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ags/tag2.xml" ContentType="application/vnd.openxmlformats-officedocument.presentationml.tags+xml"/>
  <Override PartName="/ppt/theme/themeOverride25.xml" ContentType="application/vnd.openxmlformats-officedocument.themeOverride+xml"/>
  <Override PartName="/ppt/tags/tag3.xml" ContentType="application/vnd.openxmlformats-officedocument.presentationml.tags+xml"/>
  <Override PartName="/ppt/theme/themeOverride26.xml" ContentType="application/vnd.openxmlformats-officedocument.themeOverride+xml"/>
  <Override PartName="/ppt/theme/themeOverride27.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40" r:id="rId1"/>
    <p:sldMasterId id="2147483807" r:id="rId2"/>
  </p:sldMasterIdLst>
  <p:notesMasterIdLst>
    <p:notesMasterId r:id="rId23"/>
  </p:notesMasterIdLst>
  <p:sldIdLst>
    <p:sldId id="256" r:id="rId3"/>
    <p:sldId id="275" r:id="rId4"/>
    <p:sldId id="276" r:id="rId5"/>
    <p:sldId id="277" r:id="rId6"/>
    <p:sldId id="267" r:id="rId7"/>
    <p:sldId id="268" r:id="rId8"/>
    <p:sldId id="270" r:id="rId9"/>
    <p:sldId id="271" r:id="rId10"/>
    <p:sldId id="258" r:id="rId11"/>
    <p:sldId id="266" r:id="rId12"/>
    <p:sldId id="523" r:id="rId13"/>
    <p:sldId id="524" r:id="rId14"/>
    <p:sldId id="525" r:id="rId15"/>
    <p:sldId id="526" r:id="rId16"/>
    <p:sldId id="527" r:id="rId17"/>
    <p:sldId id="528" r:id="rId18"/>
    <p:sldId id="529" r:id="rId19"/>
    <p:sldId id="530" r:id="rId20"/>
    <p:sldId id="531" r:id="rId21"/>
    <p:sldId id="532" r:id="rId22"/>
  </p:sldIdLst>
  <p:sldSz cx="9144000" cy="5143500" type="screen16x9"/>
  <p:notesSz cx="6858000" cy="9144000"/>
  <p:defaultTextStyle>
    <a:defPPr>
      <a:defRPr lang="en-US"/>
    </a:defPPr>
    <a:lvl1pPr algn="l" defTabSz="815975" rtl="0" eaLnBrk="0" fontAlgn="base" hangingPunct="0">
      <a:spcBef>
        <a:spcPct val="0"/>
      </a:spcBef>
      <a:spcAft>
        <a:spcPct val="0"/>
      </a:spcAft>
      <a:defRPr sz="1600" kern="1200">
        <a:solidFill>
          <a:schemeClr val="tx1"/>
        </a:solidFill>
        <a:latin typeface="Calibri" panose="020F0502020204030204" pitchFamily="34" charset="0"/>
        <a:ea typeface="MS PGothic" panose="020B0600070205080204" pitchFamily="34" charset="-128"/>
        <a:cs typeface="+mn-cs"/>
      </a:defRPr>
    </a:lvl1pPr>
    <a:lvl2pPr marL="407988" indent="49213" algn="l" defTabSz="815975" rtl="0" eaLnBrk="0" fontAlgn="base" hangingPunct="0">
      <a:spcBef>
        <a:spcPct val="0"/>
      </a:spcBef>
      <a:spcAft>
        <a:spcPct val="0"/>
      </a:spcAft>
      <a:defRPr sz="1600" kern="1200">
        <a:solidFill>
          <a:schemeClr val="tx1"/>
        </a:solidFill>
        <a:latin typeface="Calibri" panose="020F0502020204030204" pitchFamily="34" charset="0"/>
        <a:ea typeface="MS PGothic" panose="020B0600070205080204" pitchFamily="34" charset="-128"/>
        <a:cs typeface="+mn-cs"/>
      </a:defRPr>
    </a:lvl2pPr>
    <a:lvl3pPr marL="815975" indent="98425" algn="l" defTabSz="815975" rtl="0" eaLnBrk="0" fontAlgn="base" hangingPunct="0">
      <a:spcBef>
        <a:spcPct val="0"/>
      </a:spcBef>
      <a:spcAft>
        <a:spcPct val="0"/>
      </a:spcAft>
      <a:defRPr sz="1600" kern="1200">
        <a:solidFill>
          <a:schemeClr val="tx1"/>
        </a:solidFill>
        <a:latin typeface="Calibri" panose="020F0502020204030204" pitchFamily="34" charset="0"/>
        <a:ea typeface="MS PGothic" panose="020B0600070205080204" pitchFamily="34" charset="-128"/>
        <a:cs typeface="+mn-cs"/>
      </a:defRPr>
    </a:lvl3pPr>
    <a:lvl4pPr marL="1223963" indent="147638" algn="l" defTabSz="815975" rtl="0" eaLnBrk="0" fontAlgn="base" hangingPunct="0">
      <a:spcBef>
        <a:spcPct val="0"/>
      </a:spcBef>
      <a:spcAft>
        <a:spcPct val="0"/>
      </a:spcAft>
      <a:defRPr sz="1600" kern="1200">
        <a:solidFill>
          <a:schemeClr val="tx1"/>
        </a:solidFill>
        <a:latin typeface="Calibri" panose="020F0502020204030204" pitchFamily="34" charset="0"/>
        <a:ea typeface="MS PGothic" panose="020B0600070205080204" pitchFamily="34" charset="-128"/>
        <a:cs typeface="+mn-cs"/>
      </a:defRPr>
    </a:lvl4pPr>
    <a:lvl5pPr marL="1631950" indent="196850" algn="l" defTabSz="815975" rtl="0" eaLnBrk="0" fontAlgn="base" hangingPunct="0">
      <a:spcBef>
        <a:spcPct val="0"/>
      </a:spcBef>
      <a:spcAft>
        <a:spcPct val="0"/>
      </a:spcAft>
      <a:defRPr sz="1600"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DE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940" y="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BF910-DAD3-5792-A23F-8C39EC3FC37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5DC97F18-9009-B167-175F-22C9DAD1EEB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F06322E2-A696-462B-BA0E-910E9A9A6D71}" type="datetimeFigureOut">
              <a:rPr lang="en-US" altLang="en-US"/>
              <a:pPr>
                <a:defRPr/>
              </a:pPr>
              <a:t>8/8/2023</a:t>
            </a:fld>
            <a:endParaRPr lang="en-US" altLang="en-US"/>
          </a:p>
        </p:txBody>
      </p:sp>
      <p:sp>
        <p:nvSpPr>
          <p:cNvPr id="4" name="Slide Image Placeholder 3">
            <a:extLst>
              <a:ext uri="{FF2B5EF4-FFF2-40B4-BE49-F238E27FC236}">
                <a16:creationId xmlns:a16="http://schemas.microsoft.com/office/drawing/2014/main" id="{965F8A23-350A-10C6-5C3E-7465058E18B8}"/>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CF7E7BB-6DC0-998C-AA6F-C3759E704E1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E9F727B-0C36-3E98-4C10-9890BC2EA710}"/>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262CD326-CFB6-D561-6DE1-EEEC7E2FE44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4BBD5354-3314-4697-A57D-7B0BB09AFE7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EE6456B3-9DC6-A299-1291-40FA6467C9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4405297F-431F-8A6B-76E7-C88B2B1DFF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8372" name="Slide Number Placeholder 3">
            <a:extLst>
              <a:ext uri="{FF2B5EF4-FFF2-40B4-BE49-F238E27FC236}">
                <a16:creationId xmlns:a16="http://schemas.microsoft.com/office/drawing/2014/main" id="{4EDF187C-027F-BF9B-B012-9DC30DDBDB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9A4D65B1-F707-459A-8F06-2FA1D3505343}" type="slidenum">
              <a:rPr lang="en-US" altLang="en-US"/>
              <a:pPr>
                <a:spcBef>
                  <a:spcPct val="0"/>
                </a:spcBef>
              </a:pPr>
              <a:t>7</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E729E7E-7266-EB9E-E97B-DBDB8EA42D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FB545DD8-7DD9-B981-6B5B-643E51CE18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91D08351-1CA2-39E7-D271-CEFFF888AC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a:defRPr sz="1600">
                <a:solidFill>
                  <a:schemeClr val="tx1"/>
                </a:solidFill>
                <a:latin typeface="Calibri" panose="020F0502020204030204" pitchFamily="34" charset="0"/>
                <a:ea typeface="MS PGothic" panose="020B0600070205080204" pitchFamily="34" charset="-128"/>
              </a:defRPr>
            </a:lvl2pPr>
            <a:lvl3pPr>
              <a:defRPr sz="1600">
                <a:solidFill>
                  <a:schemeClr val="tx1"/>
                </a:solidFill>
                <a:latin typeface="Calibri" panose="020F0502020204030204" pitchFamily="34" charset="0"/>
                <a:ea typeface="MS PGothic" panose="020B0600070205080204" pitchFamily="34" charset="-128"/>
              </a:defRPr>
            </a:lvl3pPr>
            <a:lvl4pPr>
              <a:defRPr sz="1600">
                <a:solidFill>
                  <a:schemeClr val="tx1"/>
                </a:solidFill>
                <a:latin typeface="Calibri" panose="020F0502020204030204" pitchFamily="34" charset="0"/>
                <a:ea typeface="MS PGothic" panose="020B0600070205080204" pitchFamily="34" charset="-128"/>
              </a:defRPr>
            </a:lvl4pPr>
            <a:lvl5pPr>
              <a:defRPr sz="1600">
                <a:solidFill>
                  <a:schemeClr val="tx1"/>
                </a:solidFill>
                <a:latin typeface="Calibri" panose="020F0502020204030204" pitchFamily="34" charset="0"/>
                <a:ea typeface="MS PGothic" panose="020B0600070205080204" pitchFamily="34" charset="-128"/>
              </a:defRPr>
            </a:lvl5pPr>
            <a:lvl6pPr marL="2089150" indent="19685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546350" indent="19685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003550" indent="19685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460750" indent="19685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defTabSz="914400"/>
            <a:fld id="{24E430EC-C2C7-414B-9FAF-606017E34168}" type="slidenum">
              <a:rPr lang="en-US" altLang="en-US" sz="1000">
                <a:solidFill>
                  <a:srgbClr val="000000"/>
                </a:solidFill>
                <a:latin typeface="Arial" panose="020B0604020202020204" pitchFamily="34" charset="0"/>
                <a:cs typeface="Arial" panose="020B0604020202020204" pitchFamily="34" charset="0"/>
              </a:rPr>
              <a:pPr defTabSz="914400"/>
              <a:t>11</a:t>
            </a:fld>
            <a:endParaRPr lang="en-US" altLang="en-US" sz="1000">
              <a:solidFill>
                <a:srgbClr val="000000"/>
              </a:solidFill>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55D60C8A-9D43-A239-BBFB-612BCC8C91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4F8B3B16-1CAE-46E4-D6D0-EDE9B2EF31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636" name="Slide Number Placeholder 3">
            <a:extLst>
              <a:ext uri="{FF2B5EF4-FFF2-40B4-BE49-F238E27FC236}">
                <a16:creationId xmlns:a16="http://schemas.microsoft.com/office/drawing/2014/main" id="{76A11829-4C32-04A9-6241-481D27867C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a:defRPr sz="1600">
                <a:solidFill>
                  <a:schemeClr val="tx1"/>
                </a:solidFill>
                <a:latin typeface="Calibri" panose="020F0502020204030204" pitchFamily="34" charset="0"/>
                <a:ea typeface="MS PGothic" panose="020B0600070205080204" pitchFamily="34" charset="-128"/>
              </a:defRPr>
            </a:lvl2pPr>
            <a:lvl3pPr>
              <a:defRPr sz="1600">
                <a:solidFill>
                  <a:schemeClr val="tx1"/>
                </a:solidFill>
                <a:latin typeface="Calibri" panose="020F0502020204030204" pitchFamily="34" charset="0"/>
                <a:ea typeface="MS PGothic" panose="020B0600070205080204" pitchFamily="34" charset="-128"/>
              </a:defRPr>
            </a:lvl3pPr>
            <a:lvl4pPr>
              <a:defRPr sz="1600">
                <a:solidFill>
                  <a:schemeClr val="tx1"/>
                </a:solidFill>
                <a:latin typeface="Calibri" panose="020F0502020204030204" pitchFamily="34" charset="0"/>
                <a:ea typeface="MS PGothic" panose="020B0600070205080204" pitchFamily="34" charset="-128"/>
              </a:defRPr>
            </a:lvl4pPr>
            <a:lvl5pPr>
              <a:defRPr sz="1600">
                <a:solidFill>
                  <a:schemeClr val="tx1"/>
                </a:solidFill>
                <a:latin typeface="Calibri" panose="020F0502020204030204" pitchFamily="34" charset="0"/>
                <a:ea typeface="MS PGothic" panose="020B0600070205080204" pitchFamily="34" charset="-128"/>
              </a:defRPr>
            </a:lvl5pPr>
            <a:lvl6pPr marL="2089150" indent="19685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546350" indent="19685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003550" indent="19685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460750" indent="19685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defTabSz="914400"/>
            <a:fld id="{A4B61476-1705-4D66-8486-16697F88EBCC}" type="slidenum">
              <a:rPr lang="en-US" altLang="en-US" sz="1000">
                <a:solidFill>
                  <a:srgbClr val="000000"/>
                </a:solidFill>
                <a:latin typeface="Arial" panose="020B0604020202020204" pitchFamily="34" charset="0"/>
                <a:cs typeface="Arial" panose="020B0604020202020204" pitchFamily="34" charset="0"/>
              </a:rPr>
              <a:pPr defTabSz="914400"/>
              <a:t>16</a:t>
            </a:fld>
            <a:endParaRPr lang="en-US" altLang="en-US" sz="1000">
              <a:solidFill>
                <a:srgbClr val="000000"/>
              </a:solidFill>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2.xml"/><Relationship Id="rId1" Type="http://schemas.openxmlformats.org/officeDocument/2006/relationships/themeOverride" Target="../theme/themeOverride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1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hemeOverride" Target="../theme/themeOverride12.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hemeOverride" Target="../theme/themeOverride13.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hemeOverride" Target="../theme/themeOverride18.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hemeOverride" Target="../theme/themeOverride19.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hemeOverride" Target="../theme/themeOverride20.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hemeOverride" Target="../theme/themeOverride21.xml"/><Relationship Id="rId4"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hemeOverride" Target="../theme/themeOverride22.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hemeOverride" Target="../theme/themeOverride23.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hemeOverride" Target="../theme/themeOverride24.xml"/><Relationship Id="rId5" Type="http://schemas.openxmlformats.org/officeDocument/2006/relationships/image" Target="../media/image8.png"/><Relationship Id="rId4" Type="http://schemas.openxmlformats.org/officeDocument/2006/relationships/image" Target="../media/image16.jpeg"/></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hemeOverride" Target="../theme/themeOverride25.xml"/><Relationship Id="rId5" Type="http://schemas.openxmlformats.org/officeDocument/2006/relationships/image" Target="../media/image8.png"/><Relationship Id="rId4" Type="http://schemas.openxmlformats.org/officeDocument/2006/relationships/image" Target="../media/image16.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hemeOverride" Target="../theme/themeOverride26.xml"/><Relationship Id="rId5" Type="http://schemas.openxmlformats.org/officeDocument/2006/relationships/image" Target="../media/image8.png"/><Relationship Id="rId4" Type="http://schemas.openxmlformats.org/officeDocument/2006/relationships/image" Target="../media/image7.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2.xml"/><Relationship Id="rId1" Type="http://schemas.openxmlformats.org/officeDocument/2006/relationships/themeOverride" Target="../theme/themeOverride27.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B0819-94CD-B3BC-E696-FC68AD19886D}"/>
              </a:ext>
            </a:extLst>
          </p:cNvPr>
          <p:cNvSpPr>
            <a:spLocks noChangeArrowheads="1"/>
          </p:cNvSpPr>
          <p:nvPr/>
        </p:nvSpPr>
        <p:spPr bwMode="auto">
          <a:xfrm>
            <a:off x="0" y="4286250"/>
            <a:ext cx="9144000" cy="857250"/>
          </a:xfrm>
          <a:prstGeom prst="rect">
            <a:avLst/>
          </a:prstGeom>
          <a:solidFill>
            <a:schemeClr val="bg1"/>
          </a:solidFill>
          <a:ln>
            <a:noFill/>
          </a:ln>
          <a:effectLst>
            <a:outerShdw blurRad="40000" dist="23000" dir="5400000" rotWithShape="0">
              <a:srgbClr val="808080">
                <a:alpha val="34999"/>
              </a:srgbClr>
            </a:outerShdw>
          </a:effectLst>
        </p:spPr>
        <p:txBody>
          <a:bodyPr lIns="51426" tIns="25713" rIns="51426" bIns="25713" anchor="ctr"/>
          <a:lstStyle>
            <a:lvl1pPr eaLnBrk="0" hangingPunct="0">
              <a:defRPr sz="1600">
                <a:solidFill>
                  <a:schemeClr val="tx1"/>
                </a:solidFill>
                <a:latin typeface="Calibri" panose="020F0502020204030204" pitchFamily="34" charset="0"/>
                <a:ea typeface="MS PGothic" panose="020B0600070205080204" pitchFamily="34" charset="-128"/>
              </a:defRPr>
            </a:lvl1pPr>
            <a:lvl2pPr marL="742950" indent="-285750" eaLnBrk="0" hangingPunct="0">
              <a:defRPr sz="1600">
                <a:solidFill>
                  <a:schemeClr val="tx1"/>
                </a:solidFill>
                <a:latin typeface="Calibri" panose="020F0502020204030204" pitchFamily="34" charset="0"/>
                <a:ea typeface="MS PGothic" panose="020B0600070205080204" pitchFamily="34" charset="-128"/>
              </a:defRPr>
            </a:lvl2pPr>
            <a:lvl3pPr marL="1143000" indent="-228600" eaLnBrk="0" hangingPunct="0">
              <a:defRPr sz="1600">
                <a:solidFill>
                  <a:schemeClr val="tx1"/>
                </a:solidFill>
                <a:latin typeface="Calibri" panose="020F0502020204030204" pitchFamily="34" charset="0"/>
                <a:ea typeface="MS PGothic" panose="020B0600070205080204" pitchFamily="34" charset="-128"/>
              </a:defRPr>
            </a:lvl3pPr>
            <a:lvl4pPr marL="1600200" indent="-228600" eaLnBrk="0" hangingPunct="0">
              <a:defRPr sz="1600">
                <a:solidFill>
                  <a:schemeClr val="tx1"/>
                </a:solidFill>
                <a:latin typeface="Calibri" panose="020F0502020204030204" pitchFamily="34" charset="0"/>
                <a:ea typeface="MS PGothic" panose="020B0600070205080204" pitchFamily="34" charset="-128"/>
              </a:defRPr>
            </a:lvl4pPr>
            <a:lvl5pPr marL="2057400" indent="-228600" eaLnBrk="0" hangingPunct="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a:solidFill>
                <a:srgbClr val="FFFFFF"/>
              </a:solidFill>
            </a:endParaRPr>
          </a:p>
        </p:txBody>
      </p:sp>
      <p:pic>
        <p:nvPicPr>
          <p:cNvPr id="3" name="Picture 6">
            <a:extLst>
              <a:ext uri="{FF2B5EF4-FFF2-40B4-BE49-F238E27FC236}">
                <a16:creationId xmlns:a16="http://schemas.microsoft.com/office/drawing/2014/main" id="{AD3A8E76-5F6A-06E8-FD04-D1980F2024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logo_splunk_W.png">
            <a:extLst>
              <a:ext uri="{FF2B5EF4-FFF2-40B4-BE49-F238E27FC236}">
                <a16:creationId xmlns:a16="http://schemas.microsoft.com/office/drawing/2014/main" id="{D0D2B72E-C838-6EC9-145E-CFD67A7F2B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C52284F7-67B9-3447-CE01-1E0647D870FF}"/>
              </a:ext>
            </a:extLst>
          </p:cNvPr>
          <p:cNvSpPr txBox="1">
            <a:spLocks noChangeArrowheads="1"/>
          </p:cNvSpPr>
          <p:nvPr/>
        </p:nvSpPr>
        <p:spPr bwMode="auto">
          <a:xfrm>
            <a:off x="7613650" y="68263"/>
            <a:ext cx="1828800" cy="190500"/>
          </a:xfrm>
          <a:prstGeom prst="rect">
            <a:avLst/>
          </a:prstGeom>
          <a:noFill/>
          <a:ln>
            <a:noFill/>
          </a:ln>
        </p:spPr>
        <p:txBody>
          <a:bodyPr lIns="51426" tIns="25713" rIns="51426" bIns="25713">
            <a:spAutoFit/>
          </a:bodyPr>
          <a:lstStyle>
            <a:lvl1pPr eaLnBrk="0" hangingPunct="0">
              <a:defRPr sz="1600">
                <a:solidFill>
                  <a:schemeClr val="tx1"/>
                </a:solidFill>
                <a:latin typeface="Calibri" panose="020F0502020204030204" pitchFamily="34" charset="0"/>
                <a:ea typeface="MS PGothic" panose="020B0600070205080204" pitchFamily="34" charset="-128"/>
              </a:defRPr>
            </a:lvl1pPr>
            <a:lvl2pPr marL="742950" indent="-285750" eaLnBrk="0" hangingPunct="0">
              <a:defRPr sz="1600">
                <a:solidFill>
                  <a:schemeClr val="tx1"/>
                </a:solidFill>
                <a:latin typeface="Calibri" panose="020F0502020204030204" pitchFamily="34" charset="0"/>
                <a:ea typeface="MS PGothic" panose="020B0600070205080204" pitchFamily="34" charset="-128"/>
              </a:defRPr>
            </a:lvl2pPr>
            <a:lvl3pPr marL="1143000" indent="-228600" eaLnBrk="0" hangingPunct="0">
              <a:defRPr sz="1600">
                <a:solidFill>
                  <a:schemeClr val="tx1"/>
                </a:solidFill>
                <a:latin typeface="Calibri" panose="020F0502020204030204" pitchFamily="34" charset="0"/>
                <a:ea typeface="MS PGothic" panose="020B0600070205080204" pitchFamily="34" charset="-128"/>
              </a:defRPr>
            </a:lvl3pPr>
            <a:lvl4pPr marL="1600200" indent="-228600" eaLnBrk="0" hangingPunct="0">
              <a:defRPr sz="1600">
                <a:solidFill>
                  <a:schemeClr val="tx1"/>
                </a:solidFill>
                <a:latin typeface="Calibri" panose="020F0502020204030204" pitchFamily="34" charset="0"/>
                <a:ea typeface="MS PGothic" panose="020B0600070205080204" pitchFamily="34" charset="-128"/>
              </a:defRPr>
            </a:lvl4pPr>
            <a:lvl5pPr marL="2057400" indent="-228600" eaLnBrk="0" hangingPunct="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900">
                <a:solidFill>
                  <a:srgbClr val="A6A6A6"/>
                </a:solidFill>
              </a:rPr>
              <a:t>Copyright © 2013 Splunk Inc.</a:t>
            </a:r>
          </a:p>
        </p:txBody>
      </p:sp>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0817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6364112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Box - Blue">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6076E52F-6A61-A47A-93E6-D6AADE66F22C}"/>
              </a:ext>
            </a:extLst>
          </p:cNvPr>
          <p:cNvSpPr>
            <a:spLocks noChangeArrowheads="1"/>
          </p:cNvSpPr>
          <p:nvPr/>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eaLnBrk="1" fontAlgn="auto" hangingPunct="1">
              <a:spcBef>
                <a:spcPts val="0"/>
              </a:spcBef>
              <a:spcAft>
                <a:spcPts val="0"/>
              </a:spcAft>
              <a:defRPr/>
            </a:pPr>
            <a:endParaRPr lang="en-US" sz="1300" kern="0">
              <a:solidFill>
                <a:srgbClr val="FFFFFF"/>
              </a:solidFill>
              <a:latin typeface="Myriad Pro" charset="0"/>
              <a:ea typeface="+mn-ea"/>
              <a:sym typeface="Myriad Pro" charset="0"/>
            </a:endParaRPr>
          </a:p>
        </p:txBody>
      </p:sp>
      <p:sp>
        <p:nvSpPr>
          <p:cNvPr id="4" name="AutoShape 2">
            <a:extLst>
              <a:ext uri="{FF2B5EF4-FFF2-40B4-BE49-F238E27FC236}">
                <a16:creationId xmlns:a16="http://schemas.microsoft.com/office/drawing/2014/main" id="{40AACD05-9CD9-987B-BD1A-F30C0DDF5717}"/>
              </a:ext>
            </a:extLst>
          </p:cNvPr>
          <p:cNvSpPr>
            <a:spLocks noChangeArrowheads="1"/>
          </p:cNvSpPr>
          <p:nvPr/>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eaLnBrk="1" fontAlgn="auto" hangingPunct="1">
              <a:spcBef>
                <a:spcPts val="0"/>
              </a:spcBef>
              <a:spcAft>
                <a:spcPts val="0"/>
              </a:spcAft>
              <a:defRPr/>
            </a:pPr>
            <a:endParaRPr lang="en-US" sz="1300" kern="0">
              <a:solidFill>
                <a:srgbClr val="FFFFFF"/>
              </a:solidFill>
              <a:latin typeface="Myriad Pro" charset="0"/>
              <a:ea typeface="+mn-ea"/>
              <a:sym typeface="Myriad Pro" charset="0"/>
            </a:endParaRPr>
          </a:p>
        </p:txBody>
      </p:sp>
      <p:sp>
        <p:nvSpPr>
          <p:cNvPr id="5" name="AutoShape 2">
            <a:extLst>
              <a:ext uri="{FF2B5EF4-FFF2-40B4-BE49-F238E27FC236}">
                <a16:creationId xmlns:a16="http://schemas.microsoft.com/office/drawing/2014/main" id="{88C9AE2D-4DFF-C01C-3DD6-E4499DD71980}"/>
              </a:ext>
            </a:extLst>
          </p:cNvPr>
          <p:cNvSpPr>
            <a:spLocks noChangeArrowheads="1"/>
          </p:cNvSpPr>
          <p:nvPr userDrawn="1"/>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eaLnBrk="1" fontAlgn="auto" hangingPunct="1">
              <a:spcBef>
                <a:spcPts val="0"/>
              </a:spcBef>
              <a:spcAft>
                <a:spcPts val="0"/>
              </a:spcAft>
              <a:defRPr/>
            </a:pPr>
            <a:endParaRPr lang="en-US" sz="1300" kern="0">
              <a:solidFill>
                <a:srgbClr val="FFFFFF"/>
              </a:solidFill>
              <a:latin typeface="Myriad Pro" charset="0"/>
              <a:ea typeface="+mn-ea"/>
              <a:sym typeface="Myriad Pro" charset="0"/>
            </a:endParaRPr>
          </a:p>
        </p:txBody>
      </p:sp>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3"/>
          </p:nvPr>
        </p:nvSpPr>
        <p:spPr>
          <a:xfrm>
            <a:off x="646278" y="1762130"/>
            <a:ext cx="7850592" cy="1707696"/>
          </a:xfrm>
          <a:prstGeom prst="rect">
            <a:avLst/>
          </a:prstGeom>
        </p:spPr>
        <p:txBody>
          <a:bodyPr lIns="411407" tIns="25713" rIns="411407" bIns="25713" anchor="ctr">
            <a:noAutofit/>
          </a:bodyPr>
          <a:lstStyle>
            <a:lvl1pPr marL="0" indent="0" algn="ctr">
              <a:buFontTx/>
              <a:buNone/>
              <a:defRPr sz="3000">
                <a:solidFill>
                  <a:srgbClr val="FFFFFF"/>
                </a:solidFill>
              </a:defRPr>
            </a:lvl1pPr>
          </a:lstStyle>
          <a:p>
            <a:pPr lvl="0"/>
            <a:r>
              <a:rPr lang="en-US"/>
              <a:t>Click to edit Master text styles</a:t>
            </a:r>
          </a:p>
        </p:txBody>
      </p:sp>
      <p:sp>
        <p:nvSpPr>
          <p:cNvPr id="7" name="Slide Number Placeholder 2">
            <a:extLst>
              <a:ext uri="{FF2B5EF4-FFF2-40B4-BE49-F238E27FC236}">
                <a16:creationId xmlns:a16="http://schemas.microsoft.com/office/drawing/2014/main" id="{B138F6BC-01CC-CC94-21AB-8D651CD8F024}"/>
              </a:ext>
            </a:extLst>
          </p:cNvPr>
          <p:cNvSpPr>
            <a:spLocks noGrp="1"/>
          </p:cNvSpPr>
          <p:nvPr>
            <p:ph type="sldNum" sz="quarter" idx="14"/>
          </p:nvPr>
        </p:nvSpPr>
        <p:spPr/>
        <p:txBody>
          <a:bodyPr/>
          <a:lstStyle>
            <a:lvl1pPr>
              <a:defRPr smtClean="0"/>
            </a:lvl1pPr>
          </a:lstStyle>
          <a:p>
            <a:pPr>
              <a:defRPr/>
            </a:pPr>
            <a:fld id="{DE383F61-E6C6-439F-8FD5-CA6A1BBC78C1}" type="slidenum">
              <a:rPr lang="en-US" altLang="en-US"/>
              <a:pPr>
                <a:defRPr/>
              </a:pPr>
              <a:t>‹#›</a:t>
            </a:fld>
            <a:endParaRPr lang="en-US" altLang="en-US"/>
          </a:p>
        </p:txBody>
      </p:sp>
    </p:spTree>
    <p:extLst>
      <p:ext uri="{BB962C8B-B14F-4D97-AF65-F5344CB8AC3E}">
        <p14:creationId xmlns:p14="http://schemas.microsoft.com/office/powerpoint/2010/main" val="1418849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Box - Gray">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A9133A4D-E5C8-16E8-9C42-81FC6BD1A114}"/>
              </a:ext>
            </a:extLst>
          </p:cNvPr>
          <p:cNvSpPr>
            <a:spLocks noChangeArrowheads="1"/>
          </p:cNvSpPr>
          <p:nvPr/>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eaLnBrk="1" fontAlgn="auto" hangingPunct="1">
              <a:spcBef>
                <a:spcPts val="0"/>
              </a:spcBef>
              <a:spcAft>
                <a:spcPts val="0"/>
              </a:spcAft>
              <a:defRPr/>
            </a:pPr>
            <a:endParaRPr lang="en-US" sz="1000" kern="0">
              <a:solidFill>
                <a:sysClr val="windowText" lastClr="000000"/>
              </a:solidFill>
              <a:latin typeface="+mn-lt"/>
              <a:ea typeface="+mn-ea"/>
              <a:sym typeface="Myriad Pro" charset="0"/>
            </a:endParaRPr>
          </a:p>
        </p:txBody>
      </p:sp>
      <p:sp>
        <p:nvSpPr>
          <p:cNvPr id="4" name="AutoShape 2">
            <a:extLst>
              <a:ext uri="{FF2B5EF4-FFF2-40B4-BE49-F238E27FC236}">
                <a16:creationId xmlns:a16="http://schemas.microsoft.com/office/drawing/2014/main" id="{5F1CD293-F6EA-C46A-EC7A-AA524747C8B7}"/>
              </a:ext>
            </a:extLst>
          </p:cNvPr>
          <p:cNvSpPr>
            <a:spLocks noChangeArrowheads="1"/>
          </p:cNvSpPr>
          <p:nvPr/>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eaLnBrk="1" fontAlgn="auto" hangingPunct="1">
              <a:spcBef>
                <a:spcPts val="0"/>
              </a:spcBef>
              <a:spcAft>
                <a:spcPts val="0"/>
              </a:spcAft>
              <a:defRPr/>
            </a:pPr>
            <a:endParaRPr lang="en-US" sz="1000" kern="0">
              <a:solidFill>
                <a:sysClr val="windowText" lastClr="000000"/>
              </a:solidFill>
              <a:latin typeface="+mn-lt"/>
              <a:ea typeface="+mn-ea"/>
              <a:sym typeface="Myriad Pro" charset="0"/>
            </a:endParaRPr>
          </a:p>
        </p:txBody>
      </p:sp>
      <p:sp>
        <p:nvSpPr>
          <p:cNvPr id="6" name="AutoShape 2">
            <a:extLst>
              <a:ext uri="{FF2B5EF4-FFF2-40B4-BE49-F238E27FC236}">
                <a16:creationId xmlns:a16="http://schemas.microsoft.com/office/drawing/2014/main" id="{1EE5E665-7702-B1C6-B7C6-6B86587BD74D}"/>
              </a:ext>
            </a:extLst>
          </p:cNvPr>
          <p:cNvSpPr>
            <a:spLocks noChangeArrowheads="1"/>
          </p:cNvSpPr>
          <p:nvPr userDrawn="1"/>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eaLnBrk="1" fontAlgn="auto" hangingPunct="1">
              <a:spcBef>
                <a:spcPts val="0"/>
              </a:spcBef>
              <a:spcAft>
                <a:spcPts val="0"/>
              </a:spcAft>
              <a:defRPr/>
            </a:pPr>
            <a:endParaRPr lang="en-US" sz="1000" kern="0">
              <a:solidFill>
                <a:sysClr val="windowText" lastClr="000000"/>
              </a:solidFill>
              <a:latin typeface="+mn-lt"/>
              <a:ea typeface="+mn-ea"/>
              <a:sym typeface="Myriad Pro" charset="0"/>
            </a:endParaRPr>
          </a:p>
        </p:txBody>
      </p:sp>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3"/>
          </p:nvPr>
        </p:nvSpPr>
        <p:spPr>
          <a:xfrm>
            <a:off x="646278" y="1762130"/>
            <a:ext cx="7850592" cy="1707696"/>
          </a:xfrm>
          <a:prstGeom prst="rect">
            <a:avLst/>
          </a:prstGeom>
        </p:spPr>
        <p:txBody>
          <a:bodyPr lIns="411407" tIns="25713" rIns="411407" bIns="25713" anchor="ctr">
            <a:noAutofit/>
          </a:bodyPr>
          <a:lstStyle>
            <a:lvl1pPr marL="0" indent="0" algn="ctr">
              <a:buFontTx/>
              <a:buNone/>
              <a:defRPr sz="3000">
                <a:solidFill>
                  <a:srgbClr val="FFFFFF"/>
                </a:solidFill>
              </a:defRPr>
            </a:lvl1pPr>
          </a:lstStyle>
          <a:p>
            <a:pPr lvl="0"/>
            <a:r>
              <a:rPr lang="en-US"/>
              <a:t>Click to edit Master text styles</a:t>
            </a:r>
          </a:p>
        </p:txBody>
      </p:sp>
      <p:sp>
        <p:nvSpPr>
          <p:cNvPr id="7" name="Slide Number Placeholder 2">
            <a:extLst>
              <a:ext uri="{FF2B5EF4-FFF2-40B4-BE49-F238E27FC236}">
                <a16:creationId xmlns:a16="http://schemas.microsoft.com/office/drawing/2014/main" id="{E57F8C39-3077-46CA-760C-1E50FE223C10}"/>
              </a:ext>
            </a:extLst>
          </p:cNvPr>
          <p:cNvSpPr>
            <a:spLocks noGrp="1"/>
          </p:cNvSpPr>
          <p:nvPr>
            <p:ph type="sldNum" sz="quarter" idx="14"/>
          </p:nvPr>
        </p:nvSpPr>
        <p:spPr/>
        <p:txBody>
          <a:bodyPr/>
          <a:lstStyle>
            <a:lvl1pPr>
              <a:defRPr smtClean="0"/>
            </a:lvl1pPr>
          </a:lstStyle>
          <a:p>
            <a:pPr>
              <a:defRPr/>
            </a:pPr>
            <a:fld id="{A440A179-F307-4282-89A7-93D1BBF217B7}" type="slidenum">
              <a:rPr lang="en-US" altLang="en-US"/>
              <a:pPr>
                <a:defRPr/>
              </a:pPr>
              <a:t>‹#›</a:t>
            </a:fld>
            <a:endParaRPr lang="en-US" altLang="en-US"/>
          </a:p>
        </p:txBody>
      </p:sp>
    </p:spTree>
    <p:extLst>
      <p:ext uri="{BB962C8B-B14F-4D97-AF65-F5344CB8AC3E}">
        <p14:creationId xmlns:p14="http://schemas.microsoft.com/office/powerpoint/2010/main" val="2461385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0E550F10-9F43-6CB6-9E49-C51AB83D499E}"/>
              </a:ext>
            </a:extLst>
          </p:cNvPr>
          <p:cNvSpPr>
            <a:spLocks noGrp="1"/>
          </p:cNvSpPr>
          <p:nvPr>
            <p:ph type="sldNum" sz="quarter" idx="10"/>
          </p:nvPr>
        </p:nvSpPr>
        <p:spPr/>
        <p:txBody>
          <a:bodyPr/>
          <a:lstStyle>
            <a:lvl1pPr>
              <a:defRPr/>
            </a:lvl1pPr>
          </a:lstStyle>
          <a:p>
            <a:pPr>
              <a:defRPr/>
            </a:pPr>
            <a:fld id="{3235A85C-1533-4464-BA48-BB12FA875573}" type="slidenum">
              <a:rPr lang="en-US" altLang="en-US"/>
              <a:pPr>
                <a:defRPr/>
              </a:pPr>
              <a:t>‹#›</a:t>
            </a:fld>
            <a:endParaRPr lang="en-US" altLang="en-US"/>
          </a:p>
        </p:txBody>
      </p:sp>
    </p:spTree>
    <p:extLst>
      <p:ext uri="{BB962C8B-B14F-4D97-AF65-F5344CB8AC3E}">
        <p14:creationId xmlns:p14="http://schemas.microsoft.com/office/powerpoint/2010/main" val="1683402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60 pt">
    <p:spTree>
      <p:nvGrpSpPr>
        <p:cNvPr id="1" name=""/>
        <p:cNvGrpSpPr/>
        <p:nvPr/>
      </p:nvGrpSpPr>
      <p:grpSpPr>
        <a:xfrm>
          <a:off x="0" y="0"/>
          <a:ext cx="0" cy="0"/>
          <a:chOff x="0" y="0"/>
          <a:chExt cx="0" cy="0"/>
        </a:xfrm>
      </p:grpSpPr>
      <p:sp>
        <p:nvSpPr>
          <p:cNvPr id="7" name="Title 12"/>
          <p:cNvSpPr>
            <a:spLocks noGrp="1"/>
          </p:cNvSpPr>
          <p:nvPr>
            <p:ph type="title"/>
          </p:nvPr>
        </p:nvSpPr>
        <p:spPr bwMode="ltGray">
          <a:xfrm>
            <a:off x="0" y="0"/>
            <a:ext cx="9144000" cy="819915"/>
          </a:xfrm>
          <a:prstGeom prst="rect">
            <a:avLst/>
          </a:prstGeom>
        </p:spPr>
        <p:txBody>
          <a:bodyPr>
            <a:normAutofit/>
          </a:bodyPr>
          <a:lstStyle>
            <a:lvl1pPr algn="ctr">
              <a:defRPr kumimoji="0" lang="en-US" sz="3400" b="0" i="0" u="none" strike="noStrike" cap="none" spc="0" normalizeH="0" baseline="0" dirty="0">
                <a:ln>
                  <a:noFill/>
                </a:ln>
                <a:solidFill>
                  <a:schemeClr val="tx1"/>
                </a:solidFill>
                <a:effectLst/>
                <a:uLnTx/>
                <a:uFillTx/>
              </a:defRPr>
            </a:lvl1pPr>
          </a:lstStyle>
          <a:p>
            <a:pPr lvl="0"/>
            <a:r>
              <a:rPr lang="en-US"/>
              <a:t>Click to edit Master title style</a:t>
            </a:r>
            <a:endParaRPr lang="en-US" dirty="0"/>
          </a:p>
        </p:txBody>
      </p:sp>
      <p:sp>
        <p:nvSpPr>
          <p:cNvPr id="2" name="Slide Number Placeholder 5">
            <a:extLst>
              <a:ext uri="{FF2B5EF4-FFF2-40B4-BE49-F238E27FC236}">
                <a16:creationId xmlns:a16="http://schemas.microsoft.com/office/drawing/2014/main" id="{CA16D2BB-71CF-0F35-8280-5AFF9BE282EC}"/>
              </a:ext>
            </a:extLst>
          </p:cNvPr>
          <p:cNvSpPr>
            <a:spLocks noGrp="1"/>
          </p:cNvSpPr>
          <p:nvPr>
            <p:ph type="sldNum" sz="quarter" idx="10"/>
          </p:nvPr>
        </p:nvSpPr>
        <p:spPr/>
        <p:txBody>
          <a:bodyPr/>
          <a:lstStyle>
            <a:lvl1pPr>
              <a:defRPr/>
            </a:lvl1pPr>
          </a:lstStyle>
          <a:p>
            <a:pPr>
              <a:defRPr/>
            </a:pPr>
            <a:fld id="{43E9769B-D533-4BD5-A6C7-2D21C06AED47}" type="slidenum">
              <a:rPr lang="en-US" altLang="en-US"/>
              <a:pPr>
                <a:defRPr/>
              </a:pPr>
              <a:t>‹#›</a:t>
            </a:fld>
            <a:endParaRPr lang="en-US" altLang="en-US"/>
          </a:p>
        </p:txBody>
      </p:sp>
    </p:spTree>
    <p:extLst>
      <p:ext uri="{BB962C8B-B14F-4D97-AF65-F5344CB8AC3E}">
        <p14:creationId xmlns:p14="http://schemas.microsoft.com/office/powerpoint/2010/main" val="4162250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No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DAE018C-9B2D-07A3-4C83-A848B1449000}"/>
              </a:ext>
            </a:extLst>
          </p:cNvPr>
          <p:cNvSpPr>
            <a:spLocks noGrp="1"/>
          </p:cNvSpPr>
          <p:nvPr>
            <p:ph type="sldNum" sz="quarter" idx="10"/>
          </p:nvPr>
        </p:nvSpPr>
        <p:spPr/>
        <p:txBody>
          <a:bodyPr/>
          <a:lstStyle>
            <a:lvl1pPr>
              <a:defRPr/>
            </a:lvl1pPr>
          </a:lstStyle>
          <a:p>
            <a:pPr>
              <a:defRPr/>
            </a:pPr>
            <a:fld id="{8830E21A-75B2-461B-85B3-4C5FF0D7470C}" type="slidenum">
              <a:rPr lang="en-US" altLang="en-US"/>
              <a:pPr>
                <a:defRPr/>
              </a:pPr>
              <a:t>‹#›</a:t>
            </a:fld>
            <a:endParaRPr lang="en-US" altLang="en-US"/>
          </a:p>
        </p:txBody>
      </p:sp>
    </p:spTree>
    <p:extLst>
      <p:ext uri="{BB962C8B-B14F-4D97-AF65-F5344CB8AC3E}">
        <p14:creationId xmlns:p14="http://schemas.microsoft.com/office/powerpoint/2010/main" val="1690231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0FF68DA-5668-3144-5DBF-B8B6F883D2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D146D29-2424-4DC7-53CF-C9C41BC42153}"/>
              </a:ext>
            </a:extLst>
          </p:cNvPr>
          <p:cNvSpPr txBox="1">
            <a:spLocks noChangeArrowheads="1"/>
          </p:cNvSpPr>
          <p:nvPr userDrawn="1"/>
        </p:nvSpPr>
        <p:spPr bwMode="auto">
          <a:xfrm>
            <a:off x="6811963" y="2509838"/>
            <a:ext cx="103187" cy="301625"/>
          </a:xfrm>
          <a:prstGeom prst="rect">
            <a:avLst/>
          </a:prstGeom>
          <a:noFill/>
          <a:ln>
            <a:noFill/>
          </a:ln>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pPr eaLnBrk="1" hangingPunct="1">
              <a:defRPr/>
            </a:pPr>
            <a:endParaRPr lang="en-US"/>
          </a:p>
        </p:txBody>
      </p:sp>
      <p:pic>
        <p:nvPicPr>
          <p:cNvPr id="4" name="Picture 6">
            <a:extLst>
              <a:ext uri="{FF2B5EF4-FFF2-40B4-BE49-F238E27FC236}">
                <a16:creationId xmlns:a16="http://schemas.microsoft.com/office/drawing/2014/main" id="{1533A260-EB2D-60B8-1310-A35991FF61E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logo_splunk_W.png">
            <a:extLst>
              <a:ext uri="{FF2B5EF4-FFF2-40B4-BE49-F238E27FC236}">
                <a16:creationId xmlns:a16="http://schemas.microsoft.com/office/drawing/2014/main" id="{CEF39E12-1628-B46C-996F-4EE62CDB3AB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a:extLst>
              <a:ext uri="{FF2B5EF4-FFF2-40B4-BE49-F238E27FC236}">
                <a16:creationId xmlns:a16="http://schemas.microsoft.com/office/drawing/2014/main" id="{39F77091-EEC6-E4A9-22AD-7366D59E9F67}"/>
              </a:ext>
            </a:extLst>
          </p:cNvPr>
          <p:cNvSpPr txBox="1">
            <a:spLocks noChangeArrowheads="1"/>
          </p:cNvSpPr>
          <p:nvPr userDrawn="1"/>
        </p:nvSpPr>
        <p:spPr bwMode="auto">
          <a:xfrm>
            <a:off x="6811963" y="2509838"/>
            <a:ext cx="103187" cy="301625"/>
          </a:xfrm>
          <a:prstGeom prst="rect">
            <a:avLst/>
          </a:prstGeom>
          <a:noFill/>
          <a:ln>
            <a:noFill/>
          </a:ln>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pPr eaLnBrk="1" hangingPunct="1">
              <a:defRPr/>
            </a:pPr>
            <a:endParaRPr lang="en-US"/>
          </a:p>
        </p:txBody>
      </p:sp>
      <p:pic>
        <p:nvPicPr>
          <p:cNvPr id="7" name="Picture 10" descr="logo_splunk_W.png">
            <a:extLst>
              <a:ext uri="{FF2B5EF4-FFF2-40B4-BE49-F238E27FC236}">
                <a16:creationId xmlns:a16="http://schemas.microsoft.com/office/drawing/2014/main" id="{CA82CC66-0F41-4633-3509-C9BDC16A34A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43504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602652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bg bwMode="auto">
      <p:bgPr>
        <a:solidFill>
          <a:schemeClr val="bg1"/>
        </a:solidFill>
        <a:effectLst/>
      </p:bgPr>
    </p:bg>
    <p:spTree>
      <p:nvGrpSpPr>
        <p:cNvPr id="1" name=""/>
        <p:cNvGrpSpPr/>
        <p:nvPr/>
      </p:nvGrpSpPr>
      <p:grpSpPr>
        <a:xfrm>
          <a:off x="0" y="0"/>
          <a:ext cx="0" cy="0"/>
          <a:chOff x="0" y="0"/>
          <a:chExt cx="0" cy="0"/>
        </a:xfrm>
      </p:grpSpPr>
      <p:pic>
        <p:nvPicPr>
          <p:cNvPr id="3" name="Picture 9">
            <a:extLst>
              <a:ext uri="{FF2B5EF4-FFF2-40B4-BE49-F238E27FC236}">
                <a16:creationId xmlns:a16="http://schemas.microsoft.com/office/drawing/2014/main" id="{BB05A0E8-2EE2-7152-222D-9C6003E5BC2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0" hidden="1">
            <a:extLst>
              <a:ext uri="{FF2B5EF4-FFF2-40B4-BE49-F238E27FC236}">
                <a16:creationId xmlns:a16="http://schemas.microsoft.com/office/drawing/2014/main" id="{5F6DA397-D660-CDAB-F555-F57022DE6FE1}"/>
              </a:ext>
            </a:extLst>
          </p:cNvPr>
          <p:cNvGrpSpPr>
            <a:grpSpLocks/>
          </p:cNvGrpSpPr>
          <p:nvPr userDrawn="1">
            <p:custDataLst>
              <p:tags r:id="rId2"/>
            </p:custDataLst>
          </p:nvPr>
        </p:nvGrpSpPr>
        <p:grpSpPr bwMode="auto">
          <a:xfrm>
            <a:off x="0" y="0"/>
            <a:ext cx="9144000" cy="5143500"/>
            <a:chOff x="-7" y="0"/>
            <a:chExt cx="12192008" cy="6858003"/>
          </a:xfrm>
        </p:grpSpPr>
        <p:grpSp>
          <p:nvGrpSpPr>
            <p:cNvPr id="5" name="Group 4" hidden="1">
              <a:extLst>
                <a:ext uri="{FF2B5EF4-FFF2-40B4-BE49-F238E27FC236}">
                  <a16:creationId xmlns:a16="http://schemas.microsoft.com/office/drawing/2014/main" id="{08D64F42-D8E4-C452-65BA-04E34410AF19}"/>
                </a:ext>
              </a:extLst>
            </p:cNvPr>
            <p:cNvGrpSpPr/>
            <p:nvPr userDrawn="1"/>
          </p:nvGrpSpPr>
          <p:grpSpPr bwMode="blackGray">
            <a:xfrm>
              <a:off x="-7" y="0"/>
              <a:ext cx="12192008" cy="6858003"/>
              <a:chOff x="-7" y="0"/>
              <a:chExt cx="12192008" cy="6858003"/>
            </a:xfrm>
            <a:solidFill>
              <a:srgbClr val="7030A0">
                <a:alpha val="10000"/>
              </a:srgbClr>
            </a:solidFill>
          </p:grpSpPr>
          <p:sp>
            <p:nvSpPr>
              <p:cNvPr id="48" name="Rectangle 47" hidden="1">
                <a:extLst>
                  <a:ext uri="{FF2B5EF4-FFF2-40B4-BE49-F238E27FC236}">
                    <a16:creationId xmlns:a16="http://schemas.microsoft.com/office/drawing/2014/main" id="{C9ED891B-3CF4-0A34-3939-53A231C38ADA}"/>
                  </a:ext>
                </a:extLst>
              </p:cNvPr>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49" name="Rectangle 48" hidden="1">
                <a:extLst>
                  <a:ext uri="{FF2B5EF4-FFF2-40B4-BE49-F238E27FC236}">
                    <a16:creationId xmlns:a16="http://schemas.microsoft.com/office/drawing/2014/main" id="{4B92866C-6A2E-5DB5-B2C4-4206C44E08A3}"/>
                  </a:ext>
                </a:extLst>
              </p:cNvPr>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0" name="Rectangle 49" hidden="1">
                <a:extLst>
                  <a:ext uri="{FF2B5EF4-FFF2-40B4-BE49-F238E27FC236}">
                    <a16:creationId xmlns:a16="http://schemas.microsoft.com/office/drawing/2014/main" id="{2776AE0B-2D05-C13D-7CBC-F188F80E4843}"/>
                  </a:ext>
                </a:extLst>
              </p:cNvPr>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1" name="Rectangle 50" hidden="1">
                <a:extLst>
                  <a:ext uri="{FF2B5EF4-FFF2-40B4-BE49-F238E27FC236}">
                    <a16:creationId xmlns:a16="http://schemas.microsoft.com/office/drawing/2014/main" id="{33040C23-3EDB-5AF6-19A0-7D5A89F76287}"/>
                  </a:ext>
                </a:extLst>
              </p:cNvPr>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2" name="Rectangle 51" hidden="1">
                <a:extLst>
                  <a:ext uri="{FF2B5EF4-FFF2-40B4-BE49-F238E27FC236}">
                    <a16:creationId xmlns:a16="http://schemas.microsoft.com/office/drawing/2014/main" id="{B9DE72C9-C751-AFCE-A96C-826FC06E847D}"/>
                  </a:ext>
                </a:extLst>
              </p:cNvPr>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nvGrpSpPr>
            <p:cNvPr id="6" name="Group 12" hidden="1">
              <a:extLst>
                <a:ext uri="{FF2B5EF4-FFF2-40B4-BE49-F238E27FC236}">
                  <a16:creationId xmlns:a16="http://schemas.microsoft.com/office/drawing/2014/main" id="{D285444C-F633-28E3-92FF-FF846B1A529A}"/>
                </a:ext>
              </a:extLst>
            </p:cNvPr>
            <p:cNvGrpSpPr>
              <a:grpSpLocks/>
            </p:cNvGrpSpPr>
            <p:nvPr userDrawn="1"/>
          </p:nvGrpSpPr>
          <p:grpSpPr bwMode="auto">
            <a:xfrm>
              <a:off x="456062" y="304801"/>
              <a:ext cx="11279875" cy="5599075"/>
              <a:chOff x="0" y="304801"/>
              <a:chExt cx="12192000" cy="5599075"/>
            </a:xfrm>
          </p:grpSpPr>
          <p:cxnSp>
            <p:nvCxnSpPr>
              <p:cNvPr id="20" name="Straight Connector 19" hidden="1">
                <a:extLst>
                  <a:ext uri="{FF2B5EF4-FFF2-40B4-BE49-F238E27FC236}">
                    <a16:creationId xmlns:a16="http://schemas.microsoft.com/office/drawing/2014/main" id="{91E0C32B-CC91-219B-209B-1AE6111DCE6A}"/>
                  </a:ext>
                </a:extLst>
              </p:cNvPr>
              <p:cNvCxnSpPr/>
              <p:nvPr userDrawn="1"/>
            </p:nvCxnSpPr>
            <p:spPr bwMode="blackGray">
              <a:xfrm>
                <a:off x="-1065" y="52916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a:extLst>
                  <a:ext uri="{FF2B5EF4-FFF2-40B4-BE49-F238E27FC236}">
                    <a16:creationId xmlns:a16="http://schemas.microsoft.com/office/drawing/2014/main" id="{61C2BBEB-3BC8-4400-5CD6-E15CE2264A6C}"/>
                  </a:ext>
                </a:extLst>
              </p:cNvPr>
              <p:cNvCxnSpPr/>
              <p:nvPr userDrawn="1"/>
            </p:nvCxnSpPr>
            <p:spPr bwMode="blackGray">
              <a:xfrm>
                <a:off x="-1065" y="30480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a:extLst>
                  <a:ext uri="{FF2B5EF4-FFF2-40B4-BE49-F238E27FC236}">
                    <a16:creationId xmlns:a16="http://schemas.microsoft.com/office/drawing/2014/main" id="{FAFF2F86-31FC-562F-EDF0-2D7D4B88FB09}"/>
                  </a:ext>
                </a:extLst>
              </p:cNvPr>
              <p:cNvCxnSpPr/>
              <p:nvPr userDrawn="1"/>
            </p:nvCxnSpPr>
            <p:spPr bwMode="blackGray">
              <a:xfrm>
                <a:off x="-1065" y="75353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a:extLst>
                  <a:ext uri="{FF2B5EF4-FFF2-40B4-BE49-F238E27FC236}">
                    <a16:creationId xmlns:a16="http://schemas.microsoft.com/office/drawing/2014/main" id="{C9762B4C-26F3-97C9-9351-E4AF0B076407}"/>
                  </a:ext>
                </a:extLst>
              </p:cNvPr>
              <p:cNvCxnSpPr/>
              <p:nvPr userDrawn="1"/>
            </p:nvCxnSpPr>
            <p:spPr bwMode="blackGray">
              <a:xfrm>
                <a:off x="-1065" y="9757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a:extLst>
                  <a:ext uri="{FF2B5EF4-FFF2-40B4-BE49-F238E27FC236}">
                    <a16:creationId xmlns:a16="http://schemas.microsoft.com/office/drawing/2014/main" id="{BC4B59EE-22EB-969C-7235-CA8ADB2FEEC5}"/>
                  </a:ext>
                </a:extLst>
              </p:cNvPr>
              <p:cNvCxnSpPr/>
              <p:nvPr userDrawn="1"/>
            </p:nvCxnSpPr>
            <p:spPr bwMode="blackGray">
              <a:xfrm>
                <a:off x="-1065" y="12001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a:extLst>
                  <a:ext uri="{FF2B5EF4-FFF2-40B4-BE49-F238E27FC236}">
                    <a16:creationId xmlns:a16="http://schemas.microsoft.com/office/drawing/2014/main" id="{2EC6D845-54B7-CFC9-FB74-737D2CA41B0A}"/>
                  </a:ext>
                </a:extLst>
              </p:cNvPr>
              <p:cNvCxnSpPr/>
              <p:nvPr userDrawn="1"/>
            </p:nvCxnSpPr>
            <p:spPr bwMode="blackGray">
              <a:xfrm>
                <a:off x="-1065" y="142451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a:extLst>
                  <a:ext uri="{FF2B5EF4-FFF2-40B4-BE49-F238E27FC236}">
                    <a16:creationId xmlns:a16="http://schemas.microsoft.com/office/drawing/2014/main" id="{3E99CB5F-034D-FCE4-ED6F-5C946829DB04}"/>
                  </a:ext>
                </a:extLst>
              </p:cNvPr>
              <p:cNvCxnSpPr/>
              <p:nvPr userDrawn="1"/>
            </p:nvCxnSpPr>
            <p:spPr bwMode="blackGray">
              <a:xfrm>
                <a:off x="-1065" y="16488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a:extLst>
                  <a:ext uri="{FF2B5EF4-FFF2-40B4-BE49-F238E27FC236}">
                    <a16:creationId xmlns:a16="http://schemas.microsoft.com/office/drawing/2014/main" id="{96675143-B5EC-5DDD-A2BA-FA006148997C}"/>
                  </a:ext>
                </a:extLst>
              </p:cNvPr>
              <p:cNvCxnSpPr/>
              <p:nvPr userDrawn="1"/>
            </p:nvCxnSpPr>
            <p:spPr bwMode="blackGray">
              <a:xfrm>
                <a:off x="-1065" y="18732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a:extLst>
                  <a:ext uri="{FF2B5EF4-FFF2-40B4-BE49-F238E27FC236}">
                    <a16:creationId xmlns:a16="http://schemas.microsoft.com/office/drawing/2014/main" id="{982DFEE8-6483-3F3B-2A76-CF7E43CDD74E}"/>
                  </a:ext>
                </a:extLst>
              </p:cNvPr>
              <p:cNvCxnSpPr/>
              <p:nvPr userDrawn="1"/>
            </p:nvCxnSpPr>
            <p:spPr bwMode="blackGray">
              <a:xfrm>
                <a:off x="-1065" y="20955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a:extLst>
                  <a:ext uri="{FF2B5EF4-FFF2-40B4-BE49-F238E27FC236}">
                    <a16:creationId xmlns:a16="http://schemas.microsoft.com/office/drawing/2014/main" id="{FA25E3EA-C068-B697-A813-2673D22F7001}"/>
                  </a:ext>
                </a:extLst>
              </p:cNvPr>
              <p:cNvCxnSpPr/>
              <p:nvPr userDrawn="1"/>
            </p:nvCxnSpPr>
            <p:spPr bwMode="blackGray">
              <a:xfrm>
                <a:off x="-1065" y="231986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a:extLst>
                  <a:ext uri="{FF2B5EF4-FFF2-40B4-BE49-F238E27FC236}">
                    <a16:creationId xmlns:a16="http://schemas.microsoft.com/office/drawing/2014/main" id="{EA9FA1C5-DD1E-3D0B-C709-BB8C7DEABC4E}"/>
                  </a:ext>
                </a:extLst>
              </p:cNvPr>
              <p:cNvCxnSpPr/>
              <p:nvPr userDrawn="1"/>
            </p:nvCxnSpPr>
            <p:spPr bwMode="blackGray">
              <a:xfrm>
                <a:off x="-1065" y="254423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a:extLst>
                  <a:ext uri="{FF2B5EF4-FFF2-40B4-BE49-F238E27FC236}">
                    <a16:creationId xmlns:a16="http://schemas.microsoft.com/office/drawing/2014/main" id="{0C95C0EF-F26B-D421-5BD4-43280B638F66}"/>
                  </a:ext>
                </a:extLst>
              </p:cNvPr>
              <p:cNvCxnSpPr/>
              <p:nvPr userDrawn="1"/>
            </p:nvCxnSpPr>
            <p:spPr bwMode="blackGray">
              <a:xfrm>
                <a:off x="-1065" y="299296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a:extLst>
                  <a:ext uri="{FF2B5EF4-FFF2-40B4-BE49-F238E27FC236}">
                    <a16:creationId xmlns:a16="http://schemas.microsoft.com/office/drawing/2014/main" id="{E905D897-3544-B425-7911-D5897DEEDEEE}"/>
                  </a:ext>
                </a:extLst>
              </p:cNvPr>
              <p:cNvCxnSpPr/>
              <p:nvPr userDrawn="1"/>
            </p:nvCxnSpPr>
            <p:spPr bwMode="blackGray">
              <a:xfrm>
                <a:off x="-1065" y="27686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a:extLst>
                  <a:ext uri="{FF2B5EF4-FFF2-40B4-BE49-F238E27FC236}">
                    <a16:creationId xmlns:a16="http://schemas.microsoft.com/office/drawing/2014/main" id="{FE9AEFAF-FF69-8AD7-9471-0D181FAB38E3}"/>
                  </a:ext>
                </a:extLst>
              </p:cNvPr>
              <p:cNvCxnSpPr/>
              <p:nvPr userDrawn="1"/>
            </p:nvCxnSpPr>
            <p:spPr bwMode="blackGray">
              <a:xfrm>
                <a:off x="-1065" y="343958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a:extLst>
                  <a:ext uri="{FF2B5EF4-FFF2-40B4-BE49-F238E27FC236}">
                    <a16:creationId xmlns:a16="http://schemas.microsoft.com/office/drawing/2014/main" id="{E0A3A009-E6B4-FA4D-9C42-D0755E305E78}"/>
                  </a:ext>
                </a:extLst>
              </p:cNvPr>
              <p:cNvCxnSpPr/>
              <p:nvPr userDrawn="1"/>
            </p:nvCxnSpPr>
            <p:spPr bwMode="blackGray">
              <a:xfrm>
                <a:off x="-1065" y="32152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a:extLst>
                  <a:ext uri="{FF2B5EF4-FFF2-40B4-BE49-F238E27FC236}">
                    <a16:creationId xmlns:a16="http://schemas.microsoft.com/office/drawing/2014/main" id="{1EDB9789-F6B3-4275-A048-D58ECC3CA8A4}"/>
                  </a:ext>
                </a:extLst>
              </p:cNvPr>
              <p:cNvCxnSpPr/>
              <p:nvPr userDrawn="1"/>
            </p:nvCxnSpPr>
            <p:spPr bwMode="blackGray">
              <a:xfrm>
                <a:off x="-1065" y="366395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a:extLst>
                  <a:ext uri="{FF2B5EF4-FFF2-40B4-BE49-F238E27FC236}">
                    <a16:creationId xmlns:a16="http://schemas.microsoft.com/office/drawing/2014/main" id="{23E39551-B363-D3D7-EB86-DDF767D3415E}"/>
                  </a:ext>
                </a:extLst>
              </p:cNvPr>
              <p:cNvCxnSpPr/>
              <p:nvPr userDrawn="1"/>
            </p:nvCxnSpPr>
            <p:spPr bwMode="blackGray">
              <a:xfrm>
                <a:off x="-1065" y="38883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156100EA-37A5-51ED-5994-B6E9CE38F405}"/>
                  </a:ext>
                </a:extLst>
              </p:cNvPr>
              <p:cNvCxnSpPr/>
              <p:nvPr userDrawn="1"/>
            </p:nvCxnSpPr>
            <p:spPr bwMode="blackGray">
              <a:xfrm>
                <a:off x="-1065" y="411268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a:extLst>
                  <a:ext uri="{FF2B5EF4-FFF2-40B4-BE49-F238E27FC236}">
                    <a16:creationId xmlns:a16="http://schemas.microsoft.com/office/drawing/2014/main" id="{6BD7EAE1-DCB9-D512-41F2-7788152F3D44}"/>
                  </a:ext>
                </a:extLst>
              </p:cNvPr>
              <p:cNvCxnSpPr/>
              <p:nvPr userDrawn="1"/>
            </p:nvCxnSpPr>
            <p:spPr bwMode="blackGray">
              <a:xfrm>
                <a:off x="-1065" y="433493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a:extLst>
                  <a:ext uri="{FF2B5EF4-FFF2-40B4-BE49-F238E27FC236}">
                    <a16:creationId xmlns:a16="http://schemas.microsoft.com/office/drawing/2014/main" id="{7ED4BBB1-7F63-22B3-8D74-BD13F8CF3859}"/>
                  </a:ext>
                </a:extLst>
              </p:cNvPr>
              <p:cNvCxnSpPr/>
              <p:nvPr userDrawn="1"/>
            </p:nvCxnSpPr>
            <p:spPr bwMode="blackGray">
              <a:xfrm>
                <a:off x="-1065" y="45593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a:extLst>
                  <a:ext uri="{FF2B5EF4-FFF2-40B4-BE49-F238E27FC236}">
                    <a16:creationId xmlns:a16="http://schemas.microsoft.com/office/drawing/2014/main" id="{487EC470-F6EA-2803-D842-0ED189774A84}"/>
                  </a:ext>
                </a:extLst>
              </p:cNvPr>
              <p:cNvCxnSpPr/>
              <p:nvPr userDrawn="1"/>
            </p:nvCxnSpPr>
            <p:spPr bwMode="blackGray">
              <a:xfrm>
                <a:off x="-1065" y="478366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a:extLst>
                  <a:ext uri="{FF2B5EF4-FFF2-40B4-BE49-F238E27FC236}">
                    <a16:creationId xmlns:a16="http://schemas.microsoft.com/office/drawing/2014/main" id="{63FC02CA-AB8F-5937-5ECC-DF02FC96DD70}"/>
                  </a:ext>
                </a:extLst>
              </p:cNvPr>
              <p:cNvCxnSpPr/>
              <p:nvPr userDrawn="1"/>
            </p:nvCxnSpPr>
            <p:spPr bwMode="blackGray">
              <a:xfrm>
                <a:off x="-1065" y="500803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a:extLst>
                  <a:ext uri="{FF2B5EF4-FFF2-40B4-BE49-F238E27FC236}">
                    <a16:creationId xmlns:a16="http://schemas.microsoft.com/office/drawing/2014/main" id="{3FBC7857-DC25-3BFB-4113-AED6758261F8}"/>
                  </a:ext>
                </a:extLst>
              </p:cNvPr>
              <p:cNvCxnSpPr/>
              <p:nvPr userDrawn="1"/>
            </p:nvCxnSpPr>
            <p:spPr bwMode="blackGray">
              <a:xfrm>
                <a:off x="-1065" y="52324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a:extLst>
                  <a:ext uri="{FF2B5EF4-FFF2-40B4-BE49-F238E27FC236}">
                    <a16:creationId xmlns:a16="http://schemas.microsoft.com/office/drawing/2014/main" id="{970D350C-5F05-E102-A09B-6E17D3664F10}"/>
                  </a:ext>
                </a:extLst>
              </p:cNvPr>
              <p:cNvCxnSpPr/>
              <p:nvPr userDrawn="1"/>
            </p:nvCxnSpPr>
            <p:spPr bwMode="blackGray">
              <a:xfrm>
                <a:off x="-1065" y="545465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a:extLst>
                  <a:ext uri="{FF2B5EF4-FFF2-40B4-BE49-F238E27FC236}">
                    <a16:creationId xmlns:a16="http://schemas.microsoft.com/office/drawing/2014/main" id="{20E8046D-094C-80AB-669C-2F239FF1F59C}"/>
                  </a:ext>
                </a:extLst>
              </p:cNvPr>
              <p:cNvCxnSpPr/>
              <p:nvPr userDrawn="1"/>
            </p:nvCxnSpPr>
            <p:spPr bwMode="blackGray">
              <a:xfrm>
                <a:off x="-1065" y="590338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a:extLst>
                  <a:ext uri="{FF2B5EF4-FFF2-40B4-BE49-F238E27FC236}">
                    <a16:creationId xmlns:a16="http://schemas.microsoft.com/office/drawing/2014/main" id="{82C0EA24-D570-FFFA-6A7C-C8C7BF9B7E41}"/>
                  </a:ext>
                </a:extLst>
              </p:cNvPr>
              <p:cNvCxnSpPr/>
              <p:nvPr userDrawn="1"/>
            </p:nvCxnSpPr>
            <p:spPr bwMode="blackGray">
              <a:xfrm>
                <a:off x="-1065" y="567902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13" hidden="1">
              <a:extLst>
                <a:ext uri="{FF2B5EF4-FFF2-40B4-BE49-F238E27FC236}">
                  <a16:creationId xmlns:a16="http://schemas.microsoft.com/office/drawing/2014/main" id="{15893B89-8931-CBEE-25F9-23877BCAA424}"/>
                </a:ext>
              </a:extLst>
            </p:cNvPr>
            <p:cNvGrpSpPr>
              <a:grpSpLocks/>
            </p:cNvGrpSpPr>
            <p:nvPr userDrawn="1"/>
          </p:nvGrpSpPr>
          <p:grpSpPr bwMode="auto">
            <a:xfrm>
              <a:off x="456062" y="304801"/>
              <a:ext cx="11277720" cy="5599075"/>
              <a:chOff x="456062" y="304801"/>
              <a:chExt cx="11277720" cy="5817450"/>
            </a:xfrm>
          </p:grpSpPr>
          <p:sp>
            <p:nvSpPr>
              <p:cNvPr id="8" name="Rectangle 7" hidden="1">
                <a:extLst>
                  <a:ext uri="{FF2B5EF4-FFF2-40B4-BE49-F238E27FC236}">
                    <a16:creationId xmlns:a16="http://schemas.microsoft.com/office/drawing/2014/main" id="{E236B132-9EE4-EEF2-B6E6-D99206B72E2A}"/>
                  </a:ext>
                </a:extLst>
              </p:cNvPr>
              <p:cNvSpPr/>
              <p:nvPr userDrawn="1"/>
            </p:nvSpPr>
            <p:spPr bwMode="blackGray">
              <a:xfrm>
                <a:off x="7137397"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9" name="Rectangle 8" hidden="1">
                <a:extLst>
                  <a:ext uri="{FF2B5EF4-FFF2-40B4-BE49-F238E27FC236}">
                    <a16:creationId xmlns:a16="http://schemas.microsoft.com/office/drawing/2014/main" id="{4FA1EF6D-16FB-E7A9-920B-BAE840666A4C}"/>
                  </a:ext>
                </a:extLst>
              </p:cNvPr>
              <p:cNvSpPr/>
              <p:nvPr userDrawn="1"/>
            </p:nvSpPr>
            <p:spPr bwMode="blackGray">
              <a:xfrm>
                <a:off x="5228163"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0" name="Rectangle 9" hidden="1">
                <a:extLst>
                  <a:ext uri="{FF2B5EF4-FFF2-40B4-BE49-F238E27FC236}">
                    <a16:creationId xmlns:a16="http://schemas.microsoft.com/office/drawing/2014/main" id="{7C8D0B0C-52D3-8621-C8CA-775A07B78ECC}"/>
                  </a:ext>
                </a:extLst>
              </p:cNvPr>
              <p:cNvSpPr/>
              <p:nvPr userDrawn="1"/>
            </p:nvSpPr>
            <p:spPr bwMode="blackGray">
              <a:xfrm>
                <a:off x="4273546"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1" name="Rectangle 10" hidden="1">
                <a:extLst>
                  <a:ext uri="{FF2B5EF4-FFF2-40B4-BE49-F238E27FC236}">
                    <a16:creationId xmlns:a16="http://schemas.microsoft.com/office/drawing/2014/main" id="{69A747C2-DA1E-41A4-8FCC-996017005FAB}"/>
                  </a:ext>
                </a:extLst>
              </p:cNvPr>
              <p:cNvSpPr/>
              <p:nvPr userDrawn="1"/>
            </p:nvSpPr>
            <p:spPr bwMode="blackGray">
              <a:xfrm>
                <a:off x="3318928"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2" name="Rectangle 11" hidden="1">
                <a:extLst>
                  <a:ext uri="{FF2B5EF4-FFF2-40B4-BE49-F238E27FC236}">
                    <a16:creationId xmlns:a16="http://schemas.microsoft.com/office/drawing/2014/main" id="{62A2882E-35F6-6F33-AB64-C29B612514C7}"/>
                  </a:ext>
                </a:extLst>
              </p:cNvPr>
              <p:cNvSpPr/>
              <p:nvPr userDrawn="1"/>
            </p:nvSpPr>
            <p:spPr bwMode="blackGray">
              <a:xfrm>
                <a:off x="2364311"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3" name="Rectangle 12" hidden="1">
                <a:extLst>
                  <a:ext uri="{FF2B5EF4-FFF2-40B4-BE49-F238E27FC236}">
                    <a16:creationId xmlns:a16="http://schemas.microsoft.com/office/drawing/2014/main" id="{20390250-867B-5128-F65C-C37B919C342B}"/>
                  </a:ext>
                </a:extLst>
              </p:cNvPr>
              <p:cNvSpPr/>
              <p:nvPr userDrawn="1"/>
            </p:nvSpPr>
            <p:spPr bwMode="blackGray">
              <a:xfrm>
                <a:off x="1409693"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4" name="Rectangle 13" hidden="1">
                <a:extLst>
                  <a:ext uri="{FF2B5EF4-FFF2-40B4-BE49-F238E27FC236}">
                    <a16:creationId xmlns:a16="http://schemas.microsoft.com/office/drawing/2014/main" id="{BAD3F6D4-DFF1-D77C-69C0-53EF97CC91A5}"/>
                  </a:ext>
                </a:extLst>
              </p:cNvPr>
              <p:cNvSpPr/>
              <p:nvPr userDrawn="1"/>
            </p:nvSpPr>
            <p:spPr bwMode="blackGray">
              <a:xfrm>
                <a:off x="455077"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5" name="Rectangle 14" hidden="1">
                <a:extLst>
                  <a:ext uri="{FF2B5EF4-FFF2-40B4-BE49-F238E27FC236}">
                    <a16:creationId xmlns:a16="http://schemas.microsoft.com/office/drawing/2014/main" id="{5EC4CEF0-163C-A8AC-CBA0-A5E7AD21E394}"/>
                  </a:ext>
                </a:extLst>
              </p:cNvPr>
              <p:cNvSpPr/>
              <p:nvPr userDrawn="1"/>
            </p:nvSpPr>
            <p:spPr bwMode="blackGray">
              <a:xfrm>
                <a:off x="6182781"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6" name="Rectangle 15" hidden="1">
                <a:extLst>
                  <a:ext uri="{FF2B5EF4-FFF2-40B4-BE49-F238E27FC236}">
                    <a16:creationId xmlns:a16="http://schemas.microsoft.com/office/drawing/2014/main" id="{0DAC0C3C-B91D-1757-9FF6-0DCE1C1109A4}"/>
                  </a:ext>
                </a:extLst>
              </p:cNvPr>
              <p:cNvSpPr/>
              <p:nvPr userDrawn="1"/>
            </p:nvSpPr>
            <p:spPr bwMode="blackGray">
              <a:xfrm>
                <a:off x="8094131"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7" name="Rectangle 16" hidden="1">
                <a:extLst>
                  <a:ext uri="{FF2B5EF4-FFF2-40B4-BE49-F238E27FC236}">
                    <a16:creationId xmlns:a16="http://schemas.microsoft.com/office/drawing/2014/main" id="{2C5DA953-EAB4-F78B-8FEC-7E7DE7262DDA}"/>
                  </a:ext>
                </a:extLst>
              </p:cNvPr>
              <p:cNvSpPr/>
              <p:nvPr userDrawn="1"/>
            </p:nvSpPr>
            <p:spPr bwMode="blackGray">
              <a:xfrm>
                <a:off x="9048749"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8" name="Rectangle 17" hidden="1">
                <a:extLst>
                  <a:ext uri="{FF2B5EF4-FFF2-40B4-BE49-F238E27FC236}">
                    <a16:creationId xmlns:a16="http://schemas.microsoft.com/office/drawing/2014/main" id="{4F055444-2486-34B4-7076-D99407455307}"/>
                  </a:ext>
                </a:extLst>
              </p:cNvPr>
              <p:cNvSpPr/>
              <p:nvPr userDrawn="1"/>
            </p:nvSpPr>
            <p:spPr bwMode="blackGray">
              <a:xfrm>
                <a:off x="10003366"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9" name="Rectangle 18" hidden="1">
                <a:extLst>
                  <a:ext uri="{FF2B5EF4-FFF2-40B4-BE49-F238E27FC236}">
                    <a16:creationId xmlns:a16="http://schemas.microsoft.com/office/drawing/2014/main" id="{304ACE1F-1AF8-C9DC-5DBE-6395CD747D06}"/>
                  </a:ext>
                </a:extLst>
              </p:cNvPr>
              <p:cNvSpPr/>
              <p:nvPr userDrawn="1"/>
            </p:nvSpPr>
            <p:spPr bwMode="blackGray">
              <a:xfrm>
                <a:off x="10957984"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sp>
        <p:nvSpPr>
          <p:cNvPr id="53" name="TextBox 52">
            <a:extLst>
              <a:ext uri="{FF2B5EF4-FFF2-40B4-BE49-F238E27FC236}">
                <a16:creationId xmlns:a16="http://schemas.microsoft.com/office/drawing/2014/main" id="{93B866CF-7DBE-9DAE-18CB-A86A631CDBF4}"/>
              </a:ext>
            </a:extLst>
          </p:cNvPr>
          <p:cNvSpPr txBox="1"/>
          <p:nvPr userDrawn="1"/>
        </p:nvSpPr>
        <p:spPr>
          <a:xfrm>
            <a:off x="5204012" y="26149"/>
            <a:ext cx="3936761" cy="184666"/>
          </a:xfrm>
          <a:prstGeom prst="rect">
            <a:avLst/>
          </a:prstGeom>
          <a:noFill/>
        </p:spPr>
        <p:txBody>
          <a:bodyPr>
            <a:spAutoFit/>
          </a:bodyPr>
          <a:lstStyle/>
          <a:p>
            <a:pPr algn="r" eaLnBrk="1" hangingPunct="1">
              <a:defRPr/>
            </a:pPr>
            <a:r>
              <a:rPr lang="en-US" sz="600" cap="all" spc="75" dirty="0">
                <a:solidFill>
                  <a:schemeClr val="accent2">
                    <a:lumMod val="75000"/>
                    <a:alpha val="90000"/>
                  </a:schemeClr>
                </a:solidFill>
              </a:rPr>
              <a:t>© 2017 Splunk Inc.</a:t>
            </a:r>
          </a:p>
        </p:txBody>
      </p:sp>
      <p:pic>
        <p:nvPicPr>
          <p:cNvPr id="54" name="Picture 60">
            <a:extLst>
              <a:ext uri="{FF2B5EF4-FFF2-40B4-BE49-F238E27FC236}">
                <a16:creationId xmlns:a16="http://schemas.microsoft.com/office/drawing/2014/main" id="{018D9FB7-4F4B-307C-0011-E75665049822}"/>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7688" y="385763"/>
            <a:ext cx="27781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white">
          <a:xfrm>
            <a:off x="547480" y="449783"/>
            <a:ext cx="8084086" cy="2154865"/>
          </a:xfrm>
        </p:spPr>
        <p:txBody>
          <a:bodyPr anchor="b">
            <a:noAutofit/>
          </a:bodyPr>
          <a:lstStyle>
            <a:lvl1pPr algn="l">
              <a:lnSpc>
                <a:spcPct val="90000"/>
              </a:lnSpc>
              <a:defRPr sz="4050" b="1" baseline="0"/>
            </a:lvl1pPr>
          </a:lstStyle>
          <a:p>
            <a:r>
              <a:rPr lang="en-US"/>
              <a:t>Click to edit Master title style</a:t>
            </a:r>
            <a:endParaRPr lang="en-US" dirty="0"/>
          </a:p>
        </p:txBody>
      </p:sp>
      <p:sp>
        <p:nvSpPr>
          <p:cNvPr id="21" name="Text Placeholder 20"/>
          <p:cNvSpPr>
            <a:spLocks noGrp="1"/>
          </p:cNvSpPr>
          <p:nvPr>
            <p:ph type="body" sz="quarter" idx="12"/>
          </p:nvPr>
        </p:nvSpPr>
        <p:spPr bwMode="white">
          <a:xfrm>
            <a:off x="547480" y="2747488"/>
            <a:ext cx="5346332" cy="741210"/>
          </a:xfrm>
        </p:spPr>
        <p:txBody>
          <a:bodyPr tIns="0" bIns="91440"/>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a:t>Edit Master text styles</a:t>
            </a:r>
          </a:p>
        </p:txBody>
      </p:sp>
      <p:sp>
        <p:nvSpPr>
          <p:cNvPr id="25" name="Text Placeholder 24"/>
          <p:cNvSpPr>
            <a:spLocks noGrp="1"/>
          </p:cNvSpPr>
          <p:nvPr>
            <p:ph type="body" sz="quarter" idx="14"/>
          </p:nvPr>
        </p:nvSpPr>
        <p:spPr bwMode="white">
          <a:xfrm>
            <a:off x="547480" y="3506358"/>
            <a:ext cx="5346332" cy="488915"/>
          </a:xfrm>
        </p:spPr>
        <p:txBody>
          <a:bodyPr>
            <a:noAutofit/>
          </a:bodyPr>
          <a:lstStyle>
            <a:lvl1pPr marL="0" indent="0" algn="l">
              <a:buFontTx/>
              <a:buNone/>
              <a:defRPr sz="1500" b="0" baseline="0"/>
            </a:lvl1pPr>
          </a:lstStyle>
          <a:p>
            <a:pPr lvl="0"/>
            <a:r>
              <a:rPr lang="en-US"/>
              <a:t>Edit Master text styles</a:t>
            </a:r>
          </a:p>
        </p:txBody>
      </p:sp>
      <p:sp>
        <p:nvSpPr>
          <p:cNvPr id="56" name="Text Placeholder 24"/>
          <p:cNvSpPr>
            <a:spLocks noGrp="1"/>
          </p:cNvSpPr>
          <p:nvPr>
            <p:ph type="body" sz="quarter" idx="15"/>
          </p:nvPr>
        </p:nvSpPr>
        <p:spPr bwMode="white">
          <a:xfrm>
            <a:off x="547480" y="4012933"/>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lvl="0"/>
            <a:r>
              <a:rPr lang="en-US"/>
              <a:t>Edit Master text styles</a:t>
            </a:r>
          </a:p>
        </p:txBody>
      </p:sp>
    </p:spTree>
    <p:extLst>
      <p:ext uri="{BB962C8B-B14F-4D97-AF65-F5344CB8AC3E}">
        <p14:creationId xmlns:p14="http://schemas.microsoft.com/office/powerpoint/2010/main" val="18507650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952FA69-99E1-E160-3E81-F173F17D27DC}"/>
              </a:ext>
            </a:extLst>
          </p:cNvPr>
          <p:cNvCxnSpPr>
            <a:cxnSpLocks/>
          </p:cNvCxnSpPr>
          <p:nvPr userDrawn="1"/>
        </p:nvCxnSpPr>
        <p:spPr bwMode="gray">
          <a:xfrm>
            <a:off x="5130800" y="3051175"/>
            <a:ext cx="328295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10">
            <a:extLst>
              <a:ext uri="{FF2B5EF4-FFF2-40B4-BE49-F238E27FC236}">
                <a16:creationId xmlns:a16="http://schemas.microsoft.com/office/drawing/2014/main" id="{E1C0D75C-2B4C-66DA-4226-B89717EACAFA}"/>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00163A54-FE1C-6F89-4D79-8E8DC30ABA0E}"/>
              </a:ext>
            </a:extLst>
          </p:cNvPr>
          <p:cNvSpPr txBox="1"/>
          <p:nvPr userDrawn="1"/>
        </p:nvSpPr>
        <p:spPr>
          <a:xfrm>
            <a:off x="4861112" y="26149"/>
            <a:ext cx="4279661" cy="184666"/>
          </a:xfrm>
          <a:prstGeom prst="rect">
            <a:avLst/>
          </a:prstGeom>
          <a:noFill/>
        </p:spPr>
        <p:txBody>
          <a:bodyPr>
            <a:spAutoFit/>
          </a:bodyPr>
          <a:lstStyle/>
          <a:p>
            <a:pPr algn="r" eaLnBrk="1" hangingPunct="1">
              <a:defRPr/>
            </a:pPr>
            <a:r>
              <a:rPr lang="en-US" sz="600" cap="all" spc="75" dirty="0">
                <a:solidFill>
                  <a:schemeClr val="accent2">
                    <a:lumMod val="75000"/>
                    <a:alpha val="90000"/>
                  </a:schemeClr>
                </a:solidFill>
              </a:rPr>
              <a:t>© 2017 Splunk Inc.</a:t>
            </a:r>
          </a:p>
        </p:txBody>
      </p:sp>
      <p:sp>
        <p:nvSpPr>
          <p:cNvPr id="5" name="Title 4"/>
          <p:cNvSpPr>
            <a:spLocks noGrp="1"/>
          </p:cNvSpPr>
          <p:nvPr>
            <p:ph type="title"/>
          </p:nvPr>
        </p:nvSpPr>
        <p:spPr>
          <a:xfrm>
            <a:off x="3548713" y="732517"/>
            <a:ext cx="4875110" cy="2124536"/>
          </a:xfrm>
          <a:prstGeom prst="rect">
            <a:avLst/>
          </a:prstGeom>
        </p:spPr>
        <p:txBody>
          <a:bodyPr anchor="b">
            <a:noAutofit/>
          </a:bodyPr>
          <a:lstStyle>
            <a:lvl1pPr algn="r">
              <a:defRPr sz="3600"/>
            </a:lvl1pPr>
          </a:lstStyle>
          <a:p>
            <a:r>
              <a:rPr lang="en-US"/>
              <a:t>Click to edit Master title style</a:t>
            </a:r>
            <a:endParaRPr lang="en-US" dirty="0"/>
          </a:p>
        </p:txBody>
      </p:sp>
      <p:sp>
        <p:nvSpPr>
          <p:cNvPr id="7" name="Subtitle 2"/>
          <p:cNvSpPr>
            <a:spLocks noGrp="1"/>
          </p:cNvSpPr>
          <p:nvPr>
            <p:ph type="subTitle" idx="1"/>
          </p:nvPr>
        </p:nvSpPr>
        <p:spPr>
          <a:xfrm>
            <a:off x="35487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2003656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6" name="Subtitle 2"/>
          <p:cNvSpPr>
            <a:spLocks noGrp="1"/>
          </p:cNvSpPr>
          <p:nvPr>
            <p:ph type="subTitle" idx="12"/>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6743185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4767F334-659F-94FC-02D2-6FDAFA934D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a:extLst>
              <a:ext uri="{FF2B5EF4-FFF2-40B4-BE49-F238E27FC236}">
                <a16:creationId xmlns:a16="http://schemas.microsoft.com/office/drawing/2014/main" id="{53A90C0B-1B50-C95F-3B2C-05B0CDF172FA}"/>
              </a:ext>
            </a:extLst>
          </p:cNvPr>
          <p:cNvSpPr txBox="1">
            <a:spLocks noChangeArrowheads="1"/>
          </p:cNvSpPr>
          <p:nvPr/>
        </p:nvSpPr>
        <p:spPr bwMode="auto">
          <a:xfrm>
            <a:off x="6811963" y="2509838"/>
            <a:ext cx="103187" cy="301625"/>
          </a:xfrm>
          <a:prstGeom prst="rect">
            <a:avLst/>
          </a:prstGeom>
          <a:noFill/>
          <a:ln>
            <a:noFill/>
          </a:ln>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pPr eaLnBrk="1" hangingPunct="1">
              <a:defRPr/>
            </a:pPr>
            <a:endParaRPr lang="en-US"/>
          </a:p>
        </p:txBody>
      </p:sp>
      <p:pic>
        <p:nvPicPr>
          <p:cNvPr id="4" name="Picture 6">
            <a:extLst>
              <a:ext uri="{FF2B5EF4-FFF2-40B4-BE49-F238E27FC236}">
                <a16:creationId xmlns:a16="http://schemas.microsoft.com/office/drawing/2014/main" id="{853A8422-46C2-7BD8-B094-ABEAB3A8A6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logo_splunk_W.png">
            <a:extLst>
              <a:ext uri="{FF2B5EF4-FFF2-40B4-BE49-F238E27FC236}">
                <a16:creationId xmlns:a16="http://schemas.microsoft.com/office/drawing/2014/main" id="{82F40A6F-03A9-E3E7-0ECF-D2EB6E8E97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a:extLst>
              <a:ext uri="{FF2B5EF4-FFF2-40B4-BE49-F238E27FC236}">
                <a16:creationId xmlns:a16="http://schemas.microsoft.com/office/drawing/2014/main" id="{0282E677-1380-DD70-D476-72168406D796}"/>
              </a:ext>
            </a:extLst>
          </p:cNvPr>
          <p:cNvSpPr txBox="1">
            <a:spLocks noChangeArrowheads="1"/>
          </p:cNvSpPr>
          <p:nvPr userDrawn="1"/>
        </p:nvSpPr>
        <p:spPr bwMode="auto">
          <a:xfrm>
            <a:off x="6811963" y="2509838"/>
            <a:ext cx="103187" cy="301625"/>
          </a:xfrm>
          <a:prstGeom prst="rect">
            <a:avLst/>
          </a:prstGeom>
          <a:noFill/>
          <a:ln>
            <a:noFill/>
          </a:ln>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pPr eaLnBrk="1" hangingPunct="1">
              <a:defRPr/>
            </a:pPr>
            <a:endParaRPr lang="en-US"/>
          </a:p>
        </p:txBody>
      </p:sp>
      <p:pic>
        <p:nvPicPr>
          <p:cNvPr id="7" name="Picture 8" descr="logo_splunk_W.png">
            <a:extLst>
              <a:ext uri="{FF2B5EF4-FFF2-40B4-BE49-F238E27FC236}">
                <a16:creationId xmlns:a16="http://schemas.microsoft.com/office/drawing/2014/main" id="{BA0AC913-9FE4-EA23-00F8-5217EC1E966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26313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40DCBB8F-C153-631C-23DA-D1069CE5673B}"/>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20" name="Subtitle 2"/>
          <p:cNvSpPr>
            <a:spLocks noGrp="1"/>
          </p:cNvSpPr>
          <p:nvPr>
            <p:ph type="subTitle" idx="12"/>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2843788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2" name="Subtitle 2"/>
          <p:cNvSpPr>
            <a:spLocks noGrp="1"/>
          </p:cNvSpPr>
          <p:nvPr>
            <p:ph type="subTitle" idx="13"/>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71734142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 Dark">
    <p:bg>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28F9CDD6-1DB0-E982-01A6-02B0DDF940D1}"/>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1" name="Subtitle 2"/>
          <p:cNvSpPr>
            <a:spLocks noGrp="1"/>
          </p:cNvSpPr>
          <p:nvPr>
            <p:ph type="subTitle" idx="13"/>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94074893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342048" y="232795"/>
            <a:ext cx="4011929" cy="674947"/>
          </a:xfrm>
        </p:spPr>
        <p:txBody>
          <a:bodyPr>
            <a:noAutofit/>
          </a:bodyPr>
          <a:lstStyle/>
          <a:p>
            <a:r>
              <a:rPr lang="en-US"/>
              <a:t>Click to edit Master title style</a:t>
            </a:r>
            <a:endParaRPr lang="en-US" dirty="0"/>
          </a:p>
        </p:txBody>
      </p:sp>
      <p:sp>
        <p:nvSpPr>
          <p:cNvPr id="6" name="Subtitle 2"/>
          <p:cNvSpPr>
            <a:spLocks noGrp="1"/>
          </p:cNvSpPr>
          <p:nvPr>
            <p:ph type="subTitle" idx="1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Content Placeholder 2"/>
          <p:cNvSpPr>
            <a:spLocks noGrp="1"/>
          </p:cNvSpPr>
          <p:nvPr>
            <p:ph sz="half" idx="12"/>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a:t>Edit Master text styles</a:t>
            </a:r>
          </a:p>
        </p:txBody>
      </p:sp>
    </p:spTree>
    <p:extLst>
      <p:ext uri="{BB962C8B-B14F-4D97-AF65-F5344CB8AC3E}">
        <p14:creationId xmlns:p14="http://schemas.microsoft.com/office/powerpoint/2010/main" val="903825548"/>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and Content – Dark">
    <p:bg>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AF6FC7B6-C03A-BAFC-3A04-E0CD647B5309}"/>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342048" y="232795"/>
            <a:ext cx="4011929" cy="674947"/>
          </a:xfrm>
        </p:spPr>
        <p:txBody>
          <a:bodyPr>
            <a:noAutofit/>
          </a:bodyPr>
          <a:lstStyle/>
          <a:p>
            <a:r>
              <a:rPr lang="en-US"/>
              <a:t>Click to edit Master title style</a:t>
            </a:r>
            <a:endParaRPr lang="en-US" dirty="0"/>
          </a:p>
        </p:txBody>
      </p:sp>
      <p:sp>
        <p:nvSpPr>
          <p:cNvPr id="6" name="Subtitle 2"/>
          <p:cNvSpPr>
            <a:spLocks noGrp="1"/>
          </p:cNvSpPr>
          <p:nvPr>
            <p:ph type="subTitle" idx="1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Content Placeholder 2"/>
          <p:cNvSpPr>
            <a:spLocks noGrp="1"/>
          </p:cNvSpPr>
          <p:nvPr>
            <p:ph sz="half" idx="12"/>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a:t>Edit Master text styles</a:t>
            </a:r>
          </a:p>
        </p:txBody>
      </p:sp>
    </p:spTree>
    <p:extLst>
      <p:ext uri="{BB962C8B-B14F-4D97-AF65-F5344CB8AC3E}">
        <p14:creationId xmlns:p14="http://schemas.microsoft.com/office/powerpoint/2010/main" val="32597205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2" name="Subtitle 2"/>
          <p:cNvSpPr>
            <a:spLocks noGrp="1"/>
          </p:cNvSpPr>
          <p:nvPr>
            <p:ph type="subTitle" idx="12"/>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720710521"/>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 Dark">
    <p:bg>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5CE37E38-A166-5DAC-5622-C06871001D32}"/>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9" name="Subtitle 2"/>
          <p:cNvSpPr>
            <a:spLocks noGrp="1"/>
          </p:cNvSpPr>
          <p:nvPr>
            <p:ph type="subTitle" idx="12"/>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357343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0" name="Subtitle 2"/>
          <p:cNvSpPr>
            <a:spLocks noGrp="1"/>
          </p:cNvSpPr>
          <p:nvPr>
            <p:ph type="subTitle" idx="14"/>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17093398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Dark">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CCAF21B9-063B-3503-73C2-C9EBE1BFC2A7}"/>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9" name="Subtitle 2"/>
          <p:cNvSpPr>
            <a:spLocks noGrp="1"/>
          </p:cNvSpPr>
          <p:nvPr>
            <p:ph type="subTitle" idx="14"/>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79461459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Up Quo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a:t>Edit Master text styles</a:t>
            </a:r>
          </a:p>
          <a:p>
            <a:pPr lvl="1"/>
            <a:r>
              <a:rPr lang="en-US"/>
              <a:t>Second level</a:t>
            </a:r>
          </a:p>
        </p:txBody>
      </p:sp>
      <p:sp>
        <p:nvSpPr>
          <p:cNvPr id="7" name="Content Placeholder 2"/>
          <p:cNvSpPr>
            <a:spLocks noGrp="1"/>
          </p:cNvSpPr>
          <p:nvPr>
            <p:ph sz="half" idx="12"/>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a:t>Edit Master text styles</a:t>
            </a:r>
          </a:p>
          <a:p>
            <a:pPr lvl="1"/>
            <a:r>
              <a:rPr lang="en-US"/>
              <a:t>Second level</a:t>
            </a:r>
          </a:p>
        </p:txBody>
      </p:sp>
      <p:sp>
        <p:nvSpPr>
          <p:cNvPr id="4" name="Content Placeholder 3"/>
          <p:cNvSpPr>
            <a:spLocks noGrp="1"/>
          </p:cNvSpPr>
          <p:nvPr>
            <p:ph sz="quarter" idx="13"/>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a:t>Edit Master text styles</a:t>
            </a:r>
          </a:p>
          <a:p>
            <a:pPr lvl="1"/>
            <a:r>
              <a:rPr lang="en-US"/>
              <a:t>Second level</a:t>
            </a:r>
          </a:p>
        </p:txBody>
      </p:sp>
      <p:sp>
        <p:nvSpPr>
          <p:cNvPr id="9"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0" name="Subtitle 2"/>
          <p:cNvSpPr>
            <a:spLocks noGrp="1"/>
          </p:cNvSpPr>
          <p:nvPr>
            <p:ph type="subTitle" idx="14"/>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0718837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3" name="Slide Number Placeholder 5">
            <a:extLst>
              <a:ext uri="{FF2B5EF4-FFF2-40B4-BE49-F238E27FC236}">
                <a16:creationId xmlns:a16="http://schemas.microsoft.com/office/drawing/2014/main" id="{01F01D86-A4E6-D423-0787-67D6DA8937CE}"/>
              </a:ext>
            </a:extLst>
          </p:cNvPr>
          <p:cNvSpPr>
            <a:spLocks noGrp="1"/>
          </p:cNvSpPr>
          <p:nvPr>
            <p:ph type="sldNum" sz="quarter" idx="15"/>
          </p:nvPr>
        </p:nvSpPr>
        <p:spPr/>
        <p:txBody>
          <a:bodyPr/>
          <a:lstStyle>
            <a:lvl1pPr>
              <a:defRPr/>
            </a:lvl1pPr>
          </a:lstStyle>
          <a:p>
            <a:pPr>
              <a:defRPr/>
            </a:pPr>
            <a:fld id="{07A8FBBD-F171-4001-977D-2760BE9FFA35}" type="slidenum">
              <a:rPr lang="en-US" altLang="en-US"/>
              <a:pPr>
                <a:defRPr/>
              </a:pPr>
              <a:t>‹#›</a:t>
            </a:fld>
            <a:endParaRPr lang="en-US" altLang="en-US"/>
          </a:p>
        </p:txBody>
      </p:sp>
    </p:spTree>
    <p:extLst>
      <p:ext uri="{BB962C8B-B14F-4D97-AF65-F5344CB8AC3E}">
        <p14:creationId xmlns:p14="http://schemas.microsoft.com/office/powerpoint/2010/main" val="3439307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Up Quote - Dark">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0B72CD0F-764B-8A5A-65D0-C9383ADD2B52}"/>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p:cNvSpPr>
            <a:spLocks noGrp="1"/>
          </p:cNvSpPr>
          <p:nvPr>
            <p:ph sz="half" idx="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a:t>Edit Master text styles</a:t>
            </a:r>
          </a:p>
          <a:p>
            <a:pPr lvl="1"/>
            <a:r>
              <a:rPr lang="en-US"/>
              <a:t>Second level</a:t>
            </a:r>
          </a:p>
        </p:txBody>
      </p:sp>
      <p:sp>
        <p:nvSpPr>
          <p:cNvPr id="11" name="Content Placeholder 2"/>
          <p:cNvSpPr>
            <a:spLocks noGrp="1"/>
          </p:cNvSpPr>
          <p:nvPr>
            <p:ph sz="half" idx="12"/>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a:t>Edit Master text styles</a:t>
            </a:r>
          </a:p>
          <a:p>
            <a:pPr lvl="1"/>
            <a:r>
              <a:rPr lang="en-US"/>
              <a:t>Second level</a:t>
            </a:r>
          </a:p>
        </p:txBody>
      </p:sp>
      <p:sp>
        <p:nvSpPr>
          <p:cNvPr id="12" name="Content Placeholder 3"/>
          <p:cNvSpPr>
            <a:spLocks noGrp="1"/>
          </p:cNvSpPr>
          <p:nvPr>
            <p:ph sz="quarter" idx="13"/>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a:t>Edit Master text styles</a:t>
            </a:r>
          </a:p>
          <a:p>
            <a:pPr lvl="1"/>
            <a:r>
              <a:rPr lang="en-US"/>
              <a:t>Second level</a:t>
            </a:r>
          </a:p>
        </p:txBody>
      </p:sp>
      <p:sp>
        <p:nvSpPr>
          <p:cNvPr id="13"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4" name="Subtitle 2"/>
          <p:cNvSpPr>
            <a:spLocks noGrp="1"/>
          </p:cNvSpPr>
          <p:nvPr>
            <p:ph type="subTitle" idx="14"/>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2802245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9" name="Subtitle 2"/>
          <p:cNvSpPr>
            <a:spLocks noGrp="1"/>
          </p:cNvSpPr>
          <p:nvPr>
            <p:ph type="subTitle" idx="14"/>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2037589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D736F43E-5F85-8D40-922D-BDD9B97D732D}"/>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8" name="Subtitle 2"/>
          <p:cNvSpPr>
            <a:spLocks noGrp="1"/>
          </p:cNvSpPr>
          <p:nvPr>
            <p:ph type="subTitle" idx="14"/>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0539538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65AEB4-B3E8-63B3-5A17-E192A6FAACA7}"/>
              </a:ext>
            </a:extLst>
          </p:cNvPr>
          <p:cNvSpPr/>
          <p:nvPr userDrawn="1"/>
        </p:nvSpPr>
        <p:spPr>
          <a:xfrm>
            <a:off x="0" y="4084638"/>
            <a:ext cx="7337425"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en-US" sz="1200" dirty="0" err="1">
              <a:solidFill>
                <a:schemeClr val="bg1"/>
              </a:solidFill>
            </a:endParaRPr>
          </a:p>
        </p:txBody>
      </p:sp>
      <p:sp>
        <p:nvSpPr>
          <p:cNvPr id="6"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7" name="Subtitle 2"/>
          <p:cNvSpPr>
            <a:spLocks noGrp="1"/>
          </p:cNvSpPr>
          <p:nvPr>
            <p:ph type="subTitle" idx="14"/>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799781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Footer – Dark">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69DF80-F216-BC08-1EE4-72F740313D6F}"/>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3" name="Picture 10">
            <a:extLst>
              <a:ext uri="{FF2B5EF4-FFF2-40B4-BE49-F238E27FC236}">
                <a16:creationId xmlns:a16="http://schemas.microsoft.com/office/drawing/2014/main" id="{B67157D0-518D-FBCF-DCD8-DFD48ED5EE6A}"/>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9" name="Subtitle 2"/>
          <p:cNvSpPr>
            <a:spLocks noGrp="1"/>
          </p:cNvSpPr>
          <p:nvPr>
            <p:ph type="subTitle" idx="14"/>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4108406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4A25A1-A7B5-BAD3-5DB0-CF20D34614EC}"/>
              </a:ext>
            </a:extLst>
          </p:cNvPr>
          <p:cNvSpPr/>
          <p:nvPr userDrawn="1"/>
        </p:nvSpPr>
        <p:spPr>
          <a:xfrm>
            <a:off x="0" y="4367213"/>
            <a:ext cx="9144000" cy="784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en-US" sz="1200" dirty="0" err="1">
              <a:solidFill>
                <a:schemeClr val="bg1"/>
              </a:solidFill>
            </a:endParaRPr>
          </a:p>
        </p:txBody>
      </p:sp>
      <p:pic>
        <p:nvPicPr>
          <p:cNvPr id="3" name="Picture 10">
            <a:extLst>
              <a:ext uri="{FF2B5EF4-FFF2-40B4-BE49-F238E27FC236}">
                <a16:creationId xmlns:a16="http://schemas.microsoft.com/office/drawing/2014/main" id="{B7E2B8B1-5213-2B26-F126-D46BA970F2A4}"/>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385412"/>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35E55F-BD70-6A4E-6F43-ED48F7923AFE}"/>
              </a:ext>
            </a:extLst>
          </p:cNvPr>
          <p:cNvSpPr/>
          <p:nvPr userDrawn="1"/>
        </p:nvSpPr>
        <p:spPr>
          <a:xfrm>
            <a:off x="0" y="4367213"/>
            <a:ext cx="9144000" cy="784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en-US" sz="1200" dirty="0" err="1">
              <a:solidFill>
                <a:schemeClr val="bg1"/>
              </a:solidFill>
            </a:endParaRPr>
          </a:p>
        </p:txBody>
      </p:sp>
      <p:pic>
        <p:nvPicPr>
          <p:cNvPr id="3" name="Picture 10">
            <a:extLst>
              <a:ext uri="{FF2B5EF4-FFF2-40B4-BE49-F238E27FC236}">
                <a16:creationId xmlns:a16="http://schemas.microsoft.com/office/drawing/2014/main" id="{628F377B-8693-2730-6780-BE16436087E8}"/>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9595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02134B-1F3B-587C-E7EA-D401443E982A}"/>
              </a:ext>
            </a:extLst>
          </p:cNvPr>
          <p:cNvSpPr/>
          <p:nvPr userDrawn="1"/>
        </p:nvSpPr>
        <p:spPr>
          <a:xfrm>
            <a:off x="514350" y="1730375"/>
            <a:ext cx="5238750" cy="3527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pic>
        <p:nvPicPr>
          <p:cNvPr id="3" name="Picture 2">
            <a:extLst>
              <a:ext uri="{FF2B5EF4-FFF2-40B4-BE49-F238E27FC236}">
                <a16:creationId xmlns:a16="http://schemas.microsoft.com/office/drawing/2014/main" id="{2DEB88E8-6EB6-5534-5C36-A2121222A010}"/>
              </a:ext>
            </a:extLst>
          </p:cNvPr>
          <p:cNvPicPr>
            <a:picLocks noChangeAspect="1"/>
          </p:cNvPicPr>
          <p:nvPr userDrawn="1"/>
        </p:nvPicPr>
        <p:blipFill>
          <a:blip r:embed="rId2"/>
          <a:stretch>
            <a:fillRect/>
          </a:stretch>
        </p:blipFill>
        <p:spPr>
          <a:xfrm>
            <a:off x="209550" y="1454150"/>
            <a:ext cx="5859463" cy="4052888"/>
          </a:xfrm>
          <a:prstGeom prst="rect">
            <a:avLst/>
          </a:prstGeom>
          <a:effectLst>
            <a:outerShdw blurRad="279400" dist="228600" dir="2700000" algn="tl" rotWithShape="0">
              <a:prstClr val="black">
                <a:alpha val="17000"/>
              </a:prstClr>
            </a:outerShdw>
          </a:effectLst>
        </p:spPr>
      </p:pic>
      <p:sp>
        <p:nvSpPr>
          <p:cNvPr id="4" name="TextBox 3">
            <a:extLst>
              <a:ext uri="{FF2B5EF4-FFF2-40B4-BE49-F238E27FC236}">
                <a16:creationId xmlns:a16="http://schemas.microsoft.com/office/drawing/2014/main" id="{CA3221C0-AFD7-EBF5-8D20-F863E7121B27}"/>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 name="Picture 12">
            <a:extLst>
              <a:ext uri="{FF2B5EF4-FFF2-40B4-BE49-F238E27FC236}">
                <a16:creationId xmlns:a16="http://schemas.microsoft.com/office/drawing/2014/main" id="{D27E20D1-7DAB-A577-3843-F91C7357DB61}"/>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Picture Placeholder 56"/>
          <p:cNvSpPr>
            <a:spLocks noGrp="1"/>
          </p:cNvSpPr>
          <p:nvPr>
            <p:ph type="pic" sz="quarter" idx="11"/>
          </p:nvPr>
        </p:nvSpPr>
        <p:spPr>
          <a:xfrm>
            <a:off x="647700" y="1819275"/>
            <a:ext cx="4981575" cy="3324225"/>
          </a:xfrm>
        </p:spPr>
        <p:txBody>
          <a:bodyPr rtlCol="0">
            <a:noAutofit/>
          </a:bodyPr>
          <a:lstStyle>
            <a:lvl1pPr>
              <a:defRPr baseline="0">
                <a:solidFill>
                  <a:schemeClr val="bg1"/>
                </a:solidFill>
              </a:defRPr>
            </a:lvl1pPr>
          </a:lstStyle>
          <a:p>
            <a:pPr lvl="0"/>
            <a:r>
              <a:rPr lang="en-US" noProof="0"/>
              <a:t>Click icon to add picture</a:t>
            </a:r>
            <a:endParaRPr lang="en-US" noProof="0" dirty="0"/>
          </a:p>
        </p:txBody>
      </p:sp>
      <p:sp>
        <p:nvSpPr>
          <p:cNvPr id="10"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1" name="Subtitle 2"/>
          <p:cNvSpPr>
            <a:spLocks noGrp="1"/>
          </p:cNvSpPr>
          <p:nvPr>
            <p:ph type="subTitle" idx="14"/>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072514860"/>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59D6B5-6927-B21A-D6FC-5163F8A8B3BA}"/>
              </a:ext>
            </a:extLst>
          </p:cNvPr>
          <p:cNvSpPr/>
          <p:nvPr userDrawn="1"/>
        </p:nvSpPr>
        <p:spPr>
          <a:xfrm>
            <a:off x="514350" y="1730375"/>
            <a:ext cx="5238750" cy="352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pic>
        <p:nvPicPr>
          <p:cNvPr id="3" name="Picture 2">
            <a:extLst>
              <a:ext uri="{FF2B5EF4-FFF2-40B4-BE49-F238E27FC236}">
                <a16:creationId xmlns:a16="http://schemas.microsoft.com/office/drawing/2014/main" id="{B883C5D9-B8F4-CDC4-9EEC-690171498802}"/>
              </a:ext>
            </a:extLst>
          </p:cNvPr>
          <p:cNvPicPr>
            <a:picLocks noChangeAspect="1"/>
          </p:cNvPicPr>
          <p:nvPr userDrawn="1"/>
        </p:nvPicPr>
        <p:blipFill>
          <a:blip r:embed="rId3"/>
          <a:stretch>
            <a:fillRect/>
          </a:stretch>
        </p:blipFill>
        <p:spPr>
          <a:xfrm>
            <a:off x="209550" y="1454150"/>
            <a:ext cx="5859463" cy="4052888"/>
          </a:xfrm>
          <a:prstGeom prst="rect">
            <a:avLst/>
          </a:prstGeom>
          <a:effectLst>
            <a:outerShdw blurRad="279400" dist="228600" dir="2700000" algn="tl" rotWithShape="0">
              <a:prstClr val="black">
                <a:alpha val="17000"/>
              </a:prstClr>
            </a:outerShdw>
          </a:effectLst>
        </p:spPr>
      </p:pic>
      <p:sp>
        <p:nvSpPr>
          <p:cNvPr id="4" name="TextBox 3">
            <a:extLst>
              <a:ext uri="{FF2B5EF4-FFF2-40B4-BE49-F238E27FC236}">
                <a16:creationId xmlns:a16="http://schemas.microsoft.com/office/drawing/2014/main" id="{A815A892-2CD1-03FD-B8B7-5271F5FB425D}"/>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 name="Picture 12">
            <a:extLst>
              <a:ext uri="{FF2B5EF4-FFF2-40B4-BE49-F238E27FC236}">
                <a16:creationId xmlns:a16="http://schemas.microsoft.com/office/drawing/2014/main" id="{3657AA3B-3EFE-4E60-9071-CBFA66593C2C}"/>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Picture Placeholder 56"/>
          <p:cNvSpPr>
            <a:spLocks noGrp="1"/>
          </p:cNvSpPr>
          <p:nvPr>
            <p:ph type="pic" sz="quarter" idx="11"/>
          </p:nvPr>
        </p:nvSpPr>
        <p:spPr>
          <a:xfrm>
            <a:off x="647700" y="1819275"/>
            <a:ext cx="4981575" cy="3324225"/>
          </a:xfrm>
        </p:spPr>
        <p:txBody>
          <a:bodyPr rtlCol="0">
            <a:noAutofit/>
          </a:bodyPr>
          <a:lstStyle>
            <a:lvl1pPr>
              <a:defRPr baseline="0">
                <a:solidFill>
                  <a:schemeClr val="tx1"/>
                </a:solidFill>
              </a:defRPr>
            </a:lvl1pPr>
          </a:lstStyle>
          <a:p>
            <a:pPr lvl="0"/>
            <a:r>
              <a:rPr lang="en-US" noProof="0"/>
              <a:t>Click icon to add picture</a:t>
            </a:r>
            <a:endParaRPr lang="en-US" noProof="0" dirty="0"/>
          </a:p>
        </p:txBody>
      </p:sp>
      <p:sp>
        <p:nvSpPr>
          <p:cNvPr id="11"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2" name="Subtitle 2"/>
          <p:cNvSpPr>
            <a:spLocks noGrp="1"/>
          </p:cNvSpPr>
          <p:nvPr>
            <p:ph type="subTitle" idx="14"/>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54063385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05D40-1C02-8897-F0AD-1147F01CFF28}"/>
              </a:ext>
            </a:extLst>
          </p:cNvPr>
          <p:cNvSpPr/>
          <p:nvPr userDrawn="1"/>
        </p:nvSpPr>
        <p:spPr bwMode="ltGray">
          <a:xfrm>
            <a:off x="3065463" y="0"/>
            <a:ext cx="6072187" cy="5143500"/>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pic>
        <p:nvPicPr>
          <p:cNvPr id="3" name="Picture 10">
            <a:extLst>
              <a:ext uri="{FF2B5EF4-FFF2-40B4-BE49-F238E27FC236}">
                <a16:creationId xmlns:a16="http://schemas.microsoft.com/office/drawing/2014/main" id="{A99B47F1-4696-D5DB-8D9A-1734FC3C1A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4776788"/>
            <a:ext cx="16049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a:extLst>
              <a:ext uri="{FF2B5EF4-FFF2-40B4-BE49-F238E27FC236}">
                <a16:creationId xmlns:a16="http://schemas.microsoft.com/office/drawing/2014/main" id="{88972527-D861-9404-F527-1DC881861AC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183063"/>
            <a:ext cx="3062288"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DFB717D-0A23-DACB-EBE4-FD13325FF0E9}"/>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sp>
        <p:nvSpPr>
          <p:cNvPr id="53" name="Subtitle 2"/>
          <p:cNvSpPr>
            <a:spLocks noGrp="1"/>
          </p:cNvSpPr>
          <p:nvPr>
            <p:ph type="subTitle" idx="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7" name="Picture Placeholder 56"/>
          <p:cNvSpPr>
            <a:spLocks noGrp="1"/>
          </p:cNvSpPr>
          <p:nvPr>
            <p:ph type="pic" sz="quarter" idx="11"/>
          </p:nvPr>
        </p:nvSpPr>
        <p:spPr>
          <a:xfrm>
            <a:off x="3205813" y="228601"/>
            <a:ext cx="5938184" cy="4319336"/>
          </a:xfrm>
          <a:noFill/>
        </p:spPr>
        <p:txBody>
          <a:bodyPr rtlCol="0">
            <a:noAutofit/>
          </a:bodyPr>
          <a:lstStyle>
            <a:lvl1pPr>
              <a:defRPr baseline="0">
                <a:solidFill>
                  <a:schemeClr val="tx1"/>
                </a:solidFill>
              </a:defRPr>
            </a:lvl1pPr>
          </a:lstStyle>
          <a:p>
            <a:pPr lvl="0"/>
            <a:r>
              <a:rPr lang="en-US" noProof="0"/>
              <a:t>Click icon to add picture</a:t>
            </a:r>
            <a:endParaRPr lang="en-US" noProof="0" dirty="0"/>
          </a:p>
        </p:txBody>
      </p:sp>
      <p:sp>
        <p:nvSpPr>
          <p:cNvPr id="10" name="Title 1"/>
          <p:cNvSpPr>
            <a:spLocks noGrp="1"/>
          </p:cNvSpPr>
          <p:nvPr>
            <p:ph type="title"/>
          </p:nvPr>
        </p:nvSpPr>
        <p:spPr>
          <a:xfrm>
            <a:off x="342386" y="520861"/>
            <a:ext cx="2448440" cy="1985437"/>
          </a:xfrm>
        </p:spPr>
        <p:txBody>
          <a:bodyPr anchor="b"/>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81400782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5" y="980197"/>
            <a:ext cx="8555969" cy="3557179"/>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5">
            <a:extLst>
              <a:ext uri="{FF2B5EF4-FFF2-40B4-BE49-F238E27FC236}">
                <a16:creationId xmlns:a16="http://schemas.microsoft.com/office/drawing/2014/main" id="{9650DF37-508F-AE4F-B78B-B0F1E034DC7B}"/>
              </a:ext>
            </a:extLst>
          </p:cNvPr>
          <p:cNvSpPr>
            <a:spLocks noGrp="1"/>
          </p:cNvSpPr>
          <p:nvPr>
            <p:ph type="sldNum" sz="quarter" idx="15"/>
          </p:nvPr>
        </p:nvSpPr>
        <p:spPr/>
        <p:txBody>
          <a:bodyPr/>
          <a:lstStyle>
            <a:lvl1pPr>
              <a:defRPr/>
            </a:lvl1pPr>
          </a:lstStyle>
          <a:p>
            <a:pPr>
              <a:defRPr/>
            </a:pPr>
            <a:fld id="{FCAC86F1-029D-4B01-A3F2-2E8227F6E64A}" type="slidenum">
              <a:rPr lang="en-US" altLang="en-US"/>
              <a:pPr>
                <a:defRPr/>
              </a:pPr>
              <a:t>‹#›</a:t>
            </a:fld>
            <a:endParaRPr lang="en-US" altLang="en-US"/>
          </a:p>
        </p:txBody>
      </p:sp>
    </p:spTree>
    <p:extLst>
      <p:ext uri="{BB962C8B-B14F-4D97-AF65-F5344CB8AC3E}">
        <p14:creationId xmlns:p14="http://schemas.microsoft.com/office/powerpoint/2010/main" val="24616213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E2AB3D-B562-FFF9-AC29-E4BFACBE51EA}"/>
              </a:ext>
            </a:extLst>
          </p:cNvPr>
          <p:cNvSpPr/>
          <p:nvPr userDrawn="1"/>
        </p:nvSpPr>
        <p:spPr bwMode="ltGray">
          <a:xfrm>
            <a:off x="3065463" y="0"/>
            <a:ext cx="6072187" cy="51435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pic>
        <p:nvPicPr>
          <p:cNvPr id="3" name="Picture 10">
            <a:extLst>
              <a:ext uri="{FF2B5EF4-FFF2-40B4-BE49-F238E27FC236}">
                <a16:creationId xmlns:a16="http://schemas.microsoft.com/office/drawing/2014/main" id="{543DE0FF-A3B3-6F03-0174-F17A81A7E2C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183063"/>
            <a:ext cx="3062288"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146C798D-D5EA-2AE6-E261-DEE6768BE7B1}"/>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 name="Picture 12">
            <a:extLst>
              <a:ext uri="{FF2B5EF4-FFF2-40B4-BE49-F238E27FC236}">
                <a16:creationId xmlns:a16="http://schemas.microsoft.com/office/drawing/2014/main" id="{BE274612-9780-0C4E-8888-FCE2C2157D78}"/>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Subtitle 2"/>
          <p:cNvSpPr>
            <a:spLocks noGrp="1"/>
          </p:cNvSpPr>
          <p:nvPr>
            <p:ph type="subTitle" idx="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Picture Placeholder 56"/>
          <p:cNvSpPr>
            <a:spLocks noGrp="1"/>
          </p:cNvSpPr>
          <p:nvPr>
            <p:ph type="pic" sz="quarter" idx="11"/>
          </p:nvPr>
        </p:nvSpPr>
        <p:spPr>
          <a:xfrm>
            <a:off x="3205813" y="228601"/>
            <a:ext cx="5938184" cy="4319336"/>
          </a:xfrm>
          <a:noFill/>
        </p:spPr>
        <p:txBody>
          <a:bodyPr rtlCol="0">
            <a:noAutofit/>
          </a:bodyPr>
          <a:lstStyle>
            <a:lvl1pPr>
              <a:defRPr baseline="0">
                <a:solidFill>
                  <a:schemeClr val="tx1"/>
                </a:solidFill>
              </a:defRPr>
            </a:lvl1pPr>
          </a:lstStyle>
          <a:p>
            <a:pPr lvl="0"/>
            <a:r>
              <a:rPr lang="en-US" noProof="0"/>
              <a:t>Click icon to add picture</a:t>
            </a:r>
            <a:endParaRPr lang="en-US" noProof="0" dirty="0"/>
          </a:p>
        </p:txBody>
      </p:sp>
      <p:sp>
        <p:nvSpPr>
          <p:cNvPr id="12" name="Title 1"/>
          <p:cNvSpPr>
            <a:spLocks noGrp="1"/>
          </p:cNvSpPr>
          <p:nvPr>
            <p:ph type="title"/>
          </p:nvPr>
        </p:nvSpPr>
        <p:spPr>
          <a:xfrm>
            <a:off x="342386" y="520861"/>
            <a:ext cx="2448440" cy="1985437"/>
          </a:xfrm>
        </p:spPr>
        <p:txBody>
          <a:bodyPr anchor="b"/>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0332300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a:p>
            <a:pPr lvl="1"/>
            <a:r>
              <a:rPr lang="en-US"/>
              <a:t>Second level</a:t>
            </a:r>
          </a:p>
        </p:txBody>
      </p:sp>
      <p:sp>
        <p:nvSpPr>
          <p:cNvPr id="60" name="Text Placeholder 58"/>
          <p:cNvSpPr>
            <a:spLocks noGrp="1"/>
          </p:cNvSpPr>
          <p:nvPr>
            <p:ph type="body" sz="quarter" idx="13"/>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a:p>
            <a:pPr lvl="1"/>
            <a:r>
              <a:rPr lang="en-US"/>
              <a:t>Second level</a:t>
            </a:r>
          </a:p>
        </p:txBody>
      </p:sp>
      <p:sp>
        <p:nvSpPr>
          <p:cNvPr id="61" name="Text Placeholder 58"/>
          <p:cNvSpPr>
            <a:spLocks noGrp="1"/>
          </p:cNvSpPr>
          <p:nvPr>
            <p:ph type="body" sz="quarter" idx="14"/>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a:p>
            <a:pPr lvl="1"/>
            <a:r>
              <a:rPr lang="en-US"/>
              <a:t>Second level</a:t>
            </a:r>
          </a:p>
        </p:txBody>
      </p:sp>
      <p:sp>
        <p:nvSpPr>
          <p:cNvPr id="62" name="Text Placeholder 58"/>
          <p:cNvSpPr>
            <a:spLocks noGrp="1"/>
          </p:cNvSpPr>
          <p:nvPr>
            <p:ph type="body" sz="quarter" idx="15"/>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a:p>
            <a:pPr lvl="1"/>
            <a:r>
              <a:rPr lang="en-US"/>
              <a:t>Second level</a:t>
            </a:r>
          </a:p>
        </p:txBody>
      </p:sp>
      <p:sp>
        <p:nvSpPr>
          <p:cNvPr id="63" name="Text Placeholder 58"/>
          <p:cNvSpPr>
            <a:spLocks noGrp="1"/>
          </p:cNvSpPr>
          <p:nvPr>
            <p:ph type="body" sz="quarter" idx="16"/>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a:p>
            <a:pPr lvl="1"/>
            <a:r>
              <a:rPr lang="en-US"/>
              <a:t>Second level</a:t>
            </a:r>
          </a:p>
        </p:txBody>
      </p:sp>
      <p:sp>
        <p:nvSpPr>
          <p:cNvPr id="65" name="Text Placeholder 64"/>
          <p:cNvSpPr>
            <a:spLocks noGrp="1" noChangeAspect="1"/>
          </p:cNvSpPr>
          <p:nvPr>
            <p:ph type="body" sz="quarter" idx="17"/>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
        <p:nvSpPr>
          <p:cNvPr id="66" name="Text Placeholder 64"/>
          <p:cNvSpPr>
            <a:spLocks noGrp="1" noChangeAspect="1"/>
          </p:cNvSpPr>
          <p:nvPr>
            <p:ph type="body" sz="quarter" idx="18"/>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
        <p:nvSpPr>
          <p:cNvPr id="67" name="Text Placeholder 64"/>
          <p:cNvSpPr>
            <a:spLocks noGrp="1" noChangeAspect="1"/>
          </p:cNvSpPr>
          <p:nvPr>
            <p:ph type="body" sz="quarter" idx="19"/>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
        <p:nvSpPr>
          <p:cNvPr id="68" name="Text Placeholder 64"/>
          <p:cNvSpPr>
            <a:spLocks noGrp="1" noChangeAspect="1"/>
          </p:cNvSpPr>
          <p:nvPr>
            <p:ph type="body" sz="quarter" idx="20"/>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
        <p:nvSpPr>
          <p:cNvPr id="69" name="Text Placeholder 64"/>
          <p:cNvSpPr>
            <a:spLocks noGrp="1" noChangeAspect="1"/>
          </p:cNvSpPr>
          <p:nvPr>
            <p:ph type="body" sz="quarter" idx="2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
        <p:nvSpPr>
          <p:cNvPr id="15"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6" name="Subtitle 2"/>
          <p:cNvSpPr>
            <a:spLocks noGrp="1"/>
          </p:cNvSpPr>
          <p:nvPr>
            <p:ph type="subTitle" idx="22"/>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952422701"/>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s and Supporting Text - Dark">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84466D08-BD68-0013-40BA-048146C8DF5A}"/>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Placeholder 58"/>
          <p:cNvSpPr>
            <a:spLocks noGrp="1"/>
          </p:cNvSpPr>
          <p:nvPr>
            <p:ph type="body" sz="quarter" idx="12"/>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a:p>
            <a:pPr lvl="1"/>
            <a:r>
              <a:rPr lang="en-US"/>
              <a:t>Second level</a:t>
            </a:r>
          </a:p>
        </p:txBody>
      </p:sp>
      <p:sp>
        <p:nvSpPr>
          <p:cNvPr id="60" name="Text Placeholder 58"/>
          <p:cNvSpPr>
            <a:spLocks noGrp="1"/>
          </p:cNvSpPr>
          <p:nvPr>
            <p:ph type="body" sz="quarter" idx="13"/>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a:p>
            <a:pPr lvl="1"/>
            <a:r>
              <a:rPr lang="en-US"/>
              <a:t>Second level</a:t>
            </a:r>
          </a:p>
        </p:txBody>
      </p:sp>
      <p:sp>
        <p:nvSpPr>
          <p:cNvPr id="61" name="Text Placeholder 58"/>
          <p:cNvSpPr>
            <a:spLocks noGrp="1"/>
          </p:cNvSpPr>
          <p:nvPr>
            <p:ph type="body" sz="quarter" idx="14"/>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a:t>Edit Master text styles</a:t>
            </a:r>
          </a:p>
          <a:p>
            <a:pPr lvl="1"/>
            <a:r>
              <a:rPr lang="en-US"/>
              <a:t>Second level</a:t>
            </a:r>
          </a:p>
        </p:txBody>
      </p:sp>
      <p:sp>
        <p:nvSpPr>
          <p:cNvPr id="62" name="Text Placeholder 58"/>
          <p:cNvSpPr>
            <a:spLocks noGrp="1"/>
          </p:cNvSpPr>
          <p:nvPr>
            <p:ph type="body" sz="quarter" idx="15"/>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a:p>
            <a:pPr lvl="1"/>
            <a:r>
              <a:rPr lang="en-US"/>
              <a:t>Second level</a:t>
            </a:r>
          </a:p>
        </p:txBody>
      </p:sp>
      <p:sp>
        <p:nvSpPr>
          <p:cNvPr id="63" name="Text Placeholder 58"/>
          <p:cNvSpPr>
            <a:spLocks noGrp="1"/>
          </p:cNvSpPr>
          <p:nvPr>
            <p:ph type="body" sz="quarter" idx="16"/>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a:p>
            <a:pPr lvl="1"/>
            <a:r>
              <a:rPr lang="en-US"/>
              <a:t>Second level</a:t>
            </a:r>
          </a:p>
        </p:txBody>
      </p:sp>
      <p:sp>
        <p:nvSpPr>
          <p:cNvPr id="17"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8" name="Subtitle 2"/>
          <p:cNvSpPr>
            <a:spLocks noGrp="1"/>
          </p:cNvSpPr>
          <p:nvPr>
            <p:ph type="subTitle" idx="22"/>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3" name="Text Placeholder 64"/>
          <p:cNvSpPr>
            <a:spLocks noGrp="1" noChangeAspect="1"/>
          </p:cNvSpPr>
          <p:nvPr>
            <p:ph type="body" sz="quarter" idx="17"/>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
        <p:nvSpPr>
          <p:cNvPr id="24" name="Text Placeholder 64"/>
          <p:cNvSpPr>
            <a:spLocks noGrp="1" noChangeAspect="1"/>
          </p:cNvSpPr>
          <p:nvPr>
            <p:ph type="body" sz="quarter" idx="18"/>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
        <p:nvSpPr>
          <p:cNvPr id="25" name="Text Placeholder 64"/>
          <p:cNvSpPr>
            <a:spLocks noGrp="1" noChangeAspect="1"/>
          </p:cNvSpPr>
          <p:nvPr>
            <p:ph type="body" sz="quarter" idx="19"/>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
        <p:nvSpPr>
          <p:cNvPr id="26" name="Text Placeholder 64"/>
          <p:cNvSpPr>
            <a:spLocks noGrp="1" noChangeAspect="1"/>
          </p:cNvSpPr>
          <p:nvPr>
            <p:ph type="body" sz="quarter" idx="20"/>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
        <p:nvSpPr>
          <p:cNvPr id="27" name="Text Placeholder 64"/>
          <p:cNvSpPr>
            <a:spLocks noGrp="1" noChangeAspect="1"/>
          </p:cNvSpPr>
          <p:nvPr>
            <p:ph type="body" sz="quarter" idx="2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Edit Master text styles</a:t>
            </a:r>
          </a:p>
        </p:txBody>
      </p:sp>
    </p:spTree>
    <p:extLst>
      <p:ext uri="{BB962C8B-B14F-4D97-AF65-F5344CB8AC3E}">
        <p14:creationId xmlns:p14="http://schemas.microsoft.com/office/powerpoint/2010/main" val="17177450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Icons and Supporting Text">
    <p:spTree>
      <p:nvGrpSpPr>
        <p:cNvPr id="1" name=""/>
        <p:cNvGrpSpPr/>
        <p:nvPr/>
      </p:nvGrpSpPr>
      <p:grpSpPr>
        <a:xfrm>
          <a:off x="0" y="0"/>
          <a:ext cx="0" cy="0"/>
          <a:chOff x="0" y="0"/>
          <a:chExt cx="0" cy="0"/>
        </a:xfrm>
      </p:grpSpPr>
      <p:sp>
        <p:nvSpPr>
          <p:cNvPr id="2" name="Oval 9">
            <a:extLst>
              <a:ext uri="{FF2B5EF4-FFF2-40B4-BE49-F238E27FC236}">
                <a16:creationId xmlns:a16="http://schemas.microsoft.com/office/drawing/2014/main" id="{411466AB-C07F-2CE5-D713-D02126C9F3ED}"/>
              </a:ext>
            </a:extLst>
          </p:cNvPr>
          <p:cNvSpPr>
            <a:spLocks noChangeArrowheads="1"/>
          </p:cNvSpPr>
          <p:nvPr userDrawn="1"/>
        </p:nvSpPr>
        <p:spPr bwMode="gray">
          <a:xfrm>
            <a:off x="946150" y="1393825"/>
            <a:ext cx="1522413" cy="1522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3" name="Oval 10">
            <a:extLst>
              <a:ext uri="{FF2B5EF4-FFF2-40B4-BE49-F238E27FC236}">
                <a16:creationId xmlns:a16="http://schemas.microsoft.com/office/drawing/2014/main" id="{44347D24-FEF6-2792-69D2-B4BCA63E2DC5}"/>
              </a:ext>
            </a:extLst>
          </p:cNvPr>
          <p:cNvSpPr>
            <a:spLocks noChangeArrowheads="1"/>
          </p:cNvSpPr>
          <p:nvPr userDrawn="1"/>
        </p:nvSpPr>
        <p:spPr bwMode="gray">
          <a:xfrm>
            <a:off x="3789363" y="1393825"/>
            <a:ext cx="1520825" cy="1522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4" name="Oval 11">
            <a:extLst>
              <a:ext uri="{FF2B5EF4-FFF2-40B4-BE49-F238E27FC236}">
                <a16:creationId xmlns:a16="http://schemas.microsoft.com/office/drawing/2014/main" id="{0F1BFBE7-8E21-3A81-6630-578DADD20CD6}"/>
              </a:ext>
            </a:extLst>
          </p:cNvPr>
          <p:cNvSpPr>
            <a:spLocks noChangeArrowheads="1"/>
          </p:cNvSpPr>
          <p:nvPr userDrawn="1"/>
        </p:nvSpPr>
        <p:spPr bwMode="gray">
          <a:xfrm>
            <a:off x="6673850" y="1393825"/>
            <a:ext cx="1522413" cy="1522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59" name="Text Placeholder 58"/>
          <p:cNvSpPr>
            <a:spLocks noGrp="1"/>
          </p:cNvSpPr>
          <p:nvPr>
            <p:ph type="body" sz="quarter" idx="12"/>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0" name="Text Placeholder 58"/>
          <p:cNvSpPr>
            <a:spLocks noGrp="1"/>
          </p:cNvSpPr>
          <p:nvPr>
            <p:ph type="body" sz="quarter" idx="13"/>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1" name="Text Placeholder 58"/>
          <p:cNvSpPr>
            <a:spLocks noGrp="1"/>
          </p:cNvSpPr>
          <p:nvPr>
            <p:ph type="body" sz="quarter" idx="14"/>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11"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2" name="Subtitle 2"/>
          <p:cNvSpPr>
            <a:spLocks noGrp="1"/>
          </p:cNvSpPr>
          <p:nvPr>
            <p:ph type="subTitle" idx="15"/>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812958965"/>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Icons and Supporting Text - Dark">
    <p:spTree>
      <p:nvGrpSpPr>
        <p:cNvPr id="1" name=""/>
        <p:cNvGrpSpPr/>
        <p:nvPr/>
      </p:nvGrpSpPr>
      <p:grpSpPr>
        <a:xfrm>
          <a:off x="0" y="0"/>
          <a:ext cx="0" cy="0"/>
          <a:chOff x="0" y="0"/>
          <a:chExt cx="0" cy="0"/>
        </a:xfrm>
      </p:grpSpPr>
      <p:sp>
        <p:nvSpPr>
          <p:cNvPr id="2" name="Oval 9">
            <a:extLst>
              <a:ext uri="{FF2B5EF4-FFF2-40B4-BE49-F238E27FC236}">
                <a16:creationId xmlns:a16="http://schemas.microsoft.com/office/drawing/2014/main" id="{5C80834F-F9E4-15C3-B5EC-D9D16A9CC8D8}"/>
              </a:ext>
            </a:extLst>
          </p:cNvPr>
          <p:cNvSpPr>
            <a:spLocks noChangeArrowheads="1"/>
          </p:cNvSpPr>
          <p:nvPr userDrawn="1"/>
        </p:nvSpPr>
        <p:spPr bwMode="gray">
          <a:xfrm>
            <a:off x="946150" y="1393825"/>
            <a:ext cx="1522413" cy="1522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3" name="Oval 10">
            <a:extLst>
              <a:ext uri="{FF2B5EF4-FFF2-40B4-BE49-F238E27FC236}">
                <a16:creationId xmlns:a16="http://schemas.microsoft.com/office/drawing/2014/main" id="{F15177E0-C1E4-2533-1948-CAE6466794F4}"/>
              </a:ext>
            </a:extLst>
          </p:cNvPr>
          <p:cNvSpPr>
            <a:spLocks noChangeArrowheads="1"/>
          </p:cNvSpPr>
          <p:nvPr userDrawn="1"/>
        </p:nvSpPr>
        <p:spPr bwMode="gray">
          <a:xfrm>
            <a:off x="3789363" y="1393825"/>
            <a:ext cx="1520825" cy="1522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4" name="Oval 11">
            <a:extLst>
              <a:ext uri="{FF2B5EF4-FFF2-40B4-BE49-F238E27FC236}">
                <a16:creationId xmlns:a16="http://schemas.microsoft.com/office/drawing/2014/main" id="{C0A20EED-CFDC-E99F-7590-262C4C305A86}"/>
              </a:ext>
            </a:extLst>
          </p:cNvPr>
          <p:cNvSpPr>
            <a:spLocks noChangeArrowheads="1"/>
          </p:cNvSpPr>
          <p:nvPr userDrawn="1"/>
        </p:nvSpPr>
        <p:spPr bwMode="gray">
          <a:xfrm>
            <a:off x="6673850" y="1393825"/>
            <a:ext cx="1522413" cy="15224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pic>
        <p:nvPicPr>
          <p:cNvPr id="5" name="Picture 12">
            <a:extLst>
              <a:ext uri="{FF2B5EF4-FFF2-40B4-BE49-F238E27FC236}">
                <a16:creationId xmlns:a16="http://schemas.microsoft.com/office/drawing/2014/main" id="{BF9A2644-C8AC-8696-E1A9-6A4E8D2013FC}"/>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Placeholder 58"/>
          <p:cNvSpPr>
            <a:spLocks noGrp="1"/>
          </p:cNvSpPr>
          <p:nvPr>
            <p:ph type="body" sz="quarter" idx="12"/>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0" name="Text Placeholder 58"/>
          <p:cNvSpPr>
            <a:spLocks noGrp="1"/>
          </p:cNvSpPr>
          <p:nvPr>
            <p:ph type="body" sz="quarter" idx="13"/>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1" name="Text Placeholder 58"/>
          <p:cNvSpPr>
            <a:spLocks noGrp="1"/>
          </p:cNvSpPr>
          <p:nvPr>
            <p:ph type="body" sz="quarter" idx="14"/>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13"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4" name="Subtitle 2"/>
          <p:cNvSpPr>
            <a:spLocks noGrp="1"/>
          </p:cNvSpPr>
          <p:nvPr>
            <p:ph type="subTitle" idx="15"/>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213395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cons and Supporting Text">
    <p:spTree>
      <p:nvGrpSpPr>
        <p:cNvPr id="1" name=""/>
        <p:cNvGrpSpPr/>
        <p:nvPr/>
      </p:nvGrpSpPr>
      <p:grpSpPr>
        <a:xfrm>
          <a:off x="0" y="0"/>
          <a:ext cx="0" cy="0"/>
          <a:chOff x="0" y="0"/>
          <a:chExt cx="0" cy="0"/>
        </a:xfrm>
      </p:grpSpPr>
      <p:sp>
        <p:nvSpPr>
          <p:cNvPr id="2" name="Oval 9">
            <a:extLst>
              <a:ext uri="{FF2B5EF4-FFF2-40B4-BE49-F238E27FC236}">
                <a16:creationId xmlns:a16="http://schemas.microsoft.com/office/drawing/2014/main" id="{BB536A10-700F-9882-25E8-3A782D0E6F63}"/>
              </a:ext>
            </a:extLst>
          </p:cNvPr>
          <p:cNvSpPr>
            <a:spLocks noChangeArrowheads="1"/>
          </p:cNvSpPr>
          <p:nvPr userDrawn="1"/>
        </p:nvSpPr>
        <p:spPr bwMode="gray">
          <a:xfrm>
            <a:off x="585788" y="1403350"/>
            <a:ext cx="1522412" cy="15208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3" name="Oval 10">
            <a:extLst>
              <a:ext uri="{FF2B5EF4-FFF2-40B4-BE49-F238E27FC236}">
                <a16:creationId xmlns:a16="http://schemas.microsoft.com/office/drawing/2014/main" id="{FD29A830-64A2-ABC8-7F59-4BE0D9CAEE9D}"/>
              </a:ext>
            </a:extLst>
          </p:cNvPr>
          <p:cNvSpPr>
            <a:spLocks noChangeArrowheads="1"/>
          </p:cNvSpPr>
          <p:nvPr userDrawn="1"/>
        </p:nvSpPr>
        <p:spPr bwMode="gray">
          <a:xfrm>
            <a:off x="2735263" y="1403350"/>
            <a:ext cx="1520825" cy="15208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4" name="Oval 11">
            <a:extLst>
              <a:ext uri="{FF2B5EF4-FFF2-40B4-BE49-F238E27FC236}">
                <a16:creationId xmlns:a16="http://schemas.microsoft.com/office/drawing/2014/main" id="{70C6E874-379D-F949-31AA-E9FFE7C11FE5}"/>
              </a:ext>
            </a:extLst>
          </p:cNvPr>
          <p:cNvSpPr>
            <a:spLocks noChangeArrowheads="1"/>
          </p:cNvSpPr>
          <p:nvPr userDrawn="1"/>
        </p:nvSpPr>
        <p:spPr bwMode="gray">
          <a:xfrm>
            <a:off x="4886325" y="1403350"/>
            <a:ext cx="1520825" cy="15208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5" name="Oval 12">
            <a:extLst>
              <a:ext uri="{FF2B5EF4-FFF2-40B4-BE49-F238E27FC236}">
                <a16:creationId xmlns:a16="http://schemas.microsoft.com/office/drawing/2014/main" id="{D28AA089-A989-5D19-7B43-9ABD352741AD}"/>
              </a:ext>
            </a:extLst>
          </p:cNvPr>
          <p:cNvSpPr>
            <a:spLocks noChangeArrowheads="1"/>
          </p:cNvSpPr>
          <p:nvPr userDrawn="1"/>
        </p:nvSpPr>
        <p:spPr bwMode="gray">
          <a:xfrm>
            <a:off x="7031038" y="1403350"/>
            <a:ext cx="1520825" cy="15208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59" name="Text Placeholder 58"/>
          <p:cNvSpPr>
            <a:spLocks noGrp="1"/>
          </p:cNvSpPr>
          <p:nvPr>
            <p:ph type="body" sz="quarter" idx="12"/>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0" name="Text Placeholder 58"/>
          <p:cNvSpPr>
            <a:spLocks noGrp="1"/>
          </p:cNvSpPr>
          <p:nvPr>
            <p:ph type="body" sz="quarter" idx="13"/>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1" name="Text Placeholder 58"/>
          <p:cNvSpPr>
            <a:spLocks noGrp="1"/>
          </p:cNvSpPr>
          <p:nvPr>
            <p:ph type="body" sz="quarter" idx="14"/>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a:t>Edit Master text styles</a:t>
            </a:r>
          </a:p>
        </p:txBody>
      </p:sp>
      <p:sp>
        <p:nvSpPr>
          <p:cNvPr id="63" name="Text Placeholder 58"/>
          <p:cNvSpPr>
            <a:spLocks noGrp="1"/>
          </p:cNvSpPr>
          <p:nvPr>
            <p:ph type="body" sz="quarter" idx="15"/>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13"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4" name="Subtitle 2"/>
          <p:cNvSpPr>
            <a:spLocks noGrp="1"/>
          </p:cNvSpPr>
          <p:nvPr>
            <p:ph type="subTitle" idx="16"/>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3644019"/>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Icons and Supporting Text - Dark">
    <p:spTree>
      <p:nvGrpSpPr>
        <p:cNvPr id="1" name=""/>
        <p:cNvGrpSpPr/>
        <p:nvPr/>
      </p:nvGrpSpPr>
      <p:grpSpPr>
        <a:xfrm>
          <a:off x="0" y="0"/>
          <a:ext cx="0" cy="0"/>
          <a:chOff x="0" y="0"/>
          <a:chExt cx="0" cy="0"/>
        </a:xfrm>
      </p:grpSpPr>
      <p:sp>
        <p:nvSpPr>
          <p:cNvPr id="2" name="Oval 9">
            <a:extLst>
              <a:ext uri="{FF2B5EF4-FFF2-40B4-BE49-F238E27FC236}">
                <a16:creationId xmlns:a16="http://schemas.microsoft.com/office/drawing/2014/main" id="{C978A401-C4BA-5E21-6BC4-84507801B334}"/>
              </a:ext>
            </a:extLst>
          </p:cNvPr>
          <p:cNvSpPr>
            <a:spLocks noChangeArrowheads="1"/>
          </p:cNvSpPr>
          <p:nvPr userDrawn="1"/>
        </p:nvSpPr>
        <p:spPr bwMode="gray">
          <a:xfrm>
            <a:off x="585788" y="1403350"/>
            <a:ext cx="1522412" cy="15208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3" name="Oval 10">
            <a:extLst>
              <a:ext uri="{FF2B5EF4-FFF2-40B4-BE49-F238E27FC236}">
                <a16:creationId xmlns:a16="http://schemas.microsoft.com/office/drawing/2014/main" id="{F8112C47-320C-0079-DCBC-48D688B77619}"/>
              </a:ext>
            </a:extLst>
          </p:cNvPr>
          <p:cNvSpPr>
            <a:spLocks noChangeArrowheads="1"/>
          </p:cNvSpPr>
          <p:nvPr userDrawn="1"/>
        </p:nvSpPr>
        <p:spPr bwMode="gray">
          <a:xfrm>
            <a:off x="2735263" y="1403350"/>
            <a:ext cx="1520825" cy="15208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4" name="Oval 11">
            <a:extLst>
              <a:ext uri="{FF2B5EF4-FFF2-40B4-BE49-F238E27FC236}">
                <a16:creationId xmlns:a16="http://schemas.microsoft.com/office/drawing/2014/main" id="{F17105F6-5C43-4893-6FC8-09B2E728AE00}"/>
              </a:ext>
            </a:extLst>
          </p:cNvPr>
          <p:cNvSpPr>
            <a:spLocks noChangeArrowheads="1"/>
          </p:cNvSpPr>
          <p:nvPr userDrawn="1"/>
        </p:nvSpPr>
        <p:spPr bwMode="gray">
          <a:xfrm>
            <a:off x="4886325" y="1403350"/>
            <a:ext cx="1520825" cy="15208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5" name="Oval 12">
            <a:extLst>
              <a:ext uri="{FF2B5EF4-FFF2-40B4-BE49-F238E27FC236}">
                <a16:creationId xmlns:a16="http://schemas.microsoft.com/office/drawing/2014/main" id="{0CF47B74-BA7C-E675-595A-A49F480A9DBC}"/>
              </a:ext>
            </a:extLst>
          </p:cNvPr>
          <p:cNvSpPr>
            <a:spLocks noChangeArrowheads="1"/>
          </p:cNvSpPr>
          <p:nvPr userDrawn="1"/>
        </p:nvSpPr>
        <p:spPr bwMode="gray">
          <a:xfrm>
            <a:off x="7031038" y="1403350"/>
            <a:ext cx="1520825" cy="15208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pic>
        <p:nvPicPr>
          <p:cNvPr id="6" name="Picture 13">
            <a:extLst>
              <a:ext uri="{FF2B5EF4-FFF2-40B4-BE49-F238E27FC236}">
                <a16:creationId xmlns:a16="http://schemas.microsoft.com/office/drawing/2014/main" id="{13CBD0E2-AF97-5333-62AE-3688A6015184}"/>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Placeholder 58"/>
          <p:cNvSpPr>
            <a:spLocks noGrp="1"/>
          </p:cNvSpPr>
          <p:nvPr>
            <p:ph type="body" sz="quarter" idx="12"/>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0" name="Text Placeholder 58"/>
          <p:cNvSpPr>
            <a:spLocks noGrp="1"/>
          </p:cNvSpPr>
          <p:nvPr>
            <p:ph type="body" sz="quarter" idx="13"/>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a:t>Edit Master text styles</a:t>
            </a:r>
          </a:p>
        </p:txBody>
      </p:sp>
      <p:sp>
        <p:nvSpPr>
          <p:cNvPr id="61" name="Text Placeholder 58"/>
          <p:cNvSpPr>
            <a:spLocks noGrp="1"/>
          </p:cNvSpPr>
          <p:nvPr>
            <p:ph type="body" sz="quarter" idx="14"/>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3" name="Text Placeholder 58"/>
          <p:cNvSpPr>
            <a:spLocks noGrp="1"/>
          </p:cNvSpPr>
          <p:nvPr>
            <p:ph type="body" sz="quarter" idx="15"/>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a:t>Edit Master text styles</a:t>
            </a:r>
          </a:p>
        </p:txBody>
      </p:sp>
      <p:sp>
        <p:nvSpPr>
          <p:cNvPr id="15"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6" name="Subtitle 2"/>
          <p:cNvSpPr>
            <a:spLocks noGrp="1"/>
          </p:cNvSpPr>
          <p:nvPr>
            <p:ph type="subTitle" idx="16"/>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1994040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 Icons and Supporting Text">
    <p:spTree>
      <p:nvGrpSpPr>
        <p:cNvPr id="1" name=""/>
        <p:cNvGrpSpPr/>
        <p:nvPr/>
      </p:nvGrpSpPr>
      <p:grpSpPr>
        <a:xfrm>
          <a:off x="0" y="0"/>
          <a:ext cx="0" cy="0"/>
          <a:chOff x="0" y="0"/>
          <a:chExt cx="0" cy="0"/>
        </a:xfrm>
      </p:grpSpPr>
      <p:sp>
        <p:nvSpPr>
          <p:cNvPr id="2" name="Oval 9">
            <a:extLst>
              <a:ext uri="{FF2B5EF4-FFF2-40B4-BE49-F238E27FC236}">
                <a16:creationId xmlns:a16="http://schemas.microsoft.com/office/drawing/2014/main" id="{56A31BAC-69E2-A11E-F2DF-DB1D0FC7B6F7}"/>
              </a:ext>
            </a:extLst>
          </p:cNvPr>
          <p:cNvSpPr>
            <a:spLocks noChangeArrowheads="1"/>
          </p:cNvSpPr>
          <p:nvPr userDrawn="1"/>
        </p:nvSpPr>
        <p:spPr bwMode="gray">
          <a:xfrm>
            <a:off x="344488" y="1403350"/>
            <a:ext cx="1433512"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3" name="Oval 10">
            <a:extLst>
              <a:ext uri="{FF2B5EF4-FFF2-40B4-BE49-F238E27FC236}">
                <a16:creationId xmlns:a16="http://schemas.microsoft.com/office/drawing/2014/main" id="{4D55F567-4CC7-C3AB-4FD2-DF8FFCB93AA4}"/>
              </a:ext>
            </a:extLst>
          </p:cNvPr>
          <p:cNvSpPr>
            <a:spLocks noChangeArrowheads="1"/>
          </p:cNvSpPr>
          <p:nvPr userDrawn="1"/>
        </p:nvSpPr>
        <p:spPr bwMode="gray">
          <a:xfrm>
            <a:off x="2093913" y="1403350"/>
            <a:ext cx="1431925"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4" name="Oval 11">
            <a:extLst>
              <a:ext uri="{FF2B5EF4-FFF2-40B4-BE49-F238E27FC236}">
                <a16:creationId xmlns:a16="http://schemas.microsoft.com/office/drawing/2014/main" id="{D187F023-2C85-822F-189B-78D5689BB439}"/>
              </a:ext>
            </a:extLst>
          </p:cNvPr>
          <p:cNvSpPr>
            <a:spLocks noChangeArrowheads="1"/>
          </p:cNvSpPr>
          <p:nvPr userDrawn="1"/>
        </p:nvSpPr>
        <p:spPr bwMode="gray">
          <a:xfrm>
            <a:off x="3856038" y="1403350"/>
            <a:ext cx="1431925"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5" name="Oval 12">
            <a:extLst>
              <a:ext uri="{FF2B5EF4-FFF2-40B4-BE49-F238E27FC236}">
                <a16:creationId xmlns:a16="http://schemas.microsoft.com/office/drawing/2014/main" id="{01529553-5D33-C0F3-0015-4539BD6E3F24}"/>
              </a:ext>
            </a:extLst>
          </p:cNvPr>
          <p:cNvSpPr>
            <a:spLocks noChangeArrowheads="1"/>
          </p:cNvSpPr>
          <p:nvPr userDrawn="1"/>
        </p:nvSpPr>
        <p:spPr bwMode="gray">
          <a:xfrm>
            <a:off x="5618163" y="1403350"/>
            <a:ext cx="1431925"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6" name="Oval 13">
            <a:extLst>
              <a:ext uri="{FF2B5EF4-FFF2-40B4-BE49-F238E27FC236}">
                <a16:creationId xmlns:a16="http://schemas.microsoft.com/office/drawing/2014/main" id="{117FC6A8-7787-0492-F8B0-695AD1D3779E}"/>
              </a:ext>
            </a:extLst>
          </p:cNvPr>
          <p:cNvSpPr>
            <a:spLocks noChangeArrowheads="1"/>
          </p:cNvSpPr>
          <p:nvPr userDrawn="1"/>
        </p:nvSpPr>
        <p:spPr bwMode="gray">
          <a:xfrm>
            <a:off x="7375525" y="1403350"/>
            <a:ext cx="1433513"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59" name="Text Placeholder 58"/>
          <p:cNvSpPr>
            <a:spLocks noGrp="1"/>
          </p:cNvSpPr>
          <p:nvPr>
            <p:ph type="body" sz="quarter" idx="12"/>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0" name="Text Placeholder 58"/>
          <p:cNvSpPr>
            <a:spLocks noGrp="1"/>
          </p:cNvSpPr>
          <p:nvPr>
            <p:ph type="body" sz="quarter" idx="13"/>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1" name="Text Placeholder 58"/>
          <p:cNvSpPr>
            <a:spLocks noGrp="1"/>
          </p:cNvSpPr>
          <p:nvPr>
            <p:ph type="body" sz="quarter" idx="14"/>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2" name="Text Placeholder 58"/>
          <p:cNvSpPr>
            <a:spLocks noGrp="1"/>
          </p:cNvSpPr>
          <p:nvPr>
            <p:ph type="body" sz="quarter" idx="15"/>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3" name="Text Placeholder 58"/>
          <p:cNvSpPr>
            <a:spLocks noGrp="1"/>
          </p:cNvSpPr>
          <p:nvPr>
            <p:ph type="body" sz="quarter" idx="16"/>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15"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6" name="Subtitle 2"/>
          <p:cNvSpPr>
            <a:spLocks noGrp="1"/>
          </p:cNvSpPr>
          <p:nvPr>
            <p:ph type="subTitle" idx="17"/>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565590438"/>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 Icons and Supporting Text - Dark">
    <p:spTree>
      <p:nvGrpSpPr>
        <p:cNvPr id="1" name=""/>
        <p:cNvGrpSpPr/>
        <p:nvPr/>
      </p:nvGrpSpPr>
      <p:grpSpPr>
        <a:xfrm>
          <a:off x="0" y="0"/>
          <a:ext cx="0" cy="0"/>
          <a:chOff x="0" y="0"/>
          <a:chExt cx="0" cy="0"/>
        </a:xfrm>
      </p:grpSpPr>
      <p:sp>
        <p:nvSpPr>
          <p:cNvPr id="2" name="Oval 9">
            <a:extLst>
              <a:ext uri="{FF2B5EF4-FFF2-40B4-BE49-F238E27FC236}">
                <a16:creationId xmlns:a16="http://schemas.microsoft.com/office/drawing/2014/main" id="{E5F350F0-BDEE-ACD8-F9F3-406D376A8251}"/>
              </a:ext>
            </a:extLst>
          </p:cNvPr>
          <p:cNvSpPr>
            <a:spLocks noChangeArrowheads="1"/>
          </p:cNvSpPr>
          <p:nvPr userDrawn="1"/>
        </p:nvSpPr>
        <p:spPr bwMode="gray">
          <a:xfrm>
            <a:off x="344488" y="1403350"/>
            <a:ext cx="1433512"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3" name="Oval 10">
            <a:extLst>
              <a:ext uri="{FF2B5EF4-FFF2-40B4-BE49-F238E27FC236}">
                <a16:creationId xmlns:a16="http://schemas.microsoft.com/office/drawing/2014/main" id="{2BBB58AB-B0D3-9D6D-3F35-E4D98F551ED6}"/>
              </a:ext>
            </a:extLst>
          </p:cNvPr>
          <p:cNvSpPr>
            <a:spLocks noChangeArrowheads="1"/>
          </p:cNvSpPr>
          <p:nvPr userDrawn="1"/>
        </p:nvSpPr>
        <p:spPr bwMode="gray">
          <a:xfrm>
            <a:off x="2093913" y="1403350"/>
            <a:ext cx="1431925"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4" name="Oval 11">
            <a:extLst>
              <a:ext uri="{FF2B5EF4-FFF2-40B4-BE49-F238E27FC236}">
                <a16:creationId xmlns:a16="http://schemas.microsoft.com/office/drawing/2014/main" id="{35B4C847-4DE2-F953-8EC4-C0997A75F832}"/>
              </a:ext>
            </a:extLst>
          </p:cNvPr>
          <p:cNvSpPr>
            <a:spLocks noChangeArrowheads="1"/>
          </p:cNvSpPr>
          <p:nvPr userDrawn="1"/>
        </p:nvSpPr>
        <p:spPr bwMode="gray">
          <a:xfrm>
            <a:off x="3856038" y="1403350"/>
            <a:ext cx="1431925"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5" name="Oval 12">
            <a:extLst>
              <a:ext uri="{FF2B5EF4-FFF2-40B4-BE49-F238E27FC236}">
                <a16:creationId xmlns:a16="http://schemas.microsoft.com/office/drawing/2014/main" id="{DE2E50CB-6133-4788-3EE5-2F023F2F028A}"/>
              </a:ext>
            </a:extLst>
          </p:cNvPr>
          <p:cNvSpPr>
            <a:spLocks noChangeArrowheads="1"/>
          </p:cNvSpPr>
          <p:nvPr userDrawn="1"/>
        </p:nvSpPr>
        <p:spPr bwMode="gray">
          <a:xfrm>
            <a:off x="5618163" y="1403350"/>
            <a:ext cx="1431925"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sp>
        <p:nvSpPr>
          <p:cNvPr id="6" name="Oval 13">
            <a:extLst>
              <a:ext uri="{FF2B5EF4-FFF2-40B4-BE49-F238E27FC236}">
                <a16:creationId xmlns:a16="http://schemas.microsoft.com/office/drawing/2014/main" id="{6B316899-B8F9-ACC0-3FB8-CFAFA2A161CE}"/>
              </a:ext>
            </a:extLst>
          </p:cNvPr>
          <p:cNvSpPr>
            <a:spLocks noChangeArrowheads="1"/>
          </p:cNvSpPr>
          <p:nvPr userDrawn="1"/>
        </p:nvSpPr>
        <p:spPr bwMode="gray">
          <a:xfrm>
            <a:off x="7375525" y="1403350"/>
            <a:ext cx="1433513" cy="143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hangingPunct="1">
              <a:lnSpc>
                <a:spcPct val="92000"/>
              </a:lnSpc>
              <a:spcBef>
                <a:spcPts val="450"/>
              </a:spcBef>
              <a:spcAft>
                <a:spcPts val="225"/>
              </a:spcAft>
              <a:buClr>
                <a:srgbClr val="63A70A"/>
              </a:buClr>
              <a:buSzPct val="70000"/>
              <a:buFont typeface="Arial" panose="020B0604020202020204" pitchFamily="34" charset="0"/>
              <a:buChar char="​"/>
            </a:pPr>
            <a:endParaRPr lang="en-US" altLang="en-US" sz="3300" b="1">
              <a:solidFill>
                <a:schemeClr val="accent1"/>
              </a:solidFill>
            </a:endParaRPr>
          </a:p>
        </p:txBody>
      </p:sp>
      <p:pic>
        <p:nvPicPr>
          <p:cNvPr id="7" name="Picture 16">
            <a:extLst>
              <a:ext uri="{FF2B5EF4-FFF2-40B4-BE49-F238E27FC236}">
                <a16:creationId xmlns:a16="http://schemas.microsoft.com/office/drawing/2014/main" id="{FCBD5E50-87F5-65C1-7D57-6D2C9DC6B8A3}"/>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Placeholder 58"/>
          <p:cNvSpPr>
            <a:spLocks noGrp="1"/>
          </p:cNvSpPr>
          <p:nvPr>
            <p:ph type="body" sz="quarter" idx="12"/>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0" name="Text Placeholder 58"/>
          <p:cNvSpPr>
            <a:spLocks noGrp="1"/>
          </p:cNvSpPr>
          <p:nvPr>
            <p:ph type="body" sz="quarter" idx="13"/>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a:t>Edit Master text styles</a:t>
            </a:r>
          </a:p>
        </p:txBody>
      </p:sp>
      <p:sp>
        <p:nvSpPr>
          <p:cNvPr id="61" name="Text Placeholder 58"/>
          <p:cNvSpPr>
            <a:spLocks noGrp="1"/>
          </p:cNvSpPr>
          <p:nvPr>
            <p:ph type="body" sz="quarter" idx="14"/>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2" name="Text Placeholder 58"/>
          <p:cNvSpPr>
            <a:spLocks noGrp="1"/>
          </p:cNvSpPr>
          <p:nvPr>
            <p:ph type="body" sz="quarter" idx="15"/>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63" name="Text Placeholder 58"/>
          <p:cNvSpPr>
            <a:spLocks noGrp="1"/>
          </p:cNvSpPr>
          <p:nvPr>
            <p:ph type="body" sz="quarter" idx="16"/>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a:t>Edit Master text styles</a:t>
            </a:r>
          </a:p>
        </p:txBody>
      </p:sp>
      <p:sp>
        <p:nvSpPr>
          <p:cNvPr id="17" name="Title 1"/>
          <p:cNvSpPr>
            <a:spLocks noGrp="1"/>
          </p:cNvSpPr>
          <p:nvPr>
            <p:ph type="title"/>
          </p:nvPr>
        </p:nvSpPr>
        <p:spPr>
          <a:xfrm>
            <a:off x="342047" y="232795"/>
            <a:ext cx="8459906" cy="332690"/>
          </a:xfrm>
        </p:spPr>
        <p:txBody>
          <a:bodyPr/>
          <a:lstStyle/>
          <a:p>
            <a:r>
              <a:rPr lang="en-US"/>
              <a:t>Click to edit Master title style</a:t>
            </a:r>
            <a:endParaRPr lang="en-US" dirty="0"/>
          </a:p>
        </p:txBody>
      </p:sp>
      <p:sp>
        <p:nvSpPr>
          <p:cNvPr id="18" name="Subtitle 2"/>
          <p:cNvSpPr>
            <a:spLocks noGrp="1"/>
          </p:cNvSpPr>
          <p:nvPr>
            <p:ph type="subTitle" idx="17"/>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571639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0">
          <a:blip r:embed="rId3"/>
          <a:srcRect/>
          <a:stretch>
            <a:fillRect/>
          </a:stretch>
        </a:blip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32EC1BD-E86B-9485-9049-6F3794DFC961}"/>
              </a:ext>
            </a:extLst>
          </p:cNvPr>
          <p:cNvCxnSpPr>
            <a:cxnSpLocks/>
          </p:cNvCxnSpPr>
          <p:nvPr userDrawn="1"/>
        </p:nvCxnSpPr>
        <p:spPr bwMode="gray">
          <a:xfrm>
            <a:off x="2919413" y="3051175"/>
            <a:ext cx="328295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36424F5-765F-96C0-8269-CC4ED805FC87}"/>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4" name="Picture 11">
            <a:extLst>
              <a:ext uri="{FF2B5EF4-FFF2-40B4-BE49-F238E27FC236}">
                <a16:creationId xmlns:a16="http://schemas.microsoft.com/office/drawing/2014/main" id="{96049CC7-4710-346F-7B97-70CAEB996B53}"/>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Subtitle 2"/>
          <p:cNvSpPr>
            <a:spLocks noGrp="1"/>
          </p:cNvSpPr>
          <p:nvPr>
            <p:ph type="subTitle" idx="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1" name="Title 50"/>
          <p:cNvSpPr>
            <a:spLocks noGrp="1"/>
          </p:cNvSpPr>
          <p:nvPr>
            <p:ph type="title"/>
          </p:nvPr>
        </p:nvSpPr>
        <p:spPr>
          <a:xfrm>
            <a:off x="1076171" y="224406"/>
            <a:ext cx="6991658" cy="2526050"/>
          </a:xfrm>
        </p:spPr>
        <p:txBody>
          <a:bodyPr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spTree>
    <p:extLst>
      <p:ext uri="{BB962C8B-B14F-4D97-AF65-F5344CB8AC3E}">
        <p14:creationId xmlns:p14="http://schemas.microsoft.com/office/powerpoint/2010/main" val="12130216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hea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0" y="785685"/>
            <a:ext cx="9144000" cy="479779"/>
          </a:xfrm>
          <a:prstGeom prst="rect">
            <a:avLst/>
          </a:prstGeom>
        </p:spPr>
        <p:txBody>
          <a:bodyPr lIns="51426" tIns="25713" rIns="51426" bIns="25713"/>
          <a:lstStyle>
            <a:lvl1pPr algn="ctr">
              <a:buFontTx/>
              <a:buNone/>
              <a:defRPr sz="2000"/>
            </a:lvl1pPr>
          </a:lstStyle>
          <a:p>
            <a:pPr lvl="0"/>
            <a:r>
              <a:rPr lang="en-US"/>
              <a:t>Click to edit Master text styles</a:t>
            </a:r>
          </a:p>
        </p:txBody>
      </p:sp>
      <p:sp>
        <p:nvSpPr>
          <p:cNvPr id="11" name="Content Placeholder 10"/>
          <p:cNvSpPr>
            <a:spLocks noGrp="1"/>
          </p:cNvSpPr>
          <p:nvPr>
            <p:ph sz="quarter" idx="14"/>
          </p:nvPr>
        </p:nvSpPr>
        <p:spPr>
          <a:xfrm>
            <a:off x="288835" y="1360213"/>
            <a:ext cx="8555969" cy="3162003"/>
          </a:xfrm>
          <a:prstGeom prst="rect">
            <a:avLst/>
          </a:prstGeom>
        </p:spPr>
        <p:txBody>
          <a:bodyPr lIns="51426" tIns="25713" rIns="51426" bIns="25713"/>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sp>
        <p:nvSpPr>
          <p:cNvPr id="3" name="Slide Number Placeholder 5">
            <a:extLst>
              <a:ext uri="{FF2B5EF4-FFF2-40B4-BE49-F238E27FC236}">
                <a16:creationId xmlns:a16="http://schemas.microsoft.com/office/drawing/2014/main" id="{49281FCB-EC84-0C35-FCE6-7945AB5F0650}"/>
              </a:ext>
            </a:extLst>
          </p:cNvPr>
          <p:cNvSpPr>
            <a:spLocks noGrp="1"/>
          </p:cNvSpPr>
          <p:nvPr>
            <p:ph type="sldNum" sz="quarter" idx="15"/>
          </p:nvPr>
        </p:nvSpPr>
        <p:spPr/>
        <p:txBody>
          <a:bodyPr/>
          <a:lstStyle>
            <a:lvl1pPr>
              <a:defRPr/>
            </a:lvl1pPr>
          </a:lstStyle>
          <a:p>
            <a:pPr>
              <a:defRPr/>
            </a:pPr>
            <a:fld id="{BF3707E9-B1B8-43A1-8D72-459A5DEDF2DB}" type="slidenum">
              <a:rPr lang="en-US" altLang="en-US"/>
              <a:pPr>
                <a:defRPr/>
              </a:pPr>
              <a:t>‹#›</a:t>
            </a:fld>
            <a:endParaRPr lang="en-US" altLang="en-US"/>
          </a:p>
        </p:txBody>
      </p:sp>
    </p:spTree>
    <p:extLst>
      <p:ext uri="{BB962C8B-B14F-4D97-AF65-F5344CB8AC3E}">
        <p14:creationId xmlns:p14="http://schemas.microsoft.com/office/powerpoint/2010/main" val="13141049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hoto and Title">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8CBB57-E89B-5FA3-2240-5F3F02B934F3}"/>
              </a:ext>
            </a:extLst>
          </p:cNvPr>
          <p:cNvSpPr/>
          <p:nvPr userDrawn="1"/>
        </p:nvSpPr>
        <p:spPr bwMode="gray">
          <a:xfrm>
            <a:off x="0" y="0"/>
            <a:ext cx="9144000" cy="14049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3" name="TextBox 2">
            <a:extLst>
              <a:ext uri="{FF2B5EF4-FFF2-40B4-BE49-F238E27FC236}">
                <a16:creationId xmlns:a16="http://schemas.microsoft.com/office/drawing/2014/main" id="{6481F9D2-5CCF-E5A9-43AD-9444D93DEC94}"/>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 name="Picture 11">
            <a:extLst>
              <a:ext uri="{FF2B5EF4-FFF2-40B4-BE49-F238E27FC236}">
                <a16:creationId xmlns:a16="http://schemas.microsoft.com/office/drawing/2014/main" id="{076109DB-B3DE-36A0-F2BD-34E6F33FEE7D}"/>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9310483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and Title in Circle">
    <p:bg bwMode="gray">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A8408D0-2A94-841C-AED1-9A0A12BF9C2F}"/>
              </a:ext>
            </a:extLst>
          </p:cNvPr>
          <p:cNvSpPr/>
          <p:nvPr userDrawn="1"/>
        </p:nvSpPr>
        <p:spPr bwMode="gray">
          <a:xfrm>
            <a:off x="4814888" y="590550"/>
            <a:ext cx="3797300" cy="3797300"/>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3" name="TextBox 2">
            <a:extLst>
              <a:ext uri="{FF2B5EF4-FFF2-40B4-BE49-F238E27FC236}">
                <a16:creationId xmlns:a16="http://schemas.microsoft.com/office/drawing/2014/main" id="{5935FC64-EE9E-34FB-C152-1FC891E29274}"/>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 name="Picture 11">
            <a:extLst>
              <a:ext uri="{FF2B5EF4-FFF2-40B4-BE49-F238E27FC236}">
                <a16:creationId xmlns:a16="http://schemas.microsoft.com/office/drawing/2014/main" id="{C6B497F6-2583-E2CE-310A-5CCB3FEDF50D}"/>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01458797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hoto and Content">
    <p:bg bwMode="gray">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89EB2E-3D97-0C52-017C-5F0211A6AAA2}"/>
              </a:ext>
            </a:extLst>
          </p:cNvPr>
          <p:cNvSpPr/>
          <p:nvPr userDrawn="1"/>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3" name="TextBox 2">
            <a:extLst>
              <a:ext uri="{FF2B5EF4-FFF2-40B4-BE49-F238E27FC236}">
                <a16:creationId xmlns:a16="http://schemas.microsoft.com/office/drawing/2014/main" id="{3E7F005A-8AE9-7671-17CC-69A9148AE37D}"/>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 name="Picture 11">
            <a:extLst>
              <a:ext uri="{FF2B5EF4-FFF2-40B4-BE49-F238E27FC236}">
                <a16:creationId xmlns:a16="http://schemas.microsoft.com/office/drawing/2014/main" id="{F5BBC7F3-4976-3116-6C98-D6E9CD79CC91}"/>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3188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hoto and Title with Bullets">
    <p:bg bwMode="gray">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8F00A5-0783-8DB4-48F4-FB7F295ED260}"/>
              </a:ext>
            </a:extLst>
          </p:cNvPr>
          <p:cNvSpPr/>
          <p:nvPr userDrawn="1"/>
        </p:nvSpPr>
        <p:spPr bwMode="gray">
          <a:xfrm>
            <a:off x="0" y="0"/>
            <a:ext cx="9144000" cy="14049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3" name="TextBox 2">
            <a:extLst>
              <a:ext uri="{FF2B5EF4-FFF2-40B4-BE49-F238E27FC236}">
                <a16:creationId xmlns:a16="http://schemas.microsoft.com/office/drawing/2014/main" id="{B0CD8558-EFF1-4D30-E0B2-B64E99B36711}"/>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 name="Picture 11">
            <a:extLst>
              <a:ext uri="{FF2B5EF4-FFF2-40B4-BE49-F238E27FC236}">
                <a16:creationId xmlns:a16="http://schemas.microsoft.com/office/drawing/2014/main" id="{18919338-E580-1A34-3551-2AFB32F575AD}"/>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rIns="182880"/>
          <a:lstStyle/>
          <a:p>
            <a:pPr lvl="0"/>
            <a:r>
              <a:rPr lang="en-US"/>
              <a:t>Click to edit Master text styles</a:t>
            </a:r>
          </a:p>
        </p:txBody>
      </p:sp>
    </p:spTree>
    <p:extLst>
      <p:ext uri="{BB962C8B-B14F-4D97-AF65-F5344CB8AC3E}">
        <p14:creationId xmlns:p14="http://schemas.microsoft.com/office/powerpoint/2010/main" val="331915501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Background">
    <p:bg bwMode="gray">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3B01A71F-C6B7-50E7-F1E8-D378FE24C9D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DD15181-1D57-2C70-EA09-10071E52E4A2}"/>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4" name="Picture 11">
            <a:extLst>
              <a:ext uri="{FF2B5EF4-FFF2-40B4-BE49-F238E27FC236}">
                <a16:creationId xmlns:a16="http://schemas.microsoft.com/office/drawing/2014/main" id="{2D987B5A-862A-B6A5-33B6-78500C480640}"/>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0147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p:bg>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51FE8FC9-B02F-676C-06A3-307C58957CAE}"/>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27019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23D8BAA2-9FA3-A715-A3EE-F107B8101DF4}"/>
              </a:ext>
            </a:extLst>
          </p:cNvPr>
          <p:cNvSpPr>
            <a:spLocks noChangeAspect="1"/>
          </p:cNvSpPr>
          <p:nvPr userDrawn="1"/>
        </p:nvSpPr>
        <p:spPr>
          <a:xfrm>
            <a:off x="561975" y="901700"/>
            <a:ext cx="1577975" cy="15779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nvGrpSpPr>
          <p:cNvPr id="5" name="Group 11" hidden="1">
            <a:extLst>
              <a:ext uri="{FF2B5EF4-FFF2-40B4-BE49-F238E27FC236}">
                <a16:creationId xmlns:a16="http://schemas.microsoft.com/office/drawing/2014/main" id="{39F0EFCC-53B3-55FE-7C21-B25A2A7FA008}"/>
              </a:ext>
            </a:extLst>
          </p:cNvPr>
          <p:cNvGrpSpPr>
            <a:grpSpLocks/>
          </p:cNvGrpSpPr>
          <p:nvPr userDrawn="1">
            <p:custDataLst>
              <p:tags r:id="rId2"/>
            </p:custDataLst>
          </p:nvPr>
        </p:nvGrpSpPr>
        <p:grpSpPr bwMode="auto">
          <a:xfrm>
            <a:off x="0" y="0"/>
            <a:ext cx="9144000" cy="5143500"/>
            <a:chOff x="-7" y="0"/>
            <a:chExt cx="12192008" cy="6858003"/>
          </a:xfrm>
        </p:grpSpPr>
        <p:grpSp>
          <p:nvGrpSpPr>
            <p:cNvPr id="6" name="Group 5" hidden="1">
              <a:extLst>
                <a:ext uri="{FF2B5EF4-FFF2-40B4-BE49-F238E27FC236}">
                  <a16:creationId xmlns:a16="http://schemas.microsoft.com/office/drawing/2014/main" id="{2F86D2D8-923F-D4EF-262D-68F0192D8926}"/>
                </a:ext>
              </a:extLst>
            </p:cNvPr>
            <p:cNvGrpSpPr/>
            <p:nvPr userDrawn="1"/>
          </p:nvGrpSpPr>
          <p:grpSpPr bwMode="blackGray">
            <a:xfrm>
              <a:off x="-7" y="0"/>
              <a:ext cx="12192008" cy="6858003"/>
              <a:chOff x="-7" y="0"/>
              <a:chExt cx="12192008" cy="6858003"/>
            </a:xfrm>
            <a:solidFill>
              <a:srgbClr val="7030A0">
                <a:alpha val="10000"/>
              </a:srgbClr>
            </a:solidFill>
          </p:grpSpPr>
          <p:sp>
            <p:nvSpPr>
              <p:cNvPr id="49" name="Rectangle 48" hidden="1">
                <a:extLst>
                  <a:ext uri="{FF2B5EF4-FFF2-40B4-BE49-F238E27FC236}">
                    <a16:creationId xmlns:a16="http://schemas.microsoft.com/office/drawing/2014/main" id="{50A471A6-3664-4DC4-B87C-EEE80583BCE7}"/>
                  </a:ext>
                </a:extLst>
              </p:cNvPr>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0" name="Rectangle 49" hidden="1">
                <a:extLst>
                  <a:ext uri="{FF2B5EF4-FFF2-40B4-BE49-F238E27FC236}">
                    <a16:creationId xmlns:a16="http://schemas.microsoft.com/office/drawing/2014/main" id="{D5DF1A19-2200-297D-20F0-B15168E44F6F}"/>
                  </a:ext>
                </a:extLst>
              </p:cNvPr>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1" name="Rectangle 50" hidden="1">
                <a:extLst>
                  <a:ext uri="{FF2B5EF4-FFF2-40B4-BE49-F238E27FC236}">
                    <a16:creationId xmlns:a16="http://schemas.microsoft.com/office/drawing/2014/main" id="{B74DB473-45E7-E5DE-8328-C91806FB6C40}"/>
                  </a:ext>
                </a:extLst>
              </p:cNvPr>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2" name="Rectangle 51" hidden="1">
                <a:extLst>
                  <a:ext uri="{FF2B5EF4-FFF2-40B4-BE49-F238E27FC236}">
                    <a16:creationId xmlns:a16="http://schemas.microsoft.com/office/drawing/2014/main" id="{737E4A00-E577-A460-0DD1-D019ABAC4128}"/>
                  </a:ext>
                </a:extLst>
              </p:cNvPr>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3" name="Rectangle 52" hidden="1">
                <a:extLst>
                  <a:ext uri="{FF2B5EF4-FFF2-40B4-BE49-F238E27FC236}">
                    <a16:creationId xmlns:a16="http://schemas.microsoft.com/office/drawing/2014/main" id="{7CC1C283-5C48-137D-6A8E-C3018D388221}"/>
                  </a:ext>
                </a:extLst>
              </p:cNvPr>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nvGrpSpPr>
            <p:cNvPr id="7" name="Group 13" hidden="1">
              <a:extLst>
                <a:ext uri="{FF2B5EF4-FFF2-40B4-BE49-F238E27FC236}">
                  <a16:creationId xmlns:a16="http://schemas.microsoft.com/office/drawing/2014/main" id="{CA07124C-A8D9-38E4-3508-4BE9C30F12A9}"/>
                </a:ext>
              </a:extLst>
            </p:cNvPr>
            <p:cNvGrpSpPr>
              <a:grpSpLocks/>
            </p:cNvGrpSpPr>
            <p:nvPr userDrawn="1"/>
          </p:nvGrpSpPr>
          <p:grpSpPr bwMode="auto">
            <a:xfrm>
              <a:off x="456062" y="304801"/>
              <a:ext cx="11279875" cy="5599075"/>
              <a:chOff x="0" y="304801"/>
              <a:chExt cx="12192000" cy="5599075"/>
            </a:xfrm>
          </p:grpSpPr>
          <p:cxnSp>
            <p:nvCxnSpPr>
              <p:cNvPr id="23" name="Straight Connector 22" hidden="1">
                <a:extLst>
                  <a:ext uri="{FF2B5EF4-FFF2-40B4-BE49-F238E27FC236}">
                    <a16:creationId xmlns:a16="http://schemas.microsoft.com/office/drawing/2014/main" id="{4B66BDCE-583E-EC88-9354-10AA8E07A36B}"/>
                  </a:ext>
                </a:extLst>
              </p:cNvPr>
              <p:cNvCxnSpPr/>
              <p:nvPr userDrawn="1"/>
            </p:nvCxnSpPr>
            <p:spPr bwMode="blackGray">
              <a:xfrm>
                <a:off x="-1065" y="52916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a:extLst>
                  <a:ext uri="{FF2B5EF4-FFF2-40B4-BE49-F238E27FC236}">
                    <a16:creationId xmlns:a16="http://schemas.microsoft.com/office/drawing/2014/main" id="{6E1574EE-8240-05BB-149F-FB30D8FB3ACF}"/>
                  </a:ext>
                </a:extLst>
              </p:cNvPr>
              <p:cNvCxnSpPr/>
              <p:nvPr userDrawn="1"/>
            </p:nvCxnSpPr>
            <p:spPr bwMode="blackGray">
              <a:xfrm>
                <a:off x="-1065" y="30480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a:extLst>
                  <a:ext uri="{FF2B5EF4-FFF2-40B4-BE49-F238E27FC236}">
                    <a16:creationId xmlns:a16="http://schemas.microsoft.com/office/drawing/2014/main" id="{FA80116A-AE59-979F-C263-47497587D326}"/>
                  </a:ext>
                </a:extLst>
              </p:cNvPr>
              <p:cNvCxnSpPr/>
              <p:nvPr userDrawn="1"/>
            </p:nvCxnSpPr>
            <p:spPr bwMode="blackGray">
              <a:xfrm>
                <a:off x="-1065" y="75353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a:extLst>
                  <a:ext uri="{FF2B5EF4-FFF2-40B4-BE49-F238E27FC236}">
                    <a16:creationId xmlns:a16="http://schemas.microsoft.com/office/drawing/2014/main" id="{76F79527-2B6F-5B6A-F27E-BC01EC7A0488}"/>
                  </a:ext>
                </a:extLst>
              </p:cNvPr>
              <p:cNvCxnSpPr/>
              <p:nvPr userDrawn="1"/>
            </p:nvCxnSpPr>
            <p:spPr bwMode="blackGray">
              <a:xfrm>
                <a:off x="-1065" y="9757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a:extLst>
                  <a:ext uri="{FF2B5EF4-FFF2-40B4-BE49-F238E27FC236}">
                    <a16:creationId xmlns:a16="http://schemas.microsoft.com/office/drawing/2014/main" id="{0EF158E2-D03D-D927-0984-503ECA8C8867}"/>
                  </a:ext>
                </a:extLst>
              </p:cNvPr>
              <p:cNvCxnSpPr/>
              <p:nvPr userDrawn="1"/>
            </p:nvCxnSpPr>
            <p:spPr bwMode="blackGray">
              <a:xfrm>
                <a:off x="-1065" y="12001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a:extLst>
                  <a:ext uri="{FF2B5EF4-FFF2-40B4-BE49-F238E27FC236}">
                    <a16:creationId xmlns:a16="http://schemas.microsoft.com/office/drawing/2014/main" id="{20AA01F9-DAE5-2A8A-0E37-0323B6DD3980}"/>
                  </a:ext>
                </a:extLst>
              </p:cNvPr>
              <p:cNvCxnSpPr/>
              <p:nvPr userDrawn="1"/>
            </p:nvCxnSpPr>
            <p:spPr bwMode="blackGray">
              <a:xfrm>
                <a:off x="-1065" y="142451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a:extLst>
                  <a:ext uri="{FF2B5EF4-FFF2-40B4-BE49-F238E27FC236}">
                    <a16:creationId xmlns:a16="http://schemas.microsoft.com/office/drawing/2014/main" id="{8D9C91D3-43BC-17FE-597C-FF59C38490F4}"/>
                  </a:ext>
                </a:extLst>
              </p:cNvPr>
              <p:cNvCxnSpPr/>
              <p:nvPr userDrawn="1"/>
            </p:nvCxnSpPr>
            <p:spPr bwMode="blackGray">
              <a:xfrm>
                <a:off x="-1065" y="16488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a:extLst>
                  <a:ext uri="{FF2B5EF4-FFF2-40B4-BE49-F238E27FC236}">
                    <a16:creationId xmlns:a16="http://schemas.microsoft.com/office/drawing/2014/main" id="{71CF550A-A85C-84BD-1E1F-FCF6C29A34F7}"/>
                  </a:ext>
                </a:extLst>
              </p:cNvPr>
              <p:cNvCxnSpPr/>
              <p:nvPr userDrawn="1"/>
            </p:nvCxnSpPr>
            <p:spPr bwMode="blackGray">
              <a:xfrm>
                <a:off x="-1065" y="18732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a:extLst>
                  <a:ext uri="{FF2B5EF4-FFF2-40B4-BE49-F238E27FC236}">
                    <a16:creationId xmlns:a16="http://schemas.microsoft.com/office/drawing/2014/main" id="{0D48B3A4-3C74-4708-252C-4803F2C5FFF9}"/>
                  </a:ext>
                </a:extLst>
              </p:cNvPr>
              <p:cNvCxnSpPr/>
              <p:nvPr userDrawn="1"/>
            </p:nvCxnSpPr>
            <p:spPr bwMode="blackGray">
              <a:xfrm>
                <a:off x="-1065" y="20955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a:extLst>
                  <a:ext uri="{FF2B5EF4-FFF2-40B4-BE49-F238E27FC236}">
                    <a16:creationId xmlns:a16="http://schemas.microsoft.com/office/drawing/2014/main" id="{F375AFE1-9943-85F3-23C9-B8A2C74E0E51}"/>
                  </a:ext>
                </a:extLst>
              </p:cNvPr>
              <p:cNvCxnSpPr/>
              <p:nvPr userDrawn="1"/>
            </p:nvCxnSpPr>
            <p:spPr bwMode="blackGray">
              <a:xfrm>
                <a:off x="-1065" y="231986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a:extLst>
                  <a:ext uri="{FF2B5EF4-FFF2-40B4-BE49-F238E27FC236}">
                    <a16:creationId xmlns:a16="http://schemas.microsoft.com/office/drawing/2014/main" id="{83107A8A-4C4C-450C-D7D0-D5C83937F247}"/>
                  </a:ext>
                </a:extLst>
              </p:cNvPr>
              <p:cNvCxnSpPr/>
              <p:nvPr userDrawn="1"/>
            </p:nvCxnSpPr>
            <p:spPr bwMode="blackGray">
              <a:xfrm>
                <a:off x="-1065" y="254423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a:extLst>
                  <a:ext uri="{FF2B5EF4-FFF2-40B4-BE49-F238E27FC236}">
                    <a16:creationId xmlns:a16="http://schemas.microsoft.com/office/drawing/2014/main" id="{E115F0DB-7A9A-F0C9-EB39-5A26AA32F75F}"/>
                  </a:ext>
                </a:extLst>
              </p:cNvPr>
              <p:cNvCxnSpPr/>
              <p:nvPr userDrawn="1"/>
            </p:nvCxnSpPr>
            <p:spPr bwMode="blackGray">
              <a:xfrm>
                <a:off x="-1065" y="299296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a:extLst>
                  <a:ext uri="{FF2B5EF4-FFF2-40B4-BE49-F238E27FC236}">
                    <a16:creationId xmlns:a16="http://schemas.microsoft.com/office/drawing/2014/main" id="{81785E17-DF70-2E9D-168E-0B6629424516}"/>
                  </a:ext>
                </a:extLst>
              </p:cNvPr>
              <p:cNvCxnSpPr/>
              <p:nvPr userDrawn="1"/>
            </p:nvCxnSpPr>
            <p:spPr bwMode="blackGray">
              <a:xfrm>
                <a:off x="-1065" y="27686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a:extLst>
                  <a:ext uri="{FF2B5EF4-FFF2-40B4-BE49-F238E27FC236}">
                    <a16:creationId xmlns:a16="http://schemas.microsoft.com/office/drawing/2014/main" id="{0690889B-A5AC-7A2D-A440-D2D4163410FE}"/>
                  </a:ext>
                </a:extLst>
              </p:cNvPr>
              <p:cNvCxnSpPr/>
              <p:nvPr userDrawn="1"/>
            </p:nvCxnSpPr>
            <p:spPr bwMode="blackGray">
              <a:xfrm>
                <a:off x="-1065" y="343958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a:extLst>
                  <a:ext uri="{FF2B5EF4-FFF2-40B4-BE49-F238E27FC236}">
                    <a16:creationId xmlns:a16="http://schemas.microsoft.com/office/drawing/2014/main" id="{83BC0EAB-3C3C-617D-01E4-EFD2EF883621}"/>
                  </a:ext>
                </a:extLst>
              </p:cNvPr>
              <p:cNvCxnSpPr/>
              <p:nvPr userDrawn="1"/>
            </p:nvCxnSpPr>
            <p:spPr bwMode="blackGray">
              <a:xfrm>
                <a:off x="-1065" y="32152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a:extLst>
                  <a:ext uri="{FF2B5EF4-FFF2-40B4-BE49-F238E27FC236}">
                    <a16:creationId xmlns:a16="http://schemas.microsoft.com/office/drawing/2014/main" id="{D807A24B-3CD0-6B70-1876-A083261DEBE9}"/>
                  </a:ext>
                </a:extLst>
              </p:cNvPr>
              <p:cNvCxnSpPr/>
              <p:nvPr userDrawn="1"/>
            </p:nvCxnSpPr>
            <p:spPr bwMode="blackGray">
              <a:xfrm>
                <a:off x="-1065" y="366395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AAF573FC-43B6-9929-64D4-8F5CD4C7AB01}"/>
                  </a:ext>
                </a:extLst>
              </p:cNvPr>
              <p:cNvCxnSpPr/>
              <p:nvPr userDrawn="1"/>
            </p:nvCxnSpPr>
            <p:spPr bwMode="blackGray">
              <a:xfrm>
                <a:off x="-1065" y="38883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a:extLst>
                  <a:ext uri="{FF2B5EF4-FFF2-40B4-BE49-F238E27FC236}">
                    <a16:creationId xmlns:a16="http://schemas.microsoft.com/office/drawing/2014/main" id="{F77D8302-16D8-3339-A0E0-FD3A59974FF4}"/>
                  </a:ext>
                </a:extLst>
              </p:cNvPr>
              <p:cNvCxnSpPr/>
              <p:nvPr userDrawn="1"/>
            </p:nvCxnSpPr>
            <p:spPr bwMode="blackGray">
              <a:xfrm>
                <a:off x="-1065" y="411268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a:extLst>
                  <a:ext uri="{FF2B5EF4-FFF2-40B4-BE49-F238E27FC236}">
                    <a16:creationId xmlns:a16="http://schemas.microsoft.com/office/drawing/2014/main" id="{2DE05E75-9139-AB01-B0F1-7A41CEEEA886}"/>
                  </a:ext>
                </a:extLst>
              </p:cNvPr>
              <p:cNvCxnSpPr/>
              <p:nvPr userDrawn="1"/>
            </p:nvCxnSpPr>
            <p:spPr bwMode="blackGray">
              <a:xfrm>
                <a:off x="-1065" y="433493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a:extLst>
                  <a:ext uri="{FF2B5EF4-FFF2-40B4-BE49-F238E27FC236}">
                    <a16:creationId xmlns:a16="http://schemas.microsoft.com/office/drawing/2014/main" id="{DA47FD4D-8956-C59B-E62C-234917F6BC30}"/>
                  </a:ext>
                </a:extLst>
              </p:cNvPr>
              <p:cNvCxnSpPr/>
              <p:nvPr userDrawn="1"/>
            </p:nvCxnSpPr>
            <p:spPr bwMode="blackGray">
              <a:xfrm>
                <a:off x="-1065" y="45593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a:extLst>
                  <a:ext uri="{FF2B5EF4-FFF2-40B4-BE49-F238E27FC236}">
                    <a16:creationId xmlns:a16="http://schemas.microsoft.com/office/drawing/2014/main" id="{FF659D71-3DC7-D097-D263-9EC35FC140C8}"/>
                  </a:ext>
                </a:extLst>
              </p:cNvPr>
              <p:cNvCxnSpPr/>
              <p:nvPr userDrawn="1"/>
            </p:nvCxnSpPr>
            <p:spPr bwMode="blackGray">
              <a:xfrm>
                <a:off x="-1065" y="478366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a:extLst>
                  <a:ext uri="{FF2B5EF4-FFF2-40B4-BE49-F238E27FC236}">
                    <a16:creationId xmlns:a16="http://schemas.microsoft.com/office/drawing/2014/main" id="{8EFEA09E-AFB1-4970-3418-1046AD662230}"/>
                  </a:ext>
                </a:extLst>
              </p:cNvPr>
              <p:cNvCxnSpPr/>
              <p:nvPr userDrawn="1"/>
            </p:nvCxnSpPr>
            <p:spPr bwMode="blackGray">
              <a:xfrm>
                <a:off x="-1065" y="500803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a:extLst>
                  <a:ext uri="{FF2B5EF4-FFF2-40B4-BE49-F238E27FC236}">
                    <a16:creationId xmlns:a16="http://schemas.microsoft.com/office/drawing/2014/main" id="{023ACBCB-9574-9D08-CA9E-5AAF4FFF786B}"/>
                  </a:ext>
                </a:extLst>
              </p:cNvPr>
              <p:cNvCxnSpPr/>
              <p:nvPr userDrawn="1"/>
            </p:nvCxnSpPr>
            <p:spPr bwMode="blackGray">
              <a:xfrm>
                <a:off x="-1065" y="52324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a:extLst>
                  <a:ext uri="{FF2B5EF4-FFF2-40B4-BE49-F238E27FC236}">
                    <a16:creationId xmlns:a16="http://schemas.microsoft.com/office/drawing/2014/main" id="{470DD861-673E-942F-AE55-344153B2ED01}"/>
                  </a:ext>
                </a:extLst>
              </p:cNvPr>
              <p:cNvCxnSpPr/>
              <p:nvPr userDrawn="1"/>
            </p:nvCxnSpPr>
            <p:spPr bwMode="blackGray">
              <a:xfrm>
                <a:off x="-1065" y="545465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a:extLst>
                  <a:ext uri="{FF2B5EF4-FFF2-40B4-BE49-F238E27FC236}">
                    <a16:creationId xmlns:a16="http://schemas.microsoft.com/office/drawing/2014/main" id="{D77DCE36-F636-6D81-24CF-6A1939E80325}"/>
                  </a:ext>
                </a:extLst>
              </p:cNvPr>
              <p:cNvCxnSpPr/>
              <p:nvPr userDrawn="1"/>
            </p:nvCxnSpPr>
            <p:spPr bwMode="blackGray">
              <a:xfrm>
                <a:off x="-1065" y="590338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a:extLst>
                  <a:ext uri="{FF2B5EF4-FFF2-40B4-BE49-F238E27FC236}">
                    <a16:creationId xmlns:a16="http://schemas.microsoft.com/office/drawing/2014/main" id="{210F6564-8DAA-700B-92B2-3FADEC7AF9F5}"/>
                  </a:ext>
                </a:extLst>
              </p:cNvPr>
              <p:cNvCxnSpPr/>
              <p:nvPr userDrawn="1"/>
            </p:nvCxnSpPr>
            <p:spPr bwMode="blackGray">
              <a:xfrm>
                <a:off x="-1065" y="567902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16" hidden="1">
              <a:extLst>
                <a:ext uri="{FF2B5EF4-FFF2-40B4-BE49-F238E27FC236}">
                  <a16:creationId xmlns:a16="http://schemas.microsoft.com/office/drawing/2014/main" id="{AEA134D8-108E-8702-6484-CA8C22B440A0}"/>
                </a:ext>
              </a:extLst>
            </p:cNvPr>
            <p:cNvGrpSpPr>
              <a:grpSpLocks/>
            </p:cNvGrpSpPr>
            <p:nvPr userDrawn="1"/>
          </p:nvGrpSpPr>
          <p:grpSpPr bwMode="auto">
            <a:xfrm>
              <a:off x="456062" y="304801"/>
              <a:ext cx="11277720" cy="5599075"/>
              <a:chOff x="456062" y="304801"/>
              <a:chExt cx="11277720" cy="5817450"/>
            </a:xfrm>
          </p:grpSpPr>
          <p:sp>
            <p:nvSpPr>
              <p:cNvPr id="9" name="Rectangle 8" hidden="1">
                <a:extLst>
                  <a:ext uri="{FF2B5EF4-FFF2-40B4-BE49-F238E27FC236}">
                    <a16:creationId xmlns:a16="http://schemas.microsoft.com/office/drawing/2014/main" id="{FEE5AD4B-A529-C3E6-69D0-59BACA9CA9AD}"/>
                  </a:ext>
                </a:extLst>
              </p:cNvPr>
              <p:cNvSpPr/>
              <p:nvPr userDrawn="1"/>
            </p:nvSpPr>
            <p:spPr bwMode="blackGray">
              <a:xfrm>
                <a:off x="7137397"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0" name="Rectangle 9" hidden="1">
                <a:extLst>
                  <a:ext uri="{FF2B5EF4-FFF2-40B4-BE49-F238E27FC236}">
                    <a16:creationId xmlns:a16="http://schemas.microsoft.com/office/drawing/2014/main" id="{5B2F89AA-6E06-E202-970E-0A99E7AA2AD7}"/>
                  </a:ext>
                </a:extLst>
              </p:cNvPr>
              <p:cNvSpPr/>
              <p:nvPr userDrawn="1"/>
            </p:nvSpPr>
            <p:spPr bwMode="blackGray">
              <a:xfrm>
                <a:off x="5228163"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2" name="Rectangle 11" hidden="1">
                <a:extLst>
                  <a:ext uri="{FF2B5EF4-FFF2-40B4-BE49-F238E27FC236}">
                    <a16:creationId xmlns:a16="http://schemas.microsoft.com/office/drawing/2014/main" id="{52AEE773-CBEB-619E-4760-E8ECE80862F0}"/>
                  </a:ext>
                </a:extLst>
              </p:cNvPr>
              <p:cNvSpPr/>
              <p:nvPr userDrawn="1"/>
            </p:nvSpPr>
            <p:spPr bwMode="blackGray">
              <a:xfrm>
                <a:off x="4273546"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3" name="Rectangle 12" hidden="1">
                <a:extLst>
                  <a:ext uri="{FF2B5EF4-FFF2-40B4-BE49-F238E27FC236}">
                    <a16:creationId xmlns:a16="http://schemas.microsoft.com/office/drawing/2014/main" id="{6345A55F-51BD-999C-6D51-C2096669D4B5}"/>
                  </a:ext>
                </a:extLst>
              </p:cNvPr>
              <p:cNvSpPr/>
              <p:nvPr userDrawn="1"/>
            </p:nvSpPr>
            <p:spPr bwMode="blackGray">
              <a:xfrm>
                <a:off x="3318928"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4" name="Rectangle 13" hidden="1">
                <a:extLst>
                  <a:ext uri="{FF2B5EF4-FFF2-40B4-BE49-F238E27FC236}">
                    <a16:creationId xmlns:a16="http://schemas.microsoft.com/office/drawing/2014/main" id="{6E66F137-2060-7175-DEC6-A79092F69807}"/>
                  </a:ext>
                </a:extLst>
              </p:cNvPr>
              <p:cNvSpPr/>
              <p:nvPr userDrawn="1"/>
            </p:nvSpPr>
            <p:spPr bwMode="blackGray">
              <a:xfrm>
                <a:off x="2364311"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5" name="Rectangle 14" hidden="1">
                <a:extLst>
                  <a:ext uri="{FF2B5EF4-FFF2-40B4-BE49-F238E27FC236}">
                    <a16:creationId xmlns:a16="http://schemas.microsoft.com/office/drawing/2014/main" id="{E5BAC05B-9E18-3B21-77DC-FD7CAD3D4EEA}"/>
                  </a:ext>
                </a:extLst>
              </p:cNvPr>
              <p:cNvSpPr/>
              <p:nvPr userDrawn="1"/>
            </p:nvSpPr>
            <p:spPr bwMode="blackGray">
              <a:xfrm>
                <a:off x="1409693"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6" name="Rectangle 15" hidden="1">
                <a:extLst>
                  <a:ext uri="{FF2B5EF4-FFF2-40B4-BE49-F238E27FC236}">
                    <a16:creationId xmlns:a16="http://schemas.microsoft.com/office/drawing/2014/main" id="{36D03E2A-E503-08F0-D5EF-E0A1E951D577}"/>
                  </a:ext>
                </a:extLst>
              </p:cNvPr>
              <p:cNvSpPr/>
              <p:nvPr userDrawn="1"/>
            </p:nvSpPr>
            <p:spPr bwMode="blackGray">
              <a:xfrm>
                <a:off x="455077"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7" name="Rectangle 16" hidden="1">
                <a:extLst>
                  <a:ext uri="{FF2B5EF4-FFF2-40B4-BE49-F238E27FC236}">
                    <a16:creationId xmlns:a16="http://schemas.microsoft.com/office/drawing/2014/main" id="{BB3881A4-36D5-844D-FBFC-5412126CAEC3}"/>
                  </a:ext>
                </a:extLst>
              </p:cNvPr>
              <p:cNvSpPr/>
              <p:nvPr userDrawn="1"/>
            </p:nvSpPr>
            <p:spPr bwMode="blackGray">
              <a:xfrm>
                <a:off x="6182781"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8" name="Rectangle 17" hidden="1">
                <a:extLst>
                  <a:ext uri="{FF2B5EF4-FFF2-40B4-BE49-F238E27FC236}">
                    <a16:creationId xmlns:a16="http://schemas.microsoft.com/office/drawing/2014/main" id="{02CAB609-2975-F372-EC51-D6F2FB5B9218}"/>
                  </a:ext>
                </a:extLst>
              </p:cNvPr>
              <p:cNvSpPr/>
              <p:nvPr userDrawn="1"/>
            </p:nvSpPr>
            <p:spPr bwMode="blackGray">
              <a:xfrm>
                <a:off x="8094131"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9" name="Rectangle 18" hidden="1">
                <a:extLst>
                  <a:ext uri="{FF2B5EF4-FFF2-40B4-BE49-F238E27FC236}">
                    <a16:creationId xmlns:a16="http://schemas.microsoft.com/office/drawing/2014/main" id="{5D05EDF3-29C2-4FFC-44B6-E140D62D4AEA}"/>
                  </a:ext>
                </a:extLst>
              </p:cNvPr>
              <p:cNvSpPr/>
              <p:nvPr userDrawn="1"/>
            </p:nvSpPr>
            <p:spPr bwMode="blackGray">
              <a:xfrm>
                <a:off x="9048749"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20" name="Rectangle 19" hidden="1">
                <a:extLst>
                  <a:ext uri="{FF2B5EF4-FFF2-40B4-BE49-F238E27FC236}">
                    <a16:creationId xmlns:a16="http://schemas.microsoft.com/office/drawing/2014/main" id="{E13455F6-EB99-E3F1-12C6-C0FEA40EC574}"/>
                  </a:ext>
                </a:extLst>
              </p:cNvPr>
              <p:cNvSpPr/>
              <p:nvPr userDrawn="1"/>
            </p:nvSpPr>
            <p:spPr bwMode="blackGray">
              <a:xfrm>
                <a:off x="10003366"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21" name="Rectangle 20" hidden="1">
                <a:extLst>
                  <a:ext uri="{FF2B5EF4-FFF2-40B4-BE49-F238E27FC236}">
                    <a16:creationId xmlns:a16="http://schemas.microsoft.com/office/drawing/2014/main" id="{4DF7C6C2-29DE-8BE1-E005-97A5D63F198E}"/>
                  </a:ext>
                </a:extLst>
              </p:cNvPr>
              <p:cNvSpPr/>
              <p:nvPr userDrawn="1"/>
            </p:nvSpPr>
            <p:spPr bwMode="blackGray">
              <a:xfrm>
                <a:off x="10957984"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cxnSp>
        <p:nvCxnSpPr>
          <p:cNvPr id="54" name="Straight Connector 53">
            <a:extLst>
              <a:ext uri="{FF2B5EF4-FFF2-40B4-BE49-F238E27FC236}">
                <a16:creationId xmlns:a16="http://schemas.microsoft.com/office/drawing/2014/main" id="{E72ACA9E-E2CB-1426-E185-88DA122448A9}"/>
              </a:ext>
            </a:extLst>
          </p:cNvPr>
          <p:cNvCxnSpPr>
            <a:cxnSpLocks/>
          </p:cNvCxnSpPr>
          <p:nvPr userDrawn="1"/>
        </p:nvCxnSpPr>
        <p:spPr bwMode="gray">
          <a:xfrm>
            <a:off x="5657850" y="528638"/>
            <a:ext cx="55880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C5EDDCC-8F95-5661-DEB1-FDE8CBF41288}"/>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6" name="Picture 62">
            <a:extLst>
              <a:ext uri="{FF2B5EF4-FFF2-40B4-BE49-F238E27FC236}">
                <a16:creationId xmlns:a16="http://schemas.microsoft.com/office/drawing/2014/main" id="{F298E3B7-D943-D56F-2B6B-F4B4CAB3280A}"/>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bwMode="white">
          <a:xfrm>
            <a:off x="3072802" y="228277"/>
            <a:ext cx="5729151" cy="155135"/>
          </a:xfrm>
          <a:solidFill>
            <a:schemeClr val="bg1">
              <a:alpha val="15000"/>
            </a:schemeClr>
          </a:solidFill>
        </p:spPr>
        <p:txBody>
          <a:bodyPr t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a:t>Edit Master text styles</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5775415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8F6583A4-3F2F-C527-B247-9FABBEEEEE1A}"/>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27019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0" hidden="1">
            <a:extLst>
              <a:ext uri="{FF2B5EF4-FFF2-40B4-BE49-F238E27FC236}">
                <a16:creationId xmlns:a16="http://schemas.microsoft.com/office/drawing/2014/main" id="{26F96183-B3D4-7142-F679-34A3CA980B3A}"/>
              </a:ext>
            </a:extLst>
          </p:cNvPr>
          <p:cNvGrpSpPr>
            <a:grpSpLocks/>
          </p:cNvGrpSpPr>
          <p:nvPr userDrawn="1">
            <p:custDataLst>
              <p:tags r:id="rId2"/>
            </p:custDataLst>
          </p:nvPr>
        </p:nvGrpSpPr>
        <p:grpSpPr bwMode="auto">
          <a:xfrm>
            <a:off x="0" y="0"/>
            <a:ext cx="9144000" cy="5143500"/>
            <a:chOff x="-7" y="0"/>
            <a:chExt cx="12192008" cy="6858003"/>
          </a:xfrm>
        </p:grpSpPr>
        <p:grpSp>
          <p:nvGrpSpPr>
            <p:cNvPr id="5" name="Group 4" hidden="1">
              <a:extLst>
                <a:ext uri="{FF2B5EF4-FFF2-40B4-BE49-F238E27FC236}">
                  <a16:creationId xmlns:a16="http://schemas.microsoft.com/office/drawing/2014/main" id="{90247661-DC56-ED1E-6DA3-5792A99E9A20}"/>
                </a:ext>
              </a:extLst>
            </p:cNvPr>
            <p:cNvGrpSpPr/>
            <p:nvPr userDrawn="1"/>
          </p:nvGrpSpPr>
          <p:grpSpPr bwMode="blackGray">
            <a:xfrm>
              <a:off x="-7" y="0"/>
              <a:ext cx="12192008" cy="6858003"/>
              <a:chOff x="-7" y="0"/>
              <a:chExt cx="12192008" cy="6858003"/>
            </a:xfrm>
            <a:solidFill>
              <a:srgbClr val="7030A0">
                <a:alpha val="10000"/>
              </a:srgbClr>
            </a:solidFill>
          </p:grpSpPr>
          <p:sp>
            <p:nvSpPr>
              <p:cNvPr id="48" name="Rectangle 47" hidden="1">
                <a:extLst>
                  <a:ext uri="{FF2B5EF4-FFF2-40B4-BE49-F238E27FC236}">
                    <a16:creationId xmlns:a16="http://schemas.microsoft.com/office/drawing/2014/main" id="{8966F634-D4FF-139B-6EB8-CDF72C6015F1}"/>
                  </a:ext>
                </a:extLst>
              </p:cNvPr>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49" name="Rectangle 48" hidden="1">
                <a:extLst>
                  <a:ext uri="{FF2B5EF4-FFF2-40B4-BE49-F238E27FC236}">
                    <a16:creationId xmlns:a16="http://schemas.microsoft.com/office/drawing/2014/main" id="{D6D4FEC3-3F49-E3C8-8C21-1D8A0522F1A7}"/>
                  </a:ext>
                </a:extLst>
              </p:cNvPr>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0" name="Rectangle 49" hidden="1">
                <a:extLst>
                  <a:ext uri="{FF2B5EF4-FFF2-40B4-BE49-F238E27FC236}">
                    <a16:creationId xmlns:a16="http://schemas.microsoft.com/office/drawing/2014/main" id="{D3AF6392-4FAB-3944-4999-4859BDC66A71}"/>
                  </a:ext>
                </a:extLst>
              </p:cNvPr>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1" name="Rectangle 50" hidden="1">
                <a:extLst>
                  <a:ext uri="{FF2B5EF4-FFF2-40B4-BE49-F238E27FC236}">
                    <a16:creationId xmlns:a16="http://schemas.microsoft.com/office/drawing/2014/main" id="{19A98FCE-B510-3F5A-5B6B-211398F9F433}"/>
                  </a:ext>
                </a:extLst>
              </p:cNvPr>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52" name="Rectangle 51" hidden="1">
                <a:extLst>
                  <a:ext uri="{FF2B5EF4-FFF2-40B4-BE49-F238E27FC236}">
                    <a16:creationId xmlns:a16="http://schemas.microsoft.com/office/drawing/2014/main" id="{FA81CC97-F6B9-060C-6496-DCCD25C7E529}"/>
                  </a:ext>
                </a:extLst>
              </p:cNvPr>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nvGrpSpPr>
            <p:cNvPr id="6" name="Group 12" hidden="1">
              <a:extLst>
                <a:ext uri="{FF2B5EF4-FFF2-40B4-BE49-F238E27FC236}">
                  <a16:creationId xmlns:a16="http://schemas.microsoft.com/office/drawing/2014/main" id="{F3124EE1-7470-262A-2549-39FF66889064}"/>
                </a:ext>
              </a:extLst>
            </p:cNvPr>
            <p:cNvGrpSpPr>
              <a:grpSpLocks/>
            </p:cNvGrpSpPr>
            <p:nvPr userDrawn="1"/>
          </p:nvGrpSpPr>
          <p:grpSpPr bwMode="auto">
            <a:xfrm>
              <a:off x="456062" y="304801"/>
              <a:ext cx="11279875" cy="5599075"/>
              <a:chOff x="0" y="304801"/>
              <a:chExt cx="12192000" cy="5599075"/>
            </a:xfrm>
          </p:grpSpPr>
          <p:cxnSp>
            <p:nvCxnSpPr>
              <p:cNvPr id="21" name="Straight Connector 20" hidden="1">
                <a:extLst>
                  <a:ext uri="{FF2B5EF4-FFF2-40B4-BE49-F238E27FC236}">
                    <a16:creationId xmlns:a16="http://schemas.microsoft.com/office/drawing/2014/main" id="{9AF36EA6-08BB-7C15-AF60-D163C03CE1FF}"/>
                  </a:ext>
                </a:extLst>
              </p:cNvPr>
              <p:cNvCxnSpPr/>
              <p:nvPr userDrawn="1"/>
            </p:nvCxnSpPr>
            <p:spPr bwMode="blackGray">
              <a:xfrm>
                <a:off x="-1065" y="52916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a:extLst>
                  <a:ext uri="{FF2B5EF4-FFF2-40B4-BE49-F238E27FC236}">
                    <a16:creationId xmlns:a16="http://schemas.microsoft.com/office/drawing/2014/main" id="{4038690E-C7BA-AC34-C883-CC996F1066C3}"/>
                  </a:ext>
                </a:extLst>
              </p:cNvPr>
              <p:cNvCxnSpPr/>
              <p:nvPr userDrawn="1"/>
            </p:nvCxnSpPr>
            <p:spPr bwMode="blackGray">
              <a:xfrm>
                <a:off x="-1065" y="30480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a:extLst>
                  <a:ext uri="{FF2B5EF4-FFF2-40B4-BE49-F238E27FC236}">
                    <a16:creationId xmlns:a16="http://schemas.microsoft.com/office/drawing/2014/main" id="{875F32AD-AA19-4FCF-69BE-71310FDA9C73}"/>
                  </a:ext>
                </a:extLst>
              </p:cNvPr>
              <p:cNvCxnSpPr/>
              <p:nvPr userDrawn="1"/>
            </p:nvCxnSpPr>
            <p:spPr bwMode="blackGray">
              <a:xfrm>
                <a:off x="-1065" y="75353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a:extLst>
                  <a:ext uri="{FF2B5EF4-FFF2-40B4-BE49-F238E27FC236}">
                    <a16:creationId xmlns:a16="http://schemas.microsoft.com/office/drawing/2014/main" id="{243B7D12-0288-5586-C775-29D5588EEF55}"/>
                  </a:ext>
                </a:extLst>
              </p:cNvPr>
              <p:cNvCxnSpPr/>
              <p:nvPr userDrawn="1"/>
            </p:nvCxnSpPr>
            <p:spPr bwMode="blackGray">
              <a:xfrm>
                <a:off x="-1065" y="9757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a:extLst>
                  <a:ext uri="{FF2B5EF4-FFF2-40B4-BE49-F238E27FC236}">
                    <a16:creationId xmlns:a16="http://schemas.microsoft.com/office/drawing/2014/main" id="{BC2F18B5-B7A0-C49D-16EC-21D7227FE35C}"/>
                  </a:ext>
                </a:extLst>
              </p:cNvPr>
              <p:cNvCxnSpPr/>
              <p:nvPr userDrawn="1"/>
            </p:nvCxnSpPr>
            <p:spPr bwMode="blackGray">
              <a:xfrm>
                <a:off x="-1065" y="12001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a:extLst>
                  <a:ext uri="{FF2B5EF4-FFF2-40B4-BE49-F238E27FC236}">
                    <a16:creationId xmlns:a16="http://schemas.microsoft.com/office/drawing/2014/main" id="{771F8B33-52DE-BB46-B6EA-B67DC1BB69BD}"/>
                  </a:ext>
                </a:extLst>
              </p:cNvPr>
              <p:cNvCxnSpPr/>
              <p:nvPr userDrawn="1"/>
            </p:nvCxnSpPr>
            <p:spPr bwMode="blackGray">
              <a:xfrm>
                <a:off x="-1065" y="142451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a:extLst>
                  <a:ext uri="{FF2B5EF4-FFF2-40B4-BE49-F238E27FC236}">
                    <a16:creationId xmlns:a16="http://schemas.microsoft.com/office/drawing/2014/main" id="{A055AF38-6E12-9AD6-B0A1-7F40DC5A14A8}"/>
                  </a:ext>
                </a:extLst>
              </p:cNvPr>
              <p:cNvCxnSpPr/>
              <p:nvPr userDrawn="1"/>
            </p:nvCxnSpPr>
            <p:spPr bwMode="blackGray">
              <a:xfrm>
                <a:off x="-1065" y="16488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a:extLst>
                  <a:ext uri="{FF2B5EF4-FFF2-40B4-BE49-F238E27FC236}">
                    <a16:creationId xmlns:a16="http://schemas.microsoft.com/office/drawing/2014/main" id="{84242505-7D9E-56B4-4C9D-7CD393C3B3C2}"/>
                  </a:ext>
                </a:extLst>
              </p:cNvPr>
              <p:cNvCxnSpPr/>
              <p:nvPr userDrawn="1"/>
            </p:nvCxnSpPr>
            <p:spPr bwMode="blackGray">
              <a:xfrm>
                <a:off x="-1065" y="18732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a:extLst>
                  <a:ext uri="{FF2B5EF4-FFF2-40B4-BE49-F238E27FC236}">
                    <a16:creationId xmlns:a16="http://schemas.microsoft.com/office/drawing/2014/main" id="{7B56F28F-14D6-3628-E058-EBF0403BA6BA}"/>
                  </a:ext>
                </a:extLst>
              </p:cNvPr>
              <p:cNvCxnSpPr/>
              <p:nvPr userDrawn="1"/>
            </p:nvCxnSpPr>
            <p:spPr bwMode="blackGray">
              <a:xfrm>
                <a:off x="-1065" y="20955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a:extLst>
                  <a:ext uri="{FF2B5EF4-FFF2-40B4-BE49-F238E27FC236}">
                    <a16:creationId xmlns:a16="http://schemas.microsoft.com/office/drawing/2014/main" id="{98E56FD2-1275-E062-B480-6D3B08B794DA}"/>
                  </a:ext>
                </a:extLst>
              </p:cNvPr>
              <p:cNvCxnSpPr/>
              <p:nvPr userDrawn="1"/>
            </p:nvCxnSpPr>
            <p:spPr bwMode="blackGray">
              <a:xfrm>
                <a:off x="-1065" y="231986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a:extLst>
                  <a:ext uri="{FF2B5EF4-FFF2-40B4-BE49-F238E27FC236}">
                    <a16:creationId xmlns:a16="http://schemas.microsoft.com/office/drawing/2014/main" id="{A770DDCE-991A-6038-2F58-7C5D9614D321}"/>
                  </a:ext>
                </a:extLst>
              </p:cNvPr>
              <p:cNvCxnSpPr/>
              <p:nvPr userDrawn="1"/>
            </p:nvCxnSpPr>
            <p:spPr bwMode="blackGray">
              <a:xfrm>
                <a:off x="-1065" y="254423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a:extLst>
                  <a:ext uri="{FF2B5EF4-FFF2-40B4-BE49-F238E27FC236}">
                    <a16:creationId xmlns:a16="http://schemas.microsoft.com/office/drawing/2014/main" id="{E7CD95C5-61AF-77CB-8A76-5B452C09ECB0}"/>
                  </a:ext>
                </a:extLst>
              </p:cNvPr>
              <p:cNvCxnSpPr/>
              <p:nvPr userDrawn="1"/>
            </p:nvCxnSpPr>
            <p:spPr bwMode="blackGray">
              <a:xfrm>
                <a:off x="-1065" y="299296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a:extLst>
                  <a:ext uri="{FF2B5EF4-FFF2-40B4-BE49-F238E27FC236}">
                    <a16:creationId xmlns:a16="http://schemas.microsoft.com/office/drawing/2014/main" id="{31C2A47B-2631-CEF1-CD4C-BCE386762DEA}"/>
                  </a:ext>
                </a:extLst>
              </p:cNvPr>
              <p:cNvCxnSpPr/>
              <p:nvPr userDrawn="1"/>
            </p:nvCxnSpPr>
            <p:spPr bwMode="blackGray">
              <a:xfrm>
                <a:off x="-1065" y="27686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a:extLst>
                  <a:ext uri="{FF2B5EF4-FFF2-40B4-BE49-F238E27FC236}">
                    <a16:creationId xmlns:a16="http://schemas.microsoft.com/office/drawing/2014/main" id="{89D6E7B9-C177-B2AE-53A2-A294B7FCB89C}"/>
                  </a:ext>
                </a:extLst>
              </p:cNvPr>
              <p:cNvCxnSpPr/>
              <p:nvPr userDrawn="1"/>
            </p:nvCxnSpPr>
            <p:spPr bwMode="blackGray">
              <a:xfrm>
                <a:off x="-1065" y="343958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a:extLst>
                  <a:ext uri="{FF2B5EF4-FFF2-40B4-BE49-F238E27FC236}">
                    <a16:creationId xmlns:a16="http://schemas.microsoft.com/office/drawing/2014/main" id="{349FE798-368F-F17E-2336-F2B4FEBB2701}"/>
                  </a:ext>
                </a:extLst>
              </p:cNvPr>
              <p:cNvCxnSpPr/>
              <p:nvPr userDrawn="1"/>
            </p:nvCxnSpPr>
            <p:spPr bwMode="blackGray">
              <a:xfrm>
                <a:off x="-1065" y="32152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a:extLst>
                  <a:ext uri="{FF2B5EF4-FFF2-40B4-BE49-F238E27FC236}">
                    <a16:creationId xmlns:a16="http://schemas.microsoft.com/office/drawing/2014/main" id="{07C54E68-9B61-4532-F47A-2AC44D01DB70}"/>
                  </a:ext>
                </a:extLst>
              </p:cNvPr>
              <p:cNvCxnSpPr/>
              <p:nvPr userDrawn="1"/>
            </p:nvCxnSpPr>
            <p:spPr bwMode="blackGray">
              <a:xfrm>
                <a:off x="-1065" y="366395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a:extLst>
                  <a:ext uri="{FF2B5EF4-FFF2-40B4-BE49-F238E27FC236}">
                    <a16:creationId xmlns:a16="http://schemas.microsoft.com/office/drawing/2014/main" id="{203F65E9-0D59-F639-F4FE-0FAE008FDB9B}"/>
                  </a:ext>
                </a:extLst>
              </p:cNvPr>
              <p:cNvCxnSpPr/>
              <p:nvPr userDrawn="1"/>
            </p:nvCxnSpPr>
            <p:spPr bwMode="blackGray">
              <a:xfrm>
                <a:off x="-1065" y="38883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a:extLst>
                  <a:ext uri="{FF2B5EF4-FFF2-40B4-BE49-F238E27FC236}">
                    <a16:creationId xmlns:a16="http://schemas.microsoft.com/office/drawing/2014/main" id="{01451C01-C943-089C-9FC7-EEA9042B6671}"/>
                  </a:ext>
                </a:extLst>
              </p:cNvPr>
              <p:cNvCxnSpPr/>
              <p:nvPr userDrawn="1"/>
            </p:nvCxnSpPr>
            <p:spPr bwMode="blackGray">
              <a:xfrm>
                <a:off x="-1065" y="411268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a:extLst>
                  <a:ext uri="{FF2B5EF4-FFF2-40B4-BE49-F238E27FC236}">
                    <a16:creationId xmlns:a16="http://schemas.microsoft.com/office/drawing/2014/main" id="{B25AFB5C-38B2-CDB0-50BD-40DD91D3F4BC}"/>
                  </a:ext>
                </a:extLst>
              </p:cNvPr>
              <p:cNvCxnSpPr/>
              <p:nvPr userDrawn="1"/>
            </p:nvCxnSpPr>
            <p:spPr bwMode="blackGray">
              <a:xfrm>
                <a:off x="-1065" y="433493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a:extLst>
                  <a:ext uri="{FF2B5EF4-FFF2-40B4-BE49-F238E27FC236}">
                    <a16:creationId xmlns:a16="http://schemas.microsoft.com/office/drawing/2014/main" id="{009C3199-F980-0D85-C261-735915D8A427}"/>
                  </a:ext>
                </a:extLst>
              </p:cNvPr>
              <p:cNvCxnSpPr/>
              <p:nvPr userDrawn="1"/>
            </p:nvCxnSpPr>
            <p:spPr bwMode="blackGray">
              <a:xfrm>
                <a:off x="-1065" y="45593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a:extLst>
                  <a:ext uri="{FF2B5EF4-FFF2-40B4-BE49-F238E27FC236}">
                    <a16:creationId xmlns:a16="http://schemas.microsoft.com/office/drawing/2014/main" id="{D94C284D-1026-30F0-A6A4-03B30926C345}"/>
                  </a:ext>
                </a:extLst>
              </p:cNvPr>
              <p:cNvCxnSpPr/>
              <p:nvPr userDrawn="1"/>
            </p:nvCxnSpPr>
            <p:spPr bwMode="blackGray">
              <a:xfrm>
                <a:off x="-1065" y="478366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a:extLst>
                  <a:ext uri="{FF2B5EF4-FFF2-40B4-BE49-F238E27FC236}">
                    <a16:creationId xmlns:a16="http://schemas.microsoft.com/office/drawing/2014/main" id="{68CCD959-4999-919B-67C8-C1652265F9E3}"/>
                  </a:ext>
                </a:extLst>
              </p:cNvPr>
              <p:cNvCxnSpPr/>
              <p:nvPr userDrawn="1"/>
            </p:nvCxnSpPr>
            <p:spPr bwMode="blackGray">
              <a:xfrm>
                <a:off x="-1065" y="500803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a:extLst>
                  <a:ext uri="{FF2B5EF4-FFF2-40B4-BE49-F238E27FC236}">
                    <a16:creationId xmlns:a16="http://schemas.microsoft.com/office/drawing/2014/main" id="{14506973-CDDD-7EE9-A8E1-F3238B6ED41A}"/>
                  </a:ext>
                </a:extLst>
              </p:cNvPr>
              <p:cNvCxnSpPr/>
              <p:nvPr userDrawn="1"/>
            </p:nvCxnSpPr>
            <p:spPr bwMode="blackGray">
              <a:xfrm>
                <a:off x="-1065" y="52324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a:extLst>
                  <a:ext uri="{FF2B5EF4-FFF2-40B4-BE49-F238E27FC236}">
                    <a16:creationId xmlns:a16="http://schemas.microsoft.com/office/drawing/2014/main" id="{9DF57D53-0C86-521E-944C-4D1A08D3B905}"/>
                  </a:ext>
                </a:extLst>
              </p:cNvPr>
              <p:cNvCxnSpPr/>
              <p:nvPr userDrawn="1"/>
            </p:nvCxnSpPr>
            <p:spPr bwMode="blackGray">
              <a:xfrm>
                <a:off x="-1065" y="545465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a:extLst>
                  <a:ext uri="{FF2B5EF4-FFF2-40B4-BE49-F238E27FC236}">
                    <a16:creationId xmlns:a16="http://schemas.microsoft.com/office/drawing/2014/main" id="{CA53ABFC-E860-B809-C387-BC63682B6C7D}"/>
                  </a:ext>
                </a:extLst>
              </p:cNvPr>
              <p:cNvCxnSpPr/>
              <p:nvPr userDrawn="1"/>
            </p:nvCxnSpPr>
            <p:spPr bwMode="blackGray">
              <a:xfrm>
                <a:off x="-1065" y="590338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a:extLst>
                  <a:ext uri="{FF2B5EF4-FFF2-40B4-BE49-F238E27FC236}">
                    <a16:creationId xmlns:a16="http://schemas.microsoft.com/office/drawing/2014/main" id="{5DBA378B-BF38-1176-0BB8-3A27F0A1EB2B}"/>
                  </a:ext>
                </a:extLst>
              </p:cNvPr>
              <p:cNvCxnSpPr/>
              <p:nvPr userDrawn="1"/>
            </p:nvCxnSpPr>
            <p:spPr bwMode="blackGray">
              <a:xfrm>
                <a:off x="-1065" y="567902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13" hidden="1">
              <a:extLst>
                <a:ext uri="{FF2B5EF4-FFF2-40B4-BE49-F238E27FC236}">
                  <a16:creationId xmlns:a16="http://schemas.microsoft.com/office/drawing/2014/main" id="{F1AC91A2-7913-748A-F3B8-2CCB720E6941}"/>
                </a:ext>
              </a:extLst>
            </p:cNvPr>
            <p:cNvGrpSpPr>
              <a:grpSpLocks/>
            </p:cNvGrpSpPr>
            <p:nvPr userDrawn="1"/>
          </p:nvGrpSpPr>
          <p:grpSpPr bwMode="auto">
            <a:xfrm>
              <a:off x="456062" y="304801"/>
              <a:ext cx="11277720" cy="5599075"/>
              <a:chOff x="456062" y="304801"/>
              <a:chExt cx="11277720" cy="5817450"/>
            </a:xfrm>
          </p:grpSpPr>
          <p:sp>
            <p:nvSpPr>
              <p:cNvPr id="8" name="Rectangle 7" hidden="1">
                <a:extLst>
                  <a:ext uri="{FF2B5EF4-FFF2-40B4-BE49-F238E27FC236}">
                    <a16:creationId xmlns:a16="http://schemas.microsoft.com/office/drawing/2014/main" id="{F6FD9B23-59B7-8E76-71DC-4A2162AA9A3D}"/>
                  </a:ext>
                </a:extLst>
              </p:cNvPr>
              <p:cNvSpPr/>
              <p:nvPr userDrawn="1"/>
            </p:nvSpPr>
            <p:spPr bwMode="blackGray">
              <a:xfrm>
                <a:off x="7137397"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0" name="Rectangle 9" hidden="1">
                <a:extLst>
                  <a:ext uri="{FF2B5EF4-FFF2-40B4-BE49-F238E27FC236}">
                    <a16:creationId xmlns:a16="http://schemas.microsoft.com/office/drawing/2014/main" id="{C17B04BF-556A-C26D-1757-4ADF9887B118}"/>
                  </a:ext>
                </a:extLst>
              </p:cNvPr>
              <p:cNvSpPr/>
              <p:nvPr userDrawn="1"/>
            </p:nvSpPr>
            <p:spPr bwMode="blackGray">
              <a:xfrm>
                <a:off x="5228163"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1" name="Rectangle 10" hidden="1">
                <a:extLst>
                  <a:ext uri="{FF2B5EF4-FFF2-40B4-BE49-F238E27FC236}">
                    <a16:creationId xmlns:a16="http://schemas.microsoft.com/office/drawing/2014/main" id="{A887B5A2-BB32-0D41-F697-3ACB8931E7CF}"/>
                  </a:ext>
                </a:extLst>
              </p:cNvPr>
              <p:cNvSpPr/>
              <p:nvPr userDrawn="1"/>
            </p:nvSpPr>
            <p:spPr bwMode="blackGray">
              <a:xfrm>
                <a:off x="4273546"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2" name="Rectangle 11" hidden="1">
                <a:extLst>
                  <a:ext uri="{FF2B5EF4-FFF2-40B4-BE49-F238E27FC236}">
                    <a16:creationId xmlns:a16="http://schemas.microsoft.com/office/drawing/2014/main" id="{62849D67-AFB1-20A6-60E5-C188432C0C44}"/>
                  </a:ext>
                </a:extLst>
              </p:cNvPr>
              <p:cNvSpPr/>
              <p:nvPr userDrawn="1"/>
            </p:nvSpPr>
            <p:spPr bwMode="blackGray">
              <a:xfrm>
                <a:off x="3318928"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3" name="Rectangle 12" hidden="1">
                <a:extLst>
                  <a:ext uri="{FF2B5EF4-FFF2-40B4-BE49-F238E27FC236}">
                    <a16:creationId xmlns:a16="http://schemas.microsoft.com/office/drawing/2014/main" id="{B82A8697-E5C8-04D0-2832-DD27A1A4847D}"/>
                  </a:ext>
                </a:extLst>
              </p:cNvPr>
              <p:cNvSpPr/>
              <p:nvPr userDrawn="1"/>
            </p:nvSpPr>
            <p:spPr bwMode="blackGray">
              <a:xfrm>
                <a:off x="2364311"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4" name="Rectangle 13" hidden="1">
                <a:extLst>
                  <a:ext uri="{FF2B5EF4-FFF2-40B4-BE49-F238E27FC236}">
                    <a16:creationId xmlns:a16="http://schemas.microsoft.com/office/drawing/2014/main" id="{75D81E79-94B0-FC50-3BA1-8B7332ABCC65}"/>
                  </a:ext>
                </a:extLst>
              </p:cNvPr>
              <p:cNvSpPr/>
              <p:nvPr userDrawn="1"/>
            </p:nvSpPr>
            <p:spPr bwMode="blackGray">
              <a:xfrm>
                <a:off x="1409693"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5" name="Rectangle 14" hidden="1">
                <a:extLst>
                  <a:ext uri="{FF2B5EF4-FFF2-40B4-BE49-F238E27FC236}">
                    <a16:creationId xmlns:a16="http://schemas.microsoft.com/office/drawing/2014/main" id="{C7EE3038-E358-F35E-8CCD-E3D060312F8A}"/>
                  </a:ext>
                </a:extLst>
              </p:cNvPr>
              <p:cNvSpPr/>
              <p:nvPr userDrawn="1"/>
            </p:nvSpPr>
            <p:spPr bwMode="blackGray">
              <a:xfrm>
                <a:off x="455077"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6" name="Rectangle 15" hidden="1">
                <a:extLst>
                  <a:ext uri="{FF2B5EF4-FFF2-40B4-BE49-F238E27FC236}">
                    <a16:creationId xmlns:a16="http://schemas.microsoft.com/office/drawing/2014/main" id="{AC7B03F4-600A-204C-445D-50D0287067E1}"/>
                  </a:ext>
                </a:extLst>
              </p:cNvPr>
              <p:cNvSpPr/>
              <p:nvPr userDrawn="1"/>
            </p:nvSpPr>
            <p:spPr bwMode="blackGray">
              <a:xfrm>
                <a:off x="6182781"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7" name="Rectangle 16" hidden="1">
                <a:extLst>
                  <a:ext uri="{FF2B5EF4-FFF2-40B4-BE49-F238E27FC236}">
                    <a16:creationId xmlns:a16="http://schemas.microsoft.com/office/drawing/2014/main" id="{066FD607-450C-E01F-9BF0-45500F49FD09}"/>
                  </a:ext>
                </a:extLst>
              </p:cNvPr>
              <p:cNvSpPr/>
              <p:nvPr userDrawn="1"/>
            </p:nvSpPr>
            <p:spPr bwMode="blackGray">
              <a:xfrm>
                <a:off x="8094131"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8" name="Rectangle 17" hidden="1">
                <a:extLst>
                  <a:ext uri="{FF2B5EF4-FFF2-40B4-BE49-F238E27FC236}">
                    <a16:creationId xmlns:a16="http://schemas.microsoft.com/office/drawing/2014/main" id="{77273664-02BB-68D9-15F9-F4A3838F44DD}"/>
                  </a:ext>
                </a:extLst>
              </p:cNvPr>
              <p:cNvSpPr/>
              <p:nvPr userDrawn="1"/>
            </p:nvSpPr>
            <p:spPr bwMode="blackGray">
              <a:xfrm>
                <a:off x="9048749"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9" name="Rectangle 18" hidden="1">
                <a:extLst>
                  <a:ext uri="{FF2B5EF4-FFF2-40B4-BE49-F238E27FC236}">
                    <a16:creationId xmlns:a16="http://schemas.microsoft.com/office/drawing/2014/main" id="{94BDA098-A9EE-BA2E-F145-DFA33B4739D6}"/>
                  </a:ext>
                </a:extLst>
              </p:cNvPr>
              <p:cNvSpPr/>
              <p:nvPr userDrawn="1"/>
            </p:nvSpPr>
            <p:spPr bwMode="blackGray">
              <a:xfrm>
                <a:off x="10003366"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20" name="Rectangle 19" hidden="1">
                <a:extLst>
                  <a:ext uri="{FF2B5EF4-FFF2-40B4-BE49-F238E27FC236}">
                    <a16:creationId xmlns:a16="http://schemas.microsoft.com/office/drawing/2014/main" id="{B4B7BC02-665F-241E-7ABD-65F775B13DD6}"/>
                  </a:ext>
                </a:extLst>
              </p:cNvPr>
              <p:cNvSpPr/>
              <p:nvPr userDrawn="1"/>
            </p:nvSpPr>
            <p:spPr bwMode="blackGray">
              <a:xfrm>
                <a:off x="10957984"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sp>
        <p:nvSpPr>
          <p:cNvPr id="53" name="Oval 52">
            <a:extLst>
              <a:ext uri="{FF2B5EF4-FFF2-40B4-BE49-F238E27FC236}">
                <a16:creationId xmlns:a16="http://schemas.microsoft.com/office/drawing/2014/main" id="{915FB392-9A7F-2D44-404A-9E3819D96A1C}"/>
              </a:ext>
            </a:extLst>
          </p:cNvPr>
          <p:cNvSpPr>
            <a:spLocks noChangeAspect="1"/>
          </p:cNvSpPr>
          <p:nvPr userDrawn="1"/>
        </p:nvSpPr>
        <p:spPr>
          <a:xfrm>
            <a:off x="561975" y="901700"/>
            <a:ext cx="1577975" cy="15779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cxnSp>
        <p:nvCxnSpPr>
          <p:cNvPr id="54" name="Straight Connector 53">
            <a:extLst>
              <a:ext uri="{FF2B5EF4-FFF2-40B4-BE49-F238E27FC236}">
                <a16:creationId xmlns:a16="http://schemas.microsoft.com/office/drawing/2014/main" id="{A908ED57-7F0C-E0B8-3B7B-8654E62F14DC}"/>
              </a:ext>
            </a:extLst>
          </p:cNvPr>
          <p:cNvCxnSpPr>
            <a:cxnSpLocks/>
          </p:cNvCxnSpPr>
          <p:nvPr userDrawn="1"/>
        </p:nvCxnSpPr>
        <p:spPr bwMode="gray">
          <a:xfrm>
            <a:off x="5657850" y="528638"/>
            <a:ext cx="55880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3C3308F-EECB-4FA3-8D54-4300222AC588}"/>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6" name="Picture 62">
            <a:extLst>
              <a:ext uri="{FF2B5EF4-FFF2-40B4-BE49-F238E27FC236}">
                <a16:creationId xmlns:a16="http://schemas.microsoft.com/office/drawing/2014/main" id="{5B58FBF7-6D1E-0150-5400-FB95C8C8FA9D}"/>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p:nvPr>
        </p:nvSpPr>
        <p:spPr bwMode="invGray">
          <a:xfrm>
            <a:off x="3073003" y="1405642"/>
            <a:ext cx="5728950" cy="775084"/>
          </a:xfrm>
          <a:solidFill>
            <a:schemeClr val="tx1">
              <a:alpha val="15000"/>
            </a:schemeClr>
          </a:solidFill>
        </p:spPr>
        <p:txBody>
          <a:bodyPr lIns="91440" rIns="91440" bIns="91440">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a:t>Edit Master text styles</a:t>
            </a:r>
          </a:p>
          <a:p>
            <a:pPr lvl="1"/>
            <a:r>
              <a:rPr lang="en-US"/>
              <a:t>Second level</a:t>
            </a:r>
          </a:p>
        </p:txBody>
      </p:sp>
      <p:sp>
        <p:nvSpPr>
          <p:cNvPr id="64" name="Text Placeholder 10"/>
          <p:cNvSpPr>
            <a:spLocks noGrp="1"/>
          </p:cNvSpPr>
          <p:nvPr>
            <p:ph type="body" sz="quarter" idx="14"/>
          </p:nvPr>
        </p:nvSpPr>
        <p:spPr bwMode="white">
          <a:xfrm>
            <a:off x="3072802" y="228277"/>
            <a:ext cx="5729151" cy="155135"/>
          </a:xfrm>
          <a:solidFill>
            <a:schemeClr val="bg1">
              <a:alpha val="15000"/>
            </a:schemeClr>
          </a:solidFill>
        </p:spPr>
        <p:txBody>
          <a:bodyPr t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a:t>Edit Master text styles</a:t>
            </a:r>
          </a:p>
        </p:txBody>
      </p:sp>
    </p:spTree>
    <p:extLst>
      <p:ext uri="{BB962C8B-B14F-4D97-AF65-F5344CB8AC3E}">
        <p14:creationId xmlns:p14="http://schemas.microsoft.com/office/powerpoint/2010/main" val="20194705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ssion Statement">
    <p:bg>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683FF86C-4668-4743-9AE8-E80C96A56C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a:extLst>
              <a:ext uri="{FF2B5EF4-FFF2-40B4-BE49-F238E27FC236}">
                <a16:creationId xmlns:a16="http://schemas.microsoft.com/office/drawing/2014/main" id="{03509E69-9FBA-F877-51C1-6C2DE01BEC2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A485A76-D9F2-0DFA-2ADE-C76E1DC5991A}"/>
              </a:ext>
            </a:extLst>
          </p:cNvPr>
          <p:cNvSpPr txBox="1"/>
          <p:nvPr userDrawn="1"/>
        </p:nvSpPr>
        <p:spPr>
          <a:xfrm>
            <a:off x="1109663" y="1633538"/>
            <a:ext cx="6081712" cy="1682750"/>
          </a:xfrm>
          <a:prstGeom prst="rect">
            <a:avLst/>
          </a:prstGeom>
          <a:noFill/>
        </p:spPr>
        <p:txBody>
          <a:bodyPr lIns="0" tIns="0" rIns="0" bIns="0">
            <a:spAutoFit/>
          </a:bodyPr>
          <a:lstStyle/>
          <a:p>
            <a:pPr eaLnBrk="1" hangingPunct="1">
              <a:lnSpc>
                <a:spcPct val="90000"/>
              </a:lnSpc>
              <a:defRPr/>
            </a:pPr>
            <a:r>
              <a:rPr lang="en-US" sz="4050" b="1" dirty="0">
                <a:solidFill>
                  <a:srgbClr val="FFFFFF"/>
                </a:solidFill>
                <a:latin typeface="Arial" charset="0"/>
              </a:rPr>
              <a:t>Making machine data accessible, usable and valuable to everyone.</a:t>
            </a:r>
            <a:endParaRPr lang="en-US" sz="4050" dirty="0"/>
          </a:p>
        </p:txBody>
      </p:sp>
      <p:sp>
        <p:nvSpPr>
          <p:cNvPr id="5" name="TextBox 4">
            <a:extLst>
              <a:ext uri="{FF2B5EF4-FFF2-40B4-BE49-F238E27FC236}">
                <a16:creationId xmlns:a16="http://schemas.microsoft.com/office/drawing/2014/main" id="{C11A40A4-02C4-33F7-9B6B-9493C1D83A54}"/>
              </a:ext>
            </a:extLst>
          </p:cNvPr>
          <p:cNvSpPr txBox="1"/>
          <p:nvPr userDrawn="1"/>
        </p:nvSpPr>
        <p:spPr>
          <a:xfrm>
            <a:off x="30256" y="4952009"/>
            <a:ext cx="4279661" cy="184666"/>
          </a:xfrm>
          <a:prstGeom prst="rect">
            <a:avLst/>
          </a:prstGeom>
          <a:noFill/>
        </p:spPr>
        <p:txBody>
          <a:bodyPr>
            <a:spAutoFit/>
          </a:bodyPr>
          <a:lstStyle/>
          <a:p>
            <a:pPr eaLnBrk="1" hangingPunct="1">
              <a:defRPr/>
            </a:pPr>
            <a:r>
              <a:rPr lang="en-US" sz="600" cap="all" spc="75" dirty="0">
                <a:solidFill>
                  <a:schemeClr val="accent2">
                    <a:lumMod val="75000"/>
                    <a:alpha val="90000"/>
                  </a:schemeClr>
                </a:solidFill>
              </a:rPr>
              <a:t>© 2017 Splunk Inc.</a:t>
            </a:r>
          </a:p>
        </p:txBody>
      </p:sp>
      <p:pic>
        <p:nvPicPr>
          <p:cNvPr id="6" name="Picture 13">
            <a:extLst>
              <a:ext uri="{FF2B5EF4-FFF2-40B4-BE49-F238E27FC236}">
                <a16:creationId xmlns:a16="http://schemas.microsoft.com/office/drawing/2014/main" id="{EC9C94E4-A3C5-F43D-D4A2-904BBE3699EA}"/>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395475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Key Takeaways">
    <p:spTree>
      <p:nvGrpSpPr>
        <p:cNvPr id="1" name=""/>
        <p:cNvGrpSpPr/>
        <p:nvPr/>
      </p:nvGrpSpPr>
      <p:grpSpPr>
        <a:xfrm>
          <a:off x="0" y="0"/>
          <a:ext cx="0" cy="0"/>
          <a:chOff x="0" y="0"/>
          <a:chExt cx="0" cy="0"/>
        </a:xfrm>
      </p:grpSpPr>
      <p:pic>
        <p:nvPicPr>
          <p:cNvPr id="3" name="Picture 9">
            <a:extLst>
              <a:ext uri="{FF2B5EF4-FFF2-40B4-BE49-F238E27FC236}">
                <a16:creationId xmlns:a16="http://schemas.microsoft.com/office/drawing/2014/main" id="{FA6577C9-0BAE-20D5-6A21-6FAC1720208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288"/>
            <a:ext cx="30464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A8E7F3BF-3A15-0DCF-3DD9-A5C7366BAF1D}"/>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 name="Picture 11">
            <a:extLst>
              <a:ext uri="{FF2B5EF4-FFF2-40B4-BE49-F238E27FC236}">
                <a16:creationId xmlns:a16="http://schemas.microsoft.com/office/drawing/2014/main" id="{72D09EAB-0EBF-30C5-7A0A-A182E0731437}"/>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 name="Title 1"/>
          <p:cNvSpPr>
            <a:spLocks noGrp="1"/>
          </p:cNvSpPr>
          <p:nvPr>
            <p:ph type="title"/>
          </p:nvPr>
        </p:nvSpPr>
        <p:spPr bwMode="ltGray">
          <a:xfrm>
            <a:off x="342048" y="434050"/>
            <a:ext cx="2410678" cy="1884467"/>
          </a:xfrm>
        </p:spPr>
        <p:txBody>
          <a:bodyPr anchor="b"/>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93459700"/>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bg1"/>
        </a:solidFill>
        <a:effectLst/>
      </p:bgPr>
    </p:bg>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C3EB7559-E1B7-8D05-1548-B3A76F766D1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D489D03-AA0D-F327-9A0B-B9102C04CDFE}"/>
              </a:ext>
            </a:extLst>
          </p:cNvPr>
          <p:cNvSpPr txBox="1"/>
          <p:nvPr userDrawn="1"/>
        </p:nvSpPr>
        <p:spPr>
          <a:xfrm>
            <a:off x="4578350" y="25400"/>
            <a:ext cx="4562475" cy="185738"/>
          </a:xfrm>
          <a:prstGeom prst="rect">
            <a:avLst/>
          </a:prstGeom>
          <a:noFill/>
        </p:spPr>
        <p:txBody>
          <a:bodyPr>
            <a:spAutoFit/>
          </a:bodyPr>
          <a:lstStyle/>
          <a:p>
            <a:pPr algn="r" eaLnBrk="1" hangingPunct="1">
              <a:defRPr/>
            </a:pPr>
            <a:r>
              <a:rPr lang="en-US" sz="600" cap="all" spc="75" dirty="0">
                <a:solidFill>
                  <a:schemeClr val="accent2">
                    <a:lumMod val="75000"/>
                  </a:schemeClr>
                </a:solidFill>
              </a:rPr>
              <a:t>© 2017 Splunk Inc.</a:t>
            </a:r>
          </a:p>
        </p:txBody>
      </p:sp>
      <p:pic>
        <p:nvPicPr>
          <p:cNvPr id="5" name="Picture 11">
            <a:extLst>
              <a:ext uri="{FF2B5EF4-FFF2-40B4-BE49-F238E27FC236}">
                <a16:creationId xmlns:a16="http://schemas.microsoft.com/office/drawing/2014/main" id="{06AB9B36-170D-35DC-409E-D513F64D8DE4}"/>
              </a:ext>
            </a:extLst>
          </p:cNvPr>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89288" y="3870325"/>
            <a:ext cx="2778125" cy="488950"/>
          </a:xfrm>
          <a:prstGeom prst="rect">
            <a:avLst/>
          </a:prstGeom>
          <a:solidFill>
            <a:schemeClr val="bg1">
              <a:alpha val="81175"/>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096F6EE-E84C-3D0E-783D-F300680BB3DA}"/>
              </a:ext>
            </a:extLst>
          </p:cNvPr>
          <p:cNvSpPr/>
          <p:nvPr userDrawn="1"/>
        </p:nvSpPr>
        <p:spPr>
          <a:xfrm>
            <a:off x="0" y="1959428"/>
            <a:ext cx="9144000" cy="1273629"/>
          </a:xfrm>
          <a:prstGeom prst="rect">
            <a:avLst/>
          </a:prstGeom>
          <a:solidFill>
            <a:schemeClr val="bg1">
              <a:alpha val="65000"/>
            </a:schemeClr>
          </a:solidFill>
          <a:ln>
            <a:noFill/>
          </a:ln>
          <a:effectLst>
            <a:glow rad="596900">
              <a:schemeClr val="tx2">
                <a:alpha val="17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en-US" sz="1200" dirty="0" err="1">
              <a:solidFill>
                <a:schemeClr val="bg1"/>
              </a:solidFill>
            </a:endParaRPr>
          </a:p>
        </p:txBody>
      </p:sp>
      <p:sp>
        <p:nvSpPr>
          <p:cNvPr id="7" name="TextBox 13">
            <a:extLst>
              <a:ext uri="{FF2B5EF4-FFF2-40B4-BE49-F238E27FC236}">
                <a16:creationId xmlns:a16="http://schemas.microsoft.com/office/drawing/2014/main" id="{2804C87E-2D2B-BF88-5714-B2AE6C22B7FC}"/>
              </a:ext>
            </a:extLst>
          </p:cNvPr>
          <p:cNvSpPr txBox="1">
            <a:spLocks noChangeArrowheads="1"/>
          </p:cNvSpPr>
          <p:nvPr userDrawn="1"/>
        </p:nvSpPr>
        <p:spPr bwMode="auto">
          <a:xfrm>
            <a:off x="1538288" y="2214563"/>
            <a:ext cx="60817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r>
              <a:rPr lang="en-US" altLang="en-US" sz="2400" b="1">
                <a:latin typeface="Arial" panose="020B0604020202020204" pitchFamily="34" charset="0"/>
              </a:rPr>
              <a:t>Don't forget to </a:t>
            </a:r>
            <a:r>
              <a:rPr lang="en-US" altLang="en-US" sz="2400" b="1">
                <a:solidFill>
                  <a:schemeClr val="accent1"/>
                </a:solidFill>
                <a:latin typeface="Arial" panose="020B0604020202020204" pitchFamily="34" charset="0"/>
              </a:rPr>
              <a:t>rate this session </a:t>
            </a:r>
            <a:r>
              <a:rPr lang="en-US" altLang="en-US" sz="2400" b="1">
                <a:latin typeface="Arial" panose="020B0604020202020204" pitchFamily="34" charset="0"/>
              </a:rPr>
              <a:t>in the .conf2017 mobile app</a:t>
            </a:r>
            <a:endParaRPr lang="en-US" altLang="en-US" sz="2400"/>
          </a:p>
        </p:txBody>
      </p:sp>
      <p:sp>
        <p:nvSpPr>
          <p:cNvPr id="3" name="Title 2"/>
          <p:cNvSpPr>
            <a:spLocks noGrp="1"/>
          </p:cNvSpPr>
          <p:nvPr>
            <p:ph type="title"/>
          </p:nvPr>
        </p:nvSpPr>
        <p:spPr bwMode="ltGray">
          <a:xfrm>
            <a:off x="2357670" y="610362"/>
            <a:ext cx="4428662" cy="862843"/>
          </a:xfrm>
          <a:noFill/>
          <a:effectLst/>
        </p:spPr>
        <p:txBody>
          <a:bodyPr anchor="b"/>
          <a:lstStyle>
            <a:lvl1pPr algn="ctr">
              <a:defRPr sz="4950" b="1"/>
            </a:lvl1pPr>
          </a:lstStyle>
          <a:p>
            <a:r>
              <a:rPr lang="en-US"/>
              <a:t>Click to edit Master title style</a:t>
            </a:r>
            <a:endParaRPr lang="en-US" dirty="0"/>
          </a:p>
        </p:txBody>
      </p:sp>
    </p:spTree>
    <p:extLst>
      <p:ext uri="{BB962C8B-B14F-4D97-AF65-F5344CB8AC3E}">
        <p14:creationId xmlns:p14="http://schemas.microsoft.com/office/powerpoint/2010/main" val="14158055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a:t>Click to edit Master title style</a:t>
            </a:r>
            <a:endParaRPr lang="en-US" dirty="0"/>
          </a:p>
        </p:txBody>
      </p:sp>
      <p:sp>
        <p:nvSpPr>
          <p:cNvPr id="3" name="Subtitle 2"/>
          <p:cNvSpPr>
            <a:spLocks noGrp="1"/>
          </p:cNvSpPr>
          <p:nvPr>
            <p:ph type="subTitle" idx="1"/>
          </p:nvPr>
        </p:nvSpPr>
        <p:spPr>
          <a:xfrm>
            <a:off x="0" y="789260"/>
            <a:ext cx="9144000" cy="46478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a:t>Click to edit Master subtitle style</a:t>
            </a:r>
            <a:endParaRPr lang="en-US" dirty="0"/>
          </a:p>
        </p:txBody>
      </p:sp>
      <p:sp>
        <p:nvSpPr>
          <p:cNvPr id="5" name="Content Placeholder 2"/>
          <p:cNvSpPr>
            <a:spLocks noGrp="1"/>
          </p:cNvSpPr>
          <p:nvPr>
            <p:ph idx="13"/>
          </p:nvPr>
        </p:nvSpPr>
        <p:spPr>
          <a:xfrm>
            <a:off x="4776604" y="1251901"/>
            <a:ext cx="3734142" cy="5037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8" name="Content Placeholder 2"/>
          <p:cNvSpPr>
            <a:spLocks noGrp="1"/>
          </p:cNvSpPr>
          <p:nvPr>
            <p:ph idx="15"/>
          </p:nvPr>
        </p:nvSpPr>
        <p:spPr>
          <a:xfrm>
            <a:off x="544025" y="1251900"/>
            <a:ext cx="3939166" cy="4961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12" name="Content Placeholder 2"/>
          <p:cNvSpPr>
            <a:spLocks noGrp="1"/>
          </p:cNvSpPr>
          <p:nvPr>
            <p:ph idx="16"/>
          </p:nvPr>
        </p:nvSpPr>
        <p:spPr>
          <a:xfrm>
            <a:off x="537432" y="1750588"/>
            <a:ext cx="3664609" cy="2824790"/>
          </a:xfrm>
          <a:prstGeom prst="rect">
            <a:avLst/>
          </a:prstGeom>
        </p:spPr>
        <p:txBody>
          <a:bodyPr lIns="51426" tIns="25713" rIns="51426" bIns="25713"/>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a:t>Click to edit Master text styles</a:t>
            </a:r>
          </a:p>
          <a:p>
            <a:pPr lvl="1"/>
            <a:r>
              <a:rPr lang="en-US"/>
              <a:t>Second level</a:t>
            </a:r>
          </a:p>
          <a:p>
            <a:pPr lvl="2"/>
            <a:r>
              <a:rPr lang="en-US"/>
              <a:t>Third level</a:t>
            </a:r>
          </a:p>
        </p:txBody>
      </p:sp>
      <p:sp>
        <p:nvSpPr>
          <p:cNvPr id="13" name="Content Placeholder 2"/>
          <p:cNvSpPr>
            <a:spLocks noGrp="1"/>
          </p:cNvSpPr>
          <p:nvPr>
            <p:ph idx="17"/>
          </p:nvPr>
        </p:nvSpPr>
        <p:spPr>
          <a:xfrm>
            <a:off x="4779599" y="1752710"/>
            <a:ext cx="3738464" cy="2792267"/>
          </a:xfrm>
          <a:prstGeom prst="rect">
            <a:avLst/>
          </a:prstGeom>
        </p:spPr>
        <p:txBody>
          <a:bodyPr lIns="51426" tIns="25713" rIns="51426" bIns="25713"/>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a:t>Click to 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68084BDE-0413-3BE8-4E44-E83EAF87905F}"/>
              </a:ext>
            </a:extLst>
          </p:cNvPr>
          <p:cNvSpPr>
            <a:spLocks noGrp="1"/>
          </p:cNvSpPr>
          <p:nvPr>
            <p:ph type="sldNum" sz="quarter" idx="18"/>
          </p:nvPr>
        </p:nvSpPr>
        <p:spPr/>
        <p:txBody>
          <a:bodyPr/>
          <a:lstStyle>
            <a:lvl1pPr>
              <a:defRPr/>
            </a:lvl1pPr>
          </a:lstStyle>
          <a:p>
            <a:pPr>
              <a:defRPr/>
            </a:pPr>
            <a:fld id="{9F774085-FCA2-4D2C-9937-460418B8BF0E}" type="slidenum">
              <a:rPr lang="en-US" altLang="en-US"/>
              <a:pPr>
                <a:defRPr/>
              </a:pPr>
              <a:t>‹#›</a:t>
            </a:fld>
            <a:endParaRPr lang="en-US" altLang="en-US"/>
          </a:p>
        </p:txBody>
      </p:sp>
    </p:spTree>
    <p:extLst>
      <p:ext uri="{BB962C8B-B14F-4D97-AF65-F5344CB8AC3E}">
        <p14:creationId xmlns:p14="http://schemas.microsoft.com/office/powerpoint/2010/main" val="2380938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rward-Looking Statement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C2CFF7-67F9-42C8-3A13-59B821FEDCBC}"/>
              </a:ext>
            </a:extLst>
          </p:cNvPr>
          <p:cNvSpPr txBox="1"/>
          <p:nvPr userDrawn="1"/>
        </p:nvSpPr>
        <p:spPr>
          <a:xfrm>
            <a:off x="928688" y="923925"/>
            <a:ext cx="7381875" cy="3178175"/>
          </a:xfrm>
          <a:prstGeom prst="rect">
            <a:avLst/>
          </a:prstGeom>
          <a:noFill/>
        </p:spPr>
        <p:txBody>
          <a:bodyPr lIns="0" tIns="150876" rIns="0" bIns="0">
            <a:spAutoFit/>
          </a:bodyPr>
          <a:lstStyle/>
          <a:p>
            <a:pPr defTabSz="685800" eaLnBrk="1" fontAlgn="auto" hangingPunct="1">
              <a:lnSpc>
                <a:spcPct val="114000"/>
              </a:lnSpc>
              <a:spcBef>
                <a:spcPts val="0"/>
              </a:spcBef>
              <a:spcAft>
                <a:spcPts val="900"/>
              </a:spcAft>
              <a:defRPr/>
            </a:pPr>
            <a:r>
              <a:rPr lang="en-US" sz="1200" dirty="0"/>
              <a:t>During the course of this presentation, we may make forward-looking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defTabSz="685800" eaLnBrk="1" fontAlgn="auto" hangingPunct="1">
              <a:lnSpc>
                <a:spcPct val="114000"/>
              </a:lnSpc>
              <a:spcBef>
                <a:spcPts val="0"/>
              </a:spcBef>
              <a:spcAft>
                <a:spcPts val="900"/>
              </a:spcAf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 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eaLnBrk="1" hangingPunct="1">
              <a:lnSpc>
                <a:spcPct val="114000"/>
              </a:lnSpc>
              <a:spcAft>
                <a:spcPts val="900"/>
              </a:spcAft>
              <a:defRPr/>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3" name="Title 1">
            <a:extLst>
              <a:ext uri="{FF2B5EF4-FFF2-40B4-BE49-F238E27FC236}">
                <a16:creationId xmlns:a16="http://schemas.microsoft.com/office/drawing/2014/main" id="{D95BDC06-23E3-D1E8-0C31-0549BADB6D7E}"/>
              </a:ext>
            </a:extLst>
          </p:cNvPr>
          <p:cNvSpPr txBox="1">
            <a:spLocks/>
          </p:cNvSpPr>
          <p:nvPr userDrawn="1"/>
        </p:nvSpPr>
        <p:spPr>
          <a:xfrm>
            <a:off x="341313" y="233363"/>
            <a:ext cx="8461375" cy="331787"/>
          </a:xfrm>
          <a:prstGeom prst="rect">
            <a:avLst/>
          </a:prstGeom>
        </p:spPr>
        <p:txBody>
          <a:bodyPr lIns="0" tIns="61722" rIns="0" bIns="0"/>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pPr>
              <a:defRPr/>
            </a:pPr>
            <a:r>
              <a:rPr lang="en-US" sz="2700" dirty="0"/>
              <a:t>Forward-Looking Statements</a:t>
            </a:r>
          </a:p>
        </p:txBody>
      </p:sp>
      <p:sp>
        <p:nvSpPr>
          <p:cNvPr id="4" name="TextBox 11">
            <a:extLst>
              <a:ext uri="{FF2B5EF4-FFF2-40B4-BE49-F238E27FC236}">
                <a16:creationId xmlns:a16="http://schemas.microsoft.com/office/drawing/2014/main" id="{31ADF5A9-2C85-129E-BADE-95A659228047}"/>
              </a:ext>
            </a:extLst>
          </p:cNvPr>
          <p:cNvSpPr txBox="1">
            <a:spLocks noChangeArrowheads="1"/>
          </p:cNvSpPr>
          <p:nvPr userDrawn="1"/>
        </p:nvSpPr>
        <p:spPr bwMode="auto">
          <a:xfrm>
            <a:off x="1679575" y="-288925"/>
            <a:ext cx="5784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lang="en-US" altLang="en-US" sz="1800" b="1">
                <a:solidFill>
                  <a:srgbClr val="C00000"/>
                </a:solidFill>
              </a:rPr>
              <a:t>THIS SLIDE IS REQUIRED FOR ALL 3</a:t>
            </a:r>
            <a:r>
              <a:rPr lang="en-US" altLang="en-US" sz="1800" b="1" baseline="30000">
                <a:solidFill>
                  <a:srgbClr val="C00000"/>
                </a:solidFill>
              </a:rPr>
              <a:t>RD</a:t>
            </a:r>
            <a:r>
              <a:rPr lang="en-US" altLang="en-US" sz="1800" b="1">
                <a:solidFill>
                  <a:srgbClr val="C00000"/>
                </a:solidFill>
              </a:rPr>
              <a:t> PARTY PRESENTATIONS.</a:t>
            </a:r>
          </a:p>
        </p:txBody>
      </p:sp>
      <p:sp>
        <p:nvSpPr>
          <p:cNvPr id="5" name="TextBox 4">
            <a:extLst>
              <a:ext uri="{FF2B5EF4-FFF2-40B4-BE49-F238E27FC236}">
                <a16:creationId xmlns:a16="http://schemas.microsoft.com/office/drawing/2014/main" id="{2FD34F66-8726-0940-FD42-B1C21FEA6921}"/>
              </a:ext>
            </a:extLst>
          </p:cNvPr>
          <p:cNvSpPr txBox="1"/>
          <p:nvPr userDrawn="1"/>
        </p:nvSpPr>
        <p:spPr>
          <a:xfrm>
            <a:off x="0" y="5576888"/>
            <a:ext cx="4457700" cy="2586037"/>
          </a:xfrm>
          <a:prstGeom prst="rect">
            <a:avLst/>
          </a:prstGeom>
          <a:noFill/>
        </p:spPr>
        <p:txBody>
          <a:bodyPr lIns="0" tIns="0" rIns="0" bIns="0">
            <a:spAutoFit/>
          </a:bodyPr>
          <a:lstStyle/>
          <a:p>
            <a:pPr eaLnBrk="1" hangingPunct="1">
              <a:defRPr/>
            </a:pPr>
            <a:r>
              <a:rPr lang="en-US" sz="1200" b="1" dirty="0"/>
              <a:t>Presentations to Third-Parties </a:t>
            </a:r>
            <a:r>
              <a:rPr lang="en-US" sz="1200" dirty="0"/>
              <a:t>(i.e., non-Splunkers)</a:t>
            </a:r>
          </a:p>
          <a:p>
            <a:pPr marL="214313" indent="-214313" eaLnBrk="1" hangingPunct="1">
              <a:buFont typeface="Arial" charset="0"/>
              <a:buChar char="•"/>
              <a:defRPr/>
            </a:pPr>
            <a:r>
              <a:rPr lang="en-US" sz="1200" dirty="0"/>
              <a:t>When presenting to third parties, this slide must be included immediately after the title slide.</a:t>
            </a:r>
            <a:endParaRPr lang="en-US" sz="1350" dirty="0">
              <a:latin typeface="+mn-lt"/>
              <a:ea typeface="+mn-ea"/>
            </a:endParaRPr>
          </a:p>
          <a:p>
            <a:pPr marL="214313" indent="-214313" eaLnBrk="1" hangingPunct="1">
              <a:buFont typeface="Arial" charset="0"/>
              <a:buChar char="•"/>
              <a:defRPr/>
            </a:pPr>
            <a:r>
              <a:rPr lang="en-US" sz="1350" dirty="0">
                <a:latin typeface="+mn-lt"/>
                <a:ea typeface="+mn-ea"/>
              </a:rPr>
              <a:t>O</a:t>
            </a:r>
            <a:r>
              <a:rPr lang="en-US" sz="1200" dirty="0"/>
              <a:t>nly share confidential information on a “need-to-know” basis and make sure the audience members are bound by non-disclosure or confidentiality agreements. </a:t>
            </a:r>
          </a:p>
          <a:p>
            <a:pPr marL="214313" indent="-214313" eaLnBrk="1" hangingPunct="1">
              <a:buFont typeface="Arial" charset="0"/>
              <a:buChar char="•"/>
              <a:defRPr/>
            </a:pPr>
            <a:r>
              <a:rPr lang="en-US" sz="1350" dirty="0"/>
              <a:t>Before disclosing any customer or other third party names, logos or use cases, confirm with Marketing that we have the right consents.</a:t>
            </a:r>
            <a:r>
              <a:rPr lang="en-US" sz="1200" dirty="0"/>
              <a:t> </a:t>
            </a:r>
          </a:p>
          <a:p>
            <a:pPr marL="214313" indent="-214313" eaLnBrk="1" hangingPunct="1">
              <a:buFont typeface="Arial" charset="0"/>
              <a:buChar char="•"/>
              <a:defRPr/>
            </a:pPr>
            <a:r>
              <a:rPr lang="en-US" sz="1350" dirty="0"/>
              <a:t>Don’t bash the competition. If making comparisons between Splunk and our competitors, stick to the facts.</a:t>
            </a:r>
            <a:r>
              <a:rPr lang="en-US" sz="1200" dirty="0"/>
              <a:t> </a:t>
            </a:r>
          </a:p>
          <a:p>
            <a:pPr marL="214313" indent="-214313" eaLnBrk="1" hangingPunct="1">
              <a:buFont typeface="Arial" charset="0"/>
              <a:buChar char="•"/>
              <a:defRPr/>
            </a:pPr>
            <a:r>
              <a:rPr lang="en-US" sz="1350" dirty="0"/>
              <a:t>Make sure all statements are not overstated and are supported by facts.</a:t>
            </a:r>
            <a:r>
              <a:rPr lang="en-US" sz="1200" dirty="0"/>
              <a:t> </a:t>
            </a:r>
          </a:p>
        </p:txBody>
      </p:sp>
      <p:sp>
        <p:nvSpPr>
          <p:cNvPr id="6" name="TextBox 5">
            <a:extLst>
              <a:ext uri="{FF2B5EF4-FFF2-40B4-BE49-F238E27FC236}">
                <a16:creationId xmlns:a16="http://schemas.microsoft.com/office/drawing/2014/main" id="{19174F1C-EFAD-68D6-39C5-0C92DACF5D75}"/>
              </a:ext>
            </a:extLst>
          </p:cNvPr>
          <p:cNvSpPr txBox="1"/>
          <p:nvPr userDrawn="1"/>
        </p:nvSpPr>
        <p:spPr>
          <a:xfrm>
            <a:off x="4881563" y="5576888"/>
            <a:ext cx="4457700" cy="1524000"/>
          </a:xfrm>
          <a:prstGeom prst="rect">
            <a:avLst/>
          </a:prstGeom>
          <a:noFill/>
        </p:spPr>
        <p:txBody>
          <a:bodyPr lIns="0" tIns="0" rIns="0" bIns="0">
            <a:spAutoFit/>
          </a:bodyPr>
          <a:lstStyle/>
          <a:p>
            <a:pPr eaLnBrk="1" hangingPunct="1">
              <a:defRPr/>
            </a:pPr>
            <a:r>
              <a:rPr lang="en-US" sz="1350" b="1" dirty="0">
                <a:latin typeface="+mn-lt"/>
                <a:ea typeface="+mn-ea"/>
              </a:rPr>
              <a:t>Confidential Information</a:t>
            </a:r>
          </a:p>
          <a:p>
            <a:pPr marL="214313" indent="-214313" eaLnBrk="1" hangingPunct="1">
              <a:buFont typeface="Arial" charset="0"/>
              <a:buChar char="•"/>
              <a:defRPr/>
            </a:pPr>
            <a:r>
              <a:rPr lang="en-US" sz="1350" dirty="0">
                <a:latin typeface="+mn-lt"/>
                <a:ea typeface="+mn-ea"/>
              </a:rPr>
              <a:t>I</a:t>
            </a:r>
            <a:r>
              <a:rPr lang="en-US" sz="1200" dirty="0"/>
              <a:t>f the presentation contains confidential information, a confidentiality notice must appear on every slide. Please contact </a:t>
            </a:r>
            <a:r>
              <a:rPr lang="en-US" sz="1200" dirty="0">
                <a:hlinkClick r:id="rId2"/>
              </a:rPr>
              <a:t>powerpoint@splunk.com</a:t>
            </a:r>
            <a:r>
              <a:rPr lang="en-US" sz="1200" dirty="0"/>
              <a:t> for help implementing this notice: Confidential information. Do not distribute.</a:t>
            </a:r>
          </a:p>
          <a:p>
            <a:pPr marL="214313" indent="-214313" eaLnBrk="1" hangingPunct="1">
              <a:buFont typeface="Arial" charset="0"/>
              <a:buChar char="•"/>
              <a:defRPr/>
            </a:pPr>
            <a:r>
              <a:rPr lang="en-US" sz="1200" dirty="0"/>
              <a:t>Examples of confidential information:  financial results, strategic business and marketing plans, product launches and roadmaps, customer lists and use cases. </a:t>
            </a:r>
          </a:p>
        </p:txBody>
      </p:sp>
      <p:sp>
        <p:nvSpPr>
          <p:cNvPr id="7" name="TextBox 16">
            <a:extLst>
              <a:ext uri="{FF2B5EF4-FFF2-40B4-BE49-F238E27FC236}">
                <a16:creationId xmlns:a16="http://schemas.microsoft.com/office/drawing/2014/main" id="{2D36A009-4DAB-B7ED-5CC8-CAC26DB47A6B}"/>
              </a:ext>
            </a:extLst>
          </p:cNvPr>
          <p:cNvSpPr txBox="1">
            <a:spLocks noChangeArrowheads="1"/>
          </p:cNvSpPr>
          <p:nvPr userDrawn="1"/>
        </p:nvSpPr>
        <p:spPr bwMode="auto">
          <a:xfrm>
            <a:off x="3148013" y="5233988"/>
            <a:ext cx="2806700" cy="277812"/>
          </a:xfrm>
          <a:prstGeom prst="rect">
            <a:avLst/>
          </a:prstGeom>
          <a:noFill/>
          <a:ln>
            <a:noFill/>
          </a:ln>
        </p:spPr>
        <p:txBody>
          <a:bodyPr wrap="none" lIns="0" tIns="0" rIns="0" bIns="0">
            <a:spAutoFit/>
          </a:bodyPr>
          <a:lstStyle>
            <a:lvl1pPr defTabSz="685800">
              <a:defRPr sz="1600">
                <a:solidFill>
                  <a:schemeClr val="tx1"/>
                </a:solidFill>
                <a:latin typeface="Calibri" panose="020F0502020204030204" pitchFamily="34" charset="0"/>
                <a:ea typeface="MS PGothic" panose="020B0600070205080204" pitchFamily="34" charset="-128"/>
              </a:defRPr>
            </a:lvl1pPr>
            <a:lvl2pPr defTabSz="685800">
              <a:defRPr sz="1600">
                <a:solidFill>
                  <a:schemeClr val="tx1"/>
                </a:solidFill>
                <a:latin typeface="Calibri" panose="020F0502020204030204" pitchFamily="34" charset="0"/>
                <a:ea typeface="MS PGothic" panose="020B0600070205080204" pitchFamily="34" charset="-128"/>
              </a:defRPr>
            </a:lvl2pPr>
            <a:lvl3pPr defTabSz="685800">
              <a:defRPr sz="1600">
                <a:solidFill>
                  <a:schemeClr val="tx1"/>
                </a:solidFill>
                <a:latin typeface="Calibri" panose="020F0502020204030204" pitchFamily="34" charset="0"/>
                <a:ea typeface="MS PGothic" panose="020B0600070205080204" pitchFamily="34" charset="-128"/>
              </a:defRPr>
            </a:lvl3pPr>
            <a:lvl4pPr defTabSz="685800">
              <a:defRPr sz="1600">
                <a:solidFill>
                  <a:schemeClr val="tx1"/>
                </a:solidFill>
                <a:latin typeface="Calibri" panose="020F0502020204030204" pitchFamily="34" charset="0"/>
                <a:ea typeface="MS PGothic" panose="020B0600070205080204" pitchFamily="34" charset="-128"/>
              </a:defRPr>
            </a:lvl4pPr>
            <a:lvl5pPr defTabSz="685800">
              <a:defRPr sz="1600">
                <a:solidFill>
                  <a:schemeClr val="tx1"/>
                </a:solidFill>
                <a:latin typeface="Calibri" panose="020F0502020204030204" pitchFamily="34" charset="0"/>
                <a:ea typeface="MS PGothic" panose="020B0600070205080204" pitchFamily="34" charset="-128"/>
              </a:defRPr>
            </a:lvl5pPr>
            <a:lvl6pPr marL="2089150" indent="196850" defTabSz="68580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546350" indent="196850" defTabSz="68580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003550" indent="196850" defTabSz="68580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460750" indent="196850" defTabSz="685800"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altLang="en-US" sz="1800" b="1">
                <a:solidFill>
                  <a:srgbClr val="C00000"/>
                </a:solidFill>
              </a:rPr>
              <a:t>NOTICE FROM SPLUNK LEGAL</a:t>
            </a:r>
          </a:p>
        </p:txBody>
      </p:sp>
    </p:spTree>
    <p:extLst>
      <p:ext uri="{BB962C8B-B14F-4D97-AF65-F5344CB8AC3E}">
        <p14:creationId xmlns:p14="http://schemas.microsoft.com/office/powerpoint/2010/main" val="682574174"/>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i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18AAFA71-29C7-0F43-C567-47CE14BC4F76}"/>
              </a:ext>
            </a:extLst>
          </p:cNvPr>
          <p:cNvGrpSpPr>
            <a:grpSpLocks/>
          </p:cNvGrpSpPr>
          <p:nvPr userDrawn="1"/>
        </p:nvGrpSpPr>
        <p:grpSpPr bwMode="auto">
          <a:xfrm>
            <a:off x="0" y="0"/>
            <a:ext cx="9144000" cy="5143500"/>
            <a:chOff x="-7" y="0"/>
            <a:chExt cx="12192008" cy="6858003"/>
          </a:xfrm>
        </p:grpSpPr>
        <p:grpSp>
          <p:nvGrpSpPr>
            <p:cNvPr id="3" name="Group 2">
              <a:extLst>
                <a:ext uri="{FF2B5EF4-FFF2-40B4-BE49-F238E27FC236}">
                  <a16:creationId xmlns:a16="http://schemas.microsoft.com/office/drawing/2014/main" id="{E81B8021-C356-97C3-54F9-3C10E2CC390E}"/>
                </a:ext>
              </a:extLst>
            </p:cNvPr>
            <p:cNvGrpSpPr/>
            <p:nvPr userDrawn="1"/>
          </p:nvGrpSpPr>
          <p:grpSpPr bwMode="blackGray">
            <a:xfrm>
              <a:off x="-7" y="0"/>
              <a:ext cx="12192008" cy="6858003"/>
              <a:chOff x="-7" y="0"/>
              <a:chExt cx="12192008" cy="6858003"/>
            </a:xfrm>
            <a:solidFill>
              <a:srgbClr val="7030A0">
                <a:alpha val="10000"/>
              </a:srgbClr>
            </a:solidFill>
          </p:grpSpPr>
          <p:sp>
            <p:nvSpPr>
              <p:cNvPr id="44" name="Rectangle 43">
                <a:extLst>
                  <a:ext uri="{FF2B5EF4-FFF2-40B4-BE49-F238E27FC236}">
                    <a16:creationId xmlns:a16="http://schemas.microsoft.com/office/drawing/2014/main" id="{92AB75EA-F9F5-9207-FFCD-3C152A513249}"/>
                  </a:ext>
                </a:extLst>
              </p:cNvPr>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45" name="Rectangle 44">
                <a:extLst>
                  <a:ext uri="{FF2B5EF4-FFF2-40B4-BE49-F238E27FC236}">
                    <a16:creationId xmlns:a16="http://schemas.microsoft.com/office/drawing/2014/main" id="{AB2819DC-D680-699A-54C8-ED81BFFB3A87}"/>
                  </a:ext>
                </a:extLst>
              </p:cNvPr>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46" name="Rectangle 45">
                <a:extLst>
                  <a:ext uri="{FF2B5EF4-FFF2-40B4-BE49-F238E27FC236}">
                    <a16:creationId xmlns:a16="http://schemas.microsoft.com/office/drawing/2014/main" id="{E1DDA409-E456-01A2-F132-2B37947DF886}"/>
                  </a:ext>
                </a:extLst>
              </p:cNvPr>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47" name="Rectangle 46">
                <a:extLst>
                  <a:ext uri="{FF2B5EF4-FFF2-40B4-BE49-F238E27FC236}">
                    <a16:creationId xmlns:a16="http://schemas.microsoft.com/office/drawing/2014/main" id="{6B7AF734-F7A3-BB3D-8DC3-6BD53122AEF6}"/>
                  </a:ext>
                </a:extLst>
              </p:cNvPr>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48" name="Rectangle 47">
                <a:extLst>
                  <a:ext uri="{FF2B5EF4-FFF2-40B4-BE49-F238E27FC236}">
                    <a16:creationId xmlns:a16="http://schemas.microsoft.com/office/drawing/2014/main" id="{2C4693CF-2D4B-9CCE-D808-DC6065ECD451}"/>
                  </a:ext>
                </a:extLst>
              </p:cNvPr>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nvGrpSpPr>
            <p:cNvPr id="4" name="Group 11">
              <a:extLst>
                <a:ext uri="{FF2B5EF4-FFF2-40B4-BE49-F238E27FC236}">
                  <a16:creationId xmlns:a16="http://schemas.microsoft.com/office/drawing/2014/main" id="{505A2A51-D4E2-0EB1-8ECD-414F7877D083}"/>
                </a:ext>
              </a:extLst>
            </p:cNvPr>
            <p:cNvGrpSpPr>
              <a:grpSpLocks/>
            </p:cNvGrpSpPr>
            <p:nvPr userDrawn="1"/>
          </p:nvGrpSpPr>
          <p:grpSpPr bwMode="auto">
            <a:xfrm>
              <a:off x="456062" y="304801"/>
              <a:ext cx="11279875" cy="5599075"/>
              <a:chOff x="0" y="304801"/>
              <a:chExt cx="12192000" cy="5599075"/>
            </a:xfrm>
          </p:grpSpPr>
          <p:cxnSp>
            <p:nvCxnSpPr>
              <p:cNvPr id="18" name="Straight Connector 17">
                <a:extLst>
                  <a:ext uri="{FF2B5EF4-FFF2-40B4-BE49-F238E27FC236}">
                    <a16:creationId xmlns:a16="http://schemas.microsoft.com/office/drawing/2014/main" id="{88281810-F736-C008-B0A1-6298AA87E5C2}"/>
                  </a:ext>
                </a:extLst>
              </p:cNvPr>
              <p:cNvCxnSpPr/>
              <p:nvPr userDrawn="1"/>
            </p:nvCxnSpPr>
            <p:spPr bwMode="blackGray">
              <a:xfrm>
                <a:off x="-1065" y="52916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F598A4-E764-91DB-0911-310CD8FA0A48}"/>
                  </a:ext>
                </a:extLst>
              </p:cNvPr>
              <p:cNvCxnSpPr/>
              <p:nvPr userDrawn="1"/>
            </p:nvCxnSpPr>
            <p:spPr bwMode="blackGray">
              <a:xfrm>
                <a:off x="-1065" y="30480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0D056C-7E3B-E5AA-4B0C-DCE22CFE3D39}"/>
                  </a:ext>
                </a:extLst>
              </p:cNvPr>
              <p:cNvCxnSpPr/>
              <p:nvPr userDrawn="1"/>
            </p:nvCxnSpPr>
            <p:spPr bwMode="blackGray">
              <a:xfrm>
                <a:off x="-1065" y="75353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0DE99C-E8B0-01DF-5AE4-4028508FF8B7}"/>
                  </a:ext>
                </a:extLst>
              </p:cNvPr>
              <p:cNvCxnSpPr/>
              <p:nvPr userDrawn="1"/>
            </p:nvCxnSpPr>
            <p:spPr bwMode="blackGray">
              <a:xfrm>
                <a:off x="-1065" y="9757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87CC3E-B81E-607C-61C0-07B268E4DBE1}"/>
                  </a:ext>
                </a:extLst>
              </p:cNvPr>
              <p:cNvCxnSpPr/>
              <p:nvPr userDrawn="1"/>
            </p:nvCxnSpPr>
            <p:spPr bwMode="blackGray">
              <a:xfrm>
                <a:off x="-1065" y="12001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FA3D82-7758-AAA7-482D-1E09505CA972}"/>
                  </a:ext>
                </a:extLst>
              </p:cNvPr>
              <p:cNvCxnSpPr/>
              <p:nvPr userDrawn="1"/>
            </p:nvCxnSpPr>
            <p:spPr bwMode="blackGray">
              <a:xfrm>
                <a:off x="-1065" y="142451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5C47C2-0282-079E-2C96-86DA18B10A6B}"/>
                  </a:ext>
                </a:extLst>
              </p:cNvPr>
              <p:cNvCxnSpPr/>
              <p:nvPr userDrawn="1"/>
            </p:nvCxnSpPr>
            <p:spPr bwMode="blackGray">
              <a:xfrm>
                <a:off x="-1065" y="16488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DF44B04-1E7E-2F3F-044E-90B5BCF6A319}"/>
                  </a:ext>
                </a:extLst>
              </p:cNvPr>
              <p:cNvCxnSpPr/>
              <p:nvPr userDrawn="1"/>
            </p:nvCxnSpPr>
            <p:spPr bwMode="blackGray">
              <a:xfrm>
                <a:off x="-1065" y="18732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0ECEAE-AAF5-64A4-6079-3A36995CF5B8}"/>
                  </a:ext>
                </a:extLst>
              </p:cNvPr>
              <p:cNvCxnSpPr/>
              <p:nvPr userDrawn="1"/>
            </p:nvCxnSpPr>
            <p:spPr bwMode="blackGray">
              <a:xfrm>
                <a:off x="-1065" y="20955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28C7F58-F98A-A6D8-EB2C-F827F64AA347}"/>
                  </a:ext>
                </a:extLst>
              </p:cNvPr>
              <p:cNvCxnSpPr/>
              <p:nvPr userDrawn="1"/>
            </p:nvCxnSpPr>
            <p:spPr bwMode="blackGray">
              <a:xfrm>
                <a:off x="-1065" y="231986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7E0C1D-B5F2-A48A-3223-26A5E7D95E53}"/>
                  </a:ext>
                </a:extLst>
              </p:cNvPr>
              <p:cNvCxnSpPr/>
              <p:nvPr userDrawn="1"/>
            </p:nvCxnSpPr>
            <p:spPr bwMode="blackGray">
              <a:xfrm>
                <a:off x="-1065" y="254423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B2D359-4D56-06CC-BF21-AF4361F49A9E}"/>
                  </a:ext>
                </a:extLst>
              </p:cNvPr>
              <p:cNvCxnSpPr/>
              <p:nvPr userDrawn="1"/>
            </p:nvCxnSpPr>
            <p:spPr bwMode="blackGray">
              <a:xfrm>
                <a:off x="-1065" y="299296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5633DC-BDA5-E6EE-F49E-B57286EF09E3}"/>
                  </a:ext>
                </a:extLst>
              </p:cNvPr>
              <p:cNvCxnSpPr/>
              <p:nvPr userDrawn="1"/>
            </p:nvCxnSpPr>
            <p:spPr bwMode="blackGray">
              <a:xfrm>
                <a:off x="-1065" y="27686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6CCA7D2-E0E8-573F-4DA6-9E2CE7B22A40}"/>
                  </a:ext>
                </a:extLst>
              </p:cNvPr>
              <p:cNvCxnSpPr/>
              <p:nvPr userDrawn="1"/>
            </p:nvCxnSpPr>
            <p:spPr bwMode="blackGray">
              <a:xfrm>
                <a:off x="-1065" y="343958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CB3A5F-6CBC-AE8B-34F2-491EE3AF15C5}"/>
                  </a:ext>
                </a:extLst>
              </p:cNvPr>
              <p:cNvCxnSpPr/>
              <p:nvPr userDrawn="1"/>
            </p:nvCxnSpPr>
            <p:spPr bwMode="blackGray">
              <a:xfrm>
                <a:off x="-1065" y="32152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BBD2EA-0BD2-1D07-61F1-23E4FEF3DB7A}"/>
                  </a:ext>
                </a:extLst>
              </p:cNvPr>
              <p:cNvCxnSpPr/>
              <p:nvPr userDrawn="1"/>
            </p:nvCxnSpPr>
            <p:spPr bwMode="blackGray">
              <a:xfrm>
                <a:off x="-1065" y="366395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AD9EB-A575-96B0-2F48-22F849330C3C}"/>
                  </a:ext>
                </a:extLst>
              </p:cNvPr>
              <p:cNvCxnSpPr/>
              <p:nvPr userDrawn="1"/>
            </p:nvCxnSpPr>
            <p:spPr bwMode="blackGray">
              <a:xfrm>
                <a:off x="-1065" y="38883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1813A66-C0DE-6E3E-C4E0-0294D46D627A}"/>
                  </a:ext>
                </a:extLst>
              </p:cNvPr>
              <p:cNvCxnSpPr/>
              <p:nvPr userDrawn="1"/>
            </p:nvCxnSpPr>
            <p:spPr bwMode="blackGray">
              <a:xfrm>
                <a:off x="-1065" y="411268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01D096D-C690-4D33-2733-59966C0BF6FC}"/>
                  </a:ext>
                </a:extLst>
              </p:cNvPr>
              <p:cNvCxnSpPr/>
              <p:nvPr userDrawn="1"/>
            </p:nvCxnSpPr>
            <p:spPr bwMode="blackGray">
              <a:xfrm>
                <a:off x="-1065" y="433493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498F48B-2F1E-9C00-8728-9E8153231682}"/>
                  </a:ext>
                </a:extLst>
              </p:cNvPr>
              <p:cNvCxnSpPr/>
              <p:nvPr userDrawn="1"/>
            </p:nvCxnSpPr>
            <p:spPr bwMode="blackGray">
              <a:xfrm>
                <a:off x="-1065" y="45593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82EC821-5624-01E5-0B26-B7F3E060BC14}"/>
                  </a:ext>
                </a:extLst>
              </p:cNvPr>
              <p:cNvCxnSpPr/>
              <p:nvPr userDrawn="1"/>
            </p:nvCxnSpPr>
            <p:spPr bwMode="blackGray">
              <a:xfrm>
                <a:off x="-1065" y="478366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ACDE459-F005-F08F-BBC6-373CBFC2E1C6}"/>
                  </a:ext>
                </a:extLst>
              </p:cNvPr>
              <p:cNvCxnSpPr/>
              <p:nvPr userDrawn="1"/>
            </p:nvCxnSpPr>
            <p:spPr bwMode="blackGray">
              <a:xfrm>
                <a:off x="-1065" y="500803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F01C8EC-1113-3229-C57F-8958AD56EDDF}"/>
                  </a:ext>
                </a:extLst>
              </p:cNvPr>
              <p:cNvCxnSpPr/>
              <p:nvPr userDrawn="1"/>
            </p:nvCxnSpPr>
            <p:spPr bwMode="blackGray">
              <a:xfrm>
                <a:off x="-1065" y="52324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C12F8B-67D4-97EE-CC36-AB9065C32AC0}"/>
                  </a:ext>
                </a:extLst>
              </p:cNvPr>
              <p:cNvCxnSpPr/>
              <p:nvPr userDrawn="1"/>
            </p:nvCxnSpPr>
            <p:spPr bwMode="blackGray">
              <a:xfrm>
                <a:off x="-1065" y="545465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7251F61-6D6A-9C25-4887-961B4B03A8CA}"/>
                  </a:ext>
                </a:extLst>
              </p:cNvPr>
              <p:cNvCxnSpPr/>
              <p:nvPr userDrawn="1"/>
            </p:nvCxnSpPr>
            <p:spPr bwMode="blackGray">
              <a:xfrm>
                <a:off x="-1065" y="590338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1316F2-18EE-1E92-BE74-9B7F9398D7E9}"/>
                  </a:ext>
                </a:extLst>
              </p:cNvPr>
              <p:cNvCxnSpPr/>
              <p:nvPr userDrawn="1"/>
            </p:nvCxnSpPr>
            <p:spPr bwMode="blackGray">
              <a:xfrm>
                <a:off x="-1065" y="567902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12">
              <a:extLst>
                <a:ext uri="{FF2B5EF4-FFF2-40B4-BE49-F238E27FC236}">
                  <a16:creationId xmlns:a16="http://schemas.microsoft.com/office/drawing/2014/main" id="{AD07396A-0026-A5D5-3580-FB4E02EB41F3}"/>
                </a:ext>
              </a:extLst>
            </p:cNvPr>
            <p:cNvGrpSpPr>
              <a:grpSpLocks/>
            </p:cNvGrpSpPr>
            <p:nvPr userDrawn="1"/>
          </p:nvGrpSpPr>
          <p:grpSpPr bwMode="auto">
            <a:xfrm>
              <a:off x="456062" y="304801"/>
              <a:ext cx="11277720" cy="5599075"/>
              <a:chOff x="456062" y="304801"/>
              <a:chExt cx="11277720" cy="5817450"/>
            </a:xfrm>
          </p:grpSpPr>
          <p:sp>
            <p:nvSpPr>
              <p:cNvPr id="6" name="Rectangle 5">
                <a:extLst>
                  <a:ext uri="{FF2B5EF4-FFF2-40B4-BE49-F238E27FC236}">
                    <a16:creationId xmlns:a16="http://schemas.microsoft.com/office/drawing/2014/main" id="{D2803C5D-EA3C-BD00-4690-5E82188D1832}"/>
                  </a:ext>
                </a:extLst>
              </p:cNvPr>
              <p:cNvSpPr/>
              <p:nvPr userDrawn="1"/>
            </p:nvSpPr>
            <p:spPr bwMode="blackGray">
              <a:xfrm>
                <a:off x="7137397"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7" name="Rectangle 6">
                <a:extLst>
                  <a:ext uri="{FF2B5EF4-FFF2-40B4-BE49-F238E27FC236}">
                    <a16:creationId xmlns:a16="http://schemas.microsoft.com/office/drawing/2014/main" id="{22653C3A-E771-88B2-B3A9-9240EFDB8E29}"/>
                  </a:ext>
                </a:extLst>
              </p:cNvPr>
              <p:cNvSpPr/>
              <p:nvPr userDrawn="1"/>
            </p:nvSpPr>
            <p:spPr bwMode="blackGray">
              <a:xfrm>
                <a:off x="5228163"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8" name="Rectangle 7">
                <a:extLst>
                  <a:ext uri="{FF2B5EF4-FFF2-40B4-BE49-F238E27FC236}">
                    <a16:creationId xmlns:a16="http://schemas.microsoft.com/office/drawing/2014/main" id="{A9D9B7E7-35C3-D4B8-A440-30E00ACF0A03}"/>
                  </a:ext>
                </a:extLst>
              </p:cNvPr>
              <p:cNvSpPr/>
              <p:nvPr userDrawn="1"/>
            </p:nvSpPr>
            <p:spPr bwMode="blackGray">
              <a:xfrm>
                <a:off x="4273546"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9" name="Rectangle 8">
                <a:extLst>
                  <a:ext uri="{FF2B5EF4-FFF2-40B4-BE49-F238E27FC236}">
                    <a16:creationId xmlns:a16="http://schemas.microsoft.com/office/drawing/2014/main" id="{C36E8627-0BA7-021D-4322-CC03E22CFE98}"/>
                  </a:ext>
                </a:extLst>
              </p:cNvPr>
              <p:cNvSpPr/>
              <p:nvPr userDrawn="1"/>
            </p:nvSpPr>
            <p:spPr bwMode="blackGray">
              <a:xfrm>
                <a:off x="3318928"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0" name="Rectangle 9">
                <a:extLst>
                  <a:ext uri="{FF2B5EF4-FFF2-40B4-BE49-F238E27FC236}">
                    <a16:creationId xmlns:a16="http://schemas.microsoft.com/office/drawing/2014/main" id="{58E6575C-FA09-51C6-E042-5D94AE50311E}"/>
                  </a:ext>
                </a:extLst>
              </p:cNvPr>
              <p:cNvSpPr/>
              <p:nvPr userDrawn="1"/>
            </p:nvSpPr>
            <p:spPr bwMode="blackGray">
              <a:xfrm>
                <a:off x="2364311"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1" name="Rectangle 10">
                <a:extLst>
                  <a:ext uri="{FF2B5EF4-FFF2-40B4-BE49-F238E27FC236}">
                    <a16:creationId xmlns:a16="http://schemas.microsoft.com/office/drawing/2014/main" id="{2AD34FDF-76F9-FD09-6F4B-E36140CA02DB}"/>
                  </a:ext>
                </a:extLst>
              </p:cNvPr>
              <p:cNvSpPr/>
              <p:nvPr userDrawn="1"/>
            </p:nvSpPr>
            <p:spPr bwMode="blackGray">
              <a:xfrm>
                <a:off x="1409693"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2" name="Rectangle 11">
                <a:extLst>
                  <a:ext uri="{FF2B5EF4-FFF2-40B4-BE49-F238E27FC236}">
                    <a16:creationId xmlns:a16="http://schemas.microsoft.com/office/drawing/2014/main" id="{9D367AB2-CE2E-0443-AB3B-C7409E8930EC}"/>
                  </a:ext>
                </a:extLst>
              </p:cNvPr>
              <p:cNvSpPr/>
              <p:nvPr userDrawn="1"/>
            </p:nvSpPr>
            <p:spPr bwMode="blackGray">
              <a:xfrm>
                <a:off x="455077"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3" name="Rectangle 12">
                <a:extLst>
                  <a:ext uri="{FF2B5EF4-FFF2-40B4-BE49-F238E27FC236}">
                    <a16:creationId xmlns:a16="http://schemas.microsoft.com/office/drawing/2014/main" id="{B30BC138-70C8-6844-2E7B-C3D923F8A059}"/>
                  </a:ext>
                </a:extLst>
              </p:cNvPr>
              <p:cNvSpPr/>
              <p:nvPr userDrawn="1"/>
            </p:nvSpPr>
            <p:spPr bwMode="blackGray">
              <a:xfrm>
                <a:off x="6182781"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4" name="Rectangle 13">
                <a:extLst>
                  <a:ext uri="{FF2B5EF4-FFF2-40B4-BE49-F238E27FC236}">
                    <a16:creationId xmlns:a16="http://schemas.microsoft.com/office/drawing/2014/main" id="{0F9E9438-E592-967A-B297-0132145369CC}"/>
                  </a:ext>
                </a:extLst>
              </p:cNvPr>
              <p:cNvSpPr/>
              <p:nvPr userDrawn="1"/>
            </p:nvSpPr>
            <p:spPr bwMode="blackGray">
              <a:xfrm>
                <a:off x="8094131"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5" name="Rectangle 14">
                <a:extLst>
                  <a:ext uri="{FF2B5EF4-FFF2-40B4-BE49-F238E27FC236}">
                    <a16:creationId xmlns:a16="http://schemas.microsoft.com/office/drawing/2014/main" id="{678CE78F-583D-9CF4-0AA5-60214FE3DE72}"/>
                  </a:ext>
                </a:extLst>
              </p:cNvPr>
              <p:cNvSpPr/>
              <p:nvPr userDrawn="1"/>
            </p:nvSpPr>
            <p:spPr bwMode="blackGray">
              <a:xfrm>
                <a:off x="9048749"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6" name="Rectangle 15">
                <a:extLst>
                  <a:ext uri="{FF2B5EF4-FFF2-40B4-BE49-F238E27FC236}">
                    <a16:creationId xmlns:a16="http://schemas.microsoft.com/office/drawing/2014/main" id="{FC878C04-7020-F699-678B-B21C54682527}"/>
                  </a:ext>
                </a:extLst>
              </p:cNvPr>
              <p:cNvSpPr/>
              <p:nvPr userDrawn="1"/>
            </p:nvSpPr>
            <p:spPr bwMode="blackGray">
              <a:xfrm>
                <a:off x="10003366"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7" name="Rectangle 16">
                <a:extLst>
                  <a:ext uri="{FF2B5EF4-FFF2-40B4-BE49-F238E27FC236}">
                    <a16:creationId xmlns:a16="http://schemas.microsoft.com/office/drawing/2014/main" id="{A52460E9-28B7-5FF5-1CFA-26B24F3EA111}"/>
                  </a:ext>
                </a:extLst>
              </p:cNvPr>
              <p:cNvSpPr/>
              <p:nvPr userDrawn="1"/>
            </p:nvSpPr>
            <p:spPr bwMode="blackGray">
              <a:xfrm>
                <a:off x="10957984"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spTree>
    <p:extLst>
      <p:ext uri="{BB962C8B-B14F-4D97-AF65-F5344CB8AC3E}">
        <p14:creationId xmlns:p14="http://schemas.microsoft.com/office/powerpoint/2010/main" val="3921646231"/>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id and text sizing">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B63AF8F6-69D5-2297-8C68-0593BC20CE17}"/>
              </a:ext>
            </a:extLst>
          </p:cNvPr>
          <p:cNvGrpSpPr>
            <a:grpSpLocks/>
          </p:cNvGrpSpPr>
          <p:nvPr userDrawn="1"/>
        </p:nvGrpSpPr>
        <p:grpSpPr bwMode="auto">
          <a:xfrm>
            <a:off x="0" y="0"/>
            <a:ext cx="9144000" cy="5143500"/>
            <a:chOff x="-7" y="0"/>
            <a:chExt cx="12192008" cy="6858003"/>
          </a:xfrm>
        </p:grpSpPr>
        <p:grpSp>
          <p:nvGrpSpPr>
            <p:cNvPr id="3" name="Group 2">
              <a:extLst>
                <a:ext uri="{FF2B5EF4-FFF2-40B4-BE49-F238E27FC236}">
                  <a16:creationId xmlns:a16="http://schemas.microsoft.com/office/drawing/2014/main" id="{DED9A191-1581-9F5E-97D2-21018FAD09F5}"/>
                </a:ext>
              </a:extLst>
            </p:cNvPr>
            <p:cNvGrpSpPr/>
            <p:nvPr userDrawn="1"/>
          </p:nvGrpSpPr>
          <p:grpSpPr bwMode="blackGray">
            <a:xfrm>
              <a:off x="-7" y="0"/>
              <a:ext cx="12192008" cy="6858003"/>
              <a:chOff x="-7" y="0"/>
              <a:chExt cx="12192008" cy="6858003"/>
            </a:xfrm>
            <a:solidFill>
              <a:srgbClr val="7030A0">
                <a:alpha val="10000"/>
              </a:srgbClr>
            </a:solidFill>
          </p:grpSpPr>
          <p:sp>
            <p:nvSpPr>
              <p:cNvPr id="44" name="Rectangle 43">
                <a:extLst>
                  <a:ext uri="{FF2B5EF4-FFF2-40B4-BE49-F238E27FC236}">
                    <a16:creationId xmlns:a16="http://schemas.microsoft.com/office/drawing/2014/main" id="{8F382E3D-997C-9866-1DBB-41DA3BE8BB5F}"/>
                  </a:ext>
                </a:extLst>
              </p:cNvPr>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45" name="Rectangle 44">
                <a:extLst>
                  <a:ext uri="{FF2B5EF4-FFF2-40B4-BE49-F238E27FC236}">
                    <a16:creationId xmlns:a16="http://schemas.microsoft.com/office/drawing/2014/main" id="{52C4451F-AE85-2123-7D9F-B9085610E279}"/>
                  </a:ext>
                </a:extLst>
              </p:cNvPr>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46" name="Rectangle 45">
                <a:extLst>
                  <a:ext uri="{FF2B5EF4-FFF2-40B4-BE49-F238E27FC236}">
                    <a16:creationId xmlns:a16="http://schemas.microsoft.com/office/drawing/2014/main" id="{090A4532-378C-DA73-8AE4-0171A6765F5D}"/>
                  </a:ext>
                </a:extLst>
              </p:cNvPr>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47" name="Rectangle 46">
                <a:extLst>
                  <a:ext uri="{FF2B5EF4-FFF2-40B4-BE49-F238E27FC236}">
                    <a16:creationId xmlns:a16="http://schemas.microsoft.com/office/drawing/2014/main" id="{BC03B879-B5FA-8CAB-7E84-13671CEFF6BB}"/>
                  </a:ext>
                </a:extLst>
              </p:cNvPr>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nvGrpSpPr>
            <p:cNvPr id="4" name="Group 11">
              <a:extLst>
                <a:ext uri="{FF2B5EF4-FFF2-40B4-BE49-F238E27FC236}">
                  <a16:creationId xmlns:a16="http://schemas.microsoft.com/office/drawing/2014/main" id="{29576076-CAC3-1809-8CEC-2C5060846CA0}"/>
                </a:ext>
              </a:extLst>
            </p:cNvPr>
            <p:cNvGrpSpPr>
              <a:grpSpLocks/>
            </p:cNvGrpSpPr>
            <p:nvPr userDrawn="1"/>
          </p:nvGrpSpPr>
          <p:grpSpPr bwMode="auto">
            <a:xfrm>
              <a:off x="456062" y="304801"/>
              <a:ext cx="11279875" cy="5599075"/>
              <a:chOff x="0" y="304801"/>
              <a:chExt cx="12192000" cy="5599075"/>
            </a:xfrm>
          </p:grpSpPr>
          <p:cxnSp>
            <p:nvCxnSpPr>
              <p:cNvPr id="18" name="Straight Connector 17">
                <a:extLst>
                  <a:ext uri="{FF2B5EF4-FFF2-40B4-BE49-F238E27FC236}">
                    <a16:creationId xmlns:a16="http://schemas.microsoft.com/office/drawing/2014/main" id="{4069A59D-1DAE-2CC9-4313-50A9AC13E6E9}"/>
                  </a:ext>
                </a:extLst>
              </p:cNvPr>
              <p:cNvCxnSpPr/>
              <p:nvPr userDrawn="1"/>
            </p:nvCxnSpPr>
            <p:spPr bwMode="blackGray">
              <a:xfrm>
                <a:off x="-1065" y="52916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F5DF30-0200-544F-C47E-B5D3BCB4E88A}"/>
                  </a:ext>
                </a:extLst>
              </p:cNvPr>
              <p:cNvCxnSpPr/>
              <p:nvPr userDrawn="1"/>
            </p:nvCxnSpPr>
            <p:spPr bwMode="blackGray">
              <a:xfrm>
                <a:off x="-1065" y="30480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0E52C-41CE-9D51-BC93-E77B9C36AEA2}"/>
                  </a:ext>
                </a:extLst>
              </p:cNvPr>
              <p:cNvCxnSpPr/>
              <p:nvPr userDrawn="1"/>
            </p:nvCxnSpPr>
            <p:spPr bwMode="blackGray">
              <a:xfrm>
                <a:off x="-1065" y="75353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BD9E23-73FD-8A8D-FF34-9A842A2F4768}"/>
                  </a:ext>
                </a:extLst>
              </p:cNvPr>
              <p:cNvCxnSpPr/>
              <p:nvPr userDrawn="1"/>
            </p:nvCxnSpPr>
            <p:spPr bwMode="blackGray">
              <a:xfrm>
                <a:off x="-1065" y="9757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7D8EB4-6B1A-7B3D-EB72-8E9AE1AF87B3}"/>
                  </a:ext>
                </a:extLst>
              </p:cNvPr>
              <p:cNvCxnSpPr/>
              <p:nvPr userDrawn="1"/>
            </p:nvCxnSpPr>
            <p:spPr bwMode="blackGray">
              <a:xfrm>
                <a:off x="-1065" y="12001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920CCB-C7A5-F39C-553B-A23079624808}"/>
                  </a:ext>
                </a:extLst>
              </p:cNvPr>
              <p:cNvCxnSpPr/>
              <p:nvPr userDrawn="1"/>
            </p:nvCxnSpPr>
            <p:spPr bwMode="blackGray">
              <a:xfrm>
                <a:off x="-1065" y="142451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4E7B4F4-4D47-E1B9-E129-0D19AD79AB2B}"/>
                  </a:ext>
                </a:extLst>
              </p:cNvPr>
              <p:cNvCxnSpPr/>
              <p:nvPr userDrawn="1"/>
            </p:nvCxnSpPr>
            <p:spPr bwMode="blackGray">
              <a:xfrm>
                <a:off x="-1065" y="164888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2CCC8F7-95D7-F615-920F-79B523F2D3B5}"/>
                  </a:ext>
                </a:extLst>
              </p:cNvPr>
              <p:cNvCxnSpPr/>
              <p:nvPr userDrawn="1"/>
            </p:nvCxnSpPr>
            <p:spPr bwMode="blackGray">
              <a:xfrm>
                <a:off x="-1065" y="187325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1300A4-34DB-CAC9-6241-61E9AE8D29DC}"/>
                  </a:ext>
                </a:extLst>
              </p:cNvPr>
              <p:cNvCxnSpPr/>
              <p:nvPr userDrawn="1"/>
            </p:nvCxnSpPr>
            <p:spPr bwMode="blackGray">
              <a:xfrm>
                <a:off x="-1065" y="20955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CB2733-CC0D-3619-3583-1482C60FA111}"/>
                  </a:ext>
                </a:extLst>
              </p:cNvPr>
              <p:cNvCxnSpPr/>
              <p:nvPr userDrawn="1"/>
            </p:nvCxnSpPr>
            <p:spPr bwMode="blackGray">
              <a:xfrm>
                <a:off x="-1065" y="231986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649DC6B-0520-34B4-973C-14AF959D0C4D}"/>
                  </a:ext>
                </a:extLst>
              </p:cNvPr>
              <p:cNvCxnSpPr/>
              <p:nvPr userDrawn="1"/>
            </p:nvCxnSpPr>
            <p:spPr bwMode="blackGray">
              <a:xfrm>
                <a:off x="-1065" y="2544234"/>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3B74EB5-80FB-EB0C-EDE8-407084F992D6}"/>
                  </a:ext>
                </a:extLst>
              </p:cNvPr>
              <p:cNvCxnSpPr/>
              <p:nvPr userDrawn="1"/>
            </p:nvCxnSpPr>
            <p:spPr bwMode="blackGray">
              <a:xfrm>
                <a:off x="-1065" y="2992968"/>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204ED1-E313-56FF-18F7-EAE776652993}"/>
                  </a:ext>
                </a:extLst>
              </p:cNvPr>
              <p:cNvCxnSpPr/>
              <p:nvPr userDrawn="1"/>
            </p:nvCxnSpPr>
            <p:spPr bwMode="blackGray">
              <a:xfrm>
                <a:off x="-1065" y="2768601"/>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1EC3F1-FF28-6C20-CB24-D42D39600465}"/>
                  </a:ext>
                </a:extLst>
              </p:cNvPr>
              <p:cNvCxnSpPr/>
              <p:nvPr userDrawn="1"/>
            </p:nvCxnSpPr>
            <p:spPr bwMode="blackGray">
              <a:xfrm>
                <a:off x="-1065" y="343958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F51912-9AB4-4F52-A217-C48360825FE8}"/>
                  </a:ext>
                </a:extLst>
              </p:cNvPr>
              <p:cNvCxnSpPr/>
              <p:nvPr userDrawn="1"/>
            </p:nvCxnSpPr>
            <p:spPr bwMode="blackGray">
              <a:xfrm>
                <a:off x="-1065" y="32152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573A1-D2C5-7DF0-1887-E9814CE9BDA1}"/>
                  </a:ext>
                </a:extLst>
              </p:cNvPr>
              <p:cNvCxnSpPr/>
              <p:nvPr userDrawn="1"/>
            </p:nvCxnSpPr>
            <p:spPr bwMode="blackGray">
              <a:xfrm>
                <a:off x="-1065" y="366395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C190B57-FB84-11E4-3FC0-39365C33CC18}"/>
                  </a:ext>
                </a:extLst>
              </p:cNvPr>
              <p:cNvCxnSpPr/>
              <p:nvPr userDrawn="1"/>
            </p:nvCxnSpPr>
            <p:spPr bwMode="blackGray">
              <a:xfrm>
                <a:off x="-1065" y="388831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9DEA0A-1D77-B26F-586C-B87B2F7DCCDF}"/>
                  </a:ext>
                </a:extLst>
              </p:cNvPr>
              <p:cNvCxnSpPr/>
              <p:nvPr userDrawn="1"/>
            </p:nvCxnSpPr>
            <p:spPr bwMode="blackGray">
              <a:xfrm>
                <a:off x="-1065" y="411268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18520E-D2E2-B505-1B2D-7B08C347A588}"/>
                  </a:ext>
                </a:extLst>
              </p:cNvPr>
              <p:cNvCxnSpPr/>
              <p:nvPr userDrawn="1"/>
            </p:nvCxnSpPr>
            <p:spPr bwMode="blackGray">
              <a:xfrm>
                <a:off x="-1065" y="4334935"/>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984C0D-2869-B4AF-7AB2-4A33C1854DD4}"/>
                  </a:ext>
                </a:extLst>
              </p:cNvPr>
              <p:cNvCxnSpPr/>
              <p:nvPr userDrawn="1"/>
            </p:nvCxnSpPr>
            <p:spPr bwMode="blackGray">
              <a:xfrm>
                <a:off x="-1065" y="45593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4B30A04-855E-23A8-B581-FBDD930C2955}"/>
                  </a:ext>
                </a:extLst>
              </p:cNvPr>
              <p:cNvCxnSpPr/>
              <p:nvPr userDrawn="1"/>
            </p:nvCxnSpPr>
            <p:spPr bwMode="blackGray">
              <a:xfrm>
                <a:off x="-1065" y="4783669"/>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120A78-4B41-3231-099A-B72C4C38FF77}"/>
                  </a:ext>
                </a:extLst>
              </p:cNvPr>
              <p:cNvCxnSpPr/>
              <p:nvPr userDrawn="1"/>
            </p:nvCxnSpPr>
            <p:spPr bwMode="blackGray">
              <a:xfrm>
                <a:off x="-1065" y="5008036"/>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0E849D-CE4F-FDFC-66D1-158A6ECC0236}"/>
                  </a:ext>
                </a:extLst>
              </p:cNvPr>
              <p:cNvCxnSpPr/>
              <p:nvPr userDrawn="1"/>
            </p:nvCxnSpPr>
            <p:spPr bwMode="blackGray">
              <a:xfrm>
                <a:off x="-1065" y="5232402"/>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883F45-6CEF-82C2-C721-69CF732A3CF2}"/>
                  </a:ext>
                </a:extLst>
              </p:cNvPr>
              <p:cNvCxnSpPr/>
              <p:nvPr userDrawn="1"/>
            </p:nvCxnSpPr>
            <p:spPr bwMode="blackGray">
              <a:xfrm>
                <a:off x="-1065" y="5454653"/>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BFFDFB0-6367-FF91-DABB-896048D505E1}"/>
                  </a:ext>
                </a:extLst>
              </p:cNvPr>
              <p:cNvCxnSpPr/>
              <p:nvPr userDrawn="1"/>
            </p:nvCxnSpPr>
            <p:spPr bwMode="blackGray">
              <a:xfrm>
                <a:off x="-1065" y="5903387"/>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29B7848-448B-BC6B-43F6-E0DF473BD036}"/>
                  </a:ext>
                </a:extLst>
              </p:cNvPr>
              <p:cNvCxnSpPr/>
              <p:nvPr userDrawn="1"/>
            </p:nvCxnSpPr>
            <p:spPr bwMode="blackGray">
              <a:xfrm>
                <a:off x="-1065" y="5679020"/>
                <a:ext cx="1219412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12">
              <a:extLst>
                <a:ext uri="{FF2B5EF4-FFF2-40B4-BE49-F238E27FC236}">
                  <a16:creationId xmlns:a16="http://schemas.microsoft.com/office/drawing/2014/main" id="{82F141EE-D3B4-FD19-B19B-B029D27C1DF9}"/>
                </a:ext>
              </a:extLst>
            </p:cNvPr>
            <p:cNvGrpSpPr>
              <a:grpSpLocks/>
            </p:cNvGrpSpPr>
            <p:nvPr userDrawn="1"/>
          </p:nvGrpSpPr>
          <p:grpSpPr bwMode="auto">
            <a:xfrm>
              <a:off x="456062" y="304801"/>
              <a:ext cx="11277720" cy="5599075"/>
              <a:chOff x="456062" y="304801"/>
              <a:chExt cx="11277720" cy="5817450"/>
            </a:xfrm>
          </p:grpSpPr>
          <p:sp>
            <p:nvSpPr>
              <p:cNvPr id="6" name="Rectangle 5">
                <a:extLst>
                  <a:ext uri="{FF2B5EF4-FFF2-40B4-BE49-F238E27FC236}">
                    <a16:creationId xmlns:a16="http://schemas.microsoft.com/office/drawing/2014/main" id="{26AD0D4A-FECC-3D95-FC48-000BD04E27D6}"/>
                  </a:ext>
                </a:extLst>
              </p:cNvPr>
              <p:cNvSpPr/>
              <p:nvPr userDrawn="1"/>
            </p:nvSpPr>
            <p:spPr bwMode="blackGray">
              <a:xfrm>
                <a:off x="7137397"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7" name="Rectangle 6">
                <a:extLst>
                  <a:ext uri="{FF2B5EF4-FFF2-40B4-BE49-F238E27FC236}">
                    <a16:creationId xmlns:a16="http://schemas.microsoft.com/office/drawing/2014/main" id="{ACDBD537-40E0-FAB6-E9EA-6CC7B5E77127}"/>
                  </a:ext>
                </a:extLst>
              </p:cNvPr>
              <p:cNvSpPr/>
              <p:nvPr userDrawn="1"/>
            </p:nvSpPr>
            <p:spPr bwMode="blackGray">
              <a:xfrm>
                <a:off x="5228163"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8" name="Rectangle 7">
                <a:extLst>
                  <a:ext uri="{FF2B5EF4-FFF2-40B4-BE49-F238E27FC236}">
                    <a16:creationId xmlns:a16="http://schemas.microsoft.com/office/drawing/2014/main" id="{4D5AB014-F88D-529A-C2E5-0E7BE92DF652}"/>
                  </a:ext>
                </a:extLst>
              </p:cNvPr>
              <p:cNvSpPr/>
              <p:nvPr userDrawn="1"/>
            </p:nvSpPr>
            <p:spPr bwMode="blackGray">
              <a:xfrm>
                <a:off x="4273546"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9" name="Rectangle 8">
                <a:extLst>
                  <a:ext uri="{FF2B5EF4-FFF2-40B4-BE49-F238E27FC236}">
                    <a16:creationId xmlns:a16="http://schemas.microsoft.com/office/drawing/2014/main" id="{04E79E28-E723-7ACC-6719-572E028DEE05}"/>
                  </a:ext>
                </a:extLst>
              </p:cNvPr>
              <p:cNvSpPr/>
              <p:nvPr userDrawn="1"/>
            </p:nvSpPr>
            <p:spPr bwMode="blackGray">
              <a:xfrm>
                <a:off x="3318928"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0" name="Rectangle 9">
                <a:extLst>
                  <a:ext uri="{FF2B5EF4-FFF2-40B4-BE49-F238E27FC236}">
                    <a16:creationId xmlns:a16="http://schemas.microsoft.com/office/drawing/2014/main" id="{5CB95A82-E610-397E-208C-D31BA6F3BB93}"/>
                  </a:ext>
                </a:extLst>
              </p:cNvPr>
              <p:cNvSpPr/>
              <p:nvPr userDrawn="1"/>
            </p:nvSpPr>
            <p:spPr bwMode="blackGray">
              <a:xfrm>
                <a:off x="2364311"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1" name="Rectangle 10">
                <a:extLst>
                  <a:ext uri="{FF2B5EF4-FFF2-40B4-BE49-F238E27FC236}">
                    <a16:creationId xmlns:a16="http://schemas.microsoft.com/office/drawing/2014/main" id="{1ECD9808-D792-8AC9-3A1D-EDB5D4A5BA34}"/>
                  </a:ext>
                </a:extLst>
              </p:cNvPr>
              <p:cNvSpPr/>
              <p:nvPr userDrawn="1"/>
            </p:nvSpPr>
            <p:spPr bwMode="blackGray">
              <a:xfrm>
                <a:off x="1409693"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2" name="Rectangle 11">
                <a:extLst>
                  <a:ext uri="{FF2B5EF4-FFF2-40B4-BE49-F238E27FC236}">
                    <a16:creationId xmlns:a16="http://schemas.microsoft.com/office/drawing/2014/main" id="{C1DDBBCF-2A30-94B2-AD18-440D2D339E49}"/>
                  </a:ext>
                </a:extLst>
              </p:cNvPr>
              <p:cNvSpPr/>
              <p:nvPr userDrawn="1"/>
            </p:nvSpPr>
            <p:spPr bwMode="blackGray">
              <a:xfrm>
                <a:off x="455077"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3" name="Rectangle 12">
                <a:extLst>
                  <a:ext uri="{FF2B5EF4-FFF2-40B4-BE49-F238E27FC236}">
                    <a16:creationId xmlns:a16="http://schemas.microsoft.com/office/drawing/2014/main" id="{23E25CC5-CA8F-5929-209C-AD5D1D214718}"/>
                  </a:ext>
                </a:extLst>
              </p:cNvPr>
              <p:cNvSpPr/>
              <p:nvPr userDrawn="1"/>
            </p:nvSpPr>
            <p:spPr bwMode="blackGray">
              <a:xfrm>
                <a:off x="6182781" y="304800"/>
                <a:ext cx="778934"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4" name="Rectangle 13">
                <a:extLst>
                  <a:ext uri="{FF2B5EF4-FFF2-40B4-BE49-F238E27FC236}">
                    <a16:creationId xmlns:a16="http://schemas.microsoft.com/office/drawing/2014/main" id="{EF6878CE-79A1-3563-C039-BC6A5071F6CC}"/>
                  </a:ext>
                </a:extLst>
              </p:cNvPr>
              <p:cNvSpPr/>
              <p:nvPr userDrawn="1"/>
            </p:nvSpPr>
            <p:spPr bwMode="blackGray">
              <a:xfrm>
                <a:off x="8094131"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5" name="Rectangle 14">
                <a:extLst>
                  <a:ext uri="{FF2B5EF4-FFF2-40B4-BE49-F238E27FC236}">
                    <a16:creationId xmlns:a16="http://schemas.microsoft.com/office/drawing/2014/main" id="{04C94B7E-41C6-C08A-87EE-095E3116BF87}"/>
                  </a:ext>
                </a:extLst>
              </p:cNvPr>
              <p:cNvSpPr/>
              <p:nvPr userDrawn="1"/>
            </p:nvSpPr>
            <p:spPr bwMode="blackGray">
              <a:xfrm>
                <a:off x="9048749"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6" name="Rectangle 15">
                <a:extLst>
                  <a:ext uri="{FF2B5EF4-FFF2-40B4-BE49-F238E27FC236}">
                    <a16:creationId xmlns:a16="http://schemas.microsoft.com/office/drawing/2014/main" id="{47B3E3DC-4E2E-B74D-8968-60AFEB842C32}"/>
                  </a:ext>
                </a:extLst>
              </p:cNvPr>
              <p:cNvSpPr/>
              <p:nvPr userDrawn="1"/>
            </p:nvSpPr>
            <p:spPr bwMode="blackGray">
              <a:xfrm>
                <a:off x="10003366" y="304800"/>
                <a:ext cx="776818"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17" name="Rectangle 16">
                <a:extLst>
                  <a:ext uri="{FF2B5EF4-FFF2-40B4-BE49-F238E27FC236}">
                    <a16:creationId xmlns:a16="http://schemas.microsoft.com/office/drawing/2014/main" id="{4921F0B6-48EF-4043-470D-7725536BEBD7}"/>
                  </a:ext>
                </a:extLst>
              </p:cNvPr>
              <p:cNvSpPr/>
              <p:nvPr userDrawn="1"/>
            </p:nvSpPr>
            <p:spPr bwMode="blackGray">
              <a:xfrm>
                <a:off x="10957984" y="304800"/>
                <a:ext cx="776817" cy="5816943"/>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grpSp>
      </p:grpSp>
      <p:sp>
        <p:nvSpPr>
          <p:cNvPr id="48" name="TextBox 57">
            <a:extLst>
              <a:ext uri="{FF2B5EF4-FFF2-40B4-BE49-F238E27FC236}">
                <a16:creationId xmlns:a16="http://schemas.microsoft.com/office/drawing/2014/main" id="{C74DF24B-C16B-0027-D27B-E211CB645D42}"/>
              </a:ext>
            </a:extLst>
          </p:cNvPr>
          <p:cNvSpPr txBox="1">
            <a:spLocks noChangeArrowheads="1"/>
          </p:cNvSpPr>
          <p:nvPr userDrawn="1"/>
        </p:nvSpPr>
        <p:spPr bwMode="auto">
          <a:xfrm>
            <a:off x="260350" y="190500"/>
            <a:ext cx="16906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500"/>
              <a:t>Grid and Text sizing</a:t>
            </a:r>
          </a:p>
        </p:txBody>
      </p:sp>
      <p:sp>
        <p:nvSpPr>
          <p:cNvPr id="49" name="TextBox 58">
            <a:extLst>
              <a:ext uri="{FF2B5EF4-FFF2-40B4-BE49-F238E27FC236}">
                <a16:creationId xmlns:a16="http://schemas.microsoft.com/office/drawing/2014/main" id="{0883FF8E-0790-7DD5-13C9-33B092F8CD70}"/>
              </a:ext>
            </a:extLst>
          </p:cNvPr>
          <p:cNvSpPr txBox="1">
            <a:spLocks noChangeArrowheads="1"/>
          </p:cNvSpPr>
          <p:nvPr userDrawn="1"/>
        </p:nvSpPr>
        <p:spPr bwMode="auto">
          <a:xfrm>
            <a:off x="260350" y="842963"/>
            <a:ext cx="8555038"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5000"/>
              </a:lnSpc>
              <a:spcBef>
                <a:spcPts val="450"/>
              </a:spcBef>
              <a:spcAft>
                <a:spcPts val="225"/>
              </a:spcAft>
            </a:pPr>
            <a:r>
              <a:rPr lang="en-US" altLang="en-US" sz="4500"/>
              <a:t>Section Titles, 60pt, Black</a:t>
            </a:r>
          </a:p>
          <a:p>
            <a:pPr eaLnBrk="1" hangingPunct="1">
              <a:lnSpc>
                <a:spcPct val="95000"/>
              </a:lnSpc>
              <a:spcBef>
                <a:spcPts val="450"/>
              </a:spcBef>
              <a:spcAft>
                <a:spcPts val="225"/>
              </a:spcAft>
            </a:pPr>
            <a:r>
              <a:rPr lang="en-US" altLang="en-US" sz="2700" b="1"/>
              <a:t>Page Titles, 36pt, Bold, Black</a:t>
            </a:r>
          </a:p>
          <a:p>
            <a:pPr eaLnBrk="1" hangingPunct="1">
              <a:lnSpc>
                <a:spcPct val="95000"/>
              </a:lnSpc>
              <a:spcBef>
                <a:spcPts val="450"/>
              </a:spcBef>
              <a:spcAft>
                <a:spcPts val="225"/>
              </a:spcAft>
            </a:pPr>
            <a:r>
              <a:rPr lang="en-US" altLang="en-US" sz="1800">
                <a:solidFill>
                  <a:srgbClr val="515151"/>
                </a:solidFill>
              </a:rPr>
              <a:t>Sub Titles, 24pt, Gray 80% Accent 3</a:t>
            </a:r>
          </a:p>
          <a:p>
            <a:pPr eaLnBrk="1" hangingPunct="1">
              <a:lnSpc>
                <a:spcPct val="95000"/>
              </a:lnSpc>
              <a:spcBef>
                <a:spcPts val="450"/>
              </a:spcBef>
              <a:spcAft>
                <a:spcPts val="225"/>
              </a:spcAft>
            </a:pPr>
            <a:endParaRPr lang="en-US" altLang="en-US" sz="1800">
              <a:solidFill>
                <a:srgbClr val="515151"/>
              </a:solidFill>
            </a:endParaRPr>
          </a:p>
          <a:p>
            <a:pPr eaLnBrk="1" hangingPunct="1">
              <a:lnSpc>
                <a:spcPct val="95000"/>
              </a:lnSpc>
              <a:spcBef>
                <a:spcPts val="450"/>
              </a:spcBef>
              <a:spcAft>
                <a:spcPts val="225"/>
              </a:spcAft>
            </a:pPr>
            <a:r>
              <a:rPr lang="en-US" altLang="en-US" sz="1800"/>
              <a:t>Standard Text, 24pt, Black</a:t>
            </a:r>
          </a:p>
          <a:p>
            <a:pPr eaLnBrk="1" hangingPunct="1">
              <a:lnSpc>
                <a:spcPct val="95000"/>
              </a:lnSpc>
              <a:spcBef>
                <a:spcPts val="450"/>
              </a:spcBef>
              <a:spcAft>
                <a:spcPts val="225"/>
              </a:spcAft>
            </a:pPr>
            <a:r>
              <a:rPr lang="en-US" altLang="en-US" sz="1500"/>
              <a:t>Standard Text, 20pt, Black</a:t>
            </a:r>
          </a:p>
          <a:p>
            <a:pPr eaLnBrk="1" hangingPunct="1">
              <a:lnSpc>
                <a:spcPct val="95000"/>
              </a:lnSpc>
              <a:spcBef>
                <a:spcPts val="450"/>
              </a:spcBef>
              <a:spcAft>
                <a:spcPts val="225"/>
              </a:spcAft>
            </a:pPr>
            <a:r>
              <a:rPr lang="en-US" altLang="en-US" sz="1200"/>
              <a:t>Standard Text, 16pt, Black</a:t>
            </a:r>
          </a:p>
          <a:p>
            <a:pPr eaLnBrk="1" hangingPunct="1"/>
            <a:endParaRPr lang="en-US" altLang="en-US" sz="1200"/>
          </a:p>
        </p:txBody>
      </p:sp>
      <p:sp>
        <p:nvSpPr>
          <p:cNvPr id="50" name="TextBox 59">
            <a:extLst>
              <a:ext uri="{FF2B5EF4-FFF2-40B4-BE49-F238E27FC236}">
                <a16:creationId xmlns:a16="http://schemas.microsoft.com/office/drawing/2014/main" id="{7D5390B3-9E49-41C4-F203-719F89557E5A}"/>
              </a:ext>
            </a:extLst>
          </p:cNvPr>
          <p:cNvSpPr txBox="1">
            <a:spLocks noChangeArrowheads="1"/>
          </p:cNvSpPr>
          <p:nvPr userDrawn="1"/>
        </p:nvSpPr>
        <p:spPr bwMode="auto">
          <a:xfrm>
            <a:off x="320675" y="4175125"/>
            <a:ext cx="478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800"/>
              <a:t>Text sizes:   60    48     36     28     24     20    16   14</a:t>
            </a:r>
          </a:p>
        </p:txBody>
      </p:sp>
    </p:spTree>
    <p:extLst>
      <p:ext uri="{BB962C8B-B14F-4D97-AF65-F5344CB8AC3E}">
        <p14:creationId xmlns:p14="http://schemas.microsoft.com/office/powerpoint/2010/main" val="1994760539"/>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9D92FE-8F13-C9CB-09AB-1F8BF42348FF}"/>
              </a:ext>
            </a:extLst>
          </p:cNvPr>
          <p:cNvSpPr/>
          <p:nvPr userDrawn="1"/>
        </p:nvSpPr>
        <p:spPr bwMode="ltGray">
          <a:xfrm>
            <a:off x="504825" y="528638"/>
            <a:ext cx="8134350" cy="40909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dirty="0" err="1">
              <a:solidFill>
                <a:schemeClr val="bg1"/>
              </a:solidFill>
            </a:endParaRPr>
          </a:p>
        </p:txBody>
      </p:sp>
      <p:sp>
        <p:nvSpPr>
          <p:cNvPr id="3" name="TextBox 10">
            <a:extLst>
              <a:ext uri="{FF2B5EF4-FFF2-40B4-BE49-F238E27FC236}">
                <a16:creationId xmlns:a16="http://schemas.microsoft.com/office/drawing/2014/main" id="{FCC70F71-928B-38C2-672B-4EED335DD6FF}"/>
              </a:ext>
            </a:extLst>
          </p:cNvPr>
          <p:cNvSpPr txBox="1">
            <a:spLocks noChangeArrowheads="1"/>
          </p:cNvSpPr>
          <p:nvPr userDrawn="1"/>
        </p:nvSpPr>
        <p:spPr bwMode="ltGray">
          <a:xfrm>
            <a:off x="830263" y="1592263"/>
            <a:ext cx="748347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95000"/>
              </a:lnSpc>
              <a:spcBef>
                <a:spcPts val="450"/>
              </a:spcBef>
              <a:spcAft>
                <a:spcPts val="225"/>
              </a:spcAft>
            </a:pPr>
            <a:r>
              <a:rPr lang="en-US" altLang="en-US" sz="4500">
                <a:solidFill>
                  <a:schemeClr val="bg1"/>
                </a:solidFill>
              </a:rPr>
              <a:t>All master slides after this are </a:t>
            </a:r>
            <a:r>
              <a:rPr lang="en-US" altLang="en-US" sz="4500" b="1">
                <a:solidFill>
                  <a:schemeClr val="bg1"/>
                </a:solidFill>
              </a:rPr>
              <a:t>not</a:t>
            </a:r>
            <a:r>
              <a:rPr lang="en-US" altLang="en-US" sz="4500">
                <a:solidFill>
                  <a:schemeClr val="bg1"/>
                </a:solidFill>
              </a:rPr>
              <a:t> part of this template. Please delete them.</a:t>
            </a:r>
            <a:endParaRPr lang="en-US" altLang="en-US" sz="1200">
              <a:solidFill>
                <a:schemeClr val="bg1"/>
              </a:solidFill>
            </a:endParaRPr>
          </a:p>
        </p:txBody>
      </p:sp>
      <p:sp>
        <p:nvSpPr>
          <p:cNvPr id="4" name="TextBox 11">
            <a:extLst>
              <a:ext uri="{FF2B5EF4-FFF2-40B4-BE49-F238E27FC236}">
                <a16:creationId xmlns:a16="http://schemas.microsoft.com/office/drawing/2014/main" id="{E907A2DB-085F-6D0A-101C-52538F4881A6}"/>
              </a:ext>
            </a:extLst>
          </p:cNvPr>
          <p:cNvSpPr txBox="1">
            <a:spLocks noChangeArrowheads="1"/>
          </p:cNvSpPr>
          <p:nvPr userDrawn="1"/>
        </p:nvSpPr>
        <p:spPr bwMode="ltGray">
          <a:xfrm>
            <a:off x="1036638" y="739775"/>
            <a:ext cx="707072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95000"/>
              </a:lnSpc>
              <a:spcBef>
                <a:spcPts val="450"/>
              </a:spcBef>
              <a:spcAft>
                <a:spcPts val="225"/>
              </a:spcAft>
            </a:pPr>
            <a:r>
              <a:rPr lang="en-US" altLang="en-US" sz="4500" b="1">
                <a:solidFill>
                  <a:schemeClr val="bg1"/>
                </a:solidFill>
              </a:rPr>
              <a:t>DO NOT USE</a:t>
            </a:r>
            <a:endParaRPr lang="en-US" altLang="en-US" sz="1200" b="1">
              <a:solidFill>
                <a:schemeClr val="bg1"/>
              </a:solidFill>
            </a:endParaRPr>
          </a:p>
        </p:txBody>
      </p:sp>
    </p:spTree>
    <p:extLst>
      <p:ext uri="{BB962C8B-B14F-4D97-AF65-F5344CB8AC3E}">
        <p14:creationId xmlns:p14="http://schemas.microsoft.com/office/powerpoint/2010/main" val="359868989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3"/>
          </p:nvPr>
        </p:nvSpPr>
        <p:spPr>
          <a:xfrm>
            <a:off x="399714" y="911722"/>
            <a:ext cx="8134777" cy="544142"/>
          </a:xfrm>
          <a:prstGeom prst="rect">
            <a:avLst/>
          </a:prstGeom>
        </p:spPr>
        <p:txBody>
          <a:bodyPr lIns="51426" tIns="25713" rIns="51426" bIns="25713">
            <a:normAutofit/>
          </a:bodyPr>
          <a:lstStyle>
            <a:lvl1pPr marL="0" indent="0">
              <a:buFontTx/>
              <a:buNone/>
              <a:defRPr sz="2400"/>
            </a:lvl1pPr>
          </a:lstStyle>
          <a:p>
            <a:pPr lvl="0"/>
            <a:r>
              <a:rPr lang="en-US"/>
              <a:t>Click to edit Master text styles</a:t>
            </a:r>
          </a:p>
        </p:txBody>
      </p:sp>
      <p:sp>
        <p:nvSpPr>
          <p:cNvPr id="9" name="Content Placeholder 2"/>
          <p:cNvSpPr>
            <a:spLocks noGrp="1"/>
          </p:cNvSpPr>
          <p:nvPr>
            <p:ph idx="16"/>
          </p:nvPr>
        </p:nvSpPr>
        <p:spPr>
          <a:xfrm>
            <a:off x="393058" y="1431382"/>
            <a:ext cx="3953357" cy="3166797"/>
          </a:xfrm>
          <a:prstGeom prst="rect">
            <a:avLst/>
          </a:prstGeom>
        </p:spPr>
        <p:txBody>
          <a:bodyPr lIns="51426" tIns="25713" rIns="51426" bIns="25713"/>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a:t>Click to edit Master text styles</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947515BD-1078-3233-E637-BCA135C19C19}"/>
              </a:ext>
            </a:extLst>
          </p:cNvPr>
          <p:cNvSpPr>
            <a:spLocks noGrp="1"/>
          </p:cNvSpPr>
          <p:nvPr>
            <p:ph type="sldNum" sz="quarter" idx="17"/>
          </p:nvPr>
        </p:nvSpPr>
        <p:spPr/>
        <p:txBody>
          <a:bodyPr/>
          <a:lstStyle>
            <a:lvl1pPr>
              <a:defRPr/>
            </a:lvl1pPr>
          </a:lstStyle>
          <a:p>
            <a:pPr>
              <a:defRPr/>
            </a:pPr>
            <a:fld id="{4055C22B-3F4C-40C5-A5B5-39B89A937736}" type="slidenum">
              <a:rPr lang="en-US" altLang="en-US"/>
              <a:pPr>
                <a:defRPr/>
              </a:pPr>
              <a:t>‹#›</a:t>
            </a:fld>
            <a:endParaRPr lang="en-US" altLang="en-US"/>
          </a:p>
        </p:txBody>
      </p:sp>
    </p:spTree>
    <p:extLst>
      <p:ext uri="{BB962C8B-B14F-4D97-AF65-F5344CB8AC3E}">
        <p14:creationId xmlns:p14="http://schemas.microsoft.com/office/powerpoint/2010/main" val="162820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head, Righ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3"/>
          </p:nvPr>
        </p:nvSpPr>
        <p:spPr>
          <a:xfrm>
            <a:off x="399714" y="911722"/>
            <a:ext cx="8134777" cy="544142"/>
          </a:xfrm>
          <a:prstGeom prst="rect">
            <a:avLst/>
          </a:prstGeom>
        </p:spPr>
        <p:txBody>
          <a:bodyPr lIns="51426" tIns="25713" rIns="51426" bIns="25713">
            <a:normAutofit/>
          </a:bodyPr>
          <a:lstStyle>
            <a:lvl1pPr marL="0" indent="0">
              <a:buFontTx/>
              <a:buNone/>
              <a:defRPr sz="2400"/>
            </a:lvl1pPr>
          </a:lstStyle>
          <a:p>
            <a:pPr lvl="0"/>
            <a:r>
              <a:rPr lang="en-US"/>
              <a:t>Click to edit Master text styles</a:t>
            </a:r>
          </a:p>
        </p:txBody>
      </p:sp>
      <p:sp>
        <p:nvSpPr>
          <p:cNvPr id="9" name="Content Placeholder 2"/>
          <p:cNvSpPr>
            <a:spLocks noGrp="1"/>
          </p:cNvSpPr>
          <p:nvPr>
            <p:ph idx="16"/>
          </p:nvPr>
        </p:nvSpPr>
        <p:spPr>
          <a:xfrm>
            <a:off x="4778707" y="1431382"/>
            <a:ext cx="3953357" cy="3166797"/>
          </a:xfrm>
          <a:prstGeom prst="rect">
            <a:avLst/>
          </a:prstGeom>
        </p:spPr>
        <p:txBody>
          <a:bodyPr lIns="51426" tIns="25713" rIns="51426" bIns="25713"/>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a:t>Click to edit Master text styles</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6DB7B73D-D118-7C50-3603-9781AAFAEFC5}"/>
              </a:ext>
            </a:extLst>
          </p:cNvPr>
          <p:cNvSpPr>
            <a:spLocks noGrp="1"/>
          </p:cNvSpPr>
          <p:nvPr>
            <p:ph type="sldNum" sz="quarter" idx="17"/>
          </p:nvPr>
        </p:nvSpPr>
        <p:spPr/>
        <p:txBody>
          <a:bodyPr/>
          <a:lstStyle>
            <a:lvl1pPr>
              <a:defRPr/>
            </a:lvl1pPr>
          </a:lstStyle>
          <a:p>
            <a:pPr>
              <a:defRPr/>
            </a:pPr>
            <a:fld id="{048B0839-1CC6-45F2-B0FA-FCF390439F9C}" type="slidenum">
              <a:rPr lang="en-US" altLang="en-US"/>
              <a:pPr>
                <a:defRPr/>
              </a:pPr>
              <a:t>‹#›</a:t>
            </a:fld>
            <a:endParaRPr lang="en-US" altLang="en-US"/>
          </a:p>
        </p:txBody>
      </p:sp>
    </p:spTree>
    <p:extLst>
      <p:ext uri="{BB962C8B-B14F-4D97-AF65-F5344CB8AC3E}">
        <p14:creationId xmlns:p14="http://schemas.microsoft.com/office/powerpoint/2010/main" val="128291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Box - Green">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735CBCE6-F22D-C8EB-6011-B22CC9F22C40}"/>
              </a:ext>
            </a:extLst>
          </p:cNvPr>
          <p:cNvSpPr>
            <a:spLocks noChangeArrowheads="1"/>
          </p:cNvSpPr>
          <p:nvPr/>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eaLnBrk="1" fontAlgn="auto" hangingPunct="1">
              <a:spcBef>
                <a:spcPts val="0"/>
              </a:spcBef>
              <a:spcAft>
                <a:spcPts val="0"/>
              </a:spcAft>
              <a:defRPr/>
            </a:pPr>
            <a:endParaRPr lang="en-US" sz="1300" kern="0">
              <a:solidFill>
                <a:srgbClr val="FFFFFF"/>
              </a:solidFill>
              <a:latin typeface="Myriad Pro" charset="0"/>
              <a:ea typeface="+mn-ea"/>
              <a:sym typeface="Myriad Pro" charset="0"/>
            </a:endParaRPr>
          </a:p>
        </p:txBody>
      </p:sp>
      <p:sp>
        <p:nvSpPr>
          <p:cNvPr id="4" name="AutoShape 2">
            <a:extLst>
              <a:ext uri="{FF2B5EF4-FFF2-40B4-BE49-F238E27FC236}">
                <a16:creationId xmlns:a16="http://schemas.microsoft.com/office/drawing/2014/main" id="{52F39A51-E624-318A-AD93-D977855439C9}"/>
              </a:ext>
            </a:extLst>
          </p:cNvPr>
          <p:cNvSpPr>
            <a:spLocks noChangeArrowheads="1"/>
          </p:cNvSpPr>
          <p:nvPr/>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eaLnBrk="1" fontAlgn="auto" hangingPunct="1">
              <a:spcBef>
                <a:spcPts val="0"/>
              </a:spcBef>
              <a:spcAft>
                <a:spcPts val="0"/>
              </a:spcAft>
              <a:defRPr/>
            </a:pPr>
            <a:endParaRPr lang="en-US" sz="1300" kern="0">
              <a:solidFill>
                <a:srgbClr val="FFFFFF"/>
              </a:solidFill>
              <a:latin typeface="Myriad Pro" charset="0"/>
              <a:ea typeface="+mn-ea"/>
              <a:sym typeface="Myriad Pro" charset="0"/>
            </a:endParaRPr>
          </a:p>
        </p:txBody>
      </p:sp>
      <p:sp>
        <p:nvSpPr>
          <p:cNvPr id="6" name="AutoShape 2">
            <a:extLst>
              <a:ext uri="{FF2B5EF4-FFF2-40B4-BE49-F238E27FC236}">
                <a16:creationId xmlns:a16="http://schemas.microsoft.com/office/drawing/2014/main" id="{319425A6-0F07-5CCF-B0DD-CED4AE45234E}"/>
              </a:ext>
            </a:extLst>
          </p:cNvPr>
          <p:cNvSpPr>
            <a:spLocks noChangeArrowheads="1"/>
          </p:cNvSpPr>
          <p:nvPr userDrawn="1"/>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eaLnBrk="1" fontAlgn="auto" hangingPunct="1">
              <a:spcBef>
                <a:spcPts val="0"/>
              </a:spcBef>
              <a:spcAft>
                <a:spcPts val="0"/>
              </a:spcAft>
              <a:defRPr/>
            </a:pPr>
            <a:endParaRPr lang="en-US" sz="1300" kern="0">
              <a:solidFill>
                <a:srgbClr val="FFFFFF"/>
              </a:solidFill>
              <a:latin typeface="Myriad Pro" charset="0"/>
              <a:ea typeface="+mn-ea"/>
              <a:sym typeface="Myriad Pro"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p:cNvSpPr>
            <a:spLocks noGrp="1"/>
          </p:cNvSpPr>
          <p:nvPr>
            <p:ph idx="13"/>
          </p:nvPr>
        </p:nvSpPr>
        <p:spPr>
          <a:xfrm>
            <a:off x="646278" y="1762130"/>
            <a:ext cx="7850592" cy="1707696"/>
          </a:xfrm>
          <a:prstGeom prst="rect">
            <a:avLst/>
          </a:prstGeom>
        </p:spPr>
        <p:txBody>
          <a:bodyPr lIns="411407" tIns="25713" rIns="411407" bIns="25713" anchor="ctr">
            <a:noAutofit/>
          </a:bodyPr>
          <a:lstStyle>
            <a:lvl1pPr marL="0" indent="0" algn="ctr">
              <a:buFontTx/>
              <a:buNone/>
              <a:defRPr sz="3000">
                <a:solidFill>
                  <a:schemeClr val="bg1"/>
                </a:solidFill>
              </a:defRPr>
            </a:lvl1pPr>
          </a:lstStyle>
          <a:p>
            <a:pPr lvl="0"/>
            <a:r>
              <a:rPr lang="en-US"/>
              <a:t>Click to edit Master text styles</a:t>
            </a:r>
          </a:p>
        </p:txBody>
      </p:sp>
      <p:sp>
        <p:nvSpPr>
          <p:cNvPr id="7" name="Slide Number Placeholder 5">
            <a:extLst>
              <a:ext uri="{FF2B5EF4-FFF2-40B4-BE49-F238E27FC236}">
                <a16:creationId xmlns:a16="http://schemas.microsoft.com/office/drawing/2014/main" id="{C6623377-4FB1-38F2-C67E-E6D6525424E8}"/>
              </a:ext>
            </a:extLst>
          </p:cNvPr>
          <p:cNvSpPr>
            <a:spLocks noGrp="1"/>
          </p:cNvSpPr>
          <p:nvPr>
            <p:ph type="sldNum" sz="quarter" idx="14"/>
          </p:nvPr>
        </p:nvSpPr>
        <p:spPr/>
        <p:txBody>
          <a:bodyPr/>
          <a:lstStyle>
            <a:lvl1pPr>
              <a:defRPr smtClean="0"/>
            </a:lvl1pPr>
          </a:lstStyle>
          <a:p>
            <a:pPr>
              <a:defRPr/>
            </a:pPr>
            <a:fld id="{0DBBB4E8-E8D0-4184-BE79-60AF9F97B607}" type="slidenum">
              <a:rPr lang="en-US" altLang="en-US"/>
              <a:pPr>
                <a:defRPr/>
              </a:pPr>
              <a:t>‹#›</a:t>
            </a:fld>
            <a:endParaRPr lang="en-US" altLang="en-US"/>
          </a:p>
        </p:txBody>
      </p:sp>
    </p:spTree>
    <p:extLst>
      <p:ext uri="{BB962C8B-B14F-4D97-AF65-F5344CB8AC3E}">
        <p14:creationId xmlns:p14="http://schemas.microsoft.com/office/powerpoint/2010/main" val="272644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image" Target="../media/image6.png"/><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image" Target="../media/image5.png"/><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theme" Target="../theme/theme2.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ART-PPT-footer-blu-102.png">
            <a:extLst>
              <a:ext uri="{FF2B5EF4-FFF2-40B4-BE49-F238E27FC236}">
                <a16:creationId xmlns:a16="http://schemas.microsoft.com/office/drawing/2014/main" id="{CCBED654-A087-758D-44D3-D7B69E3E9A2A}"/>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0" y="4699000"/>
            <a:ext cx="9156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E78830DD-62A0-72B8-316E-4BD9B12D709B}"/>
              </a:ext>
            </a:extLst>
          </p:cNvPr>
          <p:cNvSpPr>
            <a:spLocks noGrp="1"/>
          </p:cNvSpPr>
          <p:nvPr>
            <p:ph type="title"/>
          </p:nvPr>
        </p:nvSpPr>
        <p:spPr bwMode="gray">
          <a:xfrm>
            <a:off x="0" y="9525"/>
            <a:ext cx="9144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3" tIns="40817" rIns="81633" bIns="40817" numCol="1" anchor="ctr" anchorCtr="0" compatLnSpc="1">
            <a:prstTxWarp prst="textNoShape">
              <a:avLst/>
            </a:prstTxWarp>
          </a:bodyPr>
          <a:lstStyle/>
          <a:p>
            <a:pPr lvl="0"/>
            <a:r>
              <a:rPr lang="en-US" altLang="en-US"/>
              <a:t>Click to edit Master title style</a:t>
            </a:r>
          </a:p>
        </p:txBody>
      </p:sp>
      <p:sp>
        <p:nvSpPr>
          <p:cNvPr id="6" name="Slide Number Placeholder 5">
            <a:extLst>
              <a:ext uri="{FF2B5EF4-FFF2-40B4-BE49-F238E27FC236}">
                <a16:creationId xmlns:a16="http://schemas.microsoft.com/office/drawing/2014/main" id="{7DED9E61-D023-8AB1-A8EC-E8B48C4DA191}"/>
              </a:ext>
            </a:extLst>
          </p:cNvPr>
          <p:cNvSpPr>
            <a:spLocks noGrp="1"/>
          </p:cNvSpPr>
          <p:nvPr>
            <p:ph type="sldNum" sz="quarter" idx="4"/>
          </p:nvPr>
        </p:nvSpPr>
        <p:spPr bwMode="gray">
          <a:xfrm>
            <a:off x="4379913" y="4770438"/>
            <a:ext cx="385762" cy="257175"/>
          </a:xfrm>
          <a:prstGeom prst="rect">
            <a:avLst/>
          </a:prstGeom>
        </p:spPr>
        <p:txBody>
          <a:bodyPr vert="horz" wrap="square" lIns="81633" tIns="40817" rIns="81633" bIns="40817" numCol="1" anchor="ctr" anchorCtr="0" compatLnSpc="1">
            <a:prstTxWarp prst="textNoShape">
              <a:avLst/>
            </a:prstTxWarp>
          </a:bodyPr>
          <a:lstStyle>
            <a:lvl1pPr algn="ctr" eaLnBrk="1" hangingPunct="1">
              <a:defRPr sz="1100" smtClean="0">
                <a:solidFill>
                  <a:srgbClr val="C0C0C0"/>
                </a:solidFill>
              </a:defRPr>
            </a:lvl1pPr>
          </a:lstStyle>
          <a:p>
            <a:pPr>
              <a:defRPr/>
            </a:pPr>
            <a:fld id="{DA20C7F7-CCC7-4FD1-858A-DA6F360AAB0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10" r:id="rId3"/>
    <p:sldLayoutId id="2147484011" r:id="rId4"/>
    <p:sldLayoutId id="2147484012" r:id="rId5"/>
    <p:sldLayoutId id="2147484013" r:id="rId6"/>
    <p:sldLayoutId id="2147484014" r:id="rId7"/>
    <p:sldLayoutId id="2147484015" r:id="rId8"/>
    <p:sldLayoutId id="2147484029" r:id="rId9"/>
    <p:sldLayoutId id="2147484030" r:id="rId10"/>
    <p:sldLayoutId id="2147484031" r:id="rId11"/>
    <p:sldLayoutId id="2147484016" r:id="rId12"/>
    <p:sldLayoutId id="2147484017" r:id="rId13"/>
    <p:sldLayoutId id="2147484018" r:id="rId14"/>
    <p:sldLayoutId id="2147484032" r:id="rId15"/>
    <p:sldLayoutId id="2147484033" r:id="rId16"/>
  </p:sldLayoutIdLst>
  <p:hf hdr="0" dt="0"/>
  <p:txStyles>
    <p:titleStyle>
      <a:lvl1pPr algn="ctr" defTabSz="815975" rtl="0" eaLnBrk="0" fontAlgn="base" hangingPunct="0">
        <a:spcBef>
          <a:spcPct val="0"/>
        </a:spcBef>
        <a:spcAft>
          <a:spcPct val="0"/>
        </a:spcAft>
        <a:defRPr sz="3700" kern="1200">
          <a:solidFill>
            <a:srgbClr val="000000"/>
          </a:solidFill>
          <a:latin typeface="+mj-lt"/>
          <a:ea typeface="MS PGothic" panose="020B0600070205080204" pitchFamily="34" charset="-128"/>
          <a:cs typeface="ＭＳ Ｐゴシック" charset="0"/>
        </a:defRPr>
      </a:lvl1pPr>
      <a:lvl2pPr algn="ctr" defTabSz="815975" rtl="0" eaLnBrk="0" fontAlgn="base" hangingPunct="0">
        <a:spcBef>
          <a:spcPct val="0"/>
        </a:spcBef>
        <a:spcAft>
          <a:spcPct val="0"/>
        </a:spcAft>
        <a:defRPr sz="3700">
          <a:solidFill>
            <a:srgbClr val="000000"/>
          </a:solidFill>
          <a:latin typeface="Calibri" charset="0"/>
          <a:ea typeface="MS PGothic" panose="020B0600070205080204" pitchFamily="34" charset="-128"/>
          <a:cs typeface="ＭＳ Ｐゴシック" charset="0"/>
        </a:defRPr>
      </a:lvl2pPr>
      <a:lvl3pPr algn="ctr" defTabSz="815975" rtl="0" eaLnBrk="0" fontAlgn="base" hangingPunct="0">
        <a:spcBef>
          <a:spcPct val="0"/>
        </a:spcBef>
        <a:spcAft>
          <a:spcPct val="0"/>
        </a:spcAft>
        <a:defRPr sz="3700">
          <a:solidFill>
            <a:srgbClr val="000000"/>
          </a:solidFill>
          <a:latin typeface="Calibri" charset="0"/>
          <a:ea typeface="MS PGothic" panose="020B0600070205080204" pitchFamily="34" charset="-128"/>
          <a:cs typeface="ＭＳ Ｐゴシック" charset="0"/>
        </a:defRPr>
      </a:lvl3pPr>
      <a:lvl4pPr algn="ctr" defTabSz="815975" rtl="0" eaLnBrk="0" fontAlgn="base" hangingPunct="0">
        <a:spcBef>
          <a:spcPct val="0"/>
        </a:spcBef>
        <a:spcAft>
          <a:spcPct val="0"/>
        </a:spcAft>
        <a:defRPr sz="3700">
          <a:solidFill>
            <a:srgbClr val="000000"/>
          </a:solidFill>
          <a:latin typeface="Calibri" charset="0"/>
          <a:ea typeface="MS PGothic" panose="020B0600070205080204" pitchFamily="34" charset="-128"/>
          <a:cs typeface="ＭＳ Ｐゴシック" charset="0"/>
        </a:defRPr>
      </a:lvl4pPr>
      <a:lvl5pPr algn="ctr" defTabSz="815975" rtl="0" eaLnBrk="0" fontAlgn="base" hangingPunct="0">
        <a:spcBef>
          <a:spcPct val="0"/>
        </a:spcBef>
        <a:spcAft>
          <a:spcPct val="0"/>
        </a:spcAft>
        <a:defRPr sz="3700">
          <a:solidFill>
            <a:srgbClr val="000000"/>
          </a:solidFill>
          <a:latin typeface="Calibri" charset="0"/>
          <a:ea typeface="MS PGothic" panose="020B0600070205080204" pitchFamily="34" charset="-128"/>
          <a:cs typeface="ＭＳ Ｐゴシック" charset="0"/>
        </a:defRPr>
      </a:lvl5pPr>
      <a:lvl6pPr marL="4572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6pPr>
      <a:lvl7pPr marL="9144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7pPr>
      <a:lvl8pPr marL="13716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8pPr>
      <a:lvl9pPr marL="18288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9pPr>
    </p:titleStyle>
    <p:bodyStyle>
      <a:lvl1pPr marL="255588" indent="-255588" algn="l" defTabSz="815975" rtl="0" eaLnBrk="0" fontAlgn="base" hangingPunct="0">
        <a:spcBef>
          <a:spcPts val="675"/>
        </a:spcBef>
        <a:spcAft>
          <a:spcPct val="0"/>
        </a:spcAft>
        <a:buSzPct val="80000"/>
        <a:buFont typeface="Arial" panose="020B0604020202020204" pitchFamily="34" charset="0"/>
        <a:buChar char="•"/>
        <a:defRPr sz="2200" kern="1200">
          <a:solidFill>
            <a:schemeClr val="tx1"/>
          </a:solidFill>
          <a:latin typeface="+mn-lt"/>
          <a:ea typeface="MS PGothic" panose="020B0600070205080204" pitchFamily="34" charset="-128"/>
          <a:cs typeface="ＭＳ Ｐゴシック" charset="0"/>
        </a:defRPr>
      </a:lvl1pPr>
      <a:lvl2pPr marL="542925" indent="-285750" algn="l" defTabSz="815975" rtl="0" eaLnBrk="0" fontAlgn="base" hangingPunct="0">
        <a:spcBef>
          <a:spcPct val="0"/>
        </a:spcBef>
        <a:spcAft>
          <a:spcPct val="0"/>
        </a:spcAft>
        <a:buFont typeface="Calibri" panose="020F0502020204030204" pitchFamily="34" charset="0"/>
        <a:buChar char="–"/>
        <a:defRPr sz="1900" kern="1200">
          <a:solidFill>
            <a:schemeClr val="tx1"/>
          </a:solidFill>
          <a:latin typeface="+mn-lt"/>
          <a:ea typeface="MS PGothic" panose="020B0600070205080204" pitchFamily="34" charset="-128"/>
          <a:cs typeface="+mn-cs"/>
        </a:defRPr>
      </a:lvl2pPr>
      <a:lvl3pPr marL="711200" indent="-158750" algn="l" defTabSz="815975" rtl="0" eaLnBrk="0" fontAlgn="base" hangingPunct="0">
        <a:spcBef>
          <a:spcPct val="0"/>
        </a:spcBef>
        <a:spcAft>
          <a:spcPct val="0"/>
        </a:spcAft>
        <a:buClr>
          <a:srgbClr val="7F7F7F"/>
        </a:buClr>
        <a:buSzPct val="100000"/>
        <a:buFont typeface="Wingdings 3" panose="05040102010807070707" pitchFamily="18" charset="2"/>
        <a:buChar char="ê"/>
        <a:defRPr kern="1200">
          <a:solidFill>
            <a:schemeClr val="tx1"/>
          </a:solidFill>
          <a:latin typeface="+mn-lt"/>
          <a:ea typeface="MS PGothic" panose="020B0600070205080204" pitchFamily="34" charset="-128"/>
          <a:cs typeface="+mn-cs"/>
        </a:defRPr>
      </a:lvl3pPr>
      <a:lvl4pPr marL="925513" indent="-204788" algn="l" defTabSz="815975" rtl="0" eaLnBrk="0" fontAlgn="base" hangingPunct="0">
        <a:spcBef>
          <a:spcPct val="0"/>
        </a:spcBef>
        <a:spcAft>
          <a:spcPct val="0"/>
        </a:spcAft>
        <a:buFont typeface="Arial" panose="020B0604020202020204" pitchFamily="34" charset="0"/>
        <a:buChar char="–"/>
        <a:defRPr sz="1600" kern="1200">
          <a:solidFill>
            <a:schemeClr val="tx1"/>
          </a:solidFill>
          <a:latin typeface="+mn-lt"/>
          <a:ea typeface="MS PGothic" panose="020B0600070205080204" pitchFamily="34" charset="-128"/>
          <a:cs typeface="+mn-cs"/>
        </a:defRPr>
      </a:lvl4pPr>
      <a:lvl5pPr marL="714375" indent="-66675" algn="l" defTabSz="815975" rtl="0" eaLnBrk="0" fontAlgn="base" hangingPunct="0">
        <a:spcBef>
          <a:spcPct val="0"/>
        </a:spcBef>
        <a:spcAft>
          <a:spcPct val="0"/>
        </a:spcAft>
        <a:buClr>
          <a:srgbClr val="7F7F7F"/>
        </a:buClr>
        <a:buFont typeface="Wingdings 3" panose="05040102010807070707" pitchFamily="18" charset="2"/>
        <a:buChar char="ê"/>
        <a:defRPr sz="1600" kern="1200">
          <a:solidFill>
            <a:schemeClr val="tx1"/>
          </a:solidFill>
          <a:latin typeface="+mn-lt"/>
          <a:ea typeface="MS PGothic" panose="020B0600070205080204" pitchFamily="34" charset="-128"/>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2050" name="Picture 108">
            <a:extLst>
              <a:ext uri="{FF2B5EF4-FFF2-40B4-BE49-F238E27FC236}">
                <a16:creationId xmlns:a16="http://schemas.microsoft.com/office/drawing/2014/main" id="{F966F6E3-44AD-04C4-CAF6-7E359A354CD7}"/>
              </a:ext>
            </a:extLst>
          </p:cNvPr>
          <p:cNvPicPr>
            <a:picLocks noChangeAspect="1" noChangeArrowheads="1"/>
          </p:cNvPicPr>
          <p:nvPr userDrawn="1"/>
        </p:nvPicPr>
        <p:blipFill>
          <a:blip r:embed="rId49">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itle Placeholder 14">
            <a:extLst>
              <a:ext uri="{FF2B5EF4-FFF2-40B4-BE49-F238E27FC236}">
                <a16:creationId xmlns:a16="http://schemas.microsoft.com/office/drawing/2014/main" id="{DDA0B550-B240-8A52-353D-DA1EEBE6BBE9}"/>
              </a:ext>
            </a:extLst>
          </p:cNvPr>
          <p:cNvSpPr>
            <a:spLocks noGrp="1" noChangeArrowheads="1"/>
          </p:cNvSpPr>
          <p:nvPr>
            <p:ph type="title"/>
          </p:nvPr>
        </p:nvSpPr>
        <p:spPr bwMode="auto">
          <a:xfrm>
            <a:off x="341313" y="233363"/>
            <a:ext cx="84613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82296" rIns="0" bIns="0" numCol="1" anchor="t" anchorCtr="0" compatLnSpc="1">
            <a:prstTxWarp prst="textNoShape">
              <a:avLst/>
            </a:prstTxWarp>
          </a:bodyPr>
          <a:lstStyle/>
          <a:p>
            <a:pPr lvl="0"/>
            <a:r>
              <a:rPr lang="en-US" altLang="en-US"/>
              <a:t>Click to edit Master title style</a:t>
            </a:r>
          </a:p>
        </p:txBody>
      </p:sp>
      <p:sp>
        <p:nvSpPr>
          <p:cNvPr id="2052" name="Text Placeholder 15">
            <a:extLst>
              <a:ext uri="{FF2B5EF4-FFF2-40B4-BE49-F238E27FC236}">
                <a16:creationId xmlns:a16="http://schemas.microsoft.com/office/drawing/2014/main" id="{2ECB7C54-B57F-EDCA-A5C1-40BDF74AE97C}"/>
              </a:ext>
            </a:extLst>
          </p:cNvPr>
          <p:cNvSpPr>
            <a:spLocks noGrp="1" noChangeArrowheads="1"/>
          </p:cNvSpPr>
          <p:nvPr>
            <p:ph type="body" idx="1"/>
          </p:nvPr>
        </p:nvSpPr>
        <p:spPr bwMode="auto">
          <a:xfrm>
            <a:off x="341313" y="952500"/>
            <a:ext cx="8461375"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2880" rIns="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TextBox 6">
            <a:extLst>
              <a:ext uri="{FF2B5EF4-FFF2-40B4-BE49-F238E27FC236}">
                <a16:creationId xmlns:a16="http://schemas.microsoft.com/office/drawing/2014/main" id="{477E26BC-A9C3-D59A-C7D4-62AD6F41E7E3}"/>
              </a:ext>
            </a:extLst>
          </p:cNvPr>
          <p:cNvSpPr txBox="1"/>
          <p:nvPr userDrawn="1"/>
        </p:nvSpPr>
        <p:spPr>
          <a:xfrm>
            <a:off x="5365376" y="26149"/>
            <a:ext cx="3775397" cy="184666"/>
          </a:xfrm>
          <a:prstGeom prst="rect">
            <a:avLst/>
          </a:prstGeom>
          <a:noFill/>
        </p:spPr>
        <p:txBody>
          <a:bodyPr>
            <a:spAutoFit/>
          </a:bodyPr>
          <a:lstStyle/>
          <a:p>
            <a:pPr algn="r" eaLnBrk="1" hangingPunct="1">
              <a:defRPr/>
            </a:pPr>
            <a:r>
              <a:rPr lang="en-US" sz="600" cap="all" spc="75" dirty="0">
                <a:solidFill>
                  <a:schemeClr val="accent2">
                    <a:lumMod val="75000"/>
                    <a:alpha val="90000"/>
                  </a:schemeClr>
                </a:solidFill>
              </a:rPr>
              <a:t>© 2017 Splunk Inc.</a:t>
            </a:r>
          </a:p>
        </p:txBody>
      </p:sp>
      <p:sp>
        <p:nvSpPr>
          <p:cNvPr id="9" name="TextBox 8">
            <a:extLst>
              <a:ext uri="{FF2B5EF4-FFF2-40B4-BE49-F238E27FC236}">
                <a16:creationId xmlns:a16="http://schemas.microsoft.com/office/drawing/2014/main" id="{127B106C-1256-3986-09EC-53F9849C5AB2}"/>
              </a:ext>
            </a:extLst>
          </p:cNvPr>
          <p:cNvSpPr txBox="1"/>
          <p:nvPr userDrawn="1"/>
        </p:nvSpPr>
        <p:spPr>
          <a:xfrm>
            <a:off x="5022850" y="-3635375"/>
            <a:ext cx="4117975" cy="184150"/>
          </a:xfrm>
          <a:prstGeom prst="rect">
            <a:avLst/>
          </a:prstGeom>
          <a:noFill/>
        </p:spPr>
        <p:txBody>
          <a:bodyPr>
            <a:spAutoFit/>
          </a:bodyPr>
          <a:lstStyle/>
          <a:p>
            <a:pPr algn="r" eaLnBrk="1" hangingPunct="1">
              <a:defRPr/>
            </a:pPr>
            <a:r>
              <a:rPr lang="en-US" sz="600" cap="all" spc="75" dirty="0">
                <a:solidFill>
                  <a:srgbClr val="515151"/>
                </a:solidFill>
              </a:rPr>
              <a:t>© 2017 Splunk Inc. Confidential information. Do not distribute.</a:t>
            </a:r>
          </a:p>
        </p:txBody>
      </p:sp>
      <p:pic>
        <p:nvPicPr>
          <p:cNvPr id="2055" name="Picture 7">
            <a:extLst>
              <a:ext uri="{FF2B5EF4-FFF2-40B4-BE49-F238E27FC236}">
                <a16:creationId xmlns:a16="http://schemas.microsoft.com/office/drawing/2014/main" id="{4461A10B-B14B-BAC5-3869-E91CD2AC7C9A}"/>
              </a:ext>
            </a:extLst>
          </p:cNvPr>
          <p:cNvPicPr>
            <a:picLocks noChangeArrowheads="1"/>
          </p:cNvPicPr>
          <p:nvPr userDrawn="1"/>
        </p:nvPicPr>
        <p:blipFill>
          <a:blip r:embed="rId50">
            <a:extLst>
              <a:ext uri="{28A0092B-C50C-407E-A947-70E740481C1C}">
                <a14:useLocalDpi xmlns:a14="http://schemas.microsoft.com/office/drawing/2010/main" val="0"/>
              </a:ext>
            </a:extLst>
          </a:blip>
          <a:srcRect/>
          <a:stretch>
            <a:fillRect/>
          </a:stretch>
        </p:blipFill>
        <p:spPr bwMode="auto">
          <a:xfrm>
            <a:off x="7402513" y="4695825"/>
            <a:ext cx="15160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034" r:id="rId1"/>
    <p:sldLayoutId id="2147484035" r:id="rId2"/>
    <p:sldLayoutId id="2147484019" r:id="rId3"/>
    <p:sldLayoutId id="2147484036" r:id="rId4"/>
    <p:sldLayoutId id="2147484020" r:id="rId5"/>
    <p:sldLayoutId id="2147484037" r:id="rId6"/>
    <p:sldLayoutId id="2147484021" r:id="rId7"/>
    <p:sldLayoutId id="2147484038" r:id="rId8"/>
    <p:sldLayoutId id="2147484022" r:id="rId9"/>
    <p:sldLayoutId id="2147484039" r:id="rId10"/>
    <p:sldLayoutId id="2147484023" r:id="rId11"/>
    <p:sldLayoutId id="2147484040" r:id="rId12"/>
    <p:sldLayoutId id="2147484024" r:id="rId13"/>
    <p:sldLayoutId id="2147484041" r:id="rId14"/>
    <p:sldLayoutId id="2147484025"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26" r:id="rId25"/>
    <p:sldLayoutId id="2147484051" r:id="rId26"/>
    <p:sldLayoutId id="2147484052" r:id="rId27"/>
    <p:sldLayoutId id="2147484053" r:id="rId28"/>
    <p:sldLayoutId id="2147484054" r:id="rId29"/>
    <p:sldLayoutId id="2147484055" r:id="rId30"/>
    <p:sldLayoutId id="2147484056" r:id="rId31"/>
    <p:sldLayoutId id="2147484057" r:id="rId32"/>
    <p:sldLayoutId id="2147484058" r:id="rId33"/>
    <p:sldLayoutId id="2147484059" r:id="rId34"/>
    <p:sldLayoutId id="2147484060" r:id="rId35"/>
    <p:sldLayoutId id="2147484061" r:id="rId36"/>
    <p:sldLayoutId id="2147484062" r:id="rId37"/>
    <p:sldLayoutId id="2147484063" r:id="rId38"/>
    <p:sldLayoutId id="2147484064" r:id="rId39"/>
    <p:sldLayoutId id="2147484065" r:id="rId40"/>
    <p:sldLayoutId id="2147484066" r:id="rId41"/>
    <p:sldLayoutId id="2147484067" r:id="rId42"/>
    <p:sldLayoutId id="2147484068" r:id="rId43"/>
    <p:sldLayoutId id="2147484069" r:id="rId44"/>
    <p:sldLayoutId id="2147484070" r:id="rId45"/>
    <p:sldLayoutId id="2147484071" r:id="rId46"/>
    <p:sldLayoutId id="2147484072" r:id="rId47"/>
  </p:sldLayoutIdLst>
  <p:transition spd="med">
    <p:fade/>
  </p:transition>
  <p:hf sldNum="0" hdr="0" ftr="0" dt="0"/>
  <p:txStyles>
    <p:titleStyle>
      <a:lvl1pPr algn="ctr" defTabSz="685800" rtl="0" eaLnBrk="0" fontAlgn="base" hangingPunct="0">
        <a:lnSpc>
          <a:spcPct val="86000"/>
        </a:lnSpc>
        <a:spcBef>
          <a:spcPct val="0"/>
        </a:spcBef>
        <a:spcAft>
          <a:spcPct val="0"/>
        </a:spcAft>
        <a:tabLst>
          <a:tab pos="2700338" algn="l"/>
        </a:tabLst>
        <a:defRPr sz="2700" b="1" kern="1200">
          <a:solidFill>
            <a:schemeClr val="tx1"/>
          </a:solidFill>
          <a:latin typeface="+mj-lt"/>
          <a:ea typeface="+mj-ea"/>
          <a:cs typeface="+mj-cs"/>
        </a:defRPr>
      </a:lvl1pPr>
      <a:lvl2pPr algn="ctr" defTabSz="685800" rtl="0" eaLnBrk="0" fontAlgn="base" hangingPunct="0">
        <a:lnSpc>
          <a:spcPct val="86000"/>
        </a:lnSpc>
        <a:spcBef>
          <a:spcPct val="0"/>
        </a:spcBef>
        <a:spcAft>
          <a:spcPct val="0"/>
        </a:spcAft>
        <a:tabLst>
          <a:tab pos="2700338" algn="l"/>
        </a:tabLst>
        <a:defRPr sz="2700" b="1">
          <a:solidFill>
            <a:schemeClr val="tx1"/>
          </a:solidFill>
          <a:latin typeface="Arial" panose="020B0604020202020204" pitchFamily="34" charset="0"/>
        </a:defRPr>
      </a:lvl2pPr>
      <a:lvl3pPr algn="ctr" defTabSz="685800" rtl="0" eaLnBrk="0" fontAlgn="base" hangingPunct="0">
        <a:lnSpc>
          <a:spcPct val="86000"/>
        </a:lnSpc>
        <a:spcBef>
          <a:spcPct val="0"/>
        </a:spcBef>
        <a:spcAft>
          <a:spcPct val="0"/>
        </a:spcAft>
        <a:tabLst>
          <a:tab pos="2700338" algn="l"/>
        </a:tabLst>
        <a:defRPr sz="2700" b="1">
          <a:solidFill>
            <a:schemeClr val="tx1"/>
          </a:solidFill>
          <a:latin typeface="Arial" panose="020B0604020202020204" pitchFamily="34" charset="0"/>
        </a:defRPr>
      </a:lvl3pPr>
      <a:lvl4pPr algn="ctr" defTabSz="685800" rtl="0" eaLnBrk="0" fontAlgn="base" hangingPunct="0">
        <a:lnSpc>
          <a:spcPct val="86000"/>
        </a:lnSpc>
        <a:spcBef>
          <a:spcPct val="0"/>
        </a:spcBef>
        <a:spcAft>
          <a:spcPct val="0"/>
        </a:spcAft>
        <a:tabLst>
          <a:tab pos="2700338" algn="l"/>
        </a:tabLst>
        <a:defRPr sz="2700" b="1">
          <a:solidFill>
            <a:schemeClr val="tx1"/>
          </a:solidFill>
          <a:latin typeface="Arial" panose="020B0604020202020204" pitchFamily="34" charset="0"/>
        </a:defRPr>
      </a:lvl4pPr>
      <a:lvl5pPr algn="ctr" defTabSz="685800" rtl="0" eaLnBrk="0" fontAlgn="base" hangingPunct="0">
        <a:lnSpc>
          <a:spcPct val="86000"/>
        </a:lnSpc>
        <a:spcBef>
          <a:spcPct val="0"/>
        </a:spcBef>
        <a:spcAft>
          <a:spcPct val="0"/>
        </a:spcAft>
        <a:tabLst>
          <a:tab pos="2700338" algn="l"/>
        </a:tabLst>
        <a:defRPr sz="2700" b="1">
          <a:solidFill>
            <a:schemeClr val="tx1"/>
          </a:solidFill>
          <a:latin typeface="Arial" panose="020B0604020202020204" pitchFamily="34" charset="0"/>
        </a:defRPr>
      </a:lvl5pPr>
      <a:lvl6pPr marL="457200" algn="ctr" defTabSz="685800" rtl="0" fontAlgn="base">
        <a:lnSpc>
          <a:spcPct val="86000"/>
        </a:lnSpc>
        <a:spcBef>
          <a:spcPct val="0"/>
        </a:spcBef>
        <a:spcAft>
          <a:spcPct val="0"/>
        </a:spcAft>
        <a:tabLst>
          <a:tab pos="2700338" algn="l"/>
        </a:tabLst>
        <a:defRPr sz="2700" b="1">
          <a:solidFill>
            <a:schemeClr val="tx1"/>
          </a:solidFill>
          <a:latin typeface="Arial" panose="020B0604020202020204" pitchFamily="34" charset="0"/>
        </a:defRPr>
      </a:lvl6pPr>
      <a:lvl7pPr marL="914400" algn="ctr" defTabSz="685800" rtl="0" fontAlgn="base">
        <a:lnSpc>
          <a:spcPct val="86000"/>
        </a:lnSpc>
        <a:spcBef>
          <a:spcPct val="0"/>
        </a:spcBef>
        <a:spcAft>
          <a:spcPct val="0"/>
        </a:spcAft>
        <a:tabLst>
          <a:tab pos="2700338" algn="l"/>
        </a:tabLst>
        <a:defRPr sz="2700" b="1">
          <a:solidFill>
            <a:schemeClr val="tx1"/>
          </a:solidFill>
          <a:latin typeface="Arial" panose="020B0604020202020204" pitchFamily="34" charset="0"/>
        </a:defRPr>
      </a:lvl7pPr>
      <a:lvl8pPr marL="1371600" algn="ctr" defTabSz="685800" rtl="0" fontAlgn="base">
        <a:lnSpc>
          <a:spcPct val="86000"/>
        </a:lnSpc>
        <a:spcBef>
          <a:spcPct val="0"/>
        </a:spcBef>
        <a:spcAft>
          <a:spcPct val="0"/>
        </a:spcAft>
        <a:tabLst>
          <a:tab pos="2700338" algn="l"/>
        </a:tabLst>
        <a:defRPr sz="2700" b="1">
          <a:solidFill>
            <a:schemeClr val="tx1"/>
          </a:solidFill>
          <a:latin typeface="Arial" panose="020B0604020202020204" pitchFamily="34" charset="0"/>
        </a:defRPr>
      </a:lvl8pPr>
      <a:lvl9pPr marL="1828800" algn="ctr" defTabSz="685800" rtl="0" fontAlgn="base">
        <a:lnSpc>
          <a:spcPct val="86000"/>
        </a:lnSpc>
        <a:spcBef>
          <a:spcPct val="0"/>
        </a:spcBef>
        <a:spcAft>
          <a:spcPct val="0"/>
        </a:spcAft>
        <a:tabLst>
          <a:tab pos="2700338" algn="l"/>
        </a:tabLst>
        <a:defRPr sz="2700" b="1">
          <a:solidFill>
            <a:schemeClr val="tx1"/>
          </a:solidFill>
          <a:latin typeface="Arial" panose="020B0604020202020204" pitchFamily="34" charset="0"/>
        </a:defRPr>
      </a:lvl9pPr>
    </p:titleStyle>
    <p:bodyStyle>
      <a:lvl1pPr marL="215900" indent="-215900" algn="l" defTabSz="685800" rtl="0" eaLnBrk="0" fontAlgn="base" hangingPunct="0">
        <a:lnSpc>
          <a:spcPct val="92000"/>
        </a:lnSpc>
        <a:spcBef>
          <a:spcPts val="450"/>
        </a:spcBef>
        <a:spcAft>
          <a:spcPts val="225"/>
        </a:spcAft>
        <a:buClr>
          <a:schemeClr val="accent1"/>
        </a:buClr>
        <a:buSzPct val="70000"/>
        <a:buFont typeface=".LucidaGrandeUI"/>
        <a:buChar char="▶"/>
        <a:defRPr kern="1200">
          <a:solidFill>
            <a:schemeClr val="tx1"/>
          </a:solidFill>
          <a:latin typeface="+mn-lt"/>
          <a:ea typeface="+mn-ea"/>
          <a:cs typeface="+mn-cs"/>
        </a:defRPr>
      </a:lvl1pPr>
      <a:lvl2pPr marL="381000" indent="-173038" algn="l" defTabSz="685800" rtl="0" eaLnBrk="0" fontAlgn="base" hangingPunct="0">
        <a:lnSpc>
          <a:spcPct val="95000"/>
        </a:lnSpc>
        <a:spcBef>
          <a:spcPts val="450"/>
        </a:spcBef>
        <a:spcAft>
          <a:spcPts val="225"/>
        </a:spcAft>
        <a:buClr>
          <a:schemeClr val="accent1"/>
        </a:buClr>
        <a:buSzPct val="115000"/>
        <a:buFont typeface="Arial" panose="020B0604020202020204" pitchFamily="34" charset="0"/>
        <a:buChar char="•"/>
        <a:defRPr sz="1500" kern="1200">
          <a:solidFill>
            <a:schemeClr val="tx2"/>
          </a:solidFill>
          <a:latin typeface="+mn-lt"/>
          <a:ea typeface="+mn-ea"/>
          <a:cs typeface="+mn-cs"/>
        </a:defRPr>
      </a:lvl2pPr>
      <a:lvl3pPr marL="555625" indent="-173038" algn="l" defTabSz="685800" rtl="0" eaLnBrk="0" fontAlgn="base" hangingPunct="0">
        <a:lnSpc>
          <a:spcPct val="95000"/>
        </a:lnSpc>
        <a:spcBef>
          <a:spcPts val="450"/>
        </a:spcBef>
        <a:spcAft>
          <a:spcPts val="225"/>
        </a:spcAft>
        <a:buClr>
          <a:schemeClr val="accent1"/>
        </a:buClr>
        <a:buSzPct val="115000"/>
        <a:buFont typeface="Arial" panose="020B0604020202020204" pitchFamily="34" charset="0"/>
        <a:buChar char="•"/>
        <a:defRPr sz="1500" kern="1200">
          <a:solidFill>
            <a:schemeClr val="tx2"/>
          </a:solidFill>
          <a:latin typeface="+mn-lt"/>
          <a:ea typeface="+mn-ea"/>
          <a:cs typeface="+mn-cs"/>
        </a:defRPr>
      </a:lvl3pPr>
      <a:lvl4pPr marL="728663" indent="-171450" algn="l" defTabSz="685800" rtl="0" eaLnBrk="0" fontAlgn="base" hangingPunct="0">
        <a:lnSpc>
          <a:spcPct val="95000"/>
        </a:lnSpc>
        <a:spcBef>
          <a:spcPts val="450"/>
        </a:spcBef>
        <a:spcAft>
          <a:spcPts val="225"/>
        </a:spcAft>
        <a:buClr>
          <a:schemeClr val="accent1"/>
        </a:buClr>
        <a:buFont typeface="Arial" panose="020B0604020202020204" pitchFamily="34" charset="0"/>
        <a:buChar char="−"/>
        <a:defRPr sz="1200" kern="1200">
          <a:solidFill>
            <a:schemeClr val="tx2"/>
          </a:solidFill>
          <a:latin typeface="+mn-lt"/>
          <a:ea typeface="+mn-ea"/>
          <a:cs typeface="+mn-cs"/>
        </a:defRPr>
      </a:lvl4pPr>
      <a:lvl5pPr algn="l" defTabSz="685800" rtl="0" eaLnBrk="0" fontAlgn="base" hangingPunct="0">
        <a:lnSpc>
          <a:spcPct val="95000"/>
        </a:lnSpc>
        <a:spcBef>
          <a:spcPts val="450"/>
        </a:spcBef>
        <a:spcAft>
          <a:spcPts val="225"/>
        </a:spcAft>
        <a:buClr>
          <a:schemeClr val="accent1"/>
        </a:buClr>
        <a:buFont typeface="Arial" panose="020B0604020202020204" pitchFamily="34" charset="0"/>
        <a:buChar char="​"/>
        <a:defRPr sz="1500" kern="120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image" Target="../media/image138.png"/><Relationship Id="rId1" Type="http://schemas.openxmlformats.org/officeDocument/2006/relationships/slideLayout" Target="../slideLayouts/slideLayout13.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5.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7.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4.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1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s>
</file>

<file path=ppt/slides/_rels/slide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image" Target="../media/image106.png"/><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3.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 Type="http://schemas.openxmlformats.org/officeDocument/2006/relationships/slideLayout" Target="../slideLayouts/slideLayout13.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786628EB-3BB3-D7E9-4C6E-FDB6C5FC20C2}"/>
              </a:ext>
            </a:extLst>
          </p:cNvPr>
          <p:cNvSpPr>
            <a:spLocks noGrp="1"/>
          </p:cNvSpPr>
          <p:nvPr>
            <p:ph type="title"/>
          </p:nvPr>
        </p:nvSpPr>
        <p:spPr>
          <a:xfrm>
            <a:off x="5035550" y="2125663"/>
            <a:ext cx="3430588" cy="857250"/>
          </a:xfrm>
        </p:spPr>
        <p:txBody>
          <a:bodyPr/>
          <a:lstStyle/>
          <a:p>
            <a:pPr eaLnBrk="1" hangingPunct="1"/>
            <a:r>
              <a:rPr lang="en-US" altLang="en-US"/>
              <a:t>Icon Library</a:t>
            </a:r>
          </a:p>
        </p:txBody>
      </p:sp>
      <p:sp>
        <p:nvSpPr>
          <p:cNvPr id="51203" name="Text Placeholder 2">
            <a:extLst>
              <a:ext uri="{FF2B5EF4-FFF2-40B4-BE49-F238E27FC236}">
                <a16:creationId xmlns:a16="http://schemas.microsoft.com/office/drawing/2014/main" id="{D299FE7B-149D-EAB2-C30A-11B59AA7508D}"/>
              </a:ext>
            </a:extLst>
          </p:cNvPr>
          <p:cNvSpPr>
            <a:spLocks noGrp="1"/>
          </p:cNvSpPr>
          <p:nvPr>
            <p:ph type="body" sz="quarter" idx="13"/>
          </p:nvPr>
        </p:nvSpPr>
        <p:spPr bwMode="auto">
          <a:xfrm>
            <a:off x="5008563" y="3192463"/>
            <a:ext cx="3697287" cy="488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48BAC30E-0BA0-2438-D853-FA510E4379D6}"/>
              </a:ext>
            </a:extLst>
          </p:cNvPr>
          <p:cNvSpPr>
            <a:spLocks noGrp="1"/>
          </p:cNvSpPr>
          <p:nvPr>
            <p:ph type="title"/>
          </p:nvPr>
        </p:nvSpPr>
        <p:spPr>
          <a:xfrm>
            <a:off x="0" y="0"/>
            <a:ext cx="9144000" cy="819150"/>
          </a:xfrm>
        </p:spPr>
        <p:txBody>
          <a:bodyPr/>
          <a:lstStyle/>
          <a:p>
            <a:pPr eaLnBrk="1" hangingPunct="1"/>
            <a:r>
              <a:rPr altLang="en-US"/>
              <a:t>Splunk  Icons</a:t>
            </a:r>
          </a:p>
        </p:txBody>
      </p:sp>
      <p:sp>
        <p:nvSpPr>
          <p:cNvPr id="61443" name="Slide Number Placeholder 2">
            <a:extLst>
              <a:ext uri="{FF2B5EF4-FFF2-40B4-BE49-F238E27FC236}">
                <a16:creationId xmlns:a16="http://schemas.microsoft.com/office/drawing/2014/main" id="{AB15A9EC-751B-6218-A2C5-0D5B92C0FFF0}"/>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fld id="{E8296288-B63A-4685-AFF4-D09F1CE2D88F}" type="slidenum">
              <a:rPr lang="en-US" altLang="en-US" sz="1100">
                <a:solidFill>
                  <a:srgbClr val="C0C0C0"/>
                </a:solidFill>
              </a:rPr>
              <a:pPr/>
              <a:t>10</a:t>
            </a:fld>
            <a:endParaRPr lang="en-US" altLang="en-US" sz="1100">
              <a:solidFill>
                <a:srgbClr val="C0C0C0"/>
              </a:solidFill>
            </a:endParaRPr>
          </a:p>
        </p:txBody>
      </p:sp>
      <p:pic>
        <p:nvPicPr>
          <p:cNvPr id="61444" name="Picture 3" descr="pivot-green-2x.png">
            <a:extLst>
              <a:ext uri="{FF2B5EF4-FFF2-40B4-BE49-F238E27FC236}">
                <a16:creationId xmlns:a16="http://schemas.microsoft.com/office/drawing/2014/main" id="{DE800909-914E-2831-9910-2203D2966C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2625" y="1154113"/>
            <a:ext cx="70008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Box 4">
            <a:extLst>
              <a:ext uri="{FF2B5EF4-FFF2-40B4-BE49-F238E27FC236}">
                <a16:creationId xmlns:a16="http://schemas.microsoft.com/office/drawing/2014/main" id="{96F24D2A-1FDA-A7ED-496F-6D3813DB08D6}"/>
              </a:ext>
            </a:extLst>
          </p:cNvPr>
          <p:cNvSpPr txBox="1">
            <a:spLocks noChangeArrowheads="1"/>
          </p:cNvSpPr>
          <p:nvPr/>
        </p:nvSpPr>
        <p:spPr bwMode="auto">
          <a:xfrm>
            <a:off x="838200" y="1925638"/>
            <a:ext cx="39528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Pivot</a:t>
            </a:r>
          </a:p>
        </p:txBody>
      </p:sp>
      <p:pic>
        <p:nvPicPr>
          <p:cNvPr id="61446" name="Picture 5" descr="cluster-management-black-2x.png">
            <a:extLst>
              <a:ext uri="{FF2B5EF4-FFF2-40B4-BE49-F238E27FC236}">
                <a16:creationId xmlns:a16="http://schemas.microsoft.com/office/drawing/2014/main" id="{4004E0BF-5F32-3606-0C06-EAB98D10B9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9588" y="2516188"/>
            <a:ext cx="1011237"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TextBox 6">
            <a:extLst>
              <a:ext uri="{FF2B5EF4-FFF2-40B4-BE49-F238E27FC236}">
                <a16:creationId xmlns:a16="http://schemas.microsoft.com/office/drawing/2014/main" id="{369360B1-78C2-6621-39FD-38316BD4CA31}"/>
              </a:ext>
            </a:extLst>
          </p:cNvPr>
          <p:cNvSpPr txBox="1">
            <a:spLocks noChangeArrowheads="1"/>
          </p:cNvSpPr>
          <p:nvPr/>
        </p:nvSpPr>
        <p:spPr bwMode="auto">
          <a:xfrm>
            <a:off x="582613" y="3514725"/>
            <a:ext cx="9445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Cluster management</a:t>
            </a:r>
          </a:p>
        </p:txBody>
      </p:sp>
      <p:pic>
        <p:nvPicPr>
          <p:cNvPr id="61448" name="Picture 7" descr="columnar-analytics-blue-2x.png">
            <a:extLst>
              <a:ext uri="{FF2B5EF4-FFF2-40B4-BE49-F238E27FC236}">
                <a16:creationId xmlns:a16="http://schemas.microsoft.com/office/drawing/2014/main" id="{18F36B31-ED74-1E57-D764-450952A6FB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09788" y="1144588"/>
            <a:ext cx="6000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TextBox 8">
            <a:extLst>
              <a:ext uri="{FF2B5EF4-FFF2-40B4-BE49-F238E27FC236}">
                <a16:creationId xmlns:a16="http://schemas.microsoft.com/office/drawing/2014/main" id="{A851DABE-8758-7A22-F557-BA74B75E3FB3}"/>
              </a:ext>
            </a:extLst>
          </p:cNvPr>
          <p:cNvSpPr txBox="1">
            <a:spLocks noChangeArrowheads="1"/>
          </p:cNvSpPr>
          <p:nvPr/>
        </p:nvSpPr>
        <p:spPr bwMode="auto">
          <a:xfrm>
            <a:off x="1943100" y="1925638"/>
            <a:ext cx="95408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Analytics Store</a:t>
            </a:r>
          </a:p>
        </p:txBody>
      </p:sp>
      <p:sp>
        <p:nvSpPr>
          <p:cNvPr id="61450" name="TextBox 11">
            <a:extLst>
              <a:ext uri="{FF2B5EF4-FFF2-40B4-BE49-F238E27FC236}">
                <a16:creationId xmlns:a16="http://schemas.microsoft.com/office/drawing/2014/main" id="{95E94382-750A-F176-F392-13BAF46979B8}"/>
              </a:ext>
            </a:extLst>
          </p:cNvPr>
          <p:cNvSpPr txBox="1">
            <a:spLocks noChangeArrowheads="1"/>
          </p:cNvSpPr>
          <p:nvPr/>
        </p:nvSpPr>
        <p:spPr bwMode="auto">
          <a:xfrm>
            <a:off x="3495675" y="1925638"/>
            <a:ext cx="76993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Data model</a:t>
            </a:r>
          </a:p>
        </p:txBody>
      </p:sp>
      <p:pic>
        <p:nvPicPr>
          <p:cNvPr id="61451" name="Picture 12" descr="forwarder-management-black-2x.png">
            <a:extLst>
              <a:ext uri="{FF2B5EF4-FFF2-40B4-BE49-F238E27FC236}">
                <a16:creationId xmlns:a16="http://schemas.microsoft.com/office/drawing/2014/main" id="{FE972D60-9344-2E14-F3CE-B90AB86C51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12938" y="2843213"/>
            <a:ext cx="13557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2" name="TextBox 13">
            <a:extLst>
              <a:ext uri="{FF2B5EF4-FFF2-40B4-BE49-F238E27FC236}">
                <a16:creationId xmlns:a16="http://schemas.microsoft.com/office/drawing/2014/main" id="{8126D00C-0E53-1BBD-4F7C-7DED1FB55517}"/>
              </a:ext>
            </a:extLst>
          </p:cNvPr>
          <p:cNvSpPr txBox="1">
            <a:spLocks noChangeArrowheads="1"/>
          </p:cNvSpPr>
          <p:nvPr/>
        </p:nvSpPr>
        <p:spPr bwMode="auto">
          <a:xfrm>
            <a:off x="2060575" y="3514725"/>
            <a:ext cx="9445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Forwarder</a:t>
            </a:r>
          </a:p>
          <a:p>
            <a:pPr algn="ctr" eaLnBrk="1" hangingPunct="1"/>
            <a:r>
              <a:rPr lang="en-US" altLang="en-US" sz="1100"/>
              <a:t>management</a:t>
            </a:r>
          </a:p>
        </p:txBody>
      </p:sp>
      <p:pic>
        <p:nvPicPr>
          <p:cNvPr id="61453" name="Picture 14" descr="home-lightblue-2x.png">
            <a:extLst>
              <a:ext uri="{FF2B5EF4-FFF2-40B4-BE49-F238E27FC236}">
                <a16:creationId xmlns:a16="http://schemas.microsoft.com/office/drawing/2014/main" id="{C41F806B-B838-DD4F-773A-87C0201ACCB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37475" y="2717800"/>
            <a:ext cx="6651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4" name="TextBox 16">
            <a:extLst>
              <a:ext uri="{FF2B5EF4-FFF2-40B4-BE49-F238E27FC236}">
                <a16:creationId xmlns:a16="http://schemas.microsoft.com/office/drawing/2014/main" id="{B0939A55-F57E-6711-1954-7A29F371EE94}"/>
              </a:ext>
            </a:extLst>
          </p:cNvPr>
          <p:cNvSpPr txBox="1">
            <a:spLocks noChangeArrowheads="1"/>
          </p:cNvSpPr>
          <p:nvPr/>
        </p:nvSpPr>
        <p:spPr bwMode="auto">
          <a:xfrm>
            <a:off x="7854950" y="3416300"/>
            <a:ext cx="4492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Home</a:t>
            </a:r>
          </a:p>
        </p:txBody>
      </p:sp>
      <p:pic>
        <p:nvPicPr>
          <p:cNvPr id="61455" name="Picture 17" descr="map-blue-2x.png">
            <a:extLst>
              <a:ext uri="{FF2B5EF4-FFF2-40B4-BE49-F238E27FC236}">
                <a16:creationId xmlns:a16="http://schemas.microsoft.com/office/drawing/2014/main" id="{7B826B90-5DA8-CE0C-FBC6-FA23141AC2D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03963" y="2749550"/>
            <a:ext cx="7810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6" name="TextBox 18">
            <a:extLst>
              <a:ext uri="{FF2B5EF4-FFF2-40B4-BE49-F238E27FC236}">
                <a16:creationId xmlns:a16="http://schemas.microsoft.com/office/drawing/2014/main" id="{7E56564B-305F-F492-E345-B39FDA769F7A}"/>
              </a:ext>
            </a:extLst>
          </p:cNvPr>
          <p:cNvSpPr txBox="1">
            <a:spLocks noChangeArrowheads="1"/>
          </p:cNvSpPr>
          <p:nvPr/>
        </p:nvSpPr>
        <p:spPr bwMode="auto">
          <a:xfrm>
            <a:off x="6473825" y="3514725"/>
            <a:ext cx="42227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Maps</a:t>
            </a:r>
          </a:p>
        </p:txBody>
      </p:sp>
      <p:pic>
        <p:nvPicPr>
          <p:cNvPr id="61457" name="Picture 19" descr="predictive-analysis-orange-2x.png">
            <a:extLst>
              <a:ext uri="{FF2B5EF4-FFF2-40B4-BE49-F238E27FC236}">
                <a16:creationId xmlns:a16="http://schemas.microsoft.com/office/drawing/2014/main" id="{574E899E-D154-0370-1DDB-F1B31FD60E8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3175" y="1252538"/>
            <a:ext cx="879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8" name="TextBox 20">
            <a:extLst>
              <a:ext uri="{FF2B5EF4-FFF2-40B4-BE49-F238E27FC236}">
                <a16:creationId xmlns:a16="http://schemas.microsoft.com/office/drawing/2014/main" id="{761AE8EF-1B81-9025-466F-9C5C51560F19}"/>
              </a:ext>
            </a:extLst>
          </p:cNvPr>
          <p:cNvSpPr txBox="1">
            <a:spLocks noChangeArrowheads="1"/>
          </p:cNvSpPr>
          <p:nvPr/>
        </p:nvSpPr>
        <p:spPr bwMode="auto">
          <a:xfrm>
            <a:off x="7726363" y="1858963"/>
            <a:ext cx="6762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Predictive</a:t>
            </a:r>
            <a:br>
              <a:rPr lang="en-US" altLang="en-US" sz="1100"/>
            </a:br>
            <a:r>
              <a:rPr lang="en-US" altLang="en-US" sz="1100"/>
              <a:t>analytics</a:t>
            </a:r>
          </a:p>
        </p:txBody>
      </p:sp>
      <p:sp>
        <p:nvSpPr>
          <p:cNvPr id="61459" name="TextBox 22">
            <a:extLst>
              <a:ext uri="{FF2B5EF4-FFF2-40B4-BE49-F238E27FC236}">
                <a16:creationId xmlns:a16="http://schemas.microsoft.com/office/drawing/2014/main" id="{F5860B8D-5879-3635-C634-2DFC66A9BB4D}"/>
              </a:ext>
            </a:extLst>
          </p:cNvPr>
          <p:cNvSpPr txBox="1">
            <a:spLocks noChangeArrowheads="1"/>
          </p:cNvSpPr>
          <p:nvPr/>
        </p:nvSpPr>
        <p:spPr bwMode="auto">
          <a:xfrm>
            <a:off x="3495675" y="3514725"/>
            <a:ext cx="9445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Simple</a:t>
            </a:r>
          </a:p>
          <a:p>
            <a:pPr algn="ctr" eaLnBrk="1" hangingPunct="1"/>
            <a:r>
              <a:rPr lang="en-US" altLang="en-US" sz="1100"/>
              <a:t>dashboard</a:t>
            </a:r>
          </a:p>
        </p:txBody>
      </p:sp>
      <p:pic>
        <p:nvPicPr>
          <p:cNvPr id="61460" name="Picture 23" descr="web-development-framework-gray-2x.png">
            <a:extLst>
              <a:ext uri="{FF2B5EF4-FFF2-40B4-BE49-F238E27FC236}">
                <a16:creationId xmlns:a16="http://schemas.microsoft.com/office/drawing/2014/main" id="{24389D52-328E-68BC-8798-BC3E46E279D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89488" y="1416050"/>
            <a:ext cx="9826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1" name="TextBox 24">
            <a:extLst>
              <a:ext uri="{FF2B5EF4-FFF2-40B4-BE49-F238E27FC236}">
                <a16:creationId xmlns:a16="http://schemas.microsoft.com/office/drawing/2014/main" id="{EDEBE7DA-A8C1-C0CD-57BB-908737DA51DB}"/>
              </a:ext>
            </a:extLst>
          </p:cNvPr>
          <p:cNvSpPr txBox="1">
            <a:spLocks noChangeArrowheads="1"/>
          </p:cNvSpPr>
          <p:nvPr/>
        </p:nvSpPr>
        <p:spPr bwMode="auto">
          <a:xfrm>
            <a:off x="4808538" y="1912938"/>
            <a:ext cx="9445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Web</a:t>
            </a:r>
          </a:p>
          <a:p>
            <a:pPr algn="ctr" eaLnBrk="1" hangingPunct="1"/>
            <a:r>
              <a:rPr lang="en-US" altLang="en-US" sz="1100"/>
              <a:t>framework</a:t>
            </a:r>
          </a:p>
        </p:txBody>
      </p:sp>
      <p:pic>
        <p:nvPicPr>
          <p:cNvPr id="61462" name="Picture 25" descr="custom-dashboard-green-2x.png">
            <a:extLst>
              <a:ext uri="{FF2B5EF4-FFF2-40B4-BE49-F238E27FC236}">
                <a16:creationId xmlns:a16="http://schemas.microsoft.com/office/drawing/2014/main" id="{CC3E2E53-74BC-9A23-2E01-751A3454857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35538" y="2695575"/>
            <a:ext cx="844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Picture 26" descr="simple-dashboard-green-2x.png">
            <a:extLst>
              <a:ext uri="{FF2B5EF4-FFF2-40B4-BE49-F238E27FC236}">
                <a16:creationId xmlns:a16="http://schemas.microsoft.com/office/drawing/2014/main" id="{178BADDA-C229-43F7-B1C2-21D585185B32}"/>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44900" y="2711450"/>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4" name="TextBox 27">
            <a:extLst>
              <a:ext uri="{FF2B5EF4-FFF2-40B4-BE49-F238E27FC236}">
                <a16:creationId xmlns:a16="http://schemas.microsoft.com/office/drawing/2014/main" id="{B35E8DC8-2025-E74E-5B34-F10405A90EFA}"/>
              </a:ext>
            </a:extLst>
          </p:cNvPr>
          <p:cNvSpPr txBox="1">
            <a:spLocks noChangeArrowheads="1"/>
          </p:cNvSpPr>
          <p:nvPr/>
        </p:nvSpPr>
        <p:spPr bwMode="auto">
          <a:xfrm>
            <a:off x="4789488" y="3514725"/>
            <a:ext cx="9445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Custom</a:t>
            </a:r>
          </a:p>
          <a:p>
            <a:pPr algn="ctr" eaLnBrk="1" hangingPunct="1"/>
            <a:r>
              <a:rPr lang="en-US" altLang="en-US" sz="1100"/>
              <a:t>dashboard</a:t>
            </a:r>
          </a:p>
        </p:txBody>
      </p:sp>
      <p:pic>
        <p:nvPicPr>
          <p:cNvPr id="61465" name="Picture 9" descr="enhanced-search-green-2x.png">
            <a:extLst>
              <a:ext uri="{FF2B5EF4-FFF2-40B4-BE49-F238E27FC236}">
                <a16:creationId xmlns:a16="http://schemas.microsoft.com/office/drawing/2014/main" id="{1721AB7F-7D75-F54A-B84C-10DFEA77158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354763" y="1252538"/>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6" name="TextBox 28">
            <a:extLst>
              <a:ext uri="{FF2B5EF4-FFF2-40B4-BE49-F238E27FC236}">
                <a16:creationId xmlns:a16="http://schemas.microsoft.com/office/drawing/2014/main" id="{842423DE-30C3-EBA7-AC9A-FD2E6E923942}"/>
              </a:ext>
            </a:extLst>
          </p:cNvPr>
          <p:cNvSpPr txBox="1">
            <a:spLocks noChangeArrowheads="1"/>
          </p:cNvSpPr>
          <p:nvPr/>
        </p:nvSpPr>
        <p:spPr bwMode="auto">
          <a:xfrm>
            <a:off x="6327775" y="1925638"/>
            <a:ext cx="7143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Enhanced search</a:t>
            </a:r>
          </a:p>
        </p:txBody>
      </p:sp>
      <p:pic>
        <p:nvPicPr>
          <p:cNvPr id="61467" name="Picture 21" descr="data-model-lightblue-2x.png">
            <a:extLst>
              <a:ext uri="{FF2B5EF4-FFF2-40B4-BE49-F238E27FC236}">
                <a16:creationId xmlns:a16="http://schemas.microsoft.com/office/drawing/2014/main" id="{6D3E9848-382F-846C-7862-41284D3A5980}"/>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13138" y="1100138"/>
            <a:ext cx="758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FA199E8B-D076-B7D5-80AB-4CDF910A59D0}"/>
              </a:ext>
            </a:extLst>
          </p:cNvPr>
          <p:cNvSpPr/>
          <p:nvPr/>
        </p:nvSpPr>
        <p:spPr>
          <a:xfrm>
            <a:off x="7954963" y="2774950"/>
            <a:ext cx="82867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Cell Phones and Devices</a:t>
            </a:r>
          </a:p>
        </p:txBody>
      </p:sp>
      <p:sp>
        <p:nvSpPr>
          <p:cNvPr id="62467" name="Title 1">
            <a:extLst>
              <a:ext uri="{FF2B5EF4-FFF2-40B4-BE49-F238E27FC236}">
                <a16:creationId xmlns:a16="http://schemas.microsoft.com/office/drawing/2014/main" id="{6AD3D3FF-39EB-96EE-592D-82A22F931B4D}"/>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3" name="Subtitle 2">
            <a:extLst>
              <a:ext uri="{FF2B5EF4-FFF2-40B4-BE49-F238E27FC236}">
                <a16:creationId xmlns:a16="http://schemas.microsoft.com/office/drawing/2014/main" id="{5D2EBA46-38B6-D8E7-F971-234BDE9DF44B}"/>
              </a:ext>
            </a:extLst>
          </p:cNvPr>
          <p:cNvSpPr>
            <a:spLocks noGrp="1"/>
          </p:cNvSpPr>
          <p:nvPr>
            <p:ph type="subTitle" idx="14"/>
          </p:nvPr>
        </p:nvSpPr>
        <p:spPr>
          <a:xfrm>
            <a:off x="341313" y="660400"/>
            <a:ext cx="8461375" cy="204788"/>
          </a:xfrm>
        </p:spPr>
        <p:txBody>
          <a:bodyPr rtlCol="0">
            <a:noAutofit/>
          </a:bodyPr>
          <a:lstStyle/>
          <a:p>
            <a:pPr eaLnBrk="1" fontAlgn="auto" hangingPunct="1">
              <a:buFont typeface=".LucidaGrandeUI" charset="0"/>
              <a:buNone/>
              <a:defRPr/>
            </a:pPr>
            <a:r>
              <a:rPr lang="en-US"/>
              <a:t>Copy/paste these graphics to use in your own presentations</a:t>
            </a:r>
            <a:endParaRPr lang="en-US" dirty="0"/>
          </a:p>
        </p:txBody>
      </p:sp>
      <p:sp>
        <p:nvSpPr>
          <p:cNvPr id="3042" name="Freeform 220">
            <a:extLst>
              <a:ext uri="{FF2B5EF4-FFF2-40B4-BE49-F238E27FC236}">
                <a16:creationId xmlns:a16="http://schemas.microsoft.com/office/drawing/2014/main" id="{635DD195-F61C-083B-3F4A-34863697AA60}"/>
              </a:ext>
            </a:extLst>
          </p:cNvPr>
          <p:cNvSpPr>
            <a:spLocks noEditPoints="1"/>
          </p:cNvSpPr>
          <p:nvPr/>
        </p:nvSpPr>
        <p:spPr bwMode="auto">
          <a:xfrm>
            <a:off x="6537325" y="4171950"/>
            <a:ext cx="274638" cy="212725"/>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351" name="Rectangle 1350">
            <a:extLst>
              <a:ext uri="{FF2B5EF4-FFF2-40B4-BE49-F238E27FC236}">
                <a16:creationId xmlns:a16="http://schemas.microsoft.com/office/drawing/2014/main" id="{42A43CEB-142E-62DF-0423-BAF32F6B315B}"/>
              </a:ext>
            </a:extLst>
          </p:cNvPr>
          <p:cNvSpPr/>
          <p:nvPr/>
        </p:nvSpPr>
        <p:spPr>
          <a:xfrm>
            <a:off x="6332538" y="4451350"/>
            <a:ext cx="685800"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a:t>
            </a:r>
          </a:p>
        </p:txBody>
      </p:sp>
      <p:sp>
        <p:nvSpPr>
          <p:cNvPr id="1361" name="Rectangle 1360">
            <a:extLst>
              <a:ext uri="{FF2B5EF4-FFF2-40B4-BE49-F238E27FC236}">
                <a16:creationId xmlns:a16="http://schemas.microsoft.com/office/drawing/2014/main" id="{37C960CB-99E8-88C0-D6E9-2055A688A6FC}"/>
              </a:ext>
            </a:extLst>
          </p:cNvPr>
          <p:cNvSpPr/>
          <p:nvPr/>
        </p:nvSpPr>
        <p:spPr>
          <a:xfrm>
            <a:off x="6305550" y="3617913"/>
            <a:ext cx="7540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Internet of Things</a:t>
            </a:r>
            <a:endParaRPr lang="en-US" sz="825" dirty="0">
              <a:solidFill>
                <a:srgbClr val="000000"/>
              </a:solidFill>
              <a:latin typeface="Arial"/>
              <a:ea typeface="+mn-ea"/>
            </a:endParaRPr>
          </a:p>
        </p:txBody>
      </p:sp>
      <p:sp>
        <p:nvSpPr>
          <p:cNvPr id="1371" name="Rectangle 1370">
            <a:extLst>
              <a:ext uri="{FF2B5EF4-FFF2-40B4-BE49-F238E27FC236}">
                <a16:creationId xmlns:a16="http://schemas.microsoft.com/office/drawing/2014/main" id="{DA28D54C-D1DC-2FF7-1085-5FBB3B5E4CF0}"/>
              </a:ext>
            </a:extLst>
          </p:cNvPr>
          <p:cNvSpPr/>
          <p:nvPr/>
        </p:nvSpPr>
        <p:spPr>
          <a:xfrm>
            <a:off x="7089775" y="2774950"/>
            <a:ext cx="91281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Online Shopping Cart</a:t>
            </a:r>
          </a:p>
        </p:txBody>
      </p:sp>
      <p:sp>
        <p:nvSpPr>
          <p:cNvPr id="1381" name="Rectangle 1380">
            <a:extLst>
              <a:ext uri="{FF2B5EF4-FFF2-40B4-BE49-F238E27FC236}">
                <a16:creationId xmlns:a16="http://schemas.microsoft.com/office/drawing/2014/main" id="{1895724F-FD15-3444-C1A8-92712BBB9107}"/>
              </a:ext>
            </a:extLst>
          </p:cNvPr>
          <p:cNvSpPr/>
          <p:nvPr/>
        </p:nvSpPr>
        <p:spPr>
          <a:xfrm>
            <a:off x="7969250"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RFID </a:t>
            </a:r>
          </a:p>
        </p:txBody>
      </p:sp>
      <p:sp>
        <p:nvSpPr>
          <p:cNvPr id="3374" name="Freeform 151">
            <a:extLst>
              <a:ext uri="{FF2B5EF4-FFF2-40B4-BE49-F238E27FC236}">
                <a16:creationId xmlns:a16="http://schemas.microsoft.com/office/drawing/2014/main" id="{9C96B990-EB39-857C-F41E-332321935071}"/>
              </a:ext>
            </a:extLst>
          </p:cNvPr>
          <p:cNvSpPr>
            <a:spLocks noEditPoints="1"/>
          </p:cNvSpPr>
          <p:nvPr/>
        </p:nvSpPr>
        <p:spPr bwMode="auto">
          <a:xfrm>
            <a:off x="7358063" y="1584325"/>
            <a:ext cx="325437" cy="336550"/>
          </a:xfrm>
          <a:custGeom>
            <a:avLst/>
            <a:gdLst>
              <a:gd name="T0" fmla="*/ 620 w 854"/>
              <a:gd name="T1" fmla="*/ 281 h 884"/>
              <a:gd name="T2" fmla="*/ 620 w 854"/>
              <a:gd name="T3" fmla="*/ 250 h 884"/>
              <a:gd name="T4" fmla="*/ 620 w 854"/>
              <a:gd name="T5" fmla="*/ 83 h 884"/>
              <a:gd name="T6" fmla="*/ 650 w 854"/>
              <a:gd name="T7" fmla="*/ 83 h 884"/>
              <a:gd name="T8" fmla="*/ 635 w 854"/>
              <a:gd name="T9" fmla="*/ 287 h 884"/>
              <a:gd name="T10" fmla="*/ 757 w 854"/>
              <a:gd name="T11" fmla="*/ 6 h 884"/>
              <a:gd name="T12" fmla="*/ 726 w 854"/>
              <a:gd name="T13" fmla="*/ 6 h 884"/>
              <a:gd name="T14" fmla="*/ 726 w 854"/>
              <a:gd name="T15" fmla="*/ 327 h 884"/>
              <a:gd name="T16" fmla="*/ 742 w 854"/>
              <a:gd name="T17" fmla="*/ 364 h 884"/>
              <a:gd name="T18" fmla="*/ 235 w 854"/>
              <a:gd name="T19" fmla="*/ 281 h 884"/>
              <a:gd name="T20" fmla="*/ 206 w 854"/>
              <a:gd name="T21" fmla="*/ 182 h 884"/>
              <a:gd name="T22" fmla="*/ 241 w 854"/>
              <a:gd name="T23" fmla="*/ 98 h 884"/>
              <a:gd name="T24" fmla="*/ 219 w 854"/>
              <a:gd name="T25" fmla="*/ 76 h 884"/>
              <a:gd name="T26" fmla="*/ 163 w 854"/>
              <a:gd name="T27" fmla="*/ 182 h 884"/>
              <a:gd name="T28" fmla="*/ 219 w 854"/>
              <a:gd name="T29" fmla="*/ 287 h 884"/>
              <a:gd name="T30" fmla="*/ 128 w 854"/>
              <a:gd name="T31" fmla="*/ 358 h 884"/>
              <a:gd name="T32" fmla="*/ 128 w 854"/>
              <a:gd name="T33" fmla="*/ 37 h 884"/>
              <a:gd name="T34" fmla="*/ 112 w 854"/>
              <a:gd name="T35" fmla="*/ 0 h 884"/>
              <a:gd name="T36" fmla="*/ 97 w 854"/>
              <a:gd name="T37" fmla="*/ 358 h 884"/>
              <a:gd name="T38" fmla="*/ 128 w 854"/>
              <a:gd name="T39" fmla="*/ 358 h 884"/>
              <a:gd name="T40" fmla="*/ 189 w 854"/>
              <a:gd name="T41" fmla="*/ 856 h 884"/>
              <a:gd name="T42" fmla="*/ 195 w 854"/>
              <a:gd name="T43" fmla="*/ 850 h 884"/>
              <a:gd name="T44" fmla="*/ 661 w 854"/>
              <a:gd name="T45" fmla="*/ 846 h 884"/>
              <a:gd name="T46" fmla="*/ 671 w 854"/>
              <a:gd name="T47" fmla="*/ 866 h 884"/>
              <a:gd name="T48" fmla="*/ 692 w 854"/>
              <a:gd name="T49" fmla="*/ 879 h 884"/>
              <a:gd name="T50" fmla="*/ 704 w 854"/>
              <a:gd name="T51" fmla="*/ 859 h 884"/>
              <a:gd name="T52" fmla="*/ 479 w 854"/>
              <a:gd name="T53" fmla="*/ 283 h 884"/>
              <a:gd name="T54" fmla="*/ 448 w 854"/>
              <a:gd name="T55" fmla="*/ 104 h 884"/>
              <a:gd name="T56" fmla="*/ 374 w 854"/>
              <a:gd name="T57" fmla="*/ 112 h 884"/>
              <a:gd name="T58" fmla="*/ 321 w 854"/>
              <a:gd name="T59" fmla="*/ 198 h 884"/>
              <a:gd name="T60" fmla="*/ 365 w 854"/>
              <a:gd name="T61" fmla="*/ 283 h 884"/>
              <a:gd name="T62" fmla="*/ 150 w 854"/>
              <a:gd name="T63" fmla="*/ 863 h 884"/>
              <a:gd name="T64" fmla="*/ 162 w 854"/>
              <a:gd name="T65" fmla="*/ 884 h 884"/>
              <a:gd name="T66" fmla="*/ 183 w 854"/>
              <a:gd name="T67" fmla="*/ 871 h 884"/>
              <a:gd name="T68" fmla="*/ 400 w 854"/>
              <a:gd name="T69" fmla="*/ 667 h 884"/>
              <a:gd name="T70" fmla="*/ 286 w 854"/>
              <a:gd name="T71" fmla="*/ 602 h 884"/>
              <a:gd name="T72" fmla="*/ 562 w 854"/>
              <a:gd name="T73" fmla="*/ 596 h 884"/>
              <a:gd name="T74" fmla="*/ 460 w 854"/>
              <a:gd name="T75" fmla="*/ 667 h 884"/>
              <a:gd name="T76" fmla="*/ 427 w 854"/>
              <a:gd name="T77" fmla="*/ 495 h 884"/>
              <a:gd name="T78" fmla="*/ 430 w 854"/>
              <a:gd name="T79" fmla="*/ 647 h 884"/>
              <a:gd name="T80" fmla="*/ 427 w 854"/>
              <a:gd name="T81" fmla="*/ 495 h 884"/>
              <a:gd name="T82" fmla="*/ 397 w 854"/>
              <a:gd name="T83" fmla="*/ 474 h 884"/>
              <a:gd name="T84" fmla="*/ 348 w 854"/>
              <a:gd name="T85" fmla="*/ 441 h 884"/>
              <a:gd name="T86" fmla="*/ 534 w 854"/>
              <a:gd name="T87" fmla="*/ 527 h 884"/>
              <a:gd name="T88" fmla="*/ 457 w 854"/>
              <a:gd name="T89" fmla="*/ 474 h 884"/>
              <a:gd name="T90" fmla="*/ 402 w 854"/>
              <a:gd name="T91" fmla="*/ 299 h 884"/>
              <a:gd name="T92" fmla="*/ 424 w 854"/>
              <a:gd name="T93" fmla="*/ 301 h 884"/>
              <a:gd name="T94" fmla="*/ 443 w 854"/>
              <a:gd name="T95" fmla="*/ 299 h 884"/>
              <a:gd name="T96" fmla="*/ 427 w 854"/>
              <a:gd name="T97" fmla="*/ 453 h 884"/>
              <a:gd name="T98" fmla="*/ 360 w 854"/>
              <a:gd name="T99" fmla="*/ 409 h 884"/>
              <a:gd name="T100" fmla="*/ 422 w 854"/>
              <a:gd name="T101" fmla="*/ 134 h 884"/>
              <a:gd name="T102" fmla="*/ 468 w 854"/>
              <a:gd name="T103" fmla="*/ 248 h 884"/>
              <a:gd name="T104" fmla="*/ 355 w 854"/>
              <a:gd name="T105" fmla="*/ 201 h 884"/>
              <a:gd name="T106" fmla="*/ 422 w 854"/>
              <a:gd name="T107" fmla="*/ 134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4" h="884">
                <a:moveTo>
                  <a:pt x="635" y="287"/>
                </a:moveTo>
                <a:cubicBezTo>
                  <a:pt x="629" y="287"/>
                  <a:pt x="624" y="285"/>
                  <a:pt x="620" y="281"/>
                </a:cubicBezTo>
                <a:cubicBezTo>
                  <a:pt x="615" y="277"/>
                  <a:pt x="613" y="272"/>
                  <a:pt x="613" y="266"/>
                </a:cubicBezTo>
                <a:cubicBezTo>
                  <a:pt x="613" y="260"/>
                  <a:pt x="615" y="254"/>
                  <a:pt x="620" y="250"/>
                </a:cubicBezTo>
                <a:cubicBezTo>
                  <a:pt x="657" y="213"/>
                  <a:pt x="657" y="151"/>
                  <a:pt x="620" y="113"/>
                </a:cubicBezTo>
                <a:cubicBezTo>
                  <a:pt x="611" y="105"/>
                  <a:pt x="611" y="91"/>
                  <a:pt x="620" y="83"/>
                </a:cubicBezTo>
                <a:cubicBezTo>
                  <a:pt x="624" y="78"/>
                  <a:pt x="629" y="76"/>
                  <a:pt x="635" y="76"/>
                </a:cubicBezTo>
                <a:cubicBezTo>
                  <a:pt x="641" y="76"/>
                  <a:pt x="646" y="78"/>
                  <a:pt x="650" y="83"/>
                </a:cubicBezTo>
                <a:cubicBezTo>
                  <a:pt x="705" y="137"/>
                  <a:pt x="705" y="226"/>
                  <a:pt x="650" y="281"/>
                </a:cubicBezTo>
                <a:cubicBezTo>
                  <a:pt x="646" y="285"/>
                  <a:pt x="641" y="287"/>
                  <a:pt x="635" y="287"/>
                </a:cubicBezTo>
                <a:close/>
                <a:moveTo>
                  <a:pt x="757" y="358"/>
                </a:moveTo>
                <a:cubicBezTo>
                  <a:pt x="854" y="261"/>
                  <a:pt x="854" y="103"/>
                  <a:pt x="757" y="6"/>
                </a:cubicBezTo>
                <a:cubicBezTo>
                  <a:pt x="753" y="2"/>
                  <a:pt x="747" y="0"/>
                  <a:pt x="742" y="0"/>
                </a:cubicBezTo>
                <a:cubicBezTo>
                  <a:pt x="736" y="0"/>
                  <a:pt x="730" y="2"/>
                  <a:pt x="726" y="6"/>
                </a:cubicBezTo>
                <a:cubicBezTo>
                  <a:pt x="718" y="15"/>
                  <a:pt x="718" y="28"/>
                  <a:pt x="726" y="37"/>
                </a:cubicBezTo>
                <a:cubicBezTo>
                  <a:pt x="806" y="117"/>
                  <a:pt x="806" y="247"/>
                  <a:pt x="726" y="327"/>
                </a:cubicBezTo>
                <a:cubicBezTo>
                  <a:pt x="718" y="335"/>
                  <a:pt x="718" y="349"/>
                  <a:pt x="726" y="358"/>
                </a:cubicBezTo>
                <a:cubicBezTo>
                  <a:pt x="730" y="362"/>
                  <a:pt x="736" y="364"/>
                  <a:pt x="742" y="364"/>
                </a:cubicBezTo>
                <a:cubicBezTo>
                  <a:pt x="747" y="364"/>
                  <a:pt x="753" y="362"/>
                  <a:pt x="757" y="358"/>
                </a:cubicBezTo>
                <a:close/>
                <a:moveTo>
                  <a:pt x="235" y="281"/>
                </a:moveTo>
                <a:cubicBezTo>
                  <a:pt x="243" y="273"/>
                  <a:pt x="243" y="259"/>
                  <a:pt x="235" y="250"/>
                </a:cubicBezTo>
                <a:cubicBezTo>
                  <a:pt x="216" y="232"/>
                  <a:pt x="206" y="208"/>
                  <a:pt x="206" y="182"/>
                </a:cubicBezTo>
                <a:cubicBezTo>
                  <a:pt x="206" y="156"/>
                  <a:pt x="216" y="132"/>
                  <a:pt x="235" y="113"/>
                </a:cubicBezTo>
                <a:cubicBezTo>
                  <a:pt x="239" y="109"/>
                  <a:pt x="241" y="104"/>
                  <a:pt x="241" y="98"/>
                </a:cubicBezTo>
                <a:cubicBezTo>
                  <a:pt x="241" y="92"/>
                  <a:pt x="239" y="87"/>
                  <a:pt x="235" y="83"/>
                </a:cubicBezTo>
                <a:cubicBezTo>
                  <a:pt x="230" y="78"/>
                  <a:pt x="225" y="76"/>
                  <a:pt x="219" y="76"/>
                </a:cubicBezTo>
                <a:cubicBezTo>
                  <a:pt x="213" y="76"/>
                  <a:pt x="208" y="78"/>
                  <a:pt x="204" y="83"/>
                </a:cubicBezTo>
                <a:cubicBezTo>
                  <a:pt x="177" y="109"/>
                  <a:pt x="163" y="144"/>
                  <a:pt x="163" y="182"/>
                </a:cubicBezTo>
                <a:cubicBezTo>
                  <a:pt x="163" y="219"/>
                  <a:pt x="177" y="255"/>
                  <a:pt x="204" y="281"/>
                </a:cubicBezTo>
                <a:cubicBezTo>
                  <a:pt x="208" y="285"/>
                  <a:pt x="213" y="287"/>
                  <a:pt x="219" y="287"/>
                </a:cubicBezTo>
                <a:cubicBezTo>
                  <a:pt x="225" y="287"/>
                  <a:pt x="230" y="285"/>
                  <a:pt x="235" y="281"/>
                </a:cubicBezTo>
                <a:close/>
                <a:moveTo>
                  <a:pt x="128" y="358"/>
                </a:moveTo>
                <a:cubicBezTo>
                  <a:pt x="136" y="349"/>
                  <a:pt x="136" y="335"/>
                  <a:pt x="128" y="327"/>
                </a:cubicBezTo>
                <a:cubicBezTo>
                  <a:pt x="48" y="247"/>
                  <a:pt x="48" y="117"/>
                  <a:pt x="128" y="37"/>
                </a:cubicBezTo>
                <a:cubicBezTo>
                  <a:pt x="136" y="28"/>
                  <a:pt x="136" y="15"/>
                  <a:pt x="128" y="6"/>
                </a:cubicBezTo>
                <a:cubicBezTo>
                  <a:pt x="124" y="2"/>
                  <a:pt x="118" y="0"/>
                  <a:pt x="112" y="0"/>
                </a:cubicBezTo>
                <a:cubicBezTo>
                  <a:pt x="107" y="0"/>
                  <a:pt x="101" y="2"/>
                  <a:pt x="97" y="6"/>
                </a:cubicBezTo>
                <a:cubicBezTo>
                  <a:pt x="0" y="103"/>
                  <a:pt x="0" y="261"/>
                  <a:pt x="97" y="358"/>
                </a:cubicBezTo>
                <a:cubicBezTo>
                  <a:pt x="101" y="362"/>
                  <a:pt x="107" y="364"/>
                  <a:pt x="112" y="364"/>
                </a:cubicBezTo>
                <a:cubicBezTo>
                  <a:pt x="118" y="364"/>
                  <a:pt x="124" y="362"/>
                  <a:pt x="128" y="358"/>
                </a:cubicBezTo>
                <a:close/>
                <a:moveTo>
                  <a:pt x="183" y="871"/>
                </a:moveTo>
                <a:cubicBezTo>
                  <a:pt x="189" y="856"/>
                  <a:pt x="189" y="856"/>
                  <a:pt x="189" y="856"/>
                </a:cubicBezTo>
                <a:cubicBezTo>
                  <a:pt x="192" y="852"/>
                  <a:pt x="192" y="852"/>
                  <a:pt x="192" y="852"/>
                </a:cubicBezTo>
                <a:cubicBezTo>
                  <a:pt x="195" y="850"/>
                  <a:pt x="195" y="850"/>
                  <a:pt x="195" y="850"/>
                </a:cubicBezTo>
                <a:cubicBezTo>
                  <a:pt x="430" y="688"/>
                  <a:pt x="430" y="688"/>
                  <a:pt x="430" y="688"/>
                </a:cubicBezTo>
                <a:cubicBezTo>
                  <a:pt x="661" y="846"/>
                  <a:pt x="661" y="846"/>
                  <a:pt x="661" y="846"/>
                </a:cubicBezTo>
                <a:cubicBezTo>
                  <a:pt x="663" y="848"/>
                  <a:pt x="663" y="848"/>
                  <a:pt x="663" y="848"/>
                </a:cubicBezTo>
                <a:cubicBezTo>
                  <a:pt x="671" y="866"/>
                  <a:pt x="671" y="866"/>
                  <a:pt x="671" y="866"/>
                </a:cubicBezTo>
                <a:cubicBezTo>
                  <a:pt x="674" y="875"/>
                  <a:pt x="680" y="880"/>
                  <a:pt x="687" y="880"/>
                </a:cubicBezTo>
                <a:cubicBezTo>
                  <a:pt x="689" y="880"/>
                  <a:pt x="690" y="880"/>
                  <a:pt x="692" y="879"/>
                </a:cubicBezTo>
                <a:cubicBezTo>
                  <a:pt x="696" y="878"/>
                  <a:pt x="701" y="874"/>
                  <a:pt x="703" y="869"/>
                </a:cubicBezTo>
                <a:cubicBezTo>
                  <a:pt x="704" y="867"/>
                  <a:pt x="706" y="863"/>
                  <a:pt x="704" y="859"/>
                </a:cubicBezTo>
                <a:cubicBezTo>
                  <a:pt x="474" y="286"/>
                  <a:pt x="474" y="286"/>
                  <a:pt x="474" y="286"/>
                </a:cubicBezTo>
                <a:cubicBezTo>
                  <a:pt x="479" y="283"/>
                  <a:pt x="479" y="283"/>
                  <a:pt x="479" y="283"/>
                </a:cubicBezTo>
                <a:cubicBezTo>
                  <a:pt x="500" y="267"/>
                  <a:pt x="515" y="245"/>
                  <a:pt x="520" y="220"/>
                </a:cubicBezTo>
                <a:cubicBezTo>
                  <a:pt x="530" y="169"/>
                  <a:pt x="499" y="119"/>
                  <a:pt x="448" y="104"/>
                </a:cubicBezTo>
                <a:cubicBezTo>
                  <a:pt x="440" y="102"/>
                  <a:pt x="432" y="100"/>
                  <a:pt x="423" y="100"/>
                </a:cubicBezTo>
                <a:cubicBezTo>
                  <a:pt x="407" y="100"/>
                  <a:pt x="390" y="104"/>
                  <a:pt x="374" y="112"/>
                </a:cubicBezTo>
                <a:cubicBezTo>
                  <a:pt x="349" y="125"/>
                  <a:pt x="335" y="149"/>
                  <a:pt x="327" y="167"/>
                </a:cubicBezTo>
                <a:cubicBezTo>
                  <a:pt x="324" y="175"/>
                  <a:pt x="322" y="186"/>
                  <a:pt x="321" y="198"/>
                </a:cubicBezTo>
                <a:cubicBezTo>
                  <a:pt x="321" y="204"/>
                  <a:pt x="321" y="204"/>
                  <a:pt x="321" y="204"/>
                </a:cubicBezTo>
                <a:cubicBezTo>
                  <a:pt x="323" y="236"/>
                  <a:pt x="339" y="265"/>
                  <a:pt x="365" y="283"/>
                </a:cubicBezTo>
                <a:cubicBezTo>
                  <a:pt x="371" y="286"/>
                  <a:pt x="371" y="286"/>
                  <a:pt x="371" y="286"/>
                </a:cubicBezTo>
                <a:cubicBezTo>
                  <a:pt x="150" y="863"/>
                  <a:pt x="150" y="863"/>
                  <a:pt x="150" y="863"/>
                </a:cubicBezTo>
                <a:cubicBezTo>
                  <a:pt x="148" y="868"/>
                  <a:pt x="150" y="872"/>
                  <a:pt x="151" y="874"/>
                </a:cubicBezTo>
                <a:cubicBezTo>
                  <a:pt x="153" y="879"/>
                  <a:pt x="158" y="882"/>
                  <a:pt x="162" y="884"/>
                </a:cubicBezTo>
                <a:cubicBezTo>
                  <a:pt x="164" y="884"/>
                  <a:pt x="165" y="884"/>
                  <a:pt x="167" y="884"/>
                </a:cubicBezTo>
                <a:cubicBezTo>
                  <a:pt x="175" y="884"/>
                  <a:pt x="181" y="878"/>
                  <a:pt x="183" y="871"/>
                </a:cubicBezTo>
                <a:close/>
                <a:moveTo>
                  <a:pt x="291" y="593"/>
                </a:moveTo>
                <a:cubicBezTo>
                  <a:pt x="400" y="667"/>
                  <a:pt x="400" y="667"/>
                  <a:pt x="400" y="667"/>
                </a:cubicBezTo>
                <a:cubicBezTo>
                  <a:pt x="212" y="797"/>
                  <a:pt x="212" y="797"/>
                  <a:pt x="212" y="797"/>
                </a:cubicBezTo>
                <a:cubicBezTo>
                  <a:pt x="286" y="602"/>
                  <a:pt x="286" y="602"/>
                  <a:pt x="286" y="602"/>
                </a:cubicBezTo>
                <a:lnTo>
                  <a:pt x="291" y="593"/>
                </a:lnTo>
                <a:close/>
                <a:moveTo>
                  <a:pt x="562" y="596"/>
                </a:moveTo>
                <a:cubicBezTo>
                  <a:pt x="640" y="791"/>
                  <a:pt x="640" y="791"/>
                  <a:pt x="640" y="791"/>
                </a:cubicBezTo>
                <a:cubicBezTo>
                  <a:pt x="460" y="667"/>
                  <a:pt x="460" y="667"/>
                  <a:pt x="460" y="667"/>
                </a:cubicBezTo>
                <a:lnTo>
                  <a:pt x="562" y="596"/>
                </a:lnTo>
                <a:close/>
                <a:moveTo>
                  <a:pt x="427" y="495"/>
                </a:moveTo>
                <a:cubicBezTo>
                  <a:pt x="539" y="571"/>
                  <a:pt x="539" y="571"/>
                  <a:pt x="539" y="571"/>
                </a:cubicBezTo>
                <a:cubicBezTo>
                  <a:pt x="430" y="647"/>
                  <a:pt x="430" y="647"/>
                  <a:pt x="430" y="647"/>
                </a:cubicBezTo>
                <a:cubicBezTo>
                  <a:pt x="317" y="570"/>
                  <a:pt x="317" y="570"/>
                  <a:pt x="317" y="570"/>
                </a:cubicBezTo>
                <a:lnTo>
                  <a:pt x="427" y="495"/>
                </a:lnTo>
                <a:close/>
                <a:moveTo>
                  <a:pt x="348" y="441"/>
                </a:moveTo>
                <a:cubicBezTo>
                  <a:pt x="397" y="474"/>
                  <a:pt x="397" y="474"/>
                  <a:pt x="397" y="474"/>
                </a:cubicBezTo>
                <a:cubicBezTo>
                  <a:pt x="313" y="531"/>
                  <a:pt x="313" y="531"/>
                  <a:pt x="313" y="531"/>
                </a:cubicBezTo>
                <a:lnTo>
                  <a:pt x="348" y="441"/>
                </a:lnTo>
                <a:close/>
                <a:moveTo>
                  <a:pt x="501" y="444"/>
                </a:moveTo>
                <a:cubicBezTo>
                  <a:pt x="534" y="527"/>
                  <a:pt x="534" y="527"/>
                  <a:pt x="534" y="527"/>
                </a:cubicBezTo>
                <a:cubicBezTo>
                  <a:pt x="467" y="481"/>
                  <a:pt x="467" y="481"/>
                  <a:pt x="467" y="481"/>
                </a:cubicBezTo>
                <a:cubicBezTo>
                  <a:pt x="457" y="474"/>
                  <a:pt x="457" y="474"/>
                  <a:pt x="457" y="474"/>
                </a:cubicBezTo>
                <a:lnTo>
                  <a:pt x="501" y="444"/>
                </a:lnTo>
                <a:close/>
                <a:moveTo>
                  <a:pt x="402" y="299"/>
                </a:moveTo>
                <a:cubicBezTo>
                  <a:pt x="414" y="301"/>
                  <a:pt x="414" y="301"/>
                  <a:pt x="414" y="301"/>
                </a:cubicBezTo>
                <a:cubicBezTo>
                  <a:pt x="417" y="301"/>
                  <a:pt x="420" y="301"/>
                  <a:pt x="424" y="301"/>
                </a:cubicBezTo>
                <a:cubicBezTo>
                  <a:pt x="428" y="301"/>
                  <a:pt x="432" y="301"/>
                  <a:pt x="437" y="300"/>
                </a:cubicBezTo>
                <a:cubicBezTo>
                  <a:pt x="443" y="299"/>
                  <a:pt x="443" y="299"/>
                  <a:pt x="443" y="299"/>
                </a:cubicBezTo>
                <a:cubicBezTo>
                  <a:pt x="488" y="412"/>
                  <a:pt x="488" y="412"/>
                  <a:pt x="488" y="412"/>
                </a:cubicBezTo>
                <a:cubicBezTo>
                  <a:pt x="427" y="453"/>
                  <a:pt x="427" y="453"/>
                  <a:pt x="427" y="453"/>
                </a:cubicBezTo>
                <a:cubicBezTo>
                  <a:pt x="366" y="412"/>
                  <a:pt x="366" y="412"/>
                  <a:pt x="366" y="412"/>
                </a:cubicBezTo>
                <a:cubicBezTo>
                  <a:pt x="360" y="409"/>
                  <a:pt x="360" y="409"/>
                  <a:pt x="360" y="409"/>
                </a:cubicBezTo>
                <a:lnTo>
                  <a:pt x="402" y="299"/>
                </a:lnTo>
                <a:close/>
                <a:moveTo>
                  <a:pt x="422" y="134"/>
                </a:moveTo>
                <a:cubicBezTo>
                  <a:pt x="458" y="134"/>
                  <a:pt x="487" y="164"/>
                  <a:pt x="488" y="201"/>
                </a:cubicBezTo>
                <a:cubicBezTo>
                  <a:pt x="488" y="218"/>
                  <a:pt x="481" y="235"/>
                  <a:pt x="468" y="248"/>
                </a:cubicBezTo>
                <a:cubicBezTo>
                  <a:pt x="456" y="260"/>
                  <a:pt x="439" y="267"/>
                  <a:pt x="420" y="267"/>
                </a:cubicBezTo>
                <a:cubicBezTo>
                  <a:pt x="385" y="267"/>
                  <a:pt x="356" y="237"/>
                  <a:pt x="355" y="201"/>
                </a:cubicBezTo>
                <a:cubicBezTo>
                  <a:pt x="356" y="164"/>
                  <a:pt x="385" y="135"/>
                  <a:pt x="421" y="134"/>
                </a:cubicBezTo>
                <a:lnTo>
                  <a:pt x="422" y="134"/>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5" name="Group 4">
            <a:extLst>
              <a:ext uri="{FF2B5EF4-FFF2-40B4-BE49-F238E27FC236}">
                <a16:creationId xmlns:a16="http://schemas.microsoft.com/office/drawing/2014/main" id="{2701A401-5869-96FA-4AF1-7AB8FB2D5698}"/>
              </a:ext>
            </a:extLst>
          </p:cNvPr>
          <p:cNvGrpSpPr/>
          <p:nvPr/>
        </p:nvGrpSpPr>
        <p:grpSpPr>
          <a:xfrm>
            <a:off x="5698141" y="4112585"/>
            <a:ext cx="301669" cy="272547"/>
            <a:chOff x="9727308" y="5403570"/>
            <a:chExt cx="486692" cy="439710"/>
          </a:xfrm>
          <a:solidFill>
            <a:srgbClr val="000000"/>
          </a:solidFill>
        </p:grpSpPr>
        <p:sp>
          <p:nvSpPr>
            <p:cNvPr id="3028" name="Freeform 206">
              <a:extLst>
                <a:ext uri="{FF2B5EF4-FFF2-40B4-BE49-F238E27FC236}">
                  <a16:creationId xmlns:a16="http://schemas.microsoft.com/office/drawing/2014/main" id="{800D7BB0-D01E-8D65-CFDC-B83C0219F306}"/>
                </a:ext>
              </a:extLst>
            </p:cNvPr>
            <p:cNvSpPr>
              <a:spLocks/>
            </p:cNvSpPr>
            <p:nvPr/>
          </p:nvSpPr>
          <p:spPr bwMode="auto">
            <a:xfrm>
              <a:off x="9910044" y="5481441"/>
              <a:ext cx="42310" cy="45425"/>
            </a:xfrm>
            <a:custGeom>
              <a:avLst/>
              <a:gdLst>
                <a:gd name="T0" fmla="*/ 50 w 69"/>
                <a:gd name="T1" fmla="*/ 39 h 74"/>
                <a:gd name="T2" fmla="*/ 49 w 69"/>
                <a:gd name="T3" fmla="*/ 47 h 74"/>
                <a:gd name="T4" fmla="*/ 48 w 69"/>
                <a:gd name="T5" fmla="*/ 52 h 74"/>
                <a:gd name="T6" fmla="*/ 33 w 69"/>
                <a:gd name="T7" fmla="*/ 61 h 74"/>
                <a:gd name="T8" fmla="*/ 21 w 69"/>
                <a:gd name="T9" fmla="*/ 55 h 74"/>
                <a:gd name="T10" fmla="*/ 19 w 69"/>
                <a:gd name="T11" fmla="*/ 49 h 74"/>
                <a:gd name="T12" fmla="*/ 19 w 69"/>
                <a:gd name="T13" fmla="*/ 41 h 74"/>
                <a:gd name="T14" fmla="*/ 19 w 69"/>
                <a:gd name="T15" fmla="*/ 0 h 74"/>
                <a:gd name="T16" fmla="*/ 0 w 69"/>
                <a:gd name="T17" fmla="*/ 0 h 74"/>
                <a:gd name="T18" fmla="*/ 0 w 69"/>
                <a:gd name="T19" fmla="*/ 41 h 74"/>
                <a:gd name="T20" fmla="*/ 0 w 69"/>
                <a:gd name="T21" fmla="*/ 48 h 74"/>
                <a:gd name="T22" fmla="*/ 0 w 69"/>
                <a:gd name="T23" fmla="*/ 53 h 74"/>
                <a:gd name="T24" fmla="*/ 1 w 69"/>
                <a:gd name="T25" fmla="*/ 57 h 74"/>
                <a:gd name="T26" fmla="*/ 2 w 69"/>
                <a:gd name="T27" fmla="*/ 60 h 74"/>
                <a:gd name="T28" fmla="*/ 11 w 69"/>
                <a:gd name="T29" fmla="*/ 70 h 74"/>
                <a:gd name="T30" fmla="*/ 25 w 69"/>
                <a:gd name="T31" fmla="*/ 74 h 74"/>
                <a:gd name="T32" fmla="*/ 38 w 69"/>
                <a:gd name="T33" fmla="*/ 71 h 74"/>
                <a:gd name="T34" fmla="*/ 50 w 69"/>
                <a:gd name="T35" fmla="*/ 62 h 74"/>
                <a:gd name="T36" fmla="*/ 50 w 69"/>
                <a:gd name="T37" fmla="*/ 72 h 74"/>
                <a:gd name="T38" fmla="*/ 69 w 69"/>
                <a:gd name="T39" fmla="*/ 72 h 74"/>
                <a:gd name="T40" fmla="*/ 69 w 69"/>
                <a:gd name="T41" fmla="*/ 0 h 74"/>
                <a:gd name="T42" fmla="*/ 50 w 69"/>
                <a:gd name="T43" fmla="*/ 0 h 74"/>
                <a:gd name="T44" fmla="*/ 50 w 69"/>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 h="74">
                  <a:moveTo>
                    <a:pt x="50" y="39"/>
                  </a:moveTo>
                  <a:cubicBezTo>
                    <a:pt x="50" y="42"/>
                    <a:pt x="50"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1" y="54"/>
                    <a:pt x="1" y="56"/>
                    <a:pt x="1" y="57"/>
                  </a:cubicBezTo>
                  <a:cubicBezTo>
                    <a:pt x="1" y="58"/>
                    <a:pt x="2" y="59"/>
                    <a:pt x="2" y="60"/>
                  </a:cubicBezTo>
                  <a:cubicBezTo>
                    <a:pt x="4" y="65"/>
                    <a:pt x="7" y="68"/>
                    <a:pt x="11" y="70"/>
                  </a:cubicBezTo>
                  <a:cubicBezTo>
                    <a:pt x="14" y="73"/>
                    <a:pt x="19" y="74"/>
                    <a:pt x="25" y="74"/>
                  </a:cubicBezTo>
                  <a:cubicBezTo>
                    <a:pt x="30" y="74"/>
                    <a:pt x="34" y="73"/>
                    <a:pt x="38" y="71"/>
                  </a:cubicBezTo>
                  <a:cubicBezTo>
                    <a:pt x="42" y="69"/>
                    <a:pt x="46" y="66"/>
                    <a:pt x="50" y="62"/>
                  </a:cubicBezTo>
                  <a:cubicBezTo>
                    <a:pt x="50" y="72"/>
                    <a:pt x="50" y="72"/>
                    <a:pt x="50" y="72"/>
                  </a:cubicBezTo>
                  <a:cubicBezTo>
                    <a:pt x="69" y="72"/>
                    <a:pt x="69" y="72"/>
                    <a:pt x="69" y="72"/>
                  </a:cubicBezTo>
                  <a:cubicBezTo>
                    <a:pt x="69" y="0"/>
                    <a:pt x="69" y="0"/>
                    <a:pt x="69" y="0"/>
                  </a:cubicBezTo>
                  <a:cubicBezTo>
                    <a:pt x="50" y="0"/>
                    <a:pt x="50" y="0"/>
                    <a:pt x="50" y="0"/>
                  </a:cubicBezTo>
                  <a:lnTo>
                    <a:pt x="50"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29" name="Rectangle 207">
              <a:extLst>
                <a:ext uri="{FF2B5EF4-FFF2-40B4-BE49-F238E27FC236}">
                  <a16:creationId xmlns:a16="http://schemas.microsoft.com/office/drawing/2014/main" id="{B094388D-2204-D202-04EF-E463E60B49D1}"/>
                </a:ext>
              </a:extLst>
            </p:cNvPr>
            <p:cNvSpPr>
              <a:spLocks noChangeArrowheads="1"/>
            </p:cNvSpPr>
            <p:nvPr/>
          </p:nvSpPr>
          <p:spPr bwMode="auto">
            <a:xfrm>
              <a:off x="9890317" y="5460416"/>
              <a:ext cx="11681" cy="65152"/>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0" name="Freeform 208">
              <a:extLst>
                <a:ext uri="{FF2B5EF4-FFF2-40B4-BE49-F238E27FC236}">
                  <a16:creationId xmlns:a16="http://schemas.microsoft.com/office/drawing/2014/main" id="{B3C4931C-4124-12CA-DF37-0D49DD418498}"/>
                </a:ext>
              </a:extLst>
            </p:cNvPr>
            <p:cNvSpPr>
              <a:spLocks/>
            </p:cNvSpPr>
            <p:nvPr/>
          </p:nvSpPr>
          <p:spPr bwMode="auto">
            <a:xfrm>
              <a:off x="10010498" y="5460416"/>
              <a:ext cx="40493" cy="65671"/>
            </a:xfrm>
            <a:custGeom>
              <a:avLst/>
              <a:gdLst>
                <a:gd name="T0" fmla="*/ 144 w 156"/>
                <a:gd name="T1" fmla="*/ 92 h 253"/>
                <a:gd name="T2" fmla="*/ 111 w 156"/>
                <a:gd name="T3" fmla="*/ 78 h 253"/>
                <a:gd name="T4" fmla="*/ 50 w 156"/>
                <a:gd name="T5" fmla="*/ 147 h 253"/>
                <a:gd name="T6" fmla="*/ 45 w 156"/>
                <a:gd name="T7" fmla="*/ 147 h 253"/>
                <a:gd name="T8" fmla="*/ 45 w 156"/>
                <a:gd name="T9" fmla="*/ 0 h 253"/>
                <a:gd name="T10" fmla="*/ 0 w 156"/>
                <a:gd name="T11" fmla="*/ 0 h 253"/>
                <a:gd name="T12" fmla="*/ 0 w 156"/>
                <a:gd name="T13" fmla="*/ 251 h 253"/>
                <a:gd name="T14" fmla="*/ 45 w 156"/>
                <a:gd name="T15" fmla="*/ 251 h 253"/>
                <a:gd name="T16" fmla="*/ 45 w 156"/>
                <a:gd name="T17" fmla="*/ 161 h 253"/>
                <a:gd name="T18" fmla="*/ 113 w 156"/>
                <a:gd name="T19" fmla="*/ 253 h 253"/>
                <a:gd name="T20" fmla="*/ 156 w 156"/>
                <a:gd name="T21" fmla="*/ 239 h 253"/>
                <a:gd name="T22" fmla="*/ 87 w 156"/>
                <a:gd name="T23" fmla="*/ 154 h 253"/>
                <a:gd name="T24" fmla="*/ 144 w 156"/>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53">
                  <a:moveTo>
                    <a:pt x="144" y="92"/>
                  </a:moveTo>
                  <a:lnTo>
                    <a:pt x="111" y="78"/>
                  </a:lnTo>
                  <a:lnTo>
                    <a:pt x="50" y="147"/>
                  </a:lnTo>
                  <a:lnTo>
                    <a:pt x="45" y="147"/>
                  </a:lnTo>
                  <a:lnTo>
                    <a:pt x="45" y="0"/>
                  </a:lnTo>
                  <a:lnTo>
                    <a:pt x="0" y="0"/>
                  </a:lnTo>
                  <a:lnTo>
                    <a:pt x="0" y="251"/>
                  </a:lnTo>
                  <a:lnTo>
                    <a:pt x="45" y="251"/>
                  </a:lnTo>
                  <a:lnTo>
                    <a:pt x="45" y="161"/>
                  </a:lnTo>
                  <a:lnTo>
                    <a:pt x="113" y="253"/>
                  </a:lnTo>
                  <a:lnTo>
                    <a:pt x="156" y="239"/>
                  </a:lnTo>
                  <a:lnTo>
                    <a:pt x="87"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1" name="Freeform 209">
              <a:extLst>
                <a:ext uri="{FF2B5EF4-FFF2-40B4-BE49-F238E27FC236}">
                  <a16:creationId xmlns:a16="http://schemas.microsoft.com/office/drawing/2014/main" id="{B335322C-CF49-B3AB-D6DA-55E83ECFA18A}"/>
                </a:ext>
              </a:extLst>
            </p:cNvPr>
            <p:cNvSpPr>
              <a:spLocks/>
            </p:cNvSpPr>
            <p:nvPr/>
          </p:nvSpPr>
          <p:spPr bwMode="auto">
            <a:xfrm>
              <a:off x="9960141" y="5480143"/>
              <a:ext cx="42310" cy="45425"/>
            </a:xfrm>
            <a:custGeom>
              <a:avLst/>
              <a:gdLst>
                <a:gd name="T0" fmla="*/ 68 w 69"/>
                <a:gd name="T1" fmla="*/ 21 h 74"/>
                <a:gd name="T2" fmla="*/ 68 w 69"/>
                <a:gd name="T3" fmla="*/ 17 h 74"/>
                <a:gd name="T4" fmla="*/ 67 w 69"/>
                <a:gd name="T5" fmla="*/ 14 h 74"/>
                <a:gd name="T6" fmla="*/ 58 w 69"/>
                <a:gd name="T7" fmla="*/ 4 h 74"/>
                <a:gd name="T8" fmla="*/ 44 w 69"/>
                <a:gd name="T9" fmla="*/ 0 h 74"/>
                <a:gd name="T10" fmla="*/ 30 w 69"/>
                <a:gd name="T11" fmla="*/ 3 h 74"/>
                <a:gd name="T12" fmla="*/ 19 w 69"/>
                <a:gd name="T13" fmla="*/ 11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7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8" y="17"/>
                  </a:cubicBezTo>
                  <a:cubicBezTo>
                    <a:pt x="67" y="16"/>
                    <a:pt x="67" y="15"/>
                    <a:pt x="67" y="14"/>
                  </a:cubicBezTo>
                  <a:cubicBezTo>
                    <a:pt x="65" y="9"/>
                    <a:pt x="62" y="6"/>
                    <a:pt x="58" y="4"/>
                  </a:cubicBezTo>
                  <a:cubicBezTo>
                    <a:pt x="54" y="1"/>
                    <a:pt x="50" y="0"/>
                    <a:pt x="44" y="0"/>
                  </a:cubicBezTo>
                  <a:cubicBezTo>
                    <a:pt x="39" y="0"/>
                    <a:pt x="34" y="1"/>
                    <a:pt x="30" y="3"/>
                  </a:cubicBezTo>
                  <a:cubicBezTo>
                    <a:pt x="27" y="5"/>
                    <a:pt x="23" y="7"/>
                    <a:pt x="19" y="11"/>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20" y="25"/>
                    <a:pt x="20" y="24"/>
                    <a:pt x="21" y="22"/>
                  </a:cubicBezTo>
                  <a:cubicBezTo>
                    <a:pt x="22" y="19"/>
                    <a:pt x="24" y="17"/>
                    <a:pt x="27" y="15"/>
                  </a:cubicBezTo>
                  <a:cubicBezTo>
                    <a:pt x="29" y="14"/>
                    <a:pt x="32" y="13"/>
                    <a:pt x="36" y="13"/>
                  </a:cubicBezTo>
                  <a:cubicBezTo>
                    <a:pt x="41" y="13"/>
                    <a:pt x="45" y="15"/>
                    <a:pt x="47" y="19"/>
                  </a:cubicBezTo>
                  <a:cubicBezTo>
                    <a:pt x="48" y="21"/>
                    <a:pt x="49" y="22"/>
                    <a:pt x="49" y="24"/>
                  </a:cubicBezTo>
                  <a:cubicBezTo>
                    <a:pt x="50"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9"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2" name="Freeform 210">
              <a:extLst>
                <a:ext uri="{FF2B5EF4-FFF2-40B4-BE49-F238E27FC236}">
                  <a16:creationId xmlns:a16="http://schemas.microsoft.com/office/drawing/2014/main" id="{A1055CFA-109E-16D3-A13B-6783FB872794}"/>
                </a:ext>
              </a:extLst>
            </p:cNvPr>
            <p:cNvSpPr>
              <a:spLocks noEditPoints="1"/>
            </p:cNvSpPr>
            <p:nvPr/>
          </p:nvSpPr>
          <p:spPr bwMode="auto">
            <a:xfrm>
              <a:off x="9839442" y="5480143"/>
              <a:ext cx="45944" cy="67488"/>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4 w 75"/>
                <a:gd name="T21" fmla="*/ 70 h 110"/>
                <a:gd name="T22" fmla="*/ 29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6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4" y="70"/>
                  </a:cubicBezTo>
                  <a:cubicBezTo>
                    <a:pt x="25" y="71"/>
                    <a:pt x="27" y="72"/>
                    <a:pt x="29"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50" y="58"/>
                    <a:pt x="48" y="60"/>
                    <a:pt x="46" y="62"/>
                  </a:cubicBezTo>
                  <a:cubicBezTo>
                    <a:pt x="43" y="64"/>
                    <a:pt x="40" y="65"/>
                    <a:pt x="37" y="65"/>
                  </a:cubicBezTo>
                  <a:cubicBezTo>
                    <a:pt x="31" y="65"/>
                    <a:pt x="26" y="62"/>
                    <a:pt x="23" y="58"/>
                  </a:cubicBezTo>
                  <a:cubicBezTo>
                    <a:pt x="20" y="53"/>
                    <a:pt x="18" y="47"/>
                    <a:pt x="18" y="38"/>
                  </a:cubicBezTo>
                  <a:cubicBezTo>
                    <a:pt x="18" y="30"/>
                    <a:pt x="20" y="24"/>
                    <a:pt x="23" y="19"/>
                  </a:cubicBezTo>
                  <a:cubicBezTo>
                    <a:pt x="27" y="14"/>
                    <a:pt x="31" y="11"/>
                    <a:pt x="37" y="11"/>
                  </a:cubicBezTo>
                  <a:cubicBezTo>
                    <a:pt x="43" y="11"/>
                    <a:pt x="47" y="14"/>
                    <a:pt x="50" y="18"/>
                  </a:cubicBezTo>
                  <a:cubicBezTo>
                    <a:pt x="53" y="23"/>
                    <a:pt x="55" y="29"/>
                    <a:pt x="55" y="37"/>
                  </a:cubicBezTo>
                  <a:cubicBezTo>
                    <a:pt x="55" y="40"/>
                    <a:pt x="55"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3" name="Freeform 211">
              <a:extLst>
                <a:ext uri="{FF2B5EF4-FFF2-40B4-BE49-F238E27FC236}">
                  <a16:creationId xmlns:a16="http://schemas.microsoft.com/office/drawing/2014/main" id="{A7B5D547-BE35-DCCB-1DD7-4660DCE7B1B2}"/>
                </a:ext>
              </a:extLst>
            </p:cNvPr>
            <p:cNvSpPr>
              <a:spLocks/>
            </p:cNvSpPr>
            <p:nvPr/>
          </p:nvSpPr>
          <p:spPr bwMode="auto">
            <a:xfrm>
              <a:off x="9802583" y="5480143"/>
              <a:ext cx="31408" cy="46722"/>
            </a:xfrm>
            <a:custGeom>
              <a:avLst/>
              <a:gdLst>
                <a:gd name="T0" fmla="*/ 47 w 51"/>
                <a:gd name="T1" fmla="*/ 43 h 76"/>
                <a:gd name="T2" fmla="*/ 42 w 51"/>
                <a:gd name="T3" fmla="*/ 37 h 76"/>
                <a:gd name="T4" fmla="*/ 33 w 51"/>
                <a:gd name="T5" fmla="*/ 30 h 76"/>
                <a:gd name="T6" fmla="*/ 25 w 51"/>
                <a:gd name="T7" fmla="*/ 23 h 76"/>
                <a:gd name="T8" fmla="*/ 23 w 51"/>
                <a:gd name="T9" fmla="*/ 18 h 76"/>
                <a:gd name="T10" fmla="*/ 25 w 51"/>
                <a:gd name="T11" fmla="*/ 13 h 76"/>
                <a:gd name="T12" fmla="*/ 32 w 51"/>
                <a:gd name="T13" fmla="*/ 11 h 76"/>
                <a:gd name="T14" fmla="*/ 44 w 51"/>
                <a:gd name="T15" fmla="*/ 15 h 76"/>
                <a:gd name="T16" fmla="*/ 49 w 51"/>
                <a:gd name="T17" fmla="*/ 6 h 76"/>
                <a:gd name="T18" fmla="*/ 40 w 51"/>
                <a:gd name="T19" fmla="*/ 2 h 76"/>
                <a:gd name="T20" fmla="*/ 29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20 w 51"/>
                <a:gd name="T37" fmla="*/ 41 h 76"/>
                <a:gd name="T38" fmla="*/ 26 w 51"/>
                <a:gd name="T39" fmla="*/ 46 h 76"/>
                <a:gd name="T40" fmla="*/ 29 w 51"/>
                <a:gd name="T41" fmla="*/ 49 h 76"/>
                <a:gd name="T42" fmla="*/ 31 w 51"/>
                <a:gd name="T43" fmla="*/ 52 h 76"/>
                <a:gd name="T44" fmla="*/ 32 w 51"/>
                <a:gd name="T45" fmla="*/ 56 h 76"/>
                <a:gd name="T46" fmla="*/ 29 w 51"/>
                <a:gd name="T47" fmla="*/ 62 h 76"/>
                <a:gd name="T48" fmla="*/ 22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2" y="37"/>
                  </a:cubicBezTo>
                  <a:cubicBezTo>
                    <a:pt x="39" y="35"/>
                    <a:pt x="36" y="32"/>
                    <a:pt x="33" y="30"/>
                  </a:cubicBezTo>
                  <a:cubicBezTo>
                    <a:pt x="29" y="27"/>
                    <a:pt x="26" y="25"/>
                    <a:pt x="25" y="23"/>
                  </a:cubicBezTo>
                  <a:cubicBezTo>
                    <a:pt x="23" y="22"/>
                    <a:pt x="23" y="20"/>
                    <a:pt x="23" y="18"/>
                  </a:cubicBezTo>
                  <a:cubicBezTo>
                    <a:pt x="23" y="16"/>
                    <a:pt x="23" y="14"/>
                    <a:pt x="25" y="13"/>
                  </a:cubicBezTo>
                  <a:cubicBezTo>
                    <a:pt x="27" y="12"/>
                    <a:pt x="29" y="11"/>
                    <a:pt x="32" y="11"/>
                  </a:cubicBezTo>
                  <a:cubicBezTo>
                    <a:pt x="36" y="11"/>
                    <a:pt x="40" y="12"/>
                    <a:pt x="44" y="15"/>
                  </a:cubicBezTo>
                  <a:cubicBezTo>
                    <a:pt x="49" y="6"/>
                    <a:pt x="49" y="6"/>
                    <a:pt x="49" y="6"/>
                  </a:cubicBezTo>
                  <a:cubicBezTo>
                    <a:pt x="46" y="4"/>
                    <a:pt x="43" y="3"/>
                    <a:pt x="40" y="2"/>
                  </a:cubicBezTo>
                  <a:cubicBezTo>
                    <a:pt x="36" y="1"/>
                    <a:pt x="32" y="0"/>
                    <a:pt x="29" y="0"/>
                  </a:cubicBezTo>
                  <a:cubicBezTo>
                    <a:pt x="25" y="0"/>
                    <a:pt x="22" y="1"/>
                    <a:pt x="19" y="2"/>
                  </a:cubicBezTo>
                  <a:cubicBezTo>
                    <a:pt x="16" y="2"/>
                    <a:pt x="13" y="4"/>
                    <a:pt x="11" y="6"/>
                  </a:cubicBezTo>
                  <a:cubicBezTo>
                    <a:pt x="9" y="7"/>
                    <a:pt x="7" y="9"/>
                    <a:pt x="6" y="12"/>
                  </a:cubicBezTo>
                  <a:cubicBezTo>
                    <a:pt x="5" y="14"/>
                    <a:pt x="4" y="17"/>
                    <a:pt x="4" y="20"/>
                  </a:cubicBezTo>
                  <a:cubicBezTo>
                    <a:pt x="4" y="23"/>
                    <a:pt x="4" y="25"/>
                    <a:pt x="5" y="27"/>
                  </a:cubicBezTo>
                  <a:cubicBezTo>
                    <a:pt x="6" y="29"/>
                    <a:pt x="8" y="31"/>
                    <a:pt x="9" y="32"/>
                  </a:cubicBezTo>
                  <a:cubicBezTo>
                    <a:pt x="10" y="34"/>
                    <a:pt x="12" y="36"/>
                    <a:pt x="14" y="37"/>
                  </a:cubicBezTo>
                  <a:cubicBezTo>
                    <a:pt x="16" y="39"/>
                    <a:pt x="18" y="40"/>
                    <a:pt x="20" y="41"/>
                  </a:cubicBezTo>
                  <a:cubicBezTo>
                    <a:pt x="22" y="43"/>
                    <a:pt x="24" y="45"/>
                    <a:pt x="26" y="46"/>
                  </a:cubicBezTo>
                  <a:cubicBezTo>
                    <a:pt x="27" y="47"/>
                    <a:pt x="29" y="48"/>
                    <a:pt x="29" y="49"/>
                  </a:cubicBezTo>
                  <a:cubicBezTo>
                    <a:pt x="30" y="50"/>
                    <a:pt x="31" y="51"/>
                    <a:pt x="31" y="52"/>
                  </a:cubicBezTo>
                  <a:cubicBezTo>
                    <a:pt x="32" y="53"/>
                    <a:pt x="32" y="55"/>
                    <a:pt x="32" y="56"/>
                  </a:cubicBezTo>
                  <a:cubicBezTo>
                    <a:pt x="32" y="58"/>
                    <a:pt x="31" y="61"/>
                    <a:pt x="29" y="62"/>
                  </a:cubicBezTo>
                  <a:cubicBezTo>
                    <a:pt x="27" y="64"/>
                    <a:pt x="25" y="65"/>
                    <a:pt x="22" y="65"/>
                  </a:cubicBezTo>
                  <a:cubicBezTo>
                    <a:pt x="19" y="65"/>
                    <a:pt x="17" y="64"/>
                    <a:pt x="14" y="63"/>
                  </a:cubicBezTo>
                  <a:cubicBezTo>
                    <a:pt x="12" y="62"/>
                    <a:pt x="9" y="60"/>
                    <a:pt x="6" y="57"/>
                  </a:cubicBezTo>
                  <a:cubicBezTo>
                    <a:pt x="0" y="67"/>
                    <a:pt x="0" y="67"/>
                    <a:pt x="0" y="67"/>
                  </a:cubicBezTo>
                  <a:cubicBezTo>
                    <a:pt x="4" y="70"/>
                    <a:pt x="7" y="73"/>
                    <a:pt x="11" y="74"/>
                  </a:cubicBezTo>
                  <a:cubicBezTo>
                    <a:pt x="15" y="75"/>
                    <a:pt x="19" y="76"/>
                    <a:pt x="24" y="76"/>
                  </a:cubicBezTo>
                  <a:cubicBezTo>
                    <a:pt x="28" y="76"/>
                    <a:pt x="31" y="75"/>
                    <a:pt x="35" y="74"/>
                  </a:cubicBezTo>
                  <a:cubicBezTo>
                    <a:pt x="38" y="73"/>
                    <a:pt x="41" y="72"/>
                    <a:pt x="43" y="70"/>
                  </a:cubicBezTo>
                  <a:cubicBezTo>
                    <a:pt x="46" y="68"/>
                    <a:pt x="48"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4" name="Freeform 212">
              <a:extLst>
                <a:ext uri="{FF2B5EF4-FFF2-40B4-BE49-F238E27FC236}">
                  <a16:creationId xmlns:a16="http://schemas.microsoft.com/office/drawing/2014/main" id="{1DB41AEC-F992-1AF6-F2C1-ADF0C8F78C59}"/>
                </a:ext>
              </a:extLst>
            </p:cNvPr>
            <p:cNvSpPr>
              <a:spLocks/>
            </p:cNvSpPr>
            <p:nvPr/>
          </p:nvSpPr>
          <p:spPr bwMode="auto">
            <a:xfrm>
              <a:off x="10067603" y="5685462"/>
              <a:ext cx="92666" cy="40493"/>
            </a:xfrm>
            <a:custGeom>
              <a:avLst/>
              <a:gdLst>
                <a:gd name="T0" fmla="*/ 75 w 151"/>
                <a:gd name="T1" fmla="*/ 0 h 66"/>
                <a:gd name="T2" fmla="*/ 0 w 151"/>
                <a:gd name="T3" fmla="*/ 25 h 66"/>
                <a:gd name="T4" fmla="*/ 0 w 151"/>
                <a:gd name="T5" fmla="*/ 25 h 66"/>
                <a:gd name="T6" fmla="*/ 0 w 151"/>
                <a:gd name="T7" fmla="*/ 41 h 66"/>
                <a:gd name="T8" fmla="*/ 0 w 151"/>
                <a:gd name="T9" fmla="*/ 41 h 66"/>
                <a:gd name="T10" fmla="*/ 75 w 151"/>
                <a:gd name="T11" fmla="*/ 66 h 66"/>
                <a:gd name="T12" fmla="*/ 151 w 151"/>
                <a:gd name="T13" fmla="*/ 41 h 66"/>
                <a:gd name="T14" fmla="*/ 151 w 151"/>
                <a:gd name="T15" fmla="*/ 41 h 66"/>
                <a:gd name="T16" fmla="*/ 151 w 151"/>
                <a:gd name="T17" fmla="*/ 25 h 66"/>
                <a:gd name="T18" fmla="*/ 151 w 151"/>
                <a:gd name="T19" fmla="*/ 25 h 66"/>
                <a:gd name="T20" fmla="*/ 75 w 151"/>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66">
                  <a:moveTo>
                    <a:pt x="75" y="0"/>
                  </a:moveTo>
                  <a:cubicBezTo>
                    <a:pt x="34" y="0"/>
                    <a:pt x="0" y="11"/>
                    <a:pt x="0" y="25"/>
                  </a:cubicBezTo>
                  <a:cubicBezTo>
                    <a:pt x="0" y="25"/>
                    <a:pt x="0" y="25"/>
                    <a:pt x="0" y="25"/>
                  </a:cubicBezTo>
                  <a:cubicBezTo>
                    <a:pt x="0" y="41"/>
                    <a:pt x="0" y="41"/>
                    <a:pt x="0" y="41"/>
                  </a:cubicBezTo>
                  <a:cubicBezTo>
                    <a:pt x="0" y="41"/>
                    <a:pt x="0" y="41"/>
                    <a:pt x="0" y="41"/>
                  </a:cubicBezTo>
                  <a:cubicBezTo>
                    <a:pt x="1" y="54"/>
                    <a:pt x="34" y="66"/>
                    <a:pt x="75" y="66"/>
                  </a:cubicBezTo>
                  <a:cubicBezTo>
                    <a:pt x="116" y="66"/>
                    <a:pt x="150" y="54"/>
                    <a:pt x="151" y="41"/>
                  </a:cubicBezTo>
                  <a:cubicBezTo>
                    <a:pt x="151" y="41"/>
                    <a:pt x="151" y="41"/>
                    <a:pt x="151" y="41"/>
                  </a:cubicBezTo>
                  <a:cubicBezTo>
                    <a:pt x="151" y="25"/>
                    <a:pt x="151" y="25"/>
                    <a:pt x="151" y="25"/>
                  </a:cubicBezTo>
                  <a:cubicBezTo>
                    <a:pt x="151" y="25"/>
                    <a:pt x="151" y="25"/>
                    <a:pt x="151" y="25"/>
                  </a:cubicBezTo>
                  <a:cubicBezTo>
                    <a:pt x="150" y="11"/>
                    <a:pt x="117" y="0"/>
                    <a:pt x="7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5" name="Freeform 213">
              <a:extLst>
                <a:ext uri="{FF2B5EF4-FFF2-40B4-BE49-F238E27FC236}">
                  <a16:creationId xmlns:a16="http://schemas.microsoft.com/office/drawing/2014/main" id="{75456721-BA07-19D3-0E4C-F592857A069E}"/>
                </a:ext>
              </a:extLst>
            </p:cNvPr>
            <p:cNvSpPr>
              <a:spLocks/>
            </p:cNvSpPr>
            <p:nvPr/>
          </p:nvSpPr>
          <p:spPr bwMode="auto">
            <a:xfrm>
              <a:off x="10067603" y="5730368"/>
              <a:ext cx="92666" cy="32965"/>
            </a:xfrm>
            <a:custGeom>
              <a:avLst/>
              <a:gdLst>
                <a:gd name="T0" fmla="*/ 141 w 151"/>
                <a:gd name="T1" fmla="*/ 0 h 54"/>
                <a:gd name="T2" fmla="*/ 75 w 151"/>
                <a:gd name="T3" fmla="*/ 13 h 54"/>
                <a:gd name="T4" fmla="*/ 10 w 151"/>
                <a:gd name="T5" fmla="*/ 0 h 54"/>
                <a:gd name="T6" fmla="*/ 0 w 151"/>
                <a:gd name="T7" fmla="*/ 13 h 54"/>
                <a:gd name="T8" fmla="*/ 0 w 151"/>
                <a:gd name="T9" fmla="*/ 13 h 54"/>
                <a:gd name="T10" fmla="*/ 0 w 151"/>
                <a:gd name="T11" fmla="*/ 29 h 54"/>
                <a:gd name="T12" fmla="*/ 0 w 151"/>
                <a:gd name="T13" fmla="*/ 29 h 54"/>
                <a:gd name="T14" fmla="*/ 75 w 151"/>
                <a:gd name="T15" fmla="*/ 54 h 54"/>
                <a:gd name="T16" fmla="*/ 151 w 151"/>
                <a:gd name="T17" fmla="*/ 29 h 54"/>
                <a:gd name="T18" fmla="*/ 151 w 151"/>
                <a:gd name="T19" fmla="*/ 29 h 54"/>
                <a:gd name="T20" fmla="*/ 151 w 151"/>
                <a:gd name="T21" fmla="*/ 13 h 54"/>
                <a:gd name="T22" fmla="*/ 151 w 151"/>
                <a:gd name="T23" fmla="*/ 13 h 54"/>
                <a:gd name="T24" fmla="*/ 141 w 151"/>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54">
                  <a:moveTo>
                    <a:pt x="141" y="0"/>
                  </a:moveTo>
                  <a:cubicBezTo>
                    <a:pt x="128" y="8"/>
                    <a:pt x="103" y="13"/>
                    <a:pt x="75" y="13"/>
                  </a:cubicBezTo>
                  <a:cubicBezTo>
                    <a:pt x="47" y="13"/>
                    <a:pt x="23" y="8"/>
                    <a:pt x="10" y="0"/>
                  </a:cubicBezTo>
                  <a:cubicBezTo>
                    <a:pt x="4" y="4"/>
                    <a:pt x="0" y="8"/>
                    <a:pt x="0" y="13"/>
                  </a:cubicBezTo>
                  <a:cubicBezTo>
                    <a:pt x="0" y="13"/>
                    <a:pt x="0" y="13"/>
                    <a:pt x="0" y="13"/>
                  </a:cubicBezTo>
                  <a:cubicBezTo>
                    <a:pt x="0" y="29"/>
                    <a:pt x="0" y="29"/>
                    <a:pt x="0" y="29"/>
                  </a:cubicBezTo>
                  <a:cubicBezTo>
                    <a:pt x="0" y="29"/>
                    <a:pt x="0" y="29"/>
                    <a:pt x="0" y="29"/>
                  </a:cubicBezTo>
                  <a:cubicBezTo>
                    <a:pt x="1" y="42"/>
                    <a:pt x="34" y="54"/>
                    <a:pt x="75" y="54"/>
                  </a:cubicBezTo>
                  <a:cubicBezTo>
                    <a:pt x="116" y="54"/>
                    <a:pt x="150" y="42"/>
                    <a:pt x="151" y="29"/>
                  </a:cubicBezTo>
                  <a:cubicBezTo>
                    <a:pt x="151" y="29"/>
                    <a:pt x="151" y="29"/>
                    <a:pt x="151" y="29"/>
                  </a:cubicBezTo>
                  <a:cubicBezTo>
                    <a:pt x="151" y="13"/>
                    <a:pt x="151" y="13"/>
                    <a:pt x="151" y="13"/>
                  </a:cubicBezTo>
                  <a:cubicBezTo>
                    <a:pt x="151" y="13"/>
                    <a:pt x="151" y="13"/>
                    <a:pt x="151" y="13"/>
                  </a:cubicBezTo>
                  <a:cubicBezTo>
                    <a:pt x="151" y="8"/>
                    <a:pt x="147" y="4"/>
                    <a:pt x="1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6" name="Freeform 214">
              <a:extLst>
                <a:ext uri="{FF2B5EF4-FFF2-40B4-BE49-F238E27FC236}">
                  <a16:creationId xmlns:a16="http://schemas.microsoft.com/office/drawing/2014/main" id="{28B02ED4-AFC6-035B-36F1-527B8BE337D2}"/>
                </a:ext>
              </a:extLst>
            </p:cNvPr>
            <p:cNvSpPr>
              <a:spLocks/>
            </p:cNvSpPr>
            <p:nvPr/>
          </p:nvSpPr>
          <p:spPr bwMode="auto">
            <a:xfrm>
              <a:off x="10067603" y="5767746"/>
              <a:ext cx="92666" cy="32446"/>
            </a:xfrm>
            <a:custGeom>
              <a:avLst/>
              <a:gdLst>
                <a:gd name="T0" fmla="*/ 141 w 151"/>
                <a:gd name="T1" fmla="*/ 0 h 53"/>
                <a:gd name="T2" fmla="*/ 75 w 151"/>
                <a:gd name="T3" fmla="*/ 13 h 53"/>
                <a:gd name="T4" fmla="*/ 10 w 151"/>
                <a:gd name="T5" fmla="*/ 0 h 53"/>
                <a:gd name="T6" fmla="*/ 0 w 151"/>
                <a:gd name="T7" fmla="*/ 12 h 53"/>
                <a:gd name="T8" fmla="*/ 0 w 151"/>
                <a:gd name="T9" fmla="*/ 12 h 53"/>
                <a:gd name="T10" fmla="*/ 0 w 151"/>
                <a:gd name="T11" fmla="*/ 28 h 53"/>
                <a:gd name="T12" fmla="*/ 0 w 151"/>
                <a:gd name="T13" fmla="*/ 28 h 53"/>
                <a:gd name="T14" fmla="*/ 75 w 151"/>
                <a:gd name="T15" fmla="*/ 53 h 53"/>
                <a:gd name="T16" fmla="*/ 151 w 151"/>
                <a:gd name="T17" fmla="*/ 28 h 53"/>
                <a:gd name="T18" fmla="*/ 151 w 151"/>
                <a:gd name="T19" fmla="*/ 28 h 53"/>
                <a:gd name="T20" fmla="*/ 151 w 151"/>
                <a:gd name="T21" fmla="*/ 12 h 53"/>
                <a:gd name="T22" fmla="*/ 151 w 151"/>
                <a:gd name="T23" fmla="*/ 12 h 53"/>
                <a:gd name="T24" fmla="*/ 141 w 15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53">
                  <a:moveTo>
                    <a:pt x="141" y="0"/>
                  </a:moveTo>
                  <a:cubicBezTo>
                    <a:pt x="128" y="8"/>
                    <a:pt x="103" y="13"/>
                    <a:pt x="75" y="13"/>
                  </a:cubicBezTo>
                  <a:cubicBezTo>
                    <a:pt x="47" y="13"/>
                    <a:pt x="23" y="8"/>
                    <a:pt x="10" y="0"/>
                  </a:cubicBezTo>
                  <a:cubicBezTo>
                    <a:pt x="4" y="4"/>
                    <a:pt x="0" y="8"/>
                    <a:pt x="0" y="12"/>
                  </a:cubicBezTo>
                  <a:cubicBezTo>
                    <a:pt x="0" y="12"/>
                    <a:pt x="0" y="12"/>
                    <a:pt x="0" y="12"/>
                  </a:cubicBezTo>
                  <a:cubicBezTo>
                    <a:pt x="0" y="28"/>
                    <a:pt x="0" y="28"/>
                    <a:pt x="0" y="28"/>
                  </a:cubicBezTo>
                  <a:cubicBezTo>
                    <a:pt x="0" y="28"/>
                    <a:pt x="0" y="28"/>
                    <a:pt x="0" y="28"/>
                  </a:cubicBezTo>
                  <a:cubicBezTo>
                    <a:pt x="1" y="42"/>
                    <a:pt x="34" y="53"/>
                    <a:pt x="75" y="53"/>
                  </a:cubicBezTo>
                  <a:cubicBezTo>
                    <a:pt x="116" y="53"/>
                    <a:pt x="150" y="42"/>
                    <a:pt x="151" y="28"/>
                  </a:cubicBezTo>
                  <a:cubicBezTo>
                    <a:pt x="151" y="28"/>
                    <a:pt x="151" y="28"/>
                    <a:pt x="151" y="28"/>
                  </a:cubicBezTo>
                  <a:cubicBezTo>
                    <a:pt x="151" y="12"/>
                    <a:pt x="151" y="12"/>
                    <a:pt x="151" y="12"/>
                  </a:cubicBezTo>
                  <a:cubicBezTo>
                    <a:pt x="151" y="12"/>
                    <a:pt x="151" y="12"/>
                    <a:pt x="151" y="12"/>
                  </a:cubicBezTo>
                  <a:cubicBezTo>
                    <a:pt x="151" y="8"/>
                    <a:pt x="147" y="4"/>
                    <a:pt x="1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7" name="Freeform 215">
              <a:extLst>
                <a:ext uri="{FF2B5EF4-FFF2-40B4-BE49-F238E27FC236}">
                  <a16:creationId xmlns:a16="http://schemas.microsoft.com/office/drawing/2014/main" id="{D164DF73-9356-21B8-E82E-A8739E57BAA8}"/>
                </a:ext>
              </a:extLst>
            </p:cNvPr>
            <p:cNvSpPr>
              <a:spLocks noEditPoints="1"/>
            </p:cNvSpPr>
            <p:nvPr/>
          </p:nvSpPr>
          <p:spPr bwMode="auto">
            <a:xfrm>
              <a:off x="9727308" y="5403570"/>
              <a:ext cx="486692" cy="439710"/>
            </a:xfrm>
            <a:custGeom>
              <a:avLst/>
              <a:gdLst>
                <a:gd name="T0" fmla="*/ 724 w 794"/>
                <a:gd name="T1" fmla="*/ 420 h 717"/>
                <a:gd name="T2" fmla="*/ 724 w 794"/>
                <a:gd name="T3" fmla="*/ 63 h 717"/>
                <a:gd name="T4" fmla="*/ 661 w 794"/>
                <a:gd name="T5" fmla="*/ 0 h 717"/>
                <a:gd name="T6" fmla="*/ 64 w 794"/>
                <a:gd name="T7" fmla="*/ 0 h 717"/>
                <a:gd name="T8" fmla="*/ 0 w 794"/>
                <a:gd name="T9" fmla="*/ 63 h 717"/>
                <a:gd name="T10" fmla="*/ 0 w 794"/>
                <a:gd name="T11" fmla="*/ 497 h 717"/>
                <a:gd name="T12" fmla="*/ 64 w 794"/>
                <a:gd name="T13" fmla="*/ 561 h 717"/>
                <a:gd name="T14" fmla="*/ 467 w 794"/>
                <a:gd name="T15" fmla="*/ 561 h 717"/>
                <a:gd name="T16" fmla="*/ 630 w 794"/>
                <a:gd name="T17" fmla="*/ 717 h 717"/>
                <a:gd name="T18" fmla="*/ 794 w 794"/>
                <a:gd name="T19" fmla="*/ 553 h 717"/>
                <a:gd name="T20" fmla="*/ 724 w 794"/>
                <a:gd name="T21" fmla="*/ 420 h 717"/>
                <a:gd name="T22" fmla="*/ 32 w 794"/>
                <a:gd name="T23" fmla="*/ 63 h 717"/>
                <a:gd name="T24" fmla="*/ 64 w 794"/>
                <a:gd name="T25" fmla="*/ 32 h 717"/>
                <a:gd name="T26" fmla="*/ 661 w 794"/>
                <a:gd name="T27" fmla="*/ 32 h 717"/>
                <a:gd name="T28" fmla="*/ 692 w 794"/>
                <a:gd name="T29" fmla="*/ 63 h 717"/>
                <a:gd name="T30" fmla="*/ 692 w 794"/>
                <a:gd name="T31" fmla="*/ 284 h 717"/>
                <a:gd name="T32" fmla="*/ 32 w 794"/>
                <a:gd name="T33" fmla="*/ 284 h 717"/>
                <a:gd name="T34" fmla="*/ 32 w 794"/>
                <a:gd name="T35" fmla="*/ 63 h 717"/>
                <a:gd name="T36" fmla="*/ 32 w 794"/>
                <a:gd name="T37" fmla="*/ 497 h 717"/>
                <a:gd name="T38" fmla="*/ 32 w 794"/>
                <a:gd name="T39" fmla="*/ 316 h 717"/>
                <a:gd name="T40" fmla="*/ 692 w 794"/>
                <a:gd name="T41" fmla="*/ 316 h 717"/>
                <a:gd name="T42" fmla="*/ 692 w 794"/>
                <a:gd name="T43" fmla="*/ 402 h 717"/>
                <a:gd name="T44" fmla="*/ 630 w 794"/>
                <a:gd name="T45" fmla="*/ 390 h 717"/>
                <a:gd name="T46" fmla="*/ 469 w 794"/>
                <a:gd name="T47" fmla="*/ 529 h 717"/>
                <a:gd name="T48" fmla="*/ 64 w 794"/>
                <a:gd name="T49" fmla="*/ 529 h 717"/>
                <a:gd name="T50" fmla="*/ 32 w 794"/>
                <a:gd name="T51" fmla="*/ 497 h 717"/>
                <a:gd name="T52" fmla="*/ 630 w 794"/>
                <a:gd name="T53" fmla="*/ 685 h 717"/>
                <a:gd name="T54" fmla="*/ 499 w 794"/>
                <a:gd name="T55" fmla="*/ 553 h 717"/>
                <a:gd name="T56" fmla="*/ 630 w 794"/>
                <a:gd name="T57" fmla="*/ 422 h 717"/>
                <a:gd name="T58" fmla="*/ 762 w 794"/>
                <a:gd name="T59" fmla="*/ 553 h 717"/>
                <a:gd name="T60" fmla="*/ 630 w 794"/>
                <a:gd name="T61" fmla="*/ 685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4" h="717">
                  <a:moveTo>
                    <a:pt x="724" y="420"/>
                  </a:moveTo>
                  <a:cubicBezTo>
                    <a:pt x="724" y="63"/>
                    <a:pt x="724" y="63"/>
                    <a:pt x="724" y="63"/>
                  </a:cubicBezTo>
                  <a:cubicBezTo>
                    <a:pt x="724" y="28"/>
                    <a:pt x="696" y="0"/>
                    <a:pt x="661" y="0"/>
                  </a:cubicBezTo>
                  <a:cubicBezTo>
                    <a:pt x="64" y="0"/>
                    <a:pt x="64" y="0"/>
                    <a:pt x="64" y="0"/>
                  </a:cubicBezTo>
                  <a:cubicBezTo>
                    <a:pt x="29" y="0"/>
                    <a:pt x="0" y="28"/>
                    <a:pt x="0" y="63"/>
                  </a:cubicBezTo>
                  <a:cubicBezTo>
                    <a:pt x="0" y="497"/>
                    <a:pt x="0" y="497"/>
                    <a:pt x="0" y="497"/>
                  </a:cubicBezTo>
                  <a:cubicBezTo>
                    <a:pt x="0" y="532"/>
                    <a:pt x="29" y="561"/>
                    <a:pt x="64" y="561"/>
                  </a:cubicBezTo>
                  <a:cubicBezTo>
                    <a:pt x="467" y="561"/>
                    <a:pt x="467" y="561"/>
                    <a:pt x="467" y="561"/>
                  </a:cubicBezTo>
                  <a:cubicBezTo>
                    <a:pt x="471" y="648"/>
                    <a:pt x="542" y="717"/>
                    <a:pt x="630" y="717"/>
                  </a:cubicBezTo>
                  <a:cubicBezTo>
                    <a:pt x="720" y="717"/>
                    <a:pt x="794" y="644"/>
                    <a:pt x="794" y="553"/>
                  </a:cubicBezTo>
                  <a:cubicBezTo>
                    <a:pt x="794" y="498"/>
                    <a:pt x="766" y="449"/>
                    <a:pt x="724" y="420"/>
                  </a:cubicBezTo>
                  <a:close/>
                  <a:moveTo>
                    <a:pt x="32" y="63"/>
                  </a:moveTo>
                  <a:cubicBezTo>
                    <a:pt x="32" y="46"/>
                    <a:pt x="47" y="32"/>
                    <a:pt x="64" y="32"/>
                  </a:cubicBezTo>
                  <a:cubicBezTo>
                    <a:pt x="661" y="32"/>
                    <a:pt x="661" y="32"/>
                    <a:pt x="661" y="32"/>
                  </a:cubicBezTo>
                  <a:cubicBezTo>
                    <a:pt x="678" y="32"/>
                    <a:pt x="692" y="46"/>
                    <a:pt x="692" y="63"/>
                  </a:cubicBezTo>
                  <a:cubicBezTo>
                    <a:pt x="692" y="284"/>
                    <a:pt x="692" y="284"/>
                    <a:pt x="692" y="284"/>
                  </a:cubicBezTo>
                  <a:cubicBezTo>
                    <a:pt x="32" y="284"/>
                    <a:pt x="32" y="284"/>
                    <a:pt x="32" y="284"/>
                  </a:cubicBezTo>
                  <a:lnTo>
                    <a:pt x="32" y="63"/>
                  </a:lnTo>
                  <a:close/>
                  <a:moveTo>
                    <a:pt x="32" y="497"/>
                  </a:moveTo>
                  <a:cubicBezTo>
                    <a:pt x="32" y="316"/>
                    <a:pt x="32" y="316"/>
                    <a:pt x="32" y="316"/>
                  </a:cubicBezTo>
                  <a:cubicBezTo>
                    <a:pt x="692" y="316"/>
                    <a:pt x="692" y="316"/>
                    <a:pt x="692" y="316"/>
                  </a:cubicBezTo>
                  <a:cubicBezTo>
                    <a:pt x="692" y="402"/>
                    <a:pt x="692" y="402"/>
                    <a:pt x="692" y="402"/>
                  </a:cubicBezTo>
                  <a:cubicBezTo>
                    <a:pt x="673" y="394"/>
                    <a:pt x="652" y="390"/>
                    <a:pt x="630" y="390"/>
                  </a:cubicBezTo>
                  <a:cubicBezTo>
                    <a:pt x="548" y="390"/>
                    <a:pt x="480" y="450"/>
                    <a:pt x="469" y="529"/>
                  </a:cubicBezTo>
                  <a:cubicBezTo>
                    <a:pt x="64" y="529"/>
                    <a:pt x="64" y="529"/>
                    <a:pt x="64" y="529"/>
                  </a:cubicBezTo>
                  <a:cubicBezTo>
                    <a:pt x="47" y="529"/>
                    <a:pt x="32" y="515"/>
                    <a:pt x="32" y="497"/>
                  </a:cubicBezTo>
                  <a:close/>
                  <a:moveTo>
                    <a:pt x="630" y="685"/>
                  </a:moveTo>
                  <a:cubicBezTo>
                    <a:pt x="558" y="685"/>
                    <a:pt x="499" y="626"/>
                    <a:pt x="499" y="553"/>
                  </a:cubicBezTo>
                  <a:cubicBezTo>
                    <a:pt x="499" y="481"/>
                    <a:pt x="558" y="422"/>
                    <a:pt x="630" y="422"/>
                  </a:cubicBezTo>
                  <a:cubicBezTo>
                    <a:pt x="703" y="422"/>
                    <a:pt x="762" y="481"/>
                    <a:pt x="762" y="553"/>
                  </a:cubicBezTo>
                  <a:cubicBezTo>
                    <a:pt x="762" y="626"/>
                    <a:pt x="703" y="685"/>
                    <a:pt x="630" y="68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8" name="Freeform 216">
              <a:extLst>
                <a:ext uri="{FF2B5EF4-FFF2-40B4-BE49-F238E27FC236}">
                  <a16:creationId xmlns:a16="http://schemas.microsoft.com/office/drawing/2014/main" id="{BAEFEEF8-1DEF-6B56-6B10-B307C70B366D}"/>
                </a:ext>
              </a:extLst>
            </p:cNvPr>
            <p:cNvSpPr>
              <a:spLocks/>
            </p:cNvSpPr>
            <p:nvPr/>
          </p:nvSpPr>
          <p:spPr bwMode="auto">
            <a:xfrm>
              <a:off x="9785971" y="5655612"/>
              <a:ext cx="178583" cy="19468"/>
            </a:xfrm>
            <a:custGeom>
              <a:avLst/>
              <a:gdLst>
                <a:gd name="T0" fmla="*/ 275 w 291"/>
                <a:gd name="T1" fmla="*/ 0 h 32"/>
                <a:gd name="T2" fmla="*/ 16 w 291"/>
                <a:gd name="T3" fmla="*/ 0 h 32"/>
                <a:gd name="T4" fmla="*/ 0 w 291"/>
                <a:gd name="T5" fmla="*/ 16 h 32"/>
                <a:gd name="T6" fmla="*/ 16 w 291"/>
                <a:gd name="T7" fmla="*/ 32 h 32"/>
                <a:gd name="T8" fmla="*/ 275 w 291"/>
                <a:gd name="T9" fmla="*/ 32 h 32"/>
                <a:gd name="T10" fmla="*/ 291 w 291"/>
                <a:gd name="T11" fmla="*/ 16 h 32"/>
                <a:gd name="T12" fmla="*/ 275 w 29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275" y="0"/>
                  </a:moveTo>
                  <a:cubicBezTo>
                    <a:pt x="16" y="0"/>
                    <a:pt x="16" y="0"/>
                    <a:pt x="16" y="0"/>
                  </a:cubicBezTo>
                  <a:cubicBezTo>
                    <a:pt x="7" y="0"/>
                    <a:pt x="0" y="7"/>
                    <a:pt x="0" y="16"/>
                  </a:cubicBezTo>
                  <a:cubicBezTo>
                    <a:pt x="0" y="25"/>
                    <a:pt x="7" y="32"/>
                    <a:pt x="16" y="32"/>
                  </a:cubicBezTo>
                  <a:cubicBezTo>
                    <a:pt x="275" y="32"/>
                    <a:pt x="275" y="32"/>
                    <a:pt x="275" y="32"/>
                  </a:cubicBezTo>
                  <a:cubicBezTo>
                    <a:pt x="284" y="32"/>
                    <a:pt x="291" y="25"/>
                    <a:pt x="291" y="16"/>
                  </a:cubicBezTo>
                  <a:cubicBezTo>
                    <a:pt x="291" y="7"/>
                    <a:pt x="284" y="0"/>
                    <a:pt x="27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39" name="Freeform 217">
              <a:extLst>
                <a:ext uri="{FF2B5EF4-FFF2-40B4-BE49-F238E27FC236}">
                  <a16:creationId xmlns:a16="http://schemas.microsoft.com/office/drawing/2014/main" id="{3996A998-C8EE-C51A-4107-7C64D0B7C029}"/>
                </a:ext>
              </a:extLst>
            </p:cNvPr>
            <p:cNvSpPr>
              <a:spLocks noEditPoints="1"/>
            </p:cNvSpPr>
            <p:nvPr/>
          </p:nvSpPr>
          <p:spPr bwMode="auto">
            <a:xfrm>
              <a:off x="10060075" y="5470280"/>
              <a:ext cx="8047" cy="8047"/>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2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10" y="1"/>
                    <a:pt x="12" y="3"/>
                    <a:pt x="12" y="6"/>
                  </a:cubicBezTo>
                  <a:cubicBezTo>
                    <a:pt x="12" y="9"/>
                    <a:pt x="10" y="12"/>
                    <a:pt x="7" y="12"/>
                  </a:cubicBezTo>
                  <a:cubicBezTo>
                    <a:pt x="4" y="12"/>
                    <a:pt x="2" y="9"/>
                    <a:pt x="2" y="6"/>
                  </a:cubicBezTo>
                  <a:cubicBezTo>
                    <a:pt x="2"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40" name="Freeform 218">
              <a:extLst>
                <a:ext uri="{FF2B5EF4-FFF2-40B4-BE49-F238E27FC236}">
                  <a16:creationId xmlns:a16="http://schemas.microsoft.com/office/drawing/2014/main" id="{486D1765-FB1D-2255-13AD-C054C60F8C29}"/>
                </a:ext>
              </a:extLst>
            </p:cNvPr>
            <p:cNvSpPr>
              <a:spLocks/>
            </p:cNvSpPr>
            <p:nvPr/>
          </p:nvSpPr>
          <p:spPr bwMode="auto">
            <a:xfrm>
              <a:off x="10060854" y="5481960"/>
              <a:ext cx="35561" cy="42310"/>
            </a:xfrm>
            <a:custGeom>
              <a:avLst/>
              <a:gdLst>
                <a:gd name="T0" fmla="*/ 0 w 137"/>
                <a:gd name="T1" fmla="*/ 28 h 163"/>
                <a:gd name="T2" fmla="*/ 106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6"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41" name="Freeform 219">
              <a:extLst>
                <a:ext uri="{FF2B5EF4-FFF2-40B4-BE49-F238E27FC236}">
                  <a16:creationId xmlns:a16="http://schemas.microsoft.com/office/drawing/2014/main" id="{EFE846E1-2753-45CA-A4D4-F6A9680B8606}"/>
                </a:ext>
              </a:extLst>
            </p:cNvPr>
            <p:cNvSpPr>
              <a:spLocks noEditPoints="1"/>
            </p:cNvSpPr>
            <p:nvPr/>
          </p:nvSpPr>
          <p:spPr bwMode="auto">
            <a:xfrm>
              <a:off x="10062671" y="5472097"/>
              <a:ext cx="3634" cy="4413"/>
            </a:xfrm>
            <a:custGeom>
              <a:avLst/>
              <a:gdLst>
                <a:gd name="T0" fmla="*/ 2 w 6"/>
                <a:gd name="T1" fmla="*/ 4 h 7"/>
                <a:gd name="T2" fmla="*/ 2 w 6"/>
                <a:gd name="T3" fmla="*/ 4 h 7"/>
                <a:gd name="T4" fmla="*/ 4 w 6"/>
                <a:gd name="T5" fmla="*/ 5 h 7"/>
                <a:gd name="T6" fmla="*/ 4 w 6"/>
                <a:gd name="T7" fmla="*/ 7 h 7"/>
                <a:gd name="T8" fmla="*/ 6 w 6"/>
                <a:gd name="T9" fmla="*/ 7 h 7"/>
                <a:gd name="T10" fmla="*/ 5 w 6"/>
                <a:gd name="T11" fmla="*/ 5 h 7"/>
                <a:gd name="T12" fmla="*/ 4 w 6"/>
                <a:gd name="T13" fmla="*/ 4 h 7"/>
                <a:gd name="T14" fmla="*/ 4 w 6"/>
                <a:gd name="T15" fmla="*/ 3 h 7"/>
                <a:gd name="T16" fmla="*/ 5 w 6"/>
                <a:gd name="T17" fmla="*/ 2 h 7"/>
                <a:gd name="T18" fmla="*/ 5 w 6"/>
                <a:gd name="T19" fmla="*/ 0 h 7"/>
                <a:gd name="T20" fmla="*/ 2 w 6"/>
                <a:gd name="T21" fmla="*/ 0 h 7"/>
                <a:gd name="T22" fmla="*/ 0 w 6"/>
                <a:gd name="T23" fmla="*/ 0 h 7"/>
                <a:gd name="T24" fmla="*/ 0 w 6"/>
                <a:gd name="T25" fmla="*/ 7 h 7"/>
                <a:gd name="T26" fmla="*/ 2 w 6"/>
                <a:gd name="T27" fmla="*/ 7 h 7"/>
                <a:gd name="T28" fmla="*/ 2 w 6"/>
                <a:gd name="T29" fmla="*/ 4 h 7"/>
                <a:gd name="T30" fmla="*/ 2 w 6"/>
                <a:gd name="T31" fmla="*/ 1 h 7"/>
                <a:gd name="T32" fmla="*/ 2 w 6"/>
                <a:gd name="T33" fmla="*/ 1 h 7"/>
                <a:gd name="T34" fmla="*/ 4 w 6"/>
                <a:gd name="T35" fmla="*/ 2 h 7"/>
                <a:gd name="T36" fmla="*/ 2 w 6"/>
                <a:gd name="T37" fmla="*/ 3 h 7"/>
                <a:gd name="T38" fmla="*/ 2 w 6"/>
                <a:gd name="T39" fmla="*/ 3 h 7"/>
                <a:gd name="T40" fmla="*/ 2 w 6"/>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7">
                  <a:moveTo>
                    <a:pt x="2" y="4"/>
                  </a:moveTo>
                  <a:cubicBezTo>
                    <a:pt x="2" y="4"/>
                    <a:pt x="2" y="4"/>
                    <a:pt x="2" y="4"/>
                  </a:cubicBezTo>
                  <a:cubicBezTo>
                    <a:pt x="3" y="4"/>
                    <a:pt x="4" y="4"/>
                    <a:pt x="4" y="5"/>
                  </a:cubicBezTo>
                  <a:cubicBezTo>
                    <a:pt x="4" y="6"/>
                    <a:pt x="4" y="7"/>
                    <a:pt x="4" y="7"/>
                  </a:cubicBezTo>
                  <a:cubicBezTo>
                    <a:pt x="6" y="7"/>
                    <a:pt x="6" y="7"/>
                    <a:pt x="6" y="7"/>
                  </a:cubicBezTo>
                  <a:cubicBezTo>
                    <a:pt x="6" y="7"/>
                    <a:pt x="5" y="6"/>
                    <a:pt x="5" y="5"/>
                  </a:cubicBezTo>
                  <a:cubicBezTo>
                    <a:pt x="5" y="4"/>
                    <a:pt x="5" y="4"/>
                    <a:pt x="4" y="4"/>
                  </a:cubicBezTo>
                  <a:cubicBezTo>
                    <a:pt x="4" y="3"/>
                    <a:pt x="4" y="3"/>
                    <a:pt x="4" y="3"/>
                  </a:cubicBezTo>
                  <a:cubicBezTo>
                    <a:pt x="5" y="3"/>
                    <a:pt x="5" y="3"/>
                    <a:pt x="5" y="2"/>
                  </a:cubicBezTo>
                  <a:cubicBezTo>
                    <a:pt x="5" y="1"/>
                    <a:pt x="5" y="1"/>
                    <a:pt x="5" y="0"/>
                  </a:cubicBezTo>
                  <a:cubicBezTo>
                    <a:pt x="4" y="0"/>
                    <a:pt x="4" y="0"/>
                    <a:pt x="2" y="0"/>
                  </a:cubicBezTo>
                  <a:cubicBezTo>
                    <a:pt x="2" y="0"/>
                    <a:pt x="1" y="0"/>
                    <a:pt x="0" y="0"/>
                  </a:cubicBezTo>
                  <a:cubicBezTo>
                    <a:pt x="0" y="7"/>
                    <a:pt x="0" y="7"/>
                    <a:pt x="0" y="7"/>
                  </a:cubicBezTo>
                  <a:cubicBezTo>
                    <a:pt x="2" y="7"/>
                    <a:pt x="2" y="7"/>
                    <a:pt x="2" y="7"/>
                  </a:cubicBezTo>
                  <a:lnTo>
                    <a:pt x="2" y="4"/>
                  </a:lnTo>
                  <a:close/>
                  <a:moveTo>
                    <a:pt x="2" y="1"/>
                  </a:moveTo>
                  <a:cubicBezTo>
                    <a:pt x="2" y="1"/>
                    <a:pt x="2" y="1"/>
                    <a:pt x="2" y="1"/>
                  </a:cubicBezTo>
                  <a:cubicBezTo>
                    <a:pt x="4" y="1"/>
                    <a:pt x="4" y="1"/>
                    <a:pt x="4" y="2"/>
                  </a:cubicBezTo>
                  <a:cubicBezTo>
                    <a:pt x="4" y="3"/>
                    <a:pt x="3" y="3"/>
                    <a:pt x="2" y="3"/>
                  </a:cubicBezTo>
                  <a:cubicBezTo>
                    <a:pt x="2" y="3"/>
                    <a:pt x="2" y="3"/>
                    <a:pt x="2" y="3"/>
                  </a:cubicBezTo>
                  <a:lnTo>
                    <a:pt x="2"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352" name="Rectangle 1351">
            <a:extLst>
              <a:ext uri="{FF2B5EF4-FFF2-40B4-BE49-F238E27FC236}">
                <a16:creationId xmlns:a16="http://schemas.microsoft.com/office/drawing/2014/main" id="{9BF669B6-CE6A-8018-0610-6B63C3FF08A3}"/>
              </a:ext>
            </a:extLst>
          </p:cNvPr>
          <p:cNvSpPr/>
          <p:nvPr/>
        </p:nvSpPr>
        <p:spPr>
          <a:xfrm>
            <a:off x="5346700" y="4451350"/>
            <a:ext cx="1004888"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Database</a:t>
            </a:r>
          </a:p>
        </p:txBody>
      </p:sp>
      <p:sp>
        <p:nvSpPr>
          <p:cNvPr id="1372" name="Rectangle 1371">
            <a:extLst>
              <a:ext uri="{FF2B5EF4-FFF2-40B4-BE49-F238E27FC236}">
                <a16:creationId xmlns:a16="http://schemas.microsoft.com/office/drawing/2014/main" id="{4CF6DA61-FE07-1AA3-9B8B-AF99C354BBF1}"/>
              </a:ext>
            </a:extLst>
          </p:cNvPr>
          <p:cNvSpPr/>
          <p:nvPr/>
        </p:nvSpPr>
        <p:spPr>
          <a:xfrm>
            <a:off x="6329363" y="2774950"/>
            <a:ext cx="754062"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Laptop</a:t>
            </a:r>
          </a:p>
        </p:txBody>
      </p:sp>
      <p:sp>
        <p:nvSpPr>
          <p:cNvPr id="1382" name="Rectangle 1381">
            <a:extLst>
              <a:ext uri="{FF2B5EF4-FFF2-40B4-BE49-F238E27FC236}">
                <a16:creationId xmlns:a16="http://schemas.microsoft.com/office/drawing/2014/main" id="{6DFEE5F8-1A42-5F4B-500E-0C20FDDBD296}"/>
              </a:ext>
            </a:extLst>
          </p:cNvPr>
          <p:cNvSpPr/>
          <p:nvPr/>
        </p:nvSpPr>
        <p:spPr>
          <a:xfrm>
            <a:off x="7143750" y="1941513"/>
            <a:ext cx="754063"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GPS Location</a:t>
            </a:r>
            <a:endParaRPr lang="en-US" sz="825" dirty="0">
              <a:solidFill>
                <a:srgbClr val="000000"/>
              </a:solidFill>
              <a:latin typeface="Arial"/>
              <a:ea typeface="+mn-ea"/>
            </a:endParaRPr>
          </a:p>
        </p:txBody>
      </p:sp>
      <p:sp>
        <p:nvSpPr>
          <p:cNvPr id="3419" name="Freeform 196">
            <a:extLst>
              <a:ext uri="{FF2B5EF4-FFF2-40B4-BE49-F238E27FC236}">
                <a16:creationId xmlns:a16="http://schemas.microsoft.com/office/drawing/2014/main" id="{B057183D-5E76-BCB2-C8DB-AD88F314A574}"/>
              </a:ext>
            </a:extLst>
          </p:cNvPr>
          <p:cNvSpPr>
            <a:spLocks noEditPoints="1"/>
          </p:cNvSpPr>
          <p:nvPr/>
        </p:nvSpPr>
        <p:spPr bwMode="auto">
          <a:xfrm>
            <a:off x="4846638" y="4154488"/>
            <a:ext cx="301625" cy="230187"/>
          </a:xfrm>
          <a:custGeom>
            <a:avLst/>
            <a:gdLst>
              <a:gd name="T0" fmla="*/ 731 w 795"/>
              <a:gd name="T1" fmla="*/ 0 h 608"/>
              <a:gd name="T2" fmla="*/ 64 w 795"/>
              <a:gd name="T3" fmla="*/ 0 h 608"/>
              <a:gd name="T4" fmla="*/ 0 w 795"/>
              <a:gd name="T5" fmla="*/ 64 h 608"/>
              <a:gd name="T6" fmla="*/ 0 w 795"/>
              <a:gd name="T7" fmla="*/ 544 h 608"/>
              <a:gd name="T8" fmla="*/ 64 w 795"/>
              <a:gd name="T9" fmla="*/ 608 h 608"/>
              <a:gd name="T10" fmla="*/ 731 w 795"/>
              <a:gd name="T11" fmla="*/ 608 h 608"/>
              <a:gd name="T12" fmla="*/ 795 w 795"/>
              <a:gd name="T13" fmla="*/ 544 h 608"/>
              <a:gd name="T14" fmla="*/ 795 w 795"/>
              <a:gd name="T15" fmla="*/ 64 h 608"/>
              <a:gd name="T16" fmla="*/ 731 w 795"/>
              <a:gd name="T17" fmla="*/ 0 h 608"/>
              <a:gd name="T18" fmla="*/ 731 w 795"/>
              <a:gd name="T19" fmla="*/ 32 h 608"/>
              <a:gd name="T20" fmla="*/ 735 w 795"/>
              <a:gd name="T21" fmla="*/ 33 h 608"/>
              <a:gd name="T22" fmla="*/ 416 w 795"/>
              <a:gd name="T23" fmla="*/ 311 h 608"/>
              <a:gd name="T24" fmla="*/ 378 w 795"/>
              <a:gd name="T25" fmla="*/ 311 h 608"/>
              <a:gd name="T26" fmla="*/ 59 w 795"/>
              <a:gd name="T27" fmla="*/ 33 h 608"/>
              <a:gd name="T28" fmla="*/ 64 w 795"/>
              <a:gd name="T29" fmla="*/ 32 h 608"/>
              <a:gd name="T30" fmla="*/ 731 w 795"/>
              <a:gd name="T31" fmla="*/ 32 h 608"/>
              <a:gd name="T32" fmla="*/ 64 w 795"/>
              <a:gd name="T33" fmla="*/ 576 h 608"/>
              <a:gd name="T34" fmla="*/ 59 w 795"/>
              <a:gd name="T35" fmla="*/ 576 h 608"/>
              <a:gd name="T36" fmla="*/ 311 w 795"/>
              <a:gd name="T37" fmla="*/ 360 h 608"/>
              <a:gd name="T38" fmla="*/ 313 w 795"/>
              <a:gd name="T39" fmla="*/ 338 h 608"/>
              <a:gd name="T40" fmla="*/ 290 w 795"/>
              <a:gd name="T41" fmla="*/ 336 h 608"/>
              <a:gd name="T42" fmla="*/ 34 w 795"/>
              <a:gd name="T43" fmla="*/ 555 h 608"/>
              <a:gd name="T44" fmla="*/ 32 w 795"/>
              <a:gd name="T45" fmla="*/ 544 h 608"/>
              <a:gd name="T46" fmla="*/ 32 w 795"/>
              <a:gd name="T47" fmla="*/ 64 h 608"/>
              <a:gd name="T48" fmla="*/ 34 w 795"/>
              <a:gd name="T49" fmla="*/ 53 h 608"/>
              <a:gd name="T50" fmla="*/ 358 w 795"/>
              <a:gd name="T51" fmla="*/ 336 h 608"/>
              <a:gd name="T52" fmla="*/ 359 w 795"/>
              <a:gd name="T53" fmla="*/ 337 h 608"/>
              <a:gd name="T54" fmla="*/ 397 w 795"/>
              <a:gd name="T55" fmla="*/ 349 h 608"/>
              <a:gd name="T56" fmla="*/ 436 w 795"/>
              <a:gd name="T57" fmla="*/ 337 h 608"/>
              <a:gd name="T58" fmla="*/ 436 w 795"/>
              <a:gd name="T59" fmla="*/ 336 h 608"/>
              <a:gd name="T60" fmla="*/ 761 w 795"/>
              <a:gd name="T61" fmla="*/ 53 h 608"/>
              <a:gd name="T62" fmla="*/ 763 w 795"/>
              <a:gd name="T63" fmla="*/ 64 h 608"/>
              <a:gd name="T64" fmla="*/ 763 w 795"/>
              <a:gd name="T65" fmla="*/ 544 h 608"/>
              <a:gd name="T66" fmla="*/ 760 w 795"/>
              <a:gd name="T67" fmla="*/ 555 h 608"/>
              <a:gd name="T68" fmla="*/ 504 w 795"/>
              <a:gd name="T69" fmla="*/ 336 h 608"/>
              <a:gd name="T70" fmla="*/ 481 w 795"/>
              <a:gd name="T71" fmla="*/ 338 h 608"/>
              <a:gd name="T72" fmla="*/ 483 w 795"/>
              <a:gd name="T73" fmla="*/ 360 h 608"/>
              <a:gd name="T74" fmla="*/ 735 w 795"/>
              <a:gd name="T75" fmla="*/ 576 h 608"/>
              <a:gd name="T76" fmla="*/ 731 w 795"/>
              <a:gd name="T77" fmla="*/ 576 h 608"/>
              <a:gd name="T78" fmla="*/ 64 w 795"/>
              <a:gd name="T79" fmla="*/ 57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5" h="608">
                <a:moveTo>
                  <a:pt x="731" y="0"/>
                </a:moveTo>
                <a:cubicBezTo>
                  <a:pt x="64" y="0"/>
                  <a:pt x="64" y="0"/>
                  <a:pt x="64" y="0"/>
                </a:cubicBezTo>
                <a:cubicBezTo>
                  <a:pt x="28" y="0"/>
                  <a:pt x="0" y="29"/>
                  <a:pt x="0" y="64"/>
                </a:cubicBezTo>
                <a:cubicBezTo>
                  <a:pt x="0" y="544"/>
                  <a:pt x="0" y="544"/>
                  <a:pt x="0" y="544"/>
                </a:cubicBezTo>
                <a:cubicBezTo>
                  <a:pt x="0" y="579"/>
                  <a:pt x="28" y="608"/>
                  <a:pt x="64" y="608"/>
                </a:cubicBezTo>
                <a:cubicBezTo>
                  <a:pt x="731" y="608"/>
                  <a:pt x="731" y="608"/>
                  <a:pt x="731" y="608"/>
                </a:cubicBezTo>
                <a:cubicBezTo>
                  <a:pt x="766" y="608"/>
                  <a:pt x="795" y="579"/>
                  <a:pt x="795" y="544"/>
                </a:cubicBezTo>
                <a:cubicBezTo>
                  <a:pt x="795" y="64"/>
                  <a:pt x="795" y="64"/>
                  <a:pt x="795" y="64"/>
                </a:cubicBezTo>
                <a:cubicBezTo>
                  <a:pt x="795" y="29"/>
                  <a:pt x="766" y="0"/>
                  <a:pt x="731" y="0"/>
                </a:cubicBezTo>
                <a:close/>
                <a:moveTo>
                  <a:pt x="731" y="32"/>
                </a:moveTo>
                <a:cubicBezTo>
                  <a:pt x="732" y="32"/>
                  <a:pt x="734" y="33"/>
                  <a:pt x="735" y="33"/>
                </a:cubicBezTo>
                <a:cubicBezTo>
                  <a:pt x="416" y="311"/>
                  <a:pt x="416" y="311"/>
                  <a:pt x="416" y="311"/>
                </a:cubicBezTo>
                <a:cubicBezTo>
                  <a:pt x="405" y="320"/>
                  <a:pt x="389" y="320"/>
                  <a:pt x="378" y="311"/>
                </a:cubicBezTo>
                <a:cubicBezTo>
                  <a:pt x="59" y="33"/>
                  <a:pt x="59" y="33"/>
                  <a:pt x="59" y="33"/>
                </a:cubicBezTo>
                <a:cubicBezTo>
                  <a:pt x="60" y="33"/>
                  <a:pt x="62" y="32"/>
                  <a:pt x="64" y="32"/>
                </a:cubicBezTo>
                <a:lnTo>
                  <a:pt x="731" y="32"/>
                </a:lnTo>
                <a:close/>
                <a:moveTo>
                  <a:pt x="64" y="576"/>
                </a:moveTo>
                <a:cubicBezTo>
                  <a:pt x="62" y="576"/>
                  <a:pt x="61" y="576"/>
                  <a:pt x="59" y="576"/>
                </a:cubicBezTo>
                <a:cubicBezTo>
                  <a:pt x="311" y="360"/>
                  <a:pt x="311" y="360"/>
                  <a:pt x="311" y="360"/>
                </a:cubicBezTo>
                <a:cubicBezTo>
                  <a:pt x="318" y="354"/>
                  <a:pt x="318" y="344"/>
                  <a:pt x="313" y="338"/>
                </a:cubicBezTo>
                <a:cubicBezTo>
                  <a:pt x="307" y="331"/>
                  <a:pt x="297" y="330"/>
                  <a:pt x="290" y="336"/>
                </a:cubicBezTo>
                <a:cubicBezTo>
                  <a:pt x="34" y="555"/>
                  <a:pt x="34" y="555"/>
                  <a:pt x="34" y="555"/>
                </a:cubicBezTo>
                <a:cubicBezTo>
                  <a:pt x="32" y="552"/>
                  <a:pt x="32" y="548"/>
                  <a:pt x="32" y="544"/>
                </a:cubicBezTo>
                <a:cubicBezTo>
                  <a:pt x="32" y="64"/>
                  <a:pt x="32" y="64"/>
                  <a:pt x="32" y="64"/>
                </a:cubicBezTo>
                <a:cubicBezTo>
                  <a:pt x="32" y="61"/>
                  <a:pt x="32" y="57"/>
                  <a:pt x="34" y="53"/>
                </a:cubicBezTo>
                <a:cubicBezTo>
                  <a:pt x="358" y="336"/>
                  <a:pt x="358" y="336"/>
                  <a:pt x="358" y="336"/>
                </a:cubicBezTo>
                <a:cubicBezTo>
                  <a:pt x="359" y="337"/>
                  <a:pt x="359" y="337"/>
                  <a:pt x="359" y="337"/>
                </a:cubicBezTo>
                <a:cubicBezTo>
                  <a:pt x="370" y="345"/>
                  <a:pt x="383" y="349"/>
                  <a:pt x="397" y="349"/>
                </a:cubicBezTo>
                <a:cubicBezTo>
                  <a:pt x="411" y="349"/>
                  <a:pt x="424" y="345"/>
                  <a:pt x="436" y="337"/>
                </a:cubicBezTo>
                <a:cubicBezTo>
                  <a:pt x="436" y="336"/>
                  <a:pt x="436" y="336"/>
                  <a:pt x="436" y="336"/>
                </a:cubicBezTo>
                <a:cubicBezTo>
                  <a:pt x="761" y="53"/>
                  <a:pt x="761" y="53"/>
                  <a:pt x="761" y="53"/>
                </a:cubicBezTo>
                <a:cubicBezTo>
                  <a:pt x="762" y="57"/>
                  <a:pt x="763" y="61"/>
                  <a:pt x="763" y="64"/>
                </a:cubicBezTo>
                <a:cubicBezTo>
                  <a:pt x="763" y="544"/>
                  <a:pt x="763" y="544"/>
                  <a:pt x="763" y="544"/>
                </a:cubicBezTo>
                <a:cubicBezTo>
                  <a:pt x="763" y="548"/>
                  <a:pt x="762" y="552"/>
                  <a:pt x="760" y="555"/>
                </a:cubicBezTo>
                <a:cubicBezTo>
                  <a:pt x="504" y="336"/>
                  <a:pt x="504" y="336"/>
                  <a:pt x="504" y="336"/>
                </a:cubicBezTo>
                <a:cubicBezTo>
                  <a:pt x="497" y="330"/>
                  <a:pt x="487" y="331"/>
                  <a:pt x="481" y="338"/>
                </a:cubicBezTo>
                <a:cubicBezTo>
                  <a:pt x="476" y="344"/>
                  <a:pt x="476" y="354"/>
                  <a:pt x="483" y="360"/>
                </a:cubicBezTo>
                <a:cubicBezTo>
                  <a:pt x="735" y="576"/>
                  <a:pt x="735" y="576"/>
                  <a:pt x="735" y="576"/>
                </a:cubicBezTo>
                <a:cubicBezTo>
                  <a:pt x="733" y="576"/>
                  <a:pt x="732" y="576"/>
                  <a:pt x="731" y="576"/>
                </a:cubicBezTo>
                <a:lnTo>
                  <a:pt x="64" y="576"/>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20" name="Group 19">
            <a:extLst>
              <a:ext uri="{FF2B5EF4-FFF2-40B4-BE49-F238E27FC236}">
                <a16:creationId xmlns:a16="http://schemas.microsoft.com/office/drawing/2014/main" id="{F333B0D1-D076-E78A-1062-929ACF03ECC9}"/>
              </a:ext>
            </a:extLst>
          </p:cNvPr>
          <p:cNvGrpSpPr/>
          <p:nvPr/>
        </p:nvGrpSpPr>
        <p:grpSpPr>
          <a:xfrm>
            <a:off x="6531039" y="1631605"/>
            <a:ext cx="275282" cy="241817"/>
            <a:chOff x="8627514" y="2072264"/>
            <a:chExt cx="444122" cy="390132"/>
          </a:xfrm>
          <a:solidFill>
            <a:srgbClr val="000000"/>
          </a:solidFill>
        </p:grpSpPr>
        <p:sp>
          <p:nvSpPr>
            <p:cNvPr id="3421" name="Freeform 198">
              <a:extLst>
                <a:ext uri="{FF2B5EF4-FFF2-40B4-BE49-F238E27FC236}">
                  <a16:creationId xmlns:a16="http://schemas.microsoft.com/office/drawing/2014/main" id="{DE6EEFD6-8C71-581F-3612-D6012521A119}"/>
                </a:ext>
              </a:extLst>
            </p:cNvPr>
            <p:cNvSpPr>
              <a:spLocks/>
            </p:cNvSpPr>
            <p:nvPr/>
          </p:nvSpPr>
          <p:spPr bwMode="auto">
            <a:xfrm>
              <a:off x="8831275" y="2256298"/>
              <a:ext cx="178324" cy="19727"/>
            </a:xfrm>
            <a:custGeom>
              <a:avLst/>
              <a:gdLst>
                <a:gd name="T0" fmla="*/ 275 w 291"/>
                <a:gd name="T1" fmla="*/ 0 h 32"/>
                <a:gd name="T2" fmla="*/ 16 w 291"/>
                <a:gd name="T3" fmla="*/ 0 h 32"/>
                <a:gd name="T4" fmla="*/ 0 w 291"/>
                <a:gd name="T5" fmla="*/ 16 h 32"/>
                <a:gd name="T6" fmla="*/ 16 w 291"/>
                <a:gd name="T7" fmla="*/ 32 h 32"/>
                <a:gd name="T8" fmla="*/ 275 w 291"/>
                <a:gd name="T9" fmla="*/ 32 h 32"/>
                <a:gd name="T10" fmla="*/ 291 w 291"/>
                <a:gd name="T11" fmla="*/ 16 h 32"/>
                <a:gd name="T12" fmla="*/ 275 w 29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275" y="0"/>
                  </a:moveTo>
                  <a:cubicBezTo>
                    <a:pt x="16" y="0"/>
                    <a:pt x="16" y="0"/>
                    <a:pt x="16" y="0"/>
                  </a:cubicBezTo>
                  <a:cubicBezTo>
                    <a:pt x="7" y="0"/>
                    <a:pt x="0" y="7"/>
                    <a:pt x="0" y="16"/>
                  </a:cubicBezTo>
                  <a:cubicBezTo>
                    <a:pt x="0" y="25"/>
                    <a:pt x="7" y="32"/>
                    <a:pt x="16" y="32"/>
                  </a:cubicBezTo>
                  <a:cubicBezTo>
                    <a:pt x="275" y="32"/>
                    <a:pt x="275" y="32"/>
                    <a:pt x="275" y="32"/>
                  </a:cubicBezTo>
                  <a:cubicBezTo>
                    <a:pt x="284" y="32"/>
                    <a:pt x="291" y="25"/>
                    <a:pt x="291" y="16"/>
                  </a:cubicBezTo>
                  <a:cubicBezTo>
                    <a:pt x="291" y="7"/>
                    <a:pt x="284" y="0"/>
                    <a:pt x="27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22" name="Freeform 199">
              <a:extLst>
                <a:ext uri="{FF2B5EF4-FFF2-40B4-BE49-F238E27FC236}">
                  <a16:creationId xmlns:a16="http://schemas.microsoft.com/office/drawing/2014/main" id="{855EB494-EFEB-3AD7-9757-43FBC571B44B}"/>
                </a:ext>
              </a:extLst>
            </p:cNvPr>
            <p:cNvSpPr>
              <a:spLocks/>
            </p:cNvSpPr>
            <p:nvPr/>
          </p:nvSpPr>
          <p:spPr bwMode="auto">
            <a:xfrm>
              <a:off x="8831275" y="2134300"/>
              <a:ext cx="178324" cy="19468"/>
            </a:xfrm>
            <a:custGeom>
              <a:avLst/>
              <a:gdLst>
                <a:gd name="T0" fmla="*/ 16 w 291"/>
                <a:gd name="T1" fmla="*/ 32 h 32"/>
                <a:gd name="T2" fmla="*/ 275 w 291"/>
                <a:gd name="T3" fmla="*/ 32 h 32"/>
                <a:gd name="T4" fmla="*/ 291 w 291"/>
                <a:gd name="T5" fmla="*/ 16 h 32"/>
                <a:gd name="T6" fmla="*/ 275 w 291"/>
                <a:gd name="T7" fmla="*/ 0 h 32"/>
                <a:gd name="T8" fmla="*/ 16 w 291"/>
                <a:gd name="T9" fmla="*/ 0 h 32"/>
                <a:gd name="T10" fmla="*/ 0 w 291"/>
                <a:gd name="T11" fmla="*/ 16 h 32"/>
                <a:gd name="T12" fmla="*/ 16 w 29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16" y="32"/>
                  </a:moveTo>
                  <a:cubicBezTo>
                    <a:pt x="275" y="32"/>
                    <a:pt x="275" y="32"/>
                    <a:pt x="275" y="32"/>
                  </a:cubicBezTo>
                  <a:cubicBezTo>
                    <a:pt x="284" y="32"/>
                    <a:pt x="291" y="25"/>
                    <a:pt x="291" y="16"/>
                  </a:cubicBezTo>
                  <a:cubicBezTo>
                    <a:pt x="291" y="7"/>
                    <a:pt x="284" y="0"/>
                    <a:pt x="275" y="0"/>
                  </a:cubicBezTo>
                  <a:cubicBezTo>
                    <a:pt x="16" y="0"/>
                    <a:pt x="16" y="0"/>
                    <a:pt x="16" y="0"/>
                  </a:cubicBezTo>
                  <a:cubicBezTo>
                    <a:pt x="7" y="0"/>
                    <a:pt x="0" y="7"/>
                    <a:pt x="0" y="16"/>
                  </a:cubicBezTo>
                  <a:cubicBezTo>
                    <a:pt x="0" y="25"/>
                    <a:pt x="7" y="32"/>
                    <a:pt x="16" y="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23" name="Freeform 200">
              <a:extLst>
                <a:ext uri="{FF2B5EF4-FFF2-40B4-BE49-F238E27FC236}">
                  <a16:creationId xmlns:a16="http://schemas.microsoft.com/office/drawing/2014/main" id="{02DF9B41-3367-9DAD-C53B-C69E9A4A96EB}"/>
                </a:ext>
              </a:extLst>
            </p:cNvPr>
            <p:cNvSpPr>
              <a:spLocks noEditPoints="1"/>
            </p:cNvSpPr>
            <p:nvPr/>
          </p:nvSpPr>
          <p:spPr bwMode="auto">
            <a:xfrm>
              <a:off x="8627514" y="2072264"/>
              <a:ext cx="444122" cy="390132"/>
            </a:xfrm>
            <a:custGeom>
              <a:avLst/>
              <a:gdLst>
                <a:gd name="T0" fmla="*/ 660 w 724"/>
                <a:gd name="T1" fmla="*/ 0 h 636"/>
                <a:gd name="T2" fmla="*/ 64 w 724"/>
                <a:gd name="T3" fmla="*/ 0 h 636"/>
                <a:gd name="T4" fmla="*/ 0 w 724"/>
                <a:gd name="T5" fmla="*/ 64 h 636"/>
                <a:gd name="T6" fmla="*/ 0 w 724"/>
                <a:gd name="T7" fmla="*/ 572 h 636"/>
                <a:gd name="T8" fmla="*/ 64 w 724"/>
                <a:gd name="T9" fmla="*/ 636 h 636"/>
                <a:gd name="T10" fmla="*/ 660 w 724"/>
                <a:gd name="T11" fmla="*/ 636 h 636"/>
                <a:gd name="T12" fmla="*/ 724 w 724"/>
                <a:gd name="T13" fmla="*/ 572 h 636"/>
                <a:gd name="T14" fmla="*/ 724 w 724"/>
                <a:gd name="T15" fmla="*/ 64 h 636"/>
                <a:gd name="T16" fmla="*/ 660 w 724"/>
                <a:gd name="T17" fmla="*/ 0 h 636"/>
                <a:gd name="T18" fmla="*/ 32 w 724"/>
                <a:gd name="T19" fmla="*/ 233 h 636"/>
                <a:gd name="T20" fmla="*/ 692 w 724"/>
                <a:gd name="T21" fmla="*/ 233 h 636"/>
                <a:gd name="T22" fmla="*/ 692 w 724"/>
                <a:gd name="T23" fmla="*/ 403 h 636"/>
                <a:gd name="T24" fmla="*/ 32 w 724"/>
                <a:gd name="T25" fmla="*/ 403 h 636"/>
                <a:gd name="T26" fmla="*/ 32 w 724"/>
                <a:gd name="T27" fmla="*/ 233 h 636"/>
                <a:gd name="T28" fmla="*/ 64 w 724"/>
                <a:gd name="T29" fmla="*/ 32 h 636"/>
                <a:gd name="T30" fmla="*/ 660 w 724"/>
                <a:gd name="T31" fmla="*/ 32 h 636"/>
                <a:gd name="T32" fmla="*/ 692 w 724"/>
                <a:gd name="T33" fmla="*/ 64 h 636"/>
                <a:gd name="T34" fmla="*/ 692 w 724"/>
                <a:gd name="T35" fmla="*/ 201 h 636"/>
                <a:gd name="T36" fmla="*/ 32 w 724"/>
                <a:gd name="T37" fmla="*/ 201 h 636"/>
                <a:gd name="T38" fmla="*/ 32 w 724"/>
                <a:gd name="T39" fmla="*/ 64 h 636"/>
                <a:gd name="T40" fmla="*/ 64 w 724"/>
                <a:gd name="T41" fmla="*/ 32 h 636"/>
                <a:gd name="T42" fmla="*/ 660 w 724"/>
                <a:gd name="T43" fmla="*/ 604 h 636"/>
                <a:gd name="T44" fmla="*/ 64 w 724"/>
                <a:gd name="T45" fmla="*/ 604 h 636"/>
                <a:gd name="T46" fmla="*/ 32 w 724"/>
                <a:gd name="T47" fmla="*/ 572 h 636"/>
                <a:gd name="T48" fmla="*/ 32 w 724"/>
                <a:gd name="T49" fmla="*/ 435 h 636"/>
                <a:gd name="T50" fmla="*/ 692 w 724"/>
                <a:gd name="T51" fmla="*/ 435 h 636"/>
                <a:gd name="T52" fmla="*/ 692 w 724"/>
                <a:gd name="T53" fmla="*/ 572 h 636"/>
                <a:gd name="T54" fmla="*/ 660 w 724"/>
                <a:gd name="T55" fmla="*/ 604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4" h="636">
                  <a:moveTo>
                    <a:pt x="660" y="0"/>
                  </a:moveTo>
                  <a:cubicBezTo>
                    <a:pt x="64" y="0"/>
                    <a:pt x="64" y="0"/>
                    <a:pt x="64" y="0"/>
                  </a:cubicBezTo>
                  <a:cubicBezTo>
                    <a:pt x="29" y="0"/>
                    <a:pt x="0" y="29"/>
                    <a:pt x="0" y="64"/>
                  </a:cubicBezTo>
                  <a:cubicBezTo>
                    <a:pt x="0" y="572"/>
                    <a:pt x="0" y="572"/>
                    <a:pt x="0" y="572"/>
                  </a:cubicBezTo>
                  <a:cubicBezTo>
                    <a:pt x="0" y="607"/>
                    <a:pt x="29" y="636"/>
                    <a:pt x="64" y="636"/>
                  </a:cubicBezTo>
                  <a:cubicBezTo>
                    <a:pt x="660" y="636"/>
                    <a:pt x="660" y="636"/>
                    <a:pt x="660" y="636"/>
                  </a:cubicBezTo>
                  <a:cubicBezTo>
                    <a:pt x="696" y="636"/>
                    <a:pt x="724" y="607"/>
                    <a:pt x="724" y="572"/>
                  </a:cubicBezTo>
                  <a:cubicBezTo>
                    <a:pt x="724" y="64"/>
                    <a:pt x="724" y="64"/>
                    <a:pt x="724" y="64"/>
                  </a:cubicBezTo>
                  <a:cubicBezTo>
                    <a:pt x="724" y="29"/>
                    <a:pt x="696" y="0"/>
                    <a:pt x="660" y="0"/>
                  </a:cubicBezTo>
                  <a:close/>
                  <a:moveTo>
                    <a:pt x="32" y="233"/>
                  </a:moveTo>
                  <a:cubicBezTo>
                    <a:pt x="692" y="233"/>
                    <a:pt x="692" y="233"/>
                    <a:pt x="692" y="233"/>
                  </a:cubicBezTo>
                  <a:cubicBezTo>
                    <a:pt x="692" y="403"/>
                    <a:pt x="692" y="403"/>
                    <a:pt x="692" y="403"/>
                  </a:cubicBezTo>
                  <a:cubicBezTo>
                    <a:pt x="32" y="403"/>
                    <a:pt x="32" y="403"/>
                    <a:pt x="32" y="403"/>
                  </a:cubicBezTo>
                  <a:lnTo>
                    <a:pt x="32" y="233"/>
                  </a:lnTo>
                  <a:close/>
                  <a:moveTo>
                    <a:pt x="64" y="32"/>
                  </a:moveTo>
                  <a:cubicBezTo>
                    <a:pt x="660" y="32"/>
                    <a:pt x="660" y="32"/>
                    <a:pt x="660" y="32"/>
                  </a:cubicBezTo>
                  <a:cubicBezTo>
                    <a:pt x="678" y="32"/>
                    <a:pt x="692" y="47"/>
                    <a:pt x="692" y="64"/>
                  </a:cubicBezTo>
                  <a:cubicBezTo>
                    <a:pt x="692" y="201"/>
                    <a:pt x="692" y="201"/>
                    <a:pt x="692" y="201"/>
                  </a:cubicBezTo>
                  <a:cubicBezTo>
                    <a:pt x="32" y="201"/>
                    <a:pt x="32" y="201"/>
                    <a:pt x="32" y="201"/>
                  </a:cubicBezTo>
                  <a:cubicBezTo>
                    <a:pt x="32" y="64"/>
                    <a:pt x="32" y="64"/>
                    <a:pt x="32" y="64"/>
                  </a:cubicBezTo>
                  <a:cubicBezTo>
                    <a:pt x="32" y="47"/>
                    <a:pt x="47" y="32"/>
                    <a:pt x="64" y="32"/>
                  </a:cubicBezTo>
                  <a:close/>
                  <a:moveTo>
                    <a:pt x="660" y="604"/>
                  </a:moveTo>
                  <a:cubicBezTo>
                    <a:pt x="64" y="604"/>
                    <a:pt x="64" y="604"/>
                    <a:pt x="64" y="604"/>
                  </a:cubicBezTo>
                  <a:cubicBezTo>
                    <a:pt x="47" y="604"/>
                    <a:pt x="32" y="590"/>
                    <a:pt x="32" y="572"/>
                  </a:cubicBezTo>
                  <a:cubicBezTo>
                    <a:pt x="32" y="435"/>
                    <a:pt x="32" y="435"/>
                    <a:pt x="32" y="435"/>
                  </a:cubicBezTo>
                  <a:cubicBezTo>
                    <a:pt x="692" y="435"/>
                    <a:pt x="692" y="435"/>
                    <a:pt x="692" y="435"/>
                  </a:cubicBezTo>
                  <a:cubicBezTo>
                    <a:pt x="692" y="572"/>
                    <a:pt x="692" y="572"/>
                    <a:pt x="692" y="572"/>
                  </a:cubicBezTo>
                  <a:cubicBezTo>
                    <a:pt x="692" y="590"/>
                    <a:pt x="678" y="604"/>
                    <a:pt x="660" y="60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96" name="Freeform 198">
              <a:extLst>
                <a:ext uri="{FF2B5EF4-FFF2-40B4-BE49-F238E27FC236}">
                  <a16:creationId xmlns:a16="http://schemas.microsoft.com/office/drawing/2014/main" id="{B1CE6EE4-B9BA-2CAF-3780-1E44EE9B679D}"/>
                </a:ext>
              </a:extLst>
            </p:cNvPr>
            <p:cNvSpPr>
              <a:spLocks/>
            </p:cNvSpPr>
            <p:nvPr/>
          </p:nvSpPr>
          <p:spPr bwMode="auto">
            <a:xfrm>
              <a:off x="8831276" y="2368759"/>
              <a:ext cx="178324" cy="19727"/>
            </a:xfrm>
            <a:custGeom>
              <a:avLst/>
              <a:gdLst>
                <a:gd name="T0" fmla="*/ 275 w 291"/>
                <a:gd name="T1" fmla="*/ 0 h 32"/>
                <a:gd name="T2" fmla="*/ 16 w 291"/>
                <a:gd name="T3" fmla="*/ 0 h 32"/>
                <a:gd name="T4" fmla="*/ 0 w 291"/>
                <a:gd name="T5" fmla="*/ 16 h 32"/>
                <a:gd name="T6" fmla="*/ 16 w 291"/>
                <a:gd name="T7" fmla="*/ 32 h 32"/>
                <a:gd name="T8" fmla="*/ 275 w 291"/>
                <a:gd name="T9" fmla="*/ 32 h 32"/>
                <a:gd name="T10" fmla="*/ 291 w 291"/>
                <a:gd name="T11" fmla="*/ 16 h 32"/>
                <a:gd name="T12" fmla="*/ 275 w 29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275" y="0"/>
                  </a:moveTo>
                  <a:cubicBezTo>
                    <a:pt x="16" y="0"/>
                    <a:pt x="16" y="0"/>
                    <a:pt x="16" y="0"/>
                  </a:cubicBezTo>
                  <a:cubicBezTo>
                    <a:pt x="7" y="0"/>
                    <a:pt x="0" y="7"/>
                    <a:pt x="0" y="16"/>
                  </a:cubicBezTo>
                  <a:cubicBezTo>
                    <a:pt x="0" y="25"/>
                    <a:pt x="7" y="32"/>
                    <a:pt x="16" y="32"/>
                  </a:cubicBezTo>
                  <a:cubicBezTo>
                    <a:pt x="275" y="32"/>
                    <a:pt x="275" y="32"/>
                    <a:pt x="275" y="32"/>
                  </a:cubicBezTo>
                  <a:cubicBezTo>
                    <a:pt x="284" y="32"/>
                    <a:pt x="291" y="25"/>
                    <a:pt x="291" y="16"/>
                  </a:cubicBezTo>
                  <a:cubicBezTo>
                    <a:pt x="291" y="7"/>
                    <a:pt x="284" y="0"/>
                    <a:pt x="27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353" name="Rectangle 1352">
            <a:extLst>
              <a:ext uri="{FF2B5EF4-FFF2-40B4-BE49-F238E27FC236}">
                <a16:creationId xmlns:a16="http://schemas.microsoft.com/office/drawing/2014/main" id="{AB673688-D180-B093-D207-2AF79674D0A7}"/>
              </a:ext>
            </a:extLst>
          </p:cNvPr>
          <p:cNvSpPr/>
          <p:nvPr/>
        </p:nvSpPr>
        <p:spPr>
          <a:xfrm>
            <a:off x="4654550"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Envelope</a:t>
            </a:r>
            <a:endParaRPr lang="en-US" sz="825" dirty="0">
              <a:solidFill>
                <a:srgbClr val="000000"/>
              </a:solidFill>
              <a:latin typeface="Arial"/>
              <a:ea typeface="+mn-ea"/>
            </a:endParaRPr>
          </a:p>
        </p:txBody>
      </p:sp>
      <p:sp>
        <p:nvSpPr>
          <p:cNvPr id="1363" name="Rectangle 1362">
            <a:extLst>
              <a:ext uri="{FF2B5EF4-FFF2-40B4-BE49-F238E27FC236}">
                <a16:creationId xmlns:a16="http://schemas.microsoft.com/office/drawing/2014/main" id="{5A4BE8B0-B132-97D7-BD16-52AF54BE8CB5}"/>
              </a:ext>
            </a:extLst>
          </p:cNvPr>
          <p:cNvSpPr/>
          <p:nvPr/>
        </p:nvSpPr>
        <p:spPr>
          <a:xfrm>
            <a:off x="4627563" y="3617913"/>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Public Cloud</a:t>
            </a:r>
            <a:endParaRPr lang="en-US" sz="825" dirty="0">
              <a:solidFill>
                <a:srgbClr val="000000"/>
              </a:solidFill>
              <a:latin typeface="Arial"/>
              <a:ea typeface="+mn-ea"/>
            </a:endParaRPr>
          </a:p>
        </p:txBody>
      </p:sp>
      <p:sp>
        <p:nvSpPr>
          <p:cNvPr id="1373" name="Rectangle 1372">
            <a:extLst>
              <a:ext uri="{FF2B5EF4-FFF2-40B4-BE49-F238E27FC236}">
                <a16:creationId xmlns:a16="http://schemas.microsoft.com/office/drawing/2014/main" id="{887CAFF0-3DD6-BB1D-6059-CCE8A2CBBDB4}"/>
              </a:ext>
            </a:extLst>
          </p:cNvPr>
          <p:cNvSpPr/>
          <p:nvPr/>
        </p:nvSpPr>
        <p:spPr>
          <a:xfrm>
            <a:off x="5476875" y="2774950"/>
            <a:ext cx="754063"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Desktop</a:t>
            </a:r>
          </a:p>
        </p:txBody>
      </p:sp>
      <p:sp>
        <p:nvSpPr>
          <p:cNvPr id="1383" name="Rectangle 1382">
            <a:extLst>
              <a:ext uri="{FF2B5EF4-FFF2-40B4-BE49-F238E27FC236}">
                <a16:creationId xmlns:a16="http://schemas.microsoft.com/office/drawing/2014/main" id="{6DF70F45-DA45-6538-2860-B942EA15C0EB}"/>
              </a:ext>
            </a:extLst>
          </p:cNvPr>
          <p:cNvSpPr/>
          <p:nvPr/>
        </p:nvSpPr>
        <p:spPr>
          <a:xfrm>
            <a:off x="6291263" y="1941513"/>
            <a:ext cx="754062"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Databases</a:t>
            </a:r>
          </a:p>
        </p:txBody>
      </p:sp>
      <p:sp>
        <p:nvSpPr>
          <p:cNvPr id="3383" name="Freeform 160">
            <a:extLst>
              <a:ext uri="{FF2B5EF4-FFF2-40B4-BE49-F238E27FC236}">
                <a16:creationId xmlns:a16="http://schemas.microsoft.com/office/drawing/2014/main" id="{E92D34BA-CD78-2639-6B5B-576CE3324E69}"/>
              </a:ext>
            </a:extLst>
          </p:cNvPr>
          <p:cNvSpPr>
            <a:spLocks noEditPoints="1"/>
          </p:cNvSpPr>
          <p:nvPr/>
        </p:nvSpPr>
        <p:spPr bwMode="auto">
          <a:xfrm>
            <a:off x="4849813" y="2479675"/>
            <a:ext cx="338137" cy="212725"/>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86" name="Freeform 163">
            <a:extLst>
              <a:ext uri="{FF2B5EF4-FFF2-40B4-BE49-F238E27FC236}">
                <a16:creationId xmlns:a16="http://schemas.microsoft.com/office/drawing/2014/main" id="{E532482B-978A-B1E0-2650-66880D6A2ED3}"/>
              </a:ext>
            </a:extLst>
          </p:cNvPr>
          <p:cNvSpPr>
            <a:spLocks noEditPoints="1"/>
          </p:cNvSpPr>
          <p:nvPr/>
        </p:nvSpPr>
        <p:spPr bwMode="auto">
          <a:xfrm>
            <a:off x="3989388" y="3265488"/>
            <a:ext cx="344487" cy="304800"/>
          </a:xfrm>
          <a:custGeom>
            <a:avLst/>
            <a:gdLst>
              <a:gd name="T0" fmla="*/ 216 w 905"/>
              <a:gd name="T1" fmla="*/ 407 h 800"/>
              <a:gd name="T2" fmla="*/ 346 w 905"/>
              <a:gd name="T3" fmla="*/ 407 h 800"/>
              <a:gd name="T4" fmla="*/ 281 w 905"/>
              <a:gd name="T5" fmla="*/ 373 h 800"/>
              <a:gd name="T6" fmla="*/ 281 w 905"/>
              <a:gd name="T7" fmla="*/ 440 h 800"/>
              <a:gd name="T8" fmla="*/ 281 w 905"/>
              <a:gd name="T9" fmla="*/ 373 h 800"/>
              <a:gd name="T10" fmla="*/ 316 w 905"/>
              <a:gd name="T11" fmla="*/ 123 h 800"/>
              <a:gd name="T12" fmla="*/ 105 w 905"/>
              <a:gd name="T13" fmla="*/ 139 h 800"/>
              <a:gd name="T14" fmla="*/ 316 w 905"/>
              <a:gd name="T15" fmla="*/ 155 h 800"/>
              <a:gd name="T16" fmla="*/ 332 w 905"/>
              <a:gd name="T17" fmla="*/ 251 h 800"/>
              <a:gd name="T18" fmla="*/ 121 w 905"/>
              <a:gd name="T19" fmla="*/ 235 h 800"/>
              <a:gd name="T20" fmla="*/ 121 w 905"/>
              <a:gd name="T21" fmla="*/ 267 h 800"/>
              <a:gd name="T22" fmla="*/ 332 w 905"/>
              <a:gd name="T23" fmla="*/ 251 h 800"/>
              <a:gd name="T24" fmla="*/ 48 w 905"/>
              <a:gd name="T25" fmla="*/ 0 h 800"/>
              <a:gd name="T26" fmla="*/ 0 w 905"/>
              <a:gd name="T27" fmla="*/ 752 h 800"/>
              <a:gd name="T28" fmla="*/ 372 w 905"/>
              <a:gd name="T29" fmla="*/ 800 h 800"/>
              <a:gd name="T30" fmla="*/ 420 w 905"/>
              <a:gd name="T31" fmla="*/ 48 h 800"/>
              <a:gd name="T32" fmla="*/ 48 w 905"/>
              <a:gd name="T33" fmla="*/ 32 h 800"/>
              <a:gd name="T34" fmla="*/ 388 w 905"/>
              <a:gd name="T35" fmla="*/ 48 h 800"/>
              <a:gd name="T36" fmla="*/ 36 w 905"/>
              <a:gd name="T37" fmla="*/ 614 h 800"/>
              <a:gd name="T38" fmla="*/ 32 w 905"/>
              <a:gd name="T39" fmla="*/ 48 h 800"/>
              <a:gd name="T40" fmla="*/ 372 w 905"/>
              <a:gd name="T41" fmla="*/ 768 h 800"/>
              <a:gd name="T42" fmla="*/ 32 w 905"/>
              <a:gd name="T43" fmla="*/ 752 h 800"/>
              <a:gd name="T44" fmla="*/ 36 w 905"/>
              <a:gd name="T45" fmla="*/ 646 h 800"/>
              <a:gd name="T46" fmla="*/ 388 w 905"/>
              <a:gd name="T47" fmla="*/ 752 h 800"/>
              <a:gd name="T48" fmla="*/ 767 w 905"/>
              <a:gd name="T49" fmla="*/ 472 h 800"/>
              <a:gd name="T50" fmla="*/ 767 w 905"/>
              <a:gd name="T51" fmla="*/ 341 h 800"/>
              <a:gd name="T52" fmla="*/ 767 w 905"/>
              <a:gd name="T53" fmla="*/ 472 h 800"/>
              <a:gd name="T54" fmla="*/ 733 w 905"/>
              <a:gd name="T55" fmla="*/ 407 h 800"/>
              <a:gd name="T56" fmla="*/ 800 w 905"/>
              <a:gd name="T57" fmla="*/ 407 h 800"/>
              <a:gd name="T58" fmla="*/ 817 w 905"/>
              <a:gd name="T59" fmla="*/ 139 h 800"/>
              <a:gd name="T60" fmla="*/ 607 w 905"/>
              <a:gd name="T61" fmla="*/ 123 h 800"/>
              <a:gd name="T62" fmla="*/ 607 w 905"/>
              <a:gd name="T63" fmla="*/ 155 h 800"/>
              <a:gd name="T64" fmla="*/ 817 w 905"/>
              <a:gd name="T65" fmla="*/ 139 h 800"/>
              <a:gd name="T66" fmla="*/ 801 w 905"/>
              <a:gd name="T67" fmla="*/ 235 h 800"/>
              <a:gd name="T68" fmla="*/ 591 w 905"/>
              <a:gd name="T69" fmla="*/ 251 h 800"/>
              <a:gd name="T70" fmla="*/ 801 w 905"/>
              <a:gd name="T71" fmla="*/ 267 h 800"/>
              <a:gd name="T72" fmla="*/ 857 w 905"/>
              <a:gd name="T73" fmla="*/ 0 h 800"/>
              <a:gd name="T74" fmla="*/ 486 w 905"/>
              <a:gd name="T75" fmla="*/ 48 h 800"/>
              <a:gd name="T76" fmla="*/ 534 w 905"/>
              <a:gd name="T77" fmla="*/ 800 h 800"/>
              <a:gd name="T78" fmla="*/ 905 w 905"/>
              <a:gd name="T79" fmla="*/ 752 h 800"/>
              <a:gd name="T80" fmla="*/ 857 w 905"/>
              <a:gd name="T81" fmla="*/ 0 h 800"/>
              <a:gd name="T82" fmla="*/ 857 w 905"/>
              <a:gd name="T83" fmla="*/ 32 h 800"/>
              <a:gd name="T84" fmla="*/ 873 w 905"/>
              <a:gd name="T85" fmla="*/ 614 h 800"/>
              <a:gd name="T86" fmla="*/ 518 w 905"/>
              <a:gd name="T87" fmla="*/ 615 h 800"/>
              <a:gd name="T88" fmla="*/ 534 w 905"/>
              <a:gd name="T89" fmla="*/ 32 h 800"/>
              <a:gd name="T90" fmla="*/ 534 w 905"/>
              <a:gd name="T91" fmla="*/ 768 h 800"/>
              <a:gd name="T92" fmla="*/ 518 w 905"/>
              <a:gd name="T93" fmla="*/ 646 h 800"/>
              <a:gd name="T94" fmla="*/ 873 w 905"/>
              <a:gd name="T95" fmla="*/ 646 h 800"/>
              <a:gd name="T96" fmla="*/ 857 w 905"/>
              <a:gd name="T97" fmla="*/ 76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5" h="800">
                <a:moveTo>
                  <a:pt x="281" y="472"/>
                </a:moveTo>
                <a:cubicBezTo>
                  <a:pt x="245" y="472"/>
                  <a:pt x="216" y="443"/>
                  <a:pt x="216" y="407"/>
                </a:cubicBezTo>
                <a:cubicBezTo>
                  <a:pt x="216" y="371"/>
                  <a:pt x="245" y="341"/>
                  <a:pt x="281" y="341"/>
                </a:cubicBezTo>
                <a:cubicBezTo>
                  <a:pt x="317" y="341"/>
                  <a:pt x="346" y="371"/>
                  <a:pt x="346" y="407"/>
                </a:cubicBezTo>
                <a:cubicBezTo>
                  <a:pt x="346" y="443"/>
                  <a:pt x="317" y="472"/>
                  <a:pt x="281" y="472"/>
                </a:cubicBezTo>
                <a:close/>
                <a:moveTo>
                  <a:pt x="281" y="373"/>
                </a:moveTo>
                <a:cubicBezTo>
                  <a:pt x="263" y="373"/>
                  <a:pt x="248" y="388"/>
                  <a:pt x="248" y="407"/>
                </a:cubicBezTo>
                <a:cubicBezTo>
                  <a:pt x="248" y="425"/>
                  <a:pt x="263" y="440"/>
                  <a:pt x="281" y="440"/>
                </a:cubicBezTo>
                <a:cubicBezTo>
                  <a:pt x="300" y="440"/>
                  <a:pt x="314" y="425"/>
                  <a:pt x="314" y="407"/>
                </a:cubicBezTo>
                <a:cubicBezTo>
                  <a:pt x="314" y="388"/>
                  <a:pt x="300" y="373"/>
                  <a:pt x="281" y="373"/>
                </a:cubicBezTo>
                <a:close/>
                <a:moveTo>
                  <a:pt x="332" y="139"/>
                </a:moveTo>
                <a:cubicBezTo>
                  <a:pt x="332" y="130"/>
                  <a:pt x="325" y="123"/>
                  <a:pt x="316" y="123"/>
                </a:cubicBezTo>
                <a:cubicBezTo>
                  <a:pt x="121" y="123"/>
                  <a:pt x="121" y="123"/>
                  <a:pt x="121" y="123"/>
                </a:cubicBezTo>
                <a:cubicBezTo>
                  <a:pt x="112" y="123"/>
                  <a:pt x="105" y="130"/>
                  <a:pt x="105" y="139"/>
                </a:cubicBezTo>
                <a:cubicBezTo>
                  <a:pt x="105" y="147"/>
                  <a:pt x="112" y="155"/>
                  <a:pt x="121" y="155"/>
                </a:cubicBezTo>
                <a:cubicBezTo>
                  <a:pt x="316" y="155"/>
                  <a:pt x="316" y="155"/>
                  <a:pt x="316" y="155"/>
                </a:cubicBezTo>
                <a:cubicBezTo>
                  <a:pt x="325" y="155"/>
                  <a:pt x="332" y="147"/>
                  <a:pt x="332" y="139"/>
                </a:cubicBezTo>
                <a:close/>
                <a:moveTo>
                  <a:pt x="332" y="251"/>
                </a:moveTo>
                <a:cubicBezTo>
                  <a:pt x="332" y="242"/>
                  <a:pt x="325" y="235"/>
                  <a:pt x="316" y="235"/>
                </a:cubicBezTo>
                <a:cubicBezTo>
                  <a:pt x="121" y="235"/>
                  <a:pt x="121" y="235"/>
                  <a:pt x="121" y="235"/>
                </a:cubicBezTo>
                <a:cubicBezTo>
                  <a:pt x="112" y="235"/>
                  <a:pt x="105" y="242"/>
                  <a:pt x="105" y="251"/>
                </a:cubicBezTo>
                <a:cubicBezTo>
                  <a:pt x="105" y="259"/>
                  <a:pt x="112" y="267"/>
                  <a:pt x="121" y="267"/>
                </a:cubicBezTo>
                <a:cubicBezTo>
                  <a:pt x="316" y="267"/>
                  <a:pt x="316" y="267"/>
                  <a:pt x="316" y="267"/>
                </a:cubicBezTo>
                <a:cubicBezTo>
                  <a:pt x="325" y="267"/>
                  <a:pt x="332" y="259"/>
                  <a:pt x="332" y="251"/>
                </a:cubicBezTo>
                <a:close/>
                <a:moveTo>
                  <a:pt x="372" y="0"/>
                </a:moveTo>
                <a:cubicBezTo>
                  <a:pt x="48" y="0"/>
                  <a:pt x="48" y="0"/>
                  <a:pt x="48" y="0"/>
                </a:cubicBezTo>
                <a:cubicBezTo>
                  <a:pt x="22" y="0"/>
                  <a:pt x="0" y="21"/>
                  <a:pt x="0" y="48"/>
                </a:cubicBezTo>
                <a:cubicBezTo>
                  <a:pt x="0" y="752"/>
                  <a:pt x="0" y="752"/>
                  <a:pt x="0" y="752"/>
                </a:cubicBezTo>
                <a:cubicBezTo>
                  <a:pt x="0" y="778"/>
                  <a:pt x="22" y="800"/>
                  <a:pt x="48" y="800"/>
                </a:cubicBezTo>
                <a:cubicBezTo>
                  <a:pt x="372" y="800"/>
                  <a:pt x="372" y="800"/>
                  <a:pt x="372" y="800"/>
                </a:cubicBezTo>
                <a:cubicBezTo>
                  <a:pt x="399" y="800"/>
                  <a:pt x="420" y="778"/>
                  <a:pt x="420" y="752"/>
                </a:cubicBezTo>
                <a:cubicBezTo>
                  <a:pt x="420" y="48"/>
                  <a:pt x="420" y="48"/>
                  <a:pt x="420" y="48"/>
                </a:cubicBezTo>
                <a:cubicBezTo>
                  <a:pt x="420" y="21"/>
                  <a:pt x="399" y="0"/>
                  <a:pt x="372" y="0"/>
                </a:cubicBezTo>
                <a:close/>
                <a:moveTo>
                  <a:pt x="48" y="32"/>
                </a:moveTo>
                <a:cubicBezTo>
                  <a:pt x="372" y="32"/>
                  <a:pt x="372" y="32"/>
                  <a:pt x="372" y="32"/>
                </a:cubicBezTo>
                <a:cubicBezTo>
                  <a:pt x="381" y="32"/>
                  <a:pt x="388" y="39"/>
                  <a:pt x="388" y="48"/>
                </a:cubicBezTo>
                <a:cubicBezTo>
                  <a:pt x="388" y="614"/>
                  <a:pt x="388" y="614"/>
                  <a:pt x="388" y="614"/>
                </a:cubicBezTo>
                <a:cubicBezTo>
                  <a:pt x="36" y="614"/>
                  <a:pt x="36" y="614"/>
                  <a:pt x="36" y="614"/>
                </a:cubicBezTo>
                <a:cubicBezTo>
                  <a:pt x="35" y="614"/>
                  <a:pt x="33" y="615"/>
                  <a:pt x="32" y="615"/>
                </a:cubicBezTo>
                <a:cubicBezTo>
                  <a:pt x="32" y="48"/>
                  <a:pt x="32" y="48"/>
                  <a:pt x="32" y="48"/>
                </a:cubicBezTo>
                <a:cubicBezTo>
                  <a:pt x="32" y="39"/>
                  <a:pt x="39" y="32"/>
                  <a:pt x="48" y="32"/>
                </a:cubicBezTo>
                <a:close/>
                <a:moveTo>
                  <a:pt x="372" y="768"/>
                </a:moveTo>
                <a:cubicBezTo>
                  <a:pt x="48" y="768"/>
                  <a:pt x="48" y="768"/>
                  <a:pt x="48" y="768"/>
                </a:cubicBezTo>
                <a:cubicBezTo>
                  <a:pt x="39" y="768"/>
                  <a:pt x="32" y="760"/>
                  <a:pt x="32" y="752"/>
                </a:cubicBezTo>
                <a:cubicBezTo>
                  <a:pt x="32" y="646"/>
                  <a:pt x="32" y="646"/>
                  <a:pt x="32" y="646"/>
                </a:cubicBezTo>
                <a:cubicBezTo>
                  <a:pt x="33" y="646"/>
                  <a:pt x="35" y="646"/>
                  <a:pt x="36" y="646"/>
                </a:cubicBezTo>
                <a:cubicBezTo>
                  <a:pt x="388" y="646"/>
                  <a:pt x="388" y="646"/>
                  <a:pt x="388" y="646"/>
                </a:cubicBezTo>
                <a:cubicBezTo>
                  <a:pt x="388" y="752"/>
                  <a:pt x="388" y="752"/>
                  <a:pt x="388" y="752"/>
                </a:cubicBezTo>
                <a:cubicBezTo>
                  <a:pt x="388" y="760"/>
                  <a:pt x="381" y="768"/>
                  <a:pt x="372" y="768"/>
                </a:cubicBezTo>
                <a:close/>
                <a:moveTo>
                  <a:pt x="767" y="472"/>
                </a:moveTo>
                <a:cubicBezTo>
                  <a:pt x="731" y="472"/>
                  <a:pt x="701" y="443"/>
                  <a:pt x="701" y="407"/>
                </a:cubicBezTo>
                <a:cubicBezTo>
                  <a:pt x="701" y="371"/>
                  <a:pt x="731" y="341"/>
                  <a:pt x="767" y="341"/>
                </a:cubicBezTo>
                <a:cubicBezTo>
                  <a:pt x="803" y="341"/>
                  <a:pt x="832" y="371"/>
                  <a:pt x="832" y="407"/>
                </a:cubicBezTo>
                <a:cubicBezTo>
                  <a:pt x="832" y="443"/>
                  <a:pt x="803" y="472"/>
                  <a:pt x="767" y="472"/>
                </a:cubicBezTo>
                <a:close/>
                <a:moveTo>
                  <a:pt x="767" y="373"/>
                </a:moveTo>
                <a:cubicBezTo>
                  <a:pt x="748" y="373"/>
                  <a:pt x="733" y="388"/>
                  <a:pt x="733" y="407"/>
                </a:cubicBezTo>
                <a:cubicBezTo>
                  <a:pt x="733" y="425"/>
                  <a:pt x="748" y="440"/>
                  <a:pt x="767" y="440"/>
                </a:cubicBezTo>
                <a:cubicBezTo>
                  <a:pt x="785" y="440"/>
                  <a:pt x="800" y="425"/>
                  <a:pt x="800" y="407"/>
                </a:cubicBezTo>
                <a:cubicBezTo>
                  <a:pt x="800" y="388"/>
                  <a:pt x="785" y="373"/>
                  <a:pt x="767" y="373"/>
                </a:cubicBezTo>
                <a:close/>
                <a:moveTo>
                  <a:pt x="817" y="139"/>
                </a:moveTo>
                <a:cubicBezTo>
                  <a:pt x="817" y="130"/>
                  <a:pt x="810" y="123"/>
                  <a:pt x="801" y="123"/>
                </a:cubicBezTo>
                <a:cubicBezTo>
                  <a:pt x="607" y="123"/>
                  <a:pt x="607" y="123"/>
                  <a:pt x="607" y="123"/>
                </a:cubicBezTo>
                <a:cubicBezTo>
                  <a:pt x="598" y="123"/>
                  <a:pt x="591" y="130"/>
                  <a:pt x="591" y="139"/>
                </a:cubicBezTo>
                <a:cubicBezTo>
                  <a:pt x="591" y="147"/>
                  <a:pt x="598" y="155"/>
                  <a:pt x="607" y="155"/>
                </a:cubicBezTo>
                <a:cubicBezTo>
                  <a:pt x="801" y="155"/>
                  <a:pt x="801" y="155"/>
                  <a:pt x="801" y="155"/>
                </a:cubicBezTo>
                <a:cubicBezTo>
                  <a:pt x="810" y="155"/>
                  <a:pt x="817" y="147"/>
                  <a:pt x="817" y="139"/>
                </a:cubicBezTo>
                <a:close/>
                <a:moveTo>
                  <a:pt x="817" y="251"/>
                </a:moveTo>
                <a:cubicBezTo>
                  <a:pt x="817" y="242"/>
                  <a:pt x="810" y="235"/>
                  <a:pt x="801" y="235"/>
                </a:cubicBezTo>
                <a:cubicBezTo>
                  <a:pt x="607" y="235"/>
                  <a:pt x="607" y="235"/>
                  <a:pt x="607" y="235"/>
                </a:cubicBezTo>
                <a:cubicBezTo>
                  <a:pt x="598" y="235"/>
                  <a:pt x="591" y="242"/>
                  <a:pt x="591" y="251"/>
                </a:cubicBezTo>
                <a:cubicBezTo>
                  <a:pt x="591" y="259"/>
                  <a:pt x="598" y="267"/>
                  <a:pt x="607" y="267"/>
                </a:cubicBezTo>
                <a:cubicBezTo>
                  <a:pt x="801" y="267"/>
                  <a:pt x="801" y="267"/>
                  <a:pt x="801" y="267"/>
                </a:cubicBezTo>
                <a:cubicBezTo>
                  <a:pt x="810" y="267"/>
                  <a:pt x="817" y="259"/>
                  <a:pt x="817" y="251"/>
                </a:cubicBezTo>
                <a:close/>
                <a:moveTo>
                  <a:pt x="857" y="0"/>
                </a:moveTo>
                <a:cubicBezTo>
                  <a:pt x="534" y="0"/>
                  <a:pt x="534" y="0"/>
                  <a:pt x="534" y="0"/>
                </a:cubicBezTo>
                <a:cubicBezTo>
                  <a:pt x="507" y="0"/>
                  <a:pt x="486" y="21"/>
                  <a:pt x="486" y="48"/>
                </a:cubicBezTo>
                <a:cubicBezTo>
                  <a:pt x="486" y="752"/>
                  <a:pt x="486" y="752"/>
                  <a:pt x="486" y="752"/>
                </a:cubicBezTo>
                <a:cubicBezTo>
                  <a:pt x="486" y="778"/>
                  <a:pt x="507" y="800"/>
                  <a:pt x="534" y="800"/>
                </a:cubicBezTo>
                <a:cubicBezTo>
                  <a:pt x="857" y="800"/>
                  <a:pt x="857" y="800"/>
                  <a:pt x="857" y="800"/>
                </a:cubicBezTo>
                <a:cubicBezTo>
                  <a:pt x="884" y="800"/>
                  <a:pt x="905" y="778"/>
                  <a:pt x="905" y="752"/>
                </a:cubicBezTo>
                <a:cubicBezTo>
                  <a:pt x="905" y="48"/>
                  <a:pt x="905" y="48"/>
                  <a:pt x="905" y="48"/>
                </a:cubicBezTo>
                <a:cubicBezTo>
                  <a:pt x="905" y="21"/>
                  <a:pt x="884" y="0"/>
                  <a:pt x="857" y="0"/>
                </a:cubicBezTo>
                <a:close/>
                <a:moveTo>
                  <a:pt x="534" y="32"/>
                </a:moveTo>
                <a:cubicBezTo>
                  <a:pt x="857" y="32"/>
                  <a:pt x="857" y="32"/>
                  <a:pt x="857" y="32"/>
                </a:cubicBezTo>
                <a:cubicBezTo>
                  <a:pt x="866" y="32"/>
                  <a:pt x="873" y="39"/>
                  <a:pt x="873" y="48"/>
                </a:cubicBezTo>
                <a:cubicBezTo>
                  <a:pt x="873" y="614"/>
                  <a:pt x="873" y="614"/>
                  <a:pt x="873" y="614"/>
                </a:cubicBezTo>
                <a:cubicBezTo>
                  <a:pt x="522" y="614"/>
                  <a:pt x="522" y="614"/>
                  <a:pt x="522" y="614"/>
                </a:cubicBezTo>
                <a:cubicBezTo>
                  <a:pt x="520" y="614"/>
                  <a:pt x="519" y="615"/>
                  <a:pt x="518" y="615"/>
                </a:cubicBezTo>
                <a:cubicBezTo>
                  <a:pt x="518" y="48"/>
                  <a:pt x="518" y="48"/>
                  <a:pt x="518" y="48"/>
                </a:cubicBezTo>
                <a:cubicBezTo>
                  <a:pt x="518" y="39"/>
                  <a:pt x="525" y="32"/>
                  <a:pt x="534" y="32"/>
                </a:cubicBezTo>
                <a:close/>
                <a:moveTo>
                  <a:pt x="857" y="768"/>
                </a:moveTo>
                <a:cubicBezTo>
                  <a:pt x="534" y="768"/>
                  <a:pt x="534" y="768"/>
                  <a:pt x="534" y="768"/>
                </a:cubicBezTo>
                <a:cubicBezTo>
                  <a:pt x="525" y="768"/>
                  <a:pt x="518" y="760"/>
                  <a:pt x="518" y="752"/>
                </a:cubicBezTo>
                <a:cubicBezTo>
                  <a:pt x="518" y="646"/>
                  <a:pt x="518" y="646"/>
                  <a:pt x="518" y="646"/>
                </a:cubicBezTo>
                <a:cubicBezTo>
                  <a:pt x="519" y="646"/>
                  <a:pt x="520" y="646"/>
                  <a:pt x="522" y="646"/>
                </a:cubicBezTo>
                <a:cubicBezTo>
                  <a:pt x="873" y="646"/>
                  <a:pt x="873" y="646"/>
                  <a:pt x="873" y="646"/>
                </a:cubicBezTo>
                <a:cubicBezTo>
                  <a:pt x="873" y="752"/>
                  <a:pt x="873" y="752"/>
                  <a:pt x="873" y="752"/>
                </a:cubicBezTo>
                <a:cubicBezTo>
                  <a:pt x="873" y="760"/>
                  <a:pt x="866" y="768"/>
                  <a:pt x="857" y="768"/>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354" name="Rectangle 1353">
            <a:extLst>
              <a:ext uri="{FF2B5EF4-FFF2-40B4-BE49-F238E27FC236}">
                <a16:creationId xmlns:a16="http://schemas.microsoft.com/office/drawing/2014/main" id="{AE94AC95-DF96-709B-2352-4E58D99DD7A2}"/>
              </a:ext>
            </a:extLst>
          </p:cNvPr>
          <p:cNvSpPr/>
          <p:nvPr/>
        </p:nvSpPr>
        <p:spPr>
          <a:xfrm>
            <a:off x="3811588"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Log Files</a:t>
            </a:r>
          </a:p>
        </p:txBody>
      </p:sp>
      <p:sp>
        <p:nvSpPr>
          <p:cNvPr id="1364" name="Rectangle 1363">
            <a:extLst>
              <a:ext uri="{FF2B5EF4-FFF2-40B4-BE49-F238E27FC236}">
                <a16:creationId xmlns:a16="http://schemas.microsoft.com/office/drawing/2014/main" id="{4C956988-294C-8535-7D40-7F5E1E173757}"/>
              </a:ext>
            </a:extLst>
          </p:cNvPr>
          <p:cNvSpPr/>
          <p:nvPr/>
        </p:nvSpPr>
        <p:spPr>
          <a:xfrm>
            <a:off x="3784600" y="3617913"/>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On-Premise</a:t>
            </a:r>
            <a:endParaRPr lang="en-US" sz="825" dirty="0">
              <a:solidFill>
                <a:srgbClr val="000000"/>
              </a:solidFill>
              <a:latin typeface="Arial"/>
              <a:ea typeface="+mn-ea"/>
            </a:endParaRPr>
          </a:p>
        </p:txBody>
      </p:sp>
      <p:sp>
        <p:nvSpPr>
          <p:cNvPr id="1374" name="Rectangle 1373">
            <a:extLst>
              <a:ext uri="{FF2B5EF4-FFF2-40B4-BE49-F238E27FC236}">
                <a16:creationId xmlns:a16="http://schemas.microsoft.com/office/drawing/2014/main" id="{01BFDB4A-4999-D4A2-AFDE-8FE77ACB0467}"/>
              </a:ext>
            </a:extLst>
          </p:cNvPr>
          <p:cNvSpPr/>
          <p:nvPr/>
        </p:nvSpPr>
        <p:spPr>
          <a:xfrm>
            <a:off x="4641850" y="2774950"/>
            <a:ext cx="7540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Online Services</a:t>
            </a:r>
          </a:p>
        </p:txBody>
      </p:sp>
      <p:sp>
        <p:nvSpPr>
          <p:cNvPr id="1384" name="Rectangle 1383">
            <a:extLst>
              <a:ext uri="{FF2B5EF4-FFF2-40B4-BE49-F238E27FC236}">
                <a16:creationId xmlns:a16="http://schemas.microsoft.com/office/drawing/2014/main" id="{FA879B53-826D-89FF-5083-C9FAEA22FE0E}"/>
              </a:ext>
            </a:extLst>
          </p:cNvPr>
          <p:cNvSpPr/>
          <p:nvPr/>
        </p:nvSpPr>
        <p:spPr>
          <a:xfrm>
            <a:off x="5449888" y="1941513"/>
            <a:ext cx="754062"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Messaging</a:t>
            </a:r>
            <a:endParaRPr lang="en-US" sz="825" dirty="0">
              <a:solidFill>
                <a:srgbClr val="000000"/>
              </a:solidFill>
              <a:latin typeface="Arial"/>
              <a:ea typeface="+mn-ea"/>
            </a:endParaRPr>
          </a:p>
        </p:txBody>
      </p:sp>
      <p:sp>
        <p:nvSpPr>
          <p:cNvPr id="2419" name="Freeform 1201">
            <a:extLst>
              <a:ext uri="{FF2B5EF4-FFF2-40B4-BE49-F238E27FC236}">
                <a16:creationId xmlns:a16="http://schemas.microsoft.com/office/drawing/2014/main" id="{062F583F-3978-426D-5342-4486F036F540}"/>
              </a:ext>
            </a:extLst>
          </p:cNvPr>
          <p:cNvSpPr>
            <a:spLocks noEditPoints="1"/>
          </p:cNvSpPr>
          <p:nvPr/>
        </p:nvSpPr>
        <p:spPr bwMode="auto">
          <a:xfrm>
            <a:off x="3197225" y="3259138"/>
            <a:ext cx="258763" cy="317500"/>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355" name="Rectangle 1354">
            <a:extLst>
              <a:ext uri="{FF2B5EF4-FFF2-40B4-BE49-F238E27FC236}">
                <a16:creationId xmlns:a16="http://schemas.microsoft.com/office/drawing/2014/main" id="{D2BAC518-7FFE-228E-8E76-1D387DA03D3F}"/>
              </a:ext>
            </a:extLst>
          </p:cNvPr>
          <p:cNvSpPr/>
          <p:nvPr/>
        </p:nvSpPr>
        <p:spPr>
          <a:xfrm>
            <a:off x="2976563"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Folder</a:t>
            </a:r>
            <a:endParaRPr lang="en-US" sz="825" dirty="0">
              <a:solidFill>
                <a:srgbClr val="000000"/>
              </a:solidFill>
              <a:latin typeface="Arial"/>
              <a:ea typeface="+mn-ea"/>
            </a:endParaRPr>
          </a:p>
        </p:txBody>
      </p:sp>
      <p:sp>
        <p:nvSpPr>
          <p:cNvPr id="1365" name="Rectangle 1364">
            <a:extLst>
              <a:ext uri="{FF2B5EF4-FFF2-40B4-BE49-F238E27FC236}">
                <a16:creationId xmlns:a16="http://schemas.microsoft.com/office/drawing/2014/main" id="{7B1BD438-E632-060A-B6E6-D850AD08E962}"/>
              </a:ext>
            </a:extLst>
          </p:cNvPr>
          <p:cNvSpPr/>
          <p:nvPr/>
        </p:nvSpPr>
        <p:spPr>
          <a:xfrm>
            <a:off x="2949575" y="3617913"/>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Storage</a:t>
            </a:r>
          </a:p>
        </p:txBody>
      </p:sp>
      <p:sp>
        <p:nvSpPr>
          <p:cNvPr id="1375" name="Rectangle 1374">
            <a:extLst>
              <a:ext uri="{FF2B5EF4-FFF2-40B4-BE49-F238E27FC236}">
                <a16:creationId xmlns:a16="http://schemas.microsoft.com/office/drawing/2014/main" id="{00BEBD42-E24E-A672-4A26-7F1F89C3F557}"/>
              </a:ext>
            </a:extLst>
          </p:cNvPr>
          <p:cNvSpPr/>
          <p:nvPr/>
        </p:nvSpPr>
        <p:spPr>
          <a:xfrm>
            <a:off x="3733800" y="2774950"/>
            <a:ext cx="8302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Web Clickstreams</a:t>
            </a:r>
            <a:endParaRPr lang="en-US" sz="825" dirty="0">
              <a:solidFill>
                <a:srgbClr val="000000"/>
              </a:solidFill>
              <a:latin typeface="Arial"/>
              <a:ea typeface="+mn-ea"/>
            </a:endParaRPr>
          </a:p>
        </p:txBody>
      </p:sp>
      <p:sp>
        <p:nvSpPr>
          <p:cNvPr id="1385" name="Rectangle 1384">
            <a:extLst>
              <a:ext uri="{FF2B5EF4-FFF2-40B4-BE49-F238E27FC236}">
                <a16:creationId xmlns:a16="http://schemas.microsoft.com/office/drawing/2014/main" id="{0D7A3FCE-CEEA-AC4B-9518-FDF66C169A98}"/>
              </a:ext>
            </a:extLst>
          </p:cNvPr>
          <p:cNvSpPr/>
          <p:nvPr/>
        </p:nvSpPr>
        <p:spPr>
          <a:xfrm>
            <a:off x="4614863" y="1941513"/>
            <a:ext cx="754062"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Energy Meters</a:t>
            </a:r>
          </a:p>
        </p:txBody>
      </p:sp>
      <p:sp>
        <p:nvSpPr>
          <p:cNvPr id="3022" name="Freeform 601">
            <a:extLst>
              <a:ext uri="{FF2B5EF4-FFF2-40B4-BE49-F238E27FC236}">
                <a16:creationId xmlns:a16="http://schemas.microsoft.com/office/drawing/2014/main" id="{689C9D6D-44FB-BD87-901F-970440935AF5}"/>
              </a:ext>
            </a:extLst>
          </p:cNvPr>
          <p:cNvSpPr>
            <a:spLocks noEditPoints="1"/>
          </p:cNvSpPr>
          <p:nvPr/>
        </p:nvSpPr>
        <p:spPr bwMode="auto">
          <a:xfrm>
            <a:off x="2317750" y="3262313"/>
            <a:ext cx="312738" cy="311150"/>
          </a:xfrm>
          <a:custGeom>
            <a:avLst/>
            <a:gdLst>
              <a:gd name="T0" fmla="*/ 821 w 821"/>
              <a:gd name="T1" fmla="*/ 411 h 821"/>
              <a:gd name="T2" fmla="*/ 0 w 821"/>
              <a:gd name="T3" fmla="*/ 411 h 821"/>
              <a:gd name="T4" fmla="*/ 729 w 821"/>
              <a:gd name="T5" fmla="*/ 670 h 821"/>
              <a:gd name="T6" fmla="*/ 729 w 821"/>
              <a:gd name="T7" fmla="*/ 669 h 821"/>
              <a:gd name="T8" fmla="*/ 714 w 821"/>
              <a:gd name="T9" fmla="*/ 637 h 821"/>
              <a:gd name="T10" fmla="*/ 580 w 821"/>
              <a:gd name="T11" fmla="*/ 619 h 821"/>
              <a:gd name="T12" fmla="*/ 482 w 821"/>
              <a:gd name="T13" fmla="*/ 539 h 821"/>
              <a:gd name="T14" fmla="*/ 459 w 821"/>
              <a:gd name="T15" fmla="*/ 309 h 821"/>
              <a:gd name="T16" fmla="*/ 472 w 821"/>
              <a:gd name="T17" fmla="*/ 211 h 821"/>
              <a:gd name="T18" fmla="*/ 789 w 821"/>
              <a:gd name="T19" fmla="*/ 411 h 821"/>
              <a:gd name="T20" fmla="*/ 499 w 821"/>
              <a:gd name="T21" fmla="*/ 669 h 821"/>
              <a:gd name="T22" fmla="*/ 464 w 821"/>
              <a:gd name="T23" fmla="*/ 584 h 821"/>
              <a:gd name="T24" fmla="*/ 548 w 821"/>
              <a:gd name="T25" fmla="*/ 619 h 821"/>
              <a:gd name="T26" fmla="*/ 426 w 821"/>
              <a:gd name="T27" fmla="*/ 583 h 821"/>
              <a:gd name="T28" fmla="*/ 276 w 821"/>
              <a:gd name="T29" fmla="*/ 495 h 821"/>
              <a:gd name="T30" fmla="*/ 246 w 821"/>
              <a:gd name="T31" fmla="*/ 432 h 821"/>
              <a:gd name="T32" fmla="*/ 392 w 821"/>
              <a:gd name="T33" fmla="*/ 332 h 821"/>
              <a:gd name="T34" fmla="*/ 441 w 821"/>
              <a:gd name="T35" fmla="*/ 561 h 821"/>
              <a:gd name="T36" fmla="*/ 145 w 821"/>
              <a:gd name="T37" fmla="*/ 495 h 821"/>
              <a:gd name="T38" fmla="*/ 194 w 821"/>
              <a:gd name="T39" fmla="*/ 445 h 821"/>
              <a:gd name="T40" fmla="*/ 230 w 821"/>
              <a:gd name="T41" fmla="*/ 530 h 821"/>
              <a:gd name="T42" fmla="*/ 145 w 821"/>
              <a:gd name="T43" fmla="*/ 495 h 821"/>
              <a:gd name="T44" fmla="*/ 408 w 821"/>
              <a:gd name="T45" fmla="*/ 169 h 821"/>
              <a:gd name="T46" fmla="*/ 413 w 821"/>
              <a:gd name="T47" fmla="*/ 32 h 821"/>
              <a:gd name="T48" fmla="*/ 451 w 821"/>
              <a:gd name="T49" fmla="*/ 186 h 821"/>
              <a:gd name="T50" fmla="*/ 451 w 821"/>
              <a:gd name="T51" fmla="*/ 251 h 821"/>
              <a:gd name="T52" fmla="*/ 401 w 821"/>
              <a:gd name="T53" fmla="*/ 301 h 821"/>
              <a:gd name="T54" fmla="*/ 366 w 821"/>
              <a:gd name="T55" fmla="*/ 216 h 821"/>
              <a:gd name="T56" fmla="*/ 380 w 821"/>
              <a:gd name="T57" fmla="*/ 33 h 821"/>
              <a:gd name="T58" fmla="*/ 376 w 821"/>
              <a:gd name="T59" fmla="*/ 173 h 821"/>
              <a:gd name="T60" fmla="*/ 319 w 821"/>
              <a:gd name="T61" fmla="*/ 251 h 821"/>
              <a:gd name="T62" fmla="*/ 217 w 821"/>
              <a:gd name="T63" fmla="*/ 417 h 821"/>
              <a:gd name="T64" fmla="*/ 137 w 821"/>
              <a:gd name="T65" fmla="*/ 437 h 821"/>
              <a:gd name="T66" fmla="*/ 35 w 821"/>
              <a:gd name="T67" fmla="*/ 359 h 821"/>
              <a:gd name="T68" fmla="*/ 32 w 821"/>
              <a:gd name="T69" fmla="*/ 398 h 821"/>
              <a:gd name="T70" fmla="*/ 113 w 821"/>
              <a:gd name="T71" fmla="*/ 495 h 821"/>
              <a:gd name="T72" fmla="*/ 94 w 821"/>
              <a:gd name="T73" fmla="*/ 618 h 821"/>
              <a:gd name="T74" fmla="*/ 32 w 821"/>
              <a:gd name="T75" fmla="*/ 398 h 821"/>
              <a:gd name="T76" fmla="*/ 156 w 821"/>
              <a:gd name="T77" fmla="*/ 567 h 821"/>
              <a:gd name="T78" fmla="*/ 252 w 821"/>
              <a:gd name="T79" fmla="*/ 553 h 821"/>
              <a:gd name="T80" fmla="*/ 417 w 821"/>
              <a:gd name="T81" fmla="*/ 614 h 821"/>
              <a:gd name="T82" fmla="*/ 499 w 821"/>
              <a:gd name="T83" fmla="*/ 701 h 821"/>
              <a:gd name="T84" fmla="*/ 557 w 821"/>
              <a:gd name="T85" fmla="*/ 759 h 821"/>
              <a:gd name="T86" fmla="*/ 115 w 821"/>
              <a:gd name="T87" fmla="*/ 647 h 821"/>
              <a:gd name="T88" fmla="*/ 549 w 821"/>
              <a:gd name="T89" fmla="*/ 683 h 821"/>
              <a:gd name="T90" fmla="*/ 573 w 821"/>
              <a:gd name="T91" fmla="*/ 653 h 821"/>
              <a:gd name="T92" fmla="*/ 586 w 821"/>
              <a:gd name="T93" fmla="*/ 746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1" h="821">
                <a:moveTo>
                  <a:pt x="729" y="669"/>
                </a:moveTo>
                <a:cubicBezTo>
                  <a:pt x="787" y="598"/>
                  <a:pt x="821" y="508"/>
                  <a:pt x="821" y="411"/>
                </a:cubicBezTo>
                <a:cubicBezTo>
                  <a:pt x="821" y="184"/>
                  <a:pt x="637" y="0"/>
                  <a:pt x="410" y="0"/>
                </a:cubicBezTo>
                <a:cubicBezTo>
                  <a:pt x="184" y="0"/>
                  <a:pt x="0" y="184"/>
                  <a:pt x="0" y="411"/>
                </a:cubicBezTo>
                <a:cubicBezTo>
                  <a:pt x="0" y="637"/>
                  <a:pt x="184" y="821"/>
                  <a:pt x="410" y="821"/>
                </a:cubicBezTo>
                <a:cubicBezTo>
                  <a:pt x="539" y="821"/>
                  <a:pt x="653" y="762"/>
                  <a:pt x="729" y="670"/>
                </a:cubicBezTo>
                <a:cubicBezTo>
                  <a:pt x="729" y="670"/>
                  <a:pt x="729" y="670"/>
                  <a:pt x="729" y="670"/>
                </a:cubicBezTo>
                <a:lnTo>
                  <a:pt x="729" y="669"/>
                </a:lnTo>
                <a:close/>
                <a:moveTo>
                  <a:pt x="789" y="411"/>
                </a:moveTo>
                <a:cubicBezTo>
                  <a:pt x="789" y="495"/>
                  <a:pt x="761" y="574"/>
                  <a:pt x="714" y="637"/>
                </a:cubicBezTo>
                <a:cubicBezTo>
                  <a:pt x="669" y="635"/>
                  <a:pt x="624" y="629"/>
                  <a:pt x="580" y="622"/>
                </a:cubicBezTo>
                <a:cubicBezTo>
                  <a:pt x="580" y="621"/>
                  <a:pt x="580" y="620"/>
                  <a:pt x="580" y="619"/>
                </a:cubicBezTo>
                <a:cubicBezTo>
                  <a:pt x="580" y="574"/>
                  <a:pt x="544" y="537"/>
                  <a:pt x="499" y="537"/>
                </a:cubicBezTo>
                <a:cubicBezTo>
                  <a:pt x="493" y="537"/>
                  <a:pt x="487" y="538"/>
                  <a:pt x="482" y="539"/>
                </a:cubicBezTo>
                <a:cubicBezTo>
                  <a:pt x="456" y="471"/>
                  <a:pt x="436" y="401"/>
                  <a:pt x="424" y="329"/>
                </a:cubicBezTo>
                <a:cubicBezTo>
                  <a:pt x="437" y="326"/>
                  <a:pt x="449" y="319"/>
                  <a:pt x="459" y="309"/>
                </a:cubicBezTo>
                <a:cubicBezTo>
                  <a:pt x="474" y="293"/>
                  <a:pt x="483" y="273"/>
                  <a:pt x="483" y="251"/>
                </a:cubicBezTo>
                <a:cubicBezTo>
                  <a:pt x="483" y="236"/>
                  <a:pt x="479" y="223"/>
                  <a:pt x="472" y="211"/>
                </a:cubicBezTo>
                <a:cubicBezTo>
                  <a:pt x="525" y="172"/>
                  <a:pt x="581" y="138"/>
                  <a:pt x="639" y="109"/>
                </a:cubicBezTo>
                <a:cubicBezTo>
                  <a:pt x="730" y="178"/>
                  <a:pt x="789" y="288"/>
                  <a:pt x="789" y="411"/>
                </a:cubicBezTo>
                <a:close/>
                <a:moveTo>
                  <a:pt x="534" y="654"/>
                </a:moveTo>
                <a:cubicBezTo>
                  <a:pt x="525" y="664"/>
                  <a:pt x="512" y="669"/>
                  <a:pt x="499" y="669"/>
                </a:cubicBezTo>
                <a:cubicBezTo>
                  <a:pt x="471" y="669"/>
                  <a:pt x="449" y="647"/>
                  <a:pt x="449" y="619"/>
                </a:cubicBezTo>
                <a:cubicBezTo>
                  <a:pt x="449" y="606"/>
                  <a:pt x="454" y="593"/>
                  <a:pt x="464" y="584"/>
                </a:cubicBezTo>
                <a:cubicBezTo>
                  <a:pt x="473" y="575"/>
                  <a:pt x="485" y="569"/>
                  <a:pt x="499" y="569"/>
                </a:cubicBezTo>
                <a:cubicBezTo>
                  <a:pt x="526" y="569"/>
                  <a:pt x="548" y="592"/>
                  <a:pt x="548" y="619"/>
                </a:cubicBezTo>
                <a:cubicBezTo>
                  <a:pt x="548" y="632"/>
                  <a:pt x="543" y="645"/>
                  <a:pt x="534" y="654"/>
                </a:cubicBezTo>
                <a:close/>
                <a:moveTo>
                  <a:pt x="426" y="583"/>
                </a:moveTo>
                <a:cubicBezTo>
                  <a:pt x="373" y="565"/>
                  <a:pt x="322" y="544"/>
                  <a:pt x="273" y="519"/>
                </a:cubicBezTo>
                <a:cubicBezTo>
                  <a:pt x="275" y="511"/>
                  <a:pt x="276" y="503"/>
                  <a:pt x="276" y="495"/>
                </a:cubicBezTo>
                <a:cubicBezTo>
                  <a:pt x="276" y="495"/>
                  <a:pt x="276" y="495"/>
                  <a:pt x="276" y="495"/>
                </a:cubicBezTo>
                <a:cubicBezTo>
                  <a:pt x="276" y="469"/>
                  <a:pt x="264" y="447"/>
                  <a:pt x="246" y="432"/>
                </a:cubicBezTo>
                <a:cubicBezTo>
                  <a:pt x="278" y="390"/>
                  <a:pt x="312" y="351"/>
                  <a:pt x="350" y="314"/>
                </a:cubicBezTo>
                <a:cubicBezTo>
                  <a:pt x="362" y="324"/>
                  <a:pt x="376" y="330"/>
                  <a:pt x="392" y="332"/>
                </a:cubicBezTo>
                <a:cubicBezTo>
                  <a:pt x="405" y="407"/>
                  <a:pt x="425" y="481"/>
                  <a:pt x="452" y="552"/>
                </a:cubicBezTo>
                <a:cubicBezTo>
                  <a:pt x="448" y="555"/>
                  <a:pt x="444" y="558"/>
                  <a:pt x="441" y="561"/>
                </a:cubicBezTo>
                <a:cubicBezTo>
                  <a:pt x="435" y="568"/>
                  <a:pt x="429" y="575"/>
                  <a:pt x="426" y="583"/>
                </a:cubicBezTo>
                <a:close/>
                <a:moveTo>
                  <a:pt x="145" y="495"/>
                </a:moveTo>
                <a:cubicBezTo>
                  <a:pt x="145" y="482"/>
                  <a:pt x="150" y="469"/>
                  <a:pt x="159" y="460"/>
                </a:cubicBezTo>
                <a:cubicBezTo>
                  <a:pt x="169" y="451"/>
                  <a:pt x="181" y="445"/>
                  <a:pt x="194" y="445"/>
                </a:cubicBezTo>
                <a:cubicBezTo>
                  <a:pt x="222" y="445"/>
                  <a:pt x="244" y="468"/>
                  <a:pt x="244" y="495"/>
                </a:cubicBezTo>
                <a:cubicBezTo>
                  <a:pt x="244" y="508"/>
                  <a:pt x="239" y="521"/>
                  <a:pt x="230" y="530"/>
                </a:cubicBezTo>
                <a:cubicBezTo>
                  <a:pt x="220" y="540"/>
                  <a:pt x="208" y="545"/>
                  <a:pt x="194" y="545"/>
                </a:cubicBezTo>
                <a:cubicBezTo>
                  <a:pt x="167" y="545"/>
                  <a:pt x="145" y="523"/>
                  <a:pt x="145" y="495"/>
                </a:cubicBezTo>
                <a:close/>
                <a:moveTo>
                  <a:pt x="451" y="186"/>
                </a:moveTo>
                <a:cubicBezTo>
                  <a:pt x="439" y="177"/>
                  <a:pt x="424" y="171"/>
                  <a:pt x="408" y="169"/>
                </a:cubicBezTo>
                <a:cubicBezTo>
                  <a:pt x="408" y="159"/>
                  <a:pt x="408" y="149"/>
                  <a:pt x="408" y="138"/>
                </a:cubicBezTo>
                <a:cubicBezTo>
                  <a:pt x="408" y="103"/>
                  <a:pt x="409" y="67"/>
                  <a:pt x="413" y="32"/>
                </a:cubicBezTo>
                <a:cubicBezTo>
                  <a:pt x="485" y="32"/>
                  <a:pt x="552" y="53"/>
                  <a:pt x="609" y="89"/>
                </a:cubicBezTo>
                <a:cubicBezTo>
                  <a:pt x="554" y="117"/>
                  <a:pt x="501" y="150"/>
                  <a:pt x="451" y="186"/>
                </a:cubicBezTo>
                <a:close/>
                <a:moveTo>
                  <a:pt x="401" y="201"/>
                </a:moveTo>
                <a:cubicBezTo>
                  <a:pt x="428" y="201"/>
                  <a:pt x="451" y="223"/>
                  <a:pt x="451" y="251"/>
                </a:cubicBezTo>
                <a:cubicBezTo>
                  <a:pt x="451" y="264"/>
                  <a:pt x="446" y="277"/>
                  <a:pt x="436" y="286"/>
                </a:cubicBezTo>
                <a:cubicBezTo>
                  <a:pt x="427" y="295"/>
                  <a:pt x="414" y="301"/>
                  <a:pt x="401" y="301"/>
                </a:cubicBezTo>
                <a:cubicBezTo>
                  <a:pt x="374" y="301"/>
                  <a:pt x="351" y="278"/>
                  <a:pt x="351" y="251"/>
                </a:cubicBezTo>
                <a:cubicBezTo>
                  <a:pt x="351" y="238"/>
                  <a:pt x="356" y="225"/>
                  <a:pt x="366" y="216"/>
                </a:cubicBezTo>
                <a:cubicBezTo>
                  <a:pt x="375" y="206"/>
                  <a:pt x="388" y="201"/>
                  <a:pt x="401" y="201"/>
                </a:cubicBezTo>
                <a:close/>
                <a:moveTo>
                  <a:pt x="380" y="33"/>
                </a:moveTo>
                <a:cubicBezTo>
                  <a:pt x="377" y="68"/>
                  <a:pt x="376" y="103"/>
                  <a:pt x="376" y="138"/>
                </a:cubicBezTo>
                <a:cubicBezTo>
                  <a:pt x="376" y="150"/>
                  <a:pt x="376" y="161"/>
                  <a:pt x="376" y="173"/>
                </a:cubicBezTo>
                <a:cubicBezTo>
                  <a:pt x="364" y="177"/>
                  <a:pt x="353" y="184"/>
                  <a:pt x="343" y="193"/>
                </a:cubicBezTo>
                <a:cubicBezTo>
                  <a:pt x="328" y="208"/>
                  <a:pt x="319" y="229"/>
                  <a:pt x="319" y="251"/>
                </a:cubicBezTo>
                <a:cubicBezTo>
                  <a:pt x="319" y="265"/>
                  <a:pt x="323" y="278"/>
                  <a:pt x="329" y="290"/>
                </a:cubicBezTo>
                <a:cubicBezTo>
                  <a:pt x="289" y="329"/>
                  <a:pt x="251" y="372"/>
                  <a:pt x="217" y="417"/>
                </a:cubicBezTo>
                <a:cubicBezTo>
                  <a:pt x="210" y="415"/>
                  <a:pt x="202" y="413"/>
                  <a:pt x="194" y="413"/>
                </a:cubicBezTo>
                <a:cubicBezTo>
                  <a:pt x="173" y="413"/>
                  <a:pt x="152" y="422"/>
                  <a:pt x="137" y="437"/>
                </a:cubicBezTo>
                <a:cubicBezTo>
                  <a:pt x="136" y="437"/>
                  <a:pt x="136" y="438"/>
                  <a:pt x="136" y="438"/>
                </a:cubicBezTo>
                <a:cubicBezTo>
                  <a:pt x="101" y="413"/>
                  <a:pt x="67" y="387"/>
                  <a:pt x="35" y="359"/>
                </a:cubicBezTo>
                <a:cubicBezTo>
                  <a:pt x="60" y="184"/>
                  <a:pt x="203" y="47"/>
                  <a:pt x="380" y="33"/>
                </a:cubicBezTo>
                <a:close/>
                <a:moveTo>
                  <a:pt x="32" y="398"/>
                </a:moveTo>
                <a:cubicBezTo>
                  <a:pt x="60" y="421"/>
                  <a:pt x="89" y="444"/>
                  <a:pt x="119" y="464"/>
                </a:cubicBezTo>
                <a:cubicBezTo>
                  <a:pt x="115" y="474"/>
                  <a:pt x="113" y="484"/>
                  <a:pt x="113" y="495"/>
                </a:cubicBezTo>
                <a:cubicBezTo>
                  <a:pt x="113" y="515"/>
                  <a:pt x="119" y="533"/>
                  <a:pt x="131" y="547"/>
                </a:cubicBezTo>
                <a:cubicBezTo>
                  <a:pt x="118" y="570"/>
                  <a:pt x="105" y="594"/>
                  <a:pt x="94" y="618"/>
                </a:cubicBezTo>
                <a:cubicBezTo>
                  <a:pt x="55" y="558"/>
                  <a:pt x="32" y="487"/>
                  <a:pt x="32" y="411"/>
                </a:cubicBezTo>
                <a:cubicBezTo>
                  <a:pt x="32" y="406"/>
                  <a:pt x="32" y="402"/>
                  <a:pt x="32" y="398"/>
                </a:cubicBezTo>
                <a:close/>
                <a:moveTo>
                  <a:pt x="115" y="647"/>
                </a:moveTo>
                <a:cubicBezTo>
                  <a:pt x="128" y="620"/>
                  <a:pt x="141" y="593"/>
                  <a:pt x="156" y="567"/>
                </a:cubicBezTo>
                <a:cubicBezTo>
                  <a:pt x="167" y="573"/>
                  <a:pt x="180" y="577"/>
                  <a:pt x="194" y="577"/>
                </a:cubicBezTo>
                <a:cubicBezTo>
                  <a:pt x="216" y="577"/>
                  <a:pt x="237" y="568"/>
                  <a:pt x="252" y="553"/>
                </a:cubicBezTo>
                <a:cubicBezTo>
                  <a:pt x="254" y="551"/>
                  <a:pt x="256" y="549"/>
                  <a:pt x="257" y="547"/>
                </a:cubicBezTo>
                <a:cubicBezTo>
                  <a:pt x="309" y="573"/>
                  <a:pt x="362" y="596"/>
                  <a:pt x="417" y="614"/>
                </a:cubicBezTo>
                <a:cubicBezTo>
                  <a:pt x="417" y="615"/>
                  <a:pt x="417" y="617"/>
                  <a:pt x="417" y="619"/>
                </a:cubicBezTo>
                <a:cubicBezTo>
                  <a:pt x="417" y="664"/>
                  <a:pt x="454" y="701"/>
                  <a:pt x="499" y="701"/>
                </a:cubicBezTo>
                <a:cubicBezTo>
                  <a:pt x="506" y="701"/>
                  <a:pt x="513" y="700"/>
                  <a:pt x="521" y="698"/>
                </a:cubicBezTo>
                <a:cubicBezTo>
                  <a:pt x="532" y="719"/>
                  <a:pt x="544" y="739"/>
                  <a:pt x="557" y="759"/>
                </a:cubicBezTo>
                <a:cubicBezTo>
                  <a:pt x="512" y="779"/>
                  <a:pt x="462" y="789"/>
                  <a:pt x="410" y="789"/>
                </a:cubicBezTo>
                <a:cubicBezTo>
                  <a:pt x="291" y="789"/>
                  <a:pt x="185" y="734"/>
                  <a:pt x="115" y="647"/>
                </a:cubicBezTo>
                <a:close/>
                <a:moveTo>
                  <a:pt x="586" y="746"/>
                </a:moveTo>
                <a:cubicBezTo>
                  <a:pt x="573" y="725"/>
                  <a:pt x="561" y="705"/>
                  <a:pt x="549" y="683"/>
                </a:cubicBezTo>
                <a:cubicBezTo>
                  <a:pt x="552" y="681"/>
                  <a:pt x="554" y="679"/>
                  <a:pt x="557" y="677"/>
                </a:cubicBezTo>
                <a:cubicBezTo>
                  <a:pt x="564" y="670"/>
                  <a:pt x="569" y="662"/>
                  <a:pt x="573" y="653"/>
                </a:cubicBezTo>
                <a:cubicBezTo>
                  <a:pt x="611" y="660"/>
                  <a:pt x="650" y="664"/>
                  <a:pt x="688" y="667"/>
                </a:cubicBezTo>
                <a:cubicBezTo>
                  <a:pt x="659" y="699"/>
                  <a:pt x="625" y="725"/>
                  <a:pt x="586" y="74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14" name="Group 13">
            <a:extLst>
              <a:ext uri="{FF2B5EF4-FFF2-40B4-BE49-F238E27FC236}">
                <a16:creationId xmlns:a16="http://schemas.microsoft.com/office/drawing/2014/main" id="{A0C24D1F-053B-9AEF-07D2-0F2AB9FAB29C}"/>
              </a:ext>
            </a:extLst>
          </p:cNvPr>
          <p:cNvGrpSpPr/>
          <p:nvPr/>
        </p:nvGrpSpPr>
        <p:grpSpPr>
          <a:xfrm>
            <a:off x="3976303" y="1603288"/>
            <a:ext cx="325319" cy="298451"/>
            <a:chOff x="5232612" y="2036702"/>
            <a:chExt cx="524848" cy="481501"/>
          </a:xfrm>
          <a:solidFill>
            <a:srgbClr val="000000"/>
          </a:solidFill>
        </p:grpSpPr>
        <p:sp>
          <p:nvSpPr>
            <p:cNvPr id="2406" name="Freeform 1188">
              <a:extLst>
                <a:ext uri="{FF2B5EF4-FFF2-40B4-BE49-F238E27FC236}">
                  <a16:creationId xmlns:a16="http://schemas.microsoft.com/office/drawing/2014/main" id="{AB8B121E-2450-2EAB-F5A0-5F0BC292A14A}"/>
                </a:ext>
              </a:extLst>
            </p:cNvPr>
            <p:cNvSpPr>
              <a:spLocks noEditPoints="1"/>
            </p:cNvSpPr>
            <p:nvPr/>
          </p:nvSpPr>
          <p:spPr bwMode="auto">
            <a:xfrm>
              <a:off x="5232612" y="2189329"/>
              <a:ext cx="524848" cy="328874"/>
            </a:xfrm>
            <a:custGeom>
              <a:avLst/>
              <a:gdLst>
                <a:gd name="T0" fmla="*/ 848 w 856"/>
                <a:gd name="T1" fmla="*/ 8 h 536"/>
                <a:gd name="T2" fmla="*/ 820 w 856"/>
                <a:gd name="T3" fmla="*/ 8 h 536"/>
                <a:gd name="T4" fmla="*/ 675 w 856"/>
                <a:gd name="T5" fmla="*/ 153 h 536"/>
                <a:gd name="T6" fmla="*/ 652 w 856"/>
                <a:gd name="T7" fmla="*/ 148 h 536"/>
                <a:gd name="T8" fmla="*/ 208 w 856"/>
                <a:gd name="T9" fmla="*/ 148 h 536"/>
                <a:gd name="T10" fmla="*/ 182 w 856"/>
                <a:gd name="T11" fmla="*/ 154 h 536"/>
                <a:gd name="T12" fmla="*/ 36 w 856"/>
                <a:gd name="T13" fmla="*/ 8 h 536"/>
                <a:gd name="T14" fmla="*/ 8 w 856"/>
                <a:gd name="T15" fmla="*/ 8 h 536"/>
                <a:gd name="T16" fmla="*/ 8 w 856"/>
                <a:gd name="T17" fmla="*/ 36 h 536"/>
                <a:gd name="T18" fmla="*/ 152 w 856"/>
                <a:gd name="T19" fmla="*/ 181 h 536"/>
                <a:gd name="T20" fmla="*/ 144 w 856"/>
                <a:gd name="T21" fmla="*/ 212 h 536"/>
                <a:gd name="T22" fmla="*/ 144 w 856"/>
                <a:gd name="T23" fmla="*/ 472 h 536"/>
                <a:gd name="T24" fmla="*/ 208 w 856"/>
                <a:gd name="T25" fmla="*/ 536 h 536"/>
                <a:gd name="T26" fmla="*/ 652 w 856"/>
                <a:gd name="T27" fmla="*/ 536 h 536"/>
                <a:gd name="T28" fmla="*/ 716 w 856"/>
                <a:gd name="T29" fmla="*/ 472 h 536"/>
                <a:gd name="T30" fmla="*/ 716 w 856"/>
                <a:gd name="T31" fmla="*/ 212 h 536"/>
                <a:gd name="T32" fmla="*/ 706 w 856"/>
                <a:gd name="T33" fmla="*/ 178 h 536"/>
                <a:gd name="T34" fmla="*/ 848 w 856"/>
                <a:gd name="T35" fmla="*/ 36 h 536"/>
                <a:gd name="T36" fmla="*/ 848 w 856"/>
                <a:gd name="T37" fmla="*/ 8 h 536"/>
                <a:gd name="T38" fmla="*/ 684 w 856"/>
                <a:gd name="T39" fmla="*/ 472 h 536"/>
                <a:gd name="T40" fmla="*/ 652 w 856"/>
                <a:gd name="T41" fmla="*/ 504 h 536"/>
                <a:gd name="T42" fmla="*/ 208 w 856"/>
                <a:gd name="T43" fmla="*/ 504 h 536"/>
                <a:gd name="T44" fmla="*/ 176 w 856"/>
                <a:gd name="T45" fmla="*/ 472 h 536"/>
                <a:gd name="T46" fmla="*/ 176 w 856"/>
                <a:gd name="T47" fmla="*/ 212 h 536"/>
                <a:gd name="T48" fmla="*/ 208 w 856"/>
                <a:gd name="T49" fmla="*/ 180 h 536"/>
                <a:gd name="T50" fmla="*/ 652 w 856"/>
                <a:gd name="T51" fmla="*/ 180 h 536"/>
                <a:gd name="T52" fmla="*/ 684 w 856"/>
                <a:gd name="T53" fmla="*/ 212 h 536"/>
                <a:gd name="T54" fmla="*/ 684 w 856"/>
                <a:gd name="T55" fmla="*/ 47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56" h="536">
                  <a:moveTo>
                    <a:pt x="848" y="8"/>
                  </a:moveTo>
                  <a:cubicBezTo>
                    <a:pt x="840" y="0"/>
                    <a:pt x="827" y="0"/>
                    <a:pt x="820" y="8"/>
                  </a:cubicBezTo>
                  <a:cubicBezTo>
                    <a:pt x="675" y="153"/>
                    <a:pt x="675" y="153"/>
                    <a:pt x="675" y="153"/>
                  </a:cubicBezTo>
                  <a:cubicBezTo>
                    <a:pt x="668" y="150"/>
                    <a:pt x="660" y="148"/>
                    <a:pt x="652" y="148"/>
                  </a:cubicBezTo>
                  <a:cubicBezTo>
                    <a:pt x="208" y="148"/>
                    <a:pt x="208" y="148"/>
                    <a:pt x="208" y="148"/>
                  </a:cubicBezTo>
                  <a:cubicBezTo>
                    <a:pt x="199" y="148"/>
                    <a:pt x="190" y="150"/>
                    <a:pt x="182" y="154"/>
                  </a:cubicBezTo>
                  <a:cubicBezTo>
                    <a:pt x="36" y="8"/>
                    <a:pt x="36" y="8"/>
                    <a:pt x="36" y="8"/>
                  </a:cubicBezTo>
                  <a:cubicBezTo>
                    <a:pt x="28" y="0"/>
                    <a:pt x="16" y="0"/>
                    <a:pt x="8" y="8"/>
                  </a:cubicBezTo>
                  <a:cubicBezTo>
                    <a:pt x="0" y="16"/>
                    <a:pt x="0" y="28"/>
                    <a:pt x="8" y="36"/>
                  </a:cubicBezTo>
                  <a:cubicBezTo>
                    <a:pt x="152" y="181"/>
                    <a:pt x="152" y="181"/>
                    <a:pt x="152" y="181"/>
                  </a:cubicBezTo>
                  <a:cubicBezTo>
                    <a:pt x="147" y="190"/>
                    <a:pt x="144" y="201"/>
                    <a:pt x="144" y="212"/>
                  </a:cubicBezTo>
                  <a:cubicBezTo>
                    <a:pt x="144" y="472"/>
                    <a:pt x="144" y="472"/>
                    <a:pt x="144" y="472"/>
                  </a:cubicBezTo>
                  <a:cubicBezTo>
                    <a:pt x="144" y="507"/>
                    <a:pt x="172" y="536"/>
                    <a:pt x="208" y="536"/>
                  </a:cubicBezTo>
                  <a:cubicBezTo>
                    <a:pt x="652" y="536"/>
                    <a:pt x="652" y="536"/>
                    <a:pt x="652" y="536"/>
                  </a:cubicBezTo>
                  <a:cubicBezTo>
                    <a:pt x="687" y="536"/>
                    <a:pt x="716" y="507"/>
                    <a:pt x="716" y="472"/>
                  </a:cubicBezTo>
                  <a:cubicBezTo>
                    <a:pt x="716" y="212"/>
                    <a:pt x="716" y="212"/>
                    <a:pt x="716" y="212"/>
                  </a:cubicBezTo>
                  <a:cubicBezTo>
                    <a:pt x="716" y="200"/>
                    <a:pt x="712" y="188"/>
                    <a:pt x="706" y="178"/>
                  </a:cubicBezTo>
                  <a:cubicBezTo>
                    <a:pt x="848" y="36"/>
                    <a:pt x="848" y="36"/>
                    <a:pt x="848" y="36"/>
                  </a:cubicBezTo>
                  <a:cubicBezTo>
                    <a:pt x="856" y="28"/>
                    <a:pt x="856" y="16"/>
                    <a:pt x="848" y="8"/>
                  </a:cubicBezTo>
                  <a:close/>
                  <a:moveTo>
                    <a:pt x="684" y="472"/>
                  </a:moveTo>
                  <a:cubicBezTo>
                    <a:pt x="684" y="490"/>
                    <a:pt x="669" y="504"/>
                    <a:pt x="652" y="504"/>
                  </a:cubicBezTo>
                  <a:cubicBezTo>
                    <a:pt x="208" y="504"/>
                    <a:pt x="208" y="504"/>
                    <a:pt x="208" y="504"/>
                  </a:cubicBezTo>
                  <a:cubicBezTo>
                    <a:pt x="190" y="504"/>
                    <a:pt x="176" y="490"/>
                    <a:pt x="176" y="472"/>
                  </a:cubicBezTo>
                  <a:cubicBezTo>
                    <a:pt x="176" y="212"/>
                    <a:pt x="176" y="212"/>
                    <a:pt x="176" y="212"/>
                  </a:cubicBezTo>
                  <a:cubicBezTo>
                    <a:pt x="176" y="194"/>
                    <a:pt x="190" y="180"/>
                    <a:pt x="208" y="180"/>
                  </a:cubicBezTo>
                  <a:cubicBezTo>
                    <a:pt x="652" y="180"/>
                    <a:pt x="652" y="180"/>
                    <a:pt x="652" y="180"/>
                  </a:cubicBezTo>
                  <a:cubicBezTo>
                    <a:pt x="669" y="180"/>
                    <a:pt x="684" y="194"/>
                    <a:pt x="684" y="212"/>
                  </a:cubicBezTo>
                  <a:lnTo>
                    <a:pt x="684" y="47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07" name="Freeform 1189">
              <a:extLst>
                <a:ext uri="{FF2B5EF4-FFF2-40B4-BE49-F238E27FC236}">
                  <a16:creationId xmlns:a16="http://schemas.microsoft.com/office/drawing/2014/main" id="{F4847D5C-569A-63F8-15E1-2E7EA50CB742}"/>
                </a:ext>
              </a:extLst>
            </p:cNvPr>
            <p:cNvSpPr>
              <a:spLocks/>
            </p:cNvSpPr>
            <p:nvPr/>
          </p:nvSpPr>
          <p:spPr bwMode="auto">
            <a:xfrm>
              <a:off x="5356427" y="2036702"/>
              <a:ext cx="276441" cy="221412"/>
            </a:xfrm>
            <a:custGeom>
              <a:avLst/>
              <a:gdLst>
                <a:gd name="T0" fmla="*/ 81 w 451"/>
                <a:gd name="T1" fmla="*/ 342 h 361"/>
                <a:gd name="T2" fmla="*/ 140 w 451"/>
                <a:gd name="T3" fmla="*/ 361 h 361"/>
                <a:gd name="T4" fmla="*/ 128 w 451"/>
                <a:gd name="T5" fmla="*/ 345 h 361"/>
                <a:gd name="T6" fmla="*/ 96 w 451"/>
                <a:gd name="T7" fmla="*/ 310 h 361"/>
                <a:gd name="T8" fmla="*/ 38 w 451"/>
                <a:gd name="T9" fmla="*/ 294 h 361"/>
                <a:gd name="T10" fmla="*/ 74 w 451"/>
                <a:gd name="T11" fmla="*/ 240 h 361"/>
                <a:gd name="T12" fmla="*/ 76 w 451"/>
                <a:gd name="T13" fmla="*/ 195 h 361"/>
                <a:gd name="T14" fmla="*/ 44 w 451"/>
                <a:gd name="T15" fmla="*/ 141 h 361"/>
                <a:gd name="T16" fmla="*/ 110 w 451"/>
                <a:gd name="T17" fmla="*/ 128 h 361"/>
                <a:gd name="T18" fmla="*/ 141 w 451"/>
                <a:gd name="T19" fmla="*/ 99 h 361"/>
                <a:gd name="T20" fmla="*/ 157 w 451"/>
                <a:gd name="T21" fmla="*/ 37 h 361"/>
                <a:gd name="T22" fmla="*/ 213 w 451"/>
                <a:gd name="T23" fmla="*/ 75 h 361"/>
                <a:gd name="T24" fmla="*/ 241 w 451"/>
                <a:gd name="T25" fmla="*/ 75 h 361"/>
                <a:gd name="T26" fmla="*/ 295 w 451"/>
                <a:gd name="T27" fmla="*/ 38 h 361"/>
                <a:gd name="T28" fmla="*/ 312 w 451"/>
                <a:gd name="T29" fmla="*/ 99 h 361"/>
                <a:gd name="T30" fmla="*/ 345 w 451"/>
                <a:gd name="T31" fmla="*/ 130 h 361"/>
                <a:gd name="T32" fmla="*/ 407 w 451"/>
                <a:gd name="T33" fmla="*/ 141 h 361"/>
                <a:gd name="T34" fmla="*/ 377 w 451"/>
                <a:gd name="T35" fmla="*/ 197 h 361"/>
                <a:gd name="T36" fmla="*/ 379 w 451"/>
                <a:gd name="T37" fmla="*/ 243 h 361"/>
                <a:gd name="T38" fmla="*/ 413 w 451"/>
                <a:gd name="T39" fmla="*/ 294 h 361"/>
                <a:gd name="T40" fmla="*/ 356 w 451"/>
                <a:gd name="T41" fmla="*/ 311 h 361"/>
                <a:gd name="T42" fmla="*/ 322 w 451"/>
                <a:gd name="T43" fmla="*/ 347 h 361"/>
                <a:gd name="T44" fmla="*/ 310 w 451"/>
                <a:gd name="T45" fmla="*/ 361 h 361"/>
                <a:gd name="T46" fmla="*/ 371 w 451"/>
                <a:gd name="T47" fmla="*/ 343 h 361"/>
                <a:gd name="T48" fmla="*/ 451 w 451"/>
                <a:gd name="T49" fmla="*/ 287 h 361"/>
                <a:gd name="T50" fmla="*/ 411 w 451"/>
                <a:gd name="T51" fmla="*/ 208 h 361"/>
                <a:gd name="T52" fmla="*/ 427 w 451"/>
                <a:gd name="T53" fmla="*/ 109 h 361"/>
                <a:gd name="T54" fmla="*/ 344 w 451"/>
                <a:gd name="T55" fmla="*/ 84 h 361"/>
                <a:gd name="T56" fmla="*/ 288 w 451"/>
                <a:gd name="T57" fmla="*/ 0 h 361"/>
                <a:gd name="T58" fmla="*/ 210 w 451"/>
                <a:gd name="T59" fmla="*/ 43 h 361"/>
                <a:gd name="T60" fmla="*/ 111 w 451"/>
                <a:gd name="T61" fmla="*/ 22 h 361"/>
                <a:gd name="T62" fmla="*/ 85 w 451"/>
                <a:gd name="T63" fmla="*/ 107 h 361"/>
                <a:gd name="T64" fmla="*/ 1 w 451"/>
                <a:gd name="T65" fmla="*/ 163 h 361"/>
                <a:gd name="T66" fmla="*/ 42 w 451"/>
                <a:gd name="T67" fmla="*/ 243 h 361"/>
                <a:gd name="T68" fmla="*/ 23 w 451"/>
                <a:gd name="T69" fmla="*/ 34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361">
                  <a:moveTo>
                    <a:pt x="23" y="340"/>
                  </a:moveTo>
                  <a:cubicBezTo>
                    <a:pt x="81" y="342"/>
                    <a:pt x="81" y="342"/>
                    <a:pt x="81" y="342"/>
                  </a:cubicBezTo>
                  <a:cubicBezTo>
                    <a:pt x="86" y="349"/>
                    <a:pt x="92" y="355"/>
                    <a:pt x="99" y="361"/>
                  </a:cubicBezTo>
                  <a:cubicBezTo>
                    <a:pt x="140" y="361"/>
                    <a:pt x="140" y="361"/>
                    <a:pt x="140" y="361"/>
                  </a:cubicBezTo>
                  <a:cubicBezTo>
                    <a:pt x="140" y="354"/>
                    <a:pt x="140" y="354"/>
                    <a:pt x="140" y="354"/>
                  </a:cubicBezTo>
                  <a:cubicBezTo>
                    <a:pt x="128" y="345"/>
                    <a:pt x="128" y="345"/>
                    <a:pt x="128" y="345"/>
                  </a:cubicBezTo>
                  <a:cubicBezTo>
                    <a:pt x="120" y="338"/>
                    <a:pt x="112" y="330"/>
                    <a:pt x="106" y="322"/>
                  </a:cubicBezTo>
                  <a:cubicBezTo>
                    <a:pt x="96" y="310"/>
                    <a:pt x="96" y="310"/>
                    <a:pt x="96" y="310"/>
                  </a:cubicBezTo>
                  <a:cubicBezTo>
                    <a:pt x="44" y="309"/>
                    <a:pt x="44" y="309"/>
                    <a:pt x="44" y="309"/>
                  </a:cubicBezTo>
                  <a:cubicBezTo>
                    <a:pt x="38" y="294"/>
                    <a:pt x="38" y="294"/>
                    <a:pt x="38" y="294"/>
                  </a:cubicBezTo>
                  <a:cubicBezTo>
                    <a:pt x="75" y="254"/>
                    <a:pt x="75" y="254"/>
                    <a:pt x="75" y="254"/>
                  </a:cubicBezTo>
                  <a:cubicBezTo>
                    <a:pt x="74" y="240"/>
                    <a:pt x="74" y="240"/>
                    <a:pt x="74" y="240"/>
                  </a:cubicBezTo>
                  <a:cubicBezTo>
                    <a:pt x="73" y="230"/>
                    <a:pt x="73" y="220"/>
                    <a:pt x="74" y="210"/>
                  </a:cubicBezTo>
                  <a:cubicBezTo>
                    <a:pt x="76" y="195"/>
                    <a:pt x="76" y="195"/>
                    <a:pt x="76" y="195"/>
                  </a:cubicBezTo>
                  <a:cubicBezTo>
                    <a:pt x="38" y="156"/>
                    <a:pt x="38" y="156"/>
                    <a:pt x="38" y="156"/>
                  </a:cubicBezTo>
                  <a:cubicBezTo>
                    <a:pt x="44" y="141"/>
                    <a:pt x="44" y="141"/>
                    <a:pt x="44" y="141"/>
                  </a:cubicBezTo>
                  <a:cubicBezTo>
                    <a:pt x="100" y="139"/>
                    <a:pt x="100" y="139"/>
                    <a:pt x="100" y="139"/>
                  </a:cubicBezTo>
                  <a:cubicBezTo>
                    <a:pt x="110" y="128"/>
                    <a:pt x="110" y="128"/>
                    <a:pt x="110" y="128"/>
                  </a:cubicBezTo>
                  <a:cubicBezTo>
                    <a:pt x="116" y="121"/>
                    <a:pt x="122" y="114"/>
                    <a:pt x="129" y="109"/>
                  </a:cubicBezTo>
                  <a:cubicBezTo>
                    <a:pt x="141" y="99"/>
                    <a:pt x="141" y="99"/>
                    <a:pt x="141" y="99"/>
                  </a:cubicBezTo>
                  <a:cubicBezTo>
                    <a:pt x="142" y="44"/>
                    <a:pt x="142" y="44"/>
                    <a:pt x="142" y="44"/>
                  </a:cubicBezTo>
                  <a:cubicBezTo>
                    <a:pt x="157" y="37"/>
                    <a:pt x="157" y="37"/>
                    <a:pt x="157" y="37"/>
                  </a:cubicBezTo>
                  <a:cubicBezTo>
                    <a:pt x="198" y="76"/>
                    <a:pt x="198" y="76"/>
                    <a:pt x="198" y="76"/>
                  </a:cubicBezTo>
                  <a:cubicBezTo>
                    <a:pt x="213" y="75"/>
                    <a:pt x="213" y="75"/>
                    <a:pt x="213" y="75"/>
                  </a:cubicBezTo>
                  <a:cubicBezTo>
                    <a:pt x="217" y="74"/>
                    <a:pt x="222" y="74"/>
                    <a:pt x="227" y="74"/>
                  </a:cubicBezTo>
                  <a:cubicBezTo>
                    <a:pt x="231" y="74"/>
                    <a:pt x="236" y="74"/>
                    <a:pt x="241" y="75"/>
                  </a:cubicBezTo>
                  <a:cubicBezTo>
                    <a:pt x="255" y="76"/>
                    <a:pt x="255" y="76"/>
                    <a:pt x="255" y="76"/>
                  </a:cubicBezTo>
                  <a:cubicBezTo>
                    <a:pt x="295" y="38"/>
                    <a:pt x="295" y="38"/>
                    <a:pt x="295" y="38"/>
                  </a:cubicBezTo>
                  <a:cubicBezTo>
                    <a:pt x="310" y="44"/>
                    <a:pt x="310" y="44"/>
                    <a:pt x="310" y="44"/>
                  </a:cubicBezTo>
                  <a:cubicBezTo>
                    <a:pt x="312" y="99"/>
                    <a:pt x="312" y="99"/>
                    <a:pt x="312" y="99"/>
                  </a:cubicBezTo>
                  <a:cubicBezTo>
                    <a:pt x="323" y="108"/>
                    <a:pt x="323" y="108"/>
                    <a:pt x="323" y="108"/>
                  </a:cubicBezTo>
                  <a:cubicBezTo>
                    <a:pt x="331" y="115"/>
                    <a:pt x="338" y="122"/>
                    <a:pt x="345" y="130"/>
                  </a:cubicBezTo>
                  <a:cubicBezTo>
                    <a:pt x="354" y="141"/>
                    <a:pt x="354" y="141"/>
                    <a:pt x="354" y="141"/>
                  </a:cubicBezTo>
                  <a:cubicBezTo>
                    <a:pt x="407" y="141"/>
                    <a:pt x="407" y="141"/>
                    <a:pt x="407" y="141"/>
                  </a:cubicBezTo>
                  <a:cubicBezTo>
                    <a:pt x="414" y="156"/>
                    <a:pt x="414" y="156"/>
                    <a:pt x="414" y="156"/>
                  </a:cubicBezTo>
                  <a:cubicBezTo>
                    <a:pt x="377" y="197"/>
                    <a:pt x="377" y="197"/>
                    <a:pt x="377" y="197"/>
                  </a:cubicBezTo>
                  <a:cubicBezTo>
                    <a:pt x="379" y="211"/>
                    <a:pt x="379" y="211"/>
                    <a:pt x="379" y="211"/>
                  </a:cubicBezTo>
                  <a:cubicBezTo>
                    <a:pt x="380" y="222"/>
                    <a:pt x="380" y="232"/>
                    <a:pt x="379" y="243"/>
                  </a:cubicBezTo>
                  <a:cubicBezTo>
                    <a:pt x="378" y="257"/>
                    <a:pt x="378" y="257"/>
                    <a:pt x="378" y="257"/>
                  </a:cubicBezTo>
                  <a:cubicBezTo>
                    <a:pt x="413" y="294"/>
                    <a:pt x="413" y="294"/>
                    <a:pt x="413" y="294"/>
                  </a:cubicBezTo>
                  <a:cubicBezTo>
                    <a:pt x="407" y="310"/>
                    <a:pt x="407" y="310"/>
                    <a:pt x="407" y="310"/>
                  </a:cubicBezTo>
                  <a:cubicBezTo>
                    <a:pt x="356" y="311"/>
                    <a:pt x="356" y="311"/>
                    <a:pt x="356" y="311"/>
                  </a:cubicBezTo>
                  <a:cubicBezTo>
                    <a:pt x="346" y="323"/>
                    <a:pt x="346" y="323"/>
                    <a:pt x="346" y="323"/>
                  </a:cubicBezTo>
                  <a:cubicBezTo>
                    <a:pt x="339" y="332"/>
                    <a:pt x="331" y="340"/>
                    <a:pt x="322" y="347"/>
                  </a:cubicBezTo>
                  <a:cubicBezTo>
                    <a:pt x="310" y="356"/>
                    <a:pt x="310" y="356"/>
                    <a:pt x="310" y="356"/>
                  </a:cubicBezTo>
                  <a:cubicBezTo>
                    <a:pt x="310" y="361"/>
                    <a:pt x="310" y="361"/>
                    <a:pt x="310" y="361"/>
                  </a:cubicBezTo>
                  <a:cubicBezTo>
                    <a:pt x="354" y="361"/>
                    <a:pt x="354" y="361"/>
                    <a:pt x="354" y="361"/>
                  </a:cubicBezTo>
                  <a:cubicBezTo>
                    <a:pt x="360" y="356"/>
                    <a:pt x="366" y="349"/>
                    <a:pt x="371" y="343"/>
                  </a:cubicBezTo>
                  <a:cubicBezTo>
                    <a:pt x="429" y="341"/>
                    <a:pt x="429" y="341"/>
                    <a:pt x="429" y="341"/>
                  </a:cubicBezTo>
                  <a:cubicBezTo>
                    <a:pt x="451" y="287"/>
                    <a:pt x="451" y="287"/>
                    <a:pt x="451" y="287"/>
                  </a:cubicBezTo>
                  <a:cubicBezTo>
                    <a:pt x="411" y="246"/>
                    <a:pt x="411" y="246"/>
                    <a:pt x="411" y="246"/>
                  </a:cubicBezTo>
                  <a:cubicBezTo>
                    <a:pt x="412" y="233"/>
                    <a:pt x="412" y="220"/>
                    <a:pt x="411" y="208"/>
                  </a:cubicBezTo>
                  <a:cubicBezTo>
                    <a:pt x="451" y="162"/>
                    <a:pt x="451" y="162"/>
                    <a:pt x="451" y="162"/>
                  </a:cubicBezTo>
                  <a:cubicBezTo>
                    <a:pt x="427" y="109"/>
                    <a:pt x="427" y="109"/>
                    <a:pt x="427" y="109"/>
                  </a:cubicBezTo>
                  <a:cubicBezTo>
                    <a:pt x="369" y="109"/>
                    <a:pt x="369" y="109"/>
                    <a:pt x="369" y="109"/>
                  </a:cubicBezTo>
                  <a:cubicBezTo>
                    <a:pt x="362" y="100"/>
                    <a:pt x="353" y="91"/>
                    <a:pt x="344" y="84"/>
                  </a:cubicBezTo>
                  <a:cubicBezTo>
                    <a:pt x="342" y="22"/>
                    <a:pt x="342" y="22"/>
                    <a:pt x="342" y="22"/>
                  </a:cubicBezTo>
                  <a:cubicBezTo>
                    <a:pt x="288" y="0"/>
                    <a:pt x="288" y="0"/>
                    <a:pt x="288" y="0"/>
                  </a:cubicBezTo>
                  <a:cubicBezTo>
                    <a:pt x="244" y="43"/>
                    <a:pt x="244" y="43"/>
                    <a:pt x="244" y="43"/>
                  </a:cubicBezTo>
                  <a:cubicBezTo>
                    <a:pt x="232" y="42"/>
                    <a:pt x="221" y="42"/>
                    <a:pt x="210" y="43"/>
                  </a:cubicBezTo>
                  <a:cubicBezTo>
                    <a:pt x="164" y="0"/>
                    <a:pt x="164" y="0"/>
                    <a:pt x="164" y="0"/>
                  </a:cubicBezTo>
                  <a:cubicBezTo>
                    <a:pt x="111" y="22"/>
                    <a:pt x="111" y="22"/>
                    <a:pt x="111" y="22"/>
                  </a:cubicBezTo>
                  <a:cubicBezTo>
                    <a:pt x="109" y="84"/>
                    <a:pt x="109" y="84"/>
                    <a:pt x="109" y="84"/>
                  </a:cubicBezTo>
                  <a:cubicBezTo>
                    <a:pt x="101" y="91"/>
                    <a:pt x="92" y="99"/>
                    <a:pt x="85" y="107"/>
                  </a:cubicBezTo>
                  <a:cubicBezTo>
                    <a:pt x="23" y="109"/>
                    <a:pt x="23" y="109"/>
                    <a:pt x="23" y="109"/>
                  </a:cubicBezTo>
                  <a:cubicBezTo>
                    <a:pt x="1" y="163"/>
                    <a:pt x="1" y="163"/>
                    <a:pt x="1" y="163"/>
                  </a:cubicBezTo>
                  <a:cubicBezTo>
                    <a:pt x="42" y="206"/>
                    <a:pt x="42" y="206"/>
                    <a:pt x="42" y="206"/>
                  </a:cubicBezTo>
                  <a:cubicBezTo>
                    <a:pt x="41" y="218"/>
                    <a:pt x="41" y="231"/>
                    <a:pt x="42" y="243"/>
                  </a:cubicBezTo>
                  <a:cubicBezTo>
                    <a:pt x="0" y="287"/>
                    <a:pt x="0" y="287"/>
                    <a:pt x="0" y="287"/>
                  </a:cubicBezTo>
                  <a:lnTo>
                    <a:pt x="23" y="3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08" name="Freeform 1190">
              <a:extLst>
                <a:ext uri="{FF2B5EF4-FFF2-40B4-BE49-F238E27FC236}">
                  <a16:creationId xmlns:a16="http://schemas.microsoft.com/office/drawing/2014/main" id="{45BBEF5E-D37C-1254-49B0-7176914E4D44}"/>
                </a:ext>
              </a:extLst>
            </p:cNvPr>
            <p:cNvSpPr>
              <a:spLocks noEditPoints="1"/>
            </p:cNvSpPr>
            <p:nvPr/>
          </p:nvSpPr>
          <p:spPr bwMode="auto">
            <a:xfrm>
              <a:off x="5434816" y="2115351"/>
              <a:ext cx="119661" cy="119402"/>
            </a:xfrm>
            <a:custGeom>
              <a:avLst/>
              <a:gdLst>
                <a:gd name="T0" fmla="*/ 189 w 195"/>
                <a:gd name="T1" fmla="*/ 85 h 195"/>
                <a:gd name="T2" fmla="*/ 86 w 195"/>
                <a:gd name="T3" fmla="*/ 6 h 195"/>
                <a:gd name="T4" fmla="*/ 7 w 195"/>
                <a:gd name="T5" fmla="*/ 109 h 195"/>
                <a:gd name="T6" fmla="*/ 110 w 195"/>
                <a:gd name="T7" fmla="*/ 188 h 195"/>
                <a:gd name="T8" fmla="*/ 189 w 195"/>
                <a:gd name="T9" fmla="*/ 85 h 195"/>
                <a:gd name="T10" fmla="*/ 106 w 195"/>
                <a:gd name="T11" fmla="*/ 156 h 195"/>
                <a:gd name="T12" fmla="*/ 98 w 195"/>
                <a:gd name="T13" fmla="*/ 157 h 195"/>
                <a:gd name="T14" fmla="*/ 98 w 195"/>
                <a:gd name="T15" fmla="*/ 157 h 195"/>
                <a:gd name="T16" fmla="*/ 39 w 195"/>
                <a:gd name="T17" fmla="*/ 105 h 195"/>
                <a:gd name="T18" fmla="*/ 90 w 195"/>
                <a:gd name="T19" fmla="*/ 38 h 195"/>
                <a:gd name="T20" fmla="*/ 98 w 195"/>
                <a:gd name="T21" fmla="*/ 37 h 195"/>
                <a:gd name="T22" fmla="*/ 157 w 195"/>
                <a:gd name="T23" fmla="*/ 89 h 195"/>
                <a:gd name="T24" fmla="*/ 106 w 195"/>
                <a:gd name="T25" fmla="*/ 1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195">
                  <a:moveTo>
                    <a:pt x="189" y="85"/>
                  </a:moveTo>
                  <a:cubicBezTo>
                    <a:pt x="182" y="35"/>
                    <a:pt x="136" y="0"/>
                    <a:pt x="86" y="6"/>
                  </a:cubicBezTo>
                  <a:cubicBezTo>
                    <a:pt x="36" y="13"/>
                    <a:pt x="0" y="59"/>
                    <a:pt x="7" y="109"/>
                  </a:cubicBezTo>
                  <a:cubicBezTo>
                    <a:pt x="13" y="159"/>
                    <a:pt x="59" y="195"/>
                    <a:pt x="110" y="188"/>
                  </a:cubicBezTo>
                  <a:cubicBezTo>
                    <a:pt x="160" y="182"/>
                    <a:pt x="195" y="136"/>
                    <a:pt x="189" y="85"/>
                  </a:cubicBezTo>
                  <a:close/>
                  <a:moveTo>
                    <a:pt x="106" y="156"/>
                  </a:moveTo>
                  <a:cubicBezTo>
                    <a:pt x="103" y="157"/>
                    <a:pt x="100" y="157"/>
                    <a:pt x="98" y="157"/>
                  </a:cubicBezTo>
                  <a:cubicBezTo>
                    <a:pt x="98" y="157"/>
                    <a:pt x="98" y="157"/>
                    <a:pt x="98" y="157"/>
                  </a:cubicBezTo>
                  <a:cubicBezTo>
                    <a:pt x="68" y="157"/>
                    <a:pt x="42" y="135"/>
                    <a:pt x="39" y="105"/>
                  </a:cubicBezTo>
                  <a:cubicBezTo>
                    <a:pt x="34" y="72"/>
                    <a:pt x="57" y="42"/>
                    <a:pt x="90" y="38"/>
                  </a:cubicBezTo>
                  <a:cubicBezTo>
                    <a:pt x="93" y="38"/>
                    <a:pt x="95" y="37"/>
                    <a:pt x="98" y="37"/>
                  </a:cubicBezTo>
                  <a:cubicBezTo>
                    <a:pt x="128" y="37"/>
                    <a:pt x="153" y="60"/>
                    <a:pt x="157" y="89"/>
                  </a:cubicBezTo>
                  <a:cubicBezTo>
                    <a:pt x="161" y="122"/>
                    <a:pt x="138" y="152"/>
                    <a:pt x="106" y="15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356" name="Rectangle 1355">
            <a:extLst>
              <a:ext uri="{FF2B5EF4-FFF2-40B4-BE49-F238E27FC236}">
                <a16:creationId xmlns:a16="http://schemas.microsoft.com/office/drawing/2014/main" id="{AC60A7EF-1533-8477-86F9-EF3ADAA6F764}"/>
              </a:ext>
            </a:extLst>
          </p:cNvPr>
          <p:cNvSpPr/>
          <p:nvPr/>
        </p:nvSpPr>
        <p:spPr>
          <a:xfrm>
            <a:off x="2124075"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Document</a:t>
            </a:r>
            <a:endParaRPr lang="en-US" sz="825" dirty="0">
              <a:solidFill>
                <a:srgbClr val="000000"/>
              </a:solidFill>
              <a:latin typeface="Arial"/>
              <a:ea typeface="+mn-ea"/>
            </a:endParaRPr>
          </a:p>
        </p:txBody>
      </p:sp>
      <p:sp>
        <p:nvSpPr>
          <p:cNvPr id="1366" name="Rectangle 1365">
            <a:extLst>
              <a:ext uri="{FF2B5EF4-FFF2-40B4-BE49-F238E27FC236}">
                <a16:creationId xmlns:a16="http://schemas.microsoft.com/office/drawing/2014/main" id="{1B3B6192-1227-09C5-CA78-B8E739B35582}"/>
              </a:ext>
            </a:extLst>
          </p:cNvPr>
          <p:cNvSpPr/>
          <p:nvPr/>
        </p:nvSpPr>
        <p:spPr>
          <a:xfrm>
            <a:off x="2097088" y="3617913"/>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Networks Alt</a:t>
            </a:r>
            <a:endParaRPr lang="en-US" sz="825" dirty="0">
              <a:solidFill>
                <a:srgbClr val="000000"/>
              </a:solidFill>
              <a:latin typeface="Arial"/>
              <a:ea typeface="+mn-ea"/>
            </a:endParaRPr>
          </a:p>
        </p:txBody>
      </p:sp>
      <p:sp>
        <p:nvSpPr>
          <p:cNvPr id="1386" name="Rectangle 1385">
            <a:extLst>
              <a:ext uri="{FF2B5EF4-FFF2-40B4-BE49-F238E27FC236}">
                <a16:creationId xmlns:a16="http://schemas.microsoft.com/office/drawing/2014/main" id="{A491E07D-CBD2-3B68-BE01-5DB64370B2C3}"/>
              </a:ext>
            </a:extLst>
          </p:cNvPr>
          <p:cNvSpPr/>
          <p:nvPr/>
        </p:nvSpPr>
        <p:spPr>
          <a:xfrm>
            <a:off x="3762375"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Applications</a:t>
            </a:r>
            <a:endParaRPr lang="en-US" sz="825" dirty="0">
              <a:solidFill>
                <a:srgbClr val="000000"/>
              </a:solidFill>
              <a:latin typeface="Arial"/>
              <a:ea typeface="+mn-ea"/>
            </a:endParaRPr>
          </a:p>
        </p:txBody>
      </p:sp>
      <p:sp>
        <p:nvSpPr>
          <p:cNvPr id="3385" name="Freeform 162">
            <a:extLst>
              <a:ext uri="{FF2B5EF4-FFF2-40B4-BE49-F238E27FC236}">
                <a16:creationId xmlns:a16="http://schemas.microsoft.com/office/drawing/2014/main" id="{6C799A17-9F26-974B-BFA6-66F2C95E5F7E}"/>
              </a:ext>
            </a:extLst>
          </p:cNvPr>
          <p:cNvSpPr>
            <a:spLocks noEditPoints="1"/>
          </p:cNvSpPr>
          <p:nvPr/>
        </p:nvSpPr>
        <p:spPr bwMode="auto">
          <a:xfrm>
            <a:off x="1481138" y="3268663"/>
            <a:ext cx="300037" cy="300037"/>
          </a:xfrm>
          <a:custGeom>
            <a:avLst/>
            <a:gdLst>
              <a:gd name="T0" fmla="*/ 394 w 789"/>
              <a:gd name="T1" fmla="*/ 0 h 789"/>
              <a:gd name="T2" fmla="*/ 394 w 789"/>
              <a:gd name="T3" fmla="*/ 789 h 789"/>
              <a:gd name="T4" fmla="*/ 673 w 789"/>
              <a:gd name="T5" fmla="*/ 116 h 789"/>
              <a:gd name="T6" fmla="*/ 569 w 789"/>
              <a:gd name="T7" fmla="*/ 210 h 789"/>
              <a:gd name="T8" fmla="*/ 757 w 789"/>
              <a:gd name="T9" fmla="*/ 379 h 789"/>
              <a:gd name="T10" fmla="*/ 558 w 789"/>
              <a:gd name="T11" fmla="*/ 379 h 789"/>
              <a:gd name="T12" fmla="*/ 410 w 789"/>
              <a:gd name="T13" fmla="*/ 230 h 789"/>
              <a:gd name="T14" fmla="*/ 558 w 789"/>
              <a:gd name="T15" fmla="*/ 379 h 789"/>
              <a:gd name="T16" fmla="*/ 410 w 789"/>
              <a:gd name="T17" fmla="*/ 34 h 789"/>
              <a:gd name="T18" fmla="*/ 410 w 789"/>
              <a:gd name="T19" fmla="*/ 198 h 789"/>
              <a:gd name="T20" fmla="*/ 378 w 789"/>
              <a:gd name="T21" fmla="*/ 198 h 789"/>
              <a:gd name="T22" fmla="*/ 378 w 789"/>
              <a:gd name="T23" fmla="*/ 34 h 789"/>
              <a:gd name="T24" fmla="*/ 378 w 789"/>
              <a:gd name="T25" fmla="*/ 379 h 789"/>
              <a:gd name="T26" fmla="*/ 252 w 789"/>
              <a:gd name="T27" fmla="*/ 217 h 789"/>
              <a:gd name="T28" fmla="*/ 198 w 789"/>
              <a:gd name="T29" fmla="*/ 379 h 789"/>
              <a:gd name="T30" fmla="*/ 109 w 789"/>
              <a:gd name="T31" fmla="*/ 171 h 789"/>
              <a:gd name="T32" fmla="*/ 198 w 789"/>
              <a:gd name="T33" fmla="*/ 379 h 789"/>
              <a:gd name="T34" fmla="*/ 220 w 789"/>
              <a:gd name="T35" fmla="*/ 579 h 789"/>
              <a:gd name="T36" fmla="*/ 32 w 789"/>
              <a:gd name="T37" fmla="*/ 411 h 789"/>
              <a:gd name="T38" fmla="*/ 230 w 789"/>
              <a:gd name="T39" fmla="*/ 411 h 789"/>
              <a:gd name="T40" fmla="*/ 378 w 789"/>
              <a:gd name="T41" fmla="*/ 559 h 789"/>
              <a:gd name="T42" fmla="*/ 230 w 789"/>
              <a:gd name="T43" fmla="*/ 411 h 789"/>
              <a:gd name="T44" fmla="*/ 378 w 789"/>
              <a:gd name="T45" fmla="*/ 755 h 789"/>
              <a:gd name="T46" fmla="*/ 261 w 789"/>
              <a:gd name="T47" fmla="*/ 603 h 789"/>
              <a:gd name="T48" fmla="*/ 410 w 789"/>
              <a:gd name="T49" fmla="*/ 755 h 789"/>
              <a:gd name="T50" fmla="*/ 528 w 789"/>
              <a:gd name="T51" fmla="*/ 603 h 789"/>
              <a:gd name="T52" fmla="*/ 410 w 789"/>
              <a:gd name="T53" fmla="*/ 755 h 789"/>
              <a:gd name="T54" fmla="*/ 410 w 789"/>
              <a:gd name="T55" fmla="*/ 411 h 789"/>
              <a:gd name="T56" fmla="*/ 537 w 789"/>
              <a:gd name="T57" fmla="*/ 572 h 789"/>
              <a:gd name="T58" fmla="*/ 590 w 789"/>
              <a:gd name="T59" fmla="*/ 411 h 789"/>
              <a:gd name="T60" fmla="*/ 679 w 789"/>
              <a:gd name="T61" fmla="*/ 618 h 789"/>
              <a:gd name="T62" fmla="*/ 590 w 789"/>
              <a:gd name="T63" fmla="*/ 411 h 789"/>
              <a:gd name="T64" fmla="*/ 560 w 789"/>
              <a:gd name="T65" fmla="*/ 180 h 789"/>
              <a:gd name="T66" fmla="*/ 651 w 789"/>
              <a:gd name="T67" fmla="*/ 138 h 789"/>
              <a:gd name="T68" fmla="*/ 303 w 789"/>
              <a:gd name="T69" fmla="*/ 44 h 789"/>
              <a:gd name="T70" fmla="*/ 131 w 789"/>
              <a:gd name="T71" fmla="*/ 146 h 789"/>
              <a:gd name="T72" fmla="*/ 131 w 789"/>
              <a:gd name="T73" fmla="*/ 643 h 789"/>
              <a:gd name="T74" fmla="*/ 252 w 789"/>
              <a:gd name="T75" fmla="*/ 669 h 789"/>
              <a:gd name="T76" fmla="*/ 131 w 789"/>
              <a:gd name="T77" fmla="*/ 643 h 789"/>
              <a:gd name="T78" fmla="*/ 536 w 789"/>
              <a:gd name="T79" fmla="*/ 669 h 789"/>
              <a:gd name="T80" fmla="*/ 658 w 789"/>
              <a:gd name="T81" fmla="*/ 643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9" h="789">
                <a:moveTo>
                  <a:pt x="673" y="116"/>
                </a:moveTo>
                <a:cubicBezTo>
                  <a:pt x="599" y="41"/>
                  <a:pt x="500" y="0"/>
                  <a:pt x="394" y="0"/>
                </a:cubicBezTo>
                <a:cubicBezTo>
                  <a:pt x="177" y="0"/>
                  <a:pt x="0" y="177"/>
                  <a:pt x="0" y="395"/>
                </a:cubicBezTo>
                <a:cubicBezTo>
                  <a:pt x="0" y="612"/>
                  <a:pt x="177" y="789"/>
                  <a:pt x="394" y="789"/>
                </a:cubicBezTo>
                <a:cubicBezTo>
                  <a:pt x="612" y="789"/>
                  <a:pt x="789" y="612"/>
                  <a:pt x="789" y="395"/>
                </a:cubicBezTo>
                <a:cubicBezTo>
                  <a:pt x="789" y="289"/>
                  <a:pt x="748" y="190"/>
                  <a:pt x="673" y="116"/>
                </a:cubicBezTo>
                <a:close/>
                <a:moveTo>
                  <a:pt x="590" y="379"/>
                </a:moveTo>
                <a:cubicBezTo>
                  <a:pt x="589" y="318"/>
                  <a:pt x="582" y="261"/>
                  <a:pt x="569" y="210"/>
                </a:cubicBezTo>
                <a:cubicBezTo>
                  <a:pt x="610" y="201"/>
                  <a:pt x="647" y="187"/>
                  <a:pt x="679" y="171"/>
                </a:cubicBezTo>
                <a:cubicBezTo>
                  <a:pt x="726" y="230"/>
                  <a:pt x="753" y="302"/>
                  <a:pt x="757" y="379"/>
                </a:cubicBezTo>
                <a:lnTo>
                  <a:pt x="590" y="379"/>
                </a:lnTo>
                <a:close/>
                <a:moveTo>
                  <a:pt x="558" y="379"/>
                </a:moveTo>
                <a:cubicBezTo>
                  <a:pt x="410" y="379"/>
                  <a:pt x="410" y="379"/>
                  <a:pt x="410" y="379"/>
                </a:cubicBezTo>
                <a:cubicBezTo>
                  <a:pt x="410" y="230"/>
                  <a:pt x="410" y="230"/>
                  <a:pt x="410" y="230"/>
                </a:cubicBezTo>
                <a:cubicBezTo>
                  <a:pt x="454" y="229"/>
                  <a:pt x="497" y="225"/>
                  <a:pt x="537" y="217"/>
                </a:cubicBezTo>
                <a:cubicBezTo>
                  <a:pt x="550" y="266"/>
                  <a:pt x="557" y="321"/>
                  <a:pt x="558" y="379"/>
                </a:cubicBezTo>
                <a:close/>
                <a:moveTo>
                  <a:pt x="410" y="198"/>
                </a:moveTo>
                <a:cubicBezTo>
                  <a:pt x="410" y="34"/>
                  <a:pt x="410" y="34"/>
                  <a:pt x="410" y="34"/>
                </a:cubicBezTo>
                <a:cubicBezTo>
                  <a:pt x="458" y="45"/>
                  <a:pt x="501" y="103"/>
                  <a:pt x="528" y="186"/>
                </a:cubicBezTo>
                <a:cubicBezTo>
                  <a:pt x="491" y="193"/>
                  <a:pt x="451" y="197"/>
                  <a:pt x="410" y="198"/>
                </a:cubicBezTo>
                <a:close/>
                <a:moveTo>
                  <a:pt x="378" y="34"/>
                </a:moveTo>
                <a:cubicBezTo>
                  <a:pt x="378" y="198"/>
                  <a:pt x="378" y="198"/>
                  <a:pt x="378" y="198"/>
                </a:cubicBezTo>
                <a:cubicBezTo>
                  <a:pt x="338" y="197"/>
                  <a:pt x="298" y="193"/>
                  <a:pt x="261" y="186"/>
                </a:cubicBezTo>
                <a:cubicBezTo>
                  <a:pt x="288" y="103"/>
                  <a:pt x="331" y="45"/>
                  <a:pt x="378" y="34"/>
                </a:cubicBezTo>
                <a:close/>
                <a:moveTo>
                  <a:pt x="378" y="230"/>
                </a:moveTo>
                <a:cubicBezTo>
                  <a:pt x="378" y="379"/>
                  <a:pt x="378" y="379"/>
                  <a:pt x="378" y="379"/>
                </a:cubicBezTo>
                <a:cubicBezTo>
                  <a:pt x="230" y="379"/>
                  <a:pt x="230" y="379"/>
                  <a:pt x="230" y="379"/>
                </a:cubicBezTo>
                <a:cubicBezTo>
                  <a:pt x="231" y="321"/>
                  <a:pt x="239" y="266"/>
                  <a:pt x="252" y="217"/>
                </a:cubicBezTo>
                <a:cubicBezTo>
                  <a:pt x="292" y="225"/>
                  <a:pt x="335" y="229"/>
                  <a:pt x="378" y="230"/>
                </a:cubicBezTo>
                <a:close/>
                <a:moveTo>
                  <a:pt x="198" y="379"/>
                </a:moveTo>
                <a:cubicBezTo>
                  <a:pt x="32" y="379"/>
                  <a:pt x="32" y="379"/>
                  <a:pt x="32" y="379"/>
                </a:cubicBezTo>
                <a:cubicBezTo>
                  <a:pt x="36" y="300"/>
                  <a:pt x="64" y="228"/>
                  <a:pt x="109" y="171"/>
                </a:cubicBezTo>
                <a:cubicBezTo>
                  <a:pt x="141" y="187"/>
                  <a:pt x="179" y="201"/>
                  <a:pt x="220" y="210"/>
                </a:cubicBezTo>
                <a:cubicBezTo>
                  <a:pt x="207" y="261"/>
                  <a:pt x="199" y="318"/>
                  <a:pt x="198" y="379"/>
                </a:cubicBezTo>
                <a:close/>
                <a:moveTo>
                  <a:pt x="198" y="411"/>
                </a:moveTo>
                <a:cubicBezTo>
                  <a:pt x="199" y="470"/>
                  <a:pt x="207" y="527"/>
                  <a:pt x="220" y="579"/>
                </a:cubicBezTo>
                <a:cubicBezTo>
                  <a:pt x="179" y="589"/>
                  <a:pt x="141" y="602"/>
                  <a:pt x="109" y="618"/>
                </a:cubicBezTo>
                <a:cubicBezTo>
                  <a:pt x="64" y="561"/>
                  <a:pt x="36" y="489"/>
                  <a:pt x="32" y="411"/>
                </a:cubicBezTo>
                <a:lnTo>
                  <a:pt x="198" y="411"/>
                </a:lnTo>
                <a:close/>
                <a:moveTo>
                  <a:pt x="230" y="411"/>
                </a:moveTo>
                <a:cubicBezTo>
                  <a:pt x="378" y="411"/>
                  <a:pt x="378" y="411"/>
                  <a:pt x="378" y="411"/>
                </a:cubicBezTo>
                <a:cubicBezTo>
                  <a:pt x="378" y="559"/>
                  <a:pt x="378" y="559"/>
                  <a:pt x="378" y="559"/>
                </a:cubicBezTo>
                <a:cubicBezTo>
                  <a:pt x="334" y="560"/>
                  <a:pt x="292" y="564"/>
                  <a:pt x="252" y="572"/>
                </a:cubicBezTo>
                <a:cubicBezTo>
                  <a:pt x="239" y="523"/>
                  <a:pt x="231" y="468"/>
                  <a:pt x="230" y="411"/>
                </a:cubicBezTo>
                <a:close/>
                <a:moveTo>
                  <a:pt x="378" y="591"/>
                </a:moveTo>
                <a:cubicBezTo>
                  <a:pt x="378" y="755"/>
                  <a:pt x="378" y="755"/>
                  <a:pt x="378" y="755"/>
                </a:cubicBezTo>
                <a:cubicBezTo>
                  <a:pt x="343" y="747"/>
                  <a:pt x="308" y="712"/>
                  <a:pt x="281" y="655"/>
                </a:cubicBezTo>
                <a:cubicBezTo>
                  <a:pt x="274" y="639"/>
                  <a:pt x="267" y="621"/>
                  <a:pt x="261" y="603"/>
                </a:cubicBezTo>
                <a:cubicBezTo>
                  <a:pt x="298" y="596"/>
                  <a:pt x="338" y="592"/>
                  <a:pt x="378" y="591"/>
                </a:cubicBezTo>
                <a:close/>
                <a:moveTo>
                  <a:pt x="410" y="755"/>
                </a:moveTo>
                <a:cubicBezTo>
                  <a:pt x="410" y="591"/>
                  <a:pt x="410" y="591"/>
                  <a:pt x="410" y="591"/>
                </a:cubicBezTo>
                <a:cubicBezTo>
                  <a:pt x="451" y="592"/>
                  <a:pt x="491" y="596"/>
                  <a:pt x="528" y="603"/>
                </a:cubicBezTo>
                <a:cubicBezTo>
                  <a:pt x="522" y="621"/>
                  <a:pt x="515" y="639"/>
                  <a:pt x="507" y="655"/>
                </a:cubicBezTo>
                <a:cubicBezTo>
                  <a:pt x="481" y="712"/>
                  <a:pt x="446" y="747"/>
                  <a:pt x="410" y="755"/>
                </a:cubicBezTo>
                <a:close/>
                <a:moveTo>
                  <a:pt x="410" y="559"/>
                </a:moveTo>
                <a:cubicBezTo>
                  <a:pt x="410" y="411"/>
                  <a:pt x="410" y="411"/>
                  <a:pt x="410" y="411"/>
                </a:cubicBezTo>
                <a:cubicBezTo>
                  <a:pt x="558" y="411"/>
                  <a:pt x="558" y="411"/>
                  <a:pt x="558" y="411"/>
                </a:cubicBezTo>
                <a:cubicBezTo>
                  <a:pt x="557" y="468"/>
                  <a:pt x="550" y="523"/>
                  <a:pt x="537" y="572"/>
                </a:cubicBezTo>
                <a:cubicBezTo>
                  <a:pt x="497" y="564"/>
                  <a:pt x="454" y="560"/>
                  <a:pt x="410" y="559"/>
                </a:cubicBezTo>
                <a:close/>
                <a:moveTo>
                  <a:pt x="590" y="411"/>
                </a:moveTo>
                <a:cubicBezTo>
                  <a:pt x="757" y="411"/>
                  <a:pt x="757" y="411"/>
                  <a:pt x="757" y="411"/>
                </a:cubicBezTo>
                <a:cubicBezTo>
                  <a:pt x="753" y="489"/>
                  <a:pt x="725" y="561"/>
                  <a:pt x="679" y="618"/>
                </a:cubicBezTo>
                <a:cubicBezTo>
                  <a:pt x="647" y="602"/>
                  <a:pt x="610" y="589"/>
                  <a:pt x="569" y="579"/>
                </a:cubicBezTo>
                <a:cubicBezTo>
                  <a:pt x="582" y="527"/>
                  <a:pt x="589" y="470"/>
                  <a:pt x="590" y="411"/>
                </a:cubicBezTo>
                <a:close/>
                <a:moveTo>
                  <a:pt x="658" y="146"/>
                </a:moveTo>
                <a:cubicBezTo>
                  <a:pt x="629" y="160"/>
                  <a:pt x="596" y="171"/>
                  <a:pt x="560" y="180"/>
                </a:cubicBezTo>
                <a:cubicBezTo>
                  <a:pt x="542" y="122"/>
                  <a:pt x="516" y="75"/>
                  <a:pt x="485" y="43"/>
                </a:cubicBezTo>
                <a:cubicBezTo>
                  <a:pt x="547" y="59"/>
                  <a:pt x="604" y="92"/>
                  <a:pt x="651" y="138"/>
                </a:cubicBezTo>
                <a:cubicBezTo>
                  <a:pt x="653" y="141"/>
                  <a:pt x="656" y="143"/>
                  <a:pt x="658" y="146"/>
                </a:cubicBezTo>
                <a:close/>
                <a:moveTo>
                  <a:pt x="303" y="44"/>
                </a:moveTo>
                <a:cubicBezTo>
                  <a:pt x="273" y="75"/>
                  <a:pt x="247" y="122"/>
                  <a:pt x="229" y="180"/>
                </a:cubicBezTo>
                <a:cubicBezTo>
                  <a:pt x="193" y="171"/>
                  <a:pt x="160" y="160"/>
                  <a:pt x="131" y="146"/>
                </a:cubicBezTo>
                <a:cubicBezTo>
                  <a:pt x="177" y="97"/>
                  <a:pt x="236" y="61"/>
                  <a:pt x="303" y="44"/>
                </a:cubicBezTo>
                <a:close/>
                <a:moveTo>
                  <a:pt x="131" y="643"/>
                </a:moveTo>
                <a:cubicBezTo>
                  <a:pt x="160" y="629"/>
                  <a:pt x="193" y="618"/>
                  <a:pt x="229" y="609"/>
                </a:cubicBezTo>
                <a:cubicBezTo>
                  <a:pt x="236" y="631"/>
                  <a:pt x="244" y="651"/>
                  <a:pt x="252" y="669"/>
                </a:cubicBezTo>
                <a:cubicBezTo>
                  <a:pt x="267" y="700"/>
                  <a:pt x="285" y="726"/>
                  <a:pt x="303" y="746"/>
                </a:cubicBezTo>
                <a:cubicBezTo>
                  <a:pt x="236" y="728"/>
                  <a:pt x="177" y="692"/>
                  <a:pt x="131" y="643"/>
                </a:cubicBezTo>
                <a:close/>
                <a:moveTo>
                  <a:pt x="485" y="746"/>
                </a:moveTo>
                <a:cubicBezTo>
                  <a:pt x="504" y="726"/>
                  <a:pt x="521" y="700"/>
                  <a:pt x="536" y="669"/>
                </a:cubicBezTo>
                <a:cubicBezTo>
                  <a:pt x="545" y="651"/>
                  <a:pt x="553" y="631"/>
                  <a:pt x="560" y="609"/>
                </a:cubicBezTo>
                <a:cubicBezTo>
                  <a:pt x="596" y="618"/>
                  <a:pt x="629" y="629"/>
                  <a:pt x="658" y="643"/>
                </a:cubicBezTo>
                <a:cubicBezTo>
                  <a:pt x="612" y="692"/>
                  <a:pt x="552" y="728"/>
                  <a:pt x="485" y="74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13" name="Group 12">
            <a:extLst>
              <a:ext uri="{FF2B5EF4-FFF2-40B4-BE49-F238E27FC236}">
                <a16:creationId xmlns:a16="http://schemas.microsoft.com/office/drawing/2014/main" id="{B9EA929D-456A-CC1C-D544-F5D12E9E763A}"/>
              </a:ext>
            </a:extLst>
          </p:cNvPr>
          <p:cNvGrpSpPr/>
          <p:nvPr/>
        </p:nvGrpSpPr>
        <p:grpSpPr>
          <a:xfrm>
            <a:off x="3181499" y="1583740"/>
            <a:ext cx="227015" cy="337547"/>
            <a:chOff x="4191741" y="1994393"/>
            <a:chExt cx="366252" cy="544575"/>
          </a:xfrm>
          <a:solidFill>
            <a:srgbClr val="000000"/>
          </a:solidFill>
        </p:grpSpPr>
        <p:sp>
          <p:nvSpPr>
            <p:cNvPr id="3403" name="Freeform 180">
              <a:extLst>
                <a:ext uri="{FF2B5EF4-FFF2-40B4-BE49-F238E27FC236}">
                  <a16:creationId xmlns:a16="http://schemas.microsoft.com/office/drawing/2014/main" id="{08C90B3B-2961-90C3-A180-F431EFFEA0A4}"/>
                </a:ext>
              </a:extLst>
            </p:cNvPr>
            <p:cNvSpPr>
              <a:spLocks noEditPoints="1"/>
            </p:cNvSpPr>
            <p:nvPr/>
          </p:nvSpPr>
          <p:spPr bwMode="auto">
            <a:xfrm>
              <a:off x="4191741" y="1994393"/>
              <a:ext cx="366252" cy="257492"/>
            </a:xfrm>
            <a:custGeom>
              <a:avLst/>
              <a:gdLst>
                <a:gd name="T0" fmla="*/ 565 w 597"/>
                <a:gd name="T1" fmla="*/ 0 h 420"/>
                <a:gd name="T2" fmla="*/ 32 w 597"/>
                <a:gd name="T3" fmla="*/ 0 h 420"/>
                <a:gd name="T4" fmla="*/ 0 w 597"/>
                <a:gd name="T5" fmla="*/ 32 h 420"/>
                <a:gd name="T6" fmla="*/ 0 w 597"/>
                <a:gd name="T7" fmla="*/ 388 h 420"/>
                <a:gd name="T8" fmla="*/ 32 w 597"/>
                <a:gd name="T9" fmla="*/ 420 h 420"/>
                <a:gd name="T10" fmla="*/ 565 w 597"/>
                <a:gd name="T11" fmla="*/ 420 h 420"/>
                <a:gd name="T12" fmla="*/ 597 w 597"/>
                <a:gd name="T13" fmla="*/ 388 h 420"/>
                <a:gd name="T14" fmla="*/ 597 w 597"/>
                <a:gd name="T15" fmla="*/ 32 h 420"/>
                <a:gd name="T16" fmla="*/ 565 w 597"/>
                <a:gd name="T17" fmla="*/ 0 h 420"/>
                <a:gd name="T18" fmla="*/ 565 w 597"/>
                <a:gd name="T19" fmla="*/ 388 h 420"/>
                <a:gd name="T20" fmla="*/ 565 w 597"/>
                <a:gd name="T21" fmla="*/ 388 h 420"/>
                <a:gd name="T22" fmla="*/ 565 w 597"/>
                <a:gd name="T23" fmla="*/ 388 h 420"/>
                <a:gd name="T24" fmla="*/ 32 w 597"/>
                <a:gd name="T25" fmla="*/ 388 h 420"/>
                <a:gd name="T26" fmla="*/ 32 w 597"/>
                <a:gd name="T27" fmla="*/ 32 h 420"/>
                <a:gd name="T28" fmla="*/ 565 w 597"/>
                <a:gd name="T29" fmla="*/ 32 h 420"/>
                <a:gd name="T30" fmla="*/ 565 w 597"/>
                <a:gd name="T31" fmla="*/ 38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420">
                  <a:moveTo>
                    <a:pt x="565" y="0"/>
                  </a:moveTo>
                  <a:cubicBezTo>
                    <a:pt x="32" y="0"/>
                    <a:pt x="32" y="0"/>
                    <a:pt x="32" y="0"/>
                  </a:cubicBezTo>
                  <a:cubicBezTo>
                    <a:pt x="15" y="0"/>
                    <a:pt x="0" y="14"/>
                    <a:pt x="0" y="32"/>
                  </a:cubicBezTo>
                  <a:cubicBezTo>
                    <a:pt x="0" y="388"/>
                    <a:pt x="0" y="388"/>
                    <a:pt x="0" y="388"/>
                  </a:cubicBezTo>
                  <a:cubicBezTo>
                    <a:pt x="0" y="406"/>
                    <a:pt x="15" y="420"/>
                    <a:pt x="32" y="420"/>
                  </a:cubicBezTo>
                  <a:cubicBezTo>
                    <a:pt x="565" y="420"/>
                    <a:pt x="565" y="420"/>
                    <a:pt x="565" y="420"/>
                  </a:cubicBezTo>
                  <a:cubicBezTo>
                    <a:pt x="583" y="420"/>
                    <a:pt x="597" y="406"/>
                    <a:pt x="597" y="388"/>
                  </a:cubicBezTo>
                  <a:cubicBezTo>
                    <a:pt x="597" y="32"/>
                    <a:pt x="597" y="32"/>
                    <a:pt x="597" y="32"/>
                  </a:cubicBezTo>
                  <a:cubicBezTo>
                    <a:pt x="597" y="14"/>
                    <a:pt x="583" y="0"/>
                    <a:pt x="565" y="0"/>
                  </a:cubicBezTo>
                  <a:close/>
                  <a:moveTo>
                    <a:pt x="565" y="388"/>
                  </a:moveTo>
                  <a:cubicBezTo>
                    <a:pt x="565" y="388"/>
                    <a:pt x="565" y="388"/>
                    <a:pt x="565" y="388"/>
                  </a:cubicBezTo>
                  <a:cubicBezTo>
                    <a:pt x="565" y="388"/>
                    <a:pt x="565" y="388"/>
                    <a:pt x="565" y="388"/>
                  </a:cubicBezTo>
                  <a:cubicBezTo>
                    <a:pt x="32" y="388"/>
                    <a:pt x="32" y="388"/>
                    <a:pt x="32" y="388"/>
                  </a:cubicBezTo>
                  <a:cubicBezTo>
                    <a:pt x="32" y="32"/>
                    <a:pt x="32" y="32"/>
                    <a:pt x="32" y="32"/>
                  </a:cubicBezTo>
                  <a:cubicBezTo>
                    <a:pt x="565" y="32"/>
                    <a:pt x="565" y="32"/>
                    <a:pt x="565" y="32"/>
                  </a:cubicBezTo>
                  <a:cubicBezTo>
                    <a:pt x="565" y="388"/>
                    <a:pt x="565" y="388"/>
                    <a:pt x="56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04" name="Freeform 181">
              <a:extLst>
                <a:ext uri="{FF2B5EF4-FFF2-40B4-BE49-F238E27FC236}">
                  <a16:creationId xmlns:a16="http://schemas.microsoft.com/office/drawing/2014/main" id="{41CE6FE7-73AF-1401-7AEC-AC9AC5290361}"/>
                </a:ext>
              </a:extLst>
            </p:cNvPr>
            <p:cNvSpPr>
              <a:spLocks noEditPoints="1"/>
            </p:cNvSpPr>
            <p:nvPr/>
          </p:nvSpPr>
          <p:spPr bwMode="auto">
            <a:xfrm>
              <a:off x="4191741" y="2281476"/>
              <a:ext cx="366252" cy="257492"/>
            </a:xfrm>
            <a:custGeom>
              <a:avLst/>
              <a:gdLst>
                <a:gd name="T0" fmla="*/ 565 w 597"/>
                <a:gd name="T1" fmla="*/ 0 h 420"/>
                <a:gd name="T2" fmla="*/ 32 w 597"/>
                <a:gd name="T3" fmla="*/ 0 h 420"/>
                <a:gd name="T4" fmla="*/ 0 w 597"/>
                <a:gd name="T5" fmla="*/ 32 h 420"/>
                <a:gd name="T6" fmla="*/ 0 w 597"/>
                <a:gd name="T7" fmla="*/ 388 h 420"/>
                <a:gd name="T8" fmla="*/ 32 w 597"/>
                <a:gd name="T9" fmla="*/ 420 h 420"/>
                <a:gd name="T10" fmla="*/ 565 w 597"/>
                <a:gd name="T11" fmla="*/ 420 h 420"/>
                <a:gd name="T12" fmla="*/ 597 w 597"/>
                <a:gd name="T13" fmla="*/ 388 h 420"/>
                <a:gd name="T14" fmla="*/ 597 w 597"/>
                <a:gd name="T15" fmla="*/ 32 h 420"/>
                <a:gd name="T16" fmla="*/ 565 w 597"/>
                <a:gd name="T17" fmla="*/ 0 h 420"/>
                <a:gd name="T18" fmla="*/ 565 w 597"/>
                <a:gd name="T19" fmla="*/ 388 h 420"/>
                <a:gd name="T20" fmla="*/ 565 w 597"/>
                <a:gd name="T21" fmla="*/ 388 h 420"/>
                <a:gd name="T22" fmla="*/ 565 w 597"/>
                <a:gd name="T23" fmla="*/ 388 h 420"/>
                <a:gd name="T24" fmla="*/ 32 w 597"/>
                <a:gd name="T25" fmla="*/ 388 h 420"/>
                <a:gd name="T26" fmla="*/ 32 w 597"/>
                <a:gd name="T27" fmla="*/ 32 h 420"/>
                <a:gd name="T28" fmla="*/ 565 w 597"/>
                <a:gd name="T29" fmla="*/ 32 h 420"/>
                <a:gd name="T30" fmla="*/ 565 w 597"/>
                <a:gd name="T31" fmla="*/ 38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420">
                  <a:moveTo>
                    <a:pt x="565" y="0"/>
                  </a:moveTo>
                  <a:cubicBezTo>
                    <a:pt x="32" y="0"/>
                    <a:pt x="32" y="0"/>
                    <a:pt x="32" y="0"/>
                  </a:cubicBezTo>
                  <a:cubicBezTo>
                    <a:pt x="15" y="0"/>
                    <a:pt x="0" y="14"/>
                    <a:pt x="0" y="32"/>
                  </a:cubicBezTo>
                  <a:cubicBezTo>
                    <a:pt x="0" y="388"/>
                    <a:pt x="0" y="388"/>
                    <a:pt x="0" y="388"/>
                  </a:cubicBezTo>
                  <a:cubicBezTo>
                    <a:pt x="0" y="406"/>
                    <a:pt x="15" y="420"/>
                    <a:pt x="32" y="420"/>
                  </a:cubicBezTo>
                  <a:cubicBezTo>
                    <a:pt x="565" y="420"/>
                    <a:pt x="565" y="420"/>
                    <a:pt x="565" y="420"/>
                  </a:cubicBezTo>
                  <a:cubicBezTo>
                    <a:pt x="583" y="420"/>
                    <a:pt x="597" y="406"/>
                    <a:pt x="597" y="388"/>
                  </a:cubicBezTo>
                  <a:cubicBezTo>
                    <a:pt x="597" y="32"/>
                    <a:pt x="597" y="32"/>
                    <a:pt x="597" y="32"/>
                  </a:cubicBezTo>
                  <a:cubicBezTo>
                    <a:pt x="597" y="14"/>
                    <a:pt x="583" y="0"/>
                    <a:pt x="565" y="0"/>
                  </a:cubicBezTo>
                  <a:close/>
                  <a:moveTo>
                    <a:pt x="565" y="388"/>
                  </a:moveTo>
                  <a:cubicBezTo>
                    <a:pt x="565" y="388"/>
                    <a:pt x="565" y="388"/>
                    <a:pt x="565" y="388"/>
                  </a:cubicBezTo>
                  <a:cubicBezTo>
                    <a:pt x="565" y="388"/>
                    <a:pt x="565" y="388"/>
                    <a:pt x="565" y="388"/>
                  </a:cubicBezTo>
                  <a:cubicBezTo>
                    <a:pt x="32" y="388"/>
                    <a:pt x="32" y="388"/>
                    <a:pt x="32" y="388"/>
                  </a:cubicBezTo>
                  <a:cubicBezTo>
                    <a:pt x="32" y="32"/>
                    <a:pt x="32" y="32"/>
                    <a:pt x="32" y="32"/>
                  </a:cubicBezTo>
                  <a:cubicBezTo>
                    <a:pt x="565" y="32"/>
                    <a:pt x="565" y="32"/>
                    <a:pt x="565" y="32"/>
                  </a:cubicBezTo>
                  <a:cubicBezTo>
                    <a:pt x="565" y="388"/>
                    <a:pt x="565" y="388"/>
                    <a:pt x="56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05" name="Freeform 182">
              <a:extLst>
                <a:ext uri="{FF2B5EF4-FFF2-40B4-BE49-F238E27FC236}">
                  <a16:creationId xmlns:a16="http://schemas.microsoft.com/office/drawing/2014/main" id="{AE0A1709-744F-B6C5-2B86-1C55888464A0}"/>
                </a:ext>
              </a:extLst>
            </p:cNvPr>
            <p:cNvSpPr>
              <a:spLocks noEditPoints="1"/>
            </p:cNvSpPr>
            <p:nvPr/>
          </p:nvSpPr>
          <p:spPr bwMode="auto">
            <a:xfrm>
              <a:off x="4241578" y="2070966"/>
              <a:ext cx="95002" cy="104347"/>
            </a:xfrm>
            <a:custGeom>
              <a:avLst/>
              <a:gdLst>
                <a:gd name="T0" fmla="*/ 144 w 366"/>
                <a:gd name="T1" fmla="*/ 0 h 402"/>
                <a:gd name="T2" fmla="*/ 0 w 366"/>
                <a:gd name="T3" fmla="*/ 402 h 402"/>
                <a:gd name="T4" fmla="*/ 85 w 366"/>
                <a:gd name="T5" fmla="*/ 402 h 402"/>
                <a:gd name="T6" fmla="*/ 113 w 366"/>
                <a:gd name="T7" fmla="*/ 315 h 402"/>
                <a:gd name="T8" fmla="*/ 250 w 366"/>
                <a:gd name="T9" fmla="*/ 315 h 402"/>
                <a:gd name="T10" fmla="*/ 281 w 366"/>
                <a:gd name="T11" fmla="*/ 402 h 402"/>
                <a:gd name="T12" fmla="*/ 366 w 366"/>
                <a:gd name="T13" fmla="*/ 402 h 402"/>
                <a:gd name="T14" fmla="*/ 222 w 366"/>
                <a:gd name="T15" fmla="*/ 0 h 402"/>
                <a:gd name="T16" fmla="*/ 144 w 366"/>
                <a:gd name="T17" fmla="*/ 0 h 402"/>
                <a:gd name="T18" fmla="*/ 139 w 366"/>
                <a:gd name="T19" fmla="*/ 241 h 402"/>
                <a:gd name="T20" fmla="*/ 182 w 366"/>
                <a:gd name="T21" fmla="*/ 111 h 402"/>
                <a:gd name="T22" fmla="*/ 227 w 366"/>
                <a:gd name="T23" fmla="*/ 241 h 402"/>
                <a:gd name="T24" fmla="*/ 139 w 366"/>
                <a:gd name="T25" fmla="*/ 24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402">
                  <a:moveTo>
                    <a:pt x="144" y="0"/>
                  </a:moveTo>
                  <a:lnTo>
                    <a:pt x="0" y="402"/>
                  </a:lnTo>
                  <a:lnTo>
                    <a:pt x="85" y="402"/>
                  </a:lnTo>
                  <a:lnTo>
                    <a:pt x="113" y="315"/>
                  </a:lnTo>
                  <a:lnTo>
                    <a:pt x="250" y="315"/>
                  </a:lnTo>
                  <a:lnTo>
                    <a:pt x="281" y="402"/>
                  </a:lnTo>
                  <a:lnTo>
                    <a:pt x="366" y="402"/>
                  </a:lnTo>
                  <a:lnTo>
                    <a:pt x="222" y="0"/>
                  </a:lnTo>
                  <a:lnTo>
                    <a:pt x="144" y="0"/>
                  </a:lnTo>
                  <a:close/>
                  <a:moveTo>
                    <a:pt x="139" y="241"/>
                  </a:moveTo>
                  <a:lnTo>
                    <a:pt x="182" y="111"/>
                  </a:lnTo>
                  <a:lnTo>
                    <a:pt x="227" y="241"/>
                  </a:lnTo>
                  <a:lnTo>
                    <a:pt x="139" y="24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06" name="Freeform 183">
              <a:extLst>
                <a:ext uri="{FF2B5EF4-FFF2-40B4-BE49-F238E27FC236}">
                  <a16:creationId xmlns:a16="http://schemas.microsoft.com/office/drawing/2014/main" id="{5DB53449-344D-2459-80A9-37E0518B51B8}"/>
                </a:ext>
              </a:extLst>
            </p:cNvPr>
            <p:cNvSpPr>
              <a:spLocks noEditPoints="1"/>
            </p:cNvSpPr>
            <p:nvPr/>
          </p:nvSpPr>
          <p:spPr bwMode="auto">
            <a:xfrm>
              <a:off x="4349558" y="2071744"/>
              <a:ext cx="72160" cy="103568"/>
            </a:xfrm>
            <a:custGeom>
              <a:avLst/>
              <a:gdLst>
                <a:gd name="T0" fmla="*/ 56 w 118"/>
                <a:gd name="T1" fmla="*/ 0 h 169"/>
                <a:gd name="T2" fmla="*/ 0 w 118"/>
                <a:gd name="T3" fmla="*/ 0 h 169"/>
                <a:gd name="T4" fmla="*/ 0 w 118"/>
                <a:gd name="T5" fmla="*/ 169 h 169"/>
                <a:gd name="T6" fmla="*/ 35 w 118"/>
                <a:gd name="T7" fmla="*/ 169 h 169"/>
                <a:gd name="T8" fmla="*/ 35 w 118"/>
                <a:gd name="T9" fmla="*/ 118 h 169"/>
                <a:gd name="T10" fmla="*/ 55 w 118"/>
                <a:gd name="T11" fmla="*/ 118 h 169"/>
                <a:gd name="T12" fmla="*/ 118 w 118"/>
                <a:gd name="T13" fmla="*/ 58 h 169"/>
                <a:gd name="T14" fmla="*/ 118 w 118"/>
                <a:gd name="T15" fmla="*/ 58 h 169"/>
                <a:gd name="T16" fmla="*/ 56 w 118"/>
                <a:gd name="T17" fmla="*/ 0 h 169"/>
                <a:gd name="T18" fmla="*/ 83 w 118"/>
                <a:gd name="T19" fmla="*/ 59 h 169"/>
                <a:gd name="T20" fmla="*/ 55 w 118"/>
                <a:gd name="T21" fmla="*/ 86 h 169"/>
                <a:gd name="T22" fmla="*/ 35 w 118"/>
                <a:gd name="T23" fmla="*/ 86 h 169"/>
                <a:gd name="T24" fmla="*/ 35 w 118"/>
                <a:gd name="T25" fmla="*/ 32 h 169"/>
                <a:gd name="T26" fmla="*/ 54 w 118"/>
                <a:gd name="T27" fmla="*/ 32 h 169"/>
                <a:gd name="T28" fmla="*/ 83 w 118"/>
                <a:gd name="T29" fmla="*/ 5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69">
                  <a:moveTo>
                    <a:pt x="56" y="0"/>
                  </a:moveTo>
                  <a:cubicBezTo>
                    <a:pt x="0" y="0"/>
                    <a:pt x="0" y="0"/>
                    <a:pt x="0" y="0"/>
                  </a:cubicBezTo>
                  <a:cubicBezTo>
                    <a:pt x="0" y="169"/>
                    <a:pt x="0" y="169"/>
                    <a:pt x="0" y="169"/>
                  </a:cubicBezTo>
                  <a:cubicBezTo>
                    <a:pt x="35" y="169"/>
                    <a:pt x="35" y="169"/>
                    <a:pt x="35" y="169"/>
                  </a:cubicBezTo>
                  <a:cubicBezTo>
                    <a:pt x="35" y="118"/>
                    <a:pt x="35" y="118"/>
                    <a:pt x="35" y="118"/>
                  </a:cubicBezTo>
                  <a:cubicBezTo>
                    <a:pt x="55" y="118"/>
                    <a:pt x="55" y="118"/>
                    <a:pt x="55" y="118"/>
                  </a:cubicBezTo>
                  <a:cubicBezTo>
                    <a:pt x="90" y="117"/>
                    <a:pt x="118" y="97"/>
                    <a:pt x="118" y="58"/>
                  </a:cubicBezTo>
                  <a:cubicBezTo>
                    <a:pt x="118" y="58"/>
                    <a:pt x="118" y="58"/>
                    <a:pt x="118" y="58"/>
                  </a:cubicBezTo>
                  <a:cubicBezTo>
                    <a:pt x="118" y="22"/>
                    <a:pt x="94" y="0"/>
                    <a:pt x="56" y="0"/>
                  </a:cubicBezTo>
                  <a:close/>
                  <a:moveTo>
                    <a:pt x="83" y="59"/>
                  </a:moveTo>
                  <a:cubicBezTo>
                    <a:pt x="83" y="75"/>
                    <a:pt x="73" y="86"/>
                    <a:pt x="55" y="86"/>
                  </a:cubicBezTo>
                  <a:cubicBezTo>
                    <a:pt x="35" y="86"/>
                    <a:pt x="35" y="86"/>
                    <a:pt x="35" y="86"/>
                  </a:cubicBezTo>
                  <a:cubicBezTo>
                    <a:pt x="35" y="32"/>
                    <a:pt x="35" y="32"/>
                    <a:pt x="35" y="32"/>
                  </a:cubicBezTo>
                  <a:cubicBezTo>
                    <a:pt x="54" y="32"/>
                    <a:pt x="54" y="32"/>
                    <a:pt x="54" y="32"/>
                  </a:cubicBezTo>
                  <a:cubicBezTo>
                    <a:pt x="73" y="32"/>
                    <a:pt x="83" y="41"/>
                    <a:pt x="83" y="5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07" name="Freeform 184">
              <a:extLst>
                <a:ext uri="{FF2B5EF4-FFF2-40B4-BE49-F238E27FC236}">
                  <a16:creationId xmlns:a16="http://schemas.microsoft.com/office/drawing/2014/main" id="{DE4680FA-DE77-BC5C-29C9-D6091AE1AB49}"/>
                </a:ext>
              </a:extLst>
            </p:cNvPr>
            <p:cNvSpPr>
              <a:spLocks noEditPoints="1"/>
            </p:cNvSpPr>
            <p:nvPr/>
          </p:nvSpPr>
          <p:spPr bwMode="auto">
            <a:xfrm>
              <a:off x="4435995" y="2071744"/>
              <a:ext cx="72160" cy="103568"/>
            </a:xfrm>
            <a:custGeom>
              <a:avLst/>
              <a:gdLst>
                <a:gd name="T0" fmla="*/ 56 w 118"/>
                <a:gd name="T1" fmla="*/ 0 h 169"/>
                <a:gd name="T2" fmla="*/ 0 w 118"/>
                <a:gd name="T3" fmla="*/ 0 h 169"/>
                <a:gd name="T4" fmla="*/ 0 w 118"/>
                <a:gd name="T5" fmla="*/ 169 h 169"/>
                <a:gd name="T6" fmla="*/ 35 w 118"/>
                <a:gd name="T7" fmla="*/ 169 h 169"/>
                <a:gd name="T8" fmla="*/ 35 w 118"/>
                <a:gd name="T9" fmla="*/ 118 h 169"/>
                <a:gd name="T10" fmla="*/ 55 w 118"/>
                <a:gd name="T11" fmla="*/ 118 h 169"/>
                <a:gd name="T12" fmla="*/ 118 w 118"/>
                <a:gd name="T13" fmla="*/ 58 h 169"/>
                <a:gd name="T14" fmla="*/ 118 w 118"/>
                <a:gd name="T15" fmla="*/ 58 h 169"/>
                <a:gd name="T16" fmla="*/ 56 w 118"/>
                <a:gd name="T17" fmla="*/ 0 h 169"/>
                <a:gd name="T18" fmla="*/ 83 w 118"/>
                <a:gd name="T19" fmla="*/ 59 h 169"/>
                <a:gd name="T20" fmla="*/ 55 w 118"/>
                <a:gd name="T21" fmla="*/ 86 h 169"/>
                <a:gd name="T22" fmla="*/ 35 w 118"/>
                <a:gd name="T23" fmla="*/ 86 h 169"/>
                <a:gd name="T24" fmla="*/ 35 w 118"/>
                <a:gd name="T25" fmla="*/ 32 h 169"/>
                <a:gd name="T26" fmla="*/ 54 w 118"/>
                <a:gd name="T27" fmla="*/ 32 h 169"/>
                <a:gd name="T28" fmla="*/ 83 w 118"/>
                <a:gd name="T29" fmla="*/ 5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69">
                  <a:moveTo>
                    <a:pt x="56" y="0"/>
                  </a:moveTo>
                  <a:cubicBezTo>
                    <a:pt x="0" y="0"/>
                    <a:pt x="0" y="0"/>
                    <a:pt x="0" y="0"/>
                  </a:cubicBezTo>
                  <a:cubicBezTo>
                    <a:pt x="0" y="169"/>
                    <a:pt x="0" y="169"/>
                    <a:pt x="0" y="169"/>
                  </a:cubicBezTo>
                  <a:cubicBezTo>
                    <a:pt x="35" y="169"/>
                    <a:pt x="35" y="169"/>
                    <a:pt x="35" y="169"/>
                  </a:cubicBezTo>
                  <a:cubicBezTo>
                    <a:pt x="35" y="118"/>
                    <a:pt x="35" y="118"/>
                    <a:pt x="35" y="118"/>
                  </a:cubicBezTo>
                  <a:cubicBezTo>
                    <a:pt x="55" y="118"/>
                    <a:pt x="55" y="118"/>
                    <a:pt x="55" y="118"/>
                  </a:cubicBezTo>
                  <a:cubicBezTo>
                    <a:pt x="91" y="117"/>
                    <a:pt x="118" y="97"/>
                    <a:pt x="118" y="58"/>
                  </a:cubicBezTo>
                  <a:cubicBezTo>
                    <a:pt x="118" y="58"/>
                    <a:pt x="118" y="58"/>
                    <a:pt x="118" y="58"/>
                  </a:cubicBezTo>
                  <a:cubicBezTo>
                    <a:pt x="118" y="22"/>
                    <a:pt x="94" y="0"/>
                    <a:pt x="56" y="0"/>
                  </a:cubicBezTo>
                  <a:close/>
                  <a:moveTo>
                    <a:pt x="83" y="59"/>
                  </a:moveTo>
                  <a:cubicBezTo>
                    <a:pt x="83" y="75"/>
                    <a:pt x="73" y="86"/>
                    <a:pt x="55" y="86"/>
                  </a:cubicBezTo>
                  <a:cubicBezTo>
                    <a:pt x="35" y="86"/>
                    <a:pt x="35" y="86"/>
                    <a:pt x="35" y="86"/>
                  </a:cubicBezTo>
                  <a:cubicBezTo>
                    <a:pt x="35" y="32"/>
                    <a:pt x="35" y="32"/>
                    <a:pt x="35" y="32"/>
                  </a:cubicBezTo>
                  <a:cubicBezTo>
                    <a:pt x="54" y="32"/>
                    <a:pt x="54" y="32"/>
                    <a:pt x="54" y="32"/>
                  </a:cubicBezTo>
                  <a:cubicBezTo>
                    <a:pt x="73" y="32"/>
                    <a:pt x="83" y="41"/>
                    <a:pt x="83" y="5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08" name="Freeform 185">
              <a:extLst>
                <a:ext uri="{FF2B5EF4-FFF2-40B4-BE49-F238E27FC236}">
                  <a16:creationId xmlns:a16="http://schemas.microsoft.com/office/drawing/2014/main" id="{A489246A-9DEE-5995-6F27-ABBB234C755C}"/>
                </a:ext>
              </a:extLst>
            </p:cNvPr>
            <p:cNvSpPr>
              <a:spLocks noEditPoints="1"/>
            </p:cNvSpPr>
            <p:nvPr/>
          </p:nvSpPr>
          <p:spPr bwMode="auto">
            <a:xfrm>
              <a:off x="4284926" y="2361612"/>
              <a:ext cx="96300" cy="109798"/>
            </a:xfrm>
            <a:custGeom>
              <a:avLst/>
              <a:gdLst>
                <a:gd name="T0" fmla="*/ 79 w 157"/>
                <a:gd name="T1" fmla="*/ 0 h 179"/>
                <a:gd name="T2" fmla="*/ 0 w 157"/>
                <a:gd name="T3" fmla="*/ 89 h 179"/>
                <a:gd name="T4" fmla="*/ 0 w 157"/>
                <a:gd name="T5" fmla="*/ 92 h 179"/>
                <a:gd name="T6" fmla="*/ 78 w 157"/>
                <a:gd name="T7" fmla="*/ 179 h 179"/>
                <a:gd name="T8" fmla="*/ 157 w 157"/>
                <a:gd name="T9" fmla="*/ 91 h 179"/>
                <a:gd name="T10" fmla="*/ 157 w 157"/>
                <a:gd name="T11" fmla="*/ 88 h 179"/>
                <a:gd name="T12" fmla="*/ 79 w 157"/>
                <a:gd name="T13" fmla="*/ 0 h 179"/>
                <a:gd name="T14" fmla="*/ 120 w 157"/>
                <a:gd name="T15" fmla="*/ 91 h 179"/>
                <a:gd name="T16" fmla="*/ 79 w 157"/>
                <a:gd name="T17" fmla="*/ 146 h 179"/>
                <a:gd name="T18" fmla="*/ 37 w 157"/>
                <a:gd name="T19" fmla="*/ 91 h 179"/>
                <a:gd name="T20" fmla="*/ 37 w 157"/>
                <a:gd name="T21" fmla="*/ 89 h 179"/>
                <a:gd name="T22" fmla="*/ 78 w 157"/>
                <a:gd name="T23" fmla="*/ 33 h 179"/>
                <a:gd name="T24" fmla="*/ 120 w 157"/>
                <a:gd name="T25" fmla="*/ 89 h 179"/>
                <a:gd name="T26" fmla="*/ 120 w 157"/>
                <a:gd name="T27" fmla="*/ 9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79">
                  <a:moveTo>
                    <a:pt x="79" y="0"/>
                  </a:moveTo>
                  <a:cubicBezTo>
                    <a:pt x="33" y="0"/>
                    <a:pt x="0" y="37"/>
                    <a:pt x="0" y="89"/>
                  </a:cubicBezTo>
                  <a:cubicBezTo>
                    <a:pt x="0" y="92"/>
                    <a:pt x="0" y="92"/>
                    <a:pt x="0" y="92"/>
                  </a:cubicBezTo>
                  <a:cubicBezTo>
                    <a:pt x="0" y="143"/>
                    <a:pt x="32" y="179"/>
                    <a:pt x="78" y="179"/>
                  </a:cubicBezTo>
                  <a:cubicBezTo>
                    <a:pt x="124" y="179"/>
                    <a:pt x="157" y="143"/>
                    <a:pt x="157" y="91"/>
                  </a:cubicBezTo>
                  <a:cubicBezTo>
                    <a:pt x="157" y="88"/>
                    <a:pt x="157" y="88"/>
                    <a:pt x="157" y="88"/>
                  </a:cubicBezTo>
                  <a:cubicBezTo>
                    <a:pt x="157" y="36"/>
                    <a:pt x="125" y="0"/>
                    <a:pt x="79" y="0"/>
                  </a:cubicBezTo>
                  <a:close/>
                  <a:moveTo>
                    <a:pt x="120" y="91"/>
                  </a:moveTo>
                  <a:cubicBezTo>
                    <a:pt x="120" y="125"/>
                    <a:pt x="103" y="146"/>
                    <a:pt x="79" y="146"/>
                  </a:cubicBezTo>
                  <a:cubicBezTo>
                    <a:pt x="55" y="146"/>
                    <a:pt x="37" y="125"/>
                    <a:pt x="37" y="91"/>
                  </a:cubicBezTo>
                  <a:cubicBezTo>
                    <a:pt x="37" y="89"/>
                    <a:pt x="37" y="89"/>
                    <a:pt x="37" y="89"/>
                  </a:cubicBezTo>
                  <a:cubicBezTo>
                    <a:pt x="37" y="55"/>
                    <a:pt x="54" y="33"/>
                    <a:pt x="78" y="33"/>
                  </a:cubicBezTo>
                  <a:cubicBezTo>
                    <a:pt x="102" y="33"/>
                    <a:pt x="120" y="55"/>
                    <a:pt x="120" y="89"/>
                  </a:cubicBezTo>
                  <a:lnTo>
                    <a:pt x="120" y="9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09" name="Freeform 186">
              <a:extLst>
                <a:ext uri="{FF2B5EF4-FFF2-40B4-BE49-F238E27FC236}">
                  <a16:creationId xmlns:a16="http://schemas.microsoft.com/office/drawing/2014/main" id="{16B276F9-D42C-4721-4054-A349770B86AD}"/>
                </a:ext>
              </a:extLst>
            </p:cNvPr>
            <p:cNvSpPr>
              <a:spLocks/>
            </p:cNvSpPr>
            <p:nvPr/>
          </p:nvSpPr>
          <p:spPr bwMode="auto">
            <a:xfrm>
              <a:off x="4389792" y="2355713"/>
              <a:ext cx="75015" cy="109019"/>
            </a:xfrm>
            <a:custGeom>
              <a:avLst/>
              <a:gdLst>
                <a:gd name="T0" fmla="*/ 76 w 122"/>
                <a:gd name="T1" fmla="*/ 74 h 178"/>
                <a:gd name="T2" fmla="*/ 43 w 122"/>
                <a:gd name="T3" fmla="*/ 48 h 178"/>
                <a:gd name="T4" fmla="*/ 43 w 122"/>
                <a:gd name="T5" fmla="*/ 48 h 178"/>
                <a:gd name="T6" fmla="*/ 63 w 122"/>
                <a:gd name="T7" fmla="*/ 32 h 178"/>
                <a:gd name="T8" fmla="*/ 100 w 122"/>
                <a:gd name="T9" fmla="*/ 49 h 178"/>
                <a:gd name="T10" fmla="*/ 120 w 122"/>
                <a:gd name="T11" fmla="*/ 21 h 178"/>
                <a:gd name="T12" fmla="*/ 64 w 122"/>
                <a:gd name="T13" fmla="*/ 0 h 178"/>
                <a:gd name="T14" fmla="*/ 7 w 122"/>
                <a:gd name="T15" fmla="*/ 51 h 178"/>
                <a:gd name="T16" fmla="*/ 7 w 122"/>
                <a:gd name="T17" fmla="*/ 51 h 178"/>
                <a:gd name="T18" fmla="*/ 57 w 122"/>
                <a:gd name="T19" fmla="*/ 104 h 178"/>
                <a:gd name="T20" fmla="*/ 87 w 122"/>
                <a:gd name="T21" fmla="*/ 128 h 178"/>
                <a:gd name="T22" fmla="*/ 87 w 122"/>
                <a:gd name="T23" fmla="*/ 128 h 178"/>
                <a:gd name="T24" fmla="*/ 65 w 122"/>
                <a:gd name="T25" fmla="*/ 145 h 178"/>
                <a:gd name="T26" fmla="*/ 22 w 122"/>
                <a:gd name="T27" fmla="*/ 126 h 178"/>
                <a:gd name="T28" fmla="*/ 0 w 122"/>
                <a:gd name="T29" fmla="*/ 152 h 178"/>
                <a:gd name="T30" fmla="*/ 64 w 122"/>
                <a:gd name="T31" fmla="*/ 178 h 178"/>
                <a:gd name="T32" fmla="*/ 122 w 122"/>
                <a:gd name="T33" fmla="*/ 126 h 178"/>
                <a:gd name="T34" fmla="*/ 122 w 122"/>
                <a:gd name="T35" fmla="*/ 125 h 178"/>
                <a:gd name="T36" fmla="*/ 76 w 122"/>
                <a:gd name="T37" fmla="*/ 7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8">
                  <a:moveTo>
                    <a:pt x="76" y="74"/>
                  </a:moveTo>
                  <a:cubicBezTo>
                    <a:pt x="49" y="62"/>
                    <a:pt x="43" y="58"/>
                    <a:pt x="43" y="48"/>
                  </a:cubicBezTo>
                  <a:cubicBezTo>
                    <a:pt x="43" y="48"/>
                    <a:pt x="43" y="48"/>
                    <a:pt x="43" y="48"/>
                  </a:cubicBezTo>
                  <a:cubicBezTo>
                    <a:pt x="43" y="39"/>
                    <a:pt x="51" y="32"/>
                    <a:pt x="63" y="32"/>
                  </a:cubicBezTo>
                  <a:cubicBezTo>
                    <a:pt x="76" y="32"/>
                    <a:pt x="89" y="40"/>
                    <a:pt x="100" y="49"/>
                  </a:cubicBezTo>
                  <a:cubicBezTo>
                    <a:pt x="120" y="21"/>
                    <a:pt x="120" y="21"/>
                    <a:pt x="120" y="21"/>
                  </a:cubicBezTo>
                  <a:cubicBezTo>
                    <a:pt x="104" y="7"/>
                    <a:pt x="84" y="0"/>
                    <a:pt x="64" y="0"/>
                  </a:cubicBezTo>
                  <a:cubicBezTo>
                    <a:pt x="31" y="0"/>
                    <a:pt x="7" y="21"/>
                    <a:pt x="7" y="51"/>
                  </a:cubicBezTo>
                  <a:cubicBezTo>
                    <a:pt x="7" y="51"/>
                    <a:pt x="7" y="51"/>
                    <a:pt x="7" y="51"/>
                  </a:cubicBezTo>
                  <a:cubicBezTo>
                    <a:pt x="7" y="81"/>
                    <a:pt x="27" y="93"/>
                    <a:pt x="57" y="104"/>
                  </a:cubicBezTo>
                  <a:cubicBezTo>
                    <a:pt x="82" y="114"/>
                    <a:pt x="87" y="119"/>
                    <a:pt x="87" y="128"/>
                  </a:cubicBezTo>
                  <a:cubicBezTo>
                    <a:pt x="87" y="128"/>
                    <a:pt x="87" y="128"/>
                    <a:pt x="87" y="128"/>
                  </a:cubicBezTo>
                  <a:cubicBezTo>
                    <a:pt x="87" y="138"/>
                    <a:pt x="78" y="145"/>
                    <a:pt x="65" y="145"/>
                  </a:cubicBezTo>
                  <a:cubicBezTo>
                    <a:pt x="47" y="145"/>
                    <a:pt x="33" y="136"/>
                    <a:pt x="22" y="126"/>
                  </a:cubicBezTo>
                  <a:cubicBezTo>
                    <a:pt x="0" y="152"/>
                    <a:pt x="0" y="152"/>
                    <a:pt x="0" y="152"/>
                  </a:cubicBezTo>
                  <a:cubicBezTo>
                    <a:pt x="19" y="170"/>
                    <a:pt x="42" y="178"/>
                    <a:pt x="64" y="178"/>
                  </a:cubicBezTo>
                  <a:cubicBezTo>
                    <a:pt x="98" y="178"/>
                    <a:pt x="122" y="158"/>
                    <a:pt x="122" y="126"/>
                  </a:cubicBezTo>
                  <a:cubicBezTo>
                    <a:pt x="122" y="125"/>
                    <a:pt x="122" y="125"/>
                    <a:pt x="122" y="125"/>
                  </a:cubicBezTo>
                  <a:cubicBezTo>
                    <a:pt x="122" y="98"/>
                    <a:pt x="106" y="85"/>
                    <a:pt x="76" y="7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357" name="Rectangle 1356">
            <a:extLst>
              <a:ext uri="{FF2B5EF4-FFF2-40B4-BE49-F238E27FC236}">
                <a16:creationId xmlns:a16="http://schemas.microsoft.com/office/drawing/2014/main" id="{06B33749-A5B0-204D-1938-3A6F89C815C1}"/>
              </a:ext>
            </a:extLst>
          </p:cNvPr>
          <p:cNvSpPr/>
          <p:nvPr/>
        </p:nvSpPr>
        <p:spPr>
          <a:xfrm>
            <a:off x="1281113"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Analyze</a:t>
            </a:r>
            <a:endParaRPr lang="en-US" sz="825" dirty="0">
              <a:solidFill>
                <a:srgbClr val="000000"/>
              </a:solidFill>
              <a:latin typeface="Arial"/>
              <a:ea typeface="+mn-ea"/>
            </a:endParaRPr>
          </a:p>
        </p:txBody>
      </p:sp>
      <p:sp>
        <p:nvSpPr>
          <p:cNvPr id="1367" name="Rectangle 1366">
            <a:extLst>
              <a:ext uri="{FF2B5EF4-FFF2-40B4-BE49-F238E27FC236}">
                <a16:creationId xmlns:a16="http://schemas.microsoft.com/office/drawing/2014/main" id="{277A5A6C-7873-92CA-9A44-D69660E0E6D6}"/>
              </a:ext>
            </a:extLst>
          </p:cNvPr>
          <p:cNvSpPr/>
          <p:nvPr/>
        </p:nvSpPr>
        <p:spPr>
          <a:xfrm>
            <a:off x="1252538" y="3617913"/>
            <a:ext cx="7556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Networks</a:t>
            </a:r>
            <a:endParaRPr lang="en-US" sz="825" dirty="0">
              <a:solidFill>
                <a:srgbClr val="000000"/>
              </a:solidFill>
              <a:latin typeface="Arial"/>
              <a:ea typeface="+mn-ea"/>
            </a:endParaRPr>
          </a:p>
        </p:txBody>
      </p:sp>
      <p:sp>
        <p:nvSpPr>
          <p:cNvPr id="1377" name="Rectangle 1376">
            <a:extLst>
              <a:ext uri="{FF2B5EF4-FFF2-40B4-BE49-F238E27FC236}">
                <a16:creationId xmlns:a16="http://schemas.microsoft.com/office/drawing/2014/main" id="{1715BB18-EE38-1FAE-EA4C-A251181A7BD5}"/>
              </a:ext>
            </a:extLst>
          </p:cNvPr>
          <p:cNvSpPr/>
          <p:nvPr/>
        </p:nvSpPr>
        <p:spPr>
          <a:xfrm>
            <a:off x="2917825" y="2774950"/>
            <a:ext cx="754063"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Telecoms</a:t>
            </a:r>
            <a:endParaRPr lang="en-US" sz="825" dirty="0">
              <a:solidFill>
                <a:srgbClr val="000000"/>
              </a:solidFill>
              <a:latin typeface="Arial"/>
              <a:ea typeface="+mn-ea"/>
            </a:endParaRPr>
          </a:p>
        </p:txBody>
      </p:sp>
      <p:sp>
        <p:nvSpPr>
          <p:cNvPr id="1387" name="Rectangle 1386">
            <a:extLst>
              <a:ext uri="{FF2B5EF4-FFF2-40B4-BE49-F238E27FC236}">
                <a16:creationId xmlns:a16="http://schemas.microsoft.com/office/drawing/2014/main" id="{952C1C87-6F05-AE86-A81E-2F957C41FE30}"/>
              </a:ext>
            </a:extLst>
          </p:cNvPr>
          <p:cNvSpPr/>
          <p:nvPr/>
        </p:nvSpPr>
        <p:spPr>
          <a:xfrm>
            <a:off x="2917825"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APP OS</a:t>
            </a:r>
          </a:p>
        </p:txBody>
      </p:sp>
      <p:sp>
        <p:nvSpPr>
          <p:cNvPr id="3368" name="Freeform 145">
            <a:extLst>
              <a:ext uri="{FF2B5EF4-FFF2-40B4-BE49-F238E27FC236}">
                <a16:creationId xmlns:a16="http://schemas.microsoft.com/office/drawing/2014/main" id="{8A38DB24-E64E-BFBB-BA9A-C474D6A0FE8F}"/>
              </a:ext>
            </a:extLst>
          </p:cNvPr>
          <p:cNvSpPr>
            <a:spLocks noEditPoints="1"/>
          </p:cNvSpPr>
          <p:nvPr/>
        </p:nvSpPr>
        <p:spPr bwMode="auto">
          <a:xfrm>
            <a:off x="615950" y="1643063"/>
            <a:ext cx="295275" cy="219075"/>
          </a:xfrm>
          <a:custGeom>
            <a:avLst/>
            <a:gdLst>
              <a:gd name="T0" fmla="*/ 699 w 779"/>
              <a:gd name="T1" fmla="*/ 0 h 576"/>
              <a:gd name="T2" fmla="*/ 80 w 779"/>
              <a:gd name="T3" fmla="*/ 0 h 576"/>
              <a:gd name="T4" fmla="*/ 0 w 779"/>
              <a:gd name="T5" fmla="*/ 80 h 576"/>
              <a:gd name="T6" fmla="*/ 0 w 779"/>
              <a:gd name="T7" fmla="*/ 496 h 576"/>
              <a:gd name="T8" fmla="*/ 80 w 779"/>
              <a:gd name="T9" fmla="*/ 576 h 576"/>
              <a:gd name="T10" fmla="*/ 699 w 779"/>
              <a:gd name="T11" fmla="*/ 576 h 576"/>
              <a:gd name="T12" fmla="*/ 779 w 779"/>
              <a:gd name="T13" fmla="*/ 496 h 576"/>
              <a:gd name="T14" fmla="*/ 779 w 779"/>
              <a:gd name="T15" fmla="*/ 80 h 576"/>
              <a:gd name="T16" fmla="*/ 699 w 779"/>
              <a:gd name="T17" fmla="*/ 0 h 576"/>
              <a:gd name="T18" fmla="*/ 747 w 779"/>
              <a:gd name="T19" fmla="*/ 496 h 576"/>
              <a:gd name="T20" fmla="*/ 699 w 779"/>
              <a:gd name="T21" fmla="*/ 544 h 576"/>
              <a:gd name="T22" fmla="*/ 80 w 779"/>
              <a:gd name="T23" fmla="*/ 544 h 576"/>
              <a:gd name="T24" fmla="*/ 32 w 779"/>
              <a:gd name="T25" fmla="*/ 496 h 576"/>
              <a:gd name="T26" fmla="*/ 32 w 779"/>
              <a:gd name="T27" fmla="*/ 80 h 576"/>
              <a:gd name="T28" fmla="*/ 80 w 779"/>
              <a:gd name="T29" fmla="*/ 32 h 576"/>
              <a:gd name="T30" fmla="*/ 699 w 779"/>
              <a:gd name="T31" fmla="*/ 32 h 576"/>
              <a:gd name="T32" fmla="*/ 747 w 779"/>
              <a:gd name="T33" fmla="*/ 80 h 576"/>
              <a:gd name="T34" fmla="*/ 747 w 779"/>
              <a:gd name="T35" fmla="*/ 496 h 576"/>
              <a:gd name="T36" fmla="*/ 210 w 779"/>
              <a:gd name="T37" fmla="*/ 191 h 576"/>
              <a:gd name="T38" fmla="*/ 248 w 779"/>
              <a:gd name="T39" fmla="*/ 191 h 576"/>
              <a:gd name="T40" fmla="*/ 318 w 779"/>
              <a:gd name="T41" fmla="*/ 385 h 576"/>
              <a:gd name="T42" fmla="*/ 276 w 779"/>
              <a:gd name="T43" fmla="*/ 385 h 576"/>
              <a:gd name="T44" fmla="*/ 262 w 779"/>
              <a:gd name="T45" fmla="*/ 343 h 576"/>
              <a:gd name="T46" fmla="*/ 195 w 779"/>
              <a:gd name="T47" fmla="*/ 343 h 576"/>
              <a:gd name="T48" fmla="*/ 181 w 779"/>
              <a:gd name="T49" fmla="*/ 385 h 576"/>
              <a:gd name="T50" fmla="*/ 141 w 779"/>
              <a:gd name="T51" fmla="*/ 385 h 576"/>
              <a:gd name="T52" fmla="*/ 210 w 779"/>
              <a:gd name="T53" fmla="*/ 191 h 576"/>
              <a:gd name="T54" fmla="*/ 250 w 779"/>
              <a:gd name="T55" fmla="*/ 308 h 576"/>
              <a:gd name="T56" fmla="*/ 229 w 779"/>
              <a:gd name="T57" fmla="*/ 245 h 576"/>
              <a:gd name="T58" fmla="*/ 207 w 779"/>
              <a:gd name="T59" fmla="*/ 308 h 576"/>
              <a:gd name="T60" fmla="*/ 250 w 779"/>
              <a:gd name="T61" fmla="*/ 308 h 576"/>
              <a:gd name="T62" fmla="*/ 341 w 779"/>
              <a:gd name="T63" fmla="*/ 192 h 576"/>
              <a:gd name="T64" fmla="*/ 406 w 779"/>
              <a:gd name="T65" fmla="*/ 192 h 576"/>
              <a:gd name="T66" fmla="*/ 477 w 779"/>
              <a:gd name="T67" fmla="*/ 258 h 576"/>
              <a:gd name="T68" fmla="*/ 477 w 779"/>
              <a:gd name="T69" fmla="*/ 259 h 576"/>
              <a:gd name="T70" fmla="*/ 404 w 779"/>
              <a:gd name="T71" fmla="*/ 326 h 576"/>
              <a:gd name="T72" fmla="*/ 382 w 779"/>
              <a:gd name="T73" fmla="*/ 326 h 576"/>
              <a:gd name="T74" fmla="*/ 382 w 779"/>
              <a:gd name="T75" fmla="*/ 385 h 576"/>
              <a:gd name="T76" fmla="*/ 341 w 779"/>
              <a:gd name="T77" fmla="*/ 385 h 576"/>
              <a:gd name="T78" fmla="*/ 341 w 779"/>
              <a:gd name="T79" fmla="*/ 192 h 576"/>
              <a:gd name="T80" fmla="*/ 404 w 779"/>
              <a:gd name="T81" fmla="*/ 290 h 576"/>
              <a:gd name="T82" fmla="*/ 436 w 779"/>
              <a:gd name="T83" fmla="*/ 259 h 576"/>
              <a:gd name="T84" fmla="*/ 436 w 779"/>
              <a:gd name="T85" fmla="*/ 259 h 576"/>
              <a:gd name="T86" fmla="*/ 403 w 779"/>
              <a:gd name="T87" fmla="*/ 228 h 576"/>
              <a:gd name="T88" fmla="*/ 382 w 779"/>
              <a:gd name="T89" fmla="*/ 228 h 576"/>
              <a:gd name="T90" fmla="*/ 382 w 779"/>
              <a:gd name="T91" fmla="*/ 290 h 576"/>
              <a:gd name="T92" fmla="*/ 404 w 779"/>
              <a:gd name="T93" fmla="*/ 290 h 576"/>
              <a:gd name="T94" fmla="*/ 503 w 779"/>
              <a:gd name="T95" fmla="*/ 192 h 576"/>
              <a:gd name="T96" fmla="*/ 567 w 779"/>
              <a:gd name="T97" fmla="*/ 192 h 576"/>
              <a:gd name="T98" fmla="*/ 638 w 779"/>
              <a:gd name="T99" fmla="*/ 258 h 576"/>
              <a:gd name="T100" fmla="*/ 638 w 779"/>
              <a:gd name="T101" fmla="*/ 259 h 576"/>
              <a:gd name="T102" fmla="*/ 565 w 779"/>
              <a:gd name="T103" fmla="*/ 326 h 576"/>
              <a:gd name="T104" fmla="*/ 543 w 779"/>
              <a:gd name="T105" fmla="*/ 326 h 576"/>
              <a:gd name="T106" fmla="*/ 543 w 779"/>
              <a:gd name="T107" fmla="*/ 385 h 576"/>
              <a:gd name="T108" fmla="*/ 503 w 779"/>
              <a:gd name="T109" fmla="*/ 385 h 576"/>
              <a:gd name="T110" fmla="*/ 503 w 779"/>
              <a:gd name="T111" fmla="*/ 192 h 576"/>
              <a:gd name="T112" fmla="*/ 565 w 779"/>
              <a:gd name="T113" fmla="*/ 290 h 576"/>
              <a:gd name="T114" fmla="*/ 597 w 779"/>
              <a:gd name="T115" fmla="*/ 259 h 576"/>
              <a:gd name="T116" fmla="*/ 597 w 779"/>
              <a:gd name="T117" fmla="*/ 259 h 576"/>
              <a:gd name="T118" fmla="*/ 565 w 779"/>
              <a:gd name="T119" fmla="*/ 228 h 576"/>
              <a:gd name="T120" fmla="*/ 543 w 779"/>
              <a:gd name="T121" fmla="*/ 228 h 576"/>
              <a:gd name="T122" fmla="*/ 543 w 779"/>
              <a:gd name="T123" fmla="*/ 290 h 576"/>
              <a:gd name="T124" fmla="*/ 565 w 779"/>
              <a:gd name="T125" fmla="*/ 29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9" h="576">
                <a:moveTo>
                  <a:pt x="699" y="0"/>
                </a:moveTo>
                <a:cubicBezTo>
                  <a:pt x="80" y="0"/>
                  <a:pt x="80" y="0"/>
                  <a:pt x="80" y="0"/>
                </a:cubicBezTo>
                <a:cubicBezTo>
                  <a:pt x="36" y="0"/>
                  <a:pt x="0" y="36"/>
                  <a:pt x="0" y="80"/>
                </a:cubicBezTo>
                <a:cubicBezTo>
                  <a:pt x="0" y="496"/>
                  <a:pt x="0" y="496"/>
                  <a:pt x="0" y="496"/>
                </a:cubicBezTo>
                <a:cubicBezTo>
                  <a:pt x="0" y="540"/>
                  <a:pt x="36" y="576"/>
                  <a:pt x="80" y="576"/>
                </a:cubicBezTo>
                <a:cubicBezTo>
                  <a:pt x="699" y="576"/>
                  <a:pt x="699" y="576"/>
                  <a:pt x="699" y="576"/>
                </a:cubicBezTo>
                <a:cubicBezTo>
                  <a:pt x="743" y="576"/>
                  <a:pt x="779" y="540"/>
                  <a:pt x="779" y="496"/>
                </a:cubicBezTo>
                <a:cubicBezTo>
                  <a:pt x="779" y="80"/>
                  <a:pt x="779" y="80"/>
                  <a:pt x="779" y="80"/>
                </a:cubicBezTo>
                <a:cubicBezTo>
                  <a:pt x="779" y="36"/>
                  <a:pt x="743" y="0"/>
                  <a:pt x="699" y="0"/>
                </a:cubicBezTo>
                <a:close/>
                <a:moveTo>
                  <a:pt x="747" y="496"/>
                </a:moveTo>
                <a:cubicBezTo>
                  <a:pt x="747" y="522"/>
                  <a:pt x="725" y="544"/>
                  <a:pt x="699" y="544"/>
                </a:cubicBezTo>
                <a:cubicBezTo>
                  <a:pt x="80" y="544"/>
                  <a:pt x="80" y="544"/>
                  <a:pt x="80" y="544"/>
                </a:cubicBezTo>
                <a:cubicBezTo>
                  <a:pt x="54" y="544"/>
                  <a:pt x="32" y="522"/>
                  <a:pt x="32" y="496"/>
                </a:cubicBezTo>
                <a:cubicBezTo>
                  <a:pt x="32" y="80"/>
                  <a:pt x="32" y="80"/>
                  <a:pt x="32" y="80"/>
                </a:cubicBezTo>
                <a:cubicBezTo>
                  <a:pt x="32" y="53"/>
                  <a:pt x="54" y="32"/>
                  <a:pt x="80" y="32"/>
                </a:cubicBezTo>
                <a:cubicBezTo>
                  <a:pt x="699" y="32"/>
                  <a:pt x="699" y="32"/>
                  <a:pt x="699" y="32"/>
                </a:cubicBezTo>
                <a:cubicBezTo>
                  <a:pt x="725" y="32"/>
                  <a:pt x="747" y="53"/>
                  <a:pt x="747" y="80"/>
                </a:cubicBezTo>
                <a:lnTo>
                  <a:pt x="747" y="496"/>
                </a:lnTo>
                <a:close/>
                <a:moveTo>
                  <a:pt x="210" y="191"/>
                </a:moveTo>
                <a:cubicBezTo>
                  <a:pt x="248" y="191"/>
                  <a:pt x="248" y="191"/>
                  <a:pt x="248" y="191"/>
                </a:cubicBezTo>
                <a:cubicBezTo>
                  <a:pt x="318" y="385"/>
                  <a:pt x="318" y="385"/>
                  <a:pt x="318" y="385"/>
                </a:cubicBezTo>
                <a:cubicBezTo>
                  <a:pt x="276" y="385"/>
                  <a:pt x="276" y="385"/>
                  <a:pt x="276" y="385"/>
                </a:cubicBezTo>
                <a:cubicBezTo>
                  <a:pt x="262" y="343"/>
                  <a:pt x="262" y="343"/>
                  <a:pt x="262" y="343"/>
                </a:cubicBezTo>
                <a:cubicBezTo>
                  <a:pt x="195" y="343"/>
                  <a:pt x="195" y="343"/>
                  <a:pt x="195" y="343"/>
                </a:cubicBezTo>
                <a:cubicBezTo>
                  <a:pt x="181" y="385"/>
                  <a:pt x="181" y="385"/>
                  <a:pt x="181" y="385"/>
                </a:cubicBezTo>
                <a:cubicBezTo>
                  <a:pt x="141" y="385"/>
                  <a:pt x="141" y="385"/>
                  <a:pt x="141" y="385"/>
                </a:cubicBezTo>
                <a:lnTo>
                  <a:pt x="210" y="191"/>
                </a:lnTo>
                <a:close/>
                <a:moveTo>
                  <a:pt x="250" y="308"/>
                </a:moveTo>
                <a:cubicBezTo>
                  <a:pt x="229" y="245"/>
                  <a:pt x="229" y="245"/>
                  <a:pt x="229" y="245"/>
                </a:cubicBezTo>
                <a:cubicBezTo>
                  <a:pt x="207" y="308"/>
                  <a:pt x="207" y="308"/>
                  <a:pt x="207" y="308"/>
                </a:cubicBezTo>
                <a:lnTo>
                  <a:pt x="250" y="308"/>
                </a:lnTo>
                <a:close/>
                <a:moveTo>
                  <a:pt x="341" y="192"/>
                </a:moveTo>
                <a:cubicBezTo>
                  <a:pt x="406" y="192"/>
                  <a:pt x="406" y="192"/>
                  <a:pt x="406" y="192"/>
                </a:cubicBezTo>
                <a:cubicBezTo>
                  <a:pt x="449" y="192"/>
                  <a:pt x="477" y="217"/>
                  <a:pt x="477" y="258"/>
                </a:cubicBezTo>
                <a:cubicBezTo>
                  <a:pt x="477" y="259"/>
                  <a:pt x="477" y="259"/>
                  <a:pt x="477" y="259"/>
                </a:cubicBezTo>
                <a:cubicBezTo>
                  <a:pt x="477" y="303"/>
                  <a:pt x="445" y="325"/>
                  <a:pt x="404" y="326"/>
                </a:cubicBezTo>
                <a:cubicBezTo>
                  <a:pt x="382" y="326"/>
                  <a:pt x="382" y="326"/>
                  <a:pt x="382" y="326"/>
                </a:cubicBezTo>
                <a:cubicBezTo>
                  <a:pt x="382" y="385"/>
                  <a:pt x="382" y="385"/>
                  <a:pt x="382" y="385"/>
                </a:cubicBezTo>
                <a:cubicBezTo>
                  <a:pt x="341" y="385"/>
                  <a:pt x="341" y="385"/>
                  <a:pt x="341" y="385"/>
                </a:cubicBezTo>
                <a:lnTo>
                  <a:pt x="341" y="192"/>
                </a:lnTo>
                <a:close/>
                <a:moveTo>
                  <a:pt x="404" y="290"/>
                </a:moveTo>
                <a:cubicBezTo>
                  <a:pt x="425" y="290"/>
                  <a:pt x="436" y="277"/>
                  <a:pt x="436" y="259"/>
                </a:cubicBezTo>
                <a:cubicBezTo>
                  <a:pt x="436" y="259"/>
                  <a:pt x="436" y="259"/>
                  <a:pt x="436" y="259"/>
                </a:cubicBezTo>
                <a:cubicBezTo>
                  <a:pt x="436" y="239"/>
                  <a:pt x="425" y="228"/>
                  <a:pt x="403" y="228"/>
                </a:cubicBezTo>
                <a:cubicBezTo>
                  <a:pt x="382" y="228"/>
                  <a:pt x="382" y="228"/>
                  <a:pt x="382" y="228"/>
                </a:cubicBezTo>
                <a:cubicBezTo>
                  <a:pt x="382" y="290"/>
                  <a:pt x="382" y="290"/>
                  <a:pt x="382" y="290"/>
                </a:cubicBezTo>
                <a:lnTo>
                  <a:pt x="404" y="290"/>
                </a:lnTo>
                <a:close/>
                <a:moveTo>
                  <a:pt x="503" y="192"/>
                </a:moveTo>
                <a:cubicBezTo>
                  <a:pt x="567" y="192"/>
                  <a:pt x="567" y="192"/>
                  <a:pt x="567" y="192"/>
                </a:cubicBezTo>
                <a:cubicBezTo>
                  <a:pt x="610" y="192"/>
                  <a:pt x="638" y="217"/>
                  <a:pt x="638" y="258"/>
                </a:cubicBezTo>
                <a:cubicBezTo>
                  <a:pt x="638" y="259"/>
                  <a:pt x="638" y="259"/>
                  <a:pt x="638" y="259"/>
                </a:cubicBezTo>
                <a:cubicBezTo>
                  <a:pt x="638" y="303"/>
                  <a:pt x="606" y="325"/>
                  <a:pt x="565" y="326"/>
                </a:cubicBezTo>
                <a:cubicBezTo>
                  <a:pt x="543" y="326"/>
                  <a:pt x="543" y="326"/>
                  <a:pt x="543" y="326"/>
                </a:cubicBezTo>
                <a:cubicBezTo>
                  <a:pt x="543" y="385"/>
                  <a:pt x="543" y="385"/>
                  <a:pt x="543" y="385"/>
                </a:cubicBezTo>
                <a:cubicBezTo>
                  <a:pt x="503" y="385"/>
                  <a:pt x="503" y="385"/>
                  <a:pt x="503" y="385"/>
                </a:cubicBezTo>
                <a:lnTo>
                  <a:pt x="503" y="192"/>
                </a:lnTo>
                <a:close/>
                <a:moveTo>
                  <a:pt x="565" y="290"/>
                </a:moveTo>
                <a:cubicBezTo>
                  <a:pt x="586" y="290"/>
                  <a:pt x="597" y="277"/>
                  <a:pt x="597" y="259"/>
                </a:cubicBezTo>
                <a:cubicBezTo>
                  <a:pt x="597" y="259"/>
                  <a:pt x="597" y="259"/>
                  <a:pt x="597" y="259"/>
                </a:cubicBezTo>
                <a:cubicBezTo>
                  <a:pt x="597" y="239"/>
                  <a:pt x="586" y="228"/>
                  <a:pt x="565" y="228"/>
                </a:cubicBezTo>
                <a:cubicBezTo>
                  <a:pt x="543" y="228"/>
                  <a:pt x="543" y="228"/>
                  <a:pt x="543" y="228"/>
                </a:cubicBezTo>
                <a:cubicBezTo>
                  <a:pt x="543" y="290"/>
                  <a:pt x="543" y="290"/>
                  <a:pt x="543" y="290"/>
                </a:cubicBezTo>
                <a:lnTo>
                  <a:pt x="565" y="290"/>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10" name="Group 9">
            <a:extLst>
              <a:ext uri="{FF2B5EF4-FFF2-40B4-BE49-F238E27FC236}">
                <a16:creationId xmlns:a16="http://schemas.microsoft.com/office/drawing/2014/main" id="{B908A71A-CAC7-05DC-D711-02D1E1EE8131}"/>
              </a:ext>
            </a:extLst>
          </p:cNvPr>
          <p:cNvGrpSpPr/>
          <p:nvPr/>
        </p:nvGrpSpPr>
        <p:grpSpPr>
          <a:xfrm>
            <a:off x="7380123" y="3279200"/>
            <a:ext cx="326445" cy="282522"/>
            <a:chOff x="753231" y="5391112"/>
            <a:chExt cx="526665" cy="455803"/>
          </a:xfrm>
          <a:solidFill>
            <a:srgbClr val="000000"/>
          </a:solidFill>
        </p:grpSpPr>
        <p:sp>
          <p:nvSpPr>
            <p:cNvPr id="3414" name="Freeform 191">
              <a:extLst>
                <a:ext uri="{FF2B5EF4-FFF2-40B4-BE49-F238E27FC236}">
                  <a16:creationId xmlns:a16="http://schemas.microsoft.com/office/drawing/2014/main" id="{0722A1C2-A6F6-87FE-A2B8-8CE0554342BB}"/>
                </a:ext>
              </a:extLst>
            </p:cNvPr>
            <p:cNvSpPr>
              <a:spLocks noEditPoints="1"/>
            </p:cNvSpPr>
            <p:nvPr/>
          </p:nvSpPr>
          <p:spPr bwMode="auto">
            <a:xfrm>
              <a:off x="753231" y="5391112"/>
              <a:ext cx="526665" cy="455803"/>
            </a:xfrm>
            <a:custGeom>
              <a:avLst/>
              <a:gdLst>
                <a:gd name="T0" fmla="*/ 840 w 859"/>
                <a:gd name="T1" fmla="*/ 671 h 743"/>
                <a:gd name="T2" fmla="*/ 471 w 859"/>
                <a:gd name="T3" fmla="*/ 32 h 743"/>
                <a:gd name="T4" fmla="*/ 388 w 859"/>
                <a:gd name="T5" fmla="*/ 32 h 743"/>
                <a:gd name="T6" fmla="*/ 19 w 859"/>
                <a:gd name="T7" fmla="*/ 671 h 743"/>
                <a:gd name="T8" fmla="*/ 60 w 859"/>
                <a:gd name="T9" fmla="*/ 743 h 743"/>
                <a:gd name="T10" fmla="*/ 799 w 859"/>
                <a:gd name="T11" fmla="*/ 743 h 743"/>
                <a:gd name="T12" fmla="*/ 840 w 859"/>
                <a:gd name="T13" fmla="*/ 671 h 743"/>
                <a:gd name="T14" fmla="*/ 813 w 859"/>
                <a:gd name="T15" fmla="*/ 703 h 743"/>
                <a:gd name="T16" fmla="*/ 799 w 859"/>
                <a:gd name="T17" fmla="*/ 711 h 743"/>
                <a:gd name="T18" fmla="*/ 60 w 859"/>
                <a:gd name="T19" fmla="*/ 711 h 743"/>
                <a:gd name="T20" fmla="*/ 46 w 859"/>
                <a:gd name="T21" fmla="*/ 703 h 743"/>
                <a:gd name="T22" fmla="*/ 46 w 859"/>
                <a:gd name="T23" fmla="*/ 687 h 743"/>
                <a:gd name="T24" fmla="*/ 416 w 859"/>
                <a:gd name="T25" fmla="*/ 48 h 743"/>
                <a:gd name="T26" fmla="*/ 429 w 859"/>
                <a:gd name="T27" fmla="*/ 40 h 743"/>
                <a:gd name="T28" fmla="*/ 443 w 859"/>
                <a:gd name="T29" fmla="*/ 48 h 743"/>
                <a:gd name="T30" fmla="*/ 813 w 859"/>
                <a:gd name="T31" fmla="*/ 687 h 743"/>
                <a:gd name="T32" fmla="*/ 813 w 859"/>
                <a:gd name="T33" fmla="*/ 70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9" h="743">
                  <a:moveTo>
                    <a:pt x="840" y="671"/>
                  </a:moveTo>
                  <a:cubicBezTo>
                    <a:pt x="471" y="32"/>
                    <a:pt x="471" y="32"/>
                    <a:pt x="471" y="32"/>
                  </a:cubicBezTo>
                  <a:cubicBezTo>
                    <a:pt x="453" y="0"/>
                    <a:pt x="406" y="0"/>
                    <a:pt x="388" y="32"/>
                  </a:cubicBezTo>
                  <a:cubicBezTo>
                    <a:pt x="19" y="671"/>
                    <a:pt x="19" y="671"/>
                    <a:pt x="19" y="671"/>
                  </a:cubicBezTo>
                  <a:cubicBezTo>
                    <a:pt x="0" y="703"/>
                    <a:pt x="23" y="743"/>
                    <a:pt x="60" y="743"/>
                  </a:cubicBezTo>
                  <a:cubicBezTo>
                    <a:pt x="799" y="743"/>
                    <a:pt x="799" y="743"/>
                    <a:pt x="799" y="743"/>
                  </a:cubicBezTo>
                  <a:cubicBezTo>
                    <a:pt x="836" y="743"/>
                    <a:pt x="859" y="703"/>
                    <a:pt x="840" y="671"/>
                  </a:cubicBezTo>
                  <a:close/>
                  <a:moveTo>
                    <a:pt x="813" y="703"/>
                  </a:moveTo>
                  <a:cubicBezTo>
                    <a:pt x="811" y="706"/>
                    <a:pt x="807" y="711"/>
                    <a:pt x="799" y="711"/>
                  </a:cubicBezTo>
                  <a:cubicBezTo>
                    <a:pt x="60" y="711"/>
                    <a:pt x="60" y="711"/>
                    <a:pt x="60" y="711"/>
                  </a:cubicBezTo>
                  <a:cubicBezTo>
                    <a:pt x="52" y="711"/>
                    <a:pt x="48" y="706"/>
                    <a:pt x="46" y="703"/>
                  </a:cubicBezTo>
                  <a:cubicBezTo>
                    <a:pt x="45" y="701"/>
                    <a:pt x="42" y="694"/>
                    <a:pt x="46" y="687"/>
                  </a:cubicBezTo>
                  <a:cubicBezTo>
                    <a:pt x="416" y="48"/>
                    <a:pt x="416" y="48"/>
                    <a:pt x="416" y="48"/>
                  </a:cubicBezTo>
                  <a:cubicBezTo>
                    <a:pt x="420" y="40"/>
                    <a:pt x="427" y="40"/>
                    <a:pt x="429" y="40"/>
                  </a:cubicBezTo>
                  <a:cubicBezTo>
                    <a:pt x="432" y="40"/>
                    <a:pt x="439" y="40"/>
                    <a:pt x="443" y="48"/>
                  </a:cubicBezTo>
                  <a:cubicBezTo>
                    <a:pt x="813" y="687"/>
                    <a:pt x="813" y="687"/>
                    <a:pt x="813" y="687"/>
                  </a:cubicBezTo>
                  <a:cubicBezTo>
                    <a:pt x="817" y="694"/>
                    <a:pt x="814" y="701"/>
                    <a:pt x="813" y="70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15" name="Freeform 192">
              <a:extLst>
                <a:ext uri="{FF2B5EF4-FFF2-40B4-BE49-F238E27FC236}">
                  <a16:creationId xmlns:a16="http://schemas.microsoft.com/office/drawing/2014/main" id="{105BE00B-A400-86A1-FCBE-B82263D67369}"/>
                </a:ext>
              </a:extLst>
            </p:cNvPr>
            <p:cNvSpPr>
              <a:spLocks noEditPoints="1"/>
            </p:cNvSpPr>
            <p:nvPr/>
          </p:nvSpPr>
          <p:spPr bwMode="auto">
            <a:xfrm>
              <a:off x="828766" y="5471059"/>
              <a:ext cx="375856" cy="341333"/>
            </a:xfrm>
            <a:custGeom>
              <a:avLst/>
              <a:gdLst>
                <a:gd name="T0" fmla="*/ 545 w 613"/>
                <a:gd name="T1" fmla="*/ 439 h 557"/>
                <a:gd name="T2" fmla="*/ 476 w 613"/>
                <a:gd name="T3" fmla="*/ 315 h 557"/>
                <a:gd name="T4" fmla="*/ 430 w 613"/>
                <a:gd name="T5" fmla="*/ 224 h 557"/>
                <a:gd name="T6" fmla="*/ 353 w 613"/>
                <a:gd name="T7" fmla="*/ 92 h 557"/>
                <a:gd name="T8" fmla="*/ 365 w 613"/>
                <a:gd name="T9" fmla="*/ 57 h 557"/>
                <a:gd name="T10" fmla="*/ 251 w 613"/>
                <a:gd name="T11" fmla="*/ 57 h 557"/>
                <a:gd name="T12" fmla="*/ 261 w 613"/>
                <a:gd name="T13" fmla="*/ 90 h 557"/>
                <a:gd name="T14" fmla="*/ 187 w 613"/>
                <a:gd name="T15" fmla="*/ 224 h 557"/>
                <a:gd name="T16" fmla="*/ 126 w 613"/>
                <a:gd name="T17" fmla="*/ 281 h 557"/>
                <a:gd name="T18" fmla="*/ 137 w 613"/>
                <a:gd name="T19" fmla="*/ 315 h 557"/>
                <a:gd name="T20" fmla="*/ 67 w 613"/>
                <a:gd name="T21" fmla="*/ 440 h 557"/>
                <a:gd name="T22" fmla="*/ 0 w 613"/>
                <a:gd name="T23" fmla="*/ 496 h 557"/>
                <a:gd name="T24" fmla="*/ 114 w 613"/>
                <a:gd name="T25" fmla="*/ 496 h 557"/>
                <a:gd name="T26" fmla="*/ 96 w 613"/>
                <a:gd name="T27" fmla="*/ 454 h 557"/>
                <a:gd name="T28" fmla="*/ 183 w 613"/>
                <a:gd name="T29" fmla="*/ 338 h 557"/>
                <a:gd name="T30" fmla="*/ 217 w 613"/>
                <a:gd name="T31" fmla="*/ 236 h 557"/>
                <a:gd name="T32" fmla="*/ 287 w 613"/>
                <a:gd name="T33" fmla="*/ 110 h 557"/>
                <a:gd name="T34" fmla="*/ 308 w 613"/>
                <a:gd name="T35" fmla="*/ 114 h 557"/>
                <a:gd name="T36" fmla="*/ 326 w 613"/>
                <a:gd name="T37" fmla="*/ 111 h 557"/>
                <a:gd name="T38" fmla="*/ 373 w 613"/>
                <a:gd name="T39" fmla="*/ 281 h 557"/>
                <a:gd name="T40" fmla="*/ 392 w 613"/>
                <a:gd name="T41" fmla="*/ 323 h 557"/>
                <a:gd name="T42" fmla="*/ 317 w 613"/>
                <a:gd name="T43" fmla="*/ 442 h 557"/>
                <a:gd name="T44" fmla="*/ 243 w 613"/>
                <a:gd name="T45" fmla="*/ 496 h 557"/>
                <a:gd name="T46" fmla="*/ 357 w 613"/>
                <a:gd name="T47" fmla="*/ 496 h 557"/>
                <a:gd name="T48" fmla="*/ 420 w 613"/>
                <a:gd name="T49" fmla="*/ 337 h 557"/>
                <a:gd name="T50" fmla="*/ 451 w 613"/>
                <a:gd name="T51" fmla="*/ 334 h 557"/>
                <a:gd name="T52" fmla="*/ 516 w 613"/>
                <a:gd name="T53" fmla="*/ 452 h 557"/>
                <a:gd name="T54" fmla="*/ 545 w 613"/>
                <a:gd name="T55" fmla="*/ 552 h 557"/>
                <a:gd name="T56" fmla="*/ 560 w 613"/>
                <a:gd name="T57" fmla="*/ 439 h 557"/>
                <a:gd name="T58" fmla="*/ 32 w 613"/>
                <a:gd name="T59" fmla="*/ 496 h 557"/>
                <a:gd name="T60" fmla="*/ 82 w 613"/>
                <a:gd name="T61" fmla="*/ 496 h 557"/>
                <a:gd name="T62" fmla="*/ 183 w 613"/>
                <a:gd name="T63" fmla="*/ 306 h 557"/>
                <a:gd name="T64" fmla="*/ 183 w 613"/>
                <a:gd name="T65" fmla="*/ 256 h 557"/>
                <a:gd name="T66" fmla="*/ 183 w 613"/>
                <a:gd name="T67" fmla="*/ 306 h 557"/>
                <a:gd name="T68" fmla="*/ 283 w 613"/>
                <a:gd name="T69" fmla="*/ 57 h 557"/>
                <a:gd name="T70" fmla="*/ 333 w 613"/>
                <a:gd name="T71" fmla="*/ 57 h 557"/>
                <a:gd name="T72" fmla="*/ 300 w 613"/>
                <a:gd name="T73" fmla="*/ 521 h 557"/>
                <a:gd name="T74" fmla="*/ 300 w 613"/>
                <a:gd name="T75" fmla="*/ 471 h 557"/>
                <a:gd name="T76" fmla="*/ 300 w 613"/>
                <a:gd name="T77" fmla="*/ 521 h 557"/>
                <a:gd name="T78" fmla="*/ 405 w 613"/>
                <a:gd name="T79" fmla="*/ 281 h 557"/>
                <a:gd name="T80" fmla="*/ 455 w 613"/>
                <a:gd name="T81" fmla="*/ 281 h 557"/>
                <a:gd name="T82" fmla="*/ 571 w 613"/>
                <a:gd name="T83" fmla="*/ 512 h 557"/>
                <a:gd name="T84" fmla="*/ 552 w 613"/>
                <a:gd name="T85" fmla="*/ 521 h 557"/>
                <a:gd name="T86" fmla="*/ 527 w 613"/>
                <a:gd name="T87" fmla="*/ 499 h 557"/>
                <a:gd name="T88" fmla="*/ 552 w 613"/>
                <a:gd name="T89" fmla="*/ 471 h 557"/>
                <a:gd name="T90" fmla="*/ 577 w 613"/>
                <a:gd name="T91" fmla="*/ 492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3" h="557">
                  <a:moveTo>
                    <a:pt x="560" y="439"/>
                  </a:moveTo>
                  <a:cubicBezTo>
                    <a:pt x="555" y="439"/>
                    <a:pt x="550" y="439"/>
                    <a:pt x="545" y="439"/>
                  </a:cubicBezTo>
                  <a:cubicBezTo>
                    <a:pt x="545" y="439"/>
                    <a:pt x="546" y="439"/>
                    <a:pt x="546" y="439"/>
                  </a:cubicBezTo>
                  <a:cubicBezTo>
                    <a:pt x="476" y="315"/>
                    <a:pt x="476" y="315"/>
                    <a:pt x="476" y="315"/>
                  </a:cubicBezTo>
                  <a:cubicBezTo>
                    <a:pt x="483" y="305"/>
                    <a:pt x="487" y="294"/>
                    <a:pt x="487" y="281"/>
                  </a:cubicBezTo>
                  <a:cubicBezTo>
                    <a:pt x="487" y="250"/>
                    <a:pt x="462" y="224"/>
                    <a:pt x="430" y="224"/>
                  </a:cubicBezTo>
                  <a:cubicBezTo>
                    <a:pt x="429" y="224"/>
                    <a:pt x="428" y="224"/>
                    <a:pt x="426" y="224"/>
                  </a:cubicBezTo>
                  <a:cubicBezTo>
                    <a:pt x="353" y="92"/>
                    <a:pt x="353" y="92"/>
                    <a:pt x="353" y="92"/>
                  </a:cubicBezTo>
                  <a:cubicBezTo>
                    <a:pt x="353" y="92"/>
                    <a:pt x="353" y="92"/>
                    <a:pt x="353" y="92"/>
                  </a:cubicBezTo>
                  <a:cubicBezTo>
                    <a:pt x="360" y="82"/>
                    <a:pt x="365" y="70"/>
                    <a:pt x="365" y="57"/>
                  </a:cubicBezTo>
                  <a:cubicBezTo>
                    <a:pt x="365" y="25"/>
                    <a:pt x="339" y="0"/>
                    <a:pt x="308" y="0"/>
                  </a:cubicBezTo>
                  <a:cubicBezTo>
                    <a:pt x="276" y="0"/>
                    <a:pt x="251" y="25"/>
                    <a:pt x="251" y="57"/>
                  </a:cubicBezTo>
                  <a:cubicBezTo>
                    <a:pt x="251" y="69"/>
                    <a:pt x="255" y="81"/>
                    <a:pt x="261" y="90"/>
                  </a:cubicBezTo>
                  <a:cubicBezTo>
                    <a:pt x="261" y="90"/>
                    <a:pt x="261" y="90"/>
                    <a:pt x="261" y="90"/>
                  </a:cubicBezTo>
                  <a:cubicBezTo>
                    <a:pt x="187" y="224"/>
                    <a:pt x="187" y="224"/>
                    <a:pt x="187" y="224"/>
                  </a:cubicBezTo>
                  <a:cubicBezTo>
                    <a:pt x="187" y="224"/>
                    <a:pt x="187" y="224"/>
                    <a:pt x="187" y="224"/>
                  </a:cubicBezTo>
                  <a:cubicBezTo>
                    <a:pt x="185" y="224"/>
                    <a:pt x="184" y="224"/>
                    <a:pt x="183" y="224"/>
                  </a:cubicBezTo>
                  <a:cubicBezTo>
                    <a:pt x="151" y="224"/>
                    <a:pt x="126" y="250"/>
                    <a:pt x="126" y="281"/>
                  </a:cubicBezTo>
                  <a:cubicBezTo>
                    <a:pt x="126" y="294"/>
                    <a:pt x="130" y="305"/>
                    <a:pt x="137" y="315"/>
                  </a:cubicBezTo>
                  <a:cubicBezTo>
                    <a:pt x="137" y="315"/>
                    <a:pt x="137" y="315"/>
                    <a:pt x="137" y="315"/>
                  </a:cubicBezTo>
                  <a:cubicBezTo>
                    <a:pt x="67" y="440"/>
                    <a:pt x="67" y="440"/>
                    <a:pt x="67" y="440"/>
                  </a:cubicBezTo>
                  <a:cubicBezTo>
                    <a:pt x="67" y="440"/>
                    <a:pt x="67" y="440"/>
                    <a:pt x="67" y="440"/>
                  </a:cubicBezTo>
                  <a:cubicBezTo>
                    <a:pt x="64" y="439"/>
                    <a:pt x="61" y="439"/>
                    <a:pt x="57" y="439"/>
                  </a:cubicBezTo>
                  <a:cubicBezTo>
                    <a:pt x="26" y="439"/>
                    <a:pt x="0" y="464"/>
                    <a:pt x="0" y="496"/>
                  </a:cubicBezTo>
                  <a:cubicBezTo>
                    <a:pt x="0" y="527"/>
                    <a:pt x="26" y="553"/>
                    <a:pt x="57" y="553"/>
                  </a:cubicBezTo>
                  <a:cubicBezTo>
                    <a:pt x="89" y="553"/>
                    <a:pt x="114" y="527"/>
                    <a:pt x="114" y="496"/>
                  </a:cubicBezTo>
                  <a:cubicBezTo>
                    <a:pt x="114" y="479"/>
                    <a:pt x="107" y="464"/>
                    <a:pt x="96" y="454"/>
                  </a:cubicBezTo>
                  <a:cubicBezTo>
                    <a:pt x="96" y="454"/>
                    <a:pt x="96" y="454"/>
                    <a:pt x="96" y="454"/>
                  </a:cubicBezTo>
                  <a:cubicBezTo>
                    <a:pt x="162" y="334"/>
                    <a:pt x="162" y="334"/>
                    <a:pt x="162" y="334"/>
                  </a:cubicBezTo>
                  <a:cubicBezTo>
                    <a:pt x="169" y="337"/>
                    <a:pt x="175" y="338"/>
                    <a:pt x="183" y="338"/>
                  </a:cubicBezTo>
                  <a:cubicBezTo>
                    <a:pt x="214" y="338"/>
                    <a:pt x="240" y="313"/>
                    <a:pt x="240" y="281"/>
                  </a:cubicBezTo>
                  <a:cubicBezTo>
                    <a:pt x="240" y="263"/>
                    <a:pt x="231" y="246"/>
                    <a:pt x="217" y="236"/>
                  </a:cubicBezTo>
                  <a:cubicBezTo>
                    <a:pt x="217" y="236"/>
                    <a:pt x="217" y="236"/>
                    <a:pt x="217" y="236"/>
                  </a:cubicBezTo>
                  <a:cubicBezTo>
                    <a:pt x="287" y="110"/>
                    <a:pt x="287" y="110"/>
                    <a:pt x="287" y="110"/>
                  </a:cubicBezTo>
                  <a:cubicBezTo>
                    <a:pt x="287" y="110"/>
                    <a:pt x="287" y="110"/>
                    <a:pt x="287" y="110"/>
                  </a:cubicBezTo>
                  <a:cubicBezTo>
                    <a:pt x="293" y="112"/>
                    <a:pt x="300" y="114"/>
                    <a:pt x="308" y="114"/>
                  </a:cubicBezTo>
                  <a:cubicBezTo>
                    <a:pt x="314" y="114"/>
                    <a:pt x="320" y="113"/>
                    <a:pt x="326" y="111"/>
                  </a:cubicBezTo>
                  <a:cubicBezTo>
                    <a:pt x="326" y="111"/>
                    <a:pt x="326" y="111"/>
                    <a:pt x="326" y="111"/>
                  </a:cubicBezTo>
                  <a:cubicBezTo>
                    <a:pt x="396" y="236"/>
                    <a:pt x="396" y="236"/>
                    <a:pt x="396" y="236"/>
                  </a:cubicBezTo>
                  <a:cubicBezTo>
                    <a:pt x="382" y="246"/>
                    <a:pt x="373" y="263"/>
                    <a:pt x="373" y="281"/>
                  </a:cubicBezTo>
                  <a:cubicBezTo>
                    <a:pt x="373" y="298"/>
                    <a:pt x="380" y="313"/>
                    <a:pt x="392" y="323"/>
                  </a:cubicBezTo>
                  <a:cubicBezTo>
                    <a:pt x="392" y="323"/>
                    <a:pt x="392" y="323"/>
                    <a:pt x="392" y="323"/>
                  </a:cubicBezTo>
                  <a:cubicBezTo>
                    <a:pt x="317" y="442"/>
                    <a:pt x="317" y="442"/>
                    <a:pt x="317" y="442"/>
                  </a:cubicBezTo>
                  <a:cubicBezTo>
                    <a:pt x="317" y="442"/>
                    <a:pt x="317" y="442"/>
                    <a:pt x="317" y="442"/>
                  </a:cubicBezTo>
                  <a:cubicBezTo>
                    <a:pt x="312" y="440"/>
                    <a:pt x="306" y="439"/>
                    <a:pt x="300" y="439"/>
                  </a:cubicBezTo>
                  <a:cubicBezTo>
                    <a:pt x="268" y="439"/>
                    <a:pt x="243" y="464"/>
                    <a:pt x="243" y="496"/>
                  </a:cubicBezTo>
                  <a:cubicBezTo>
                    <a:pt x="243" y="527"/>
                    <a:pt x="268" y="553"/>
                    <a:pt x="300" y="553"/>
                  </a:cubicBezTo>
                  <a:cubicBezTo>
                    <a:pt x="331" y="553"/>
                    <a:pt x="357" y="527"/>
                    <a:pt x="357" y="496"/>
                  </a:cubicBezTo>
                  <a:cubicBezTo>
                    <a:pt x="357" y="482"/>
                    <a:pt x="352" y="470"/>
                    <a:pt x="344" y="460"/>
                  </a:cubicBezTo>
                  <a:cubicBezTo>
                    <a:pt x="420" y="337"/>
                    <a:pt x="420" y="337"/>
                    <a:pt x="420" y="337"/>
                  </a:cubicBezTo>
                  <a:cubicBezTo>
                    <a:pt x="424" y="338"/>
                    <a:pt x="427" y="338"/>
                    <a:pt x="430" y="338"/>
                  </a:cubicBezTo>
                  <a:cubicBezTo>
                    <a:pt x="437" y="338"/>
                    <a:pt x="444" y="337"/>
                    <a:pt x="451" y="334"/>
                  </a:cubicBezTo>
                  <a:cubicBezTo>
                    <a:pt x="516" y="452"/>
                    <a:pt x="516" y="452"/>
                    <a:pt x="516" y="452"/>
                  </a:cubicBezTo>
                  <a:cubicBezTo>
                    <a:pt x="516" y="452"/>
                    <a:pt x="516" y="452"/>
                    <a:pt x="516" y="452"/>
                  </a:cubicBezTo>
                  <a:cubicBezTo>
                    <a:pt x="502" y="464"/>
                    <a:pt x="493" y="483"/>
                    <a:pt x="496" y="503"/>
                  </a:cubicBezTo>
                  <a:cubicBezTo>
                    <a:pt x="499" y="529"/>
                    <a:pt x="519" y="549"/>
                    <a:pt x="545" y="552"/>
                  </a:cubicBezTo>
                  <a:cubicBezTo>
                    <a:pt x="582" y="557"/>
                    <a:pt x="613" y="526"/>
                    <a:pt x="609" y="488"/>
                  </a:cubicBezTo>
                  <a:cubicBezTo>
                    <a:pt x="606" y="463"/>
                    <a:pt x="585" y="443"/>
                    <a:pt x="560" y="439"/>
                  </a:cubicBezTo>
                  <a:close/>
                  <a:moveTo>
                    <a:pt x="57" y="521"/>
                  </a:moveTo>
                  <a:cubicBezTo>
                    <a:pt x="43" y="521"/>
                    <a:pt x="32" y="510"/>
                    <a:pt x="32" y="496"/>
                  </a:cubicBezTo>
                  <a:cubicBezTo>
                    <a:pt x="32" y="482"/>
                    <a:pt x="43" y="471"/>
                    <a:pt x="57" y="471"/>
                  </a:cubicBezTo>
                  <a:cubicBezTo>
                    <a:pt x="71" y="471"/>
                    <a:pt x="82" y="482"/>
                    <a:pt x="82" y="496"/>
                  </a:cubicBezTo>
                  <a:cubicBezTo>
                    <a:pt x="82" y="510"/>
                    <a:pt x="71" y="521"/>
                    <a:pt x="57" y="521"/>
                  </a:cubicBezTo>
                  <a:close/>
                  <a:moveTo>
                    <a:pt x="183" y="306"/>
                  </a:moveTo>
                  <a:cubicBezTo>
                    <a:pt x="169" y="306"/>
                    <a:pt x="158" y="295"/>
                    <a:pt x="158" y="281"/>
                  </a:cubicBezTo>
                  <a:cubicBezTo>
                    <a:pt x="158" y="267"/>
                    <a:pt x="169" y="256"/>
                    <a:pt x="183" y="256"/>
                  </a:cubicBezTo>
                  <a:cubicBezTo>
                    <a:pt x="197" y="256"/>
                    <a:pt x="208" y="267"/>
                    <a:pt x="208" y="281"/>
                  </a:cubicBezTo>
                  <a:cubicBezTo>
                    <a:pt x="208" y="295"/>
                    <a:pt x="197" y="306"/>
                    <a:pt x="183" y="306"/>
                  </a:cubicBezTo>
                  <a:close/>
                  <a:moveTo>
                    <a:pt x="308" y="82"/>
                  </a:moveTo>
                  <a:cubicBezTo>
                    <a:pt x="294" y="82"/>
                    <a:pt x="283" y="71"/>
                    <a:pt x="283" y="57"/>
                  </a:cubicBezTo>
                  <a:cubicBezTo>
                    <a:pt x="283" y="43"/>
                    <a:pt x="294" y="32"/>
                    <a:pt x="308" y="32"/>
                  </a:cubicBezTo>
                  <a:cubicBezTo>
                    <a:pt x="321" y="32"/>
                    <a:pt x="333" y="43"/>
                    <a:pt x="333" y="57"/>
                  </a:cubicBezTo>
                  <a:cubicBezTo>
                    <a:pt x="333" y="71"/>
                    <a:pt x="321" y="82"/>
                    <a:pt x="308" y="82"/>
                  </a:cubicBezTo>
                  <a:close/>
                  <a:moveTo>
                    <a:pt x="300" y="521"/>
                  </a:moveTo>
                  <a:cubicBezTo>
                    <a:pt x="286" y="521"/>
                    <a:pt x="275" y="510"/>
                    <a:pt x="275" y="496"/>
                  </a:cubicBezTo>
                  <a:cubicBezTo>
                    <a:pt x="275" y="482"/>
                    <a:pt x="286" y="471"/>
                    <a:pt x="300" y="471"/>
                  </a:cubicBezTo>
                  <a:cubicBezTo>
                    <a:pt x="313" y="471"/>
                    <a:pt x="325" y="482"/>
                    <a:pt x="325" y="496"/>
                  </a:cubicBezTo>
                  <a:cubicBezTo>
                    <a:pt x="325" y="510"/>
                    <a:pt x="313" y="521"/>
                    <a:pt x="300" y="521"/>
                  </a:cubicBezTo>
                  <a:close/>
                  <a:moveTo>
                    <a:pt x="430" y="306"/>
                  </a:moveTo>
                  <a:cubicBezTo>
                    <a:pt x="416" y="306"/>
                    <a:pt x="405" y="295"/>
                    <a:pt x="405" y="281"/>
                  </a:cubicBezTo>
                  <a:cubicBezTo>
                    <a:pt x="405" y="267"/>
                    <a:pt x="416" y="256"/>
                    <a:pt x="430" y="256"/>
                  </a:cubicBezTo>
                  <a:cubicBezTo>
                    <a:pt x="444" y="256"/>
                    <a:pt x="455" y="267"/>
                    <a:pt x="455" y="281"/>
                  </a:cubicBezTo>
                  <a:cubicBezTo>
                    <a:pt x="455" y="295"/>
                    <a:pt x="444" y="306"/>
                    <a:pt x="430" y="306"/>
                  </a:cubicBezTo>
                  <a:close/>
                  <a:moveTo>
                    <a:pt x="571" y="512"/>
                  </a:moveTo>
                  <a:cubicBezTo>
                    <a:pt x="566" y="518"/>
                    <a:pt x="559" y="521"/>
                    <a:pt x="552" y="521"/>
                  </a:cubicBezTo>
                  <a:cubicBezTo>
                    <a:pt x="552" y="521"/>
                    <a:pt x="552" y="521"/>
                    <a:pt x="552" y="521"/>
                  </a:cubicBezTo>
                  <a:cubicBezTo>
                    <a:pt x="551" y="521"/>
                    <a:pt x="550" y="521"/>
                    <a:pt x="549" y="521"/>
                  </a:cubicBezTo>
                  <a:cubicBezTo>
                    <a:pt x="538" y="519"/>
                    <a:pt x="529" y="510"/>
                    <a:pt x="527" y="499"/>
                  </a:cubicBezTo>
                  <a:cubicBezTo>
                    <a:pt x="526" y="489"/>
                    <a:pt x="531" y="483"/>
                    <a:pt x="533" y="479"/>
                  </a:cubicBezTo>
                  <a:cubicBezTo>
                    <a:pt x="538" y="474"/>
                    <a:pt x="545" y="471"/>
                    <a:pt x="552" y="471"/>
                  </a:cubicBezTo>
                  <a:cubicBezTo>
                    <a:pt x="553" y="471"/>
                    <a:pt x="554" y="471"/>
                    <a:pt x="556" y="471"/>
                  </a:cubicBezTo>
                  <a:cubicBezTo>
                    <a:pt x="567" y="472"/>
                    <a:pt x="576" y="481"/>
                    <a:pt x="577" y="492"/>
                  </a:cubicBezTo>
                  <a:cubicBezTo>
                    <a:pt x="578" y="502"/>
                    <a:pt x="574" y="509"/>
                    <a:pt x="571" y="51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360" name="Rectangle 1359">
            <a:extLst>
              <a:ext uri="{FF2B5EF4-FFF2-40B4-BE49-F238E27FC236}">
                <a16:creationId xmlns:a16="http://schemas.microsoft.com/office/drawing/2014/main" id="{9A355D2C-8454-0E89-9A7B-385EF7102D91}"/>
              </a:ext>
            </a:extLst>
          </p:cNvPr>
          <p:cNvSpPr/>
          <p:nvPr/>
        </p:nvSpPr>
        <p:spPr>
          <a:xfrm>
            <a:off x="7200900" y="3608388"/>
            <a:ext cx="685800"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Active Directory</a:t>
            </a:r>
          </a:p>
        </p:txBody>
      </p:sp>
      <p:sp>
        <p:nvSpPr>
          <p:cNvPr id="1380" name="Rectangle 1379">
            <a:extLst>
              <a:ext uri="{FF2B5EF4-FFF2-40B4-BE49-F238E27FC236}">
                <a16:creationId xmlns:a16="http://schemas.microsoft.com/office/drawing/2014/main" id="{7B7115C1-F870-A462-51C3-6C40EBDA3021}"/>
              </a:ext>
            </a:extLst>
          </p:cNvPr>
          <p:cNvSpPr/>
          <p:nvPr/>
        </p:nvSpPr>
        <p:spPr>
          <a:xfrm>
            <a:off x="387350" y="2774950"/>
            <a:ext cx="7540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Call Detail Records</a:t>
            </a:r>
          </a:p>
        </p:txBody>
      </p:sp>
      <p:sp>
        <p:nvSpPr>
          <p:cNvPr id="1388" name="Rectangle 1387">
            <a:extLst>
              <a:ext uri="{FF2B5EF4-FFF2-40B4-BE49-F238E27FC236}">
                <a16:creationId xmlns:a16="http://schemas.microsoft.com/office/drawing/2014/main" id="{3DBE415C-9183-7637-40D8-B6EE85C827FC}"/>
              </a:ext>
            </a:extLst>
          </p:cNvPr>
          <p:cNvSpPr/>
          <p:nvPr/>
        </p:nvSpPr>
        <p:spPr>
          <a:xfrm>
            <a:off x="387350" y="1941513"/>
            <a:ext cx="754063"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Custom Applications</a:t>
            </a:r>
          </a:p>
        </p:txBody>
      </p:sp>
      <p:grpSp>
        <p:nvGrpSpPr>
          <p:cNvPr id="23" name="Group 22">
            <a:extLst>
              <a:ext uri="{FF2B5EF4-FFF2-40B4-BE49-F238E27FC236}">
                <a16:creationId xmlns:a16="http://schemas.microsoft.com/office/drawing/2014/main" id="{C7E624BE-D56B-D1B6-410D-86204B87C64D}"/>
              </a:ext>
            </a:extLst>
          </p:cNvPr>
          <p:cNvGrpSpPr/>
          <p:nvPr/>
        </p:nvGrpSpPr>
        <p:grpSpPr>
          <a:xfrm>
            <a:off x="1452016" y="1643028"/>
            <a:ext cx="295715" cy="218971"/>
            <a:chOff x="1899488" y="2090173"/>
            <a:chExt cx="477088" cy="353273"/>
          </a:xfrm>
          <a:solidFill>
            <a:srgbClr val="000000"/>
          </a:solidFill>
        </p:grpSpPr>
        <p:sp>
          <p:nvSpPr>
            <p:cNvPr id="3112" name="Freeform 290">
              <a:extLst>
                <a:ext uri="{FF2B5EF4-FFF2-40B4-BE49-F238E27FC236}">
                  <a16:creationId xmlns:a16="http://schemas.microsoft.com/office/drawing/2014/main" id="{467D2F8D-7829-FAB2-A3A9-D10DF785850D}"/>
                </a:ext>
              </a:extLst>
            </p:cNvPr>
            <p:cNvSpPr>
              <a:spLocks noEditPoints="1"/>
            </p:cNvSpPr>
            <p:nvPr/>
          </p:nvSpPr>
          <p:spPr bwMode="auto">
            <a:xfrm>
              <a:off x="1899488" y="2090173"/>
              <a:ext cx="477088" cy="353273"/>
            </a:xfrm>
            <a:custGeom>
              <a:avLst/>
              <a:gdLst>
                <a:gd name="T0" fmla="*/ 698 w 778"/>
                <a:gd name="T1" fmla="*/ 0 h 576"/>
                <a:gd name="T2" fmla="*/ 80 w 778"/>
                <a:gd name="T3" fmla="*/ 0 h 576"/>
                <a:gd name="T4" fmla="*/ 0 w 778"/>
                <a:gd name="T5" fmla="*/ 80 h 576"/>
                <a:gd name="T6" fmla="*/ 0 w 778"/>
                <a:gd name="T7" fmla="*/ 496 h 576"/>
                <a:gd name="T8" fmla="*/ 80 w 778"/>
                <a:gd name="T9" fmla="*/ 576 h 576"/>
                <a:gd name="T10" fmla="*/ 698 w 778"/>
                <a:gd name="T11" fmla="*/ 576 h 576"/>
                <a:gd name="T12" fmla="*/ 778 w 778"/>
                <a:gd name="T13" fmla="*/ 496 h 576"/>
                <a:gd name="T14" fmla="*/ 778 w 778"/>
                <a:gd name="T15" fmla="*/ 80 h 576"/>
                <a:gd name="T16" fmla="*/ 698 w 778"/>
                <a:gd name="T17" fmla="*/ 0 h 576"/>
                <a:gd name="T18" fmla="*/ 746 w 778"/>
                <a:gd name="T19" fmla="*/ 496 h 576"/>
                <a:gd name="T20" fmla="*/ 698 w 778"/>
                <a:gd name="T21" fmla="*/ 544 h 576"/>
                <a:gd name="T22" fmla="*/ 80 w 778"/>
                <a:gd name="T23" fmla="*/ 544 h 576"/>
                <a:gd name="T24" fmla="*/ 32 w 778"/>
                <a:gd name="T25" fmla="*/ 496 h 576"/>
                <a:gd name="T26" fmla="*/ 32 w 778"/>
                <a:gd name="T27" fmla="*/ 80 h 576"/>
                <a:gd name="T28" fmla="*/ 80 w 778"/>
                <a:gd name="T29" fmla="*/ 32 h 576"/>
                <a:gd name="T30" fmla="*/ 698 w 778"/>
                <a:gd name="T31" fmla="*/ 32 h 576"/>
                <a:gd name="T32" fmla="*/ 746 w 778"/>
                <a:gd name="T33" fmla="*/ 80 h 576"/>
                <a:gd name="T34" fmla="*/ 746 w 778"/>
                <a:gd name="T35" fmla="*/ 49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576">
                  <a:moveTo>
                    <a:pt x="698" y="0"/>
                  </a:moveTo>
                  <a:cubicBezTo>
                    <a:pt x="80" y="0"/>
                    <a:pt x="80" y="0"/>
                    <a:pt x="80" y="0"/>
                  </a:cubicBezTo>
                  <a:cubicBezTo>
                    <a:pt x="35" y="0"/>
                    <a:pt x="0" y="36"/>
                    <a:pt x="0" y="80"/>
                  </a:cubicBezTo>
                  <a:cubicBezTo>
                    <a:pt x="0" y="496"/>
                    <a:pt x="0" y="496"/>
                    <a:pt x="0" y="496"/>
                  </a:cubicBezTo>
                  <a:cubicBezTo>
                    <a:pt x="0" y="540"/>
                    <a:pt x="35" y="576"/>
                    <a:pt x="80" y="576"/>
                  </a:cubicBezTo>
                  <a:cubicBezTo>
                    <a:pt x="698" y="576"/>
                    <a:pt x="698" y="576"/>
                    <a:pt x="698" y="576"/>
                  </a:cubicBezTo>
                  <a:cubicBezTo>
                    <a:pt x="742" y="576"/>
                    <a:pt x="778" y="540"/>
                    <a:pt x="778" y="496"/>
                  </a:cubicBezTo>
                  <a:cubicBezTo>
                    <a:pt x="778" y="80"/>
                    <a:pt x="778" y="80"/>
                    <a:pt x="778" y="80"/>
                  </a:cubicBezTo>
                  <a:cubicBezTo>
                    <a:pt x="778" y="36"/>
                    <a:pt x="742" y="0"/>
                    <a:pt x="698" y="0"/>
                  </a:cubicBezTo>
                  <a:close/>
                  <a:moveTo>
                    <a:pt x="746" y="496"/>
                  </a:moveTo>
                  <a:cubicBezTo>
                    <a:pt x="746" y="522"/>
                    <a:pt x="725" y="544"/>
                    <a:pt x="698" y="544"/>
                  </a:cubicBezTo>
                  <a:cubicBezTo>
                    <a:pt x="80" y="544"/>
                    <a:pt x="80" y="544"/>
                    <a:pt x="80" y="544"/>
                  </a:cubicBezTo>
                  <a:cubicBezTo>
                    <a:pt x="53" y="544"/>
                    <a:pt x="32" y="522"/>
                    <a:pt x="32" y="496"/>
                  </a:cubicBezTo>
                  <a:cubicBezTo>
                    <a:pt x="32" y="80"/>
                    <a:pt x="32" y="80"/>
                    <a:pt x="32" y="80"/>
                  </a:cubicBezTo>
                  <a:cubicBezTo>
                    <a:pt x="32" y="54"/>
                    <a:pt x="53" y="32"/>
                    <a:pt x="80" y="32"/>
                  </a:cubicBezTo>
                  <a:cubicBezTo>
                    <a:pt x="698" y="32"/>
                    <a:pt x="698" y="32"/>
                    <a:pt x="698" y="32"/>
                  </a:cubicBezTo>
                  <a:cubicBezTo>
                    <a:pt x="725" y="32"/>
                    <a:pt x="746" y="54"/>
                    <a:pt x="746" y="80"/>
                  </a:cubicBezTo>
                  <a:lnTo>
                    <a:pt x="746" y="49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113" name="Freeform 291">
              <a:extLst>
                <a:ext uri="{FF2B5EF4-FFF2-40B4-BE49-F238E27FC236}">
                  <a16:creationId xmlns:a16="http://schemas.microsoft.com/office/drawing/2014/main" id="{70EC2BFE-A868-504C-7C2B-09FD7839A378}"/>
                </a:ext>
              </a:extLst>
            </p:cNvPr>
            <p:cNvSpPr>
              <a:spLocks noEditPoints="1"/>
            </p:cNvSpPr>
            <p:nvPr/>
          </p:nvSpPr>
          <p:spPr bwMode="auto">
            <a:xfrm>
              <a:off x="2034983" y="2204124"/>
              <a:ext cx="109798" cy="125112"/>
            </a:xfrm>
            <a:custGeom>
              <a:avLst/>
              <a:gdLst>
                <a:gd name="T0" fmla="*/ 90 w 179"/>
                <a:gd name="T1" fmla="*/ 0 h 204"/>
                <a:gd name="T2" fmla="*/ 0 w 179"/>
                <a:gd name="T3" fmla="*/ 101 h 204"/>
                <a:gd name="T4" fmla="*/ 0 w 179"/>
                <a:gd name="T5" fmla="*/ 104 h 204"/>
                <a:gd name="T6" fmla="*/ 90 w 179"/>
                <a:gd name="T7" fmla="*/ 204 h 204"/>
                <a:gd name="T8" fmla="*/ 179 w 179"/>
                <a:gd name="T9" fmla="*/ 103 h 204"/>
                <a:gd name="T10" fmla="*/ 179 w 179"/>
                <a:gd name="T11" fmla="*/ 100 h 204"/>
                <a:gd name="T12" fmla="*/ 90 w 179"/>
                <a:gd name="T13" fmla="*/ 0 h 204"/>
                <a:gd name="T14" fmla="*/ 137 w 179"/>
                <a:gd name="T15" fmla="*/ 103 h 204"/>
                <a:gd name="T16" fmla="*/ 90 w 179"/>
                <a:gd name="T17" fmla="*/ 166 h 204"/>
                <a:gd name="T18" fmla="*/ 42 w 179"/>
                <a:gd name="T19" fmla="*/ 103 h 204"/>
                <a:gd name="T20" fmla="*/ 42 w 179"/>
                <a:gd name="T21" fmla="*/ 101 h 204"/>
                <a:gd name="T22" fmla="*/ 90 w 179"/>
                <a:gd name="T23" fmla="*/ 37 h 204"/>
                <a:gd name="T24" fmla="*/ 137 w 179"/>
                <a:gd name="T25" fmla="*/ 101 h 204"/>
                <a:gd name="T26" fmla="*/ 137 w 179"/>
                <a:gd name="T27"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04">
                  <a:moveTo>
                    <a:pt x="90" y="0"/>
                  </a:moveTo>
                  <a:cubicBezTo>
                    <a:pt x="38" y="0"/>
                    <a:pt x="0" y="41"/>
                    <a:pt x="0" y="101"/>
                  </a:cubicBezTo>
                  <a:cubicBezTo>
                    <a:pt x="0" y="104"/>
                    <a:pt x="0" y="104"/>
                    <a:pt x="0" y="104"/>
                  </a:cubicBezTo>
                  <a:cubicBezTo>
                    <a:pt x="0" y="163"/>
                    <a:pt x="37" y="204"/>
                    <a:pt x="90" y="204"/>
                  </a:cubicBezTo>
                  <a:cubicBezTo>
                    <a:pt x="142" y="204"/>
                    <a:pt x="179" y="162"/>
                    <a:pt x="179" y="103"/>
                  </a:cubicBezTo>
                  <a:cubicBezTo>
                    <a:pt x="179" y="100"/>
                    <a:pt x="179" y="100"/>
                    <a:pt x="179" y="100"/>
                  </a:cubicBezTo>
                  <a:cubicBezTo>
                    <a:pt x="179" y="41"/>
                    <a:pt x="142" y="0"/>
                    <a:pt x="90" y="0"/>
                  </a:cubicBezTo>
                  <a:close/>
                  <a:moveTo>
                    <a:pt x="137" y="103"/>
                  </a:moveTo>
                  <a:cubicBezTo>
                    <a:pt x="137" y="142"/>
                    <a:pt x="117" y="166"/>
                    <a:pt x="90" y="166"/>
                  </a:cubicBezTo>
                  <a:cubicBezTo>
                    <a:pt x="62" y="166"/>
                    <a:pt x="42" y="142"/>
                    <a:pt x="42" y="103"/>
                  </a:cubicBezTo>
                  <a:cubicBezTo>
                    <a:pt x="42" y="101"/>
                    <a:pt x="42" y="101"/>
                    <a:pt x="42" y="101"/>
                  </a:cubicBezTo>
                  <a:cubicBezTo>
                    <a:pt x="42" y="62"/>
                    <a:pt x="62" y="37"/>
                    <a:pt x="90" y="37"/>
                  </a:cubicBezTo>
                  <a:cubicBezTo>
                    <a:pt x="117" y="37"/>
                    <a:pt x="137" y="62"/>
                    <a:pt x="137" y="101"/>
                  </a:cubicBezTo>
                  <a:lnTo>
                    <a:pt x="137" y="10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114" name="Freeform 292">
              <a:extLst>
                <a:ext uri="{FF2B5EF4-FFF2-40B4-BE49-F238E27FC236}">
                  <a16:creationId xmlns:a16="http://schemas.microsoft.com/office/drawing/2014/main" id="{A7F1943A-9092-79C7-84F4-93846646BFA5}"/>
                </a:ext>
              </a:extLst>
            </p:cNvPr>
            <p:cNvSpPr>
              <a:spLocks/>
            </p:cNvSpPr>
            <p:nvPr/>
          </p:nvSpPr>
          <p:spPr bwMode="auto">
            <a:xfrm>
              <a:off x="2155163" y="2204124"/>
              <a:ext cx="85139" cy="124593"/>
            </a:xfrm>
            <a:custGeom>
              <a:avLst/>
              <a:gdLst>
                <a:gd name="T0" fmla="*/ 86 w 139"/>
                <a:gd name="T1" fmla="*/ 84 h 203"/>
                <a:gd name="T2" fmla="*/ 49 w 139"/>
                <a:gd name="T3" fmla="*/ 55 h 203"/>
                <a:gd name="T4" fmla="*/ 49 w 139"/>
                <a:gd name="T5" fmla="*/ 55 h 203"/>
                <a:gd name="T6" fmla="*/ 72 w 139"/>
                <a:gd name="T7" fmla="*/ 37 h 203"/>
                <a:gd name="T8" fmla="*/ 114 w 139"/>
                <a:gd name="T9" fmla="*/ 56 h 203"/>
                <a:gd name="T10" fmla="*/ 137 w 139"/>
                <a:gd name="T11" fmla="*/ 25 h 203"/>
                <a:gd name="T12" fmla="*/ 73 w 139"/>
                <a:gd name="T13" fmla="*/ 0 h 203"/>
                <a:gd name="T14" fmla="*/ 8 w 139"/>
                <a:gd name="T15" fmla="*/ 58 h 203"/>
                <a:gd name="T16" fmla="*/ 8 w 139"/>
                <a:gd name="T17" fmla="*/ 59 h 203"/>
                <a:gd name="T18" fmla="*/ 65 w 139"/>
                <a:gd name="T19" fmla="*/ 120 h 203"/>
                <a:gd name="T20" fmla="*/ 99 w 139"/>
                <a:gd name="T21" fmla="*/ 147 h 203"/>
                <a:gd name="T22" fmla="*/ 99 w 139"/>
                <a:gd name="T23" fmla="*/ 147 h 203"/>
                <a:gd name="T24" fmla="*/ 73 w 139"/>
                <a:gd name="T25" fmla="*/ 166 h 203"/>
                <a:gd name="T26" fmla="*/ 24 w 139"/>
                <a:gd name="T27" fmla="*/ 144 h 203"/>
                <a:gd name="T28" fmla="*/ 0 w 139"/>
                <a:gd name="T29" fmla="*/ 174 h 203"/>
                <a:gd name="T30" fmla="*/ 73 w 139"/>
                <a:gd name="T31" fmla="*/ 203 h 203"/>
                <a:gd name="T32" fmla="*/ 139 w 139"/>
                <a:gd name="T33" fmla="*/ 144 h 203"/>
                <a:gd name="T34" fmla="*/ 139 w 139"/>
                <a:gd name="T35" fmla="*/ 143 h 203"/>
                <a:gd name="T36" fmla="*/ 86 w 139"/>
                <a:gd name="T37" fmla="*/ 8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203">
                  <a:moveTo>
                    <a:pt x="86" y="84"/>
                  </a:moveTo>
                  <a:cubicBezTo>
                    <a:pt x="55" y="72"/>
                    <a:pt x="49" y="66"/>
                    <a:pt x="49" y="55"/>
                  </a:cubicBezTo>
                  <a:cubicBezTo>
                    <a:pt x="49" y="55"/>
                    <a:pt x="49" y="55"/>
                    <a:pt x="49" y="55"/>
                  </a:cubicBezTo>
                  <a:cubicBezTo>
                    <a:pt x="49" y="45"/>
                    <a:pt x="57" y="37"/>
                    <a:pt x="72" y="37"/>
                  </a:cubicBezTo>
                  <a:cubicBezTo>
                    <a:pt x="87" y="37"/>
                    <a:pt x="101" y="46"/>
                    <a:pt x="114" y="56"/>
                  </a:cubicBezTo>
                  <a:cubicBezTo>
                    <a:pt x="137" y="25"/>
                    <a:pt x="137" y="25"/>
                    <a:pt x="137" y="25"/>
                  </a:cubicBezTo>
                  <a:cubicBezTo>
                    <a:pt x="118" y="8"/>
                    <a:pt x="96" y="0"/>
                    <a:pt x="73" y="0"/>
                  </a:cubicBezTo>
                  <a:cubicBezTo>
                    <a:pt x="35" y="0"/>
                    <a:pt x="8" y="24"/>
                    <a:pt x="8" y="58"/>
                  </a:cubicBezTo>
                  <a:cubicBezTo>
                    <a:pt x="8" y="59"/>
                    <a:pt x="8" y="59"/>
                    <a:pt x="8" y="59"/>
                  </a:cubicBezTo>
                  <a:cubicBezTo>
                    <a:pt x="8" y="93"/>
                    <a:pt x="30" y="106"/>
                    <a:pt x="65" y="120"/>
                  </a:cubicBezTo>
                  <a:cubicBezTo>
                    <a:pt x="93" y="130"/>
                    <a:pt x="99" y="137"/>
                    <a:pt x="99" y="147"/>
                  </a:cubicBezTo>
                  <a:cubicBezTo>
                    <a:pt x="99" y="147"/>
                    <a:pt x="99" y="147"/>
                    <a:pt x="99" y="147"/>
                  </a:cubicBezTo>
                  <a:cubicBezTo>
                    <a:pt x="99" y="158"/>
                    <a:pt x="89" y="166"/>
                    <a:pt x="73" y="166"/>
                  </a:cubicBezTo>
                  <a:cubicBezTo>
                    <a:pt x="53" y="166"/>
                    <a:pt x="37" y="156"/>
                    <a:pt x="24" y="144"/>
                  </a:cubicBezTo>
                  <a:cubicBezTo>
                    <a:pt x="0" y="174"/>
                    <a:pt x="0" y="174"/>
                    <a:pt x="0" y="174"/>
                  </a:cubicBezTo>
                  <a:cubicBezTo>
                    <a:pt x="22" y="195"/>
                    <a:pt x="48" y="203"/>
                    <a:pt x="73" y="203"/>
                  </a:cubicBezTo>
                  <a:cubicBezTo>
                    <a:pt x="111" y="203"/>
                    <a:pt x="139" y="181"/>
                    <a:pt x="139" y="144"/>
                  </a:cubicBezTo>
                  <a:cubicBezTo>
                    <a:pt x="139" y="143"/>
                    <a:pt x="139" y="143"/>
                    <a:pt x="139" y="143"/>
                  </a:cubicBezTo>
                  <a:cubicBezTo>
                    <a:pt x="139" y="113"/>
                    <a:pt x="121" y="98"/>
                    <a:pt x="86" y="8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359" name="Rectangle 1358">
            <a:extLst>
              <a:ext uri="{FF2B5EF4-FFF2-40B4-BE49-F238E27FC236}">
                <a16:creationId xmlns:a16="http://schemas.microsoft.com/office/drawing/2014/main" id="{1325EAAD-7DBF-1095-98E7-E322A0751171}"/>
              </a:ext>
            </a:extLst>
          </p:cNvPr>
          <p:cNvSpPr/>
          <p:nvPr/>
        </p:nvSpPr>
        <p:spPr>
          <a:xfrm>
            <a:off x="8035925" y="3608388"/>
            <a:ext cx="685800"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Search</a:t>
            </a:r>
            <a:endParaRPr lang="en-US" sz="825" dirty="0">
              <a:solidFill>
                <a:srgbClr val="000000"/>
              </a:solidFill>
              <a:latin typeface="Arial"/>
              <a:ea typeface="+mn-ea"/>
            </a:endParaRPr>
          </a:p>
        </p:txBody>
      </p:sp>
      <p:sp>
        <p:nvSpPr>
          <p:cNvPr id="1379" name="Rectangle 1378">
            <a:extLst>
              <a:ext uri="{FF2B5EF4-FFF2-40B4-BE49-F238E27FC236}">
                <a16:creationId xmlns:a16="http://schemas.microsoft.com/office/drawing/2014/main" id="{FDEB7D33-20CF-800E-5C58-C47A892ED4EB}"/>
              </a:ext>
            </a:extLst>
          </p:cNvPr>
          <p:cNvSpPr/>
          <p:nvPr/>
        </p:nvSpPr>
        <p:spPr>
          <a:xfrm>
            <a:off x="1098550" y="2774950"/>
            <a:ext cx="1003300"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Web Services/Global</a:t>
            </a:r>
          </a:p>
        </p:txBody>
      </p:sp>
      <p:grpSp>
        <p:nvGrpSpPr>
          <p:cNvPr id="18" name="Group 17">
            <a:extLst>
              <a:ext uri="{FF2B5EF4-FFF2-40B4-BE49-F238E27FC236}">
                <a16:creationId xmlns:a16="http://schemas.microsoft.com/office/drawing/2014/main" id="{8B894305-883D-96C2-6B73-7CA7B38F4D10}"/>
              </a:ext>
            </a:extLst>
          </p:cNvPr>
          <p:cNvGrpSpPr/>
          <p:nvPr/>
        </p:nvGrpSpPr>
        <p:grpSpPr>
          <a:xfrm>
            <a:off x="2304796" y="1643028"/>
            <a:ext cx="296198" cy="218971"/>
            <a:chOff x="3016672" y="2090174"/>
            <a:chExt cx="477866" cy="353273"/>
          </a:xfrm>
          <a:solidFill>
            <a:srgbClr val="000000"/>
          </a:solidFill>
        </p:grpSpPr>
        <p:sp>
          <p:nvSpPr>
            <p:cNvPr id="3393" name="Freeform 170">
              <a:extLst>
                <a:ext uri="{FF2B5EF4-FFF2-40B4-BE49-F238E27FC236}">
                  <a16:creationId xmlns:a16="http://schemas.microsoft.com/office/drawing/2014/main" id="{8728E8CA-9474-F6E5-DD26-0B08B1200F44}"/>
                </a:ext>
              </a:extLst>
            </p:cNvPr>
            <p:cNvSpPr>
              <a:spLocks noEditPoints="1"/>
            </p:cNvSpPr>
            <p:nvPr/>
          </p:nvSpPr>
          <p:spPr bwMode="auto">
            <a:xfrm>
              <a:off x="3016672" y="2090174"/>
              <a:ext cx="477866" cy="353273"/>
            </a:xfrm>
            <a:custGeom>
              <a:avLst/>
              <a:gdLst>
                <a:gd name="T0" fmla="*/ 699 w 779"/>
                <a:gd name="T1" fmla="*/ 0 h 576"/>
                <a:gd name="T2" fmla="*/ 80 w 779"/>
                <a:gd name="T3" fmla="*/ 0 h 576"/>
                <a:gd name="T4" fmla="*/ 0 w 779"/>
                <a:gd name="T5" fmla="*/ 80 h 576"/>
                <a:gd name="T6" fmla="*/ 0 w 779"/>
                <a:gd name="T7" fmla="*/ 496 h 576"/>
                <a:gd name="T8" fmla="*/ 80 w 779"/>
                <a:gd name="T9" fmla="*/ 576 h 576"/>
                <a:gd name="T10" fmla="*/ 699 w 779"/>
                <a:gd name="T11" fmla="*/ 576 h 576"/>
                <a:gd name="T12" fmla="*/ 779 w 779"/>
                <a:gd name="T13" fmla="*/ 496 h 576"/>
                <a:gd name="T14" fmla="*/ 779 w 779"/>
                <a:gd name="T15" fmla="*/ 80 h 576"/>
                <a:gd name="T16" fmla="*/ 699 w 779"/>
                <a:gd name="T17" fmla="*/ 0 h 576"/>
                <a:gd name="T18" fmla="*/ 747 w 779"/>
                <a:gd name="T19" fmla="*/ 496 h 576"/>
                <a:gd name="T20" fmla="*/ 699 w 779"/>
                <a:gd name="T21" fmla="*/ 544 h 576"/>
                <a:gd name="T22" fmla="*/ 80 w 779"/>
                <a:gd name="T23" fmla="*/ 544 h 576"/>
                <a:gd name="T24" fmla="*/ 32 w 779"/>
                <a:gd name="T25" fmla="*/ 496 h 576"/>
                <a:gd name="T26" fmla="*/ 32 w 779"/>
                <a:gd name="T27" fmla="*/ 80 h 576"/>
                <a:gd name="T28" fmla="*/ 80 w 779"/>
                <a:gd name="T29" fmla="*/ 32 h 576"/>
                <a:gd name="T30" fmla="*/ 699 w 779"/>
                <a:gd name="T31" fmla="*/ 32 h 576"/>
                <a:gd name="T32" fmla="*/ 747 w 779"/>
                <a:gd name="T33" fmla="*/ 80 h 576"/>
                <a:gd name="T34" fmla="*/ 747 w 779"/>
                <a:gd name="T35" fmla="*/ 49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576">
                  <a:moveTo>
                    <a:pt x="699" y="0"/>
                  </a:moveTo>
                  <a:cubicBezTo>
                    <a:pt x="80" y="0"/>
                    <a:pt x="80" y="0"/>
                    <a:pt x="80" y="0"/>
                  </a:cubicBezTo>
                  <a:cubicBezTo>
                    <a:pt x="36" y="0"/>
                    <a:pt x="0" y="36"/>
                    <a:pt x="0" y="80"/>
                  </a:cubicBezTo>
                  <a:cubicBezTo>
                    <a:pt x="0" y="496"/>
                    <a:pt x="0" y="496"/>
                    <a:pt x="0" y="496"/>
                  </a:cubicBezTo>
                  <a:cubicBezTo>
                    <a:pt x="0" y="540"/>
                    <a:pt x="36" y="576"/>
                    <a:pt x="80" y="576"/>
                  </a:cubicBezTo>
                  <a:cubicBezTo>
                    <a:pt x="699" y="576"/>
                    <a:pt x="699" y="576"/>
                    <a:pt x="699" y="576"/>
                  </a:cubicBezTo>
                  <a:cubicBezTo>
                    <a:pt x="743" y="576"/>
                    <a:pt x="779" y="540"/>
                    <a:pt x="779" y="496"/>
                  </a:cubicBezTo>
                  <a:cubicBezTo>
                    <a:pt x="779" y="80"/>
                    <a:pt x="779" y="80"/>
                    <a:pt x="779" y="80"/>
                  </a:cubicBezTo>
                  <a:cubicBezTo>
                    <a:pt x="779" y="36"/>
                    <a:pt x="743" y="0"/>
                    <a:pt x="699" y="0"/>
                  </a:cubicBezTo>
                  <a:close/>
                  <a:moveTo>
                    <a:pt x="747" y="496"/>
                  </a:moveTo>
                  <a:cubicBezTo>
                    <a:pt x="747" y="522"/>
                    <a:pt x="725" y="544"/>
                    <a:pt x="699" y="544"/>
                  </a:cubicBezTo>
                  <a:cubicBezTo>
                    <a:pt x="80" y="544"/>
                    <a:pt x="80" y="544"/>
                    <a:pt x="80" y="544"/>
                  </a:cubicBezTo>
                  <a:cubicBezTo>
                    <a:pt x="54" y="544"/>
                    <a:pt x="32" y="522"/>
                    <a:pt x="32" y="496"/>
                  </a:cubicBezTo>
                  <a:cubicBezTo>
                    <a:pt x="32" y="80"/>
                    <a:pt x="32" y="80"/>
                    <a:pt x="32" y="80"/>
                  </a:cubicBezTo>
                  <a:cubicBezTo>
                    <a:pt x="32" y="54"/>
                    <a:pt x="54" y="32"/>
                    <a:pt x="80" y="32"/>
                  </a:cubicBezTo>
                  <a:cubicBezTo>
                    <a:pt x="699" y="32"/>
                    <a:pt x="699" y="32"/>
                    <a:pt x="699" y="32"/>
                  </a:cubicBezTo>
                  <a:cubicBezTo>
                    <a:pt x="725" y="32"/>
                    <a:pt x="747" y="54"/>
                    <a:pt x="747" y="80"/>
                  </a:cubicBezTo>
                  <a:lnTo>
                    <a:pt x="747" y="49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94" name="Freeform 171">
              <a:extLst>
                <a:ext uri="{FF2B5EF4-FFF2-40B4-BE49-F238E27FC236}">
                  <a16:creationId xmlns:a16="http://schemas.microsoft.com/office/drawing/2014/main" id="{9C473669-98CC-AA93-0504-9CB0F23E4FE0}"/>
                </a:ext>
              </a:extLst>
            </p:cNvPr>
            <p:cNvSpPr>
              <a:spLocks/>
            </p:cNvSpPr>
            <p:nvPr/>
          </p:nvSpPr>
          <p:spPr bwMode="auto">
            <a:xfrm>
              <a:off x="3139967" y="2207239"/>
              <a:ext cx="102530" cy="118883"/>
            </a:xfrm>
            <a:custGeom>
              <a:avLst/>
              <a:gdLst>
                <a:gd name="T0" fmla="*/ 199 w 395"/>
                <a:gd name="T1" fmla="*/ 314 h 458"/>
                <a:gd name="T2" fmla="*/ 102 w 395"/>
                <a:gd name="T3" fmla="*/ 0 h 458"/>
                <a:gd name="T4" fmla="*/ 0 w 395"/>
                <a:gd name="T5" fmla="*/ 0 h 458"/>
                <a:gd name="T6" fmla="*/ 154 w 395"/>
                <a:gd name="T7" fmla="*/ 458 h 458"/>
                <a:gd name="T8" fmla="*/ 241 w 395"/>
                <a:gd name="T9" fmla="*/ 458 h 458"/>
                <a:gd name="T10" fmla="*/ 395 w 395"/>
                <a:gd name="T11" fmla="*/ 0 h 458"/>
                <a:gd name="T12" fmla="*/ 296 w 395"/>
                <a:gd name="T13" fmla="*/ 0 h 458"/>
                <a:gd name="T14" fmla="*/ 199 w 395"/>
                <a:gd name="T15" fmla="*/ 314 h 4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458">
                  <a:moveTo>
                    <a:pt x="199" y="314"/>
                  </a:moveTo>
                  <a:lnTo>
                    <a:pt x="102" y="0"/>
                  </a:lnTo>
                  <a:lnTo>
                    <a:pt x="0" y="0"/>
                  </a:lnTo>
                  <a:lnTo>
                    <a:pt x="154" y="458"/>
                  </a:lnTo>
                  <a:lnTo>
                    <a:pt x="241" y="458"/>
                  </a:lnTo>
                  <a:lnTo>
                    <a:pt x="395" y="0"/>
                  </a:lnTo>
                  <a:lnTo>
                    <a:pt x="296" y="0"/>
                  </a:lnTo>
                  <a:lnTo>
                    <a:pt x="199" y="31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95" name="Freeform 172">
              <a:extLst>
                <a:ext uri="{FF2B5EF4-FFF2-40B4-BE49-F238E27FC236}">
                  <a16:creationId xmlns:a16="http://schemas.microsoft.com/office/drawing/2014/main" id="{E24EFCEE-7CE8-A042-D26D-3A65D0EFF7A3}"/>
                </a:ext>
              </a:extLst>
            </p:cNvPr>
            <p:cNvSpPr>
              <a:spLocks/>
            </p:cNvSpPr>
            <p:nvPr/>
          </p:nvSpPr>
          <p:spPr bwMode="auto">
            <a:xfrm>
              <a:off x="3257292" y="2207239"/>
              <a:ext cx="104087" cy="118363"/>
            </a:xfrm>
            <a:custGeom>
              <a:avLst/>
              <a:gdLst>
                <a:gd name="T0" fmla="*/ 200 w 401"/>
                <a:gd name="T1" fmla="*/ 184 h 456"/>
                <a:gd name="T2" fmla="*/ 99 w 401"/>
                <a:gd name="T3" fmla="*/ 0 h 456"/>
                <a:gd name="T4" fmla="*/ 0 w 401"/>
                <a:gd name="T5" fmla="*/ 0 h 456"/>
                <a:gd name="T6" fmla="*/ 0 w 401"/>
                <a:gd name="T7" fmla="*/ 456 h 456"/>
                <a:gd name="T8" fmla="*/ 92 w 401"/>
                <a:gd name="T9" fmla="*/ 456 h 456"/>
                <a:gd name="T10" fmla="*/ 92 w 401"/>
                <a:gd name="T11" fmla="*/ 165 h 456"/>
                <a:gd name="T12" fmla="*/ 198 w 401"/>
                <a:gd name="T13" fmla="*/ 352 h 456"/>
                <a:gd name="T14" fmla="*/ 200 w 401"/>
                <a:gd name="T15" fmla="*/ 352 h 456"/>
                <a:gd name="T16" fmla="*/ 307 w 401"/>
                <a:gd name="T17" fmla="*/ 165 h 456"/>
                <a:gd name="T18" fmla="*/ 307 w 401"/>
                <a:gd name="T19" fmla="*/ 456 h 456"/>
                <a:gd name="T20" fmla="*/ 401 w 401"/>
                <a:gd name="T21" fmla="*/ 456 h 456"/>
                <a:gd name="T22" fmla="*/ 401 w 401"/>
                <a:gd name="T23" fmla="*/ 0 h 456"/>
                <a:gd name="T24" fmla="*/ 300 w 401"/>
                <a:gd name="T25" fmla="*/ 0 h 456"/>
                <a:gd name="T26" fmla="*/ 200 w 401"/>
                <a:gd name="T27" fmla="*/ 18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456">
                  <a:moveTo>
                    <a:pt x="200" y="184"/>
                  </a:moveTo>
                  <a:lnTo>
                    <a:pt x="99" y="0"/>
                  </a:lnTo>
                  <a:lnTo>
                    <a:pt x="0" y="0"/>
                  </a:lnTo>
                  <a:lnTo>
                    <a:pt x="0" y="456"/>
                  </a:lnTo>
                  <a:lnTo>
                    <a:pt x="92" y="456"/>
                  </a:lnTo>
                  <a:lnTo>
                    <a:pt x="92" y="165"/>
                  </a:lnTo>
                  <a:lnTo>
                    <a:pt x="198" y="352"/>
                  </a:lnTo>
                  <a:lnTo>
                    <a:pt x="200" y="352"/>
                  </a:lnTo>
                  <a:lnTo>
                    <a:pt x="307" y="165"/>
                  </a:lnTo>
                  <a:lnTo>
                    <a:pt x="307" y="456"/>
                  </a:lnTo>
                  <a:lnTo>
                    <a:pt x="401" y="456"/>
                  </a:lnTo>
                  <a:lnTo>
                    <a:pt x="401" y="0"/>
                  </a:lnTo>
                  <a:lnTo>
                    <a:pt x="300" y="0"/>
                  </a:lnTo>
                  <a:lnTo>
                    <a:pt x="200" y="18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17" name="Group 16">
            <a:extLst>
              <a:ext uri="{FF2B5EF4-FFF2-40B4-BE49-F238E27FC236}">
                <a16:creationId xmlns:a16="http://schemas.microsoft.com/office/drawing/2014/main" id="{8F7405FB-E3B2-5F7D-3B3F-D33FD73041F4}"/>
              </a:ext>
            </a:extLst>
          </p:cNvPr>
          <p:cNvGrpSpPr/>
          <p:nvPr/>
        </p:nvGrpSpPr>
        <p:grpSpPr>
          <a:xfrm>
            <a:off x="2331825" y="2440284"/>
            <a:ext cx="242139" cy="290889"/>
            <a:chOff x="3063395" y="3151551"/>
            <a:chExt cx="390651" cy="469301"/>
          </a:xfrm>
          <a:solidFill>
            <a:srgbClr val="000000"/>
          </a:solidFill>
        </p:grpSpPr>
        <p:sp>
          <p:nvSpPr>
            <p:cNvPr id="2409" name="Freeform 1191">
              <a:extLst>
                <a:ext uri="{FF2B5EF4-FFF2-40B4-BE49-F238E27FC236}">
                  <a16:creationId xmlns:a16="http://schemas.microsoft.com/office/drawing/2014/main" id="{2E127F46-9357-54BE-E055-47C939FB4462}"/>
                </a:ext>
              </a:extLst>
            </p:cNvPr>
            <p:cNvSpPr>
              <a:spLocks noEditPoints="1"/>
            </p:cNvSpPr>
            <p:nvPr/>
          </p:nvSpPr>
          <p:spPr bwMode="auto">
            <a:xfrm>
              <a:off x="3148533" y="3352197"/>
              <a:ext cx="220374" cy="220634"/>
            </a:xfrm>
            <a:custGeom>
              <a:avLst/>
              <a:gdLst>
                <a:gd name="T0" fmla="*/ 180 w 359"/>
                <a:gd name="T1" fmla="*/ 0 h 360"/>
                <a:gd name="T2" fmla="*/ 0 w 359"/>
                <a:gd name="T3" fmla="*/ 180 h 360"/>
                <a:gd name="T4" fmla="*/ 180 w 359"/>
                <a:gd name="T5" fmla="*/ 360 h 360"/>
                <a:gd name="T6" fmla="*/ 359 w 359"/>
                <a:gd name="T7" fmla="*/ 180 h 360"/>
                <a:gd name="T8" fmla="*/ 180 w 359"/>
                <a:gd name="T9" fmla="*/ 0 h 360"/>
                <a:gd name="T10" fmla="*/ 180 w 359"/>
                <a:gd name="T11" fmla="*/ 328 h 360"/>
                <a:gd name="T12" fmla="*/ 32 w 359"/>
                <a:gd name="T13" fmla="*/ 180 h 360"/>
                <a:gd name="T14" fmla="*/ 180 w 359"/>
                <a:gd name="T15" fmla="*/ 32 h 360"/>
                <a:gd name="T16" fmla="*/ 327 w 359"/>
                <a:gd name="T17" fmla="*/ 180 h 360"/>
                <a:gd name="T18" fmla="*/ 180 w 359"/>
                <a:gd name="T19" fmla="*/ 32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360">
                  <a:moveTo>
                    <a:pt x="180" y="0"/>
                  </a:moveTo>
                  <a:cubicBezTo>
                    <a:pt x="80" y="0"/>
                    <a:pt x="0" y="81"/>
                    <a:pt x="0" y="180"/>
                  </a:cubicBezTo>
                  <a:cubicBezTo>
                    <a:pt x="0" y="279"/>
                    <a:pt x="80" y="360"/>
                    <a:pt x="180" y="360"/>
                  </a:cubicBezTo>
                  <a:cubicBezTo>
                    <a:pt x="279" y="360"/>
                    <a:pt x="359" y="279"/>
                    <a:pt x="359" y="180"/>
                  </a:cubicBezTo>
                  <a:cubicBezTo>
                    <a:pt x="359" y="81"/>
                    <a:pt x="279" y="0"/>
                    <a:pt x="180" y="0"/>
                  </a:cubicBezTo>
                  <a:close/>
                  <a:moveTo>
                    <a:pt x="180" y="328"/>
                  </a:moveTo>
                  <a:cubicBezTo>
                    <a:pt x="98" y="328"/>
                    <a:pt x="32" y="262"/>
                    <a:pt x="32" y="180"/>
                  </a:cubicBezTo>
                  <a:cubicBezTo>
                    <a:pt x="32" y="99"/>
                    <a:pt x="98" y="32"/>
                    <a:pt x="180" y="32"/>
                  </a:cubicBezTo>
                  <a:cubicBezTo>
                    <a:pt x="261" y="32"/>
                    <a:pt x="327" y="99"/>
                    <a:pt x="327" y="180"/>
                  </a:cubicBezTo>
                  <a:cubicBezTo>
                    <a:pt x="327" y="262"/>
                    <a:pt x="261" y="328"/>
                    <a:pt x="180" y="32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10" name="Freeform 1192">
              <a:extLst>
                <a:ext uri="{FF2B5EF4-FFF2-40B4-BE49-F238E27FC236}">
                  <a16:creationId xmlns:a16="http://schemas.microsoft.com/office/drawing/2014/main" id="{AC27BAA4-2B10-097E-0F8A-A41BB5161689}"/>
                </a:ext>
              </a:extLst>
            </p:cNvPr>
            <p:cNvSpPr>
              <a:spLocks noEditPoints="1"/>
            </p:cNvSpPr>
            <p:nvPr/>
          </p:nvSpPr>
          <p:spPr bwMode="auto">
            <a:xfrm>
              <a:off x="3063395" y="3151551"/>
              <a:ext cx="390651" cy="469301"/>
            </a:xfrm>
            <a:custGeom>
              <a:avLst/>
              <a:gdLst>
                <a:gd name="T0" fmla="*/ 589 w 637"/>
                <a:gd name="T1" fmla="*/ 252 h 765"/>
                <a:gd name="T2" fmla="*/ 499 w 637"/>
                <a:gd name="T3" fmla="*/ 252 h 765"/>
                <a:gd name="T4" fmla="*/ 499 w 637"/>
                <a:gd name="T5" fmla="*/ 180 h 765"/>
                <a:gd name="T6" fmla="*/ 319 w 637"/>
                <a:gd name="T7" fmla="*/ 0 h 765"/>
                <a:gd name="T8" fmla="*/ 139 w 637"/>
                <a:gd name="T9" fmla="*/ 180 h 765"/>
                <a:gd name="T10" fmla="*/ 139 w 637"/>
                <a:gd name="T11" fmla="*/ 252 h 765"/>
                <a:gd name="T12" fmla="*/ 48 w 637"/>
                <a:gd name="T13" fmla="*/ 252 h 765"/>
                <a:gd name="T14" fmla="*/ 0 w 637"/>
                <a:gd name="T15" fmla="*/ 300 h 765"/>
                <a:gd name="T16" fmla="*/ 0 w 637"/>
                <a:gd name="T17" fmla="*/ 717 h 765"/>
                <a:gd name="T18" fmla="*/ 48 w 637"/>
                <a:gd name="T19" fmla="*/ 765 h 765"/>
                <a:gd name="T20" fmla="*/ 589 w 637"/>
                <a:gd name="T21" fmla="*/ 765 h 765"/>
                <a:gd name="T22" fmla="*/ 637 w 637"/>
                <a:gd name="T23" fmla="*/ 717 h 765"/>
                <a:gd name="T24" fmla="*/ 637 w 637"/>
                <a:gd name="T25" fmla="*/ 300 h 765"/>
                <a:gd name="T26" fmla="*/ 589 w 637"/>
                <a:gd name="T27" fmla="*/ 252 h 765"/>
                <a:gd name="T28" fmla="*/ 171 w 637"/>
                <a:gd name="T29" fmla="*/ 180 h 765"/>
                <a:gd name="T30" fmla="*/ 319 w 637"/>
                <a:gd name="T31" fmla="*/ 32 h 765"/>
                <a:gd name="T32" fmla="*/ 467 w 637"/>
                <a:gd name="T33" fmla="*/ 180 h 765"/>
                <a:gd name="T34" fmla="*/ 467 w 637"/>
                <a:gd name="T35" fmla="*/ 252 h 765"/>
                <a:gd name="T36" fmla="*/ 171 w 637"/>
                <a:gd name="T37" fmla="*/ 252 h 765"/>
                <a:gd name="T38" fmla="*/ 171 w 637"/>
                <a:gd name="T39" fmla="*/ 180 h 765"/>
                <a:gd name="T40" fmla="*/ 605 w 637"/>
                <a:gd name="T41" fmla="*/ 717 h 765"/>
                <a:gd name="T42" fmla="*/ 589 w 637"/>
                <a:gd name="T43" fmla="*/ 733 h 765"/>
                <a:gd name="T44" fmla="*/ 48 w 637"/>
                <a:gd name="T45" fmla="*/ 733 h 765"/>
                <a:gd name="T46" fmla="*/ 32 w 637"/>
                <a:gd name="T47" fmla="*/ 717 h 765"/>
                <a:gd name="T48" fmla="*/ 32 w 637"/>
                <a:gd name="T49" fmla="*/ 300 h 765"/>
                <a:gd name="T50" fmla="*/ 48 w 637"/>
                <a:gd name="T51" fmla="*/ 284 h 765"/>
                <a:gd name="T52" fmla="*/ 589 w 637"/>
                <a:gd name="T53" fmla="*/ 284 h 765"/>
                <a:gd name="T54" fmla="*/ 605 w 637"/>
                <a:gd name="T55" fmla="*/ 300 h 765"/>
                <a:gd name="T56" fmla="*/ 605 w 637"/>
                <a:gd name="T57" fmla="*/ 717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7" h="765">
                  <a:moveTo>
                    <a:pt x="589" y="252"/>
                  </a:moveTo>
                  <a:cubicBezTo>
                    <a:pt x="499" y="252"/>
                    <a:pt x="499" y="252"/>
                    <a:pt x="499" y="252"/>
                  </a:cubicBezTo>
                  <a:cubicBezTo>
                    <a:pt x="499" y="180"/>
                    <a:pt x="499" y="180"/>
                    <a:pt x="499" y="180"/>
                  </a:cubicBezTo>
                  <a:cubicBezTo>
                    <a:pt x="499" y="81"/>
                    <a:pt x="418" y="0"/>
                    <a:pt x="319" y="0"/>
                  </a:cubicBezTo>
                  <a:cubicBezTo>
                    <a:pt x="219" y="0"/>
                    <a:pt x="139" y="81"/>
                    <a:pt x="139" y="180"/>
                  </a:cubicBezTo>
                  <a:cubicBezTo>
                    <a:pt x="139" y="252"/>
                    <a:pt x="139" y="252"/>
                    <a:pt x="139" y="252"/>
                  </a:cubicBezTo>
                  <a:cubicBezTo>
                    <a:pt x="48" y="252"/>
                    <a:pt x="48" y="252"/>
                    <a:pt x="48" y="252"/>
                  </a:cubicBezTo>
                  <a:cubicBezTo>
                    <a:pt x="22" y="252"/>
                    <a:pt x="0" y="273"/>
                    <a:pt x="0" y="300"/>
                  </a:cubicBezTo>
                  <a:cubicBezTo>
                    <a:pt x="0" y="717"/>
                    <a:pt x="0" y="717"/>
                    <a:pt x="0" y="717"/>
                  </a:cubicBezTo>
                  <a:cubicBezTo>
                    <a:pt x="0" y="744"/>
                    <a:pt x="22" y="765"/>
                    <a:pt x="48" y="765"/>
                  </a:cubicBezTo>
                  <a:cubicBezTo>
                    <a:pt x="589" y="765"/>
                    <a:pt x="589" y="765"/>
                    <a:pt x="589" y="765"/>
                  </a:cubicBezTo>
                  <a:cubicBezTo>
                    <a:pt x="615" y="765"/>
                    <a:pt x="637" y="744"/>
                    <a:pt x="637" y="717"/>
                  </a:cubicBezTo>
                  <a:cubicBezTo>
                    <a:pt x="637" y="300"/>
                    <a:pt x="637" y="300"/>
                    <a:pt x="637" y="300"/>
                  </a:cubicBezTo>
                  <a:cubicBezTo>
                    <a:pt x="637" y="273"/>
                    <a:pt x="615" y="252"/>
                    <a:pt x="589" y="252"/>
                  </a:cubicBezTo>
                  <a:close/>
                  <a:moveTo>
                    <a:pt x="171" y="180"/>
                  </a:moveTo>
                  <a:cubicBezTo>
                    <a:pt x="171" y="98"/>
                    <a:pt x="237" y="32"/>
                    <a:pt x="319" y="32"/>
                  </a:cubicBezTo>
                  <a:cubicBezTo>
                    <a:pt x="400" y="32"/>
                    <a:pt x="467" y="98"/>
                    <a:pt x="467" y="180"/>
                  </a:cubicBezTo>
                  <a:cubicBezTo>
                    <a:pt x="467" y="252"/>
                    <a:pt x="467" y="252"/>
                    <a:pt x="467" y="252"/>
                  </a:cubicBezTo>
                  <a:cubicBezTo>
                    <a:pt x="171" y="252"/>
                    <a:pt x="171" y="252"/>
                    <a:pt x="171" y="252"/>
                  </a:cubicBezTo>
                  <a:lnTo>
                    <a:pt x="171" y="180"/>
                  </a:lnTo>
                  <a:close/>
                  <a:moveTo>
                    <a:pt x="605" y="717"/>
                  </a:moveTo>
                  <a:cubicBezTo>
                    <a:pt x="605" y="726"/>
                    <a:pt x="598" y="733"/>
                    <a:pt x="589" y="733"/>
                  </a:cubicBezTo>
                  <a:cubicBezTo>
                    <a:pt x="48" y="733"/>
                    <a:pt x="48" y="733"/>
                    <a:pt x="48" y="733"/>
                  </a:cubicBezTo>
                  <a:cubicBezTo>
                    <a:pt x="39" y="733"/>
                    <a:pt x="32" y="726"/>
                    <a:pt x="32" y="717"/>
                  </a:cubicBezTo>
                  <a:cubicBezTo>
                    <a:pt x="32" y="300"/>
                    <a:pt x="32" y="300"/>
                    <a:pt x="32" y="300"/>
                  </a:cubicBezTo>
                  <a:cubicBezTo>
                    <a:pt x="32" y="291"/>
                    <a:pt x="39" y="284"/>
                    <a:pt x="48" y="284"/>
                  </a:cubicBezTo>
                  <a:cubicBezTo>
                    <a:pt x="589" y="284"/>
                    <a:pt x="589" y="284"/>
                    <a:pt x="589" y="284"/>
                  </a:cubicBezTo>
                  <a:cubicBezTo>
                    <a:pt x="598" y="284"/>
                    <a:pt x="605" y="291"/>
                    <a:pt x="605" y="300"/>
                  </a:cubicBezTo>
                  <a:lnTo>
                    <a:pt x="605" y="71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11" name="Freeform 1193">
              <a:extLst>
                <a:ext uri="{FF2B5EF4-FFF2-40B4-BE49-F238E27FC236}">
                  <a16:creationId xmlns:a16="http://schemas.microsoft.com/office/drawing/2014/main" id="{63E18323-CF1D-029C-E8A4-8285D649EF8A}"/>
                </a:ext>
              </a:extLst>
            </p:cNvPr>
            <p:cNvSpPr>
              <a:spLocks noEditPoints="1"/>
            </p:cNvSpPr>
            <p:nvPr/>
          </p:nvSpPr>
          <p:spPr bwMode="auto">
            <a:xfrm>
              <a:off x="3220434" y="3400737"/>
              <a:ext cx="76573" cy="124853"/>
            </a:xfrm>
            <a:custGeom>
              <a:avLst/>
              <a:gdLst>
                <a:gd name="T0" fmla="*/ 63 w 125"/>
                <a:gd name="T1" fmla="*/ 0 h 204"/>
                <a:gd name="T2" fmla="*/ 0 w 125"/>
                <a:gd name="T3" fmla="*/ 62 h 204"/>
                <a:gd name="T4" fmla="*/ 47 w 125"/>
                <a:gd name="T5" fmla="*/ 122 h 204"/>
                <a:gd name="T6" fmla="*/ 47 w 125"/>
                <a:gd name="T7" fmla="*/ 188 h 204"/>
                <a:gd name="T8" fmla="*/ 63 w 125"/>
                <a:gd name="T9" fmla="*/ 204 h 204"/>
                <a:gd name="T10" fmla="*/ 79 w 125"/>
                <a:gd name="T11" fmla="*/ 188 h 204"/>
                <a:gd name="T12" fmla="*/ 79 w 125"/>
                <a:gd name="T13" fmla="*/ 122 h 204"/>
                <a:gd name="T14" fmla="*/ 125 w 125"/>
                <a:gd name="T15" fmla="*/ 62 h 204"/>
                <a:gd name="T16" fmla="*/ 63 w 125"/>
                <a:gd name="T17" fmla="*/ 0 h 204"/>
                <a:gd name="T18" fmla="*/ 63 w 125"/>
                <a:gd name="T19" fmla="*/ 92 h 204"/>
                <a:gd name="T20" fmla="*/ 32 w 125"/>
                <a:gd name="T21" fmla="*/ 62 h 204"/>
                <a:gd name="T22" fmla="*/ 63 w 125"/>
                <a:gd name="T23" fmla="*/ 32 h 204"/>
                <a:gd name="T24" fmla="*/ 93 w 125"/>
                <a:gd name="T25" fmla="*/ 62 h 204"/>
                <a:gd name="T26" fmla="*/ 63 w 125"/>
                <a:gd name="T27" fmla="*/ 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204">
                  <a:moveTo>
                    <a:pt x="63" y="0"/>
                  </a:moveTo>
                  <a:cubicBezTo>
                    <a:pt x="28" y="0"/>
                    <a:pt x="0" y="28"/>
                    <a:pt x="0" y="62"/>
                  </a:cubicBezTo>
                  <a:cubicBezTo>
                    <a:pt x="0" y="91"/>
                    <a:pt x="20" y="115"/>
                    <a:pt x="47" y="122"/>
                  </a:cubicBezTo>
                  <a:cubicBezTo>
                    <a:pt x="47" y="188"/>
                    <a:pt x="47" y="188"/>
                    <a:pt x="47" y="188"/>
                  </a:cubicBezTo>
                  <a:cubicBezTo>
                    <a:pt x="47" y="197"/>
                    <a:pt x="54" y="204"/>
                    <a:pt x="63" y="204"/>
                  </a:cubicBezTo>
                  <a:cubicBezTo>
                    <a:pt x="71" y="204"/>
                    <a:pt x="79" y="197"/>
                    <a:pt x="79" y="188"/>
                  </a:cubicBezTo>
                  <a:cubicBezTo>
                    <a:pt x="79" y="122"/>
                    <a:pt x="79" y="122"/>
                    <a:pt x="79" y="122"/>
                  </a:cubicBezTo>
                  <a:cubicBezTo>
                    <a:pt x="105" y="115"/>
                    <a:pt x="125" y="91"/>
                    <a:pt x="125" y="62"/>
                  </a:cubicBezTo>
                  <a:cubicBezTo>
                    <a:pt x="125" y="28"/>
                    <a:pt x="97" y="0"/>
                    <a:pt x="63" y="0"/>
                  </a:cubicBezTo>
                  <a:close/>
                  <a:moveTo>
                    <a:pt x="63" y="92"/>
                  </a:moveTo>
                  <a:cubicBezTo>
                    <a:pt x="46" y="92"/>
                    <a:pt x="32" y="79"/>
                    <a:pt x="32" y="62"/>
                  </a:cubicBezTo>
                  <a:cubicBezTo>
                    <a:pt x="32" y="46"/>
                    <a:pt x="46" y="32"/>
                    <a:pt x="63" y="32"/>
                  </a:cubicBezTo>
                  <a:cubicBezTo>
                    <a:pt x="79" y="32"/>
                    <a:pt x="93" y="46"/>
                    <a:pt x="93" y="62"/>
                  </a:cubicBezTo>
                  <a:cubicBezTo>
                    <a:pt x="93" y="79"/>
                    <a:pt x="79" y="92"/>
                    <a:pt x="63" y="9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358" name="Rectangle 1357">
            <a:extLst>
              <a:ext uri="{FF2B5EF4-FFF2-40B4-BE49-F238E27FC236}">
                <a16:creationId xmlns:a16="http://schemas.microsoft.com/office/drawing/2014/main" id="{CD4A1DD9-D390-94B3-EBF9-4A78EE239275}"/>
              </a:ext>
            </a:extLst>
          </p:cNvPr>
          <p:cNvSpPr/>
          <p:nvPr/>
        </p:nvSpPr>
        <p:spPr>
          <a:xfrm>
            <a:off x="438150" y="4451350"/>
            <a:ext cx="685800"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Advanced Search</a:t>
            </a:r>
            <a:endParaRPr lang="en-US" sz="825" dirty="0">
              <a:solidFill>
                <a:srgbClr val="000000"/>
              </a:solidFill>
              <a:latin typeface="Arial"/>
              <a:ea typeface="+mn-ea"/>
            </a:endParaRPr>
          </a:p>
        </p:txBody>
      </p:sp>
      <p:sp>
        <p:nvSpPr>
          <p:cNvPr id="1368" name="Rectangle 1367">
            <a:extLst>
              <a:ext uri="{FF2B5EF4-FFF2-40B4-BE49-F238E27FC236}">
                <a16:creationId xmlns:a16="http://schemas.microsoft.com/office/drawing/2014/main" id="{DE9E0D57-7363-3BA0-8B7F-85FDA3499CE7}"/>
              </a:ext>
            </a:extLst>
          </p:cNvPr>
          <p:cNvSpPr/>
          <p:nvPr/>
        </p:nvSpPr>
        <p:spPr>
          <a:xfrm>
            <a:off x="411163" y="3617913"/>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Servers</a:t>
            </a:r>
          </a:p>
        </p:txBody>
      </p:sp>
      <p:sp>
        <p:nvSpPr>
          <p:cNvPr id="1378" name="Rectangle 1377">
            <a:extLst>
              <a:ext uri="{FF2B5EF4-FFF2-40B4-BE49-F238E27FC236}">
                <a16:creationId xmlns:a16="http://schemas.microsoft.com/office/drawing/2014/main" id="{0733E022-A808-4B79-4AB5-E7C0B70ACCBA}"/>
              </a:ext>
            </a:extLst>
          </p:cNvPr>
          <p:cNvSpPr/>
          <p:nvPr/>
        </p:nvSpPr>
        <p:spPr>
          <a:xfrm>
            <a:off x="2076450" y="2774950"/>
            <a:ext cx="7540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Security/</a:t>
            </a:r>
            <a:br>
              <a:rPr lang="en-US" sz="825" dirty="0">
                <a:solidFill>
                  <a:srgbClr val="000000"/>
                </a:solidFill>
                <a:latin typeface="Arial"/>
                <a:ea typeface="+mn-ea"/>
              </a:rPr>
            </a:br>
            <a:r>
              <a:rPr lang="en-US" sz="825" dirty="0">
                <a:solidFill>
                  <a:srgbClr val="000000"/>
                </a:solidFill>
                <a:latin typeface="Arial"/>
                <a:ea typeface="+mn-ea"/>
              </a:rPr>
              <a:t>Lock</a:t>
            </a:r>
          </a:p>
        </p:txBody>
      </p:sp>
      <p:sp>
        <p:nvSpPr>
          <p:cNvPr id="154" name="Rectangle 153">
            <a:extLst>
              <a:ext uri="{FF2B5EF4-FFF2-40B4-BE49-F238E27FC236}">
                <a16:creationId xmlns:a16="http://schemas.microsoft.com/office/drawing/2014/main" id="{7DCE2523-B9AB-99FF-A423-1ADD78E2AF2D}"/>
              </a:ext>
            </a:extLst>
          </p:cNvPr>
          <p:cNvSpPr/>
          <p:nvPr/>
        </p:nvSpPr>
        <p:spPr>
          <a:xfrm>
            <a:off x="2076450"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err="1">
                <a:solidFill>
                  <a:srgbClr val="000000"/>
                </a:solidFill>
                <a:latin typeface="Arial"/>
                <a:ea typeface="+mn-ea"/>
              </a:rPr>
              <a:t>VM</a:t>
            </a:r>
            <a:endParaRPr lang="en-US" sz="825" dirty="0">
              <a:solidFill>
                <a:srgbClr val="000000"/>
              </a:solidFill>
              <a:latin typeface="Arial"/>
              <a:ea typeface="+mn-ea"/>
            </a:endParaRPr>
          </a:p>
        </p:txBody>
      </p:sp>
      <p:grpSp>
        <p:nvGrpSpPr>
          <p:cNvPr id="35" name="Group 14">
            <a:extLst>
              <a:ext uri="{FF2B5EF4-FFF2-40B4-BE49-F238E27FC236}">
                <a16:creationId xmlns:a16="http://schemas.microsoft.com/office/drawing/2014/main" id="{91E63DBD-E73A-E23D-A14A-941B5BF60409}"/>
              </a:ext>
            </a:extLst>
          </p:cNvPr>
          <p:cNvGrpSpPr>
            <a:grpSpLocks noChangeAspect="1"/>
          </p:cNvGrpSpPr>
          <p:nvPr/>
        </p:nvGrpSpPr>
        <p:grpSpPr bwMode="auto">
          <a:xfrm>
            <a:off x="4856047" y="1641178"/>
            <a:ext cx="270667" cy="222671"/>
            <a:chOff x="1212" y="-2"/>
            <a:chExt cx="5256" cy="4324"/>
          </a:xfrm>
          <a:solidFill>
            <a:srgbClr val="000000"/>
          </a:solidFill>
        </p:grpSpPr>
        <p:sp>
          <p:nvSpPr>
            <p:cNvPr id="37" name="Freeform 15">
              <a:extLst>
                <a:ext uri="{FF2B5EF4-FFF2-40B4-BE49-F238E27FC236}">
                  <a16:creationId xmlns:a16="http://schemas.microsoft.com/office/drawing/2014/main" id="{3E4FD24A-8D94-C872-ACB7-D72BDD8B479D}"/>
                </a:ext>
              </a:extLst>
            </p:cNvPr>
            <p:cNvSpPr>
              <a:spLocks/>
            </p:cNvSpPr>
            <p:nvPr/>
          </p:nvSpPr>
          <p:spPr bwMode="auto">
            <a:xfrm>
              <a:off x="1212" y="-2"/>
              <a:ext cx="5256" cy="4324"/>
            </a:xfrm>
            <a:custGeom>
              <a:avLst/>
              <a:gdLst>
                <a:gd name="T0" fmla="*/ 2568 w 2568"/>
                <a:gd name="T1" fmla="*/ 1284 h 2111"/>
                <a:gd name="T2" fmla="*/ 2492 w 2568"/>
                <a:gd name="T3" fmla="*/ 1720 h 2111"/>
                <a:gd name="T4" fmla="*/ 2282 w 2568"/>
                <a:gd name="T5" fmla="*/ 2092 h 2111"/>
                <a:gd name="T6" fmla="*/ 2246 w 2568"/>
                <a:gd name="T7" fmla="*/ 2110 h 2111"/>
                <a:gd name="T8" fmla="*/ 2208 w 2568"/>
                <a:gd name="T9" fmla="*/ 2096 h 2111"/>
                <a:gd name="T10" fmla="*/ 2098 w 2568"/>
                <a:gd name="T11" fmla="*/ 1986 h 2111"/>
                <a:gd name="T12" fmla="*/ 2098 w 2568"/>
                <a:gd name="T13" fmla="*/ 1915 h 2111"/>
                <a:gd name="T14" fmla="*/ 2169 w 2568"/>
                <a:gd name="T15" fmla="*/ 1915 h 2111"/>
                <a:gd name="T16" fmla="*/ 2238 w 2568"/>
                <a:gd name="T17" fmla="*/ 1985 h 2111"/>
                <a:gd name="T18" fmla="*/ 2468 w 2568"/>
                <a:gd name="T19" fmla="*/ 1284 h 2111"/>
                <a:gd name="T20" fmla="*/ 2468 w 2568"/>
                <a:gd name="T21" fmla="*/ 1267 h 2111"/>
                <a:gd name="T22" fmla="*/ 2353 w 2568"/>
                <a:gd name="T23" fmla="*/ 1267 h 2111"/>
                <a:gd name="T24" fmla="*/ 2303 w 2568"/>
                <a:gd name="T25" fmla="*/ 1217 h 2111"/>
                <a:gd name="T26" fmla="*/ 2353 w 2568"/>
                <a:gd name="T27" fmla="*/ 1167 h 2111"/>
                <a:gd name="T28" fmla="*/ 2462 w 2568"/>
                <a:gd name="T29" fmla="*/ 1167 h 2111"/>
                <a:gd name="T30" fmla="*/ 2162 w 2568"/>
                <a:gd name="T31" fmla="*/ 490 h 2111"/>
                <a:gd name="T32" fmla="*/ 2077 w 2568"/>
                <a:gd name="T33" fmla="*/ 574 h 2111"/>
                <a:gd name="T34" fmla="*/ 2042 w 2568"/>
                <a:gd name="T35" fmla="*/ 588 h 2111"/>
                <a:gd name="T36" fmla="*/ 2007 w 2568"/>
                <a:gd name="T37" fmla="*/ 574 h 2111"/>
                <a:gd name="T38" fmla="*/ 2007 w 2568"/>
                <a:gd name="T39" fmla="*/ 503 h 2111"/>
                <a:gd name="T40" fmla="*/ 2091 w 2568"/>
                <a:gd name="T41" fmla="*/ 418 h 2111"/>
                <a:gd name="T42" fmla="*/ 1329 w 2568"/>
                <a:gd name="T43" fmla="*/ 100 h 2111"/>
                <a:gd name="T44" fmla="*/ 1329 w 2568"/>
                <a:gd name="T45" fmla="*/ 211 h 2111"/>
                <a:gd name="T46" fmla="*/ 1279 w 2568"/>
                <a:gd name="T47" fmla="*/ 261 h 2111"/>
                <a:gd name="T48" fmla="*/ 1229 w 2568"/>
                <a:gd name="T49" fmla="*/ 211 h 2111"/>
                <a:gd name="T50" fmla="*/ 1229 w 2568"/>
                <a:gd name="T51" fmla="*/ 101 h 2111"/>
                <a:gd name="T52" fmla="*/ 477 w 2568"/>
                <a:gd name="T53" fmla="*/ 418 h 2111"/>
                <a:gd name="T54" fmla="*/ 562 w 2568"/>
                <a:gd name="T55" fmla="*/ 503 h 2111"/>
                <a:gd name="T56" fmla="*/ 562 w 2568"/>
                <a:gd name="T57" fmla="*/ 574 h 2111"/>
                <a:gd name="T58" fmla="*/ 526 w 2568"/>
                <a:gd name="T59" fmla="*/ 588 h 2111"/>
                <a:gd name="T60" fmla="*/ 491 w 2568"/>
                <a:gd name="T61" fmla="*/ 574 h 2111"/>
                <a:gd name="T62" fmla="*/ 407 w 2568"/>
                <a:gd name="T63" fmla="*/ 490 h 2111"/>
                <a:gd name="T64" fmla="*/ 106 w 2568"/>
                <a:gd name="T65" fmla="*/ 1167 h 2111"/>
                <a:gd name="T66" fmla="*/ 215 w 2568"/>
                <a:gd name="T67" fmla="*/ 1167 h 2111"/>
                <a:gd name="T68" fmla="*/ 265 w 2568"/>
                <a:gd name="T69" fmla="*/ 1217 h 2111"/>
                <a:gd name="T70" fmla="*/ 215 w 2568"/>
                <a:gd name="T71" fmla="*/ 1267 h 2111"/>
                <a:gd name="T72" fmla="*/ 100 w 2568"/>
                <a:gd name="T73" fmla="*/ 1267 h 2111"/>
                <a:gd name="T74" fmla="*/ 100 w 2568"/>
                <a:gd name="T75" fmla="*/ 1284 h 2111"/>
                <a:gd name="T76" fmla="*/ 330 w 2568"/>
                <a:gd name="T77" fmla="*/ 1985 h 2111"/>
                <a:gd name="T78" fmla="*/ 402 w 2568"/>
                <a:gd name="T79" fmla="*/ 1913 h 2111"/>
                <a:gd name="T80" fmla="*/ 473 w 2568"/>
                <a:gd name="T81" fmla="*/ 1913 h 2111"/>
                <a:gd name="T82" fmla="*/ 473 w 2568"/>
                <a:gd name="T83" fmla="*/ 1983 h 2111"/>
                <a:gd name="T84" fmla="*/ 361 w 2568"/>
                <a:gd name="T85" fmla="*/ 2096 h 2111"/>
                <a:gd name="T86" fmla="*/ 325 w 2568"/>
                <a:gd name="T87" fmla="*/ 2110 h 2111"/>
                <a:gd name="T88" fmla="*/ 323 w 2568"/>
                <a:gd name="T89" fmla="*/ 2110 h 2111"/>
                <a:gd name="T90" fmla="*/ 287 w 2568"/>
                <a:gd name="T91" fmla="*/ 2092 h 2111"/>
                <a:gd name="T92" fmla="*/ 76 w 2568"/>
                <a:gd name="T93" fmla="*/ 1720 h 2111"/>
                <a:gd name="T94" fmla="*/ 0 w 2568"/>
                <a:gd name="T95" fmla="*/ 1284 h 2111"/>
                <a:gd name="T96" fmla="*/ 376 w 2568"/>
                <a:gd name="T97" fmla="*/ 376 h 2111"/>
                <a:gd name="T98" fmla="*/ 1284 w 2568"/>
                <a:gd name="T99" fmla="*/ 0 h 2111"/>
                <a:gd name="T100" fmla="*/ 2192 w 2568"/>
                <a:gd name="T101" fmla="*/ 376 h 2111"/>
                <a:gd name="T102" fmla="*/ 2568 w 2568"/>
                <a:gd name="T103" fmla="*/ 1284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8" h="2111">
                  <a:moveTo>
                    <a:pt x="2568" y="1284"/>
                  </a:moveTo>
                  <a:cubicBezTo>
                    <a:pt x="2568" y="1433"/>
                    <a:pt x="2543" y="1580"/>
                    <a:pt x="2492" y="1720"/>
                  </a:cubicBezTo>
                  <a:cubicBezTo>
                    <a:pt x="2443" y="1855"/>
                    <a:pt x="2373" y="1980"/>
                    <a:pt x="2282" y="2092"/>
                  </a:cubicBezTo>
                  <a:cubicBezTo>
                    <a:pt x="2273" y="2103"/>
                    <a:pt x="2260" y="2110"/>
                    <a:pt x="2246" y="2110"/>
                  </a:cubicBezTo>
                  <a:cubicBezTo>
                    <a:pt x="2231" y="2111"/>
                    <a:pt x="2218" y="2106"/>
                    <a:pt x="2208" y="2096"/>
                  </a:cubicBezTo>
                  <a:cubicBezTo>
                    <a:pt x="2098" y="1986"/>
                    <a:pt x="2098" y="1986"/>
                    <a:pt x="2098" y="1986"/>
                  </a:cubicBezTo>
                  <a:cubicBezTo>
                    <a:pt x="2078" y="1966"/>
                    <a:pt x="2078" y="1935"/>
                    <a:pt x="2098" y="1915"/>
                  </a:cubicBezTo>
                  <a:cubicBezTo>
                    <a:pt x="2117" y="1896"/>
                    <a:pt x="2149" y="1896"/>
                    <a:pt x="2169" y="1915"/>
                  </a:cubicBezTo>
                  <a:cubicBezTo>
                    <a:pt x="2238" y="1985"/>
                    <a:pt x="2238" y="1985"/>
                    <a:pt x="2238" y="1985"/>
                  </a:cubicBezTo>
                  <a:cubicBezTo>
                    <a:pt x="2387" y="1783"/>
                    <a:pt x="2468" y="1536"/>
                    <a:pt x="2468" y="1284"/>
                  </a:cubicBezTo>
                  <a:cubicBezTo>
                    <a:pt x="2468" y="1278"/>
                    <a:pt x="2468" y="1272"/>
                    <a:pt x="2468" y="1267"/>
                  </a:cubicBezTo>
                  <a:cubicBezTo>
                    <a:pt x="2353" y="1267"/>
                    <a:pt x="2353" y="1267"/>
                    <a:pt x="2353" y="1267"/>
                  </a:cubicBezTo>
                  <a:cubicBezTo>
                    <a:pt x="2326" y="1267"/>
                    <a:pt x="2303" y="1244"/>
                    <a:pt x="2303" y="1217"/>
                  </a:cubicBezTo>
                  <a:cubicBezTo>
                    <a:pt x="2303" y="1189"/>
                    <a:pt x="2326" y="1167"/>
                    <a:pt x="2353" y="1167"/>
                  </a:cubicBezTo>
                  <a:cubicBezTo>
                    <a:pt x="2462" y="1167"/>
                    <a:pt x="2462" y="1167"/>
                    <a:pt x="2462" y="1167"/>
                  </a:cubicBezTo>
                  <a:cubicBezTo>
                    <a:pt x="2437" y="908"/>
                    <a:pt x="2327" y="673"/>
                    <a:pt x="2162" y="490"/>
                  </a:cubicBezTo>
                  <a:cubicBezTo>
                    <a:pt x="2077" y="574"/>
                    <a:pt x="2077" y="574"/>
                    <a:pt x="2077" y="574"/>
                  </a:cubicBezTo>
                  <a:cubicBezTo>
                    <a:pt x="2068" y="583"/>
                    <a:pt x="2055" y="588"/>
                    <a:pt x="2042" y="588"/>
                  </a:cubicBezTo>
                  <a:cubicBezTo>
                    <a:pt x="2029" y="588"/>
                    <a:pt x="2017" y="583"/>
                    <a:pt x="2007" y="574"/>
                  </a:cubicBezTo>
                  <a:cubicBezTo>
                    <a:pt x="1987" y="554"/>
                    <a:pt x="1987" y="523"/>
                    <a:pt x="2007" y="503"/>
                  </a:cubicBezTo>
                  <a:cubicBezTo>
                    <a:pt x="2091" y="418"/>
                    <a:pt x="2091" y="418"/>
                    <a:pt x="2091" y="418"/>
                  </a:cubicBezTo>
                  <a:cubicBezTo>
                    <a:pt x="1890" y="230"/>
                    <a:pt x="1623" y="112"/>
                    <a:pt x="1329" y="100"/>
                  </a:cubicBezTo>
                  <a:cubicBezTo>
                    <a:pt x="1329" y="211"/>
                    <a:pt x="1329" y="211"/>
                    <a:pt x="1329" y="211"/>
                  </a:cubicBezTo>
                  <a:cubicBezTo>
                    <a:pt x="1329" y="239"/>
                    <a:pt x="1307" y="261"/>
                    <a:pt x="1279" y="261"/>
                  </a:cubicBezTo>
                  <a:cubicBezTo>
                    <a:pt x="1252" y="261"/>
                    <a:pt x="1229" y="239"/>
                    <a:pt x="1229" y="211"/>
                  </a:cubicBezTo>
                  <a:cubicBezTo>
                    <a:pt x="1229" y="101"/>
                    <a:pt x="1229" y="101"/>
                    <a:pt x="1229" y="101"/>
                  </a:cubicBezTo>
                  <a:cubicBezTo>
                    <a:pt x="939" y="114"/>
                    <a:pt x="676" y="232"/>
                    <a:pt x="477" y="418"/>
                  </a:cubicBezTo>
                  <a:cubicBezTo>
                    <a:pt x="562" y="503"/>
                    <a:pt x="562" y="503"/>
                    <a:pt x="562" y="503"/>
                  </a:cubicBezTo>
                  <a:cubicBezTo>
                    <a:pt x="581" y="523"/>
                    <a:pt x="581" y="554"/>
                    <a:pt x="562" y="574"/>
                  </a:cubicBezTo>
                  <a:cubicBezTo>
                    <a:pt x="552" y="583"/>
                    <a:pt x="539" y="588"/>
                    <a:pt x="526" y="588"/>
                  </a:cubicBezTo>
                  <a:cubicBezTo>
                    <a:pt x="513" y="588"/>
                    <a:pt x="501" y="583"/>
                    <a:pt x="491" y="574"/>
                  </a:cubicBezTo>
                  <a:cubicBezTo>
                    <a:pt x="407" y="490"/>
                    <a:pt x="407" y="490"/>
                    <a:pt x="407" y="490"/>
                  </a:cubicBezTo>
                  <a:cubicBezTo>
                    <a:pt x="241" y="673"/>
                    <a:pt x="131" y="908"/>
                    <a:pt x="106" y="1167"/>
                  </a:cubicBezTo>
                  <a:cubicBezTo>
                    <a:pt x="215" y="1167"/>
                    <a:pt x="215" y="1167"/>
                    <a:pt x="215" y="1167"/>
                  </a:cubicBezTo>
                  <a:cubicBezTo>
                    <a:pt x="243" y="1167"/>
                    <a:pt x="265" y="1189"/>
                    <a:pt x="265" y="1217"/>
                  </a:cubicBezTo>
                  <a:cubicBezTo>
                    <a:pt x="265" y="1244"/>
                    <a:pt x="243" y="1267"/>
                    <a:pt x="215" y="1267"/>
                  </a:cubicBezTo>
                  <a:cubicBezTo>
                    <a:pt x="100" y="1267"/>
                    <a:pt x="100" y="1267"/>
                    <a:pt x="100" y="1267"/>
                  </a:cubicBezTo>
                  <a:cubicBezTo>
                    <a:pt x="100" y="1272"/>
                    <a:pt x="100" y="1278"/>
                    <a:pt x="100" y="1284"/>
                  </a:cubicBezTo>
                  <a:cubicBezTo>
                    <a:pt x="100" y="1536"/>
                    <a:pt x="181" y="1783"/>
                    <a:pt x="330" y="1985"/>
                  </a:cubicBezTo>
                  <a:cubicBezTo>
                    <a:pt x="402" y="1913"/>
                    <a:pt x="402" y="1913"/>
                    <a:pt x="402" y="1913"/>
                  </a:cubicBezTo>
                  <a:cubicBezTo>
                    <a:pt x="422" y="1893"/>
                    <a:pt x="453" y="1893"/>
                    <a:pt x="473" y="1913"/>
                  </a:cubicBezTo>
                  <a:cubicBezTo>
                    <a:pt x="492" y="1932"/>
                    <a:pt x="492" y="1964"/>
                    <a:pt x="473" y="1983"/>
                  </a:cubicBezTo>
                  <a:cubicBezTo>
                    <a:pt x="361" y="2096"/>
                    <a:pt x="361" y="2096"/>
                    <a:pt x="361" y="2096"/>
                  </a:cubicBezTo>
                  <a:cubicBezTo>
                    <a:pt x="351" y="2105"/>
                    <a:pt x="339" y="2110"/>
                    <a:pt x="325" y="2110"/>
                  </a:cubicBezTo>
                  <a:cubicBezTo>
                    <a:pt x="324" y="2110"/>
                    <a:pt x="324" y="2110"/>
                    <a:pt x="323" y="2110"/>
                  </a:cubicBezTo>
                  <a:cubicBezTo>
                    <a:pt x="309" y="2110"/>
                    <a:pt x="295" y="2103"/>
                    <a:pt x="287" y="2092"/>
                  </a:cubicBezTo>
                  <a:cubicBezTo>
                    <a:pt x="196" y="1980"/>
                    <a:pt x="125" y="1855"/>
                    <a:pt x="76" y="1720"/>
                  </a:cubicBezTo>
                  <a:cubicBezTo>
                    <a:pt x="26" y="1580"/>
                    <a:pt x="0" y="1433"/>
                    <a:pt x="0" y="1284"/>
                  </a:cubicBezTo>
                  <a:cubicBezTo>
                    <a:pt x="0" y="941"/>
                    <a:pt x="134" y="618"/>
                    <a:pt x="376" y="376"/>
                  </a:cubicBezTo>
                  <a:cubicBezTo>
                    <a:pt x="619" y="133"/>
                    <a:pt x="941" y="0"/>
                    <a:pt x="1284" y="0"/>
                  </a:cubicBezTo>
                  <a:cubicBezTo>
                    <a:pt x="1627" y="0"/>
                    <a:pt x="1950" y="133"/>
                    <a:pt x="2192" y="376"/>
                  </a:cubicBezTo>
                  <a:cubicBezTo>
                    <a:pt x="2435" y="618"/>
                    <a:pt x="2568" y="941"/>
                    <a:pt x="2568" y="128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 name="Freeform 16">
              <a:extLst>
                <a:ext uri="{FF2B5EF4-FFF2-40B4-BE49-F238E27FC236}">
                  <a16:creationId xmlns:a16="http://schemas.microsoft.com/office/drawing/2014/main" id="{0EF6A144-F542-BEDF-B578-3FC6FACD9827}"/>
                </a:ext>
              </a:extLst>
            </p:cNvPr>
            <p:cNvSpPr>
              <a:spLocks noEditPoints="1"/>
            </p:cNvSpPr>
            <p:nvPr/>
          </p:nvSpPr>
          <p:spPr bwMode="auto">
            <a:xfrm>
              <a:off x="3459" y="1286"/>
              <a:ext cx="1769" cy="1795"/>
            </a:xfrm>
            <a:custGeom>
              <a:avLst/>
              <a:gdLst>
                <a:gd name="T0" fmla="*/ 210 w 864"/>
                <a:gd name="T1" fmla="*/ 876 h 876"/>
                <a:gd name="T2" fmla="*/ 208 w 864"/>
                <a:gd name="T3" fmla="*/ 875 h 876"/>
                <a:gd name="T4" fmla="*/ 61 w 864"/>
                <a:gd name="T5" fmla="*/ 813 h 876"/>
                <a:gd name="T6" fmla="*/ 1 w 864"/>
                <a:gd name="T7" fmla="*/ 664 h 876"/>
                <a:gd name="T8" fmla="*/ 64 w 864"/>
                <a:gd name="T9" fmla="*/ 517 h 876"/>
                <a:gd name="T10" fmla="*/ 688 w 864"/>
                <a:gd name="T11" fmla="*/ 23 h 876"/>
                <a:gd name="T12" fmla="*/ 753 w 864"/>
                <a:gd name="T13" fmla="*/ 0 h 876"/>
                <a:gd name="T14" fmla="*/ 846 w 864"/>
                <a:gd name="T15" fmla="*/ 60 h 876"/>
                <a:gd name="T16" fmla="*/ 837 w 864"/>
                <a:gd name="T17" fmla="*/ 167 h 876"/>
                <a:gd name="T18" fmla="*/ 357 w 864"/>
                <a:gd name="T19" fmla="*/ 816 h 876"/>
                <a:gd name="T20" fmla="*/ 210 w 864"/>
                <a:gd name="T21" fmla="*/ 876 h 876"/>
                <a:gd name="T22" fmla="*/ 752 w 864"/>
                <a:gd name="T23" fmla="*/ 101 h 876"/>
                <a:gd name="T24" fmla="*/ 749 w 864"/>
                <a:gd name="T25" fmla="*/ 102 h 876"/>
                <a:gd name="T26" fmla="*/ 134 w 864"/>
                <a:gd name="T27" fmla="*/ 588 h 876"/>
                <a:gd name="T28" fmla="*/ 101 w 864"/>
                <a:gd name="T29" fmla="*/ 665 h 876"/>
                <a:gd name="T30" fmla="*/ 132 w 864"/>
                <a:gd name="T31" fmla="*/ 743 h 876"/>
                <a:gd name="T32" fmla="*/ 209 w 864"/>
                <a:gd name="T33" fmla="*/ 775 h 876"/>
                <a:gd name="T34" fmla="*/ 287 w 864"/>
                <a:gd name="T35" fmla="*/ 744 h 876"/>
                <a:gd name="T36" fmla="*/ 287 w 864"/>
                <a:gd name="T37" fmla="*/ 744 h 876"/>
                <a:gd name="T38" fmla="*/ 756 w 864"/>
                <a:gd name="T39" fmla="*/ 109 h 876"/>
                <a:gd name="T40" fmla="*/ 757 w 864"/>
                <a:gd name="T41" fmla="*/ 106 h 876"/>
                <a:gd name="T42" fmla="*/ 757 w 864"/>
                <a:gd name="T43" fmla="*/ 105 h 876"/>
                <a:gd name="T44" fmla="*/ 752 w 864"/>
                <a:gd name="T45" fmla="*/ 101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4" h="876">
                  <a:moveTo>
                    <a:pt x="210" y="876"/>
                  </a:moveTo>
                  <a:cubicBezTo>
                    <a:pt x="209" y="876"/>
                    <a:pt x="209" y="875"/>
                    <a:pt x="208" y="875"/>
                  </a:cubicBezTo>
                  <a:cubicBezTo>
                    <a:pt x="152" y="875"/>
                    <a:pt x="100" y="853"/>
                    <a:pt x="61" y="813"/>
                  </a:cubicBezTo>
                  <a:cubicBezTo>
                    <a:pt x="21" y="773"/>
                    <a:pt x="0" y="720"/>
                    <a:pt x="1" y="664"/>
                  </a:cubicBezTo>
                  <a:cubicBezTo>
                    <a:pt x="1" y="608"/>
                    <a:pt x="24" y="556"/>
                    <a:pt x="64" y="517"/>
                  </a:cubicBezTo>
                  <a:cubicBezTo>
                    <a:pt x="97" y="484"/>
                    <a:pt x="307" y="318"/>
                    <a:pt x="688" y="23"/>
                  </a:cubicBezTo>
                  <a:cubicBezTo>
                    <a:pt x="707" y="8"/>
                    <a:pt x="730" y="0"/>
                    <a:pt x="753" y="0"/>
                  </a:cubicBezTo>
                  <a:cubicBezTo>
                    <a:pt x="791" y="1"/>
                    <a:pt x="828" y="24"/>
                    <a:pt x="846" y="60"/>
                  </a:cubicBezTo>
                  <a:cubicBezTo>
                    <a:pt x="864" y="94"/>
                    <a:pt x="860" y="134"/>
                    <a:pt x="837" y="167"/>
                  </a:cubicBezTo>
                  <a:cubicBezTo>
                    <a:pt x="552" y="564"/>
                    <a:pt x="390" y="783"/>
                    <a:pt x="357" y="816"/>
                  </a:cubicBezTo>
                  <a:cubicBezTo>
                    <a:pt x="317" y="854"/>
                    <a:pt x="265" y="876"/>
                    <a:pt x="210" y="876"/>
                  </a:cubicBezTo>
                  <a:close/>
                  <a:moveTo>
                    <a:pt x="752" y="101"/>
                  </a:moveTo>
                  <a:cubicBezTo>
                    <a:pt x="751" y="101"/>
                    <a:pt x="750" y="101"/>
                    <a:pt x="749" y="102"/>
                  </a:cubicBezTo>
                  <a:cubicBezTo>
                    <a:pt x="254" y="486"/>
                    <a:pt x="151" y="571"/>
                    <a:pt x="134" y="588"/>
                  </a:cubicBezTo>
                  <a:cubicBezTo>
                    <a:pt x="113" y="609"/>
                    <a:pt x="101" y="636"/>
                    <a:pt x="101" y="665"/>
                  </a:cubicBezTo>
                  <a:cubicBezTo>
                    <a:pt x="101" y="694"/>
                    <a:pt x="112" y="722"/>
                    <a:pt x="132" y="743"/>
                  </a:cubicBezTo>
                  <a:cubicBezTo>
                    <a:pt x="152" y="764"/>
                    <a:pt x="180" y="775"/>
                    <a:pt x="209" y="775"/>
                  </a:cubicBezTo>
                  <a:cubicBezTo>
                    <a:pt x="238" y="776"/>
                    <a:pt x="266" y="765"/>
                    <a:pt x="287" y="744"/>
                  </a:cubicBezTo>
                  <a:cubicBezTo>
                    <a:pt x="287" y="744"/>
                    <a:pt x="287" y="744"/>
                    <a:pt x="287" y="744"/>
                  </a:cubicBezTo>
                  <a:cubicBezTo>
                    <a:pt x="297" y="734"/>
                    <a:pt x="362" y="658"/>
                    <a:pt x="756" y="109"/>
                  </a:cubicBezTo>
                  <a:cubicBezTo>
                    <a:pt x="757" y="107"/>
                    <a:pt x="757" y="106"/>
                    <a:pt x="757" y="106"/>
                  </a:cubicBezTo>
                  <a:cubicBezTo>
                    <a:pt x="757" y="106"/>
                    <a:pt x="757" y="106"/>
                    <a:pt x="757" y="105"/>
                  </a:cubicBezTo>
                  <a:cubicBezTo>
                    <a:pt x="756" y="103"/>
                    <a:pt x="753" y="101"/>
                    <a:pt x="752" y="10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40" name="Group 19">
            <a:extLst>
              <a:ext uri="{FF2B5EF4-FFF2-40B4-BE49-F238E27FC236}">
                <a16:creationId xmlns:a16="http://schemas.microsoft.com/office/drawing/2014/main" id="{6576B027-01F9-BD25-8E6B-2039E5D62F7B}"/>
              </a:ext>
            </a:extLst>
          </p:cNvPr>
          <p:cNvGrpSpPr>
            <a:grpSpLocks noChangeAspect="1"/>
          </p:cNvGrpSpPr>
          <p:nvPr/>
        </p:nvGrpSpPr>
        <p:grpSpPr bwMode="auto">
          <a:xfrm>
            <a:off x="5678965" y="1611494"/>
            <a:ext cx="295032" cy="282040"/>
            <a:chOff x="1581" y="-2"/>
            <a:chExt cx="4519" cy="4320"/>
          </a:xfrm>
          <a:solidFill>
            <a:srgbClr val="000000"/>
          </a:solidFill>
        </p:grpSpPr>
        <p:sp>
          <p:nvSpPr>
            <p:cNvPr id="42" name="Freeform 20">
              <a:extLst>
                <a:ext uri="{FF2B5EF4-FFF2-40B4-BE49-F238E27FC236}">
                  <a16:creationId xmlns:a16="http://schemas.microsoft.com/office/drawing/2014/main" id="{86995A18-C4BD-0B3C-EE7C-AB910A6A0C38}"/>
                </a:ext>
              </a:extLst>
            </p:cNvPr>
            <p:cNvSpPr>
              <a:spLocks noEditPoints="1"/>
            </p:cNvSpPr>
            <p:nvPr/>
          </p:nvSpPr>
          <p:spPr bwMode="auto">
            <a:xfrm>
              <a:off x="2479" y="1264"/>
              <a:ext cx="750" cy="753"/>
            </a:xfrm>
            <a:custGeom>
              <a:avLst/>
              <a:gdLst>
                <a:gd name="T0" fmla="*/ 260 w 500"/>
                <a:gd name="T1" fmla="*/ 2 h 502"/>
                <a:gd name="T2" fmla="*/ 77 w 500"/>
                <a:gd name="T3" fmla="*/ 72 h 502"/>
                <a:gd name="T4" fmla="*/ 0 w 500"/>
                <a:gd name="T5" fmla="*/ 252 h 502"/>
                <a:gd name="T6" fmla="*/ 250 w 500"/>
                <a:gd name="T7" fmla="*/ 502 h 502"/>
                <a:gd name="T8" fmla="*/ 427 w 500"/>
                <a:gd name="T9" fmla="*/ 429 h 502"/>
                <a:gd name="T10" fmla="*/ 500 w 500"/>
                <a:gd name="T11" fmla="*/ 252 h 502"/>
                <a:gd name="T12" fmla="*/ 430 w 500"/>
                <a:gd name="T13" fmla="*/ 79 h 502"/>
                <a:gd name="T14" fmla="*/ 260 w 500"/>
                <a:gd name="T15" fmla="*/ 2 h 502"/>
                <a:gd name="T16" fmla="*/ 356 w 500"/>
                <a:gd name="T17" fmla="*/ 358 h 502"/>
                <a:gd name="T18" fmla="*/ 250 w 500"/>
                <a:gd name="T19" fmla="*/ 402 h 502"/>
                <a:gd name="T20" fmla="*/ 100 w 500"/>
                <a:gd name="T21" fmla="*/ 252 h 502"/>
                <a:gd name="T22" fmla="*/ 146 w 500"/>
                <a:gd name="T23" fmla="*/ 144 h 502"/>
                <a:gd name="T24" fmla="*/ 250 w 500"/>
                <a:gd name="T25" fmla="*/ 102 h 502"/>
                <a:gd name="T26" fmla="*/ 256 w 500"/>
                <a:gd name="T27" fmla="*/ 102 h 502"/>
                <a:gd name="T28" fmla="*/ 400 w 500"/>
                <a:gd name="T29" fmla="*/ 252 h 502"/>
                <a:gd name="T30" fmla="*/ 356 w 500"/>
                <a:gd name="T31" fmla="*/ 358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0" h="502">
                  <a:moveTo>
                    <a:pt x="260" y="2"/>
                  </a:moveTo>
                  <a:cubicBezTo>
                    <a:pt x="192" y="0"/>
                    <a:pt x="126" y="24"/>
                    <a:pt x="77" y="72"/>
                  </a:cubicBezTo>
                  <a:cubicBezTo>
                    <a:pt x="27" y="120"/>
                    <a:pt x="0" y="184"/>
                    <a:pt x="0" y="252"/>
                  </a:cubicBezTo>
                  <a:cubicBezTo>
                    <a:pt x="0" y="390"/>
                    <a:pt x="112" y="502"/>
                    <a:pt x="250" y="502"/>
                  </a:cubicBezTo>
                  <a:cubicBezTo>
                    <a:pt x="317" y="502"/>
                    <a:pt x="380" y="476"/>
                    <a:pt x="427" y="429"/>
                  </a:cubicBezTo>
                  <a:cubicBezTo>
                    <a:pt x="474" y="382"/>
                    <a:pt x="500" y="319"/>
                    <a:pt x="500" y="252"/>
                  </a:cubicBezTo>
                  <a:cubicBezTo>
                    <a:pt x="500" y="188"/>
                    <a:pt x="475" y="126"/>
                    <a:pt x="430" y="79"/>
                  </a:cubicBezTo>
                  <a:cubicBezTo>
                    <a:pt x="385" y="32"/>
                    <a:pt x="325" y="5"/>
                    <a:pt x="260" y="2"/>
                  </a:cubicBezTo>
                  <a:close/>
                  <a:moveTo>
                    <a:pt x="356" y="358"/>
                  </a:moveTo>
                  <a:cubicBezTo>
                    <a:pt x="328" y="387"/>
                    <a:pt x="290" y="402"/>
                    <a:pt x="250" y="402"/>
                  </a:cubicBezTo>
                  <a:cubicBezTo>
                    <a:pt x="167" y="402"/>
                    <a:pt x="100" y="335"/>
                    <a:pt x="100" y="252"/>
                  </a:cubicBezTo>
                  <a:cubicBezTo>
                    <a:pt x="100" y="211"/>
                    <a:pt x="117" y="173"/>
                    <a:pt x="146" y="144"/>
                  </a:cubicBezTo>
                  <a:cubicBezTo>
                    <a:pt x="174" y="117"/>
                    <a:pt x="211" y="102"/>
                    <a:pt x="250" y="102"/>
                  </a:cubicBezTo>
                  <a:cubicBezTo>
                    <a:pt x="252" y="102"/>
                    <a:pt x="254" y="102"/>
                    <a:pt x="256" y="102"/>
                  </a:cubicBezTo>
                  <a:cubicBezTo>
                    <a:pt x="336" y="106"/>
                    <a:pt x="400" y="173"/>
                    <a:pt x="400" y="252"/>
                  </a:cubicBezTo>
                  <a:cubicBezTo>
                    <a:pt x="400" y="292"/>
                    <a:pt x="385" y="330"/>
                    <a:pt x="356" y="35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3" name="Freeform 21">
              <a:extLst>
                <a:ext uri="{FF2B5EF4-FFF2-40B4-BE49-F238E27FC236}">
                  <a16:creationId xmlns:a16="http://schemas.microsoft.com/office/drawing/2014/main" id="{BCE7DB6C-EE0F-E940-8D2E-9972D1E5D789}"/>
                </a:ext>
              </a:extLst>
            </p:cNvPr>
            <p:cNvSpPr>
              <a:spLocks noEditPoints="1"/>
            </p:cNvSpPr>
            <p:nvPr/>
          </p:nvSpPr>
          <p:spPr bwMode="auto">
            <a:xfrm>
              <a:off x="3463" y="1267"/>
              <a:ext cx="750" cy="750"/>
            </a:xfrm>
            <a:custGeom>
              <a:avLst/>
              <a:gdLst>
                <a:gd name="T0" fmla="*/ 250 w 500"/>
                <a:gd name="T1" fmla="*/ 0 h 500"/>
                <a:gd name="T2" fmla="*/ 0 w 500"/>
                <a:gd name="T3" fmla="*/ 250 h 500"/>
                <a:gd name="T4" fmla="*/ 250 w 500"/>
                <a:gd name="T5" fmla="*/ 500 h 500"/>
                <a:gd name="T6" fmla="*/ 500 w 500"/>
                <a:gd name="T7" fmla="*/ 250 h 500"/>
                <a:gd name="T8" fmla="*/ 250 w 500"/>
                <a:gd name="T9" fmla="*/ 0 h 500"/>
                <a:gd name="T10" fmla="*/ 250 w 500"/>
                <a:gd name="T11" fmla="*/ 400 h 500"/>
                <a:gd name="T12" fmla="*/ 100 w 500"/>
                <a:gd name="T13" fmla="*/ 250 h 500"/>
                <a:gd name="T14" fmla="*/ 250 w 500"/>
                <a:gd name="T15" fmla="*/ 100 h 500"/>
                <a:gd name="T16" fmla="*/ 400 w 500"/>
                <a:gd name="T17" fmla="*/ 250 h 500"/>
                <a:gd name="T18" fmla="*/ 250 w 500"/>
                <a:gd name="T19" fmla="*/ 4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500">
                  <a:moveTo>
                    <a:pt x="250" y="0"/>
                  </a:moveTo>
                  <a:cubicBezTo>
                    <a:pt x="112" y="0"/>
                    <a:pt x="0" y="112"/>
                    <a:pt x="0" y="250"/>
                  </a:cubicBezTo>
                  <a:cubicBezTo>
                    <a:pt x="0" y="388"/>
                    <a:pt x="112" y="500"/>
                    <a:pt x="250" y="500"/>
                  </a:cubicBezTo>
                  <a:cubicBezTo>
                    <a:pt x="388" y="500"/>
                    <a:pt x="500" y="388"/>
                    <a:pt x="500" y="250"/>
                  </a:cubicBezTo>
                  <a:cubicBezTo>
                    <a:pt x="500" y="112"/>
                    <a:pt x="388" y="0"/>
                    <a:pt x="250" y="0"/>
                  </a:cubicBezTo>
                  <a:close/>
                  <a:moveTo>
                    <a:pt x="250" y="400"/>
                  </a:moveTo>
                  <a:cubicBezTo>
                    <a:pt x="167" y="400"/>
                    <a:pt x="100" y="333"/>
                    <a:pt x="100" y="250"/>
                  </a:cubicBezTo>
                  <a:cubicBezTo>
                    <a:pt x="100" y="168"/>
                    <a:pt x="167" y="100"/>
                    <a:pt x="250" y="100"/>
                  </a:cubicBezTo>
                  <a:cubicBezTo>
                    <a:pt x="333" y="100"/>
                    <a:pt x="400" y="168"/>
                    <a:pt x="400" y="250"/>
                  </a:cubicBezTo>
                  <a:cubicBezTo>
                    <a:pt x="400" y="333"/>
                    <a:pt x="333" y="400"/>
                    <a:pt x="250" y="4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4" name="Freeform 22">
              <a:extLst>
                <a:ext uri="{FF2B5EF4-FFF2-40B4-BE49-F238E27FC236}">
                  <a16:creationId xmlns:a16="http://schemas.microsoft.com/office/drawing/2014/main" id="{C06A2AD8-A189-3BBF-FE9D-74872B4F3CF0}"/>
                </a:ext>
              </a:extLst>
            </p:cNvPr>
            <p:cNvSpPr>
              <a:spLocks noEditPoints="1"/>
            </p:cNvSpPr>
            <p:nvPr/>
          </p:nvSpPr>
          <p:spPr bwMode="auto">
            <a:xfrm>
              <a:off x="4452" y="1267"/>
              <a:ext cx="750" cy="750"/>
            </a:xfrm>
            <a:custGeom>
              <a:avLst/>
              <a:gdLst>
                <a:gd name="T0" fmla="*/ 250 w 500"/>
                <a:gd name="T1" fmla="*/ 0 h 500"/>
                <a:gd name="T2" fmla="*/ 0 w 500"/>
                <a:gd name="T3" fmla="*/ 250 h 500"/>
                <a:gd name="T4" fmla="*/ 250 w 500"/>
                <a:gd name="T5" fmla="*/ 500 h 500"/>
                <a:gd name="T6" fmla="*/ 500 w 500"/>
                <a:gd name="T7" fmla="*/ 250 h 500"/>
                <a:gd name="T8" fmla="*/ 250 w 500"/>
                <a:gd name="T9" fmla="*/ 0 h 500"/>
                <a:gd name="T10" fmla="*/ 250 w 500"/>
                <a:gd name="T11" fmla="*/ 400 h 500"/>
                <a:gd name="T12" fmla="*/ 100 w 500"/>
                <a:gd name="T13" fmla="*/ 250 h 500"/>
                <a:gd name="T14" fmla="*/ 250 w 500"/>
                <a:gd name="T15" fmla="*/ 100 h 500"/>
                <a:gd name="T16" fmla="*/ 400 w 500"/>
                <a:gd name="T17" fmla="*/ 250 h 500"/>
                <a:gd name="T18" fmla="*/ 250 w 500"/>
                <a:gd name="T19" fmla="*/ 4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500">
                  <a:moveTo>
                    <a:pt x="250" y="0"/>
                  </a:moveTo>
                  <a:cubicBezTo>
                    <a:pt x="112" y="0"/>
                    <a:pt x="0" y="112"/>
                    <a:pt x="0" y="250"/>
                  </a:cubicBezTo>
                  <a:cubicBezTo>
                    <a:pt x="0" y="388"/>
                    <a:pt x="112" y="500"/>
                    <a:pt x="250" y="500"/>
                  </a:cubicBezTo>
                  <a:cubicBezTo>
                    <a:pt x="388" y="500"/>
                    <a:pt x="500" y="388"/>
                    <a:pt x="500" y="250"/>
                  </a:cubicBezTo>
                  <a:cubicBezTo>
                    <a:pt x="500" y="112"/>
                    <a:pt x="388" y="0"/>
                    <a:pt x="250" y="0"/>
                  </a:cubicBezTo>
                  <a:close/>
                  <a:moveTo>
                    <a:pt x="250" y="400"/>
                  </a:moveTo>
                  <a:cubicBezTo>
                    <a:pt x="167" y="400"/>
                    <a:pt x="100" y="333"/>
                    <a:pt x="100" y="250"/>
                  </a:cubicBezTo>
                  <a:cubicBezTo>
                    <a:pt x="100" y="168"/>
                    <a:pt x="167" y="100"/>
                    <a:pt x="250" y="100"/>
                  </a:cubicBezTo>
                  <a:cubicBezTo>
                    <a:pt x="332" y="100"/>
                    <a:pt x="400" y="168"/>
                    <a:pt x="400" y="250"/>
                  </a:cubicBezTo>
                  <a:cubicBezTo>
                    <a:pt x="400" y="333"/>
                    <a:pt x="332" y="400"/>
                    <a:pt x="250" y="4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5" name="Freeform 23">
              <a:extLst>
                <a:ext uri="{FF2B5EF4-FFF2-40B4-BE49-F238E27FC236}">
                  <a16:creationId xmlns:a16="http://schemas.microsoft.com/office/drawing/2014/main" id="{11B05278-041A-655B-732F-6288A07D0EF7}"/>
                </a:ext>
              </a:extLst>
            </p:cNvPr>
            <p:cNvSpPr>
              <a:spLocks noEditPoints="1"/>
            </p:cNvSpPr>
            <p:nvPr/>
          </p:nvSpPr>
          <p:spPr bwMode="auto">
            <a:xfrm>
              <a:off x="1581" y="-2"/>
              <a:ext cx="4519" cy="4320"/>
            </a:xfrm>
            <a:custGeom>
              <a:avLst/>
              <a:gdLst>
                <a:gd name="T0" fmla="*/ 2644 w 3014"/>
                <a:gd name="T1" fmla="*/ 0 h 2880"/>
                <a:gd name="T2" fmla="*/ 370 w 3014"/>
                <a:gd name="T3" fmla="*/ 0 h 2880"/>
                <a:gd name="T4" fmla="*/ 0 w 3014"/>
                <a:gd name="T5" fmla="*/ 370 h 2880"/>
                <a:gd name="T6" fmla="*/ 0 w 3014"/>
                <a:gd name="T7" fmla="*/ 1889 h 2880"/>
                <a:gd name="T8" fmla="*/ 370 w 3014"/>
                <a:gd name="T9" fmla="*/ 2259 h 2880"/>
                <a:gd name="T10" fmla="*/ 568 w 3014"/>
                <a:gd name="T11" fmla="*/ 2259 h 2880"/>
                <a:gd name="T12" fmla="*/ 894 w 3014"/>
                <a:gd name="T13" fmla="*/ 2806 h 2880"/>
                <a:gd name="T14" fmla="*/ 894 w 3014"/>
                <a:gd name="T15" fmla="*/ 2806 h 2880"/>
                <a:gd name="T16" fmla="*/ 1022 w 3014"/>
                <a:gd name="T17" fmla="*/ 2880 h 2880"/>
                <a:gd name="T18" fmla="*/ 1151 w 3014"/>
                <a:gd name="T19" fmla="*/ 2807 h 2880"/>
                <a:gd name="T20" fmla="*/ 1151 w 3014"/>
                <a:gd name="T21" fmla="*/ 2806 h 2880"/>
                <a:gd name="T22" fmla="*/ 1477 w 3014"/>
                <a:gd name="T23" fmla="*/ 2259 h 2880"/>
                <a:gd name="T24" fmla="*/ 2644 w 3014"/>
                <a:gd name="T25" fmla="*/ 2259 h 2880"/>
                <a:gd name="T26" fmla="*/ 3014 w 3014"/>
                <a:gd name="T27" fmla="*/ 1889 h 2880"/>
                <a:gd name="T28" fmla="*/ 3014 w 3014"/>
                <a:gd name="T29" fmla="*/ 370 h 2880"/>
                <a:gd name="T30" fmla="*/ 2644 w 3014"/>
                <a:gd name="T31" fmla="*/ 0 h 2880"/>
                <a:gd name="T32" fmla="*/ 2914 w 3014"/>
                <a:gd name="T33" fmla="*/ 1889 h 2880"/>
                <a:gd name="T34" fmla="*/ 2644 w 3014"/>
                <a:gd name="T35" fmla="*/ 2159 h 2880"/>
                <a:gd name="T36" fmla="*/ 1448 w 3014"/>
                <a:gd name="T37" fmla="*/ 2159 h 2880"/>
                <a:gd name="T38" fmla="*/ 1405 w 3014"/>
                <a:gd name="T39" fmla="*/ 2184 h 2880"/>
                <a:gd name="T40" fmla="*/ 1066 w 3014"/>
                <a:gd name="T41" fmla="*/ 2754 h 2880"/>
                <a:gd name="T42" fmla="*/ 1022 w 3014"/>
                <a:gd name="T43" fmla="*/ 2780 h 2880"/>
                <a:gd name="T44" fmla="*/ 979 w 3014"/>
                <a:gd name="T45" fmla="*/ 2754 h 2880"/>
                <a:gd name="T46" fmla="*/ 639 w 3014"/>
                <a:gd name="T47" fmla="*/ 2184 h 2880"/>
                <a:gd name="T48" fmla="*/ 596 w 3014"/>
                <a:gd name="T49" fmla="*/ 2159 h 2880"/>
                <a:gd name="T50" fmla="*/ 370 w 3014"/>
                <a:gd name="T51" fmla="*/ 2159 h 2880"/>
                <a:gd name="T52" fmla="*/ 100 w 3014"/>
                <a:gd name="T53" fmla="*/ 1889 h 2880"/>
                <a:gd name="T54" fmla="*/ 100 w 3014"/>
                <a:gd name="T55" fmla="*/ 370 h 2880"/>
                <a:gd name="T56" fmla="*/ 370 w 3014"/>
                <a:gd name="T57" fmla="*/ 100 h 2880"/>
                <a:gd name="T58" fmla="*/ 2644 w 3014"/>
                <a:gd name="T59" fmla="*/ 100 h 2880"/>
                <a:gd name="T60" fmla="*/ 2914 w 3014"/>
                <a:gd name="T61" fmla="*/ 370 h 2880"/>
                <a:gd name="T62" fmla="*/ 2914 w 3014"/>
                <a:gd name="T63" fmla="*/ 1889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4" h="2880">
                  <a:moveTo>
                    <a:pt x="2644" y="0"/>
                  </a:moveTo>
                  <a:cubicBezTo>
                    <a:pt x="370" y="0"/>
                    <a:pt x="370" y="0"/>
                    <a:pt x="370" y="0"/>
                  </a:cubicBezTo>
                  <a:cubicBezTo>
                    <a:pt x="166" y="0"/>
                    <a:pt x="0" y="166"/>
                    <a:pt x="0" y="370"/>
                  </a:cubicBezTo>
                  <a:cubicBezTo>
                    <a:pt x="0" y="1889"/>
                    <a:pt x="0" y="1889"/>
                    <a:pt x="0" y="1889"/>
                  </a:cubicBezTo>
                  <a:cubicBezTo>
                    <a:pt x="0" y="2093"/>
                    <a:pt x="166" y="2259"/>
                    <a:pt x="370" y="2259"/>
                  </a:cubicBezTo>
                  <a:cubicBezTo>
                    <a:pt x="568" y="2259"/>
                    <a:pt x="568" y="2259"/>
                    <a:pt x="568" y="2259"/>
                  </a:cubicBezTo>
                  <a:cubicBezTo>
                    <a:pt x="894" y="2806"/>
                    <a:pt x="894" y="2806"/>
                    <a:pt x="894" y="2806"/>
                  </a:cubicBezTo>
                  <a:cubicBezTo>
                    <a:pt x="894" y="2806"/>
                    <a:pt x="894" y="2806"/>
                    <a:pt x="894" y="2806"/>
                  </a:cubicBezTo>
                  <a:cubicBezTo>
                    <a:pt x="922" y="2852"/>
                    <a:pt x="970" y="2880"/>
                    <a:pt x="1022" y="2880"/>
                  </a:cubicBezTo>
                  <a:cubicBezTo>
                    <a:pt x="1074" y="2880"/>
                    <a:pt x="1122" y="2852"/>
                    <a:pt x="1151" y="2807"/>
                  </a:cubicBezTo>
                  <a:cubicBezTo>
                    <a:pt x="1151" y="2806"/>
                    <a:pt x="1151" y="2806"/>
                    <a:pt x="1151" y="2806"/>
                  </a:cubicBezTo>
                  <a:cubicBezTo>
                    <a:pt x="1477" y="2259"/>
                    <a:pt x="1477" y="2259"/>
                    <a:pt x="1477" y="2259"/>
                  </a:cubicBezTo>
                  <a:cubicBezTo>
                    <a:pt x="2644" y="2259"/>
                    <a:pt x="2644" y="2259"/>
                    <a:pt x="2644" y="2259"/>
                  </a:cubicBezTo>
                  <a:cubicBezTo>
                    <a:pt x="2848" y="2259"/>
                    <a:pt x="3014" y="2093"/>
                    <a:pt x="3014" y="1889"/>
                  </a:cubicBezTo>
                  <a:cubicBezTo>
                    <a:pt x="3014" y="370"/>
                    <a:pt x="3014" y="370"/>
                    <a:pt x="3014" y="370"/>
                  </a:cubicBezTo>
                  <a:cubicBezTo>
                    <a:pt x="3014" y="166"/>
                    <a:pt x="2848" y="0"/>
                    <a:pt x="2644" y="0"/>
                  </a:cubicBezTo>
                  <a:close/>
                  <a:moveTo>
                    <a:pt x="2914" y="1889"/>
                  </a:moveTo>
                  <a:cubicBezTo>
                    <a:pt x="2914" y="2038"/>
                    <a:pt x="2793" y="2159"/>
                    <a:pt x="2644" y="2159"/>
                  </a:cubicBezTo>
                  <a:cubicBezTo>
                    <a:pt x="1448" y="2159"/>
                    <a:pt x="1448" y="2159"/>
                    <a:pt x="1448" y="2159"/>
                  </a:cubicBezTo>
                  <a:cubicBezTo>
                    <a:pt x="1431" y="2159"/>
                    <a:pt x="1414" y="2169"/>
                    <a:pt x="1405" y="2184"/>
                  </a:cubicBezTo>
                  <a:cubicBezTo>
                    <a:pt x="1066" y="2754"/>
                    <a:pt x="1066" y="2754"/>
                    <a:pt x="1066" y="2754"/>
                  </a:cubicBezTo>
                  <a:cubicBezTo>
                    <a:pt x="1055" y="2770"/>
                    <a:pt x="1039" y="2780"/>
                    <a:pt x="1022" y="2780"/>
                  </a:cubicBezTo>
                  <a:cubicBezTo>
                    <a:pt x="1005" y="2780"/>
                    <a:pt x="989" y="2770"/>
                    <a:pt x="979" y="2754"/>
                  </a:cubicBezTo>
                  <a:cubicBezTo>
                    <a:pt x="639" y="2184"/>
                    <a:pt x="639" y="2184"/>
                    <a:pt x="639" y="2184"/>
                  </a:cubicBezTo>
                  <a:cubicBezTo>
                    <a:pt x="630" y="2169"/>
                    <a:pt x="614" y="2159"/>
                    <a:pt x="596" y="2159"/>
                  </a:cubicBezTo>
                  <a:cubicBezTo>
                    <a:pt x="370" y="2159"/>
                    <a:pt x="370" y="2159"/>
                    <a:pt x="370" y="2159"/>
                  </a:cubicBezTo>
                  <a:cubicBezTo>
                    <a:pt x="221" y="2159"/>
                    <a:pt x="100" y="2038"/>
                    <a:pt x="100" y="1889"/>
                  </a:cubicBezTo>
                  <a:cubicBezTo>
                    <a:pt x="100" y="370"/>
                    <a:pt x="100" y="370"/>
                    <a:pt x="100" y="370"/>
                  </a:cubicBezTo>
                  <a:cubicBezTo>
                    <a:pt x="100" y="221"/>
                    <a:pt x="221" y="100"/>
                    <a:pt x="370" y="100"/>
                  </a:cubicBezTo>
                  <a:cubicBezTo>
                    <a:pt x="2644" y="100"/>
                    <a:pt x="2644" y="100"/>
                    <a:pt x="2644" y="100"/>
                  </a:cubicBezTo>
                  <a:cubicBezTo>
                    <a:pt x="2793" y="100"/>
                    <a:pt x="2914" y="221"/>
                    <a:pt x="2914" y="370"/>
                  </a:cubicBezTo>
                  <a:lnTo>
                    <a:pt x="2914" y="188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393" name="Group 166">
            <a:extLst>
              <a:ext uri="{FF2B5EF4-FFF2-40B4-BE49-F238E27FC236}">
                <a16:creationId xmlns:a16="http://schemas.microsoft.com/office/drawing/2014/main" id="{D7AD526A-A563-4542-AA2A-28515CEC92FA}"/>
              </a:ext>
            </a:extLst>
          </p:cNvPr>
          <p:cNvGrpSpPr>
            <a:grpSpLocks noChangeAspect="1"/>
          </p:cNvGrpSpPr>
          <p:nvPr/>
        </p:nvGrpSpPr>
        <p:grpSpPr bwMode="auto">
          <a:xfrm>
            <a:off x="651265" y="2411828"/>
            <a:ext cx="216431" cy="344202"/>
            <a:chOff x="2482" y="-1"/>
            <a:chExt cx="2717" cy="4321"/>
          </a:xfrm>
          <a:solidFill>
            <a:srgbClr val="000000"/>
          </a:solidFill>
        </p:grpSpPr>
        <p:sp>
          <p:nvSpPr>
            <p:cNvPr id="1395" name="Freeform 167">
              <a:extLst>
                <a:ext uri="{FF2B5EF4-FFF2-40B4-BE49-F238E27FC236}">
                  <a16:creationId xmlns:a16="http://schemas.microsoft.com/office/drawing/2014/main" id="{F44A592D-6BC1-8E99-CBEF-075B18593B2A}"/>
                </a:ext>
              </a:extLst>
            </p:cNvPr>
            <p:cNvSpPr>
              <a:spLocks noEditPoints="1"/>
            </p:cNvSpPr>
            <p:nvPr/>
          </p:nvSpPr>
          <p:spPr bwMode="auto">
            <a:xfrm>
              <a:off x="2482" y="-1"/>
              <a:ext cx="2717" cy="4321"/>
            </a:xfrm>
            <a:custGeom>
              <a:avLst/>
              <a:gdLst>
                <a:gd name="T0" fmla="*/ 1916 w 2126"/>
                <a:gd name="T1" fmla="*/ 0 h 3382"/>
                <a:gd name="T2" fmla="*/ 210 w 2126"/>
                <a:gd name="T3" fmla="*/ 0 h 3382"/>
                <a:gd name="T4" fmla="*/ 0 w 2126"/>
                <a:gd name="T5" fmla="*/ 210 h 3382"/>
                <a:gd name="T6" fmla="*/ 0 w 2126"/>
                <a:gd name="T7" fmla="*/ 2814 h 3382"/>
                <a:gd name="T8" fmla="*/ 0 w 2126"/>
                <a:gd name="T9" fmla="*/ 2814 h 3382"/>
                <a:gd name="T10" fmla="*/ 0 w 2126"/>
                <a:gd name="T11" fmla="*/ 3172 h 3382"/>
                <a:gd name="T12" fmla="*/ 210 w 2126"/>
                <a:gd name="T13" fmla="*/ 3382 h 3382"/>
                <a:gd name="T14" fmla="*/ 1916 w 2126"/>
                <a:gd name="T15" fmla="*/ 3382 h 3382"/>
                <a:gd name="T16" fmla="*/ 2126 w 2126"/>
                <a:gd name="T17" fmla="*/ 3172 h 3382"/>
                <a:gd name="T18" fmla="*/ 2126 w 2126"/>
                <a:gd name="T19" fmla="*/ 210 h 3382"/>
                <a:gd name="T20" fmla="*/ 1916 w 2126"/>
                <a:gd name="T21" fmla="*/ 0 h 3382"/>
                <a:gd name="T22" fmla="*/ 210 w 2126"/>
                <a:gd name="T23" fmla="*/ 100 h 3382"/>
                <a:gd name="T24" fmla="*/ 1916 w 2126"/>
                <a:gd name="T25" fmla="*/ 100 h 3382"/>
                <a:gd name="T26" fmla="*/ 2026 w 2126"/>
                <a:gd name="T27" fmla="*/ 210 h 3382"/>
                <a:gd name="T28" fmla="*/ 2026 w 2126"/>
                <a:gd name="T29" fmla="*/ 2764 h 3382"/>
                <a:gd name="T30" fmla="*/ 100 w 2126"/>
                <a:gd name="T31" fmla="*/ 2763 h 3382"/>
                <a:gd name="T32" fmla="*/ 100 w 2126"/>
                <a:gd name="T33" fmla="*/ 210 h 3382"/>
                <a:gd name="T34" fmla="*/ 210 w 2126"/>
                <a:gd name="T35" fmla="*/ 100 h 3382"/>
                <a:gd name="T36" fmla="*/ 1916 w 2126"/>
                <a:gd name="T37" fmla="*/ 3282 h 3382"/>
                <a:gd name="T38" fmla="*/ 210 w 2126"/>
                <a:gd name="T39" fmla="*/ 3282 h 3382"/>
                <a:gd name="T40" fmla="*/ 100 w 2126"/>
                <a:gd name="T41" fmla="*/ 3172 h 3382"/>
                <a:gd name="T42" fmla="*/ 100 w 2126"/>
                <a:gd name="T43" fmla="*/ 2863 h 3382"/>
                <a:gd name="T44" fmla="*/ 2026 w 2126"/>
                <a:gd name="T45" fmla="*/ 2864 h 3382"/>
                <a:gd name="T46" fmla="*/ 2026 w 2126"/>
                <a:gd name="T47" fmla="*/ 3172 h 3382"/>
                <a:gd name="T48" fmla="*/ 1916 w 2126"/>
                <a:gd name="T49" fmla="*/ 3282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6" h="3382">
                  <a:moveTo>
                    <a:pt x="1916" y="0"/>
                  </a:moveTo>
                  <a:cubicBezTo>
                    <a:pt x="210" y="0"/>
                    <a:pt x="210" y="0"/>
                    <a:pt x="210" y="0"/>
                  </a:cubicBezTo>
                  <a:cubicBezTo>
                    <a:pt x="95" y="0"/>
                    <a:pt x="0" y="94"/>
                    <a:pt x="0" y="210"/>
                  </a:cubicBezTo>
                  <a:cubicBezTo>
                    <a:pt x="0" y="2814"/>
                    <a:pt x="0" y="2814"/>
                    <a:pt x="0" y="2814"/>
                  </a:cubicBezTo>
                  <a:cubicBezTo>
                    <a:pt x="0" y="2814"/>
                    <a:pt x="0" y="2814"/>
                    <a:pt x="0" y="2814"/>
                  </a:cubicBezTo>
                  <a:cubicBezTo>
                    <a:pt x="0" y="3172"/>
                    <a:pt x="0" y="3172"/>
                    <a:pt x="0" y="3172"/>
                  </a:cubicBezTo>
                  <a:cubicBezTo>
                    <a:pt x="0" y="3288"/>
                    <a:pt x="95" y="3382"/>
                    <a:pt x="210" y="3382"/>
                  </a:cubicBezTo>
                  <a:cubicBezTo>
                    <a:pt x="1916" y="3382"/>
                    <a:pt x="1916" y="3382"/>
                    <a:pt x="1916" y="3382"/>
                  </a:cubicBezTo>
                  <a:cubicBezTo>
                    <a:pt x="2032" y="3382"/>
                    <a:pt x="2126" y="3288"/>
                    <a:pt x="2126" y="3172"/>
                  </a:cubicBezTo>
                  <a:cubicBezTo>
                    <a:pt x="2126" y="210"/>
                    <a:pt x="2126" y="210"/>
                    <a:pt x="2126" y="210"/>
                  </a:cubicBezTo>
                  <a:cubicBezTo>
                    <a:pt x="2126" y="94"/>
                    <a:pt x="2032" y="0"/>
                    <a:pt x="1916" y="0"/>
                  </a:cubicBezTo>
                  <a:close/>
                  <a:moveTo>
                    <a:pt x="210" y="100"/>
                  </a:moveTo>
                  <a:cubicBezTo>
                    <a:pt x="1916" y="100"/>
                    <a:pt x="1916" y="100"/>
                    <a:pt x="1916" y="100"/>
                  </a:cubicBezTo>
                  <a:cubicBezTo>
                    <a:pt x="1977" y="100"/>
                    <a:pt x="2026" y="150"/>
                    <a:pt x="2026" y="210"/>
                  </a:cubicBezTo>
                  <a:cubicBezTo>
                    <a:pt x="2026" y="2764"/>
                    <a:pt x="2026" y="2764"/>
                    <a:pt x="2026" y="2764"/>
                  </a:cubicBezTo>
                  <a:cubicBezTo>
                    <a:pt x="1648" y="2763"/>
                    <a:pt x="384" y="2760"/>
                    <a:pt x="100" y="2763"/>
                  </a:cubicBezTo>
                  <a:cubicBezTo>
                    <a:pt x="100" y="210"/>
                    <a:pt x="100" y="210"/>
                    <a:pt x="100" y="210"/>
                  </a:cubicBezTo>
                  <a:cubicBezTo>
                    <a:pt x="100" y="150"/>
                    <a:pt x="150" y="100"/>
                    <a:pt x="210" y="100"/>
                  </a:cubicBezTo>
                  <a:close/>
                  <a:moveTo>
                    <a:pt x="1916" y="3282"/>
                  </a:moveTo>
                  <a:cubicBezTo>
                    <a:pt x="210" y="3282"/>
                    <a:pt x="210" y="3282"/>
                    <a:pt x="210" y="3282"/>
                  </a:cubicBezTo>
                  <a:cubicBezTo>
                    <a:pt x="150" y="3282"/>
                    <a:pt x="100" y="3233"/>
                    <a:pt x="100" y="3172"/>
                  </a:cubicBezTo>
                  <a:cubicBezTo>
                    <a:pt x="100" y="2863"/>
                    <a:pt x="100" y="2863"/>
                    <a:pt x="100" y="2863"/>
                  </a:cubicBezTo>
                  <a:cubicBezTo>
                    <a:pt x="347" y="2860"/>
                    <a:pt x="1503" y="2862"/>
                    <a:pt x="2026" y="2864"/>
                  </a:cubicBezTo>
                  <a:cubicBezTo>
                    <a:pt x="2026" y="3172"/>
                    <a:pt x="2026" y="3172"/>
                    <a:pt x="2026" y="3172"/>
                  </a:cubicBezTo>
                  <a:cubicBezTo>
                    <a:pt x="2026" y="3233"/>
                    <a:pt x="1977" y="3282"/>
                    <a:pt x="1916" y="32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396" name="Oval 168">
              <a:extLst>
                <a:ext uri="{FF2B5EF4-FFF2-40B4-BE49-F238E27FC236}">
                  <a16:creationId xmlns:a16="http://schemas.microsoft.com/office/drawing/2014/main" id="{E6EE62F8-EA4D-D0E7-8E3B-713C010158ED}"/>
                </a:ext>
              </a:extLst>
            </p:cNvPr>
            <p:cNvSpPr>
              <a:spLocks noChangeArrowheads="1"/>
            </p:cNvSpPr>
            <p:nvPr/>
          </p:nvSpPr>
          <p:spPr bwMode="auto">
            <a:xfrm>
              <a:off x="3687" y="3783"/>
              <a:ext cx="307" cy="307"/>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397" name="Freeform 169">
              <a:extLst>
                <a:ext uri="{FF2B5EF4-FFF2-40B4-BE49-F238E27FC236}">
                  <a16:creationId xmlns:a16="http://schemas.microsoft.com/office/drawing/2014/main" id="{62E1F19A-78EA-3212-CC11-55CAA1E0AC97}"/>
                </a:ext>
              </a:extLst>
            </p:cNvPr>
            <p:cNvSpPr>
              <a:spLocks/>
            </p:cNvSpPr>
            <p:nvPr/>
          </p:nvSpPr>
          <p:spPr bwMode="auto">
            <a:xfrm>
              <a:off x="3257" y="1036"/>
              <a:ext cx="736" cy="128"/>
            </a:xfrm>
            <a:custGeom>
              <a:avLst/>
              <a:gdLst>
                <a:gd name="T0" fmla="*/ 50 w 576"/>
                <a:gd name="T1" fmla="*/ 100 h 100"/>
                <a:gd name="T2" fmla="*/ 526 w 576"/>
                <a:gd name="T3" fmla="*/ 100 h 100"/>
                <a:gd name="T4" fmla="*/ 576 w 576"/>
                <a:gd name="T5" fmla="*/ 50 h 100"/>
                <a:gd name="T6" fmla="*/ 526 w 576"/>
                <a:gd name="T7" fmla="*/ 0 h 100"/>
                <a:gd name="T8" fmla="*/ 50 w 576"/>
                <a:gd name="T9" fmla="*/ 0 h 100"/>
                <a:gd name="T10" fmla="*/ 0 w 576"/>
                <a:gd name="T11" fmla="*/ 50 h 100"/>
                <a:gd name="T12" fmla="*/ 50 w 57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576" h="100">
                  <a:moveTo>
                    <a:pt x="50" y="100"/>
                  </a:moveTo>
                  <a:cubicBezTo>
                    <a:pt x="526" y="100"/>
                    <a:pt x="526" y="100"/>
                    <a:pt x="526" y="100"/>
                  </a:cubicBezTo>
                  <a:cubicBezTo>
                    <a:pt x="553" y="100"/>
                    <a:pt x="576" y="78"/>
                    <a:pt x="576" y="50"/>
                  </a:cubicBezTo>
                  <a:cubicBezTo>
                    <a:pt x="576" y="22"/>
                    <a:pt x="553" y="0"/>
                    <a:pt x="526"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398" name="Freeform 170">
              <a:extLst>
                <a:ext uri="{FF2B5EF4-FFF2-40B4-BE49-F238E27FC236}">
                  <a16:creationId xmlns:a16="http://schemas.microsoft.com/office/drawing/2014/main" id="{F4060EC2-3AE3-231A-5C7B-D15964FC1EE5}"/>
                </a:ext>
              </a:extLst>
            </p:cNvPr>
            <p:cNvSpPr>
              <a:spLocks/>
            </p:cNvSpPr>
            <p:nvPr/>
          </p:nvSpPr>
          <p:spPr bwMode="auto">
            <a:xfrm>
              <a:off x="3257" y="1604"/>
              <a:ext cx="1580" cy="127"/>
            </a:xfrm>
            <a:custGeom>
              <a:avLst/>
              <a:gdLst>
                <a:gd name="T0" fmla="*/ 50 w 1237"/>
                <a:gd name="T1" fmla="*/ 100 h 100"/>
                <a:gd name="T2" fmla="*/ 1187 w 1237"/>
                <a:gd name="T3" fmla="*/ 100 h 100"/>
                <a:gd name="T4" fmla="*/ 1237 w 1237"/>
                <a:gd name="T5" fmla="*/ 50 h 100"/>
                <a:gd name="T6" fmla="*/ 1187 w 1237"/>
                <a:gd name="T7" fmla="*/ 0 h 100"/>
                <a:gd name="T8" fmla="*/ 50 w 1237"/>
                <a:gd name="T9" fmla="*/ 0 h 100"/>
                <a:gd name="T10" fmla="*/ 0 w 1237"/>
                <a:gd name="T11" fmla="*/ 50 h 100"/>
                <a:gd name="T12" fmla="*/ 50 w 1237"/>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237" h="100">
                  <a:moveTo>
                    <a:pt x="50" y="100"/>
                  </a:moveTo>
                  <a:cubicBezTo>
                    <a:pt x="1187" y="100"/>
                    <a:pt x="1187" y="100"/>
                    <a:pt x="1187" y="100"/>
                  </a:cubicBezTo>
                  <a:cubicBezTo>
                    <a:pt x="1214" y="100"/>
                    <a:pt x="1237" y="78"/>
                    <a:pt x="1237" y="50"/>
                  </a:cubicBezTo>
                  <a:cubicBezTo>
                    <a:pt x="1237" y="22"/>
                    <a:pt x="1214" y="0"/>
                    <a:pt x="1187"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399" name="Freeform 171">
              <a:extLst>
                <a:ext uri="{FF2B5EF4-FFF2-40B4-BE49-F238E27FC236}">
                  <a16:creationId xmlns:a16="http://schemas.microsoft.com/office/drawing/2014/main" id="{80B99A67-F818-CB21-436F-B25CBCD83C13}"/>
                </a:ext>
              </a:extLst>
            </p:cNvPr>
            <p:cNvSpPr>
              <a:spLocks/>
            </p:cNvSpPr>
            <p:nvPr/>
          </p:nvSpPr>
          <p:spPr bwMode="auto">
            <a:xfrm>
              <a:off x="3257" y="2171"/>
              <a:ext cx="1580" cy="128"/>
            </a:xfrm>
            <a:custGeom>
              <a:avLst/>
              <a:gdLst>
                <a:gd name="T0" fmla="*/ 50 w 1237"/>
                <a:gd name="T1" fmla="*/ 100 h 100"/>
                <a:gd name="T2" fmla="*/ 1187 w 1237"/>
                <a:gd name="T3" fmla="*/ 100 h 100"/>
                <a:gd name="T4" fmla="*/ 1237 w 1237"/>
                <a:gd name="T5" fmla="*/ 50 h 100"/>
                <a:gd name="T6" fmla="*/ 1187 w 1237"/>
                <a:gd name="T7" fmla="*/ 0 h 100"/>
                <a:gd name="T8" fmla="*/ 50 w 1237"/>
                <a:gd name="T9" fmla="*/ 0 h 100"/>
                <a:gd name="T10" fmla="*/ 0 w 1237"/>
                <a:gd name="T11" fmla="*/ 50 h 100"/>
                <a:gd name="T12" fmla="*/ 50 w 1237"/>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237" h="100">
                  <a:moveTo>
                    <a:pt x="50" y="100"/>
                  </a:moveTo>
                  <a:cubicBezTo>
                    <a:pt x="1187" y="100"/>
                    <a:pt x="1187" y="100"/>
                    <a:pt x="1187" y="100"/>
                  </a:cubicBezTo>
                  <a:cubicBezTo>
                    <a:pt x="1214" y="100"/>
                    <a:pt x="1237" y="78"/>
                    <a:pt x="1237" y="50"/>
                  </a:cubicBezTo>
                  <a:cubicBezTo>
                    <a:pt x="1237" y="22"/>
                    <a:pt x="1214" y="0"/>
                    <a:pt x="1187"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00" name="Freeform 172">
              <a:extLst>
                <a:ext uri="{FF2B5EF4-FFF2-40B4-BE49-F238E27FC236}">
                  <a16:creationId xmlns:a16="http://schemas.microsoft.com/office/drawing/2014/main" id="{92F1DE35-E2EE-C463-DED9-27522B36A1B3}"/>
                </a:ext>
              </a:extLst>
            </p:cNvPr>
            <p:cNvSpPr>
              <a:spLocks/>
            </p:cNvSpPr>
            <p:nvPr/>
          </p:nvSpPr>
          <p:spPr bwMode="auto">
            <a:xfrm>
              <a:off x="3257" y="2738"/>
              <a:ext cx="1096" cy="128"/>
            </a:xfrm>
            <a:custGeom>
              <a:avLst/>
              <a:gdLst>
                <a:gd name="T0" fmla="*/ 50 w 858"/>
                <a:gd name="T1" fmla="*/ 100 h 100"/>
                <a:gd name="T2" fmla="*/ 808 w 858"/>
                <a:gd name="T3" fmla="*/ 100 h 100"/>
                <a:gd name="T4" fmla="*/ 858 w 858"/>
                <a:gd name="T5" fmla="*/ 50 h 100"/>
                <a:gd name="T6" fmla="*/ 808 w 858"/>
                <a:gd name="T7" fmla="*/ 0 h 100"/>
                <a:gd name="T8" fmla="*/ 50 w 858"/>
                <a:gd name="T9" fmla="*/ 0 h 100"/>
                <a:gd name="T10" fmla="*/ 0 w 858"/>
                <a:gd name="T11" fmla="*/ 50 h 100"/>
                <a:gd name="T12" fmla="*/ 50 w 85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58" h="100">
                  <a:moveTo>
                    <a:pt x="50" y="100"/>
                  </a:moveTo>
                  <a:cubicBezTo>
                    <a:pt x="808" y="100"/>
                    <a:pt x="808" y="100"/>
                    <a:pt x="808" y="100"/>
                  </a:cubicBezTo>
                  <a:cubicBezTo>
                    <a:pt x="835" y="100"/>
                    <a:pt x="858" y="78"/>
                    <a:pt x="858" y="50"/>
                  </a:cubicBezTo>
                  <a:cubicBezTo>
                    <a:pt x="858" y="22"/>
                    <a:pt x="835" y="0"/>
                    <a:pt x="808"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01" name="Oval 173">
              <a:extLst>
                <a:ext uri="{FF2B5EF4-FFF2-40B4-BE49-F238E27FC236}">
                  <a16:creationId xmlns:a16="http://schemas.microsoft.com/office/drawing/2014/main" id="{417EACC8-E048-8BC4-8CC9-C10E888D60A8}"/>
                </a:ext>
              </a:extLst>
            </p:cNvPr>
            <p:cNvSpPr>
              <a:spLocks noChangeArrowheads="1"/>
            </p:cNvSpPr>
            <p:nvPr/>
          </p:nvSpPr>
          <p:spPr bwMode="auto">
            <a:xfrm>
              <a:off x="2926" y="1023"/>
              <a:ext cx="153" cy="15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02" name="Oval 174">
              <a:extLst>
                <a:ext uri="{FF2B5EF4-FFF2-40B4-BE49-F238E27FC236}">
                  <a16:creationId xmlns:a16="http://schemas.microsoft.com/office/drawing/2014/main" id="{0B85CE84-E909-5825-B15D-707DA1B558DA}"/>
                </a:ext>
              </a:extLst>
            </p:cNvPr>
            <p:cNvSpPr>
              <a:spLocks noChangeArrowheads="1"/>
            </p:cNvSpPr>
            <p:nvPr/>
          </p:nvSpPr>
          <p:spPr bwMode="auto">
            <a:xfrm>
              <a:off x="2926" y="1591"/>
              <a:ext cx="153" cy="153"/>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03" name="Oval 175">
              <a:extLst>
                <a:ext uri="{FF2B5EF4-FFF2-40B4-BE49-F238E27FC236}">
                  <a16:creationId xmlns:a16="http://schemas.microsoft.com/office/drawing/2014/main" id="{8B5B67A2-F12D-71F5-1D24-65CFE52F6D08}"/>
                </a:ext>
              </a:extLst>
            </p:cNvPr>
            <p:cNvSpPr>
              <a:spLocks noChangeArrowheads="1"/>
            </p:cNvSpPr>
            <p:nvPr/>
          </p:nvSpPr>
          <p:spPr bwMode="auto">
            <a:xfrm>
              <a:off x="2926" y="2158"/>
              <a:ext cx="153" cy="153"/>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04" name="Oval 176">
              <a:extLst>
                <a:ext uri="{FF2B5EF4-FFF2-40B4-BE49-F238E27FC236}">
                  <a16:creationId xmlns:a16="http://schemas.microsoft.com/office/drawing/2014/main" id="{6E9CA356-E975-E622-C1A9-72477158F2E8}"/>
                </a:ext>
              </a:extLst>
            </p:cNvPr>
            <p:cNvSpPr>
              <a:spLocks noChangeArrowheads="1"/>
            </p:cNvSpPr>
            <p:nvPr/>
          </p:nvSpPr>
          <p:spPr bwMode="auto">
            <a:xfrm>
              <a:off x="2926" y="2725"/>
              <a:ext cx="153" cy="15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406" name="Group 179">
            <a:extLst>
              <a:ext uri="{FF2B5EF4-FFF2-40B4-BE49-F238E27FC236}">
                <a16:creationId xmlns:a16="http://schemas.microsoft.com/office/drawing/2014/main" id="{7C665ED4-01AE-E4A9-82DA-2E71BD3900D9}"/>
              </a:ext>
            </a:extLst>
          </p:cNvPr>
          <p:cNvGrpSpPr>
            <a:grpSpLocks noChangeAspect="1"/>
          </p:cNvGrpSpPr>
          <p:nvPr/>
        </p:nvGrpSpPr>
        <p:grpSpPr bwMode="auto">
          <a:xfrm>
            <a:off x="1450029" y="2435780"/>
            <a:ext cx="299690" cy="299899"/>
            <a:chOff x="1680" y="-2"/>
            <a:chExt cx="4319" cy="4322"/>
          </a:xfrm>
          <a:solidFill>
            <a:srgbClr val="000000"/>
          </a:solidFill>
        </p:grpSpPr>
        <p:sp>
          <p:nvSpPr>
            <p:cNvPr id="64" name="Freeform 180">
              <a:extLst>
                <a:ext uri="{FF2B5EF4-FFF2-40B4-BE49-F238E27FC236}">
                  <a16:creationId xmlns:a16="http://schemas.microsoft.com/office/drawing/2014/main" id="{22855A17-01D2-D23E-E460-A28F2261AC1C}"/>
                </a:ext>
              </a:extLst>
            </p:cNvPr>
            <p:cNvSpPr>
              <a:spLocks noEditPoints="1"/>
            </p:cNvSpPr>
            <p:nvPr/>
          </p:nvSpPr>
          <p:spPr bwMode="auto">
            <a:xfrm>
              <a:off x="1680" y="-2"/>
              <a:ext cx="4319" cy="4322"/>
            </a:xfrm>
            <a:custGeom>
              <a:avLst/>
              <a:gdLst>
                <a:gd name="T0" fmla="*/ 1987 w 2860"/>
                <a:gd name="T1" fmla="*/ 112 h 2860"/>
                <a:gd name="T2" fmla="*/ 419 w 2860"/>
                <a:gd name="T3" fmla="*/ 419 h 2860"/>
                <a:gd name="T4" fmla="*/ 112 w 2860"/>
                <a:gd name="T5" fmla="*/ 1987 h 2860"/>
                <a:gd name="T6" fmla="*/ 1430 w 2860"/>
                <a:gd name="T7" fmla="*/ 2860 h 2860"/>
                <a:gd name="T8" fmla="*/ 2748 w 2860"/>
                <a:gd name="T9" fmla="*/ 1987 h 2860"/>
                <a:gd name="T10" fmla="*/ 910 w 2860"/>
                <a:gd name="T11" fmla="*/ 714 h 2860"/>
                <a:gd name="T12" fmla="*/ 1371 w 2860"/>
                <a:gd name="T13" fmla="*/ 903 h 2860"/>
                <a:gd name="T14" fmla="*/ 1414 w 2860"/>
                <a:gd name="T15" fmla="*/ 1114 h 2860"/>
                <a:gd name="T16" fmla="*/ 1196 w 2860"/>
                <a:gd name="T17" fmla="*/ 1318 h 2860"/>
                <a:gd name="T18" fmla="*/ 935 w 2860"/>
                <a:gd name="T19" fmla="*/ 1504 h 2860"/>
                <a:gd name="T20" fmla="*/ 760 w 2860"/>
                <a:gd name="T21" fmla="*/ 1338 h 2860"/>
                <a:gd name="T22" fmla="*/ 596 w 2860"/>
                <a:gd name="T23" fmla="*/ 1315 h 2860"/>
                <a:gd name="T24" fmla="*/ 664 w 2860"/>
                <a:gd name="T25" fmla="*/ 1113 h 2860"/>
                <a:gd name="T26" fmla="*/ 596 w 2860"/>
                <a:gd name="T27" fmla="*/ 906 h 2860"/>
                <a:gd name="T28" fmla="*/ 448 w 2860"/>
                <a:gd name="T29" fmla="*/ 554 h 2860"/>
                <a:gd name="T30" fmla="*/ 988 w 2860"/>
                <a:gd name="T31" fmla="*/ 520 h 2860"/>
                <a:gd name="T32" fmla="*/ 910 w 2860"/>
                <a:gd name="T33" fmla="*/ 714 h 2860"/>
                <a:gd name="T34" fmla="*/ 440 w 2860"/>
                <a:gd name="T35" fmla="*/ 2048 h 2860"/>
                <a:gd name="T36" fmla="*/ 242 w 2860"/>
                <a:gd name="T37" fmla="*/ 2028 h 2860"/>
                <a:gd name="T38" fmla="*/ 610 w 2860"/>
                <a:gd name="T39" fmla="*/ 2266 h 2860"/>
                <a:gd name="T40" fmla="*/ 505 w 2860"/>
                <a:gd name="T41" fmla="*/ 1968 h 2860"/>
                <a:gd name="T42" fmla="*/ 200 w 2860"/>
                <a:gd name="T43" fmla="*/ 1935 h 2860"/>
                <a:gd name="T44" fmla="*/ 496 w 2860"/>
                <a:gd name="T45" fmla="*/ 743 h 2860"/>
                <a:gd name="T46" fmla="*/ 564 w 2860"/>
                <a:gd name="T47" fmla="*/ 1015 h 2860"/>
                <a:gd name="T48" fmla="*/ 496 w 2860"/>
                <a:gd name="T49" fmla="*/ 1181 h 2860"/>
                <a:gd name="T50" fmla="*/ 543 w 2860"/>
                <a:gd name="T51" fmla="*/ 1403 h 2860"/>
                <a:gd name="T52" fmla="*/ 885 w 2860"/>
                <a:gd name="T53" fmla="*/ 1671 h 2860"/>
                <a:gd name="T54" fmla="*/ 973 w 2860"/>
                <a:gd name="T55" fmla="*/ 1676 h 2860"/>
                <a:gd name="T56" fmla="*/ 1020 w 2860"/>
                <a:gd name="T57" fmla="*/ 1561 h 2860"/>
                <a:gd name="T58" fmla="*/ 1293 w 2860"/>
                <a:gd name="T59" fmla="*/ 1368 h 2860"/>
                <a:gd name="T60" fmla="*/ 1515 w 2860"/>
                <a:gd name="T61" fmla="*/ 1214 h 2860"/>
                <a:gd name="T62" fmla="*/ 1551 w 2860"/>
                <a:gd name="T63" fmla="*/ 941 h 2860"/>
                <a:gd name="T64" fmla="*/ 1235 w 2860"/>
                <a:gd name="T65" fmla="*/ 898 h 2860"/>
                <a:gd name="T66" fmla="*/ 1088 w 2860"/>
                <a:gd name="T67" fmla="*/ 586 h 2860"/>
                <a:gd name="T68" fmla="*/ 1041 w 2860"/>
                <a:gd name="T69" fmla="*/ 432 h 2860"/>
                <a:gd name="T70" fmla="*/ 1430 w 2860"/>
                <a:gd name="T71" fmla="*/ 100 h 2860"/>
                <a:gd name="T72" fmla="*/ 2009 w 2860"/>
                <a:gd name="T73" fmla="*/ 581 h 2860"/>
                <a:gd name="T74" fmla="*/ 1990 w 2860"/>
                <a:gd name="T75" fmla="*/ 1079 h 2860"/>
                <a:gd name="T76" fmla="*/ 2240 w 2860"/>
                <a:gd name="T77" fmla="*/ 1197 h 2860"/>
                <a:gd name="T78" fmla="*/ 2285 w 2860"/>
                <a:gd name="T79" fmla="*/ 1761 h 2860"/>
                <a:gd name="T80" fmla="*/ 2510 w 2860"/>
                <a:gd name="T81" fmla="*/ 2078 h 2860"/>
                <a:gd name="T82" fmla="*/ 1430 w 2860"/>
                <a:gd name="T83" fmla="*/ 2760 h 2860"/>
                <a:gd name="T84" fmla="*/ 2387 w 2860"/>
                <a:gd name="T85" fmla="*/ 1759 h 2860"/>
                <a:gd name="T86" fmla="*/ 2451 w 2860"/>
                <a:gd name="T87" fmla="*/ 1198 h 2860"/>
                <a:gd name="T88" fmla="*/ 2083 w 2860"/>
                <a:gd name="T89" fmla="*/ 1034 h 2860"/>
                <a:gd name="T90" fmla="*/ 2341 w 2860"/>
                <a:gd name="T91" fmla="*/ 462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0" h="2860">
                  <a:moveTo>
                    <a:pt x="2748" y="873"/>
                  </a:moveTo>
                  <a:cubicBezTo>
                    <a:pt x="2676" y="703"/>
                    <a:pt x="2572" y="550"/>
                    <a:pt x="2441" y="419"/>
                  </a:cubicBezTo>
                  <a:cubicBezTo>
                    <a:pt x="2310" y="288"/>
                    <a:pt x="2157" y="184"/>
                    <a:pt x="1987" y="112"/>
                  </a:cubicBezTo>
                  <a:cubicBezTo>
                    <a:pt x="1810" y="38"/>
                    <a:pt x="1623" y="0"/>
                    <a:pt x="1430" y="0"/>
                  </a:cubicBezTo>
                  <a:cubicBezTo>
                    <a:pt x="1237" y="0"/>
                    <a:pt x="1050" y="38"/>
                    <a:pt x="873" y="112"/>
                  </a:cubicBezTo>
                  <a:cubicBezTo>
                    <a:pt x="703" y="184"/>
                    <a:pt x="550" y="288"/>
                    <a:pt x="419" y="419"/>
                  </a:cubicBezTo>
                  <a:cubicBezTo>
                    <a:pt x="287" y="550"/>
                    <a:pt x="184" y="703"/>
                    <a:pt x="112" y="873"/>
                  </a:cubicBezTo>
                  <a:cubicBezTo>
                    <a:pt x="38" y="1050"/>
                    <a:pt x="0" y="1237"/>
                    <a:pt x="0" y="1430"/>
                  </a:cubicBezTo>
                  <a:cubicBezTo>
                    <a:pt x="0" y="1623"/>
                    <a:pt x="38" y="1810"/>
                    <a:pt x="112" y="1987"/>
                  </a:cubicBezTo>
                  <a:cubicBezTo>
                    <a:pt x="184" y="2157"/>
                    <a:pt x="287" y="2310"/>
                    <a:pt x="419" y="2441"/>
                  </a:cubicBezTo>
                  <a:cubicBezTo>
                    <a:pt x="550" y="2572"/>
                    <a:pt x="703" y="2676"/>
                    <a:pt x="873" y="2748"/>
                  </a:cubicBezTo>
                  <a:cubicBezTo>
                    <a:pt x="1050" y="2822"/>
                    <a:pt x="1237" y="2860"/>
                    <a:pt x="1430" y="2860"/>
                  </a:cubicBezTo>
                  <a:cubicBezTo>
                    <a:pt x="1623" y="2860"/>
                    <a:pt x="1810" y="2822"/>
                    <a:pt x="1987" y="2748"/>
                  </a:cubicBezTo>
                  <a:cubicBezTo>
                    <a:pt x="2157" y="2676"/>
                    <a:pt x="2310" y="2572"/>
                    <a:pt x="2441" y="2441"/>
                  </a:cubicBezTo>
                  <a:cubicBezTo>
                    <a:pt x="2572" y="2310"/>
                    <a:pt x="2676" y="2157"/>
                    <a:pt x="2748" y="1987"/>
                  </a:cubicBezTo>
                  <a:cubicBezTo>
                    <a:pt x="2822" y="1810"/>
                    <a:pt x="2860" y="1623"/>
                    <a:pt x="2860" y="1430"/>
                  </a:cubicBezTo>
                  <a:cubicBezTo>
                    <a:pt x="2860" y="1237"/>
                    <a:pt x="2822" y="1050"/>
                    <a:pt x="2748" y="873"/>
                  </a:cubicBezTo>
                  <a:close/>
                  <a:moveTo>
                    <a:pt x="910" y="714"/>
                  </a:moveTo>
                  <a:cubicBezTo>
                    <a:pt x="1200" y="1004"/>
                    <a:pt x="1200" y="1004"/>
                    <a:pt x="1200" y="1004"/>
                  </a:cubicBezTo>
                  <a:cubicBezTo>
                    <a:pt x="1219" y="1024"/>
                    <a:pt x="1251" y="1024"/>
                    <a:pt x="1270" y="1004"/>
                  </a:cubicBezTo>
                  <a:cubicBezTo>
                    <a:pt x="1371" y="903"/>
                    <a:pt x="1371" y="903"/>
                    <a:pt x="1371" y="903"/>
                  </a:cubicBezTo>
                  <a:cubicBezTo>
                    <a:pt x="1465" y="997"/>
                    <a:pt x="1465" y="997"/>
                    <a:pt x="1465" y="997"/>
                  </a:cubicBezTo>
                  <a:cubicBezTo>
                    <a:pt x="1465" y="1114"/>
                    <a:pt x="1465" y="1114"/>
                    <a:pt x="1465" y="1114"/>
                  </a:cubicBezTo>
                  <a:cubicBezTo>
                    <a:pt x="1414" y="1114"/>
                    <a:pt x="1414" y="1114"/>
                    <a:pt x="1414" y="1114"/>
                  </a:cubicBezTo>
                  <a:cubicBezTo>
                    <a:pt x="1401" y="1114"/>
                    <a:pt x="1388" y="1119"/>
                    <a:pt x="1379" y="1128"/>
                  </a:cubicBezTo>
                  <a:cubicBezTo>
                    <a:pt x="1207" y="1300"/>
                    <a:pt x="1207" y="1300"/>
                    <a:pt x="1207" y="1300"/>
                  </a:cubicBezTo>
                  <a:cubicBezTo>
                    <a:pt x="1202" y="1305"/>
                    <a:pt x="1198" y="1311"/>
                    <a:pt x="1196" y="1318"/>
                  </a:cubicBezTo>
                  <a:cubicBezTo>
                    <a:pt x="1142" y="1318"/>
                    <a:pt x="1142" y="1318"/>
                    <a:pt x="1142" y="1318"/>
                  </a:cubicBezTo>
                  <a:cubicBezTo>
                    <a:pt x="1129" y="1318"/>
                    <a:pt x="1116" y="1323"/>
                    <a:pt x="1106" y="1333"/>
                  </a:cubicBezTo>
                  <a:cubicBezTo>
                    <a:pt x="935" y="1504"/>
                    <a:pt x="935" y="1504"/>
                    <a:pt x="935" y="1504"/>
                  </a:cubicBezTo>
                  <a:cubicBezTo>
                    <a:pt x="925" y="1514"/>
                    <a:pt x="920" y="1527"/>
                    <a:pt x="920" y="1540"/>
                  </a:cubicBezTo>
                  <a:cubicBezTo>
                    <a:pt x="920" y="1551"/>
                    <a:pt x="920" y="1551"/>
                    <a:pt x="920" y="1551"/>
                  </a:cubicBezTo>
                  <a:cubicBezTo>
                    <a:pt x="760" y="1338"/>
                    <a:pt x="760" y="1338"/>
                    <a:pt x="760" y="1338"/>
                  </a:cubicBezTo>
                  <a:cubicBezTo>
                    <a:pt x="751" y="1325"/>
                    <a:pt x="736" y="1318"/>
                    <a:pt x="720" y="1318"/>
                  </a:cubicBezTo>
                  <a:cubicBezTo>
                    <a:pt x="599" y="1318"/>
                    <a:pt x="599" y="1318"/>
                    <a:pt x="599" y="1318"/>
                  </a:cubicBezTo>
                  <a:cubicBezTo>
                    <a:pt x="596" y="1315"/>
                    <a:pt x="596" y="1315"/>
                    <a:pt x="596" y="1315"/>
                  </a:cubicBezTo>
                  <a:cubicBezTo>
                    <a:pt x="596" y="1202"/>
                    <a:pt x="596" y="1202"/>
                    <a:pt x="596" y="1202"/>
                  </a:cubicBezTo>
                  <a:cubicBezTo>
                    <a:pt x="649" y="1148"/>
                    <a:pt x="649" y="1148"/>
                    <a:pt x="649" y="1148"/>
                  </a:cubicBezTo>
                  <a:cubicBezTo>
                    <a:pt x="659" y="1139"/>
                    <a:pt x="664" y="1126"/>
                    <a:pt x="664" y="1113"/>
                  </a:cubicBezTo>
                  <a:cubicBezTo>
                    <a:pt x="664" y="995"/>
                    <a:pt x="664" y="995"/>
                    <a:pt x="664" y="995"/>
                  </a:cubicBezTo>
                  <a:cubicBezTo>
                    <a:pt x="664" y="981"/>
                    <a:pt x="659" y="969"/>
                    <a:pt x="649" y="959"/>
                  </a:cubicBezTo>
                  <a:cubicBezTo>
                    <a:pt x="596" y="906"/>
                    <a:pt x="596" y="906"/>
                    <a:pt x="596" y="906"/>
                  </a:cubicBezTo>
                  <a:cubicBezTo>
                    <a:pt x="596" y="722"/>
                    <a:pt x="596" y="722"/>
                    <a:pt x="596" y="722"/>
                  </a:cubicBezTo>
                  <a:cubicBezTo>
                    <a:pt x="596" y="709"/>
                    <a:pt x="591" y="696"/>
                    <a:pt x="581" y="687"/>
                  </a:cubicBezTo>
                  <a:cubicBezTo>
                    <a:pt x="448" y="554"/>
                    <a:pt x="448" y="554"/>
                    <a:pt x="448" y="554"/>
                  </a:cubicBezTo>
                  <a:cubicBezTo>
                    <a:pt x="461" y="541"/>
                    <a:pt x="474" y="529"/>
                    <a:pt x="487" y="517"/>
                  </a:cubicBezTo>
                  <a:cubicBezTo>
                    <a:pt x="985" y="517"/>
                    <a:pt x="985" y="517"/>
                    <a:pt x="985" y="517"/>
                  </a:cubicBezTo>
                  <a:cubicBezTo>
                    <a:pt x="988" y="520"/>
                    <a:pt x="988" y="520"/>
                    <a:pt x="988" y="520"/>
                  </a:cubicBezTo>
                  <a:cubicBezTo>
                    <a:pt x="988" y="565"/>
                    <a:pt x="988" y="565"/>
                    <a:pt x="988" y="565"/>
                  </a:cubicBezTo>
                  <a:cubicBezTo>
                    <a:pt x="910" y="644"/>
                    <a:pt x="910" y="644"/>
                    <a:pt x="910" y="644"/>
                  </a:cubicBezTo>
                  <a:cubicBezTo>
                    <a:pt x="890" y="663"/>
                    <a:pt x="890" y="695"/>
                    <a:pt x="910" y="714"/>
                  </a:cubicBezTo>
                  <a:close/>
                  <a:moveTo>
                    <a:pt x="242" y="2028"/>
                  </a:moveTo>
                  <a:cubicBezTo>
                    <a:pt x="310" y="1978"/>
                    <a:pt x="310" y="1978"/>
                    <a:pt x="310" y="1978"/>
                  </a:cubicBezTo>
                  <a:cubicBezTo>
                    <a:pt x="440" y="2048"/>
                    <a:pt x="440" y="2048"/>
                    <a:pt x="440" y="2048"/>
                  </a:cubicBezTo>
                  <a:cubicBezTo>
                    <a:pt x="510" y="2247"/>
                    <a:pt x="510" y="2247"/>
                    <a:pt x="510" y="2247"/>
                  </a:cubicBezTo>
                  <a:cubicBezTo>
                    <a:pt x="471" y="2350"/>
                    <a:pt x="471" y="2350"/>
                    <a:pt x="471" y="2350"/>
                  </a:cubicBezTo>
                  <a:cubicBezTo>
                    <a:pt x="380" y="2255"/>
                    <a:pt x="302" y="2147"/>
                    <a:pt x="242" y="2028"/>
                  </a:cubicBezTo>
                  <a:close/>
                  <a:moveTo>
                    <a:pt x="1430" y="2760"/>
                  </a:moveTo>
                  <a:cubicBezTo>
                    <a:pt x="1092" y="2760"/>
                    <a:pt x="784" y="2634"/>
                    <a:pt x="549" y="2426"/>
                  </a:cubicBezTo>
                  <a:cubicBezTo>
                    <a:pt x="610" y="2266"/>
                    <a:pt x="610" y="2266"/>
                    <a:pt x="610" y="2266"/>
                  </a:cubicBezTo>
                  <a:cubicBezTo>
                    <a:pt x="614" y="2255"/>
                    <a:pt x="614" y="2243"/>
                    <a:pt x="611" y="2231"/>
                  </a:cubicBezTo>
                  <a:cubicBezTo>
                    <a:pt x="528" y="1996"/>
                    <a:pt x="528" y="1996"/>
                    <a:pt x="528" y="1996"/>
                  </a:cubicBezTo>
                  <a:cubicBezTo>
                    <a:pt x="524" y="1984"/>
                    <a:pt x="516" y="1974"/>
                    <a:pt x="505" y="1968"/>
                  </a:cubicBezTo>
                  <a:cubicBezTo>
                    <a:pt x="329" y="1875"/>
                    <a:pt x="329" y="1875"/>
                    <a:pt x="329" y="1875"/>
                  </a:cubicBezTo>
                  <a:cubicBezTo>
                    <a:pt x="312" y="1866"/>
                    <a:pt x="291" y="1868"/>
                    <a:pt x="276" y="1879"/>
                  </a:cubicBezTo>
                  <a:cubicBezTo>
                    <a:pt x="200" y="1935"/>
                    <a:pt x="200" y="1935"/>
                    <a:pt x="200" y="1935"/>
                  </a:cubicBezTo>
                  <a:cubicBezTo>
                    <a:pt x="135" y="1779"/>
                    <a:pt x="100" y="1609"/>
                    <a:pt x="100" y="1430"/>
                  </a:cubicBezTo>
                  <a:cubicBezTo>
                    <a:pt x="100" y="1126"/>
                    <a:pt x="202" y="846"/>
                    <a:pt x="375" y="621"/>
                  </a:cubicBezTo>
                  <a:cubicBezTo>
                    <a:pt x="496" y="743"/>
                    <a:pt x="496" y="743"/>
                    <a:pt x="496" y="743"/>
                  </a:cubicBezTo>
                  <a:cubicBezTo>
                    <a:pt x="496" y="926"/>
                    <a:pt x="496" y="926"/>
                    <a:pt x="496" y="926"/>
                  </a:cubicBezTo>
                  <a:cubicBezTo>
                    <a:pt x="496" y="940"/>
                    <a:pt x="501" y="952"/>
                    <a:pt x="511" y="962"/>
                  </a:cubicBezTo>
                  <a:cubicBezTo>
                    <a:pt x="564" y="1015"/>
                    <a:pt x="564" y="1015"/>
                    <a:pt x="564" y="1015"/>
                  </a:cubicBezTo>
                  <a:cubicBezTo>
                    <a:pt x="564" y="1092"/>
                    <a:pt x="564" y="1092"/>
                    <a:pt x="564" y="1092"/>
                  </a:cubicBezTo>
                  <a:cubicBezTo>
                    <a:pt x="511" y="1146"/>
                    <a:pt x="511" y="1146"/>
                    <a:pt x="511" y="1146"/>
                  </a:cubicBezTo>
                  <a:cubicBezTo>
                    <a:pt x="501" y="1155"/>
                    <a:pt x="496" y="1168"/>
                    <a:pt x="496" y="1181"/>
                  </a:cubicBezTo>
                  <a:cubicBezTo>
                    <a:pt x="496" y="1335"/>
                    <a:pt x="496" y="1335"/>
                    <a:pt x="496" y="1335"/>
                  </a:cubicBezTo>
                  <a:cubicBezTo>
                    <a:pt x="496" y="1349"/>
                    <a:pt x="501" y="1361"/>
                    <a:pt x="511" y="1371"/>
                  </a:cubicBezTo>
                  <a:cubicBezTo>
                    <a:pt x="543" y="1403"/>
                    <a:pt x="543" y="1403"/>
                    <a:pt x="543" y="1403"/>
                  </a:cubicBezTo>
                  <a:cubicBezTo>
                    <a:pt x="553" y="1413"/>
                    <a:pt x="565" y="1418"/>
                    <a:pt x="579" y="1418"/>
                  </a:cubicBezTo>
                  <a:cubicBezTo>
                    <a:pt x="695" y="1418"/>
                    <a:pt x="695" y="1418"/>
                    <a:pt x="695" y="1418"/>
                  </a:cubicBezTo>
                  <a:cubicBezTo>
                    <a:pt x="885" y="1671"/>
                    <a:pt x="885" y="1671"/>
                    <a:pt x="885" y="1671"/>
                  </a:cubicBezTo>
                  <a:cubicBezTo>
                    <a:pt x="894" y="1683"/>
                    <a:pt x="909" y="1691"/>
                    <a:pt x="925" y="1691"/>
                  </a:cubicBezTo>
                  <a:cubicBezTo>
                    <a:pt x="937" y="1691"/>
                    <a:pt x="937" y="1691"/>
                    <a:pt x="937" y="1691"/>
                  </a:cubicBezTo>
                  <a:cubicBezTo>
                    <a:pt x="951" y="1691"/>
                    <a:pt x="963" y="1685"/>
                    <a:pt x="973" y="1676"/>
                  </a:cubicBezTo>
                  <a:cubicBezTo>
                    <a:pt x="1005" y="1643"/>
                    <a:pt x="1005" y="1643"/>
                    <a:pt x="1005" y="1643"/>
                  </a:cubicBezTo>
                  <a:cubicBezTo>
                    <a:pt x="1015" y="1634"/>
                    <a:pt x="1020" y="1621"/>
                    <a:pt x="1020" y="1608"/>
                  </a:cubicBezTo>
                  <a:cubicBezTo>
                    <a:pt x="1020" y="1561"/>
                    <a:pt x="1020" y="1561"/>
                    <a:pt x="1020" y="1561"/>
                  </a:cubicBezTo>
                  <a:cubicBezTo>
                    <a:pt x="1163" y="1418"/>
                    <a:pt x="1163" y="1418"/>
                    <a:pt x="1163" y="1418"/>
                  </a:cubicBezTo>
                  <a:cubicBezTo>
                    <a:pt x="1243" y="1418"/>
                    <a:pt x="1243" y="1418"/>
                    <a:pt x="1243" y="1418"/>
                  </a:cubicBezTo>
                  <a:cubicBezTo>
                    <a:pt x="1270" y="1418"/>
                    <a:pt x="1293" y="1396"/>
                    <a:pt x="1293" y="1368"/>
                  </a:cubicBezTo>
                  <a:cubicBezTo>
                    <a:pt x="1293" y="1356"/>
                    <a:pt x="1293" y="1356"/>
                    <a:pt x="1293" y="1356"/>
                  </a:cubicBezTo>
                  <a:cubicBezTo>
                    <a:pt x="1435" y="1214"/>
                    <a:pt x="1435" y="1214"/>
                    <a:pt x="1435" y="1214"/>
                  </a:cubicBezTo>
                  <a:cubicBezTo>
                    <a:pt x="1515" y="1214"/>
                    <a:pt x="1515" y="1214"/>
                    <a:pt x="1515" y="1214"/>
                  </a:cubicBezTo>
                  <a:cubicBezTo>
                    <a:pt x="1543" y="1214"/>
                    <a:pt x="1565" y="1191"/>
                    <a:pt x="1565" y="1164"/>
                  </a:cubicBezTo>
                  <a:cubicBezTo>
                    <a:pt x="1565" y="977"/>
                    <a:pt x="1565" y="977"/>
                    <a:pt x="1565" y="977"/>
                  </a:cubicBezTo>
                  <a:cubicBezTo>
                    <a:pt x="1565" y="963"/>
                    <a:pt x="1560" y="951"/>
                    <a:pt x="1551" y="941"/>
                  </a:cubicBezTo>
                  <a:cubicBezTo>
                    <a:pt x="1407" y="797"/>
                    <a:pt x="1407" y="797"/>
                    <a:pt x="1407" y="797"/>
                  </a:cubicBezTo>
                  <a:cubicBezTo>
                    <a:pt x="1387" y="778"/>
                    <a:pt x="1355" y="778"/>
                    <a:pt x="1336" y="797"/>
                  </a:cubicBezTo>
                  <a:cubicBezTo>
                    <a:pt x="1235" y="898"/>
                    <a:pt x="1235" y="898"/>
                    <a:pt x="1235" y="898"/>
                  </a:cubicBezTo>
                  <a:cubicBezTo>
                    <a:pt x="1016" y="679"/>
                    <a:pt x="1016" y="679"/>
                    <a:pt x="1016" y="679"/>
                  </a:cubicBezTo>
                  <a:cubicBezTo>
                    <a:pt x="1074" y="621"/>
                    <a:pt x="1074" y="621"/>
                    <a:pt x="1074" y="621"/>
                  </a:cubicBezTo>
                  <a:cubicBezTo>
                    <a:pt x="1083" y="612"/>
                    <a:pt x="1088" y="599"/>
                    <a:pt x="1088" y="586"/>
                  </a:cubicBezTo>
                  <a:cubicBezTo>
                    <a:pt x="1088" y="500"/>
                    <a:pt x="1088" y="500"/>
                    <a:pt x="1088" y="500"/>
                  </a:cubicBezTo>
                  <a:cubicBezTo>
                    <a:pt x="1088" y="486"/>
                    <a:pt x="1083" y="474"/>
                    <a:pt x="1074" y="464"/>
                  </a:cubicBezTo>
                  <a:cubicBezTo>
                    <a:pt x="1041" y="432"/>
                    <a:pt x="1041" y="432"/>
                    <a:pt x="1041" y="432"/>
                  </a:cubicBezTo>
                  <a:cubicBezTo>
                    <a:pt x="1032" y="422"/>
                    <a:pt x="1019" y="417"/>
                    <a:pt x="1006" y="417"/>
                  </a:cubicBezTo>
                  <a:cubicBezTo>
                    <a:pt x="569" y="417"/>
                    <a:pt x="569" y="417"/>
                    <a:pt x="569" y="417"/>
                  </a:cubicBezTo>
                  <a:cubicBezTo>
                    <a:pt x="801" y="219"/>
                    <a:pt x="1102" y="100"/>
                    <a:pt x="1430" y="100"/>
                  </a:cubicBezTo>
                  <a:cubicBezTo>
                    <a:pt x="1745" y="100"/>
                    <a:pt x="2035" y="210"/>
                    <a:pt x="2263" y="394"/>
                  </a:cubicBezTo>
                  <a:cubicBezTo>
                    <a:pt x="2030" y="551"/>
                    <a:pt x="2030" y="551"/>
                    <a:pt x="2030" y="551"/>
                  </a:cubicBezTo>
                  <a:cubicBezTo>
                    <a:pt x="2020" y="558"/>
                    <a:pt x="2012" y="569"/>
                    <a:pt x="2009" y="581"/>
                  </a:cubicBezTo>
                  <a:cubicBezTo>
                    <a:pt x="1949" y="816"/>
                    <a:pt x="1949" y="816"/>
                    <a:pt x="1949" y="816"/>
                  </a:cubicBezTo>
                  <a:cubicBezTo>
                    <a:pt x="1948" y="823"/>
                    <a:pt x="1947" y="830"/>
                    <a:pt x="1949" y="837"/>
                  </a:cubicBezTo>
                  <a:cubicBezTo>
                    <a:pt x="1990" y="1079"/>
                    <a:pt x="1990" y="1079"/>
                    <a:pt x="1990" y="1079"/>
                  </a:cubicBezTo>
                  <a:cubicBezTo>
                    <a:pt x="1993" y="1097"/>
                    <a:pt x="2005" y="1112"/>
                    <a:pt x="2022" y="1118"/>
                  </a:cubicBezTo>
                  <a:cubicBezTo>
                    <a:pt x="2239" y="1197"/>
                    <a:pt x="2239" y="1197"/>
                    <a:pt x="2239" y="1197"/>
                  </a:cubicBezTo>
                  <a:cubicBezTo>
                    <a:pt x="2239" y="1197"/>
                    <a:pt x="2239" y="1197"/>
                    <a:pt x="2240" y="1197"/>
                  </a:cubicBezTo>
                  <a:cubicBezTo>
                    <a:pt x="2351" y="1234"/>
                    <a:pt x="2351" y="1234"/>
                    <a:pt x="2351" y="1234"/>
                  </a:cubicBezTo>
                  <a:cubicBezTo>
                    <a:pt x="2351" y="1403"/>
                    <a:pt x="2351" y="1403"/>
                    <a:pt x="2351" y="1403"/>
                  </a:cubicBezTo>
                  <a:cubicBezTo>
                    <a:pt x="2285" y="1761"/>
                    <a:pt x="2285" y="1761"/>
                    <a:pt x="2285" y="1761"/>
                  </a:cubicBezTo>
                  <a:cubicBezTo>
                    <a:pt x="2283" y="1774"/>
                    <a:pt x="2285" y="1787"/>
                    <a:pt x="2293" y="1798"/>
                  </a:cubicBezTo>
                  <a:cubicBezTo>
                    <a:pt x="2468" y="2056"/>
                    <a:pt x="2468" y="2056"/>
                    <a:pt x="2468" y="2056"/>
                  </a:cubicBezTo>
                  <a:cubicBezTo>
                    <a:pt x="2478" y="2070"/>
                    <a:pt x="2493" y="2078"/>
                    <a:pt x="2510" y="2078"/>
                  </a:cubicBezTo>
                  <a:cubicBezTo>
                    <a:pt x="2514" y="2078"/>
                    <a:pt x="2518" y="2077"/>
                    <a:pt x="2522" y="2076"/>
                  </a:cubicBezTo>
                  <a:cubicBezTo>
                    <a:pt x="2603" y="2056"/>
                    <a:pt x="2603" y="2056"/>
                    <a:pt x="2603" y="2056"/>
                  </a:cubicBezTo>
                  <a:cubicBezTo>
                    <a:pt x="2379" y="2474"/>
                    <a:pt x="1937" y="2760"/>
                    <a:pt x="1430" y="2760"/>
                  </a:cubicBezTo>
                  <a:close/>
                  <a:moveTo>
                    <a:pt x="2659" y="1938"/>
                  </a:moveTo>
                  <a:cubicBezTo>
                    <a:pt x="2531" y="1971"/>
                    <a:pt x="2531" y="1971"/>
                    <a:pt x="2531" y="1971"/>
                  </a:cubicBezTo>
                  <a:cubicBezTo>
                    <a:pt x="2387" y="1759"/>
                    <a:pt x="2387" y="1759"/>
                    <a:pt x="2387" y="1759"/>
                  </a:cubicBezTo>
                  <a:cubicBezTo>
                    <a:pt x="2450" y="1417"/>
                    <a:pt x="2450" y="1417"/>
                    <a:pt x="2450" y="1417"/>
                  </a:cubicBezTo>
                  <a:cubicBezTo>
                    <a:pt x="2451" y="1413"/>
                    <a:pt x="2451" y="1410"/>
                    <a:pt x="2451" y="1407"/>
                  </a:cubicBezTo>
                  <a:cubicBezTo>
                    <a:pt x="2451" y="1198"/>
                    <a:pt x="2451" y="1198"/>
                    <a:pt x="2451" y="1198"/>
                  </a:cubicBezTo>
                  <a:cubicBezTo>
                    <a:pt x="2451" y="1177"/>
                    <a:pt x="2438" y="1158"/>
                    <a:pt x="2417" y="1151"/>
                  </a:cubicBezTo>
                  <a:cubicBezTo>
                    <a:pt x="2272" y="1102"/>
                    <a:pt x="2272" y="1102"/>
                    <a:pt x="2272" y="1102"/>
                  </a:cubicBezTo>
                  <a:cubicBezTo>
                    <a:pt x="2083" y="1034"/>
                    <a:pt x="2083" y="1034"/>
                    <a:pt x="2083" y="1034"/>
                  </a:cubicBezTo>
                  <a:cubicBezTo>
                    <a:pt x="2049" y="830"/>
                    <a:pt x="2049" y="830"/>
                    <a:pt x="2049" y="830"/>
                  </a:cubicBezTo>
                  <a:cubicBezTo>
                    <a:pt x="2101" y="624"/>
                    <a:pt x="2101" y="624"/>
                    <a:pt x="2101" y="624"/>
                  </a:cubicBezTo>
                  <a:cubicBezTo>
                    <a:pt x="2341" y="462"/>
                    <a:pt x="2341" y="462"/>
                    <a:pt x="2341" y="462"/>
                  </a:cubicBezTo>
                  <a:cubicBezTo>
                    <a:pt x="2599" y="705"/>
                    <a:pt x="2760" y="1049"/>
                    <a:pt x="2760" y="1430"/>
                  </a:cubicBezTo>
                  <a:cubicBezTo>
                    <a:pt x="2760" y="1610"/>
                    <a:pt x="2724" y="1782"/>
                    <a:pt x="2659" y="193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5" name="Freeform 181">
              <a:extLst>
                <a:ext uri="{FF2B5EF4-FFF2-40B4-BE49-F238E27FC236}">
                  <a16:creationId xmlns:a16="http://schemas.microsoft.com/office/drawing/2014/main" id="{7E1FD4B3-0BDB-7934-D5C6-BF7E4E6A9F15}"/>
                </a:ext>
              </a:extLst>
            </p:cNvPr>
            <p:cNvSpPr>
              <a:spLocks noEditPoints="1"/>
            </p:cNvSpPr>
            <p:nvPr/>
          </p:nvSpPr>
          <p:spPr bwMode="auto">
            <a:xfrm>
              <a:off x="3354" y="2344"/>
              <a:ext cx="1043" cy="1613"/>
            </a:xfrm>
            <a:custGeom>
              <a:avLst/>
              <a:gdLst>
                <a:gd name="T0" fmla="*/ 391 w 690"/>
                <a:gd name="T1" fmla="*/ 15 h 1068"/>
                <a:gd name="T2" fmla="*/ 356 w 690"/>
                <a:gd name="T3" fmla="*/ 0 h 1068"/>
                <a:gd name="T4" fmla="*/ 171 w 690"/>
                <a:gd name="T5" fmla="*/ 0 h 1068"/>
                <a:gd name="T6" fmla="*/ 136 w 690"/>
                <a:gd name="T7" fmla="*/ 15 h 1068"/>
                <a:gd name="T8" fmla="*/ 15 w 690"/>
                <a:gd name="T9" fmla="*/ 135 h 1068"/>
                <a:gd name="T10" fmla="*/ 0 w 690"/>
                <a:gd name="T11" fmla="*/ 171 h 1068"/>
                <a:gd name="T12" fmla="*/ 0 w 690"/>
                <a:gd name="T13" fmla="*/ 274 h 1068"/>
                <a:gd name="T14" fmla="*/ 15 w 690"/>
                <a:gd name="T15" fmla="*/ 309 h 1068"/>
                <a:gd name="T16" fmla="*/ 163 w 690"/>
                <a:gd name="T17" fmla="*/ 458 h 1068"/>
                <a:gd name="T18" fmla="*/ 163 w 690"/>
                <a:gd name="T19" fmla="*/ 927 h 1068"/>
                <a:gd name="T20" fmla="*/ 178 w 690"/>
                <a:gd name="T21" fmla="*/ 962 h 1068"/>
                <a:gd name="T22" fmla="*/ 269 w 690"/>
                <a:gd name="T23" fmla="*/ 1053 h 1068"/>
                <a:gd name="T24" fmla="*/ 304 w 690"/>
                <a:gd name="T25" fmla="*/ 1068 h 1068"/>
                <a:gd name="T26" fmla="*/ 340 w 690"/>
                <a:gd name="T27" fmla="*/ 1053 h 1068"/>
                <a:gd name="T28" fmla="*/ 349 w 690"/>
                <a:gd name="T29" fmla="*/ 1044 h 1068"/>
                <a:gd name="T30" fmla="*/ 363 w 690"/>
                <a:gd name="T31" fmla="*/ 1008 h 1068"/>
                <a:gd name="T32" fmla="*/ 363 w 690"/>
                <a:gd name="T33" fmla="*/ 866 h 1068"/>
                <a:gd name="T34" fmla="*/ 430 w 690"/>
                <a:gd name="T35" fmla="*/ 799 h 1068"/>
                <a:gd name="T36" fmla="*/ 445 w 690"/>
                <a:gd name="T37" fmla="*/ 764 h 1068"/>
                <a:gd name="T38" fmla="*/ 445 w 690"/>
                <a:gd name="T39" fmla="*/ 703 h 1068"/>
                <a:gd name="T40" fmla="*/ 675 w 690"/>
                <a:gd name="T41" fmla="*/ 472 h 1068"/>
                <a:gd name="T42" fmla="*/ 690 w 690"/>
                <a:gd name="T43" fmla="*/ 437 h 1068"/>
                <a:gd name="T44" fmla="*/ 690 w 690"/>
                <a:gd name="T45" fmla="*/ 334 h 1068"/>
                <a:gd name="T46" fmla="*/ 675 w 690"/>
                <a:gd name="T47" fmla="*/ 299 h 1068"/>
                <a:gd name="T48" fmla="*/ 391 w 690"/>
                <a:gd name="T49" fmla="*/ 15 h 1068"/>
                <a:gd name="T50" fmla="*/ 590 w 690"/>
                <a:gd name="T51" fmla="*/ 416 h 1068"/>
                <a:gd name="T52" fmla="*/ 360 w 690"/>
                <a:gd name="T53" fmla="*/ 647 h 1068"/>
                <a:gd name="T54" fmla="*/ 345 w 690"/>
                <a:gd name="T55" fmla="*/ 682 h 1068"/>
                <a:gd name="T56" fmla="*/ 345 w 690"/>
                <a:gd name="T57" fmla="*/ 743 h 1068"/>
                <a:gd name="T58" fmla="*/ 278 w 690"/>
                <a:gd name="T59" fmla="*/ 810 h 1068"/>
                <a:gd name="T60" fmla="*/ 263 w 690"/>
                <a:gd name="T61" fmla="*/ 843 h 1068"/>
                <a:gd name="T62" fmla="*/ 263 w 690"/>
                <a:gd name="T63" fmla="*/ 437 h 1068"/>
                <a:gd name="T64" fmla="*/ 249 w 690"/>
                <a:gd name="T65" fmla="*/ 402 h 1068"/>
                <a:gd name="T66" fmla="*/ 100 w 690"/>
                <a:gd name="T67" fmla="*/ 253 h 1068"/>
                <a:gd name="T68" fmla="*/ 100 w 690"/>
                <a:gd name="T69" fmla="*/ 191 h 1068"/>
                <a:gd name="T70" fmla="*/ 192 w 690"/>
                <a:gd name="T71" fmla="*/ 100 h 1068"/>
                <a:gd name="T72" fmla="*/ 335 w 690"/>
                <a:gd name="T73" fmla="*/ 100 h 1068"/>
                <a:gd name="T74" fmla="*/ 590 w 690"/>
                <a:gd name="T75" fmla="*/ 355 h 1068"/>
                <a:gd name="T76" fmla="*/ 590 w 690"/>
                <a:gd name="T77" fmla="*/ 41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0" h="1068">
                  <a:moveTo>
                    <a:pt x="391" y="15"/>
                  </a:moveTo>
                  <a:cubicBezTo>
                    <a:pt x="382" y="5"/>
                    <a:pt x="369" y="0"/>
                    <a:pt x="356" y="0"/>
                  </a:cubicBezTo>
                  <a:cubicBezTo>
                    <a:pt x="171" y="0"/>
                    <a:pt x="171" y="0"/>
                    <a:pt x="171" y="0"/>
                  </a:cubicBezTo>
                  <a:cubicBezTo>
                    <a:pt x="158" y="0"/>
                    <a:pt x="145" y="5"/>
                    <a:pt x="136" y="15"/>
                  </a:cubicBezTo>
                  <a:cubicBezTo>
                    <a:pt x="15" y="135"/>
                    <a:pt x="15" y="135"/>
                    <a:pt x="15" y="135"/>
                  </a:cubicBezTo>
                  <a:cubicBezTo>
                    <a:pt x="5" y="145"/>
                    <a:pt x="0" y="157"/>
                    <a:pt x="0" y="171"/>
                  </a:cubicBezTo>
                  <a:cubicBezTo>
                    <a:pt x="0" y="274"/>
                    <a:pt x="0" y="274"/>
                    <a:pt x="0" y="274"/>
                  </a:cubicBezTo>
                  <a:cubicBezTo>
                    <a:pt x="0" y="287"/>
                    <a:pt x="5" y="300"/>
                    <a:pt x="15" y="309"/>
                  </a:cubicBezTo>
                  <a:cubicBezTo>
                    <a:pt x="163" y="458"/>
                    <a:pt x="163" y="458"/>
                    <a:pt x="163" y="458"/>
                  </a:cubicBezTo>
                  <a:cubicBezTo>
                    <a:pt x="163" y="927"/>
                    <a:pt x="163" y="927"/>
                    <a:pt x="163" y="927"/>
                  </a:cubicBezTo>
                  <a:cubicBezTo>
                    <a:pt x="163" y="940"/>
                    <a:pt x="169" y="953"/>
                    <a:pt x="178" y="962"/>
                  </a:cubicBezTo>
                  <a:cubicBezTo>
                    <a:pt x="269" y="1053"/>
                    <a:pt x="269" y="1053"/>
                    <a:pt x="269" y="1053"/>
                  </a:cubicBezTo>
                  <a:cubicBezTo>
                    <a:pt x="279" y="1063"/>
                    <a:pt x="291" y="1068"/>
                    <a:pt x="304" y="1068"/>
                  </a:cubicBezTo>
                  <a:cubicBezTo>
                    <a:pt x="317" y="1068"/>
                    <a:pt x="330" y="1063"/>
                    <a:pt x="340" y="1053"/>
                  </a:cubicBezTo>
                  <a:cubicBezTo>
                    <a:pt x="349" y="1044"/>
                    <a:pt x="349" y="1044"/>
                    <a:pt x="349" y="1044"/>
                  </a:cubicBezTo>
                  <a:cubicBezTo>
                    <a:pt x="358" y="1034"/>
                    <a:pt x="363" y="1022"/>
                    <a:pt x="363" y="1008"/>
                  </a:cubicBezTo>
                  <a:cubicBezTo>
                    <a:pt x="363" y="866"/>
                    <a:pt x="363" y="866"/>
                    <a:pt x="363" y="866"/>
                  </a:cubicBezTo>
                  <a:cubicBezTo>
                    <a:pt x="430" y="799"/>
                    <a:pt x="430" y="799"/>
                    <a:pt x="430" y="799"/>
                  </a:cubicBezTo>
                  <a:cubicBezTo>
                    <a:pt x="440" y="790"/>
                    <a:pt x="445" y="777"/>
                    <a:pt x="445" y="764"/>
                  </a:cubicBezTo>
                  <a:cubicBezTo>
                    <a:pt x="445" y="703"/>
                    <a:pt x="445" y="703"/>
                    <a:pt x="445" y="703"/>
                  </a:cubicBezTo>
                  <a:cubicBezTo>
                    <a:pt x="675" y="472"/>
                    <a:pt x="675" y="472"/>
                    <a:pt x="675" y="472"/>
                  </a:cubicBezTo>
                  <a:cubicBezTo>
                    <a:pt x="685" y="463"/>
                    <a:pt x="690" y="450"/>
                    <a:pt x="690" y="437"/>
                  </a:cubicBezTo>
                  <a:cubicBezTo>
                    <a:pt x="690" y="334"/>
                    <a:pt x="690" y="334"/>
                    <a:pt x="690" y="334"/>
                  </a:cubicBezTo>
                  <a:cubicBezTo>
                    <a:pt x="690" y="321"/>
                    <a:pt x="685" y="308"/>
                    <a:pt x="675" y="299"/>
                  </a:cubicBezTo>
                  <a:lnTo>
                    <a:pt x="391" y="15"/>
                  </a:lnTo>
                  <a:close/>
                  <a:moveTo>
                    <a:pt x="590" y="416"/>
                  </a:moveTo>
                  <a:cubicBezTo>
                    <a:pt x="360" y="647"/>
                    <a:pt x="360" y="647"/>
                    <a:pt x="360" y="647"/>
                  </a:cubicBezTo>
                  <a:cubicBezTo>
                    <a:pt x="350" y="656"/>
                    <a:pt x="345" y="669"/>
                    <a:pt x="345" y="682"/>
                  </a:cubicBezTo>
                  <a:cubicBezTo>
                    <a:pt x="345" y="743"/>
                    <a:pt x="345" y="743"/>
                    <a:pt x="345" y="743"/>
                  </a:cubicBezTo>
                  <a:cubicBezTo>
                    <a:pt x="278" y="810"/>
                    <a:pt x="278" y="810"/>
                    <a:pt x="278" y="810"/>
                  </a:cubicBezTo>
                  <a:cubicBezTo>
                    <a:pt x="269" y="819"/>
                    <a:pt x="264" y="831"/>
                    <a:pt x="263" y="843"/>
                  </a:cubicBezTo>
                  <a:cubicBezTo>
                    <a:pt x="263" y="437"/>
                    <a:pt x="263" y="437"/>
                    <a:pt x="263" y="437"/>
                  </a:cubicBezTo>
                  <a:cubicBezTo>
                    <a:pt x="263" y="424"/>
                    <a:pt x="258" y="411"/>
                    <a:pt x="249" y="402"/>
                  </a:cubicBezTo>
                  <a:cubicBezTo>
                    <a:pt x="100" y="253"/>
                    <a:pt x="100" y="253"/>
                    <a:pt x="100" y="253"/>
                  </a:cubicBezTo>
                  <a:cubicBezTo>
                    <a:pt x="100" y="191"/>
                    <a:pt x="100" y="191"/>
                    <a:pt x="100" y="191"/>
                  </a:cubicBezTo>
                  <a:cubicBezTo>
                    <a:pt x="192" y="100"/>
                    <a:pt x="192" y="100"/>
                    <a:pt x="192" y="100"/>
                  </a:cubicBezTo>
                  <a:cubicBezTo>
                    <a:pt x="335" y="100"/>
                    <a:pt x="335" y="100"/>
                    <a:pt x="335" y="100"/>
                  </a:cubicBezTo>
                  <a:cubicBezTo>
                    <a:pt x="590" y="355"/>
                    <a:pt x="590" y="355"/>
                    <a:pt x="590" y="355"/>
                  </a:cubicBezTo>
                  <a:lnTo>
                    <a:pt x="590" y="41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7" name="Group 184">
            <a:extLst>
              <a:ext uri="{FF2B5EF4-FFF2-40B4-BE49-F238E27FC236}">
                <a16:creationId xmlns:a16="http://schemas.microsoft.com/office/drawing/2014/main" id="{388AD607-607F-F28B-ACC0-FC860924BFF6}"/>
              </a:ext>
            </a:extLst>
          </p:cNvPr>
          <p:cNvGrpSpPr>
            <a:grpSpLocks noChangeAspect="1"/>
          </p:cNvGrpSpPr>
          <p:nvPr/>
        </p:nvGrpSpPr>
        <p:grpSpPr bwMode="auto">
          <a:xfrm>
            <a:off x="3136353" y="2440767"/>
            <a:ext cx="317306" cy="289924"/>
            <a:chOff x="1474" y="2"/>
            <a:chExt cx="4728" cy="4320"/>
          </a:xfrm>
          <a:solidFill>
            <a:srgbClr val="000000"/>
          </a:solidFill>
        </p:grpSpPr>
        <p:sp>
          <p:nvSpPr>
            <p:cNvPr id="69" name="Freeform 185">
              <a:extLst>
                <a:ext uri="{FF2B5EF4-FFF2-40B4-BE49-F238E27FC236}">
                  <a16:creationId xmlns:a16="http://schemas.microsoft.com/office/drawing/2014/main" id="{984CE041-4345-6724-8F59-30DDD8033FD0}"/>
                </a:ext>
              </a:extLst>
            </p:cNvPr>
            <p:cNvSpPr>
              <a:spLocks noEditPoints="1"/>
            </p:cNvSpPr>
            <p:nvPr/>
          </p:nvSpPr>
          <p:spPr bwMode="auto">
            <a:xfrm>
              <a:off x="3230" y="574"/>
              <a:ext cx="1216" cy="1344"/>
            </a:xfrm>
            <a:custGeom>
              <a:avLst/>
              <a:gdLst>
                <a:gd name="T0" fmla="*/ 355 w 710"/>
                <a:gd name="T1" fmla="*/ 784 h 784"/>
                <a:gd name="T2" fmla="*/ 710 w 710"/>
                <a:gd name="T3" fmla="*/ 392 h 784"/>
                <a:gd name="T4" fmla="*/ 355 w 710"/>
                <a:gd name="T5" fmla="*/ 0 h 784"/>
                <a:gd name="T6" fmla="*/ 0 w 710"/>
                <a:gd name="T7" fmla="*/ 392 h 784"/>
                <a:gd name="T8" fmla="*/ 355 w 710"/>
                <a:gd name="T9" fmla="*/ 784 h 784"/>
                <a:gd name="T10" fmla="*/ 178 w 710"/>
                <a:gd name="T11" fmla="*/ 182 h 784"/>
                <a:gd name="T12" fmla="*/ 355 w 710"/>
                <a:gd name="T13" fmla="*/ 100 h 784"/>
                <a:gd name="T14" fmla="*/ 532 w 710"/>
                <a:gd name="T15" fmla="*/ 182 h 784"/>
                <a:gd name="T16" fmla="*/ 610 w 710"/>
                <a:gd name="T17" fmla="*/ 392 h 784"/>
                <a:gd name="T18" fmla="*/ 532 w 710"/>
                <a:gd name="T19" fmla="*/ 602 h 784"/>
                <a:gd name="T20" fmla="*/ 355 w 710"/>
                <a:gd name="T21" fmla="*/ 684 h 784"/>
                <a:gd name="T22" fmla="*/ 178 w 710"/>
                <a:gd name="T23" fmla="*/ 602 h 784"/>
                <a:gd name="T24" fmla="*/ 100 w 710"/>
                <a:gd name="T25" fmla="*/ 392 h 784"/>
                <a:gd name="T26" fmla="*/ 178 w 710"/>
                <a:gd name="T27" fmla="*/ 18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0" h="784">
                  <a:moveTo>
                    <a:pt x="355" y="784"/>
                  </a:moveTo>
                  <a:cubicBezTo>
                    <a:pt x="551" y="784"/>
                    <a:pt x="710" y="608"/>
                    <a:pt x="710" y="392"/>
                  </a:cubicBezTo>
                  <a:cubicBezTo>
                    <a:pt x="710" y="176"/>
                    <a:pt x="551" y="0"/>
                    <a:pt x="355" y="0"/>
                  </a:cubicBezTo>
                  <a:cubicBezTo>
                    <a:pt x="159" y="0"/>
                    <a:pt x="0" y="176"/>
                    <a:pt x="0" y="392"/>
                  </a:cubicBezTo>
                  <a:cubicBezTo>
                    <a:pt x="0" y="608"/>
                    <a:pt x="159" y="784"/>
                    <a:pt x="355" y="784"/>
                  </a:cubicBezTo>
                  <a:close/>
                  <a:moveTo>
                    <a:pt x="178" y="182"/>
                  </a:moveTo>
                  <a:cubicBezTo>
                    <a:pt x="226" y="129"/>
                    <a:pt x="289" y="100"/>
                    <a:pt x="355" y="100"/>
                  </a:cubicBezTo>
                  <a:cubicBezTo>
                    <a:pt x="421" y="100"/>
                    <a:pt x="484" y="129"/>
                    <a:pt x="532" y="182"/>
                  </a:cubicBezTo>
                  <a:cubicBezTo>
                    <a:pt x="583" y="238"/>
                    <a:pt x="610" y="312"/>
                    <a:pt x="610" y="392"/>
                  </a:cubicBezTo>
                  <a:cubicBezTo>
                    <a:pt x="610" y="472"/>
                    <a:pt x="583" y="546"/>
                    <a:pt x="532" y="602"/>
                  </a:cubicBezTo>
                  <a:cubicBezTo>
                    <a:pt x="484" y="655"/>
                    <a:pt x="421" y="684"/>
                    <a:pt x="355" y="684"/>
                  </a:cubicBezTo>
                  <a:cubicBezTo>
                    <a:pt x="289" y="684"/>
                    <a:pt x="226" y="655"/>
                    <a:pt x="178" y="602"/>
                  </a:cubicBezTo>
                  <a:cubicBezTo>
                    <a:pt x="128" y="546"/>
                    <a:pt x="100" y="472"/>
                    <a:pt x="100" y="392"/>
                  </a:cubicBezTo>
                  <a:cubicBezTo>
                    <a:pt x="100" y="312"/>
                    <a:pt x="128" y="238"/>
                    <a:pt x="178" y="1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0" name="Freeform 186">
              <a:extLst>
                <a:ext uri="{FF2B5EF4-FFF2-40B4-BE49-F238E27FC236}">
                  <a16:creationId xmlns:a16="http://schemas.microsoft.com/office/drawing/2014/main" id="{1C7C02F6-CF09-8E27-BC59-0C8A5BBABD36}"/>
                </a:ext>
              </a:extLst>
            </p:cNvPr>
            <p:cNvSpPr>
              <a:spLocks noEditPoints="1"/>
            </p:cNvSpPr>
            <p:nvPr/>
          </p:nvSpPr>
          <p:spPr bwMode="auto">
            <a:xfrm>
              <a:off x="2725" y="1905"/>
              <a:ext cx="2229" cy="1097"/>
            </a:xfrm>
            <a:custGeom>
              <a:avLst/>
              <a:gdLst>
                <a:gd name="T0" fmla="*/ 941 w 1301"/>
                <a:gd name="T1" fmla="*/ 0 h 640"/>
                <a:gd name="T2" fmla="*/ 650 w 1301"/>
                <a:gd name="T3" fmla="*/ 114 h 640"/>
                <a:gd name="T4" fmla="*/ 359 w 1301"/>
                <a:gd name="T5" fmla="*/ 0 h 640"/>
                <a:gd name="T6" fmla="*/ 10 w 1301"/>
                <a:gd name="T7" fmla="*/ 418 h 640"/>
                <a:gd name="T8" fmla="*/ 116 w 1301"/>
                <a:gd name="T9" fmla="*/ 578 h 640"/>
                <a:gd name="T10" fmla="*/ 625 w 1301"/>
                <a:gd name="T11" fmla="*/ 640 h 640"/>
                <a:gd name="T12" fmla="*/ 1180 w 1301"/>
                <a:gd name="T13" fmla="*/ 577 h 640"/>
                <a:gd name="T14" fmla="*/ 1290 w 1301"/>
                <a:gd name="T15" fmla="*/ 417 h 640"/>
                <a:gd name="T16" fmla="*/ 941 w 1301"/>
                <a:gd name="T17" fmla="*/ 0 h 640"/>
                <a:gd name="T18" fmla="*/ 1158 w 1301"/>
                <a:gd name="T19" fmla="*/ 480 h 640"/>
                <a:gd name="T20" fmla="*/ 625 w 1301"/>
                <a:gd name="T21" fmla="*/ 540 h 640"/>
                <a:gd name="T22" fmla="*/ 141 w 1301"/>
                <a:gd name="T23" fmla="*/ 481 h 640"/>
                <a:gd name="T24" fmla="*/ 109 w 1301"/>
                <a:gd name="T25" fmla="*/ 432 h 640"/>
                <a:gd name="T26" fmla="*/ 174 w 1301"/>
                <a:gd name="T27" fmla="*/ 254 h 640"/>
                <a:gd name="T28" fmla="*/ 353 w 1301"/>
                <a:gd name="T29" fmla="*/ 110 h 640"/>
                <a:gd name="T30" fmla="*/ 432 w 1301"/>
                <a:gd name="T31" fmla="*/ 148 h 640"/>
                <a:gd name="T32" fmla="*/ 650 w 1301"/>
                <a:gd name="T33" fmla="*/ 214 h 640"/>
                <a:gd name="T34" fmla="*/ 869 w 1301"/>
                <a:gd name="T35" fmla="*/ 148 h 640"/>
                <a:gd name="T36" fmla="*/ 948 w 1301"/>
                <a:gd name="T37" fmla="*/ 110 h 640"/>
                <a:gd name="T38" fmla="*/ 1126 w 1301"/>
                <a:gd name="T39" fmla="*/ 254 h 640"/>
                <a:gd name="T40" fmla="*/ 1191 w 1301"/>
                <a:gd name="T41" fmla="*/ 431 h 640"/>
                <a:gd name="T42" fmla="*/ 1158 w 1301"/>
                <a:gd name="T43" fmla="*/ 48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1" h="640">
                  <a:moveTo>
                    <a:pt x="941" y="0"/>
                  </a:moveTo>
                  <a:cubicBezTo>
                    <a:pt x="941" y="0"/>
                    <a:pt x="734" y="114"/>
                    <a:pt x="650" y="114"/>
                  </a:cubicBezTo>
                  <a:cubicBezTo>
                    <a:pt x="566" y="114"/>
                    <a:pt x="359" y="0"/>
                    <a:pt x="359" y="0"/>
                  </a:cubicBezTo>
                  <a:cubicBezTo>
                    <a:pt x="93" y="91"/>
                    <a:pt x="26" y="301"/>
                    <a:pt x="10" y="418"/>
                  </a:cubicBezTo>
                  <a:cubicBezTo>
                    <a:pt x="0" y="491"/>
                    <a:pt x="45" y="560"/>
                    <a:pt x="116" y="578"/>
                  </a:cubicBezTo>
                  <a:cubicBezTo>
                    <a:pt x="292" y="624"/>
                    <a:pt x="467" y="640"/>
                    <a:pt x="625" y="640"/>
                  </a:cubicBezTo>
                  <a:cubicBezTo>
                    <a:pt x="871" y="640"/>
                    <a:pt x="1076" y="601"/>
                    <a:pt x="1180" y="577"/>
                  </a:cubicBezTo>
                  <a:cubicBezTo>
                    <a:pt x="1254" y="560"/>
                    <a:pt x="1301" y="491"/>
                    <a:pt x="1290" y="417"/>
                  </a:cubicBezTo>
                  <a:cubicBezTo>
                    <a:pt x="1274" y="300"/>
                    <a:pt x="1207" y="90"/>
                    <a:pt x="941" y="0"/>
                  </a:cubicBezTo>
                  <a:close/>
                  <a:moveTo>
                    <a:pt x="1158" y="480"/>
                  </a:moveTo>
                  <a:cubicBezTo>
                    <a:pt x="1061" y="502"/>
                    <a:pt x="863" y="540"/>
                    <a:pt x="625" y="540"/>
                  </a:cubicBezTo>
                  <a:cubicBezTo>
                    <a:pt x="453" y="540"/>
                    <a:pt x="290" y="520"/>
                    <a:pt x="141" y="481"/>
                  </a:cubicBezTo>
                  <a:cubicBezTo>
                    <a:pt x="119" y="476"/>
                    <a:pt x="106" y="455"/>
                    <a:pt x="109" y="432"/>
                  </a:cubicBezTo>
                  <a:cubicBezTo>
                    <a:pt x="115" y="386"/>
                    <a:pt x="132" y="318"/>
                    <a:pt x="174" y="254"/>
                  </a:cubicBezTo>
                  <a:cubicBezTo>
                    <a:pt x="216" y="191"/>
                    <a:pt x="276" y="143"/>
                    <a:pt x="353" y="110"/>
                  </a:cubicBezTo>
                  <a:cubicBezTo>
                    <a:pt x="374" y="120"/>
                    <a:pt x="402" y="134"/>
                    <a:pt x="432" y="148"/>
                  </a:cubicBezTo>
                  <a:cubicBezTo>
                    <a:pt x="561" y="207"/>
                    <a:pt x="618" y="214"/>
                    <a:pt x="650" y="214"/>
                  </a:cubicBezTo>
                  <a:cubicBezTo>
                    <a:pt x="682" y="214"/>
                    <a:pt x="739" y="207"/>
                    <a:pt x="869" y="148"/>
                  </a:cubicBezTo>
                  <a:cubicBezTo>
                    <a:pt x="899" y="134"/>
                    <a:pt x="926" y="120"/>
                    <a:pt x="948" y="110"/>
                  </a:cubicBezTo>
                  <a:cubicBezTo>
                    <a:pt x="1024" y="143"/>
                    <a:pt x="1084" y="191"/>
                    <a:pt x="1126" y="254"/>
                  </a:cubicBezTo>
                  <a:cubicBezTo>
                    <a:pt x="1168" y="318"/>
                    <a:pt x="1185" y="385"/>
                    <a:pt x="1191" y="431"/>
                  </a:cubicBezTo>
                  <a:cubicBezTo>
                    <a:pt x="1195" y="454"/>
                    <a:pt x="1180" y="475"/>
                    <a:pt x="1158" y="4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1" name="Freeform 187">
              <a:extLst>
                <a:ext uri="{FF2B5EF4-FFF2-40B4-BE49-F238E27FC236}">
                  <a16:creationId xmlns:a16="http://schemas.microsoft.com/office/drawing/2014/main" id="{4A8D4E76-AF51-711B-FF14-ED032E6070F0}"/>
                </a:ext>
              </a:extLst>
            </p:cNvPr>
            <p:cNvSpPr>
              <a:spLocks noEditPoints="1"/>
            </p:cNvSpPr>
            <p:nvPr/>
          </p:nvSpPr>
          <p:spPr bwMode="auto">
            <a:xfrm>
              <a:off x="1474" y="2"/>
              <a:ext cx="4728" cy="3545"/>
            </a:xfrm>
            <a:custGeom>
              <a:avLst/>
              <a:gdLst>
                <a:gd name="T0" fmla="*/ 2517 w 2760"/>
                <a:gd name="T1" fmla="*/ 0 h 2068"/>
                <a:gd name="T2" fmla="*/ 243 w 2760"/>
                <a:gd name="T3" fmla="*/ 0 h 2068"/>
                <a:gd name="T4" fmla="*/ 0 w 2760"/>
                <a:gd name="T5" fmla="*/ 243 h 2068"/>
                <a:gd name="T6" fmla="*/ 0 w 2760"/>
                <a:gd name="T7" fmla="*/ 1825 h 2068"/>
                <a:gd name="T8" fmla="*/ 243 w 2760"/>
                <a:gd name="T9" fmla="*/ 2068 h 2068"/>
                <a:gd name="T10" fmla="*/ 2517 w 2760"/>
                <a:gd name="T11" fmla="*/ 2068 h 2068"/>
                <a:gd name="T12" fmla="*/ 2760 w 2760"/>
                <a:gd name="T13" fmla="*/ 1825 h 2068"/>
                <a:gd name="T14" fmla="*/ 2760 w 2760"/>
                <a:gd name="T15" fmla="*/ 243 h 2068"/>
                <a:gd name="T16" fmla="*/ 2517 w 2760"/>
                <a:gd name="T17" fmla="*/ 0 h 2068"/>
                <a:gd name="T18" fmla="*/ 2660 w 2760"/>
                <a:gd name="T19" fmla="*/ 1825 h 2068"/>
                <a:gd name="T20" fmla="*/ 2517 w 2760"/>
                <a:gd name="T21" fmla="*/ 1968 h 2068"/>
                <a:gd name="T22" fmla="*/ 243 w 2760"/>
                <a:gd name="T23" fmla="*/ 1968 h 2068"/>
                <a:gd name="T24" fmla="*/ 100 w 2760"/>
                <a:gd name="T25" fmla="*/ 1825 h 2068"/>
                <a:gd name="T26" fmla="*/ 100 w 2760"/>
                <a:gd name="T27" fmla="*/ 243 h 2068"/>
                <a:gd name="T28" fmla="*/ 243 w 2760"/>
                <a:gd name="T29" fmla="*/ 100 h 2068"/>
                <a:gd name="T30" fmla="*/ 2517 w 2760"/>
                <a:gd name="T31" fmla="*/ 100 h 2068"/>
                <a:gd name="T32" fmla="*/ 2660 w 2760"/>
                <a:gd name="T33" fmla="*/ 243 h 2068"/>
                <a:gd name="T34" fmla="*/ 2660 w 2760"/>
                <a:gd name="T35" fmla="*/ 1825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0" h="2068">
                  <a:moveTo>
                    <a:pt x="2517" y="0"/>
                  </a:moveTo>
                  <a:cubicBezTo>
                    <a:pt x="243" y="0"/>
                    <a:pt x="243" y="0"/>
                    <a:pt x="243" y="0"/>
                  </a:cubicBezTo>
                  <a:cubicBezTo>
                    <a:pt x="109" y="0"/>
                    <a:pt x="0" y="109"/>
                    <a:pt x="0" y="243"/>
                  </a:cubicBezTo>
                  <a:cubicBezTo>
                    <a:pt x="0" y="1825"/>
                    <a:pt x="0" y="1825"/>
                    <a:pt x="0" y="1825"/>
                  </a:cubicBezTo>
                  <a:cubicBezTo>
                    <a:pt x="0" y="1959"/>
                    <a:pt x="109" y="2068"/>
                    <a:pt x="243" y="2068"/>
                  </a:cubicBezTo>
                  <a:cubicBezTo>
                    <a:pt x="2517" y="2068"/>
                    <a:pt x="2517" y="2068"/>
                    <a:pt x="2517" y="2068"/>
                  </a:cubicBezTo>
                  <a:cubicBezTo>
                    <a:pt x="2651" y="2068"/>
                    <a:pt x="2760" y="1959"/>
                    <a:pt x="2760" y="1825"/>
                  </a:cubicBezTo>
                  <a:cubicBezTo>
                    <a:pt x="2760" y="243"/>
                    <a:pt x="2760" y="243"/>
                    <a:pt x="2760" y="243"/>
                  </a:cubicBezTo>
                  <a:cubicBezTo>
                    <a:pt x="2760" y="109"/>
                    <a:pt x="2651" y="0"/>
                    <a:pt x="2517" y="0"/>
                  </a:cubicBezTo>
                  <a:close/>
                  <a:moveTo>
                    <a:pt x="2660" y="1825"/>
                  </a:moveTo>
                  <a:cubicBezTo>
                    <a:pt x="2660" y="1904"/>
                    <a:pt x="2596" y="1968"/>
                    <a:pt x="2517" y="1968"/>
                  </a:cubicBezTo>
                  <a:cubicBezTo>
                    <a:pt x="243" y="1968"/>
                    <a:pt x="243" y="1968"/>
                    <a:pt x="243" y="1968"/>
                  </a:cubicBezTo>
                  <a:cubicBezTo>
                    <a:pt x="164" y="1968"/>
                    <a:pt x="100" y="1904"/>
                    <a:pt x="100" y="1825"/>
                  </a:cubicBezTo>
                  <a:cubicBezTo>
                    <a:pt x="100" y="243"/>
                    <a:pt x="100" y="243"/>
                    <a:pt x="100" y="243"/>
                  </a:cubicBezTo>
                  <a:cubicBezTo>
                    <a:pt x="100" y="164"/>
                    <a:pt x="164" y="100"/>
                    <a:pt x="243" y="100"/>
                  </a:cubicBezTo>
                  <a:cubicBezTo>
                    <a:pt x="2517" y="100"/>
                    <a:pt x="2517" y="100"/>
                    <a:pt x="2517" y="100"/>
                  </a:cubicBezTo>
                  <a:cubicBezTo>
                    <a:pt x="2596" y="100"/>
                    <a:pt x="2660" y="164"/>
                    <a:pt x="2660" y="243"/>
                  </a:cubicBezTo>
                  <a:lnTo>
                    <a:pt x="2660" y="182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2" name="Freeform 188">
              <a:extLst>
                <a:ext uri="{FF2B5EF4-FFF2-40B4-BE49-F238E27FC236}">
                  <a16:creationId xmlns:a16="http://schemas.microsoft.com/office/drawing/2014/main" id="{4722F2F6-B794-8B4B-86B2-1C73657C68D4}"/>
                </a:ext>
              </a:extLst>
            </p:cNvPr>
            <p:cNvSpPr>
              <a:spLocks/>
            </p:cNvSpPr>
            <p:nvPr/>
          </p:nvSpPr>
          <p:spPr bwMode="auto">
            <a:xfrm>
              <a:off x="3074" y="3753"/>
              <a:ext cx="1528" cy="171"/>
            </a:xfrm>
            <a:custGeom>
              <a:avLst/>
              <a:gdLst>
                <a:gd name="T0" fmla="*/ 842 w 892"/>
                <a:gd name="T1" fmla="*/ 100 h 100"/>
                <a:gd name="T2" fmla="*/ 892 w 892"/>
                <a:gd name="T3" fmla="*/ 50 h 100"/>
                <a:gd name="T4" fmla="*/ 842 w 892"/>
                <a:gd name="T5" fmla="*/ 0 h 100"/>
                <a:gd name="T6" fmla="*/ 50 w 892"/>
                <a:gd name="T7" fmla="*/ 0 h 100"/>
                <a:gd name="T8" fmla="*/ 0 w 892"/>
                <a:gd name="T9" fmla="*/ 50 h 100"/>
                <a:gd name="T10" fmla="*/ 50 w 892"/>
                <a:gd name="T11" fmla="*/ 100 h 100"/>
                <a:gd name="T12" fmla="*/ 842 w 8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92" h="100">
                  <a:moveTo>
                    <a:pt x="842" y="100"/>
                  </a:moveTo>
                  <a:cubicBezTo>
                    <a:pt x="870" y="100"/>
                    <a:pt x="892" y="77"/>
                    <a:pt x="892" y="50"/>
                  </a:cubicBezTo>
                  <a:cubicBezTo>
                    <a:pt x="892" y="22"/>
                    <a:pt x="870" y="0"/>
                    <a:pt x="842" y="0"/>
                  </a:cubicBezTo>
                  <a:cubicBezTo>
                    <a:pt x="50" y="0"/>
                    <a:pt x="50" y="0"/>
                    <a:pt x="50" y="0"/>
                  </a:cubicBezTo>
                  <a:cubicBezTo>
                    <a:pt x="22" y="0"/>
                    <a:pt x="0" y="22"/>
                    <a:pt x="0" y="50"/>
                  </a:cubicBezTo>
                  <a:cubicBezTo>
                    <a:pt x="0" y="77"/>
                    <a:pt x="22" y="100"/>
                    <a:pt x="50" y="100"/>
                  </a:cubicBezTo>
                  <a:lnTo>
                    <a:pt x="842"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3" name="Freeform 189">
              <a:extLst>
                <a:ext uri="{FF2B5EF4-FFF2-40B4-BE49-F238E27FC236}">
                  <a16:creationId xmlns:a16="http://schemas.microsoft.com/office/drawing/2014/main" id="{4F567B46-3199-3971-9F3A-B8120DAC3C39}"/>
                </a:ext>
              </a:extLst>
            </p:cNvPr>
            <p:cNvSpPr>
              <a:spLocks/>
            </p:cNvSpPr>
            <p:nvPr/>
          </p:nvSpPr>
          <p:spPr bwMode="auto">
            <a:xfrm>
              <a:off x="2245" y="4150"/>
              <a:ext cx="3186" cy="172"/>
            </a:xfrm>
            <a:custGeom>
              <a:avLst/>
              <a:gdLst>
                <a:gd name="T0" fmla="*/ 1810 w 1860"/>
                <a:gd name="T1" fmla="*/ 0 h 100"/>
                <a:gd name="T2" fmla="*/ 50 w 1860"/>
                <a:gd name="T3" fmla="*/ 0 h 100"/>
                <a:gd name="T4" fmla="*/ 0 w 1860"/>
                <a:gd name="T5" fmla="*/ 50 h 100"/>
                <a:gd name="T6" fmla="*/ 50 w 1860"/>
                <a:gd name="T7" fmla="*/ 100 h 100"/>
                <a:gd name="T8" fmla="*/ 1810 w 1860"/>
                <a:gd name="T9" fmla="*/ 100 h 100"/>
                <a:gd name="T10" fmla="*/ 1860 w 1860"/>
                <a:gd name="T11" fmla="*/ 50 h 100"/>
                <a:gd name="T12" fmla="*/ 1810 w 186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860" h="100">
                  <a:moveTo>
                    <a:pt x="1810" y="0"/>
                  </a:moveTo>
                  <a:cubicBezTo>
                    <a:pt x="50" y="0"/>
                    <a:pt x="50" y="0"/>
                    <a:pt x="50" y="0"/>
                  </a:cubicBezTo>
                  <a:cubicBezTo>
                    <a:pt x="22" y="0"/>
                    <a:pt x="0" y="22"/>
                    <a:pt x="0" y="50"/>
                  </a:cubicBezTo>
                  <a:cubicBezTo>
                    <a:pt x="0" y="78"/>
                    <a:pt x="22" y="100"/>
                    <a:pt x="50" y="100"/>
                  </a:cubicBezTo>
                  <a:cubicBezTo>
                    <a:pt x="1810" y="100"/>
                    <a:pt x="1810" y="100"/>
                    <a:pt x="1810" y="100"/>
                  </a:cubicBezTo>
                  <a:cubicBezTo>
                    <a:pt x="1838" y="100"/>
                    <a:pt x="1860" y="78"/>
                    <a:pt x="1860" y="50"/>
                  </a:cubicBezTo>
                  <a:cubicBezTo>
                    <a:pt x="1860" y="22"/>
                    <a:pt x="1838" y="0"/>
                    <a:pt x="18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82" name="Group 199">
            <a:extLst>
              <a:ext uri="{FF2B5EF4-FFF2-40B4-BE49-F238E27FC236}">
                <a16:creationId xmlns:a16="http://schemas.microsoft.com/office/drawing/2014/main" id="{4E675787-CBD1-966D-C014-308A1BFC4C5B}"/>
              </a:ext>
            </a:extLst>
          </p:cNvPr>
          <p:cNvGrpSpPr>
            <a:grpSpLocks noChangeAspect="1"/>
          </p:cNvGrpSpPr>
          <p:nvPr/>
        </p:nvGrpSpPr>
        <p:grpSpPr bwMode="auto">
          <a:xfrm>
            <a:off x="8222478" y="1577063"/>
            <a:ext cx="248149" cy="350901"/>
            <a:chOff x="2326" y="1"/>
            <a:chExt cx="3055" cy="4320"/>
          </a:xfrm>
          <a:solidFill>
            <a:srgbClr val="000000"/>
          </a:solidFill>
        </p:grpSpPr>
        <p:sp>
          <p:nvSpPr>
            <p:cNvPr id="84" name="Freeform 200">
              <a:extLst>
                <a:ext uri="{FF2B5EF4-FFF2-40B4-BE49-F238E27FC236}">
                  <a16:creationId xmlns:a16="http://schemas.microsoft.com/office/drawing/2014/main" id="{F46FD9D2-AD5F-5AD5-C327-01F1BC04D17A}"/>
                </a:ext>
              </a:extLst>
            </p:cNvPr>
            <p:cNvSpPr>
              <a:spLocks/>
            </p:cNvSpPr>
            <p:nvPr/>
          </p:nvSpPr>
          <p:spPr bwMode="auto">
            <a:xfrm>
              <a:off x="2326" y="1780"/>
              <a:ext cx="3055" cy="2541"/>
            </a:xfrm>
            <a:custGeom>
              <a:avLst/>
              <a:gdLst>
                <a:gd name="T0" fmla="*/ 905 w 2389"/>
                <a:gd name="T1" fmla="*/ 1987 h 1987"/>
                <a:gd name="T2" fmla="*/ 756 w 2389"/>
                <a:gd name="T3" fmla="*/ 1926 h 1987"/>
                <a:gd name="T4" fmla="*/ 61 w 2389"/>
                <a:gd name="T5" fmla="*/ 1230 h 1987"/>
                <a:gd name="T6" fmla="*/ 0 w 2389"/>
                <a:gd name="T7" fmla="*/ 1082 h 1987"/>
                <a:gd name="T8" fmla="*/ 61 w 2389"/>
                <a:gd name="T9" fmla="*/ 933 h 1987"/>
                <a:gd name="T10" fmla="*/ 975 w 2389"/>
                <a:gd name="T11" fmla="*/ 19 h 1987"/>
                <a:gd name="T12" fmla="*/ 1046 w 2389"/>
                <a:gd name="T13" fmla="*/ 19 h 1987"/>
                <a:gd name="T14" fmla="*/ 1046 w 2389"/>
                <a:gd name="T15" fmla="*/ 90 h 1987"/>
                <a:gd name="T16" fmla="*/ 132 w 2389"/>
                <a:gd name="T17" fmla="*/ 1004 h 1987"/>
                <a:gd name="T18" fmla="*/ 100 w 2389"/>
                <a:gd name="T19" fmla="*/ 1082 h 1987"/>
                <a:gd name="T20" fmla="*/ 132 w 2389"/>
                <a:gd name="T21" fmla="*/ 1160 h 1987"/>
                <a:gd name="T22" fmla="*/ 827 w 2389"/>
                <a:gd name="T23" fmla="*/ 1855 h 1987"/>
                <a:gd name="T24" fmla="*/ 905 w 2389"/>
                <a:gd name="T25" fmla="*/ 1887 h 1987"/>
                <a:gd name="T26" fmla="*/ 982 w 2389"/>
                <a:gd name="T27" fmla="*/ 1855 h 1987"/>
                <a:gd name="T28" fmla="*/ 2236 w 2389"/>
                <a:gd name="T29" fmla="*/ 601 h 1987"/>
                <a:gd name="T30" fmla="*/ 2236 w 2389"/>
                <a:gd name="T31" fmla="*/ 445 h 1987"/>
                <a:gd name="T32" fmla="*/ 1881 w 2389"/>
                <a:gd name="T33" fmla="*/ 90 h 1987"/>
                <a:gd name="T34" fmla="*/ 1881 w 2389"/>
                <a:gd name="T35" fmla="*/ 19 h 1987"/>
                <a:gd name="T36" fmla="*/ 1952 w 2389"/>
                <a:gd name="T37" fmla="*/ 19 h 1987"/>
                <a:gd name="T38" fmla="*/ 2307 w 2389"/>
                <a:gd name="T39" fmla="*/ 375 h 1987"/>
                <a:gd name="T40" fmla="*/ 2307 w 2389"/>
                <a:gd name="T41" fmla="*/ 672 h 1987"/>
                <a:gd name="T42" fmla="*/ 1053 w 2389"/>
                <a:gd name="T43" fmla="*/ 1926 h 1987"/>
                <a:gd name="T44" fmla="*/ 905 w 2389"/>
                <a:gd name="T45" fmla="*/ 1987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89" h="1987">
                  <a:moveTo>
                    <a:pt x="905" y="1987"/>
                  </a:moveTo>
                  <a:cubicBezTo>
                    <a:pt x="848" y="1987"/>
                    <a:pt x="796" y="1965"/>
                    <a:pt x="756" y="1926"/>
                  </a:cubicBezTo>
                  <a:cubicBezTo>
                    <a:pt x="61" y="1230"/>
                    <a:pt x="61" y="1230"/>
                    <a:pt x="61" y="1230"/>
                  </a:cubicBezTo>
                  <a:cubicBezTo>
                    <a:pt x="21" y="1191"/>
                    <a:pt x="0" y="1138"/>
                    <a:pt x="0" y="1082"/>
                  </a:cubicBezTo>
                  <a:cubicBezTo>
                    <a:pt x="0" y="1026"/>
                    <a:pt x="21" y="973"/>
                    <a:pt x="61" y="933"/>
                  </a:cubicBezTo>
                  <a:cubicBezTo>
                    <a:pt x="975" y="19"/>
                    <a:pt x="975" y="19"/>
                    <a:pt x="975" y="19"/>
                  </a:cubicBezTo>
                  <a:cubicBezTo>
                    <a:pt x="995" y="0"/>
                    <a:pt x="1026" y="0"/>
                    <a:pt x="1046" y="19"/>
                  </a:cubicBezTo>
                  <a:cubicBezTo>
                    <a:pt x="1065" y="39"/>
                    <a:pt x="1065" y="70"/>
                    <a:pt x="1046" y="90"/>
                  </a:cubicBezTo>
                  <a:cubicBezTo>
                    <a:pt x="132" y="1004"/>
                    <a:pt x="132" y="1004"/>
                    <a:pt x="132" y="1004"/>
                  </a:cubicBezTo>
                  <a:cubicBezTo>
                    <a:pt x="111" y="1025"/>
                    <a:pt x="100" y="1052"/>
                    <a:pt x="100" y="1082"/>
                  </a:cubicBezTo>
                  <a:cubicBezTo>
                    <a:pt x="100" y="1111"/>
                    <a:pt x="111" y="1139"/>
                    <a:pt x="132" y="1160"/>
                  </a:cubicBezTo>
                  <a:cubicBezTo>
                    <a:pt x="827" y="1855"/>
                    <a:pt x="827" y="1855"/>
                    <a:pt x="827" y="1855"/>
                  </a:cubicBezTo>
                  <a:cubicBezTo>
                    <a:pt x="847" y="1876"/>
                    <a:pt x="875" y="1887"/>
                    <a:pt x="905" y="1887"/>
                  </a:cubicBezTo>
                  <a:cubicBezTo>
                    <a:pt x="934" y="1887"/>
                    <a:pt x="962" y="1876"/>
                    <a:pt x="982" y="1855"/>
                  </a:cubicBezTo>
                  <a:cubicBezTo>
                    <a:pt x="2236" y="601"/>
                    <a:pt x="2236" y="601"/>
                    <a:pt x="2236" y="601"/>
                  </a:cubicBezTo>
                  <a:cubicBezTo>
                    <a:pt x="2279" y="558"/>
                    <a:pt x="2279" y="488"/>
                    <a:pt x="2236" y="445"/>
                  </a:cubicBezTo>
                  <a:cubicBezTo>
                    <a:pt x="1881" y="90"/>
                    <a:pt x="1881" y="90"/>
                    <a:pt x="1881" y="90"/>
                  </a:cubicBezTo>
                  <a:cubicBezTo>
                    <a:pt x="1861" y="70"/>
                    <a:pt x="1861" y="39"/>
                    <a:pt x="1881" y="19"/>
                  </a:cubicBezTo>
                  <a:cubicBezTo>
                    <a:pt x="1900" y="0"/>
                    <a:pt x="1932" y="0"/>
                    <a:pt x="1952" y="19"/>
                  </a:cubicBezTo>
                  <a:cubicBezTo>
                    <a:pt x="2307" y="375"/>
                    <a:pt x="2307" y="375"/>
                    <a:pt x="2307" y="375"/>
                  </a:cubicBezTo>
                  <a:cubicBezTo>
                    <a:pt x="2389" y="456"/>
                    <a:pt x="2389" y="590"/>
                    <a:pt x="2307" y="672"/>
                  </a:cubicBezTo>
                  <a:cubicBezTo>
                    <a:pt x="1053" y="1926"/>
                    <a:pt x="1053" y="1926"/>
                    <a:pt x="1053" y="1926"/>
                  </a:cubicBezTo>
                  <a:cubicBezTo>
                    <a:pt x="1014" y="1965"/>
                    <a:pt x="961" y="1987"/>
                    <a:pt x="905" y="198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5" name="Freeform 201">
              <a:extLst>
                <a:ext uri="{FF2B5EF4-FFF2-40B4-BE49-F238E27FC236}">
                  <a16:creationId xmlns:a16="http://schemas.microsoft.com/office/drawing/2014/main" id="{5331574E-D91E-8770-0C8D-6EE31B14702D}"/>
                </a:ext>
              </a:extLst>
            </p:cNvPr>
            <p:cNvSpPr>
              <a:spLocks/>
            </p:cNvSpPr>
            <p:nvPr/>
          </p:nvSpPr>
          <p:spPr bwMode="auto">
            <a:xfrm>
              <a:off x="3472" y="1"/>
              <a:ext cx="1540" cy="433"/>
            </a:xfrm>
            <a:custGeom>
              <a:avLst/>
              <a:gdLst>
                <a:gd name="T0" fmla="*/ 1149 w 1205"/>
                <a:gd name="T1" fmla="*/ 338 h 338"/>
                <a:gd name="T2" fmla="*/ 1115 w 1205"/>
                <a:gd name="T3" fmla="*/ 324 h 338"/>
                <a:gd name="T4" fmla="*/ 595 w 1205"/>
                <a:gd name="T5" fmla="*/ 100 h 338"/>
                <a:gd name="T6" fmla="*/ 90 w 1205"/>
                <a:gd name="T7" fmla="*/ 310 h 338"/>
                <a:gd name="T8" fmla="*/ 19 w 1205"/>
                <a:gd name="T9" fmla="*/ 308 h 338"/>
                <a:gd name="T10" fmla="*/ 22 w 1205"/>
                <a:gd name="T11" fmla="*/ 237 h 338"/>
                <a:gd name="T12" fmla="*/ 595 w 1205"/>
                <a:gd name="T13" fmla="*/ 0 h 338"/>
                <a:gd name="T14" fmla="*/ 1184 w 1205"/>
                <a:gd name="T15" fmla="*/ 252 h 338"/>
                <a:gd name="T16" fmla="*/ 1185 w 1205"/>
                <a:gd name="T17" fmla="*/ 323 h 338"/>
                <a:gd name="T18" fmla="*/ 1149 w 1205"/>
                <a:gd name="T19"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5" h="338">
                  <a:moveTo>
                    <a:pt x="1149" y="338"/>
                  </a:moveTo>
                  <a:cubicBezTo>
                    <a:pt x="1137" y="338"/>
                    <a:pt x="1124" y="333"/>
                    <a:pt x="1115" y="324"/>
                  </a:cubicBezTo>
                  <a:cubicBezTo>
                    <a:pt x="963" y="178"/>
                    <a:pt x="784" y="100"/>
                    <a:pt x="595" y="100"/>
                  </a:cubicBezTo>
                  <a:cubicBezTo>
                    <a:pt x="413" y="100"/>
                    <a:pt x="238" y="173"/>
                    <a:pt x="90" y="310"/>
                  </a:cubicBezTo>
                  <a:cubicBezTo>
                    <a:pt x="70" y="329"/>
                    <a:pt x="38" y="328"/>
                    <a:pt x="19" y="308"/>
                  </a:cubicBezTo>
                  <a:cubicBezTo>
                    <a:pt x="0" y="287"/>
                    <a:pt x="2" y="256"/>
                    <a:pt x="22" y="237"/>
                  </a:cubicBezTo>
                  <a:cubicBezTo>
                    <a:pt x="189" y="82"/>
                    <a:pt x="387" y="0"/>
                    <a:pt x="595" y="0"/>
                  </a:cubicBezTo>
                  <a:cubicBezTo>
                    <a:pt x="810" y="0"/>
                    <a:pt x="1014" y="87"/>
                    <a:pt x="1184" y="252"/>
                  </a:cubicBezTo>
                  <a:cubicBezTo>
                    <a:pt x="1204" y="271"/>
                    <a:pt x="1205" y="303"/>
                    <a:pt x="1185" y="323"/>
                  </a:cubicBezTo>
                  <a:cubicBezTo>
                    <a:pt x="1176" y="333"/>
                    <a:pt x="1163" y="338"/>
                    <a:pt x="1149" y="33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6" name="Freeform 202">
              <a:extLst>
                <a:ext uri="{FF2B5EF4-FFF2-40B4-BE49-F238E27FC236}">
                  <a16:creationId xmlns:a16="http://schemas.microsoft.com/office/drawing/2014/main" id="{319A64F8-E0EA-CC10-8A88-3FC777574B39}"/>
                </a:ext>
              </a:extLst>
            </p:cNvPr>
            <p:cNvSpPr>
              <a:spLocks/>
            </p:cNvSpPr>
            <p:nvPr/>
          </p:nvSpPr>
          <p:spPr bwMode="auto">
            <a:xfrm>
              <a:off x="3803" y="585"/>
              <a:ext cx="878" cy="287"/>
            </a:xfrm>
            <a:custGeom>
              <a:avLst/>
              <a:gdLst>
                <a:gd name="T0" fmla="*/ 632 w 687"/>
                <a:gd name="T1" fmla="*/ 225 h 225"/>
                <a:gd name="T2" fmla="*/ 597 w 687"/>
                <a:gd name="T3" fmla="*/ 211 h 225"/>
                <a:gd name="T4" fmla="*/ 340 w 687"/>
                <a:gd name="T5" fmla="*/ 100 h 225"/>
                <a:gd name="T6" fmla="*/ 89 w 687"/>
                <a:gd name="T7" fmla="*/ 204 h 225"/>
                <a:gd name="T8" fmla="*/ 19 w 687"/>
                <a:gd name="T9" fmla="*/ 202 h 225"/>
                <a:gd name="T10" fmla="*/ 21 w 687"/>
                <a:gd name="T11" fmla="*/ 131 h 225"/>
                <a:gd name="T12" fmla="*/ 340 w 687"/>
                <a:gd name="T13" fmla="*/ 0 h 225"/>
                <a:gd name="T14" fmla="*/ 667 w 687"/>
                <a:gd name="T15" fmla="*/ 139 h 225"/>
                <a:gd name="T16" fmla="*/ 668 w 687"/>
                <a:gd name="T17" fmla="*/ 210 h 225"/>
                <a:gd name="T18" fmla="*/ 632 w 687"/>
                <a:gd name="T1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7" h="225">
                  <a:moveTo>
                    <a:pt x="632" y="225"/>
                  </a:moveTo>
                  <a:cubicBezTo>
                    <a:pt x="620" y="225"/>
                    <a:pt x="607" y="220"/>
                    <a:pt x="597" y="211"/>
                  </a:cubicBezTo>
                  <a:cubicBezTo>
                    <a:pt x="522" y="138"/>
                    <a:pt x="433" y="100"/>
                    <a:pt x="340" y="100"/>
                  </a:cubicBezTo>
                  <a:cubicBezTo>
                    <a:pt x="250" y="100"/>
                    <a:pt x="163" y="136"/>
                    <a:pt x="89" y="204"/>
                  </a:cubicBezTo>
                  <a:cubicBezTo>
                    <a:pt x="69" y="223"/>
                    <a:pt x="37" y="222"/>
                    <a:pt x="19" y="202"/>
                  </a:cubicBezTo>
                  <a:cubicBezTo>
                    <a:pt x="0" y="181"/>
                    <a:pt x="1" y="150"/>
                    <a:pt x="21" y="131"/>
                  </a:cubicBezTo>
                  <a:cubicBezTo>
                    <a:pt x="114" y="45"/>
                    <a:pt x="224" y="0"/>
                    <a:pt x="340" y="0"/>
                  </a:cubicBezTo>
                  <a:cubicBezTo>
                    <a:pt x="459" y="0"/>
                    <a:pt x="573" y="48"/>
                    <a:pt x="667" y="139"/>
                  </a:cubicBezTo>
                  <a:cubicBezTo>
                    <a:pt x="687" y="158"/>
                    <a:pt x="687" y="190"/>
                    <a:pt x="668" y="210"/>
                  </a:cubicBezTo>
                  <a:cubicBezTo>
                    <a:pt x="658" y="220"/>
                    <a:pt x="645" y="225"/>
                    <a:pt x="632" y="22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7" name="Freeform 203">
              <a:extLst>
                <a:ext uri="{FF2B5EF4-FFF2-40B4-BE49-F238E27FC236}">
                  <a16:creationId xmlns:a16="http://schemas.microsoft.com/office/drawing/2014/main" id="{E704809F-0584-3F4D-DB71-9DA6DAE77A4F}"/>
                </a:ext>
              </a:extLst>
            </p:cNvPr>
            <p:cNvSpPr>
              <a:spLocks noEditPoints="1"/>
            </p:cNvSpPr>
            <p:nvPr/>
          </p:nvSpPr>
          <p:spPr bwMode="auto">
            <a:xfrm>
              <a:off x="3846" y="1106"/>
              <a:ext cx="793" cy="793"/>
            </a:xfrm>
            <a:custGeom>
              <a:avLst/>
              <a:gdLst>
                <a:gd name="T0" fmla="*/ 310 w 620"/>
                <a:gd name="T1" fmla="*/ 620 h 620"/>
                <a:gd name="T2" fmla="*/ 0 w 620"/>
                <a:gd name="T3" fmla="*/ 310 h 620"/>
                <a:gd name="T4" fmla="*/ 310 w 620"/>
                <a:gd name="T5" fmla="*/ 0 h 620"/>
                <a:gd name="T6" fmla="*/ 620 w 620"/>
                <a:gd name="T7" fmla="*/ 310 h 620"/>
                <a:gd name="T8" fmla="*/ 310 w 620"/>
                <a:gd name="T9" fmla="*/ 620 h 620"/>
                <a:gd name="T10" fmla="*/ 310 w 620"/>
                <a:gd name="T11" fmla="*/ 100 h 620"/>
                <a:gd name="T12" fmla="*/ 100 w 620"/>
                <a:gd name="T13" fmla="*/ 310 h 620"/>
                <a:gd name="T14" fmla="*/ 310 w 620"/>
                <a:gd name="T15" fmla="*/ 520 h 620"/>
                <a:gd name="T16" fmla="*/ 520 w 620"/>
                <a:gd name="T17" fmla="*/ 310 h 620"/>
                <a:gd name="T18" fmla="*/ 310 w 620"/>
                <a:gd name="T19" fmla="*/ 10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620">
                  <a:moveTo>
                    <a:pt x="310" y="620"/>
                  </a:moveTo>
                  <a:cubicBezTo>
                    <a:pt x="139" y="620"/>
                    <a:pt x="0" y="481"/>
                    <a:pt x="0" y="310"/>
                  </a:cubicBezTo>
                  <a:cubicBezTo>
                    <a:pt x="0" y="139"/>
                    <a:pt x="139" y="0"/>
                    <a:pt x="310" y="0"/>
                  </a:cubicBezTo>
                  <a:cubicBezTo>
                    <a:pt x="481" y="0"/>
                    <a:pt x="620" y="139"/>
                    <a:pt x="620" y="310"/>
                  </a:cubicBezTo>
                  <a:cubicBezTo>
                    <a:pt x="620" y="481"/>
                    <a:pt x="481" y="620"/>
                    <a:pt x="310" y="620"/>
                  </a:cubicBezTo>
                  <a:close/>
                  <a:moveTo>
                    <a:pt x="310" y="100"/>
                  </a:moveTo>
                  <a:cubicBezTo>
                    <a:pt x="194" y="100"/>
                    <a:pt x="100" y="195"/>
                    <a:pt x="100" y="310"/>
                  </a:cubicBezTo>
                  <a:cubicBezTo>
                    <a:pt x="100" y="426"/>
                    <a:pt x="194" y="520"/>
                    <a:pt x="310" y="520"/>
                  </a:cubicBezTo>
                  <a:cubicBezTo>
                    <a:pt x="426" y="520"/>
                    <a:pt x="520" y="426"/>
                    <a:pt x="520" y="310"/>
                  </a:cubicBezTo>
                  <a:cubicBezTo>
                    <a:pt x="520" y="195"/>
                    <a:pt x="426" y="100"/>
                    <a:pt x="31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89" name="Group 206">
            <a:extLst>
              <a:ext uri="{FF2B5EF4-FFF2-40B4-BE49-F238E27FC236}">
                <a16:creationId xmlns:a16="http://schemas.microsoft.com/office/drawing/2014/main" id="{0B2AFC68-6AAC-0C19-F486-790067685F23}"/>
              </a:ext>
            </a:extLst>
          </p:cNvPr>
          <p:cNvGrpSpPr>
            <a:grpSpLocks noChangeAspect="1"/>
          </p:cNvGrpSpPr>
          <p:nvPr/>
        </p:nvGrpSpPr>
        <p:grpSpPr bwMode="auto">
          <a:xfrm>
            <a:off x="3976776" y="2486943"/>
            <a:ext cx="343284" cy="197573"/>
            <a:chOff x="89" y="2"/>
            <a:chExt cx="7506" cy="4320"/>
          </a:xfrm>
          <a:solidFill>
            <a:srgbClr val="000000"/>
          </a:solidFill>
        </p:grpSpPr>
        <p:sp>
          <p:nvSpPr>
            <p:cNvPr id="91" name="Freeform 207">
              <a:extLst>
                <a:ext uri="{FF2B5EF4-FFF2-40B4-BE49-F238E27FC236}">
                  <a16:creationId xmlns:a16="http://schemas.microsoft.com/office/drawing/2014/main" id="{151EAA6A-9A84-14AB-34F0-891C842364D1}"/>
                </a:ext>
              </a:extLst>
            </p:cNvPr>
            <p:cNvSpPr>
              <a:spLocks noEditPoints="1"/>
            </p:cNvSpPr>
            <p:nvPr/>
          </p:nvSpPr>
          <p:spPr bwMode="auto">
            <a:xfrm>
              <a:off x="89" y="2"/>
              <a:ext cx="7506" cy="4320"/>
            </a:xfrm>
            <a:custGeom>
              <a:avLst/>
              <a:gdLst>
                <a:gd name="T0" fmla="*/ 3478 w 3528"/>
                <a:gd name="T1" fmla="*/ 1680 h 2028"/>
                <a:gd name="T2" fmla="*/ 3144 w 3528"/>
                <a:gd name="T3" fmla="*/ 1680 h 2028"/>
                <a:gd name="T4" fmla="*/ 3144 w 3528"/>
                <a:gd name="T5" fmla="*/ 243 h 2028"/>
                <a:gd name="T6" fmla="*/ 2901 w 3528"/>
                <a:gd name="T7" fmla="*/ 0 h 2028"/>
                <a:gd name="T8" fmla="*/ 627 w 3528"/>
                <a:gd name="T9" fmla="*/ 0 h 2028"/>
                <a:gd name="T10" fmla="*/ 384 w 3528"/>
                <a:gd name="T11" fmla="*/ 243 h 2028"/>
                <a:gd name="T12" fmla="*/ 384 w 3528"/>
                <a:gd name="T13" fmla="*/ 1680 h 2028"/>
                <a:gd name="T14" fmla="*/ 50 w 3528"/>
                <a:gd name="T15" fmla="*/ 1680 h 2028"/>
                <a:gd name="T16" fmla="*/ 0 w 3528"/>
                <a:gd name="T17" fmla="*/ 1730 h 2028"/>
                <a:gd name="T18" fmla="*/ 298 w 3528"/>
                <a:gd name="T19" fmla="*/ 2028 h 2028"/>
                <a:gd name="T20" fmla="*/ 3230 w 3528"/>
                <a:gd name="T21" fmla="*/ 2028 h 2028"/>
                <a:gd name="T22" fmla="*/ 3528 w 3528"/>
                <a:gd name="T23" fmla="*/ 1730 h 2028"/>
                <a:gd name="T24" fmla="*/ 3478 w 3528"/>
                <a:gd name="T25" fmla="*/ 1680 h 2028"/>
                <a:gd name="T26" fmla="*/ 484 w 3528"/>
                <a:gd name="T27" fmla="*/ 243 h 2028"/>
                <a:gd name="T28" fmla="*/ 627 w 3528"/>
                <a:gd name="T29" fmla="*/ 100 h 2028"/>
                <a:gd name="T30" fmla="*/ 2901 w 3528"/>
                <a:gd name="T31" fmla="*/ 100 h 2028"/>
                <a:gd name="T32" fmla="*/ 3044 w 3528"/>
                <a:gd name="T33" fmla="*/ 243 h 2028"/>
                <a:gd name="T34" fmla="*/ 3044 w 3528"/>
                <a:gd name="T35" fmla="*/ 1680 h 2028"/>
                <a:gd name="T36" fmla="*/ 484 w 3528"/>
                <a:gd name="T37" fmla="*/ 1680 h 2028"/>
                <a:gd name="T38" fmla="*/ 484 w 3528"/>
                <a:gd name="T39" fmla="*/ 243 h 2028"/>
                <a:gd name="T40" fmla="*/ 3230 w 3528"/>
                <a:gd name="T41" fmla="*/ 1928 h 2028"/>
                <a:gd name="T42" fmla="*/ 298 w 3528"/>
                <a:gd name="T43" fmla="*/ 1928 h 2028"/>
                <a:gd name="T44" fmla="*/ 106 w 3528"/>
                <a:gd name="T45" fmla="*/ 1780 h 2028"/>
                <a:gd name="T46" fmla="*/ 3422 w 3528"/>
                <a:gd name="T47" fmla="*/ 1780 h 2028"/>
                <a:gd name="T48" fmla="*/ 3230 w 3528"/>
                <a:gd name="T49" fmla="*/ 192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28" h="2028">
                  <a:moveTo>
                    <a:pt x="3478" y="1680"/>
                  </a:moveTo>
                  <a:cubicBezTo>
                    <a:pt x="3144" y="1680"/>
                    <a:pt x="3144" y="1680"/>
                    <a:pt x="3144" y="1680"/>
                  </a:cubicBezTo>
                  <a:cubicBezTo>
                    <a:pt x="3144" y="243"/>
                    <a:pt x="3144" y="243"/>
                    <a:pt x="3144" y="243"/>
                  </a:cubicBezTo>
                  <a:cubicBezTo>
                    <a:pt x="3144" y="109"/>
                    <a:pt x="3035" y="0"/>
                    <a:pt x="2901" y="0"/>
                  </a:cubicBezTo>
                  <a:cubicBezTo>
                    <a:pt x="627" y="0"/>
                    <a:pt x="627" y="0"/>
                    <a:pt x="627" y="0"/>
                  </a:cubicBezTo>
                  <a:cubicBezTo>
                    <a:pt x="493" y="0"/>
                    <a:pt x="384" y="109"/>
                    <a:pt x="384" y="243"/>
                  </a:cubicBezTo>
                  <a:cubicBezTo>
                    <a:pt x="384" y="1680"/>
                    <a:pt x="384" y="1680"/>
                    <a:pt x="384" y="1680"/>
                  </a:cubicBezTo>
                  <a:cubicBezTo>
                    <a:pt x="50" y="1680"/>
                    <a:pt x="50" y="1680"/>
                    <a:pt x="50" y="1680"/>
                  </a:cubicBezTo>
                  <a:cubicBezTo>
                    <a:pt x="22" y="1680"/>
                    <a:pt x="0" y="1702"/>
                    <a:pt x="0" y="1730"/>
                  </a:cubicBezTo>
                  <a:cubicBezTo>
                    <a:pt x="0" y="1894"/>
                    <a:pt x="134" y="2028"/>
                    <a:pt x="298" y="2028"/>
                  </a:cubicBezTo>
                  <a:cubicBezTo>
                    <a:pt x="3230" y="2028"/>
                    <a:pt x="3230" y="2028"/>
                    <a:pt x="3230" y="2028"/>
                  </a:cubicBezTo>
                  <a:cubicBezTo>
                    <a:pt x="3394" y="2028"/>
                    <a:pt x="3528" y="1894"/>
                    <a:pt x="3528" y="1730"/>
                  </a:cubicBezTo>
                  <a:cubicBezTo>
                    <a:pt x="3528" y="1702"/>
                    <a:pt x="3506" y="1680"/>
                    <a:pt x="3478" y="1680"/>
                  </a:cubicBezTo>
                  <a:close/>
                  <a:moveTo>
                    <a:pt x="484" y="243"/>
                  </a:moveTo>
                  <a:cubicBezTo>
                    <a:pt x="484" y="164"/>
                    <a:pt x="548" y="100"/>
                    <a:pt x="627" y="100"/>
                  </a:cubicBezTo>
                  <a:cubicBezTo>
                    <a:pt x="2901" y="100"/>
                    <a:pt x="2901" y="100"/>
                    <a:pt x="2901" y="100"/>
                  </a:cubicBezTo>
                  <a:cubicBezTo>
                    <a:pt x="2980" y="100"/>
                    <a:pt x="3044" y="164"/>
                    <a:pt x="3044" y="243"/>
                  </a:cubicBezTo>
                  <a:cubicBezTo>
                    <a:pt x="3044" y="1680"/>
                    <a:pt x="3044" y="1680"/>
                    <a:pt x="3044" y="1680"/>
                  </a:cubicBezTo>
                  <a:cubicBezTo>
                    <a:pt x="484" y="1680"/>
                    <a:pt x="484" y="1680"/>
                    <a:pt x="484" y="1680"/>
                  </a:cubicBezTo>
                  <a:lnTo>
                    <a:pt x="484" y="243"/>
                  </a:lnTo>
                  <a:close/>
                  <a:moveTo>
                    <a:pt x="3230" y="1928"/>
                  </a:moveTo>
                  <a:cubicBezTo>
                    <a:pt x="298" y="1928"/>
                    <a:pt x="298" y="1928"/>
                    <a:pt x="298" y="1928"/>
                  </a:cubicBezTo>
                  <a:cubicBezTo>
                    <a:pt x="206" y="1928"/>
                    <a:pt x="128" y="1865"/>
                    <a:pt x="106" y="1780"/>
                  </a:cubicBezTo>
                  <a:cubicBezTo>
                    <a:pt x="3422" y="1780"/>
                    <a:pt x="3422" y="1780"/>
                    <a:pt x="3422" y="1780"/>
                  </a:cubicBezTo>
                  <a:cubicBezTo>
                    <a:pt x="3400" y="1865"/>
                    <a:pt x="3322" y="1928"/>
                    <a:pt x="3230" y="192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2" name="Freeform 208">
              <a:extLst>
                <a:ext uri="{FF2B5EF4-FFF2-40B4-BE49-F238E27FC236}">
                  <a16:creationId xmlns:a16="http://schemas.microsoft.com/office/drawing/2014/main" id="{B7DC21FB-E7A9-9528-A290-5F52E40494C5}"/>
                </a:ext>
              </a:extLst>
            </p:cNvPr>
            <p:cNvSpPr>
              <a:spLocks noEditPoints="1"/>
            </p:cNvSpPr>
            <p:nvPr/>
          </p:nvSpPr>
          <p:spPr bwMode="auto">
            <a:xfrm>
              <a:off x="2459" y="533"/>
              <a:ext cx="2766" cy="2769"/>
            </a:xfrm>
            <a:custGeom>
              <a:avLst/>
              <a:gdLst>
                <a:gd name="T0" fmla="*/ 0 w 1300"/>
                <a:gd name="T1" fmla="*/ 650 h 1300"/>
                <a:gd name="T2" fmla="*/ 1300 w 1300"/>
                <a:gd name="T3" fmla="*/ 650 h 1300"/>
                <a:gd name="T4" fmla="*/ 419 w 1300"/>
                <a:gd name="T5" fmla="*/ 362 h 1300"/>
                <a:gd name="T6" fmla="*/ 609 w 1300"/>
                <a:gd name="T7" fmla="*/ 481 h 1300"/>
                <a:gd name="T8" fmla="*/ 640 w 1300"/>
                <a:gd name="T9" fmla="*/ 470 h 1300"/>
                <a:gd name="T10" fmla="*/ 613 w 1300"/>
                <a:gd name="T11" fmla="*/ 491 h 1300"/>
                <a:gd name="T12" fmla="*/ 536 w 1300"/>
                <a:gd name="T13" fmla="*/ 561 h 1300"/>
                <a:gd name="T14" fmla="*/ 442 w 1300"/>
                <a:gd name="T15" fmla="*/ 634 h 1300"/>
                <a:gd name="T16" fmla="*/ 362 w 1300"/>
                <a:gd name="T17" fmla="*/ 561 h 1300"/>
                <a:gd name="T18" fmla="*/ 340 w 1300"/>
                <a:gd name="T19" fmla="*/ 554 h 1300"/>
                <a:gd name="T20" fmla="*/ 368 w 1300"/>
                <a:gd name="T21" fmla="*/ 505 h 1300"/>
                <a:gd name="T22" fmla="*/ 353 w 1300"/>
                <a:gd name="T23" fmla="*/ 421 h 1300"/>
                <a:gd name="T24" fmla="*/ 340 w 1300"/>
                <a:gd name="T25" fmla="*/ 344 h 1300"/>
                <a:gd name="T26" fmla="*/ 305 w 1300"/>
                <a:gd name="T27" fmla="*/ 289 h 1300"/>
                <a:gd name="T28" fmla="*/ 419 w 1300"/>
                <a:gd name="T29" fmla="*/ 291 h 1300"/>
                <a:gd name="T30" fmla="*/ 182 w 1300"/>
                <a:gd name="T31" fmla="*/ 938 h 1300"/>
                <a:gd name="T32" fmla="*/ 236 w 1300"/>
                <a:gd name="T33" fmla="*/ 938 h 1300"/>
                <a:gd name="T34" fmla="*/ 251 w 1300"/>
                <a:gd name="T35" fmla="*/ 1028 h 1300"/>
                <a:gd name="T36" fmla="*/ 650 w 1300"/>
                <a:gd name="T37" fmla="*/ 1200 h 1300"/>
                <a:gd name="T38" fmla="*/ 360 w 1300"/>
                <a:gd name="T39" fmla="*/ 1023 h 1300"/>
                <a:gd name="T40" fmla="*/ 324 w 1300"/>
                <a:gd name="T41" fmla="*/ 887 h 1300"/>
                <a:gd name="T42" fmla="*/ 224 w 1300"/>
                <a:gd name="T43" fmla="*/ 818 h 1300"/>
                <a:gd name="T44" fmla="*/ 137 w 1300"/>
                <a:gd name="T45" fmla="*/ 848 h 1300"/>
                <a:gd name="T46" fmla="*/ 204 w 1300"/>
                <a:gd name="T47" fmla="*/ 329 h 1300"/>
                <a:gd name="T48" fmla="*/ 240 w 1300"/>
                <a:gd name="T49" fmla="*/ 428 h 1300"/>
                <a:gd name="T50" fmla="*/ 268 w 1300"/>
                <a:gd name="T51" fmla="*/ 477 h 1300"/>
                <a:gd name="T52" fmla="*/ 254 w 1300"/>
                <a:gd name="T53" fmla="*/ 498 h 1300"/>
                <a:gd name="T54" fmla="*/ 240 w 1300"/>
                <a:gd name="T55" fmla="*/ 597 h 1300"/>
                <a:gd name="T56" fmla="*/ 268 w 1300"/>
                <a:gd name="T57" fmla="*/ 646 h 1300"/>
                <a:gd name="T58" fmla="*/ 337 w 1300"/>
                <a:gd name="T59" fmla="*/ 661 h 1300"/>
                <a:gd name="T60" fmla="*/ 446 w 1300"/>
                <a:gd name="T61" fmla="*/ 773 h 1300"/>
                <a:gd name="T62" fmla="*/ 487 w 1300"/>
                <a:gd name="T63" fmla="*/ 758 h 1300"/>
                <a:gd name="T64" fmla="*/ 515 w 1300"/>
                <a:gd name="T65" fmla="*/ 710 h 1300"/>
                <a:gd name="T66" fmla="*/ 556 w 1300"/>
                <a:gd name="T67" fmla="*/ 661 h 1300"/>
                <a:gd name="T68" fmla="*/ 627 w 1300"/>
                <a:gd name="T69" fmla="*/ 618 h 1300"/>
                <a:gd name="T70" fmla="*/ 690 w 1300"/>
                <a:gd name="T71" fmla="*/ 576 h 1300"/>
                <a:gd name="T72" fmla="*/ 740 w 1300"/>
                <a:gd name="T73" fmla="*/ 449 h 1300"/>
                <a:gd name="T74" fmla="*/ 666 w 1300"/>
                <a:gd name="T75" fmla="*/ 354 h 1300"/>
                <a:gd name="T76" fmla="*/ 574 w 1300"/>
                <a:gd name="T77" fmla="*/ 375 h 1300"/>
                <a:gd name="T78" fmla="*/ 528 w 1300"/>
                <a:gd name="T79" fmla="*/ 323 h 1300"/>
                <a:gd name="T80" fmla="*/ 543 w 1300"/>
                <a:gd name="T81" fmla="*/ 252 h 1300"/>
                <a:gd name="T82" fmla="*/ 515 w 1300"/>
                <a:gd name="T83" fmla="*/ 203 h 1300"/>
                <a:gd name="T84" fmla="*/ 351 w 1300"/>
                <a:gd name="T85" fmla="*/ 189 h 1300"/>
                <a:gd name="T86" fmla="*/ 964 w 1300"/>
                <a:gd name="T87" fmla="*/ 198 h 1300"/>
                <a:gd name="T88" fmla="*/ 874 w 1300"/>
                <a:gd name="T89" fmla="*/ 274 h 1300"/>
                <a:gd name="T90" fmla="*/ 848 w 1300"/>
                <a:gd name="T91" fmla="*/ 397 h 1300"/>
                <a:gd name="T92" fmla="*/ 898 w 1300"/>
                <a:gd name="T93" fmla="*/ 541 h 1300"/>
                <a:gd name="T94" fmla="*/ 993 w 1300"/>
                <a:gd name="T95" fmla="*/ 575 h 1300"/>
                <a:gd name="T96" fmla="*/ 1022 w 1300"/>
                <a:gd name="T97" fmla="*/ 635 h 1300"/>
                <a:gd name="T98" fmla="*/ 1002 w 1300"/>
                <a:gd name="T99" fmla="*/ 826 h 1300"/>
                <a:gd name="T100" fmla="*/ 1106 w 1300"/>
                <a:gd name="T101" fmla="*/ 958 h 1300"/>
                <a:gd name="T102" fmla="*/ 1163 w 1300"/>
                <a:gd name="T103" fmla="*/ 847 h 1300"/>
                <a:gd name="T104" fmla="*/ 1096 w 1300"/>
                <a:gd name="T105" fmla="*/ 786 h 1300"/>
                <a:gd name="T106" fmla="*/ 1122 w 1300"/>
                <a:gd name="T107" fmla="*/ 640 h 1300"/>
                <a:gd name="T108" fmla="*/ 1088 w 1300"/>
                <a:gd name="T109" fmla="*/ 502 h 1300"/>
                <a:gd name="T110" fmla="*/ 959 w 1300"/>
                <a:gd name="T111" fmla="*/ 457 h 1300"/>
                <a:gd name="T112" fmla="*/ 967 w 1300"/>
                <a:gd name="T113" fmla="*/ 317 h 1300"/>
                <a:gd name="T114" fmla="*/ 1200 w 1300"/>
                <a:gd name="T115" fmla="*/ 65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0" h="1300">
                  <a:moveTo>
                    <a:pt x="650" y="0"/>
                  </a:moveTo>
                  <a:cubicBezTo>
                    <a:pt x="292" y="0"/>
                    <a:pt x="0" y="291"/>
                    <a:pt x="0" y="650"/>
                  </a:cubicBezTo>
                  <a:cubicBezTo>
                    <a:pt x="0" y="1008"/>
                    <a:pt x="292" y="1300"/>
                    <a:pt x="650" y="1300"/>
                  </a:cubicBezTo>
                  <a:cubicBezTo>
                    <a:pt x="1008" y="1300"/>
                    <a:pt x="1300" y="1008"/>
                    <a:pt x="1300" y="650"/>
                  </a:cubicBezTo>
                  <a:cubicBezTo>
                    <a:pt x="1300" y="291"/>
                    <a:pt x="1008" y="0"/>
                    <a:pt x="650" y="0"/>
                  </a:cubicBezTo>
                  <a:close/>
                  <a:moveTo>
                    <a:pt x="419" y="362"/>
                  </a:moveTo>
                  <a:cubicBezTo>
                    <a:pt x="539" y="481"/>
                    <a:pt x="539" y="481"/>
                    <a:pt x="539" y="481"/>
                  </a:cubicBezTo>
                  <a:cubicBezTo>
                    <a:pt x="558" y="501"/>
                    <a:pt x="590" y="501"/>
                    <a:pt x="609" y="481"/>
                  </a:cubicBezTo>
                  <a:cubicBezTo>
                    <a:pt x="630" y="460"/>
                    <a:pt x="630" y="460"/>
                    <a:pt x="630" y="460"/>
                  </a:cubicBezTo>
                  <a:cubicBezTo>
                    <a:pt x="640" y="470"/>
                    <a:pt x="640" y="470"/>
                    <a:pt x="640" y="470"/>
                  </a:cubicBezTo>
                  <a:cubicBezTo>
                    <a:pt x="640" y="477"/>
                    <a:pt x="640" y="477"/>
                    <a:pt x="640" y="477"/>
                  </a:cubicBezTo>
                  <a:cubicBezTo>
                    <a:pt x="630" y="479"/>
                    <a:pt x="620" y="483"/>
                    <a:pt x="613" y="491"/>
                  </a:cubicBezTo>
                  <a:cubicBezTo>
                    <a:pt x="543" y="561"/>
                    <a:pt x="543" y="561"/>
                    <a:pt x="543" y="561"/>
                  </a:cubicBezTo>
                  <a:cubicBezTo>
                    <a:pt x="536" y="561"/>
                    <a:pt x="536" y="561"/>
                    <a:pt x="536" y="561"/>
                  </a:cubicBezTo>
                  <a:cubicBezTo>
                    <a:pt x="522" y="561"/>
                    <a:pt x="510" y="566"/>
                    <a:pt x="500" y="575"/>
                  </a:cubicBezTo>
                  <a:cubicBezTo>
                    <a:pt x="442" y="634"/>
                    <a:pt x="442" y="634"/>
                    <a:pt x="442" y="634"/>
                  </a:cubicBezTo>
                  <a:cubicBezTo>
                    <a:pt x="402" y="581"/>
                    <a:pt x="402" y="581"/>
                    <a:pt x="402" y="581"/>
                  </a:cubicBezTo>
                  <a:cubicBezTo>
                    <a:pt x="392" y="568"/>
                    <a:pt x="377" y="561"/>
                    <a:pt x="362" y="561"/>
                  </a:cubicBezTo>
                  <a:cubicBezTo>
                    <a:pt x="340" y="561"/>
                    <a:pt x="340" y="561"/>
                    <a:pt x="340" y="561"/>
                  </a:cubicBezTo>
                  <a:cubicBezTo>
                    <a:pt x="340" y="554"/>
                    <a:pt x="340" y="554"/>
                    <a:pt x="340" y="554"/>
                  </a:cubicBezTo>
                  <a:cubicBezTo>
                    <a:pt x="353" y="541"/>
                    <a:pt x="353" y="541"/>
                    <a:pt x="353" y="541"/>
                  </a:cubicBezTo>
                  <a:cubicBezTo>
                    <a:pt x="363" y="531"/>
                    <a:pt x="368" y="519"/>
                    <a:pt x="368" y="505"/>
                  </a:cubicBezTo>
                  <a:cubicBezTo>
                    <a:pt x="368" y="456"/>
                    <a:pt x="368" y="456"/>
                    <a:pt x="368" y="456"/>
                  </a:cubicBezTo>
                  <a:cubicBezTo>
                    <a:pt x="368" y="443"/>
                    <a:pt x="363" y="430"/>
                    <a:pt x="353" y="421"/>
                  </a:cubicBezTo>
                  <a:cubicBezTo>
                    <a:pt x="340" y="408"/>
                    <a:pt x="340" y="408"/>
                    <a:pt x="340" y="408"/>
                  </a:cubicBezTo>
                  <a:cubicBezTo>
                    <a:pt x="340" y="344"/>
                    <a:pt x="340" y="344"/>
                    <a:pt x="340" y="344"/>
                  </a:cubicBezTo>
                  <a:cubicBezTo>
                    <a:pt x="340" y="331"/>
                    <a:pt x="334" y="318"/>
                    <a:pt x="325" y="309"/>
                  </a:cubicBezTo>
                  <a:cubicBezTo>
                    <a:pt x="305" y="289"/>
                    <a:pt x="305" y="289"/>
                    <a:pt x="305" y="289"/>
                  </a:cubicBezTo>
                  <a:cubicBezTo>
                    <a:pt x="421" y="289"/>
                    <a:pt x="421" y="289"/>
                    <a:pt x="421" y="289"/>
                  </a:cubicBezTo>
                  <a:cubicBezTo>
                    <a:pt x="419" y="291"/>
                    <a:pt x="419" y="291"/>
                    <a:pt x="419" y="291"/>
                  </a:cubicBezTo>
                  <a:cubicBezTo>
                    <a:pt x="400" y="310"/>
                    <a:pt x="400" y="342"/>
                    <a:pt x="419" y="362"/>
                  </a:cubicBezTo>
                  <a:close/>
                  <a:moveTo>
                    <a:pt x="182" y="938"/>
                  </a:moveTo>
                  <a:cubicBezTo>
                    <a:pt x="205" y="921"/>
                    <a:pt x="205" y="921"/>
                    <a:pt x="205" y="921"/>
                  </a:cubicBezTo>
                  <a:cubicBezTo>
                    <a:pt x="236" y="938"/>
                    <a:pt x="236" y="938"/>
                    <a:pt x="236" y="938"/>
                  </a:cubicBezTo>
                  <a:cubicBezTo>
                    <a:pt x="260" y="1005"/>
                    <a:pt x="260" y="1005"/>
                    <a:pt x="260" y="1005"/>
                  </a:cubicBezTo>
                  <a:cubicBezTo>
                    <a:pt x="251" y="1028"/>
                    <a:pt x="251" y="1028"/>
                    <a:pt x="251" y="1028"/>
                  </a:cubicBezTo>
                  <a:cubicBezTo>
                    <a:pt x="225" y="1001"/>
                    <a:pt x="202" y="971"/>
                    <a:pt x="182" y="938"/>
                  </a:cubicBezTo>
                  <a:close/>
                  <a:moveTo>
                    <a:pt x="650" y="1200"/>
                  </a:moveTo>
                  <a:cubicBezTo>
                    <a:pt x="531" y="1200"/>
                    <a:pt x="421" y="1162"/>
                    <a:pt x="331" y="1098"/>
                  </a:cubicBezTo>
                  <a:cubicBezTo>
                    <a:pt x="360" y="1023"/>
                    <a:pt x="360" y="1023"/>
                    <a:pt x="360" y="1023"/>
                  </a:cubicBezTo>
                  <a:cubicBezTo>
                    <a:pt x="364" y="1012"/>
                    <a:pt x="364" y="1000"/>
                    <a:pt x="360" y="989"/>
                  </a:cubicBezTo>
                  <a:cubicBezTo>
                    <a:pt x="324" y="887"/>
                    <a:pt x="324" y="887"/>
                    <a:pt x="324" y="887"/>
                  </a:cubicBezTo>
                  <a:cubicBezTo>
                    <a:pt x="320" y="875"/>
                    <a:pt x="312" y="865"/>
                    <a:pt x="301" y="859"/>
                  </a:cubicBezTo>
                  <a:cubicBezTo>
                    <a:pt x="224" y="818"/>
                    <a:pt x="224" y="818"/>
                    <a:pt x="224" y="818"/>
                  </a:cubicBezTo>
                  <a:cubicBezTo>
                    <a:pt x="207" y="809"/>
                    <a:pt x="187" y="811"/>
                    <a:pt x="171" y="822"/>
                  </a:cubicBezTo>
                  <a:cubicBezTo>
                    <a:pt x="137" y="848"/>
                    <a:pt x="137" y="848"/>
                    <a:pt x="137" y="848"/>
                  </a:cubicBezTo>
                  <a:cubicBezTo>
                    <a:pt x="113" y="786"/>
                    <a:pt x="100" y="719"/>
                    <a:pt x="100" y="650"/>
                  </a:cubicBezTo>
                  <a:cubicBezTo>
                    <a:pt x="100" y="530"/>
                    <a:pt x="138" y="419"/>
                    <a:pt x="204" y="329"/>
                  </a:cubicBezTo>
                  <a:cubicBezTo>
                    <a:pt x="240" y="365"/>
                    <a:pt x="240" y="365"/>
                    <a:pt x="240" y="365"/>
                  </a:cubicBezTo>
                  <a:cubicBezTo>
                    <a:pt x="240" y="428"/>
                    <a:pt x="240" y="428"/>
                    <a:pt x="240" y="428"/>
                  </a:cubicBezTo>
                  <a:cubicBezTo>
                    <a:pt x="240" y="442"/>
                    <a:pt x="245" y="454"/>
                    <a:pt x="254" y="464"/>
                  </a:cubicBezTo>
                  <a:cubicBezTo>
                    <a:pt x="268" y="477"/>
                    <a:pt x="268" y="477"/>
                    <a:pt x="268" y="477"/>
                  </a:cubicBezTo>
                  <a:cubicBezTo>
                    <a:pt x="268" y="485"/>
                    <a:pt x="268" y="485"/>
                    <a:pt x="268" y="485"/>
                  </a:cubicBezTo>
                  <a:cubicBezTo>
                    <a:pt x="254" y="498"/>
                    <a:pt x="254" y="498"/>
                    <a:pt x="254" y="498"/>
                  </a:cubicBezTo>
                  <a:cubicBezTo>
                    <a:pt x="245" y="507"/>
                    <a:pt x="240" y="520"/>
                    <a:pt x="240" y="533"/>
                  </a:cubicBezTo>
                  <a:cubicBezTo>
                    <a:pt x="240" y="597"/>
                    <a:pt x="240" y="597"/>
                    <a:pt x="240" y="597"/>
                  </a:cubicBezTo>
                  <a:cubicBezTo>
                    <a:pt x="240" y="610"/>
                    <a:pt x="245" y="623"/>
                    <a:pt x="254" y="632"/>
                  </a:cubicBezTo>
                  <a:cubicBezTo>
                    <a:pt x="268" y="646"/>
                    <a:pt x="268" y="646"/>
                    <a:pt x="268" y="646"/>
                  </a:cubicBezTo>
                  <a:cubicBezTo>
                    <a:pt x="277" y="655"/>
                    <a:pt x="290" y="661"/>
                    <a:pt x="303" y="661"/>
                  </a:cubicBezTo>
                  <a:cubicBezTo>
                    <a:pt x="337" y="661"/>
                    <a:pt x="337" y="661"/>
                    <a:pt x="337" y="661"/>
                  </a:cubicBezTo>
                  <a:cubicBezTo>
                    <a:pt x="406" y="753"/>
                    <a:pt x="406" y="753"/>
                    <a:pt x="406" y="753"/>
                  </a:cubicBezTo>
                  <a:cubicBezTo>
                    <a:pt x="415" y="766"/>
                    <a:pt x="430" y="773"/>
                    <a:pt x="446" y="773"/>
                  </a:cubicBezTo>
                  <a:cubicBezTo>
                    <a:pt x="451" y="773"/>
                    <a:pt x="451" y="773"/>
                    <a:pt x="451" y="773"/>
                  </a:cubicBezTo>
                  <a:cubicBezTo>
                    <a:pt x="465" y="773"/>
                    <a:pt x="477" y="768"/>
                    <a:pt x="487" y="758"/>
                  </a:cubicBezTo>
                  <a:cubicBezTo>
                    <a:pt x="500" y="745"/>
                    <a:pt x="500" y="745"/>
                    <a:pt x="500" y="745"/>
                  </a:cubicBezTo>
                  <a:cubicBezTo>
                    <a:pt x="509" y="736"/>
                    <a:pt x="515" y="723"/>
                    <a:pt x="515" y="710"/>
                  </a:cubicBezTo>
                  <a:cubicBezTo>
                    <a:pt x="515" y="702"/>
                    <a:pt x="515" y="702"/>
                    <a:pt x="515" y="702"/>
                  </a:cubicBezTo>
                  <a:cubicBezTo>
                    <a:pt x="556" y="661"/>
                    <a:pt x="556" y="661"/>
                    <a:pt x="556" y="661"/>
                  </a:cubicBezTo>
                  <a:cubicBezTo>
                    <a:pt x="577" y="661"/>
                    <a:pt x="577" y="661"/>
                    <a:pt x="577" y="661"/>
                  </a:cubicBezTo>
                  <a:cubicBezTo>
                    <a:pt x="602" y="661"/>
                    <a:pt x="623" y="642"/>
                    <a:pt x="627" y="618"/>
                  </a:cubicBezTo>
                  <a:cubicBezTo>
                    <a:pt x="669" y="576"/>
                    <a:pt x="669" y="576"/>
                    <a:pt x="669" y="576"/>
                  </a:cubicBezTo>
                  <a:cubicBezTo>
                    <a:pt x="690" y="576"/>
                    <a:pt x="690" y="576"/>
                    <a:pt x="690" y="576"/>
                  </a:cubicBezTo>
                  <a:cubicBezTo>
                    <a:pt x="717" y="576"/>
                    <a:pt x="740" y="554"/>
                    <a:pt x="740" y="526"/>
                  </a:cubicBezTo>
                  <a:cubicBezTo>
                    <a:pt x="740" y="449"/>
                    <a:pt x="740" y="449"/>
                    <a:pt x="740" y="449"/>
                  </a:cubicBezTo>
                  <a:cubicBezTo>
                    <a:pt x="740" y="436"/>
                    <a:pt x="735" y="423"/>
                    <a:pt x="725" y="414"/>
                  </a:cubicBezTo>
                  <a:cubicBezTo>
                    <a:pt x="666" y="354"/>
                    <a:pt x="666" y="354"/>
                    <a:pt x="666" y="354"/>
                  </a:cubicBezTo>
                  <a:cubicBezTo>
                    <a:pt x="646" y="335"/>
                    <a:pt x="615" y="335"/>
                    <a:pt x="595" y="354"/>
                  </a:cubicBezTo>
                  <a:cubicBezTo>
                    <a:pt x="574" y="375"/>
                    <a:pt x="574" y="375"/>
                    <a:pt x="574" y="375"/>
                  </a:cubicBezTo>
                  <a:cubicBezTo>
                    <a:pt x="525" y="326"/>
                    <a:pt x="525" y="326"/>
                    <a:pt x="525" y="326"/>
                  </a:cubicBezTo>
                  <a:cubicBezTo>
                    <a:pt x="528" y="323"/>
                    <a:pt x="528" y="323"/>
                    <a:pt x="528" y="323"/>
                  </a:cubicBezTo>
                  <a:cubicBezTo>
                    <a:pt x="538" y="314"/>
                    <a:pt x="543" y="301"/>
                    <a:pt x="543" y="288"/>
                  </a:cubicBezTo>
                  <a:cubicBezTo>
                    <a:pt x="543" y="252"/>
                    <a:pt x="543" y="252"/>
                    <a:pt x="543" y="252"/>
                  </a:cubicBezTo>
                  <a:cubicBezTo>
                    <a:pt x="543" y="239"/>
                    <a:pt x="538" y="226"/>
                    <a:pt x="528" y="217"/>
                  </a:cubicBezTo>
                  <a:cubicBezTo>
                    <a:pt x="515" y="203"/>
                    <a:pt x="515" y="203"/>
                    <a:pt x="515" y="203"/>
                  </a:cubicBezTo>
                  <a:cubicBezTo>
                    <a:pt x="505" y="194"/>
                    <a:pt x="493" y="189"/>
                    <a:pt x="479" y="189"/>
                  </a:cubicBezTo>
                  <a:cubicBezTo>
                    <a:pt x="351" y="189"/>
                    <a:pt x="351" y="189"/>
                    <a:pt x="351" y="189"/>
                  </a:cubicBezTo>
                  <a:cubicBezTo>
                    <a:pt x="437" y="132"/>
                    <a:pt x="540" y="100"/>
                    <a:pt x="650" y="100"/>
                  </a:cubicBezTo>
                  <a:cubicBezTo>
                    <a:pt x="766" y="100"/>
                    <a:pt x="875" y="136"/>
                    <a:pt x="964" y="198"/>
                  </a:cubicBezTo>
                  <a:cubicBezTo>
                    <a:pt x="895" y="244"/>
                    <a:pt x="895" y="244"/>
                    <a:pt x="895" y="244"/>
                  </a:cubicBezTo>
                  <a:cubicBezTo>
                    <a:pt x="885" y="251"/>
                    <a:pt x="877" y="262"/>
                    <a:pt x="874" y="274"/>
                  </a:cubicBezTo>
                  <a:cubicBezTo>
                    <a:pt x="848" y="376"/>
                    <a:pt x="848" y="376"/>
                    <a:pt x="848" y="376"/>
                  </a:cubicBezTo>
                  <a:cubicBezTo>
                    <a:pt x="847" y="383"/>
                    <a:pt x="846" y="390"/>
                    <a:pt x="848" y="397"/>
                  </a:cubicBezTo>
                  <a:cubicBezTo>
                    <a:pt x="865" y="502"/>
                    <a:pt x="865" y="502"/>
                    <a:pt x="865" y="502"/>
                  </a:cubicBezTo>
                  <a:cubicBezTo>
                    <a:pt x="868" y="520"/>
                    <a:pt x="881" y="535"/>
                    <a:pt x="898" y="541"/>
                  </a:cubicBezTo>
                  <a:cubicBezTo>
                    <a:pt x="992" y="575"/>
                    <a:pt x="992" y="575"/>
                    <a:pt x="992" y="575"/>
                  </a:cubicBezTo>
                  <a:cubicBezTo>
                    <a:pt x="992" y="575"/>
                    <a:pt x="993" y="575"/>
                    <a:pt x="993" y="575"/>
                  </a:cubicBezTo>
                  <a:cubicBezTo>
                    <a:pt x="1022" y="585"/>
                    <a:pt x="1022" y="585"/>
                    <a:pt x="1022" y="585"/>
                  </a:cubicBezTo>
                  <a:cubicBezTo>
                    <a:pt x="1022" y="635"/>
                    <a:pt x="1022" y="635"/>
                    <a:pt x="1022" y="635"/>
                  </a:cubicBezTo>
                  <a:cubicBezTo>
                    <a:pt x="994" y="788"/>
                    <a:pt x="994" y="788"/>
                    <a:pt x="994" y="788"/>
                  </a:cubicBezTo>
                  <a:cubicBezTo>
                    <a:pt x="991" y="801"/>
                    <a:pt x="994" y="815"/>
                    <a:pt x="1002" y="826"/>
                  </a:cubicBezTo>
                  <a:cubicBezTo>
                    <a:pt x="1078" y="938"/>
                    <a:pt x="1078" y="938"/>
                    <a:pt x="1078" y="938"/>
                  </a:cubicBezTo>
                  <a:cubicBezTo>
                    <a:pt x="1085" y="948"/>
                    <a:pt x="1095" y="954"/>
                    <a:pt x="1106" y="958"/>
                  </a:cubicBezTo>
                  <a:cubicBezTo>
                    <a:pt x="1007" y="1104"/>
                    <a:pt x="839" y="1200"/>
                    <a:pt x="650" y="1200"/>
                  </a:cubicBezTo>
                  <a:close/>
                  <a:moveTo>
                    <a:pt x="1163" y="847"/>
                  </a:moveTo>
                  <a:cubicBezTo>
                    <a:pt x="1141" y="853"/>
                    <a:pt x="1141" y="853"/>
                    <a:pt x="1141" y="853"/>
                  </a:cubicBezTo>
                  <a:cubicBezTo>
                    <a:pt x="1096" y="786"/>
                    <a:pt x="1096" y="786"/>
                    <a:pt x="1096" y="786"/>
                  </a:cubicBezTo>
                  <a:cubicBezTo>
                    <a:pt x="1121" y="649"/>
                    <a:pt x="1121" y="649"/>
                    <a:pt x="1121" y="649"/>
                  </a:cubicBezTo>
                  <a:cubicBezTo>
                    <a:pt x="1122" y="646"/>
                    <a:pt x="1122" y="643"/>
                    <a:pt x="1122" y="640"/>
                  </a:cubicBezTo>
                  <a:cubicBezTo>
                    <a:pt x="1122" y="549"/>
                    <a:pt x="1122" y="549"/>
                    <a:pt x="1122" y="549"/>
                  </a:cubicBezTo>
                  <a:cubicBezTo>
                    <a:pt x="1122" y="527"/>
                    <a:pt x="1108" y="508"/>
                    <a:pt x="1088" y="502"/>
                  </a:cubicBezTo>
                  <a:cubicBezTo>
                    <a:pt x="1025" y="481"/>
                    <a:pt x="1025" y="481"/>
                    <a:pt x="1025" y="481"/>
                  </a:cubicBezTo>
                  <a:cubicBezTo>
                    <a:pt x="959" y="457"/>
                    <a:pt x="959" y="457"/>
                    <a:pt x="959" y="457"/>
                  </a:cubicBezTo>
                  <a:cubicBezTo>
                    <a:pt x="948" y="390"/>
                    <a:pt x="948" y="390"/>
                    <a:pt x="948" y="390"/>
                  </a:cubicBezTo>
                  <a:cubicBezTo>
                    <a:pt x="967" y="317"/>
                    <a:pt x="967" y="317"/>
                    <a:pt x="967" y="317"/>
                  </a:cubicBezTo>
                  <a:cubicBezTo>
                    <a:pt x="1043" y="265"/>
                    <a:pt x="1043" y="265"/>
                    <a:pt x="1043" y="265"/>
                  </a:cubicBezTo>
                  <a:cubicBezTo>
                    <a:pt x="1140" y="365"/>
                    <a:pt x="1200" y="500"/>
                    <a:pt x="1200" y="650"/>
                  </a:cubicBezTo>
                  <a:cubicBezTo>
                    <a:pt x="1200" y="719"/>
                    <a:pt x="1187" y="786"/>
                    <a:pt x="1163" y="84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3" name="Freeform 209">
              <a:extLst>
                <a:ext uri="{FF2B5EF4-FFF2-40B4-BE49-F238E27FC236}">
                  <a16:creationId xmlns:a16="http://schemas.microsoft.com/office/drawing/2014/main" id="{A2359BCD-4879-C2BE-4542-032A03ADF23B}"/>
                </a:ext>
              </a:extLst>
            </p:cNvPr>
            <p:cNvSpPr>
              <a:spLocks noEditPoints="1"/>
            </p:cNvSpPr>
            <p:nvPr/>
          </p:nvSpPr>
          <p:spPr bwMode="auto">
            <a:xfrm>
              <a:off x="3629" y="1947"/>
              <a:ext cx="730" cy="1063"/>
            </a:xfrm>
            <a:custGeom>
              <a:avLst/>
              <a:gdLst>
                <a:gd name="T0" fmla="*/ 211 w 343"/>
                <a:gd name="T1" fmla="*/ 14 h 499"/>
                <a:gd name="T2" fmla="*/ 176 w 343"/>
                <a:gd name="T3" fmla="*/ 0 h 499"/>
                <a:gd name="T4" fmla="*/ 100 w 343"/>
                <a:gd name="T5" fmla="*/ 0 h 499"/>
                <a:gd name="T6" fmla="*/ 64 w 343"/>
                <a:gd name="T7" fmla="*/ 14 h 499"/>
                <a:gd name="T8" fmla="*/ 14 w 343"/>
                <a:gd name="T9" fmla="*/ 64 h 499"/>
                <a:gd name="T10" fmla="*/ 0 w 343"/>
                <a:gd name="T11" fmla="*/ 100 h 499"/>
                <a:gd name="T12" fmla="*/ 0 w 343"/>
                <a:gd name="T13" fmla="*/ 142 h 499"/>
                <a:gd name="T14" fmla="*/ 14 w 343"/>
                <a:gd name="T15" fmla="*/ 177 h 499"/>
                <a:gd name="T16" fmla="*/ 67 w 343"/>
                <a:gd name="T17" fmla="*/ 230 h 499"/>
                <a:gd name="T18" fmla="*/ 67 w 343"/>
                <a:gd name="T19" fmla="*/ 412 h 499"/>
                <a:gd name="T20" fmla="*/ 82 w 343"/>
                <a:gd name="T21" fmla="*/ 447 h 499"/>
                <a:gd name="T22" fmla="*/ 119 w 343"/>
                <a:gd name="T23" fmla="*/ 484 h 499"/>
                <a:gd name="T24" fmla="*/ 155 w 343"/>
                <a:gd name="T25" fmla="*/ 499 h 499"/>
                <a:gd name="T26" fmla="*/ 190 w 343"/>
                <a:gd name="T27" fmla="*/ 484 h 499"/>
                <a:gd name="T28" fmla="*/ 194 w 343"/>
                <a:gd name="T29" fmla="*/ 481 h 499"/>
                <a:gd name="T30" fmla="*/ 208 w 343"/>
                <a:gd name="T31" fmla="*/ 445 h 499"/>
                <a:gd name="T32" fmla="*/ 208 w 343"/>
                <a:gd name="T33" fmla="*/ 399 h 499"/>
                <a:gd name="T34" fmla="*/ 227 w 343"/>
                <a:gd name="T35" fmla="*/ 380 h 499"/>
                <a:gd name="T36" fmla="*/ 242 w 343"/>
                <a:gd name="T37" fmla="*/ 344 h 499"/>
                <a:gd name="T38" fmla="*/ 242 w 343"/>
                <a:gd name="T39" fmla="*/ 331 h 499"/>
                <a:gd name="T40" fmla="*/ 329 w 343"/>
                <a:gd name="T41" fmla="*/ 245 h 499"/>
                <a:gd name="T42" fmla="*/ 343 w 343"/>
                <a:gd name="T43" fmla="*/ 210 h 499"/>
                <a:gd name="T44" fmla="*/ 343 w 343"/>
                <a:gd name="T45" fmla="*/ 167 h 499"/>
                <a:gd name="T46" fmla="*/ 329 w 343"/>
                <a:gd name="T47" fmla="*/ 132 h 499"/>
                <a:gd name="T48" fmla="*/ 211 w 343"/>
                <a:gd name="T49" fmla="*/ 14 h 499"/>
                <a:gd name="T50" fmla="*/ 243 w 343"/>
                <a:gd name="T51" fmla="*/ 189 h 499"/>
                <a:gd name="T52" fmla="*/ 167 w 343"/>
                <a:gd name="T53" fmla="*/ 265 h 499"/>
                <a:gd name="T54" fmla="*/ 167 w 343"/>
                <a:gd name="T55" fmla="*/ 210 h 499"/>
                <a:gd name="T56" fmla="*/ 152 w 343"/>
                <a:gd name="T57" fmla="*/ 174 h 499"/>
                <a:gd name="T58" fmla="*/ 100 w 343"/>
                <a:gd name="T59" fmla="*/ 121 h 499"/>
                <a:gd name="T60" fmla="*/ 100 w 343"/>
                <a:gd name="T61" fmla="*/ 120 h 499"/>
                <a:gd name="T62" fmla="*/ 120 w 343"/>
                <a:gd name="T63" fmla="*/ 100 h 499"/>
                <a:gd name="T64" fmla="*/ 155 w 343"/>
                <a:gd name="T65" fmla="*/ 100 h 499"/>
                <a:gd name="T66" fmla="*/ 243 w 343"/>
                <a:gd name="T67" fmla="*/ 188 h 499"/>
                <a:gd name="T68" fmla="*/ 243 w 343"/>
                <a:gd name="T69" fmla="*/ 18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3" h="499">
                  <a:moveTo>
                    <a:pt x="211" y="14"/>
                  </a:moveTo>
                  <a:cubicBezTo>
                    <a:pt x="202" y="5"/>
                    <a:pt x="189" y="0"/>
                    <a:pt x="176" y="0"/>
                  </a:cubicBezTo>
                  <a:cubicBezTo>
                    <a:pt x="100" y="0"/>
                    <a:pt x="100" y="0"/>
                    <a:pt x="100" y="0"/>
                  </a:cubicBezTo>
                  <a:cubicBezTo>
                    <a:pt x="86" y="0"/>
                    <a:pt x="74" y="5"/>
                    <a:pt x="64" y="14"/>
                  </a:cubicBezTo>
                  <a:cubicBezTo>
                    <a:pt x="14" y="64"/>
                    <a:pt x="14" y="64"/>
                    <a:pt x="14" y="64"/>
                  </a:cubicBezTo>
                  <a:cubicBezTo>
                    <a:pt x="5" y="74"/>
                    <a:pt x="0" y="86"/>
                    <a:pt x="0" y="100"/>
                  </a:cubicBezTo>
                  <a:cubicBezTo>
                    <a:pt x="0" y="142"/>
                    <a:pt x="0" y="142"/>
                    <a:pt x="0" y="142"/>
                  </a:cubicBezTo>
                  <a:cubicBezTo>
                    <a:pt x="0" y="155"/>
                    <a:pt x="5" y="168"/>
                    <a:pt x="14" y="177"/>
                  </a:cubicBezTo>
                  <a:cubicBezTo>
                    <a:pt x="67" y="230"/>
                    <a:pt x="67" y="230"/>
                    <a:pt x="67" y="230"/>
                  </a:cubicBezTo>
                  <a:cubicBezTo>
                    <a:pt x="67" y="412"/>
                    <a:pt x="67" y="412"/>
                    <a:pt x="67" y="412"/>
                  </a:cubicBezTo>
                  <a:cubicBezTo>
                    <a:pt x="67" y="425"/>
                    <a:pt x="72" y="438"/>
                    <a:pt x="82" y="447"/>
                  </a:cubicBezTo>
                  <a:cubicBezTo>
                    <a:pt x="119" y="484"/>
                    <a:pt x="119" y="484"/>
                    <a:pt x="119" y="484"/>
                  </a:cubicBezTo>
                  <a:cubicBezTo>
                    <a:pt x="129" y="494"/>
                    <a:pt x="142" y="499"/>
                    <a:pt x="155" y="499"/>
                  </a:cubicBezTo>
                  <a:cubicBezTo>
                    <a:pt x="167" y="499"/>
                    <a:pt x="180" y="494"/>
                    <a:pt x="190" y="484"/>
                  </a:cubicBezTo>
                  <a:cubicBezTo>
                    <a:pt x="194" y="481"/>
                    <a:pt x="194" y="481"/>
                    <a:pt x="194" y="481"/>
                  </a:cubicBezTo>
                  <a:cubicBezTo>
                    <a:pt x="203" y="471"/>
                    <a:pt x="208" y="459"/>
                    <a:pt x="208" y="445"/>
                  </a:cubicBezTo>
                  <a:cubicBezTo>
                    <a:pt x="208" y="399"/>
                    <a:pt x="208" y="399"/>
                    <a:pt x="208" y="399"/>
                  </a:cubicBezTo>
                  <a:cubicBezTo>
                    <a:pt x="227" y="380"/>
                    <a:pt x="227" y="380"/>
                    <a:pt x="227" y="380"/>
                  </a:cubicBezTo>
                  <a:cubicBezTo>
                    <a:pt x="237" y="370"/>
                    <a:pt x="242" y="358"/>
                    <a:pt x="242" y="344"/>
                  </a:cubicBezTo>
                  <a:cubicBezTo>
                    <a:pt x="242" y="331"/>
                    <a:pt x="242" y="331"/>
                    <a:pt x="242" y="331"/>
                  </a:cubicBezTo>
                  <a:cubicBezTo>
                    <a:pt x="329" y="245"/>
                    <a:pt x="329" y="245"/>
                    <a:pt x="329" y="245"/>
                  </a:cubicBezTo>
                  <a:cubicBezTo>
                    <a:pt x="338" y="235"/>
                    <a:pt x="343" y="223"/>
                    <a:pt x="343" y="210"/>
                  </a:cubicBezTo>
                  <a:cubicBezTo>
                    <a:pt x="343" y="167"/>
                    <a:pt x="343" y="167"/>
                    <a:pt x="343" y="167"/>
                  </a:cubicBezTo>
                  <a:cubicBezTo>
                    <a:pt x="343" y="154"/>
                    <a:pt x="338" y="141"/>
                    <a:pt x="329" y="132"/>
                  </a:cubicBezTo>
                  <a:lnTo>
                    <a:pt x="211" y="14"/>
                  </a:lnTo>
                  <a:close/>
                  <a:moveTo>
                    <a:pt x="243" y="189"/>
                  </a:moveTo>
                  <a:cubicBezTo>
                    <a:pt x="167" y="265"/>
                    <a:pt x="167" y="265"/>
                    <a:pt x="167" y="265"/>
                  </a:cubicBezTo>
                  <a:cubicBezTo>
                    <a:pt x="167" y="210"/>
                    <a:pt x="167" y="210"/>
                    <a:pt x="167" y="210"/>
                  </a:cubicBezTo>
                  <a:cubicBezTo>
                    <a:pt x="167" y="196"/>
                    <a:pt x="162" y="184"/>
                    <a:pt x="152" y="174"/>
                  </a:cubicBezTo>
                  <a:cubicBezTo>
                    <a:pt x="100" y="121"/>
                    <a:pt x="100" y="121"/>
                    <a:pt x="100" y="121"/>
                  </a:cubicBezTo>
                  <a:cubicBezTo>
                    <a:pt x="100" y="120"/>
                    <a:pt x="100" y="120"/>
                    <a:pt x="100" y="120"/>
                  </a:cubicBezTo>
                  <a:cubicBezTo>
                    <a:pt x="120" y="100"/>
                    <a:pt x="120" y="100"/>
                    <a:pt x="120" y="100"/>
                  </a:cubicBezTo>
                  <a:cubicBezTo>
                    <a:pt x="155" y="100"/>
                    <a:pt x="155" y="100"/>
                    <a:pt x="155" y="100"/>
                  </a:cubicBezTo>
                  <a:cubicBezTo>
                    <a:pt x="243" y="188"/>
                    <a:pt x="243" y="188"/>
                    <a:pt x="243" y="188"/>
                  </a:cubicBezTo>
                  <a:lnTo>
                    <a:pt x="243" y="18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95" name="Group 212">
            <a:extLst>
              <a:ext uri="{FF2B5EF4-FFF2-40B4-BE49-F238E27FC236}">
                <a16:creationId xmlns:a16="http://schemas.microsoft.com/office/drawing/2014/main" id="{A9C1AA1C-D68F-F1BE-7372-22C9CF5D0862}"/>
              </a:ext>
            </a:extLst>
          </p:cNvPr>
          <p:cNvGrpSpPr>
            <a:grpSpLocks noChangeAspect="1"/>
          </p:cNvGrpSpPr>
          <p:nvPr/>
        </p:nvGrpSpPr>
        <p:grpSpPr bwMode="auto">
          <a:xfrm>
            <a:off x="5695375" y="2440526"/>
            <a:ext cx="317833" cy="290406"/>
            <a:chOff x="1474" y="2"/>
            <a:chExt cx="4728" cy="4320"/>
          </a:xfrm>
          <a:solidFill>
            <a:srgbClr val="000000"/>
          </a:solidFill>
        </p:grpSpPr>
        <p:sp>
          <p:nvSpPr>
            <p:cNvPr id="97" name="Freeform 213">
              <a:extLst>
                <a:ext uri="{FF2B5EF4-FFF2-40B4-BE49-F238E27FC236}">
                  <a16:creationId xmlns:a16="http://schemas.microsoft.com/office/drawing/2014/main" id="{FCFB9FA1-A673-9CA9-9CBC-16818F8CC0BE}"/>
                </a:ext>
              </a:extLst>
            </p:cNvPr>
            <p:cNvSpPr>
              <a:spLocks noEditPoints="1"/>
            </p:cNvSpPr>
            <p:nvPr/>
          </p:nvSpPr>
          <p:spPr bwMode="auto">
            <a:xfrm>
              <a:off x="1474" y="2"/>
              <a:ext cx="4728" cy="3545"/>
            </a:xfrm>
            <a:custGeom>
              <a:avLst/>
              <a:gdLst>
                <a:gd name="T0" fmla="*/ 2517 w 2760"/>
                <a:gd name="T1" fmla="*/ 2068 h 2068"/>
                <a:gd name="T2" fmla="*/ 243 w 2760"/>
                <a:gd name="T3" fmla="*/ 2068 h 2068"/>
                <a:gd name="T4" fmla="*/ 0 w 2760"/>
                <a:gd name="T5" fmla="*/ 1825 h 2068"/>
                <a:gd name="T6" fmla="*/ 0 w 2760"/>
                <a:gd name="T7" fmla="*/ 243 h 2068"/>
                <a:gd name="T8" fmla="*/ 243 w 2760"/>
                <a:gd name="T9" fmla="*/ 0 h 2068"/>
                <a:gd name="T10" fmla="*/ 2517 w 2760"/>
                <a:gd name="T11" fmla="*/ 0 h 2068"/>
                <a:gd name="T12" fmla="*/ 2760 w 2760"/>
                <a:gd name="T13" fmla="*/ 243 h 2068"/>
                <a:gd name="T14" fmla="*/ 2760 w 2760"/>
                <a:gd name="T15" fmla="*/ 1825 h 2068"/>
                <a:gd name="T16" fmla="*/ 2517 w 2760"/>
                <a:gd name="T17" fmla="*/ 2068 h 2068"/>
                <a:gd name="T18" fmla="*/ 243 w 2760"/>
                <a:gd name="T19" fmla="*/ 100 h 2068"/>
                <a:gd name="T20" fmla="*/ 100 w 2760"/>
                <a:gd name="T21" fmla="*/ 243 h 2068"/>
                <a:gd name="T22" fmla="*/ 100 w 2760"/>
                <a:gd name="T23" fmla="*/ 1825 h 2068"/>
                <a:gd name="T24" fmla="*/ 243 w 2760"/>
                <a:gd name="T25" fmla="*/ 1968 h 2068"/>
                <a:gd name="T26" fmla="*/ 2517 w 2760"/>
                <a:gd name="T27" fmla="*/ 1968 h 2068"/>
                <a:gd name="T28" fmla="*/ 2660 w 2760"/>
                <a:gd name="T29" fmla="*/ 1825 h 2068"/>
                <a:gd name="T30" fmla="*/ 2660 w 2760"/>
                <a:gd name="T31" fmla="*/ 243 h 2068"/>
                <a:gd name="T32" fmla="*/ 2517 w 2760"/>
                <a:gd name="T33" fmla="*/ 100 h 2068"/>
                <a:gd name="T34" fmla="*/ 243 w 2760"/>
                <a:gd name="T35" fmla="*/ 10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0" h="2068">
                  <a:moveTo>
                    <a:pt x="2517" y="2068"/>
                  </a:moveTo>
                  <a:cubicBezTo>
                    <a:pt x="243" y="2068"/>
                    <a:pt x="243" y="2068"/>
                    <a:pt x="243" y="2068"/>
                  </a:cubicBezTo>
                  <a:cubicBezTo>
                    <a:pt x="109" y="2068"/>
                    <a:pt x="0" y="1959"/>
                    <a:pt x="0" y="1825"/>
                  </a:cubicBezTo>
                  <a:cubicBezTo>
                    <a:pt x="0" y="243"/>
                    <a:pt x="0" y="243"/>
                    <a:pt x="0" y="243"/>
                  </a:cubicBezTo>
                  <a:cubicBezTo>
                    <a:pt x="0" y="109"/>
                    <a:pt x="109" y="0"/>
                    <a:pt x="243" y="0"/>
                  </a:cubicBezTo>
                  <a:cubicBezTo>
                    <a:pt x="2517" y="0"/>
                    <a:pt x="2517" y="0"/>
                    <a:pt x="2517" y="0"/>
                  </a:cubicBezTo>
                  <a:cubicBezTo>
                    <a:pt x="2651" y="0"/>
                    <a:pt x="2760" y="109"/>
                    <a:pt x="2760" y="243"/>
                  </a:cubicBezTo>
                  <a:cubicBezTo>
                    <a:pt x="2760" y="1825"/>
                    <a:pt x="2760" y="1825"/>
                    <a:pt x="2760" y="1825"/>
                  </a:cubicBezTo>
                  <a:cubicBezTo>
                    <a:pt x="2760" y="1959"/>
                    <a:pt x="2651" y="2068"/>
                    <a:pt x="2517" y="2068"/>
                  </a:cubicBezTo>
                  <a:close/>
                  <a:moveTo>
                    <a:pt x="243" y="100"/>
                  </a:moveTo>
                  <a:cubicBezTo>
                    <a:pt x="164" y="100"/>
                    <a:pt x="100" y="164"/>
                    <a:pt x="100" y="243"/>
                  </a:cubicBezTo>
                  <a:cubicBezTo>
                    <a:pt x="100" y="1825"/>
                    <a:pt x="100" y="1825"/>
                    <a:pt x="100" y="1825"/>
                  </a:cubicBezTo>
                  <a:cubicBezTo>
                    <a:pt x="100" y="1904"/>
                    <a:pt x="164" y="1968"/>
                    <a:pt x="243" y="1968"/>
                  </a:cubicBezTo>
                  <a:cubicBezTo>
                    <a:pt x="2517" y="1968"/>
                    <a:pt x="2517" y="1968"/>
                    <a:pt x="2517" y="1968"/>
                  </a:cubicBezTo>
                  <a:cubicBezTo>
                    <a:pt x="2596" y="1968"/>
                    <a:pt x="2660" y="1904"/>
                    <a:pt x="2660" y="1825"/>
                  </a:cubicBezTo>
                  <a:cubicBezTo>
                    <a:pt x="2660" y="243"/>
                    <a:pt x="2660" y="243"/>
                    <a:pt x="2660" y="243"/>
                  </a:cubicBezTo>
                  <a:cubicBezTo>
                    <a:pt x="2660" y="164"/>
                    <a:pt x="2596" y="100"/>
                    <a:pt x="2517" y="100"/>
                  </a:cubicBezTo>
                  <a:lnTo>
                    <a:pt x="243"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8" name="Freeform 214">
              <a:extLst>
                <a:ext uri="{FF2B5EF4-FFF2-40B4-BE49-F238E27FC236}">
                  <a16:creationId xmlns:a16="http://schemas.microsoft.com/office/drawing/2014/main" id="{6B517D68-BA69-17FF-3826-23407B1F6E9D}"/>
                </a:ext>
              </a:extLst>
            </p:cNvPr>
            <p:cNvSpPr>
              <a:spLocks/>
            </p:cNvSpPr>
            <p:nvPr/>
          </p:nvSpPr>
          <p:spPr bwMode="auto">
            <a:xfrm>
              <a:off x="3074" y="3753"/>
              <a:ext cx="1528" cy="171"/>
            </a:xfrm>
            <a:custGeom>
              <a:avLst/>
              <a:gdLst>
                <a:gd name="T0" fmla="*/ 842 w 892"/>
                <a:gd name="T1" fmla="*/ 100 h 100"/>
                <a:gd name="T2" fmla="*/ 50 w 892"/>
                <a:gd name="T3" fmla="*/ 100 h 100"/>
                <a:gd name="T4" fmla="*/ 0 w 892"/>
                <a:gd name="T5" fmla="*/ 50 h 100"/>
                <a:gd name="T6" fmla="*/ 50 w 892"/>
                <a:gd name="T7" fmla="*/ 0 h 100"/>
                <a:gd name="T8" fmla="*/ 842 w 892"/>
                <a:gd name="T9" fmla="*/ 0 h 100"/>
                <a:gd name="T10" fmla="*/ 892 w 892"/>
                <a:gd name="T11" fmla="*/ 50 h 100"/>
                <a:gd name="T12" fmla="*/ 842 w 8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92" h="100">
                  <a:moveTo>
                    <a:pt x="842" y="100"/>
                  </a:moveTo>
                  <a:cubicBezTo>
                    <a:pt x="50" y="100"/>
                    <a:pt x="50" y="100"/>
                    <a:pt x="50" y="100"/>
                  </a:cubicBezTo>
                  <a:cubicBezTo>
                    <a:pt x="22" y="100"/>
                    <a:pt x="0" y="77"/>
                    <a:pt x="0" y="50"/>
                  </a:cubicBezTo>
                  <a:cubicBezTo>
                    <a:pt x="0" y="22"/>
                    <a:pt x="22" y="0"/>
                    <a:pt x="50" y="0"/>
                  </a:cubicBezTo>
                  <a:cubicBezTo>
                    <a:pt x="842" y="0"/>
                    <a:pt x="842" y="0"/>
                    <a:pt x="842" y="0"/>
                  </a:cubicBezTo>
                  <a:cubicBezTo>
                    <a:pt x="870" y="0"/>
                    <a:pt x="892" y="22"/>
                    <a:pt x="892" y="50"/>
                  </a:cubicBezTo>
                  <a:cubicBezTo>
                    <a:pt x="892" y="77"/>
                    <a:pt x="870" y="100"/>
                    <a:pt x="8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9" name="Freeform 215">
              <a:extLst>
                <a:ext uri="{FF2B5EF4-FFF2-40B4-BE49-F238E27FC236}">
                  <a16:creationId xmlns:a16="http://schemas.microsoft.com/office/drawing/2014/main" id="{13063882-8B01-AB36-DD83-D7396744C3F6}"/>
                </a:ext>
              </a:extLst>
            </p:cNvPr>
            <p:cNvSpPr>
              <a:spLocks/>
            </p:cNvSpPr>
            <p:nvPr/>
          </p:nvSpPr>
          <p:spPr bwMode="auto">
            <a:xfrm>
              <a:off x="2245" y="4150"/>
              <a:ext cx="3186" cy="172"/>
            </a:xfrm>
            <a:custGeom>
              <a:avLst/>
              <a:gdLst>
                <a:gd name="T0" fmla="*/ 1810 w 1860"/>
                <a:gd name="T1" fmla="*/ 100 h 100"/>
                <a:gd name="T2" fmla="*/ 50 w 1860"/>
                <a:gd name="T3" fmla="*/ 100 h 100"/>
                <a:gd name="T4" fmla="*/ 0 w 1860"/>
                <a:gd name="T5" fmla="*/ 50 h 100"/>
                <a:gd name="T6" fmla="*/ 50 w 1860"/>
                <a:gd name="T7" fmla="*/ 0 h 100"/>
                <a:gd name="T8" fmla="*/ 1810 w 1860"/>
                <a:gd name="T9" fmla="*/ 0 h 100"/>
                <a:gd name="T10" fmla="*/ 1860 w 1860"/>
                <a:gd name="T11" fmla="*/ 50 h 100"/>
                <a:gd name="T12" fmla="*/ 1810 w 186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860" h="100">
                  <a:moveTo>
                    <a:pt x="1810" y="100"/>
                  </a:moveTo>
                  <a:cubicBezTo>
                    <a:pt x="50" y="100"/>
                    <a:pt x="50" y="100"/>
                    <a:pt x="50" y="100"/>
                  </a:cubicBezTo>
                  <a:cubicBezTo>
                    <a:pt x="22" y="100"/>
                    <a:pt x="0" y="78"/>
                    <a:pt x="0" y="50"/>
                  </a:cubicBezTo>
                  <a:cubicBezTo>
                    <a:pt x="0" y="22"/>
                    <a:pt x="22" y="0"/>
                    <a:pt x="50" y="0"/>
                  </a:cubicBezTo>
                  <a:cubicBezTo>
                    <a:pt x="1810" y="0"/>
                    <a:pt x="1810" y="0"/>
                    <a:pt x="1810" y="0"/>
                  </a:cubicBezTo>
                  <a:cubicBezTo>
                    <a:pt x="1838" y="0"/>
                    <a:pt x="1860" y="22"/>
                    <a:pt x="1860" y="50"/>
                  </a:cubicBezTo>
                  <a:cubicBezTo>
                    <a:pt x="1860" y="78"/>
                    <a:pt x="1838" y="100"/>
                    <a:pt x="181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107" name="Freeform 223">
            <a:extLst>
              <a:ext uri="{FF2B5EF4-FFF2-40B4-BE49-F238E27FC236}">
                <a16:creationId xmlns:a16="http://schemas.microsoft.com/office/drawing/2014/main" id="{F96F6BF3-8CAF-1A79-976B-F65A1EF66AF5}"/>
              </a:ext>
            </a:extLst>
          </p:cNvPr>
          <p:cNvSpPr>
            <a:spLocks noEditPoints="1"/>
          </p:cNvSpPr>
          <p:nvPr/>
        </p:nvSpPr>
        <p:spPr bwMode="auto">
          <a:xfrm>
            <a:off x="6535738" y="2487613"/>
            <a:ext cx="341312" cy="196850"/>
          </a:xfrm>
          <a:custGeom>
            <a:avLst/>
            <a:gdLst>
              <a:gd name="T0" fmla="*/ 3478 w 3528"/>
              <a:gd name="T1" fmla="*/ 1680 h 2028"/>
              <a:gd name="T2" fmla="*/ 3144 w 3528"/>
              <a:gd name="T3" fmla="*/ 1680 h 2028"/>
              <a:gd name="T4" fmla="*/ 3144 w 3528"/>
              <a:gd name="T5" fmla="*/ 243 h 2028"/>
              <a:gd name="T6" fmla="*/ 2901 w 3528"/>
              <a:gd name="T7" fmla="*/ 0 h 2028"/>
              <a:gd name="T8" fmla="*/ 627 w 3528"/>
              <a:gd name="T9" fmla="*/ 0 h 2028"/>
              <a:gd name="T10" fmla="*/ 384 w 3528"/>
              <a:gd name="T11" fmla="*/ 243 h 2028"/>
              <a:gd name="T12" fmla="*/ 384 w 3528"/>
              <a:gd name="T13" fmla="*/ 1680 h 2028"/>
              <a:gd name="T14" fmla="*/ 50 w 3528"/>
              <a:gd name="T15" fmla="*/ 1680 h 2028"/>
              <a:gd name="T16" fmla="*/ 0 w 3528"/>
              <a:gd name="T17" fmla="*/ 1730 h 2028"/>
              <a:gd name="T18" fmla="*/ 298 w 3528"/>
              <a:gd name="T19" fmla="*/ 2028 h 2028"/>
              <a:gd name="T20" fmla="*/ 3230 w 3528"/>
              <a:gd name="T21" fmla="*/ 2028 h 2028"/>
              <a:gd name="T22" fmla="*/ 3528 w 3528"/>
              <a:gd name="T23" fmla="*/ 1730 h 2028"/>
              <a:gd name="T24" fmla="*/ 3478 w 3528"/>
              <a:gd name="T25" fmla="*/ 1680 h 2028"/>
              <a:gd name="T26" fmla="*/ 484 w 3528"/>
              <a:gd name="T27" fmla="*/ 243 h 2028"/>
              <a:gd name="T28" fmla="*/ 627 w 3528"/>
              <a:gd name="T29" fmla="*/ 100 h 2028"/>
              <a:gd name="T30" fmla="*/ 2901 w 3528"/>
              <a:gd name="T31" fmla="*/ 100 h 2028"/>
              <a:gd name="T32" fmla="*/ 3044 w 3528"/>
              <a:gd name="T33" fmla="*/ 243 h 2028"/>
              <a:gd name="T34" fmla="*/ 3044 w 3528"/>
              <a:gd name="T35" fmla="*/ 1680 h 2028"/>
              <a:gd name="T36" fmla="*/ 484 w 3528"/>
              <a:gd name="T37" fmla="*/ 1680 h 2028"/>
              <a:gd name="T38" fmla="*/ 484 w 3528"/>
              <a:gd name="T39" fmla="*/ 243 h 2028"/>
              <a:gd name="T40" fmla="*/ 3230 w 3528"/>
              <a:gd name="T41" fmla="*/ 1928 h 2028"/>
              <a:gd name="T42" fmla="*/ 298 w 3528"/>
              <a:gd name="T43" fmla="*/ 1928 h 2028"/>
              <a:gd name="T44" fmla="*/ 106 w 3528"/>
              <a:gd name="T45" fmla="*/ 1780 h 2028"/>
              <a:gd name="T46" fmla="*/ 3422 w 3528"/>
              <a:gd name="T47" fmla="*/ 1780 h 2028"/>
              <a:gd name="T48" fmla="*/ 3230 w 3528"/>
              <a:gd name="T49" fmla="*/ 192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28" h="2028">
                <a:moveTo>
                  <a:pt x="3478" y="1680"/>
                </a:moveTo>
                <a:cubicBezTo>
                  <a:pt x="3144" y="1680"/>
                  <a:pt x="3144" y="1680"/>
                  <a:pt x="3144" y="1680"/>
                </a:cubicBezTo>
                <a:cubicBezTo>
                  <a:pt x="3144" y="243"/>
                  <a:pt x="3144" y="243"/>
                  <a:pt x="3144" y="243"/>
                </a:cubicBezTo>
                <a:cubicBezTo>
                  <a:pt x="3144" y="109"/>
                  <a:pt x="3035" y="0"/>
                  <a:pt x="2901" y="0"/>
                </a:cubicBezTo>
                <a:cubicBezTo>
                  <a:pt x="627" y="0"/>
                  <a:pt x="627" y="0"/>
                  <a:pt x="627" y="0"/>
                </a:cubicBezTo>
                <a:cubicBezTo>
                  <a:pt x="493" y="0"/>
                  <a:pt x="384" y="109"/>
                  <a:pt x="384" y="243"/>
                </a:cubicBezTo>
                <a:cubicBezTo>
                  <a:pt x="384" y="1680"/>
                  <a:pt x="384" y="1680"/>
                  <a:pt x="384" y="1680"/>
                </a:cubicBezTo>
                <a:cubicBezTo>
                  <a:pt x="50" y="1680"/>
                  <a:pt x="50" y="1680"/>
                  <a:pt x="50" y="1680"/>
                </a:cubicBezTo>
                <a:cubicBezTo>
                  <a:pt x="22" y="1680"/>
                  <a:pt x="0" y="1702"/>
                  <a:pt x="0" y="1730"/>
                </a:cubicBezTo>
                <a:cubicBezTo>
                  <a:pt x="0" y="1894"/>
                  <a:pt x="134" y="2028"/>
                  <a:pt x="298" y="2028"/>
                </a:cubicBezTo>
                <a:cubicBezTo>
                  <a:pt x="3230" y="2028"/>
                  <a:pt x="3230" y="2028"/>
                  <a:pt x="3230" y="2028"/>
                </a:cubicBezTo>
                <a:cubicBezTo>
                  <a:pt x="3394" y="2028"/>
                  <a:pt x="3528" y="1894"/>
                  <a:pt x="3528" y="1730"/>
                </a:cubicBezTo>
                <a:cubicBezTo>
                  <a:pt x="3528" y="1702"/>
                  <a:pt x="3506" y="1680"/>
                  <a:pt x="3478" y="1680"/>
                </a:cubicBezTo>
                <a:close/>
                <a:moveTo>
                  <a:pt x="484" y="243"/>
                </a:moveTo>
                <a:cubicBezTo>
                  <a:pt x="484" y="164"/>
                  <a:pt x="548" y="100"/>
                  <a:pt x="627" y="100"/>
                </a:cubicBezTo>
                <a:cubicBezTo>
                  <a:pt x="2901" y="100"/>
                  <a:pt x="2901" y="100"/>
                  <a:pt x="2901" y="100"/>
                </a:cubicBezTo>
                <a:cubicBezTo>
                  <a:pt x="2980" y="100"/>
                  <a:pt x="3044" y="164"/>
                  <a:pt x="3044" y="243"/>
                </a:cubicBezTo>
                <a:cubicBezTo>
                  <a:pt x="3044" y="1680"/>
                  <a:pt x="3044" y="1680"/>
                  <a:pt x="3044" y="1680"/>
                </a:cubicBezTo>
                <a:cubicBezTo>
                  <a:pt x="484" y="1680"/>
                  <a:pt x="484" y="1680"/>
                  <a:pt x="484" y="1680"/>
                </a:cubicBezTo>
                <a:lnTo>
                  <a:pt x="484" y="243"/>
                </a:lnTo>
                <a:close/>
                <a:moveTo>
                  <a:pt x="3230" y="1928"/>
                </a:moveTo>
                <a:cubicBezTo>
                  <a:pt x="298" y="1928"/>
                  <a:pt x="298" y="1928"/>
                  <a:pt x="298" y="1928"/>
                </a:cubicBezTo>
                <a:cubicBezTo>
                  <a:pt x="206" y="1928"/>
                  <a:pt x="128" y="1865"/>
                  <a:pt x="106" y="1780"/>
                </a:cubicBezTo>
                <a:cubicBezTo>
                  <a:pt x="3422" y="1780"/>
                  <a:pt x="3422" y="1780"/>
                  <a:pt x="3422" y="1780"/>
                </a:cubicBezTo>
                <a:cubicBezTo>
                  <a:pt x="3400" y="1865"/>
                  <a:pt x="3322" y="1928"/>
                  <a:pt x="3230" y="1928"/>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1" name="Freeform 227">
            <a:extLst>
              <a:ext uri="{FF2B5EF4-FFF2-40B4-BE49-F238E27FC236}">
                <a16:creationId xmlns:a16="http://schemas.microsoft.com/office/drawing/2014/main" id="{D7EDAD2D-F197-B401-87C5-7B9A751E84F5}"/>
              </a:ext>
            </a:extLst>
          </p:cNvPr>
          <p:cNvSpPr>
            <a:spLocks noEditPoints="1"/>
          </p:cNvSpPr>
          <p:nvPr/>
        </p:nvSpPr>
        <p:spPr bwMode="auto">
          <a:xfrm>
            <a:off x="7389813" y="2451100"/>
            <a:ext cx="312737" cy="269875"/>
          </a:xfrm>
          <a:custGeom>
            <a:avLst/>
            <a:gdLst>
              <a:gd name="T0" fmla="*/ 2202 w 3049"/>
              <a:gd name="T1" fmla="*/ 2718 h 2718"/>
              <a:gd name="T2" fmla="*/ 1869 w 3049"/>
              <a:gd name="T3" fmla="*/ 2385 h 2718"/>
              <a:gd name="T4" fmla="*/ 2202 w 3049"/>
              <a:gd name="T5" fmla="*/ 2053 h 2718"/>
              <a:gd name="T6" fmla="*/ 2534 w 3049"/>
              <a:gd name="T7" fmla="*/ 2385 h 2718"/>
              <a:gd name="T8" fmla="*/ 2202 w 3049"/>
              <a:gd name="T9" fmla="*/ 2718 h 2718"/>
              <a:gd name="T10" fmla="*/ 2202 w 3049"/>
              <a:gd name="T11" fmla="*/ 2153 h 2718"/>
              <a:gd name="T12" fmla="*/ 1969 w 3049"/>
              <a:gd name="T13" fmla="*/ 2385 h 2718"/>
              <a:gd name="T14" fmla="*/ 2202 w 3049"/>
              <a:gd name="T15" fmla="*/ 2618 h 2718"/>
              <a:gd name="T16" fmla="*/ 2434 w 3049"/>
              <a:gd name="T17" fmla="*/ 2385 h 2718"/>
              <a:gd name="T18" fmla="*/ 2202 w 3049"/>
              <a:gd name="T19" fmla="*/ 2153 h 2718"/>
              <a:gd name="T20" fmla="*/ 1059 w 3049"/>
              <a:gd name="T21" fmla="*/ 2718 h 2718"/>
              <a:gd name="T22" fmla="*/ 726 w 3049"/>
              <a:gd name="T23" fmla="*/ 2385 h 2718"/>
              <a:gd name="T24" fmla="*/ 1059 w 3049"/>
              <a:gd name="T25" fmla="*/ 2053 h 2718"/>
              <a:gd name="T26" fmla="*/ 1391 w 3049"/>
              <a:gd name="T27" fmla="*/ 2385 h 2718"/>
              <a:gd name="T28" fmla="*/ 1059 w 3049"/>
              <a:gd name="T29" fmla="*/ 2718 h 2718"/>
              <a:gd name="T30" fmla="*/ 1059 w 3049"/>
              <a:gd name="T31" fmla="*/ 2153 h 2718"/>
              <a:gd name="T32" fmla="*/ 826 w 3049"/>
              <a:gd name="T33" fmla="*/ 2385 h 2718"/>
              <a:gd name="T34" fmla="*/ 1059 w 3049"/>
              <a:gd name="T35" fmla="*/ 2618 h 2718"/>
              <a:gd name="T36" fmla="*/ 1291 w 3049"/>
              <a:gd name="T37" fmla="*/ 2385 h 2718"/>
              <a:gd name="T38" fmla="*/ 1059 w 3049"/>
              <a:gd name="T39" fmla="*/ 2153 h 2718"/>
              <a:gd name="T40" fmla="*/ 2659 w 3049"/>
              <a:gd name="T41" fmla="*/ 1887 h 2718"/>
              <a:gd name="T42" fmla="*/ 622 w 3049"/>
              <a:gd name="T43" fmla="*/ 1887 h 2718"/>
              <a:gd name="T44" fmla="*/ 572 w 3049"/>
              <a:gd name="T45" fmla="*/ 1845 h 2718"/>
              <a:gd name="T46" fmla="*/ 327 w 3049"/>
              <a:gd name="T47" fmla="*/ 432 h 2718"/>
              <a:gd name="T48" fmla="*/ 325 w 3049"/>
              <a:gd name="T49" fmla="*/ 421 h 2718"/>
              <a:gd name="T50" fmla="*/ 269 w 3049"/>
              <a:gd name="T51" fmla="*/ 100 h 2718"/>
              <a:gd name="T52" fmla="*/ 50 w 3049"/>
              <a:gd name="T53" fmla="*/ 100 h 2718"/>
              <a:gd name="T54" fmla="*/ 0 w 3049"/>
              <a:gd name="T55" fmla="*/ 50 h 2718"/>
              <a:gd name="T56" fmla="*/ 50 w 3049"/>
              <a:gd name="T57" fmla="*/ 0 h 2718"/>
              <a:gd name="T58" fmla="*/ 311 w 3049"/>
              <a:gd name="T59" fmla="*/ 0 h 2718"/>
              <a:gd name="T60" fmla="*/ 361 w 3049"/>
              <a:gd name="T61" fmla="*/ 41 h 2718"/>
              <a:gd name="T62" fmla="*/ 417 w 3049"/>
              <a:gd name="T63" fmla="*/ 368 h 2718"/>
              <a:gd name="T64" fmla="*/ 2693 w 3049"/>
              <a:gd name="T65" fmla="*/ 368 h 2718"/>
              <a:gd name="T66" fmla="*/ 2956 w 3049"/>
              <a:gd name="T67" fmla="*/ 491 h 2718"/>
              <a:gd name="T68" fmla="*/ 3030 w 3049"/>
              <a:gd name="T69" fmla="*/ 773 h 2718"/>
              <a:gd name="T70" fmla="*/ 3029 w 3049"/>
              <a:gd name="T71" fmla="*/ 778 h 2718"/>
              <a:gd name="T72" fmla="*/ 2707 w 3049"/>
              <a:gd name="T73" fmla="*/ 1851 h 2718"/>
              <a:gd name="T74" fmla="*/ 2659 w 3049"/>
              <a:gd name="T75" fmla="*/ 1887 h 2718"/>
              <a:gd name="T76" fmla="*/ 664 w 3049"/>
              <a:gd name="T77" fmla="*/ 1787 h 2718"/>
              <a:gd name="T78" fmla="*/ 2622 w 3049"/>
              <a:gd name="T79" fmla="*/ 1787 h 2718"/>
              <a:gd name="T80" fmla="*/ 2932 w 3049"/>
              <a:gd name="T81" fmla="*/ 752 h 2718"/>
              <a:gd name="T82" fmla="*/ 2880 w 3049"/>
              <a:gd name="T83" fmla="*/ 555 h 2718"/>
              <a:gd name="T84" fmla="*/ 2693 w 3049"/>
              <a:gd name="T85" fmla="*/ 468 h 2718"/>
              <a:gd name="T86" fmla="*/ 435 w 3049"/>
              <a:gd name="T87" fmla="*/ 468 h 2718"/>
              <a:gd name="T88" fmla="*/ 664 w 3049"/>
              <a:gd name="T89" fmla="*/ 1787 h 2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9" h="2718">
                <a:moveTo>
                  <a:pt x="2202" y="2718"/>
                </a:moveTo>
                <a:cubicBezTo>
                  <a:pt x="2018" y="2718"/>
                  <a:pt x="1869" y="2569"/>
                  <a:pt x="1869" y="2385"/>
                </a:cubicBezTo>
                <a:cubicBezTo>
                  <a:pt x="1869" y="2202"/>
                  <a:pt x="2018" y="2053"/>
                  <a:pt x="2202" y="2053"/>
                </a:cubicBezTo>
                <a:cubicBezTo>
                  <a:pt x="2385" y="2053"/>
                  <a:pt x="2534" y="2202"/>
                  <a:pt x="2534" y="2385"/>
                </a:cubicBezTo>
                <a:cubicBezTo>
                  <a:pt x="2534" y="2569"/>
                  <a:pt x="2385" y="2718"/>
                  <a:pt x="2202" y="2718"/>
                </a:cubicBezTo>
                <a:close/>
                <a:moveTo>
                  <a:pt x="2202" y="2153"/>
                </a:moveTo>
                <a:cubicBezTo>
                  <a:pt x="2073" y="2153"/>
                  <a:pt x="1969" y="2257"/>
                  <a:pt x="1969" y="2385"/>
                </a:cubicBezTo>
                <a:cubicBezTo>
                  <a:pt x="1969" y="2514"/>
                  <a:pt x="2073" y="2618"/>
                  <a:pt x="2202" y="2618"/>
                </a:cubicBezTo>
                <a:cubicBezTo>
                  <a:pt x="2330" y="2618"/>
                  <a:pt x="2434" y="2514"/>
                  <a:pt x="2434" y="2385"/>
                </a:cubicBezTo>
                <a:cubicBezTo>
                  <a:pt x="2434" y="2257"/>
                  <a:pt x="2330" y="2153"/>
                  <a:pt x="2202" y="2153"/>
                </a:cubicBezTo>
                <a:close/>
                <a:moveTo>
                  <a:pt x="1059" y="2718"/>
                </a:moveTo>
                <a:cubicBezTo>
                  <a:pt x="875" y="2718"/>
                  <a:pt x="726" y="2569"/>
                  <a:pt x="726" y="2385"/>
                </a:cubicBezTo>
                <a:cubicBezTo>
                  <a:pt x="726" y="2202"/>
                  <a:pt x="875" y="2053"/>
                  <a:pt x="1059" y="2053"/>
                </a:cubicBezTo>
                <a:cubicBezTo>
                  <a:pt x="1242" y="2053"/>
                  <a:pt x="1391" y="2202"/>
                  <a:pt x="1391" y="2385"/>
                </a:cubicBezTo>
                <a:cubicBezTo>
                  <a:pt x="1391" y="2569"/>
                  <a:pt x="1242" y="2718"/>
                  <a:pt x="1059" y="2718"/>
                </a:cubicBezTo>
                <a:close/>
                <a:moveTo>
                  <a:pt x="1059" y="2153"/>
                </a:moveTo>
                <a:cubicBezTo>
                  <a:pt x="930" y="2153"/>
                  <a:pt x="826" y="2257"/>
                  <a:pt x="826" y="2385"/>
                </a:cubicBezTo>
                <a:cubicBezTo>
                  <a:pt x="826" y="2514"/>
                  <a:pt x="930" y="2618"/>
                  <a:pt x="1059" y="2618"/>
                </a:cubicBezTo>
                <a:cubicBezTo>
                  <a:pt x="1187" y="2618"/>
                  <a:pt x="1291" y="2514"/>
                  <a:pt x="1291" y="2385"/>
                </a:cubicBezTo>
                <a:cubicBezTo>
                  <a:pt x="1291" y="2257"/>
                  <a:pt x="1187" y="2153"/>
                  <a:pt x="1059" y="2153"/>
                </a:cubicBezTo>
                <a:close/>
                <a:moveTo>
                  <a:pt x="2659" y="1887"/>
                </a:moveTo>
                <a:cubicBezTo>
                  <a:pt x="622" y="1887"/>
                  <a:pt x="622" y="1887"/>
                  <a:pt x="622" y="1887"/>
                </a:cubicBezTo>
                <a:cubicBezTo>
                  <a:pt x="597" y="1887"/>
                  <a:pt x="576" y="1869"/>
                  <a:pt x="572" y="1845"/>
                </a:cubicBezTo>
                <a:cubicBezTo>
                  <a:pt x="327" y="432"/>
                  <a:pt x="327" y="432"/>
                  <a:pt x="327" y="432"/>
                </a:cubicBezTo>
                <a:cubicBezTo>
                  <a:pt x="326" y="428"/>
                  <a:pt x="325" y="424"/>
                  <a:pt x="325" y="421"/>
                </a:cubicBezTo>
                <a:cubicBezTo>
                  <a:pt x="269" y="100"/>
                  <a:pt x="269" y="100"/>
                  <a:pt x="269" y="100"/>
                </a:cubicBezTo>
                <a:cubicBezTo>
                  <a:pt x="50" y="100"/>
                  <a:pt x="50" y="100"/>
                  <a:pt x="50" y="100"/>
                </a:cubicBezTo>
                <a:cubicBezTo>
                  <a:pt x="23" y="100"/>
                  <a:pt x="0" y="77"/>
                  <a:pt x="0" y="50"/>
                </a:cubicBezTo>
                <a:cubicBezTo>
                  <a:pt x="0" y="22"/>
                  <a:pt x="23" y="0"/>
                  <a:pt x="50" y="0"/>
                </a:cubicBezTo>
                <a:cubicBezTo>
                  <a:pt x="311" y="0"/>
                  <a:pt x="311" y="0"/>
                  <a:pt x="311" y="0"/>
                </a:cubicBezTo>
                <a:cubicBezTo>
                  <a:pt x="336" y="0"/>
                  <a:pt x="356" y="17"/>
                  <a:pt x="361" y="41"/>
                </a:cubicBezTo>
                <a:cubicBezTo>
                  <a:pt x="417" y="368"/>
                  <a:pt x="417" y="368"/>
                  <a:pt x="417" y="368"/>
                </a:cubicBezTo>
                <a:cubicBezTo>
                  <a:pt x="2693" y="368"/>
                  <a:pt x="2693" y="368"/>
                  <a:pt x="2693" y="368"/>
                </a:cubicBezTo>
                <a:cubicBezTo>
                  <a:pt x="2795" y="368"/>
                  <a:pt x="2891" y="413"/>
                  <a:pt x="2956" y="491"/>
                </a:cubicBezTo>
                <a:cubicBezTo>
                  <a:pt x="3022" y="570"/>
                  <a:pt x="3049" y="673"/>
                  <a:pt x="3030" y="773"/>
                </a:cubicBezTo>
                <a:cubicBezTo>
                  <a:pt x="3030" y="775"/>
                  <a:pt x="3029" y="777"/>
                  <a:pt x="3029" y="778"/>
                </a:cubicBezTo>
                <a:cubicBezTo>
                  <a:pt x="2707" y="1851"/>
                  <a:pt x="2707" y="1851"/>
                  <a:pt x="2707" y="1851"/>
                </a:cubicBezTo>
                <a:cubicBezTo>
                  <a:pt x="2701" y="1872"/>
                  <a:pt x="2681" y="1887"/>
                  <a:pt x="2659" y="1887"/>
                </a:cubicBezTo>
                <a:close/>
                <a:moveTo>
                  <a:pt x="664" y="1787"/>
                </a:moveTo>
                <a:cubicBezTo>
                  <a:pt x="2622" y="1787"/>
                  <a:pt x="2622" y="1787"/>
                  <a:pt x="2622" y="1787"/>
                </a:cubicBezTo>
                <a:cubicBezTo>
                  <a:pt x="2932" y="752"/>
                  <a:pt x="2932" y="752"/>
                  <a:pt x="2932" y="752"/>
                </a:cubicBezTo>
                <a:cubicBezTo>
                  <a:pt x="2944" y="682"/>
                  <a:pt x="2925" y="610"/>
                  <a:pt x="2880" y="555"/>
                </a:cubicBezTo>
                <a:cubicBezTo>
                  <a:pt x="2833" y="500"/>
                  <a:pt x="2765" y="468"/>
                  <a:pt x="2693" y="468"/>
                </a:cubicBezTo>
                <a:cubicBezTo>
                  <a:pt x="435" y="468"/>
                  <a:pt x="435" y="468"/>
                  <a:pt x="435" y="468"/>
                </a:cubicBezTo>
                <a:lnTo>
                  <a:pt x="664" y="1787"/>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124" name="Group 237">
            <a:extLst>
              <a:ext uri="{FF2B5EF4-FFF2-40B4-BE49-F238E27FC236}">
                <a16:creationId xmlns:a16="http://schemas.microsoft.com/office/drawing/2014/main" id="{E079E637-EDE3-E5F1-0D9F-27F6885D18F6}"/>
              </a:ext>
            </a:extLst>
          </p:cNvPr>
          <p:cNvGrpSpPr>
            <a:grpSpLocks noChangeAspect="1"/>
          </p:cNvGrpSpPr>
          <p:nvPr/>
        </p:nvGrpSpPr>
        <p:grpSpPr bwMode="auto">
          <a:xfrm>
            <a:off x="8200208" y="2410587"/>
            <a:ext cx="338630" cy="329180"/>
            <a:chOff x="1619" y="1"/>
            <a:chExt cx="4444" cy="4320"/>
          </a:xfrm>
          <a:solidFill>
            <a:srgbClr val="000000"/>
          </a:solidFill>
        </p:grpSpPr>
        <p:sp>
          <p:nvSpPr>
            <p:cNvPr id="126" name="Freeform 238">
              <a:extLst>
                <a:ext uri="{FF2B5EF4-FFF2-40B4-BE49-F238E27FC236}">
                  <a16:creationId xmlns:a16="http://schemas.microsoft.com/office/drawing/2014/main" id="{0168630C-2736-78A4-EC9F-40D2CAA8E5E6}"/>
                </a:ext>
              </a:extLst>
            </p:cNvPr>
            <p:cNvSpPr>
              <a:spLocks noEditPoints="1"/>
            </p:cNvSpPr>
            <p:nvPr/>
          </p:nvSpPr>
          <p:spPr bwMode="auto">
            <a:xfrm>
              <a:off x="1619" y="1"/>
              <a:ext cx="2768" cy="3807"/>
            </a:xfrm>
            <a:custGeom>
              <a:avLst/>
              <a:gdLst>
                <a:gd name="T0" fmla="*/ 1736 w 1946"/>
                <a:gd name="T1" fmla="*/ 0 h 2675"/>
                <a:gd name="T2" fmla="*/ 210 w 1946"/>
                <a:gd name="T3" fmla="*/ 0 h 2675"/>
                <a:gd name="T4" fmla="*/ 0 w 1946"/>
                <a:gd name="T5" fmla="*/ 210 h 2675"/>
                <a:gd name="T6" fmla="*/ 0 w 1946"/>
                <a:gd name="T7" fmla="*/ 2465 h 2675"/>
                <a:gd name="T8" fmla="*/ 210 w 1946"/>
                <a:gd name="T9" fmla="*/ 2675 h 2675"/>
                <a:gd name="T10" fmla="*/ 1736 w 1946"/>
                <a:gd name="T11" fmla="*/ 2675 h 2675"/>
                <a:gd name="T12" fmla="*/ 1946 w 1946"/>
                <a:gd name="T13" fmla="*/ 2465 h 2675"/>
                <a:gd name="T14" fmla="*/ 1946 w 1946"/>
                <a:gd name="T15" fmla="*/ 210 h 2675"/>
                <a:gd name="T16" fmla="*/ 1736 w 1946"/>
                <a:gd name="T17" fmla="*/ 0 h 2675"/>
                <a:gd name="T18" fmla="*/ 100 w 1946"/>
                <a:gd name="T19" fmla="*/ 491 h 2675"/>
                <a:gd name="T20" fmla="*/ 1846 w 1946"/>
                <a:gd name="T21" fmla="*/ 491 h 2675"/>
                <a:gd name="T22" fmla="*/ 1846 w 1946"/>
                <a:gd name="T23" fmla="*/ 2041 h 2675"/>
                <a:gd name="T24" fmla="*/ 100 w 1946"/>
                <a:gd name="T25" fmla="*/ 2041 h 2675"/>
                <a:gd name="T26" fmla="*/ 100 w 1946"/>
                <a:gd name="T27" fmla="*/ 491 h 2675"/>
                <a:gd name="T28" fmla="*/ 210 w 1946"/>
                <a:gd name="T29" fmla="*/ 100 h 2675"/>
                <a:gd name="T30" fmla="*/ 1736 w 1946"/>
                <a:gd name="T31" fmla="*/ 100 h 2675"/>
                <a:gd name="T32" fmla="*/ 1846 w 1946"/>
                <a:gd name="T33" fmla="*/ 210 h 2675"/>
                <a:gd name="T34" fmla="*/ 1846 w 1946"/>
                <a:gd name="T35" fmla="*/ 391 h 2675"/>
                <a:gd name="T36" fmla="*/ 100 w 1946"/>
                <a:gd name="T37" fmla="*/ 391 h 2675"/>
                <a:gd name="T38" fmla="*/ 100 w 1946"/>
                <a:gd name="T39" fmla="*/ 210 h 2675"/>
                <a:gd name="T40" fmla="*/ 210 w 1946"/>
                <a:gd name="T41" fmla="*/ 100 h 2675"/>
                <a:gd name="T42" fmla="*/ 1736 w 1946"/>
                <a:gd name="T43" fmla="*/ 2575 h 2675"/>
                <a:gd name="T44" fmla="*/ 210 w 1946"/>
                <a:gd name="T45" fmla="*/ 2575 h 2675"/>
                <a:gd name="T46" fmla="*/ 100 w 1946"/>
                <a:gd name="T47" fmla="*/ 2465 h 2675"/>
                <a:gd name="T48" fmla="*/ 100 w 1946"/>
                <a:gd name="T49" fmla="*/ 2141 h 2675"/>
                <a:gd name="T50" fmla="*/ 1846 w 1946"/>
                <a:gd name="T51" fmla="*/ 2141 h 2675"/>
                <a:gd name="T52" fmla="*/ 1846 w 1946"/>
                <a:gd name="T53" fmla="*/ 2465 h 2675"/>
                <a:gd name="T54" fmla="*/ 1736 w 1946"/>
                <a:gd name="T55" fmla="*/ 2575 h 2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6" h="2675">
                  <a:moveTo>
                    <a:pt x="1736" y="0"/>
                  </a:moveTo>
                  <a:cubicBezTo>
                    <a:pt x="210" y="0"/>
                    <a:pt x="210" y="0"/>
                    <a:pt x="210" y="0"/>
                  </a:cubicBezTo>
                  <a:cubicBezTo>
                    <a:pt x="94" y="0"/>
                    <a:pt x="0" y="94"/>
                    <a:pt x="0" y="210"/>
                  </a:cubicBezTo>
                  <a:cubicBezTo>
                    <a:pt x="0" y="2465"/>
                    <a:pt x="0" y="2465"/>
                    <a:pt x="0" y="2465"/>
                  </a:cubicBezTo>
                  <a:cubicBezTo>
                    <a:pt x="0" y="2581"/>
                    <a:pt x="94" y="2675"/>
                    <a:pt x="210" y="2675"/>
                  </a:cubicBezTo>
                  <a:cubicBezTo>
                    <a:pt x="1736" y="2675"/>
                    <a:pt x="1736" y="2675"/>
                    <a:pt x="1736" y="2675"/>
                  </a:cubicBezTo>
                  <a:cubicBezTo>
                    <a:pt x="1852" y="2675"/>
                    <a:pt x="1946" y="2581"/>
                    <a:pt x="1946" y="2465"/>
                  </a:cubicBezTo>
                  <a:cubicBezTo>
                    <a:pt x="1946" y="210"/>
                    <a:pt x="1946" y="210"/>
                    <a:pt x="1946" y="210"/>
                  </a:cubicBezTo>
                  <a:cubicBezTo>
                    <a:pt x="1946" y="94"/>
                    <a:pt x="1852" y="0"/>
                    <a:pt x="1736" y="0"/>
                  </a:cubicBezTo>
                  <a:close/>
                  <a:moveTo>
                    <a:pt x="100" y="491"/>
                  </a:moveTo>
                  <a:cubicBezTo>
                    <a:pt x="1846" y="491"/>
                    <a:pt x="1846" y="491"/>
                    <a:pt x="1846" y="491"/>
                  </a:cubicBezTo>
                  <a:cubicBezTo>
                    <a:pt x="1846" y="2041"/>
                    <a:pt x="1846" y="2041"/>
                    <a:pt x="1846" y="2041"/>
                  </a:cubicBezTo>
                  <a:cubicBezTo>
                    <a:pt x="100" y="2041"/>
                    <a:pt x="100" y="2041"/>
                    <a:pt x="100" y="2041"/>
                  </a:cubicBezTo>
                  <a:lnTo>
                    <a:pt x="100" y="491"/>
                  </a:lnTo>
                  <a:close/>
                  <a:moveTo>
                    <a:pt x="210" y="100"/>
                  </a:moveTo>
                  <a:cubicBezTo>
                    <a:pt x="1736" y="100"/>
                    <a:pt x="1736" y="100"/>
                    <a:pt x="1736" y="100"/>
                  </a:cubicBezTo>
                  <a:cubicBezTo>
                    <a:pt x="1797" y="100"/>
                    <a:pt x="1846" y="149"/>
                    <a:pt x="1846" y="210"/>
                  </a:cubicBezTo>
                  <a:cubicBezTo>
                    <a:pt x="1846" y="391"/>
                    <a:pt x="1846" y="391"/>
                    <a:pt x="1846" y="391"/>
                  </a:cubicBezTo>
                  <a:cubicBezTo>
                    <a:pt x="100" y="391"/>
                    <a:pt x="100" y="391"/>
                    <a:pt x="100" y="391"/>
                  </a:cubicBezTo>
                  <a:cubicBezTo>
                    <a:pt x="100" y="210"/>
                    <a:pt x="100" y="210"/>
                    <a:pt x="100" y="210"/>
                  </a:cubicBezTo>
                  <a:cubicBezTo>
                    <a:pt x="100" y="149"/>
                    <a:pt x="149" y="100"/>
                    <a:pt x="210" y="100"/>
                  </a:cubicBezTo>
                  <a:close/>
                  <a:moveTo>
                    <a:pt x="1736" y="2575"/>
                  </a:moveTo>
                  <a:cubicBezTo>
                    <a:pt x="210" y="2575"/>
                    <a:pt x="210" y="2575"/>
                    <a:pt x="210" y="2575"/>
                  </a:cubicBezTo>
                  <a:cubicBezTo>
                    <a:pt x="149" y="2575"/>
                    <a:pt x="100" y="2525"/>
                    <a:pt x="100" y="2465"/>
                  </a:cubicBezTo>
                  <a:cubicBezTo>
                    <a:pt x="100" y="2141"/>
                    <a:pt x="100" y="2141"/>
                    <a:pt x="100" y="2141"/>
                  </a:cubicBezTo>
                  <a:cubicBezTo>
                    <a:pt x="1846" y="2141"/>
                    <a:pt x="1846" y="2141"/>
                    <a:pt x="1846" y="2141"/>
                  </a:cubicBezTo>
                  <a:cubicBezTo>
                    <a:pt x="1846" y="2465"/>
                    <a:pt x="1846" y="2465"/>
                    <a:pt x="1846" y="2465"/>
                  </a:cubicBezTo>
                  <a:cubicBezTo>
                    <a:pt x="1846" y="2525"/>
                    <a:pt x="1797" y="2575"/>
                    <a:pt x="1736" y="25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27" name="Oval 239">
              <a:extLst>
                <a:ext uri="{FF2B5EF4-FFF2-40B4-BE49-F238E27FC236}">
                  <a16:creationId xmlns:a16="http://schemas.microsoft.com/office/drawing/2014/main" id="{DE959D88-9B55-3953-38A0-7F633D315F6F}"/>
                </a:ext>
              </a:extLst>
            </p:cNvPr>
            <p:cNvSpPr>
              <a:spLocks noChangeArrowheads="1"/>
            </p:cNvSpPr>
            <p:nvPr/>
          </p:nvSpPr>
          <p:spPr bwMode="auto">
            <a:xfrm>
              <a:off x="2832" y="3176"/>
              <a:ext cx="342" cy="341"/>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28" name="Freeform 240">
              <a:extLst>
                <a:ext uri="{FF2B5EF4-FFF2-40B4-BE49-F238E27FC236}">
                  <a16:creationId xmlns:a16="http://schemas.microsoft.com/office/drawing/2014/main" id="{647AA7A5-D023-BD27-FA06-F590171CB7D2}"/>
                </a:ext>
              </a:extLst>
            </p:cNvPr>
            <p:cNvSpPr>
              <a:spLocks noEditPoints="1"/>
            </p:cNvSpPr>
            <p:nvPr/>
          </p:nvSpPr>
          <p:spPr bwMode="auto">
            <a:xfrm>
              <a:off x="4667" y="1847"/>
              <a:ext cx="1396" cy="2474"/>
            </a:xfrm>
            <a:custGeom>
              <a:avLst/>
              <a:gdLst>
                <a:gd name="T0" fmla="*/ 771 w 981"/>
                <a:gd name="T1" fmla="*/ 0 h 1739"/>
                <a:gd name="T2" fmla="*/ 210 w 981"/>
                <a:gd name="T3" fmla="*/ 0 h 1739"/>
                <a:gd name="T4" fmla="*/ 0 w 981"/>
                <a:gd name="T5" fmla="*/ 210 h 1739"/>
                <a:gd name="T6" fmla="*/ 0 w 981"/>
                <a:gd name="T7" fmla="*/ 1529 h 1739"/>
                <a:gd name="T8" fmla="*/ 210 w 981"/>
                <a:gd name="T9" fmla="*/ 1739 h 1739"/>
                <a:gd name="T10" fmla="*/ 771 w 981"/>
                <a:gd name="T11" fmla="*/ 1739 h 1739"/>
                <a:gd name="T12" fmla="*/ 981 w 981"/>
                <a:gd name="T13" fmla="*/ 1529 h 1739"/>
                <a:gd name="T14" fmla="*/ 981 w 981"/>
                <a:gd name="T15" fmla="*/ 210 h 1739"/>
                <a:gd name="T16" fmla="*/ 771 w 981"/>
                <a:gd name="T17" fmla="*/ 0 h 1739"/>
                <a:gd name="T18" fmla="*/ 210 w 981"/>
                <a:gd name="T19" fmla="*/ 100 h 1739"/>
                <a:gd name="T20" fmla="*/ 771 w 981"/>
                <a:gd name="T21" fmla="*/ 100 h 1739"/>
                <a:gd name="T22" fmla="*/ 881 w 981"/>
                <a:gd name="T23" fmla="*/ 210 h 1739"/>
                <a:gd name="T24" fmla="*/ 881 w 981"/>
                <a:gd name="T25" fmla="*/ 1272 h 1739"/>
                <a:gd name="T26" fmla="*/ 100 w 981"/>
                <a:gd name="T27" fmla="*/ 1272 h 1739"/>
                <a:gd name="T28" fmla="*/ 100 w 981"/>
                <a:gd name="T29" fmla="*/ 210 h 1739"/>
                <a:gd name="T30" fmla="*/ 210 w 981"/>
                <a:gd name="T31" fmla="*/ 100 h 1739"/>
                <a:gd name="T32" fmla="*/ 771 w 981"/>
                <a:gd name="T33" fmla="*/ 1639 h 1739"/>
                <a:gd name="T34" fmla="*/ 210 w 981"/>
                <a:gd name="T35" fmla="*/ 1639 h 1739"/>
                <a:gd name="T36" fmla="*/ 100 w 981"/>
                <a:gd name="T37" fmla="*/ 1529 h 1739"/>
                <a:gd name="T38" fmla="*/ 100 w 981"/>
                <a:gd name="T39" fmla="*/ 1372 h 1739"/>
                <a:gd name="T40" fmla="*/ 881 w 981"/>
                <a:gd name="T41" fmla="*/ 1372 h 1739"/>
                <a:gd name="T42" fmla="*/ 881 w 981"/>
                <a:gd name="T43" fmla="*/ 1529 h 1739"/>
                <a:gd name="T44" fmla="*/ 771 w 981"/>
                <a:gd name="T45" fmla="*/ 163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1" h="1739">
                  <a:moveTo>
                    <a:pt x="771" y="0"/>
                  </a:moveTo>
                  <a:cubicBezTo>
                    <a:pt x="210" y="0"/>
                    <a:pt x="210" y="0"/>
                    <a:pt x="210" y="0"/>
                  </a:cubicBezTo>
                  <a:cubicBezTo>
                    <a:pt x="95" y="0"/>
                    <a:pt x="0" y="94"/>
                    <a:pt x="0" y="210"/>
                  </a:cubicBezTo>
                  <a:cubicBezTo>
                    <a:pt x="0" y="1529"/>
                    <a:pt x="0" y="1529"/>
                    <a:pt x="0" y="1529"/>
                  </a:cubicBezTo>
                  <a:cubicBezTo>
                    <a:pt x="0" y="1645"/>
                    <a:pt x="95" y="1739"/>
                    <a:pt x="210" y="1739"/>
                  </a:cubicBezTo>
                  <a:cubicBezTo>
                    <a:pt x="771" y="1739"/>
                    <a:pt x="771" y="1739"/>
                    <a:pt x="771" y="1739"/>
                  </a:cubicBezTo>
                  <a:cubicBezTo>
                    <a:pt x="887" y="1739"/>
                    <a:pt x="981" y="1645"/>
                    <a:pt x="981" y="1529"/>
                  </a:cubicBezTo>
                  <a:cubicBezTo>
                    <a:pt x="981" y="210"/>
                    <a:pt x="981" y="210"/>
                    <a:pt x="981" y="210"/>
                  </a:cubicBezTo>
                  <a:cubicBezTo>
                    <a:pt x="981" y="94"/>
                    <a:pt x="887" y="0"/>
                    <a:pt x="771" y="0"/>
                  </a:cubicBezTo>
                  <a:close/>
                  <a:moveTo>
                    <a:pt x="210" y="100"/>
                  </a:moveTo>
                  <a:cubicBezTo>
                    <a:pt x="771" y="100"/>
                    <a:pt x="771" y="100"/>
                    <a:pt x="771" y="100"/>
                  </a:cubicBezTo>
                  <a:cubicBezTo>
                    <a:pt x="832" y="100"/>
                    <a:pt x="881" y="149"/>
                    <a:pt x="881" y="210"/>
                  </a:cubicBezTo>
                  <a:cubicBezTo>
                    <a:pt x="881" y="1272"/>
                    <a:pt x="881" y="1272"/>
                    <a:pt x="881" y="1272"/>
                  </a:cubicBezTo>
                  <a:cubicBezTo>
                    <a:pt x="100" y="1272"/>
                    <a:pt x="100" y="1272"/>
                    <a:pt x="100" y="1272"/>
                  </a:cubicBezTo>
                  <a:cubicBezTo>
                    <a:pt x="100" y="210"/>
                    <a:pt x="100" y="210"/>
                    <a:pt x="100" y="210"/>
                  </a:cubicBezTo>
                  <a:cubicBezTo>
                    <a:pt x="100" y="149"/>
                    <a:pt x="150" y="100"/>
                    <a:pt x="210" y="100"/>
                  </a:cubicBezTo>
                  <a:close/>
                  <a:moveTo>
                    <a:pt x="771" y="1639"/>
                  </a:moveTo>
                  <a:cubicBezTo>
                    <a:pt x="210" y="1639"/>
                    <a:pt x="210" y="1639"/>
                    <a:pt x="210" y="1639"/>
                  </a:cubicBezTo>
                  <a:cubicBezTo>
                    <a:pt x="150" y="1639"/>
                    <a:pt x="100" y="1590"/>
                    <a:pt x="100" y="1529"/>
                  </a:cubicBezTo>
                  <a:cubicBezTo>
                    <a:pt x="100" y="1372"/>
                    <a:pt x="100" y="1372"/>
                    <a:pt x="100" y="1372"/>
                  </a:cubicBezTo>
                  <a:cubicBezTo>
                    <a:pt x="881" y="1372"/>
                    <a:pt x="881" y="1372"/>
                    <a:pt x="881" y="1372"/>
                  </a:cubicBezTo>
                  <a:cubicBezTo>
                    <a:pt x="881" y="1529"/>
                    <a:pt x="881" y="1529"/>
                    <a:pt x="881" y="1529"/>
                  </a:cubicBezTo>
                  <a:cubicBezTo>
                    <a:pt x="881" y="1590"/>
                    <a:pt x="832" y="1639"/>
                    <a:pt x="771" y="163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29" name="Oval 241">
              <a:extLst>
                <a:ext uri="{FF2B5EF4-FFF2-40B4-BE49-F238E27FC236}">
                  <a16:creationId xmlns:a16="http://schemas.microsoft.com/office/drawing/2014/main" id="{9E52C95C-AECE-422D-9ED2-E91D75706D76}"/>
                </a:ext>
              </a:extLst>
            </p:cNvPr>
            <p:cNvSpPr>
              <a:spLocks noChangeArrowheads="1"/>
            </p:cNvSpPr>
            <p:nvPr/>
          </p:nvSpPr>
          <p:spPr bwMode="auto">
            <a:xfrm>
              <a:off x="5280" y="2157"/>
              <a:ext cx="171" cy="171"/>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31" name="Group 244">
            <a:extLst>
              <a:ext uri="{FF2B5EF4-FFF2-40B4-BE49-F238E27FC236}">
                <a16:creationId xmlns:a16="http://schemas.microsoft.com/office/drawing/2014/main" id="{0E4671D8-0A53-8D40-AE12-A3BCEC15FE61}"/>
              </a:ext>
            </a:extLst>
          </p:cNvPr>
          <p:cNvGrpSpPr>
            <a:grpSpLocks noChangeAspect="1"/>
          </p:cNvGrpSpPr>
          <p:nvPr/>
        </p:nvGrpSpPr>
        <p:grpSpPr bwMode="auto">
          <a:xfrm>
            <a:off x="656197" y="3319111"/>
            <a:ext cx="264410" cy="198056"/>
            <a:chOff x="960" y="2"/>
            <a:chExt cx="5762" cy="4316"/>
          </a:xfrm>
          <a:solidFill>
            <a:srgbClr val="000000"/>
          </a:solidFill>
        </p:grpSpPr>
        <p:sp>
          <p:nvSpPr>
            <p:cNvPr id="133" name="Freeform 245">
              <a:extLst>
                <a:ext uri="{FF2B5EF4-FFF2-40B4-BE49-F238E27FC236}">
                  <a16:creationId xmlns:a16="http://schemas.microsoft.com/office/drawing/2014/main" id="{4A34EB22-AE43-102A-C7D3-CA00541A92B7}"/>
                </a:ext>
              </a:extLst>
            </p:cNvPr>
            <p:cNvSpPr>
              <a:spLocks noEditPoints="1"/>
            </p:cNvSpPr>
            <p:nvPr/>
          </p:nvSpPr>
          <p:spPr bwMode="auto">
            <a:xfrm>
              <a:off x="960" y="2"/>
              <a:ext cx="5762" cy="4316"/>
            </a:xfrm>
            <a:custGeom>
              <a:avLst/>
              <a:gdLst>
                <a:gd name="T0" fmla="*/ 2690 w 3020"/>
                <a:gd name="T1" fmla="*/ 0 h 2260"/>
                <a:gd name="T2" fmla="*/ 330 w 3020"/>
                <a:gd name="T3" fmla="*/ 0 h 2260"/>
                <a:gd name="T4" fmla="*/ 0 w 3020"/>
                <a:gd name="T5" fmla="*/ 330 h 2260"/>
                <a:gd name="T6" fmla="*/ 0 w 3020"/>
                <a:gd name="T7" fmla="*/ 1930 h 2260"/>
                <a:gd name="T8" fmla="*/ 330 w 3020"/>
                <a:gd name="T9" fmla="*/ 2260 h 2260"/>
                <a:gd name="T10" fmla="*/ 2690 w 3020"/>
                <a:gd name="T11" fmla="*/ 2260 h 2260"/>
                <a:gd name="T12" fmla="*/ 3020 w 3020"/>
                <a:gd name="T13" fmla="*/ 1930 h 2260"/>
                <a:gd name="T14" fmla="*/ 3020 w 3020"/>
                <a:gd name="T15" fmla="*/ 330 h 2260"/>
                <a:gd name="T16" fmla="*/ 2690 w 3020"/>
                <a:gd name="T17" fmla="*/ 0 h 2260"/>
                <a:gd name="T18" fmla="*/ 330 w 3020"/>
                <a:gd name="T19" fmla="*/ 100 h 2260"/>
                <a:gd name="T20" fmla="*/ 2690 w 3020"/>
                <a:gd name="T21" fmla="*/ 100 h 2260"/>
                <a:gd name="T22" fmla="*/ 2920 w 3020"/>
                <a:gd name="T23" fmla="*/ 330 h 2260"/>
                <a:gd name="T24" fmla="*/ 2920 w 3020"/>
                <a:gd name="T25" fmla="*/ 1080 h 2260"/>
                <a:gd name="T26" fmla="*/ 100 w 3020"/>
                <a:gd name="T27" fmla="*/ 1080 h 2260"/>
                <a:gd name="T28" fmla="*/ 100 w 3020"/>
                <a:gd name="T29" fmla="*/ 330 h 2260"/>
                <a:gd name="T30" fmla="*/ 330 w 3020"/>
                <a:gd name="T31" fmla="*/ 100 h 2260"/>
                <a:gd name="T32" fmla="*/ 2690 w 3020"/>
                <a:gd name="T33" fmla="*/ 2160 h 2260"/>
                <a:gd name="T34" fmla="*/ 330 w 3020"/>
                <a:gd name="T35" fmla="*/ 2160 h 2260"/>
                <a:gd name="T36" fmla="*/ 100 w 3020"/>
                <a:gd name="T37" fmla="*/ 1930 h 2260"/>
                <a:gd name="T38" fmla="*/ 100 w 3020"/>
                <a:gd name="T39" fmla="*/ 1180 h 2260"/>
                <a:gd name="T40" fmla="*/ 2920 w 3020"/>
                <a:gd name="T41" fmla="*/ 1180 h 2260"/>
                <a:gd name="T42" fmla="*/ 2920 w 3020"/>
                <a:gd name="T43" fmla="*/ 1930 h 2260"/>
                <a:gd name="T44" fmla="*/ 2690 w 3020"/>
                <a:gd name="T45" fmla="*/ 2160 h 2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0" h="2260">
                  <a:moveTo>
                    <a:pt x="2690" y="0"/>
                  </a:moveTo>
                  <a:cubicBezTo>
                    <a:pt x="330" y="0"/>
                    <a:pt x="330" y="0"/>
                    <a:pt x="330" y="0"/>
                  </a:cubicBezTo>
                  <a:cubicBezTo>
                    <a:pt x="149" y="0"/>
                    <a:pt x="0" y="148"/>
                    <a:pt x="0" y="330"/>
                  </a:cubicBezTo>
                  <a:cubicBezTo>
                    <a:pt x="0" y="1930"/>
                    <a:pt x="0" y="1930"/>
                    <a:pt x="0" y="1930"/>
                  </a:cubicBezTo>
                  <a:cubicBezTo>
                    <a:pt x="0" y="2112"/>
                    <a:pt x="149" y="2260"/>
                    <a:pt x="330" y="2260"/>
                  </a:cubicBezTo>
                  <a:cubicBezTo>
                    <a:pt x="2690" y="2260"/>
                    <a:pt x="2690" y="2260"/>
                    <a:pt x="2690" y="2260"/>
                  </a:cubicBezTo>
                  <a:cubicBezTo>
                    <a:pt x="2871" y="2260"/>
                    <a:pt x="3020" y="2112"/>
                    <a:pt x="3020" y="1930"/>
                  </a:cubicBezTo>
                  <a:cubicBezTo>
                    <a:pt x="3020" y="330"/>
                    <a:pt x="3020" y="330"/>
                    <a:pt x="3020" y="330"/>
                  </a:cubicBezTo>
                  <a:cubicBezTo>
                    <a:pt x="3020" y="148"/>
                    <a:pt x="2871" y="0"/>
                    <a:pt x="2690" y="0"/>
                  </a:cubicBezTo>
                  <a:close/>
                  <a:moveTo>
                    <a:pt x="330" y="100"/>
                  </a:moveTo>
                  <a:cubicBezTo>
                    <a:pt x="2690" y="100"/>
                    <a:pt x="2690" y="100"/>
                    <a:pt x="2690" y="100"/>
                  </a:cubicBezTo>
                  <a:cubicBezTo>
                    <a:pt x="2816" y="100"/>
                    <a:pt x="2920" y="204"/>
                    <a:pt x="2920" y="330"/>
                  </a:cubicBezTo>
                  <a:cubicBezTo>
                    <a:pt x="2920" y="1080"/>
                    <a:pt x="2920" y="1080"/>
                    <a:pt x="2920" y="1080"/>
                  </a:cubicBezTo>
                  <a:cubicBezTo>
                    <a:pt x="100" y="1080"/>
                    <a:pt x="100" y="1080"/>
                    <a:pt x="100" y="1080"/>
                  </a:cubicBezTo>
                  <a:cubicBezTo>
                    <a:pt x="100" y="330"/>
                    <a:pt x="100" y="330"/>
                    <a:pt x="100" y="330"/>
                  </a:cubicBezTo>
                  <a:cubicBezTo>
                    <a:pt x="100" y="204"/>
                    <a:pt x="204" y="100"/>
                    <a:pt x="330" y="100"/>
                  </a:cubicBezTo>
                  <a:close/>
                  <a:moveTo>
                    <a:pt x="2690" y="2160"/>
                  </a:moveTo>
                  <a:cubicBezTo>
                    <a:pt x="330" y="2160"/>
                    <a:pt x="330" y="2160"/>
                    <a:pt x="330" y="2160"/>
                  </a:cubicBezTo>
                  <a:cubicBezTo>
                    <a:pt x="204" y="2160"/>
                    <a:pt x="100" y="2056"/>
                    <a:pt x="100" y="1930"/>
                  </a:cubicBezTo>
                  <a:cubicBezTo>
                    <a:pt x="100" y="1180"/>
                    <a:pt x="100" y="1180"/>
                    <a:pt x="100" y="1180"/>
                  </a:cubicBezTo>
                  <a:cubicBezTo>
                    <a:pt x="2920" y="1180"/>
                    <a:pt x="2920" y="1180"/>
                    <a:pt x="2920" y="1180"/>
                  </a:cubicBezTo>
                  <a:cubicBezTo>
                    <a:pt x="2920" y="1930"/>
                    <a:pt x="2920" y="1930"/>
                    <a:pt x="2920" y="1930"/>
                  </a:cubicBezTo>
                  <a:cubicBezTo>
                    <a:pt x="2920" y="2056"/>
                    <a:pt x="2816" y="2160"/>
                    <a:pt x="2690" y="216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34" name="Freeform 246">
              <a:extLst>
                <a:ext uri="{FF2B5EF4-FFF2-40B4-BE49-F238E27FC236}">
                  <a16:creationId xmlns:a16="http://schemas.microsoft.com/office/drawing/2014/main" id="{E8E072B8-3038-A8B4-9D6E-6C7F999002F9}"/>
                </a:ext>
              </a:extLst>
            </p:cNvPr>
            <p:cNvSpPr>
              <a:spLocks noEditPoints="1"/>
            </p:cNvSpPr>
            <p:nvPr/>
          </p:nvSpPr>
          <p:spPr bwMode="auto">
            <a:xfrm>
              <a:off x="5133" y="668"/>
              <a:ext cx="877" cy="879"/>
            </a:xfrm>
            <a:custGeom>
              <a:avLst/>
              <a:gdLst>
                <a:gd name="T0" fmla="*/ 230 w 460"/>
                <a:gd name="T1" fmla="*/ 460 h 460"/>
                <a:gd name="T2" fmla="*/ 460 w 460"/>
                <a:gd name="T3" fmla="*/ 230 h 460"/>
                <a:gd name="T4" fmla="*/ 230 w 460"/>
                <a:gd name="T5" fmla="*/ 0 h 460"/>
                <a:gd name="T6" fmla="*/ 0 w 460"/>
                <a:gd name="T7" fmla="*/ 230 h 460"/>
                <a:gd name="T8" fmla="*/ 230 w 460"/>
                <a:gd name="T9" fmla="*/ 460 h 460"/>
                <a:gd name="T10" fmla="*/ 230 w 460"/>
                <a:gd name="T11" fmla="*/ 100 h 460"/>
                <a:gd name="T12" fmla="*/ 360 w 460"/>
                <a:gd name="T13" fmla="*/ 230 h 460"/>
                <a:gd name="T14" fmla="*/ 230 w 460"/>
                <a:gd name="T15" fmla="*/ 360 h 460"/>
                <a:gd name="T16" fmla="*/ 100 w 460"/>
                <a:gd name="T17" fmla="*/ 230 h 460"/>
                <a:gd name="T18" fmla="*/ 230 w 460"/>
                <a:gd name="T19" fmla="*/ 10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60">
                  <a:moveTo>
                    <a:pt x="230" y="460"/>
                  </a:moveTo>
                  <a:cubicBezTo>
                    <a:pt x="357" y="460"/>
                    <a:pt x="460" y="357"/>
                    <a:pt x="460" y="230"/>
                  </a:cubicBezTo>
                  <a:cubicBezTo>
                    <a:pt x="460" y="104"/>
                    <a:pt x="357" y="0"/>
                    <a:pt x="230" y="0"/>
                  </a:cubicBezTo>
                  <a:cubicBezTo>
                    <a:pt x="103" y="0"/>
                    <a:pt x="0" y="104"/>
                    <a:pt x="0" y="230"/>
                  </a:cubicBezTo>
                  <a:cubicBezTo>
                    <a:pt x="0" y="357"/>
                    <a:pt x="103" y="460"/>
                    <a:pt x="230" y="460"/>
                  </a:cubicBezTo>
                  <a:close/>
                  <a:moveTo>
                    <a:pt x="230" y="100"/>
                  </a:moveTo>
                  <a:cubicBezTo>
                    <a:pt x="302" y="100"/>
                    <a:pt x="360" y="159"/>
                    <a:pt x="360" y="230"/>
                  </a:cubicBezTo>
                  <a:cubicBezTo>
                    <a:pt x="360" y="302"/>
                    <a:pt x="302" y="360"/>
                    <a:pt x="230" y="360"/>
                  </a:cubicBezTo>
                  <a:cubicBezTo>
                    <a:pt x="158" y="360"/>
                    <a:pt x="100" y="302"/>
                    <a:pt x="100" y="230"/>
                  </a:cubicBezTo>
                  <a:cubicBezTo>
                    <a:pt x="100" y="159"/>
                    <a:pt x="158" y="100"/>
                    <a:pt x="2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35" name="Freeform 247">
              <a:extLst>
                <a:ext uri="{FF2B5EF4-FFF2-40B4-BE49-F238E27FC236}">
                  <a16:creationId xmlns:a16="http://schemas.microsoft.com/office/drawing/2014/main" id="{14DB4BB1-183F-B148-F261-444066ACA553}"/>
                </a:ext>
              </a:extLst>
            </p:cNvPr>
            <p:cNvSpPr>
              <a:spLocks noEditPoints="1"/>
            </p:cNvSpPr>
            <p:nvPr/>
          </p:nvSpPr>
          <p:spPr bwMode="auto">
            <a:xfrm>
              <a:off x="5133" y="2710"/>
              <a:ext cx="877" cy="879"/>
            </a:xfrm>
            <a:custGeom>
              <a:avLst/>
              <a:gdLst>
                <a:gd name="T0" fmla="*/ 230 w 460"/>
                <a:gd name="T1" fmla="*/ 0 h 460"/>
                <a:gd name="T2" fmla="*/ 0 w 460"/>
                <a:gd name="T3" fmla="*/ 230 h 460"/>
                <a:gd name="T4" fmla="*/ 230 w 460"/>
                <a:gd name="T5" fmla="*/ 460 h 460"/>
                <a:gd name="T6" fmla="*/ 460 w 460"/>
                <a:gd name="T7" fmla="*/ 230 h 460"/>
                <a:gd name="T8" fmla="*/ 230 w 460"/>
                <a:gd name="T9" fmla="*/ 0 h 460"/>
                <a:gd name="T10" fmla="*/ 230 w 460"/>
                <a:gd name="T11" fmla="*/ 360 h 460"/>
                <a:gd name="T12" fmla="*/ 100 w 460"/>
                <a:gd name="T13" fmla="*/ 230 h 460"/>
                <a:gd name="T14" fmla="*/ 230 w 460"/>
                <a:gd name="T15" fmla="*/ 100 h 460"/>
                <a:gd name="T16" fmla="*/ 360 w 460"/>
                <a:gd name="T17" fmla="*/ 230 h 460"/>
                <a:gd name="T18" fmla="*/ 230 w 460"/>
                <a:gd name="T19" fmla="*/ 3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60">
                  <a:moveTo>
                    <a:pt x="230" y="0"/>
                  </a:moveTo>
                  <a:cubicBezTo>
                    <a:pt x="103" y="0"/>
                    <a:pt x="0" y="103"/>
                    <a:pt x="0" y="230"/>
                  </a:cubicBezTo>
                  <a:cubicBezTo>
                    <a:pt x="0" y="357"/>
                    <a:pt x="103" y="460"/>
                    <a:pt x="230" y="460"/>
                  </a:cubicBezTo>
                  <a:cubicBezTo>
                    <a:pt x="357" y="460"/>
                    <a:pt x="460" y="357"/>
                    <a:pt x="460" y="230"/>
                  </a:cubicBezTo>
                  <a:cubicBezTo>
                    <a:pt x="460" y="103"/>
                    <a:pt x="357" y="0"/>
                    <a:pt x="230" y="0"/>
                  </a:cubicBezTo>
                  <a:close/>
                  <a:moveTo>
                    <a:pt x="230" y="360"/>
                  </a:moveTo>
                  <a:cubicBezTo>
                    <a:pt x="158" y="360"/>
                    <a:pt x="100" y="302"/>
                    <a:pt x="100" y="230"/>
                  </a:cubicBezTo>
                  <a:cubicBezTo>
                    <a:pt x="100" y="158"/>
                    <a:pt x="158" y="100"/>
                    <a:pt x="230" y="100"/>
                  </a:cubicBezTo>
                  <a:cubicBezTo>
                    <a:pt x="302" y="100"/>
                    <a:pt x="360" y="158"/>
                    <a:pt x="360" y="230"/>
                  </a:cubicBezTo>
                  <a:cubicBezTo>
                    <a:pt x="360" y="302"/>
                    <a:pt x="302" y="360"/>
                    <a:pt x="230" y="36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36" name="Freeform 248">
              <a:extLst>
                <a:ext uri="{FF2B5EF4-FFF2-40B4-BE49-F238E27FC236}">
                  <a16:creationId xmlns:a16="http://schemas.microsoft.com/office/drawing/2014/main" id="{28F2026E-4599-EE56-507D-9C02943E619E}"/>
                </a:ext>
              </a:extLst>
            </p:cNvPr>
            <p:cNvSpPr>
              <a:spLocks/>
            </p:cNvSpPr>
            <p:nvPr/>
          </p:nvSpPr>
          <p:spPr bwMode="auto">
            <a:xfrm>
              <a:off x="1653" y="3054"/>
              <a:ext cx="2612" cy="191"/>
            </a:xfrm>
            <a:custGeom>
              <a:avLst/>
              <a:gdLst>
                <a:gd name="T0" fmla="*/ 1319 w 1369"/>
                <a:gd name="T1" fmla="*/ 0 h 100"/>
                <a:gd name="T2" fmla="*/ 50 w 1369"/>
                <a:gd name="T3" fmla="*/ 0 h 100"/>
                <a:gd name="T4" fmla="*/ 0 w 1369"/>
                <a:gd name="T5" fmla="*/ 50 h 100"/>
                <a:gd name="T6" fmla="*/ 50 w 1369"/>
                <a:gd name="T7" fmla="*/ 100 h 100"/>
                <a:gd name="T8" fmla="*/ 1319 w 1369"/>
                <a:gd name="T9" fmla="*/ 100 h 100"/>
                <a:gd name="T10" fmla="*/ 1369 w 1369"/>
                <a:gd name="T11" fmla="*/ 50 h 100"/>
                <a:gd name="T12" fmla="*/ 1319 w 136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69" h="100">
                  <a:moveTo>
                    <a:pt x="1319" y="0"/>
                  </a:moveTo>
                  <a:cubicBezTo>
                    <a:pt x="50" y="0"/>
                    <a:pt x="50" y="0"/>
                    <a:pt x="50" y="0"/>
                  </a:cubicBezTo>
                  <a:cubicBezTo>
                    <a:pt x="22" y="0"/>
                    <a:pt x="0" y="23"/>
                    <a:pt x="0" y="50"/>
                  </a:cubicBezTo>
                  <a:cubicBezTo>
                    <a:pt x="0" y="78"/>
                    <a:pt x="22" y="100"/>
                    <a:pt x="50" y="100"/>
                  </a:cubicBezTo>
                  <a:cubicBezTo>
                    <a:pt x="1319" y="100"/>
                    <a:pt x="1319" y="100"/>
                    <a:pt x="1319" y="100"/>
                  </a:cubicBezTo>
                  <a:cubicBezTo>
                    <a:pt x="1346" y="100"/>
                    <a:pt x="1369" y="78"/>
                    <a:pt x="1369" y="50"/>
                  </a:cubicBezTo>
                  <a:cubicBezTo>
                    <a:pt x="1369" y="23"/>
                    <a:pt x="1346" y="0"/>
                    <a:pt x="1319"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38" name="Group 251">
            <a:extLst>
              <a:ext uri="{FF2B5EF4-FFF2-40B4-BE49-F238E27FC236}">
                <a16:creationId xmlns:a16="http://schemas.microsoft.com/office/drawing/2014/main" id="{B344770A-7915-6C0F-C0F7-9037FD01997E}"/>
              </a:ext>
            </a:extLst>
          </p:cNvPr>
          <p:cNvGrpSpPr>
            <a:grpSpLocks noChangeAspect="1"/>
          </p:cNvGrpSpPr>
          <p:nvPr/>
        </p:nvGrpSpPr>
        <p:grpSpPr bwMode="auto">
          <a:xfrm>
            <a:off x="4825045" y="3311710"/>
            <a:ext cx="358280" cy="212858"/>
            <a:chOff x="206" y="2"/>
            <a:chExt cx="7268" cy="4318"/>
          </a:xfrm>
          <a:solidFill>
            <a:srgbClr val="000000"/>
          </a:solidFill>
        </p:grpSpPr>
        <p:sp>
          <p:nvSpPr>
            <p:cNvPr id="140" name="Freeform 252">
              <a:extLst>
                <a:ext uri="{FF2B5EF4-FFF2-40B4-BE49-F238E27FC236}">
                  <a16:creationId xmlns:a16="http://schemas.microsoft.com/office/drawing/2014/main" id="{917215BF-F809-3943-FD0D-1EF18B3BEAB1}"/>
                </a:ext>
              </a:extLst>
            </p:cNvPr>
            <p:cNvSpPr>
              <a:spLocks noEditPoints="1"/>
            </p:cNvSpPr>
            <p:nvPr/>
          </p:nvSpPr>
          <p:spPr bwMode="auto">
            <a:xfrm>
              <a:off x="206" y="2"/>
              <a:ext cx="7268" cy="4318"/>
            </a:xfrm>
            <a:custGeom>
              <a:avLst/>
              <a:gdLst>
                <a:gd name="T0" fmla="*/ 2604 w 3118"/>
                <a:gd name="T1" fmla="*/ 1850 h 1850"/>
                <a:gd name="T2" fmla="*/ 1933 w 3118"/>
                <a:gd name="T3" fmla="*/ 1850 h 1850"/>
                <a:gd name="T4" fmla="*/ 632 w 3118"/>
                <a:gd name="T5" fmla="*/ 1846 h 1850"/>
                <a:gd name="T6" fmla="*/ 627 w 3118"/>
                <a:gd name="T7" fmla="*/ 1846 h 1850"/>
                <a:gd name="T8" fmla="*/ 181 w 3118"/>
                <a:gd name="T9" fmla="*/ 1628 h 1850"/>
                <a:gd name="T10" fmla="*/ 0 w 3118"/>
                <a:gd name="T11" fmla="*/ 1163 h 1850"/>
                <a:gd name="T12" fmla="*/ 209 w 3118"/>
                <a:gd name="T13" fmla="*/ 672 h 1850"/>
                <a:gd name="T14" fmla="*/ 701 w 3118"/>
                <a:gd name="T15" fmla="*/ 477 h 1850"/>
                <a:gd name="T16" fmla="*/ 739 w 3118"/>
                <a:gd name="T17" fmla="*/ 476 h 1850"/>
                <a:gd name="T18" fmla="*/ 758 w 3118"/>
                <a:gd name="T19" fmla="*/ 445 h 1850"/>
                <a:gd name="T20" fmla="*/ 1552 w 3118"/>
                <a:gd name="T21" fmla="*/ 0 h 1850"/>
                <a:gd name="T22" fmla="*/ 1758 w 3118"/>
                <a:gd name="T23" fmla="*/ 22 h 1850"/>
                <a:gd name="T24" fmla="*/ 2488 w 3118"/>
                <a:gd name="T25" fmla="*/ 783 h 1850"/>
                <a:gd name="T26" fmla="*/ 2498 w 3118"/>
                <a:gd name="T27" fmla="*/ 846 h 1850"/>
                <a:gd name="T28" fmla="*/ 2561 w 3118"/>
                <a:gd name="T29" fmla="*/ 840 h 1850"/>
                <a:gd name="T30" fmla="*/ 2604 w 3118"/>
                <a:gd name="T31" fmla="*/ 838 h 1850"/>
                <a:gd name="T32" fmla="*/ 3118 w 3118"/>
                <a:gd name="T33" fmla="*/ 1344 h 1850"/>
                <a:gd name="T34" fmla="*/ 2604 w 3118"/>
                <a:gd name="T35" fmla="*/ 1850 h 1850"/>
                <a:gd name="T36" fmla="*/ 634 w 3118"/>
                <a:gd name="T37" fmla="*/ 1746 h 1850"/>
                <a:gd name="T38" fmla="*/ 1933 w 3118"/>
                <a:gd name="T39" fmla="*/ 1750 h 1850"/>
                <a:gd name="T40" fmla="*/ 2604 w 3118"/>
                <a:gd name="T41" fmla="*/ 1750 h 1850"/>
                <a:gd name="T42" fmla="*/ 3018 w 3118"/>
                <a:gd name="T43" fmla="*/ 1344 h 1850"/>
                <a:gd name="T44" fmla="*/ 2604 w 3118"/>
                <a:gd name="T45" fmla="*/ 938 h 1850"/>
                <a:gd name="T46" fmla="*/ 2570 w 3118"/>
                <a:gd name="T47" fmla="*/ 939 h 1850"/>
                <a:gd name="T48" fmla="*/ 2460 w 3118"/>
                <a:gd name="T49" fmla="*/ 950 h 1850"/>
                <a:gd name="T50" fmla="*/ 2406 w 3118"/>
                <a:gd name="T51" fmla="*/ 908 h 1850"/>
                <a:gd name="T52" fmla="*/ 2389 w 3118"/>
                <a:gd name="T53" fmla="*/ 798 h 1850"/>
                <a:gd name="T54" fmla="*/ 1737 w 3118"/>
                <a:gd name="T55" fmla="*/ 120 h 1850"/>
                <a:gd name="T56" fmla="*/ 1552 w 3118"/>
                <a:gd name="T57" fmla="*/ 100 h 1850"/>
                <a:gd name="T58" fmla="*/ 844 w 3118"/>
                <a:gd name="T59" fmla="*/ 497 h 1850"/>
                <a:gd name="T60" fmla="*/ 809 w 3118"/>
                <a:gd name="T61" fmla="*/ 553 h 1850"/>
                <a:gd name="T62" fmla="*/ 767 w 3118"/>
                <a:gd name="T63" fmla="*/ 576 h 1850"/>
                <a:gd name="T64" fmla="*/ 702 w 3118"/>
                <a:gd name="T65" fmla="*/ 577 h 1850"/>
                <a:gd name="T66" fmla="*/ 279 w 3118"/>
                <a:gd name="T67" fmla="*/ 744 h 1850"/>
                <a:gd name="T68" fmla="*/ 100 w 3118"/>
                <a:gd name="T69" fmla="*/ 1163 h 1850"/>
                <a:gd name="T70" fmla="*/ 634 w 3118"/>
                <a:gd name="T71" fmla="*/ 1746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18" h="1850">
                  <a:moveTo>
                    <a:pt x="2604" y="1850"/>
                  </a:moveTo>
                  <a:cubicBezTo>
                    <a:pt x="1933" y="1850"/>
                    <a:pt x="1933" y="1850"/>
                    <a:pt x="1933" y="1850"/>
                  </a:cubicBezTo>
                  <a:cubicBezTo>
                    <a:pt x="632" y="1846"/>
                    <a:pt x="632" y="1846"/>
                    <a:pt x="632" y="1846"/>
                  </a:cubicBezTo>
                  <a:cubicBezTo>
                    <a:pt x="630" y="1846"/>
                    <a:pt x="629" y="1846"/>
                    <a:pt x="627" y="1846"/>
                  </a:cubicBezTo>
                  <a:cubicBezTo>
                    <a:pt x="456" y="1831"/>
                    <a:pt x="298" y="1754"/>
                    <a:pt x="181" y="1628"/>
                  </a:cubicBezTo>
                  <a:cubicBezTo>
                    <a:pt x="64" y="1501"/>
                    <a:pt x="0" y="1336"/>
                    <a:pt x="0" y="1163"/>
                  </a:cubicBezTo>
                  <a:cubicBezTo>
                    <a:pt x="0" y="977"/>
                    <a:pt x="74" y="802"/>
                    <a:pt x="209" y="672"/>
                  </a:cubicBezTo>
                  <a:cubicBezTo>
                    <a:pt x="341" y="545"/>
                    <a:pt x="511" y="477"/>
                    <a:pt x="701" y="477"/>
                  </a:cubicBezTo>
                  <a:cubicBezTo>
                    <a:pt x="739" y="476"/>
                    <a:pt x="739" y="476"/>
                    <a:pt x="739" y="476"/>
                  </a:cubicBezTo>
                  <a:cubicBezTo>
                    <a:pt x="758" y="445"/>
                    <a:pt x="758" y="445"/>
                    <a:pt x="758" y="445"/>
                  </a:cubicBezTo>
                  <a:cubicBezTo>
                    <a:pt x="930" y="166"/>
                    <a:pt x="1226" y="0"/>
                    <a:pt x="1552" y="0"/>
                  </a:cubicBezTo>
                  <a:cubicBezTo>
                    <a:pt x="1620" y="0"/>
                    <a:pt x="1690" y="8"/>
                    <a:pt x="1758" y="22"/>
                  </a:cubicBezTo>
                  <a:cubicBezTo>
                    <a:pt x="2149" y="105"/>
                    <a:pt x="2429" y="396"/>
                    <a:pt x="2488" y="783"/>
                  </a:cubicBezTo>
                  <a:cubicBezTo>
                    <a:pt x="2498" y="846"/>
                    <a:pt x="2498" y="846"/>
                    <a:pt x="2498" y="846"/>
                  </a:cubicBezTo>
                  <a:cubicBezTo>
                    <a:pt x="2561" y="840"/>
                    <a:pt x="2561" y="840"/>
                    <a:pt x="2561" y="840"/>
                  </a:cubicBezTo>
                  <a:cubicBezTo>
                    <a:pt x="2576" y="838"/>
                    <a:pt x="2591" y="838"/>
                    <a:pt x="2604" y="838"/>
                  </a:cubicBezTo>
                  <a:cubicBezTo>
                    <a:pt x="2888" y="838"/>
                    <a:pt x="3118" y="1065"/>
                    <a:pt x="3118" y="1344"/>
                  </a:cubicBezTo>
                  <a:cubicBezTo>
                    <a:pt x="3118" y="1623"/>
                    <a:pt x="2888" y="1850"/>
                    <a:pt x="2604" y="1850"/>
                  </a:cubicBezTo>
                  <a:close/>
                  <a:moveTo>
                    <a:pt x="634" y="1746"/>
                  </a:moveTo>
                  <a:cubicBezTo>
                    <a:pt x="1933" y="1750"/>
                    <a:pt x="1933" y="1750"/>
                    <a:pt x="1933" y="1750"/>
                  </a:cubicBezTo>
                  <a:cubicBezTo>
                    <a:pt x="2604" y="1750"/>
                    <a:pt x="2604" y="1750"/>
                    <a:pt x="2604" y="1750"/>
                  </a:cubicBezTo>
                  <a:cubicBezTo>
                    <a:pt x="2832" y="1750"/>
                    <a:pt x="3018" y="1567"/>
                    <a:pt x="3018" y="1344"/>
                  </a:cubicBezTo>
                  <a:cubicBezTo>
                    <a:pt x="3018" y="1120"/>
                    <a:pt x="2832" y="938"/>
                    <a:pt x="2604" y="938"/>
                  </a:cubicBezTo>
                  <a:cubicBezTo>
                    <a:pt x="2594" y="938"/>
                    <a:pt x="2583" y="938"/>
                    <a:pt x="2570" y="939"/>
                  </a:cubicBezTo>
                  <a:cubicBezTo>
                    <a:pt x="2460" y="950"/>
                    <a:pt x="2460" y="950"/>
                    <a:pt x="2460" y="950"/>
                  </a:cubicBezTo>
                  <a:cubicBezTo>
                    <a:pt x="2434" y="952"/>
                    <a:pt x="2410" y="934"/>
                    <a:pt x="2406" y="908"/>
                  </a:cubicBezTo>
                  <a:cubicBezTo>
                    <a:pt x="2389" y="798"/>
                    <a:pt x="2389" y="798"/>
                    <a:pt x="2389" y="798"/>
                  </a:cubicBezTo>
                  <a:cubicBezTo>
                    <a:pt x="2336" y="454"/>
                    <a:pt x="2087" y="194"/>
                    <a:pt x="1737" y="120"/>
                  </a:cubicBezTo>
                  <a:cubicBezTo>
                    <a:pt x="1676" y="107"/>
                    <a:pt x="1613" y="100"/>
                    <a:pt x="1552" y="100"/>
                  </a:cubicBezTo>
                  <a:cubicBezTo>
                    <a:pt x="1261" y="100"/>
                    <a:pt x="996" y="249"/>
                    <a:pt x="844" y="497"/>
                  </a:cubicBezTo>
                  <a:cubicBezTo>
                    <a:pt x="809" y="553"/>
                    <a:pt x="809" y="553"/>
                    <a:pt x="809" y="553"/>
                  </a:cubicBezTo>
                  <a:cubicBezTo>
                    <a:pt x="800" y="567"/>
                    <a:pt x="784" y="576"/>
                    <a:pt x="767" y="576"/>
                  </a:cubicBezTo>
                  <a:cubicBezTo>
                    <a:pt x="702" y="577"/>
                    <a:pt x="702" y="577"/>
                    <a:pt x="702" y="577"/>
                  </a:cubicBezTo>
                  <a:cubicBezTo>
                    <a:pt x="538" y="577"/>
                    <a:pt x="391" y="635"/>
                    <a:pt x="279" y="744"/>
                  </a:cubicBezTo>
                  <a:cubicBezTo>
                    <a:pt x="163" y="855"/>
                    <a:pt x="100" y="1004"/>
                    <a:pt x="100" y="1163"/>
                  </a:cubicBezTo>
                  <a:cubicBezTo>
                    <a:pt x="100" y="1469"/>
                    <a:pt x="329" y="1719"/>
                    <a:pt x="634" y="17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1" name="Freeform 253">
              <a:extLst>
                <a:ext uri="{FF2B5EF4-FFF2-40B4-BE49-F238E27FC236}">
                  <a16:creationId xmlns:a16="http://schemas.microsoft.com/office/drawing/2014/main" id="{C88021BF-9698-04BB-F521-D696E6660E38}"/>
                </a:ext>
              </a:extLst>
            </p:cNvPr>
            <p:cNvSpPr>
              <a:spLocks noEditPoints="1"/>
            </p:cNvSpPr>
            <p:nvPr/>
          </p:nvSpPr>
          <p:spPr bwMode="auto">
            <a:xfrm>
              <a:off x="3013" y="513"/>
              <a:ext cx="1654" cy="1830"/>
            </a:xfrm>
            <a:custGeom>
              <a:avLst/>
              <a:gdLst>
                <a:gd name="T0" fmla="*/ 355 w 710"/>
                <a:gd name="T1" fmla="*/ 100 h 784"/>
                <a:gd name="T2" fmla="*/ 532 w 710"/>
                <a:gd name="T3" fmla="*/ 182 h 784"/>
                <a:gd name="T4" fmla="*/ 610 w 710"/>
                <a:gd name="T5" fmla="*/ 392 h 784"/>
                <a:gd name="T6" fmla="*/ 532 w 710"/>
                <a:gd name="T7" fmla="*/ 602 h 784"/>
                <a:gd name="T8" fmla="*/ 355 w 710"/>
                <a:gd name="T9" fmla="*/ 684 h 784"/>
                <a:gd name="T10" fmla="*/ 178 w 710"/>
                <a:gd name="T11" fmla="*/ 602 h 784"/>
                <a:gd name="T12" fmla="*/ 100 w 710"/>
                <a:gd name="T13" fmla="*/ 392 h 784"/>
                <a:gd name="T14" fmla="*/ 178 w 710"/>
                <a:gd name="T15" fmla="*/ 182 h 784"/>
                <a:gd name="T16" fmla="*/ 355 w 710"/>
                <a:gd name="T17" fmla="*/ 100 h 784"/>
                <a:gd name="T18" fmla="*/ 355 w 710"/>
                <a:gd name="T19" fmla="*/ 0 h 784"/>
                <a:gd name="T20" fmla="*/ 0 w 710"/>
                <a:gd name="T21" fmla="*/ 392 h 784"/>
                <a:gd name="T22" fmla="*/ 355 w 710"/>
                <a:gd name="T23" fmla="*/ 784 h 784"/>
                <a:gd name="T24" fmla="*/ 710 w 710"/>
                <a:gd name="T25" fmla="*/ 392 h 784"/>
                <a:gd name="T26" fmla="*/ 355 w 710"/>
                <a:gd name="T27"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0" h="784">
                  <a:moveTo>
                    <a:pt x="355" y="100"/>
                  </a:moveTo>
                  <a:cubicBezTo>
                    <a:pt x="421" y="100"/>
                    <a:pt x="484" y="129"/>
                    <a:pt x="532" y="182"/>
                  </a:cubicBezTo>
                  <a:cubicBezTo>
                    <a:pt x="582" y="238"/>
                    <a:pt x="610" y="312"/>
                    <a:pt x="610" y="392"/>
                  </a:cubicBezTo>
                  <a:cubicBezTo>
                    <a:pt x="610" y="472"/>
                    <a:pt x="582" y="546"/>
                    <a:pt x="532" y="602"/>
                  </a:cubicBezTo>
                  <a:cubicBezTo>
                    <a:pt x="484" y="655"/>
                    <a:pt x="421" y="684"/>
                    <a:pt x="355" y="684"/>
                  </a:cubicBezTo>
                  <a:cubicBezTo>
                    <a:pt x="289" y="684"/>
                    <a:pt x="226" y="655"/>
                    <a:pt x="178" y="602"/>
                  </a:cubicBezTo>
                  <a:cubicBezTo>
                    <a:pt x="128" y="546"/>
                    <a:pt x="100" y="472"/>
                    <a:pt x="100" y="392"/>
                  </a:cubicBezTo>
                  <a:cubicBezTo>
                    <a:pt x="100" y="312"/>
                    <a:pt x="128" y="238"/>
                    <a:pt x="178" y="182"/>
                  </a:cubicBezTo>
                  <a:cubicBezTo>
                    <a:pt x="226" y="129"/>
                    <a:pt x="289" y="100"/>
                    <a:pt x="355" y="100"/>
                  </a:cubicBezTo>
                  <a:moveTo>
                    <a:pt x="355" y="0"/>
                  </a:moveTo>
                  <a:cubicBezTo>
                    <a:pt x="159" y="0"/>
                    <a:pt x="0" y="176"/>
                    <a:pt x="0" y="392"/>
                  </a:cubicBezTo>
                  <a:cubicBezTo>
                    <a:pt x="0" y="608"/>
                    <a:pt x="159" y="784"/>
                    <a:pt x="355" y="784"/>
                  </a:cubicBezTo>
                  <a:cubicBezTo>
                    <a:pt x="551" y="784"/>
                    <a:pt x="710" y="608"/>
                    <a:pt x="710" y="392"/>
                  </a:cubicBezTo>
                  <a:cubicBezTo>
                    <a:pt x="710" y="176"/>
                    <a:pt x="551" y="0"/>
                    <a:pt x="35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2" name="Freeform 254">
              <a:extLst>
                <a:ext uri="{FF2B5EF4-FFF2-40B4-BE49-F238E27FC236}">
                  <a16:creationId xmlns:a16="http://schemas.microsoft.com/office/drawing/2014/main" id="{F6974DE1-9860-DF37-4C3F-B84E124A0511}"/>
                </a:ext>
              </a:extLst>
            </p:cNvPr>
            <p:cNvSpPr>
              <a:spLocks noEditPoints="1"/>
            </p:cNvSpPr>
            <p:nvPr/>
          </p:nvSpPr>
          <p:spPr bwMode="auto">
            <a:xfrm>
              <a:off x="2325" y="2325"/>
              <a:ext cx="3032" cy="1493"/>
            </a:xfrm>
            <a:custGeom>
              <a:avLst/>
              <a:gdLst>
                <a:gd name="T0" fmla="*/ 947 w 1301"/>
                <a:gd name="T1" fmla="*/ 110 h 640"/>
                <a:gd name="T2" fmla="*/ 1126 w 1301"/>
                <a:gd name="T3" fmla="*/ 254 h 640"/>
                <a:gd name="T4" fmla="*/ 1191 w 1301"/>
                <a:gd name="T5" fmla="*/ 431 h 640"/>
                <a:gd name="T6" fmla="*/ 1157 w 1301"/>
                <a:gd name="T7" fmla="*/ 480 h 640"/>
                <a:gd name="T8" fmla="*/ 625 w 1301"/>
                <a:gd name="T9" fmla="*/ 540 h 640"/>
                <a:gd name="T10" fmla="*/ 141 w 1301"/>
                <a:gd name="T11" fmla="*/ 481 h 640"/>
                <a:gd name="T12" fmla="*/ 109 w 1301"/>
                <a:gd name="T13" fmla="*/ 432 h 640"/>
                <a:gd name="T14" fmla="*/ 174 w 1301"/>
                <a:gd name="T15" fmla="*/ 254 h 640"/>
                <a:gd name="T16" fmla="*/ 353 w 1301"/>
                <a:gd name="T17" fmla="*/ 110 h 640"/>
                <a:gd name="T18" fmla="*/ 431 w 1301"/>
                <a:gd name="T19" fmla="*/ 148 h 640"/>
                <a:gd name="T20" fmla="*/ 650 w 1301"/>
                <a:gd name="T21" fmla="*/ 214 h 640"/>
                <a:gd name="T22" fmla="*/ 869 w 1301"/>
                <a:gd name="T23" fmla="*/ 148 h 640"/>
                <a:gd name="T24" fmla="*/ 947 w 1301"/>
                <a:gd name="T25" fmla="*/ 110 h 640"/>
                <a:gd name="T26" fmla="*/ 941 w 1301"/>
                <a:gd name="T27" fmla="*/ 0 h 640"/>
                <a:gd name="T28" fmla="*/ 650 w 1301"/>
                <a:gd name="T29" fmla="*/ 114 h 640"/>
                <a:gd name="T30" fmla="*/ 359 w 1301"/>
                <a:gd name="T31" fmla="*/ 0 h 640"/>
                <a:gd name="T32" fmla="*/ 10 w 1301"/>
                <a:gd name="T33" fmla="*/ 418 h 640"/>
                <a:gd name="T34" fmla="*/ 115 w 1301"/>
                <a:gd name="T35" fmla="*/ 578 h 640"/>
                <a:gd name="T36" fmla="*/ 625 w 1301"/>
                <a:gd name="T37" fmla="*/ 640 h 640"/>
                <a:gd name="T38" fmla="*/ 1180 w 1301"/>
                <a:gd name="T39" fmla="*/ 577 h 640"/>
                <a:gd name="T40" fmla="*/ 1290 w 1301"/>
                <a:gd name="T41" fmla="*/ 417 h 640"/>
                <a:gd name="T42" fmla="*/ 941 w 1301"/>
                <a:gd name="T43"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1" h="640">
                  <a:moveTo>
                    <a:pt x="947" y="110"/>
                  </a:moveTo>
                  <a:cubicBezTo>
                    <a:pt x="1024" y="142"/>
                    <a:pt x="1084" y="191"/>
                    <a:pt x="1126" y="254"/>
                  </a:cubicBezTo>
                  <a:cubicBezTo>
                    <a:pt x="1168" y="318"/>
                    <a:pt x="1185" y="385"/>
                    <a:pt x="1191" y="431"/>
                  </a:cubicBezTo>
                  <a:cubicBezTo>
                    <a:pt x="1195" y="454"/>
                    <a:pt x="1180" y="475"/>
                    <a:pt x="1157" y="480"/>
                  </a:cubicBezTo>
                  <a:cubicBezTo>
                    <a:pt x="1061" y="502"/>
                    <a:pt x="863" y="540"/>
                    <a:pt x="625" y="540"/>
                  </a:cubicBezTo>
                  <a:cubicBezTo>
                    <a:pt x="453" y="540"/>
                    <a:pt x="290" y="520"/>
                    <a:pt x="141" y="481"/>
                  </a:cubicBezTo>
                  <a:cubicBezTo>
                    <a:pt x="119" y="476"/>
                    <a:pt x="106" y="455"/>
                    <a:pt x="109" y="432"/>
                  </a:cubicBezTo>
                  <a:cubicBezTo>
                    <a:pt x="115" y="386"/>
                    <a:pt x="131" y="318"/>
                    <a:pt x="174" y="254"/>
                  </a:cubicBezTo>
                  <a:cubicBezTo>
                    <a:pt x="216" y="191"/>
                    <a:pt x="276" y="143"/>
                    <a:pt x="353" y="110"/>
                  </a:cubicBezTo>
                  <a:cubicBezTo>
                    <a:pt x="374" y="120"/>
                    <a:pt x="401" y="134"/>
                    <a:pt x="431" y="148"/>
                  </a:cubicBezTo>
                  <a:cubicBezTo>
                    <a:pt x="561" y="207"/>
                    <a:pt x="618" y="214"/>
                    <a:pt x="650" y="214"/>
                  </a:cubicBezTo>
                  <a:cubicBezTo>
                    <a:pt x="682" y="214"/>
                    <a:pt x="739" y="207"/>
                    <a:pt x="869" y="148"/>
                  </a:cubicBezTo>
                  <a:cubicBezTo>
                    <a:pt x="899" y="134"/>
                    <a:pt x="926" y="120"/>
                    <a:pt x="947" y="110"/>
                  </a:cubicBezTo>
                  <a:moveTo>
                    <a:pt x="941" y="0"/>
                  </a:moveTo>
                  <a:cubicBezTo>
                    <a:pt x="941" y="0"/>
                    <a:pt x="734" y="114"/>
                    <a:pt x="650" y="114"/>
                  </a:cubicBezTo>
                  <a:cubicBezTo>
                    <a:pt x="566" y="114"/>
                    <a:pt x="359" y="0"/>
                    <a:pt x="359" y="0"/>
                  </a:cubicBezTo>
                  <a:cubicBezTo>
                    <a:pt x="93" y="91"/>
                    <a:pt x="26" y="301"/>
                    <a:pt x="10" y="418"/>
                  </a:cubicBezTo>
                  <a:cubicBezTo>
                    <a:pt x="0" y="491"/>
                    <a:pt x="45" y="560"/>
                    <a:pt x="115" y="578"/>
                  </a:cubicBezTo>
                  <a:cubicBezTo>
                    <a:pt x="291" y="624"/>
                    <a:pt x="467" y="640"/>
                    <a:pt x="625" y="640"/>
                  </a:cubicBezTo>
                  <a:cubicBezTo>
                    <a:pt x="871" y="640"/>
                    <a:pt x="1076" y="601"/>
                    <a:pt x="1180" y="577"/>
                  </a:cubicBezTo>
                  <a:cubicBezTo>
                    <a:pt x="1253" y="560"/>
                    <a:pt x="1301" y="491"/>
                    <a:pt x="1290" y="417"/>
                  </a:cubicBezTo>
                  <a:cubicBezTo>
                    <a:pt x="1274" y="300"/>
                    <a:pt x="1206" y="90"/>
                    <a:pt x="9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160" name="Freeform 270">
            <a:extLst>
              <a:ext uri="{FF2B5EF4-FFF2-40B4-BE49-F238E27FC236}">
                <a16:creationId xmlns:a16="http://schemas.microsoft.com/office/drawing/2014/main" id="{A637D4C4-B1B4-2A2B-E034-A6EE8EF25F1A}"/>
              </a:ext>
            </a:extLst>
          </p:cNvPr>
          <p:cNvSpPr>
            <a:spLocks noEditPoints="1"/>
          </p:cNvSpPr>
          <p:nvPr/>
        </p:nvSpPr>
        <p:spPr bwMode="auto">
          <a:xfrm>
            <a:off x="6521450" y="3252788"/>
            <a:ext cx="320675" cy="330200"/>
          </a:xfrm>
          <a:custGeom>
            <a:avLst/>
            <a:gdLst>
              <a:gd name="T0" fmla="*/ 1969 w 2760"/>
              <a:gd name="T1" fmla="*/ 168 h 2846"/>
              <a:gd name="T2" fmla="*/ 962 w 2760"/>
              <a:gd name="T3" fmla="*/ 155 h 2846"/>
              <a:gd name="T4" fmla="*/ 610 w 2760"/>
              <a:gd name="T5" fmla="*/ 513 h 2846"/>
              <a:gd name="T6" fmla="*/ 165 w 2760"/>
              <a:gd name="T7" fmla="*/ 1541 h 2846"/>
              <a:gd name="T8" fmla="*/ 610 w 2760"/>
              <a:gd name="T9" fmla="*/ 1734 h 2846"/>
              <a:gd name="T10" fmla="*/ 1010 w 2760"/>
              <a:gd name="T11" fmla="*/ 2068 h 2846"/>
              <a:gd name="T12" fmla="*/ 635 w 2760"/>
              <a:gd name="T13" fmla="*/ 2154 h 2846"/>
              <a:gd name="T14" fmla="*/ 333 w 2760"/>
              <a:gd name="T15" fmla="*/ 2003 h 2846"/>
              <a:gd name="T16" fmla="*/ 202 w 2760"/>
              <a:gd name="T17" fmla="*/ 2204 h 2846"/>
              <a:gd name="T18" fmla="*/ 519 w 2760"/>
              <a:gd name="T19" fmla="*/ 2400 h 2846"/>
              <a:gd name="T20" fmla="*/ 924 w 2760"/>
              <a:gd name="T21" fmla="*/ 2254 h 2846"/>
              <a:gd name="T22" fmla="*/ 1110 w 2760"/>
              <a:gd name="T23" fmla="*/ 1734 h 2846"/>
              <a:gd name="T24" fmla="*/ 1330 w 2760"/>
              <a:gd name="T25" fmla="*/ 2413 h 2846"/>
              <a:gd name="T26" fmla="*/ 1169 w 2760"/>
              <a:gd name="T27" fmla="*/ 2566 h 2846"/>
              <a:gd name="T28" fmla="*/ 1380 w 2760"/>
              <a:gd name="T29" fmla="*/ 2846 h 2846"/>
              <a:gd name="T30" fmla="*/ 1594 w 2760"/>
              <a:gd name="T31" fmla="*/ 2676 h 2846"/>
              <a:gd name="T32" fmla="*/ 1430 w 2760"/>
              <a:gd name="T33" fmla="*/ 2413 h 2846"/>
              <a:gd name="T34" fmla="*/ 1650 w 2760"/>
              <a:gd name="T35" fmla="*/ 1734 h 2846"/>
              <a:gd name="T36" fmla="*/ 1836 w 2760"/>
              <a:gd name="T37" fmla="*/ 2254 h 2846"/>
              <a:gd name="T38" fmla="*/ 2341 w 2760"/>
              <a:gd name="T39" fmla="*/ 2423 h 2846"/>
              <a:gd name="T40" fmla="*/ 2555 w 2760"/>
              <a:gd name="T41" fmla="*/ 2253 h 2846"/>
              <a:gd name="T42" fmla="*/ 2341 w 2760"/>
              <a:gd name="T43" fmla="*/ 1984 h 2846"/>
              <a:gd name="T44" fmla="*/ 2130 w 2760"/>
              <a:gd name="T45" fmla="*/ 2143 h 2846"/>
              <a:gd name="T46" fmla="*/ 1836 w 2760"/>
              <a:gd name="T47" fmla="*/ 2154 h 2846"/>
              <a:gd name="T48" fmla="*/ 1750 w 2760"/>
              <a:gd name="T49" fmla="*/ 1734 h 2846"/>
              <a:gd name="T50" fmla="*/ 2190 w 2760"/>
              <a:gd name="T51" fmla="*/ 1734 h 2846"/>
              <a:gd name="T52" fmla="*/ 2760 w 2760"/>
              <a:gd name="T53" fmla="*/ 1146 h 2846"/>
              <a:gd name="T54" fmla="*/ 538 w 2760"/>
              <a:gd name="T55" fmla="*/ 2231 h 2846"/>
              <a:gd name="T56" fmla="*/ 421 w 2760"/>
              <a:gd name="T57" fmla="*/ 2323 h 2846"/>
              <a:gd name="T58" fmla="*/ 307 w 2760"/>
              <a:gd name="T59" fmla="*/ 2171 h 2846"/>
              <a:gd name="T60" fmla="*/ 421 w 2760"/>
              <a:gd name="T61" fmla="*/ 2084 h 2846"/>
              <a:gd name="T62" fmla="*/ 538 w 2760"/>
              <a:gd name="T63" fmla="*/ 2231 h 2846"/>
              <a:gd name="T64" fmla="*/ 1496 w 2760"/>
              <a:gd name="T65" fmla="*/ 2654 h 2846"/>
              <a:gd name="T66" fmla="*/ 1380 w 2760"/>
              <a:gd name="T67" fmla="*/ 2746 h 2846"/>
              <a:gd name="T68" fmla="*/ 1265 w 2760"/>
              <a:gd name="T69" fmla="*/ 2594 h 2846"/>
              <a:gd name="T70" fmla="*/ 1380 w 2760"/>
              <a:gd name="T71" fmla="*/ 2507 h 2846"/>
              <a:gd name="T72" fmla="*/ 2226 w 2760"/>
              <a:gd name="T73" fmla="*/ 2171 h 2846"/>
              <a:gd name="T74" fmla="*/ 2341 w 2760"/>
              <a:gd name="T75" fmla="*/ 2084 h 2846"/>
              <a:gd name="T76" fmla="*/ 2457 w 2760"/>
              <a:gd name="T77" fmla="*/ 2231 h 2846"/>
              <a:gd name="T78" fmla="*/ 2341 w 2760"/>
              <a:gd name="T79" fmla="*/ 2323 h 2846"/>
              <a:gd name="T80" fmla="*/ 2226 w 2760"/>
              <a:gd name="T81" fmla="*/ 2171 h 2846"/>
              <a:gd name="T82" fmla="*/ 2171 w 2760"/>
              <a:gd name="T83" fmla="*/ 1634 h 2846"/>
              <a:gd name="T84" fmla="*/ 575 w 2760"/>
              <a:gd name="T85" fmla="*/ 1633 h 2846"/>
              <a:gd name="T86" fmla="*/ 610 w 2760"/>
              <a:gd name="T87" fmla="*/ 613 h 2846"/>
              <a:gd name="T88" fmla="*/ 741 w 2760"/>
              <a:gd name="T89" fmla="*/ 588 h 2846"/>
              <a:gd name="T90" fmla="*/ 2185 w 2760"/>
              <a:gd name="T91" fmla="*/ 626 h 2846"/>
              <a:gd name="T92" fmla="*/ 2660 w 2760"/>
              <a:gd name="T93" fmla="*/ 1146 h 2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60" h="2846">
                <a:moveTo>
                  <a:pt x="2269" y="565"/>
                </a:moveTo>
                <a:cubicBezTo>
                  <a:pt x="2210" y="406"/>
                  <a:pt x="2107" y="269"/>
                  <a:pt x="1969" y="168"/>
                </a:cubicBezTo>
                <a:cubicBezTo>
                  <a:pt x="1819" y="58"/>
                  <a:pt x="1642" y="0"/>
                  <a:pt x="1456" y="0"/>
                </a:cubicBezTo>
                <a:cubicBezTo>
                  <a:pt x="1278" y="0"/>
                  <a:pt x="1107" y="53"/>
                  <a:pt x="962" y="155"/>
                </a:cubicBezTo>
                <a:cubicBezTo>
                  <a:pt x="830" y="246"/>
                  <a:pt x="728" y="370"/>
                  <a:pt x="663" y="515"/>
                </a:cubicBezTo>
                <a:cubicBezTo>
                  <a:pt x="646" y="514"/>
                  <a:pt x="628" y="513"/>
                  <a:pt x="610" y="513"/>
                </a:cubicBezTo>
                <a:cubicBezTo>
                  <a:pt x="274" y="513"/>
                  <a:pt x="0" y="787"/>
                  <a:pt x="0" y="1124"/>
                </a:cubicBezTo>
                <a:cubicBezTo>
                  <a:pt x="0" y="1279"/>
                  <a:pt x="58" y="1428"/>
                  <a:pt x="165" y="1541"/>
                </a:cubicBezTo>
                <a:cubicBezTo>
                  <a:pt x="271" y="1654"/>
                  <a:pt x="414" y="1722"/>
                  <a:pt x="568" y="1733"/>
                </a:cubicBezTo>
                <a:cubicBezTo>
                  <a:pt x="582" y="1734"/>
                  <a:pt x="596" y="1734"/>
                  <a:pt x="610" y="1734"/>
                </a:cubicBezTo>
                <a:cubicBezTo>
                  <a:pt x="1010" y="1734"/>
                  <a:pt x="1010" y="1734"/>
                  <a:pt x="1010" y="1734"/>
                </a:cubicBezTo>
                <a:cubicBezTo>
                  <a:pt x="1010" y="2068"/>
                  <a:pt x="1010" y="2068"/>
                  <a:pt x="1010" y="2068"/>
                </a:cubicBezTo>
                <a:cubicBezTo>
                  <a:pt x="1010" y="2115"/>
                  <a:pt x="971" y="2154"/>
                  <a:pt x="924" y="2154"/>
                </a:cubicBezTo>
                <a:cubicBezTo>
                  <a:pt x="635" y="2154"/>
                  <a:pt x="635" y="2154"/>
                  <a:pt x="635" y="2154"/>
                </a:cubicBezTo>
                <a:cubicBezTo>
                  <a:pt x="612" y="2057"/>
                  <a:pt x="525" y="1984"/>
                  <a:pt x="421" y="1984"/>
                </a:cubicBezTo>
                <a:cubicBezTo>
                  <a:pt x="391" y="1984"/>
                  <a:pt x="361" y="1991"/>
                  <a:pt x="333" y="2003"/>
                </a:cubicBezTo>
                <a:cubicBezTo>
                  <a:pt x="273" y="2029"/>
                  <a:pt x="228" y="2081"/>
                  <a:pt x="210" y="2143"/>
                </a:cubicBezTo>
                <a:cubicBezTo>
                  <a:pt x="205" y="2163"/>
                  <a:pt x="202" y="2183"/>
                  <a:pt x="202" y="2204"/>
                </a:cubicBezTo>
                <a:cubicBezTo>
                  <a:pt x="202" y="2325"/>
                  <a:pt x="300" y="2423"/>
                  <a:pt x="421" y="2423"/>
                </a:cubicBezTo>
                <a:cubicBezTo>
                  <a:pt x="456" y="2423"/>
                  <a:pt x="488" y="2416"/>
                  <a:pt x="519" y="2400"/>
                </a:cubicBezTo>
                <a:cubicBezTo>
                  <a:pt x="578" y="2371"/>
                  <a:pt x="620" y="2318"/>
                  <a:pt x="635" y="2254"/>
                </a:cubicBezTo>
                <a:cubicBezTo>
                  <a:pt x="924" y="2254"/>
                  <a:pt x="924" y="2254"/>
                  <a:pt x="924" y="2254"/>
                </a:cubicBezTo>
                <a:cubicBezTo>
                  <a:pt x="1026" y="2254"/>
                  <a:pt x="1110" y="2171"/>
                  <a:pt x="1110" y="2068"/>
                </a:cubicBezTo>
                <a:cubicBezTo>
                  <a:pt x="1110" y="1734"/>
                  <a:pt x="1110" y="1734"/>
                  <a:pt x="1110" y="1734"/>
                </a:cubicBezTo>
                <a:cubicBezTo>
                  <a:pt x="1330" y="1734"/>
                  <a:pt x="1330" y="1734"/>
                  <a:pt x="1330" y="1734"/>
                </a:cubicBezTo>
                <a:cubicBezTo>
                  <a:pt x="1330" y="2413"/>
                  <a:pt x="1330" y="2413"/>
                  <a:pt x="1330" y="2413"/>
                </a:cubicBezTo>
                <a:cubicBezTo>
                  <a:pt x="1317" y="2416"/>
                  <a:pt x="1304" y="2420"/>
                  <a:pt x="1292" y="2426"/>
                </a:cubicBezTo>
                <a:cubicBezTo>
                  <a:pt x="1232" y="2452"/>
                  <a:pt x="1187" y="2503"/>
                  <a:pt x="1169" y="2566"/>
                </a:cubicBezTo>
                <a:cubicBezTo>
                  <a:pt x="1163" y="2586"/>
                  <a:pt x="1161" y="2606"/>
                  <a:pt x="1161" y="2627"/>
                </a:cubicBezTo>
                <a:cubicBezTo>
                  <a:pt x="1161" y="2748"/>
                  <a:pt x="1259" y="2846"/>
                  <a:pt x="1380" y="2846"/>
                </a:cubicBezTo>
                <a:cubicBezTo>
                  <a:pt x="1414" y="2846"/>
                  <a:pt x="1447" y="2838"/>
                  <a:pt x="1477" y="2823"/>
                </a:cubicBezTo>
                <a:cubicBezTo>
                  <a:pt x="1536" y="2794"/>
                  <a:pt x="1579" y="2740"/>
                  <a:pt x="1594" y="2676"/>
                </a:cubicBezTo>
                <a:cubicBezTo>
                  <a:pt x="1597" y="2660"/>
                  <a:pt x="1599" y="2643"/>
                  <a:pt x="1599" y="2627"/>
                </a:cubicBezTo>
                <a:cubicBezTo>
                  <a:pt x="1599" y="2523"/>
                  <a:pt x="1527" y="2436"/>
                  <a:pt x="1430" y="2413"/>
                </a:cubicBezTo>
                <a:cubicBezTo>
                  <a:pt x="1430" y="1734"/>
                  <a:pt x="1430" y="1734"/>
                  <a:pt x="1430" y="1734"/>
                </a:cubicBezTo>
                <a:cubicBezTo>
                  <a:pt x="1650" y="1734"/>
                  <a:pt x="1650" y="1734"/>
                  <a:pt x="1650" y="1734"/>
                </a:cubicBezTo>
                <a:cubicBezTo>
                  <a:pt x="1650" y="2068"/>
                  <a:pt x="1650" y="2068"/>
                  <a:pt x="1650" y="2068"/>
                </a:cubicBezTo>
                <a:cubicBezTo>
                  <a:pt x="1650" y="2171"/>
                  <a:pt x="1734" y="2254"/>
                  <a:pt x="1836" y="2254"/>
                </a:cubicBezTo>
                <a:cubicBezTo>
                  <a:pt x="2127" y="2254"/>
                  <a:pt x="2127" y="2254"/>
                  <a:pt x="2127" y="2254"/>
                </a:cubicBezTo>
                <a:cubicBezTo>
                  <a:pt x="2150" y="2351"/>
                  <a:pt x="2237" y="2423"/>
                  <a:pt x="2341" y="2423"/>
                </a:cubicBezTo>
                <a:cubicBezTo>
                  <a:pt x="2375" y="2423"/>
                  <a:pt x="2408" y="2416"/>
                  <a:pt x="2438" y="2400"/>
                </a:cubicBezTo>
                <a:cubicBezTo>
                  <a:pt x="2497" y="2371"/>
                  <a:pt x="2540" y="2318"/>
                  <a:pt x="2555" y="2253"/>
                </a:cubicBezTo>
                <a:cubicBezTo>
                  <a:pt x="2558" y="2237"/>
                  <a:pt x="2560" y="2221"/>
                  <a:pt x="2560" y="2204"/>
                </a:cubicBezTo>
                <a:cubicBezTo>
                  <a:pt x="2560" y="2083"/>
                  <a:pt x="2462" y="1984"/>
                  <a:pt x="2341" y="1984"/>
                </a:cubicBezTo>
                <a:cubicBezTo>
                  <a:pt x="2310" y="1984"/>
                  <a:pt x="2280" y="1991"/>
                  <a:pt x="2253" y="2003"/>
                </a:cubicBezTo>
                <a:cubicBezTo>
                  <a:pt x="2193" y="2029"/>
                  <a:pt x="2148" y="2081"/>
                  <a:pt x="2130" y="2143"/>
                </a:cubicBezTo>
                <a:cubicBezTo>
                  <a:pt x="2129" y="2147"/>
                  <a:pt x="2128" y="2150"/>
                  <a:pt x="2127" y="2154"/>
                </a:cubicBezTo>
                <a:cubicBezTo>
                  <a:pt x="1836" y="2154"/>
                  <a:pt x="1836" y="2154"/>
                  <a:pt x="1836" y="2154"/>
                </a:cubicBezTo>
                <a:cubicBezTo>
                  <a:pt x="1789" y="2154"/>
                  <a:pt x="1750" y="2115"/>
                  <a:pt x="1750" y="2068"/>
                </a:cubicBezTo>
                <a:cubicBezTo>
                  <a:pt x="1750" y="1734"/>
                  <a:pt x="1750" y="1734"/>
                  <a:pt x="1750" y="1734"/>
                </a:cubicBezTo>
                <a:cubicBezTo>
                  <a:pt x="2171" y="1734"/>
                  <a:pt x="2171" y="1734"/>
                  <a:pt x="2171" y="1734"/>
                </a:cubicBezTo>
                <a:cubicBezTo>
                  <a:pt x="2177" y="1734"/>
                  <a:pt x="2184" y="1734"/>
                  <a:pt x="2190" y="1734"/>
                </a:cubicBezTo>
                <a:cubicBezTo>
                  <a:pt x="2344" y="1729"/>
                  <a:pt x="2487" y="1666"/>
                  <a:pt x="2594" y="1556"/>
                </a:cubicBezTo>
                <a:cubicBezTo>
                  <a:pt x="2701" y="1445"/>
                  <a:pt x="2760" y="1300"/>
                  <a:pt x="2760" y="1146"/>
                </a:cubicBezTo>
                <a:cubicBezTo>
                  <a:pt x="2760" y="856"/>
                  <a:pt x="2551" y="612"/>
                  <a:pt x="2269" y="565"/>
                </a:cubicBezTo>
                <a:close/>
                <a:moveTo>
                  <a:pt x="538" y="2231"/>
                </a:moveTo>
                <a:cubicBezTo>
                  <a:pt x="530" y="2266"/>
                  <a:pt x="507" y="2295"/>
                  <a:pt x="474" y="2311"/>
                </a:cubicBezTo>
                <a:cubicBezTo>
                  <a:pt x="458" y="2319"/>
                  <a:pt x="440" y="2323"/>
                  <a:pt x="421" y="2323"/>
                </a:cubicBezTo>
                <a:cubicBezTo>
                  <a:pt x="356" y="2323"/>
                  <a:pt x="302" y="2270"/>
                  <a:pt x="302" y="2204"/>
                </a:cubicBezTo>
                <a:cubicBezTo>
                  <a:pt x="302" y="2193"/>
                  <a:pt x="304" y="2182"/>
                  <a:pt x="307" y="2171"/>
                </a:cubicBezTo>
                <a:cubicBezTo>
                  <a:pt x="316" y="2137"/>
                  <a:pt x="341" y="2109"/>
                  <a:pt x="373" y="2094"/>
                </a:cubicBezTo>
                <a:cubicBezTo>
                  <a:pt x="389" y="2088"/>
                  <a:pt x="405" y="2084"/>
                  <a:pt x="421" y="2084"/>
                </a:cubicBezTo>
                <a:cubicBezTo>
                  <a:pt x="487" y="2084"/>
                  <a:pt x="541" y="2138"/>
                  <a:pt x="541" y="2204"/>
                </a:cubicBezTo>
                <a:cubicBezTo>
                  <a:pt x="541" y="2213"/>
                  <a:pt x="540" y="2222"/>
                  <a:pt x="538" y="2231"/>
                </a:cubicBezTo>
                <a:close/>
                <a:moveTo>
                  <a:pt x="1499" y="2627"/>
                </a:moveTo>
                <a:cubicBezTo>
                  <a:pt x="1499" y="2636"/>
                  <a:pt x="1498" y="2645"/>
                  <a:pt x="1496" y="2654"/>
                </a:cubicBezTo>
                <a:cubicBezTo>
                  <a:pt x="1488" y="2689"/>
                  <a:pt x="1465" y="2718"/>
                  <a:pt x="1433" y="2734"/>
                </a:cubicBezTo>
                <a:cubicBezTo>
                  <a:pt x="1416" y="2742"/>
                  <a:pt x="1399" y="2746"/>
                  <a:pt x="1380" y="2746"/>
                </a:cubicBezTo>
                <a:cubicBezTo>
                  <a:pt x="1314" y="2746"/>
                  <a:pt x="1261" y="2692"/>
                  <a:pt x="1261" y="2627"/>
                </a:cubicBezTo>
                <a:cubicBezTo>
                  <a:pt x="1261" y="2615"/>
                  <a:pt x="1262" y="2604"/>
                  <a:pt x="1265" y="2594"/>
                </a:cubicBezTo>
                <a:cubicBezTo>
                  <a:pt x="1275" y="2560"/>
                  <a:pt x="1299" y="2532"/>
                  <a:pt x="1332" y="2517"/>
                </a:cubicBezTo>
                <a:cubicBezTo>
                  <a:pt x="1347" y="2511"/>
                  <a:pt x="1363" y="2507"/>
                  <a:pt x="1380" y="2507"/>
                </a:cubicBezTo>
                <a:cubicBezTo>
                  <a:pt x="1446" y="2507"/>
                  <a:pt x="1499" y="2561"/>
                  <a:pt x="1499" y="2627"/>
                </a:cubicBezTo>
                <a:close/>
                <a:moveTo>
                  <a:pt x="2226" y="2171"/>
                </a:moveTo>
                <a:cubicBezTo>
                  <a:pt x="2236" y="2137"/>
                  <a:pt x="2260" y="2109"/>
                  <a:pt x="2293" y="2094"/>
                </a:cubicBezTo>
                <a:cubicBezTo>
                  <a:pt x="2308" y="2088"/>
                  <a:pt x="2324" y="2084"/>
                  <a:pt x="2341" y="2084"/>
                </a:cubicBezTo>
                <a:cubicBezTo>
                  <a:pt x="2407" y="2084"/>
                  <a:pt x="2460" y="2138"/>
                  <a:pt x="2460" y="2204"/>
                </a:cubicBezTo>
                <a:cubicBezTo>
                  <a:pt x="2460" y="2213"/>
                  <a:pt x="2459" y="2222"/>
                  <a:pt x="2457" y="2231"/>
                </a:cubicBezTo>
                <a:cubicBezTo>
                  <a:pt x="2449" y="2266"/>
                  <a:pt x="2426" y="2295"/>
                  <a:pt x="2394" y="2311"/>
                </a:cubicBezTo>
                <a:cubicBezTo>
                  <a:pt x="2377" y="2319"/>
                  <a:pt x="2359" y="2323"/>
                  <a:pt x="2341" y="2323"/>
                </a:cubicBezTo>
                <a:cubicBezTo>
                  <a:pt x="2275" y="2323"/>
                  <a:pt x="2221" y="2270"/>
                  <a:pt x="2221" y="2204"/>
                </a:cubicBezTo>
                <a:cubicBezTo>
                  <a:pt x="2221" y="2193"/>
                  <a:pt x="2223" y="2182"/>
                  <a:pt x="2226" y="2171"/>
                </a:cubicBezTo>
                <a:close/>
                <a:moveTo>
                  <a:pt x="2187" y="1634"/>
                </a:moveTo>
                <a:cubicBezTo>
                  <a:pt x="2182" y="1634"/>
                  <a:pt x="2177" y="1634"/>
                  <a:pt x="2171" y="1634"/>
                </a:cubicBezTo>
                <a:cubicBezTo>
                  <a:pt x="610" y="1634"/>
                  <a:pt x="610" y="1634"/>
                  <a:pt x="610" y="1634"/>
                </a:cubicBezTo>
                <a:cubicBezTo>
                  <a:pt x="598" y="1634"/>
                  <a:pt x="586" y="1634"/>
                  <a:pt x="575" y="1633"/>
                </a:cubicBezTo>
                <a:cubicBezTo>
                  <a:pt x="308" y="1615"/>
                  <a:pt x="100" y="1391"/>
                  <a:pt x="100" y="1124"/>
                </a:cubicBezTo>
                <a:cubicBezTo>
                  <a:pt x="100" y="842"/>
                  <a:pt x="329" y="613"/>
                  <a:pt x="610" y="613"/>
                </a:cubicBezTo>
                <a:cubicBezTo>
                  <a:pt x="636" y="613"/>
                  <a:pt x="662" y="615"/>
                  <a:pt x="687" y="619"/>
                </a:cubicBezTo>
                <a:cubicBezTo>
                  <a:pt x="710" y="622"/>
                  <a:pt x="733" y="609"/>
                  <a:pt x="741" y="588"/>
                </a:cubicBezTo>
                <a:cubicBezTo>
                  <a:pt x="857" y="291"/>
                  <a:pt x="1138" y="100"/>
                  <a:pt x="1456" y="100"/>
                </a:cubicBezTo>
                <a:cubicBezTo>
                  <a:pt x="1788" y="100"/>
                  <a:pt x="2081" y="311"/>
                  <a:pt x="2185" y="626"/>
                </a:cubicBezTo>
                <a:cubicBezTo>
                  <a:pt x="2191" y="645"/>
                  <a:pt x="2207" y="658"/>
                  <a:pt x="2227" y="660"/>
                </a:cubicBezTo>
                <a:cubicBezTo>
                  <a:pt x="2474" y="688"/>
                  <a:pt x="2660" y="896"/>
                  <a:pt x="2660" y="1146"/>
                </a:cubicBezTo>
                <a:cubicBezTo>
                  <a:pt x="2660" y="1411"/>
                  <a:pt x="2452" y="1626"/>
                  <a:pt x="2187" y="1634"/>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174" name="Group 285">
            <a:extLst>
              <a:ext uri="{FF2B5EF4-FFF2-40B4-BE49-F238E27FC236}">
                <a16:creationId xmlns:a16="http://schemas.microsoft.com/office/drawing/2014/main" id="{D7322AAB-F87D-7F89-43E5-BD19C834520E}"/>
              </a:ext>
            </a:extLst>
          </p:cNvPr>
          <p:cNvGrpSpPr>
            <a:grpSpLocks noChangeAspect="1"/>
          </p:cNvGrpSpPr>
          <p:nvPr/>
        </p:nvGrpSpPr>
        <p:grpSpPr bwMode="auto">
          <a:xfrm>
            <a:off x="8212462" y="3249596"/>
            <a:ext cx="333660" cy="341730"/>
            <a:chOff x="1732" y="0"/>
            <a:chExt cx="4217" cy="4319"/>
          </a:xfrm>
          <a:solidFill>
            <a:srgbClr val="000000"/>
          </a:solidFill>
        </p:grpSpPr>
        <p:sp>
          <p:nvSpPr>
            <p:cNvPr id="176" name="Freeform 286">
              <a:extLst>
                <a:ext uri="{FF2B5EF4-FFF2-40B4-BE49-F238E27FC236}">
                  <a16:creationId xmlns:a16="http://schemas.microsoft.com/office/drawing/2014/main" id="{4608C52F-7A97-1A9A-72D0-8625F490FD89}"/>
                </a:ext>
              </a:extLst>
            </p:cNvPr>
            <p:cNvSpPr>
              <a:spLocks noEditPoints="1"/>
            </p:cNvSpPr>
            <p:nvPr/>
          </p:nvSpPr>
          <p:spPr bwMode="auto">
            <a:xfrm>
              <a:off x="2228" y="496"/>
              <a:ext cx="2187" cy="2189"/>
            </a:xfrm>
            <a:custGeom>
              <a:avLst/>
              <a:gdLst>
                <a:gd name="T0" fmla="*/ 768 w 1536"/>
                <a:gd name="T1" fmla="*/ 0 h 1537"/>
                <a:gd name="T2" fmla="*/ 0 w 1536"/>
                <a:gd name="T3" fmla="*/ 769 h 1537"/>
                <a:gd name="T4" fmla="*/ 768 w 1536"/>
                <a:gd name="T5" fmla="*/ 1537 h 1537"/>
                <a:gd name="T6" fmla="*/ 1536 w 1536"/>
                <a:gd name="T7" fmla="*/ 769 h 1537"/>
                <a:gd name="T8" fmla="*/ 768 w 1536"/>
                <a:gd name="T9" fmla="*/ 0 h 1537"/>
                <a:gd name="T10" fmla="*/ 768 w 1536"/>
                <a:gd name="T11" fmla="*/ 1437 h 1537"/>
                <a:gd name="T12" fmla="*/ 100 w 1536"/>
                <a:gd name="T13" fmla="*/ 769 h 1537"/>
                <a:gd name="T14" fmla="*/ 768 w 1536"/>
                <a:gd name="T15" fmla="*/ 100 h 1537"/>
                <a:gd name="T16" fmla="*/ 1436 w 1536"/>
                <a:gd name="T17" fmla="*/ 769 h 1537"/>
                <a:gd name="T18" fmla="*/ 768 w 1536"/>
                <a:gd name="T19" fmla="*/ 1437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537">
                  <a:moveTo>
                    <a:pt x="768" y="0"/>
                  </a:moveTo>
                  <a:cubicBezTo>
                    <a:pt x="344" y="0"/>
                    <a:pt x="0" y="345"/>
                    <a:pt x="0" y="769"/>
                  </a:cubicBezTo>
                  <a:cubicBezTo>
                    <a:pt x="0" y="1193"/>
                    <a:pt x="344" y="1537"/>
                    <a:pt x="768" y="1537"/>
                  </a:cubicBezTo>
                  <a:cubicBezTo>
                    <a:pt x="1192" y="1537"/>
                    <a:pt x="1536" y="1193"/>
                    <a:pt x="1536" y="769"/>
                  </a:cubicBezTo>
                  <a:cubicBezTo>
                    <a:pt x="1536" y="345"/>
                    <a:pt x="1192" y="0"/>
                    <a:pt x="768" y="0"/>
                  </a:cubicBezTo>
                  <a:close/>
                  <a:moveTo>
                    <a:pt x="768" y="1437"/>
                  </a:moveTo>
                  <a:cubicBezTo>
                    <a:pt x="400" y="1437"/>
                    <a:pt x="100" y="1137"/>
                    <a:pt x="100" y="769"/>
                  </a:cubicBezTo>
                  <a:cubicBezTo>
                    <a:pt x="100" y="400"/>
                    <a:pt x="400" y="100"/>
                    <a:pt x="768" y="100"/>
                  </a:cubicBezTo>
                  <a:cubicBezTo>
                    <a:pt x="1137" y="100"/>
                    <a:pt x="1436" y="400"/>
                    <a:pt x="1436" y="769"/>
                  </a:cubicBezTo>
                  <a:cubicBezTo>
                    <a:pt x="1436" y="1137"/>
                    <a:pt x="1137" y="1437"/>
                    <a:pt x="768" y="143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77" name="Freeform 287">
              <a:extLst>
                <a:ext uri="{FF2B5EF4-FFF2-40B4-BE49-F238E27FC236}">
                  <a16:creationId xmlns:a16="http://schemas.microsoft.com/office/drawing/2014/main" id="{37203A17-87D7-8262-B272-35897E677B84}"/>
                </a:ext>
              </a:extLst>
            </p:cNvPr>
            <p:cNvSpPr>
              <a:spLocks/>
            </p:cNvSpPr>
            <p:nvPr/>
          </p:nvSpPr>
          <p:spPr bwMode="auto">
            <a:xfrm>
              <a:off x="2677" y="946"/>
              <a:ext cx="716" cy="716"/>
            </a:xfrm>
            <a:custGeom>
              <a:avLst/>
              <a:gdLst>
                <a:gd name="T0" fmla="*/ 453 w 503"/>
                <a:gd name="T1" fmla="*/ 0 h 503"/>
                <a:gd name="T2" fmla="*/ 0 w 503"/>
                <a:gd name="T3" fmla="*/ 453 h 503"/>
                <a:gd name="T4" fmla="*/ 50 w 503"/>
                <a:gd name="T5" fmla="*/ 503 h 503"/>
                <a:gd name="T6" fmla="*/ 100 w 503"/>
                <a:gd name="T7" fmla="*/ 453 h 503"/>
                <a:gd name="T8" fmla="*/ 453 w 503"/>
                <a:gd name="T9" fmla="*/ 100 h 503"/>
                <a:gd name="T10" fmla="*/ 503 w 503"/>
                <a:gd name="T11" fmla="*/ 50 h 503"/>
                <a:gd name="T12" fmla="*/ 453 w 503"/>
                <a:gd name="T13" fmla="*/ 0 h 503"/>
              </a:gdLst>
              <a:ahLst/>
              <a:cxnLst>
                <a:cxn ang="0">
                  <a:pos x="T0" y="T1"/>
                </a:cxn>
                <a:cxn ang="0">
                  <a:pos x="T2" y="T3"/>
                </a:cxn>
                <a:cxn ang="0">
                  <a:pos x="T4" y="T5"/>
                </a:cxn>
                <a:cxn ang="0">
                  <a:pos x="T6" y="T7"/>
                </a:cxn>
                <a:cxn ang="0">
                  <a:pos x="T8" y="T9"/>
                </a:cxn>
                <a:cxn ang="0">
                  <a:pos x="T10" y="T11"/>
                </a:cxn>
                <a:cxn ang="0">
                  <a:pos x="T12" y="T13"/>
                </a:cxn>
              </a:cxnLst>
              <a:rect l="0" t="0" r="r" b="b"/>
              <a:pathLst>
                <a:path w="503" h="503">
                  <a:moveTo>
                    <a:pt x="453" y="0"/>
                  </a:moveTo>
                  <a:cubicBezTo>
                    <a:pt x="203" y="0"/>
                    <a:pt x="0" y="203"/>
                    <a:pt x="0" y="453"/>
                  </a:cubicBezTo>
                  <a:cubicBezTo>
                    <a:pt x="0" y="480"/>
                    <a:pt x="22" y="503"/>
                    <a:pt x="50" y="503"/>
                  </a:cubicBezTo>
                  <a:cubicBezTo>
                    <a:pt x="78" y="503"/>
                    <a:pt x="100" y="480"/>
                    <a:pt x="100" y="453"/>
                  </a:cubicBezTo>
                  <a:cubicBezTo>
                    <a:pt x="100" y="258"/>
                    <a:pt x="258" y="100"/>
                    <a:pt x="453" y="100"/>
                  </a:cubicBezTo>
                  <a:cubicBezTo>
                    <a:pt x="481" y="100"/>
                    <a:pt x="503" y="77"/>
                    <a:pt x="503" y="50"/>
                  </a:cubicBezTo>
                  <a:cubicBezTo>
                    <a:pt x="503" y="22"/>
                    <a:pt x="481" y="0"/>
                    <a:pt x="45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6" name="Freeform 288">
              <a:extLst>
                <a:ext uri="{FF2B5EF4-FFF2-40B4-BE49-F238E27FC236}">
                  <a16:creationId xmlns:a16="http://schemas.microsoft.com/office/drawing/2014/main" id="{0E089769-2EA8-2A02-1719-BCD448D1EF68}"/>
                </a:ext>
              </a:extLst>
            </p:cNvPr>
            <p:cNvSpPr>
              <a:spLocks noEditPoints="1"/>
            </p:cNvSpPr>
            <p:nvPr/>
          </p:nvSpPr>
          <p:spPr bwMode="auto">
            <a:xfrm>
              <a:off x="1732" y="0"/>
              <a:ext cx="4217" cy="4319"/>
            </a:xfrm>
            <a:custGeom>
              <a:avLst/>
              <a:gdLst>
                <a:gd name="T0" fmla="*/ 2900 w 2962"/>
                <a:gd name="T1" fmla="*/ 2504 h 3032"/>
                <a:gd name="T2" fmla="*/ 2080 w 2962"/>
                <a:gd name="T3" fmla="*/ 1684 h 3032"/>
                <a:gd name="T4" fmla="*/ 2234 w 2962"/>
                <a:gd name="T5" fmla="*/ 1117 h 3032"/>
                <a:gd name="T6" fmla="*/ 1907 w 2962"/>
                <a:gd name="T7" fmla="*/ 327 h 3032"/>
                <a:gd name="T8" fmla="*/ 1117 w 2962"/>
                <a:gd name="T9" fmla="*/ 0 h 3032"/>
                <a:gd name="T10" fmla="*/ 327 w 2962"/>
                <a:gd name="T11" fmla="*/ 327 h 3032"/>
                <a:gd name="T12" fmla="*/ 0 w 2962"/>
                <a:gd name="T13" fmla="*/ 1117 h 3032"/>
                <a:gd name="T14" fmla="*/ 327 w 2962"/>
                <a:gd name="T15" fmla="*/ 1907 h 3032"/>
                <a:gd name="T16" fmla="*/ 1117 w 2962"/>
                <a:gd name="T17" fmla="*/ 2234 h 3032"/>
                <a:gd name="T18" fmla="*/ 1592 w 2962"/>
                <a:gd name="T19" fmla="*/ 2129 h 3032"/>
                <a:gd name="T20" fmla="*/ 2434 w 2962"/>
                <a:gd name="T21" fmla="*/ 2971 h 3032"/>
                <a:gd name="T22" fmla="*/ 2582 w 2962"/>
                <a:gd name="T23" fmla="*/ 3032 h 3032"/>
                <a:gd name="T24" fmla="*/ 2730 w 2962"/>
                <a:gd name="T25" fmla="*/ 2971 h 3032"/>
                <a:gd name="T26" fmla="*/ 2900 w 2962"/>
                <a:gd name="T27" fmla="*/ 2801 h 3032"/>
                <a:gd name="T28" fmla="*/ 2962 w 2962"/>
                <a:gd name="T29" fmla="*/ 2652 h 3032"/>
                <a:gd name="T30" fmla="*/ 2900 w 2962"/>
                <a:gd name="T31" fmla="*/ 2504 h 3032"/>
                <a:gd name="T32" fmla="*/ 100 w 2962"/>
                <a:gd name="T33" fmla="*/ 1117 h 3032"/>
                <a:gd name="T34" fmla="*/ 1117 w 2962"/>
                <a:gd name="T35" fmla="*/ 100 h 3032"/>
                <a:gd name="T36" fmla="*/ 2134 w 2962"/>
                <a:gd name="T37" fmla="*/ 1117 h 3032"/>
                <a:gd name="T38" fmla="*/ 1117 w 2962"/>
                <a:gd name="T39" fmla="*/ 2134 h 3032"/>
                <a:gd name="T40" fmla="*/ 100 w 2962"/>
                <a:gd name="T41" fmla="*/ 1117 h 3032"/>
                <a:gd name="T42" fmla="*/ 2830 w 2962"/>
                <a:gd name="T43" fmla="*/ 2730 h 3032"/>
                <a:gd name="T44" fmla="*/ 2660 w 2962"/>
                <a:gd name="T45" fmla="*/ 2900 h 3032"/>
                <a:gd name="T46" fmla="*/ 2504 w 2962"/>
                <a:gd name="T47" fmla="*/ 2900 h 3032"/>
                <a:gd name="T48" fmla="*/ 1684 w 2962"/>
                <a:gd name="T49" fmla="*/ 2080 h 3032"/>
                <a:gd name="T50" fmla="*/ 1907 w 2962"/>
                <a:gd name="T51" fmla="*/ 1907 h 3032"/>
                <a:gd name="T52" fmla="*/ 2024 w 2962"/>
                <a:gd name="T53" fmla="*/ 1769 h 3032"/>
                <a:gd name="T54" fmla="*/ 2830 w 2962"/>
                <a:gd name="T55" fmla="*/ 2574 h 3032"/>
                <a:gd name="T56" fmla="*/ 2862 w 2962"/>
                <a:gd name="T57" fmla="*/ 2652 h 3032"/>
                <a:gd name="T58" fmla="*/ 2830 w 2962"/>
                <a:gd name="T59" fmla="*/ 273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62" h="3032">
                  <a:moveTo>
                    <a:pt x="2900" y="2504"/>
                  </a:moveTo>
                  <a:cubicBezTo>
                    <a:pt x="2080" y="1684"/>
                    <a:pt x="2080" y="1684"/>
                    <a:pt x="2080" y="1684"/>
                  </a:cubicBezTo>
                  <a:cubicBezTo>
                    <a:pt x="2180" y="1514"/>
                    <a:pt x="2234" y="1319"/>
                    <a:pt x="2234" y="1117"/>
                  </a:cubicBezTo>
                  <a:cubicBezTo>
                    <a:pt x="2234" y="819"/>
                    <a:pt x="2118" y="538"/>
                    <a:pt x="1907" y="327"/>
                  </a:cubicBezTo>
                  <a:cubicBezTo>
                    <a:pt x="1696" y="116"/>
                    <a:pt x="1415" y="0"/>
                    <a:pt x="1117" y="0"/>
                  </a:cubicBezTo>
                  <a:cubicBezTo>
                    <a:pt x="819" y="0"/>
                    <a:pt x="538" y="116"/>
                    <a:pt x="327" y="327"/>
                  </a:cubicBezTo>
                  <a:cubicBezTo>
                    <a:pt x="116" y="538"/>
                    <a:pt x="0" y="819"/>
                    <a:pt x="0" y="1117"/>
                  </a:cubicBezTo>
                  <a:cubicBezTo>
                    <a:pt x="0" y="1415"/>
                    <a:pt x="116" y="1696"/>
                    <a:pt x="327" y="1907"/>
                  </a:cubicBezTo>
                  <a:cubicBezTo>
                    <a:pt x="538" y="2118"/>
                    <a:pt x="819" y="2234"/>
                    <a:pt x="1117" y="2234"/>
                  </a:cubicBezTo>
                  <a:cubicBezTo>
                    <a:pt x="1284" y="2234"/>
                    <a:pt x="1445" y="2197"/>
                    <a:pt x="1592" y="2129"/>
                  </a:cubicBezTo>
                  <a:cubicBezTo>
                    <a:pt x="2434" y="2971"/>
                    <a:pt x="2434" y="2971"/>
                    <a:pt x="2434" y="2971"/>
                  </a:cubicBezTo>
                  <a:cubicBezTo>
                    <a:pt x="2473" y="3010"/>
                    <a:pt x="2526" y="3032"/>
                    <a:pt x="2582" y="3032"/>
                  </a:cubicBezTo>
                  <a:cubicBezTo>
                    <a:pt x="2638" y="3032"/>
                    <a:pt x="2691" y="3010"/>
                    <a:pt x="2730" y="2971"/>
                  </a:cubicBezTo>
                  <a:cubicBezTo>
                    <a:pt x="2900" y="2801"/>
                    <a:pt x="2900" y="2801"/>
                    <a:pt x="2900" y="2801"/>
                  </a:cubicBezTo>
                  <a:cubicBezTo>
                    <a:pt x="2940" y="2761"/>
                    <a:pt x="2962" y="2708"/>
                    <a:pt x="2962" y="2652"/>
                  </a:cubicBezTo>
                  <a:cubicBezTo>
                    <a:pt x="2962" y="2596"/>
                    <a:pt x="2940" y="2543"/>
                    <a:pt x="2900" y="2504"/>
                  </a:cubicBezTo>
                  <a:close/>
                  <a:moveTo>
                    <a:pt x="100" y="1117"/>
                  </a:moveTo>
                  <a:cubicBezTo>
                    <a:pt x="100" y="556"/>
                    <a:pt x="556" y="100"/>
                    <a:pt x="1117" y="100"/>
                  </a:cubicBezTo>
                  <a:cubicBezTo>
                    <a:pt x="1678" y="100"/>
                    <a:pt x="2134" y="556"/>
                    <a:pt x="2134" y="1117"/>
                  </a:cubicBezTo>
                  <a:cubicBezTo>
                    <a:pt x="2134" y="1678"/>
                    <a:pt x="1678" y="2134"/>
                    <a:pt x="1117" y="2134"/>
                  </a:cubicBezTo>
                  <a:cubicBezTo>
                    <a:pt x="556" y="2134"/>
                    <a:pt x="100" y="1678"/>
                    <a:pt x="100" y="1117"/>
                  </a:cubicBezTo>
                  <a:close/>
                  <a:moveTo>
                    <a:pt x="2830" y="2730"/>
                  </a:moveTo>
                  <a:cubicBezTo>
                    <a:pt x="2660" y="2900"/>
                    <a:pt x="2660" y="2900"/>
                    <a:pt x="2660" y="2900"/>
                  </a:cubicBezTo>
                  <a:cubicBezTo>
                    <a:pt x="2617" y="2943"/>
                    <a:pt x="2547" y="2943"/>
                    <a:pt x="2504" y="2900"/>
                  </a:cubicBezTo>
                  <a:cubicBezTo>
                    <a:pt x="1684" y="2080"/>
                    <a:pt x="1684" y="2080"/>
                    <a:pt x="1684" y="2080"/>
                  </a:cubicBezTo>
                  <a:cubicBezTo>
                    <a:pt x="1764" y="2032"/>
                    <a:pt x="1839" y="1974"/>
                    <a:pt x="1907" y="1907"/>
                  </a:cubicBezTo>
                  <a:cubicBezTo>
                    <a:pt x="1950" y="1864"/>
                    <a:pt x="1989" y="1817"/>
                    <a:pt x="2024" y="1769"/>
                  </a:cubicBezTo>
                  <a:cubicBezTo>
                    <a:pt x="2830" y="2574"/>
                    <a:pt x="2830" y="2574"/>
                    <a:pt x="2830" y="2574"/>
                  </a:cubicBezTo>
                  <a:cubicBezTo>
                    <a:pt x="2850" y="2595"/>
                    <a:pt x="2862" y="2623"/>
                    <a:pt x="2862" y="2652"/>
                  </a:cubicBezTo>
                  <a:cubicBezTo>
                    <a:pt x="2862" y="2682"/>
                    <a:pt x="2850" y="2709"/>
                    <a:pt x="2830" y="273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88" name="Group 291">
            <a:extLst>
              <a:ext uri="{FF2B5EF4-FFF2-40B4-BE49-F238E27FC236}">
                <a16:creationId xmlns:a16="http://schemas.microsoft.com/office/drawing/2014/main" id="{22E1AA13-5000-E122-BF61-9B89C142CBA8}"/>
              </a:ext>
            </a:extLst>
          </p:cNvPr>
          <p:cNvGrpSpPr>
            <a:grpSpLocks noChangeAspect="1"/>
          </p:cNvGrpSpPr>
          <p:nvPr/>
        </p:nvGrpSpPr>
        <p:grpSpPr bwMode="auto">
          <a:xfrm>
            <a:off x="617189" y="4043885"/>
            <a:ext cx="328137" cy="341247"/>
            <a:chOff x="1777" y="0"/>
            <a:chExt cx="4155" cy="4321"/>
          </a:xfrm>
          <a:solidFill>
            <a:srgbClr val="000000"/>
          </a:solidFill>
        </p:grpSpPr>
        <p:sp>
          <p:nvSpPr>
            <p:cNvPr id="190" name="Freeform 292">
              <a:extLst>
                <a:ext uri="{FF2B5EF4-FFF2-40B4-BE49-F238E27FC236}">
                  <a16:creationId xmlns:a16="http://schemas.microsoft.com/office/drawing/2014/main" id="{BA3251F9-B438-AAF2-2069-3C568DD1C9A2}"/>
                </a:ext>
              </a:extLst>
            </p:cNvPr>
            <p:cNvSpPr>
              <a:spLocks/>
            </p:cNvSpPr>
            <p:nvPr/>
          </p:nvSpPr>
          <p:spPr bwMode="auto">
            <a:xfrm>
              <a:off x="2263" y="580"/>
              <a:ext cx="2142" cy="2143"/>
            </a:xfrm>
            <a:custGeom>
              <a:avLst/>
              <a:gdLst>
                <a:gd name="T0" fmla="*/ 970 w 1537"/>
                <a:gd name="T1" fmla="*/ 77 h 1537"/>
                <a:gd name="T2" fmla="*/ 931 w 1537"/>
                <a:gd name="T3" fmla="*/ 18 h 1537"/>
                <a:gd name="T4" fmla="*/ 768 w 1537"/>
                <a:gd name="T5" fmla="*/ 0 h 1537"/>
                <a:gd name="T6" fmla="*/ 0 w 1537"/>
                <a:gd name="T7" fmla="*/ 769 h 1537"/>
                <a:gd name="T8" fmla="*/ 768 w 1537"/>
                <a:gd name="T9" fmla="*/ 1537 h 1537"/>
                <a:gd name="T10" fmla="*/ 1537 w 1537"/>
                <a:gd name="T11" fmla="*/ 769 h 1537"/>
                <a:gd name="T12" fmla="*/ 1519 w 1537"/>
                <a:gd name="T13" fmla="*/ 606 h 1537"/>
                <a:gd name="T14" fmla="*/ 1460 w 1537"/>
                <a:gd name="T15" fmla="*/ 567 h 1537"/>
                <a:gd name="T16" fmla="*/ 1421 w 1537"/>
                <a:gd name="T17" fmla="*/ 627 h 1537"/>
                <a:gd name="T18" fmla="*/ 1437 w 1537"/>
                <a:gd name="T19" fmla="*/ 769 h 1537"/>
                <a:gd name="T20" fmla="*/ 768 w 1537"/>
                <a:gd name="T21" fmla="*/ 1437 h 1537"/>
                <a:gd name="T22" fmla="*/ 100 w 1537"/>
                <a:gd name="T23" fmla="*/ 769 h 1537"/>
                <a:gd name="T24" fmla="*/ 768 w 1537"/>
                <a:gd name="T25" fmla="*/ 100 h 1537"/>
                <a:gd name="T26" fmla="*/ 910 w 1537"/>
                <a:gd name="T27" fmla="*/ 116 h 1537"/>
                <a:gd name="T28" fmla="*/ 970 w 1537"/>
                <a:gd name="T29" fmla="*/ 77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7" h="1537">
                  <a:moveTo>
                    <a:pt x="970" y="77"/>
                  </a:moveTo>
                  <a:cubicBezTo>
                    <a:pt x="976" y="50"/>
                    <a:pt x="958" y="24"/>
                    <a:pt x="931" y="18"/>
                  </a:cubicBezTo>
                  <a:cubicBezTo>
                    <a:pt x="878" y="6"/>
                    <a:pt x="823" y="0"/>
                    <a:pt x="768" y="0"/>
                  </a:cubicBezTo>
                  <a:cubicBezTo>
                    <a:pt x="344" y="0"/>
                    <a:pt x="0" y="345"/>
                    <a:pt x="0" y="769"/>
                  </a:cubicBezTo>
                  <a:cubicBezTo>
                    <a:pt x="0" y="1193"/>
                    <a:pt x="344" y="1537"/>
                    <a:pt x="768" y="1537"/>
                  </a:cubicBezTo>
                  <a:cubicBezTo>
                    <a:pt x="1192" y="1537"/>
                    <a:pt x="1537" y="1193"/>
                    <a:pt x="1537" y="769"/>
                  </a:cubicBezTo>
                  <a:cubicBezTo>
                    <a:pt x="1537" y="714"/>
                    <a:pt x="1531" y="659"/>
                    <a:pt x="1519" y="606"/>
                  </a:cubicBezTo>
                  <a:cubicBezTo>
                    <a:pt x="1513" y="579"/>
                    <a:pt x="1487" y="561"/>
                    <a:pt x="1460" y="567"/>
                  </a:cubicBezTo>
                  <a:cubicBezTo>
                    <a:pt x="1433" y="573"/>
                    <a:pt x="1415" y="600"/>
                    <a:pt x="1421" y="627"/>
                  </a:cubicBezTo>
                  <a:cubicBezTo>
                    <a:pt x="1431" y="673"/>
                    <a:pt x="1437" y="721"/>
                    <a:pt x="1437" y="769"/>
                  </a:cubicBezTo>
                  <a:cubicBezTo>
                    <a:pt x="1437" y="1137"/>
                    <a:pt x="1137" y="1437"/>
                    <a:pt x="768" y="1437"/>
                  </a:cubicBezTo>
                  <a:cubicBezTo>
                    <a:pt x="400" y="1437"/>
                    <a:pt x="100" y="1137"/>
                    <a:pt x="100" y="769"/>
                  </a:cubicBezTo>
                  <a:cubicBezTo>
                    <a:pt x="100" y="400"/>
                    <a:pt x="400" y="100"/>
                    <a:pt x="768" y="100"/>
                  </a:cubicBezTo>
                  <a:cubicBezTo>
                    <a:pt x="816" y="100"/>
                    <a:pt x="864" y="106"/>
                    <a:pt x="910" y="116"/>
                  </a:cubicBezTo>
                  <a:cubicBezTo>
                    <a:pt x="937" y="122"/>
                    <a:pt x="964" y="104"/>
                    <a:pt x="970" y="7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91" name="Freeform 293">
              <a:extLst>
                <a:ext uri="{FF2B5EF4-FFF2-40B4-BE49-F238E27FC236}">
                  <a16:creationId xmlns:a16="http://schemas.microsoft.com/office/drawing/2014/main" id="{3B1A5B7D-B4C8-9A1E-F35E-A3321E65E362}"/>
                </a:ext>
              </a:extLst>
            </p:cNvPr>
            <p:cNvSpPr>
              <a:spLocks/>
            </p:cNvSpPr>
            <p:nvPr/>
          </p:nvSpPr>
          <p:spPr bwMode="auto">
            <a:xfrm>
              <a:off x="2702" y="1020"/>
              <a:ext cx="701" cy="702"/>
            </a:xfrm>
            <a:custGeom>
              <a:avLst/>
              <a:gdLst>
                <a:gd name="T0" fmla="*/ 0 w 503"/>
                <a:gd name="T1" fmla="*/ 453 h 503"/>
                <a:gd name="T2" fmla="*/ 50 w 503"/>
                <a:gd name="T3" fmla="*/ 503 h 503"/>
                <a:gd name="T4" fmla="*/ 100 w 503"/>
                <a:gd name="T5" fmla="*/ 453 h 503"/>
                <a:gd name="T6" fmla="*/ 453 w 503"/>
                <a:gd name="T7" fmla="*/ 100 h 503"/>
                <a:gd name="T8" fmla="*/ 503 w 503"/>
                <a:gd name="T9" fmla="*/ 50 h 503"/>
                <a:gd name="T10" fmla="*/ 453 w 503"/>
                <a:gd name="T11" fmla="*/ 0 h 503"/>
                <a:gd name="T12" fmla="*/ 0 w 503"/>
                <a:gd name="T13" fmla="*/ 453 h 503"/>
              </a:gdLst>
              <a:ahLst/>
              <a:cxnLst>
                <a:cxn ang="0">
                  <a:pos x="T0" y="T1"/>
                </a:cxn>
                <a:cxn ang="0">
                  <a:pos x="T2" y="T3"/>
                </a:cxn>
                <a:cxn ang="0">
                  <a:pos x="T4" y="T5"/>
                </a:cxn>
                <a:cxn ang="0">
                  <a:pos x="T6" y="T7"/>
                </a:cxn>
                <a:cxn ang="0">
                  <a:pos x="T8" y="T9"/>
                </a:cxn>
                <a:cxn ang="0">
                  <a:pos x="T10" y="T11"/>
                </a:cxn>
                <a:cxn ang="0">
                  <a:pos x="T12" y="T13"/>
                </a:cxn>
              </a:cxnLst>
              <a:rect l="0" t="0" r="r" b="b"/>
              <a:pathLst>
                <a:path w="503" h="503">
                  <a:moveTo>
                    <a:pt x="0" y="453"/>
                  </a:moveTo>
                  <a:cubicBezTo>
                    <a:pt x="0" y="480"/>
                    <a:pt x="22" y="503"/>
                    <a:pt x="50" y="503"/>
                  </a:cubicBezTo>
                  <a:cubicBezTo>
                    <a:pt x="78" y="503"/>
                    <a:pt x="100" y="480"/>
                    <a:pt x="100" y="453"/>
                  </a:cubicBezTo>
                  <a:cubicBezTo>
                    <a:pt x="100" y="258"/>
                    <a:pt x="258" y="100"/>
                    <a:pt x="453" y="100"/>
                  </a:cubicBezTo>
                  <a:cubicBezTo>
                    <a:pt x="481" y="100"/>
                    <a:pt x="503" y="77"/>
                    <a:pt x="503" y="50"/>
                  </a:cubicBezTo>
                  <a:cubicBezTo>
                    <a:pt x="503" y="22"/>
                    <a:pt x="481" y="0"/>
                    <a:pt x="453" y="0"/>
                  </a:cubicBezTo>
                  <a:cubicBezTo>
                    <a:pt x="203" y="0"/>
                    <a:pt x="0" y="203"/>
                    <a:pt x="0" y="45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68" name="Freeform 294">
              <a:extLst>
                <a:ext uri="{FF2B5EF4-FFF2-40B4-BE49-F238E27FC236}">
                  <a16:creationId xmlns:a16="http://schemas.microsoft.com/office/drawing/2014/main" id="{CC6EEB60-C5EB-20DA-FCA3-B2499D38F579}"/>
                </a:ext>
              </a:extLst>
            </p:cNvPr>
            <p:cNvSpPr>
              <a:spLocks noEditPoints="1"/>
            </p:cNvSpPr>
            <p:nvPr/>
          </p:nvSpPr>
          <p:spPr bwMode="auto">
            <a:xfrm>
              <a:off x="1777" y="95"/>
              <a:ext cx="4155" cy="4226"/>
            </a:xfrm>
            <a:custGeom>
              <a:avLst/>
              <a:gdLst>
                <a:gd name="T0" fmla="*/ 2900 w 2982"/>
                <a:gd name="T1" fmla="*/ 2504 h 3032"/>
                <a:gd name="T2" fmla="*/ 2080 w 2982"/>
                <a:gd name="T3" fmla="*/ 1683 h 3032"/>
                <a:gd name="T4" fmla="*/ 2234 w 2982"/>
                <a:gd name="T5" fmla="*/ 1117 h 3032"/>
                <a:gd name="T6" fmla="*/ 2209 w 2982"/>
                <a:gd name="T7" fmla="*/ 883 h 3032"/>
                <a:gd name="T8" fmla="*/ 2150 w 2982"/>
                <a:gd name="T9" fmla="*/ 844 h 3032"/>
                <a:gd name="T10" fmla="*/ 2112 w 2982"/>
                <a:gd name="T11" fmla="*/ 904 h 3032"/>
                <a:gd name="T12" fmla="*/ 2134 w 2982"/>
                <a:gd name="T13" fmla="*/ 1117 h 3032"/>
                <a:gd name="T14" fmla="*/ 1975 w 2982"/>
                <a:gd name="T15" fmla="*/ 1664 h 3032"/>
                <a:gd name="T16" fmla="*/ 1117 w 2982"/>
                <a:gd name="T17" fmla="*/ 2134 h 3032"/>
                <a:gd name="T18" fmla="*/ 100 w 2982"/>
                <a:gd name="T19" fmla="*/ 1117 h 3032"/>
                <a:gd name="T20" fmla="*/ 1117 w 2982"/>
                <a:gd name="T21" fmla="*/ 100 h 3032"/>
                <a:gd name="T22" fmla="*/ 1330 w 2982"/>
                <a:gd name="T23" fmla="*/ 122 h 3032"/>
                <a:gd name="T24" fmla="*/ 1390 w 2982"/>
                <a:gd name="T25" fmla="*/ 84 h 3032"/>
                <a:gd name="T26" fmla="*/ 1351 w 2982"/>
                <a:gd name="T27" fmla="*/ 25 h 3032"/>
                <a:gd name="T28" fmla="*/ 1117 w 2982"/>
                <a:gd name="T29" fmla="*/ 0 h 3032"/>
                <a:gd name="T30" fmla="*/ 327 w 2982"/>
                <a:gd name="T31" fmla="*/ 327 h 3032"/>
                <a:gd name="T32" fmla="*/ 0 w 2982"/>
                <a:gd name="T33" fmla="*/ 1117 h 3032"/>
                <a:gd name="T34" fmla="*/ 327 w 2982"/>
                <a:gd name="T35" fmla="*/ 1907 h 3032"/>
                <a:gd name="T36" fmla="*/ 1117 w 2982"/>
                <a:gd name="T37" fmla="*/ 2234 h 3032"/>
                <a:gd name="T38" fmla="*/ 1591 w 2982"/>
                <a:gd name="T39" fmla="*/ 2128 h 3032"/>
                <a:gd name="T40" fmla="*/ 2434 w 2982"/>
                <a:gd name="T41" fmla="*/ 2971 h 3032"/>
                <a:gd name="T42" fmla="*/ 2582 w 2982"/>
                <a:gd name="T43" fmla="*/ 3032 h 3032"/>
                <a:gd name="T44" fmla="*/ 2731 w 2982"/>
                <a:gd name="T45" fmla="*/ 2971 h 3032"/>
                <a:gd name="T46" fmla="*/ 2900 w 2982"/>
                <a:gd name="T47" fmla="*/ 2801 h 3032"/>
                <a:gd name="T48" fmla="*/ 2900 w 2982"/>
                <a:gd name="T49" fmla="*/ 2504 h 3032"/>
                <a:gd name="T50" fmla="*/ 2830 w 2982"/>
                <a:gd name="T51" fmla="*/ 2730 h 3032"/>
                <a:gd name="T52" fmla="*/ 2660 w 2982"/>
                <a:gd name="T53" fmla="*/ 2900 h 3032"/>
                <a:gd name="T54" fmla="*/ 2582 w 2982"/>
                <a:gd name="T55" fmla="*/ 2932 h 3032"/>
                <a:gd name="T56" fmla="*/ 2504 w 2982"/>
                <a:gd name="T57" fmla="*/ 2900 h 3032"/>
                <a:gd name="T58" fmla="*/ 1684 w 2982"/>
                <a:gd name="T59" fmla="*/ 2079 h 3032"/>
                <a:gd name="T60" fmla="*/ 2024 w 2982"/>
                <a:gd name="T61" fmla="*/ 1769 h 3032"/>
                <a:gd name="T62" fmla="*/ 2830 w 2982"/>
                <a:gd name="T63" fmla="*/ 2574 h 3032"/>
                <a:gd name="T64" fmla="*/ 2830 w 2982"/>
                <a:gd name="T65" fmla="*/ 273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82" h="3032">
                  <a:moveTo>
                    <a:pt x="2900" y="2504"/>
                  </a:moveTo>
                  <a:cubicBezTo>
                    <a:pt x="2080" y="1683"/>
                    <a:pt x="2080" y="1683"/>
                    <a:pt x="2080" y="1683"/>
                  </a:cubicBezTo>
                  <a:cubicBezTo>
                    <a:pt x="2181" y="1512"/>
                    <a:pt x="2234" y="1317"/>
                    <a:pt x="2234" y="1117"/>
                  </a:cubicBezTo>
                  <a:cubicBezTo>
                    <a:pt x="2234" y="1038"/>
                    <a:pt x="2226" y="959"/>
                    <a:pt x="2209" y="883"/>
                  </a:cubicBezTo>
                  <a:cubicBezTo>
                    <a:pt x="2204" y="856"/>
                    <a:pt x="2177" y="839"/>
                    <a:pt x="2150" y="844"/>
                  </a:cubicBezTo>
                  <a:cubicBezTo>
                    <a:pt x="2123" y="850"/>
                    <a:pt x="2106" y="877"/>
                    <a:pt x="2112" y="904"/>
                  </a:cubicBezTo>
                  <a:cubicBezTo>
                    <a:pt x="2127" y="973"/>
                    <a:pt x="2134" y="1045"/>
                    <a:pt x="2134" y="1117"/>
                  </a:cubicBezTo>
                  <a:cubicBezTo>
                    <a:pt x="2134" y="1312"/>
                    <a:pt x="2079" y="1501"/>
                    <a:pt x="1975" y="1664"/>
                  </a:cubicBezTo>
                  <a:cubicBezTo>
                    <a:pt x="1786" y="1958"/>
                    <a:pt x="1466" y="2134"/>
                    <a:pt x="1117" y="2134"/>
                  </a:cubicBezTo>
                  <a:cubicBezTo>
                    <a:pt x="556" y="2134"/>
                    <a:pt x="100" y="1678"/>
                    <a:pt x="100" y="1117"/>
                  </a:cubicBezTo>
                  <a:cubicBezTo>
                    <a:pt x="100" y="556"/>
                    <a:pt x="556" y="100"/>
                    <a:pt x="1117" y="100"/>
                  </a:cubicBezTo>
                  <a:cubicBezTo>
                    <a:pt x="1189" y="100"/>
                    <a:pt x="1261" y="107"/>
                    <a:pt x="1330" y="122"/>
                  </a:cubicBezTo>
                  <a:cubicBezTo>
                    <a:pt x="1357" y="128"/>
                    <a:pt x="1384" y="111"/>
                    <a:pt x="1390" y="84"/>
                  </a:cubicBezTo>
                  <a:cubicBezTo>
                    <a:pt x="1395" y="57"/>
                    <a:pt x="1378" y="30"/>
                    <a:pt x="1351" y="25"/>
                  </a:cubicBezTo>
                  <a:cubicBezTo>
                    <a:pt x="1275" y="8"/>
                    <a:pt x="1196" y="0"/>
                    <a:pt x="1117" y="0"/>
                  </a:cubicBezTo>
                  <a:cubicBezTo>
                    <a:pt x="819" y="0"/>
                    <a:pt x="538" y="116"/>
                    <a:pt x="327" y="327"/>
                  </a:cubicBezTo>
                  <a:cubicBezTo>
                    <a:pt x="116" y="538"/>
                    <a:pt x="0" y="819"/>
                    <a:pt x="0" y="1117"/>
                  </a:cubicBezTo>
                  <a:cubicBezTo>
                    <a:pt x="0" y="1415"/>
                    <a:pt x="116" y="1696"/>
                    <a:pt x="327" y="1907"/>
                  </a:cubicBezTo>
                  <a:cubicBezTo>
                    <a:pt x="538" y="2118"/>
                    <a:pt x="819" y="2234"/>
                    <a:pt x="1117" y="2234"/>
                  </a:cubicBezTo>
                  <a:cubicBezTo>
                    <a:pt x="1281" y="2234"/>
                    <a:pt x="1444" y="2197"/>
                    <a:pt x="1591" y="2128"/>
                  </a:cubicBezTo>
                  <a:cubicBezTo>
                    <a:pt x="2434" y="2971"/>
                    <a:pt x="2434" y="2971"/>
                    <a:pt x="2434" y="2971"/>
                  </a:cubicBezTo>
                  <a:cubicBezTo>
                    <a:pt x="2473" y="3010"/>
                    <a:pt x="2526" y="3032"/>
                    <a:pt x="2582" y="3032"/>
                  </a:cubicBezTo>
                  <a:cubicBezTo>
                    <a:pt x="2638" y="3032"/>
                    <a:pt x="2691" y="3010"/>
                    <a:pt x="2731" y="2971"/>
                  </a:cubicBezTo>
                  <a:cubicBezTo>
                    <a:pt x="2900" y="2801"/>
                    <a:pt x="2900" y="2801"/>
                    <a:pt x="2900" y="2801"/>
                  </a:cubicBezTo>
                  <a:cubicBezTo>
                    <a:pt x="2982" y="2719"/>
                    <a:pt x="2982" y="2586"/>
                    <a:pt x="2900" y="2504"/>
                  </a:cubicBezTo>
                  <a:close/>
                  <a:moveTo>
                    <a:pt x="2830" y="2730"/>
                  </a:moveTo>
                  <a:cubicBezTo>
                    <a:pt x="2660" y="2900"/>
                    <a:pt x="2660" y="2900"/>
                    <a:pt x="2660" y="2900"/>
                  </a:cubicBezTo>
                  <a:cubicBezTo>
                    <a:pt x="2639" y="2921"/>
                    <a:pt x="2611" y="2932"/>
                    <a:pt x="2582" y="2932"/>
                  </a:cubicBezTo>
                  <a:cubicBezTo>
                    <a:pt x="2553" y="2932"/>
                    <a:pt x="2525" y="2921"/>
                    <a:pt x="2504" y="2900"/>
                  </a:cubicBezTo>
                  <a:cubicBezTo>
                    <a:pt x="1684" y="2079"/>
                    <a:pt x="1684" y="2079"/>
                    <a:pt x="1684" y="2079"/>
                  </a:cubicBezTo>
                  <a:cubicBezTo>
                    <a:pt x="1817" y="2001"/>
                    <a:pt x="1934" y="1894"/>
                    <a:pt x="2024" y="1769"/>
                  </a:cubicBezTo>
                  <a:cubicBezTo>
                    <a:pt x="2830" y="2574"/>
                    <a:pt x="2830" y="2574"/>
                    <a:pt x="2830" y="2574"/>
                  </a:cubicBezTo>
                  <a:cubicBezTo>
                    <a:pt x="2872" y="2617"/>
                    <a:pt x="2872" y="2687"/>
                    <a:pt x="2830" y="273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69" name="Freeform 295">
              <a:extLst>
                <a:ext uri="{FF2B5EF4-FFF2-40B4-BE49-F238E27FC236}">
                  <a16:creationId xmlns:a16="http://schemas.microsoft.com/office/drawing/2014/main" id="{4071E655-7E0A-E4C5-775D-255938B9B1AD}"/>
                </a:ext>
              </a:extLst>
            </p:cNvPr>
            <p:cNvSpPr>
              <a:spLocks noEditPoints="1"/>
            </p:cNvSpPr>
            <p:nvPr/>
          </p:nvSpPr>
          <p:spPr bwMode="auto">
            <a:xfrm>
              <a:off x="3786" y="0"/>
              <a:ext cx="1199" cy="1199"/>
            </a:xfrm>
            <a:custGeom>
              <a:avLst/>
              <a:gdLst>
                <a:gd name="T0" fmla="*/ 430 w 860"/>
                <a:gd name="T1" fmla="*/ 860 h 860"/>
                <a:gd name="T2" fmla="*/ 860 w 860"/>
                <a:gd name="T3" fmla="*/ 430 h 860"/>
                <a:gd name="T4" fmla="*/ 430 w 860"/>
                <a:gd name="T5" fmla="*/ 0 h 860"/>
                <a:gd name="T6" fmla="*/ 0 w 860"/>
                <a:gd name="T7" fmla="*/ 430 h 860"/>
                <a:gd name="T8" fmla="*/ 430 w 860"/>
                <a:gd name="T9" fmla="*/ 860 h 860"/>
                <a:gd name="T10" fmla="*/ 430 w 860"/>
                <a:gd name="T11" fmla="*/ 100 h 860"/>
                <a:gd name="T12" fmla="*/ 760 w 860"/>
                <a:gd name="T13" fmla="*/ 430 h 860"/>
                <a:gd name="T14" fmla="*/ 430 w 860"/>
                <a:gd name="T15" fmla="*/ 760 h 860"/>
                <a:gd name="T16" fmla="*/ 100 w 860"/>
                <a:gd name="T17" fmla="*/ 430 h 860"/>
                <a:gd name="T18" fmla="*/ 430 w 860"/>
                <a:gd name="T19" fmla="*/ 10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0">
                  <a:moveTo>
                    <a:pt x="430" y="860"/>
                  </a:moveTo>
                  <a:cubicBezTo>
                    <a:pt x="667" y="860"/>
                    <a:pt x="860" y="667"/>
                    <a:pt x="860" y="430"/>
                  </a:cubicBezTo>
                  <a:cubicBezTo>
                    <a:pt x="860" y="193"/>
                    <a:pt x="667" y="0"/>
                    <a:pt x="430" y="0"/>
                  </a:cubicBezTo>
                  <a:cubicBezTo>
                    <a:pt x="193" y="0"/>
                    <a:pt x="0" y="193"/>
                    <a:pt x="0" y="430"/>
                  </a:cubicBezTo>
                  <a:cubicBezTo>
                    <a:pt x="0" y="667"/>
                    <a:pt x="193" y="860"/>
                    <a:pt x="430" y="860"/>
                  </a:cubicBezTo>
                  <a:close/>
                  <a:moveTo>
                    <a:pt x="430" y="100"/>
                  </a:moveTo>
                  <a:cubicBezTo>
                    <a:pt x="612" y="100"/>
                    <a:pt x="760" y="248"/>
                    <a:pt x="760" y="430"/>
                  </a:cubicBezTo>
                  <a:cubicBezTo>
                    <a:pt x="760" y="612"/>
                    <a:pt x="612" y="760"/>
                    <a:pt x="430" y="760"/>
                  </a:cubicBezTo>
                  <a:cubicBezTo>
                    <a:pt x="248" y="760"/>
                    <a:pt x="100" y="612"/>
                    <a:pt x="100" y="430"/>
                  </a:cubicBezTo>
                  <a:cubicBezTo>
                    <a:pt x="100" y="248"/>
                    <a:pt x="248" y="100"/>
                    <a:pt x="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70" name="Freeform 296">
              <a:extLst>
                <a:ext uri="{FF2B5EF4-FFF2-40B4-BE49-F238E27FC236}">
                  <a16:creationId xmlns:a16="http://schemas.microsoft.com/office/drawing/2014/main" id="{93B61951-0D32-68D4-B4D3-992B3E99C81A}"/>
                </a:ext>
              </a:extLst>
            </p:cNvPr>
            <p:cNvSpPr>
              <a:spLocks/>
            </p:cNvSpPr>
            <p:nvPr/>
          </p:nvSpPr>
          <p:spPr bwMode="auto">
            <a:xfrm>
              <a:off x="4097" y="311"/>
              <a:ext cx="577" cy="577"/>
            </a:xfrm>
            <a:custGeom>
              <a:avLst/>
              <a:gdLst>
                <a:gd name="T0" fmla="*/ 50 w 414"/>
                <a:gd name="T1" fmla="*/ 257 h 414"/>
                <a:gd name="T2" fmla="*/ 157 w 414"/>
                <a:gd name="T3" fmla="*/ 257 h 414"/>
                <a:gd name="T4" fmla="*/ 157 w 414"/>
                <a:gd name="T5" fmla="*/ 364 h 414"/>
                <a:gd name="T6" fmla="*/ 207 w 414"/>
                <a:gd name="T7" fmla="*/ 414 h 414"/>
                <a:gd name="T8" fmla="*/ 257 w 414"/>
                <a:gd name="T9" fmla="*/ 364 h 414"/>
                <a:gd name="T10" fmla="*/ 257 w 414"/>
                <a:gd name="T11" fmla="*/ 257 h 414"/>
                <a:gd name="T12" fmla="*/ 364 w 414"/>
                <a:gd name="T13" fmla="*/ 257 h 414"/>
                <a:gd name="T14" fmla="*/ 414 w 414"/>
                <a:gd name="T15" fmla="*/ 207 h 414"/>
                <a:gd name="T16" fmla="*/ 364 w 414"/>
                <a:gd name="T17" fmla="*/ 157 h 414"/>
                <a:gd name="T18" fmla="*/ 257 w 414"/>
                <a:gd name="T19" fmla="*/ 157 h 414"/>
                <a:gd name="T20" fmla="*/ 257 w 414"/>
                <a:gd name="T21" fmla="*/ 50 h 414"/>
                <a:gd name="T22" fmla="*/ 207 w 414"/>
                <a:gd name="T23" fmla="*/ 0 h 414"/>
                <a:gd name="T24" fmla="*/ 157 w 414"/>
                <a:gd name="T25" fmla="*/ 50 h 414"/>
                <a:gd name="T26" fmla="*/ 157 w 414"/>
                <a:gd name="T27" fmla="*/ 157 h 414"/>
                <a:gd name="T28" fmla="*/ 50 w 414"/>
                <a:gd name="T29" fmla="*/ 157 h 414"/>
                <a:gd name="T30" fmla="*/ 0 w 414"/>
                <a:gd name="T31" fmla="*/ 207 h 414"/>
                <a:gd name="T32" fmla="*/ 50 w 414"/>
                <a:gd name="T33" fmla="*/ 25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4" h="414">
                  <a:moveTo>
                    <a:pt x="50" y="257"/>
                  </a:moveTo>
                  <a:cubicBezTo>
                    <a:pt x="157" y="257"/>
                    <a:pt x="157" y="257"/>
                    <a:pt x="157" y="257"/>
                  </a:cubicBezTo>
                  <a:cubicBezTo>
                    <a:pt x="157" y="364"/>
                    <a:pt x="157" y="364"/>
                    <a:pt x="157" y="364"/>
                  </a:cubicBezTo>
                  <a:cubicBezTo>
                    <a:pt x="157" y="392"/>
                    <a:pt x="179" y="414"/>
                    <a:pt x="207" y="414"/>
                  </a:cubicBezTo>
                  <a:cubicBezTo>
                    <a:pt x="235" y="414"/>
                    <a:pt x="257" y="392"/>
                    <a:pt x="257" y="364"/>
                  </a:cubicBezTo>
                  <a:cubicBezTo>
                    <a:pt x="257" y="257"/>
                    <a:pt x="257" y="257"/>
                    <a:pt x="257" y="257"/>
                  </a:cubicBezTo>
                  <a:cubicBezTo>
                    <a:pt x="364" y="257"/>
                    <a:pt x="364" y="257"/>
                    <a:pt x="364" y="257"/>
                  </a:cubicBezTo>
                  <a:cubicBezTo>
                    <a:pt x="391" y="257"/>
                    <a:pt x="414" y="235"/>
                    <a:pt x="414" y="207"/>
                  </a:cubicBezTo>
                  <a:cubicBezTo>
                    <a:pt x="414" y="179"/>
                    <a:pt x="391" y="157"/>
                    <a:pt x="364" y="157"/>
                  </a:cubicBezTo>
                  <a:cubicBezTo>
                    <a:pt x="257" y="157"/>
                    <a:pt x="257" y="157"/>
                    <a:pt x="257" y="157"/>
                  </a:cubicBezTo>
                  <a:cubicBezTo>
                    <a:pt x="257" y="50"/>
                    <a:pt x="257" y="50"/>
                    <a:pt x="257" y="50"/>
                  </a:cubicBezTo>
                  <a:cubicBezTo>
                    <a:pt x="257" y="23"/>
                    <a:pt x="235" y="0"/>
                    <a:pt x="207" y="0"/>
                  </a:cubicBezTo>
                  <a:cubicBezTo>
                    <a:pt x="179" y="0"/>
                    <a:pt x="157" y="23"/>
                    <a:pt x="157" y="50"/>
                  </a:cubicBezTo>
                  <a:cubicBezTo>
                    <a:pt x="157" y="157"/>
                    <a:pt x="157" y="157"/>
                    <a:pt x="157" y="157"/>
                  </a:cubicBezTo>
                  <a:cubicBezTo>
                    <a:pt x="50" y="157"/>
                    <a:pt x="50" y="157"/>
                    <a:pt x="50" y="157"/>
                  </a:cubicBezTo>
                  <a:cubicBezTo>
                    <a:pt x="22" y="157"/>
                    <a:pt x="0" y="179"/>
                    <a:pt x="0" y="207"/>
                  </a:cubicBezTo>
                  <a:cubicBezTo>
                    <a:pt x="0" y="235"/>
                    <a:pt x="22" y="257"/>
                    <a:pt x="50" y="25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372" name="Group 299">
            <a:extLst>
              <a:ext uri="{FF2B5EF4-FFF2-40B4-BE49-F238E27FC236}">
                <a16:creationId xmlns:a16="http://schemas.microsoft.com/office/drawing/2014/main" id="{D034D8AA-DC0C-F607-6874-9252A6BB5E34}"/>
              </a:ext>
            </a:extLst>
          </p:cNvPr>
          <p:cNvGrpSpPr>
            <a:grpSpLocks noChangeAspect="1"/>
          </p:cNvGrpSpPr>
          <p:nvPr/>
        </p:nvGrpSpPr>
        <p:grpSpPr bwMode="auto">
          <a:xfrm>
            <a:off x="1465440" y="4071236"/>
            <a:ext cx="315859" cy="313896"/>
            <a:chOff x="1671" y="1"/>
            <a:chExt cx="4346" cy="4319"/>
          </a:xfrm>
          <a:solidFill>
            <a:srgbClr val="000000"/>
          </a:solidFill>
        </p:grpSpPr>
        <p:sp>
          <p:nvSpPr>
            <p:cNvPr id="2374" name="Freeform 300">
              <a:extLst>
                <a:ext uri="{FF2B5EF4-FFF2-40B4-BE49-F238E27FC236}">
                  <a16:creationId xmlns:a16="http://schemas.microsoft.com/office/drawing/2014/main" id="{D105B21A-C706-EC7B-B66E-93BAEDB8BD12}"/>
                </a:ext>
              </a:extLst>
            </p:cNvPr>
            <p:cNvSpPr>
              <a:spLocks noEditPoints="1"/>
            </p:cNvSpPr>
            <p:nvPr/>
          </p:nvSpPr>
          <p:spPr bwMode="auto">
            <a:xfrm>
              <a:off x="1671" y="1"/>
              <a:ext cx="3493" cy="4319"/>
            </a:xfrm>
            <a:custGeom>
              <a:avLst/>
              <a:gdLst>
                <a:gd name="T0" fmla="*/ 2314 w 2414"/>
                <a:gd name="T1" fmla="*/ 2774 h 2984"/>
                <a:gd name="T2" fmla="*/ 2204 w 2414"/>
                <a:gd name="T3" fmla="*/ 2884 h 2984"/>
                <a:gd name="T4" fmla="*/ 210 w 2414"/>
                <a:gd name="T5" fmla="*/ 2884 h 2984"/>
                <a:gd name="T6" fmla="*/ 100 w 2414"/>
                <a:gd name="T7" fmla="*/ 2774 h 2984"/>
                <a:gd name="T8" fmla="*/ 100 w 2414"/>
                <a:gd name="T9" fmla="*/ 758 h 2984"/>
                <a:gd name="T10" fmla="*/ 548 w 2414"/>
                <a:gd name="T11" fmla="*/ 758 h 2984"/>
                <a:gd name="T12" fmla="*/ 758 w 2414"/>
                <a:gd name="T13" fmla="*/ 548 h 2984"/>
                <a:gd name="T14" fmla="*/ 758 w 2414"/>
                <a:gd name="T15" fmla="*/ 100 h 2984"/>
                <a:gd name="T16" fmla="*/ 2204 w 2414"/>
                <a:gd name="T17" fmla="*/ 100 h 2984"/>
                <a:gd name="T18" fmla="*/ 2314 w 2414"/>
                <a:gd name="T19" fmla="*/ 210 h 2984"/>
                <a:gd name="T20" fmla="*/ 2314 w 2414"/>
                <a:gd name="T21" fmla="*/ 767 h 2984"/>
                <a:gd name="T22" fmla="*/ 2414 w 2414"/>
                <a:gd name="T23" fmla="*/ 767 h 2984"/>
                <a:gd name="T24" fmla="*/ 2414 w 2414"/>
                <a:gd name="T25" fmla="*/ 210 h 2984"/>
                <a:gd name="T26" fmla="*/ 2204 w 2414"/>
                <a:gd name="T27" fmla="*/ 0 h 2984"/>
                <a:gd name="T28" fmla="*/ 708 w 2414"/>
                <a:gd name="T29" fmla="*/ 0 h 2984"/>
                <a:gd name="T30" fmla="*/ 673 w 2414"/>
                <a:gd name="T31" fmla="*/ 14 h 2984"/>
                <a:gd name="T32" fmla="*/ 15 w 2414"/>
                <a:gd name="T33" fmla="*/ 672 h 2984"/>
                <a:gd name="T34" fmla="*/ 0 w 2414"/>
                <a:gd name="T35" fmla="*/ 708 h 2984"/>
                <a:gd name="T36" fmla="*/ 0 w 2414"/>
                <a:gd name="T37" fmla="*/ 2774 h 2984"/>
                <a:gd name="T38" fmla="*/ 210 w 2414"/>
                <a:gd name="T39" fmla="*/ 2984 h 2984"/>
                <a:gd name="T40" fmla="*/ 2204 w 2414"/>
                <a:gd name="T41" fmla="*/ 2984 h 2984"/>
                <a:gd name="T42" fmla="*/ 2414 w 2414"/>
                <a:gd name="T43" fmla="*/ 2774 h 2984"/>
                <a:gd name="T44" fmla="*/ 2414 w 2414"/>
                <a:gd name="T45" fmla="*/ 2231 h 2984"/>
                <a:gd name="T46" fmla="*/ 2314 w 2414"/>
                <a:gd name="T47" fmla="*/ 2231 h 2984"/>
                <a:gd name="T48" fmla="*/ 2314 w 2414"/>
                <a:gd name="T49" fmla="*/ 2774 h 2984"/>
                <a:gd name="T50" fmla="*/ 548 w 2414"/>
                <a:gd name="T51" fmla="*/ 658 h 2984"/>
                <a:gd name="T52" fmla="*/ 171 w 2414"/>
                <a:gd name="T53" fmla="*/ 658 h 2984"/>
                <a:gd name="T54" fmla="*/ 658 w 2414"/>
                <a:gd name="T55" fmla="*/ 170 h 2984"/>
                <a:gd name="T56" fmla="*/ 658 w 2414"/>
                <a:gd name="T57" fmla="*/ 548 h 2984"/>
                <a:gd name="T58" fmla="*/ 548 w 2414"/>
                <a:gd name="T59" fmla="*/ 658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4" h="2984">
                  <a:moveTo>
                    <a:pt x="2314" y="2774"/>
                  </a:moveTo>
                  <a:cubicBezTo>
                    <a:pt x="2314" y="2835"/>
                    <a:pt x="2264" y="2884"/>
                    <a:pt x="2204" y="2884"/>
                  </a:cubicBezTo>
                  <a:cubicBezTo>
                    <a:pt x="210" y="2884"/>
                    <a:pt x="210" y="2884"/>
                    <a:pt x="210" y="2884"/>
                  </a:cubicBezTo>
                  <a:cubicBezTo>
                    <a:pt x="149" y="2884"/>
                    <a:pt x="100" y="2835"/>
                    <a:pt x="100" y="2774"/>
                  </a:cubicBezTo>
                  <a:cubicBezTo>
                    <a:pt x="100" y="758"/>
                    <a:pt x="100" y="758"/>
                    <a:pt x="100" y="758"/>
                  </a:cubicBezTo>
                  <a:cubicBezTo>
                    <a:pt x="548" y="758"/>
                    <a:pt x="548" y="758"/>
                    <a:pt x="548" y="758"/>
                  </a:cubicBezTo>
                  <a:cubicBezTo>
                    <a:pt x="664" y="758"/>
                    <a:pt x="758" y="663"/>
                    <a:pt x="758" y="548"/>
                  </a:cubicBezTo>
                  <a:cubicBezTo>
                    <a:pt x="758" y="100"/>
                    <a:pt x="758" y="100"/>
                    <a:pt x="758" y="100"/>
                  </a:cubicBezTo>
                  <a:cubicBezTo>
                    <a:pt x="2204" y="100"/>
                    <a:pt x="2204" y="100"/>
                    <a:pt x="2204" y="100"/>
                  </a:cubicBezTo>
                  <a:cubicBezTo>
                    <a:pt x="2264" y="100"/>
                    <a:pt x="2314" y="149"/>
                    <a:pt x="2314" y="210"/>
                  </a:cubicBezTo>
                  <a:cubicBezTo>
                    <a:pt x="2314" y="767"/>
                    <a:pt x="2314" y="767"/>
                    <a:pt x="2314" y="767"/>
                  </a:cubicBezTo>
                  <a:cubicBezTo>
                    <a:pt x="2414" y="767"/>
                    <a:pt x="2414" y="767"/>
                    <a:pt x="2414" y="767"/>
                  </a:cubicBezTo>
                  <a:cubicBezTo>
                    <a:pt x="2414" y="210"/>
                    <a:pt x="2414" y="210"/>
                    <a:pt x="2414" y="210"/>
                  </a:cubicBezTo>
                  <a:cubicBezTo>
                    <a:pt x="2414" y="94"/>
                    <a:pt x="2320" y="0"/>
                    <a:pt x="2204" y="0"/>
                  </a:cubicBezTo>
                  <a:cubicBezTo>
                    <a:pt x="708" y="0"/>
                    <a:pt x="708" y="0"/>
                    <a:pt x="708" y="0"/>
                  </a:cubicBezTo>
                  <a:cubicBezTo>
                    <a:pt x="695" y="0"/>
                    <a:pt x="682" y="5"/>
                    <a:pt x="673" y="14"/>
                  </a:cubicBezTo>
                  <a:cubicBezTo>
                    <a:pt x="15" y="672"/>
                    <a:pt x="15" y="672"/>
                    <a:pt x="15" y="672"/>
                  </a:cubicBezTo>
                  <a:cubicBezTo>
                    <a:pt x="5" y="682"/>
                    <a:pt x="0" y="694"/>
                    <a:pt x="0" y="708"/>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2231"/>
                    <a:pt x="2414" y="2231"/>
                    <a:pt x="2414" y="2231"/>
                  </a:cubicBezTo>
                  <a:cubicBezTo>
                    <a:pt x="2314" y="2231"/>
                    <a:pt x="2314" y="2231"/>
                    <a:pt x="2314" y="2231"/>
                  </a:cubicBezTo>
                  <a:lnTo>
                    <a:pt x="2314" y="2774"/>
                  </a:lnTo>
                  <a:close/>
                  <a:moveTo>
                    <a:pt x="548" y="658"/>
                  </a:moveTo>
                  <a:cubicBezTo>
                    <a:pt x="171" y="658"/>
                    <a:pt x="171" y="658"/>
                    <a:pt x="171" y="658"/>
                  </a:cubicBezTo>
                  <a:cubicBezTo>
                    <a:pt x="658" y="170"/>
                    <a:pt x="658" y="170"/>
                    <a:pt x="658" y="170"/>
                  </a:cubicBezTo>
                  <a:cubicBezTo>
                    <a:pt x="658" y="548"/>
                    <a:pt x="658" y="548"/>
                    <a:pt x="658" y="548"/>
                  </a:cubicBezTo>
                  <a:cubicBezTo>
                    <a:pt x="658" y="608"/>
                    <a:pt x="609" y="658"/>
                    <a:pt x="548" y="65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75" name="Freeform 301">
              <a:extLst>
                <a:ext uri="{FF2B5EF4-FFF2-40B4-BE49-F238E27FC236}">
                  <a16:creationId xmlns:a16="http://schemas.microsoft.com/office/drawing/2014/main" id="{5195A79A-04A8-04C6-25B0-D82B400BBECD}"/>
                </a:ext>
              </a:extLst>
            </p:cNvPr>
            <p:cNvSpPr>
              <a:spLocks noEditPoints="1"/>
            </p:cNvSpPr>
            <p:nvPr/>
          </p:nvSpPr>
          <p:spPr bwMode="auto">
            <a:xfrm>
              <a:off x="3211" y="1194"/>
              <a:ext cx="2806" cy="2204"/>
            </a:xfrm>
            <a:custGeom>
              <a:avLst/>
              <a:gdLst>
                <a:gd name="T0" fmla="*/ 1920 w 1940"/>
                <a:gd name="T1" fmla="*/ 1438 h 1523"/>
                <a:gd name="T2" fmla="*/ 1555 w 1940"/>
                <a:gd name="T3" fmla="*/ 1073 h 1523"/>
                <a:gd name="T4" fmla="*/ 1571 w 1940"/>
                <a:gd name="T5" fmla="*/ 1053 h 1523"/>
                <a:gd name="T6" fmla="*/ 1711 w 1940"/>
                <a:gd name="T7" fmla="*/ 650 h 1523"/>
                <a:gd name="T8" fmla="*/ 1061 w 1940"/>
                <a:gd name="T9" fmla="*/ 0 h 1523"/>
                <a:gd name="T10" fmla="*/ 473 w 1940"/>
                <a:gd name="T11" fmla="*/ 374 h 1523"/>
                <a:gd name="T12" fmla="*/ 50 w 1940"/>
                <a:gd name="T13" fmla="*/ 374 h 1523"/>
                <a:gd name="T14" fmla="*/ 0 w 1940"/>
                <a:gd name="T15" fmla="*/ 424 h 1523"/>
                <a:gd name="T16" fmla="*/ 50 w 1940"/>
                <a:gd name="T17" fmla="*/ 474 h 1523"/>
                <a:gd name="T18" fmla="*/ 435 w 1940"/>
                <a:gd name="T19" fmla="*/ 474 h 1523"/>
                <a:gd name="T20" fmla="*/ 411 w 1940"/>
                <a:gd name="T21" fmla="*/ 650 h 1523"/>
                <a:gd name="T22" fmla="*/ 414 w 1940"/>
                <a:gd name="T23" fmla="*/ 712 h 1523"/>
                <a:gd name="T24" fmla="*/ 290 w 1940"/>
                <a:gd name="T25" fmla="*/ 712 h 1523"/>
                <a:gd name="T26" fmla="*/ 240 w 1940"/>
                <a:gd name="T27" fmla="*/ 762 h 1523"/>
                <a:gd name="T28" fmla="*/ 290 w 1940"/>
                <a:gd name="T29" fmla="*/ 812 h 1523"/>
                <a:gd name="T30" fmla="*/ 431 w 1940"/>
                <a:gd name="T31" fmla="*/ 812 h 1523"/>
                <a:gd name="T32" fmla="*/ 550 w 1940"/>
                <a:gd name="T33" fmla="*/ 1051 h 1523"/>
                <a:gd name="T34" fmla="*/ 50 w 1940"/>
                <a:gd name="T35" fmla="*/ 1051 h 1523"/>
                <a:gd name="T36" fmla="*/ 0 w 1940"/>
                <a:gd name="T37" fmla="*/ 1101 h 1523"/>
                <a:gd name="T38" fmla="*/ 50 w 1940"/>
                <a:gd name="T39" fmla="*/ 1151 h 1523"/>
                <a:gd name="T40" fmla="*/ 572 w 1940"/>
                <a:gd name="T41" fmla="*/ 1151 h 1523"/>
                <a:gd name="T42" fmla="*/ 616 w 1940"/>
                <a:gd name="T43" fmla="*/ 1124 h 1523"/>
                <a:gd name="T44" fmla="*/ 1061 w 1940"/>
                <a:gd name="T45" fmla="*/ 1300 h 1523"/>
                <a:gd name="T46" fmla="*/ 1485 w 1940"/>
                <a:gd name="T47" fmla="*/ 1144 h 1523"/>
                <a:gd name="T48" fmla="*/ 1850 w 1940"/>
                <a:gd name="T49" fmla="*/ 1509 h 1523"/>
                <a:gd name="T50" fmla="*/ 1885 w 1940"/>
                <a:gd name="T51" fmla="*/ 1523 h 1523"/>
                <a:gd name="T52" fmla="*/ 1920 w 1940"/>
                <a:gd name="T53" fmla="*/ 1509 h 1523"/>
                <a:gd name="T54" fmla="*/ 1920 w 1940"/>
                <a:gd name="T55" fmla="*/ 1438 h 1523"/>
                <a:gd name="T56" fmla="*/ 589 w 1940"/>
                <a:gd name="T57" fmla="*/ 932 h 1523"/>
                <a:gd name="T58" fmla="*/ 1034 w 1940"/>
                <a:gd name="T59" fmla="*/ 932 h 1523"/>
                <a:gd name="T60" fmla="*/ 1084 w 1940"/>
                <a:gd name="T61" fmla="*/ 882 h 1523"/>
                <a:gd name="T62" fmla="*/ 1034 w 1940"/>
                <a:gd name="T63" fmla="*/ 832 h 1523"/>
                <a:gd name="T64" fmla="*/ 542 w 1940"/>
                <a:gd name="T65" fmla="*/ 832 h 1523"/>
                <a:gd name="T66" fmla="*/ 511 w 1940"/>
                <a:gd name="T67" fmla="*/ 650 h 1523"/>
                <a:gd name="T68" fmla="*/ 511 w 1940"/>
                <a:gd name="T69" fmla="*/ 633 h 1523"/>
                <a:gd name="T70" fmla="*/ 1034 w 1940"/>
                <a:gd name="T71" fmla="*/ 633 h 1523"/>
                <a:gd name="T72" fmla="*/ 1084 w 1940"/>
                <a:gd name="T73" fmla="*/ 583 h 1523"/>
                <a:gd name="T74" fmla="*/ 1034 w 1940"/>
                <a:gd name="T75" fmla="*/ 533 h 1523"/>
                <a:gd name="T76" fmla="*/ 524 w 1940"/>
                <a:gd name="T77" fmla="*/ 533 h 1523"/>
                <a:gd name="T78" fmla="*/ 1061 w 1940"/>
                <a:gd name="T79" fmla="*/ 100 h 1523"/>
                <a:gd name="T80" fmla="*/ 1611 w 1940"/>
                <a:gd name="T81" fmla="*/ 650 h 1523"/>
                <a:gd name="T82" fmla="*/ 1493 w 1940"/>
                <a:gd name="T83" fmla="*/ 991 h 1523"/>
                <a:gd name="T84" fmla="*/ 1451 w 1940"/>
                <a:gd name="T85" fmla="*/ 1038 h 1523"/>
                <a:gd name="T86" fmla="*/ 1450 w 1940"/>
                <a:gd name="T87" fmla="*/ 1039 h 1523"/>
                <a:gd name="T88" fmla="*/ 1450 w 1940"/>
                <a:gd name="T89" fmla="*/ 1040 h 1523"/>
                <a:gd name="T90" fmla="*/ 1061 w 1940"/>
                <a:gd name="T91" fmla="*/ 1200 h 1523"/>
                <a:gd name="T92" fmla="*/ 589 w 1940"/>
                <a:gd name="T93" fmla="*/ 932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0" h="1523">
                  <a:moveTo>
                    <a:pt x="1920" y="1438"/>
                  </a:moveTo>
                  <a:cubicBezTo>
                    <a:pt x="1555" y="1073"/>
                    <a:pt x="1555" y="1073"/>
                    <a:pt x="1555" y="1073"/>
                  </a:cubicBezTo>
                  <a:cubicBezTo>
                    <a:pt x="1561" y="1066"/>
                    <a:pt x="1566" y="1060"/>
                    <a:pt x="1571" y="1053"/>
                  </a:cubicBezTo>
                  <a:cubicBezTo>
                    <a:pt x="1663" y="938"/>
                    <a:pt x="1711" y="798"/>
                    <a:pt x="1711" y="650"/>
                  </a:cubicBezTo>
                  <a:cubicBezTo>
                    <a:pt x="1711" y="292"/>
                    <a:pt x="1419" y="0"/>
                    <a:pt x="1061" y="0"/>
                  </a:cubicBezTo>
                  <a:cubicBezTo>
                    <a:pt x="801" y="0"/>
                    <a:pt x="577" y="153"/>
                    <a:pt x="473" y="374"/>
                  </a:cubicBezTo>
                  <a:cubicBezTo>
                    <a:pt x="50" y="374"/>
                    <a:pt x="50" y="374"/>
                    <a:pt x="50" y="374"/>
                  </a:cubicBezTo>
                  <a:cubicBezTo>
                    <a:pt x="23" y="374"/>
                    <a:pt x="0" y="396"/>
                    <a:pt x="0" y="424"/>
                  </a:cubicBezTo>
                  <a:cubicBezTo>
                    <a:pt x="0" y="451"/>
                    <a:pt x="23" y="474"/>
                    <a:pt x="50" y="474"/>
                  </a:cubicBezTo>
                  <a:cubicBezTo>
                    <a:pt x="435" y="474"/>
                    <a:pt x="435" y="474"/>
                    <a:pt x="435" y="474"/>
                  </a:cubicBezTo>
                  <a:cubicBezTo>
                    <a:pt x="420" y="530"/>
                    <a:pt x="411" y="589"/>
                    <a:pt x="411" y="650"/>
                  </a:cubicBezTo>
                  <a:cubicBezTo>
                    <a:pt x="411" y="671"/>
                    <a:pt x="412" y="692"/>
                    <a:pt x="414" y="712"/>
                  </a:cubicBezTo>
                  <a:cubicBezTo>
                    <a:pt x="290" y="712"/>
                    <a:pt x="290" y="712"/>
                    <a:pt x="290" y="712"/>
                  </a:cubicBezTo>
                  <a:cubicBezTo>
                    <a:pt x="263" y="712"/>
                    <a:pt x="240" y="735"/>
                    <a:pt x="240" y="762"/>
                  </a:cubicBezTo>
                  <a:cubicBezTo>
                    <a:pt x="240" y="790"/>
                    <a:pt x="263" y="812"/>
                    <a:pt x="290" y="812"/>
                  </a:cubicBezTo>
                  <a:cubicBezTo>
                    <a:pt x="431" y="812"/>
                    <a:pt x="431" y="812"/>
                    <a:pt x="431" y="812"/>
                  </a:cubicBezTo>
                  <a:cubicBezTo>
                    <a:pt x="454" y="900"/>
                    <a:pt x="495" y="981"/>
                    <a:pt x="550" y="1051"/>
                  </a:cubicBezTo>
                  <a:cubicBezTo>
                    <a:pt x="50" y="1051"/>
                    <a:pt x="50" y="1051"/>
                    <a:pt x="50" y="1051"/>
                  </a:cubicBezTo>
                  <a:cubicBezTo>
                    <a:pt x="23" y="1051"/>
                    <a:pt x="0" y="1073"/>
                    <a:pt x="0" y="1101"/>
                  </a:cubicBezTo>
                  <a:cubicBezTo>
                    <a:pt x="0" y="1129"/>
                    <a:pt x="23" y="1151"/>
                    <a:pt x="50" y="1151"/>
                  </a:cubicBezTo>
                  <a:cubicBezTo>
                    <a:pt x="572" y="1151"/>
                    <a:pt x="572" y="1151"/>
                    <a:pt x="572" y="1151"/>
                  </a:cubicBezTo>
                  <a:cubicBezTo>
                    <a:pt x="591" y="1151"/>
                    <a:pt x="608" y="1140"/>
                    <a:pt x="616" y="1124"/>
                  </a:cubicBezTo>
                  <a:cubicBezTo>
                    <a:pt x="733" y="1233"/>
                    <a:pt x="889" y="1300"/>
                    <a:pt x="1061" y="1300"/>
                  </a:cubicBezTo>
                  <a:cubicBezTo>
                    <a:pt x="1219" y="1300"/>
                    <a:pt x="1368" y="1244"/>
                    <a:pt x="1485" y="1144"/>
                  </a:cubicBezTo>
                  <a:cubicBezTo>
                    <a:pt x="1850" y="1509"/>
                    <a:pt x="1850" y="1509"/>
                    <a:pt x="1850" y="1509"/>
                  </a:cubicBezTo>
                  <a:cubicBezTo>
                    <a:pt x="1859" y="1518"/>
                    <a:pt x="1872" y="1523"/>
                    <a:pt x="1885" y="1523"/>
                  </a:cubicBezTo>
                  <a:cubicBezTo>
                    <a:pt x="1898" y="1523"/>
                    <a:pt x="1911" y="1518"/>
                    <a:pt x="1920" y="1509"/>
                  </a:cubicBezTo>
                  <a:cubicBezTo>
                    <a:pt x="1940" y="1489"/>
                    <a:pt x="1940" y="1457"/>
                    <a:pt x="1920" y="1438"/>
                  </a:cubicBezTo>
                  <a:close/>
                  <a:moveTo>
                    <a:pt x="589" y="932"/>
                  </a:moveTo>
                  <a:cubicBezTo>
                    <a:pt x="1034" y="932"/>
                    <a:pt x="1034" y="932"/>
                    <a:pt x="1034" y="932"/>
                  </a:cubicBezTo>
                  <a:cubicBezTo>
                    <a:pt x="1062" y="932"/>
                    <a:pt x="1084" y="910"/>
                    <a:pt x="1084" y="882"/>
                  </a:cubicBezTo>
                  <a:cubicBezTo>
                    <a:pt x="1084" y="855"/>
                    <a:pt x="1062" y="832"/>
                    <a:pt x="1034" y="832"/>
                  </a:cubicBezTo>
                  <a:cubicBezTo>
                    <a:pt x="542" y="832"/>
                    <a:pt x="542" y="832"/>
                    <a:pt x="542" y="832"/>
                  </a:cubicBezTo>
                  <a:cubicBezTo>
                    <a:pt x="522" y="775"/>
                    <a:pt x="511" y="714"/>
                    <a:pt x="511" y="650"/>
                  </a:cubicBezTo>
                  <a:cubicBezTo>
                    <a:pt x="511" y="644"/>
                    <a:pt x="511" y="638"/>
                    <a:pt x="511" y="633"/>
                  </a:cubicBezTo>
                  <a:cubicBezTo>
                    <a:pt x="1034" y="633"/>
                    <a:pt x="1034" y="633"/>
                    <a:pt x="1034" y="633"/>
                  </a:cubicBezTo>
                  <a:cubicBezTo>
                    <a:pt x="1062" y="633"/>
                    <a:pt x="1084" y="610"/>
                    <a:pt x="1084" y="583"/>
                  </a:cubicBezTo>
                  <a:cubicBezTo>
                    <a:pt x="1084" y="555"/>
                    <a:pt x="1062" y="533"/>
                    <a:pt x="1034" y="533"/>
                  </a:cubicBezTo>
                  <a:cubicBezTo>
                    <a:pt x="524" y="533"/>
                    <a:pt x="524" y="533"/>
                    <a:pt x="524" y="533"/>
                  </a:cubicBezTo>
                  <a:cubicBezTo>
                    <a:pt x="578" y="286"/>
                    <a:pt x="798" y="100"/>
                    <a:pt x="1061" y="100"/>
                  </a:cubicBezTo>
                  <a:cubicBezTo>
                    <a:pt x="1364" y="100"/>
                    <a:pt x="1611" y="347"/>
                    <a:pt x="1611" y="650"/>
                  </a:cubicBezTo>
                  <a:cubicBezTo>
                    <a:pt x="1611" y="775"/>
                    <a:pt x="1570" y="893"/>
                    <a:pt x="1493" y="991"/>
                  </a:cubicBezTo>
                  <a:cubicBezTo>
                    <a:pt x="1480" y="1008"/>
                    <a:pt x="1466" y="1023"/>
                    <a:pt x="1451" y="1038"/>
                  </a:cubicBezTo>
                  <a:cubicBezTo>
                    <a:pt x="1451" y="1038"/>
                    <a:pt x="1451" y="1038"/>
                    <a:pt x="1450" y="1039"/>
                  </a:cubicBezTo>
                  <a:cubicBezTo>
                    <a:pt x="1450" y="1039"/>
                    <a:pt x="1450" y="1039"/>
                    <a:pt x="1450" y="1040"/>
                  </a:cubicBezTo>
                  <a:cubicBezTo>
                    <a:pt x="1347" y="1142"/>
                    <a:pt x="1208" y="1200"/>
                    <a:pt x="1061" y="1200"/>
                  </a:cubicBezTo>
                  <a:cubicBezTo>
                    <a:pt x="861" y="1200"/>
                    <a:pt x="685" y="1093"/>
                    <a:pt x="589" y="9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76" name="Freeform 302">
              <a:extLst>
                <a:ext uri="{FF2B5EF4-FFF2-40B4-BE49-F238E27FC236}">
                  <a16:creationId xmlns:a16="http://schemas.microsoft.com/office/drawing/2014/main" id="{7D42D199-BECA-E9C3-0660-3EBFE7BC0B68}"/>
                </a:ext>
              </a:extLst>
            </p:cNvPr>
            <p:cNvSpPr>
              <a:spLocks/>
            </p:cNvSpPr>
            <p:nvPr/>
          </p:nvSpPr>
          <p:spPr bwMode="auto">
            <a:xfrm>
              <a:off x="2227" y="1735"/>
              <a:ext cx="758" cy="145"/>
            </a:xfrm>
            <a:custGeom>
              <a:avLst/>
              <a:gdLst>
                <a:gd name="T0" fmla="*/ 474 w 524"/>
                <a:gd name="T1" fmla="*/ 0 h 100"/>
                <a:gd name="T2" fmla="*/ 50 w 524"/>
                <a:gd name="T3" fmla="*/ 0 h 100"/>
                <a:gd name="T4" fmla="*/ 0 w 524"/>
                <a:gd name="T5" fmla="*/ 50 h 100"/>
                <a:gd name="T6" fmla="*/ 50 w 524"/>
                <a:gd name="T7" fmla="*/ 100 h 100"/>
                <a:gd name="T8" fmla="*/ 474 w 524"/>
                <a:gd name="T9" fmla="*/ 100 h 100"/>
                <a:gd name="T10" fmla="*/ 524 w 524"/>
                <a:gd name="T11" fmla="*/ 50 h 100"/>
                <a:gd name="T12" fmla="*/ 474 w 52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24" h="100">
                  <a:moveTo>
                    <a:pt x="474" y="0"/>
                  </a:moveTo>
                  <a:cubicBezTo>
                    <a:pt x="50" y="0"/>
                    <a:pt x="50" y="0"/>
                    <a:pt x="50" y="0"/>
                  </a:cubicBezTo>
                  <a:cubicBezTo>
                    <a:pt x="23" y="0"/>
                    <a:pt x="0" y="22"/>
                    <a:pt x="0" y="50"/>
                  </a:cubicBezTo>
                  <a:cubicBezTo>
                    <a:pt x="0" y="77"/>
                    <a:pt x="23" y="100"/>
                    <a:pt x="50" y="100"/>
                  </a:cubicBezTo>
                  <a:cubicBezTo>
                    <a:pt x="474" y="100"/>
                    <a:pt x="474" y="100"/>
                    <a:pt x="474" y="100"/>
                  </a:cubicBezTo>
                  <a:cubicBezTo>
                    <a:pt x="502" y="100"/>
                    <a:pt x="524" y="77"/>
                    <a:pt x="524" y="50"/>
                  </a:cubicBezTo>
                  <a:cubicBezTo>
                    <a:pt x="524" y="22"/>
                    <a:pt x="502" y="0"/>
                    <a:pt x="47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77" name="Freeform 303">
              <a:extLst>
                <a:ext uri="{FF2B5EF4-FFF2-40B4-BE49-F238E27FC236}">
                  <a16:creationId xmlns:a16="http://schemas.microsoft.com/office/drawing/2014/main" id="{D729B3F7-15B5-4ECD-1DD4-6ACFBB058730}"/>
                </a:ext>
              </a:extLst>
            </p:cNvPr>
            <p:cNvSpPr>
              <a:spLocks/>
            </p:cNvSpPr>
            <p:nvPr/>
          </p:nvSpPr>
          <p:spPr bwMode="auto">
            <a:xfrm>
              <a:off x="2227" y="2224"/>
              <a:ext cx="1105" cy="145"/>
            </a:xfrm>
            <a:custGeom>
              <a:avLst/>
              <a:gdLst>
                <a:gd name="T0" fmla="*/ 764 w 764"/>
                <a:gd name="T1" fmla="*/ 50 h 100"/>
                <a:gd name="T2" fmla="*/ 714 w 764"/>
                <a:gd name="T3" fmla="*/ 0 h 100"/>
                <a:gd name="T4" fmla="*/ 50 w 764"/>
                <a:gd name="T5" fmla="*/ 0 h 100"/>
                <a:gd name="T6" fmla="*/ 0 w 764"/>
                <a:gd name="T7" fmla="*/ 50 h 100"/>
                <a:gd name="T8" fmla="*/ 50 w 764"/>
                <a:gd name="T9" fmla="*/ 100 h 100"/>
                <a:gd name="T10" fmla="*/ 714 w 764"/>
                <a:gd name="T11" fmla="*/ 100 h 100"/>
                <a:gd name="T12" fmla="*/ 764 w 764"/>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764" h="100">
                  <a:moveTo>
                    <a:pt x="764" y="50"/>
                  </a:moveTo>
                  <a:cubicBezTo>
                    <a:pt x="764" y="23"/>
                    <a:pt x="742" y="0"/>
                    <a:pt x="714" y="0"/>
                  </a:cubicBezTo>
                  <a:cubicBezTo>
                    <a:pt x="50" y="0"/>
                    <a:pt x="50" y="0"/>
                    <a:pt x="50" y="0"/>
                  </a:cubicBezTo>
                  <a:cubicBezTo>
                    <a:pt x="23" y="0"/>
                    <a:pt x="0" y="23"/>
                    <a:pt x="0" y="50"/>
                  </a:cubicBezTo>
                  <a:cubicBezTo>
                    <a:pt x="0" y="78"/>
                    <a:pt x="23" y="100"/>
                    <a:pt x="50" y="100"/>
                  </a:cubicBezTo>
                  <a:cubicBezTo>
                    <a:pt x="714" y="100"/>
                    <a:pt x="714" y="100"/>
                    <a:pt x="714" y="100"/>
                  </a:cubicBezTo>
                  <a:cubicBezTo>
                    <a:pt x="742" y="100"/>
                    <a:pt x="764" y="78"/>
                    <a:pt x="764"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78" name="Freeform 304">
              <a:extLst>
                <a:ext uri="{FF2B5EF4-FFF2-40B4-BE49-F238E27FC236}">
                  <a16:creationId xmlns:a16="http://schemas.microsoft.com/office/drawing/2014/main" id="{01512A7C-E1D1-D3CA-5BAD-935A9A75BC15}"/>
                </a:ext>
              </a:extLst>
            </p:cNvPr>
            <p:cNvSpPr>
              <a:spLocks/>
            </p:cNvSpPr>
            <p:nvPr/>
          </p:nvSpPr>
          <p:spPr bwMode="auto">
            <a:xfrm>
              <a:off x="2227" y="2715"/>
              <a:ext cx="758" cy="145"/>
            </a:xfrm>
            <a:custGeom>
              <a:avLst/>
              <a:gdLst>
                <a:gd name="T0" fmla="*/ 50 w 524"/>
                <a:gd name="T1" fmla="*/ 0 h 100"/>
                <a:gd name="T2" fmla="*/ 0 w 524"/>
                <a:gd name="T3" fmla="*/ 50 h 100"/>
                <a:gd name="T4" fmla="*/ 50 w 524"/>
                <a:gd name="T5" fmla="*/ 100 h 100"/>
                <a:gd name="T6" fmla="*/ 474 w 524"/>
                <a:gd name="T7" fmla="*/ 100 h 100"/>
                <a:gd name="T8" fmla="*/ 524 w 524"/>
                <a:gd name="T9" fmla="*/ 50 h 100"/>
                <a:gd name="T10" fmla="*/ 474 w 524"/>
                <a:gd name="T11" fmla="*/ 0 h 100"/>
                <a:gd name="T12" fmla="*/ 50 w 52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24" h="100">
                  <a:moveTo>
                    <a:pt x="50" y="0"/>
                  </a:moveTo>
                  <a:cubicBezTo>
                    <a:pt x="23" y="0"/>
                    <a:pt x="0" y="22"/>
                    <a:pt x="0" y="50"/>
                  </a:cubicBezTo>
                  <a:cubicBezTo>
                    <a:pt x="0" y="78"/>
                    <a:pt x="23" y="100"/>
                    <a:pt x="50" y="100"/>
                  </a:cubicBezTo>
                  <a:cubicBezTo>
                    <a:pt x="474" y="100"/>
                    <a:pt x="474" y="100"/>
                    <a:pt x="474" y="100"/>
                  </a:cubicBezTo>
                  <a:cubicBezTo>
                    <a:pt x="502" y="100"/>
                    <a:pt x="524" y="78"/>
                    <a:pt x="524" y="50"/>
                  </a:cubicBezTo>
                  <a:cubicBezTo>
                    <a:pt x="524" y="22"/>
                    <a:pt x="502" y="0"/>
                    <a:pt x="474"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2382" name="Freeform 308">
            <a:extLst>
              <a:ext uri="{FF2B5EF4-FFF2-40B4-BE49-F238E27FC236}">
                <a16:creationId xmlns:a16="http://schemas.microsoft.com/office/drawing/2014/main" id="{35709084-C81C-28AB-21EE-DCA4E71628DD}"/>
              </a:ext>
            </a:extLst>
          </p:cNvPr>
          <p:cNvSpPr>
            <a:spLocks noEditPoints="1"/>
          </p:cNvSpPr>
          <p:nvPr/>
        </p:nvSpPr>
        <p:spPr bwMode="auto">
          <a:xfrm>
            <a:off x="2341563" y="4071938"/>
            <a:ext cx="250825" cy="312737"/>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2384" name="Group 311">
            <a:extLst>
              <a:ext uri="{FF2B5EF4-FFF2-40B4-BE49-F238E27FC236}">
                <a16:creationId xmlns:a16="http://schemas.microsoft.com/office/drawing/2014/main" id="{19E0C39F-2CE7-6D46-529A-E876D8752472}"/>
              </a:ext>
            </a:extLst>
          </p:cNvPr>
          <p:cNvGrpSpPr>
            <a:grpSpLocks noChangeAspect="1"/>
          </p:cNvGrpSpPr>
          <p:nvPr/>
        </p:nvGrpSpPr>
        <p:grpSpPr bwMode="auto">
          <a:xfrm>
            <a:off x="3173498" y="4138167"/>
            <a:ext cx="292492" cy="246965"/>
            <a:chOff x="1284" y="2"/>
            <a:chExt cx="5114" cy="4318"/>
          </a:xfrm>
          <a:solidFill>
            <a:srgbClr val="000000"/>
          </a:solidFill>
        </p:grpSpPr>
        <p:sp>
          <p:nvSpPr>
            <p:cNvPr id="2386" name="Freeform 312">
              <a:extLst>
                <a:ext uri="{FF2B5EF4-FFF2-40B4-BE49-F238E27FC236}">
                  <a16:creationId xmlns:a16="http://schemas.microsoft.com/office/drawing/2014/main" id="{C9006F96-1515-3788-261A-EF15F9D26012}"/>
                </a:ext>
              </a:extLst>
            </p:cNvPr>
            <p:cNvSpPr>
              <a:spLocks/>
            </p:cNvSpPr>
            <p:nvPr/>
          </p:nvSpPr>
          <p:spPr bwMode="auto">
            <a:xfrm>
              <a:off x="1284" y="2"/>
              <a:ext cx="4506" cy="4318"/>
            </a:xfrm>
            <a:custGeom>
              <a:avLst/>
              <a:gdLst>
                <a:gd name="T0" fmla="*/ 642 w 2483"/>
                <a:gd name="T1" fmla="*/ 2378 h 2378"/>
                <a:gd name="T2" fmla="*/ 370 w 2483"/>
                <a:gd name="T3" fmla="*/ 2378 h 2378"/>
                <a:gd name="T4" fmla="*/ 0 w 2483"/>
                <a:gd name="T5" fmla="*/ 2008 h 2378"/>
                <a:gd name="T6" fmla="*/ 0 w 2483"/>
                <a:gd name="T7" fmla="*/ 210 h 2378"/>
                <a:gd name="T8" fmla="*/ 210 w 2483"/>
                <a:gd name="T9" fmla="*/ 0 h 2378"/>
                <a:gd name="T10" fmla="*/ 901 w 2483"/>
                <a:gd name="T11" fmla="*/ 0 h 2378"/>
                <a:gd name="T12" fmla="*/ 937 w 2483"/>
                <a:gd name="T13" fmla="*/ 15 h 2378"/>
                <a:gd name="T14" fmla="*/ 1107 w 2483"/>
                <a:gd name="T15" fmla="*/ 185 h 2378"/>
                <a:gd name="T16" fmla="*/ 2303 w 2483"/>
                <a:gd name="T17" fmla="*/ 185 h 2378"/>
                <a:gd name="T18" fmla="*/ 2483 w 2483"/>
                <a:gd name="T19" fmla="*/ 365 h 2378"/>
                <a:gd name="T20" fmla="*/ 2433 w 2483"/>
                <a:gd name="T21" fmla="*/ 415 h 2378"/>
                <a:gd name="T22" fmla="*/ 2383 w 2483"/>
                <a:gd name="T23" fmla="*/ 365 h 2378"/>
                <a:gd name="T24" fmla="*/ 2303 w 2483"/>
                <a:gd name="T25" fmla="*/ 285 h 2378"/>
                <a:gd name="T26" fmla="*/ 1086 w 2483"/>
                <a:gd name="T27" fmla="*/ 285 h 2378"/>
                <a:gd name="T28" fmla="*/ 1051 w 2483"/>
                <a:gd name="T29" fmla="*/ 271 h 2378"/>
                <a:gd name="T30" fmla="*/ 880 w 2483"/>
                <a:gd name="T31" fmla="*/ 100 h 2378"/>
                <a:gd name="T32" fmla="*/ 210 w 2483"/>
                <a:gd name="T33" fmla="*/ 100 h 2378"/>
                <a:gd name="T34" fmla="*/ 100 w 2483"/>
                <a:gd name="T35" fmla="*/ 210 h 2378"/>
                <a:gd name="T36" fmla="*/ 100 w 2483"/>
                <a:gd name="T37" fmla="*/ 2008 h 2378"/>
                <a:gd name="T38" fmla="*/ 370 w 2483"/>
                <a:gd name="T39" fmla="*/ 2278 h 2378"/>
                <a:gd name="T40" fmla="*/ 642 w 2483"/>
                <a:gd name="T41" fmla="*/ 2278 h 2378"/>
                <a:gd name="T42" fmla="*/ 692 w 2483"/>
                <a:gd name="T43" fmla="*/ 2328 h 2378"/>
                <a:gd name="T44" fmla="*/ 642 w 2483"/>
                <a:gd name="T45" fmla="*/ 237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3" h="2378">
                  <a:moveTo>
                    <a:pt x="642" y="2378"/>
                  </a:moveTo>
                  <a:cubicBezTo>
                    <a:pt x="370" y="2378"/>
                    <a:pt x="370" y="2378"/>
                    <a:pt x="370" y="2378"/>
                  </a:cubicBezTo>
                  <a:cubicBezTo>
                    <a:pt x="166" y="2378"/>
                    <a:pt x="0" y="2212"/>
                    <a:pt x="0" y="2008"/>
                  </a:cubicBezTo>
                  <a:cubicBezTo>
                    <a:pt x="0" y="210"/>
                    <a:pt x="0" y="210"/>
                    <a:pt x="0" y="210"/>
                  </a:cubicBezTo>
                  <a:cubicBezTo>
                    <a:pt x="0" y="95"/>
                    <a:pt x="95" y="0"/>
                    <a:pt x="210" y="0"/>
                  </a:cubicBezTo>
                  <a:cubicBezTo>
                    <a:pt x="901" y="0"/>
                    <a:pt x="901" y="0"/>
                    <a:pt x="901" y="0"/>
                  </a:cubicBezTo>
                  <a:cubicBezTo>
                    <a:pt x="914" y="0"/>
                    <a:pt x="927" y="6"/>
                    <a:pt x="937" y="15"/>
                  </a:cubicBezTo>
                  <a:cubicBezTo>
                    <a:pt x="1107" y="185"/>
                    <a:pt x="1107" y="185"/>
                    <a:pt x="1107" y="185"/>
                  </a:cubicBezTo>
                  <a:cubicBezTo>
                    <a:pt x="2303" y="185"/>
                    <a:pt x="2303" y="185"/>
                    <a:pt x="2303" y="185"/>
                  </a:cubicBezTo>
                  <a:cubicBezTo>
                    <a:pt x="2402" y="185"/>
                    <a:pt x="2483" y="266"/>
                    <a:pt x="2483" y="365"/>
                  </a:cubicBezTo>
                  <a:cubicBezTo>
                    <a:pt x="2483" y="393"/>
                    <a:pt x="2460" y="415"/>
                    <a:pt x="2433" y="415"/>
                  </a:cubicBezTo>
                  <a:cubicBezTo>
                    <a:pt x="2405" y="415"/>
                    <a:pt x="2383" y="393"/>
                    <a:pt x="2383" y="365"/>
                  </a:cubicBezTo>
                  <a:cubicBezTo>
                    <a:pt x="2383" y="321"/>
                    <a:pt x="2347" y="285"/>
                    <a:pt x="2303" y="285"/>
                  </a:cubicBezTo>
                  <a:cubicBezTo>
                    <a:pt x="1086" y="285"/>
                    <a:pt x="1086" y="285"/>
                    <a:pt x="1086" y="285"/>
                  </a:cubicBezTo>
                  <a:cubicBezTo>
                    <a:pt x="1073" y="285"/>
                    <a:pt x="1060" y="280"/>
                    <a:pt x="1051" y="271"/>
                  </a:cubicBezTo>
                  <a:cubicBezTo>
                    <a:pt x="880" y="100"/>
                    <a:pt x="880" y="100"/>
                    <a:pt x="880" y="100"/>
                  </a:cubicBezTo>
                  <a:cubicBezTo>
                    <a:pt x="210" y="100"/>
                    <a:pt x="210" y="100"/>
                    <a:pt x="210" y="100"/>
                  </a:cubicBezTo>
                  <a:cubicBezTo>
                    <a:pt x="150" y="100"/>
                    <a:pt x="100" y="150"/>
                    <a:pt x="100" y="210"/>
                  </a:cubicBezTo>
                  <a:cubicBezTo>
                    <a:pt x="100" y="2008"/>
                    <a:pt x="100" y="2008"/>
                    <a:pt x="100" y="2008"/>
                  </a:cubicBezTo>
                  <a:cubicBezTo>
                    <a:pt x="100" y="2157"/>
                    <a:pt x="222" y="2278"/>
                    <a:pt x="370" y="2278"/>
                  </a:cubicBezTo>
                  <a:cubicBezTo>
                    <a:pt x="642" y="2278"/>
                    <a:pt x="642" y="2278"/>
                    <a:pt x="642" y="2278"/>
                  </a:cubicBezTo>
                  <a:cubicBezTo>
                    <a:pt x="670" y="2278"/>
                    <a:pt x="692" y="2300"/>
                    <a:pt x="692" y="2328"/>
                  </a:cubicBezTo>
                  <a:cubicBezTo>
                    <a:pt x="692" y="2355"/>
                    <a:pt x="670" y="2378"/>
                    <a:pt x="642" y="237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87" name="Freeform 313">
              <a:extLst>
                <a:ext uri="{FF2B5EF4-FFF2-40B4-BE49-F238E27FC236}">
                  <a16:creationId xmlns:a16="http://schemas.microsoft.com/office/drawing/2014/main" id="{1145AE81-DFE0-984A-2D0F-B55EEBF1E0F6}"/>
                </a:ext>
              </a:extLst>
            </p:cNvPr>
            <p:cNvSpPr>
              <a:spLocks noEditPoints="1"/>
            </p:cNvSpPr>
            <p:nvPr/>
          </p:nvSpPr>
          <p:spPr bwMode="auto">
            <a:xfrm>
              <a:off x="1781" y="853"/>
              <a:ext cx="4617" cy="3467"/>
            </a:xfrm>
            <a:custGeom>
              <a:avLst/>
              <a:gdLst>
                <a:gd name="T0" fmla="*/ 2334 w 2544"/>
                <a:gd name="T1" fmla="*/ 1909 h 1909"/>
                <a:gd name="T2" fmla="*/ 210 w 2544"/>
                <a:gd name="T3" fmla="*/ 1909 h 1909"/>
                <a:gd name="T4" fmla="*/ 0 w 2544"/>
                <a:gd name="T5" fmla="*/ 1699 h 1909"/>
                <a:gd name="T6" fmla="*/ 0 w 2544"/>
                <a:gd name="T7" fmla="*/ 210 h 1909"/>
                <a:gd name="T8" fmla="*/ 210 w 2544"/>
                <a:gd name="T9" fmla="*/ 0 h 1909"/>
                <a:gd name="T10" fmla="*/ 2334 w 2544"/>
                <a:gd name="T11" fmla="*/ 0 h 1909"/>
                <a:gd name="T12" fmla="*/ 2544 w 2544"/>
                <a:gd name="T13" fmla="*/ 210 h 1909"/>
                <a:gd name="T14" fmla="*/ 2544 w 2544"/>
                <a:gd name="T15" fmla="*/ 1699 h 1909"/>
                <a:gd name="T16" fmla="*/ 2334 w 2544"/>
                <a:gd name="T17" fmla="*/ 1909 h 1909"/>
                <a:gd name="T18" fmla="*/ 210 w 2544"/>
                <a:gd name="T19" fmla="*/ 100 h 1909"/>
                <a:gd name="T20" fmla="*/ 100 w 2544"/>
                <a:gd name="T21" fmla="*/ 210 h 1909"/>
                <a:gd name="T22" fmla="*/ 100 w 2544"/>
                <a:gd name="T23" fmla="*/ 1699 h 1909"/>
                <a:gd name="T24" fmla="*/ 210 w 2544"/>
                <a:gd name="T25" fmla="*/ 1809 h 1909"/>
                <a:gd name="T26" fmla="*/ 2334 w 2544"/>
                <a:gd name="T27" fmla="*/ 1809 h 1909"/>
                <a:gd name="T28" fmla="*/ 2444 w 2544"/>
                <a:gd name="T29" fmla="*/ 1699 h 1909"/>
                <a:gd name="T30" fmla="*/ 2444 w 2544"/>
                <a:gd name="T31" fmla="*/ 210 h 1909"/>
                <a:gd name="T32" fmla="*/ 2334 w 2544"/>
                <a:gd name="T33" fmla="*/ 100 h 1909"/>
                <a:gd name="T34" fmla="*/ 210 w 2544"/>
                <a:gd name="T35" fmla="*/ 100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4" h="1909">
                  <a:moveTo>
                    <a:pt x="2334" y="1909"/>
                  </a:moveTo>
                  <a:cubicBezTo>
                    <a:pt x="210" y="1909"/>
                    <a:pt x="210" y="1909"/>
                    <a:pt x="210" y="1909"/>
                  </a:cubicBezTo>
                  <a:cubicBezTo>
                    <a:pt x="94" y="1909"/>
                    <a:pt x="0" y="1814"/>
                    <a:pt x="0" y="1699"/>
                  </a:cubicBezTo>
                  <a:cubicBezTo>
                    <a:pt x="0" y="210"/>
                    <a:pt x="0" y="210"/>
                    <a:pt x="0" y="210"/>
                  </a:cubicBezTo>
                  <a:cubicBezTo>
                    <a:pt x="0" y="94"/>
                    <a:pt x="94" y="0"/>
                    <a:pt x="210" y="0"/>
                  </a:cubicBezTo>
                  <a:cubicBezTo>
                    <a:pt x="2334" y="0"/>
                    <a:pt x="2334" y="0"/>
                    <a:pt x="2334" y="0"/>
                  </a:cubicBezTo>
                  <a:cubicBezTo>
                    <a:pt x="2450" y="0"/>
                    <a:pt x="2544" y="94"/>
                    <a:pt x="2544" y="210"/>
                  </a:cubicBezTo>
                  <a:cubicBezTo>
                    <a:pt x="2544" y="1699"/>
                    <a:pt x="2544" y="1699"/>
                    <a:pt x="2544" y="1699"/>
                  </a:cubicBezTo>
                  <a:cubicBezTo>
                    <a:pt x="2544" y="1814"/>
                    <a:pt x="2450" y="1909"/>
                    <a:pt x="2334" y="1909"/>
                  </a:cubicBezTo>
                  <a:close/>
                  <a:moveTo>
                    <a:pt x="210" y="100"/>
                  </a:moveTo>
                  <a:cubicBezTo>
                    <a:pt x="149" y="100"/>
                    <a:pt x="100" y="149"/>
                    <a:pt x="100" y="210"/>
                  </a:cubicBezTo>
                  <a:cubicBezTo>
                    <a:pt x="100" y="1699"/>
                    <a:pt x="100" y="1699"/>
                    <a:pt x="100" y="1699"/>
                  </a:cubicBezTo>
                  <a:cubicBezTo>
                    <a:pt x="100" y="1759"/>
                    <a:pt x="149" y="1809"/>
                    <a:pt x="210" y="1809"/>
                  </a:cubicBezTo>
                  <a:cubicBezTo>
                    <a:pt x="2334" y="1809"/>
                    <a:pt x="2334" y="1809"/>
                    <a:pt x="2334" y="1809"/>
                  </a:cubicBezTo>
                  <a:cubicBezTo>
                    <a:pt x="2395" y="1809"/>
                    <a:pt x="2444" y="1759"/>
                    <a:pt x="2444" y="1699"/>
                  </a:cubicBezTo>
                  <a:cubicBezTo>
                    <a:pt x="2444" y="210"/>
                    <a:pt x="2444" y="210"/>
                    <a:pt x="2444" y="210"/>
                  </a:cubicBezTo>
                  <a:cubicBezTo>
                    <a:pt x="2444" y="149"/>
                    <a:pt x="2395" y="100"/>
                    <a:pt x="233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4" name="Group 3">
            <a:extLst>
              <a:ext uri="{FF2B5EF4-FFF2-40B4-BE49-F238E27FC236}">
                <a16:creationId xmlns:a16="http://schemas.microsoft.com/office/drawing/2014/main" id="{125D4732-975C-5D62-9477-EE9EE3771FA5}"/>
              </a:ext>
            </a:extLst>
          </p:cNvPr>
          <p:cNvGrpSpPr/>
          <p:nvPr/>
        </p:nvGrpSpPr>
        <p:grpSpPr>
          <a:xfrm>
            <a:off x="4012295" y="4071236"/>
            <a:ext cx="285097" cy="313896"/>
            <a:chOff x="5349726" y="5475301"/>
            <a:chExt cx="380129" cy="418528"/>
          </a:xfrm>
          <a:solidFill>
            <a:srgbClr val="000000"/>
          </a:solidFill>
        </p:grpSpPr>
        <p:grpSp>
          <p:nvGrpSpPr>
            <p:cNvPr id="2392" name="Group 2391">
              <a:extLst>
                <a:ext uri="{FF2B5EF4-FFF2-40B4-BE49-F238E27FC236}">
                  <a16:creationId xmlns:a16="http://schemas.microsoft.com/office/drawing/2014/main" id="{F57546B0-E92E-7069-07BF-8C264427711D}"/>
                </a:ext>
              </a:extLst>
            </p:cNvPr>
            <p:cNvGrpSpPr/>
            <p:nvPr/>
          </p:nvGrpSpPr>
          <p:grpSpPr>
            <a:xfrm>
              <a:off x="5537499" y="5662145"/>
              <a:ext cx="159603" cy="53201"/>
              <a:chOff x="7197230" y="5636727"/>
              <a:chExt cx="159603" cy="53201"/>
            </a:xfrm>
            <a:grpFill/>
          </p:grpSpPr>
          <p:sp>
            <p:nvSpPr>
              <p:cNvPr id="2415" name="Rectangle 1197">
                <a:extLst>
                  <a:ext uri="{FF2B5EF4-FFF2-40B4-BE49-F238E27FC236}">
                    <a16:creationId xmlns:a16="http://schemas.microsoft.com/office/drawing/2014/main" id="{AF7406A1-D9C8-8AF9-B3CC-CBE87583DE57}"/>
                  </a:ext>
                </a:extLst>
              </p:cNvPr>
              <p:cNvSpPr>
                <a:spLocks noChangeArrowheads="1"/>
              </p:cNvSpPr>
              <p:nvPr/>
            </p:nvSpPr>
            <p:spPr bwMode="auto">
              <a:xfrm>
                <a:off x="7197230" y="5677700"/>
                <a:ext cx="12013" cy="1115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16" name="Freeform 1198">
                <a:extLst>
                  <a:ext uri="{FF2B5EF4-FFF2-40B4-BE49-F238E27FC236}">
                    <a16:creationId xmlns:a16="http://schemas.microsoft.com/office/drawing/2014/main" id="{A83F4B24-3D43-D0F6-00FD-767C380B7BE0}"/>
                  </a:ext>
                </a:extLst>
              </p:cNvPr>
              <p:cNvSpPr>
                <a:spLocks/>
              </p:cNvSpPr>
              <p:nvPr/>
            </p:nvSpPr>
            <p:spPr bwMode="auto">
              <a:xfrm>
                <a:off x="7219540" y="5637585"/>
                <a:ext cx="33250" cy="51270"/>
              </a:xfrm>
              <a:custGeom>
                <a:avLst/>
                <a:gdLst>
                  <a:gd name="T0" fmla="*/ 52 w 155"/>
                  <a:gd name="T1" fmla="*/ 0 h 239"/>
                  <a:gd name="T2" fmla="*/ 0 w 155"/>
                  <a:gd name="T3" fmla="*/ 0 h 239"/>
                  <a:gd name="T4" fmla="*/ 0 w 155"/>
                  <a:gd name="T5" fmla="*/ 239 h 239"/>
                  <a:gd name="T6" fmla="*/ 155 w 155"/>
                  <a:gd name="T7" fmla="*/ 239 h 239"/>
                  <a:gd name="T8" fmla="*/ 155 w 155"/>
                  <a:gd name="T9" fmla="*/ 194 h 239"/>
                  <a:gd name="T10" fmla="*/ 52 w 155"/>
                  <a:gd name="T11" fmla="*/ 194 h 239"/>
                  <a:gd name="T12" fmla="*/ 52 w 155"/>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55" h="239">
                    <a:moveTo>
                      <a:pt x="52" y="0"/>
                    </a:moveTo>
                    <a:lnTo>
                      <a:pt x="0" y="0"/>
                    </a:lnTo>
                    <a:lnTo>
                      <a:pt x="0" y="239"/>
                    </a:lnTo>
                    <a:lnTo>
                      <a:pt x="155" y="239"/>
                    </a:lnTo>
                    <a:lnTo>
                      <a:pt x="155" y="194"/>
                    </a:lnTo>
                    <a:lnTo>
                      <a:pt x="52" y="194"/>
                    </a:lnTo>
                    <a:lnTo>
                      <a:pt x="52"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17" name="Freeform 1199">
                <a:extLst>
                  <a:ext uri="{FF2B5EF4-FFF2-40B4-BE49-F238E27FC236}">
                    <a16:creationId xmlns:a16="http://schemas.microsoft.com/office/drawing/2014/main" id="{DB3B7C36-CEE6-4E67-F0DA-6BC0ECA6927D}"/>
                  </a:ext>
                </a:extLst>
              </p:cNvPr>
              <p:cNvSpPr>
                <a:spLocks noEditPoints="1"/>
              </p:cNvSpPr>
              <p:nvPr/>
            </p:nvSpPr>
            <p:spPr bwMode="auto">
              <a:xfrm>
                <a:off x="7255365" y="5636727"/>
                <a:ext cx="49769" cy="53201"/>
              </a:xfrm>
              <a:custGeom>
                <a:avLst/>
                <a:gdLst>
                  <a:gd name="T0" fmla="*/ 49 w 98"/>
                  <a:gd name="T1" fmla="*/ 0 h 105"/>
                  <a:gd name="T2" fmla="*/ 0 w 98"/>
                  <a:gd name="T3" fmla="*/ 52 h 105"/>
                  <a:gd name="T4" fmla="*/ 0 w 98"/>
                  <a:gd name="T5" fmla="*/ 54 h 105"/>
                  <a:gd name="T6" fmla="*/ 49 w 98"/>
                  <a:gd name="T7" fmla="*/ 105 h 105"/>
                  <a:gd name="T8" fmla="*/ 98 w 98"/>
                  <a:gd name="T9" fmla="*/ 53 h 105"/>
                  <a:gd name="T10" fmla="*/ 98 w 98"/>
                  <a:gd name="T11" fmla="*/ 52 h 105"/>
                  <a:gd name="T12" fmla="*/ 49 w 98"/>
                  <a:gd name="T13" fmla="*/ 0 h 105"/>
                  <a:gd name="T14" fmla="*/ 75 w 98"/>
                  <a:gd name="T15" fmla="*/ 53 h 105"/>
                  <a:gd name="T16" fmla="*/ 49 w 98"/>
                  <a:gd name="T17" fmla="*/ 85 h 105"/>
                  <a:gd name="T18" fmla="*/ 23 w 98"/>
                  <a:gd name="T19" fmla="*/ 53 h 105"/>
                  <a:gd name="T20" fmla="*/ 23 w 98"/>
                  <a:gd name="T21" fmla="*/ 52 h 105"/>
                  <a:gd name="T22" fmla="*/ 49 w 98"/>
                  <a:gd name="T23" fmla="*/ 20 h 105"/>
                  <a:gd name="T24" fmla="*/ 75 w 98"/>
                  <a:gd name="T25" fmla="*/ 52 h 105"/>
                  <a:gd name="T26" fmla="*/ 75 w 98"/>
                  <a:gd name="T2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05">
                    <a:moveTo>
                      <a:pt x="49" y="0"/>
                    </a:moveTo>
                    <a:cubicBezTo>
                      <a:pt x="21" y="0"/>
                      <a:pt x="0" y="22"/>
                      <a:pt x="0" y="52"/>
                    </a:cubicBezTo>
                    <a:cubicBezTo>
                      <a:pt x="0" y="54"/>
                      <a:pt x="0" y="54"/>
                      <a:pt x="0" y="54"/>
                    </a:cubicBezTo>
                    <a:cubicBezTo>
                      <a:pt x="0" y="84"/>
                      <a:pt x="20" y="105"/>
                      <a:pt x="49" y="105"/>
                    </a:cubicBezTo>
                    <a:cubicBezTo>
                      <a:pt x="77" y="105"/>
                      <a:pt x="98" y="83"/>
                      <a:pt x="98" y="53"/>
                    </a:cubicBezTo>
                    <a:cubicBezTo>
                      <a:pt x="98" y="52"/>
                      <a:pt x="98" y="52"/>
                      <a:pt x="98" y="52"/>
                    </a:cubicBezTo>
                    <a:cubicBezTo>
                      <a:pt x="98" y="22"/>
                      <a:pt x="78" y="0"/>
                      <a:pt x="49" y="0"/>
                    </a:cubicBezTo>
                    <a:close/>
                    <a:moveTo>
                      <a:pt x="75" y="53"/>
                    </a:moveTo>
                    <a:cubicBezTo>
                      <a:pt x="75" y="73"/>
                      <a:pt x="64" y="85"/>
                      <a:pt x="49" y="85"/>
                    </a:cubicBezTo>
                    <a:cubicBezTo>
                      <a:pt x="34" y="85"/>
                      <a:pt x="23" y="73"/>
                      <a:pt x="23" y="53"/>
                    </a:cubicBezTo>
                    <a:cubicBezTo>
                      <a:pt x="23" y="52"/>
                      <a:pt x="23" y="52"/>
                      <a:pt x="23" y="52"/>
                    </a:cubicBezTo>
                    <a:cubicBezTo>
                      <a:pt x="23" y="32"/>
                      <a:pt x="34" y="20"/>
                      <a:pt x="49" y="20"/>
                    </a:cubicBezTo>
                    <a:cubicBezTo>
                      <a:pt x="64" y="20"/>
                      <a:pt x="75" y="32"/>
                      <a:pt x="75" y="52"/>
                    </a:cubicBezTo>
                    <a:lnTo>
                      <a:pt x="75" y="5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18" name="Freeform 1200">
                <a:extLst>
                  <a:ext uri="{FF2B5EF4-FFF2-40B4-BE49-F238E27FC236}">
                    <a16:creationId xmlns:a16="http://schemas.microsoft.com/office/drawing/2014/main" id="{E702C461-FC2A-4B3A-C260-370F0548A855}"/>
                  </a:ext>
                </a:extLst>
              </p:cNvPr>
              <p:cNvSpPr>
                <a:spLocks/>
              </p:cNvSpPr>
              <p:nvPr/>
            </p:nvSpPr>
            <p:spPr bwMode="auto">
              <a:xfrm>
                <a:off x="7312213" y="5637156"/>
                <a:ext cx="44620" cy="52128"/>
              </a:xfrm>
              <a:custGeom>
                <a:avLst/>
                <a:gdLst>
                  <a:gd name="T0" fmla="*/ 47 w 88"/>
                  <a:gd name="T1" fmla="*/ 62 h 103"/>
                  <a:gd name="T2" fmla="*/ 67 w 88"/>
                  <a:gd name="T3" fmla="*/ 62 h 103"/>
                  <a:gd name="T4" fmla="*/ 67 w 88"/>
                  <a:gd name="T5" fmla="*/ 80 h 103"/>
                  <a:gd name="T6" fmla="*/ 51 w 88"/>
                  <a:gd name="T7" fmla="*/ 84 h 103"/>
                  <a:gd name="T8" fmla="*/ 23 w 88"/>
                  <a:gd name="T9" fmla="*/ 52 h 103"/>
                  <a:gd name="T10" fmla="*/ 23 w 88"/>
                  <a:gd name="T11" fmla="*/ 51 h 103"/>
                  <a:gd name="T12" fmla="*/ 50 w 88"/>
                  <a:gd name="T13" fmla="*/ 19 h 103"/>
                  <a:gd name="T14" fmla="*/ 72 w 88"/>
                  <a:gd name="T15" fmla="*/ 28 h 103"/>
                  <a:gd name="T16" fmla="*/ 85 w 88"/>
                  <a:gd name="T17" fmla="*/ 12 h 103"/>
                  <a:gd name="T18" fmla="*/ 50 w 88"/>
                  <a:gd name="T19" fmla="*/ 0 h 103"/>
                  <a:gd name="T20" fmla="*/ 0 w 88"/>
                  <a:gd name="T21" fmla="*/ 51 h 103"/>
                  <a:gd name="T22" fmla="*/ 0 w 88"/>
                  <a:gd name="T23" fmla="*/ 52 h 103"/>
                  <a:gd name="T24" fmla="*/ 50 w 88"/>
                  <a:gd name="T25" fmla="*/ 103 h 103"/>
                  <a:gd name="T26" fmla="*/ 88 w 88"/>
                  <a:gd name="T27" fmla="*/ 91 h 103"/>
                  <a:gd name="T28" fmla="*/ 88 w 88"/>
                  <a:gd name="T29" fmla="*/ 44 h 103"/>
                  <a:gd name="T30" fmla="*/ 47 w 88"/>
                  <a:gd name="T31" fmla="*/ 44 h 103"/>
                  <a:gd name="T32" fmla="*/ 47 w 88"/>
                  <a:gd name="T33"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03">
                    <a:moveTo>
                      <a:pt x="47" y="62"/>
                    </a:moveTo>
                    <a:cubicBezTo>
                      <a:pt x="67" y="62"/>
                      <a:pt x="67" y="62"/>
                      <a:pt x="67" y="62"/>
                    </a:cubicBezTo>
                    <a:cubicBezTo>
                      <a:pt x="67" y="80"/>
                      <a:pt x="67" y="80"/>
                      <a:pt x="67" y="80"/>
                    </a:cubicBezTo>
                    <a:cubicBezTo>
                      <a:pt x="63" y="83"/>
                      <a:pt x="57" y="84"/>
                      <a:pt x="51" y="84"/>
                    </a:cubicBezTo>
                    <a:cubicBezTo>
                      <a:pt x="35" y="84"/>
                      <a:pt x="23" y="73"/>
                      <a:pt x="23" y="52"/>
                    </a:cubicBezTo>
                    <a:cubicBezTo>
                      <a:pt x="23" y="51"/>
                      <a:pt x="23" y="51"/>
                      <a:pt x="23" y="51"/>
                    </a:cubicBezTo>
                    <a:cubicBezTo>
                      <a:pt x="23" y="32"/>
                      <a:pt x="34" y="19"/>
                      <a:pt x="50" y="19"/>
                    </a:cubicBezTo>
                    <a:cubicBezTo>
                      <a:pt x="60" y="19"/>
                      <a:pt x="66" y="23"/>
                      <a:pt x="72" y="28"/>
                    </a:cubicBezTo>
                    <a:cubicBezTo>
                      <a:pt x="85" y="12"/>
                      <a:pt x="85" y="12"/>
                      <a:pt x="85" y="12"/>
                    </a:cubicBezTo>
                    <a:cubicBezTo>
                      <a:pt x="75" y="4"/>
                      <a:pt x="65" y="0"/>
                      <a:pt x="50" y="0"/>
                    </a:cubicBezTo>
                    <a:cubicBezTo>
                      <a:pt x="21" y="0"/>
                      <a:pt x="0" y="21"/>
                      <a:pt x="0" y="51"/>
                    </a:cubicBezTo>
                    <a:cubicBezTo>
                      <a:pt x="0" y="52"/>
                      <a:pt x="0" y="52"/>
                      <a:pt x="0" y="52"/>
                    </a:cubicBezTo>
                    <a:cubicBezTo>
                      <a:pt x="0" y="84"/>
                      <a:pt x="21" y="103"/>
                      <a:pt x="50" y="103"/>
                    </a:cubicBezTo>
                    <a:cubicBezTo>
                      <a:pt x="66" y="103"/>
                      <a:pt x="78" y="98"/>
                      <a:pt x="88" y="91"/>
                    </a:cubicBezTo>
                    <a:cubicBezTo>
                      <a:pt x="88" y="44"/>
                      <a:pt x="88" y="44"/>
                      <a:pt x="88" y="44"/>
                    </a:cubicBezTo>
                    <a:cubicBezTo>
                      <a:pt x="47" y="44"/>
                      <a:pt x="47" y="44"/>
                      <a:pt x="47" y="44"/>
                    </a:cubicBezTo>
                    <a:lnTo>
                      <a:pt x="47" y="6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2391" name="Freeform 317">
              <a:extLst>
                <a:ext uri="{FF2B5EF4-FFF2-40B4-BE49-F238E27FC236}">
                  <a16:creationId xmlns:a16="http://schemas.microsoft.com/office/drawing/2014/main" id="{482DF8FC-7522-8735-909B-2DCC0C108B48}"/>
                </a:ext>
              </a:extLst>
            </p:cNvPr>
            <p:cNvSpPr>
              <a:spLocks noEditPoints="1"/>
            </p:cNvSpPr>
            <p:nvPr/>
          </p:nvSpPr>
          <p:spPr bwMode="auto">
            <a:xfrm>
              <a:off x="5349726" y="5475301"/>
              <a:ext cx="380129" cy="418528"/>
            </a:xfrm>
            <a:custGeom>
              <a:avLst/>
              <a:gdLst>
                <a:gd name="T0" fmla="*/ 2627 w 2837"/>
                <a:gd name="T1" fmla="*/ 1107 h 2984"/>
                <a:gd name="T2" fmla="*/ 2414 w 2837"/>
                <a:gd name="T3" fmla="*/ 1107 h 2984"/>
                <a:gd name="T4" fmla="*/ 2414 w 2837"/>
                <a:gd name="T5" fmla="*/ 210 h 2984"/>
                <a:gd name="T6" fmla="*/ 2204 w 2837"/>
                <a:gd name="T7" fmla="*/ 0 h 2984"/>
                <a:gd name="T8" fmla="*/ 708 w 2837"/>
                <a:gd name="T9" fmla="*/ 0 h 2984"/>
                <a:gd name="T10" fmla="*/ 673 w 2837"/>
                <a:gd name="T11" fmla="*/ 14 h 2984"/>
                <a:gd name="T12" fmla="*/ 15 w 2837"/>
                <a:gd name="T13" fmla="*/ 672 h 2984"/>
                <a:gd name="T14" fmla="*/ 0 w 2837"/>
                <a:gd name="T15" fmla="*/ 708 h 2984"/>
                <a:gd name="T16" fmla="*/ 0 w 2837"/>
                <a:gd name="T17" fmla="*/ 2774 h 2984"/>
                <a:gd name="T18" fmla="*/ 210 w 2837"/>
                <a:gd name="T19" fmla="*/ 2984 h 2984"/>
                <a:gd name="T20" fmla="*/ 2204 w 2837"/>
                <a:gd name="T21" fmla="*/ 2984 h 2984"/>
                <a:gd name="T22" fmla="*/ 2414 w 2837"/>
                <a:gd name="T23" fmla="*/ 2774 h 2984"/>
                <a:gd name="T24" fmla="*/ 2414 w 2837"/>
                <a:gd name="T25" fmla="*/ 1947 h 2984"/>
                <a:gd name="T26" fmla="*/ 2627 w 2837"/>
                <a:gd name="T27" fmla="*/ 1947 h 2984"/>
                <a:gd name="T28" fmla="*/ 2837 w 2837"/>
                <a:gd name="T29" fmla="*/ 1737 h 2984"/>
                <a:gd name="T30" fmla="*/ 2837 w 2837"/>
                <a:gd name="T31" fmla="*/ 1317 h 2984"/>
                <a:gd name="T32" fmla="*/ 2627 w 2837"/>
                <a:gd name="T33" fmla="*/ 1107 h 2984"/>
                <a:gd name="T34" fmla="*/ 658 w 2837"/>
                <a:gd name="T35" fmla="*/ 171 h 2984"/>
                <a:gd name="T36" fmla="*/ 658 w 2837"/>
                <a:gd name="T37" fmla="*/ 548 h 2984"/>
                <a:gd name="T38" fmla="*/ 548 w 2837"/>
                <a:gd name="T39" fmla="*/ 658 h 2984"/>
                <a:gd name="T40" fmla="*/ 171 w 2837"/>
                <a:gd name="T41" fmla="*/ 658 h 2984"/>
                <a:gd name="T42" fmla="*/ 658 w 2837"/>
                <a:gd name="T43" fmla="*/ 171 h 2984"/>
                <a:gd name="T44" fmla="*/ 2314 w 2837"/>
                <a:gd name="T45" fmla="*/ 2774 h 2984"/>
                <a:gd name="T46" fmla="*/ 2204 w 2837"/>
                <a:gd name="T47" fmla="*/ 2884 h 2984"/>
                <a:gd name="T48" fmla="*/ 210 w 2837"/>
                <a:gd name="T49" fmla="*/ 2884 h 2984"/>
                <a:gd name="T50" fmla="*/ 100 w 2837"/>
                <a:gd name="T51" fmla="*/ 2774 h 2984"/>
                <a:gd name="T52" fmla="*/ 100 w 2837"/>
                <a:gd name="T53" fmla="*/ 758 h 2984"/>
                <a:gd name="T54" fmla="*/ 548 w 2837"/>
                <a:gd name="T55" fmla="*/ 758 h 2984"/>
                <a:gd name="T56" fmla="*/ 758 w 2837"/>
                <a:gd name="T57" fmla="*/ 548 h 2984"/>
                <a:gd name="T58" fmla="*/ 758 w 2837"/>
                <a:gd name="T59" fmla="*/ 100 h 2984"/>
                <a:gd name="T60" fmla="*/ 2204 w 2837"/>
                <a:gd name="T61" fmla="*/ 100 h 2984"/>
                <a:gd name="T62" fmla="*/ 2314 w 2837"/>
                <a:gd name="T63" fmla="*/ 210 h 2984"/>
                <a:gd name="T64" fmla="*/ 2314 w 2837"/>
                <a:gd name="T65" fmla="*/ 1107 h 2984"/>
                <a:gd name="T66" fmla="*/ 1285 w 2837"/>
                <a:gd name="T67" fmla="*/ 1107 h 2984"/>
                <a:gd name="T68" fmla="*/ 1075 w 2837"/>
                <a:gd name="T69" fmla="*/ 1317 h 2984"/>
                <a:gd name="T70" fmla="*/ 1075 w 2837"/>
                <a:gd name="T71" fmla="*/ 1737 h 2984"/>
                <a:gd name="T72" fmla="*/ 1285 w 2837"/>
                <a:gd name="T73" fmla="*/ 1947 h 2984"/>
                <a:gd name="T74" fmla="*/ 2314 w 2837"/>
                <a:gd name="T75" fmla="*/ 1947 h 2984"/>
                <a:gd name="T76" fmla="*/ 2314 w 2837"/>
                <a:gd name="T77" fmla="*/ 2774 h 2984"/>
                <a:gd name="T78" fmla="*/ 2737 w 2837"/>
                <a:gd name="T79" fmla="*/ 1737 h 2984"/>
                <a:gd name="T80" fmla="*/ 2627 w 2837"/>
                <a:gd name="T81" fmla="*/ 1847 h 2984"/>
                <a:gd name="T82" fmla="*/ 1285 w 2837"/>
                <a:gd name="T83" fmla="*/ 1847 h 2984"/>
                <a:gd name="T84" fmla="*/ 1175 w 2837"/>
                <a:gd name="T85" fmla="*/ 1737 h 2984"/>
                <a:gd name="T86" fmla="*/ 1175 w 2837"/>
                <a:gd name="T87" fmla="*/ 1317 h 2984"/>
                <a:gd name="T88" fmla="*/ 1285 w 2837"/>
                <a:gd name="T89" fmla="*/ 1207 h 2984"/>
                <a:gd name="T90" fmla="*/ 2627 w 2837"/>
                <a:gd name="T91" fmla="*/ 1207 h 2984"/>
                <a:gd name="T92" fmla="*/ 2737 w 2837"/>
                <a:gd name="T93" fmla="*/ 1317 h 2984"/>
                <a:gd name="T94" fmla="*/ 2737 w 2837"/>
                <a:gd name="T95" fmla="*/ 1737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37" h="2984">
                  <a:moveTo>
                    <a:pt x="2627" y="1107"/>
                  </a:moveTo>
                  <a:cubicBezTo>
                    <a:pt x="2414" y="1107"/>
                    <a:pt x="2414" y="1107"/>
                    <a:pt x="2414" y="1107"/>
                  </a:cubicBezTo>
                  <a:cubicBezTo>
                    <a:pt x="2414" y="210"/>
                    <a:pt x="2414" y="210"/>
                    <a:pt x="2414" y="210"/>
                  </a:cubicBezTo>
                  <a:cubicBezTo>
                    <a:pt x="2414" y="94"/>
                    <a:pt x="2320" y="0"/>
                    <a:pt x="2204" y="0"/>
                  </a:cubicBezTo>
                  <a:cubicBezTo>
                    <a:pt x="708" y="0"/>
                    <a:pt x="708" y="0"/>
                    <a:pt x="708" y="0"/>
                  </a:cubicBezTo>
                  <a:cubicBezTo>
                    <a:pt x="695" y="0"/>
                    <a:pt x="682" y="5"/>
                    <a:pt x="673" y="14"/>
                  </a:cubicBezTo>
                  <a:cubicBezTo>
                    <a:pt x="15" y="672"/>
                    <a:pt x="15" y="672"/>
                    <a:pt x="15" y="672"/>
                  </a:cubicBezTo>
                  <a:cubicBezTo>
                    <a:pt x="5" y="682"/>
                    <a:pt x="0" y="694"/>
                    <a:pt x="0" y="708"/>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1947"/>
                    <a:pt x="2414" y="1947"/>
                    <a:pt x="2414" y="1947"/>
                  </a:cubicBezTo>
                  <a:cubicBezTo>
                    <a:pt x="2627" y="1947"/>
                    <a:pt x="2627" y="1947"/>
                    <a:pt x="2627" y="1947"/>
                  </a:cubicBezTo>
                  <a:cubicBezTo>
                    <a:pt x="2742" y="1947"/>
                    <a:pt x="2837" y="1853"/>
                    <a:pt x="2837" y="1737"/>
                  </a:cubicBezTo>
                  <a:cubicBezTo>
                    <a:pt x="2837" y="1317"/>
                    <a:pt x="2837" y="1317"/>
                    <a:pt x="2837" y="1317"/>
                  </a:cubicBezTo>
                  <a:cubicBezTo>
                    <a:pt x="2837" y="1202"/>
                    <a:pt x="2742" y="1107"/>
                    <a:pt x="2627" y="1107"/>
                  </a:cubicBezTo>
                  <a:close/>
                  <a:moveTo>
                    <a:pt x="658" y="171"/>
                  </a:moveTo>
                  <a:cubicBezTo>
                    <a:pt x="658" y="548"/>
                    <a:pt x="658" y="548"/>
                    <a:pt x="658" y="548"/>
                  </a:cubicBezTo>
                  <a:cubicBezTo>
                    <a:pt x="658" y="608"/>
                    <a:pt x="609" y="658"/>
                    <a:pt x="548" y="658"/>
                  </a:cubicBezTo>
                  <a:cubicBezTo>
                    <a:pt x="171" y="658"/>
                    <a:pt x="171" y="658"/>
                    <a:pt x="171" y="658"/>
                  </a:cubicBezTo>
                  <a:lnTo>
                    <a:pt x="658" y="171"/>
                  </a:lnTo>
                  <a:close/>
                  <a:moveTo>
                    <a:pt x="2314" y="2774"/>
                  </a:moveTo>
                  <a:cubicBezTo>
                    <a:pt x="2314" y="2835"/>
                    <a:pt x="2265" y="2884"/>
                    <a:pt x="2204" y="2884"/>
                  </a:cubicBezTo>
                  <a:cubicBezTo>
                    <a:pt x="210" y="2884"/>
                    <a:pt x="210" y="2884"/>
                    <a:pt x="210" y="2884"/>
                  </a:cubicBezTo>
                  <a:cubicBezTo>
                    <a:pt x="150" y="2884"/>
                    <a:pt x="100" y="2835"/>
                    <a:pt x="100" y="2774"/>
                  </a:cubicBezTo>
                  <a:cubicBezTo>
                    <a:pt x="100" y="758"/>
                    <a:pt x="100" y="758"/>
                    <a:pt x="100" y="758"/>
                  </a:cubicBezTo>
                  <a:cubicBezTo>
                    <a:pt x="548" y="758"/>
                    <a:pt x="548" y="758"/>
                    <a:pt x="548" y="758"/>
                  </a:cubicBezTo>
                  <a:cubicBezTo>
                    <a:pt x="664" y="758"/>
                    <a:pt x="758" y="663"/>
                    <a:pt x="758" y="548"/>
                  </a:cubicBezTo>
                  <a:cubicBezTo>
                    <a:pt x="758" y="100"/>
                    <a:pt x="758" y="100"/>
                    <a:pt x="758" y="100"/>
                  </a:cubicBezTo>
                  <a:cubicBezTo>
                    <a:pt x="2204" y="100"/>
                    <a:pt x="2204" y="100"/>
                    <a:pt x="2204" y="100"/>
                  </a:cubicBezTo>
                  <a:cubicBezTo>
                    <a:pt x="2265" y="100"/>
                    <a:pt x="2314" y="149"/>
                    <a:pt x="2314" y="210"/>
                  </a:cubicBezTo>
                  <a:cubicBezTo>
                    <a:pt x="2314" y="1107"/>
                    <a:pt x="2314" y="1107"/>
                    <a:pt x="2314" y="1107"/>
                  </a:cubicBezTo>
                  <a:cubicBezTo>
                    <a:pt x="1285" y="1107"/>
                    <a:pt x="1285" y="1107"/>
                    <a:pt x="1285" y="1107"/>
                  </a:cubicBezTo>
                  <a:cubicBezTo>
                    <a:pt x="1170" y="1107"/>
                    <a:pt x="1075" y="1202"/>
                    <a:pt x="1075" y="1317"/>
                  </a:cubicBezTo>
                  <a:cubicBezTo>
                    <a:pt x="1075" y="1737"/>
                    <a:pt x="1075" y="1737"/>
                    <a:pt x="1075" y="1737"/>
                  </a:cubicBezTo>
                  <a:cubicBezTo>
                    <a:pt x="1075" y="1853"/>
                    <a:pt x="1170" y="1947"/>
                    <a:pt x="1285" y="1947"/>
                  </a:cubicBezTo>
                  <a:cubicBezTo>
                    <a:pt x="2314" y="1947"/>
                    <a:pt x="2314" y="1947"/>
                    <a:pt x="2314" y="1947"/>
                  </a:cubicBezTo>
                  <a:lnTo>
                    <a:pt x="2314" y="2774"/>
                  </a:lnTo>
                  <a:close/>
                  <a:moveTo>
                    <a:pt x="2737" y="1737"/>
                  </a:moveTo>
                  <a:cubicBezTo>
                    <a:pt x="2737" y="1798"/>
                    <a:pt x="2687" y="1847"/>
                    <a:pt x="2627" y="1847"/>
                  </a:cubicBezTo>
                  <a:cubicBezTo>
                    <a:pt x="1285" y="1847"/>
                    <a:pt x="1285" y="1847"/>
                    <a:pt x="1285" y="1847"/>
                  </a:cubicBezTo>
                  <a:cubicBezTo>
                    <a:pt x="1225" y="1847"/>
                    <a:pt x="1175" y="1798"/>
                    <a:pt x="1175" y="1737"/>
                  </a:cubicBezTo>
                  <a:cubicBezTo>
                    <a:pt x="1175" y="1317"/>
                    <a:pt x="1175" y="1317"/>
                    <a:pt x="1175" y="1317"/>
                  </a:cubicBezTo>
                  <a:cubicBezTo>
                    <a:pt x="1175" y="1257"/>
                    <a:pt x="1225" y="1207"/>
                    <a:pt x="1285" y="1207"/>
                  </a:cubicBezTo>
                  <a:cubicBezTo>
                    <a:pt x="2627" y="1207"/>
                    <a:pt x="2627" y="1207"/>
                    <a:pt x="2627" y="1207"/>
                  </a:cubicBezTo>
                  <a:cubicBezTo>
                    <a:pt x="2687" y="1207"/>
                    <a:pt x="2737" y="1257"/>
                    <a:pt x="2737" y="1317"/>
                  </a:cubicBezTo>
                  <a:lnTo>
                    <a:pt x="2737" y="173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377" name="Rectangle 376">
            <a:extLst>
              <a:ext uri="{FF2B5EF4-FFF2-40B4-BE49-F238E27FC236}">
                <a16:creationId xmlns:a16="http://schemas.microsoft.com/office/drawing/2014/main" id="{D0BFD882-E3C8-3894-76C5-A8A92B76AB9B}"/>
              </a:ext>
            </a:extLst>
          </p:cNvPr>
          <p:cNvSpPr/>
          <p:nvPr/>
        </p:nvSpPr>
        <p:spPr>
          <a:xfrm>
            <a:off x="5422900" y="3613150"/>
            <a:ext cx="87630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Private </a:t>
            </a:r>
            <a:br>
              <a:rPr lang="en-US" sz="825" dirty="0">
                <a:solidFill>
                  <a:srgbClr val="000000"/>
                </a:solidFill>
                <a:latin typeface="Arial"/>
                <a:ea typeface="+mn-ea"/>
              </a:rPr>
            </a:br>
            <a:r>
              <a:rPr lang="en-US" sz="825" dirty="0">
                <a:solidFill>
                  <a:srgbClr val="000000"/>
                </a:solidFill>
                <a:latin typeface="Arial"/>
                <a:ea typeface="+mn-ea"/>
              </a:rPr>
              <a:t>Cloud</a:t>
            </a:r>
          </a:p>
        </p:txBody>
      </p:sp>
      <p:grpSp>
        <p:nvGrpSpPr>
          <p:cNvPr id="378" name="Group 316">
            <a:extLst>
              <a:ext uri="{FF2B5EF4-FFF2-40B4-BE49-F238E27FC236}">
                <a16:creationId xmlns:a16="http://schemas.microsoft.com/office/drawing/2014/main" id="{954C9707-123B-85A1-0BF1-8A6AF9D6D386}"/>
              </a:ext>
            </a:extLst>
          </p:cNvPr>
          <p:cNvGrpSpPr>
            <a:grpSpLocks noChangeAspect="1"/>
          </p:cNvGrpSpPr>
          <p:nvPr/>
        </p:nvGrpSpPr>
        <p:grpSpPr bwMode="auto">
          <a:xfrm>
            <a:off x="5673329" y="3314700"/>
            <a:ext cx="369892" cy="219075"/>
            <a:chOff x="193" y="-2"/>
            <a:chExt cx="7294" cy="4320"/>
          </a:xfrm>
          <a:solidFill>
            <a:srgbClr val="000000"/>
          </a:solidFill>
        </p:grpSpPr>
        <p:sp>
          <p:nvSpPr>
            <p:cNvPr id="379" name="Freeform 317">
              <a:extLst>
                <a:ext uri="{FF2B5EF4-FFF2-40B4-BE49-F238E27FC236}">
                  <a16:creationId xmlns:a16="http://schemas.microsoft.com/office/drawing/2014/main" id="{0F72E2D7-A9B7-F8DB-6B8B-FE7E824290B5}"/>
                </a:ext>
              </a:extLst>
            </p:cNvPr>
            <p:cNvSpPr>
              <a:spLocks noEditPoints="1"/>
            </p:cNvSpPr>
            <p:nvPr/>
          </p:nvSpPr>
          <p:spPr bwMode="auto">
            <a:xfrm>
              <a:off x="193" y="-2"/>
              <a:ext cx="7294" cy="4320"/>
            </a:xfrm>
            <a:custGeom>
              <a:avLst/>
              <a:gdLst>
                <a:gd name="T0" fmla="*/ 2914 w 3484"/>
                <a:gd name="T1" fmla="*/ 939 h 2061"/>
                <a:gd name="T2" fmla="*/ 2866 w 3484"/>
                <a:gd name="T3" fmla="*/ 941 h 2061"/>
                <a:gd name="T4" fmla="*/ 2790 w 3484"/>
                <a:gd name="T5" fmla="*/ 949 h 2061"/>
                <a:gd name="T6" fmla="*/ 2778 w 3484"/>
                <a:gd name="T7" fmla="*/ 873 h 2061"/>
                <a:gd name="T8" fmla="*/ 1964 w 3484"/>
                <a:gd name="T9" fmla="*/ 24 h 2061"/>
                <a:gd name="T10" fmla="*/ 1734 w 3484"/>
                <a:gd name="T11" fmla="*/ 0 h 2061"/>
                <a:gd name="T12" fmla="*/ 850 w 3484"/>
                <a:gd name="T13" fmla="*/ 495 h 2061"/>
                <a:gd name="T14" fmla="*/ 826 w 3484"/>
                <a:gd name="T15" fmla="*/ 534 h 2061"/>
                <a:gd name="T16" fmla="*/ 781 w 3484"/>
                <a:gd name="T17" fmla="*/ 534 h 2061"/>
                <a:gd name="T18" fmla="*/ 233 w 3484"/>
                <a:gd name="T19" fmla="*/ 751 h 2061"/>
                <a:gd name="T20" fmla="*/ 0 w 3484"/>
                <a:gd name="T21" fmla="*/ 1297 h 2061"/>
                <a:gd name="T22" fmla="*/ 202 w 3484"/>
                <a:gd name="T23" fmla="*/ 1814 h 2061"/>
                <a:gd name="T24" fmla="*/ 698 w 3484"/>
                <a:gd name="T25" fmla="*/ 2057 h 2061"/>
                <a:gd name="T26" fmla="*/ 702 w 3484"/>
                <a:gd name="T27" fmla="*/ 2057 h 2061"/>
                <a:gd name="T28" fmla="*/ 2162 w 3484"/>
                <a:gd name="T29" fmla="*/ 2061 h 2061"/>
                <a:gd name="T30" fmla="*/ 2914 w 3484"/>
                <a:gd name="T31" fmla="*/ 2061 h 2061"/>
                <a:gd name="T32" fmla="*/ 3484 w 3484"/>
                <a:gd name="T33" fmla="*/ 1500 h 2061"/>
                <a:gd name="T34" fmla="*/ 2914 w 3484"/>
                <a:gd name="T35" fmla="*/ 939 h 2061"/>
                <a:gd name="T36" fmla="*/ 2914 w 3484"/>
                <a:gd name="T37" fmla="*/ 1961 h 2061"/>
                <a:gd name="T38" fmla="*/ 2162 w 3484"/>
                <a:gd name="T39" fmla="*/ 1961 h 2061"/>
                <a:gd name="T40" fmla="*/ 705 w 3484"/>
                <a:gd name="T41" fmla="*/ 1957 h 2061"/>
                <a:gd name="T42" fmla="*/ 100 w 3484"/>
                <a:gd name="T43" fmla="*/ 1297 h 2061"/>
                <a:gd name="T44" fmla="*/ 303 w 3484"/>
                <a:gd name="T45" fmla="*/ 823 h 2061"/>
                <a:gd name="T46" fmla="*/ 781 w 3484"/>
                <a:gd name="T47" fmla="*/ 634 h 2061"/>
                <a:gd name="T48" fmla="*/ 854 w 3484"/>
                <a:gd name="T49" fmla="*/ 634 h 2061"/>
                <a:gd name="T50" fmla="*/ 897 w 3484"/>
                <a:gd name="T51" fmla="*/ 610 h 2061"/>
                <a:gd name="T52" fmla="*/ 935 w 3484"/>
                <a:gd name="T53" fmla="*/ 548 h 2061"/>
                <a:gd name="T54" fmla="*/ 1734 w 3484"/>
                <a:gd name="T55" fmla="*/ 100 h 2061"/>
                <a:gd name="T56" fmla="*/ 1943 w 3484"/>
                <a:gd name="T57" fmla="*/ 122 h 2061"/>
                <a:gd name="T58" fmla="*/ 2679 w 3484"/>
                <a:gd name="T59" fmla="*/ 888 h 2061"/>
                <a:gd name="T60" fmla="*/ 2698 w 3484"/>
                <a:gd name="T61" fmla="*/ 1010 h 2061"/>
                <a:gd name="T62" fmla="*/ 2752 w 3484"/>
                <a:gd name="T63" fmla="*/ 1053 h 2061"/>
                <a:gd name="T64" fmla="*/ 2876 w 3484"/>
                <a:gd name="T65" fmla="*/ 1041 h 2061"/>
                <a:gd name="T66" fmla="*/ 2914 w 3484"/>
                <a:gd name="T67" fmla="*/ 1039 h 2061"/>
                <a:gd name="T68" fmla="*/ 3384 w 3484"/>
                <a:gd name="T69" fmla="*/ 1500 h 2061"/>
                <a:gd name="T70" fmla="*/ 2914 w 3484"/>
                <a:gd name="T71" fmla="*/ 1961 h 2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4" h="2061">
                  <a:moveTo>
                    <a:pt x="2914" y="939"/>
                  </a:moveTo>
                  <a:cubicBezTo>
                    <a:pt x="2899" y="939"/>
                    <a:pt x="2883" y="940"/>
                    <a:pt x="2866" y="941"/>
                  </a:cubicBezTo>
                  <a:cubicBezTo>
                    <a:pt x="2790" y="949"/>
                    <a:pt x="2790" y="949"/>
                    <a:pt x="2790" y="949"/>
                  </a:cubicBezTo>
                  <a:cubicBezTo>
                    <a:pt x="2778" y="873"/>
                    <a:pt x="2778" y="873"/>
                    <a:pt x="2778" y="873"/>
                  </a:cubicBezTo>
                  <a:cubicBezTo>
                    <a:pt x="2712" y="441"/>
                    <a:pt x="2400" y="116"/>
                    <a:pt x="1964" y="24"/>
                  </a:cubicBezTo>
                  <a:cubicBezTo>
                    <a:pt x="1888" y="8"/>
                    <a:pt x="1811" y="0"/>
                    <a:pt x="1734" y="0"/>
                  </a:cubicBezTo>
                  <a:cubicBezTo>
                    <a:pt x="1371" y="0"/>
                    <a:pt x="1041" y="185"/>
                    <a:pt x="850" y="495"/>
                  </a:cubicBezTo>
                  <a:cubicBezTo>
                    <a:pt x="826" y="534"/>
                    <a:pt x="826" y="534"/>
                    <a:pt x="826" y="534"/>
                  </a:cubicBezTo>
                  <a:cubicBezTo>
                    <a:pt x="781" y="534"/>
                    <a:pt x="781" y="534"/>
                    <a:pt x="781" y="534"/>
                  </a:cubicBezTo>
                  <a:cubicBezTo>
                    <a:pt x="569" y="535"/>
                    <a:pt x="379" y="610"/>
                    <a:pt x="233" y="751"/>
                  </a:cubicBezTo>
                  <a:cubicBezTo>
                    <a:pt x="83" y="896"/>
                    <a:pt x="0" y="1090"/>
                    <a:pt x="0" y="1297"/>
                  </a:cubicBezTo>
                  <a:cubicBezTo>
                    <a:pt x="0" y="1490"/>
                    <a:pt x="72" y="1674"/>
                    <a:pt x="202" y="1814"/>
                  </a:cubicBezTo>
                  <a:cubicBezTo>
                    <a:pt x="331" y="1955"/>
                    <a:pt x="508" y="2041"/>
                    <a:pt x="698" y="2057"/>
                  </a:cubicBezTo>
                  <a:cubicBezTo>
                    <a:pt x="700" y="2057"/>
                    <a:pt x="701" y="2057"/>
                    <a:pt x="702" y="2057"/>
                  </a:cubicBezTo>
                  <a:cubicBezTo>
                    <a:pt x="2162" y="2061"/>
                    <a:pt x="2162" y="2061"/>
                    <a:pt x="2162" y="2061"/>
                  </a:cubicBezTo>
                  <a:cubicBezTo>
                    <a:pt x="2914" y="2061"/>
                    <a:pt x="2914" y="2061"/>
                    <a:pt x="2914" y="2061"/>
                  </a:cubicBezTo>
                  <a:cubicBezTo>
                    <a:pt x="3229" y="2061"/>
                    <a:pt x="3484" y="1809"/>
                    <a:pt x="3484" y="1500"/>
                  </a:cubicBezTo>
                  <a:cubicBezTo>
                    <a:pt x="3484" y="1191"/>
                    <a:pt x="3229" y="939"/>
                    <a:pt x="2914" y="939"/>
                  </a:cubicBezTo>
                  <a:close/>
                  <a:moveTo>
                    <a:pt x="2914" y="1961"/>
                  </a:moveTo>
                  <a:cubicBezTo>
                    <a:pt x="2162" y="1961"/>
                    <a:pt x="2162" y="1961"/>
                    <a:pt x="2162" y="1961"/>
                  </a:cubicBezTo>
                  <a:cubicBezTo>
                    <a:pt x="705" y="1957"/>
                    <a:pt x="705" y="1957"/>
                    <a:pt x="705" y="1957"/>
                  </a:cubicBezTo>
                  <a:cubicBezTo>
                    <a:pt x="360" y="1927"/>
                    <a:pt x="100" y="1644"/>
                    <a:pt x="100" y="1297"/>
                  </a:cubicBezTo>
                  <a:cubicBezTo>
                    <a:pt x="100" y="1118"/>
                    <a:pt x="172" y="949"/>
                    <a:pt x="303" y="823"/>
                  </a:cubicBezTo>
                  <a:cubicBezTo>
                    <a:pt x="430" y="700"/>
                    <a:pt x="596" y="635"/>
                    <a:pt x="781" y="634"/>
                  </a:cubicBezTo>
                  <a:cubicBezTo>
                    <a:pt x="854" y="634"/>
                    <a:pt x="854" y="634"/>
                    <a:pt x="854" y="634"/>
                  </a:cubicBezTo>
                  <a:cubicBezTo>
                    <a:pt x="872" y="634"/>
                    <a:pt x="888" y="625"/>
                    <a:pt x="897" y="610"/>
                  </a:cubicBezTo>
                  <a:cubicBezTo>
                    <a:pt x="935" y="548"/>
                    <a:pt x="935" y="548"/>
                    <a:pt x="935" y="548"/>
                  </a:cubicBezTo>
                  <a:cubicBezTo>
                    <a:pt x="1108" y="267"/>
                    <a:pt x="1406" y="100"/>
                    <a:pt x="1734" y="100"/>
                  </a:cubicBezTo>
                  <a:cubicBezTo>
                    <a:pt x="1804" y="100"/>
                    <a:pt x="1874" y="108"/>
                    <a:pt x="1943" y="122"/>
                  </a:cubicBezTo>
                  <a:cubicBezTo>
                    <a:pt x="2338" y="205"/>
                    <a:pt x="2620" y="499"/>
                    <a:pt x="2679" y="888"/>
                  </a:cubicBezTo>
                  <a:cubicBezTo>
                    <a:pt x="2698" y="1010"/>
                    <a:pt x="2698" y="1010"/>
                    <a:pt x="2698" y="1010"/>
                  </a:cubicBezTo>
                  <a:cubicBezTo>
                    <a:pt x="2702" y="1037"/>
                    <a:pt x="2726" y="1055"/>
                    <a:pt x="2752" y="1053"/>
                  </a:cubicBezTo>
                  <a:cubicBezTo>
                    <a:pt x="2876" y="1041"/>
                    <a:pt x="2876" y="1041"/>
                    <a:pt x="2876" y="1041"/>
                  </a:cubicBezTo>
                  <a:cubicBezTo>
                    <a:pt x="2890" y="1040"/>
                    <a:pt x="2902" y="1039"/>
                    <a:pt x="2914" y="1039"/>
                  </a:cubicBezTo>
                  <a:cubicBezTo>
                    <a:pt x="3173" y="1039"/>
                    <a:pt x="3384" y="1246"/>
                    <a:pt x="3384" y="1500"/>
                  </a:cubicBezTo>
                  <a:cubicBezTo>
                    <a:pt x="3384" y="1754"/>
                    <a:pt x="3173" y="1961"/>
                    <a:pt x="2914" y="196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0" name="Freeform 318">
              <a:extLst>
                <a:ext uri="{FF2B5EF4-FFF2-40B4-BE49-F238E27FC236}">
                  <a16:creationId xmlns:a16="http://schemas.microsoft.com/office/drawing/2014/main" id="{CE0FC481-4782-23D3-CA40-0D2812B6B771}"/>
                </a:ext>
              </a:extLst>
            </p:cNvPr>
            <p:cNvSpPr>
              <a:spLocks noEditPoints="1"/>
            </p:cNvSpPr>
            <p:nvPr/>
          </p:nvSpPr>
          <p:spPr bwMode="auto">
            <a:xfrm>
              <a:off x="2622" y="629"/>
              <a:ext cx="2439" cy="3058"/>
            </a:xfrm>
            <a:custGeom>
              <a:avLst/>
              <a:gdLst>
                <a:gd name="T0" fmla="*/ 995 w 1165"/>
                <a:gd name="T1" fmla="*/ 487 h 1459"/>
                <a:gd name="T2" fmla="*/ 917 w 1165"/>
                <a:gd name="T3" fmla="*/ 487 h 1459"/>
                <a:gd name="T4" fmla="*/ 917 w 1165"/>
                <a:gd name="T5" fmla="*/ 336 h 1459"/>
                <a:gd name="T6" fmla="*/ 582 w 1165"/>
                <a:gd name="T7" fmla="*/ 0 h 1459"/>
                <a:gd name="T8" fmla="*/ 247 w 1165"/>
                <a:gd name="T9" fmla="*/ 336 h 1459"/>
                <a:gd name="T10" fmla="*/ 247 w 1165"/>
                <a:gd name="T11" fmla="*/ 487 h 1459"/>
                <a:gd name="T12" fmla="*/ 170 w 1165"/>
                <a:gd name="T13" fmla="*/ 487 h 1459"/>
                <a:gd name="T14" fmla="*/ 0 w 1165"/>
                <a:gd name="T15" fmla="*/ 657 h 1459"/>
                <a:gd name="T16" fmla="*/ 0 w 1165"/>
                <a:gd name="T17" fmla="*/ 1289 h 1459"/>
                <a:gd name="T18" fmla="*/ 170 w 1165"/>
                <a:gd name="T19" fmla="*/ 1459 h 1459"/>
                <a:gd name="T20" fmla="*/ 995 w 1165"/>
                <a:gd name="T21" fmla="*/ 1459 h 1459"/>
                <a:gd name="T22" fmla="*/ 1165 w 1165"/>
                <a:gd name="T23" fmla="*/ 1289 h 1459"/>
                <a:gd name="T24" fmla="*/ 1165 w 1165"/>
                <a:gd name="T25" fmla="*/ 657 h 1459"/>
                <a:gd name="T26" fmla="*/ 995 w 1165"/>
                <a:gd name="T27" fmla="*/ 487 h 1459"/>
                <a:gd name="T28" fmla="*/ 347 w 1165"/>
                <a:gd name="T29" fmla="*/ 336 h 1459"/>
                <a:gd name="T30" fmla="*/ 582 w 1165"/>
                <a:gd name="T31" fmla="*/ 100 h 1459"/>
                <a:gd name="T32" fmla="*/ 817 w 1165"/>
                <a:gd name="T33" fmla="*/ 336 h 1459"/>
                <a:gd name="T34" fmla="*/ 817 w 1165"/>
                <a:gd name="T35" fmla="*/ 487 h 1459"/>
                <a:gd name="T36" fmla="*/ 347 w 1165"/>
                <a:gd name="T37" fmla="*/ 487 h 1459"/>
                <a:gd name="T38" fmla="*/ 347 w 1165"/>
                <a:gd name="T39" fmla="*/ 336 h 1459"/>
                <a:gd name="T40" fmla="*/ 1065 w 1165"/>
                <a:gd name="T41" fmla="*/ 1289 h 1459"/>
                <a:gd name="T42" fmla="*/ 995 w 1165"/>
                <a:gd name="T43" fmla="*/ 1359 h 1459"/>
                <a:gd name="T44" fmla="*/ 170 w 1165"/>
                <a:gd name="T45" fmla="*/ 1359 h 1459"/>
                <a:gd name="T46" fmla="*/ 100 w 1165"/>
                <a:gd name="T47" fmla="*/ 1289 h 1459"/>
                <a:gd name="T48" fmla="*/ 100 w 1165"/>
                <a:gd name="T49" fmla="*/ 657 h 1459"/>
                <a:gd name="T50" fmla="*/ 170 w 1165"/>
                <a:gd name="T51" fmla="*/ 587 h 1459"/>
                <a:gd name="T52" fmla="*/ 995 w 1165"/>
                <a:gd name="T53" fmla="*/ 587 h 1459"/>
                <a:gd name="T54" fmla="*/ 1065 w 1165"/>
                <a:gd name="T55" fmla="*/ 657 h 1459"/>
                <a:gd name="T56" fmla="*/ 1065 w 1165"/>
                <a:gd name="T57" fmla="*/ 128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5" h="1459">
                  <a:moveTo>
                    <a:pt x="995" y="487"/>
                  </a:moveTo>
                  <a:cubicBezTo>
                    <a:pt x="917" y="487"/>
                    <a:pt x="917" y="487"/>
                    <a:pt x="917" y="487"/>
                  </a:cubicBezTo>
                  <a:cubicBezTo>
                    <a:pt x="917" y="336"/>
                    <a:pt x="917" y="336"/>
                    <a:pt x="917" y="336"/>
                  </a:cubicBezTo>
                  <a:cubicBezTo>
                    <a:pt x="917" y="151"/>
                    <a:pt x="767" y="0"/>
                    <a:pt x="582" y="0"/>
                  </a:cubicBezTo>
                  <a:cubicBezTo>
                    <a:pt x="397" y="0"/>
                    <a:pt x="247" y="151"/>
                    <a:pt x="247" y="336"/>
                  </a:cubicBezTo>
                  <a:cubicBezTo>
                    <a:pt x="247" y="487"/>
                    <a:pt x="247" y="487"/>
                    <a:pt x="247" y="487"/>
                  </a:cubicBezTo>
                  <a:cubicBezTo>
                    <a:pt x="170" y="487"/>
                    <a:pt x="170" y="487"/>
                    <a:pt x="170" y="487"/>
                  </a:cubicBezTo>
                  <a:cubicBezTo>
                    <a:pt x="76" y="487"/>
                    <a:pt x="0" y="563"/>
                    <a:pt x="0" y="657"/>
                  </a:cubicBezTo>
                  <a:cubicBezTo>
                    <a:pt x="0" y="1289"/>
                    <a:pt x="0" y="1289"/>
                    <a:pt x="0" y="1289"/>
                  </a:cubicBezTo>
                  <a:cubicBezTo>
                    <a:pt x="0" y="1383"/>
                    <a:pt x="76" y="1459"/>
                    <a:pt x="170" y="1459"/>
                  </a:cubicBezTo>
                  <a:cubicBezTo>
                    <a:pt x="995" y="1459"/>
                    <a:pt x="995" y="1459"/>
                    <a:pt x="995" y="1459"/>
                  </a:cubicBezTo>
                  <a:cubicBezTo>
                    <a:pt x="1088" y="1459"/>
                    <a:pt x="1165" y="1383"/>
                    <a:pt x="1165" y="1289"/>
                  </a:cubicBezTo>
                  <a:cubicBezTo>
                    <a:pt x="1165" y="657"/>
                    <a:pt x="1165" y="657"/>
                    <a:pt x="1165" y="657"/>
                  </a:cubicBezTo>
                  <a:cubicBezTo>
                    <a:pt x="1165" y="563"/>
                    <a:pt x="1088" y="487"/>
                    <a:pt x="995" y="487"/>
                  </a:cubicBezTo>
                  <a:close/>
                  <a:moveTo>
                    <a:pt x="347" y="336"/>
                  </a:moveTo>
                  <a:cubicBezTo>
                    <a:pt x="347" y="206"/>
                    <a:pt x="453" y="100"/>
                    <a:pt x="582" y="100"/>
                  </a:cubicBezTo>
                  <a:cubicBezTo>
                    <a:pt x="712" y="100"/>
                    <a:pt x="817" y="206"/>
                    <a:pt x="817" y="336"/>
                  </a:cubicBezTo>
                  <a:cubicBezTo>
                    <a:pt x="817" y="487"/>
                    <a:pt x="817" y="487"/>
                    <a:pt x="817" y="487"/>
                  </a:cubicBezTo>
                  <a:cubicBezTo>
                    <a:pt x="347" y="487"/>
                    <a:pt x="347" y="487"/>
                    <a:pt x="347" y="487"/>
                  </a:cubicBezTo>
                  <a:lnTo>
                    <a:pt x="347" y="336"/>
                  </a:lnTo>
                  <a:close/>
                  <a:moveTo>
                    <a:pt x="1065" y="1289"/>
                  </a:moveTo>
                  <a:cubicBezTo>
                    <a:pt x="1065" y="1327"/>
                    <a:pt x="1033" y="1359"/>
                    <a:pt x="995" y="1359"/>
                  </a:cubicBezTo>
                  <a:cubicBezTo>
                    <a:pt x="170" y="1359"/>
                    <a:pt x="170" y="1359"/>
                    <a:pt x="170" y="1359"/>
                  </a:cubicBezTo>
                  <a:cubicBezTo>
                    <a:pt x="131" y="1359"/>
                    <a:pt x="100" y="1327"/>
                    <a:pt x="100" y="1289"/>
                  </a:cubicBezTo>
                  <a:cubicBezTo>
                    <a:pt x="100" y="657"/>
                    <a:pt x="100" y="657"/>
                    <a:pt x="100" y="657"/>
                  </a:cubicBezTo>
                  <a:cubicBezTo>
                    <a:pt x="100" y="619"/>
                    <a:pt x="131" y="587"/>
                    <a:pt x="170" y="587"/>
                  </a:cubicBezTo>
                  <a:cubicBezTo>
                    <a:pt x="995" y="587"/>
                    <a:pt x="995" y="587"/>
                    <a:pt x="995" y="587"/>
                  </a:cubicBezTo>
                  <a:cubicBezTo>
                    <a:pt x="1033" y="587"/>
                    <a:pt x="1065" y="619"/>
                    <a:pt x="1065" y="657"/>
                  </a:cubicBezTo>
                  <a:lnTo>
                    <a:pt x="1065" y="128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1" name="Freeform 319">
              <a:extLst>
                <a:ext uri="{FF2B5EF4-FFF2-40B4-BE49-F238E27FC236}">
                  <a16:creationId xmlns:a16="http://schemas.microsoft.com/office/drawing/2014/main" id="{B3B194FF-A01B-EE5A-BB6E-A8A461E1174A}"/>
                </a:ext>
              </a:extLst>
            </p:cNvPr>
            <p:cNvSpPr>
              <a:spLocks noEditPoints="1"/>
            </p:cNvSpPr>
            <p:nvPr/>
          </p:nvSpPr>
          <p:spPr bwMode="auto">
            <a:xfrm>
              <a:off x="3139" y="1966"/>
              <a:ext cx="1402" cy="1404"/>
            </a:xfrm>
            <a:custGeom>
              <a:avLst/>
              <a:gdLst>
                <a:gd name="T0" fmla="*/ 335 w 670"/>
                <a:gd name="T1" fmla="*/ 0 h 670"/>
                <a:gd name="T2" fmla="*/ 0 w 670"/>
                <a:gd name="T3" fmla="*/ 335 h 670"/>
                <a:gd name="T4" fmla="*/ 335 w 670"/>
                <a:gd name="T5" fmla="*/ 670 h 670"/>
                <a:gd name="T6" fmla="*/ 670 w 670"/>
                <a:gd name="T7" fmla="*/ 335 h 670"/>
                <a:gd name="T8" fmla="*/ 335 w 670"/>
                <a:gd name="T9" fmla="*/ 0 h 670"/>
                <a:gd name="T10" fmla="*/ 335 w 670"/>
                <a:gd name="T11" fmla="*/ 570 h 670"/>
                <a:gd name="T12" fmla="*/ 100 w 670"/>
                <a:gd name="T13" fmla="*/ 335 h 670"/>
                <a:gd name="T14" fmla="*/ 335 w 670"/>
                <a:gd name="T15" fmla="*/ 100 h 670"/>
                <a:gd name="T16" fmla="*/ 570 w 670"/>
                <a:gd name="T17" fmla="*/ 335 h 670"/>
                <a:gd name="T18" fmla="*/ 335 w 670"/>
                <a:gd name="T19" fmla="*/ 5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0" h="670">
                  <a:moveTo>
                    <a:pt x="335" y="0"/>
                  </a:moveTo>
                  <a:cubicBezTo>
                    <a:pt x="150" y="0"/>
                    <a:pt x="0" y="150"/>
                    <a:pt x="0" y="335"/>
                  </a:cubicBezTo>
                  <a:cubicBezTo>
                    <a:pt x="0" y="520"/>
                    <a:pt x="150" y="670"/>
                    <a:pt x="335" y="670"/>
                  </a:cubicBezTo>
                  <a:cubicBezTo>
                    <a:pt x="520" y="670"/>
                    <a:pt x="670" y="520"/>
                    <a:pt x="670" y="335"/>
                  </a:cubicBezTo>
                  <a:cubicBezTo>
                    <a:pt x="670" y="150"/>
                    <a:pt x="520" y="0"/>
                    <a:pt x="335" y="0"/>
                  </a:cubicBezTo>
                  <a:close/>
                  <a:moveTo>
                    <a:pt x="335" y="570"/>
                  </a:moveTo>
                  <a:cubicBezTo>
                    <a:pt x="206" y="570"/>
                    <a:pt x="100" y="465"/>
                    <a:pt x="100" y="335"/>
                  </a:cubicBezTo>
                  <a:cubicBezTo>
                    <a:pt x="100" y="205"/>
                    <a:pt x="206" y="100"/>
                    <a:pt x="335" y="100"/>
                  </a:cubicBezTo>
                  <a:cubicBezTo>
                    <a:pt x="465" y="100"/>
                    <a:pt x="570" y="205"/>
                    <a:pt x="570" y="335"/>
                  </a:cubicBezTo>
                  <a:cubicBezTo>
                    <a:pt x="570" y="465"/>
                    <a:pt x="465" y="570"/>
                    <a:pt x="335" y="57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2" name="Freeform 320">
              <a:extLst>
                <a:ext uri="{FF2B5EF4-FFF2-40B4-BE49-F238E27FC236}">
                  <a16:creationId xmlns:a16="http://schemas.microsoft.com/office/drawing/2014/main" id="{478DBB8E-140C-1C6C-7EA2-C192310EF5D5}"/>
                </a:ext>
              </a:extLst>
            </p:cNvPr>
            <p:cNvSpPr>
              <a:spLocks noEditPoints="1"/>
            </p:cNvSpPr>
            <p:nvPr/>
          </p:nvSpPr>
          <p:spPr bwMode="auto">
            <a:xfrm>
              <a:off x="3580" y="2257"/>
              <a:ext cx="522" cy="822"/>
            </a:xfrm>
            <a:custGeom>
              <a:avLst/>
              <a:gdLst>
                <a:gd name="T0" fmla="*/ 124 w 249"/>
                <a:gd name="T1" fmla="*/ 0 h 392"/>
                <a:gd name="T2" fmla="*/ 0 w 249"/>
                <a:gd name="T3" fmla="*/ 125 h 392"/>
                <a:gd name="T4" fmla="*/ 74 w 249"/>
                <a:gd name="T5" fmla="*/ 239 h 392"/>
                <a:gd name="T6" fmla="*/ 74 w 249"/>
                <a:gd name="T7" fmla="*/ 342 h 392"/>
                <a:gd name="T8" fmla="*/ 124 w 249"/>
                <a:gd name="T9" fmla="*/ 392 h 392"/>
                <a:gd name="T10" fmla="*/ 174 w 249"/>
                <a:gd name="T11" fmla="*/ 342 h 392"/>
                <a:gd name="T12" fmla="*/ 174 w 249"/>
                <a:gd name="T13" fmla="*/ 239 h 392"/>
                <a:gd name="T14" fmla="*/ 249 w 249"/>
                <a:gd name="T15" fmla="*/ 125 h 392"/>
                <a:gd name="T16" fmla="*/ 124 w 249"/>
                <a:gd name="T17" fmla="*/ 0 h 392"/>
                <a:gd name="T18" fmla="*/ 124 w 249"/>
                <a:gd name="T19" fmla="*/ 100 h 392"/>
                <a:gd name="T20" fmla="*/ 149 w 249"/>
                <a:gd name="T21" fmla="*/ 125 h 392"/>
                <a:gd name="T22" fmla="*/ 124 w 249"/>
                <a:gd name="T23" fmla="*/ 150 h 392"/>
                <a:gd name="T24" fmla="*/ 100 w 249"/>
                <a:gd name="T25" fmla="*/ 125 h 392"/>
                <a:gd name="T26" fmla="*/ 124 w 249"/>
                <a:gd name="T27"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392">
                  <a:moveTo>
                    <a:pt x="124" y="0"/>
                  </a:moveTo>
                  <a:cubicBezTo>
                    <a:pt x="56" y="0"/>
                    <a:pt x="0" y="56"/>
                    <a:pt x="0" y="125"/>
                  </a:cubicBezTo>
                  <a:cubicBezTo>
                    <a:pt x="0" y="176"/>
                    <a:pt x="30" y="220"/>
                    <a:pt x="74" y="239"/>
                  </a:cubicBezTo>
                  <a:cubicBezTo>
                    <a:pt x="74" y="342"/>
                    <a:pt x="74" y="342"/>
                    <a:pt x="74" y="342"/>
                  </a:cubicBezTo>
                  <a:cubicBezTo>
                    <a:pt x="74" y="369"/>
                    <a:pt x="97" y="392"/>
                    <a:pt x="124" y="392"/>
                  </a:cubicBezTo>
                  <a:cubicBezTo>
                    <a:pt x="152" y="392"/>
                    <a:pt x="174" y="369"/>
                    <a:pt x="174" y="342"/>
                  </a:cubicBezTo>
                  <a:cubicBezTo>
                    <a:pt x="174" y="239"/>
                    <a:pt x="174" y="239"/>
                    <a:pt x="174" y="239"/>
                  </a:cubicBezTo>
                  <a:cubicBezTo>
                    <a:pt x="218" y="220"/>
                    <a:pt x="249" y="176"/>
                    <a:pt x="249" y="125"/>
                  </a:cubicBezTo>
                  <a:cubicBezTo>
                    <a:pt x="249" y="56"/>
                    <a:pt x="193" y="0"/>
                    <a:pt x="124" y="0"/>
                  </a:cubicBezTo>
                  <a:close/>
                  <a:moveTo>
                    <a:pt x="124" y="100"/>
                  </a:moveTo>
                  <a:cubicBezTo>
                    <a:pt x="138" y="100"/>
                    <a:pt x="149" y="111"/>
                    <a:pt x="149" y="125"/>
                  </a:cubicBezTo>
                  <a:cubicBezTo>
                    <a:pt x="149" y="138"/>
                    <a:pt x="138" y="150"/>
                    <a:pt x="124" y="150"/>
                  </a:cubicBezTo>
                  <a:cubicBezTo>
                    <a:pt x="111" y="150"/>
                    <a:pt x="100" y="138"/>
                    <a:pt x="100" y="125"/>
                  </a:cubicBezTo>
                  <a:cubicBezTo>
                    <a:pt x="100" y="111"/>
                    <a:pt x="111" y="100"/>
                    <a:pt x="124"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391" name="Rectangle 390">
            <a:extLst>
              <a:ext uri="{FF2B5EF4-FFF2-40B4-BE49-F238E27FC236}">
                <a16:creationId xmlns:a16="http://schemas.microsoft.com/office/drawing/2014/main" id="{E8DF04DE-E4C5-DECB-2018-030ABE57FEEF}"/>
              </a:ext>
            </a:extLst>
          </p:cNvPr>
          <p:cNvSpPr/>
          <p:nvPr/>
        </p:nvSpPr>
        <p:spPr>
          <a:xfrm>
            <a:off x="8013700" y="4451350"/>
            <a:ext cx="7540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Virtual Server</a:t>
            </a:r>
            <a:endParaRPr lang="en-US" sz="825" dirty="0">
              <a:solidFill>
                <a:srgbClr val="000000"/>
              </a:solidFill>
              <a:latin typeface="Arial"/>
              <a:ea typeface="+mn-ea"/>
            </a:endParaRPr>
          </a:p>
        </p:txBody>
      </p:sp>
      <p:grpSp>
        <p:nvGrpSpPr>
          <p:cNvPr id="392" name="Group 391">
            <a:extLst>
              <a:ext uri="{FF2B5EF4-FFF2-40B4-BE49-F238E27FC236}">
                <a16:creationId xmlns:a16="http://schemas.microsoft.com/office/drawing/2014/main" id="{4CCE5C3B-673D-5BA1-228D-608424AF3681}"/>
              </a:ext>
            </a:extLst>
          </p:cNvPr>
          <p:cNvGrpSpPr/>
          <p:nvPr/>
        </p:nvGrpSpPr>
        <p:grpSpPr>
          <a:xfrm>
            <a:off x="7405785" y="4187238"/>
            <a:ext cx="275122" cy="197894"/>
            <a:chOff x="799954" y="2237830"/>
            <a:chExt cx="443863" cy="319270"/>
          </a:xfrm>
          <a:solidFill>
            <a:srgbClr val="000000"/>
          </a:solidFill>
        </p:grpSpPr>
        <p:sp>
          <p:nvSpPr>
            <p:cNvPr id="393" name="Freeform 227">
              <a:extLst>
                <a:ext uri="{FF2B5EF4-FFF2-40B4-BE49-F238E27FC236}">
                  <a16:creationId xmlns:a16="http://schemas.microsoft.com/office/drawing/2014/main" id="{A86CDF0A-E6B3-0D21-C3C0-66A6E3AEAC6D}"/>
                </a:ext>
              </a:extLst>
            </p:cNvPr>
            <p:cNvSpPr>
              <a:spLocks/>
            </p:cNvSpPr>
            <p:nvPr/>
          </p:nvSpPr>
          <p:spPr bwMode="auto">
            <a:xfrm>
              <a:off x="858617" y="2314922"/>
              <a:ext cx="112912" cy="19727"/>
            </a:xfrm>
            <a:custGeom>
              <a:avLst/>
              <a:gdLst>
                <a:gd name="T0" fmla="*/ 168 w 184"/>
                <a:gd name="T1" fmla="*/ 0 h 32"/>
                <a:gd name="T2" fmla="*/ 16 w 184"/>
                <a:gd name="T3" fmla="*/ 0 h 32"/>
                <a:gd name="T4" fmla="*/ 0 w 184"/>
                <a:gd name="T5" fmla="*/ 16 h 32"/>
                <a:gd name="T6" fmla="*/ 16 w 184"/>
                <a:gd name="T7" fmla="*/ 32 h 32"/>
                <a:gd name="T8" fmla="*/ 168 w 184"/>
                <a:gd name="T9" fmla="*/ 32 h 32"/>
                <a:gd name="T10" fmla="*/ 184 w 184"/>
                <a:gd name="T11" fmla="*/ 16 h 32"/>
                <a:gd name="T12" fmla="*/ 168 w 18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8" y="0"/>
                  </a:moveTo>
                  <a:cubicBezTo>
                    <a:pt x="16" y="0"/>
                    <a:pt x="16" y="0"/>
                    <a:pt x="16" y="0"/>
                  </a:cubicBezTo>
                  <a:cubicBezTo>
                    <a:pt x="7" y="0"/>
                    <a:pt x="0" y="7"/>
                    <a:pt x="0" y="16"/>
                  </a:cubicBezTo>
                  <a:cubicBezTo>
                    <a:pt x="0" y="25"/>
                    <a:pt x="7" y="32"/>
                    <a:pt x="16" y="32"/>
                  </a:cubicBezTo>
                  <a:cubicBezTo>
                    <a:pt x="168" y="32"/>
                    <a:pt x="168" y="32"/>
                    <a:pt x="168" y="32"/>
                  </a:cubicBezTo>
                  <a:cubicBezTo>
                    <a:pt x="177" y="32"/>
                    <a:pt x="184" y="25"/>
                    <a:pt x="184" y="16"/>
                  </a:cubicBezTo>
                  <a:cubicBezTo>
                    <a:pt x="184" y="7"/>
                    <a:pt x="177" y="0"/>
                    <a:pt x="16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4" name="Freeform 228">
              <a:extLst>
                <a:ext uri="{FF2B5EF4-FFF2-40B4-BE49-F238E27FC236}">
                  <a16:creationId xmlns:a16="http://schemas.microsoft.com/office/drawing/2014/main" id="{AB969D52-F646-2D28-D9B2-F088F664266F}"/>
                </a:ext>
              </a:extLst>
            </p:cNvPr>
            <p:cNvSpPr>
              <a:spLocks noEditPoints="1"/>
            </p:cNvSpPr>
            <p:nvPr/>
          </p:nvSpPr>
          <p:spPr bwMode="auto">
            <a:xfrm>
              <a:off x="799954" y="2237830"/>
              <a:ext cx="443863" cy="319270"/>
            </a:xfrm>
            <a:custGeom>
              <a:avLst/>
              <a:gdLst>
                <a:gd name="T0" fmla="*/ 660 w 724"/>
                <a:gd name="T1" fmla="*/ 0 h 521"/>
                <a:gd name="T2" fmla="*/ 64 w 724"/>
                <a:gd name="T3" fmla="*/ 0 h 521"/>
                <a:gd name="T4" fmla="*/ 0 w 724"/>
                <a:gd name="T5" fmla="*/ 63 h 521"/>
                <a:gd name="T6" fmla="*/ 0 w 724"/>
                <a:gd name="T7" fmla="*/ 457 h 521"/>
                <a:gd name="T8" fmla="*/ 64 w 724"/>
                <a:gd name="T9" fmla="*/ 521 h 521"/>
                <a:gd name="T10" fmla="*/ 660 w 724"/>
                <a:gd name="T11" fmla="*/ 521 h 521"/>
                <a:gd name="T12" fmla="*/ 724 w 724"/>
                <a:gd name="T13" fmla="*/ 457 h 521"/>
                <a:gd name="T14" fmla="*/ 724 w 724"/>
                <a:gd name="T15" fmla="*/ 63 h 521"/>
                <a:gd name="T16" fmla="*/ 660 w 724"/>
                <a:gd name="T17" fmla="*/ 0 h 521"/>
                <a:gd name="T18" fmla="*/ 692 w 724"/>
                <a:gd name="T19" fmla="*/ 457 h 521"/>
                <a:gd name="T20" fmla="*/ 660 w 724"/>
                <a:gd name="T21" fmla="*/ 489 h 521"/>
                <a:gd name="T22" fmla="*/ 64 w 724"/>
                <a:gd name="T23" fmla="*/ 489 h 521"/>
                <a:gd name="T24" fmla="*/ 32 w 724"/>
                <a:gd name="T25" fmla="*/ 457 h 521"/>
                <a:gd name="T26" fmla="*/ 32 w 724"/>
                <a:gd name="T27" fmla="*/ 276 h 521"/>
                <a:gd name="T28" fmla="*/ 692 w 724"/>
                <a:gd name="T29" fmla="*/ 276 h 521"/>
                <a:gd name="T30" fmla="*/ 692 w 724"/>
                <a:gd name="T31" fmla="*/ 457 h 521"/>
                <a:gd name="T32" fmla="*/ 692 w 724"/>
                <a:gd name="T33" fmla="*/ 244 h 521"/>
                <a:gd name="T34" fmla="*/ 32 w 724"/>
                <a:gd name="T35" fmla="*/ 244 h 521"/>
                <a:gd name="T36" fmla="*/ 32 w 724"/>
                <a:gd name="T37" fmla="*/ 63 h 521"/>
                <a:gd name="T38" fmla="*/ 64 w 724"/>
                <a:gd name="T39" fmla="*/ 32 h 521"/>
                <a:gd name="T40" fmla="*/ 660 w 724"/>
                <a:gd name="T41" fmla="*/ 32 h 521"/>
                <a:gd name="T42" fmla="*/ 692 w 724"/>
                <a:gd name="T43" fmla="*/ 63 h 521"/>
                <a:gd name="T44" fmla="*/ 692 w 724"/>
                <a:gd name="T45" fmla="*/ 24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4" h="521">
                  <a:moveTo>
                    <a:pt x="660" y="0"/>
                  </a:moveTo>
                  <a:cubicBezTo>
                    <a:pt x="64" y="0"/>
                    <a:pt x="64" y="0"/>
                    <a:pt x="64" y="0"/>
                  </a:cubicBezTo>
                  <a:cubicBezTo>
                    <a:pt x="29" y="0"/>
                    <a:pt x="0" y="28"/>
                    <a:pt x="0" y="63"/>
                  </a:cubicBezTo>
                  <a:cubicBezTo>
                    <a:pt x="0" y="457"/>
                    <a:pt x="0" y="457"/>
                    <a:pt x="0" y="457"/>
                  </a:cubicBezTo>
                  <a:cubicBezTo>
                    <a:pt x="0" y="492"/>
                    <a:pt x="29" y="521"/>
                    <a:pt x="64" y="521"/>
                  </a:cubicBezTo>
                  <a:cubicBezTo>
                    <a:pt x="660" y="521"/>
                    <a:pt x="660" y="521"/>
                    <a:pt x="660" y="521"/>
                  </a:cubicBezTo>
                  <a:cubicBezTo>
                    <a:pt x="695" y="521"/>
                    <a:pt x="724" y="492"/>
                    <a:pt x="724" y="457"/>
                  </a:cubicBezTo>
                  <a:cubicBezTo>
                    <a:pt x="724" y="63"/>
                    <a:pt x="724" y="63"/>
                    <a:pt x="724" y="63"/>
                  </a:cubicBezTo>
                  <a:cubicBezTo>
                    <a:pt x="724" y="28"/>
                    <a:pt x="695" y="0"/>
                    <a:pt x="660" y="0"/>
                  </a:cubicBezTo>
                  <a:close/>
                  <a:moveTo>
                    <a:pt x="692" y="457"/>
                  </a:moveTo>
                  <a:cubicBezTo>
                    <a:pt x="692" y="475"/>
                    <a:pt x="678" y="489"/>
                    <a:pt x="660" y="489"/>
                  </a:cubicBezTo>
                  <a:cubicBezTo>
                    <a:pt x="64" y="489"/>
                    <a:pt x="64" y="489"/>
                    <a:pt x="64" y="489"/>
                  </a:cubicBezTo>
                  <a:cubicBezTo>
                    <a:pt x="46" y="489"/>
                    <a:pt x="32" y="475"/>
                    <a:pt x="32" y="457"/>
                  </a:cubicBezTo>
                  <a:cubicBezTo>
                    <a:pt x="32" y="276"/>
                    <a:pt x="32" y="276"/>
                    <a:pt x="32" y="276"/>
                  </a:cubicBezTo>
                  <a:cubicBezTo>
                    <a:pt x="692" y="276"/>
                    <a:pt x="692" y="276"/>
                    <a:pt x="692" y="276"/>
                  </a:cubicBezTo>
                  <a:lnTo>
                    <a:pt x="692" y="457"/>
                  </a:lnTo>
                  <a:close/>
                  <a:moveTo>
                    <a:pt x="692" y="244"/>
                  </a:moveTo>
                  <a:cubicBezTo>
                    <a:pt x="32" y="244"/>
                    <a:pt x="32" y="244"/>
                    <a:pt x="32" y="244"/>
                  </a:cubicBezTo>
                  <a:cubicBezTo>
                    <a:pt x="32" y="63"/>
                    <a:pt x="32" y="63"/>
                    <a:pt x="32" y="63"/>
                  </a:cubicBezTo>
                  <a:cubicBezTo>
                    <a:pt x="32" y="46"/>
                    <a:pt x="46" y="32"/>
                    <a:pt x="64" y="32"/>
                  </a:cubicBezTo>
                  <a:cubicBezTo>
                    <a:pt x="660" y="32"/>
                    <a:pt x="660" y="32"/>
                    <a:pt x="660" y="32"/>
                  </a:cubicBezTo>
                  <a:cubicBezTo>
                    <a:pt x="678" y="32"/>
                    <a:pt x="692" y="46"/>
                    <a:pt x="692" y="63"/>
                  </a:cubicBezTo>
                  <a:lnTo>
                    <a:pt x="692" y="24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5" name="Freeform 229">
              <a:extLst>
                <a:ext uri="{FF2B5EF4-FFF2-40B4-BE49-F238E27FC236}">
                  <a16:creationId xmlns:a16="http://schemas.microsoft.com/office/drawing/2014/main" id="{38BC2B61-0254-9376-1C33-5790FAF32075}"/>
                </a:ext>
              </a:extLst>
            </p:cNvPr>
            <p:cNvSpPr>
              <a:spLocks/>
            </p:cNvSpPr>
            <p:nvPr/>
          </p:nvSpPr>
          <p:spPr bwMode="auto">
            <a:xfrm>
              <a:off x="858617" y="2465212"/>
              <a:ext cx="112912" cy="19727"/>
            </a:xfrm>
            <a:custGeom>
              <a:avLst/>
              <a:gdLst>
                <a:gd name="T0" fmla="*/ 16 w 184"/>
                <a:gd name="T1" fmla="*/ 32 h 32"/>
                <a:gd name="T2" fmla="*/ 168 w 184"/>
                <a:gd name="T3" fmla="*/ 32 h 32"/>
                <a:gd name="T4" fmla="*/ 184 w 184"/>
                <a:gd name="T5" fmla="*/ 16 h 32"/>
                <a:gd name="T6" fmla="*/ 168 w 184"/>
                <a:gd name="T7" fmla="*/ 0 h 32"/>
                <a:gd name="T8" fmla="*/ 16 w 184"/>
                <a:gd name="T9" fmla="*/ 0 h 32"/>
                <a:gd name="T10" fmla="*/ 0 w 184"/>
                <a:gd name="T11" fmla="*/ 16 h 32"/>
                <a:gd name="T12" fmla="*/ 16 w 184"/>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 y="32"/>
                  </a:moveTo>
                  <a:cubicBezTo>
                    <a:pt x="168" y="32"/>
                    <a:pt x="168" y="32"/>
                    <a:pt x="168" y="32"/>
                  </a:cubicBezTo>
                  <a:cubicBezTo>
                    <a:pt x="177" y="32"/>
                    <a:pt x="184" y="25"/>
                    <a:pt x="184" y="16"/>
                  </a:cubicBezTo>
                  <a:cubicBezTo>
                    <a:pt x="184" y="7"/>
                    <a:pt x="177" y="0"/>
                    <a:pt x="168" y="0"/>
                  </a:cubicBezTo>
                  <a:cubicBezTo>
                    <a:pt x="16" y="0"/>
                    <a:pt x="16" y="0"/>
                    <a:pt x="16" y="0"/>
                  </a:cubicBezTo>
                  <a:cubicBezTo>
                    <a:pt x="7" y="0"/>
                    <a:pt x="0" y="7"/>
                    <a:pt x="0" y="16"/>
                  </a:cubicBezTo>
                  <a:cubicBezTo>
                    <a:pt x="0" y="25"/>
                    <a:pt x="7" y="32"/>
                    <a:pt x="16" y="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6" name="Freeform 230">
              <a:extLst>
                <a:ext uri="{FF2B5EF4-FFF2-40B4-BE49-F238E27FC236}">
                  <a16:creationId xmlns:a16="http://schemas.microsoft.com/office/drawing/2014/main" id="{2C8D00B3-E596-C673-DA66-4CE97E995D67}"/>
                </a:ext>
              </a:extLst>
            </p:cNvPr>
            <p:cNvSpPr>
              <a:spLocks/>
            </p:cNvSpPr>
            <p:nvPr/>
          </p:nvSpPr>
          <p:spPr bwMode="auto">
            <a:xfrm>
              <a:off x="1020588" y="2287927"/>
              <a:ext cx="69305" cy="63854"/>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7" name="Freeform 231">
              <a:extLst>
                <a:ext uri="{FF2B5EF4-FFF2-40B4-BE49-F238E27FC236}">
                  <a16:creationId xmlns:a16="http://schemas.microsoft.com/office/drawing/2014/main" id="{000CF763-B57C-9A8D-6836-9A80891D7074}"/>
                </a:ext>
              </a:extLst>
            </p:cNvPr>
            <p:cNvSpPr>
              <a:spLocks/>
            </p:cNvSpPr>
            <p:nvPr/>
          </p:nvSpPr>
          <p:spPr bwMode="auto">
            <a:xfrm>
              <a:off x="1116369" y="2287927"/>
              <a:ext cx="69305" cy="63854"/>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398" name="Rectangle 397">
            <a:extLst>
              <a:ext uri="{FF2B5EF4-FFF2-40B4-BE49-F238E27FC236}">
                <a16:creationId xmlns:a16="http://schemas.microsoft.com/office/drawing/2014/main" id="{C9A4DC93-3D7B-B08C-FC8E-28B36BCA34C4}"/>
              </a:ext>
            </a:extLst>
          </p:cNvPr>
          <p:cNvSpPr/>
          <p:nvPr/>
        </p:nvSpPr>
        <p:spPr>
          <a:xfrm>
            <a:off x="7165975" y="4451350"/>
            <a:ext cx="754063"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Server</a:t>
            </a:r>
          </a:p>
        </p:txBody>
      </p:sp>
      <p:grpSp>
        <p:nvGrpSpPr>
          <p:cNvPr id="399" name="Group 42">
            <a:extLst>
              <a:ext uri="{FF2B5EF4-FFF2-40B4-BE49-F238E27FC236}">
                <a16:creationId xmlns:a16="http://schemas.microsoft.com/office/drawing/2014/main" id="{F88B9BE0-B9F9-EAD2-48CE-D84AA8A56295}"/>
              </a:ext>
            </a:extLst>
          </p:cNvPr>
          <p:cNvGrpSpPr>
            <a:grpSpLocks noChangeAspect="1"/>
          </p:cNvGrpSpPr>
          <p:nvPr/>
        </p:nvGrpSpPr>
        <p:grpSpPr bwMode="auto">
          <a:xfrm>
            <a:off x="8215105" y="4098104"/>
            <a:ext cx="350789" cy="287028"/>
            <a:chOff x="1201" y="1"/>
            <a:chExt cx="5276" cy="4317"/>
          </a:xfrm>
          <a:solidFill>
            <a:srgbClr val="000000"/>
          </a:solidFill>
        </p:grpSpPr>
        <p:sp>
          <p:nvSpPr>
            <p:cNvPr id="400" name="Freeform 43">
              <a:extLst>
                <a:ext uri="{FF2B5EF4-FFF2-40B4-BE49-F238E27FC236}">
                  <a16:creationId xmlns:a16="http://schemas.microsoft.com/office/drawing/2014/main" id="{C40E72DA-8043-0C2F-BF16-D54579701B9F}"/>
                </a:ext>
              </a:extLst>
            </p:cNvPr>
            <p:cNvSpPr>
              <a:spLocks noEditPoints="1"/>
            </p:cNvSpPr>
            <p:nvPr/>
          </p:nvSpPr>
          <p:spPr bwMode="auto">
            <a:xfrm>
              <a:off x="1903" y="572"/>
              <a:ext cx="3871" cy="3176"/>
            </a:xfrm>
            <a:custGeom>
              <a:avLst/>
              <a:gdLst>
                <a:gd name="T0" fmla="*/ 2308 w 2518"/>
                <a:gd name="T1" fmla="*/ 0 h 2064"/>
                <a:gd name="T2" fmla="*/ 210 w 2518"/>
                <a:gd name="T3" fmla="*/ 0 h 2064"/>
                <a:gd name="T4" fmla="*/ 0 w 2518"/>
                <a:gd name="T5" fmla="*/ 210 h 2064"/>
                <a:gd name="T6" fmla="*/ 0 w 2518"/>
                <a:gd name="T7" fmla="*/ 1854 h 2064"/>
                <a:gd name="T8" fmla="*/ 210 w 2518"/>
                <a:gd name="T9" fmla="*/ 2064 h 2064"/>
                <a:gd name="T10" fmla="*/ 2308 w 2518"/>
                <a:gd name="T11" fmla="*/ 2064 h 2064"/>
                <a:gd name="T12" fmla="*/ 2518 w 2518"/>
                <a:gd name="T13" fmla="*/ 1854 h 2064"/>
                <a:gd name="T14" fmla="*/ 2518 w 2518"/>
                <a:gd name="T15" fmla="*/ 210 h 2064"/>
                <a:gd name="T16" fmla="*/ 2308 w 2518"/>
                <a:gd name="T17" fmla="*/ 0 h 2064"/>
                <a:gd name="T18" fmla="*/ 210 w 2518"/>
                <a:gd name="T19" fmla="*/ 100 h 2064"/>
                <a:gd name="T20" fmla="*/ 2308 w 2518"/>
                <a:gd name="T21" fmla="*/ 100 h 2064"/>
                <a:gd name="T22" fmla="*/ 2418 w 2518"/>
                <a:gd name="T23" fmla="*/ 210 h 2064"/>
                <a:gd name="T24" fmla="*/ 2418 w 2518"/>
                <a:gd name="T25" fmla="*/ 1073 h 2064"/>
                <a:gd name="T26" fmla="*/ 100 w 2518"/>
                <a:gd name="T27" fmla="*/ 1073 h 2064"/>
                <a:gd name="T28" fmla="*/ 100 w 2518"/>
                <a:gd name="T29" fmla="*/ 210 h 2064"/>
                <a:gd name="T30" fmla="*/ 210 w 2518"/>
                <a:gd name="T31" fmla="*/ 100 h 2064"/>
                <a:gd name="T32" fmla="*/ 2308 w 2518"/>
                <a:gd name="T33" fmla="*/ 1964 h 2064"/>
                <a:gd name="T34" fmla="*/ 210 w 2518"/>
                <a:gd name="T35" fmla="*/ 1964 h 2064"/>
                <a:gd name="T36" fmla="*/ 100 w 2518"/>
                <a:gd name="T37" fmla="*/ 1854 h 2064"/>
                <a:gd name="T38" fmla="*/ 100 w 2518"/>
                <a:gd name="T39" fmla="*/ 1173 h 2064"/>
                <a:gd name="T40" fmla="*/ 2418 w 2518"/>
                <a:gd name="T41" fmla="*/ 1173 h 2064"/>
                <a:gd name="T42" fmla="*/ 2418 w 2518"/>
                <a:gd name="T43" fmla="*/ 1854 h 2064"/>
                <a:gd name="T44" fmla="*/ 2308 w 2518"/>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8" h="2064">
                  <a:moveTo>
                    <a:pt x="2308" y="0"/>
                  </a:moveTo>
                  <a:cubicBezTo>
                    <a:pt x="210" y="0"/>
                    <a:pt x="210" y="0"/>
                    <a:pt x="210" y="0"/>
                  </a:cubicBezTo>
                  <a:cubicBezTo>
                    <a:pt x="95" y="0"/>
                    <a:pt x="0" y="95"/>
                    <a:pt x="0" y="210"/>
                  </a:cubicBezTo>
                  <a:cubicBezTo>
                    <a:pt x="0" y="1854"/>
                    <a:pt x="0" y="1854"/>
                    <a:pt x="0" y="1854"/>
                  </a:cubicBezTo>
                  <a:cubicBezTo>
                    <a:pt x="0" y="1969"/>
                    <a:pt x="95" y="2064"/>
                    <a:pt x="210" y="2064"/>
                  </a:cubicBezTo>
                  <a:cubicBezTo>
                    <a:pt x="2308" y="2064"/>
                    <a:pt x="2308" y="2064"/>
                    <a:pt x="2308" y="2064"/>
                  </a:cubicBezTo>
                  <a:cubicBezTo>
                    <a:pt x="2423" y="2064"/>
                    <a:pt x="2518" y="1969"/>
                    <a:pt x="2518" y="1854"/>
                  </a:cubicBezTo>
                  <a:cubicBezTo>
                    <a:pt x="2518" y="210"/>
                    <a:pt x="2518" y="210"/>
                    <a:pt x="2518" y="210"/>
                  </a:cubicBezTo>
                  <a:cubicBezTo>
                    <a:pt x="2518" y="95"/>
                    <a:pt x="2423" y="0"/>
                    <a:pt x="2308" y="0"/>
                  </a:cubicBezTo>
                  <a:close/>
                  <a:moveTo>
                    <a:pt x="210" y="100"/>
                  </a:moveTo>
                  <a:cubicBezTo>
                    <a:pt x="2308" y="100"/>
                    <a:pt x="2308" y="100"/>
                    <a:pt x="2308" y="100"/>
                  </a:cubicBezTo>
                  <a:cubicBezTo>
                    <a:pt x="2368" y="100"/>
                    <a:pt x="2418" y="150"/>
                    <a:pt x="2418" y="210"/>
                  </a:cubicBezTo>
                  <a:cubicBezTo>
                    <a:pt x="2418" y="1073"/>
                    <a:pt x="2418" y="1073"/>
                    <a:pt x="2418" y="1073"/>
                  </a:cubicBezTo>
                  <a:cubicBezTo>
                    <a:pt x="100" y="1073"/>
                    <a:pt x="100" y="1073"/>
                    <a:pt x="100" y="1073"/>
                  </a:cubicBezTo>
                  <a:cubicBezTo>
                    <a:pt x="100" y="210"/>
                    <a:pt x="100" y="210"/>
                    <a:pt x="100" y="210"/>
                  </a:cubicBezTo>
                  <a:cubicBezTo>
                    <a:pt x="100" y="150"/>
                    <a:pt x="150" y="100"/>
                    <a:pt x="210" y="100"/>
                  </a:cubicBezTo>
                  <a:close/>
                  <a:moveTo>
                    <a:pt x="2308" y="1964"/>
                  </a:moveTo>
                  <a:cubicBezTo>
                    <a:pt x="210" y="1964"/>
                    <a:pt x="210" y="1964"/>
                    <a:pt x="210" y="1964"/>
                  </a:cubicBezTo>
                  <a:cubicBezTo>
                    <a:pt x="150" y="1964"/>
                    <a:pt x="100" y="1914"/>
                    <a:pt x="100" y="1854"/>
                  </a:cubicBezTo>
                  <a:cubicBezTo>
                    <a:pt x="100" y="1173"/>
                    <a:pt x="100" y="1173"/>
                    <a:pt x="100" y="1173"/>
                  </a:cubicBezTo>
                  <a:cubicBezTo>
                    <a:pt x="2418" y="1173"/>
                    <a:pt x="2418" y="1173"/>
                    <a:pt x="2418" y="1173"/>
                  </a:cubicBezTo>
                  <a:cubicBezTo>
                    <a:pt x="2418" y="1854"/>
                    <a:pt x="2418" y="1854"/>
                    <a:pt x="2418" y="1854"/>
                  </a:cubicBezTo>
                  <a:cubicBezTo>
                    <a:pt x="2418" y="1914"/>
                    <a:pt x="2368" y="1964"/>
                    <a:pt x="2308" y="19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1" name="Freeform 44">
              <a:extLst>
                <a:ext uri="{FF2B5EF4-FFF2-40B4-BE49-F238E27FC236}">
                  <a16:creationId xmlns:a16="http://schemas.microsoft.com/office/drawing/2014/main" id="{B4E7BECE-910C-34DB-3823-017DF6C11135}"/>
                </a:ext>
              </a:extLst>
            </p:cNvPr>
            <p:cNvSpPr>
              <a:spLocks/>
            </p:cNvSpPr>
            <p:nvPr/>
          </p:nvSpPr>
          <p:spPr bwMode="auto">
            <a:xfrm>
              <a:off x="2191" y="1392"/>
              <a:ext cx="988" cy="154"/>
            </a:xfrm>
            <a:custGeom>
              <a:avLst/>
              <a:gdLst>
                <a:gd name="T0" fmla="*/ 50 w 643"/>
                <a:gd name="T1" fmla="*/ 100 h 100"/>
                <a:gd name="T2" fmla="*/ 593 w 643"/>
                <a:gd name="T3" fmla="*/ 100 h 100"/>
                <a:gd name="T4" fmla="*/ 643 w 643"/>
                <a:gd name="T5" fmla="*/ 50 h 100"/>
                <a:gd name="T6" fmla="*/ 593 w 643"/>
                <a:gd name="T7" fmla="*/ 0 h 100"/>
                <a:gd name="T8" fmla="*/ 50 w 643"/>
                <a:gd name="T9" fmla="*/ 0 h 100"/>
                <a:gd name="T10" fmla="*/ 0 w 643"/>
                <a:gd name="T11" fmla="*/ 50 h 100"/>
                <a:gd name="T12" fmla="*/ 50 w 64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43" h="100">
                  <a:moveTo>
                    <a:pt x="50" y="100"/>
                  </a:moveTo>
                  <a:cubicBezTo>
                    <a:pt x="593" y="100"/>
                    <a:pt x="593" y="100"/>
                    <a:pt x="593" y="100"/>
                  </a:cubicBezTo>
                  <a:cubicBezTo>
                    <a:pt x="621" y="100"/>
                    <a:pt x="643" y="78"/>
                    <a:pt x="643" y="50"/>
                  </a:cubicBezTo>
                  <a:cubicBezTo>
                    <a:pt x="643" y="23"/>
                    <a:pt x="621" y="0"/>
                    <a:pt x="593"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2" name="Freeform 45">
              <a:extLst>
                <a:ext uri="{FF2B5EF4-FFF2-40B4-BE49-F238E27FC236}">
                  <a16:creationId xmlns:a16="http://schemas.microsoft.com/office/drawing/2014/main" id="{949A4630-801A-C851-76E9-62E5C907419E}"/>
                </a:ext>
              </a:extLst>
            </p:cNvPr>
            <p:cNvSpPr>
              <a:spLocks/>
            </p:cNvSpPr>
            <p:nvPr/>
          </p:nvSpPr>
          <p:spPr bwMode="auto">
            <a:xfrm>
              <a:off x="3711" y="1177"/>
              <a:ext cx="639" cy="584"/>
            </a:xfrm>
            <a:custGeom>
              <a:avLst/>
              <a:gdLst>
                <a:gd name="T0" fmla="*/ 29 w 416"/>
                <a:gd name="T1" fmla="*/ 380 h 380"/>
                <a:gd name="T2" fmla="*/ 386 w 416"/>
                <a:gd name="T3" fmla="*/ 380 h 380"/>
                <a:gd name="T4" fmla="*/ 416 w 416"/>
                <a:gd name="T5" fmla="*/ 351 h 380"/>
                <a:gd name="T6" fmla="*/ 416 w 416"/>
                <a:gd name="T7" fmla="*/ 162 h 380"/>
                <a:gd name="T8" fmla="*/ 386 w 416"/>
                <a:gd name="T9" fmla="*/ 132 h 380"/>
                <a:gd name="T10" fmla="*/ 267 w 416"/>
                <a:gd name="T11" fmla="*/ 132 h 380"/>
                <a:gd name="T12" fmla="*/ 267 w 416"/>
                <a:gd name="T13" fmla="*/ 0 h 380"/>
                <a:gd name="T14" fmla="*/ 149 w 416"/>
                <a:gd name="T15" fmla="*/ 0 h 380"/>
                <a:gd name="T16" fmla="*/ 149 w 416"/>
                <a:gd name="T17" fmla="*/ 132 h 380"/>
                <a:gd name="T18" fmla="*/ 29 w 416"/>
                <a:gd name="T19" fmla="*/ 132 h 380"/>
                <a:gd name="T20" fmla="*/ 0 w 416"/>
                <a:gd name="T21" fmla="*/ 162 h 380"/>
                <a:gd name="T22" fmla="*/ 0 w 416"/>
                <a:gd name="T23" fmla="*/ 351 h 380"/>
                <a:gd name="T24" fmla="*/ 29 w 416"/>
                <a:gd name="T2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0">
                  <a:moveTo>
                    <a:pt x="29" y="380"/>
                  </a:moveTo>
                  <a:cubicBezTo>
                    <a:pt x="386" y="380"/>
                    <a:pt x="386" y="380"/>
                    <a:pt x="386" y="380"/>
                  </a:cubicBezTo>
                  <a:cubicBezTo>
                    <a:pt x="403" y="380"/>
                    <a:pt x="416" y="367"/>
                    <a:pt x="416" y="351"/>
                  </a:cubicBezTo>
                  <a:cubicBezTo>
                    <a:pt x="416" y="162"/>
                    <a:pt x="416" y="162"/>
                    <a:pt x="416" y="162"/>
                  </a:cubicBezTo>
                  <a:cubicBezTo>
                    <a:pt x="416" y="145"/>
                    <a:pt x="403" y="132"/>
                    <a:pt x="386" y="132"/>
                  </a:cubicBezTo>
                  <a:cubicBezTo>
                    <a:pt x="267" y="132"/>
                    <a:pt x="267" y="132"/>
                    <a:pt x="267" y="132"/>
                  </a:cubicBezTo>
                  <a:cubicBezTo>
                    <a:pt x="267" y="0"/>
                    <a:pt x="267" y="0"/>
                    <a:pt x="267" y="0"/>
                  </a:cubicBezTo>
                  <a:cubicBezTo>
                    <a:pt x="149" y="0"/>
                    <a:pt x="149" y="0"/>
                    <a:pt x="149" y="0"/>
                  </a:cubicBezTo>
                  <a:cubicBezTo>
                    <a:pt x="149" y="132"/>
                    <a:pt x="149" y="132"/>
                    <a:pt x="149" y="132"/>
                  </a:cubicBezTo>
                  <a:cubicBezTo>
                    <a:pt x="29" y="132"/>
                    <a:pt x="29" y="132"/>
                    <a:pt x="29" y="132"/>
                  </a:cubicBezTo>
                  <a:cubicBezTo>
                    <a:pt x="13" y="132"/>
                    <a:pt x="0" y="145"/>
                    <a:pt x="0" y="162"/>
                  </a:cubicBezTo>
                  <a:cubicBezTo>
                    <a:pt x="0" y="351"/>
                    <a:pt x="0" y="351"/>
                    <a:pt x="0" y="351"/>
                  </a:cubicBezTo>
                  <a:cubicBezTo>
                    <a:pt x="0" y="367"/>
                    <a:pt x="13" y="380"/>
                    <a:pt x="29" y="3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3" name="Freeform 46">
              <a:extLst>
                <a:ext uri="{FF2B5EF4-FFF2-40B4-BE49-F238E27FC236}">
                  <a16:creationId xmlns:a16="http://schemas.microsoft.com/office/drawing/2014/main" id="{D0E0A395-1D9B-B16C-197D-F109C8A192BA}"/>
                </a:ext>
              </a:extLst>
            </p:cNvPr>
            <p:cNvSpPr>
              <a:spLocks/>
            </p:cNvSpPr>
            <p:nvPr/>
          </p:nvSpPr>
          <p:spPr bwMode="auto">
            <a:xfrm>
              <a:off x="4592" y="1177"/>
              <a:ext cx="639" cy="584"/>
            </a:xfrm>
            <a:custGeom>
              <a:avLst/>
              <a:gdLst>
                <a:gd name="T0" fmla="*/ 29 w 416"/>
                <a:gd name="T1" fmla="*/ 380 h 380"/>
                <a:gd name="T2" fmla="*/ 387 w 416"/>
                <a:gd name="T3" fmla="*/ 380 h 380"/>
                <a:gd name="T4" fmla="*/ 416 w 416"/>
                <a:gd name="T5" fmla="*/ 351 h 380"/>
                <a:gd name="T6" fmla="*/ 416 w 416"/>
                <a:gd name="T7" fmla="*/ 162 h 380"/>
                <a:gd name="T8" fmla="*/ 387 w 416"/>
                <a:gd name="T9" fmla="*/ 132 h 380"/>
                <a:gd name="T10" fmla="*/ 267 w 416"/>
                <a:gd name="T11" fmla="*/ 132 h 380"/>
                <a:gd name="T12" fmla="*/ 267 w 416"/>
                <a:gd name="T13" fmla="*/ 0 h 380"/>
                <a:gd name="T14" fmla="*/ 149 w 416"/>
                <a:gd name="T15" fmla="*/ 0 h 380"/>
                <a:gd name="T16" fmla="*/ 149 w 416"/>
                <a:gd name="T17" fmla="*/ 132 h 380"/>
                <a:gd name="T18" fmla="*/ 29 w 416"/>
                <a:gd name="T19" fmla="*/ 132 h 380"/>
                <a:gd name="T20" fmla="*/ 0 w 416"/>
                <a:gd name="T21" fmla="*/ 162 h 380"/>
                <a:gd name="T22" fmla="*/ 0 w 416"/>
                <a:gd name="T23" fmla="*/ 351 h 380"/>
                <a:gd name="T24" fmla="*/ 29 w 416"/>
                <a:gd name="T2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0">
                  <a:moveTo>
                    <a:pt x="29" y="380"/>
                  </a:moveTo>
                  <a:cubicBezTo>
                    <a:pt x="387" y="380"/>
                    <a:pt x="387" y="380"/>
                    <a:pt x="387" y="380"/>
                  </a:cubicBezTo>
                  <a:cubicBezTo>
                    <a:pt x="403" y="380"/>
                    <a:pt x="416" y="367"/>
                    <a:pt x="416" y="351"/>
                  </a:cubicBezTo>
                  <a:cubicBezTo>
                    <a:pt x="416" y="162"/>
                    <a:pt x="416" y="162"/>
                    <a:pt x="416" y="162"/>
                  </a:cubicBezTo>
                  <a:cubicBezTo>
                    <a:pt x="416" y="145"/>
                    <a:pt x="403" y="132"/>
                    <a:pt x="387" y="132"/>
                  </a:cubicBezTo>
                  <a:cubicBezTo>
                    <a:pt x="267" y="132"/>
                    <a:pt x="267" y="132"/>
                    <a:pt x="267" y="132"/>
                  </a:cubicBezTo>
                  <a:cubicBezTo>
                    <a:pt x="267" y="0"/>
                    <a:pt x="267" y="0"/>
                    <a:pt x="267" y="0"/>
                  </a:cubicBezTo>
                  <a:cubicBezTo>
                    <a:pt x="149" y="0"/>
                    <a:pt x="149" y="0"/>
                    <a:pt x="149" y="0"/>
                  </a:cubicBezTo>
                  <a:cubicBezTo>
                    <a:pt x="149" y="132"/>
                    <a:pt x="149" y="132"/>
                    <a:pt x="149" y="132"/>
                  </a:cubicBezTo>
                  <a:cubicBezTo>
                    <a:pt x="29" y="132"/>
                    <a:pt x="29" y="132"/>
                    <a:pt x="29" y="132"/>
                  </a:cubicBezTo>
                  <a:cubicBezTo>
                    <a:pt x="13" y="132"/>
                    <a:pt x="0" y="145"/>
                    <a:pt x="0" y="162"/>
                  </a:cubicBezTo>
                  <a:cubicBezTo>
                    <a:pt x="0" y="351"/>
                    <a:pt x="0" y="351"/>
                    <a:pt x="0" y="351"/>
                  </a:cubicBezTo>
                  <a:cubicBezTo>
                    <a:pt x="0" y="367"/>
                    <a:pt x="13" y="380"/>
                    <a:pt x="29" y="3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4" name="Freeform 47">
              <a:extLst>
                <a:ext uri="{FF2B5EF4-FFF2-40B4-BE49-F238E27FC236}">
                  <a16:creationId xmlns:a16="http://schemas.microsoft.com/office/drawing/2014/main" id="{690B8DE1-F45C-B15C-2A19-3299C863C3ED}"/>
                </a:ext>
              </a:extLst>
            </p:cNvPr>
            <p:cNvSpPr>
              <a:spLocks/>
            </p:cNvSpPr>
            <p:nvPr/>
          </p:nvSpPr>
          <p:spPr bwMode="auto">
            <a:xfrm>
              <a:off x="6046" y="3888"/>
              <a:ext cx="431" cy="430"/>
            </a:xfrm>
            <a:custGeom>
              <a:avLst/>
              <a:gdLst>
                <a:gd name="T0" fmla="*/ 230 w 280"/>
                <a:gd name="T1" fmla="*/ 0 h 280"/>
                <a:gd name="T2" fmla="*/ 180 w 280"/>
                <a:gd name="T3" fmla="*/ 50 h 280"/>
                <a:gd name="T4" fmla="*/ 180 w 280"/>
                <a:gd name="T5" fmla="*/ 180 h 280"/>
                <a:gd name="T6" fmla="*/ 50 w 280"/>
                <a:gd name="T7" fmla="*/ 180 h 280"/>
                <a:gd name="T8" fmla="*/ 0 w 280"/>
                <a:gd name="T9" fmla="*/ 230 h 280"/>
                <a:gd name="T10" fmla="*/ 50 w 280"/>
                <a:gd name="T11" fmla="*/ 280 h 280"/>
                <a:gd name="T12" fmla="*/ 230 w 280"/>
                <a:gd name="T13" fmla="*/ 280 h 280"/>
                <a:gd name="T14" fmla="*/ 280 w 280"/>
                <a:gd name="T15" fmla="*/ 230 h 280"/>
                <a:gd name="T16" fmla="*/ 280 w 280"/>
                <a:gd name="T17" fmla="*/ 50 h 280"/>
                <a:gd name="T18" fmla="*/ 23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230" y="0"/>
                  </a:moveTo>
                  <a:cubicBezTo>
                    <a:pt x="202" y="0"/>
                    <a:pt x="180" y="23"/>
                    <a:pt x="180" y="50"/>
                  </a:cubicBezTo>
                  <a:cubicBezTo>
                    <a:pt x="180" y="180"/>
                    <a:pt x="180" y="180"/>
                    <a:pt x="180" y="180"/>
                  </a:cubicBezTo>
                  <a:cubicBezTo>
                    <a:pt x="50" y="180"/>
                    <a:pt x="50" y="180"/>
                    <a:pt x="50" y="180"/>
                  </a:cubicBezTo>
                  <a:cubicBezTo>
                    <a:pt x="22" y="180"/>
                    <a:pt x="0" y="203"/>
                    <a:pt x="0" y="230"/>
                  </a:cubicBezTo>
                  <a:cubicBezTo>
                    <a:pt x="0" y="258"/>
                    <a:pt x="22" y="280"/>
                    <a:pt x="50" y="280"/>
                  </a:cubicBezTo>
                  <a:cubicBezTo>
                    <a:pt x="230" y="280"/>
                    <a:pt x="230" y="280"/>
                    <a:pt x="230" y="280"/>
                  </a:cubicBezTo>
                  <a:cubicBezTo>
                    <a:pt x="258" y="280"/>
                    <a:pt x="280" y="258"/>
                    <a:pt x="280" y="230"/>
                  </a:cubicBezTo>
                  <a:cubicBezTo>
                    <a:pt x="280" y="50"/>
                    <a:pt x="280" y="50"/>
                    <a:pt x="280" y="50"/>
                  </a:cubicBezTo>
                  <a:cubicBezTo>
                    <a:pt x="280" y="23"/>
                    <a:pt x="258" y="0"/>
                    <a:pt x="23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5" name="Freeform 48">
              <a:extLst>
                <a:ext uri="{FF2B5EF4-FFF2-40B4-BE49-F238E27FC236}">
                  <a16:creationId xmlns:a16="http://schemas.microsoft.com/office/drawing/2014/main" id="{9B58C124-2D5F-755B-3306-F87EFA63F864}"/>
                </a:ext>
              </a:extLst>
            </p:cNvPr>
            <p:cNvSpPr>
              <a:spLocks/>
            </p:cNvSpPr>
            <p:nvPr/>
          </p:nvSpPr>
          <p:spPr bwMode="auto">
            <a:xfrm>
              <a:off x="3001" y="4165"/>
              <a:ext cx="661" cy="153"/>
            </a:xfrm>
            <a:custGeom>
              <a:avLst/>
              <a:gdLst>
                <a:gd name="T0" fmla="*/ 380 w 430"/>
                <a:gd name="T1" fmla="*/ 0 h 100"/>
                <a:gd name="T2" fmla="*/ 50 w 430"/>
                <a:gd name="T3" fmla="*/ 0 h 100"/>
                <a:gd name="T4" fmla="*/ 0 w 430"/>
                <a:gd name="T5" fmla="*/ 50 h 100"/>
                <a:gd name="T6" fmla="*/ 50 w 430"/>
                <a:gd name="T7" fmla="*/ 100 h 100"/>
                <a:gd name="T8" fmla="*/ 380 w 430"/>
                <a:gd name="T9" fmla="*/ 100 h 100"/>
                <a:gd name="T10" fmla="*/ 430 w 430"/>
                <a:gd name="T11" fmla="*/ 50 h 100"/>
                <a:gd name="T12" fmla="*/ 380 w 43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380" y="0"/>
                  </a:moveTo>
                  <a:cubicBezTo>
                    <a:pt x="50" y="0"/>
                    <a:pt x="50" y="0"/>
                    <a:pt x="50" y="0"/>
                  </a:cubicBezTo>
                  <a:cubicBezTo>
                    <a:pt x="22" y="0"/>
                    <a:pt x="0" y="23"/>
                    <a:pt x="0" y="50"/>
                  </a:cubicBezTo>
                  <a:cubicBezTo>
                    <a:pt x="0" y="78"/>
                    <a:pt x="22" y="100"/>
                    <a:pt x="50" y="100"/>
                  </a:cubicBezTo>
                  <a:cubicBezTo>
                    <a:pt x="380" y="100"/>
                    <a:pt x="380" y="100"/>
                    <a:pt x="380" y="100"/>
                  </a:cubicBezTo>
                  <a:cubicBezTo>
                    <a:pt x="407" y="100"/>
                    <a:pt x="430" y="78"/>
                    <a:pt x="430" y="50"/>
                  </a:cubicBezTo>
                  <a:cubicBezTo>
                    <a:pt x="430" y="23"/>
                    <a:pt x="407" y="0"/>
                    <a:pt x="38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6" name="Freeform 49">
              <a:extLst>
                <a:ext uri="{FF2B5EF4-FFF2-40B4-BE49-F238E27FC236}">
                  <a16:creationId xmlns:a16="http://schemas.microsoft.com/office/drawing/2014/main" id="{90E033F4-F43B-8A3D-D7AA-5990FC029758}"/>
                </a:ext>
              </a:extLst>
            </p:cNvPr>
            <p:cNvSpPr>
              <a:spLocks/>
            </p:cNvSpPr>
            <p:nvPr/>
          </p:nvSpPr>
          <p:spPr bwMode="auto">
            <a:xfrm>
              <a:off x="5032" y="4165"/>
              <a:ext cx="661" cy="153"/>
            </a:xfrm>
            <a:custGeom>
              <a:avLst/>
              <a:gdLst>
                <a:gd name="T0" fmla="*/ 380 w 430"/>
                <a:gd name="T1" fmla="*/ 0 h 100"/>
                <a:gd name="T2" fmla="*/ 50 w 430"/>
                <a:gd name="T3" fmla="*/ 0 h 100"/>
                <a:gd name="T4" fmla="*/ 0 w 430"/>
                <a:gd name="T5" fmla="*/ 50 h 100"/>
                <a:gd name="T6" fmla="*/ 50 w 430"/>
                <a:gd name="T7" fmla="*/ 100 h 100"/>
                <a:gd name="T8" fmla="*/ 380 w 430"/>
                <a:gd name="T9" fmla="*/ 100 h 100"/>
                <a:gd name="T10" fmla="*/ 430 w 430"/>
                <a:gd name="T11" fmla="*/ 50 h 100"/>
                <a:gd name="T12" fmla="*/ 380 w 43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380" y="0"/>
                  </a:moveTo>
                  <a:cubicBezTo>
                    <a:pt x="50" y="0"/>
                    <a:pt x="50" y="0"/>
                    <a:pt x="50" y="0"/>
                  </a:cubicBezTo>
                  <a:cubicBezTo>
                    <a:pt x="22" y="0"/>
                    <a:pt x="0" y="23"/>
                    <a:pt x="0" y="50"/>
                  </a:cubicBezTo>
                  <a:cubicBezTo>
                    <a:pt x="0" y="78"/>
                    <a:pt x="22" y="100"/>
                    <a:pt x="50" y="100"/>
                  </a:cubicBezTo>
                  <a:cubicBezTo>
                    <a:pt x="380" y="100"/>
                    <a:pt x="380" y="100"/>
                    <a:pt x="380" y="100"/>
                  </a:cubicBezTo>
                  <a:cubicBezTo>
                    <a:pt x="407" y="100"/>
                    <a:pt x="430" y="78"/>
                    <a:pt x="430" y="50"/>
                  </a:cubicBezTo>
                  <a:cubicBezTo>
                    <a:pt x="430" y="23"/>
                    <a:pt x="407" y="0"/>
                    <a:pt x="38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7" name="Freeform 50">
              <a:extLst>
                <a:ext uri="{FF2B5EF4-FFF2-40B4-BE49-F238E27FC236}">
                  <a16:creationId xmlns:a16="http://schemas.microsoft.com/office/drawing/2014/main" id="{2A2F4AD3-7327-42C7-72B5-008A7211AE17}"/>
                </a:ext>
              </a:extLst>
            </p:cNvPr>
            <p:cNvSpPr>
              <a:spLocks/>
            </p:cNvSpPr>
            <p:nvPr/>
          </p:nvSpPr>
          <p:spPr bwMode="auto">
            <a:xfrm>
              <a:off x="4015" y="4165"/>
              <a:ext cx="661" cy="153"/>
            </a:xfrm>
            <a:custGeom>
              <a:avLst/>
              <a:gdLst>
                <a:gd name="T0" fmla="*/ 380 w 430"/>
                <a:gd name="T1" fmla="*/ 0 h 100"/>
                <a:gd name="T2" fmla="*/ 50 w 430"/>
                <a:gd name="T3" fmla="*/ 0 h 100"/>
                <a:gd name="T4" fmla="*/ 0 w 430"/>
                <a:gd name="T5" fmla="*/ 50 h 100"/>
                <a:gd name="T6" fmla="*/ 50 w 430"/>
                <a:gd name="T7" fmla="*/ 100 h 100"/>
                <a:gd name="T8" fmla="*/ 380 w 430"/>
                <a:gd name="T9" fmla="*/ 100 h 100"/>
                <a:gd name="T10" fmla="*/ 430 w 430"/>
                <a:gd name="T11" fmla="*/ 50 h 100"/>
                <a:gd name="T12" fmla="*/ 380 w 43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380" y="0"/>
                  </a:moveTo>
                  <a:cubicBezTo>
                    <a:pt x="50" y="0"/>
                    <a:pt x="50" y="0"/>
                    <a:pt x="50" y="0"/>
                  </a:cubicBezTo>
                  <a:cubicBezTo>
                    <a:pt x="22" y="0"/>
                    <a:pt x="0" y="23"/>
                    <a:pt x="0" y="50"/>
                  </a:cubicBezTo>
                  <a:cubicBezTo>
                    <a:pt x="0" y="78"/>
                    <a:pt x="22" y="100"/>
                    <a:pt x="50" y="100"/>
                  </a:cubicBezTo>
                  <a:cubicBezTo>
                    <a:pt x="380" y="100"/>
                    <a:pt x="380" y="100"/>
                    <a:pt x="380" y="100"/>
                  </a:cubicBezTo>
                  <a:cubicBezTo>
                    <a:pt x="408" y="100"/>
                    <a:pt x="430" y="78"/>
                    <a:pt x="430" y="50"/>
                  </a:cubicBezTo>
                  <a:cubicBezTo>
                    <a:pt x="430" y="23"/>
                    <a:pt x="408" y="0"/>
                    <a:pt x="38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8" name="Freeform 51">
              <a:extLst>
                <a:ext uri="{FF2B5EF4-FFF2-40B4-BE49-F238E27FC236}">
                  <a16:creationId xmlns:a16="http://schemas.microsoft.com/office/drawing/2014/main" id="{A03A7BB9-BBD8-F040-BA48-10DD61C2CD55}"/>
                </a:ext>
              </a:extLst>
            </p:cNvPr>
            <p:cNvSpPr>
              <a:spLocks/>
            </p:cNvSpPr>
            <p:nvPr/>
          </p:nvSpPr>
          <p:spPr bwMode="auto">
            <a:xfrm>
              <a:off x="1985" y="4165"/>
              <a:ext cx="661" cy="153"/>
            </a:xfrm>
            <a:custGeom>
              <a:avLst/>
              <a:gdLst>
                <a:gd name="T0" fmla="*/ 380 w 430"/>
                <a:gd name="T1" fmla="*/ 0 h 100"/>
                <a:gd name="T2" fmla="*/ 50 w 430"/>
                <a:gd name="T3" fmla="*/ 0 h 100"/>
                <a:gd name="T4" fmla="*/ 0 w 430"/>
                <a:gd name="T5" fmla="*/ 50 h 100"/>
                <a:gd name="T6" fmla="*/ 50 w 430"/>
                <a:gd name="T7" fmla="*/ 100 h 100"/>
                <a:gd name="T8" fmla="*/ 380 w 430"/>
                <a:gd name="T9" fmla="*/ 100 h 100"/>
                <a:gd name="T10" fmla="*/ 430 w 430"/>
                <a:gd name="T11" fmla="*/ 50 h 100"/>
                <a:gd name="T12" fmla="*/ 380 w 43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380" y="0"/>
                  </a:moveTo>
                  <a:cubicBezTo>
                    <a:pt x="50" y="0"/>
                    <a:pt x="50" y="0"/>
                    <a:pt x="50" y="0"/>
                  </a:cubicBezTo>
                  <a:cubicBezTo>
                    <a:pt x="23" y="0"/>
                    <a:pt x="0" y="23"/>
                    <a:pt x="0" y="50"/>
                  </a:cubicBezTo>
                  <a:cubicBezTo>
                    <a:pt x="0" y="78"/>
                    <a:pt x="23" y="100"/>
                    <a:pt x="50" y="100"/>
                  </a:cubicBezTo>
                  <a:cubicBezTo>
                    <a:pt x="380" y="100"/>
                    <a:pt x="380" y="100"/>
                    <a:pt x="380" y="100"/>
                  </a:cubicBezTo>
                  <a:cubicBezTo>
                    <a:pt x="408" y="100"/>
                    <a:pt x="430" y="78"/>
                    <a:pt x="430" y="50"/>
                  </a:cubicBezTo>
                  <a:cubicBezTo>
                    <a:pt x="430" y="23"/>
                    <a:pt x="408" y="0"/>
                    <a:pt x="38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9" name="Freeform 52">
              <a:extLst>
                <a:ext uri="{FF2B5EF4-FFF2-40B4-BE49-F238E27FC236}">
                  <a16:creationId xmlns:a16="http://schemas.microsoft.com/office/drawing/2014/main" id="{FD3498C9-7640-488C-3EAC-1B5ECEF89216}"/>
                </a:ext>
              </a:extLst>
            </p:cNvPr>
            <p:cNvSpPr>
              <a:spLocks/>
            </p:cNvSpPr>
            <p:nvPr/>
          </p:nvSpPr>
          <p:spPr bwMode="auto">
            <a:xfrm>
              <a:off x="1201" y="3888"/>
              <a:ext cx="430" cy="430"/>
            </a:xfrm>
            <a:custGeom>
              <a:avLst/>
              <a:gdLst>
                <a:gd name="T0" fmla="*/ 230 w 280"/>
                <a:gd name="T1" fmla="*/ 180 h 280"/>
                <a:gd name="T2" fmla="*/ 100 w 280"/>
                <a:gd name="T3" fmla="*/ 180 h 280"/>
                <a:gd name="T4" fmla="*/ 100 w 280"/>
                <a:gd name="T5" fmla="*/ 50 h 280"/>
                <a:gd name="T6" fmla="*/ 50 w 280"/>
                <a:gd name="T7" fmla="*/ 0 h 280"/>
                <a:gd name="T8" fmla="*/ 0 w 280"/>
                <a:gd name="T9" fmla="*/ 50 h 280"/>
                <a:gd name="T10" fmla="*/ 0 w 280"/>
                <a:gd name="T11" fmla="*/ 230 h 280"/>
                <a:gd name="T12" fmla="*/ 50 w 280"/>
                <a:gd name="T13" fmla="*/ 280 h 280"/>
                <a:gd name="T14" fmla="*/ 230 w 280"/>
                <a:gd name="T15" fmla="*/ 280 h 280"/>
                <a:gd name="T16" fmla="*/ 280 w 280"/>
                <a:gd name="T17" fmla="*/ 230 h 280"/>
                <a:gd name="T18" fmla="*/ 230 w 280"/>
                <a:gd name="T19" fmla="*/ 1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230" y="180"/>
                  </a:moveTo>
                  <a:cubicBezTo>
                    <a:pt x="100" y="180"/>
                    <a:pt x="100" y="180"/>
                    <a:pt x="100" y="180"/>
                  </a:cubicBezTo>
                  <a:cubicBezTo>
                    <a:pt x="100" y="50"/>
                    <a:pt x="100" y="50"/>
                    <a:pt x="100" y="50"/>
                  </a:cubicBezTo>
                  <a:cubicBezTo>
                    <a:pt x="100" y="23"/>
                    <a:pt x="78" y="0"/>
                    <a:pt x="50" y="0"/>
                  </a:cubicBezTo>
                  <a:cubicBezTo>
                    <a:pt x="22" y="0"/>
                    <a:pt x="0" y="23"/>
                    <a:pt x="0" y="50"/>
                  </a:cubicBezTo>
                  <a:cubicBezTo>
                    <a:pt x="0" y="230"/>
                    <a:pt x="0" y="230"/>
                    <a:pt x="0" y="230"/>
                  </a:cubicBezTo>
                  <a:cubicBezTo>
                    <a:pt x="0" y="258"/>
                    <a:pt x="22" y="280"/>
                    <a:pt x="50" y="280"/>
                  </a:cubicBezTo>
                  <a:cubicBezTo>
                    <a:pt x="230" y="280"/>
                    <a:pt x="230" y="280"/>
                    <a:pt x="230" y="280"/>
                  </a:cubicBezTo>
                  <a:cubicBezTo>
                    <a:pt x="258" y="280"/>
                    <a:pt x="280" y="258"/>
                    <a:pt x="280" y="230"/>
                  </a:cubicBezTo>
                  <a:cubicBezTo>
                    <a:pt x="280" y="203"/>
                    <a:pt x="258" y="180"/>
                    <a:pt x="230" y="1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0" name="Freeform 53">
              <a:extLst>
                <a:ext uri="{FF2B5EF4-FFF2-40B4-BE49-F238E27FC236}">
                  <a16:creationId xmlns:a16="http://schemas.microsoft.com/office/drawing/2014/main" id="{65402825-6001-62CA-F5A7-2C00462480EF}"/>
                </a:ext>
              </a:extLst>
            </p:cNvPr>
            <p:cNvSpPr>
              <a:spLocks/>
            </p:cNvSpPr>
            <p:nvPr/>
          </p:nvSpPr>
          <p:spPr bwMode="auto">
            <a:xfrm>
              <a:off x="1201" y="1825"/>
              <a:ext cx="153" cy="670"/>
            </a:xfrm>
            <a:custGeom>
              <a:avLst/>
              <a:gdLst>
                <a:gd name="T0" fmla="*/ 50 w 100"/>
                <a:gd name="T1" fmla="*/ 436 h 436"/>
                <a:gd name="T2" fmla="*/ 100 w 100"/>
                <a:gd name="T3" fmla="*/ 386 h 436"/>
                <a:gd name="T4" fmla="*/ 100 w 100"/>
                <a:gd name="T5" fmla="*/ 50 h 436"/>
                <a:gd name="T6" fmla="*/ 50 w 100"/>
                <a:gd name="T7" fmla="*/ 0 h 436"/>
                <a:gd name="T8" fmla="*/ 0 w 100"/>
                <a:gd name="T9" fmla="*/ 50 h 436"/>
                <a:gd name="T10" fmla="*/ 0 w 100"/>
                <a:gd name="T11" fmla="*/ 386 h 436"/>
                <a:gd name="T12" fmla="*/ 50 w 100"/>
                <a:gd name="T13" fmla="*/ 436 h 436"/>
              </a:gdLst>
              <a:ahLst/>
              <a:cxnLst>
                <a:cxn ang="0">
                  <a:pos x="T0" y="T1"/>
                </a:cxn>
                <a:cxn ang="0">
                  <a:pos x="T2" y="T3"/>
                </a:cxn>
                <a:cxn ang="0">
                  <a:pos x="T4" y="T5"/>
                </a:cxn>
                <a:cxn ang="0">
                  <a:pos x="T6" y="T7"/>
                </a:cxn>
                <a:cxn ang="0">
                  <a:pos x="T8" y="T9"/>
                </a:cxn>
                <a:cxn ang="0">
                  <a:pos x="T10" y="T11"/>
                </a:cxn>
                <a:cxn ang="0">
                  <a:pos x="T12" y="T13"/>
                </a:cxn>
              </a:cxnLst>
              <a:rect l="0" t="0" r="r" b="b"/>
              <a:pathLst>
                <a:path w="100" h="436">
                  <a:moveTo>
                    <a:pt x="50" y="436"/>
                  </a:moveTo>
                  <a:cubicBezTo>
                    <a:pt x="78" y="436"/>
                    <a:pt x="100" y="413"/>
                    <a:pt x="100" y="386"/>
                  </a:cubicBezTo>
                  <a:cubicBezTo>
                    <a:pt x="100" y="50"/>
                    <a:pt x="100" y="50"/>
                    <a:pt x="100" y="50"/>
                  </a:cubicBezTo>
                  <a:cubicBezTo>
                    <a:pt x="100" y="23"/>
                    <a:pt x="78" y="0"/>
                    <a:pt x="50" y="0"/>
                  </a:cubicBezTo>
                  <a:cubicBezTo>
                    <a:pt x="22" y="0"/>
                    <a:pt x="0" y="23"/>
                    <a:pt x="0" y="50"/>
                  </a:cubicBezTo>
                  <a:cubicBezTo>
                    <a:pt x="0" y="386"/>
                    <a:pt x="0" y="386"/>
                    <a:pt x="0" y="386"/>
                  </a:cubicBezTo>
                  <a:cubicBezTo>
                    <a:pt x="0" y="413"/>
                    <a:pt x="22" y="436"/>
                    <a:pt x="50" y="43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1" name="Freeform 54">
              <a:extLst>
                <a:ext uri="{FF2B5EF4-FFF2-40B4-BE49-F238E27FC236}">
                  <a16:creationId xmlns:a16="http://schemas.microsoft.com/office/drawing/2014/main" id="{305163B1-4482-A308-72BA-032E2AE2DED7}"/>
                </a:ext>
              </a:extLst>
            </p:cNvPr>
            <p:cNvSpPr>
              <a:spLocks/>
            </p:cNvSpPr>
            <p:nvPr/>
          </p:nvSpPr>
          <p:spPr bwMode="auto">
            <a:xfrm>
              <a:off x="1201" y="2857"/>
              <a:ext cx="153" cy="669"/>
            </a:xfrm>
            <a:custGeom>
              <a:avLst/>
              <a:gdLst>
                <a:gd name="T0" fmla="*/ 50 w 100"/>
                <a:gd name="T1" fmla="*/ 435 h 435"/>
                <a:gd name="T2" fmla="*/ 100 w 100"/>
                <a:gd name="T3" fmla="*/ 385 h 435"/>
                <a:gd name="T4" fmla="*/ 100 w 100"/>
                <a:gd name="T5" fmla="*/ 50 h 435"/>
                <a:gd name="T6" fmla="*/ 50 w 100"/>
                <a:gd name="T7" fmla="*/ 0 h 435"/>
                <a:gd name="T8" fmla="*/ 0 w 100"/>
                <a:gd name="T9" fmla="*/ 50 h 435"/>
                <a:gd name="T10" fmla="*/ 0 w 100"/>
                <a:gd name="T11" fmla="*/ 385 h 435"/>
                <a:gd name="T12" fmla="*/ 50 w 100"/>
                <a:gd name="T13" fmla="*/ 435 h 435"/>
              </a:gdLst>
              <a:ahLst/>
              <a:cxnLst>
                <a:cxn ang="0">
                  <a:pos x="T0" y="T1"/>
                </a:cxn>
                <a:cxn ang="0">
                  <a:pos x="T2" y="T3"/>
                </a:cxn>
                <a:cxn ang="0">
                  <a:pos x="T4" y="T5"/>
                </a:cxn>
                <a:cxn ang="0">
                  <a:pos x="T6" y="T7"/>
                </a:cxn>
                <a:cxn ang="0">
                  <a:pos x="T8" y="T9"/>
                </a:cxn>
                <a:cxn ang="0">
                  <a:pos x="T10" y="T11"/>
                </a:cxn>
                <a:cxn ang="0">
                  <a:pos x="T12" y="T13"/>
                </a:cxn>
              </a:cxnLst>
              <a:rect l="0" t="0" r="r" b="b"/>
              <a:pathLst>
                <a:path w="100" h="435">
                  <a:moveTo>
                    <a:pt x="50" y="435"/>
                  </a:moveTo>
                  <a:cubicBezTo>
                    <a:pt x="78" y="435"/>
                    <a:pt x="100" y="413"/>
                    <a:pt x="100" y="385"/>
                  </a:cubicBezTo>
                  <a:cubicBezTo>
                    <a:pt x="100" y="50"/>
                    <a:pt x="100" y="50"/>
                    <a:pt x="100" y="50"/>
                  </a:cubicBezTo>
                  <a:cubicBezTo>
                    <a:pt x="100" y="22"/>
                    <a:pt x="78" y="0"/>
                    <a:pt x="50" y="0"/>
                  </a:cubicBezTo>
                  <a:cubicBezTo>
                    <a:pt x="22" y="0"/>
                    <a:pt x="0" y="22"/>
                    <a:pt x="0" y="50"/>
                  </a:cubicBezTo>
                  <a:cubicBezTo>
                    <a:pt x="0" y="385"/>
                    <a:pt x="0" y="385"/>
                    <a:pt x="0" y="385"/>
                  </a:cubicBezTo>
                  <a:cubicBezTo>
                    <a:pt x="0" y="413"/>
                    <a:pt x="22" y="435"/>
                    <a:pt x="50" y="43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2" name="Freeform 55">
              <a:extLst>
                <a:ext uri="{FF2B5EF4-FFF2-40B4-BE49-F238E27FC236}">
                  <a16:creationId xmlns:a16="http://schemas.microsoft.com/office/drawing/2014/main" id="{FDB936C4-8701-90C4-27B9-EC6960A10780}"/>
                </a:ext>
              </a:extLst>
            </p:cNvPr>
            <p:cNvSpPr>
              <a:spLocks/>
            </p:cNvSpPr>
            <p:nvPr/>
          </p:nvSpPr>
          <p:spPr bwMode="auto">
            <a:xfrm>
              <a:off x="1201" y="794"/>
              <a:ext cx="153" cy="669"/>
            </a:xfrm>
            <a:custGeom>
              <a:avLst/>
              <a:gdLst>
                <a:gd name="T0" fmla="*/ 50 w 100"/>
                <a:gd name="T1" fmla="*/ 435 h 435"/>
                <a:gd name="T2" fmla="*/ 100 w 100"/>
                <a:gd name="T3" fmla="*/ 385 h 435"/>
                <a:gd name="T4" fmla="*/ 100 w 100"/>
                <a:gd name="T5" fmla="*/ 50 h 435"/>
                <a:gd name="T6" fmla="*/ 50 w 100"/>
                <a:gd name="T7" fmla="*/ 0 h 435"/>
                <a:gd name="T8" fmla="*/ 0 w 100"/>
                <a:gd name="T9" fmla="*/ 50 h 435"/>
                <a:gd name="T10" fmla="*/ 0 w 100"/>
                <a:gd name="T11" fmla="*/ 385 h 435"/>
                <a:gd name="T12" fmla="*/ 50 w 100"/>
                <a:gd name="T13" fmla="*/ 435 h 435"/>
              </a:gdLst>
              <a:ahLst/>
              <a:cxnLst>
                <a:cxn ang="0">
                  <a:pos x="T0" y="T1"/>
                </a:cxn>
                <a:cxn ang="0">
                  <a:pos x="T2" y="T3"/>
                </a:cxn>
                <a:cxn ang="0">
                  <a:pos x="T4" y="T5"/>
                </a:cxn>
                <a:cxn ang="0">
                  <a:pos x="T6" y="T7"/>
                </a:cxn>
                <a:cxn ang="0">
                  <a:pos x="T8" y="T9"/>
                </a:cxn>
                <a:cxn ang="0">
                  <a:pos x="T10" y="T11"/>
                </a:cxn>
                <a:cxn ang="0">
                  <a:pos x="T12" y="T13"/>
                </a:cxn>
              </a:cxnLst>
              <a:rect l="0" t="0" r="r" b="b"/>
              <a:pathLst>
                <a:path w="100" h="435">
                  <a:moveTo>
                    <a:pt x="50" y="435"/>
                  </a:moveTo>
                  <a:cubicBezTo>
                    <a:pt x="78" y="435"/>
                    <a:pt x="100" y="413"/>
                    <a:pt x="100" y="385"/>
                  </a:cubicBezTo>
                  <a:cubicBezTo>
                    <a:pt x="100" y="50"/>
                    <a:pt x="100" y="50"/>
                    <a:pt x="100" y="50"/>
                  </a:cubicBezTo>
                  <a:cubicBezTo>
                    <a:pt x="100" y="22"/>
                    <a:pt x="78" y="0"/>
                    <a:pt x="50" y="0"/>
                  </a:cubicBezTo>
                  <a:cubicBezTo>
                    <a:pt x="22" y="0"/>
                    <a:pt x="0" y="22"/>
                    <a:pt x="0" y="50"/>
                  </a:cubicBezTo>
                  <a:cubicBezTo>
                    <a:pt x="0" y="385"/>
                    <a:pt x="0" y="385"/>
                    <a:pt x="0" y="385"/>
                  </a:cubicBezTo>
                  <a:cubicBezTo>
                    <a:pt x="0" y="413"/>
                    <a:pt x="22" y="435"/>
                    <a:pt x="50" y="43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3" name="Freeform 56">
              <a:extLst>
                <a:ext uri="{FF2B5EF4-FFF2-40B4-BE49-F238E27FC236}">
                  <a16:creationId xmlns:a16="http://schemas.microsoft.com/office/drawing/2014/main" id="{7A2BC43A-3DF1-B634-5AF9-2B0E1A4B7345}"/>
                </a:ext>
              </a:extLst>
            </p:cNvPr>
            <p:cNvSpPr>
              <a:spLocks/>
            </p:cNvSpPr>
            <p:nvPr/>
          </p:nvSpPr>
          <p:spPr bwMode="auto">
            <a:xfrm>
              <a:off x="1201" y="1"/>
              <a:ext cx="430" cy="431"/>
            </a:xfrm>
            <a:custGeom>
              <a:avLst/>
              <a:gdLst>
                <a:gd name="T0" fmla="*/ 230 w 280"/>
                <a:gd name="T1" fmla="*/ 0 h 280"/>
                <a:gd name="T2" fmla="*/ 50 w 280"/>
                <a:gd name="T3" fmla="*/ 0 h 280"/>
                <a:gd name="T4" fmla="*/ 0 w 280"/>
                <a:gd name="T5" fmla="*/ 50 h 280"/>
                <a:gd name="T6" fmla="*/ 0 w 280"/>
                <a:gd name="T7" fmla="*/ 230 h 280"/>
                <a:gd name="T8" fmla="*/ 50 w 280"/>
                <a:gd name="T9" fmla="*/ 280 h 280"/>
                <a:gd name="T10" fmla="*/ 100 w 280"/>
                <a:gd name="T11" fmla="*/ 230 h 280"/>
                <a:gd name="T12" fmla="*/ 100 w 280"/>
                <a:gd name="T13" fmla="*/ 100 h 280"/>
                <a:gd name="T14" fmla="*/ 230 w 280"/>
                <a:gd name="T15" fmla="*/ 100 h 280"/>
                <a:gd name="T16" fmla="*/ 280 w 280"/>
                <a:gd name="T17" fmla="*/ 50 h 280"/>
                <a:gd name="T18" fmla="*/ 23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230" y="0"/>
                  </a:moveTo>
                  <a:cubicBezTo>
                    <a:pt x="50" y="0"/>
                    <a:pt x="50" y="0"/>
                    <a:pt x="50" y="0"/>
                  </a:cubicBezTo>
                  <a:cubicBezTo>
                    <a:pt x="22" y="0"/>
                    <a:pt x="0" y="22"/>
                    <a:pt x="0" y="50"/>
                  </a:cubicBezTo>
                  <a:cubicBezTo>
                    <a:pt x="0" y="230"/>
                    <a:pt x="0" y="230"/>
                    <a:pt x="0" y="230"/>
                  </a:cubicBezTo>
                  <a:cubicBezTo>
                    <a:pt x="0" y="257"/>
                    <a:pt x="22" y="280"/>
                    <a:pt x="50" y="280"/>
                  </a:cubicBezTo>
                  <a:cubicBezTo>
                    <a:pt x="78" y="280"/>
                    <a:pt x="100" y="257"/>
                    <a:pt x="100" y="230"/>
                  </a:cubicBezTo>
                  <a:cubicBezTo>
                    <a:pt x="100" y="100"/>
                    <a:pt x="100" y="100"/>
                    <a:pt x="100" y="100"/>
                  </a:cubicBezTo>
                  <a:cubicBezTo>
                    <a:pt x="230" y="100"/>
                    <a:pt x="230" y="100"/>
                    <a:pt x="230" y="100"/>
                  </a:cubicBezTo>
                  <a:cubicBezTo>
                    <a:pt x="258" y="100"/>
                    <a:pt x="280" y="77"/>
                    <a:pt x="280" y="50"/>
                  </a:cubicBezTo>
                  <a:cubicBezTo>
                    <a:pt x="280" y="22"/>
                    <a:pt x="258" y="0"/>
                    <a:pt x="23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4" name="Freeform 57">
              <a:extLst>
                <a:ext uri="{FF2B5EF4-FFF2-40B4-BE49-F238E27FC236}">
                  <a16:creationId xmlns:a16="http://schemas.microsoft.com/office/drawing/2014/main" id="{C97C0FB6-B7FC-8A66-540C-FF437F37DB14}"/>
                </a:ext>
              </a:extLst>
            </p:cNvPr>
            <p:cNvSpPr>
              <a:spLocks/>
            </p:cNvSpPr>
            <p:nvPr/>
          </p:nvSpPr>
          <p:spPr bwMode="auto">
            <a:xfrm>
              <a:off x="4015" y="1"/>
              <a:ext cx="661" cy="154"/>
            </a:xfrm>
            <a:custGeom>
              <a:avLst/>
              <a:gdLst>
                <a:gd name="T0" fmla="*/ 50 w 430"/>
                <a:gd name="T1" fmla="*/ 100 h 100"/>
                <a:gd name="T2" fmla="*/ 380 w 430"/>
                <a:gd name="T3" fmla="*/ 100 h 100"/>
                <a:gd name="T4" fmla="*/ 430 w 430"/>
                <a:gd name="T5" fmla="*/ 50 h 100"/>
                <a:gd name="T6" fmla="*/ 380 w 430"/>
                <a:gd name="T7" fmla="*/ 0 h 100"/>
                <a:gd name="T8" fmla="*/ 50 w 430"/>
                <a:gd name="T9" fmla="*/ 0 h 100"/>
                <a:gd name="T10" fmla="*/ 0 w 430"/>
                <a:gd name="T11" fmla="*/ 50 h 100"/>
                <a:gd name="T12" fmla="*/ 50 w 4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50" y="100"/>
                  </a:moveTo>
                  <a:cubicBezTo>
                    <a:pt x="380" y="100"/>
                    <a:pt x="380" y="100"/>
                    <a:pt x="380" y="100"/>
                  </a:cubicBezTo>
                  <a:cubicBezTo>
                    <a:pt x="408" y="100"/>
                    <a:pt x="430" y="77"/>
                    <a:pt x="430" y="50"/>
                  </a:cubicBezTo>
                  <a:cubicBezTo>
                    <a:pt x="430" y="22"/>
                    <a:pt x="408" y="0"/>
                    <a:pt x="380"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5" name="Freeform 58">
              <a:extLst>
                <a:ext uri="{FF2B5EF4-FFF2-40B4-BE49-F238E27FC236}">
                  <a16:creationId xmlns:a16="http://schemas.microsoft.com/office/drawing/2014/main" id="{66AAB71A-BCDD-13ED-42BD-BE40C4B3B241}"/>
                </a:ext>
              </a:extLst>
            </p:cNvPr>
            <p:cNvSpPr>
              <a:spLocks/>
            </p:cNvSpPr>
            <p:nvPr/>
          </p:nvSpPr>
          <p:spPr bwMode="auto">
            <a:xfrm>
              <a:off x="3001" y="1"/>
              <a:ext cx="661" cy="154"/>
            </a:xfrm>
            <a:custGeom>
              <a:avLst/>
              <a:gdLst>
                <a:gd name="T0" fmla="*/ 50 w 430"/>
                <a:gd name="T1" fmla="*/ 100 h 100"/>
                <a:gd name="T2" fmla="*/ 380 w 430"/>
                <a:gd name="T3" fmla="*/ 100 h 100"/>
                <a:gd name="T4" fmla="*/ 430 w 430"/>
                <a:gd name="T5" fmla="*/ 50 h 100"/>
                <a:gd name="T6" fmla="*/ 380 w 430"/>
                <a:gd name="T7" fmla="*/ 0 h 100"/>
                <a:gd name="T8" fmla="*/ 50 w 430"/>
                <a:gd name="T9" fmla="*/ 0 h 100"/>
                <a:gd name="T10" fmla="*/ 0 w 430"/>
                <a:gd name="T11" fmla="*/ 50 h 100"/>
                <a:gd name="T12" fmla="*/ 50 w 4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50" y="100"/>
                  </a:moveTo>
                  <a:cubicBezTo>
                    <a:pt x="380" y="100"/>
                    <a:pt x="380" y="100"/>
                    <a:pt x="380" y="100"/>
                  </a:cubicBezTo>
                  <a:cubicBezTo>
                    <a:pt x="407" y="100"/>
                    <a:pt x="430" y="77"/>
                    <a:pt x="430" y="50"/>
                  </a:cubicBezTo>
                  <a:cubicBezTo>
                    <a:pt x="430" y="22"/>
                    <a:pt x="407" y="0"/>
                    <a:pt x="380"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6" name="Freeform 59">
              <a:extLst>
                <a:ext uri="{FF2B5EF4-FFF2-40B4-BE49-F238E27FC236}">
                  <a16:creationId xmlns:a16="http://schemas.microsoft.com/office/drawing/2014/main" id="{765E4F60-E6C1-AAAB-0325-761F82B4E406}"/>
                </a:ext>
              </a:extLst>
            </p:cNvPr>
            <p:cNvSpPr>
              <a:spLocks/>
            </p:cNvSpPr>
            <p:nvPr/>
          </p:nvSpPr>
          <p:spPr bwMode="auto">
            <a:xfrm>
              <a:off x="5032" y="1"/>
              <a:ext cx="661" cy="154"/>
            </a:xfrm>
            <a:custGeom>
              <a:avLst/>
              <a:gdLst>
                <a:gd name="T0" fmla="*/ 50 w 430"/>
                <a:gd name="T1" fmla="*/ 100 h 100"/>
                <a:gd name="T2" fmla="*/ 380 w 430"/>
                <a:gd name="T3" fmla="*/ 100 h 100"/>
                <a:gd name="T4" fmla="*/ 430 w 430"/>
                <a:gd name="T5" fmla="*/ 50 h 100"/>
                <a:gd name="T6" fmla="*/ 380 w 430"/>
                <a:gd name="T7" fmla="*/ 0 h 100"/>
                <a:gd name="T8" fmla="*/ 50 w 430"/>
                <a:gd name="T9" fmla="*/ 0 h 100"/>
                <a:gd name="T10" fmla="*/ 0 w 430"/>
                <a:gd name="T11" fmla="*/ 50 h 100"/>
                <a:gd name="T12" fmla="*/ 50 w 4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50" y="100"/>
                  </a:moveTo>
                  <a:cubicBezTo>
                    <a:pt x="380" y="100"/>
                    <a:pt x="380" y="100"/>
                    <a:pt x="380" y="100"/>
                  </a:cubicBezTo>
                  <a:cubicBezTo>
                    <a:pt x="407" y="100"/>
                    <a:pt x="430" y="77"/>
                    <a:pt x="430" y="50"/>
                  </a:cubicBezTo>
                  <a:cubicBezTo>
                    <a:pt x="430" y="22"/>
                    <a:pt x="407" y="0"/>
                    <a:pt x="380"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7" name="Freeform 60">
              <a:extLst>
                <a:ext uri="{FF2B5EF4-FFF2-40B4-BE49-F238E27FC236}">
                  <a16:creationId xmlns:a16="http://schemas.microsoft.com/office/drawing/2014/main" id="{D4275D71-791A-CA3D-17EE-B0AEAAA87C9E}"/>
                </a:ext>
              </a:extLst>
            </p:cNvPr>
            <p:cNvSpPr>
              <a:spLocks/>
            </p:cNvSpPr>
            <p:nvPr/>
          </p:nvSpPr>
          <p:spPr bwMode="auto">
            <a:xfrm>
              <a:off x="1985" y="1"/>
              <a:ext cx="661" cy="154"/>
            </a:xfrm>
            <a:custGeom>
              <a:avLst/>
              <a:gdLst>
                <a:gd name="T0" fmla="*/ 50 w 430"/>
                <a:gd name="T1" fmla="*/ 100 h 100"/>
                <a:gd name="T2" fmla="*/ 380 w 430"/>
                <a:gd name="T3" fmla="*/ 100 h 100"/>
                <a:gd name="T4" fmla="*/ 430 w 430"/>
                <a:gd name="T5" fmla="*/ 50 h 100"/>
                <a:gd name="T6" fmla="*/ 380 w 430"/>
                <a:gd name="T7" fmla="*/ 0 h 100"/>
                <a:gd name="T8" fmla="*/ 50 w 430"/>
                <a:gd name="T9" fmla="*/ 0 h 100"/>
                <a:gd name="T10" fmla="*/ 0 w 430"/>
                <a:gd name="T11" fmla="*/ 50 h 100"/>
                <a:gd name="T12" fmla="*/ 50 w 4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50" y="100"/>
                  </a:moveTo>
                  <a:cubicBezTo>
                    <a:pt x="380" y="100"/>
                    <a:pt x="380" y="100"/>
                    <a:pt x="380" y="100"/>
                  </a:cubicBezTo>
                  <a:cubicBezTo>
                    <a:pt x="408" y="100"/>
                    <a:pt x="430" y="77"/>
                    <a:pt x="430" y="50"/>
                  </a:cubicBezTo>
                  <a:cubicBezTo>
                    <a:pt x="430" y="22"/>
                    <a:pt x="408" y="0"/>
                    <a:pt x="380" y="0"/>
                  </a:cubicBezTo>
                  <a:cubicBezTo>
                    <a:pt x="50" y="0"/>
                    <a:pt x="50" y="0"/>
                    <a:pt x="50" y="0"/>
                  </a:cubicBezTo>
                  <a:cubicBezTo>
                    <a:pt x="23" y="0"/>
                    <a:pt x="0" y="22"/>
                    <a:pt x="0" y="50"/>
                  </a:cubicBezTo>
                  <a:cubicBezTo>
                    <a:pt x="0" y="77"/>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8" name="Freeform 61">
              <a:extLst>
                <a:ext uri="{FF2B5EF4-FFF2-40B4-BE49-F238E27FC236}">
                  <a16:creationId xmlns:a16="http://schemas.microsoft.com/office/drawing/2014/main" id="{1A705D90-A602-B3C0-F80A-DA26DCDAC725}"/>
                </a:ext>
              </a:extLst>
            </p:cNvPr>
            <p:cNvSpPr>
              <a:spLocks/>
            </p:cNvSpPr>
            <p:nvPr/>
          </p:nvSpPr>
          <p:spPr bwMode="auto">
            <a:xfrm>
              <a:off x="6046" y="1"/>
              <a:ext cx="431" cy="431"/>
            </a:xfrm>
            <a:custGeom>
              <a:avLst/>
              <a:gdLst>
                <a:gd name="T0" fmla="*/ 230 w 280"/>
                <a:gd name="T1" fmla="*/ 0 h 280"/>
                <a:gd name="T2" fmla="*/ 50 w 280"/>
                <a:gd name="T3" fmla="*/ 0 h 280"/>
                <a:gd name="T4" fmla="*/ 0 w 280"/>
                <a:gd name="T5" fmla="*/ 50 h 280"/>
                <a:gd name="T6" fmla="*/ 50 w 280"/>
                <a:gd name="T7" fmla="*/ 100 h 280"/>
                <a:gd name="T8" fmla="*/ 180 w 280"/>
                <a:gd name="T9" fmla="*/ 100 h 280"/>
                <a:gd name="T10" fmla="*/ 180 w 280"/>
                <a:gd name="T11" fmla="*/ 230 h 280"/>
                <a:gd name="T12" fmla="*/ 230 w 280"/>
                <a:gd name="T13" fmla="*/ 280 h 280"/>
                <a:gd name="T14" fmla="*/ 280 w 280"/>
                <a:gd name="T15" fmla="*/ 230 h 280"/>
                <a:gd name="T16" fmla="*/ 280 w 280"/>
                <a:gd name="T17" fmla="*/ 50 h 280"/>
                <a:gd name="T18" fmla="*/ 23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230" y="0"/>
                  </a:moveTo>
                  <a:cubicBezTo>
                    <a:pt x="50" y="0"/>
                    <a:pt x="50" y="0"/>
                    <a:pt x="50" y="0"/>
                  </a:cubicBezTo>
                  <a:cubicBezTo>
                    <a:pt x="22" y="0"/>
                    <a:pt x="0" y="22"/>
                    <a:pt x="0" y="50"/>
                  </a:cubicBezTo>
                  <a:cubicBezTo>
                    <a:pt x="0" y="77"/>
                    <a:pt x="22" y="100"/>
                    <a:pt x="50" y="100"/>
                  </a:cubicBezTo>
                  <a:cubicBezTo>
                    <a:pt x="180" y="100"/>
                    <a:pt x="180" y="100"/>
                    <a:pt x="180" y="100"/>
                  </a:cubicBezTo>
                  <a:cubicBezTo>
                    <a:pt x="180" y="230"/>
                    <a:pt x="180" y="230"/>
                    <a:pt x="180" y="230"/>
                  </a:cubicBezTo>
                  <a:cubicBezTo>
                    <a:pt x="180" y="257"/>
                    <a:pt x="202" y="280"/>
                    <a:pt x="230" y="280"/>
                  </a:cubicBezTo>
                  <a:cubicBezTo>
                    <a:pt x="258" y="280"/>
                    <a:pt x="280" y="257"/>
                    <a:pt x="280" y="230"/>
                  </a:cubicBezTo>
                  <a:cubicBezTo>
                    <a:pt x="280" y="50"/>
                    <a:pt x="280" y="50"/>
                    <a:pt x="280" y="50"/>
                  </a:cubicBezTo>
                  <a:cubicBezTo>
                    <a:pt x="280" y="22"/>
                    <a:pt x="258" y="0"/>
                    <a:pt x="23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9" name="Freeform 62">
              <a:extLst>
                <a:ext uri="{FF2B5EF4-FFF2-40B4-BE49-F238E27FC236}">
                  <a16:creationId xmlns:a16="http://schemas.microsoft.com/office/drawing/2014/main" id="{488B3FC0-C7EE-9FB3-6D8E-12259D0276C7}"/>
                </a:ext>
              </a:extLst>
            </p:cNvPr>
            <p:cNvSpPr>
              <a:spLocks/>
            </p:cNvSpPr>
            <p:nvPr/>
          </p:nvSpPr>
          <p:spPr bwMode="auto">
            <a:xfrm>
              <a:off x="6323" y="2857"/>
              <a:ext cx="154" cy="669"/>
            </a:xfrm>
            <a:custGeom>
              <a:avLst/>
              <a:gdLst>
                <a:gd name="T0" fmla="*/ 50 w 100"/>
                <a:gd name="T1" fmla="*/ 0 h 435"/>
                <a:gd name="T2" fmla="*/ 0 w 100"/>
                <a:gd name="T3" fmla="*/ 50 h 435"/>
                <a:gd name="T4" fmla="*/ 0 w 100"/>
                <a:gd name="T5" fmla="*/ 385 h 435"/>
                <a:gd name="T6" fmla="*/ 50 w 100"/>
                <a:gd name="T7" fmla="*/ 435 h 435"/>
                <a:gd name="T8" fmla="*/ 100 w 100"/>
                <a:gd name="T9" fmla="*/ 385 h 435"/>
                <a:gd name="T10" fmla="*/ 100 w 100"/>
                <a:gd name="T11" fmla="*/ 50 h 435"/>
                <a:gd name="T12" fmla="*/ 50 w 100"/>
                <a:gd name="T13" fmla="*/ 0 h 435"/>
              </a:gdLst>
              <a:ahLst/>
              <a:cxnLst>
                <a:cxn ang="0">
                  <a:pos x="T0" y="T1"/>
                </a:cxn>
                <a:cxn ang="0">
                  <a:pos x="T2" y="T3"/>
                </a:cxn>
                <a:cxn ang="0">
                  <a:pos x="T4" y="T5"/>
                </a:cxn>
                <a:cxn ang="0">
                  <a:pos x="T6" y="T7"/>
                </a:cxn>
                <a:cxn ang="0">
                  <a:pos x="T8" y="T9"/>
                </a:cxn>
                <a:cxn ang="0">
                  <a:pos x="T10" y="T11"/>
                </a:cxn>
                <a:cxn ang="0">
                  <a:pos x="T12" y="T13"/>
                </a:cxn>
              </a:cxnLst>
              <a:rect l="0" t="0" r="r" b="b"/>
              <a:pathLst>
                <a:path w="100" h="435">
                  <a:moveTo>
                    <a:pt x="50" y="0"/>
                  </a:moveTo>
                  <a:cubicBezTo>
                    <a:pt x="22" y="0"/>
                    <a:pt x="0" y="22"/>
                    <a:pt x="0" y="50"/>
                  </a:cubicBezTo>
                  <a:cubicBezTo>
                    <a:pt x="0" y="385"/>
                    <a:pt x="0" y="385"/>
                    <a:pt x="0" y="385"/>
                  </a:cubicBezTo>
                  <a:cubicBezTo>
                    <a:pt x="0" y="413"/>
                    <a:pt x="22" y="435"/>
                    <a:pt x="50" y="435"/>
                  </a:cubicBezTo>
                  <a:cubicBezTo>
                    <a:pt x="78" y="435"/>
                    <a:pt x="100" y="413"/>
                    <a:pt x="100" y="385"/>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20" name="Freeform 63">
              <a:extLst>
                <a:ext uri="{FF2B5EF4-FFF2-40B4-BE49-F238E27FC236}">
                  <a16:creationId xmlns:a16="http://schemas.microsoft.com/office/drawing/2014/main" id="{8260CE21-F314-3388-6D36-7E28DA8AB3C8}"/>
                </a:ext>
              </a:extLst>
            </p:cNvPr>
            <p:cNvSpPr>
              <a:spLocks/>
            </p:cNvSpPr>
            <p:nvPr/>
          </p:nvSpPr>
          <p:spPr bwMode="auto">
            <a:xfrm>
              <a:off x="6323" y="1825"/>
              <a:ext cx="154" cy="670"/>
            </a:xfrm>
            <a:custGeom>
              <a:avLst/>
              <a:gdLst>
                <a:gd name="T0" fmla="*/ 50 w 100"/>
                <a:gd name="T1" fmla="*/ 0 h 436"/>
                <a:gd name="T2" fmla="*/ 0 w 100"/>
                <a:gd name="T3" fmla="*/ 50 h 436"/>
                <a:gd name="T4" fmla="*/ 0 w 100"/>
                <a:gd name="T5" fmla="*/ 386 h 436"/>
                <a:gd name="T6" fmla="*/ 50 w 100"/>
                <a:gd name="T7" fmla="*/ 436 h 436"/>
                <a:gd name="T8" fmla="*/ 100 w 100"/>
                <a:gd name="T9" fmla="*/ 386 h 436"/>
                <a:gd name="T10" fmla="*/ 100 w 100"/>
                <a:gd name="T11" fmla="*/ 50 h 436"/>
                <a:gd name="T12" fmla="*/ 50 w 100"/>
                <a:gd name="T13" fmla="*/ 0 h 436"/>
              </a:gdLst>
              <a:ahLst/>
              <a:cxnLst>
                <a:cxn ang="0">
                  <a:pos x="T0" y="T1"/>
                </a:cxn>
                <a:cxn ang="0">
                  <a:pos x="T2" y="T3"/>
                </a:cxn>
                <a:cxn ang="0">
                  <a:pos x="T4" y="T5"/>
                </a:cxn>
                <a:cxn ang="0">
                  <a:pos x="T6" y="T7"/>
                </a:cxn>
                <a:cxn ang="0">
                  <a:pos x="T8" y="T9"/>
                </a:cxn>
                <a:cxn ang="0">
                  <a:pos x="T10" y="T11"/>
                </a:cxn>
                <a:cxn ang="0">
                  <a:pos x="T12" y="T13"/>
                </a:cxn>
              </a:cxnLst>
              <a:rect l="0" t="0" r="r" b="b"/>
              <a:pathLst>
                <a:path w="100" h="436">
                  <a:moveTo>
                    <a:pt x="50" y="0"/>
                  </a:moveTo>
                  <a:cubicBezTo>
                    <a:pt x="22" y="0"/>
                    <a:pt x="0" y="23"/>
                    <a:pt x="0" y="50"/>
                  </a:cubicBezTo>
                  <a:cubicBezTo>
                    <a:pt x="0" y="386"/>
                    <a:pt x="0" y="386"/>
                    <a:pt x="0" y="386"/>
                  </a:cubicBezTo>
                  <a:cubicBezTo>
                    <a:pt x="0" y="413"/>
                    <a:pt x="22" y="436"/>
                    <a:pt x="50" y="436"/>
                  </a:cubicBezTo>
                  <a:cubicBezTo>
                    <a:pt x="78" y="436"/>
                    <a:pt x="100" y="413"/>
                    <a:pt x="100" y="386"/>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21" name="Freeform 64">
              <a:extLst>
                <a:ext uri="{FF2B5EF4-FFF2-40B4-BE49-F238E27FC236}">
                  <a16:creationId xmlns:a16="http://schemas.microsoft.com/office/drawing/2014/main" id="{F188320D-4722-98B7-1729-81CB768C260C}"/>
                </a:ext>
              </a:extLst>
            </p:cNvPr>
            <p:cNvSpPr>
              <a:spLocks/>
            </p:cNvSpPr>
            <p:nvPr/>
          </p:nvSpPr>
          <p:spPr bwMode="auto">
            <a:xfrm>
              <a:off x="6323" y="794"/>
              <a:ext cx="154" cy="669"/>
            </a:xfrm>
            <a:custGeom>
              <a:avLst/>
              <a:gdLst>
                <a:gd name="T0" fmla="*/ 50 w 100"/>
                <a:gd name="T1" fmla="*/ 0 h 435"/>
                <a:gd name="T2" fmla="*/ 0 w 100"/>
                <a:gd name="T3" fmla="*/ 50 h 435"/>
                <a:gd name="T4" fmla="*/ 0 w 100"/>
                <a:gd name="T5" fmla="*/ 385 h 435"/>
                <a:gd name="T6" fmla="*/ 50 w 100"/>
                <a:gd name="T7" fmla="*/ 435 h 435"/>
                <a:gd name="T8" fmla="*/ 100 w 100"/>
                <a:gd name="T9" fmla="*/ 385 h 435"/>
                <a:gd name="T10" fmla="*/ 100 w 100"/>
                <a:gd name="T11" fmla="*/ 50 h 435"/>
                <a:gd name="T12" fmla="*/ 50 w 100"/>
                <a:gd name="T13" fmla="*/ 0 h 435"/>
              </a:gdLst>
              <a:ahLst/>
              <a:cxnLst>
                <a:cxn ang="0">
                  <a:pos x="T0" y="T1"/>
                </a:cxn>
                <a:cxn ang="0">
                  <a:pos x="T2" y="T3"/>
                </a:cxn>
                <a:cxn ang="0">
                  <a:pos x="T4" y="T5"/>
                </a:cxn>
                <a:cxn ang="0">
                  <a:pos x="T6" y="T7"/>
                </a:cxn>
                <a:cxn ang="0">
                  <a:pos x="T8" y="T9"/>
                </a:cxn>
                <a:cxn ang="0">
                  <a:pos x="T10" y="T11"/>
                </a:cxn>
                <a:cxn ang="0">
                  <a:pos x="T12" y="T13"/>
                </a:cxn>
              </a:cxnLst>
              <a:rect l="0" t="0" r="r" b="b"/>
              <a:pathLst>
                <a:path w="100" h="435">
                  <a:moveTo>
                    <a:pt x="50" y="0"/>
                  </a:moveTo>
                  <a:cubicBezTo>
                    <a:pt x="22" y="0"/>
                    <a:pt x="0" y="22"/>
                    <a:pt x="0" y="50"/>
                  </a:cubicBezTo>
                  <a:cubicBezTo>
                    <a:pt x="0" y="385"/>
                    <a:pt x="0" y="385"/>
                    <a:pt x="0" y="385"/>
                  </a:cubicBezTo>
                  <a:cubicBezTo>
                    <a:pt x="0" y="413"/>
                    <a:pt x="22" y="435"/>
                    <a:pt x="50" y="435"/>
                  </a:cubicBezTo>
                  <a:cubicBezTo>
                    <a:pt x="78" y="435"/>
                    <a:pt x="100" y="413"/>
                    <a:pt x="100" y="385"/>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22" name="Freeform 65">
              <a:extLst>
                <a:ext uri="{FF2B5EF4-FFF2-40B4-BE49-F238E27FC236}">
                  <a16:creationId xmlns:a16="http://schemas.microsoft.com/office/drawing/2014/main" id="{85EC9D8A-2811-EA0B-0819-24D5E01035F1}"/>
                </a:ext>
              </a:extLst>
            </p:cNvPr>
            <p:cNvSpPr>
              <a:spLocks/>
            </p:cNvSpPr>
            <p:nvPr/>
          </p:nvSpPr>
          <p:spPr bwMode="auto">
            <a:xfrm>
              <a:off x="2191" y="2868"/>
              <a:ext cx="1769" cy="15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423" name="Rectangle 422">
            <a:extLst>
              <a:ext uri="{FF2B5EF4-FFF2-40B4-BE49-F238E27FC236}">
                <a16:creationId xmlns:a16="http://schemas.microsoft.com/office/drawing/2014/main" id="{030E5137-D2D6-0CAD-8A90-E329EBBCF075}"/>
              </a:ext>
            </a:extLst>
          </p:cNvPr>
          <p:cNvSpPr/>
          <p:nvPr/>
        </p:nvSpPr>
        <p:spPr>
          <a:xfrm>
            <a:off x="1225550"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OS</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0CB61B05-7D58-6864-4EE7-A802E3497523}"/>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3" name="Subtitle 2">
            <a:extLst>
              <a:ext uri="{FF2B5EF4-FFF2-40B4-BE49-F238E27FC236}">
                <a16:creationId xmlns:a16="http://schemas.microsoft.com/office/drawing/2014/main" id="{1499A2EF-EADF-79EB-E946-B5D8A2D1CD81}"/>
              </a:ext>
            </a:extLst>
          </p:cNvPr>
          <p:cNvSpPr>
            <a:spLocks noGrp="1"/>
          </p:cNvSpPr>
          <p:nvPr>
            <p:ph type="subTitle" idx="14"/>
          </p:nvPr>
        </p:nvSpPr>
        <p:spPr>
          <a:xfrm>
            <a:off x="341313" y="660400"/>
            <a:ext cx="8461375" cy="204788"/>
          </a:xfrm>
        </p:spPr>
        <p:txBody>
          <a:bodyPr rtlCol="0">
            <a:noAutofit/>
          </a:bodyPr>
          <a:lstStyle/>
          <a:p>
            <a:pPr eaLnBrk="1" fontAlgn="auto" hangingPunct="1">
              <a:buFont typeface=".LucidaGrandeUI" charset="0"/>
              <a:buNone/>
              <a:defRPr/>
            </a:pPr>
            <a:r>
              <a:rPr lang="en-US"/>
              <a:t>Copy/paste these graphics to use in your own presentations</a:t>
            </a:r>
            <a:endParaRPr lang="en-US" dirty="0"/>
          </a:p>
        </p:txBody>
      </p:sp>
      <p:sp>
        <p:nvSpPr>
          <p:cNvPr id="1065" name="Rectangle 1064">
            <a:extLst>
              <a:ext uri="{FF2B5EF4-FFF2-40B4-BE49-F238E27FC236}">
                <a16:creationId xmlns:a16="http://schemas.microsoft.com/office/drawing/2014/main" id="{B06F04C7-26D5-C7D9-A807-D92DA9A6E89E}"/>
              </a:ext>
            </a:extLst>
          </p:cNvPr>
          <p:cNvSpPr/>
          <p:nvPr/>
        </p:nvSpPr>
        <p:spPr>
          <a:xfrm>
            <a:off x="2895600" y="3614738"/>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Search Head</a:t>
            </a:r>
          </a:p>
        </p:txBody>
      </p:sp>
      <p:sp>
        <p:nvSpPr>
          <p:cNvPr id="1074" name="Rectangle 1073">
            <a:extLst>
              <a:ext uri="{FF2B5EF4-FFF2-40B4-BE49-F238E27FC236}">
                <a16:creationId xmlns:a16="http://schemas.microsoft.com/office/drawing/2014/main" id="{D36D80F9-200D-C3F0-59C5-628C6B14DDE1}"/>
              </a:ext>
            </a:extLst>
          </p:cNvPr>
          <p:cNvSpPr/>
          <p:nvPr/>
        </p:nvSpPr>
        <p:spPr>
          <a:xfrm>
            <a:off x="2901950"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Tag/Ticket</a:t>
            </a:r>
          </a:p>
        </p:txBody>
      </p:sp>
      <p:sp>
        <p:nvSpPr>
          <p:cNvPr id="1085" name="Rectangle 1084">
            <a:extLst>
              <a:ext uri="{FF2B5EF4-FFF2-40B4-BE49-F238E27FC236}">
                <a16:creationId xmlns:a16="http://schemas.microsoft.com/office/drawing/2014/main" id="{4F86ACAF-8CA5-51C1-63FF-26720843488D}"/>
              </a:ext>
            </a:extLst>
          </p:cNvPr>
          <p:cNvSpPr/>
          <p:nvPr/>
        </p:nvSpPr>
        <p:spPr>
          <a:xfrm>
            <a:off x="2930525" y="1943100"/>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Pie Chart</a:t>
            </a:r>
          </a:p>
        </p:txBody>
      </p:sp>
      <p:sp>
        <p:nvSpPr>
          <p:cNvPr id="622" name="Rectangle 621">
            <a:extLst>
              <a:ext uri="{FF2B5EF4-FFF2-40B4-BE49-F238E27FC236}">
                <a16:creationId xmlns:a16="http://schemas.microsoft.com/office/drawing/2014/main" id="{A3EE9887-E69E-28D8-6C7D-139AAE4733E0}"/>
              </a:ext>
            </a:extLst>
          </p:cNvPr>
          <p:cNvSpPr/>
          <p:nvPr/>
        </p:nvSpPr>
        <p:spPr>
          <a:xfrm>
            <a:off x="3736975" y="4425950"/>
            <a:ext cx="828675"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a:t>
            </a:r>
            <a:r>
              <a:rPr lang="en-US" sz="825" dirty="0" err="1">
                <a:solidFill>
                  <a:srgbClr val="000000"/>
                </a:solidFill>
                <a:latin typeface="Arial"/>
                <a:ea typeface="+mn-ea"/>
              </a:rPr>
              <a:t>Gearz</a:t>
            </a:r>
            <a:endParaRPr lang="en-US" sz="825" dirty="0">
              <a:solidFill>
                <a:srgbClr val="000000"/>
              </a:solidFill>
              <a:latin typeface="Arial"/>
              <a:ea typeface="+mn-ea"/>
            </a:endParaRPr>
          </a:p>
        </p:txBody>
      </p:sp>
      <p:sp>
        <p:nvSpPr>
          <p:cNvPr id="1066" name="Rectangle 1065">
            <a:extLst>
              <a:ext uri="{FF2B5EF4-FFF2-40B4-BE49-F238E27FC236}">
                <a16:creationId xmlns:a16="http://schemas.microsoft.com/office/drawing/2014/main" id="{AAE7A7D3-4B95-8E80-93BB-A4BD7B897801}"/>
              </a:ext>
            </a:extLst>
          </p:cNvPr>
          <p:cNvSpPr/>
          <p:nvPr/>
        </p:nvSpPr>
        <p:spPr>
          <a:xfrm>
            <a:off x="2047875" y="3614738"/>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Forwarder</a:t>
            </a:r>
          </a:p>
        </p:txBody>
      </p:sp>
      <p:sp>
        <p:nvSpPr>
          <p:cNvPr id="1076" name="Rectangle 1075">
            <a:extLst>
              <a:ext uri="{FF2B5EF4-FFF2-40B4-BE49-F238E27FC236}">
                <a16:creationId xmlns:a16="http://schemas.microsoft.com/office/drawing/2014/main" id="{EEB639A6-4332-C16E-A857-54E0BDF1064D}"/>
              </a:ext>
            </a:extLst>
          </p:cNvPr>
          <p:cNvSpPr/>
          <p:nvPr/>
        </p:nvSpPr>
        <p:spPr>
          <a:xfrm>
            <a:off x="2054225" y="2784475"/>
            <a:ext cx="75565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Mobile App Alt</a:t>
            </a:r>
            <a:endParaRPr lang="en-US" sz="825" dirty="0">
              <a:solidFill>
                <a:srgbClr val="000000"/>
              </a:solidFill>
              <a:latin typeface="Arial"/>
              <a:ea typeface="+mn-ea"/>
            </a:endParaRPr>
          </a:p>
        </p:txBody>
      </p:sp>
      <p:sp>
        <p:nvSpPr>
          <p:cNvPr id="1086" name="Rectangle 1085">
            <a:extLst>
              <a:ext uri="{FF2B5EF4-FFF2-40B4-BE49-F238E27FC236}">
                <a16:creationId xmlns:a16="http://schemas.microsoft.com/office/drawing/2014/main" id="{0746F891-85C4-25A0-3432-CE482DCEC2E7}"/>
              </a:ext>
            </a:extLst>
          </p:cNvPr>
          <p:cNvSpPr/>
          <p:nvPr/>
        </p:nvSpPr>
        <p:spPr>
          <a:xfrm>
            <a:off x="2082800" y="1943100"/>
            <a:ext cx="7556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Bar Chart</a:t>
            </a:r>
            <a:endParaRPr lang="en-US" sz="825" dirty="0">
              <a:solidFill>
                <a:srgbClr val="000000"/>
              </a:solidFill>
              <a:latin typeface="Arial"/>
              <a:ea typeface="+mn-ea"/>
            </a:endParaRPr>
          </a:p>
        </p:txBody>
      </p:sp>
      <p:sp>
        <p:nvSpPr>
          <p:cNvPr id="624" name="Rectangle 623">
            <a:extLst>
              <a:ext uri="{FF2B5EF4-FFF2-40B4-BE49-F238E27FC236}">
                <a16:creationId xmlns:a16="http://schemas.microsoft.com/office/drawing/2014/main" id="{7A31CC9F-F93A-4C7B-0DED-8FAA6403D916}"/>
              </a:ext>
            </a:extLst>
          </p:cNvPr>
          <p:cNvSpPr/>
          <p:nvPr/>
        </p:nvSpPr>
        <p:spPr>
          <a:xfrm>
            <a:off x="2889250" y="4425950"/>
            <a:ext cx="828675"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AIX</a:t>
            </a:r>
          </a:p>
        </p:txBody>
      </p:sp>
      <p:grpSp>
        <p:nvGrpSpPr>
          <p:cNvPr id="28" name="Group 27">
            <a:extLst>
              <a:ext uri="{FF2B5EF4-FFF2-40B4-BE49-F238E27FC236}">
                <a16:creationId xmlns:a16="http://schemas.microsoft.com/office/drawing/2014/main" id="{2A3616D7-7E6C-CFB6-9955-2F4E0B9C2C65}"/>
              </a:ext>
            </a:extLst>
          </p:cNvPr>
          <p:cNvGrpSpPr/>
          <p:nvPr/>
        </p:nvGrpSpPr>
        <p:grpSpPr>
          <a:xfrm>
            <a:off x="1493555" y="2424532"/>
            <a:ext cx="198377" cy="327733"/>
            <a:chOff x="4215102" y="3250668"/>
            <a:chExt cx="320048" cy="528742"/>
          </a:xfrm>
          <a:solidFill>
            <a:srgbClr val="000000"/>
          </a:solidFill>
        </p:grpSpPr>
        <p:sp>
          <p:nvSpPr>
            <p:cNvPr id="359" name="Freeform 318">
              <a:extLst>
                <a:ext uri="{FF2B5EF4-FFF2-40B4-BE49-F238E27FC236}">
                  <a16:creationId xmlns:a16="http://schemas.microsoft.com/office/drawing/2014/main" id="{5506DD5E-B4D8-3A69-E750-B10869E75D67}"/>
                </a:ext>
              </a:extLst>
            </p:cNvPr>
            <p:cNvSpPr>
              <a:spLocks noEditPoints="1"/>
            </p:cNvSpPr>
            <p:nvPr/>
          </p:nvSpPr>
          <p:spPr bwMode="auto">
            <a:xfrm>
              <a:off x="4277659" y="3423800"/>
              <a:ext cx="182737" cy="183256"/>
            </a:xfrm>
            <a:custGeom>
              <a:avLst/>
              <a:gdLst>
                <a:gd name="T0" fmla="*/ 24 w 298"/>
                <a:gd name="T1" fmla="*/ 299 h 299"/>
                <a:gd name="T2" fmla="*/ 274 w 298"/>
                <a:gd name="T3" fmla="*/ 299 h 299"/>
                <a:gd name="T4" fmla="*/ 298 w 298"/>
                <a:gd name="T5" fmla="*/ 275 h 299"/>
                <a:gd name="T6" fmla="*/ 298 w 298"/>
                <a:gd name="T7" fmla="*/ 24 h 299"/>
                <a:gd name="T8" fmla="*/ 274 w 298"/>
                <a:gd name="T9" fmla="*/ 0 h 299"/>
                <a:gd name="T10" fmla="*/ 24 w 298"/>
                <a:gd name="T11" fmla="*/ 0 h 299"/>
                <a:gd name="T12" fmla="*/ 0 w 298"/>
                <a:gd name="T13" fmla="*/ 24 h 299"/>
                <a:gd name="T14" fmla="*/ 0 w 298"/>
                <a:gd name="T15" fmla="*/ 275 h 299"/>
                <a:gd name="T16" fmla="*/ 24 w 298"/>
                <a:gd name="T17" fmla="*/ 299 h 299"/>
                <a:gd name="T18" fmla="*/ 24 w 298"/>
                <a:gd name="T19" fmla="*/ 24 h 299"/>
                <a:gd name="T20" fmla="*/ 274 w 298"/>
                <a:gd name="T21" fmla="*/ 24 h 299"/>
                <a:gd name="T22" fmla="*/ 274 w 298"/>
                <a:gd name="T23" fmla="*/ 275 h 299"/>
                <a:gd name="T24" fmla="*/ 24 w 298"/>
                <a:gd name="T25" fmla="*/ 275 h 299"/>
                <a:gd name="T26" fmla="*/ 24 w 298"/>
                <a:gd name="T27" fmla="*/ 2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299">
                  <a:moveTo>
                    <a:pt x="24" y="299"/>
                  </a:moveTo>
                  <a:cubicBezTo>
                    <a:pt x="274" y="299"/>
                    <a:pt x="274" y="299"/>
                    <a:pt x="274" y="299"/>
                  </a:cubicBezTo>
                  <a:cubicBezTo>
                    <a:pt x="288" y="299"/>
                    <a:pt x="298" y="288"/>
                    <a:pt x="298" y="275"/>
                  </a:cubicBezTo>
                  <a:cubicBezTo>
                    <a:pt x="298" y="24"/>
                    <a:pt x="298" y="24"/>
                    <a:pt x="298" y="24"/>
                  </a:cubicBezTo>
                  <a:cubicBezTo>
                    <a:pt x="298" y="11"/>
                    <a:pt x="288" y="0"/>
                    <a:pt x="274" y="0"/>
                  </a:cubicBezTo>
                  <a:cubicBezTo>
                    <a:pt x="24" y="0"/>
                    <a:pt x="24" y="0"/>
                    <a:pt x="24" y="0"/>
                  </a:cubicBezTo>
                  <a:cubicBezTo>
                    <a:pt x="10" y="0"/>
                    <a:pt x="0" y="11"/>
                    <a:pt x="0" y="24"/>
                  </a:cubicBezTo>
                  <a:cubicBezTo>
                    <a:pt x="0" y="275"/>
                    <a:pt x="0" y="275"/>
                    <a:pt x="0" y="275"/>
                  </a:cubicBezTo>
                  <a:cubicBezTo>
                    <a:pt x="0" y="288"/>
                    <a:pt x="10" y="299"/>
                    <a:pt x="24" y="299"/>
                  </a:cubicBezTo>
                  <a:close/>
                  <a:moveTo>
                    <a:pt x="24" y="24"/>
                  </a:moveTo>
                  <a:cubicBezTo>
                    <a:pt x="274" y="24"/>
                    <a:pt x="274" y="24"/>
                    <a:pt x="274" y="24"/>
                  </a:cubicBezTo>
                  <a:cubicBezTo>
                    <a:pt x="274" y="275"/>
                    <a:pt x="274" y="275"/>
                    <a:pt x="274" y="275"/>
                  </a:cubicBezTo>
                  <a:cubicBezTo>
                    <a:pt x="24" y="275"/>
                    <a:pt x="24" y="275"/>
                    <a:pt x="24" y="275"/>
                  </a:cubicBezTo>
                  <a:lnTo>
                    <a:pt x="24" y="2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0" name="Freeform 319">
              <a:extLst>
                <a:ext uri="{FF2B5EF4-FFF2-40B4-BE49-F238E27FC236}">
                  <a16:creationId xmlns:a16="http://schemas.microsoft.com/office/drawing/2014/main" id="{D677268E-70FE-B948-1406-AD931426DAC6}"/>
                </a:ext>
              </a:extLst>
            </p:cNvPr>
            <p:cNvSpPr>
              <a:spLocks noEditPoints="1"/>
            </p:cNvSpPr>
            <p:nvPr/>
          </p:nvSpPr>
          <p:spPr bwMode="auto">
            <a:xfrm>
              <a:off x="4312700" y="3453132"/>
              <a:ext cx="112653" cy="123814"/>
            </a:xfrm>
            <a:custGeom>
              <a:avLst/>
              <a:gdLst>
                <a:gd name="T0" fmla="*/ 170 w 434"/>
                <a:gd name="T1" fmla="*/ 0 h 477"/>
                <a:gd name="T2" fmla="*/ 0 w 434"/>
                <a:gd name="T3" fmla="*/ 477 h 477"/>
                <a:gd name="T4" fmla="*/ 99 w 434"/>
                <a:gd name="T5" fmla="*/ 477 h 477"/>
                <a:gd name="T6" fmla="*/ 134 w 434"/>
                <a:gd name="T7" fmla="*/ 376 h 477"/>
                <a:gd name="T8" fmla="*/ 297 w 434"/>
                <a:gd name="T9" fmla="*/ 376 h 477"/>
                <a:gd name="T10" fmla="*/ 333 w 434"/>
                <a:gd name="T11" fmla="*/ 477 h 477"/>
                <a:gd name="T12" fmla="*/ 434 w 434"/>
                <a:gd name="T13" fmla="*/ 477 h 477"/>
                <a:gd name="T14" fmla="*/ 264 w 434"/>
                <a:gd name="T15" fmla="*/ 0 h 477"/>
                <a:gd name="T16" fmla="*/ 170 w 434"/>
                <a:gd name="T17" fmla="*/ 0 h 477"/>
                <a:gd name="T18" fmla="*/ 163 w 434"/>
                <a:gd name="T19" fmla="*/ 288 h 477"/>
                <a:gd name="T20" fmla="*/ 215 w 434"/>
                <a:gd name="T21" fmla="*/ 135 h 477"/>
                <a:gd name="T22" fmla="*/ 267 w 434"/>
                <a:gd name="T23" fmla="*/ 288 h 477"/>
                <a:gd name="T24" fmla="*/ 163 w 434"/>
                <a:gd name="T25" fmla="*/ 28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 h="477">
                  <a:moveTo>
                    <a:pt x="170" y="0"/>
                  </a:moveTo>
                  <a:lnTo>
                    <a:pt x="0" y="477"/>
                  </a:lnTo>
                  <a:lnTo>
                    <a:pt x="99" y="477"/>
                  </a:lnTo>
                  <a:lnTo>
                    <a:pt x="134" y="376"/>
                  </a:lnTo>
                  <a:lnTo>
                    <a:pt x="297" y="376"/>
                  </a:lnTo>
                  <a:lnTo>
                    <a:pt x="333" y="477"/>
                  </a:lnTo>
                  <a:lnTo>
                    <a:pt x="434" y="477"/>
                  </a:lnTo>
                  <a:lnTo>
                    <a:pt x="264" y="0"/>
                  </a:lnTo>
                  <a:lnTo>
                    <a:pt x="170" y="0"/>
                  </a:lnTo>
                  <a:close/>
                  <a:moveTo>
                    <a:pt x="163" y="288"/>
                  </a:moveTo>
                  <a:lnTo>
                    <a:pt x="215" y="135"/>
                  </a:lnTo>
                  <a:lnTo>
                    <a:pt x="267" y="288"/>
                  </a:lnTo>
                  <a:lnTo>
                    <a:pt x="163" y="28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1" name="Oval 320">
              <a:extLst>
                <a:ext uri="{FF2B5EF4-FFF2-40B4-BE49-F238E27FC236}">
                  <a16:creationId xmlns:a16="http://schemas.microsoft.com/office/drawing/2014/main" id="{0A0240C5-1154-6E48-378D-1798BF3AB2CC}"/>
                </a:ext>
              </a:extLst>
            </p:cNvPr>
            <p:cNvSpPr>
              <a:spLocks noChangeArrowheads="1"/>
            </p:cNvSpPr>
            <p:nvPr/>
          </p:nvSpPr>
          <p:spPr bwMode="auto">
            <a:xfrm>
              <a:off x="4348780" y="3705952"/>
              <a:ext cx="40493" cy="41012"/>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2" name="Freeform 321">
              <a:extLst>
                <a:ext uri="{FF2B5EF4-FFF2-40B4-BE49-F238E27FC236}">
                  <a16:creationId xmlns:a16="http://schemas.microsoft.com/office/drawing/2014/main" id="{5FDA4F27-CE5A-34C4-FE57-4E46845071F0}"/>
                </a:ext>
              </a:extLst>
            </p:cNvPr>
            <p:cNvSpPr>
              <a:spLocks noEditPoints="1"/>
            </p:cNvSpPr>
            <p:nvPr/>
          </p:nvSpPr>
          <p:spPr bwMode="auto">
            <a:xfrm>
              <a:off x="4215102" y="3250668"/>
              <a:ext cx="320048" cy="528742"/>
            </a:xfrm>
            <a:custGeom>
              <a:avLst/>
              <a:gdLst>
                <a:gd name="T0" fmla="*/ 522 w 522"/>
                <a:gd name="T1" fmla="*/ 251 h 862"/>
                <a:gd name="T2" fmla="*/ 522 w 522"/>
                <a:gd name="T3" fmla="*/ 215 h 862"/>
                <a:gd name="T4" fmla="*/ 504 w 522"/>
                <a:gd name="T5" fmla="*/ 215 h 862"/>
                <a:gd name="T6" fmla="*/ 504 w 522"/>
                <a:gd name="T7" fmla="*/ 100 h 862"/>
                <a:gd name="T8" fmla="*/ 403 w 522"/>
                <a:gd name="T9" fmla="*/ 0 h 862"/>
                <a:gd name="T10" fmla="*/ 101 w 522"/>
                <a:gd name="T11" fmla="*/ 0 h 862"/>
                <a:gd name="T12" fmla="*/ 0 w 522"/>
                <a:gd name="T13" fmla="*/ 100 h 862"/>
                <a:gd name="T14" fmla="*/ 0 w 522"/>
                <a:gd name="T15" fmla="*/ 761 h 862"/>
                <a:gd name="T16" fmla="*/ 101 w 522"/>
                <a:gd name="T17" fmla="*/ 862 h 862"/>
                <a:gd name="T18" fmla="*/ 403 w 522"/>
                <a:gd name="T19" fmla="*/ 862 h 862"/>
                <a:gd name="T20" fmla="*/ 504 w 522"/>
                <a:gd name="T21" fmla="*/ 761 h 862"/>
                <a:gd name="T22" fmla="*/ 504 w 522"/>
                <a:gd name="T23" fmla="*/ 323 h 862"/>
                <a:gd name="T24" fmla="*/ 522 w 522"/>
                <a:gd name="T25" fmla="*/ 323 h 862"/>
                <a:gd name="T26" fmla="*/ 522 w 522"/>
                <a:gd name="T27" fmla="*/ 287 h 862"/>
                <a:gd name="T28" fmla="*/ 504 w 522"/>
                <a:gd name="T29" fmla="*/ 287 h 862"/>
                <a:gd name="T30" fmla="*/ 504 w 522"/>
                <a:gd name="T31" fmla="*/ 251 h 862"/>
                <a:gd name="T32" fmla="*/ 522 w 522"/>
                <a:gd name="T33" fmla="*/ 251 h 862"/>
                <a:gd name="T34" fmla="*/ 472 w 522"/>
                <a:gd name="T35" fmla="*/ 761 h 862"/>
                <a:gd name="T36" fmla="*/ 403 w 522"/>
                <a:gd name="T37" fmla="*/ 830 h 862"/>
                <a:gd name="T38" fmla="*/ 101 w 522"/>
                <a:gd name="T39" fmla="*/ 830 h 862"/>
                <a:gd name="T40" fmla="*/ 32 w 522"/>
                <a:gd name="T41" fmla="*/ 761 h 862"/>
                <a:gd name="T42" fmla="*/ 32 w 522"/>
                <a:gd name="T43" fmla="*/ 724 h 862"/>
                <a:gd name="T44" fmla="*/ 472 w 522"/>
                <a:gd name="T45" fmla="*/ 724 h 862"/>
                <a:gd name="T46" fmla="*/ 472 w 522"/>
                <a:gd name="T47" fmla="*/ 761 h 862"/>
                <a:gd name="T48" fmla="*/ 472 w 522"/>
                <a:gd name="T49" fmla="*/ 690 h 862"/>
                <a:gd name="T50" fmla="*/ 32 w 522"/>
                <a:gd name="T51" fmla="*/ 690 h 862"/>
                <a:gd name="T52" fmla="*/ 32 w 522"/>
                <a:gd name="T53" fmla="*/ 169 h 862"/>
                <a:gd name="T54" fmla="*/ 472 w 522"/>
                <a:gd name="T55" fmla="*/ 169 h 862"/>
                <a:gd name="T56" fmla="*/ 472 w 522"/>
                <a:gd name="T57" fmla="*/ 690 h 862"/>
                <a:gd name="T58" fmla="*/ 472 w 522"/>
                <a:gd name="T59" fmla="*/ 137 h 862"/>
                <a:gd name="T60" fmla="*/ 32 w 522"/>
                <a:gd name="T61" fmla="*/ 137 h 862"/>
                <a:gd name="T62" fmla="*/ 32 w 522"/>
                <a:gd name="T63" fmla="*/ 100 h 862"/>
                <a:gd name="T64" fmla="*/ 101 w 522"/>
                <a:gd name="T65" fmla="*/ 32 h 862"/>
                <a:gd name="T66" fmla="*/ 403 w 522"/>
                <a:gd name="T67" fmla="*/ 32 h 862"/>
                <a:gd name="T68" fmla="*/ 472 w 522"/>
                <a:gd name="T69" fmla="*/ 100 h 862"/>
                <a:gd name="T70" fmla="*/ 472 w 522"/>
                <a:gd name="T71" fmla="*/ 1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2" h="862">
                  <a:moveTo>
                    <a:pt x="522" y="251"/>
                  </a:moveTo>
                  <a:cubicBezTo>
                    <a:pt x="522" y="215"/>
                    <a:pt x="522" y="215"/>
                    <a:pt x="522" y="215"/>
                  </a:cubicBezTo>
                  <a:cubicBezTo>
                    <a:pt x="504" y="215"/>
                    <a:pt x="504" y="215"/>
                    <a:pt x="504" y="215"/>
                  </a:cubicBezTo>
                  <a:cubicBezTo>
                    <a:pt x="504" y="100"/>
                    <a:pt x="504" y="100"/>
                    <a:pt x="504" y="100"/>
                  </a:cubicBezTo>
                  <a:cubicBezTo>
                    <a:pt x="504" y="45"/>
                    <a:pt x="459" y="0"/>
                    <a:pt x="403" y="0"/>
                  </a:cubicBezTo>
                  <a:cubicBezTo>
                    <a:pt x="101" y="0"/>
                    <a:pt x="101" y="0"/>
                    <a:pt x="101" y="0"/>
                  </a:cubicBezTo>
                  <a:cubicBezTo>
                    <a:pt x="45" y="0"/>
                    <a:pt x="0" y="45"/>
                    <a:pt x="0" y="100"/>
                  </a:cubicBezTo>
                  <a:cubicBezTo>
                    <a:pt x="0" y="761"/>
                    <a:pt x="0" y="761"/>
                    <a:pt x="0" y="761"/>
                  </a:cubicBezTo>
                  <a:cubicBezTo>
                    <a:pt x="0" y="817"/>
                    <a:pt x="45" y="862"/>
                    <a:pt x="101" y="862"/>
                  </a:cubicBezTo>
                  <a:cubicBezTo>
                    <a:pt x="403" y="862"/>
                    <a:pt x="403" y="862"/>
                    <a:pt x="403" y="862"/>
                  </a:cubicBezTo>
                  <a:cubicBezTo>
                    <a:pt x="459" y="862"/>
                    <a:pt x="504" y="817"/>
                    <a:pt x="504" y="761"/>
                  </a:cubicBezTo>
                  <a:cubicBezTo>
                    <a:pt x="504" y="323"/>
                    <a:pt x="504" y="323"/>
                    <a:pt x="504" y="323"/>
                  </a:cubicBezTo>
                  <a:cubicBezTo>
                    <a:pt x="522" y="323"/>
                    <a:pt x="522" y="323"/>
                    <a:pt x="522" y="323"/>
                  </a:cubicBezTo>
                  <a:cubicBezTo>
                    <a:pt x="522" y="287"/>
                    <a:pt x="522" y="287"/>
                    <a:pt x="522" y="287"/>
                  </a:cubicBezTo>
                  <a:cubicBezTo>
                    <a:pt x="504" y="287"/>
                    <a:pt x="504" y="287"/>
                    <a:pt x="504" y="287"/>
                  </a:cubicBezTo>
                  <a:cubicBezTo>
                    <a:pt x="504" y="251"/>
                    <a:pt x="504" y="251"/>
                    <a:pt x="504" y="251"/>
                  </a:cubicBezTo>
                  <a:lnTo>
                    <a:pt x="522" y="251"/>
                  </a:lnTo>
                  <a:close/>
                  <a:moveTo>
                    <a:pt x="472" y="761"/>
                  </a:moveTo>
                  <a:cubicBezTo>
                    <a:pt x="472" y="799"/>
                    <a:pt x="441" y="830"/>
                    <a:pt x="403" y="830"/>
                  </a:cubicBezTo>
                  <a:cubicBezTo>
                    <a:pt x="101" y="830"/>
                    <a:pt x="101" y="830"/>
                    <a:pt x="101" y="830"/>
                  </a:cubicBezTo>
                  <a:cubicBezTo>
                    <a:pt x="63" y="830"/>
                    <a:pt x="32" y="799"/>
                    <a:pt x="32" y="761"/>
                  </a:cubicBezTo>
                  <a:cubicBezTo>
                    <a:pt x="32" y="724"/>
                    <a:pt x="32" y="724"/>
                    <a:pt x="32" y="724"/>
                  </a:cubicBezTo>
                  <a:cubicBezTo>
                    <a:pt x="472" y="724"/>
                    <a:pt x="472" y="724"/>
                    <a:pt x="472" y="724"/>
                  </a:cubicBezTo>
                  <a:lnTo>
                    <a:pt x="472" y="761"/>
                  </a:lnTo>
                  <a:close/>
                  <a:moveTo>
                    <a:pt x="472" y="690"/>
                  </a:moveTo>
                  <a:cubicBezTo>
                    <a:pt x="32" y="690"/>
                    <a:pt x="32" y="690"/>
                    <a:pt x="32" y="690"/>
                  </a:cubicBezTo>
                  <a:cubicBezTo>
                    <a:pt x="32" y="169"/>
                    <a:pt x="32" y="169"/>
                    <a:pt x="32" y="169"/>
                  </a:cubicBezTo>
                  <a:cubicBezTo>
                    <a:pt x="472" y="169"/>
                    <a:pt x="472" y="169"/>
                    <a:pt x="472" y="169"/>
                  </a:cubicBezTo>
                  <a:lnTo>
                    <a:pt x="472" y="690"/>
                  </a:lnTo>
                  <a:close/>
                  <a:moveTo>
                    <a:pt x="472" y="137"/>
                  </a:moveTo>
                  <a:cubicBezTo>
                    <a:pt x="32" y="137"/>
                    <a:pt x="32" y="137"/>
                    <a:pt x="32" y="137"/>
                  </a:cubicBezTo>
                  <a:cubicBezTo>
                    <a:pt x="32" y="100"/>
                    <a:pt x="32" y="100"/>
                    <a:pt x="32" y="100"/>
                  </a:cubicBezTo>
                  <a:cubicBezTo>
                    <a:pt x="32" y="62"/>
                    <a:pt x="63" y="32"/>
                    <a:pt x="101" y="32"/>
                  </a:cubicBezTo>
                  <a:cubicBezTo>
                    <a:pt x="403" y="32"/>
                    <a:pt x="403" y="32"/>
                    <a:pt x="403" y="32"/>
                  </a:cubicBezTo>
                  <a:cubicBezTo>
                    <a:pt x="441" y="32"/>
                    <a:pt x="472" y="62"/>
                    <a:pt x="472" y="100"/>
                  </a:cubicBezTo>
                  <a:lnTo>
                    <a:pt x="472" y="13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3" name="Freeform 322">
              <a:extLst>
                <a:ext uri="{FF2B5EF4-FFF2-40B4-BE49-F238E27FC236}">
                  <a16:creationId xmlns:a16="http://schemas.microsoft.com/office/drawing/2014/main" id="{A98BE06E-079D-6432-ACBD-56607203C27C}"/>
                </a:ext>
              </a:extLst>
            </p:cNvPr>
            <p:cNvSpPr>
              <a:spLocks/>
            </p:cNvSpPr>
            <p:nvPr/>
          </p:nvSpPr>
          <p:spPr bwMode="auto">
            <a:xfrm>
              <a:off x="4325419" y="3293237"/>
              <a:ext cx="87215" cy="14536"/>
            </a:xfrm>
            <a:custGeom>
              <a:avLst/>
              <a:gdLst>
                <a:gd name="T0" fmla="*/ 130 w 142"/>
                <a:gd name="T1" fmla="*/ 0 h 24"/>
                <a:gd name="T2" fmla="*/ 12 w 142"/>
                <a:gd name="T3" fmla="*/ 0 h 24"/>
                <a:gd name="T4" fmla="*/ 0 w 142"/>
                <a:gd name="T5" fmla="*/ 12 h 24"/>
                <a:gd name="T6" fmla="*/ 12 w 142"/>
                <a:gd name="T7" fmla="*/ 24 h 24"/>
                <a:gd name="T8" fmla="*/ 130 w 142"/>
                <a:gd name="T9" fmla="*/ 24 h 24"/>
                <a:gd name="T10" fmla="*/ 142 w 142"/>
                <a:gd name="T11" fmla="*/ 12 h 24"/>
                <a:gd name="T12" fmla="*/ 130 w 14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42" h="24">
                  <a:moveTo>
                    <a:pt x="130" y="0"/>
                  </a:moveTo>
                  <a:cubicBezTo>
                    <a:pt x="12" y="0"/>
                    <a:pt x="12" y="0"/>
                    <a:pt x="12" y="0"/>
                  </a:cubicBezTo>
                  <a:cubicBezTo>
                    <a:pt x="6" y="0"/>
                    <a:pt x="0" y="5"/>
                    <a:pt x="0" y="12"/>
                  </a:cubicBezTo>
                  <a:cubicBezTo>
                    <a:pt x="0" y="18"/>
                    <a:pt x="6" y="24"/>
                    <a:pt x="12" y="24"/>
                  </a:cubicBezTo>
                  <a:cubicBezTo>
                    <a:pt x="130" y="24"/>
                    <a:pt x="130" y="24"/>
                    <a:pt x="130" y="24"/>
                  </a:cubicBezTo>
                  <a:cubicBezTo>
                    <a:pt x="136" y="24"/>
                    <a:pt x="142" y="18"/>
                    <a:pt x="142" y="12"/>
                  </a:cubicBezTo>
                  <a:cubicBezTo>
                    <a:pt x="142" y="5"/>
                    <a:pt x="136" y="0"/>
                    <a:pt x="13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067" name="Rectangle 1066">
            <a:extLst>
              <a:ext uri="{FF2B5EF4-FFF2-40B4-BE49-F238E27FC236}">
                <a16:creationId xmlns:a16="http://schemas.microsoft.com/office/drawing/2014/main" id="{24599810-7391-6343-4876-228F8A523B8E}"/>
              </a:ext>
            </a:extLst>
          </p:cNvPr>
          <p:cNvSpPr/>
          <p:nvPr/>
        </p:nvSpPr>
        <p:spPr>
          <a:xfrm>
            <a:off x="1208088" y="3614738"/>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Indexer</a:t>
            </a:r>
          </a:p>
        </p:txBody>
      </p:sp>
      <p:sp>
        <p:nvSpPr>
          <p:cNvPr id="1077" name="Rectangle 1076">
            <a:extLst>
              <a:ext uri="{FF2B5EF4-FFF2-40B4-BE49-F238E27FC236}">
                <a16:creationId xmlns:a16="http://schemas.microsoft.com/office/drawing/2014/main" id="{172DBED4-2964-543E-E3B4-77B98D1C8985}"/>
              </a:ext>
            </a:extLst>
          </p:cNvPr>
          <p:cNvSpPr/>
          <p:nvPr/>
        </p:nvSpPr>
        <p:spPr>
          <a:xfrm>
            <a:off x="1216025"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Mobile App</a:t>
            </a:r>
            <a:endParaRPr lang="en-US" sz="825" dirty="0">
              <a:solidFill>
                <a:srgbClr val="000000"/>
              </a:solidFill>
              <a:latin typeface="Arial"/>
              <a:ea typeface="+mn-ea"/>
            </a:endParaRPr>
          </a:p>
        </p:txBody>
      </p:sp>
      <p:sp>
        <p:nvSpPr>
          <p:cNvPr id="1087" name="Rectangle 1086">
            <a:extLst>
              <a:ext uri="{FF2B5EF4-FFF2-40B4-BE49-F238E27FC236}">
                <a16:creationId xmlns:a16="http://schemas.microsoft.com/office/drawing/2014/main" id="{3CC96541-E2CE-1167-ADCB-81CC89646E47}"/>
              </a:ext>
            </a:extLst>
          </p:cNvPr>
          <p:cNvSpPr/>
          <p:nvPr/>
        </p:nvSpPr>
        <p:spPr>
          <a:xfrm>
            <a:off x="1244600" y="1943100"/>
            <a:ext cx="7540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Hadoop Storage</a:t>
            </a:r>
            <a:endParaRPr lang="en-US" sz="825" dirty="0">
              <a:solidFill>
                <a:srgbClr val="000000"/>
              </a:solidFill>
              <a:latin typeface="Arial"/>
              <a:ea typeface="+mn-ea"/>
            </a:endParaRPr>
          </a:p>
        </p:txBody>
      </p:sp>
      <p:sp>
        <p:nvSpPr>
          <p:cNvPr id="625" name="Rectangle 624">
            <a:extLst>
              <a:ext uri="{FF2B5EF4-FFF2-40B4-BE49-F238E27FC236}">
                <a16:creationId xmlns:a16="http://schemas.microsoft.com/office/drawing/2014/main" id="{73B2675D-096B-4F0F-A2BC-A2DF8894587F}"/>
              </a:ext>
            </a:extLst>
          </p:cNvPr>
          <p:cNvSpPr/>
          <p:nvPr/>
        </p:nvSpPr>
        <p:spPr>
          <a:xfrm>
            <a:off x="2049463" y="4425950"/>
            <a:ext cx="830262"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Forwarder Solaris</a:t>
            </a:r>
            <a:endParaRPr lang="en-US" sz="825" dirty="0">
              <a:solidFill>
                <a:srgbClr val="000000"/>
              </a:solidFill>
              <a:latin typeface="Arial"/>
              <a:ea typeface="+mn-ea"/>
            </a:endParaRPr>
          </a:p>
        </p:txBody>
      </p:sp>
      <p:grpSp>
        <p:nvGrpSpPr>
          <p:cNvPr id="24" name="Group 23">
            <a:extLst>
              <a:ext uri="{FF2B5EF4-FFF2-40B4-BE49-F238E27FC236}">
                <a16:creationId xmlns:a16="http://schemas.microsoft.com/office/drawing/2014/main" id="{5DDB9262-1A75-D7E5-CB91-35CC6E21984F}"/>
              </a:ext>
            </a:extLst>
          </p:cNvPr>
          <p:cNvGrpSpPr/>
          <p:nvPr/>
        </p:nvGrpSpPr>
        <p:grpSpPr>
          <a:xfrm>
            <a:off x="588243" y="3255951"/>
            <a:ext cx="316309" cy="316310"/>
            <a:chOff x="3004473" y="4378495"/>
            <a:chExt cx="510312" cy="510313"/>
          </a:xfrm>
          <a:solidFill>
            <a:srgbClr val="000000"/>
          </a:solidFill>
        </p:grpSpPr>
        <p:sp>
          <p:nvSpPr>
            <p:cNvPr id="387" name="Freeform 352">
              <a:extLst>
                <a:ext uri="{FF2B5EF4-FFF2-40B4-BE49-F238E27FC236}">
                  <a16:creationId xmlns:a16="http://schemas.microsoft.com/office/drawing/2014/main" id="{347BF612-7A6F-416C-0EE3-0B35369AA525}"/>
                </a:ext>
              </a:extLst>
            </p:cNvPr>
            <p:cNvSpPr>
              <a:spLocks noEditPoints="1"/>
            </p:cNvSpPr>
            <p:nvPr/>
          </p:nvSpPr>
          <p:spPr bwMode="auto">
            <a:xfrm>
              <a:off x="3004473" y="4378495"/>
              <a:ext cx="510312"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88" name="Freeform 353">
              <a:extLst>
                <a:ext uri="{FF2B5EF4-FFF2-40B4-BE49-F238E27FC236}">
                  <a16:creationId xmlns:a16="http://schemas.microsoft.com/office/drawing/2014/main" id="{0FF396BB-2FA5-4C61-BAEC-73645805AF56}"/>
                </a:ext>
              </a:extLst>
            </p:cNvPr>
            <p:cNvSpPr>
              <a:spLocks noEditPoints="1"/>
            </p:cNvSpPr>
            <p:nvPr/>
          </p:nvSpPr>
          <p:spPr bwMode="auto">
            <a:xfrm>
              <a:off x="3076893" y="4483361"/>
              <a:ext cx="369107" cy="300062"/>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068" name="Rectangle 1067">
            <a:extLst>
              <a:ext uri="{FF2B5EF4-FFF2-40B4-BE49-F238E27FC236}">
                <a16:creationId xmlns:a16="http://schemas.microsoft.com/office/drawing/2014/main" id="{30A19876-6162-B680-12F2-A58AA6699D6C}"/>
              </a:ext>
            </a:extLst>
          </p:cNvPr>
          <p:cNvSpPr/>
          <p:nvPr/>
        </p:nvSpPr>
        <p:spPr>
          <a:xfrm>
            <a:off x="369888" y="3614738"/>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Check Mark</a:t>
            </a:r>
            <a:endParaRPr lang="en-US" sz="825" dirty="0">
              <a:solidFill>
                <a:srgbClr val="000000"/>
              </a:solidFill>
              <a:latin typeface="Arial"/>
              <a:ea typeface="+mn-ea"/>
            </a:endParaRPr>
          </a:p>
        </p:txBody>
      </p:sp>
      <p:sp>
        <p:nvSpPr>
          <p:cNvPr id="1078" name="Rectangle 1077">
            <a:extLst>
              <a:ext uri="{FF2B5EF4-FFF2-40B4-BE49-F238E27FC236}">
                <a16:creationId xmlns:a16="http://schemas.microsoft.com/office/drawing/2014/main" id="{45384402-723A-24B8-DEA8-4CED286E3A82}"/>
              </a:ext>
            </a:extLst>
          </p:cNvPr>
          <p:cNvSpPr/>
          <p:nvPr/>
        </p:nvSpPr>
        <p:spPr>
          <a:xfrm>
            <a:off x="376238" y="27844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Script</a:t>
            </a:r>
            <a:endParaRPr lang="en-US" sz="825" dirty="0">
              <a:solidFill>
                <a:srgbClr val="000000"/>
              </a:solidFill>
              <a:latin typeface="Arial"/>
              <a:ea typeface="+mn-ea"/>
            </a:endParaRPr>
          </a:p>
        </p:txBody>
      </p:sp>
      <p:sp>
        <p:nvSpPr>
          <p:cNvPr id="1088" name="Rectangle 1087">
            <a:extLst>
              <a:ext uri="{FF2B5EF4-FFF2-40B4-BE49-F238E27FC236}">
                <a16:creationId xmlns:a16="http://schemas.microsoft.com/office/drawing/2014/main" id="{D8D6651F-54BC-A6A3-78E2-2EA6D7732EF6}"/>
              </a:ext>
            </a:extLst>
          </p:cNvPr>
          <p:cNvSpPr/>
          <p:nvPr/>
        </p:nvSpPr>
        <p:spPr>
          <a:xfrm>
            <a:off x="404813" y="1943100"/>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Servers</a:t>
            </a:r>
            <a:endParaRPr lang="en-US" sz="825" dirty="0">
              <a:solidFill>
                <a:srgbClr val="000000"/>
              </a:solidFill>
              <a:latin typeface="Arial"/>
              <a:ea typeface="+mn-ea"/>
            </a:endParaRPr>
          </a:p>
        </p:txBody>
      </p:sp>
      <p:sp>
        <p:nvSpPr>
          <p:cNvPr id="626" name="Rectangle 625">
            <a:extLst>
              <a:ext uri="{FF2B5EF4-FFF2-40B4-BE49-F238E27FC236}">
                <a16:creationId xmlns:a16="http://schemas.microsoft.com/office/drawing/2014/main" id="{63430CE6-7B60-B4C0-4EF6-6DA4441217EA}"/>
              </a:ext>
            </a:extLst>
          </p:cNvPr>
          <p:cNvSpPr/>
          <p:nvPr/>
        </p:nvSpPr>
        <p:spPr>
          <a:xfrm>
            <a:off x="1209675" y="4425950"/>
            <a:ext cx="8302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Forwarder OSX</a:t>
            </a:r>
          </a:p>
        </p:txBody>
      </p:sp>
      <p:sp>
        <p:nvSpPr>
          <p:cNvPr id="1069" name="Rectangle 1068">
            <a:extLst>
              <a:ext uri="{FF2B5EF4-FFF2-40B4-BE49-F238E27FC236}">
                <a16:creationId xmlns:a16="http://schemas.microsoft.com/office/drawing/2014/main" id="{12A20AEC-2C07-F54E-FCE4-99849A660373}"/>
              </a:ext>
            </a:extLst>
          </p:cNvPr>
          <p:cNvSpPr/>
          <p:nvPr/>
        </p:nvSpPr>
        <p:spPr>
          <a:xfrm>
            <a:off x="7942263" y="27717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Blackberry</a:t>
            </a:r>
            <a:endParaRPr lang="en-US" sz="825" dirty="0">
              <a:solidFill>
                <a:srgbClr val="000000"/>
              </a:solidFill>
              <a:latin typeface="Arial"/>
              <a:ea typeface="+mn-ea"/>
            </a:endParaRPr>
          </a:p>
        </p:txBody>
      </p:sp>
      <p:sp>
        <p:nvSpPr>
          <p:cNvPr id="1079" name="Rectangle 1078">
            <a:extLst>
              <a:ext uri="{FF2B5EF4-FFF2-40B4-BE49-F238E27FC236}">
                <a16:creationId xmlns:a16="http://schemas.microsoft.com/office/drawing/2014/main" id="{3CF0CFA9-35DA-52C4-3AAD-3FC20FF25289}"/>
              </a:ext>
            </a:extLst>
          </p:cNvPr>
          <p:cNvSpPr/>
          <p:nvPr/>
        </p:nvSpPr>
        <p:spPr>
          <a:xfrm>
            <a:off x="7956550" y="19335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VoIP</a:t>
            </a:r>
            <a:endParaRPr lang="en-US" sz="825" dirty="0">
              <a:solidFill>
                <a:srgbClr val="000000"/>
              </a:solidFill>
              <a:latin typeface="Arial"/>
              <a:ea typeface="+mn-ea"/>
            </a:endParaRPr>
          </a:p>
        </p:txBody>
      </p:sp>
      <p:sp>
        <p:nvSpPr>
          <p:cNvPr id="630" name="Rectangle 629">
            <a:extLst>
              <a:ext uri="{FF2B5EF4-FFF2-40B4-BE49-F238E27FC236}">
                <a16:creationId xmlns:a16="http://schemas.microsoft.com/office/drawing/2014/main" id="{A5B14D3B-065C-A362-9C30-86B046BAEC99}"/>
              </a:ext>
            </a:extLst>
          </p:cNvPr>
          <p:cNvSpPr/>
          <p:nvPr/>
        </p:nvSpPr>
        <p:spPr>
          <a:xfrm>
            <a:off x="360363" y="4425950"/>
            <a:ext cx="830262"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Forwarder Web</a:t>
            </a:r>
          </a:p>
        </p:txBody>
      </p:sp>
      <p:grpSp>
        <p:nvGrpSpPr>
          <p:cNvPr id="20" name="Group 19">
            <a:extLst>
              <a:ext uri="{FF2B5EF4-FFF2-40B4-BE49-F238E27FC236}">
                <a16:creationId xmlns:a16="http://schemas.microsoft.com/office/drawing/2014/main" id="{EC04C897-1BA9-D03F-30D6-6FFB2695589E}"/>
              </a:ext>
            </a:extLst>
          </p:cNvPr>
          <p:cNvGrpSpPr/>
          <p:nvPr/>
        </p:nvGrpSpPr>
        <p:grpSpPr>
          <a:xfrm>
            <a:off x="7316457" y="1561152"/>
            <a:ext cx="339477" cy="354280"/>
            <a:chOff x="742849" y="3227566"/>
            <a:chExt cx="547690" cy="571571"/>
          </a:xfrm>
          <a:solidFill>
            <a:srgbClr val="000000"/>
          </a:solidFill>
        </p:grpSpPr>
        <p:sp>
          <p:nvSpPr>
            <p:cNvPr id="323" name="Freeform 279">
              <a:extLst>
                <a:ext uri="{FF2B5EF4-FFF2-40B4-BE49-F238E27FC236}">
                  <a16:creationId xmlns:a16="http://schemas.microsoft.com/office/drawing/2014/main" id="{0A38CCF3-5067-D50E-1877-5614CC2A69C4}"/>
                </a:ext>
              </a:extLst>
            </p:cNvPr>
            <p:cNvSpPr>
              <a:spLocks noEditPoints="1"/>
            </p:cNvSpPr>
            <p:nvPr/>
          </p:nvSpPr>
          <p:spPr bwMode="auto">
            <a:xfrm>
              <a:off x="742849" y="3227566"/>
              <a:ext cx="364175" cy="364175"/>
            </a:xfrm>
            <a:custGeom>
              <a:avLst/>
              <a:gdLst>
                <a:gd name="T0" fmla="*/ 506 w 594"/>
                <a:gd name="T1" fmla="*/ 415 h 594"/>
                <a:gd name="T2" fmla="*/ 594 w 594"/>
                <a:gd name="T3" fmla="*/ 337 h 594"/>
                <a:gd name="T4" fmla="*/ 526 w 594"/>
                <a:gd name="T5" fmla="*/ 232 h 594"/>
                <a:gd name="T6" fmla="*/ 533 w 594"/>
                <a:gd name="T7" fmla="*/ 113 h 594"/>
                <a:gd name="T8" fmla="*/ 411 w 594"/>
                <a:gd name="T9" fmla="*/ 90 h 594"/>
                <a:gd name="T10" fmla="*/ 336 w 594"/>
                <a:gd name="T11" fmla="*/ 0 h 594"/>
                <a:gd name="T12" fmla="*/ 229 w 594"/>
                <a:gd name="T13" fmla="*/ 72 h 594"/>
                <a:gd name="T14" fmla="*/ 114 w 594"/>
                <a:gd name="T15" fmla="*/ 60 h 594"/>
                <a:gd name="T16" fmla="*/ 90 w 594"/>
                <a:gd name="T17" fmla="*/ 186 h 594"/>
                <a:gd name="T18" fmla="*/ 0 w 594"/>
                <a:gd name="T19" fmla="*/ 258 h 594"/>
                <a:gd name="T20" fmla="*/ 70 w 594"/>
                <a:gd name="T21" fmla="*/ 364 h 594"/>
                <a:gd name="T22" fmla="*/ 59 w 594"/>
                <a:gd name="T23" fmla="*/ 480 h 594"/>
                <a:gd name="T24" fmla="*/ 181 w 594"/>
                <a:gd name="T25" fmla="*/ 506 h 594"/>
                <a:gd name="T26" fmla="*/ 257 w 594"/>
                <a:gd name="T27" fmla="*/ 594 h 594"/>
                <a:gd name="T28" fmla="*/ 361 w 594"/>
                <a:gd name="T29" fmla="*/ 529 h 594"/>
                <a:gd name="T30" fmla="*/ 479 w 594"/>
                <a:gd name="T31" fmla="*/ 535 h 594"/>
                <a:gd name="T32" fmla="*/ 409 w 594"/>
                <a:gd name="T33" fmla="*/ 480 h 594"/>
                <a:gd name="T34" fmla="*/ 354 w 594"/>
                <a:gd name="T35" fmla="*/ 503 h 594"/>
                <a:gd name="T36" fmla="*/ 315 w 594"/>
                <a:gd name="T37" fmla="*/ 568 h 594"/>
                <a:gd name="T38" fmla="*/ 246 w 594"/>
                <a:gd name="T39" fmla="*/ 505 h 594"/>
                <a:gd name="T40" fmla="*/ 194 w 594"/>
                <a:gd name="T41" fmla="*/ 483 h 594"/>
                <a:gd name="T42" fmla="*/ 118 w 594"/>
                <a:gd name="T43" fmla="*/ 502 h 594"/>
                <a:gd name="T44" fmla="*/ 115 w 594"/>
                <a:gd name="T45" fmla="*/ 406 h 594"/>
                <a:gd name="T46" fmla="*/ 95 w 594"/>
                <a:gd name="T47" fmla="*/ 357 h 594"/>
                <a:gd name="T48" fmla="*/ 26 w 594"/>
                <a:gd name="T49" fmla="*/ 316 h 594"/>
                <a:gd name="T50" fmla="*/ 94 w 594"/>
                <a:gd name="T51" fmla="*/ 245 h 594"/>
                <a:gd name="T52" fmla="*/ 113 w 594"/>
                <a:gd name="T53" fmla="*/ 199 h 594"/>
                <a:gd name="T54" fmla="*/ 92 w 594"/>
                <a:gd name="T55" fmla="*/ 119 h 594"/>
                <a:gd name="T56" fmla="*/ 191 w 594"/>
                <a:gd name="T57" fmla="*/ 117 h 594"/>
                <a:gd name="T58" fmla="*/ 237 w 594"/>
                <a:gd name="T59" fmla="*/ 97 h 594"/>
                <a:gd name="T60" fmla="*/ 278 w 594"/>
                <a:gd name="T61" fmla="*/ 27 h 594"/>
                <a:gd name="T62" fmla="*/ 349 w 594"/>
                <a:gd name="T63" fmla="*/ 94 h 594"/>
                <a:gd name="T64" fmla="*/ 398 w 594"/>
                <a:gd name="T65" fmla="*/ 113 h 594"/>
                <a:gd name="T66" fmla="*/ 474 w 594"/>
                <a:gd name="T67" fmla="*/ 92 h 594"/>
                <a:gd name="T68" fmla="*/ 479 w 594"/>
                <a:gd name="T69" fmla="*/ 189 h 594"/>
                <a:gd name="T70" fmla="*/ 501 w 594"/>
                <a:gd name="T71" fmla="*/ 240 h 594"/>
                <a:gd name="T72" fmla="*/ 567 w 594"/>
                <a:gd name="T73" fmla="*/ 279 h 594"/>
                <a:gd name="T74" fmla="*/ 505 w 594"/>
                <a:gd name="T75" fmla="*/ 347 h 594"/>
                <a:gd name="T76" fmla="*/ 483 w 594"/>
                <a:gd name="T77" fmla="*/ 403 h 594"/>
                <a:gd name="T78" fmla="*/ 501 w 594"/>
                <a:gd name="T79" fmla="*/ 476 h 594"/>
                <a:gd name="T80" fmla="*/ 409 w 594"/>
                <a:gd name="T81" fmla="*/ 48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4" h="594">
                  <a:moveTo>
                    <a:pt x="532" y="482"/>
                  </a:moveTo>
                  <a:cubicBezTo>
                    <a:pt x="506" y="415"/>
                    <a:pt x="506" y="415"/>
                    <a:pt x="506" y="415"/>
                  </a:cubicBezTo>
                  <a:cubicBezTo>
                    <a:pt x="514" y="400"/>
                    <a:pt x="521" y="383"/>
                    <a:pt x="526" y="366"/>
                  </a:cubicBezTo>
                  <a:cubicBezTo>
                    <a:pt x="594" y="337"/>
                    <a:pt x="594" y="337"/>
                    <a:pt x="594" y="337"/>
                  </a:cubicBezTo>
                  <a:cubicBezTo>
                    <a:pt x="594" y="262"/>
                    <a:pt x="594" y="262"/>
                    <a:pt x="594" y="262"/>
                  </a:cubicBezTo>
                  <a:cubicBezTo>
                    <a:pt x="526" y="232"/>
                    <a:pt x="526" y="232"/>
                    <a:pt x="526" y="232"/>
                  </a:cubicBezTo>
                  <a:cubicBezTo>
                    <a:pt x="522" y="217"/>
                    <a:pt x="515" y="201"/>
                    <a:pt x="507" y="187"/>
                  </a:cubicBezTo>
                  <a:cubicBezTo>
                    <a:pt x="533" y="113"/>
                    <a:pt x="533" y="113"/>
                    <a:pt x="533" y="113"/>
                  </a:cubicBezTo>
                  <a:cubicBezTo>
                    <a:pt x="479" y="62"/>
                    <a:pt x="479" y="62"/>
                    <a:pt x="479" y="62"/>
                  </a:cubicBezTo>
                  <a:cubicBezTo>
                    <a:pt x="411" y="90"/>
                    <a:pt x="411" y="90"/>
                    <a:pt x="411" y="90"/>
                  </a:cubicBezTo>
                  <a:cubicBezTo>
                    <a:pt x="397" y="83"/>
                    <a:pt x="383" y="77"/>
                    <a:pt x="368" y="72"/>
                  </a:cubicBezTo>
                  <a:cubicBezTo>
                    <a:pt x="336" y="0"/>
                    <a:pt x="336" y="0"/>
                    <a:pt x="336" y="0"/>
                  </a:cubicBezTo>
                  <a:cubicBezTo>
                    <a:pt x="261" y="0"/>
                    <a:pt x="261" y="0"/>
                    <a:pt x="261" y="0"/>
                  </a:cubicBezTo>
                  <a:cubicBezTo>
                    <a:pt x="229" y="72"/>
                    <a:pt x="229" y="72"/>
                    <a:pt x="229" y="72"/>
                  </a:cubicBezTo>
                  <a:cubicBezTo>
                    <a:pt x="216" y="77"/>
                    <a:pt x="202" y="82"/>
                    <a:pt x="189" y="89"/>
                  </a:cubicBezTo>
                  <a:cubicBezTo>
                    <a:pt x="114" y="60"/>
                    <a:pt x="114" y="60"/>
                    <a:pt x="114" y="60"/>
                  </a:cubicBezTo>
                  <a:cubicBezTo>
                    <a:pt x="62" y="112"/>
                    <a:pt x="62" y="112"/>
                    <a:pt x="62" y="112"/>
                  </a:cubicBezTo>
                  <a:cubicBezTo>
                    <a:pt x="90" y="186"/>
                    <a:pt x="90" y="186"/>
                    <a:pt x="90" y="186"/>
                  </a:cubicBezTo>
                  <a:cubicBezTo>
                    <a:pt x="83" y="199"/>
                    <a:pt x="77" y="212"/>
                    <a:pt x="73" y="226"/>
                  </a:cubicBezTo>
                  <a:cubicBezTo>
                    <a:pt x="0" y="258"/>
                    <a:pt x="0" y="258"/>
                    <a:pt x="0" y="258"/>
                  </a:cubicBezTo>
                  <a:cubicBezTo>
                    <a:pt x="0" y="333"/>
                    <a:pt x="0" y="333"/>
                    <a:pt x="0" y="333"/>
                  </a:cubicBezTo>
                  <a:cubicBezTo>
                    <a:pt x="70" y="364"/>
                    <a:pt x="70" y="364"/>
                    <a:pt x="70" y="364"/>
                  </a:cubicBezTo>
                  <a:cubicBezTo>
                    <a:pt x="74" y="379"/>
                    <a:pt x="80" y="393"/>
                    <a:pt x="87" y="407"/>
                  </a:cubicBezTo>
                  <a:cubicBezTo>
                    <a:pt x="59" y="480"/>
                    <a:pt x="59" y="480"/>
                    <a:pt x="59" y="480"/>
                  </a:cubicBezTo>
                  <a:cubicBezTo>
                    <a:pt x="112" y="532"/>
                    <a:pt x="112" y="532"/>
                    <a:pt x="112" y="532"/>
                  </a:cubicBezTo>
                  <a:cubicBezTo>
                    <a:pt x="181" y="506"/>
                    <a:pt x="181" y="506"/>
                    <a:pt x="181" y="506"/>
                  </a:cubicBezTo>
                  <a:cubicBezTo>
                    <a:pt x="195" y="514"/>
                    <a:pt x="211" y="521"/>
                    <a:pt x="227" y="526"/>
                  </a:cubicBezTo>
                  <a:cubicBezTo>
                    <a:pt x="257" y="594"/>
                    <a:pt x="257" y="594"/>
                    <a:pt x="257" y="594"/>
                  </a:cubicBezTo>
                  <a:cubicBezTo>
                    <a:pt x="332" y="594"/>
                    <a:pt x="332" y="594"/>
                    <a:pt x="332" y="594"/>
                  </a:cubicBezTo>
                  <a:cubicBezTo>
                    <a:pt x="361" y="529"/>
                    <a:pt x="361" y="529"/>
                    <a:pt x="361" y="529"/>
                  </a:cubicBezTo>
                  <a:cubicBezTo>
                    <a:pt x="378" y="524"/>
                    <a:pt x="395" y="517"/>
                    <a:pt x="411" y="509"/>
                  </a:cubicBezTo>
                  <a:cubicBezTo>
                    <a:pt x="479" y="535"/>
                    <a:pt x="479" y="535"/>
                    <a:pt x="479" y="535"/>
                  </a:cubicBezTo>
                  <a:lnTo>
                    <a:pt x="532" y="482"/>
                  </a:lnTo>
                  <a:close/>
                  <a:moveTo>
                    <a:pt x="409" y="480"/>
                  </a:moveTo>
                  <a:cubicBezTo>
                    <a:pt x="398" y="486"/>
                    <a:pt x="398" y="486"/>
                    <a:pt x="398" y="486"/>
                  </a:cubicBezTo>
                  <a:cubicBezTo>
                    <a:pt x="384" y="493"/>
                    <a:pt x="369" y="499"/>
                    <a:pt x="354" y="503"/>
                  </a:cubicBezTo>
                  <a:cubicBezTo>
                    <a:pt x="342" y="507"/>
                    <a:pt x="342" y="507"/>
                    <a:pt x="342" y="507"/>
                  </a:cubicBezTo>
                  <a:cubicBezTo>
                    <a:pt x="315" y="568"/>
                    <a:pt x="315" y="568"/>
                    <a:pt x="315" y="568"/>
                  </a:cubicBezTo>
                  <a:cubicBezTo>
                    <a:pt x="274" y="568"/>
                    <a:pt x="274" y="568"/>
                    <a:pt x="274" y="568"/>
                  </a:cubicBezTo>
                  <a:cubicBezTo>
                    <a:pt x="246" y="505"/>
                    <a:pt x="246" y="505"/>
                    <a:pt x="246" y="505"/>
                  </a:cubicBezTo>
                  <a:cubicBezTo>
                    <a:pt x="235" y="501"/>
                    <a:pt x="235" y="501"/>
                    <a:pt x="235" y="501"/>
                  </a:cubicBezTo>
                  <a:cubicBezTo>
                    <a:pt x="221" y="497"/>
                    <a:pt x="207" y="490"/>
                    <a:pt x="194" y="483"/>
                  </a:cubicBezTo>
                  <a:cubicBezTo>
                    <a:pt x="183" y="477"/>
                    <a:pt x="183" y="477"/>
                    <a:pt x="183" y="477"/>
                  </a:cubicBezTo>
                  <a:cubicBezTo>
                    <a:pt x="118" y="502"/>
                    <a:pt x="118" y="502"/>
                    <a:pt x="118" y="502"/>
                  </a:cubicBezTo>
                  <a:cubicBezTo>
                    <a:pt x="89" y="473"/>
                    <a:pt x="89" y="473"/>
                    <a:pt x="89" y="473"/>
                  </a:cubicBezTo>
                  <a:cubicBezTo>
                    <a:pt x="115" y="406"/>
                    <a:pt x="115" y="406"/>
                    <a:pt x="115" y="406"/>
                  </a:cubicBezTo>
                  <a:cubicBezTo>
                    <a:pt x="110" y="395"/>
                    <a:pt x="110" y="395"/>
                    <a:pt x="110" y="395"/>
                  </a:cubicBezTo>
                  <a:cubicBezTo>
                    <a:pt x="104" y="383"/>
                    <a:pt x="99" y="370"/>
                    <a:pt x="95" y="357"/>
                  </a:cubicBezTo>
                  <a:cubicBezTo>
                    <a:pt x="92" y="345"/>
                    <a:pt x="92" y="345"/>
                    <a:pt x="92" y="345"/>
                  </a:cubicBezTo>
                  <a:cubicBezTo>
                    <a:pt x="26" y="316"/>
                    <a:pt x="26" y="316"/>
                    <a:pt x="26" y="316"/>
                  </a:cubicBezTo>
                  <a:cubicBezTo>
                    <a:pt x="26" y="275"/>
                    <a:pt x="26" y="275"/>
                    <a:pt x="26" y="275"/>
                  </a:cubicBezTo>
                  <a:cubicBezTo>
                    <a:pt x="94" y="245"/>
                    <a:pt x="94" y="245"/>
                    <a:pt x="94" y="245"/>
                  </a:cubicBezTo>
                  <a:cubicBezTo>
                    <a:pt x="98" y="234"/>
                    <a:pt x="98" y="234"/>
                    <a:pt x="98" y="234"/>
                  </a:cubicBezTo>
                  <a:cubicBezTo>
                    <a:pt x="102" y="222"/>
                    <a:pt x="107" y="210"/>
                    <a:pt x="113" y="199"/>
                  </a:cubicBezTo>
                  <a:cubicBezTo>
                    <a:pt x="119" y="188"/>
                    <a:pt x="119" y="188"/>
                    <a:pt x="119" y="188"/>
                  </a:cubicBezTo>
                  <a:cubicBezTo>
                    <a:pt x="92" y="119"/>
                    <a:pt x="92" y="119"/>
                    <a:pt x="92" y="119"/>
                  </a:cubicBezTo>
                  <a:cubicBezTo>
                    <a:pt x="121" y="90"/>
                    <a:pt x="121" y="90"/>
                    <a:pt x="121" y="90"/>
                  </a:cubicBezTo>
                  <a:cubicBezTo>
                    <a:pt x="191" y="117"/>
                    <a:pt x="191" y="117"/>
                    <a:pt x="191" y="117"/>
                  </a:cubicBezTo>
                  <a:cubicBezTo>
                    <a:pt x="201" y="112"/>
                    <a:pt x="201" y="112"/>
                    <a:pt x="201" y="112"/>
                  </a:cubicBezTo>
                  <a:cubicBezTo>
                    <a:pt x="213" y="106"/>
                    <a:pt x="225" y="101"/>
                    <a:pt x="237" y="97"/>
                  </a:cubicBezTo>
                  <a:cubicBezTo>
                    <a:pt x="248" y="94"/>
                    <a:pt x="248" y="94"/>
                    <a:pt x="248" y="94"/>
                  </a:cubicBezTo>
                  <a:cubicBezTo>
                    <a:pt x="278" y="27"/>
                    <a:pt x="278" y="27"/>
                    <a:pt x="278" y="27"/>
                  </a:cubicBezTo>
                  <a:cubicBezTo>
                    <a:pt x="319" y="27"/>
                    <a:pt x="319" y="27"/>
                    <a:pt x="319" y="27"/>
                  </a:cubicBezTo>
                  <a:cubicBezTo>
                    <a:pt x="349" y="94"/>
                    <a:pt x="349" y="94"/>
                    <a:pt x="349" y="94"/>
                  </a:cubicBezTo>
                  <a:cubicBezTo>
                    <a:pt x="360" y="97"/>
                    <a:pt x="360" y="97"/>
                    <a:pt x="360" y="97"/>
                  </a:cubicBezTo>
                  <a:cubicBezTo>
                    <a:pt x="373" y="101"/>
                    <a:pt x="386" y="107"/>
                    <a:pt x="398" y="113"/>
                  </a:cubicBezTo>
                  <a:cubicBezTo>
                    <a:pt x="409" y="119"/>
                    <a:pt x="409" y="119"/>
                    <a:pt x="409" y="119"/>
                  </a:cubicBezTo>
                  <a:cubicBezTo>
                    <a:pt x="474" y="92"/>
                    <a:pt x="474" y="92"/>
                    <a:pt x="474" y="92"/>
                  </a:cubicBezTo>
                  <a:cubicBezTo>
                    <a:pt x="503" y="120"/>
                    <a:pt x="503" y="120"/>
                    <a:pt x="503" y="120"/>
                  </a:cubicBezTo>
                  <a:cubicBezTo>
                    <a:pt x="479" y="189"/>
                    <a:pt x="479" y="189"/>
                    <a:pt x="479" y="189"/>
                  </a:cubicBezTo>
                  <a:cubicBezTo>
                    <a:pt x="485" y="199"/>
                    <a:pt x="485" y="199"/>
                    <a:pt x="485" y="199"/>
                  </a:cubicBezTo>
                  <a:cubicBezTo>
                    <a:pt x="491" y="212"/>
                    <a:pt x="497" y="226"/>
                    <a:pt x="501" y="240"/>
                  </a:cubicBezTo>
                  <a:cubicBezTo>
                    <a:pt x="505" y="251"/>
                    <a:pt x="505" y="251"/>
                    <a:pt x="505" y="251"/>
                  </a:cubicBezTo>
                  <a:cubicBezTo>
                    <a:pt x="567" y="279"/>
                    <a:pt x="567" y="279"/>
                    <a:pt x="567" y="279"/>
                  </a:cubicBezTo>
                  <a:cubicBezTo>
                    <a:pt x="567" y="320"/>
                    <a:pt x="567" y="320"/>
                    <a:pt x="567" y="320"/>
                  </a:cubicBezTo>
                  <a:cubicBezTo>
                    <a:pt x="505" y="347"/>
                    <a:pt x="505" y="347"/>
                    <a:pt x="505" y="347"/>
                  </a:cubicBezTo>
                  <a:cubicBezTo>
                    <a:pt x="501" y="359"/>
                    <a:pt x="501" y="359"/>
                    <a:pt x="501" y="359"/>
                  </a:cubicBezTo>
                  <a:cubicBezTo>
                    <a:pt x="497" y="374"/>
                    <a:pt x="491" y="389"/>
                    <a:pt x="483" y="403"/>
                  </a:cubicBezTo>
                  <a:cubicBezTo>
                    <a:pt x="477" y="413"/>
                    <a:pt x="477" y="413"/>
                    <a:pt x="477" y="413"/>
                  </a:cubicBezTo>
                  <a:cubicBezTo>
                    <a:pt x="501" y="476"/>
                    <a:pt x="501" y="476"/>
                    <a:pt x="501" y="476"/>
                  </a:cubicBezTo>
                  <a:cubicBezTo>
                    <a:pt x="472" y="505"/>
                    <a:pt x="472" y="505"/>
                    <a:pt x="472" y="505"/>
                  </a:cubicBezTo>
                  <a:lnTo>
                    <a:pt x="409" y="48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24" name="Freeform 280">
              <a:extLst>
                <a:ext uri="{FF2B5EF4-FFF2-40B4-BE49-F238E27FC236}">
                  <a16:creationId xmlns:a16="http://schemas.microsoft.com/office/drawing/2014/main" id="{8E0F07E9-1F8E-C187-85FE-2FE8BCE1AE22}"/>
                </a:ext>
              </a:extLst>
            </p:cNvPr>
            <p:cNvSpPr>
              <a:spLocks noEditPoints="1"/>
            </p:cNvSpPr>
            <p:nvPr/>
          </p:nvSpPr>
          <p:spPr bwMode="auto">
            <a:xfrm>
              <a:off x="1006571" y="3515169"/>
              <a:ext cx="283968" cy="283968"/>
            </a:xfrm>
            <a:custGeom>
              <a:avLst/>
              <a:gdLst>
                <a:gd name="T0" fmla="*/ 463 w 463"/>
                <a:gd name="T1" fmla="*/ 197 h 463"/>
                <a:gd name="T2" fmla="*/ 389 w 463"/>
                <a:gd name="T3" fmla="*/ 135 h 463"/>
                <a:gd name="T4" fmla="*/ 373 w 463"/>
                <a:gd name="T5" fmla="*/ 45 h 463"/>
                <a:gd name="T6" fmla="*/ 273 w 463"/>
                <a:gd name="T7" fmla="*/ 53 h 463"/>
                <a:gd name="T8" fmla="*/ 200 w 463"/>
                <a:gd name="T9" fmla="*/ 0 h 463"/>
                <a:gd name="T10" fmla="*/ 134 w 463"/>
                <a:gd name="T11" fmla="*/ 76 h 463"/>
                <a:gd name="T12" fmla="*/ 45 w 463"/>
                <a:gd name="T13" fmla="*/ 90 h 463"/>
                <a:gd name="T14" fmla="*/ 52 w 463"/>
                <a:gd name="T15" fmla="*/ 189 h 463"/>
                <a:gd name="T16" fmla="*/ 0 w 463"/>
                <a:gd name="T17" fmla="*/ 263 h 463"/>
                <a:gd name="T18" fmla="*/ 72 w 463"/>
                <a:gd name="T19" fmla="*/ 328 h 463"/>
                <a:gd name="T20" fmla="*/ 90 w 463"/>
                <a:gd name="T21" fmla="*/ 418 h 463"/>
                <a:gd name="T22" fmla="*/ 186 w 463"/>
                <a:gd name="T23" fmla="*/ 413 h 463"/>
                <a:gd name="T24" fmla="*/ 263 w 463"/>
                <a:gd name="T25" fmla="*/ 463 h 463"/>
                <a:gd name="T26" fmla="*/ 328 w 463"/>
                <a:gd name="T27" fmla="*/ 392 h 463"/>
                <a:gd name="T28" fmla="*/ 418 w 463"/>
                <a:gd name="T29" fmla="*/ 372 h 463"/>
                <a:gd name="T30" fmla="*/ 412 w 463"/>
                <a:gd name="T31" fmla="*/ 276 h 463"/>
                <a:gd name="T32" fmla="*/ 416 w 463"/>
                <a:gd name="T33" fmla="*/ 324 h 463"/>
                <a:gd name="T34" fmla="*/ 351 w 463"/>
                <a:gd name="T35" fmla="*/ 340 h 463"/>
                <a:gd name="T36" fmla="*/ 314 w 463"/>
                <a:gd name="T37" fmla="*/ 370 h 463"/>
                <a:gd name="T38" fmla="*/ 296 w 463"/>
                <a:gd name="T39" fmla="*/ 427 h 463"/>
                <a:gd name="T40" fmla="*/ 240 w 463"/>
                <a:gd name="T41" fmla="*/ 393 h 463"/>
                <a:gd name="T42" fmla="*/ 192 w 463"/>
                <a:gd name="T43" fmla="*/ 388 h 463"/>
                <a:gd name="T44" fmla="*/ 139 w 463"/>
                <a:gd name="T45" fmla="*/ 415 h 463"/>
                <a:gd name="T46" fmla="*/ 123 w 463"/>
                <a:gd name="T47" fmla="*/ 350 h 463"/>
                <a:gd name="T48" fmla="*/ 95 w 463"/>
                <a:gd name="T49" fmla="*/ 315 h 463"/>
                <a:gd name="T50" fmla="*/ 36 w 463"/>
                <a:gd name="T51" fmla="*/ 296 h 463"/>
                <a:gd name="T52" fmla="*/ 72 w 463"/>
                <a:gd name="T53" fmla="*/ 237 h 463"/>
                <a:gd name="T54" fmla="*/ 77 w 463"/>
                <a:gd name="T55" fmla="*/ 195 h 463"/>
                <a:gd name="T56" fmla="*/ 47 w 463"/>
                <a:gd name="T57" fmla="*/ 139 h 463"/>
                <a:gd name="T58" fmla="*/ 116 w 463"/>
                <a:gd name="T59" fmla="*/ 123 h 463"/>
                <a:gd name="T60" fmla="*/ 148 w 463"/>
                <a:gd name="T61" fmla="*/ 98 h 463"/>
                <a:gd name="T62" fmla="*/ 167 w 463"/>
                <a:gd name="T63" fmla="*/ 36 h 463"/>
                <a:gd name="T64" fmla="*/ 227 w 463"/>
                <a:gd name="T65" fmla="*/ 74 h 463"/>
                <a:gd name="T66" fmla="*/ 267 w 463"/>
                <a:gd name="T67" fmla="*/ 78 h 463"/>
                <a:gd name="T68" fmla="*/ 324 w 463"/>
                <a:gd name="T69" fmla="*/ 47 h 463"/>
                <a:gd name="T70" fmla="*/ 339 w 463"/>
                <a:gd name="T71" fmla="*/ 115 h 463"/>
                <a:gd name="T72" fmla="*/ 367 w 463"/>
                <a:gd name="T73" fmla="*/ 149 h 463"/>
                <a:gd name="T74" fmla="*/ 426 w 463"/>
                <a:gd name="T75" fmla="*/ 166 h 463"/>
                <a:gd name="T76" fmla="*/ 391 w 463"/>
                <a:gd name="T77" fmla="*/ 226 h 463"/>
                <a:gd name="T78" fmla="*/ 387 w 463"/>
                <a:gd name="T79" fmla="*/ 270 h 463"/>
                <a:gd name="T80" fmla="*/ 416 w 463"/>
                <a:gd name="T81" fmla="*/ 32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3" h="463">
                  <a:moveTo>
                    <a:pt x="417" y="238"/>
                  </a:moveTo>
                  <a:cubicBezTo>
                    <a:pt x="463" y="197"/>
                    <a:pt x="463" y="197"/>
                    <a:pt x="463" y="197"/>
                  </a:cubicBezTo>
                  <a:cubicBezTo>
                    <a:pt x="446" y="142"/>
                    <a:pt x="446" y="142"/>
                    <a:pt x="446" y="142"/>
                  </a:cubicBezTo>
                  <a:cubicBezTo>
                    <a:pt x="389" y="135"/>
                    <a:pt x="389" y="135"/>
                    <a:pt x="389" y="135"/>
                  </a:cubicBezTo>
                  <a:cubicBezTo>
                    <a:pt x="382" y="124"/>
                    <a:pt x="375" y="115"/>
                    <a:pt x="367" y="106"/>
                  </a:cubicBezTo>
                  <a:cubicBezTo>
                    <a:pt x="373" y="45"/>
                    <a:pt x="373" y="45"/>
                    <a:pt x="373" y="45"/>
                  </a:cubicBezTo>
                  <a:cubicBezTo>
                    <a:pt x="322" y="16"/>
                    <a:pt x="322" y="16"/>
                    <a:pt x="322" y="16"/>
                  </a:cubicBezTo>
                  <a:cubicBezTo>
                    <a:pt x="273" y="53"/>
                    <a:pt x="273" y="53"/>
                    <a:pt x="273" y="53"/>
                  </a:cubicBezTo>
                  <a:cubicBezTo>
                    <a:pt x="262" y="50"/>
                    <a:pt x="251" y="49"/>
                    <a:pt x="239" y="48"/>
                  </a:cubicBezTo>
                  <a:cubicBezTo>
                    <a:pt x="200" y="0"/>
                    <a:pt x="200" y="0"/>
                    <a:pt x="200" y="0"/>
                  </a:cubicBezTo>
                  <a:cubicBezTo>
                    <a:pt x="143" y="15"/>
                    <a:pt x="143" y="15"/>
                    <a:pt x="143" y="15"/>
                  </a:cubicBezTo>
                  <a:cubicBezTo>
                    <a:pt x="134" y="76"/>
                    <a:pt x="134" y="76"/>
                    <a:pt x="134" y="76"/>
                  </a:cubicBezTo>
                  <a:cubicBezTo>
                    <a:pt x="125" y="82"/>
                    <a:pt x="116" y="89"/>
                    <a:pt x="107" y="96"/>
                  </a:cubicBezTo>
                  <a:cubicBezTo>
                    <a:pt x="45" y="90"/>
                    <a:pt x="45" y="90"/>
                    <a:pt x="45" y="90"/>
                  </a:cubicBezTo>
                  <a:cubicBezTo>
                    <a:pt x="16" y="141"/>
                    <a:pt x="16" y="141"/>
                    <a:pt x="16" y="141"/>
                  </a:cubicBezTo>
                  <a:cubicBezTo>
                    <a:pt x="52" y="189"/>
                    <a:pt x="52" y="189"/>
                    <a:pt x="52" y="189"/>
                  </a:cubicBezTo>
                  <a:cubicBezTo>
                    <a:pt x="49" y="201"/>
                    <a:pt x="47" y="213"/>
                    <a:pt x="47" y="225"/>
                  </a:cubicBezTo>
                  <a:cubicBezTo>
                    <a:pt x="0" y="263"/>
                    <a:pt x="0" y="263"/>
                    <a:pt x="0" y="263"/>
                  </a:cubicBezTo>
                  <a:cubicBezTo>
                    <a:pt x="15" y="319"/>
                    <a:pt x="15" y="319"/>
                    <a:pt x="15" y="319"/>
                  </a:cubicBezTo>
                  <a:cubicBezTo>
                    <a:pt x="72" y="328"/>
                    <a:pt x="72" y="328"/>
                    <a:pt x="72" y="328"/>
                  </a:cubicBezTo>
                  <a:cubicBezTo>
                    <a:pt x="79" y="339"/>
                    <a:pt x="87" y="350"/>
                    <a:pt x="96" y="359"/>
                  </a:cubicBezTo>
                  <a:cubicBezTo>
                    <a:pt x="90" y="418"/>
                    <a:pt x="90" y="418"/>
                    <a:pt x="90" y="418"/>
                  </a:cubicBezTo>
                  <a:cubicBezTo>
                    <a:pt x="141" y="446"/>
                    <a:pt x="141" y="446"/>
                    <a:pt x="141" y="446"/>
                  </a:cubicBezTo>
                  <a:cubicBezTo>
                    <a:pt x="186" y="413"/>
                    <a:pt x="186" y="413"/>
                    <a:pt x="186" y="413"/>
                  </a:cubicBezTo>
                  <a:cubicBezTo>
                    <a:pt x="199" y="416"/>
                    <a:pt x="213" y="418"/>
                    <a:pt x="227" y="419"/>
                  </a:cubicBezTo>
                  <a:cubicBezTo>
                    <a:pt x="263" y="463"/>
                    <a:pt x="263" y="463"/>
                    <a:pt x="263" y="463"/>
                  </a:cubicBezTo>
                  <a:cubicBezTo>
                    <a:pt x="319" y="447"/>
                    <a:pt x="319" y="447"/>
                    <a:pt x="319" y="447"/>
                  </a:cubicBezTo>
                  <a:cubicBezTo>
                    <a:pt x="328" y="392"/>
                    <a:pt x="328" y="392"/>
                    <a:pt x="328" y="392"/>
                  </a:cubicBezTo>
                  <a:cubicBezTo>
                    <a:pt x="340" y="385"/>
                    <a:pt x="351" y="376"/>
                    <a:pt x="361" y="367"/>
                  </a:cubicBezTo>
                  <a:cubicBezTo>
                    <a:pt x="418" y="372"/>
                    <a:pt x="418" y="372"/>
                    <a:pt x="418" y="372"/>
                  </a:cubicBezTo>
                  <a:cubicBezTo>
                    <a:pt x="447" y="322"/>
                    <a:pt x="447" y="322"/>
                    <a:pt x="447" y="322"/>
                  </a:cubicBezTo>
                  <a:cubicBezTo>
                    <a:pt x="412" y="276"/>
                    <a:pt x="412" y="276"/>
                    <a:pt x="412" y="276"/>
                  </a:cubicBezTo>
                  <a:cubicBezTo>
                    <a:pt x="415" y="263"/>
                    <a:pt x="417" y="250"/>
                    <a:pt x="417" y="238"/>
                  </a:cubicBezTo>
                  <a:close/>
                  <a:moveTo>
                    <a:pt x="416" y="324"/>
                  </a:moveTo>
                  <a:cubicBezTo>
                    <a:pt x="404" y="345"/>
                    <a:pt x="404" y="345"/>
                    <a:pt x="404" y="345"/>
                  </a:cubicBezTo>
                  <a:cubicBezTo>
                    <a:pt x="351" y="340"/>
                    <a:pt x="351" y="340"/>
                    <a:pt x="351" y="340"/>
                  </a:cubicBezTo>
                  <a:cubicBezTo>
                    <a:pt x="343" y="348"/>
                    <a:pt x="343" y="348"/>
                    <a:pt x="343" y="348"/>
                  </a:cubicBezTo>
                  <a:cubicBezTo>
                    <a:pt x="334" y="356"/>
                    <a:pt x="325" y="363"/>
                    <a:pt x="314" y="370"/>
                  </a:cubicBezTo>
                  <a:cubicBezTo>
                    <a:pt x="304" y="376"/>
                    <a:pt x="304" y="376"/>
                    <a:pt x="304" y="376"/>
                  </a:cubicBezTo>
                  <a:cubicBezTo>
                    <a:pt x="296" y="427"/>
                    <a:pt x="296" y="427"/>
                    <a:pt x="296" y="427"/>
                  </a:cubicBezTo>
                  <a:cubicBezTo>
                    <a:pt x="273" y="433"/>
                    <a:pt x="273" y="433"/>
                    <a:pt x="273" y="433"/>
                  </a:cubicBezTo>
                  <a:cubicBezTo>
                    <a:pt x="240" y="393"/>
                    <a:pt x="240" y="393"/>
                    <a:pt x="240" y="393"/>
                  </a:cubicBezTo>
                  <a:cubicBezTo>
                    <a:pt x="228" y="393"/>
                    <a:pt x="228" y="393"/>
                    <a:pt x="228" y="393"/>
                  </a:cubicBezTo>
                  <a:cubicBezTo>
                    <a:pt x="216" y="392"/>
                    <a:pt x="204" y="391"/>
                    <a:pt x="192" y="388"/>
                  </a:cubicBezTo>
                  <a:cubicBezTo>
                    <a:pt x="181" y="385"/>
                    <a:pt x="181" y="385"/>
                    <a:pt x="181" y="385"/>
                  </a:cubicBezTo>
                  <a:cubicBezTo>
                    <a:pt x="139" y="415"/>
                    <a:pt x="139" y="415"/>
                    <a:pt x="139" y="415"/>
                  </a:cubicBezTo>
                  <a:cubicBezTo>
                    <a:pt x="118" y="403"/>
                    <a:pt x="118" y="403"/>
                    <a:pt x="118" y="403"/>
                  </a:cubicBezTo>
                  <a:cubicBezTo>
                    <a:pt x="123" y="350"/>
                    <a:pt x="123" y="350"/>
                    <a:pt x="123" y="350"/>
                  </a:cubicBezTo>
                  <a:cubicBezTo>
                    <a:pt x="115" y="342"/>
                    <a:pt x="115" y="342"/>
                    <a:pt x="115" y="342"/>
                  </a:cubicBezTo>
                  <a:cubicBezTo>
                    <a:pt x="107" y="333"/>
                    <a:pt x="101" y="324"/>
                    <a:pt x="95" y="315"/>
                  </a:cubicBezTo>
                  <a:cubicBezTo>
                    <a:pt x="89" y="304"/>
                    <a:pt x="89" y="304"/>
                    <a:pt x="89" y="304"/>
                  </a:cubicBezTo>
                  <a:cubicBezTo>
                    <a:pt x="36" y="296"/>
                    <a:pt x="36" y="296"/>
                    <a:pt x="36" y="296"/>
                  </a:cubicBezTo>
                  <a:cubicBezTo>
                    <a:pt x="29" y="273"/>
                    <a:pt x="29" y="273"/>
                    <a:pt x="29" y="273"/>
                  </a:cubicBezTo>
                  <a:cubicBezTo>
                    <a:pt x="72" y="237"/>
                    <a:pt x="72" y="237"/>
                    <a:pt x="72" y="237"/>
                  </a:cubicBezTo>
                  <a:cubicBezTo>
                    <a:pt x="73" y="226"/>
                    <a:pt x="73" y="226"/>
                    <a:pt x="73" y="226"/>
                  </a:cubicBezTo>
                  <a:cubicBezTo>
                    <a:pt x="73" y="216"/>
                    <a:pt x="75" y="205"/>
                    <a:pt x="77" y="195"/>
                  </a:cubicBezTo>
                  <a:cubicBezTo>
                    <a:pt x="80" y="183"/>
                    <a:pt x="80" y="183"/>
                    <a:pt x="80" y="183"/>
                  </a:cubicBezTo>
                  <a:cubicBezTo>
                    <a:pt x="47" y="139"/>
                    <a:pt x="47" y="139"/>
                    <a:pt x="47" y="139"/>
                  </a:cubicBezTo>
                  <a:cubicBezTo>
                    <a:pt x="59" y="118"/>
                    <a:pt x="59" y="118"/>
                    <a:pt x="59" y="118"/>
                  </a:cubicBezTo>
                  <a:cubicBezTo>
                    <a:pt x="116" y="123"/>
                    <a:pt x="116" y="123"/>
                    <a:pt x="116" y="123"/>
                  </a:cubicBezTo>
                  <a:cubicBezTo>
                    <a:pt x="125" y="115"/>
                    <a:pt x="125" y="115"/>
                    <a:pt x="125" y="115"/>
                  </a:cubicBezTo>
                  <a:cubicBezTo>
                    <a:pt x="132" y="109"/>
                    <a:pt x="140" y="103"/>
                    <a:pt x="148" y="98"/>
                  </a:cubicBezTo>
                  <a:cubicBezTo>
                    <a:pt x="158" y="92"/>
                    <a:pt x="158" y="92"/>
                    <a:pt x="158" y="92"/>
                  </a:cubicBezTo>
                  <a:cubicBezTo>
                    <a:pt x="167" y="36"/>
                    <a:pt x="167" y="36"/>
                    <a:pt x="167" y="36"/>
                  </a:cubicBezTo>
                  <a:cubicBezTo>
                    <a:pt x="190" y="29"/>
                    <a:pt x="190" y="29"/>
                    <a:pt x="190" y="29"/>
                  </a:cubicBezTo>
                  <a:cubicBezTo>
                    <a:pt x="227" y="74"/>
                    <a:pt x="227" y="74"/>
                    <a:pt x="227" y="74"/>
                  </a:cubicBezTo>
                  <a:cubicBezTo>
                    <a:pt x="238" y="74"/>
                    <a:pt x="238" y="74"/>
                    <a:pt x="238" y="74"/>
                  </a:cubicBezTo>
                  <a:cubicBezTo>
                    <a:pt x="248" y="75"/>
                    <a:pt x="258" y="76"/>
                    <a:pt x="267" y="78"/>
                  </a:cubicBezTo>
                  <a:cubicBezTo>
                    <a:pt x="279" y="81"/>
                    <a:pt x="279" y="81"/>
                    <a:pt x="279" y="81"/>
                  </a:cubicBezTo>
                  <a:cubicBezTo>
                    <a:pt x="324" y="47"/>
                    <a:pt x="324" y="47"/>
                    <a:pt x="324" y="47"/>
                  </a:cubicBezTo>
                  <a:cubicBezTo>
                    <a:pt x="345" y="59"/>
                    <a:pt x="345" y="59"/>
                    <a:pt x="345" y="59"/>
                  </a:cubicBezTo>
                  <a:cubicBezTo>
                    <a:pt x="339" y="115"/>
                    <a:pt x="339" y="115"/>
                    <a:pt x="339" y="115"/>
                  </a:cubicBezTo>
                  <a:cubicBezTo>
                    <a:pt x="348" y="124"/>
                    <a:pt x="348" y="124"/>
                    <a:pt x="348" y="124"/>
                  </a:cubicBezTo>
                  <a:cubicBezTo>
                    <a:pt x="355" y="131"/>
                    <a:pt x="361" y="140"/>
                    <a:pt x="367" y="149"/>
                  </a:cubicBezTo>
                  <a:cubicBezTo>
                    <a:pt x="373" y="159"/>
                    <a:pt x="373" y="159"/>
                    <a:pt x="373" y="159"/>
                  </a:cubicBezTo>
                  <a:cubicBezTo>
                    <a:pt x="426" y="166"/>
                    <a:pt x="426" y="166"/>
                    <a:pt x="426" y="166"/>
                  </a:cubicBezTo>
                  <a:cubicBezTo>
                    <a:pt x="434" y="189"/>
                    <a:pt x="434" y="189"/>
                    <a:pt x="434" y="189"/>
                  </a:cubicBezTo>
                  <a:cubicBezTo>
                    <a:pt x="391" y="226"/>
                    <a:pt x="391" y="226"/>
                    <a:pt x="391" y="226"/>
                  </a:cubicBezTo>
                  <a:cubicBezTo>
                    <a:pt x="391" y="237"/>
                    <a:pt x="391" y="237"/>
                    <a:pt x="391" y="237"/>
                  </a:cubicBezTo>
                  <a:cubicBezTo>
                    <a:pt x="391" y="248"/>
                    <a:pt x="390" y="259"/>
                    <a:pt x="387" y="270"/>
                  </a:cubicBezTo>
                  <a:cubicBezTo>
                    <a:pt x="384" y="281"/>
                    <a:pt x="384" y="281"/>
                    <a:pt x="384" y="281"/>
                  </a:cubicBezTo>
                  <a:lnTo>
                    <a:pt x="416" y="32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25" name="Freeform 281">
              <a:extLst>
                <a:ext uri="{FF2B5EF4-FFF2-40B4-BE49-F238E27FC236}">
                  <a16:creationId xmlns:a16="http://schemas.microsoft.com/office/drawing/2014/main" id="{86E48AB9-8616-8BEC-8C14-63F811273EC4}"/>
                </a:ext>
              </a:extLst>
            </p:cNvPr>
            <p:cNvSpPr>
              <a:spLocks noEditPoints="1"/>
            </p:cNvSpPr>
            <p:nvPr/>
          </p:nvSpPr>
          <p:spPr bwMode="auto">
            <a:xfrm>
              <a:off x="846417" y="3331653"/>
              <a:ext cx="156520" cy="156520"/>
            </a:xfrm>
            <a:custGeom>
              <a:avLst/>
              <a:gdLst>
                <a:gd name="T0" fmla="*/ 128 w 255"/>
                <a:gd name="T1" fmla="*/ 0 h 255"/>
                <a:gd name="T2" fmla="*/ 0 w 255"/>
                <a:gd name="T3" fmla="*/ 127 h 255"/>
                <a:gd name="T4" fmla="*/ 128 w 255"/>
                <a:gd name="T5" fmla="*/ 255 h 255"/>
                <a:gd name="T6" fmla="*/ 255 w 255"/>
                <a:gd name="T7" fmla="*/ 127 h 255"/>
                <a:gd name="T8" fmla="*/ 128 w 255"/>
                <a:gd name="T9" fmla="*/ 0 h 255"/>
                <a:gd name="T10" fmla="*/ 128 w 255"/>
                <a:gd name="T11" fmla="*/ 228 h 255"/>
                <a:gd name="T12" fmla="*/ 26 w 255"/>
                <a:gd name="T13" fmla="*/ 127 h 255"/>
                <a:gd name="T14" fmla="*/ 128 w 255"/>
                <a:gd name="T15" fmla="*/ 26 h 255"/>
                <a:gd name="T16" fmla="*/ 229 w 255"/>
                <a:gd name="T17" fmla="*/ 127 h 255"/>
                <a:gd name="T18" fmla="*/ 128 w 255"/>
                <a:gd name="T19"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8" y="0"/>
                  </a:moveTo>
                  <a:cubicBezTo>
                    <a:pt x="57" y="0"/>
                    <a:pt x="0" y="57"/>
                    <a:pt x="0" y="127"/>
                  </a:cubicBezTo>
                  <a:cubicBezTo>
                    <a:pt x="0" y="198"/>
                    <a:pt x="57" y="255"/>
                    <a:pt x="128" y="255"/>
                  </a:cubicBezTo>
                  <a:cubicBezTo>
                    <a:pt x="198" y="255"/>
                    <a:pt x="255" y="198"/>
                    <a:pt x="255" y="127"/>
                  </a:cubicBezTo>
                  <a:cubicBezTo>
                    <a:pt x="255" y="57"/>
                    <a:pt x="198" y="0"/>
                    <a:pt x="128" y="0"/>
                  </a:cubicBezTo>
                  <a:close/>
                  <a:moveTo>
                    <a:pt x="128" y="228"/>
                  </a:moveTo>
                  <a:cubicBezTo>
                    <a:pt x="72" y="228"/>
                    <a:pt x="26" y="183"/>
                    <a:pt x="26" y="127"/>
                  </a:cubicBezTo>
                  <a:cubicBezTo>
                    <a:pt x="26" y="72"/>
                    <a:pt x="72" y="26"/>
                    <a:pt x="128" y="26"/>
                  </a:cubicBezTo>
                  <a:cubicBezTo>
                    <a:pt x="183" y="26"/>
                    <a:pt x="229" y="72"/>
                    <a:pt x="229" y="127"/>
                  </a:cubicBezTo>
                  <a:cubicBezTo>
                    <a:pt x="229" y="183"/>
                    <a:pt x="183" y="228"/>
                    <a:pt x="128" y="22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26" name="Freeform 282">
              <a:extLst>
                <a:ext uri="{FF2B5EF4-FFF2-40B4-BE49-F238E27FC236}">
                  <a16:creationId xmlns:a16="http://schemas.microsoft.com/office/drawing/2014/main" id="{28CB5D80-CAAF-F93B-6DED-149E98294656}"/>
                </a:ext>
              </a:extLst>
            </p:cNvPr>
            <p:cNvSpPr>
              <a:spLocks noEditPoints="1"/>
            </p:cNvSpPr>
            <p:nvPr/>
          </p:nvSpPr>
          <p:spPr bwMode="auto">
            <a:xfrm>
              <a:off x="1092488" y="3600307"/>
              <a:ext cx="112134" cy="112912"/>
            </a:xfrm>
            <a:custGeom>
              <a:avLst/>
              <a:gdLst>
                <a:gd name="T0" fmla="*/ 92 w 183"/>
                <a:gd name="T1" fmla="*/ 0 h 184"/>
                <a:gd name="T2" fmla="*/ 0 w 183"/>
                <a:gd name="T3" fmla="*/ 92 h 184"/>
                <a:gd name="T4" fmla="*/ 92 w 183"/>
                <a:gd name="T5" fmla="*/ 184 h 184"/>
                <a:gd name="T6" fmla="*/ 183 w 183"/>
                <a:gd name="T7" fmla="*/ 92 h 184"/>
                <a:gd name="T8" fmla="*/ 92 w 183"/>
                <a:gd name="T9" fmla="*/ 0 h 184"/>
                <a:gd name="T10" fmla="*/ 92 w 183"/>
                <a:gd name="T11" fmla="*/ 158 h 184"/>
                <a:gd name="T12" fmla="*/ 26 w 183"/>
                <a:gd name="T13" fmla="*/ 92 h 184"/>
                <a:gd name="T14" fmla="*/ 92 w 183"/>
                <a:gd name="T15" fmla="*/ 26 h 184"/>
                <a:gd name="T16" fmla="*/ 157 w 183"/>
                <a:gd name="T17" fmla="*/ 92 h 184"/>
                <a:gd name="T18" fmla="*/ 92 w 183"/>
                <a:gd name="T19" fmla="*/ 15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84">
                  <a:moveTo>
                    <a:pt x="92" y="0"/>
                  </a:moveTo>
                  <a:cubicBezTo>
                    <a:pt x="41" y="0"/>
                    <a:pt x="0" y="41"/>
                    <a:pt x="0" y="92"/>
                  </a:cubicBezTo>
                  <a:cubicBezTo>
                    <a:pt x="0" y="143"/>
                    <a:pt x="41" y="184"/>
                    <a:pt x="92" y="184"/>
                  </a:cubicBezTo>
                  <a:cubicBezTo>
                    <a:pt x="142" y="184"/>
                    <a:pt x="183" y="143"/>
                    <a:pt x="183" y="92"/>
                  </a:cubicBezTo>
                  <a:cubicBezTo>
                    <a:pt x="183" y="41"/>
                    <a:pt x="142" y="0"/>
                    <a:pt x="92" y="0"/>
                  </a:cubicBezTo>
                  <a:close/>
                  <a:moveTo>
                    <a:pt x="92" y="158"/>
                  </a:moveTo>
                  <a:cubicBezTo>
                    <a:pt x="55" y="158"/>
                    <a:pt x="26" y="128"/>
                    <a:pt x="26" y="92"/>
                  </a:cubicBezTo>
                  <a:cubicBezTo>
                    <a:pt x="26" y="56"/>
                    <a:pt x="55" y="26"/>
                    <a:pt x="92" y="26"/>
                  </a:cubicBezTo>
                  <a:cubicBezTo>
                    <a:pt x="128" y="26"/>
                    <a:pt x="157" y="56"/>
                    <a:pt x="157" y="92"/>
                  </a:cubicBezTo>
                  <a:cubicBezTo>
                    <a:pt x="157" y="128"/>
                    <a:pt x="128" y="158"/>
                    <a:pt x="92" y="15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070" name="Rectangle 1069">
            <a:extLst>
              <a:ext uri="{FF2B5EF4-FFF2-40B4-BE49-F238E27FC236}">
                <a16:creationId xmlns:a16="http://schemas.microsoft.com/office/drawing/2014/main" id="{279BF48A-05D1-1821-8BC7-D76E2494D13A}"/>
              </a:ext>
            </a:extLst>
          </p:cNvPr>
          <p:cNvSpPr/>
          <p:nvPr/>
        </p:nvSpPr>
        <p:spPr>
          <a:xfrm>
            <a:off x="7094538" y="27717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iPad</a:t>
            </a:r>
          </a:p>
        </p:txBody>
      </p:sp>
      <p:sp>
        <p:nvSpPr>
          <p:cNvPr id="1080" name="Rectangle 1079">
            <a:extLst>
              <a:ext uri="{FF2B5EF4-FFF2-40B4-BE49-F238E27FC236}">
                <a16:creationId xmlns:a16="http://schemas.microsoft.com/office/drawing/2014/main" id="{53DB65B3-D684-1215-EB05-F286C58B1CDD}"/>
              </a:ext>
            </a:extLst>
          </p:cNvPr>
          <p:cNvSpPr/>
          <p:nvPr/>
        </p:nvSpPr>
        <p:spPr>
          <a:xfrm>
            <a:off x="7108825" y="1933575"/>
            <a:ext cx="7540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Gears / Setting</a:t>
            </a:r>
            <a:endParaRPr lang="en-US" sz="825" dirty="0">
              <a:solidFill>
                <a:srgbClr val="000000"/>
              </a:solidFill>
              <a:latin typeface="Arial"/>
              <a:ea typeface="+mn-ea"/>
            </a:endParaRPr>
          </a:p>
        </p:txBody>
      </p:sp>
      <p:sp>
        <p:nvSpPr>
          <p:cNvPr id="631" name="Rectangle 630">
            <a:extLst>
              <a:ext uri="{FF2B5EF4-FFF2-40B4-BE49-F238E27FC236}">
                <a16:creationId xmlns:a16="http://schemas.microsoft.com/office/drawing/2014/main" id="{C5139E1A-E326-21EF-C658-95D809C961D8}"/>
              </a:ext>
            </a:extLst>
          </p:cNvPr>
          <p:cNvSpPr/>
          <p:nvPr/>
        </p:nvSpPr>
        <p:spPr>
          <a:xfrm>
            <a:off x="7921625" y="3603625"/>
            <a:ext cx="8302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Forwarder Windows</a:t>
            </a:r>
          </a:p>
        </p:txBody>
      </p:sp>
      <p:grpSp>
        <p:nvGrpSpPr>
          <p:cNvPr id="11" name="Group 10">
            <a:extLst>
              <a:ext uri="{FF2B5EF4-FFF2-40B4-BE49-F238E27FC236}">
                <a16:creationId xmlns:a16="http://schemas.microsoft.com/office/drawing/2014/main" id="{85B21A56-DA87-864C-7A66-953D29F1D310}"/>
              </a:ext>
            </a:extLst>
          </p:cNvPr>
          <p:cNvGrpSpPr/>
          <p:nvPr/>
        </p:nvGrpSpPr>
        <p:grpSpPr>
          <a:xfrm>
            <a:off x="6512113" y="1581056"/>
            <a:ext cx="341408" cy="341730"/>
            <a:chOff x="10812565" y="2121284"/>
            <a:chExt cx="550805" cy="551324"/>
          </a:xfrm>
          <a:solidFill>
            <a:srgbClr val="000000"/>
          </a:solidFill>
        </p:grpSpPr>
        <p:sp>
          <p:nvSpPr>
            <p:cNvPr id="261" name="Freeform 178">
              <a:extLst>
                <a:ext uri="{FF2B5EF4-FFF2-40B4-BE49-F238E27FC236}">
                  <a16:creationId xmlns:a16="http://schemas.microsoft.com/office/drawing/2014/main" id="{1B9BF7D8-19C6-C89D-26F1-969A47A954CE}"/>
                </a:ext>
              </a:extLst>
            </p:cNvPr>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62" name="Freeform 179">
              <a:extLst>
                <a:ext uri="{FF2B5EF4-FFF2-40B4-BE49-F238E27FC236}">
                  <a16:creationId xmlns:a16="http://schemas.microsoft.com/office/drawing/2014/main" id="{8D4CD93F-4ADE-38BE-7DEA-469E93CDDD08}"/>
                </a:ext>
              </a:extLst>
            </p:cNvPr>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1071" name="Rectangle 1070">
            <a:extLst>
              <a:ext uri="{FF2B5EF4-FFF2-40B4-BE49-F238E27FC236}">
                <a16:creationId xmlns:a16="http://schemas.microsoft.com/office/drawing/2014/main" id="{68538D87-FEB4-B834-E767-A773D08090B0}"/>
              </a:ext>
            </a:extLst>
          </p:cNvPr>
          <p:cNvSpPr/>
          <p:nvPr/>
        </p:nvSpPr>
        <p:spPr>
          <a:xfrm>
            <a:off x="6276975"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Datacenters</a:t>
            </a:r>
            <a:endParaRPr lang="en-US" sz="825" dirty="0">
              <a:solidFill>
                <a:srgbClr val="000000"/>
              </a:solidFill>
              <a:latin typeface="Arial"/>
              <a:ea typeface="+mn-ea"/>
            </a:endParaRPr>
          </a:p>
        </p:txBody>
      </p:sp>
      <p:sp>
        <p:nvSpPr>
          <p:cNvPr id="1081" name="Rectangle 1080">
            <a:extLst>
              <a:ext uri="{FF2B5EF4-FFF2-40B4-BE49-F238E27FC236}">
                <a16:creationId xmlns:a16="http://schemas.microsoft.com/office/drawing/2014/main" id="{3D256376-27DB-A0F6-B546-85D954427E64}"/>
              </a:ext>
            </a:extLst>
          </p:cNvPr>
          <p:cNvSpPr/>
          <p:nvPr/>
        </p:nvSpPr>
        <p:spPr>
          <a:xfrm>
            <a:off x="6305550" y="1943100"/>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Gear</a:t>
            </a:r>
            <a:endParaRPr lang="en-US" sz="825" dirty="0">
              <a:solidFill>
                <a:srgbClr val="000000"/>
              </a:solidFill>
              <a:latin typeface="Arial"/>
              <a:ea typeface="+mn-ea"/>
            </a:endParaRPr>
          </a:p>
        </p:txBody>
      </p:sp>
      <p:sp>
        <p:nvSpPr>
          <p:cNvPr id="619" name="Rectangle 618">
            <a:extLst>
              <a:ext uri="{FF2B5EF4-FFF2-40B4-BE49-F238E27FC236}">
                <a16:creationId xmlns:a16="http://schemas.microsoft.com/office/drawing/2014/main" id="{70455212-3ACF-682A-B0D9-D1ADCB617213}"/>
              </a:ext>
            </a:extLst>
          </p:cNvPr>
          <p:cNvSpPr/>
          <p:nvPr/>
        </p:nvSpPr>
        <p:spPr>
          <a:xfrm>
            <a:off x="7069138" y="4425950"/>
            <a:ext cx="912812"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Free BSD</a:t>
            </a:r>
          </a:p>
        </p:txBody>
      </p:sp>
      <p:sp>
        <p:nvSpPr>
          <p:cNvPr id="632" name="Rectangle 631">
            <a:extLst>
              <a:ext uri="{FF2B5EF4-FFF2-40B4-BE49-F238E27FC236}">
                <a16:creationId xmlns:a16="http://schemas.microsoft.com/office/drawing/2014/main" id="{2CB6F7FA-B742-D9A1-E303-6650276CACC9}"/>
              </a:ext>
            </a:extLst>
          </p:cNvPr>
          <p:cNvSpPr/>
          <p:nvPr/>
        </p:nvSpPr>
        <p:spPr>
          <a:xfrm>
            <a:off x="7148513" y="3614738"/>
            <a:ext cx="75406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Forwarder Linux</a:t>
            </a:r>
            <a:endParaRPr lang="en-US" sz="825" dirty="0">
              <a:solidFill>
                <a:srgbClr val="000000"/>
              </a:solidFill>
              <a:latin typeface="Arial"/>
              <a:ea typeface="+mn-ea"/>
            </a:endParaRPr>
          </a:p>
        </p:txBody>
      </p:sp>
      <p:sp>
        <p:nvSpPr>
          <p:cNvPr id="1072" name="Rectangle 1071">
            <a:extLst>
              <a:ext uri="{FF2B5EF4-FFF2-40B4-BE49-F238E27FC236}">
                <a16:creationId xmlns:a16="http://schemas.microsoft.com/office/drawing/2014/main" id="{00FC774E-1C1D-BCC2-B07D-EA21BBAC3431}"/>
              </a:ext>
            </a:extLst>
          </p:cNvPr>
          <p:cNvSpPr/>
          <p:nvPr/>
        </p:nvSpPr>
        <p:spPr>
          <a:xfrm>
            <a:off x="5429250"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Datacenter</a:t>
            </a:r>
            <a:endParaRPr lang="en-US" sz="825" dirty="0">
              <a:solidFill>
                <a:srgbClr val="000000"/>
              </a:solidFill>
              <a:latin typeface="Arial"/>
              <a:ea typeface="+mn-ea"/>
            </a:endParaRPr>
          </a:p>
        </p:txBody>
      </p:sp>
      <p:sp>
        <p:nvSpPr>
          <p:cNvPr id="1082" name="Rectangle 1081">
            <a:extLst>
              <a:ext uri="{FF2B5EF4-FFF2-40B4-BE49-F238E27FC236}">
                <a16:creationId xmlns:a16="http://schemas.microsoft.com/office/drawing/2014/main" id="{26F8BF87-C6D8-BB93-8C75-1D905D947E13}"/>
              </a:ext>
            </a:extLst>
          </p:cNvPr>
          <p:cNvSpPr/>
          <p:nvPr/>
        </p:nvSpPr>
        <p:spPr>
          <a:xfrm>
            <a:off x="5378450" y="1943100"/>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Enterprise Scale Platform</a:t>
            </a:r>
            <a:endParaRPr lang="en-US" sz="825" dirty="0">
              <a:solidFill>
                <a:srgbClr val="000000"/>
              </a:solidFill>
              <a:latin typeface="Arial"/>
              <a:ea typeface="+mn-ea"/>
            </a:endParaRPr>
          </a:p>
        </p:txBody>
      </p:sp>
      <p:sp>
        <p:nvSpPr>
          <p:cNvPr id="620" name="Rectangle 619">
            <a:extLst>
              <a:ext uri="{FF2B5EF4-FFF2-40B4-BE49-F238E27FC236}">
                <a16:creationId xmlns:a16="http://schemas.microsoft.com/office/drawing/2014/main" id="{F0949105-0AC9-FA96-3778-E49DDC9E04D5}"/>
              </a:ext>
            </a:extLst>
          </p:cNvPr>
          <p:cNvSpPr/>
          <p:nvPr/>
        </p:nvSpPr>
        <p:spPr>
          <a:xfrm>
            <a:off x="6262688" y="4425950"/>
            <a:ext cx="830262"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Web</a:t>
            </a:r>
          </a:p>
        </p:txBody>
      </p:sp>
      <p:sp>
        <p:nvSpPr>
          <p:cNvPr id="633" name="Rectangle 632">
            <a:extLst>
              <a:ext uri="{FF2B5EF4-FFF2-40B4-BE49-F238E27FC236}">
                <a16:creationId xmlns:a16="http://schemas.microsoft.com/office/drawing/2014/main" id="{40CAEFE9-14F7-BE39-0663-EC37860D0492}"/>
              </a:ext>
            </a:extLst>
          </p:cNvPr>
          <p:cNvSpPr/>
          <p:nvPr/>
        </p:nvSpPr>
        <p:spPr>
          <a:xfrm>
            <a:off x="6300788" y="3614738"/>
            <a:ext cx="75406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Forwarder Free BSD</a:t>
            </a:r>
          </a:p>
        </p:txBody>
      </p:sp>
      <p:sp>
        <p:nvSpPr>
          <p:cNvPr id="1073" name="Rectangle 1072">
            <a:extLst>
              <a:ext uri="{FF2B5EF4-FFF2-40B4-BE49-F238E27FC236}">
                <a16:creationId xmlns:a16="http://schemas.microsoft.com/office/drawing/2014/main" id="{BCEBD072-0AB9-591C-5549-9AF41B20BE8A}"/>
              </a:ext>
            </a:extLst>
          </p:cNvPr>
          <p:cNvSpPr/>
          <p:nvPr/>
        </p:nvSpPr>
        <p:spPr>
          <a:xfrm>
            <a:off x="4591050" y="2784475"/>
            <a:ext cx="7556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iPhone</a:t>
            </a:r>
          </a:p>
        </p:txBody>
      </p:sp>
      <p:sp>
        <p:nvSpPr>
          <p:cNvPr id="1083" name="Rectangle 1082">
            <a:extLst>
              <a:ext uri="{FF2B5EF4-FFF2-40B4-BE49-F238E27FC236}">
                <a16:creationId xmlns:a16="http://schemas.microsoft.com/office/drawing/2014/main" id="{53747F21-C90A-8558-37C9-BCB72307B96A}"/>
              </a:ext>
            </a:extLst>
          </p:cNvPr>
          <p:cNvSpPr/>
          <p:nvPr/>
        </p:nvSpPr>
        <p:spPr>
          <a:xfrm>
            <a:off x="4619625" y="1943100"/>
            <a:ext cx="75565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Shipping Container</a:t>
            </a:r>
            <a:endParaRPr lang="en-US" sz="825" dirty="0">
              <a:solidFill>
                <a:srgbClr val="000000"/>
              </a:solidFill>
              <a:latin typeface="Arial"/>
              <a:ea typeface="+mn-ea"/>
            </a:endParaRPr>
          </a:p>
        </p:txBody>
      </p:sp>
      <p:sp>
        <p:nvSpPr>
          <p:cNvPr id="621" name="Rectangle 620">
            <a:extLst>
              <a:ext uri="{FF2B5EF4-FFF2-40B4-BE49-F238E27FC236}">
                <a16:creationId xmlns:a16="http://schemas.microsoft.com/office/drawing/2014/main" id="{CF2E0CC9-4B20-DA3A-F245-5E75E32E4DDD}"/>
              </a:ext>
            </a:extLst>
          </p:cNvPr>
          <p:cNvSpPr/>
          <p:nvPr/>
        </p:nvSpPr>
        <p:spPr>
          <a:xfrm>
            <a:off x="5383213" y="4425950"/>
            <a:ext cx="912812"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Network</a:t>
            </a:r>
          </a:p>
        </p:txBody>
      </p:sp>
      <p:sp>
        <p:nvSpPr>
          <p:cNvPr id="634" name="Rectangle 633">
            <a:extLst>
              <a:ext uri="{FF2B5EF4-FFF2-40B4-BE49-F238E27FC236}">
                <a16:creationId xmlns:a16="http://schemas.microsoft.com/office/drawing/2014/main" id="{44D8C2FB-9F86-8115-D1EE-1892F9544160}"/>
              </a:ext>
            </a:extLst>
          </p:cNvPr>
          <p:cNvSpPr/>
          <p:nvPr/>
        </p:nvSpPr>
        <p:spPr>
          <a:xfrm>
            <a:off x="5462588" y="3614738"/>
            <a:ext cx="75565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Forwarder AIX</a:t>
            </a:r>
            <a:endParaRPr lang="en-US" sz="825" dirty="0">
              <a:solidFill>
                <a:srgbClr val="000000"/>
              </a:solidFill>
              <a:latin typeface="Arial"/>
              <a:ea typeface="+mn-ea"/>
            </a:endParaRPr>
          </a:p>
        </p:txBody>
      </p:sp>
      <p:sp>
        <p:nvSpPr>
          <p:cNvPr id="308" name="Freeform 263">
            <a:extLst>
              <a:ext uri="{FF2B5EF4-FFF2-40B4-BE49-F238E27FC236}">
                <a16:creationId xmlns:a16="http://schemas.microsoft.com/office/drawing/2014/main" id="{3CA76760-EF1D-B4B4-0096-E1E153457EEA}"/>
              </a:ext>
            </a:extLst>
          </p:cNvPr>
          <p:cNvSpPr>
            <a:spLocks noEditPoints="1"/>
          </p:cNvSpPr>
          <p:nvPr/>
        </p:nvSpPr>
        <p:spPr bwMode="auto">
          <a:xfrm>
            <a:off x="4011613" y="1609725"/>
            <a:ext cx="285750" cy="285750"/>
          </a:xfrm>
          <a:custGeom>
            <a:avLst/>
            <a:gdLst>
              <a:gd name="T0" fmla="*/ 376 w 753"/>
              <a:gd name="T1" fmla="*/ 0 h 752"/>
              <a:gd name="T2" fmla="*/ 0 w 753"/>
              <a:gd name="T3" fmla="*/ 376 h 752"/>
              <a:gd name="T4" fmla="*/ 376 w 753"/>
              <a:gd name="T5" fmla="*/ 752 h 752"/>
              <a:gd name="T6" fmla="*/ 753 w 753"/>
              <a:gd name="T7" fmla="*/ 376 h 752"/>
              <a:gd name="T8" fmla="*/ 376 w 753"/>
              <a:gd name="T9" fmla="*/ 0 h 752"/>
              <a:gd name="T10" fmla="*/ 392 w 753"/>
              <a:gd name="T11" fmla="*/ 32 h 752"/>
              <a:gd name="T12" fmla="*/ 588 w 753"/>
              <a:gd name="T13" fmla="*/ 105 h 752"/>
              <a:gd name="T14" fmla="*/ 392 w 753"/>
              <a:gd name="T15" fmla="*/ 333 h 752"/>
              <a:gd name="T16" fmla="*/ 392 w 753"/>
              <a:gd name="T17" fmla="*/ 32 h 752"/>
              <a:gd name="T18" fmla="*/ 360 w 753"/>
              <a:gd name="T19" fmla="*/ 32 h 752"/>
              <a:gd name="T20" fmla="*/ 360 w 753"/>
              <a:gd name="T21" fmla="*/ 360 h 752"/>
              <a:gd name="T22" fmla="*/ 33 w 753"/>
              <a:gd name="T23" fmla="*/ 360 h 752"/>
              <a:gd name="T24" fmla="*/ 360 w 753"/>
              <a:gd name="T25" fmla="*/ 32 h 752"/>
              <a:gd name="T26" fmla="*/ 376 w 753"/>
              <a:gd name="T27" fmla="*/ 720 h 752"/>
              <a:gd name="T28" fmla="*/ 33 w 753"/>
              <a:gd name="T29" fmla="*/ 392 h 752"/>
              <a:gd name="T30" fmla="*/ 384 w 753"/>
              <a:gd name="T31" fmla="*/ 392 h 752"/>
              <a:gd name="T32" fmla="*/ 612 w 753"/>
              <a:gd name="T33" fmla="*/ 126 h 752"/>
              <a:gd name="T34" fmla="*/ 721 w 753"/>
              <a:gd name="T35" fmla="*/ 376 h 752"/>
              <a:gd name="T36" fmla="*/ 376 w 753"/>
              <a:gd name="T37" fmla="*/ 72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3" h="752">
                <a:moveTo>
                  <a:pt x="376" y="0"/>
                </a:moveTo>
                <a:cubicBezTo>
                  <a:pt x="169" y="0"/>
                  <a:pt x="0" y="168"/>
                  <a:pt x="0" y="376"/>
                </a:cubicBezTo>
                <a:cubicBezTo>
                  <a:pt x="0" y="583"/>
                  <a:pt x="169" y="752"/>
                  <a:pt x="376" y="752"/>
                </a:cubicBezTo>
                <a:cubicBezTo>
                  <a:pt x="584" y="752"/>
                  <a:pt x="753" y="583"/>
                  <a:pt x="753" y="376"/>
                </a:cubicBezTo>
                <a:cubicBezTo>
                  <a:pt x="753" y="168"/>
                  <a:pt x="584" y="0"/>
                  <a:pt x="376" y="0"/>
                </a:cubicBezTo>
                <a:close/>
                <a:moveTo>
                  <a:pt x="392" y="32"/>
                </a:moveTo>
                <a:cubicBezTo>
                  <a:pt x="466" y="36"/>
                  <a:pt x="534" y="62"/>
                  <a:pt x="588" y="105"/>
                </a:cubicBezTo>
                <a:cubicBezTo>
                  <a:pt x="392" y="333"/>
                  <a:pt x="392" y="333"/>
                  <a:pt x="392" y="333"/>
                </a:cubicBezTo>
                <a:lnTo>
                  <a:pt x="392" y="32"/>
                </a:lnTo>
                <a:close/>
                <a:moveTo>
                  <a:pt x="360" y="32"/>
                </a:moveTo>
                <a:cubicBezTo>
                  <a:pt x="360" y="360"/>
                  <a:pt x="360" y="360"/>
                  <a:pt x="360" y="360"/>
                </a:cubicBezTo>
                <a:cubicBezTo>
                  <a:pt x="33" y="360"/>
                  <a:pt x="33" y="360"/>
                  <a:pt x="33" y="360"/>
                </a:cubicBezTo>
                <a:cubicBezTo>
                  <a:pt x="41" y="183"/>
                  <a:pt x="183" y="40"/>
                  <a:pt x="360" y="32"/>
                </a:cubicBezTo>
                <a:close/>
                <a:moveTo>
                  <a:pt x="376" y="720"/>
                </a:moveTo>
                <a:cubicBezTo>
                  <a:pt x="192" y="720"/>
                  <a:pt x="41" y="574"/>
                  <a:pt x="33" y="392"/>
                </a:cubicBezTo>
                <a:cubicBezTo>
                  <a:pt x="384" y="392"/>
                  <a:pt x="384" y="392"/>
                  <a:pt x="384" y="392"/>
                </a:cubicBezTo>
                <a:cubicBezTo>
                  <a:pt x="612" y="126"/>
                  <a:pt x="612" y="126"/>
                  <a:pt x="612" y="126"/>
                </a:cubicBezTo>
                <a:cubicBezTo>
                  <a:pt x="679" y="189"/>
                  <a:pt x="721" y="277"/>
                  <a:pt x="721" y="376"/>
                </a:cubicBezTo>
                <a:cubicBezTo>
                  <a:pt x="721" y="566"/>
                  <a:pt x="566" y="720"/>
                  <a:pt x="376" y="72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75" name="Rectangle 1074">
            <a:extLst>
              <a:ext uri="{FF2B5EF4-FFF2-40B4-BE49-F238E27FC236}">
                <a16:creationId xmlns:a16="http://schemas.microsoft.com/office/drawing/2014/main" id="{638A54E8-D1F4-5860-285D-A79CE225EFDB}"/>
              </a:ext>
            </a:extLst>
          </p:cNvPr>
          <p:cNvSpPr/>
          <p:nvPr/>
        </p:nvSpPr>
        <p:spPr>
          <a:xfrm>
            <a:off x="3748088" y="27844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Galaxy Note</a:t>
            </a:r>
          </a:p>
        </p:txBody>
      </p:sp>
      <p:sp>
        <p:nvSpPr>
          <p:cNvPr id="1084" name="Rectangle 1083">
            <a:extLst>
              <a:ext uri="{FF2B5EF4-FFF2-40B4-BE49-F238E27FC236}">
                <a16:creationId xmlns:a16="http://schemas.microsoft.com/office/drawing/2014/main" id="{2F4E5A1D-E851-4893-9851-81756764543C}"/>
              </a:ext>
            </a:extLst>
          </p:cNvPr>
          <p:cNvSpPr/>
          <p:nvPr/>
        </p:nvSpPr>
        <p:spPr>
          <a:xfrm>
            <a:off x="3776663" y="1943100"/>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Pie Chart Alt</a:t>
            </a:r>
          </a:p>
        </p:txBody>
      </p:sp>
      <p:sp>
        <p:nvSpPr>
          <p:cNvPr id="623" name="Rectangle 622">
            <a:extLst>
              <a:ext uri="{FF2B5EF4-FFF2-40B4-BE49-F238E27FC236}">
                <a16:creationId xmlns:a16="http://schemas.microsoft.com/office/drawing/2014/main" id="{299E2BEB-02A4-90FC-417E-BA6DFAD19766}"/>
              </a:ext>
            </a:extLst>
          </p:cNvPr>
          <p:cNvSpPr/>
          <p:nvPr/>
        </p:nvSpPr>
        <p:spPr>
          <a:xfrm>
            <a:off x="4581525" y="4425950"/>
            <a:ext cx="8302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Linux</a:t>
            </a:r>
          </a:p>
        </p:txBody>
      </p:sp>
      <p:sp>
        <p:nvSpPr>
          <p:cNvPr id="635" name="Rectangle 634">
            <a:extLst>
              <a:ext uri="{FF2B5EF4-FFF2-40B4-BE49-F238E27FC236}">
                <a16:creationId xmlns:a16="http://schemas.microsoft.com/office/drawing/2014/main" id="{A5B6FDB4-0821-0178-8E6E-D515F1007240}"/>
              </a:ext>
            </a:extLst>
          </p:cNvPr>
          <p:cNvSpPr/>
          <p:nvPr/>
        </p:nvSpPr>
        <p:spPr>
          <a:xfrm>
            <a:off x="4619625" y="3614738"/>
            <a:ext cx="7540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Forwarder Database</a:t>
            </a:r>
          </a:p>
        </p:txBody>
      </p:sp>
      <p:grpSp>
        <p:nvGrpSpPr>
          <p:cNvPr id="81" name="Group 68">
            <a:extLst>
              <a:ext uri="{FF2B5EF4-FFF2-40B4-BE49-F238E27FC236}">
                <a16:creationId xmlns:a16="http://schemas.microsoft.com/office/drawing/2014/main" id="{FE385774-B43F-C0FD-52B5-9C476EB5052F}"/>
              </a:ext>
            </a:extLst>
          </p:cNvPr>
          <p:cNvGrpSpPr>
            <a:grpSpLocks noChangeAspect="1"/>
          </p:cNvGrpSpPr>
          <p:nvPr/>
        </p:nvGrpSpPr>
        <p:grpSpPr bwMode="auto">
          <a:xfrm>
            <a:off x="621786" y="1598755"/>
            <a:ext cx="320658" cy="306334"/>
            <a:chOff x="1580" y="2"/>
            <a:chExt cx="4522" cy="4320"/>
          </a:xfrm>
          <a:solidFill>
            <a:srgbClr val="000000"/>
          </a:solidFill>
        </p:grpSpPr>
        <p:sp>
          <p:nvSpPr>
            <p:cNvPr id="83" name="Freeform 69">
              <a:extLst>
                <a:ext uri="{FF2B5EF4-FFF2-40B4-BE49-F238E27FC236}">
                  <a16:creationId xmlns:a16="http://schemas.microsoft.com/office/drawing/2014/main" id="{C891AAC5-44B9-B043-7617-7C0BBB93E695}"/>
                </a:ext>
              </a:extLst>
            </p:cNvPr>
            <p:cNvSpPr>
              <a:spLocks noEditPoints="1"/>
            </p:cNvSpPr>
            <p:nvPr/>
          </p:nvSpPr>
          <p:spPr bwMode="auto">
            <a:xfrm>
              <a:off x="1580" y="2"/>
              <a:ext cx="1964" cy="2364"/>
            </a:xfrm>
            <a:custGeom>
              <a:avLst/>
              <a:gdLst>
                <a:gd name="T0" fmla="*/ 366 w 1116"/>
                <a:gd name="T1" fmla="*/ 721 h 1343"/>
                <a:gd name="T2" fmla="*/ 372 w 1116"/>
                <a:gd name="T3" fmla="*/ 721 h 1343"/>
                <a:gd name="T4" fmla="*/ 422 w 1116"/>
                <a:gd name="T5" fmla="*/ 678 h 1343"/>
                <a:gd name="T6" fmla="*/ 379 w 1116"/>
                <a:gd name="T7" fmla="*/ 622 h 1343"/>
                <a:gd name="T8" fmla="*/ 100 w 1116"/>
                <a:gd name="T9" fmla="*/ 520 h 1343"/>
                <a:gd name="T10" fmla="*/ 100 w 1116"/>
                <a:gd name="T11" fmla="*/ 337 h 1343"/>
                <a:gd name="T12" fmla="*/ 558 w 1116"/>
                <a:gd name="T13" fmla="*/ 424 h 1343"/>
                <a:gd name="T14" fmla="*/ 1016 w 1116"/>
                <a:gd name="T15" fmla="*/ 337 h 1343"/>
                <a:gd name="T16" fmla="*/ 1016 w 1116"/>
                <a:gd name="T17" fmla="*/ 466 h 1343"/>
                <a:gd name="T18" fmla="*/ 1066 w 1116"/>
                <a:gd name="T19" fmla="*/ 516 h 1343"/>
                <a:gd name="T20" fmla="*/ 1116 w 1116"/>
                <a:gd name="T21" fmla="*/ 466 h 1343"/>
                <a:gd name="T22" fmla="*/ 1116 w 1116"/>
                <a:gd name="T23" fmla="*/ 212 h 1343"/>
                <a:gd name="T24" fmla="*/ 1116 w 1116"/>
                <a:gd name="T25" fmla="*/ 211 h 1343"/>
                <a:gd name="T26" fmla="*/ 558 w 1116"/>
                <a:gd name="T27" fmla="*/ 0 h 1343"/>
                <a:gd name="T28" fmla="*/ 0 w 1116"/>
                <a:gd name="T29" fmla="*/ 211 h 1343"/>
                <a:gd name="T30" fmla="*/ 0 w 1116"/>
                <a:gd name="T31" fmla="*/ 212 h 1343"/>
                <a:gd name="T32" fmla="*/ 0 w 1116"/>
                <a:gd name="T33" fmla="*/ 521 h 1343"/>
                <a:gd name="T34" fmla="*/ 0 w 1116"/>
                <a:gd name="T35" fmla="*/ 522 h 1343"/>
                <a:gd name="T36" fmla="*/ 0 w 1116"/>
                <a:gd name="T37" fmla="*/ 522 h 1343"/>
                <a:gd name="T38" fmla="*/ 0 w 1116"/>
                <a:gd name="T39" fmla="*/ 831 h 1343"/>
                <a:gd name="T40" fmla="*/ 0 w 1116"/>
                <a:gd name="T41" fmla="*/ 833 h 1343"/>
                <a:gd name="T42" fmla="*/ 0 w 1116"/>
                <a:gd name="T43" fmla="*/ 833 h 1343"/>
                <a:gd name="T44" fmla="*/ 0 w 1116"/>
                <a:gd name="T45" fmla="*/ 1142 h 1343"/>
                <a:gd name="T46" fmla="*/ 366 w 1116"/>
                <a:gd name="T47" fmla="*/ 1342 h 1343"/>
                <a:gd name="T48" fmla="*/ 372 w 1116"/>
                <a:gd name="T49" fmla="*/ 1343 h 1343"/>
                <a:gd name="T50" fmla="*/ 422 w 1116"/>
                <a:gd name="T51" fmla="*/ 1299 h 1343"/>
                <a:gd name="T52" fmla="*/ 379 w 1116"/>
                <a:gd name="T53" fmla="*/ 1243 h 1343"/>
                <a:gd name="T54" fmla="*/ 100 w 1116"/>
                <a:gd name="T55" fmla="*/ 1142 h 1343"/>
                <a:gd name="T56" fmla="*/ 100 w 1116"/>
                <a:gd name="T57" fmla="*/ 956 h 1343"/>
                <a:gd name="T58" fmla="*/ 366 w 1116"/>
                <a:gd name="T59" fmla="*/ 1031 h 1343"/>
                <a:gd name="T60" fmla="*/ 372 w 1116"/>
                <a:gd name="T61" fmla="*/ 1032 h 1343"/>
                <a:gd name="T62" fmla="*/ 422 w 1116"/>
                <a:gd name="T63" fmla="*/ 988 h 1343"/>
                <a:gd name="T64" fmla="*/ 379 w 1116"/>
                <a:gd name="T65" fmla="*/ 932 h 1343"/>
                <a:gd name="T66" fmla="*/ 100 w 1116"/>
                <a:gd name="T67" fmla="*/ 831 h 1343"/>
                <a:gd name="T68" fmla="*/ 100 w 1116"/>
                <a:gd name="T69" fmla="*/ 646 h 1343"/>
                <a:gd name="T70" fmla="*/ 366 w 1116"/>
                <a:gd name="T71" fmla="*/ 721 h 1343"/>
                <a:gd name="T72" fmla="*/ 222 w 1116"/>
                <a:gd name="T73" fmla="*/ 145 h 1343"/>
                <a:gd name="T74" fmla="*/ 558 w 1116"/>
                <a:gd name="T75" fmla="*/ 100 h 1343"/>
                <a:gd name="T76" fmla="*/ 894 w 1116"/>
                <a:gd name="T77" fmla="*/ 145 h 1343"/>
                <a:gd name="T78" fmla="*/ 1016 w 1116"/>
                <a:gd name="T79" fmla="*/ 212 h 1343"/>
                <a:gd name="T80" fmla="*/ 894 w 1116"/>
                <a:gd name="T81" fmla="*/ 279 h 1343"/>
                <a:gd name="T82" fmla="*/ 558 w 1116"/>
                <a:gd name="T83" fmla="*/ 324 h 1343"/>
                <a:gd name="T84" fmla="*/ 222 w 1116"/>
                <a:gd name="T85" fmla="*/ 279 h 1343"/>
                <a:gd name="T86" fmla="*/ 101 w 1116"/>
                <a:gd name="T87" fmla="*/ 212 h 1343"/>
                <a:gd name="T88" fmla="*/ 222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366" y="721"/>
                  </a:moveTo>
                  <a:cubicBezTo>
                    <a:pt x="368" y="721"/>
                    <a:pt x="370" y="721"/>
                    <a:pt x="372" y="721"/>
                  </a:cubicBezTo>
                  <a:cubicBezTo>
                    <a:pt x="397" y="721"/>
                    <a:pt x="418" y="703"/>
                    <a:pt x="422" y="678"/>
                  </a:cubicBezTo>
                  <a:cubicBezTo>
                    <a:pt x="425" y="651"/>
                    <a:pt x="406" y="626"/>
                    <a:pt x="379" y="622"/>
                  </a:cubicBezTo>
                  <a:cubicBezTo>
                    <a:pt x="185" y="596"/>
                    <a:pt x="106" y="538"/>
                    <a:pt x="100" y="520"/>
                  </a:cubicBezTo>
                  <a:cubicBezTo>
                    <a:pt x="100" y="337"/>
                    <a:pt x="100" y="337"/>
                    <a:pt x="100" y="337"/>
                  </a:cubicBezTo>
                  <a:cubicBezTo>
                    <a:pt x="208" y="394"/>
                    <a:pt x="386" y="424"/>
                    <a:pt x="558" y="424"/>
                  </a:cubicBezTo>
                  <a:cubicBezTo>
                    <a:pt x="730" y="424"/>
                    <a:pt x="908" y="394"/>
                    <a:pt x="1016" y="337"/>
                  </a:cubicBezTo>
                  <a:cubicBezTo>
                    <a:pt x="1016" y="466"/>
                    <a:pt x="1016" y="466"/>
                    <a:pt x="1016" y="466"/>
                  </a:cubicBezTo>
                  <a:cubicBezTo>
                    <a:pt x="1016" y="493"/>
                    <a:pt x="1038" y="516"/>
                    <a:pt x="1066" y="516"/>
                  </a:cubicBezTo>
                  <a:cubicBezTo>
                    <a:pt x="1094" y="516"/>
                    <a:pt x="1116" y="493"/>
                    <a:pt x="1116" y="466"/>
                  </a:cubicBezTo>
                  <a:cubicBezTo>
                    <a:pt x="1116" y="212"/>
                    <a:pt x="1116" y="212"/>
                    <a:pt x="1116" y="212"/>
                  </a:cubicBezTo>
                  <a:cubicBezTo>
                    <a:pt x="1116" y="212"/>
                    <a:pt x="1116" y="211"/>
                    <a:pt x="1116" y="211"/>
                  </a:cubicBezTo>
                  <a:cubicBezTo>
                    <a:pt x="1114" y="74"/>
                    <a:pt x="828" y="0"/>
                    <a:pt x="558" y="0"/>
                  </a:cubicBezTo>
                  <a:cubicBezTo>
                    <a:pt x="289" y="0"/>
                    <a:pt x="2" y="74"/>
                    <a:pt x="0" y="211"/>
                  </a:cubicBezTo>
                  <a:cubicBezTo>
                    <a:pt x="0" y="211"/>
                    <a:pt x="0" y="212"/>
                    <a:pt x="0" y="212"/>
                  </a:cubicBezTo>
                  <a:cubicBezTo>
                    <a:pt x="0" y="521"/>
                    <a:pt x="0" y="521"/>
                    <a:pt x="0" y="521"/>
                  </a:cubicBezTo>
                  <a:cubicBezTo>
                    <a:pt x="0" y="521"/>
                    <a:pt x="0" y="522"/>
                    <a:pt x="0" y="522"/>
                  </a:cubicBezTo>
                  <a:cubicBezTo>
                    <a:pt x="0" y="522"/>
                    <a:pt x="0" y="522"/>
                    <a:pt x="0" y="522"/>
                  </a:cubicBezTo>
                  <a:cubicBezTo>
                    <a:pt x="0" y="831"/>
                    <a:pt x="0" y="831"/>
                    <a:pt x="0" y="831"/>
                  </a:cubicBezTo>
                  <a:cubicBezTo>
                    <a:pt x="0" y="832"/>
                    <a:pt x="0" y="832"/>
                    <a:pt x="0" y="833"/>
                  </a:cubicBezTo>
                  <a:cubicBezTo>
                    <a:pt x="0" y="833"/>
                    <a:pt x="0" y="833"/>
                    <a:pt x="0" y="833"/>
                  </a:cubicBezTo>
                  <a:cubicBezTo>
                    <a:pt x="0" y="1142"/>
                    <a:pt x="0" y="1142"/>
                    <a:pt x="0" y="1142"/>
                  </a:cubicBezTo>
                  <a:cubicBezTo>
                    <a:pt x="0" y="1254"/>
                    <a:pt x="189" y="1319"/>
                    <a:pt x="366" y="1342"/>
                  </a:cubicBezTo>
                  <a:cubicBezTo>
                    <a:pt x="368" y="1343"/>
                    <a:pt x="370" y="1343"/>
                    <a:pt x="372" y="1343"/>
                  </a:cubicBezTo>
                  <a:cubicBezTo>
                    <a:pt x="397" y="1343"/>
                    <a:pt x="418" y="1325"/>
                    <a:pt x="422" y="1299"/>
                  </a:cubicBezTo>
                  <a:cubicBezTo>
                    <a:pt x="425" y="1272"/>
                    <a:pt x="406" y="1247"/>
                    <a:pt x="379" y="1243"/>
                  </a:cubicBezTo>
                  <a:cubicBezTo>
                    <a:pt x="185" y="1218"/>
                    <a:pt x="106" y="1159"/>
                    <a:pt x="100" y="1142"/>
                  </a:cubicBezTo>
                  <a:cubicBezTo>
                    <a:pt x="100" y="956"/>
                    <a:pt x="100" y="956"/>
                    <a:pt x="100" y="956"/>
                  </a:cubicBezTo>
                  <a:cubicBezTo>
                    <a:pt x="171" y="994"/>
                    <a:pt x="270" y="1019"/>
                    <a:pt x="366" y="1031"/>
                  </a:cubicBezTo>
                  <a:cubicBezTo>
                    <a:pt x="368" y="1032"/>
                    <a:pt x="370" y="1032"/>
                    <a:pt x="372" y="1032"/>
                  </a:cubicBezTo>
                  <a:cubicBezTo>
                    <a:pt x="397" y="1032"/>
                    <a:pt x="418" y="1014"/>
                    <a:pt x="422" y="988"/>
                  </a:cubicBezTo>
                  <a:cubicBezTo>
                    <a:pt x="425" y="961"/>
                    <a:pt x="406" y="936"/>
                    <a:pt x="379" y="932"/>
                  </a:cubicBezTo>
                  <a:cubicBezTo>
                    <a:pt x="185" y="907"/>
                    <a:pt x="106" y="848"/>
                    <a:pt x="100" y="831"/>
                  </a:cubicBezTo>
                  <a:cubicBezTo>
                    <a:pt x="100" y="646"/>
                    <a:pt x="100" y="646"/>
                    <a:pt x="100" y="646"/>
                  </a:cubicBezTo>
                  <a:cubicBezTo>
                    <a:pt x="171" y="684"/>
                    <a:pt x="270" y="708"/>
                    <a:pt x="366" y="721"/>
                  </a:cubicBezTo>
                  <a:close/>
                  <a:moveTo>
                    <a:pt x="222" y="145"/>
                  </a:moveTo>
                  <a:cubicBezTo>
                    <a:pt x="313" y="116"/>
                    <a:pt x="432" y="100"/>
                    <a:pt x="558" y="100"/>
                  </a:cubicBezTo>
                  <a:cubicBezTo>
                    <a:pt x="684" y="100"/>
                    <a:pt x="804" y="116"/>
                    <a:pt x="894" y="145"/>
                  </a:cubicBezTo>
                  <a:cubicBezTo>
                    <a:pt x="983" y="173"/>
                    <a:pt x="1011" y="203"/>
                    <a:pt x="1016" y="212"/>
                  </a:cubicBezTo>
                  <a:cubicBezTo>
                    <a:pt x="1011" y="221"/>
                    <a:pt x="983" y="251"/>
                    <a:pt x="894" y="279"/>
                  </a:cubicBezTo>
                  <a:cubicBezTo>
                    <a:pt x="804" y="308"/>
                    <a:pt x="684" y="324"/>
                    <a:pt x="558" y="324"/>
                  </a:cubicBezTo>
                  <a:cubicBezTo>
                    <a:pt x="432" y="324"/>
                    <a:pt x="313" y="308"/>
                    <a:pt x="222" y="279"/>
                  </a:cubicBezTo>
                  <a:cubicBezTo>
                    <a:pt x="133" y="251"/>
                    <a:pt x="105" y="221"/>
                    <a:pt x="101" y="212"/>
                  </a:cubicBezTo>
                  <a:cubicBezTo>
                    <a:pt x="105" y="203"/>
                    <a:pt x="133" y="173"/>
                    <a:pt x="222" y="14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4" name="Freeform 70">
              <a:extLst>
                <a:ext uri="{FF2B5EF4-FFF2-40B4-BE49-F238E27FC236}">
                  <a16:creationId xmlns:a16="http://schemas.microsoft.com/office/drawing/2014/main" id="{E5B34179-F443-9ED9-23CF-A7ED707AA52A}"/>
                </a:ext>
              </a:extLst>
            </p:cNvPr>
            <p:cNvSpPr>
              <a:spLocks noEditPoints="1"/>
            </p:cNvSpPr>
            <p:nvPr/>
          </p:nvSpPr>
          <p:spPr bwMode="auto">
            <a:xfrm>
              <a:off x="4138" y="2"/>
              <a:ext cx="1964" cy="2364"/>
            </a:xfrm>
            <a:custGeom>
              <a:avLst/>
              <a:gdLst>
                <a:gd name="T0" fmla="*/ 1116 w 1116"/>
                <a:gd name="T1" fmla="*/ 212 h 1343"/>
                <a:gd name="T2" fmla="*/ 1116 w 1116"/>
                <a:gd name="T3" fmla="*/ 211 h 1343"/>
                <a:gd name="T4" fmla="*/ 558 w 1116"/>
                <a:gd name="T5" fmla="*/ 0 h 1343"/>
                <a:gd name="T6" fmla="*/ 0 w 1116"/>
                <a:gd name="T7" fmla="*/ 211 h 1343"/>
                <a:gd name="T8" fmla="*/ 0 w 1116"/>
                <a:gd name="T9" fmla="*/ 212 h 1343"/>
                <a:gd name="T10" fmla="*/ 0 w 1116"/>
                <a:gd name="T11" fmla="*/ 466 h 1343"/>
                <a:gd name="T12" fmla="*/ 50 w 1116"/>
                <a:gd name="T13" fmla="*/ 516 h 1343"/>
                <a:gd name="T14" fmla="*/ 100 w 1116"/>
                <a:gd name="T15" fmla="*/ 466 h 1343"/>
                <a:gd name="T16" fmla="*/ 100 w 1116"/>
                <a:gd name="T17" fmla="*/ 337 h 1343"/>
                <a:gd name="T18" fmla="*/ 558 w 1116"/>
                <a:gd name="T19" fmla="*/ 424 h 1343"/>
                <a:gd name="T20" fmla="*/ 1016 w 1116"/>
                <a:gd name="T21" fmla="*/ 337 h 1343"/>
                <a:gd name="T22" fmla="*/ 1016 w 1116"/>
                <a:gd name="T23" fmla="*/ 520 h 1343"/>
                <a:gd name="T24" fmla="*/ 737 w 1116"/>
                <a:gd name="T25" fmla="*/ 622 h 1343"/>
                <a:gd name="T26" fmla="*/ 694 w 1116"/>
                <a:gd name="T27" fmla="*/ 678 h 1343"/>
                <a:gd name="T28" fmla="*/ 744 w 1116"/>
                <a:gd name="T29" fmla="*/ 721 h 1343"/>
                <a:gd name="T30" fmla="*/ 750 w 1116"/>
                <a:gd name="T31" fmla="*/ 721 h 1343"/>
                <a:gd name="T32" fmla="*/ 1016 w 1116"/>
                <a:gd name="T33" fmla="*/ 646 h 1343"/>
                <a:gd name="T34" fmla="*/ 1016 w 1116"/>
                <a:gd name="T35" fmla="*/ 831 h 1343"/>
                <a:gd name="T36" fmla="*/ 737 w 1116"/>
                <a:gd name="T37" fmla="*/ 932 h 1343"/>
                <a:gd name="T38" fmla="*/ 694 w 1116"/>
                <a:gd name="T39" fmla="*/ 988 h 1343"/>
                <a:gd name="T40" fmla="*/ 744 w 1116"/>
                <a:gd name="T41" fmla="*/ 1032 h 1343"/>
                <a:gd name="T42" fmla="*/ 750 w 1116"/>
                <a:gd name="T43" fmla="*/ 1031 h 1343"/>
                <a:gd name="T44" fmla="*/ 1016 w 1116"/>
                <a:gd name="T45" fmla="*/ 956 h 1343"/>
                <a:gd name="T46" fmla="*/ 1016 w 1116"/>
                <a:gd name="T47" fmla="*/ 1142 h 1343"/>
                <a:gd name="T48" fmla="*/ 737 w 1116"/>
                <a:gd name="T49" fmla="*/ 1243 h 1343"/>
                <a:gd name="T50" fmla="*/ 694 w 1116"/>
                <a:gd name="T51" fmla="*/ 1299 h 1343"/>
                <a:gd name="T52" fmla="*/ 744 w 1116"/>
                <a:gd name="T53" fmla="*/ 1343 h 1343"/>
                <a:gd name="T54" fmla="*/ 750 w 1116"/>
                <a:gd name="T55" fmla="*/ 1342 h 1343"/>
                <a:gd name="T56" fmla="*/ 1116 w 1116"/>
                <a:gd name="T57" fmla="*/ 1142 h 1343"/>
                <a:gd name="T58" fmla="*/ 1116 w 1116"/>
                <a:gd name="T59" fmla="*/ 833 h 1343"/>
                <a:gd name="T60" fmla="*/ 1116 w 1116"/>
                <a:gd name="T61" fmla="*/ 833 h 1343"/>
                <a:gd name="T62" fmla="*/ 1116 w 1116"/>
                <a:gd name="T63" fmla="*/ 831 h 1343"/>
                <a:gd name="T64" fmla="*/ 1116 w 1116"/>
                <a:gd name="T65" fmla="*/ 522 h 1343"/>
                <a:gd name="T66" fmla="*/ 1116 w 1116"/>
                <a:gd name="T67" fmla="*/ 522 h 1343"/>
                <a:gd name="T68" fmla="*/ 1116 w 1116"/>
                <a:gd name="T69" fmla="*/ 521 h 1343"/>
                <a:gd name="T70" fmla="*/ 1116 w 1116"/>
                <a:gd name="T71" fmla="*/ 212 h 1343"/>
                <a:gd name="T72" fmla="*/ 894 w 1116"/>
                <a:gd name="T73" fmla="*/ 279 h 1343"/>
                <a:gd name="T74" fmla="*/ 558 w 1116"/>
                <a:gd name="T75" fmla="*/ 324 h 1343"/>
                <a:gd name="T76" fmla="*/ 221 w 1116"/>
                <a:gd name="T77" fmla="*/ 279 h 1343"/>
                <a:gd name="T78" fmla="*/ 100 w 1116"/>
                <a:gd name="T79" fmla="*/ 212 h 1343"/>
                <a:gd name="T80" fmla="*/ 221 w 1116"/>
                <a:gd name="T81" fmla="*/ 145 h 1343"/>
                <a:gd name="T82" fmla="*/ 558 w 1116"/>
                <a:gd name="T83" fmla="*/ 100 h 1343"/>
                <a:gd name="T84" fmla="*/ 894 w 1116"/>
                <a:gd name="T85" fmla="*/ 145 h 1343"/>
                <a:gd name="T86" fmla="*/ 1015 w 1116"/>
                <a:gd name="T87" fmla="*/ 212 h 1343"/>
                <a:gd name="T88" fmla="*/ 894 w 1116"/>
                <a:gd name="T89" fmla="*/ 27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1116" y="212"/>
                  </a:moveTo>
                  <a:cubicBezTo>
                    <a:pt x="1116" y="212"/>
                    <a:pt x="1116" y="211"/>
                    <a:pt x="1116" y="211"/>
                  </a:cubicBezTo>
                  <a:cubicBezTo>
                    <a:pt x="1114" y="74"/>
                    <a:pt x="827" y="0"/>
                    <a:pt x="558" y="0"/>
                  </a:cubicBezTo>
                  <a:cubicBezTo>
                    <a:pt x="288" y="0"/>
                    <a:pt x="2" y="74"/>
                    <a:pt x="0" y="211"/>
                  </a:cubicBezTo>
                  <a:cubicBezTo>
                    <a:pt x="0" y="211"/>
                    <a:pt x="0" y="212"/>
                    <a:pt x="0" y="212"/>
                  </a:cubicBezTo>
                  <a:cubicBezTo>
                    <a:pt x="0" y="466"/>
                    <a:pt x="0" y="466"/>
                    <a:pt x="0" y="466"/>
                  </a:cubicBezTo>
                  <a:cubicBezTo>
                    <a:pt x="0" y="493"/>
                    <a:pt x="22" y="516"/>
                    <a:pt x="50" y="516"/>
                  </a:cubicBezTo>
                  <a:cubicBezTo>
                    <a:pt x="78" y="516"/>
                    <a:pt x="100" y="493"/>
                    <a:pt x="100" y="466"/>
                  </a:cubicBezTo>
                  <a:cubicBezTo>
                    <a:pt x="100" y="337"/>
                    <a:pt x="100" y="337"/>
                    <a:pt x="100" y="337"/>
                  </a:cubicBezTo>
                  <a:cubicBezTo>
                    <a:pt x="207" y="394"/>
                    <a:pt x="386" y="424"/>
                    <a:pt x="558" y="424"/>
                  </a:cubicBezTo>
                  <a:cubicBezTo>
                    <a:pt x="730" y="424"/>
                    <a:pt x="908" y="394"/>
                    <a:pt x="1016" y="337"/>
                  </a:cubicBezTo>
                  <a:cubicBezTo>
                    <a:pt x="1016" y="520"/>
                    <a:pt x="1016" y="520"/>
                    <a:pt x="1016" y="520"/>
                  </a:cubicBezTo>
                  <a:cubicBezTo>
                    <a:pt x="1010" y="538"/>
                    <a:pt x="931" y="596"/>
                    <a:pt x="737" y="622"/>
                  </a:cubicBezTo>
                  <a:cubicBezTo>
                    <a:pt x="710" y="626"/>
                    <a:pt x="691" y="651"/>
                    <a:pt x="694" y="678"/>
                  </a:cubicBezTo>
                  <a:cubicBezTo>
                    <a:pt x="698" y="703"/>
                    <a:pt x="719" y="721"/>
                    <a:pt x="744" y="721"/>
                  </a:cubicBezTo>
                  <a:cubicBezTo>
                    <a:pt x="746" y="721"/>
                    <a:pt x="748" y="721"/>
                    <a:pt x="750" y="721"/>
                  </a:cubicBezTo>
                  <a:cubicBezTo>
                    <a:pt x="846" y="708"/>
                    <a:pt x="945" y="684"/>
                    <a:pt x="1016" y="646"/>
                  </a:cubicBezTo>
                  <a:cubicBezTo>
                    <a:pt x="1016" y="831"/>
                    <a:pt x="1016" y="831"/>
                    <a:pt x="1016" y="831"/>
                  </a:cubicBezTo>
                  <a:cubicBezTo>
                    <a:pt x="1010" y="848"/>
                    <a:pt x="931" y="907"/>
                    <a:pt x="737" y="932"/>
                  </a:cubicBezTo>
                  <a:cubicBezTo>
                    <a:pt x="710" y="936"/>
                    <a:pt x="691" y="961"/>
                    <a:pt x="694" y="988"/>
                  </a:cubicBezTo>
                  <a:cubicBezTo>
                    <a:pt x="698" y="1014"/>
                    <a:pt x="719" y="1032"/>
                    <a:pt x="744" y="1032"/>
                  </a:cubicBezTo>
                  <a:cubicBezTo>
                    <a:pt x="746" y="1032"/>
                    <a:pt x="748" y="1032"/>
                    <a:pt x="750" y="1031"/>
                  </a:cubicBezTo>
                  <a:cubicBezTo>
                    <a:pt x="846" y="1019"/>
                    <a:pt x="945" y="994"/>
                    <a:pt x="1016" y="956"/>
                  </a:cubicBezTo>
                  <a:cubicBezTo>
                    <a:pt x="1016" y="1142"/>
                    <a:pt x="1016" y="1142"/>
                    <a:pt x="1016" y="1142"/>
                  </a:cubicBezTo>
                  <a:cubicBezTo>
                    <a:pt x="1010" y="1159"/>
                    <a:pt x="931" y="1218"/>
                    <a:pt x="737" y="1243"/>
                  </a:cubicBezTo>
                  <a:cubicBezTo>
                    <a:pt x="710" y="1247"/>
                    <a:pt x="691" y="1272"/>
                    <a:pt x="694" y="1299"/>
                  </a:cubicBezTo>
                  <a:cubicBezTo>
                    <a:pt x="698" y="1325"/>
                    <a:pt x="719" y="1343"/>
                    <a:pt x="744" y="1343"/>
                  </a:cubicBezTo>
                  <a:cubicBezTo>
                    <a:pt x="746" y="1343"/>
                    <a:pt x="748" y="1343"/>
                    <a:pt x="750" y="1342"/>
                  </a:cubicBezTo>
                  <a:cubicBezTo>
                    <a:pt x="927" y="1319"/>
                    <a:pt x="1116" y="1254"/>
                    <a:pt x="1116" y="1142"/>
                  </a:cubicBezTo>
                  <a:cubicBezTo>
                    <a:pt x="1116" y="833"/>
                    <a:pt x="1116" y="833"/>
                    <a:pt x="1116" y="833"/>
                  </a:cubicBezTo>
                  <a:cubicBezTo>
                    <a:pt x="1116" y="833"/>
                    <a:pt x="1116" y="833"/>
                    <a:pt x="1116" y="833"/>
                  </a:cubicBezTo>
                  <a:cubicBezTo>
                    <a:pt x="1116" y="832"/>
                    <a:pt x="1116" y="832"/>
                    <a:pt x="1116" y="831"/>
                  </a:cubicBezTo>
                  <a:cubicBezTo>
                    <a:pt x="1116" y="522"/>
                    <a:pt x="1116" y="522"/>
                    <a:pt x="1116" y="522"/>
                  </a:cubicBezTo>
                  <a:cubicBezTo>
                    <a:pt x="1116" y="522"/>
                    <a:pt x="1116" y="522"/>
                    <a:pt x="1116" y="522"/>
                  </a:cubicBezTo>
                  <a:cubicBezTo>
                    <a:pt x="1116" y="522"/>
                    <a:pt x="1116" y="521"/>
                    <a:pt x="1116" y="521"/>
                  </a:cubicBezTo>
                  <a:lnTo>
                    <a:pt x="1116" y="212"/>
                  </a:lnTo>
                  <a:close/>
                  <a:moveTo>
                    <a:pt x="894" y="279"/>
                  </a:moveTo>
                  <a:cubicBezTo>
                    <a:pt x="803" y="308"/>
                    <a:pt x="684" y="324"/>
                    <a:pt x="558" y="324"/>
                  </a:cubicBezTo>
                  <a:cubicBezTo>
                    <a:pt x="432" y="324"/>
                    <a:pt x="312" y="308"/>
                    <a:pt x="221" y="279"/>
                  </a:cubicBezTo>
                  <a:cubicBezTo>
                    <a:pt x="133" y="251"/>
                    <a:pt x="105" y="221"/>
                    <a:pt x="100" y="212"/>
                  </a:cubicBezTo>
                  <a:cubicBezTo>
                    <a:pt x="105" y="203"/>
                    <a:pt x="133" y="173"/>
                    <a:pt x="221" y="145"/>
                  </a:cubicBezTo>
                  <a:cubicBezTo>
                    <a:pt x="312" y="116"/>
                    <a:pt x="432" y="100"/>
                    <a:pt x="558" y="100"/>
                  </a:cubicBezTo>
                  <a:cubicBezTo>
                    <a:pt x="684" y="100"/>
                    <a:pt x="803" y="116"/>
                    <a:pt x="894" y="145"/>
                  </a:cubicBezTo>
                  <a:cubicBezTo>
                    <a:pt x="983" y="173"/>
                    <a:pt x="1011" y="203"/>
                    <a:pt x="1015" y="212"/>
                  </a:cubicBezTo>
                  <a:cubicBezTo>
                    <a:pt x="1011" y="221"/>
                    <a:pt x="983" y="251"/>
                    <a:pt x="894" y="27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5" name="Freeform 71">
              <a:extLst>
                <a:ext uri="{FF2B5EF4-FFF2-40B4-BE49-F238E27FC236}">
                  <a16:creationId xmlns:a16="http://schemas.microsoft.com/office/drawing/2014/main" id="{303997F4-0CCD-2831-9E74-BD678CD01082}"/>
                </a:ext>
              </a:extLst>
            </p:cNvPr>
            <p:cNvSpPr>
              <a:spLocks noEditPoints="1"/>
            </p:cNvSpPr>
            <p:nvPr/>
          </p:nvSpPr>
          <p:spPr bwMode="auto">
            <a:xfrm>
              <a:off x="2490" y="1023"/>
              <a:ext cx="2702" cy="3299"/>
            </a:xfrm>
            <a:custGeom>
              <a:avLst/>
              <a:gdLst>
                <a:gd name="T0" fmla="*/ 1302 w 1536"/>
                <a:gd name="T1" fmla="*/ 77 h 1874"/>
                <a:gd name="T2" fmla="*/ 234 w 1536"/>
                <a:gd name="T3" fmla="*/ 77 h 1874"/>
                <a:gd name="T4" fmla="*/ 0 w 1536"/>
                <a:gd name="T5" fmla="*/ 279 h 1874"/>
                <a:gd name="T6" fmla="*/ 0 w 1536"/>
                <a:gd name="T7" fmla="*/ 716 h 1874"/>
                <a:gd name="T8" fmla="*/ 0 w 1536"/>
                <a:gd name="T9" fmla="*/ 718 h 1874"/>
                <a:gd name="T10" fmla="*/ 0 w 1536"/>
                <a:gd name="T11" fmla="*/ 1158 h 1874"/>
                <a:gd name="T12" fmla="*/ 0 w 1536"/>
                <a:gd name="T13" fmla="*/ 1595 h 1874"/>
                <a:gd name="T14" fmla="*/ 768 w 1536"/>
                <a:gd name="T15" fmla="*/ 1874 h 1874"/>
                <a:gd name="T16" fmla="*/ 1536 w 1536"/>
                <a:gd name="T17" fmla="*/ 1595 h 1874"/>
                <a:gd name="T18" fmla="*/ 1536 w 1536"/>
                <a:gd name="T19" fmla="*/ 1158 h 1874"/>
                <a:gd name="T20" fmla="*/ 1536 w 1536"/>
                <a:gd name="T21" fmla="*/ 718 h 1874"/>
                <a:gd name="T22" fmla="*/ 1536 w 1536"/>
                <a:gd name="T23" fmla="*/ 716 h 1874"/>
                <a:gd name="T24" fmla="*/ 1536 w 1536"/>
                <a:gd name="T25" fmla="*/ 279 h 1874"/>
                <a:gd name="T26" fmla="*/ 100 w 1536"/>
                <a:gd name="T27" fmla="*/ 857 h 1874"/>
                <a:gd name="T28" fmla="*/ 768 w 1536"/>
                <a:gd name="T29" fmla="*/ 996 h 1874"/>
                <a:gd name="T30" fmla="*/ 1436 w 1536"/>
                <a:gd name="T31" fmla="*/ 857 h 1874"/>
                <a:gd name="T32" fmla="*/ 1269 w 1536"/>
                <a:gd name="T33" fmla="*/ 1263 h 1874"/>
                <a:gd name="T34" fmla="*/ 267 w 1536"/>
                <a:gd name="T35" fmla="*/ 1263 h 1874"/>
                <a:gd name="T36" fmla="*/ 100 w 1536"/>
                <a:gd name="T37" fmla="*/ 857 h 1874"/>
                <a:gd name="T38" fmla="*/ 768 w 1536"/>
                <a:gd name="T39" fmla="*/ 896 h 1874"/>
                <a:gd name="T40" fmla="*/ 100 w 1536"/>
                <a:gd name="T41" fmla="*/ 716 h 1874"/>
                <a:gd name="T42" fmla="*/ 234 w 1536"/>
                <a:gd name="T43" fmla="*/ 482 h 1874"/>
                <a:gd name="T44" fmla="*/ 1302 w 1536"/>
                <a:gd name="T45" fmla="*/ 482 h 1874"/>
                <a:gd name="T46" fmla="*/ 1436 w 1536"/>
                <a:gd name="T47" fmla="*/ 716 h 1874"/>
                <a:gd name="T48" fmla="*/ 267 w 1536"/>
                <a:gd name="T49" fmla="*/ 171 h 1874"/>
                <a:gd name="T50" fmla="*/ 1269 w 1536"/>
                <a:gd name="T51" fmla="*/ 171 h 1874"/>
                <a:gd name="T52" fmla="*/ 1269 w 1536"/>
                <a:gd name="T53" fmla="*/ 387 h 1874"/>
                <a:gd name="T54" fmla="*/ 768 w 1536"/>
                <a:gd name="T55" fmla="*/ 459 h 1874"/>
                <a:gd name="T56" fmla="*/ 768 w 1536"/>
                <a:gd name="T57" fmla="*/ 448 h 1874"/>
                <a:gd name="T58" fmla="*/ 267 w 1536"/>
                <a:gd name="T59" fmla="*/ 387 h 1874"/>
                <a:gd name="T60" fmla="*/ 267 w 1536"/>
                <a:gd name="T61" fmla="*/ 171 h 1874"/>
                <a:gd name="T62" fmla="*/ 768 w 1536"/>
                <a:gd name="T63" fmla="*/ 1774 h 1874"/>
                <a:gd name="T64" fmla="*/ 100 w 1536"/>
                <a:gd name="T65" fmla="*/ 1595 h 1874"/>
                <a:gd name="T66" fmla="*/ 234 w 1536"/>
                <a:gd name="T67" fmla="*/ 1358 h 1874"/>
                <a:gd name="T68" fmla="*/ 1302 w 1536"/>
                <a:gd name="T69" fmla="*/ 1358 h 1874"/>
                <a:gd name="T70" fmla="*/ 1436 w 1536"/>
                <a:gd name="T71" fmla="*/ 1595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6" h="1874">
                  <a:moveTo>
                    <a:pt x="1536" y="279"/>
                  </a:moveTo>
                  <a:cubicBezTo>
                    <a:pt x="1536" y="200"/>
                    <a:pt x="1455" y="130"/>
                    <a:pt x="1302" y="77"/>
                  </a:cubicBezTo>
                  <a:cubicBezTo>
                    <a:pt x="1159" y="27"/>
                    <a:pt x="969" y="0"/>
                    <a:pt x="768" y="0"/>
                  </a:cubicBezTo>
                  <a:cubicBezTo>
                    <a:pt x="567" y="0"/>
                    <a:pt x="377" y="27"/>
                    <a:pt x="234" y="77"/>
                  </a:cubicBezTo>
                  <a:cubicBezTo>
                    <a:pt x="81" y="130"/>
                    <a:pt x="0" y="200"/>
                    <a:pt x="0" y="279"/>
                  </a:cubicBezTo>
                  <a:cubicBezTo>
                    <a:pt x="0" y="279"/>
                    <a:pt x="0" y="279"/>
                    <a:pt x="0" y="279"/>
                  </a:cubicBezTo>
                  <a:cubicBezTo>
                    <a:pt x="0" y="279"/>
                    <a:pt x="0" y="279"/>
                    <a:pt x="0" y="279"/>
                  </a:cubicBezTo>
                  <a:cubicBezTo>
                    <a:pt x="0" y="716"/>
                    <a:pt x="0" y="716"/>
                    <a:pt x="0" y="716"/>
                  </a:cubicBezTo>
                  <a:cubicBezTo>
                    <a:pt x="0" y="717"/>
                    <a:pt x="0" y="718"/>
                    <a:pt x="0" y="718"/>
                  </a:cubicBezTo>
                  <a:cubicBezTo>
                    <a:pt x="0" y="718"/>
                    <a:pt x="0" y="718"/>
                    <a:pt x="0" y="718"/>
                  </a:cubicBezTo>
                  <a:cubicBezTo>
                    <a:pt x="0" y="1155"/>
                    <a:pt x="0" y="1155"/>
                    <a:pt x="0" y="1155"/>
                  </a:cubicBezTo>
                  <a:cubicBezTo>
                    <a:pt x="0" y="1156"/>
                    <a:pt x="0" y="1157"/>
                    <a:pt x="0" y="1158"/>
                  </a:cubicBezTo>
                  <a:cubicBezTo>
                    <a:pt x="0" y="1158"/>
                    <a:pt x="0" y="1158"/>
                    <a:pt x="0" y="1158"/>
                  </a:cubicBezTo>
                  <a:cubicBezTo>
                    <a:pt x="0" y="1595"/>
                    <a:pt x="0" y="1595"/>
                    <a:pt x="0" y="1595"/>
                  </a:cubicBezTo>
                  <a:cubicBezTo>
                    <a:pt x="0" y="1674"/>
                    <a:pt x="81" y="1744"/>
                    <a:pt x="234" y="1797"/>
                  </a:cubicBezTo>
                  <a:cubicBezTo>
                    <a:pt x="377" y="1847"/>
                    <a:pt x="567" y="1874"/>
                    <a:pt x="768" y="1874"/>
                  </a:cubicBezTo>
                  <a:cubicBezTo>
                    <a:pt x="969" y="1874"/>
                    <a:pt x="1159" y="1847"/>
                    <a:pt x="1302" y="1797"/>
                  </a:cubicBezTo>
                  <a:cubicBezTo>
                    <a:pt x="1455" y="1744"/>
                    <a:pt x="1536" y="1674"/>
                    <a:pt x="1536" y="1595"/>
                  </a:cubicBezTo>
                  <a:cubicBezTo>
                    <a:pt x="1536" y="1158"/>
                    <a:pt x="1536" y="1158"/>
                    <a:pt x="1536" y="1158"/>
                  </a:cubicBezTo>
                  <a:cubicBezTo>
                    <a:pt x="1536" y="1158"/>
                    <a:pt x="1536" y="1158"/>
                    <a:pt x="1536" y="1158"/>
                  </a:cubicBezTo>
                  <a:cubicBezTo>
                    <a:pt x="1536" y="1157"/>
                    <a:pt x="1536" y="1156"/>
                    <a:pt x="1536" y="1155"/>
                  </a:cubicBezTo>
                  <a:cubicBezTo>
                    <a:pt x="1536" y="718"/>
                    <a:pt x="1536" y="718"/>
                    <a:pt x="1536" y="718"/>
                  </a:cubicBezTo>
                  <a:cubicBezTo>
                    <a:pt x="1536" y="718"/>
                    <a:pt x="1536" y="718"/>
                    <a:pt x="1536" y="718"/>
                  </a:cubicBezTo>
                  <a:cubicBezTo>
                    <a:pt x="1536" y="718"/>
                    <a:pt x="1536" y="717"/>
                    <a:pt x="1536" y="716"/>
                  </a:cubicBezTo>
                  <a:cubicBezTo>
                    <a:pt x="1536" y="279"/>
                    <a:pt x="1536" y="279"/>
                    <a:pt x="1536" y="279"/>
                  </a:cubicBezTo>
                  <a:cubicBezTo>
                    <a:pt x="1536" y="279"/>
                    <a:pt x="1536" y="279"/>
                    <a:pt x="1536" y="279"/>
                  </a:cubicBezTo>
                  <a:cubicBezTo>
                    <a:pt x="1536" y="279"/>
                    <a:pt x="1536" y="279"/>
                    <a:pt x="1536" y="279"/>
                  </a:cubicBezTo>
                  <a:close/>
                  <a:moveTo>
                    <a:pt x="100" y="857"/>
                  </a:moveTo>
                  <a:cubicBezTo>
                    <a:pt x="135" y="880"/>
                    <a:pt x="180" y="900"/>
                    <a:pt x="234" y="919"/>
                  </a:cubicBezTo>
                  <a:cubicBezTo>
                    <a:pt x="377" y="968"/>
                    <a:pt x="567" y="996"/>
                    <a:pt x="768" y="996"/>
                  </a:cubicBezTo>
                  <a:cubicBezTo>
                    <a:pt x="969" y="996"/>
                    <a:pt x="1159" y="968"/>
                    <a:pt x="1302" y="919"/>
                  </a:cubicBezTo>
                  <a:cubicBezTo>
                    <a:pt x="1356" y="900"/>
                    <a:pt x="1400" y="880"/>
                    <a:pt x="1436" y="857"/>
                  </a:cubicBezTo>
                  <a:cubicBezTo>
                    <a:pt x="1436" y="1155"/>
                    <a:pt x="1436" y="1155"/>
                    <a:pt x="1436" y="1155"/>
                  </a:cubicBezTo>
                  <a:cubicBezTo>
                    <a:pt x="1436" y="1168"/>
                    <a:pt x="1405" y="1216"/>
                    <a:pt x="1269" y="1263"/>
                  </a:cubicBezTo>
                  <a:cubicBezTo>
                    <a:pt x="1136" y="1309"/>
                    <a:pt x="958" y="1334"/>
                    <a:pt x="768" y="1334"/>
                  </a:cubicBezTo>
                  <a:cubicBezTo>
                    <a:pt x="578" y="1334"/>
                    <a:pt x="399" y="1309"/>
                    <a:pt x="267" y="1263"/>
                  </a:cubicBezTo>
                  <a:cubicBezTo>
                    <a:pt x="131" y="1216"/>
                    <a:pt x="100" y="1168"/>
                    <a:pt x="100" y="1155"/>
                  </a:cubicBezTo>
                  <a:lnTo>
                    <a:pt x="100" y="857"/>
                  </a:lnTo>
                  <a:close/>
                  <a:moveTo>
                    <a:pt x="1269" y="824"/>
                  </a:moveTo>
                  <a:cubicBezTo>
                    <a:pt x="1136" y="870"/>
                    <a:pt x="958" y="896"/>
                    <a:pt x="768" y="896"/>
                  </a:cubicBezTo>
                  <a:cubicBezTo>
                    <a:pt x="578" y="896"/>
                    <a:pt x="399" y="870"/>
                    <a:pt x="267" y="824"/>
                  </a:cubicBezTo>
                  <a:cubicBezTo>
                    <a:pt x="131" y="777"/>
                    <a:pt x="100" y="729"/>
                    <a:pt x="100" y="716"/>
                  </a:cubicBezTo>
                  <a:cubicBezTo>
                    <a:pt x="100" y="420"/>
                    <a:pt x="100" y="420"/>
                    <a:pt x="100" y="420"/>
                  </a:cubicBezTo>
                  <a:cubicBezTo>
                    <a:pt x="135" y="443"/>
                    <a:pt x="180" y="463"/>
                    <a:pt x="234" y="482"/>
                  </a:cubicBezTo>
                  <a:cubicBezTo>
                    <a:pt x="377" y="531"/>
                    <a:pt x="567" y="559"/>
                    <a:pt x="768" y="559"/>
                  </a:cubicBezTo>
                  <a:cubicBezTo>
                    <a:pt x="969" y="559"/>
                    <a:pt x="1159" y="531"/>
                    <a:pt x="1302" y="482"/>
                  </a:cubicBezTo>
                  <a:cubicBezTo>
                    <a:pt x="1356" y="463"/>
                    <a:pt x="1400" y="443"/>
                    <a:pt x="1436" y="420"/>
                  </a:cubicBezTo>
                  <a:cubicBezTo>
                    <a:pt x="1436" y="716"/>
                    <a:pt x="1436" y="716"/>
                    <a:pt x="1436" y="716"/>
                  </a:cubicBezTo>
                  <a:cubicBezTo>
                    <a:pt x="1436" y="729"/>
                    <a:pt x="1405" y="777"/>
                    <a:pt x="1269" y="824"/>
                  </a:cubicBezTo>
                  <a:close/>
                  <a:moveTo>
                    <a:pt x="267" y="171"/>
                  </a:moveTo>
                  <a:cubicBezTo>
                    <a:pt x="399" y="125"/>
                    <a:pt x="578" y="100"/>
                    <a:pt x="768" y="100"/>
                  </a:cubicBezTo>
                  <a:cubicBezTo>
                    <a:pt x="958" y="100"/>
                    <a:pt x="1136" y="125"/>
                    <a:pt x="1269" y="171"/>
                  </a:cubicBezTo>
                  <a:cubicBezTo>
                    <a:pt x="1405" y="218"/>
                    <a:pt x="1436" y="266"/>
                    <a:pt x="1436" y="279"/>
                  </a:cubicBezTo>
                  <a:cubicBezTo>
                    <a:pt x="1436" y="292"/>
                    <a:pt x="1405" y="340"/>
                    <a:pt x="1269" y="387"/>
                  </a:cubicBezTo>
                  <a:cubicBezTo>
                    <a:pt x="1136" y="433"/>
                    <a:pt x="958" y="459"/>
                    <a:pt x="768" y="459"/>
                  </a:cubicBezTo>
                  <a:cubicBezTo>
                    <a:pt x="768" y="459"/>
                    <a:pt x="768" y="459"/>
                    <a:pt x="768" y="459"/>
                  </a:cubicBezTo>
                  <a:cubicBezTo>
                    <a:pt x="768" y="448"/>
                    <a:pt x="768" y="448"/>
                    <a:pt x="768" y="448"/>
                  </a:cubicBezTo>
                  <a:cubicBezTo>
                    <a:pt x="768" y="448"/>
                    <a:pt x="768" y="448"/>
                    <a:pt x="768" y="448"/>
                  </a:cubicBezTo>
                  <a:cubicBezTo>
                    <a:pt x="768" y="459"/>
                    <a:pt x="768" y="459"/>
                    <a:pt x="768" y="459"/>
                  </a:cubicBezTo>
                  <a:cubicBezTo>
                    <a:pt x="578" y="459"/>
                    <a:pt x="399" y="433"/>
                    <a:pt x="267" y="387"/>
                  </a:cubicBezTo>
                  <a:cubicBezTo>
                    <a:pt x="131" y="340"/>
                    <a:pt x="100" y="292"/>
                    <a:pt x="100" y="279"/>
                  </a:cubicBezTo>
                  <a:cubicBezTo>
                    <a:pt x="100" y="266"/>
                    <a:pt x="131" y="218"/>
                    <a:pt x="267" y="171"/>
                  </a:cubicBezTo>
                  <a:close/>
                  <a:moveTo>
                    <a:pt x="1269" y="1703"/>
                  </a:moveTo>
                  <a:cubicBezTo>
                    <a:pt x="1136" y="1749"/>
                    <a:pt x="958" y="1774"/>
                    <a:pt x="768" y="1774"/>
                  </a:cubicBezTo>
                  <a:cubicBezTo>
                    <a:pt x="578" y="1774"/>
                    <a:pt x="399" y="1749"/>
                    <a:pt x="267" y="1703"/>
                  </a:cubicBezTo>
                  <a:cubicBezTo>
                    <a:pt x="131" y="1656"/>
                    <a:pt x="100" y="1608"/>
                    <a:pt x="100" y="1595"/>
                  </a:cubicBezTo>
                  <a:cubicBezTo>
                    <a:pt x="100" y="1296"/>
                    <a:pt x="100" y="1296"/>
                    <a:pt x="100" y="1296"/>
                  </a:cubicBezTo>
                  <a:cubicBezTo>
                    <a:pt x="135" y="1318"/>
                    <a:pt x="180" y="1339"/>
                    <a:pt x="234" y="1358"/>
                  </a:cubicBezTo>
                  <a:cubicBezTo>
                    <a:pt x="377" y="1407"/>
                    <a:pt x="567" y="1434"/>
                    <a:pt x="768" y="1434"/>
                  </a:cubicBezTo>
                  <a:cubicBezTo>
                    <a:pt x="969" y="1434"/>
                    <a:pt x="1159" y="1407"/>
                    <a:pt x="1302" y="1358"/>
                  </a:cubicBezTo>
                  <a:cubicBezTo>
                    <a:pt x="1356" y="1339"/>
                    <a:pt x="1400" y="1318"/>
                    <a:pt x="1436" y="1296"/>
                  </a:cubicBezTo>
                  <a:cubicBezTo>
                    <a:pt x="1436" y="1595"/>
                    <a:pt x="1436" y="1595"/>
                    <a:pt x="1436" y="1595"/>
                  </a:cubicBezTo>
                  <a:cubicBezTo>
                    <a:pt x="1436" y="1608"/>
                    <a:pt x="1405" y="1656"/>
                    <a:pt x="1269" y="170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4560" name="Group 22">
            <a:extLst>
              <a:ext uri="{FF2B5EF4-FFF2-40B4-BE49-F238E27FC236}">
                <a16:creationId xmlns:a16="http://schemas.microsoft.com/office/drawing/2014/main" id="{0643936C-DFAC-3CB1-6625-34FAEA93F654}"/>
              </a:ext>
            </a:extLst>
          </p:cNvPr>
          <p:cNvGrpSpPr>
            <a:grpSpLocks/>
          </p:cNvGrpSpPr>
          <p:nvPr/>
        </p:nvGrpSpPr>
        <p:grpSpPr bwMode="auto">
          <a:xfrm>
            <a:off x="1447800" y="1544638"/>
            <a:ext cx="334963" cy="357187"/>
            <a:chOff x="1930857" y="2059712"/>
            <a:chExt cx="446859" cy="476856"/>
          </a:xfrm>
        </p:grpSpPr>
        <p:grpSp>
          <p:nvGrpSpPr>
            <p:cNvPr id="64827" name="Group 21">
              <a:extLst>
                <a:ext uri="{FF2B5EF4-FFF2-40B4-BE49-F238E27FC236}">
                  <a16:creationId xmlns:a16="http://schemas.microsoft.com/office/drawing/2014/main" id="{316F7C25-F38F-E47D-DE7D-618F3B37BA5E}"/>
                </a:ext>
              </a:extLst>
            </p:cNvPr>
            <p:cNvGrpSpPr>
              <a:grpSpLocks/>
            </p:cNvGrpSpPr>
            <p:nvPr/>
          </p:nvGrpSpPr>
          <p:grpSpPr bwMode="auto">
            <a:xfrm>
              <a:off x="2189368" y="2358414"/>
              <a:ext cx="155984" cy="123531"/>
              <a:chOff x="2150288" y="2358414"/>
              <a:chExt cx="155984" cy="123531"/>
            </a:xfrm>
          </p:grpSpPr>
          <p:sp>
            <p:nvSpPr>
              <p:cNvPr id="2128" name="Freeform 146">
                <a:extLst>
                  <a:ext uri="{FF2B5EF4-FFF2-40B4-BE49-F238E27FC236}">
                    <a16:creationId xmlns:a16="http://schemas.microsoft.com/office/drawing/2014/main" id="{7A943E12-D28F-FC93-5B33-253BC1609BE7}"/>
                  </a:ext>
                </a:extLst>
              </p:cNvPr>
              <p:cNvSpPr>
                <a:spLocks noEditPoints="1"/>
              </p:cNvSpPr>
              <p:nvPr/>
            </p:nvSpPr>
            <p:spPr bwMode="auto">
              <a:xfrm>
                <a:off x="2150151" y="2358542"/>
                <a:ext cx="156718" cy="122924"/>
              </a:xfrm>
              <a:custGeom>
                <a:avLst/>
                <a:gdLst>
                  <a:gd name="T0" fmla="*/ 369 w 948"/>
                  <a:gd name="T1" fmla="*/ 733 h 750"/>
                  <a:gd name="T2" fmla="*/ 323 w 948"/>
                  <a:gd name="T3" fmla="*/ 677 h 750"/>
                  <a:gd name="T4" fmla="*/ 247 w 948"/>
                  <a:gd name="T5" fmla="*/ 737 h 750"/>
                  <a:gd name="T6" fmla="*/ 131 w 948"/>
                  <a:gd name="T7" fmla="*/ 707 h 750"/>
                  <a:gd name="T8" fmla="*/ 62 w 948"/>
                  <a:gd name="T9" fmla="*/ 624 h 750"/>
                  <a:gd name="T10" fmla="*/ 25 w 948"/>
                  <a:gd name="T11" fmla="*/ 568 h 750"/>
                  <a:gd name="T12" fmla="*/ 62 w 948"/>
                  <a:gd name="T13" fmla="*/ 462 h 750"/>
                  <a:gd name="T14" fmla="*/ 55 w 948"/>
                  <a:gd name="T15" fmla="*/ 402 h 750"/>
                  <a:gd name="T16" fmla="*/ 13 w 948"/>
                  <a:gd name="T17" fmla="*/ 342 h 750"/>
                  <a:gd name="T18" fmla="*/ 7 w 948"/>
                  <a:gd name="T19" fmla="*/ 278 h 750"/>
                  <a:gd name="T20" fmla="*/ 50 w 948"/>
                  <a:gd name="T21" fmla="*/ 221 h 750"/>
                  <a:gd name="T22" fmla="*/ 135 w 948"/>
                  <a:gd name="T23" fmla="*/ 221 h 750"/>
                  <a:gd name="T24" fmla="*/ 198 w 948"/>
                  <a:gd name="T25" fmla="*/ 176 h 750"/>
                  <a:gd name="T26" fmla="*/ 271 w 948"/>
                  <a:gd name="T27" fmla="*/ 145 h 750"/>
                  <a:gd name="T28" fmla="*/ 371 w 948"/>
                  <a:gd name="T29" fmla="*/ 93 h 750"/>
                  <a:gd name="T30" fmla="*/ 405 w 948"/>
                  <a:gd name="T31" fmla="*/ 64 h 750"/>
                  <a:gd name="T32" fmla="*/ 498 w 948"/>
                  <a:gd name="T33" fmla="*/ 12 h 750"/>
                  <a:gd name="T34" fmla="*/ 573 w 948"/>
                  <a:gd name="T35" fmla="*/ 0 h 750"/>
                  <a:gd name="T36" fmla="*/ 684 w 948"/>
                  <a:gd name="T37" fmla="*/ 35 h 750"/>
                  <a:gd name="T38" fmla="*/ 758 w 948"/>
                  <a:gd name="T39" fmla="*/ 93 h 750"/>
                  <a:gd name="T40" fmla="*/ 801 w 948"/>
                  <a:gd name="T41" fmla="*/ 133 h 750"/>
                  <a:gd name="T42" fmla="*/ 881 w 948"/>
                  <a:gd name="T43" fmla="*/ 114 h 750"/>
                  <a:gd name="T44" fmla="*/ 928 w 948"/>
                  <a:gd name="T45" fmla="*/ 169 h 750"/>
                  <a:gd name="T46" fmla="*/ 948 w 948"/>
                  <a:gd name="T47" fmla="*/ 297 h 750"/>
                  <a:gd name="T48" fmla="*/ 936 w 948"/>
                  <a:gd name="T49" fmla="*/ 379 h 750"/>
                  <a:gd name="T50" fmla="*/ 867 w 948"/>
                  <a:gd name="T51" fmla="*/ 471 h 750"/>
                  <a:gd name="T52" fmla="*/ 787 w 948"/>
                  <a:gd name="T53" fmla="*/ 501 h 750"/>
                  <a:gd name="T54" fmla="*/ 738 w 948"/>
                  <a:gd name="T55" fmla="*/ 525 h 750"/>
                  <a:gd name="T56" fmla="*/ 679 w 948"/>
                  <a:gd name="T57" fmla="*/ 560 h 750"/>
                  <a:gd name="T58" fmla="*/ 653 w 948"/>
                  <a:gd name="T59" fmla="*/ 585 h 750"/>
                  <a:gd name="T60" fmla="*/ 639 w 948"/>
                  <a:gd name="T61" fmla="*/ 670 h 750"/>
                  <a:gd name="T62" fmla="*/ 511 w 948"/>
                  <a:gd name="T63" fmla="*/ 691 h 750"/>
                  <a:gd name="T64" fmla="*/ 488 w 948"/>
                  <a:gd name="T65" fmla="*/ 713 h 750"/>
                  <a:gd name="T66" fmla="*/ 419 w 948"/>
                  <a:gd name="T67" fmla="*/ 750 h 750"/>
                  <a:gd name="T68" fmla="*/ 422 w 948"/>
                  <a:gd name="T69" fmla="*/ 631 h 750"/>
                  <a:gd name="T70" fmla="*/ 553 w 948"/>
                  <a:gd name="T71" fmla="*/ 592 h 750"/>
                  <a:gd name="T72" fmla="*/ 524 w 948"/>
                  <a:gd name="T73" fmla="*/ 476 h 750"/>
                  <a:gd name="T74" fmla="*/ 601 w 948"/>
                  <a:gd name="T75" fmla="*/ 418 h 750"/>
                  <a:gd name="T76" fmla="*/ 656 w 948"/>
                  <a:gd name="T77" fmla="*/ 461 h 750"/>
                  <a:gd name="T78" fmla="*/ 672 w 948"/>
                  <a:gd name="T79" fmla="*/ 432 h 750"/>
                  <a:gd name="T80" fmla="*/ 806 w 948"/>
                  <a:gd name="T81" fmla="*/ 391 h 750"/>
                  <a:gd name="T82" fmla="*/ 848 w 948"/>
                  <a:gd name="T83" fmla="*/ 300 h 750"/>
                  <a:gd name="T84" fmla="*/ 831 w 948"/>
                  <a:gd name="T85" fmla="*/ 239 h 750"/>
                  <a:gd name="T86" fmla="*/ 719 w 948"/>
                  <a:gd name="T87" fmla="*/ 191 h 750"/>
                  <a:gd name="T88" fmla="*/ 686 w 948"/>
                  <a:gd name="T89" fmla="*/ 165 h 750"/>
                  <a:gd name="T90" fmla="*/ 571 w 948"/>
                  <a:gd name="T91" fmla="*/ 101 h 750"/>
                  <a:gd name="T92" fmla="*/ 472 w 948"/>
                  <a:gd name="T93" fmla="*/ 138 h 750"/>
                  <a:gd name="T94" fmla="*/ 411 w 948"/>
                  <a:gd name="T95" fmla="*/ 186 h 750"/>
                  <a:gd name="T96" fmla="*/ 294 w 948"/>
                  <a:gd name="T97" fmla="*/ 243 h 750"/>
                  <a:gd name="T98" fmla="*/ 172 w 948"/>
                  <a:gd name="T99" fmla="*/ 333 h 750"/>
                  <a:gd name="T100" fmla="*/ 165 w 948"/>
                  <a:gd name="T101" fmla="*/ 359 h 750"/>
                  <a:gd name="T102" fmla="*/ 162 w 948"/>
                  <a:gd name="T103" fmla="*/ 482 h 750"/>
                  <a:gd name="T104" fmla="*/ 124 w 948"/>
                  <a:gd name="T105" fmla="*/ 542 h 750"/>
                  <a:gd name="T106" fmla="*/ 147 w 948"/>
                  <a:gd name="T107" fmla="*/ 559 h 750"/>
                  <a:gd name="T108" fmla="*/ 211 w 948"/>
                  <a:gd name="T109" fmla="*/ 622 h 750"/>
                  <a:gd name="T110" fmla="*/ 231 w 948"/>
                  <a:gd name="T111" fmla="*/ 614 h 750"/>
                  <a:gd name="T112" fmla="*/ 264 w 948"/>
                  <a:gd name="T113" fmla="*/ 538 h 750"/>
                  <a:gd name="T114" fmla="*/ 394 w 948"/>
                  <a:gd name="T115" fmla="*/ 525 h 750"/>
                  <a:gd name="T116" fmla="*/ 409 w 948"/>
                  <a:gd name="T117" fmla="*/ 627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8" h="750">
                    <a:moveTo>
                      <a:pt x="419" y="750"/>
                    </a:moveTo>
                    <a:cubicBezTo>
                      <a:pt x="412" y="750"/>
                      <a:pt x="406" y="749"/>
                      <a:pt x="399" y="746"/>
                    </a:cubicBezTo>
                    <a:cubicBezTo>
                      <a:pt x="369" y="733"/>
                      <a:pt x="369" y="733"/>
                      <a:pt x="369" y="733"/>
                    </a:cubicBezTo>
                    <a:cubicBezTo>
                      <a:pt x="360" y="729"/>
                      <a:pt x="352" y="723"/>
                      <a:pt x="347" y="714"/>
                    </a:cubicBezTo>
                    <a:cubicBezTo>
                      <a:pt x="323" y="676"/>
                      <a:pt x="323" y="676"/>
                      <a:pt x="323" y="676"/>
                    </a:cubicBezTo>
                    <a:cubicBezTo>
                      <a:pt x="323" y="677"/>
                      <a:pt x="323" y="677"/>
                      <a:pt x="323" y="677"/>
                    </a:cubicBezTo>
                    <a:cubicBezTo>
                      <a:pt x="322" y="693"/>
                      <a:pt x="313" y="708"/>
                      <a:pt x="300" y="716"/>
                    </a:cubicBezTo>
                    <a:cubicBezTo>
                      <a:pt x="280" y="729"/>
                      <a:pt x="280" y="729"/>
                      <a:pt x="280" y="729"/>
                    </a:cubicBezTo>
                    <a:cubicBezTo>
                      <a:pt x="270" y="736"/>
                      <a:pt x="258" y="738"/>
                      <a:pt x="247" y="737"/>
                    </a:cubicBezTo>
                    <a:cubicBezTo>
                      <a:pt x="189" y="729"/>
                      <a:pt x="189" y="729"/>
                      <a:pt x="189" y="729"/>
                    </a:cubicBezTo>
                    <a:cubicBezTo>
                      <a:pt x="185" y="729"/>
                      <a:pt x="181" y="728"/>
                      <a:pt x="177" y="726"/>
                    </a:cubicBezTo>
                    <a:cubicBezTo>
                      <a:pt x="131" y="707"/>
                      <a:pt x="131" y="707"/>
                      <a:pt x="131" y="707"/>
                    </a:cubicBezTo>
                    <a:cubicBezTo>
                      <a:pt x="109" y="698"/>
                      <a:pt x="96" y="674"/>
                      <a:pt x="101" y="651"/>
                    </a:cubicBezTo>
                    <a:cubicBezTo>
                      <a:pt x="99" y="650"/>
                      <a:pt x="98" y="649"/>
                      <a:pt x="96" y="648"/>
                    </a:cubicBezTo>
                    <a:cubicBezTo>
                      <a:pt x="62" y="624"/>
                      <a:pt x="62" y="624"/>
                      <a:pt x="62" y="624"/>
                    </a:cubicBezTo>
                    <a:cubicBezTo>
                      <a:pt x="57" y="620"/>
                      <a:pt x="52" y="615"/>
                      <a:pt x="49" y="610"/>
                    </a:cubicBezTo>
                    <a:cubicBezTo>
                      <a:pt x="31" y="582"/>
                      <a:pt x="31" y="582"/>
                      <a:pt x="31" y="582"/>
                    </a:cubicBezTo>
                    <a:cubicBezTo>
                      <a:pt x="28" y="577"/>
                      <a:pt x="26" y="573"/>
                      <a:pt x="25" y="568"/>
                    </a:cubicBezTo>
                    <a:cubicBezTo>
                      <a:pt x="18" y="544"/>
                      <a:pt x="18" y="544"/>
                      <a:pt x="18" y="544"/>
                    </a:cubicBezTo>
                    <a:cubicBezTo>
                      <a:pt x="13" y="527"/>
                      <a:pt x="18" y="509"/>
                      <a:pt x="30" y="496"/>
                    </a:cubicBezTo>
                    <a:cubicBezTo>
                      <a:pt x="62" y="462"/>
                      <a:pt x="62" y="462"/>
                      <a:pt x="62" y="462"/>
                    </a:cubicBezTo>
                    <a:cubicBezTo>
                      <a:pt x="64" y="456"/>
                      <a:pt x="64" y="456"/>
                      <a:pt x="64" y="456"/>
                    </a:cubicBezTo>
                    <a:cubicBezTo>
                      <a:pt x="56" y="412"/>
                      <a:pt x="56" y="412"/>
                      <a:pt x="56" y="412"/>
                    </a:cubicBezTo>
                    <a:cubicBezTo>
                      <a:pt x="55" y="408"/>
                      <a:pt x="55" y="405"/>
                      <a:pt x="55" y="402"/>
                    </a:cubicBezTo>
                    <a:cubicBezTo>
                      <a:pt x="46" y="397"/>
                      <a:pt x="46" y="397"/>
                      <a:pt x="46" y="397"/>
                    </a:cubicBezTo>
                    <a:cubicBezTo>
                      <a:pt x="33" y="391"/>
                      <a:pt x="23" y="380"/>
                      <a:pt x="19" y="366"/>
                    </a:cubicBezTo>
                    <a:cubicBezTo>
                      <a:pt x="13" y="342"/>
                      <a:pt x="13" y="342"/>
                      <a:pt x="13" y="342"/>
                    </a:cubicBezTo>
                    <a:cubicBezTo>
                      <a:pt x="7" y="330"/>
                      <a:pt x="7" y="330"/>
                      <a:pt x="7" y="330"/>
                    </a:cubicBezTo>
                    <a:cubicBezTo>
                      <a:pt x="2" y="320"/>
                      <a:pt x="0" y="309"/>
                      <a:pt x="2" y="298"/>
                    </a:cubicBezTo>
                    <a:cubicBezTo>
                      <a:pt x="7" y="278"/>
                      <a:pt x="7" y="278"/>
                      <a:pt x="7" y="278"/>
                    </a:cubicBezTo>
                    <a:cubicBezTo>
                      <a:pt x="8" y="269"/>
                      <a:pt x="12" y="261"/>
                      <a:pt x="17" y="255"/>
                    </a:cubicBezTo>
                    <a:cubicBezTo>
                      <a:pt x="37" y="232"/>
                      <a:pt x="37" y="232"/>
                      <a:pt x="37" y="232"/>
                    </a:cubicBezTo>
                    <a:cubicBezTo>
                      <a:pt x="41" y="227"/>
                      <a:pt x="45" y="224"/>
                      <a:pt x="50" y="221"/>
                    </a:cubicBezTo>
                    <a:cubicBezTo>
                      <a:pt x="72" y="209"/>
                      <a:pt x="72" y="209"/>
                      <a:pt x="72" y="209"/>
                    </a:cubicBezTo>
                    <a:cubicBezTo>
                      <a:pt x="88" y="200"/>
                      <a:pt x="107" y="200"/>
                      <a:pt x="122" y="209"/>
                    </a:cubicBezTo>
                    <a:cubicBezTo>
                      <a:pt x="127" y="212"/>
                      <a:pt x="132" y="216"/>
                      <a:pt x="135" y="221"/>
                    </a:cubicBezTo>
                    <a:cubicBezTo>
                      <a:pt x="139" y="216"/>
                      <a:pt x="139" y="216"/>
                      <a:pt x="139" y="216"/>
                    </a:cubicBezTo>
                    <a:cubicBezTo>
                      <a:pt x="143" y="212"/>
                      <a:pt x="147" y="208"/>
                      <a:pt x="151" y="205"/>
                    </a:cubicBezTo>
                    <a:cubicBezTo>
                      <a:pt x="198" y="176"/>
                      <a:pt x="198" y="176"/>
                      <a:pt x="198" y="176"/>
                    </a:cubicBezTo>
                    <a:cubicBezTo>
                      <a:pt x="200" y="175"/>
                      <a:pt x="202" y="174"/>
                      <a:pt x="204" y="173"/>
                    </a:cubicBezTo>
                    <a:cubicBezTo>
                      <a:pt x="259" y="149"/>
                      <a:pt x="259" y="149"/>
                      <a:pt x="259" y="149"/>
                    </a:cubicBezTo>
                    <a:cubicBezTo>
                      <a:pt x="263" y="147"/>
                      <a:pt x="267" y="146"/>
                      <a:pt x="271" y="145"/>
                    </a:cubicBezTo>
                    <a:cubicBezTo>
                      <a:pt x="316" y="138"/>
                      <a:pt x="316" y="138"/>
                      <a:pt x="316" y="138"/>
                    </a:cubicBezTo>
                    <a:cubicBezTo>
                      <a:pt x="351" y="105"/>
                      <a:pt x="351" y="105"/>
                      <a:pt x="351" y="105"/>
                    </a:cubicBezTo>
                    <a:cubicBezTo>
                      <a:pt x="356" y="99"/>
                      <a:pt x="364" y="95"/>
                      <a:pt x="371" y="93"/>
                    </a:cubicBezTo>
                    <a:cubicBezTo>
                      <a:pt x="383" y="90"/>
                      <a:pt x="383" y="90"/>
                      <a:pt x="383" y="90"/>
                    </a:cubicBezTo>
                    <a:cubicBezTo>
                      <a:pt x="398" y="71"/>
                      <a:pt x="398" y="71"/>
                      <a:pt x="398" y="71"/>
                    </a:cubicBezTo>
                    <a:cubicBezTo>
                      <a:pt x="400" y="68"/>
                      <a:pt x="403" y="66"/>
                      <a:pt x="405" y="64"/>
                    </a:cubicBezTo>
                    <a:cubicBezTo>
                      <a:pt x="438" y="38"/>
                      <a:pt x="438" y="38"/>
                      <a:pt x="438" y="38"/>
                    </a:cubicBezTo>
                    <a:cubicBezTo>
                      <a:pt x="442" y="34"/>
                      <a:pt x="447" y="32"/>
                      <a:pt x="452" y="30"/>
                    </a:cubicBezTo>
                    <a:cubicBezTo>
                      <a:pt x="498" y="12"/>
                      <a:pt x="498" y="12"/>
                      <a:pt x="498" y="12"/>
                    </a:cubicBezTo>
                    <a:cubicBezTo>
                      <a:pt x="501" y="11"/>
                      <a:pt x="504" y="10"/>
                      <a:pt x="507" y="10"/>
                    </a:cubicBezTo>
                    <a:cubicBezTo>
                      <a:pt x="561" y="1"/>
                      <a:pt x="561" y="1"/>
                      <a:pt x="561" y="1"/>
                    </a:cubicBezTo>
                    <a:cubicBezTo>
                      <a:pt x="565" y="0"/>
                      <a:pt x="569" y="0"/>
                      <a:pt x="573" y="0"/>
                    </a:cubicBezTo>
                    <a:cubicBezTo>
                      <a:pt x="619" y="4"/>
                      <a:pt x="619" y="4"/>
                      <a:pt x="619" y="4"/>
                    </a:cubicBezTo>
                    <a:cubicBezTo>
                      <a:pt x="626" y="5"/>
                      <a:pt x="632" y="7"/>
                      <a:pt x="638" y="10"/>
                    </a:cubicBezTo>
                    <a:cubicBezTo>
                      <a:pt x="684" y="35"/>
                      <a:pt x="684" y="35"/>
                      <a:pt x="684" y="35"/>
                    </a:cubicBezTo>
                    <a:cubicBezTo>
                      <a:pt x="687" y="36"/>
                      <a:pt x="690" y="38"/>
                      <a:pt x="692" y="40"/>
                    </a:cubicBezTo>
                    <a:cubicBezTo>
                      <a:pt x="747" y="85"/>
                      <a:pt x="747" y="85"/>
                      <a:pt x="747" y="85"/>
                    </a:cubicBezTo>
                    <a:cubicBezTo>
                      <a:pt x="758" y="93"/>
                      <a:pt x="758" y="93"/>
                      <a:pt x="758" y="93"/>
                    </a:cubicBezTo>
                    <a:cubicBezTo>
                      <a:pt x="761" y="94"/>
                      <a:pt x="763" y="96"/>
                      <a:pt x="765" y="98"/>
                    </a:cubicBezTo>
                    <a:cubicBezTo>
                      <a:pt x="792" y="122"/>
                      <a:pt x="792" y="122"/>
                      <a:pt x="792" y="122"/>
                    </a:cubicBezTo>
                    <a:cubicBezTo>
                      <a:pt x="795" y="125"/>
                      <a:pt x="798" y="129"/>
                      <a:pt x="801" y="133"/>
                    </a:cubicBezTo>
                    <a:cubicBezTo>
                      <a:pt x="810" y="122"/>
                      <a:pt x="810" y="122"/>
                      <a:pt x="810" y="122"/>
                    </a:cubicBezTo>
                    <a:cubicBezTo>
                      <a:pt x="824" y="108"/>
                      <a:pt x="844" y="102"/>
                      <a:pt x="863" y="108"/>
                    </a:cubicBezTo>
                    <a:cubicBezTo>
                      <a:pt x="881" y="114"/>
                      <a:pt x="881" y="114"/>
                      <a:pt x="881" y="114"/>
                    </a:cubicBezTo>
                    <a:cubicBezTo>
                      <a:pt x="891" y="118"/>
                      <a:pt x="900" y="124"/>
                      <a:pt x="906" y="132"/>
                    </a:cubicBezTo>
                    <a:cubicBezTo>
                      <a:pt x="920" y="150"/>
                      <a:pt x="920" y="150"/>
                      <a:pt x="920" y="150"/>
                    </a:cubicBezTo>
                    <a:cubicBezTo>
                      <a:pt x="924" y="156"/>
                      <a:pt x="927" y="162"/>
                      <a:pt x="928" y="169"/>
                    </a:cubicBezTo>
                    <a:cubicBezTo>
                      <a:pt x="942" y="226"/>
                      <a:pt x="942" y="226"/>
                      <a:pt x="942" y="226"/>
                    </a:cubicBezTo>
                    <a:cubicBezTo>
                      <a:pt x="942" y="228"/>
                      <a:pt x="943" y="230"/>
                      <a:pt x="943" y="233"/>
                    </a:cubicBezTo>
                    <a:cubicBezTo>
                      <a:pt x="948" y="297"/>
                      <a:pt x="948" y="297"/>
                      <a:pt x="948" y="297"/>
                    </a:cubicBezTo>
                    <a:cubicBezTo>
                      <a:pt x="948" y="300"/>
                      <a:pt x="948" y="303"/>
                      <a:pt x="948" y="306"/>
                    </a:cubicBezTo>
                    <a:cubicBezTo>
                      <a:pt x="942" y="361"/>
                      <a:pt x="942" y="361"/>
                      <a:pt x="942" y="361"/>
                    </a:cubicBezTo>
                    <a:cubicBezTo>
                      <a:pt x="941" y="367"/>
                      <a:pt x="939" y="374"/>
                      <a:pt x="936" y="379"/>
                    </a:cubicBezTo>
                    <a:cubicBezTo>
                      <a:pt x="912" y="426"/>
                      <a:pt x="912" y="426"/>
                      <a:pt x="912" y="426"/>
                    </a:cubicBezTo>
                    <a:cubicBezTo>
                      <a:pt x="909" y="431"/>
                      <a:pt x="906" y="435"/>
                      <a:pt x="902" y="439"/>
                    </a:cubicBezTo>
                    <a:cubicBezTo>
                      <a:pt x="867" y="471"/>
                      <a:pt x="867" y="471"/>
                      <a:pt x="867" y="471"/>
                    </a:cubicBezTo>
                    <a:cubicBezTo>
                      <a:pt x="862" y="475"/>
                      <a:pt x="857" y="479"/>
                      <a:pt x="851" y="481"/>
                    </a:cubicBezTo>
                    <a:cubicBezTo>
                      <a:pt x="808" y="498"/>
                      <a:pt x="808" y="498"/>
                      <a:pt x="808" y="498"/>
                    </a:cubicBezTo>
                    <a:cubicBezTo>
                      <a:pt x="802" y="500"/>
                      <a:pt x="794" y="501"/>
                      <a:pt x="787" y="501"/>
                    </a:cubicBezTo>
                    <a:cubicBezTo>
                      <a:pt x="756" y="499"/>
                      <a:pt x="756" y="499"/>
                      <a:pt x="756" y="499"/>
                    </a:cubicBezTo>
                    <a:cubicBezTo>
                      <a:pt x="756" y="500"/>
                      <a:pt x="756" y="500"/>
                      <a:pt x="756" y="500"/>
                    </a:cubicBezTo>
                    <a:cubicBezTo>
                      <a:pt x="752" y="510"/>
                      <a:pt x="746" y="519"/>
                      <a:pt x="738" y="525"/>
                    </a:cubicBezTo>
                    <a:cubicBezTo>
                      <a:pt x="714" y="543"/>
                      <a:pt x="714" y="543"/>
                      <a:pt x="714" y="543"/>
                    </a:cubicBezTo>
                    <a:cubicBezTo>
                      <a:pt x="710" y="546"/>
                      <a:pt x="707" y="548"/>
                      <a:pt x="703" y="550"/>
                    </a:cubicBezTo>
                    <a:cubicBezTo>
                      <a:pt x="679" y="560"/>
                      <a:pt x="679" y="560"/>
                      <a:pt x="679" y="560"/>
                    </a:cubicBezTo>
                    <a:cubicBezTo>
                      <a:pt x="671" y="562"/>
                      <a:pt x="664" y="564"/>
                      <a:pt x="656" y="563"/>
                    </a:cubicBezTo>
                    <a:cubicBezTo>
                      <a:pt x="651" y="563"/>
                      <a:pt x="651" y="563"/>
                      <a:pt x="651" y="563"/>
                    </a:cubicBezTo>
                    <a:cubicBezTo>
                      <a:pt x="653" y="585"/>
                      <a:pt x="653" y="585"/>
                      <a:pt x="653" y="585"/>
                    </a:cubicBezTo>
                    <a:cubicBezTo>
                      <a:pt x="657" y="593"/>
                      <a:pt x="659" y="602"/>
                      <a:pt x="659" y="612"/>
                    </a:cubicBezTo>
                    <a:cubicBezTo>
                      <a:pt x="657" y="634"/>
                      <a:pt x="657" y="634"/>
                      <a:pt x="657" y="634"/>
                    </a:cubicBezTo>
                    <a:cubicBezTo>
                      <a:pt x="656" y="648"/>
                      <a:pt x="649" y="661"/>
                      <a:pt x="639" y="670"/>
                    </a:cubicBezTo>
                    <a:cubicBezTo>
                      <a:pt x="623" y="683"/>
                      <a:pt x="623" y="683"/>
                      <a:pt x="623" y="683"/>
                    </a:cubicBezTo>
                    <a:cubicBezTo>
                      <a:pt x="613" y="690"/>
                      <a:pt x="602" y="694"/>
                      <a:pt x="590" y="694"/>
                    </a:cubicBezTo>
                    <a:cubicBezTo>
                      <a:pt x="511" y="691"/>
                      <a:pt x="511" y="691"/>
                      <a:pt x="511" y="691"/>
                    </a:cubicBezTo>
                    <a:cubicBezTo>
                      <a:pt x="510" y="691"/>
                      <a:pt x="510" y="691"/>
                      <a:pt x="509" y="691"/>
                    </a:cubicBezTo>
                    <a:cubicBezTo>
                      <a:pt x="492" y="704"/>
                      <a:pt x="492" y="704"/>
                      <a:pt x="492" y="704"/>
                    </a:cubicBezTo>
                    <a:cubicBezTo>
                      <a:pt x="488" y="713"/>
                      <a:pt x="488" y="713"/>
                      <a:pt x="488" y="713"/>
                    </a:cubicBezTo>
                    <a:cubicBezTo>
                      <a:pt x="482" y="724"/>
                      <a:pt x="473" y="732"/>
                      <a:pt x="462" y="737"/>
                    </a:cubicBezTo>
                    <a:cubicBezTo>
                      <a:pt x="438" y="746"/>
                      <a:pt x="438" y="746"/>
                      <a:pt x="438" y="746"/>
                    </a:cubicBezTo>
                    <a:cubicBezTo>
                      <a:pt x="432" y="749"/>
                      <a:pt x="425" y="750"/>
                      <a:pt x="419" y="750"/>
                    </a:cubicBezTo>
                    <a:close/>
                    <a:moveTo>
                      <a:pt x="409" y="627"/>
                    </a:moveTo>
                    <a:cubicBezTo>
                      <a:pt x="416" y="637"/>
                      <a:pt x="416" y="637"/>
                      <a:pt x="416" y="637"/>
                    </a:cubicBezTo>
                    <a:cubicBezTo>
                      <a:pt x="418" y="635"/>
                      <a:pt x="420" y="633"/>
                      <a:pt x="422" y="631"/>
                    </a:cubicBezTo>
                    <a:cubicBezTo>
                      <a:pt x="473" y="593"/>
                      <a:pt x="473" y="593"/>
                      <a:pt x="473" y="593"/>
                    </a:cubicBezTo>
                    <a:cubicBezTo>
                      <a:pt x="490" y="579"/>
                      <a:pt x="514" y="579"/>
                      <a:pt x="531" y="591"/>
                    </a:cubicBezTo>
                    <a:cubicBezTo>
                      <a:pt x="553" y="592"/>
                      <a:pt x="553" y="592"/>
                      <a:pt x="553" y="592"/>
                    </a:cubicBezTo>
                    <a:cubicBezTo>
                      <a:pt x="550" y="551"/>
                      <a:pt x="550" y="551"/>
                      <a:pt x="550" y="551"/>
                    </a:cubicBezTo>
                    <a:cubicBezTo>
                      <a:pt x="529" y="508"/>
                      <a:pt x="529" y="508"/>
                      <a:pt x="529" y="508"/>
                    </a:cubicBezTo>
                    <a:cubicBezTo>
                      <a:pt x="524" y="498"/>
                      <a:pt x="522" y="487"/>
                      <a:pt x="524" y="476"/>
                    </a:cubicBezTo>
                    <a:cubicBezTo>
                      <a:pt x="529" y="453"/>
                      <a:pt x="529" y="453"/>
                      <a:pt x="529" y="453"/>
                    </a:cubicBezTo>
                    <a:cubicBezTo>
                      <a:pt x="532" y="437"/>
                      <a:pt x="542" y="424"/>
                      <a:pt x="556" y="417"/>
                    </a:cubicBezTo>
                    <a:cubicBezTo>
                      <a:pt x="570" y="410"/>
                      <a:pt x="587" y="411"/>
                      <a:pt x="601" y="418"/>
                    </a:cubicBezTo>
                    <a:cubicBezTo>
                      <a:pt x="617" y="426"/>
                      <a:pt x="617" y="426"/>
                      <a:pt x="617" y="426"/>
                    </a:cubicBezTo>
                    <a:cubicBezTo>
                      <a:pt x="621" y="428"/>
                      <a:pt x="625" y="431"/>
                      <a:pt x="628" y="434"/>
                    </a:cubicBezTo>
                    <a:cubicBezTo>
                      <a:pt x="656" y="461"/>
                      <a:pt x="656" y="461"/>
                      <a:pt x="656" y="461"/>
                    </a:cubicBezTo>
                    <a:cubicBezTo>
                      <a:pt x="659" y="460"/>
                      <a:pt x="659" y="460"/>
                      <a:pt x="659" y="460"/>
                    </a:cubicBezTo>
                    <a:cubicBezTo>
                      <a:pt x="665" y="455"/>
                      <a:pt x="665" y="455"/>
                      <a:pt x="665" y="455"/>
                    </a:cubicBezTo>
                    <a:cubicBezTo>
                      <a:pt x="672" y="432"/>
                      <a:pt x="672" y="432"/>
                      <a:pt x="672" y="432"/>
                    </a:cubicBezTo>
                    <a:cubicBezTo>
                      <a:pt x="679" y="410"/>
                      <a:pt x="700" y="395"/>
                      <a:pt x="723" y="397"/>
                    </a:cubicBezTo>
                    <a:cubicBezTo>
                      <a:pt x="783" y="400"/>
                      <a:pt x="783" y="400"/>
                      <a:pt x="783" y="400"/>
                    </a:cubicBezTo>
                    <a:cubicBezTo>
                      <a:pt x="806" y="391"/>
                      <a:pt x="806" y="391"/>
                      <a:pt x="806" y="391"/>
                    </a:cubicBezTo>
                    <a:cubicBezTo>
                      <a:pt x="827" y="371"/>
                      <a:pt x="827" y="371"/>
                      <a:pt x="827" y="371"/>
                    </a:cubicBezTo>
                    <a:cubicBezTo>
                      <a:pt x="844" y="341"/>
                      <a:pt x="844" y="341"/>
                      <a:pt x="844" y="341"/>
                    </a:cubicBezTo>
                    <a:cubicBezTo>
                      <a:pt x="848" y="300"/>
                      <a:pt x="848" y="300"/>
                      <a:pt x="848" y="300"/>
                    </a:cubicBezTo>
                    <a:cubicBezTo>
                      <a:pt x="844" y="245"/>
                      <a:pt x="844" y="245"/>
                      <a:pt x="844" y="245"/>
                    </a:cubicBezTo>
                    <a:cubicBezTo>
                      <a:pt x="841" y="234"/>
                      <a:pt x="841" y="234"/>
                      <a:pt x="841" y="234"/>
                    </a:cubicBezTo>
                    <a:cubicBezTo>
                      <a:pt x="838" y="236"/>
                      <a:pt x="834" y="238"/>
                      <a:pt x="831" y="239"/>
                    </a:cubicBezTo>
                    <a:cubicBezTo>
                      <a:pt x="801" y="250"/>
                      <a:pt x="801" y="250"/>
                      <a:pt x="801" y="250"/>
                    </a:cubicBezTo>
                    <a:cubicBezTo>
                      <a:pt x="778" y="258"/>
                      <a:pt x="754" y="249"/>
                      <a:pt x="741" y="228"/>
                    </a:cubicBezTo>
                    <a:cubicBezTo>
                      <a:pt x="719" y="191"/>
                      <a:pt x="719" y="191"/>
                      <a:pt x="719" y="191"/>
                    </a:cubicBezTo>
                    <a:cubicBezTo>
                      <a:pt x="701" y="175"/>
                      <a:pt x="701" y="175"/>
                      <a:pt x="701" y="175"/>
                    </a:cubicBezTo>
                    <a:cubicBezTo>
                      <a:pt x="691" y="168"/>
                      <a:pt x="691" y="168"/>
                      <a:pt x="691" y="168"/>
                    </a:cubicBezTo>
                    <a:cubicBezTo>
                      <a:pt x="689" y="167"/>
                      <a:pt x="687" y="166"/>
                      <a:pt x="686" y="165"/>
                    </a:cubicBezTo>
                    <a:cubicBezTo>
                      <a:pt x="632" y="120"/>
                      <a:pt x="632" y="120"/>
                      <a:pt x="632" y="120"/>
                    </a:cubicBezTo>
                    <a:cubicBezTo>
                      <a:pt x="600" y="103"/>
                      <a:pt x="600" y="103"/>
                      <a:pt x="600" y="103"/>
                    </a:cubicBezTo>
                    <a:cubicBezTo>
                      <a:pt x="571" y="101"/>
                      <a:pt x="571" y="101"/>
                      <a:pt x="571" y="101"/>
                    </a:cubicBezTo>
                    <a:cubicBezTo>
                      <a:pt x="529" y="108"/>
                      <a:pt x="529" y="108"/>
                      <a:pt x="529" y="108"/>
                    </a:cubicBezTo>
                    <a:cubicBezTo>
                      <a:pt x="494" y="121"/>
                      <a:pt x="494" y="121"/>
                      <a:pt x="494" y="121"/>
                    </a:cubicBezTo>
                    <a:cubicBezTo>
                      <a:pt x="472" y="138"/>
                      <a:pt x="472" y="138"/>
                      <a:pt x="472" y="138"/>
                    </a:cubicBezTo>
                    <a:cubicBezTo>
                      <a:pt x="450" y="165"/>
                      <a:pt x="450" y="165"/>
                      <a:pt x="450" y="165"/>
                    </a:cubicBezTo>
                    <a:cubicBezTo>
                      <a:pt x="443" y="173"/>
                      <a:pt x="435" y="179"/>
                      <a:pt x="425" y="182"/>
                    </a:cubicBezTo>
                    <a:cubicBezTo>
                      <a:pt x="411" y="186"/>
                      <a:pt x="411" y="186"/>
                      <a:pt x="411" y="186"/>
                    </a:cubicBezTo>
                    <a:cubicBezTo>
                      <a:pt x="374" y="221"/>
                      <a:pt x="374" y="221"/>
                      <a:pt x="374" y="221"/>
                    </a:cubicBezTo>
                    <a:cubicBezTo>
                      <a:pt x="366" y="228"/>
                      <a:pt x="357" y="232"/>
                      <a:pt x="347" y="234"/>
                    </a:cubicBezTo>
                    <a:cubicBezTo>
                      <a:pt x="294" y="243"/>
                      <a:pt x="294" y="243"/>
                      <a:pt x="294" y="243"/>
                    </a:cubicBezTo>
                    <a:cubicBezTo>
                      <a:pt x="248" y="263"/>
                      <a:pt x="248" y="263"/>
                      <a:pt x="248" y="263"/>
                    </a:cubicBezTo>
                    <a:cubicBezTo>
                      <a:pt x="212" y="286"/>
                      <a:pt x="212" y="286"/>
                      <a:pt x="212" y="286"/>
                    </a:cubicBezTo>
                    <a:cubicBezTo>
                      <a:pt x="172" y="333"/>
                      <a:pt x="172" y="333"/>
                      <a:pt x="172" y="333"/>
                    </a:cubicBezTo>
                    <a:cubicBezTo>
                      <a:pt x="172" y="334"/>
                      <a:pt x="171" y="335"/>
                      <a:pt x="170" y="336"/>
                    </a:cubicBezTo>
                    <a:cubicBezTo>
                      <a:pt x="165" y="341"/>
                      <a:pt x="165" y="341"/>
                      <a:pt x="165" y="341"/>
                    </a:cubicBezTo>
                    <a:cubicBezTo>
                      <a:pt x="166" y="347"/>
                      <a:pt x="166" y="353"/>
                      <a:pt x="165" y="359"/>
                    </a:cubicBezTo>
                    <a:cubicBezTo>
                      <a:pt x="156" y="403"/>
                      <a:pt x="156" y="403"/>
                      <a:pt x="156" y="403"/>
                    </a:cubicBezTo>
                    <a:cubicBezTo>
                      <a:pt x="165" y="453"/>
                      <a:pt x="165" y="453"/>
                      <a:pt x="165" y="453"/>
                    </a:cubicBezTo>
                    <a:cubicBezTo>
                      <a:pt x="167" y="463"/>
                      <a:pt x="166" y="473"/>
                      <a:pt x="162" y="482"/>
                    </a:cubicBezTo>
                    <a:cubicBezTo>
                      <a:pt x="150" y="509"/>
                      <a:pt x="150" y="509"/>
                      <a:pt x="150" y="509"/>
                    </a:cubicBezTo>
                    <a:cubicBezTo>
                      <a:pt x="148" y="514"/>
                      <a:pt x="145" y="519"/>
                      <a:pt x="141" y="524"/>
                    </a:cubicBezTo>
                    <a:cubicBezTo>
                      <a:pt x="124" y="542"/>
                      <a:pt x="124" y="542"/>
                      <a:pt x="124" y="542"/>
                    </a:cubicBezTo>
                    <a:cubicBezTo>
                      <a:pt x="128" y="548"/>
                      <a:pt x="128" y="548"/>
                      <a:pt x="128" y="548"/>
                    </a:cubicBezTo>
                    <a:cubicBezTo>
                      <a:pt x="144" y="559"/>
                      <a:pt x="144" y="559"/>
                      <a:pt x="144" y="559"/>
                    </a:cubicBezTo>
                    <a:cubicBezTo>
                      <a:pt x="147" y="559"/>
                      <a:pt x="147" y="559"/>
                      <a:pt x="147" y="559"/>
                    </a:cubicBezTo>
                    <a:cubicBezTo>
                      <a:pt x="164" y="560"/>
                      <a:pt x="164" y="560"/>
                      <a:pt x="164" y="560"/>
                    </a:cubicBezTo>
                    <a:cubicBezTo>
                      <a:pt x="179" y="560"/>
                      <a:pt x="193" y="568"/>
                      <a:pt x="203" y="580"/>
                    </a:cubicBezTo>
                    <a:cubicBezTo>
                      <a:pt x="212" y="592"/>
                      <a:pt x="215" y="607"/>
                      <a:pt x="211" y="622"/>
                    </a:cubicBezTo>
                    <a:cubicBezTo>
                      <a:pt x="209" y="631"/>
                      <a:pt x="209" y="631"/>
                      <a:pt x="209" y="631"/>
                    </a:cubicBezTo>
                    <a:cubicBezTo>
                      <a:pt x="225" y="633"/>
                      <a:pt x="225" y="633"/>
                      <a:pt x="225" y="633"/>
                    </a:cubicBezTo>
                    <a:cubicBezTo>
                      <a:pt x="225" y="626"/>
                      <a:pt x="228" y="620"/>
                      <a:pt x="231" y="614"/>
                    </a:cubicBezTo>
                    <a:cubicBezTo>
                      <a:pt x="247" y="589"/>
                      <a:pt x="247" y="589"/>
                      <a:pt x="247" y="589"/>
                    </a:cubicBezTo>
                    <a:cubicBezTo>
                      <a:pt x="247" y="573"/>
                      <a:pt x="247" y="573"/>
                      <a:pt x="247" y="573"/>
                    </a:cubicBezTo>
                    <a:cubicBezTo>
                      <a:pt x="248" y="559"/>
                      <a:pt x="254" y="547"/>
                      <a:pt x="264" y="538"/>
                    </a:cubicBezTo>
                    <a:cubicBezTo>
                      <a:pt x="274" y="529"/>
                      <a:pt x="287" y="525"/>
                      <a:pt x="301" y="526"/>
                    </a:cubicBezTo>
                    <a:cubicBezTo>
                      <a:pt x="349" y="529"/>
                      <a:pt x="349" y="529"/>
                      <a:pt x="349" y="529"/>
                    </a:cubicBezTo>
                    <a:cubicBezTo>
                      <a:pt x="394" y="525"/>
                      <a:pt x="394" y="525"/>
                      <a:pt x="394" y="525"/>
                    </a:cubicBezTo>
                    <a:cubicBezTo>
                      <a:pt x="417" y="523"/>
                      <a:pt x="439" y="537"/>
                      <a:pt x="446" y="559"/>
                    </a:cubicBezTo>
                    <a:cubicBezTo>
                      <a:pt x="453" y="581"/>
                      <a:pt x="444" y="606"/>
                      <a:pt x="424" y="618"/>
                    </a:cubicBezTo>
                    <a:lnTo>
                      <a:pt x="409" y="627"/>
                    </a:lnTo>
                    <a:close/>
                  </a:path>
                </a:pathLst>
              </a:custGeom>
              <a:solidFill>
                <a:srgbClr val="1A1A1A"/>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3" name="Freeform 42">
                <a:extLst>
                  <a:ext uri="{FF2B5EF4-FFF2-40B4-BE49-F238E27FC236}">
                    <a16:creationId xmlns:a16="http://schemas.microsoft.com/office/drawing/2014/main" id="{C0C6F462-3666-CDCC-CB73-1FAC9930FB70}"/>
                  </a:ext>
                </a:extLst>
              </p:cNvPr>
              <p:cNvSpPr>
                <a:spLocks/>
              </p:cNvSpPr>
              <p:nvPr/>
            </p:nvSpPr>
            <p:spPr bwMode="auto">
              <a:xfrm>
                <a:off x="2158622" y="2364901"/>
                <a:ext cx="141894" cy="108087"/>
              </a:xfrm>
              <a:custGeom>
                <a:avLst/>
                <a:gdLst>
                  <a:gd name="T0" fmla="*/ 32 w 330"/>
                  <a:gd name="T1" fmla="*/ 158 h 255"/>
                  <a:gd name="T2" fmla="*/ 28 w 330"/>
                  <a:gd name="T3" fmla="*/ 169 h 255"/>
                  <a:gd name="T4" fmla="*/ 18 w 330"/>
                  <a:gd name="T5" fmla="*/ 179 h 255"/>
                  <a:gd name="T6" fmla="*/ 14 w 330"/>
                  <a:gd name="T7" fmla="*/ 188 h 255"/>
                  <a:gd name="T8" fmla="*/ 24 w 330"/>
                  <a:gd name="T9" fmla="*/ 206 h 255"/>
                  <a:gd name="T10" fmla="*/ 50 w 330"/>
                  <a:gd name="T11" fmla="*/ 216 h 255"/>
                  <a:gd name="T12" fmla="*/ 47 w 330"/>
                  <a:gd name="T13" fmla="*/ 225 h 255"/>
                  <a:gd name="T14" fmla="*/ 65 w 330"/>
                  <a:gd name="T15" fmla="*/ 243 h 255"/>
                  <a:gd name="T16" fmla="*/ 96 w 330"/>
                  <a:gd name="T17" fmla="*/ 240 h 255"/>
                  <a:gd name="T18" fmla="*/ 97 w 330"/>
                  <a:gd name="T19" fmla="*/ 228 h 255"/>
                  <a:gd name="T20" fmla="*/ 103 w 330"/>
                  <a:gd name="T21" fmla="*/ 218 h 255"/>
                  <a:gd name="T22" fmla="*/ 105 w 330"/>
                  <a:gd name="T23" fmla="*/ 207 h 255"/>
                  <a:gd name="T24" fmla="*/ 104 w 330"/>
                  <a:gd name="T25" fmla="*/ 204 h 255"/>
                  <a:gd name="T26" fmla="*/ 133 w 330"/>
                  <a:gd name="T27" fmla="*/ 204 h 255"/>
                  <a:gd name="T28" fmla="*/ 123 w 330"/>
                  <a:gd name="T29" fmla="*/ 209 h 255"/>
                  <a:gd name="T30" fmla="*/ 127 w 330"/>
                  <a:gd name="T31" fmla="*/ 234 h 255"/>
                  <a:gd name="T32" fmla="*/ 156 w 330"/>
                  <a:gd name="T33" fmla="*/ 248 h 255"/>
                  <a:gd name="T34" fmla="*/ 164 w 330"/>
                  <a:gd name="T35" fmla="*/ 238 h 255"/>
                  <a:gd name="T36" fmla="*/ 179 w 330"/>
                  <a:gd name="T37" fmla="*/ 226 h 255"/>
                  <a:gd name="T38" fmla="*/ 190 w 330"/>
                  <a:gd name="T39" fmla="*/ 229 h 255"/>
                  <a:gd name="T40" fmla="*/ 206 w 330"/>
                  <a:gd name="T41" fmla="*/ 229 h 255"/>
                  <a:gd name="T42" fmla="*/ 221 w 330"/>
                  <a:gd name="T43" fmla="*/ 219 h 255"/>
                  <a:gd name="T44" fmla="*/ 219 w 330"/>
                  <a:gd name="T45" fmla="*/ 210 h 255"/>
                  <a:gd name="T46" fmla="*/ 218 w 330"/>
                  <a:gd name="T47" fmla="*/ 195 h 255"/>
                  <a:gd name="T48" fmla="*/ 215 w 330"/>
                  <a:gd name="T49" fmla="*/ 182 h 255"/>
                  <a:gd name="T50" fmla="*/ 209 w 330"/>
                  <a:gd name="T51" fmla="*/ 168 h 255"/>
                  <a:gd name="T52" fmla="*/ 210 w 330"/>
                  <a:gd name="T53" fmla="*/ 163 h 255"/>
                  <a:gd name="T54" fmla="*/ 219 w 330"/>
                  <a:gd name="T55" fmla="*/ 171 h 255"/>
                  <a:gd name="T56" fmla="*/ 237 w 330"/>
                  <a:gd name="T57" fmla="*/ 181 h 255"/>
                  <a:gd name="T58" fmla="*/ 259 w 330"/>
                  <a:gd name="T59" fmla="*/ 165 h 255"/>
                  <a:gd name="T60" fmla="*/ 261 w 330"/>
                  <a:gd name="T61" fmla="*/ 156 h 255"/>
                  <a:gd name="T62" fmla="*/ 302 w 330"/>
                  <a:gd name="T63" fmla="*/ 152 h 255"/>
                  <a:gd name="T64" fmla="*/ 328 w 330"/>
                  <a:gd name="T65" fmla="*/ 106 h 255"/>
                  <a:gd name="T66" fmla="*/ 320 w 330"/>
                  <a:gd name="T67" fmla="*/ 50 h 255"/>
                  <a:gd name="T68" fmla="*/ 303 w 330"/>
                  <a:gd name="T69" fmla="*/ 45 h 255"/>
                  <a:gd name="T70" fmla="*/ 294 w 330"/>
                  <a:gd name="T71" fmla="*/ 56 h 255"/>
                  <a:gd name="T72" fmla="*/ 285 w 330"/>
                  <a:gd name="T73" fmla="*/ 61 h 255"/>
                  <a:gd name="T74" fmla="*/ 276 w 330"/>
                  <a:gd name="T75" fmla="*/ 45 h 255"/>
                  <a:gd name="T76" fmla="*/ 265 w 330"/>
                  <a:gd name="T77" fmla="*/ 37 h 255"/>
                  <a:gd name="T78" fmla="*/ 243 w 330"/>
                  <a:gd name="T79" fmla="*/ 18 h 255"/>
                  <a:gd name="T80" fmla="*/ 171 w 330"/>
                  <a:gd name="T81" fmla="*/ 12 h 255"/>
                  <a:gd name="T82" fmla="*/ 143 w 330"/>
                  <a:gd name="T83" fmla="*/ 37 h 255"/>
                  <a:gd name="T84" fmla="*/ 129 w 330"/>
                  <a:gd name="T85" fmla="*/ 43 h 255"/>
                  <a:gd name="T86" fmla="*/ 118 w 330"/>
                  <a:gd name="T87" fmla="*/ 54 h 255"/>
                  <a:gd name="T88" fmla="*/ 57 w 330"/>
                  <a:gd name="T89" fmla="*/ 79 h 255"/>
                  <a:gd name="T90" fmla="*/ 41 w 330"/>
                  <a:gd name="T91" fmla="*/ 100 h 255"/>
                  <a:gd name="T92" fmla="*/ 28 w 330"/>
                  <a:gd name="T93" fmla="*/ 110 h 255"/>
                  <a:gd name="T94" fmla="*/ 23 w 330"/>
                  <a:gd name="T95" fmla="*/ 108 h 255"/>
                  <a:gd name="T96" fmla="*/ 28 w 330"/>
                  <a:gd name="T97" fmla="*/ 94 h 255"/>
                  <a:gd name="T98" fmla="*/ 33 w 330"/>
                  <a:gd name="T99" fmla="*/ 99 h 255"/>
                  <a:gd name="T100" fmla="*/ 30 w 330"/>
                  <a:gd name="T101" fmla="*/ 85 h 255"/>
                  <a:gd name="T102" fmla="*/ 33 w 330"/>
                  <a:gd name="T103" fmla="*/ 78 h 255"/>
                  <a:gd name="T104" fmla="*/ 14 w 330"/>
                  <a:gd name="T105" fmla="*/ 109 h 255"/>
                  <a:gd name="T106" fmla="*/ 16 w 330"/>
                  <a:gd name="T107" fmla="*/ 117 h 255"/>
                  <a:gd name="T108" fmla="*/ 32 w 330"/>
                  <a:gd name="T109" fmla="*/ 123 h 255"/>
                  <a:gd name="T110" fmla="*/ 31 w 330"/>
                  <a:gd name="T111" fmla="*/ 150 h 255"/>
                  <a:gd name="T112" fmla="*/ 32 w 330"/>
                  <a:gd name="T113" fmla="*/ 15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0" h="255">
                    <a:moveTo>
                      <a:pt x="32" y="158"/>
                    </a:moveTo>
                    <a:cubicBezTo>
                      <a:pt x="31" y="162"/>
                      <a:pt x="30" y="166"/>
                      <a:pt x="28" y="169"/>
                    </a:cubicBezTo>
                    <a:cubicBezTo>
                      <a:pt x="25" y="173"/>
                      <a:pt x="21" y="176"/>
                      <a:pt x="18" y="179"/>
                    </a:cubicBezTo>
                    <a:cubicBezTo>
                      <a:pt x="14" y="183"/>
                      <a:pt x="14" y="183"/>
                      <a:pt x="14" y="188"/>
                    </a:cubicBezTo>
                    <a:cubicBezTo>
                      <a:pt x="15" y="194"/>
                      <a:pt x="18" y="201"/>
                      <a:pt x="24" y="206"/>
                    </a:cubicBezTo>
                    <a:cubicBezTo>
                      <a:pt x="29" y="212"/>
                      <a:pt x="41" y="220"/>
                      <a:pt x="50" y="216"/>
                    </a:cubicBezTo>
                    <a:cubicBezTo>
                      <a:pt x="49" y="219"/>
                      <a:pt x="48" y="222"/>
                      <a:pt x="47" y="225"/>
                    </a:cubicBezTo>
                    <a:cubicBezTo>
                      <a:pt x="41" y="238"/>
                      <a:pt x="55" y="240"/>
                      <a:pt x="65" y="243"/>
                    </a:cubicBezTo>
                    <a:cubicBezTo>
                      <a:pt x="73" y="245"/>
                      <a:pt x="93" y="251"/>
                      <a:pt x="96" y="240"/>
                    </a:cubicBezTo>
                    <a:cubicBezTo>
                      <a:pt x="97" y="235"/>
                      <a:pt x="98" y="233"/>
                      <a:pt x="97" y="228"/>
                    </a:cubicBezTo>
                    <a:cubicBezTo>
                      <a:pt x="100" y="222"/>
                      <a:pt x="101" y="222"/>
                      <a:pt x="103" y="218"/>
                    </a:cubicBezTo>
                    <a:cubicBezTo>
                      <a:pt x="106" y="214"/>
                      <a:pt x="105" y="213"/>
                      <a:pt x="105" y="207"/>
                    </a:cubicBezTo>
                    <a:cubicBezTo>
                      <a:pt x="105" y="206"/>
                      <a:pt x="104" y="205"/>
                      <a:pt x="104" y="204"/>
                    </a:cubicBezTo>
                    <a:cubicBezTo>
                      <a:pt x="114" y="205"/>
                      <a:pt x="123" y="205"/>
                      <a:pt x="133" y="204"/>
                    </a:cubicBezTo>
                    <a:cubicBezTo>
                      <a:pt x="130" y="206"/>
                      <a:pt x="127" y="207"/>
                      <a:pt x="123" y="209"/>
                    </a:cubicBezTo>
                    <a:cubicBezTo>
                      <a:pt x="114" y="214"/>
                      <a:pt x="123" y="228"/>
                      <a:pt x="127" y="234"/>
                    </a:cubicBezTo>
                    <a:cubicBezTo>
                      <a:pt x="135" y="247"/>
                      <a:pt x="142" y="255"/>
                      <a:pt x="156" y="248"/>
                    </a:cubicBezTo>
                    <a:cubicBezTo>
                      <a:pt x="161" y="245"/>
                      <a:pt x="161" y="242"/>
                      <a:pt x="164" y="238"/>
                    </a:cubicBezTo>
                    <a:cubicBezTo>
                      <a:pt x="166" y="237"/>
                      <a:pt x="174" y="230"/>
                      <a:pt x="179" y="226"/>
                    </a:cubicBezTo>
                    <a:cubicBezTo>
                      <a:pt x="181" y="228"/>
                      <a:pt x="185" y="229"/>
                      <a:pt x="190" y="229"/>
                    </a:cubicBezTo>
                    <a:cubicBezTo>
                      <a:pt x="193" y="229"/>
                      <a:pt x="203" y="229"/>
                      <a:pt x="206" y="229"/>
                    </a:cubicBezTo>
                    <a:cubicBezTo>
                      <a:pt x="215" y="229"/>
                      <a:pt x="220" y="229"/>
                      <a:pt x="221" y="219"/>
                    </a:cubicBezTo>
                    <a:cubicBezTo>
                      <a:pt x="221" y="215"/>
                      <a:pt x="221" y="214"/>
                      <a:pt x="219" y="210"/>
                    </a:cubicBezTo>
                    <a:cubicBezTo>
                      <a:pt x="218" y="205"/>
                      <a:pt x="218" y="200"/>
                      <a:pt x="218" y="195"/>
                    </a:cubicBezTo>
                    <a:cubicBezTo>
                      <a:pt x="218" y="190"/>
                      <a:pt x="217" y="187"/>
                      <a:pt x="215" y="182"/>
                    </a:cubicBezTo>
                    <a:cubicBezTo>
                      <a:pt x="213" y="177"/>
                      <a:pt x="212" y="173"/>
                      <a:pt x="209" y="168"/>
                    </a:cubicBezTo>
                    <a:cubicBezTo>
                      <a:pt x="210" y="167"/>
                      <a:pt x="210" y="165"/>
                      <a:pt x="210" y="163"/>
                    </a:cubicBezTo>
                    <a:cubicBezTo>
                      <a:pt x="213" y="166"/>
                      <a:pt x="216" y="169"/>
                      <a:pt x="219" y="171"/>
                    </a:cubicBezTo>
                    <a:cubicBezTo>
                      <a:pt x="224" y="177"/>
                      <a:pt x="229" y="181"/>
                      <a:pt x="237" y="181"/>
                    </a:cubicBezTo>
                    <a:cubicBezTo>
                      <a:pt x="246" y="180"/>
                      <a:pt x="256" y="173"/>
                      <a:pt x="259" y="165"/>
                    </a:cubicBezTo>
                    <a:cubicBezTo>
                      <a:pt x="260" y="162"/>
                      <a:pt x="261" y="159"/>
                      <a:pt x="261" y="156"/>
                    </a:cubicBezTo>
                    <a:cubicBezTo>
                      <a:pt x="275" y="159"/>
                      <a:pt x="290" y="158"/>
                      <a:pt x="302" y="152"/>
                    </a:cubicBezTo>
                    <a:cubicBezTo>
                      <a:pt x="319" y="143"/>
                      <a:pt x="326" y="125"/>
                      <a:pt x="328" y="106"/>
                    </a:cubicBezTo>
                    <a:cubicBezTo>
                      <a:pt x="330" y="90"/>
                      <a:pt x="327" y="64"/>
                      <a:pt x="320" y="50"/>
                    </a:cubicBezTo>
                    <a:cubicBezTo>
                      <a:pt x="317" y="46"/>
                      <a:pt x="308" y="40"/>
                      <a:pt x="303" y="45"/>
                    </a:cubicBezTo>
                    <a:cubicBezTo>
                      <a:pt x="300" y="48"/>
                      <a:pt x="298" y="53"/>
                      <a:pt x="294" y="56"/>
                    </a:cubicBezTo>
                    <a:cubicBezTo>
                      <a:pt x="291" y="58"/>
                      <a:pt x="288" y="59"/>
                      <a:pt x="285" y="61"/>
                    </a:cubicBezTo>
                    <a:cubicBezTo>
                      <a:pt x="283" y="54"/>
                      <a:pt x="280" y="50"/>
                      <a:pt x="276" y="45"/>
                    </a:cubicBezTo>
                    <a:cubicBezTo>
                      <a:pt x="272" y="41"/>
                      <a:pt x="269" y="39"/>
                      <a:pt x="265" y="37"/>
                    </a:cubicBezTo>
                    <a:cubicBezTo>
                      <a:pt x="257" y="31"/>
                      <a:pt x="250" y="25"/>
                      <a:pt x="243" y="18"/>
                    </a:cubicBezTo>
                    <a:cubicBezTo>
                      <a:pt x="220" y="0"/>
                      <a:pt x="200" y="0"/>
                      <a:pt x="171" y="12"/>
                    </a:cubicBezTo>
                    <a:cubicBezTo>
                      <a:pt x="158" y="18"/>
                      <a:pt x="151" y="26"/>
                      <a:pt x="143" y="37"/>
                    </a:cubicBezTo>
                    <a:cubicBezTo>
                      <a:pt x="138" y="37"/>
                      <a:pt x="134" y="38"/>
                      <a:pt x="129" y="43"/>
                    </a:cubicBezTo>
                    <a:cubicBezTo>
                      <a:pt x="125" y="46"/>
                      <a:pt x="121" y="50"/>
                      <a:pt x="118" y="54"/>
                    </a:cubicBezTo>
                    <a:cubicBezTo>
                      <a:pt x="91" y="58"/>
                      <a:pt x="74" y="63"/>
                      <a:pt x="57" y="79"/>
                    </a:cubicBezTo>
                    <a:cubicBezTo>
                      <a:pt x="50" y="85"/>
                      <a:pt x="45" y="92"/>
                      <a:pt x="41" y="100"/>
                    </a:cubicBezTo>
                    <a:cubicBezTo>
                      <a:pt x="37" y="104"/>
                      <a:pt x="33" y="108"/>
                      <a:pt x="28" y="110"/>
                    </a:cubicBezTo>
                    <a:cubicBezTo>
                      <a:pt x="25" y="112"/>
                      <a:pt x="25" y="112"/>
                      <a:pt x="23" y="108"/>
                    </a:cubicBezTo>
                    <a:cubicBezTo>
                      <a:pt x="28" y="105"/>
                      <a:pt x="27" y="99"/>
                      <a:pt x="28" y="94"/>
                    </a:cubicBezTo>
                    <a:cubicBezTo>
                      <a:pt x="30" y="94"/>
                      <a:pt x="31" y="97"/>
                      <a:pt x="33" y="99"/>
                    </a:cubicBezTo>
                    <a:cubicBezTo>
                      <a:pt x="34" y="94"/>
                      <a:pt x="35" y="87"/>
                      <a:pt x="30" y="85"/>
                    </a:cubicBezTo>
                    <a:cubicBezTo>
                      <a:pt x="31" y="82"/>
                      <a:pt x="32" y="80"/>
                      <a:pt x="33" y="78"/>
                    </a:cubicBezTo>
                    <a:cubicBezTo>
                      <a:pt x="25" y="79"/>
                      <a:pt x="0" y="96"/>
                      <a:pt x="14" y="109"/>
                    </a:cubicBezTo>
                    <a:cubicBezTo>
                      <a:pt x="14" y="113"/>
                      <a:pt x="15" y="115"/>
                      <a:pt x="16" y="117"/>
                    </a:cubicBezTo>
                    <a:cubicBezTo>
                      <a:pt x="19" y="124"/>
                      <a:pt x="26" y="125"/>
                      <a:pt x="32" y="123"/>
                    </a:cubicBezTo>
                    <a:cubicBezTo>
                      <a:pt x="31" y="130"/>
                      <a:pt x="30" y="138"/>
                      <a:pt x="31" y="150"/>
                    </a:cubicBezTo>
                    <a:cubicBezTo>
                      <a:pt x="31" y="153"/>
                      <a:pt x="32" y="155"/>
                      <a:pt x="32" y="158"/>
                    </a:cubicBezTo>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4" name="Freeform 43">
                <a:extLst>
                  <a:ext uri="{FF2B5EF4-FFF2-40B4-BE49-F238E27FC236}">
                    <a16:creationId xmlns:a16="http://schemas.microsoft.com/office/drawing/2014/main" id="{A8D7E36D-1817-9947-8B85-F2404DF4DEDA}"/>
                  </a:ext>
                </a:extLst>
              </p:cNvPr>
              <p:cNvSpPr>
                <a:spLocks noEditPoints="1"/>
              </p:cNvSpPr>
              <p:nvPr/>
            </p:nvSpPr>
            <p:spPr bwMode="auto">
              <a:xfrm>
                <a:off x="2160740" y="2364901"/>
                <a:ext cx="139775" cy="105969"/>
              </a:xfrm>
              <a:custGeom>
                <a:avLst/>
                <a:gdLst>
                  <a:gd name="T0" fmla="*/ 21 w 323"/>
                  <a:gd name="T1" fmla="*/ 149 h 252"/>
                  <a:gd name="T2" fmla="*/ 24 w 323"/>
                  <a:gd name="T3" fmla="*/ 120 h 252"/>
                  <a:gd name="T4" fmla="*/ 14 w 323"/>
                  <a:gd name="T5" fmla="*/ 124 h 252"/>
                  <a:gd name="T6" fmla="*/ 7 w 323"/>
                  <a:gd name="T7" fmla="*/ 108 h 252"/>
                  <a:gd name="T8" fmla="*/ 0 w 323"/>
                  <a:gd name="T9" fmla="*/ 102 h 252"/>
                  <a:gd name="T10" fmla="*/ 25 w 323"/>
                  <a:gd name="T11" fmla="*/ 79 h 252"/>
                  <a:gd name="T12" fmla="*/ 21 w 323"/>
                  <a:gd name="T13" fmla="*/ 80 h 252"/>
                  <a:gd name="T14" fmla="*/ 27 w 323"/>
                  <a:gd name="T15" fmla="*/ 88 h 252"/>
                  <a:gd name="T16" fmla="*/ 25 w 323"/>
                  <a:gd name="T17" fmla="*/ 95 h 252"/>
                  <a:gd name="T18" fmla="*/ 20 w 323"/>
                  <a:gd name="T19" fmla="*/ 91 h 252"/>
                  <a:gd name="T20" fmla="*/ 14 w 323"/>
                  <a:gd name="T21" fmla="*/ 106 h 252"/>
                  <a:gd name="T22" fmla="*/ 16 w 323"/>
                  <a:gd name="T23" fmla="*/ 111 h 252"/>
                  <a:gd name="T24" fmla="*/ 28 w 323"/>
                  <a:gd name="T25" fmla="*/ 106 h 252"/>
                  <a:gd name="T26" fmla="*/ 33 w 323"/>
                  <a:gd name="T27" fmla="*/ 99 h 252"/>
                  <a:gd name="T28" fmla="*/ 77 w 323"/>
                  <a:gd name="T29" fmla="*/ 62 h 252"/>
                  <a:gd name="T30" fmla="*/ 110 w 323"/>
                  <a:gd name="T31" fmla="*/ 53 h 252"/>
                  <a:gd name="T32" fmla="*/ 116 w 323"/>
                  <a:gd name="T33" fmla="*/ 48 h 252"/>
                  <a:gd name="T34" fmla="*/ 135 w 323"/>
                  <a:gd name="T35" fmla="*/ 34 h 252"/>
                  <a:gd name="T36" fmla="*/ 164 w 323"/>
                  <a:gd name="T37" fmla="*/ 13 h 252"/>
                  <a:gd name="T38" fmla="*/ 201 w 323"/>
                  <a:gd name="T39" fmla="*/ 1 h 252"/>
                  <a:gd name="T40" fmla="*/ 256 w 323"/>
                  <a:gd name="T41" fmla="*/ 37 h 252"/>
                  <a:gd name="T42" fmla="*/ 266 w 323"/>
                  <a:gd name="T43" fmla="*/ 45 h 252"/>
                  <a:gd name="T44" fmla="*/ 277 w 323"/>
                  <a:gd name="T45" fmla="*/ 60 h 252"/>
                  <a:gd name="T46" fmla="*/ 293 w 323"/>
                  <a:gd name="T47" fmla="*/ 50 h 252"/>
                  <a:gd name="T48" fmla="*/ 294 w 323"/>
                  <a:gd name="T49" fmla="*/ 42 h 252"/>
                  <a:gd name="T50" fmla="*/ 309 w 323"/>
                  <a:gd name="T51" fmla="*/ 48 h 252"/>
                  <a:gd name="T52" fmla="*/ 317 w 323"/>
                  <a:gd name="T53" fmla="*/ 75 h 252"/>
                  <a:gd name="T54" fmla="*/ 310 w 323"/>
                  <a:gd name="T55" fmla="*/ 132 h 252"/>
                  <a:gd name="T56" fmla="*/ 275 w 323"/>
                  <a:gd name="T57" fmla="*/ 155 h 252"/>
                  <a:gd name="T58" fmla="*/ 254 w 323"/>
                  <a:gd name="T59" fmla="*/ 160 h 252"/>
                  <a:gd name="T60" fmla="*/ 229 w 323"/>
                  <a:gd name="T61" fmla="*/ 178 h 252"/>
                  <a:gd name="T62" fmla="*/ 218 w 323"/>
                  <a:gd name="T63" fmla="*/ 179 h 252"/>
                  <a:gd name="T64" fmla="*/ 203 w 323"/>
                  <a:gd name="T65" fmla="*/ 161 h 252"/>
                  <a:gd name="T66" fmla="*/ 200 w 323"/>
                  <a:gd name="T67" fmla="*/ 165 h 252"/>
                  <a:gd name="T68" fmla="*/ 203 w 323"/>
                  <a:gd name="T69" fmla="*/ 176 h 252"/>
                  <a:gd name="T70" fmla="*/ 208 w 323"/>
                  <a:gd name="T71" fmla="*/ 180 h 252"/>
                  <a:gd name="T72" fmla="*/ 209 w 323"/>
                  <a:gd name="T73" fmla="*/ 202 h 252"/>
                  <a:gd name="T74" fmla="*/ 212 w 323"/>
                  <a:gd name="T75" fmla="*/ 208 h 252"/>
                  <a:gd name="T76" fmla="*/ 208 w 323"/>
                  <a:gd name="T77" fmla="*/ 225 h 252"/>
                  <a:gd name="T78" fmla="*/ 195 w 323"/>
                  <a:gd name="T79" fmla="*/ 227 h 252"/>
                  <a:gd name="T80" fmla="*/ 170 w 323"/>
                  <a:gd name="T81" fmla="*/ 226 h 252"/>
                  <a:gd name="T82" fmla="*/ 155 w 323"/>
                  <a:gd name="T83" fmla="*/ 236 h 252"/>
                  <a:gd name="T84" fmla="*/ 156 w 323"/>
                  <a:gd name="T85" fmla="*/ 241 h 252"/>
                  <a:gd name="T86" fmla="*/ 120 w 323"/>
                  <a:gd name="T87" fmla="*/ 232 h 252"/>
                  <a:gd name="T88" fmla="*/ 111 w 323"/>
                  <a:gd name="T89" fmla="*/ 221 h 252"/>
                  <a:gd name="T90" fmla="*/ 126 w 323"/>
                  <a:gd name="T91" fmla="*/ 205 h 252"/>
                  <a:gd name="T92" fmla="*/ 111 w 323"/>
                  <a:gd name="T93" fmla="*/ 206 h 252"/>
                  <a:gd name="T94" fmla="*/ 95 w 323"/>
                  <a:gd name="T95" fmla="*/ 205 h 252"/>
                  <a:gd name="T96" fmla="*/ 95 w 323"/>
                  <a:gd name="T97" fmla="*/ 212 h 252"/>
                  <a:gd name="T98" fmla="*/ 91 w 323"/>
                  <a:gd name="T99" fmla="*/ 228 h 252"/>
                  <a:gd name="T100" fmla="*/ 88 w 323"/>
                  <a:gd name="T101" fmla="*/ 233 h 252"/>
                  <a:gd name="T102" fmla="*/ 57 w 323"/>
                  <a:gd name="T103" fmla="*/ 244 h 252"/>
                  <a:gd name="T104" fmla="*/ 40 w 323"/>
                  <a:gd name="T105" fmla="*/ 225 h 252"/>
                  <a:gd name="T106" fmla="*/ 39 w 323"/>
                  <a:gd name="T107" fmla="*/ 219 h 252"/>
                  <a:gd name="T108" fmla="*/ 31 w 323"/>
                  <a:gd name="T109" fmla="*/ 213 h 252"/>
                  <a:gd name="T110" fmla="*/ 11 w 323"/>
                  <a:gd name="T111" fmla="*/ 196 h 252"/>
                  <a:gd name="T112" fmla="*/ 9 w 323"/>
                  <a:gd name="T113" fmla="*/ 177 h 252"/>
                  <a:gd name="T114" fmla="*/ 22 w 323"/>
                  <a:gd name="T115" fmla="*/ 169 h 252"/>
                  <a:gd name="T116" fmla="*/ 23 w 323"/>
                  <a:gd name="T117" fmla="*/ 15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3" h="252">
                    <a:moveTo>
                      <a:pt x="26" y="157"/>
                    </a:moveTo>
                    <a:cubicBezTo>
                      <a:pt x="26" y="158"/>
                      <a:pt x="26" y="158"/>
                      <a:pt x="26" y="158"/>
                    </a:cubicBezTo>
                    <a:cubicBezTo>
                      <a:pt x="24" y="157"/>
                      <a:pt x="24" y="157"/>
                      <a:pt x="24" y="157"/>
                    </a:cubicBezTo>
                    <a:moveTo>
                      <a:pt x="25" y="153"/>
                    </a:moveTo>
                    <a:cubicBezTo>
                      <a:pt x="26" y="154"/>
                      <a:pt x="26" y="155"/>
                      <a:pt x="26" y="157"/>
                    </a:cubicBezTo>
                    <a:cubicBezTo>
                      <a:pt x="23" y="157"/>
                      <a:pt x="23" y="157"/>
                      <a:pt x="23" y="157"/>
                    </a:cubicBezTo>
                    <a:cubicBezTo>
                      <a:pt x="22" y="156"/>
                      <a:pt x="22" y="155"/>
                      <a:pt x="22" y="153"/>
                    </a:cubicBezTo>
                    <a:lnTo>
                      <a:pt x="25" y="153"/>
                    </a:lnTo>
                    <a:close/>
                    <a:moveTo>
                      <a:pt x="25" y="149"/>
                    </a:moveTo>
                    <a:cubicBezTo>
                      <a:pt x="25" y="150"/>
                      <a:pt x="25" y="151"/>
                      <a:pt x="25" y="153"/>
                    </a:cubicBezTo>
                    <a:cubicBezTo>
                      <a:pt x="22" y="153"/>
                      <a:pt x="22" y="153"/>
                      <a:pt x="22" y="153"/>
                    </a:cubicBezTo>
                    <a:cubicBezTo>
                      <a:pt x="22" y="152"/>
                      <a:pt x="22" y="150"/>
                      <a:pt x="21" y="149"/>
                    </a:cubicBezTo>
                    <a:lnTo>
                      <a:pt x="25" y="149"/>
                    </a:lnTo>
                    <a:close/>
                    <a:moveTo>
                      <a:pt x="24" y="134"/>
                    </a:moveTo>
                    <a:cubicBezTo>
                      <a:pt x="24" y="138"/>
                      <a:pt x="24" y="143"/>
                      <a:pt x="25" y="149"/>
                    </a:cubicBezTo>
                    <a:cubicBezTo>
                      <a:pt x="21" y="149"/>
                      <a:pt x="21" y="149"/>
                      <a:pt x="21" y="149"/>
                    </a:cubicBezTo>
                    <a:cubicBezTo>
                      <a:pt x="21" y="143"/>
                      <a:pt x="21" y="138"/>
                      <a:pt x="21" y="134"/>
                    </a:cubicBezTo>
                    <a:lnTo>
                      <a:pt x="24" y="134"/>
                    </a:lnTo>
                    <a:close/>
                    <a:moveTo>
                      <a:pt x="26" y="122"/>
                    </a:moveTo>
                    <a:cubicBezTo>
                      <a:pt x="25" y="126"/>
                      <a:pt x="25" y="129"/>
                      <a:pt x="24" y="134"/>
                    </a:cubicBezTo>
                    <a:cubicBezTo>
                      <a:pt x="21" y="134"/>
                      <a:pt x="21" y="134"/>
                      <a:pt x="21" y="134"/>
                    </a:cubicBezTo>
                    <a:cubicBezTo>
                      <a:pt x="21" y="129"/>
                      <a:pt x="22" y="125"/>
                      <a:pt x="23" y="121"/>
                    </a:cubicBezTo>
                    <a:lnTo>
                      <a:pt x="26" y="122"/>
                    </a:lnTo>
                    <a:close/>
                    <a:moveTo>
                      <a:pt x="24" y="120"/>
                    </a:moveTo>
                    <a:cubicBezTo>
                      <a:pt x="26" y="119"/>
                      <a:pt x="26" y="119"/>
                      <a:pt x="26" y="119"/>
                    </a:cubicBezTo>
                    <a:cubicBezTo>
                      <a:pt x="26" y="122"/>
                      <a:pt x="26" y="122"/>
                      <a:pt x="26" y="122"/>
                    </a:cubicBezTo>
                    <a:cubicBezTo>
                      <a:pt x="24" y="122"/>
                      <a:pt x="24" y="122"/>
                      <a:pt x="24" y="122"/>
                    </a:cubicBezTo>
                    <a:lnTo>
                      <a:pt x="24" y="120"/>
                    </a:lnTo>
                    <a:close/>
                    <a:moveTo>
                      <a:pt x="15" y="120"/>
                    </a:moveTo>
                    <a:cubicBezTo>
                      <a:pt x="18" y="121"/>
                      <a:pt x="21" y="121"/>
                      <a:pt x="24" y="120"/>
                    </a:cubicBezTo>
                    <a:cubicBezTo>
                      <a:pt x="25" y="123"/>
                      <a:pt x="25" y="123"/>
                      <a:pt x="25" y="123"/>
                    </a:cubicBezTo>
                    <a:cubicBezTo>
                      <a:pt x="21" y="124"/>
                      <a:pt x="17" y="125"/>
                      <a:pt x="14" y="124"/>
                    </a:cubicBezTo>
                    <a:lnTo>
                      <a:pt x="15" y="120"/>
                    </a:lnTo>
                    <a:close/>
                    <a:moveTo>
                      <a:pt x="10" y="116"/>
                    </a:moveTo>
                    <a:cubicBezTo>
                      <a:pt x="11" y="118"/>
                      <a:pt x="13" y="120"/>
                      <a:pt x="15" y="120"/>
                    </a:cubicBezTo>
                    <a:cubicBezTo>
                      <a:pt x="14" y="124"/>
                      <a:pt x="14" y="124"/>
                      <a:pt x="14" y="124"/>
                    </a:cubicBezTo>
                    <a:cubicBezTo>
                      <a:pt x="11" y="123"/>
                      <a:pt x="8" y="121"/>
                      <a:pt x="7" y="117"/>
                    </a:cubicBezTo>
                    <a:lnTo>
                      <a:pt x="10" y="116"/>
                    </a:lnTo>
                    <a:close/>
                    <a:moveTo>
                      <a:pt x="8" y="112"/>
                    </a:moveTo>
                    <a:cubicBezTo>
                      <a:pt x="9" y="113"/>
                      <a:pt x="9" y="115"/>
                      <a:pt x="10" y="116"/>
                    </a:cubicBezTo>
                    <a:cubicBezTo>
                      <a:pt x="7" y="117"/>
                      <a:pt x="7" y="117"/>
                      <a:pt x="7" y="117"/>
                    </a:cubicBezTo>
                    <a:cubicBezTo>
                      <a:pt x="6" y="116"/>
                      <a:pt x="6" y="115"/>
                      <a:pt x="5" y="113"/>
                    </a:cubicBezTo>
                    <a:lnTo>
                      <a:pt x="8" y="112"/>
                    </a:lnTo>
                    <a:close/>
                    <a:moveTo>
                      <a:pt x="7" y="108"/>
                    </a:moveTo>
                    <a:cubicBezTo>
                      <a:pt x="8" y="109"/>
                      <a:pt x="8" y="111"/>
                      <a:pt x="8" y="112"/>
                    </a:cubicBezTo>
                    <a:cubicBezTo>
                      <a:pt x="5" y="113"/>
                      <a:pt x="5" y="113"/>
                      <a:pt x="5" y="113"/>
                    </a:cubicBezTo>
                    <a:cubicBezTo>
                      <a:pt x="5" y="112"/>
                      <a:pt x="4" y="110"/>
                      <a:pt x="4" y="108"/>
                    </a:cubicBezTo>
                    <a:lnTo>
                      <a:pt x="7" y="108"/>
                    </a:lnTo>
                    <a:close/>
                    <a:moveTo>
                      <a:pt x="7" y="107"/>
                    </a:moveTo>
                    <a:cubicBezTo>
                      <a:pt x="7" y="108"/>
                      <a:pt x="7" y="108"/>
                      <a:pt x="7" y="108"/>
                    </a:cubicBezTo>
                    <a:cubicBezTo>
                      <a:pt x="6" y="108"/>
                      <a:pt x="6" y="108"/>
                      <a:pt x="6" y="108"/>
                    </a:cubicBezTo>
                    <a:lnTo>
                      <a:pt x="7" y="107"/>
                    </a:lnTo>
                    <a:close/>
                    <a:moveTo>
                      <a:pt x="3" y="101"/>
                    </a:moveTo>
                    <a:cubicBezTo>
                      <a:pt x="4" y="103"/>
                      <a:pt x="5" y="105"/>
                      <a:pt x="7" y="107"/>
                    </a:cubicBezTo>
                    <a:cubicBezTo>
                      <a:pt x="4" y="109"/>
                      <a:pt x="4" y="109"/>
                      <a:pt x="4" y="109"/>
                    </a:cubicBezTo>
                    <a:cubicBezTo>
                      <a:pt x="2" y="107"/>
                      <a:pt x="1" y="104"/>
                      <a:pt x="0" y="102"/>
                    </a:cubicBezTo>
                    <a:lnTo>
                      <a:pt x="3" y="101"/>
                    </a:lnTo>
                    <a:close/>
                    <a:moveTo>
                      <a:pt x="5" y="95"/>
                    </a:moveTo>
                    <a:cubicBezTo>
                      <a:pt x="4" y="97"/>
                      <a:pt x="3" y="99"/>
                      <a:pt x="3" y="101"/>
                    </a:cubicBezTo>
                    <a:cubicBezTo>
                      <a:pt x="0" y="102"/>
                      <a:pt x="0" y="102"/>
                      <a:pt x="0" y="102"/>
                    </a:cubicBezTo>
                    <a:cubicBezTo>
                      <a:pt x="0" y="99"/>
                      <a:pt x="0" y="96"/>
                      <a:pt x="1" y="94"/>
                    </a:cubicBezTo>
                    <a:lnTo>
                      <a:pt x="5" y="95"/>
                    </a:lnTo>
                    <a:close/>
                    <a:moveTo>
                      <a:pt x="9" y="89"/>
                    </a:moveTo>
                    <a:cubicBezTo>
                      <a:pt x="7" y="91"/>
                      <a:pt x="6" y="93"/>
                      <a:pt x="5" y="95"/>
                    </a:cubicBezTo>
                    <a:cubicBezTo>
                      <a:pt x="1" y="94"/>
                      <a:pt x="1" y="94"/>
                      <a:pt x="1" y="94"/>
                    </a:cubicBezTo>
                    <a:cubicBezTo>
                      <a:pt x="3" y="91"/>
                      <a:pt x="4" y="89"/>
                      <a:pt x="7" y="86"/>
                    </a:cubicBezTo>
                    <a:lnTo>
                      <a:pt x="9" y="89"/>
                    </a:lnTo>
                    <a:close/>
                    <a:moveTo>
                      <a:pt x="25" y="79"/>
                    </a:moveTo>
                    <a:cubicBezTo>
                      <a:pt x="22" y="79"/>
                      <a:pt x="14" y="83"/>
                      <a:pt x="9" y="89"/>
                    </a:cubicBezTo>
                    <a:cubicBezTo>
                      <a:pt x="7" y="86"/>
                      <a:pt x="7" y="86"/>
                      <a:pt x="7" y="86"/>
                    </a:cubicBezTo>
                    <a:cubicBezTo>
                      <a:pt x="12" y="80"/>
                      <a:pt x="20" y="76"/>
                      <a:pt x="24" y="75"/>
                    </a:cubicBezTo>
                    <a:lnTo>
                      <a:pt x="25" y="79"/>
                    </a:lnTo>
                    <a:close/>
                    <a:moveTo>
                      <a:pt x="24" y="75"/>
                    </a:moveTo>
                    <a:cubicBezTo>
                      <a:pt x="27" y="75"/>
                      <a:pt x="27" y="75"/>
                      <a:pt x="27" y="75"/>
                    </a:cubicBezTo>
                    <a:cubicBezTo>
                      <a:pt x="26" y="77"/>
                      <a:pt x="26" y="77"/>
                      <a:pt x="26" y="77"/>
                    </a:cubicBezTo>
                    <a:cubicBezTo>
                      <a:pt x="25" y="77"/>
                      <a:pt x="25" y="77"/>
                      <a:pt x="25" y="77"/>
                    </a:cubicBezTo>
                    <a:lnTo>
                      <a:pt x="24" y="75"/>
                    </a:lnTo>
                    <a:close/>
                    <a:moveTo>
                      <a:pt x="21" y="80"/>
                    </a:moveTo>
                    <a:cubicBezTo>
                      <a:pt x="22" y="79"/>
                      <a:pt x="22" y="78"/>
                      <a:pt x="23" y="76"/>
                    </a:cubicBezTo>
                    <a:cubicBezTo>
                      <a:pt x="26" y="77"/>
                      <a:pt x="26" y="77"/>
                      <a:pt x="26" y="77"/>
                    </a:cubicBezTo>
                    <a:cubicBezTo>
                      <a:pt x="26" y="79"/>
                      <a:pt x="25" y="80"/>
                      <a:pt x="24" y="82"/>
                    </a:cubicBezTo>
                    <a:lnTo>
                      <a:pt x="21" y="80"/>
                    </a:lnTo>
                    <a:close/>
                    <a:moveTo>
                      <a:pt x="20" y="83"/>
                    </a:moveTo>
                    <a:cubicBezTo>
                      <a:pt x="21" y="82"/>
                      <a:pt x="21" y="81"/>
                      <a:pt x="21" y="80"/>
                    </a:cubicBezTo>
                    <a:cubicBezTo>
                      <a:pt x="24" y="82"/>
                      <a:pt x="24" y="82"/>
                      <a:pt x="24" y="82"/>
                    </a:cubicBezTo>
                    <a:cubicBezTo>
                      <a:pt x="24" y="82"/>
                      <a:pt x="24" y="83"/>
                      <a:pt x="24" y="84"/>
                    </a:cubicBezTo>
                    <a:lnTo>
                      <a:pt x="20" y="83"/>
                    </a:lnTo>
                    <a:close/>
                    <a:moveTo>
                      <a:pt x="21" y="85"/>
                    </a:moveTo>
                    <a:cubicBezTo>
                      <a:pt x="20" y="84"/>
                      <a:pt x="20" y="84"/>
                      <a:pt x="20" y="84"/>
                    </a:cubicBezTo>
                    <a:cubicBezTo>
                      <a:pt x="20" y="83"/>
                      <a:pt x="20" y="83"/>
                      <a:pt x="20" y="83"/>
                    </a:cubicBezTo>
                    <a:cubicBezTo>
                      <a:pt x="22" y="84"/>
                      <a:pt x="22" y="84"/>
                      <a:pt x="22" y="84"/>
                    </a:cubicBezTo>
                    <a:lnTo>
                      <a:pt x="21" y="85"/>
                    </a:lnTo>
                    <a:close/>
                    <a:moveTo>
                      <a:pt x="24" y="89"/>
                    </a:moveTo>
                    <a:cubicBezTo>
                      <a:pt x="24" y="87"/>
                      <a:pt x="23" y="86"/>
                      <a:pt x="21" y="85"/>
                    </a:cubicBezTo>
                    <a:cubicBezTo>
                      <a:pt x="23" y="82"/>
                      <a:pt x="23" y="82"/>
                      <a:pt x="23" y="82"/>
                    </a:cubicBezTo>
                    <a:cubicBezTo>
                      <a:pt x="25" y="83"/>
                      <a:pt x="27" y="86"/>
                      <a:pt x="27" y="88"/>
                    </a:cubicBezTo>
                    <a:lnTo>
                      <a:pt x="24" y="89"/>
                    </a:lnTo>
                    <a:close/>
                    <a:moveTo>
                      <a:pt x="24" y="98"/>
                    </a:moveTo>
                    <a:cubicBezTo>
                      <a:pt x="24" y="95"/>
                      <a:pt x="25" y="92"/>
                      <a:pt x="24" y="89"/>
                    </a:cubicBezTo>
                    <a:cubicBezTo>
                      <a:pt x="27" y="88"/>
                      <a:pt x="27" y="88"/>
                      <a:pt x="27" y="88"/>
                    </a:cubicBezTo>
                    <a:cubicBezTo>
                      <a:pt x="28" y="92"/>
                      <a:pt x="28" y="96"/>
                      <a:pt x="27" y="99"/>
                    </a:cubicBezTo>
                    <a:lnTo>
                      <a:pt x="24" y="98"/>
                    </a:lnTo>
                    <a:close/>
                    <a:moveTo>
                      <a:pt x="27" y="99"/>
                    </a:moveTo>
                    <a:cubicBezTo>
                      <a:pt x="26" y="102"/>
                      <a:pt x="26" y="102"/>
                      <a:pt x="26" y="102"/>
                    </a:cubicBezTo>
                    <a:cubicBezTo>
                      <a:pt x="24" y="99"/>
                      <a:pt x="24" y="99"/>
                      <a:pt x="24" y="99"/>
                    </a:cubicBezTo>
                    <a:cubicBezTo>
                      <a:pt x="25" y="98"/>
                      <a:pt x="25" y="98"/>
                      <a:pt x="25" y="98"/>
                    </a:cubicBezTo>
                    <a:lnTo>
                      <a:pt x="27" y="99"/>
                    </a:lnTo>
                    <a:close/>
                    <a:moveTo>
                      <a:pt x="25" y="95"/>
                    </a:moveTo>
                    <a:cubicBezTo>
                      <a:pt x="26" y="96"/>
                      <a:pt x="26" y="97"/>
                      <a:pt x="27" y="97"/>
                    </a:cubicBezTo>
                    <a:cubicBezTo>
                      <a:pt x="24" y="99"/>
                      <a:pt x="24" y="99"/>
                      <a:pt x="24" y="99"/>
                    </a:cubicBezTo>
                    <a:cubicBezTo>
                      <a:pt x="23" y="99"/>
                      <a:pt x="23" y="98"/>
                      <a:pt x="23" y="97"/>
                    </a:cubicBezTo>
                    <a:lnTo>
                      <a:pt x="25" y="95"/>
                    </a:lnTo>
                    <a:close/>
                    <a:moveTo>
                      <a:pt x="20" y="91"/>
                    </a:moveTo>
                    <a:cubicBezTo>
                      <a:pt x="23" y="91"/>
                      <a:pt x="24" y="93"/>
                      <a:pt x="25" y="95"/>
                    </a:cubicBezTo>
                    <a:cubicBezTo>
                      <a:pt x="23" y="97"/>
                      <a:pt x="23" y="97"/>
                      <a:pt x="23" y="97"/>
                    </a:cubicBezTo>
                    <a:cubicBezTo>
                      <a:pt x="22" y="96"/>
                      <a:pt x="21" y="95"/>
                      <a:pt x="20" y="95"/>
                    </a:cubicBezTo>
                    <a:lnTo>
                      <a:pt x="20" y="91"/>
                    </a:lnTo>
                    <a:close/>
                    <a:moveTo>
                      <a:pt x="18" y="93"/>
                    </a:moveTo>
                    <a:cubicBezTo>
                      <a:pt x="18" y="91"/>
                      <a:pt x="18" y="91"/>
                      <a:pt x="18" y="91"/>
                    </a:cubicBezTo>
                    <a:cubicBezTo>
                      <a:pt x="20" y="91"/>
                      <a:pt x="20" y="91"/>
                      <a:pt x="20" y="91"/>
                    </a:cubicBezTo>
                    <a:cubicBezTo>
                      <a:pt x="20" y="93"/>
                      <a:pt x="20" y="93"/>
                      <a:pt x="20" y="93"/>
                    </a:cubicBezTo>
                    <a:lnTo>
                      <a:pt x="18" y="93"/>
                    </a:lnTo>
                    <a:close/>
                    <a:moveTo>
                      <a:pt x="18" y="94"/>
                    </a:moveTo>
                    <a:cubicBezTo>
                      <a:pt x="18" y="94"/>
                      <a:pt x="18" y="93"/>
                      <a:pt x="18" y="93"/>
                    </a:cubicBezTo>
                    <a:cubicBezTo>
                      <a:pt x="22" y="93"/>
                      <a:pt x="22" y="93"/>
                      <a:pt x="22" y="93"/>
                    </a:cubicBezTo>
                    <a:cubicBezTo>
                      <a:pt x="22" y="94"/>
                      <a:pt x="21" y="94"/>
                      <a:pt x="21" y="95"/>
                    </a:cubicBezTo>
                    <a:lnTo>
                      <a:pt x="18" y="94"/>
                    </a:lnTo>
                    <a:close/>
                    <a:moveTo>
                      <a:pt x="14" y="106"/>
                    </a:moveTo>
                    <a:cubicBezTo>
                      <a:pt x="17" y="104"/>
                      <a:pt x="18" y="99"/>
                      <a:pt x="18" y="94"/>
                    </a:cubicBezTo>
                    <a:cubicBezTo>
                      <a:pt x="21" y="95"/>
                      <a:pt x="21" y="95"/>
                      <a:pt x="21" y="95"/>
                    </a:cubicBezTo>
                    <a:cubicBezTo>
                      <a:pt x="21" y="100"/>
                      <a:pt x="21" y="105"/>
                      <a:pt x="16" y="109"/>
                    </a:cubicBezTo>
                    <a:lnTo>
                      <a:pt x="14" y="106"/>
                    </a:lnTo>
                    <a:close/>
                    <a:moveTo>
                      <a:pt x="14" y="108"/>
                    </a:moveTo>
                    <a:cubicBezTo>
                      <a:pt x="13" y="107"/>
                      <a:pt x="13" y="107"/>
                      <a:pt x="13" y="107"/>
                    </a:cubicBezTo>
                    <a:cubicBezTo>
                      <a:pt x="14" y="106"/>
                      <a:pt x="14" y="106"/>
                      <a:pt x="14" y="106"/>
                    </a:cubicBezTo>
                    <a:cubicBezTo>
                      <a:pt x="15" y="107"/>
                      <a:pt x="15" y="107"/>
                      <a:pt x="15" y="107"/>
                    </a:cubicBezTo>
                    <a:lnTo>
                      <a:pt x="14" y="108"/>
                    </a:lnTo>
                    <a:close/>
                    <a:moveTo>
                      <a:pt x="16" y="111"/>
                    </a:moveTo>
                    <a:cubicBezTo>
                      <a:pt x="15" y="111"/>
                      <a:pt x="15" y="110"/>
                      <a:pt x="14" y="108"/>
                    </a:cubicBezTo>
                    <a:cubicBezTo>
                      <a:pt x="17" y="107"/>
                      <a:pt x="17" y="107"/>
                      <a:pt x="17" y="107"/>
                    </a:cubicBezTo>
                    <a:cubicBezTo>
                      <a:pt x="17" y="108"/>
                      <a:pt x="17" y="108"/>
                      <a:pt x="18" y="108"/>
                    </a:cubicBezTo>
                    <a:lnTo>
                      <a:pt x="16" y="111"/>
                    </a:lnTo>
                    <a:close/>
                    <a:moveTo>
                      <a:pt x="16" y="111"/>
                    </a:moveTo>
                    <a:cubicBezTo>
                      <a:pt x="16" y="111"/>
                      <a:pt x="16" y="111"/>
                      <a:pt x="16" y="111"/>
                    </a:cubicBezTo>
                    <a:cubicBezTo>
                      <a:pt x="17" y="110"/>
                      <a:pt x="17" y="110"/>
                      <a:pt x="17" y="110"/>
                    </a:cubicBezTo>
                    <a:lnTo>
                      <a:pt x="16" y="111"/>
                    </a:lnTo>
                    <a:close/>
                    <a:moveTo>
                      <a:pt x="21" y="111"/>
                    </a:moveTo>
                    <a:cubicBezTo>
                      <a:pt x="18" y="112"/>
                      <a:pt x="17" y="112"/>
                      <a:pt x="16" y="111"/>
                    </a:cubicBezTo>
                    <a:cubicBezTo>
                      <a:pt x="18" y="108"/>
                      <a:pt x="18" y="108"/>
                      <a:pt x="18" y="108"/>
                    </a:cubicBezTo>
                    <a:cubicBezTo>
                      <a:pt x="18" y="108"/>
                      <a:pt x="18" y="108"/>
                      <a:pt x="19" y="108"/>
                    </a:cubicBezTo>
                    <a:lnTo>
                      <a:pt x="21" y="111"/>
                    </a:lnTo>
                    <a:close/>
                    <a:moveTo>
                      <a:pt x="21" y="111"/>
                    </a:moveTo>
                    <a:cubicBezTo>
                      <a:pt x="21" y="111"/>
                      <a:pt x="21" y="111"/>
                      <a:pt x="21" y="111"/>
                    </a:cubicBezTo>
                    <a:cubicBezTo>
                      <a:pt x="20" y="109"/>
                      <a:pt x="20" y="109"/>
                      <a:pt x="20" y="109"/>
                    </a:cubicBezTo>
                    <a:lnTo>
                      <a:pt x="21" y="111"/>
                    </a:lnTo>
                    <a:close/>
                    <a:moveTo>
                      <a:pt x="28" y="106"/>
                    </a:moveTo>
                    <a:cubicBezTo>
                      <a:pt x="26" y="108"/>
                      <a:pt x="23" y="110"/>
                      <a:pt x="21" y="111"/>
                    </a:cubicBezTo>
                    <a:cubicBezTo>
                      <a:pt x="19" y="108"/>
                      <a:pt x="19" y="108"/>
                      <a:pt x="19" y="108"/>
                    </a:cubicBezTo>
                    <a:cubicBezTo>
                      <a:pt x="22" y="107"/>
                      <a:pt x="24" y="105"/>
                      <a:pt x="26" y="104"/>
                    </a:cubicBezTo>
                    <a:lnTo>
                      <a:pt x="28" y="106"/>
                    </a:lnTo>
                    <a:close/>
                    <a:moveTo>
                      <a:pt x="34" y="100"/>
                    </a:moveTo>
                    <a:cubicBezTo>
                      <a:pt x="32" y="102"/>
                      <a:pt x="30" y="104"/>
                      <a:pt x="28" y="106"/>
                    </a:cubicBezTo>
                    <a:cubicBezTo>
                      <a:pt x="26" y="104"/>
                      <a:pt x="26" y="104"/>
                      <a:pt x="26" y="104"/>
                    </a:cubicBezTo>
                    <a:cubicBezTo>
                      <a:pt x="28" y="102"/>
                      <a:pt x="29" y="100"/>
                      <a:pt x="31" y="98"/>
                    </a:cubicBezTo>
                    <a:lnTo>
                      <a:pt x="34" y="100"/>
                    </a:lnTo>
                    <a:close/>
                    <a:moveTo>
                      <a:pt x="34" y="100"/>
                    </a:moveTo>
                    <a:cubicBezTo>
                      <a:pt x="34" y="100"/>
                      <a:pt x="34" y="100"/>
                      <a:pt x="34" y="100"/>
                    </a:cubicBezTo>
                    <a:cubicBezTo>
                      <a:pt x="33" y="99"/>
                      <a:pt x="33" y="99"/>
                      <a:pt x="33" y="99"/>
                    </a:cubicBezTo>
                    <a:lnTo>
                      <a:pt x="34" y="100"/>
                    </a:lnTo>
                    <a:close/>
                    <a:moveTo>
                      <a:pt x="41" y="89"/>
                    </a:moveTo>
                    <a:cubicBezTo>
                      <a:pt x="38" y="92"/>
                      <a:pt x="36" y="96"/>
                      <a:pt x="34" y="100"/>
                    </a:cubicBezTo>
                    <a:cubicBezTo>
                      <a:pt x="31" y="98"/>
                      <a:pt x="31" y="98"/>
                      <a:pt x="31" y="98"/>
                    </a:cubicBezTo>
                    <a:cubicBezTo>
                      <a:pt x="33" y="94"/>
                      <a:pt x="35" y="90"/>
                      <a:pt x="38" y="87"/>
                    </a:cubicBezTo>
                    <a:lnTo>
                      <a:pt x="41" y="89"/>
                    </a:lnTo>
                    <a:close/>
                    <a:moveTo>
                      <a:pt x="50" y="79"/>
                    </a:moveTo>
                    <a:cubicBezTo>
                      <a:pt x="47" y="82"/>
                      <a:pt x="44" y="85"/>
                      <a:pt x="41" y="89"/>
                    </a:cubicBezTo>
                    <a:cubicBezTo>
                      <a:pt x="38" y="87"/>
                      <a:pt x="38" y="87"/>
                      <a:pt x="38" y="87"/>
                    </a:cubicBezTo>
                    <a:cubicBezTo>
                      <a:pt x="41" y="83"/>
                      <a:pt x="44" y="80"/>
                      <a:pt x="48" y="76"/>
                    </a:cubicBezTo>
                    <a:lnTo>
                      <a:pt x="50" y="79"/>
                    </a:lnTo>
                    <a:close/>
                    <a:moveTo>
                      <a:pt x="77" y="62"/>
                    </a:moveTo>
                    <a:cubicBezTo>
                      <a:pt x="67" y="66"/>
                      <a:pt x="59" y="71"/>
                      <a:pt x="50" y="79"/>
                    </a:cubicBezTo>
                    <a:cubicBezTo>
                      <a:pt x="48" y="76"/>
                      <a:pt x="48" y="76"/>
                      <a:pt x="48" y="76"/>
                    </a:cubicBezTo>
                    <a:cubicBezTo>
                      <a:pt x="57" y="68"/>
                      <a:pt x="65" y="63"/>
                      <a:pt x="75" y="59"/>
                    </a:cubicBezTo>
                    <a:lnTo>
                      <a:pt x="77" y="62"/>
                    </a:lnTo>
                    <a:close/>
                    <a:moveTo>
                      <a:pt x="110" y="54"/>
                    </a:moveTo>
                    <a:cubicBezTo>
                      <a:pt x="97" y="56"/>
                      <a:pt x="86" y="59"/>
                      <a:pt x="77" y="62"/>
                    </a:cubicBezTo>
                    <a:cubicBezTo>
                      <a:pt x="75" y="59"/>
                      <a:pt x="75" y="59"/>
                      <a:pt x="75" y="59"/>
                    </a:cubicBezTo>
                    <a:cubicBezTo>
                      <a:pt x="85" y="55"/>
                      <a:pt x="96" y="53"/>
                      <a:pt x="110" y="51"/>
                    </a:cubicBezTo>
                    <a:lnTo>
                      <a:pt x="110" y="54"/>
                    </a:lnTo>
                    <a:close/>
                    <a:moveTo>
                      <a:pt x="111" y="54"/>
                    </a:moveTo>
                    <a:cubicBezTo>
                      <a:pt x="110" y="54"/>
                      <a:pt x="110" y="54"/>
                      <a:pt x="110" y="54"/>
                    </a:cubicBezTo>
                    <a:cubicBezTo>
                      <a:pt x="110" y="53"/>
                      <a:pt x="110" y="53"/>
                      <a:pt x="110" y="53"/>
                    </a:cubicBezTo>
                    <a:lnTo>
                      <a:pt x="111" y="54"/>
                    </a:lnTo>
                    <a:close/>
                    <a:moveTo>
                      <a:pt x="116" y="48"/>
                    </a:moveTo>
                    <a:cubicBezTo>
                      <a:pt x="115" y="50"/>
                      <a:pt x="113" y="52"/>
                      <a:pt x="111" y="54"/>
                    </a:cubicBezTo>
                    <a:cubicBezTo>
                      <a:pt x="109" y="51"/>
                      <a:pt x="109" y="51"/>
                      <a:pt x="109" y="51"/>
                    </a:cubicBezTo>
                    <a:cubicBezTo>
                      <a:pt x="110" y="50"/>
                      <a:pt x="112" y="48"/>
                      <a:pt x="114" y="46"/>
                    </a:cubicBezTo>
                    <a:lnTo>
                      <a:pt x="116" y="48"/>
                    </a:lnTo>
                    <a:close/>
                    <a:moveTo>
                      <a:pt x="116" y="48"/>
                    </a:moveTo>
                    <a:cubicBezTo>
                      <a:pt x="116" y="48"/>
                      <a:pt x="116" y="48"/>
                      <a:pt x="116" y="48"/>
                    </a:cubicBezTo>
                    <a:cubicBezTo>
                      <a:pt x="115" y="47"/>
                      <a:pt x="115" y="47"/>
                      <a:pt x="115" y="47"/>
                    </a:cubicBezTo>
                    <a:lnTo>
                      <a:pt x="116" y="48"/>
                    </a:lnTo>
                    <a:close/>
                    <a:moveTo>
                      <a:pt x="122" y="43"/>
                    </a:moveTo>
                    <a:cubicBezTo>
                      <a:pt x="120" y="45"/>
                      <a:pt x="118" y="47"/>
                      <a:pt x="116" y="48"/>
                    </a:cubicBezTo>
                    <a:cubicBezTo>
                      <a:pt x="114" y="46"/>
                      <a:pt x="114" y="46"/>
                      <a:pt x="114" y="46"/>
                    </a:cubicBezTo>
                    <a:cubicBezTo>
                      <a:pt x="116" y="44"/>
                      <a:pt x="118" y="42"/>
                      <a:pt x="120" y="41"/>
                    </a:cubicBezTo>
                    <a:lnTo>
                      <a:pt x="122" y="43"/>
                    </a:lnTo>
                    <a:close/>
                    <a:moveTo>
                      <a:pt x="129" y="39"/>
                    </a:moveTo>
                    <a:cubicBezTo>
                      <a:pt x="127" y="40"/>
                      <a:pt x="125" y="41"/>
                      <a:pt x="122" y="43"/>
                    </a:cubicBezTo>
                    <a:cubicBezTo>
                      <a:pt x="120" y="41"/>
                      <a:pt x="120" y="41"/>
                      <a:pt x="120" y="41"/>
                    </a:cubicBezTo>
                    <a:cubicBezTo>
                      <a:pt x="123" y="38"/>
                      <a:pt x="125" y="37"/>
                      <a:pt x="127" y="36"/>
                    </a:cubicBezTo>
                    <a:lnTo>
                      <a:pt x="129" y="39"/>
                    </a:lnTo>
                    <a:close/>
                    <a:moveTo>
                      <a:pt x="135" y="38"/>
                    </a:moveTo>
                    <a:cubicBezTo>
                      <a:pt x="133" y="38"/>
                      <a:pt x="131" y="38"/>
                      <a:pt x="129" y="39"/>
                    </a:cubicBezTo>
                    <a:cubicBezTo>
                      <a:pt x="127" y="36"/>
                      <a:pt x="127" y="36"/>
                      <a:pt x="127" y="36"/>
                    </a:cubicBezTo>
                    <a:cubicBezTo>
                      <a:pt x="130" y="35"/>
                      <a:pt x="132" y="34"/>
                      <a:pt x="135" y="34"/>
                    </a:cubicBezTo>
                    <a:lnTo>
                      <a:pt x="135" y="38"/>
                    </a:lnTo>
                    <a:close/>
                    <a:moveTo>
                      <a:pt x="136" y="37"/>
                    </a:moveTo>
                    <a:cubicBezTo>
                      <a:pt x="136" y="38"/>
                      <a:pt x="136" y="38"/>
                      <a:pt x="136" y="38"/>
                    </a:cubicBezTo>
                    <a:cubicBezTo>
                      <a:pt x="135" y="38"/>
                      <a:pt x="135" y="38"/>
                      <a:pt x="135" y="38"/>
                    </a:cubicBezTo>
                    <a:cubicBezTo>
                      <a:pt x="135" y="36"/>
                      <a:pt x="135" y="36"/>
                      <a:pt x="135" y="36"/>
                    </a:cubicBezTo>
                    <a:lnTo>
                      <a:pt x="136" y="37"/>
                    </a:lnTo>
                    <a:close/>
                    <a:moveTo>
                      <a:pt x="148" y="23"/>
                    </a:moveTo>
                    <a:cubicBezTo>
                      <a:pt x="144" y="27"/>
                      <a:pt x="140" y="31"/>
                      <a:pt x="136" y="37"/>
                    </a:cubicBezTo>
                    <a:cubicBezTo>
                      <a:pt x="134" y="35"/>
                      <a:pt x="134" y="35"/>
                      <a:pt x="134" y="35"/>
                    </a:cubicBezTo>
                    <a:cubicBezTo>
                      <a:pt x="138" y="29"/>
                      <a:pt x="142" y="24"/>
                      <a:pt x="146" y="20"/>
                    </a:cubicBezTo>
                    <a:lnTo>
                      <a:pt x="148" y="23"/>
                    </a:lnTo>
                    <a:close/>
                    <a:moveTo>
                      <a:pt x="164" y="13"/>
                    </a:moveTo>
                    <a:cubicBezTo>
                      <a:pt x="157" y="16"/>
                      <a:pt x="153" y="19"/>
                      <a:pt x="148" y="23"/>
                    </a:cubicBezTo>
                    <a:cubicBezTo>
                      <a:pt x="146" y="20"/>
                      <a:pt x="146" y="20"/>
                      <a:pt x="146" y="20"/>
                    </a:cubicBezTo>
                    <a:cubicBezTo>
                      <a:pt x="151" y="16"/>
                      <a:pt x="156" y="13"/>
                      <a:pt x="163" y="10"/>
                    </a:cubicBezTo>
                    <a:lnTo>
                      <a:pt x="164" y="13"/>
                    </a:lnTo>
                    <a:close/>
                    <a:moveTo>
                      <a:pt x="201" y="4"/>
                    </a:moveTo>
                    <a:cubicBezTo>
                      <a:pt x="190" y="4"/>
                      <a:pt x="178" y="7"/>
                      <a:pt x="164" y="13"/>
                    </a:cubicBezTo>
                    <a:cubicBezTo>
                      <a:pt x="163" y="10"/>
                      <a:pt x="163" y="10"/>
                      <a:pt x="163" y="10"/>
                    </a:cubicBezTo>
                    <a:cubicBezTo>
                      <a:pt x="177" y="3"/>
                      <a:pt x="190" y="0"/>
                      <a:pt x="201" y="1"/>
                    </a:cubicBezTo>
                    <a:lnTo>
                      <a:pt x="201" y="4"/>
                    </a:lnTo>
                    <a:close/>
                    <a:moveTo>
                      <a:pt x="234" y="19"/>
                    </a:moveTo>
                    <a:cubicBezTo>
                      <a:pt x="222" y="10"/>
                      <a:pt x="212" y="5"/>
                      <a:pt x="201" y="4"/>
                    </a:cubicBezTo>
                    <a:cubicBezTo>
                      <a:pt x="201" y="1"/>
                      <a:pt x="201" y="1"/>
                      <a:pt x="201" y="1"/>
                    </a:cubicBezTo>
                    <a:cubicBezTo>
                      <a:pt x="213" y="2"/>
                      <a:pt x="224" y="6"/>
                      <a:pt x="236" y="16"/>
                    </a:cubicBezTo>
                    <a:lnTo>
                      <a:pt x="234" y="19"/>
                    </a:lnTo>
                    <a:close/>
                    <a:moveTo>
                      <a:pt x="240" y="25"/>
                    </a:moveTo>
                    <a:cubicBezTo>
                      <a:pt x="238" y="23"/>
                      <a:pt x="236" y="21"/>
                      <a:pt x="234" y="19"/>
                    </a:cubicBezTo>
                    <a:cubicBezTo>
                      <a:pt x="236" y="16"/>
                      <a:pt x="236" y="16"/>
                      <a:pt x="236" y="16"/>
                    </a:cubicBezTo>
                    <a:cubicBezTo>
                      <a:pt x="238" y="18"/>
                      <a:pt x="240" y="20"/>
                      <a:pt x="243" y="22"/>
                    </a:cubicBezTo>
                    <a:lnTo>
                      <a:pt x="240" y="25"/>
                    </a:lnTo>
                    <a:close/>
                    <a:moveTo>
                      <a:pt x="256" y="37"/>
                    </a:moveTo>
                    <a:cubicBezTo>
                      <a:pt x="250" y="33"/>
                      <a:pt x="245" y="29"/>
                      <a:pt x="240" y="25"/>
                    </a:cubicBezTo>
                    <a:cubicBezTo>
                      <a:pt x="243" y="22"/>
                      <a:pt x="243" y="22"/>
                      <a:pt x="243" y="22"/>
                    </a:cubicBezTo>
                    <a:cubicBezTo>
                      <a:pt x="247" y="26"/>
                      <a:pt x="252" y="31"/>
                      <a:pt x="258" y="34"/>
                    </a:cubicBezTo>
                    <a:lnTo>
                      <a:pt x="256" y="37"/>
                    </a:lnTo>
                    <a:close/>
                    <a:moveTo>
                      <a:pt x="262" y="41"/>
                    </a:moveTo>
                    <a:cubicBezTo>
                      <a:pt x="260" y="39"/>
                      <a:pt x="258" y="38"/>
                      <a:pt x="256" y="37"/>
                    </a:cubicBezTo>
                    <a:cubicBezTo>
                      <a:pt x="258" y="34"/>
                      <a:pt x="258" y="34"/>
                      <a:pt x="258" y="34"/>
                    </a:cubicBezTo>
                    <a:cubicBezTo>
                      <a:pt x="260" y="35"/>
                      <a:pt x="262" y="37"/>
                      <a:pt x="264" y="38"/>
                    </a:cubicBezTo>
                    <a:lnTo>
                      <a:pt x="262" y="41"/>
                    </a:lnTo>
                    <a:close/>
                    <a:moveTo>
                      <a:pt x="266" y="45"/>
                    </a:moveTo>
                    <a:cubicBezTo>
                      <a:pt x="265" y="43"/>
                      <a:pt x="263" y="42"/>
                      <a:pt x="262" y="41"/>
                    </a:cubicBezTo>
                    <a:cubicBezTo>
                      <a:pt x="264" y="38"/>
                      <a:pt x="264" y="38"/>
                      <a:pt x="264" y="38"/>
                    </a:cubicBezTo>
                    <a:cubicBezTo>
                      <a:pt x="266" y="39"/>
                      <a:pt x="267" y="41"/>
                      <a:pt x="269" y="43"/>
                    </a:cubicBezTo>
                    <a:lnTo>
                      <a:pt x="266" y="45"/>
                    </a:lnTo>
                    <a:close/>
                    <a:moveTo>
                      <a:pt x="272" y="52"/>
                    </a:moveTo>
                    <a:cubicBezTo>
                      <a:pt x="270" y="50"/>
                      <a:pt x="268" y="47"/>
                      <a:pt x="266" y="45"/>
                    </a:cubicBezTo>
                    <a:cubicBezTo>
                      <a:pt x="269" y="43"/>
                      <a:pt x="269" y="43"/>
                      <a:pt x="269" y="43"/>
                    </a:cubicBezTo>
                    <a:cubicBezTo>
                      <a:pt x="271" y="45"/>
                      <a:pt x="273" y="48"/>
                      <a:pt x="274" y="50"/>
                    </a:cubicBezTo>
                    <a:lnTo>
                      <a:pt x="272" y="52"/>
                    </a:lnTo>
                    <a:close/>
                    <a:moveTo>
                      <a:pt x="276" y="60"/>
                    </a:moveTo>
                    <a:cubicBezTo>
                      <a:pt x="274" y="57"/>
                      <a:pt x="273" y="55"/>
                      <a:pt x="272" y="52"/>
                    </a:cubicBezTo>
                    <a:cubicBezTo>
                      <a:pt x="274" y="50"/>
                      <a:pt x="274" y="50"/>
                      <a:pt x="274" y="50"/>
                    </a:cubicBezTo>
                    <a:cubicBezTo>
                      <a:pt x="276" y="53"/>
                      <a:pt x="278" y="56"/>
                      <a:pt x="279" y="59"/>
                    </a:cubicBezTo>
                    <a:lnTo>
                      <a:pt x="276" y="60"/>
                    </a:lnTo>
                    <a:close/>
                    <a:moveTo>
                      <a:pt x="278" y="61"/>
                    </a:moveTo>
                    <a:cubicBezTo>
                      <a:pt x="276" y="62"/>
                      <a:pt x="276" y="62"/>
                      <a:pt x="276" y="62"/>
                    </a:cubicBezTo>
                    <a:cubicBezTo>
                      <a:pt x="276" y="60"/>
                      <a:pt x="276" y="60"/>
                      <a:pt x="276" y="60"/>
                    </a:cubicBezTo>
                    <a:cubicBezTo>
                      <a:pt x="277" y="60"/>
                      <a:pt x="277" y="60"/>
                      <a:pt x="277" y="60"/>
                    </a:cubicBezTo>
                    <a:lnTo>
                      <a:pt x="278" y="61"/>
                    </a:lnTo>
                    <a:close/>
                    <a:moveTo>
                      <a:pt x="279" y="61"/>
                    </a:moveTo>
                    <a:cubicBezTo>
                      <a:pt x="279" y="61"/>
                      <a:pt x="278" y="61"/>
                      <a:pt x="278" y="61"/>
                    </a:cubicBezTo>
                    <a:cubicBezTo>
                      <a:pt x="277" y="58"/>
                      <a:pt x="277" y="58"/>
                      <a:pt x="277" y="58"/>
                    </a:cubicBezTo>
                    <a:cubicBezTo>
                      <a:pt x="277" y="58"/>
                      <a:pt x="277" y="58"/>
                      <a:pt x="278" y="58"/>
                    </a:cubicBezTo>
                    <a:lnTo>
                      <a:pt x="279" y="61"/>
                    </a:lnTo>
                    <a:close/>
                    <a:moveTo>
                      <a:pt x="287" y="56"/>
                    </a:moveTo>
                    <a:cubicBezTo>
                      <a:pt x="285" y="58"/>
                      <a:pt x="282" y="60"/>
                      <a:pt x="279" y="61"/>
                    </a:cubicBezTo>
                    <a:cubicBezTo>
                      <a:pt x="278" y="58"/>
                      <a:pt x="278" y="58"/>
                      <a:pt x="278" y="58"/>
                    </a:cubicBezTo>
                    <a:cubicBezTo>
                      <a:pt x="280" y="57"/>
                      <a:pt x="283" y="55"/>
                      <a:pt x="285" y="54"/>
                    </a:cubicBezTo>
                    <a:lnTo>
                      <a:pt x="287" y="56"/>
                    </a:lnTo>
                    <a:close/>
                    <a:moveTo>
                      <a:pt x="293" y="50"/>
                    </a:moveTo>
                    <a:cubicBezTo>
                      <a:pt x="291" y="52"/>
                      <a:pt x="289" y="54"/>
                      <a:pt x="287" y="56"/>
                    </a:cubicBezTo>
                    <a:cubicBezTo>
                      <a:pt x="285" y="54"/>
                      <a:pt x="285" y="54"/>
                      <a:pt x="285" y="54"/>
                    </a:cubicBezTo>
                    <a:cubicBezTo>
                      <a:pt x="287" y="52"/>
                      <a:pt x="288" y="50"/>
                      <a:pt x="290" y="48"/>
                    </a:cubicBezTo>
                    <a:lnTo>
                      <a:pt x="293" y="50"/>
                    </a:lnTo>
                    <a:close/>
                    <a:moveTo>
                      <a:pt x="296" y="45"/>
                    </a:moveTo>
                    <a:cubicBezTo>
                      <a:pt x="295" y="46"/>
                      <a:pt x="294" y="48"/>
                      <a:pt x="293" y="50"/>
                    </a:cubicBezTo>
                    <a:cubicBezTo>
                      <a:pt x="290" y="48"/>
                      <a:pt x="290" y="48"/>
                      <a:pt x="290" y="48"/>
                    </a:cubicBezTo>
                    <a:cubicBezTo>
                      <a:pt x="291" y="46"/>
                      <a:pt x="292" y="44"/>
                      <a:pt x="294" y="42"/>
                    </a:cubicBezTo>
                    <a:lnTo>
                      <a:pt x="296" y="45"/>
                    </a:lnTo>
                    <a:close/>
                    <a:moveTo>
                      <a:pt x="297" y="44"/>
                    </a:moveTo>
                    <a:cubicBezTo>
                      <a:pt x="297" y="44"/>
                      <a:pt x="297" y="45"/>
                      <a:pt x="296" y="45"/>
                    </a:cubicBezTo>
                    <a:cubicBezTo>
                      <a:pt x="294" y="42"/>
                      <a:pt x="294" y="42"/>
                      <a:pt x="294" y="42"/>
                    </a:cubicBezTo>
                    <a:cubicBezTo>
                      <a:pt x="295" y="42"/>
                      <a:pt x="295" y="42"/>
                      <a:pt x="296" y="41"/>
                    </a:cubicBezTo>
                    <a:lnTo>
                      <a:pt x="297" y="44"/>
                    </a:lnTo>
                    <a:close/>
                    <a:moveTo>
                      <a:pt x="303" y="44"/>
                    </a:moveTo>
                    <a:cubicBezTo>
                      <a:pt x="301" y="44"/>
                      <a:pt x="299" y="43"/>
                      <a:pt x="297" y="44"/>
                    </a:cubicBezTo>
                    <a:cubicBezTo>
                      <a:pt x="296" y="41"/>
                      <a:pt x="296" y="41"/>
                      <a:pt x="296" y="41"/>
                    </a:cubicBezTo>
                    <a:cubicBezTo>
                      <a:pt x="298" y="40"/>
                      <a:pt x="301" y="40"/>
                      <a:pt x="304" y="41"/>
                    </a:cubicBezTo>
                    <a:lnTo>
                      <a:pt x="303" y="44"/>
                    </a:lnTo>
                    <a:close/>
                    <a:moveTo>
                      <a:pt x="309" y="48"/>
                    </a:moveTo>
                    <a:cubicBezTo>
                      <a:pt x="307" y="46"/>
                      <a:pt x="305" y="45"/>
                      <a:pt x="303" y="44"/>
                    </a:cubicBezTo>
                    <a:cubicBezTo>
                      <a:pt x="304" y="41"/>
                      <a:pt x="304" y="41"/>
                      <a:pt x="304" y="41"/>
                    </a:cubicBezTo>
                    <a:cubicBezTo>
                      <a:pt x="307" y="42"/>
                      <a:pt x="309" y="44"/>
                      <a:pt x="311" y="45"/>
                    </a:cubicBezTo>
                    <a:lnTo>
                      <a:pt x="309" y="48"/>
                    </a:lnTo>
                    <a:close/>
                    <a:moveTo>
                      <a:pt x="310" y="50"/>
                    </a:moveTo>
                    <a:cubicBezTo>
                      <a:pt x="310" y="49"/>
                      <a:pt x="309" y="48"/>
                      <a:pt x="309" y="48"/>
                    </a:cubicBezTo>
                    <a:cubicBezTo>
                      <a:pt x="311" y="45"/>
                      <a:pt x="311" y="45"/>
                      <a:pt x="311" y="45"/>
                    </a:cubicBezTo>
                    <a:cubicBezTo>
                      <a:pt x="312" y="46"/>
                      <a:pt x="313" y="47"/>
                      <a:pt x="313" y="48"/>
                    </a:cubicBezTo>
                    <a:lnTo>
                      <a:pt x="310" y="50"/>
                    </a:lnTo>
                    <a:close/>
                    <a:moveTo>
                      <a:pt x="317" y="75"/>
                    </a:moveTo>
                    <a:cubicBezTo>
                      <a:pt x="316" y="65"/>
                      <a:pt x="313" y="56"/>
                      <a:pt x="310" y="50"/>
                    </a:cubicBezTo>
                    <a:cubicBezTo>
                      <a:pt x="313" y="48"/>
                      <a:pt x="313" y="48"/>
                      <a:pt x="313" y="48"/>
                    </a:cubicBezTo>
                    <a:cubicBezTo>
                      <a:pt x="317" y="55"/>
                      <a:pt x="319" y="64"/>
                      <a:pt x="321" y="74"/>
                    </a:cubicBezTo>
                    <a:lnTo>
                      <a:pt x="317" y="75"/>
                    </a:lnTo>
                    <a:close/>
                    <a:moveTo>
                      <a:pt x="319" y="104"/>
                    </a:moveTo>
                    <a:cubicBezTo>
                      <a:pt x="320" y="96"/>
                      <a:pt x="319" y="85"/>
                      <a:pt x="317" y="75"/>
                    </a:cubicBezTo>
                    <a:cubicBezTo>
                      <a:pt x="321" y="74"/>
                      <a:pt x="321" y="74"/>
                      <a:pt x="321" y="74"/>
                    </a:cubicBezTo>
                    <a:cubicBezTo>
                      <a:pt x="322" y="85"/>
                      <a:pt x="323" y="96"/>
                      <a:pt x="322" y="105"/>
                    </a:cubicBezTo>
                    <a:lnTo>
                      <a:pt x="319" y="104"/>
                    </a:lnTo>
                    <a:close/>
                    <a:moveTo>
                      <a:pt x="310" y="132"/>
                    </a:moveTo>
                    <a:cubicBezTo>
                      <a:pt x="315" y="124"/>
                      <a:pt x="318" y="114"/>
                      <a:pt x="319" y="104"/>
                    </a:cubicBezTo>
                    <a:cubicBezTo>
                      <a:pt x="322" y="105"/>
                      <a:pt x="322" y="105"/>
                      <a:pt x="322" y="105"/>
                    </a:cubicBezTo>
                    <a:cubicBezTo>
                      <a:pt x="321" y="115"/>
                      <a:pt x="318" y="125"/>
                      <a:pt x="313" y="134"/>
                    </a:cubicBezTo>
                    <a:lnTo>
                      <a:pt x="310" y="132"/>
                    </a:lnTo>
                    <a:close/>
                    <a:moveTo>
                      <a:pt x="310" y="132"/>
                    </a:moveTo>
                    <a:cubicBezTo>
                      <a:pt x="310" y="132"/>
                      <a:pt x="310" y="132"/>
                      <a:pt x="310" y="132"/>
                    </a:cubicBezTo>
                    <a:cubicBezTo>
                      <a:pt x="312" y="133"/>
                      <a:pt x="312" y="133"/>
                      <a:pt x="312" y="133"/>
                    </a:cubicBezTo>
                    <a:lnTo>
                      <a:pt x="310" y="132"/>
                    </a:lnTo>
                    <a:close/>
                    <a:moveTo>
                      <a:pt x="293" y="150"/>
                    </a:moveTo>
                    <a:cubicBezTo>
                      <a:pt x="300" y="146"/>
                      <a:pt x="306" y="139"/>
                      <a:pt x="310" y="132"/>
                    </a:cubicBezTo>
                    <a:cubicBezTo>
                      <a:pt x="313" y="134"/>
                      <a:pt x="313" y="134"/>
                      <a:pt x="313" y="134"/>
                    </a:cubicBezTo>
                    <a:cubicBezTo>
                      <a:pt x="309" y="142"/>
                      <a:pt x="303" y="148"/>
                      <a:pt x="294" y="153"/>
                    </a:cubicBezTo>
                    <a:lnTo>
                      <a:pt x="293" y="150"/>
                    </a:lnTo>
                    <a:close/>
                    <a:moveTo>
                      <a:pt x="275" y="155"/>
                    </a:moveTo>
                    <a:cubicBezTo>
                      <a:pt x="281" y="154"/>
                      <a:pt x="288" y="152"/>
                      <a:pt x="293" y="150"/>
                    </a:cubicBezTo>
                    <a:cubicBezTo>
                      <a:pt x="294" y="153"/>
                      <a:pt x="294" y="153"/>
                      <a:pt x="294" y="153"/>
                    </a:cubicBezTo>
                    <a:cubicBezTo>
                      <a:pt x="289" y="156"/>
                      <a:pt x="282" y="157"/>
                      <a:pt x="276" y="158"/>
                    </a:cubicBezTo>
                    <a:lnTo>
                      <a:pt x="275" y="155"/>
                    </a:lnTo>
                    <a:close/>
                    <a:moveTo>
                      <a:pt x="254" y="154"/>
                    </a:moveTo>
                    <a:cubicBezTo>
                      <a:pt x="261" y="155"/>
                      <a:pt x="268" y="155"/>
                      <a:pt x="275" y="155"/>
                    </a:cubicBezTo>
                    <a:cubicBezTo>
                      <a:pt x="276" y="158"/>
                      <a:pt x="276" y="158"/>
                      <a:pt x="276" y="158"/>
                    </a:cubicBezTo>
                    <a:cubicBezTo>
                      <a:pt x="268" y="159"/>
                      <a:pt x="260" y="158"/>
                      <a:pt x="253" y="157"/>
                    </a:cubicBezTo>
                    <a:lnTo>
                      <a:pt x="254" y="154"/>
                    </a:lnTo>
                    <a:close/>
                    <a:moveTo>
                      <a:pt x="252" y="155"/>
                    </a:moveTo>
                    <a:cubicBezTo>
                      <a:pt x="252" y="153"/>
                      <a:pt x="252" y="153"/>
                      <a:pt x="252" y="153"/>
                    </a:cubicBezTo>
                    <a:cubicBezTo>
                      <a:pt x="254" y="154"/>
                      <a:pt x="254" y="154"/>
                      <a:pt x="254" y="154"/>
                    </a:cubicBezTo>
                    <a:cubicBezTo>
                      <a:pt x="253" y="155"/>
                      <a:pt x="253" y="155"/>
                      <a:pt x="253" y="155"/>
                    </a:cubicBezTo>
                    <a:lnTo>
                      <a:pt x="252" y="155"/>
                    </a:lnTo>
                    <a:close/>
                    <a:moveTo>
                      <a:pt x="250" y="159"/>
                    </a:moveTo>
                    <a:cubicBezTo>
                      <a:pt x="251" y="158"/>
                      <a:pt x="251" y="156"/>
                      <a:pt x="252" y="155"/>
                    </a:cubicBezTo>
                    <a:cubicBezTo>
                      <a:pt x="255" y="156"/>
                      <a:pt x="255" y="156"/>
                      <a:pt x="255" y="156"/>
                    </a:cubicBezTo>
                    <a:cubicBezTo>
                      <a:pt x="255" y="157"/>
                      <a:pt x="254" y="159"/>
                      <a:pt x="254" y="160"/>
                    </a:cubicBezTo>
                    <a:lnTo>
                      <a:pt x="250" y="159"/>
                    </a:lnTo>
                    <a:close/>
                    <a:moveTo>
                      <a:pt x="249" y="163"/>
                    </a:moveTo>
                    <a:cubicBezTo>
                      <a:pt x="250" y="162"/>
                      <a:pt x="250" y="161"/>
                      <a:pt x="250" y="159"/>
                    </a:cubicBezTo>
                    <a:cubicBezTo>
                      <a:pt x="254" y="160"/>
                      <a:pt x="254" y="160"/>
                      <a:pt x="254" y="160"/>
                    </a:cubicBezTo>
                    <a:cubicBezTo>
                      <a:pt x="253" y="162"/>
                      <a:pt x="253" y="163"/>
                      <a:pt x="252" y="164"/>
                    </a:cubicBezTo>
                    <a:lnTo>
                      <a:pt x="249" y="163"/>
                    </a:lnTo>
                    <a:close/>
                    <a:moveTo>
                      <a:pt x="242" y="173"/>
                    </a:moveTo>
                    <a:cubicBezTo>
                      <a:pt x="245" y="171"/>
                      <a:pt x="248" y="167"/>
                      <a:pt x="249" y="163"/>
                    </a:cubicBezTo>
                    <a:cubicBezTo>
                      <a:pt x="252" y="164"/>
                      <a:pt x="252" y="164"/>
                      <a:pt x="252" y="164"/>
                    </a:cubicBezTo>
                    <a:cubicBezTo>
                      <a:pt x="251" y="169"/>
                      <a:pt x="248" y="173"/>
                      <a:pt x="244" y="176"/>
                    </a:cubicBezTo>
                    <a:lnTo>
                      <a:pt x="242" y="173"/>
                    </a:lnTo>
                    <a:close/>
                    <a:moveTo>
                      <a:pt x="229" y="178"/>
                    </a:moveTo>
                    <a:cubicBezTo>
                      <a:pt x="233" y="178"/>
                      <a:pt x="238" y="176"/>
                      <a:pt x="242" y="173"/>
                    </a:cubicBezTo>
                    <a:cubicBezTo>
                      <a:pt x="244" y="176"/>
                      <a:pt x="244" y="176"/>
                      <a:pt x="244" y="176"/>
                    </a:cubicBezTo>
                    <a:cubicBezTo>
                      <a:pt x="239" y="179"/>
                      <a:pt x="234" y="181"/>
                      <a:pt x="229" y="181"/>
                    </a:cubicBezTo>
                    <a:lnTo>
                      <a:pt x="229" y="178"/>
                    </a:lnTo>
                    <a:close/>
                    <a:moveTo>
                      <a:pt x="220" y="176"/>
                    </a:moveTo>
                    <a:cubicBezTo>
                      <a:pt x="223" y="177"/>
                      <a:pt x="225" y="178"/>
                      <a:pt x="229" y="178"/>
                    </a:cubicBezTo>
                    <a:cubicBezTo>
                      <a:pt x="229" y="181"/>
                      <a:pt x="229" y="181"/>
                      <a:pt x="229" y="181"/>
                    </a:cubicBezTo>
                    <a:cubicBezTo>
                      <a:pt x="225" y="181"/>
                      <a:pt x="221" y="180"/>
                      <a:pt x="218" y="179"/>
                    </a:cubicBezTo>
                    <a:lnTo>
                      <a:pt x="220" y="176"/>
                    </a:lnTo>
                    <a:close/>
                    <a:moveTo>
                      <a:pt x="212" y="169"/>
                    </a:moveTo>
                    <a:cubicBezTo>
                      <a:pt x="215" y="172"/>
                      <a:pt x="217" y="174"/>
                      <a:pt x="220" y="176"/>
                    </a:cubicBezTo>
                    <a:cubicBezTo>
                      <a:pt x="218" y="179"/>
                      <a:pt x="218" y="179"/>
                      <a:pt x="218" y="179"/>
                    </a:cubicBezTo>
                    <a:cubicBezTo>
                      <a:pt x="215" y="177"/>
                      <a:pt x="213" y="174"/>
                      <a:pt x="210" y="172"/>
                    </a:cubicBezTo>
                    <a:lnTo>
                      <a:pt x="212" y="169"/>
                    </a:lnTo>
                    <a:close/>
                    <a:moveTo>
                      <a:pt x="208" y="166"/>
                    </a:moveTo>
                    <a:cubicBezTo>
                      <a:pt x="212" y="169"/>
                      <a:pt x="212" y="169"/>
                      <a:pt x="212" y="169"/>
                    </a:cubicBezTo>
                    <a:cubicBezTo>
                      <a:pt x="210" y="172"/>
                      <a:pt x="210" y="172"/>
                      <a:pt x="210" y="172"/>
                    </a:cubicBezTo>
                    <a:cubicBezTo>
                      <a:pt x="206" y="168"/>
                      <a:pt x="206" y="168"/>
                      <a:pt x="206" y="168"/>
                    </a:cubicBezTo>
                    <a:lnTo>
                      <a:pt x="208" y="166"/>
                    </a:lnTo>
                    <a:close/>
                    <a:moveTo>
                      <a:pt x="203" y="161"/>
                    </a:moveTo>
                    <a:cubicBezTo>
                      <a:pt x="205" y="162"/>
                      <a:pt x="207" y="164"/>
                      <a:pt x="208" y="166"/>
                    </a:cubicBezTo>
                    <a:cubicBezTo>
                      <a:pt x="206" y="168"/>
                      <a:pt x="206" y="168"/>
                      <a:pt x="206" y="168"/>
                    </a:cubicBezTo>
                    <a:cubicBezTo>
                      <a:pt x="204" y="166"/>
                      <a:pt x="203" y="165"/>
                      <a:pt x="201" y="163"/>
                    </a:cubicBezTo>
                    <a:lnTo>
                      <a:pt x="203" y="161"/>
                    </a:lnTo>
                    <a:close/>
                    <a:moveTo>
                      <a:pt x="201" y="162"/>
                    </a:moveTo>
                    <a:cubicBezTo>
                      <a:pt x="201" y="158"/>
                      <a:pt x="201" y="158"/>
                      <a:pt x="201" y="158"/>
                    </a:cubicBezTo>
                    <a:cubicBezTo>
                      <a:pt x="203" y="161"/>
                      <a:pt x="203" y="161"/>
                      <a:pt x="203" y="161"/>
                    </a:cubicBezTo>
                    <a:cubicBezTo>
                      <a:pt x="202" y="162"/>
                      <a:pt x="202" y="162"/>
                      <a:pt x="202" y="162"/>
                    </a:cubicBezTo>
                    <a:lnTo>
                      <a:pt x="201" y="162"/>
                    </a:lnTo>
                    <a:close/>
                    <a:moveTo>
                      <a:pt x="200" y="165"/>
                    </a:moveTo>
                    <a:cubicBezTo>
                      <a:pt x="200" y="164"/>
                      <a:pt x="200" y="163"/>
                      <a:pt x="201" y="162"/>
                    </a:cubicBezTo>
                    <a:cubicBezTo>
                      <a:pt x="204" y="162"/>
                      <a:pt x="204" y="162"/>
                      <a:pt x="204" y="162"/>
                    </a:cubicBezTo>
                    <a:cubicBezTo>
                      <a:pt x="204" y="163"/>
                      <a:pt x="204" y="164"/>
                      <a:pt x="204" y="165"/>
                    </a:cubicBezTo>
                    <a:lnTo>
                      <a:pt x="200" y="165"/>
                    </a:lnTo>
                    <a:close/>
                    <a:moveTo>
                      <a:pt x="200" y="167"/>
                    </a:moveTo>
                    <a:cubicBezTo>
                      <a:pt x="200" y="166"/>
                      <a:pt x="200" y="165"/>
                      <a:pt x="200" y="165"/>
                    </a:cubicBezTo>
                    <a:cubicBezTo>
                      <a:pt x="204" y="165"/>
                      <a:pt x="204" y="165"/>
                      <a:pt x="204" y="165"/>
                    </a:cubicBezTo>
                    <a:cubicBezTo>
                      <a:pt x="203" y="166"/>
                      <a:pt x="203" y="167"/>
                      <a:pt x="203" y="168"/>
                    </a:cubicBezTo>
                    <a:lnTo>
                      <a:pt x="200" y="167"/>
                    </a:lnTo>
                    <a:close/>
                    <a:moveTo>
                      <a:pt x="200" y="168"/>
                    </a:moveTo>
                    <a:cubicBezTo>
                      <a:pt x="200" y="167"/>
                      <a:pt x="200" y="167"/>
                      <a:pt x="200" y="167"/>
                    </a:cubicBezTo>
                    <a:cubicBezTo>
                      <a:pt x="201" y="167"/>
                      <a:pt x="201" y="167"/>
                      <a:pt x="201" y="167"/>
                    </a:cubicBezTo>
                    <a:lnTo>
                      <a:pt x="200" y="168"/>
                    </a:lnTo>
                    <a:close/>
                    <a:moveTo>
                      <a:pt x="203" y="176"/>
                    </a:moveTo>
                    <a:cubicBezTo>
                      <a:pt x="202" y="173"/>
                      <a:pt x="201" y="171"/>
                      <a:pt x="200" y="168"/>
                    </a:cubicBezTo>
                    <a:cubicBezTo>
                      <a:pt x="203" y="167"/>
                      <a:pt x="203" y="167"/>
                      <a:pt x="203" y="167"/>
                    </a:cubicBezTo>
                    <a:cubicBezTo>
                      <a:pt x="204" y="170"/>
                      <a:pt x="205" y="172"/>
                      <a:pt x="206" y="175"/>
                    </a:cubicBezTo>
                    <a:lnTo>
                      <a:pt x="203" y="176"/>
                    </a:lnTo>
                    <a:close/>
                    <a:moveTo>
                      <a:pt x="206" y="175"/>
                    </a:moveTo>
                    <a:cubicBezTo>
                      <a:pt x="206" y="175"/>
                      <a:pt x="206" y="175"/>
                      <a:pt x="206" y="175"/>
                    </a:cubicBezTo>
                    <a:cubicBezTo>
                      <a:pt x="205" y="175"/>
                      <a:pt x="205" y="175"/>
                      <a:pt x="205" y="175"/>
                    </a:cubicBezTo>
                    <a:lnTo>
                      <a:pt x="206" y="175"/>
                    </a:lnTo>
                    <a:close/>
                    <a:moveTo>
                      <a:pt x="205" y="181"/>
                    </a:moveTo>
                    <a:cubicBezTo>
                      <a:pt x="204" y="179"/>
                      <a:pt x="204" y="178"/>
                      <a:pt x="203" y="176"/>
                    </a:cubicBezTo>
                    <a:cubicBezTo>
                      <a:pt x="206" y="175"/>
                      <a:pt x="206" y="175"/>
                      <a:pt x="206" y="175"/>
                    </a:cubicBezTo>
                    <a:cubicBezTo>
                      <a:pt x="207" y="176"/>
                      <a:pt x="208" y="178"/>
                      <a:pt x="208" y="180"/>
                    </a:cubicBezTo>
                    <a:lnTo>
                      <a:pt x="205" y="181"/>
                    </a:lnTo>
                    <a:close/>
                    <a:moveTo>
                      <a:pt x="208" y="188"/>
                    </a:moveTo>
                    <a:cubicBezTo>
                      <a:pt x="207" y="186"/>
                      <a:pt x="206" y="184"/>
                      <a:pt x="205" y="181"/>
                    </a:cubicBezTo>
                    <a:cubicBezTo>
                      <a:pt x="208" y="180"/>
                      <a:pt x="208" y="180"/>
                      <a:pt x="208" y="180"/>
                    </a:cubicBezTo>
                    <a:cubicBezTo>
                      <a:pt x="209" y="183"/>
                      <a:pt x="210" y="185"/>
                      <a:pt x="211" y="187"/>
                    </a:cubicBezTo>
                    <a:lnTo>
                      <a:pt x="208" y="188"/>
                    </a:lnTo>
                    <a:close/>
                    <a:moveTo>
                      <a:pt x="208" y="195"/>
                    </a:moveTo>
                    <a:cubicBezTo>
                      <a:pt x="208" y="192"/>
                      <a:pt x="208" y="190"/>
                      <a:pt x="208" y="188"/>
                    </a:cubicBezTo>
                    <a:cubicBezTo>
                      <a:pt x="211" y="187"/>
                      <a:pt x="211" y="187"/>
                      <a:pt x="211" y="187"/>
                    </a:cubicBezTo>
                    <a:cubicBezTo>
                      <a:pt x="211" y="189"/>
                      <a:pt x="212" y="192"/>
                      <a:pt x="212" y="194"/>
                    </a:cubicBezTo>
                    <a:lnTo>
                      <a:pt x="208" y="195"/>
                    </a:lnTo>
                    <a:close/>
                    <a:moveTo>
                      <a:pt x="209" y="202"/>
                    </a:moveTo>
                    <a:cubicBezTo>
                      <a:pt x="209" y="199"/>
                      <a:pt x="209" y="197"/>
                      <a:pt x="208" y="195"/>
                    </a:cubicBezTo>
                    <a:cubicBezTo>
                      <a:pt x="212" y="194"/>
                      <a:pt x="212" y="194"/>
                      <a:pt x="212" y="194"/>
                    </a:cubicBezTo>
                    <a:cubicBezTo>
                      <a:pt x="212" y="197"/>
                      <a:pt x="212" y="199"/>
                      <a:pt x="212" y="202"/>
                    </a:cubicBezTo>
                    <a:lnTo>
                      <a:pt x="209" y="202"/>
                    </a:lnTo>
                    <a:close/>
                    <a:moveTo>
                      <a:pt x="209" y="209"/>
                    </a:moveTo>
                    <a:cubicBezTo>
                      <a:pt x="209" y="207"/>
                      <a:pt x="209" y="204"/>
                      <a:pt x="209" y="202"/>
                    </a:cubicBezTo>
                    <a:cubicBezTo>
                      <a:pt x="212" y="202"/>
                      <a:pt x="212" y="202"/>
                      <a:pt x="212" y="202"/>
                    </a:cubicBezTo>
                    <a:cubicBezTo>
                      <a:pt x="212" y="204"/>
                      <a:pt x="212" y="207"/>
                      <a:pt x="212" y="209"/>
                    </a:cubicBezTo>
                    <a:lnTo>
                      <a:pt x="209" y="209"/>
                    </a:lnTo>
                    <a:close/>
                    <a:moveTo>
                      <a:pt x="209" y="210"/>
                    </a:moveTo>
                    <a:cubicBezTo>
                      <a:pt x="209" y="209"/>
                      <a:pt x="209" y="209"/>
                      <a:pt x="209" y="209"/>
                    </a:cubicBezTo>
                    <a:cubicBezTo>
                      <a:pt x="211" y="209"/>
                      <a:pt x="211" y="209"/>
                      <a:pt x="211" y="209"/>
                    </a:cubicBezTo>
                    <a:lnTo>
                      <a:pt x="209" y="210"/>
                    </a:lnTo>
                    <a:close/>
                    <a:moveTo>
                      <a:pt x="211" y="214"/>
                    </a:moveTo>
                    <a:cubicBezTo>
                      <a:pt x="211" y="213"/>
                      <a:pt x="210" y="212"/>
                      <a:pt x="209" y="210"/>
                    </a:cubicBezTo>
                    <a:cubicBezTo>
                      <a:pt x="212" y="208"/>
                      <a:pt x="212" y="208"/>
                      <a:pt x="212" y="208"/>
                    </a:cubicBezTo>
                    <a:cubicBezTo>
                      <a:pt x="213" y="210"/>
                      <a:pt x="214" y="212"/>
                      <a:pt x="214" y="213"/>
                    </a:cubicBezTo>
                    <a:lnTo>
                      <a:pt x="211" y="214"/>
                    </a:lnTo>
                    <a:close/>
                    <a:moveTo>
                      <a:pt x="211" y="218"/>
                    </a:moveTo>
                    <a:cubicBezTo>
                      <a:pt x="211" y="216"/>
                      <a:pt x="211" y="215"/>
                      <a:pt x="211" y="214"/>
                    </a:cubicBezTo>
                    <a:cubicBezTo>
                      <a:pt x="214" y="213"/>
                      <a:pt x="214" y="213"/>
                      <a:pt x="214" y="213"/>
                    </a:cubicBezTo>
                    <a:cubicBezTo>
                      <a:pt x="214" y="215"/>
                      <a:pt x="214" y="216"/>
                      <a:pt x="214" y="218"/>
                    </a:cubicBezTo>
                    <a:lnTo>
                      <a:pt x="211" y="218"/>
                    </a:lnTo>
                    <a:close/>
                    <a:moveTo>
                      <a:pt x="208" y="225"/>
                    </a:moveTo>
                    <a:cubicBezTo>
                      <a:pt x="209" y="224"/>
                      <a:pt x="211" y="222"/>
                      <a:pt x="211" y="218"/>
                    </a:cubicBezTo>
                    <a:cubicBezTo>
                      <a:pt x="214" y="218"/>
                      <a:pt x="214" y="218"/>
                      <a:pt x="214" y="218"/>
                    </a:cubicBezTo>
                    <a:cubicBezTo>
                      <a:pt x="214" y="224"/>
                      <a:pt x="212" y="227"/>
                      <a:pt x="209" y="228"/>
                    </a:cubicBezTo>
                    <a:lnTo>
                      <a:pt x="208" y="225"/>
                    </a:lnTo>
                    <a:close/>
                    <a:moveTo>
                      <a:pt x="198" y="227"/>
                    </a:moveTo>
                    <a:cubicBezTo>
                      <a:pt x="202" y="227"/>
                      <a:pt x="205" y="227"/>
                      <a:pt x="208" y="225"/>
                    </a:cubicBezTo>
                    <a:cubicBezTo>
                      <a:pt x="209" y="228"/>
                      <a:pt x="209" y="228"/>
                      <a:pt x="209" y="228"/>
                    </a:cubicBezTo>
                    <a:cubicBezTo>
                      <a:pt x="206" y="230"/>
                      <a:pt x="203" y="230"/>
                      <a:pt x="198" y="230"/>
                    </a:cubicBezTo>
                    <a:lnTo>
                      <a:pt x="198" y="227"/>
                    </a:lnTo>
                    <a:close/>
                    <a:moveTo>
                      <a:pt x="195" y="227"/>
                    </a:moveTo>
                    <a:cubicBezTo>
                      <a:pt x="196" y="227"/>
                      <a:pt x="198" y="227"/>
                      <a:pt x="198" y="227"/>
                    </a:cubicBezTo>
                    <a:cubicBezTo>
                      <a:pt x="198" y="230"/>
                      <a:pt x="198" y="230"/>
                      <a:pt x="198" y="230"/>
                    </a:cubicBezTo>
                    <a:cubicBezTo>
                      <a:pt x="198" y="230"/>
                      <a:pt x="196" y="230"/>
                      <a:pt x="195" y="230"/>
                    </a:cubicBezTo>
                    <a:lnTo>
                      <a:pt x="195" y="227"/>
                    </a:lnTo>
                    <a:close/>
                    <a:moveTo>
                      <a:pt x="182" y="227"/>
                    </a:moveTo>
                    <a:cubicBezTo>
                      <a:pt x="184" y="227"/>
                      <a:pt x="191" y="227"/>
                      <a:pt x="195" y="227"/>
                    </a:cubicBezTo>
                    <a:cubicBezTo>
                      <a:pt x="195" y="230"/>
                      <a:pt x="195" y="230"/>
                      <a:pt x="195" y="230"/>
                    </a:cubicBezTo>
                    <a:cubicBezTo>
                      <a:pt x="191" y="230"/>
                      <a:pt x="184" y="230"/>
                      <a:pt x="182" y="230"/>
                    </a:cubicBezTo>
                    <a:lnTo>
                      <a:pt x="182" y="227"/>
                    </a:lnTo>
                    <a:close/>
                    <a:moveTo>
                      <a:pt x="176" y="226"/>
                    </a:moveTo>
                    <a:cubicBezTo>
                      <a:pt x="177" y="226"/>
                      <a:pt x="179" y="226"/>
                      <a:pt x="182" y="227"/>
                    </a:cubicBezTo>
                    <a:cubicBezTo>
                      <a:pt x="182" y="230"/>
                      <a:pt x="182" y="230"/>
                      <a:pt x="182" y="230"/>
                    </a:cubicBezTo>
                    <a:cubicBezTo>
                      <a:pt x="179" y="230"/>
                      <a:pt x="177" y="230"/>
                      <a:pt x="175" y="229"/>
                    </a:cubicBezTo>
                    <a:lnTo>
                      <a:pt x="176" y="226"/>
                    </a:lnTo>
                    <a:close/>
                    <a:moveTo>
                      <a:pt x="172" y="224"/>
                    </a:moveTo>
                    <a:cubicBezTo>
                      <a:pt x="173" y="225"/>
                      <a:pt x="174" y="225"/>
                      <a:pt x="176" y="226"/>
                    </a:cubicBezTo>
                    <a:cubicBezTo>
                      <a:pt x="175" y="229"/>
                      <a:pt x="175" y="229"/>
                      <a:pt x="175" y="229"/>
                    </a:cubicBezTo>
                    <a:cubicBezTo>
                      <a:pt x="173" y="229"/>
                      <a:pt x="171" y="228"/>
                      <a:pt x="170" y="226"/>
                    </a:cubicBezTo>
                    <a:lnTo>
                      <a:pt x="172" y="224"/>
                    </a:lnTo>
                    <a:close/>
                    <a:moveTo>
                      <a:pt x="170" y="224"/>
                    </a:moveTo>
                    <a:cubicBezTo>
                      <a:pt x="171" y="223"/>
                      <a:pt x="171" y="223"/>
                      <a:pt x="171" y="223"/>
                    </a:cubicBezTo>
                    <a:cubicBezTo>
                      <a:pt x="172" y="224"/>
                      <a:pt x="172" y="224"/>
                      <a:pt x="172" y="224"/>
                    </a:cubicBezTo>
                    <a:cubicBezTo>
                      <a:pt x="171" y="225"/>
                      <a:pt x="171" y="225"/>
                      <a:pt x="171" y="225"/>
                    </a:cubicBezTo>
                    <a:lnTo>
                      <a:pt x="170" y="224"/>
                    </a:lnTo>
                    <a:close/>
                    <a:moveTo>
                      <a:pt x="165" y="228"/>
                    </a:moveTo>
                    <a:cubicBezTo>
                      <a:pt x="167" y="226"/>
                      <a:pt x="169" y="225"/>
                      <a:pt x="170" y="224"/>
                    </a:cubicBezTo>
                    <a:cubicBezTo>
                      <a:pt x="172" y="227"/>
                      <a:pt x="172" y="227"/>
                      <a:pt x="172" y="227"/>
                    </a:cubicBezTo>
                    <a:cubicBezTo>
                      <a:pt x="170" y="228"/>
                      <a:pt x="169" y="229"/>
                      <a:pt x="167" y="231"/>
                    </a:cubicBezTo>
                    <a:lnTo>
                      <a:pt x="165" y="228"/>
                    </a:lnTo>
                    <a:close/>
                    <a:moveTo>
                      <a:pt x="155" y="236"/>
                    </a:moveTo>
                    <a:cubicBezTo>
                      <a:pt x="156" y="235"/>
                      <a:pt x="161" y="232"/>
                      <a:pt x="165" y="228"/>
                    </a:cubicBezTo>
                    <a:cubicBezTo>
                      <a:pt x="167" y="231"/>
                      <a:pt x="167" y="231"/>
                      <a:pt x="167" y="231"/>
                    </a:cubicBezTo>
                    <a:cubicBezTo>
                      <a:pt x="163" y="234"/>
                      <a:pt x="158" y="238"/>
                      <a:pt x="157" y="239"/>
                    </a:cubicBezTo>
                    <a:lnTo>
                      <a:pt x="155" y="236"/>
                    </a:lnTo>
                    <a:close/>
                    <a:moveTo>
                      <a:pt x="155" y="236"/>
                    </a:moveTo>
                    <a:cubicBezTo>
                      <a:pt x="155" y="236"/>
                      <a:pt x="155" y="236"/>
                      <a:pt x="155" y="236"/>
                    </a:cubicBezTo>
                    <a:cubicBezTo>
                      <a:pt x="156" y="237"/>
                      <a:pt x="156" y="237"/>
                      <a:pt x="156" y="237"/>
                    </a:cubicBezTo>
                    <a:lnTo>
                      <a:pt x="155" y="236"/>
                    </a:lnTo>
                    <a:close/>
                    <a:moveTo>
                      <a:pt x="153" y="239"/>
                    </a:moveTo>
                    <a:cubicBezTo>
                      <a:pt x="153" y="239"/>
                      <a:pt x="154" y="237"/>
                      <a:pt x="155" y="236"/>
                    </a:cubicBezTo>
                    <a:cubicBezTo>
                      <a:pt x="158" y="238"/>
                      <a:pt x="158" y="238"/>
                      <a:pt x="158" y="238"/>
                    </a:cubicBezTo>
                    <a:cubicBezTo>
                      <a:pt x="157" y="239"/>
                      <a:pt x="156" y="240"/>
                      <a:pt x="156" y="241"/>
                    </a:cubicBezTo>
                    <a:lnTo>
                      <a:pt x="153" y="239"/>
                    </a:lnTo>
                    <a:close/>
                    <a:moveTo>
                      <a:pt x="147" y="245"/>
                    </a:moveTo>
                    <a:cubicBezTo>
                      <a:pt x="150" y="244"/>
                      <a:pt x="151" y="242"/>
                      <a:pt x="153" y="239"/>
                    </a:cubicBezTo>
                    <a:cubicBezTo>
                      <a:pt x="156" y="241"/>
                      <a:pt x="156" y="241"/>
                      <a:pt x="156" y="241"/>
                    </a:cubicBezTo>
                    <a:cubicBezTo>
                      <a:pt x="154" y="244"/>
                      <a:pt x="153" y="246"/>
                      <a:pt x="149" y="248"/>
                    </a:cubicBezTo>
                    <a:lnTo>
                      <a:pt x="147" y="245"/>
                    </a:lnTo>
                    <a:close/>
                    <a:moveTo>
                      <a:pt x="132" y="246"/>
                    </a:moveTo>
                    <a:cubicBezTo>
                      <a:pt x="136" y="248"/>
                      <a:pt x="141" y="249"/>
                      <a:pt x="147" y="245"/>
                    </a:cubicBezTo>
                    <a:cubicBezTo>
                      <a:pt x="149" y="248"/>
                      <a:pt x="149" y="248"/>
                      <a:pt x="149" y="248"/>
                    </a:cubicBezTo>
                    <a:cubicBezTo>
                      <a:pt x="141" y="252"/>
                      <a:pt x="136" y="252"/>
                      <a:pt x="130" y="249"/>
                    </a:cubicBezTo>
                    <a:lnTo>
                      <a:pt x="132" y="246"/>
                    </a:lnTo>
                    <a:close/>
                    <a:moveTo>
                      <a:pt x="120" y="232"/>
                    </a:moveTo>
                    <a:cubicBezTo>
                      <a:pt x="124" y="238"/>
                      <a:pt x="128" y="243"/>
                      <a:pt x="132" y="246"/>
                    </a:cubicBezTo>
                    <a:cubicBezTo>
                      <a:pt x="130" y="249"/>
                      <a:pt x="130" y="249"/>
                      <a:pt x="130" y="249"/>
                    </a:cubicBezTo>
                    <a:cubicBezTo>
                      <a:pt x="126" y="246"/>
                      <a:pt x="122" y="240"/>
                      <a:pt x="117" y="234"/>
                    </a:cubicBezTo>
                    <a:lnTo>
                      <a:pt x="120" y="232"/>
                    </a:lnTo>
                    <a:close/>
                    <a:moveTo>
                      <a:pt x="114" y="220"/>
                    </a:moveTo>
                    <a:cubicBezTo>
                      <a:pt x="115" y="224"/>
                      <a:pt x="118" y="229"/>
                      <a:pt x="120" y="232"/>
                    </a:cubicBezTo>
                    <a:cubicBezTo>
                      <a:pt x="117" y="234"/>
                      <a:pt x="117" y="234"/>
                      <a:pt x="117" y="234"/>
                    </a:cubicBezTo>
                    <a:cubicBezTo>
                      <a:pt x="115" y="231"/>
                      <a:pt x="112" y="226"/>
                      <a:pt x="111" y="221"/>
                    </a:cubicBezTo>
                    <a:lnTo>
                      <a:pt x="114" y="220"/>
                    </a:lnTo>
                    <a:close/>
                    <a:moveTo>
                      <a:pt x="116" y="210"/>
                    </a:moveTo>
                    <a:cubicBezTo>
                      <a:pt x="113" y="212"/>
                      <a:pt x="112" y="215"/>
                      <a:pt x="114" y="220"/>
                    </a:cubicBezTo>
                    <a:cubicBezTo>
                      <a:pt x="111" y="221"/>
                      <a:pt x="111" y="221"/>
                      <a:pt x="111" y="221"/>
                    </a:cubicBezTo>
                    <a:cubicBezTo>
                      <a:pt x="109" y="215"/>
                      <a:pt x="109" y="210"/>
                      <a:pt x="115" y="207"/>
                    </a:cubicBezTo>
                    <a:lnTo>
                      <a:pt x="116" y="210"/>
                    </a:lnTo>
                    <a:close/>
                    <a:moveTo>
                      <a:pt x="117" y="209"/>
                    </a:moveTo>
                    <a:cubicBezTo>
                      <a:pt x="117" y="210"/>
                      <a:pt x="116" y="210"/>
                      <a:pt x="116" y="210"/>
                    </a:cubicBezTo>
                    <a:cubicBezTo>
                      <a:pt x="115" y="207"/>
                      <a:pt x="115" y="207"/>
                      <a:pt x="115" y="207"/>
                    </a:cubicBezTo>
                    <a:cubicBezTo>
                      <a:pt x="115" y="207"/>
                      <a:pt x="115" y="206"/>
                      <a:pt x="115" y="206"/>
                    </a:cubicBezTo>
                    <a:lnTo>
                      <a:pt x="117" y="209"/>
                    </a:lnTo>
                    <a:close/>
                    <a:moveTo>
                      <a:pt x="126" y="205"/>
                    </a:moveTo>
                    <a:cubicBezTo>
                      <a:pt x="123" y="206"/>
                      <a:pt x="120" y="208"/>
                      <a:pt x="117" y="209"/>
                    </a:cubicBezTo>
                    <a:cubicBezTo>
                      <a:pt x="115" y="206"/>
                      <a:pt x="115" y="206"/>
                      <a:pt x="115" y="206"/>
                    </a:cubicBezTo>
                    <a:cubicBezTo>
                      <a:pt x="119" y="205"/>
                      <a:pt x="121" y="203"/>
                      <a:pt x="124" y="202"/>
                    </a:cubicBezTo>
                    <a:lnTo>
                      <a:pt x="126" y="205"/>
                    </a:lnTo>
                    <a:close/>
                    <a:moveTo>
                      <a:pt x="125" y="201"/>
                    </a:moveTo>
                    <a:cubicBezTo>
                      <a:pt x="126" y="205"/>
                      <a:pt x="126" y="205"/>
                      <a:pt x="126" y="205"/>
                    </a:cubicBezTo>
                    <a:cubicBezTo>
                      <a:pt x="125" y="203"/>
                      <a:pt x="125" y="203"/>
                      <a:pt x="125" y="203"/>
                    </a:cubicBezTo>
                    <a:lnTo>
                      <a:pt x="125" y="201"/>
                    </a:lnTo>
                    <a:close/>
                    <a:moveTo>
                      <a:pt x="111" y="202"/>
                    </a:moveTo>
                    <a:cubicBezTo>
                      <a:pt x="115" y="202"/>
                      <a:pt x="120" y="202"/>
                      <a:pt x="125" y="201"/>
                    </a:cubicBezTo>
                    <a:cubicBezTo>
                      <a:pt x="125" y="205"/>
                      <a:pt x="125" y="205"/>
                      <a:pt x="125" y="205"/>
                    </a:cubicBezTo>
                    <a:cubicBezTo>
                      <a:pt x="120" y="205"/>
                      <a:pt x="116" y="206"/>
                      <a:pt x="111" y="206"/>
                    </a:cubicBezTo>
                    <a:lnTo>
                      <a:pt x="111" y="202"/>
                    </a:lnTo>
                    <a:close/>
                    <a:moveTo>
                      <a:pt x="97" y="201"/>
                    </a:moveTo>
                    <a:cubicBezTo>
                      <a:pt x="101" y="202"/>
                      <a:pt x="106" y="202"/>
                      <a:pt x="111" y="202"/>
                    </a:cubicBezTo>
                    <a:cubicBezTo>
                      <a:pt x="111" y="206"/>
                      <a:pt x="111" y="206"/>
                      <a:pt x="111" y="206"/>
                    </a:cubicBezTo>
                    <a:cubicBezTo>
                      <a:pt x="106" y="206"/>
                      <a:pt x="101" y="205"/>
                      <a:pt x="96" y="205"/>
                    </a:cubicBezTo>
                    <a:lnTo>
                      <a:pt x="97" y="201"/>
                    </a:lnTo>
                    <a:close/>
                    <a:moveTo>
                      <a:pt x="95" y="203"/>
                    </a:moveTo>
                    <a:cubicBezTo>
                      <a:pt x="94" y="201"/>
                      <a:pt x="94" y="201"/>
                      <a:pt x="94" y="201"/>
                    </a:cubicBezTo>
                    <a:cubicBezTo>
                      <a:pt x="97" y="201"/>
                      <a:pt x="97" y="201"/>
                      <a:pt x="97" y="201"/>
                    </a:cubicBezTo>
                    <a:cubicBezTo>
                      <a:pt x="96" y="203"/>
                      <a:pt x="96" y="203"/>
                      <a:pt x="96" y="203"/>
                    </a:cubicBezTo>
                    <a:lnTo>
                      <a:pt x="95" y="203"/>
                    </a:lnTo>
                    <a:close/>
                    <a:moveTo>
                      <a:pt x="95" y="205"/>
                    </a:moveTo>
                    <a:cubicBezTo>
                      <a:pt x="95" y="204"/>
                      <a:pt x="95" y="204"/>
                      <a:pt x="95" y="203"/>
                    </a:cubicBezTo>
                    <a:cubicBezTo>
                      <a:pt x="98" y="203"/>
                      <a:pt x="98" y="203"/>
                      <a:pt x="98" y="203"/>
                    </a:cubicBezTo>
                    <a:cubicBezTo>
                      <a:pt x="98" y="203"/>
                      <a:pt x="98" y="204"/>
                      <a:pt x="98" y="204"/>
                    </a:cubicBezTo>
                    <a:lnTo>
                      <a:pt x="95" y="205"/>
                    </a:lnTo>
                    <a:close/>
                    <a:moveTo>
                      <a:pt x="95" y="206"/>
                    </a:moveTo>
                    <a:cubicBezTo>
                      <a:pt x="95" y="206"/>
                      <a:pt x="95" y="205"/>
                      <a:pt x="95" y="205"/>
                    </a:cubicBezTo>
                    <a:cubicBezTo>
                      <a:pt x="98" y="204"/>
                      <a:pt x="98" y="204"/>
                      <a:pt x="98" y="204"/>
                    </a:cubicBezTo>
                    <a:cubicBezTo>
                      <a:pt x="98" y="205"/>
                      <a:pt x="98" y="206"/>
                      <a:pt x="98" y="206"/>
                    </a:cubicBezTo>
                    <a:lnTo>
                      <a:pt x="95" y="206"/>
                    </a:lnTo>
                    <a:close/>
                    <a:moveTo>
                      <a:pt x="95" y="212"/>
                    </a:moveTo>
                    <a:cubicBezTo>
                      <a:pt x="96" y="211"/>
                      <a:pt x="95" y="209"/>
                      <a:pt x="95" y="206"/>
                    </a:cubicBezTo>
                    <a:cubicBezTo>
                      <a:pt x="98" y="206"/>
                      <a:pt x="98" y="206"/>
                      <a:pt x="98" y="206"/>
                    </a:cubicBezTo>
                    <a:cubicBezTo>
                      <a:pt x="99" y="209"/>
                      <a:pt x="99" y="211"/>
                      <a:pt x="99" y="212"/>
                    </a:cubicBezTo>
                    <a:lnTo>
                      <a:pt x="95" y="212"/>
                    </a:lnTo>
                    <a:close/>
                    <a:moveTo>
                      <a:pt x="93" y="216"/>
                    </a:moveTo>
                    <a:cubicBezTo>
                      <a:pt x="95" y="215"/>
                      <a:pt x="95" y="213"/>
                      <a:pt x="95" y="212"/>
                    </a:cubicBezTo>
                    <a:cubicBezTo>
                      <a:pt x="99" y="212"/>
                      <a:pt x="99" y="212"/>
                      <a:pt x="99" y="212"/>
                    </a:cubicBezTo>
                    <a:cubicBezTo>
                      <a:pt x="98" y="214"/>
                      <a:pt x="98" y="216"/>
                      <a:pt x="96" y="218"/>
                    </a:cubicBezTo>
                    <a:lnTo>
                      <a:pt x="93" y="216"/>
                    </a:lnTo>
                    <a:close/>
                    <a:moveTo>
                      <a:pt x="93" y="218"/>
                    </a:moveTo>
                    <a:cubicBezTo>
                      <a:pt x="93" y="217"/>
                      <a:pt x="93" y="217"/>
                      <a:pt x="93" y="216"/>
                    </a:cubicBezTo>
                    <a:cubicBezTo>
                      <a:pt x="96" y="218"/>
                      <a:pt x="96" y="218"/>
                      <a:pt x="96" y="218"/>
                    </a:cubicBezTo>
                    <a:cubicBezTo>
                      <a:pt x="96" y="219"/>
                      <a:pt x="96" y="219"/>
                      <a:pt x="95" y="219"/>
                    </a:cubicBezTo>
                    <a:lnTo>
                      <a:pt x="93" y="218"/>
                    </a:lnTo>
                    <a:close/>
                    <a:moveTo>
                      <a:pt x="88" y="226"/>
                    </a:moveTo>
                    <a:cubicBezTo>
                      <a:pt x="90" y="221"/>
                      <a:pt x="91" y="220"/>
                      <a:pt x="93" y="218"/>
                    </a:cubicBezTo>
                    <a:cubicBezTo>
                      <a:pt x="95" y="219"/>
                      <a:pt x="95" y="219"/>
                      <a:pt x="95" y="219"/>
                    </a:cubicBezTo>
                    <a:cubicBezTo>
                      <a:pt x="94" y="222"/>
                      <a:pt x="93" y="223"/>
                      <a:pt x="91" y="228"/>
                    </a:cubicBezTo>
                    <a:lnTo>
                      <a:pt x="88" y="226"/>
                    </a:lnTo>
                    <a:close/>
                    <a:moveTo>
                      <a:pt x="88" y="227"/>
                    </a:moveTo>
                    <a:cubicBezTo>
                      <a:pt x="88" y="226"/>
                      <a:pt x="88" y="226"/>
                      <a:pt x="88" y="226"/>
                    </a:cubicBezTo>
                    <a:cubicBezTo>
                      <a:pt x="89" y="227"/>
                      <a:pt x="89" y="227"/>
                      <a:pt x="89" y="227"/>
                    </a:cubicBezTo>
                    <a:lnTo>
                      <a:pt x="88" y="227"/>
                    </a:lnTo>
                    <a:close/>
                    <a:moveTo>
                      <a:pt x="88" y="233"/>
                    </a:moveTo>
                    <a:cubicBezTo>
                      <a:pt x="88" y="231"/>
                      <a:pt x="88" y="229"/>
                      <a:pt x="88" y="227"/>
                    </a:cubicBezTo>
                    <a:cubicBezTo>
                      <a:pt x="91" y="227"/>
                      <a:pt x="91" y="227"/>
                      <a:pt x="91" y="227"/>
                    </a:cubicBezTo>
                    <a:cubicBezTo>
                      <a:pt x="91" y="229"/>
                      <a:pt x="91" y="231"/>
                      <a:pt x="91" y="233"/>
                    </a:cubicBezTo>
                    <a:lnTo>
                      <a:pt x="88" y="233"/>
                    </a:lnTo>
                    <a:close/>
                    <a:moveTo>
                      <a:pt x="87" y="239"/>
                    </a:moveTo>
                    <a:cubicBezTo>
                      <a:pt x="87" y="237"/>
                      <a:pt x="88" y="235"/>
                      <a:pt x="88" y="233"/>
                    </a:cubicBezTo>
                    <a:cubicBezTo>
                      <a:pt x="91" y="233"/>
                      <a:pt x="91" y="233"/>
                      <a:pt x="91" y="233"/>
                    </a:cubicBezTo>
                    <a:cubicBezTo>
                      <a:pt x="91" y="235"/>
                      <a:pt x="90" y="237"/>
                      <a:pt x="90" y="240"/>
                    </a:cubicBezTo>
                    <a:lnTo>
                      <a:pt x="87" y="239"/>
                    </a:lnTo>
                    <a:close/>
                    <a:moveTo>
                      <a:pt x="75" y="244"/>
                    </a:moveTo>
                    <a:cubicBezTo>
                      <a:pt x="80" y="244"/>
                      <a:pt x="85" y="243"/>
                      <a:pt x="87" y="239"/>
                    </a:cubicBezTo>
                    <a:cubicBezTo>
                      <a:pt x="90" y="240"/>
                      <a:pt x="90" y="240"/>
                      <a:pt x="90" y="240"/>
                    </a:cubicBezTo>
                    <a:cubicBezTo>
                      <a:pt x="88" y="246"/>
                      <a:pt x="82" y="248"/>
                      <a:pt x="74" y="247"/>
                    </a:cubicBezTo>
                    <a:lnTo>
                      <a:pt x="75" y="244"/>
                    </a:lnTo>
                    <a:close/>
                    <a:moveTo>
                      <a:pt x="57" y="240"/>
                    </a:moveTo>
                    <a:cubicBezTo>
                      <a:pt x="61" y="241"/>
                      <a:pt x="68" y="243"/>
                      <a:pt x="75" y="244"/>
                    </a:cubicBezTo>
                    <a:cubicBezTo>
                      <a:pt x="74" y="247"/>
                      <a:pt x="74" y="247"/>
                      <a:pt x="74" y="247"/>
                    </a:cubicBezTo>
                    <a:cubicBezTo>
                      <a:pt x="68" y="247"/>
                      <a:pt x="61" y="245"/>
                      <a:pt x="57" y="244"/>
                    </a:cubicBezTo>
                    <a:lnTo>
                      <a:pt x="57" y="240"/>
                    </a:lnTo>
                    <a:close/>
                    <a:moveTo>
                      <a:pt x="55" y="240"/>
                    </a:moveTo>
                    <a:cubicBezTo>
                      <a:pt x="56" y="240"/>
                      <a:pt x="57" y="240"/>
                      <a:pt x="57" y="240"/>
                    </a:cubicBezTo>
                    <a:cubicBezTo>
                      <a:pt x="57" y="244"/>
                      <a:pt x="57" y="244"/>
                      <a:pt x="57" y="244"/>
                    </a:cubicBezTo>
                    <a:cubicBezTo>
                      <a:pt x="56" y="243"/>
                      <a:pt x="55" y="243"/>
                      <a:pt x="54" y="243"/>
                    </a:cubicBezTo>
                    <a:lnTo>
                      <a:pt x="55" y="240"/>
                    </a:lnTo>
                    <a:close/>
                    <a:moveTo>
                      <a:pt x="45" y="236"/>
                    </a:moveTo>
                    <a:cubicBezTo>
                      <a:pt x="48" y="238"/>
                      <a:pt x="52" y="239"/>
                      <a:pt x="55" y="240"/>
                    </a:cubicBezTo>
                    <a:cubicBezTo>
                      <a:pt x="54" y="243"/>
                      <a:pt x="54" y="243"/>
                      <a:pt x="54" y="243"/>
                    </a:cubicBezTo>
                    <a:cubicBezTo>
                      <a:pt x="51" y="242"/>
                      <a:pt x="47" y="241"/>
                      <a:pt x="44" y="240"/>
                    </a:cubicBezTo>
                    <a:lnTo>
                      <a:pt x="45" y="236"/>
                    </a:lnTo>
                    <a:close/>
                    <a:moveTo>
                      <a:pt x="40" y="225"/>
                    </a:moveTo>
                    <a:cubicBezTo>
                      <a:pt x="38" y="231"/>
                      <a:pt x="41" y="234"/>
                      <a:pt x="45" y="236"/>
                    </a:cubicBezTo>
                    <a:cubicBezTo>
                      <a:pt x="44" y="240"/>
                      <a:pt x="44" y="240"/>
                      <a:pt x="44" y="240"/>
                    </a:cubicBezTo>
                    <a:cubicBezTo>
                      <a:pt x="37" y="237"/>
                      <a:pt x="33" y="232"/>
                      <a:pt x="37" y="223"/>
                    </a:cubicBezTo>
                    <a:lnTo>
                      <a:pt x="40" y="225"/>
                    </a:lnTo>
                    <a:close/>
                    <a:moveTo>
                      <a:pt x="42" y="220"/>
                    </a:moveTo>
                    <a:cubicBezTo>
                      <a:pt x="42" y="222"/>
                      <a:pt x="41" y="223"/>
                      <a:pt x="40" y="225"/>
                    </a:cubicBezTo>
                    <a:cubicBezTo>
                      <a:pt x="37" y="223"/>
                      <a:pt x="37" y="223"/>
                      <a:pt x="37" y="223"/>
                    </a:cubicBezTo>
                    <a:cubicBezTo>
                      <a:pt x="38" y="222"/>
                      <a:pt x="38" y="221"/>
                      <a:pt x="39" y="219"/>
                    </a:cubicBezTo>
                    <a:lnTo>
                      <a:pt x="42" y="220"/>
                    </a:lnTo>
                    <a:close/>
                    <a:moveTo>
                      <a:pt x="44" y="216"/>
                    </a:moveTo>
                    <a:cubicBezTo>
                      <a:pt x="43" y="217"/>
                      <a:pt x="43" y="219"/>
                      <a:pt x="42" y="220"/>
                    </a:cubicBezTo>
                    <a:cubicBezTo>
                      <a:pt x="39" y="219"/>
                      <a:pt x="39" y="219"/>
                      <a:pt x="39" y="219"/>
                    </a:cubicBezTo>
                    <a:cubicBezTo>
                      <a:pt x="40" y="218"/>
                      <a:pt x="40" y="216"/>
                      <a:pt x="40" y="215"/>
                    </a:cubicBezTo>
                    <a:lnTo>
                      <a:pt x="44" y="216"/>
                    </a:lnTo>
                    <a:close/>
                    <a:moveTo>
                      <a:pt x="41" y="214"/>
                    </a:moveTo>
                    <a:cubicBezTo>
                      <a:pt x="45" y="212"/>
                      <a:pt x="45" y="212"/>
                      <a:pt x="45" y="212"/>
                    </a:cubicBezTo>
                    <a:cubicBezTo>
                      <a:pt x="44" y="216"/>
                      <a:pt x="44" y="216"/>
                      <a:pt x="44" y="216"/>
                    </a:cubicBezTo>
                    <a:cubicBezTo>
                      <a:pt x="42" y="215"/>
                      <a:pt x="42" y="215"/>
                      <a:pt x="42" y="215"/>
                    </a:cubicBezTo>
                    <a:lnTo>
                      <a:pt x="41" y="214"/>
                    </a:lnTo>
                    <a:close/>
                    <a:moveTo>
                      <a:pt x="31" y="213"/>
                    </a:moveTo>
                    <a:cubicBezTo>
                      <a:pt x="34" y="215"/>
                      <a:pt x="38" y="215"/>
                      <a:pt x="41" y="214"/>
                    </a:cubicBezTo>
                    <a:cubicBezTo>
                      <a:pt x="43" y="217"/>
                      <a:pt x="43" y="217"/>
                      <a:pt x="43" y="217"/>
                    </a:cubicBezTo>
                    <a:cubicBezTo>
                      <a:pt x="39" y="219"/>
                      <a:pt x="34" y="218"/>
                      <a:pt x="29" y="216"/>
                    </a:cubicBezTo>
                    <a:lnTo>
                      <a:pt x="31" y="213"/>
                    </a:lnTo>
                    <a:close/>
                    <a:moveTo>
                      <a:pt x="17" y="204"/>
                    </a:moveTo>
                    <a:cubicBezTo>
                      <a:pt x="20" y="207"/>
                      <a:pt x="25" y="211"/>
                      <a:pt x="31" y="213"/>
                    </a:cubicBezTo>
                    <a:cubicBezTo>
                      <a:pt x="29" y="216"/>
                      <a:pt x="29" y="216"/>
                      <a:pt x="29" y="216"/>
                    </a:cubicBezTo>
                    <a:cubicBezTo>
                      <a:pt x="24" y="214"/>
                      <a:pt x="18" y="210"/>
                      <a:pt x="15" y="206"/>
                    </a:cubicBezTo>
                    <a:lnTo>
                      <a:pt x="17" y="204"/>
                    </a:lnTo>
                    <a:close/>
                    <a:moveTo>
                      <a:pt x="11" y="196"/>
                    </a:moveTo>
                    <a:cubicBezTo>
                      <a:pt x="13" y="199"/>
                      <a:pt x="14" y="202"/>
                      <a:pt x="17" y="204"/>
                    </a:cubicBezTo>
                    <a:cubicBezTo>
                      <a:pt x="15" y="206"/>
                      <a:pt x="15" y="206"/>
                      <a:pt x="15" y="206"/>
                    </a:cubicBezTo>
                    <a:cubicBezTo>
                      <a:pt x="12" y="204"/>
                      <a:pt x="10" y="201"/>
                      <a:pt x="8" y="198"/>
                    </a:cubicBezTo>
                    <a:lnTo>
                      <a:pt x="11" y="196"/>
                    </a:lnTo>
                    <a:close/>
                    <a:moveTo>
                      <a:pt x="8" y="187"/>
                    </a:moveTo>
                    <a:cubicBezTo>
                      <a:pt x="9" y="190"/>
                      <a:pt x="10" y="193"/>
                      <a:pt x="11" y="196"/>
                    </a:cubicBezTo>
                    <a:cubicBezTo>
                      <a:pt x="8" y="198"/>
                      <a:pt x="8" y="198"/>
                      <a:pt x="8" y="198"/>
                    </a:cubicBezTo>
                    <a:cubicBezTo>
                      <a:pt x="6" y="194"/>
                      <a:pt x="5" y="191"/>
                      <a:pt x="5" y="188"/>
                    </a:cubicBezTo>
                    <a:lnTo>
                      <a:pt x="8" y="187"/>
                    </a:lnTo>
                    <a:close/>
                    <a:moveTo>
                      <a:pt x="10" y="181"/>
                    </a:moveTo>
                    <a:cubicBezTo>
                      <a:pt x="8" y="183"/>
                      <a:pt x="7" y="183"/>
                      <a:pt x="8" y="187"/>
                    </a:cubicBezTo>
                    <a:cubicBezTo>
                      <a:pt x="5" y="188"/>
                      <a:pt x="5" y="188"/>
                      <a:pt x="5" y="188"/>
                    </a:cubicBezTo>
                    <a:cubicBezTo>
                      <a:pt x="4" y="182"/>
                      <a:pt x="4" y="181"/>
                      <a:pt x="8" y="178"/>
                    </a:cubicBezTo>
                    <a:lnTo>
                      <a:pt x="10" y="181"/>
                    </a:lnTo>
                    <a:close/>
                    <a:moveTo>
                      <a:pt x="11" y="180"/>
                    </a:moveTo>
                    <a:cubicBezTo>
                      <a:pt x="10" y="180"/>
                      <a:pt x="10" y="181"/>
                      <a:pt x="10" y="181"/>
                    </a:cubicBezTo>
                    <a:cubicBezTo>
                      <a:pt x="8" y="178"/>
                      <a:pt x="8" y="178"/>
                      <a:pt x="8" y="178"/>
                    </a:cubicBezTo>
                    <a:cubicBezTo>
                      <a:pt x="8" y="178"/>
                      <a:pt x="9" y="177"/>
                      <a:pt x="9" y="177"/>
                    </a:cubicBezTo>
                    <a:lnTo>
                      <a:pt x="11" y="180"/>
                    </a:lnTo>
                    <a:close/>
                    <a:moveTo>
                      <a:pt x="16" y="175"/>
                    </a:moveTo>
                    <a:cubicBezTo>
                      <a:pt x="14" y="176"/>
                      <a:pt x="13" y="178"/>
                      <a:pt x="11" y="180"/>
                    </a:cubicBezTo>
                    <a:cubicBezTo>
                      <a:pt x="9" y="177"/>
                      <a:pt x="9" y="177"/>
                      <a:pt x="9" y="177"/>
                    </a:cubicBezTo>
                    <a:cubicBezTo>
                      <a:pt x="10" y="176"/>
                      <a:pt x="12" y="174"/>
                      <a:pt x="14" y="172"/>
                    </a:cubicBezTo>
                    <a:lnTo>
                      <a:pt x="16" y="175"/>
                    </a:lnTo>
                    <a:close/>
                    <a:moveTo>
                      <a:pt x="21" y="170"/>
                    </a:moveTo>
                    <a:cubicBezTo>
                      <a:pt x="20" y="171"/>
                      <a:pt x="18" y="173"/>
                      <a:pt x="16" y="175"/>
                    </a:cubicBezTo>
                    <a:cubicBezTo>
                      <a:pt x="14" y="172"/>
                      <a:pt x="14" y="172"/>
                      <a:pt x="14" y="172"/>
                    </a:cubicBezTo>
                    <a:cubicBezTo>
                      <a:pt x="15" y="171"/>
                      <a:pt x="17" y="169"/>
                      <a:pt x="19" y="167"/>
                    </a:cubicBezTo>
                    <a:lnTo>
                      <a:pt x="21" y="170"/>
                    </a:lnTo>
                    <a:close/>
                    <a:moveTo>
                      <a:pt x="22" y="169"/>
                    </a:moveTo>
                    <a:cubicBezTo>
                      <a:pt x="21" y="170"/>
                      <a:pt x="21" y="170"/>
                      <a:pt x="21" y="170"/>
                    </a:cubicBezTo>
                    <a:cubicBezTo>
                      <a:pt x="20" y="168"/>
                      <a:pt x="20" y="168"/>
                      <a:pt x="20" y="168"/>
                    </a:cubicBezTo>
                    <a:lnTo>
                      <a:pt x="22" y="169"/>
                    </a:lnTo>
                    <a:close/>
                    <a:moveTo>
                      <a:pt x="24" y="162"/>
                    </a:moveTo>
                    <a:cubicBezTo>
                      <a:pt x="23" y="164"/>
                      <a:pt x="23" y="167"/>
                      <a:pt x="22" y="169"/>
                    </a:cubicBezTo>
                    <a:cubicBezTo>
                      <a:pt x="19" y="168"/>
                      <a:pt x="19" y="168"/>
                      <a:pt x="19" y="168"/>
                    </a:cubicBezTo>
                    <a:cubicBezTo>
                      <a:pt x="19" y="165"/>
                      <a:pt x="20" y="163"/>
                      <a:pt x="21" y="161"/>
                    </a:cubicBezTo>
                    <a:lnTo>
                      <a:pt x="24" y="162"/>
                    </a:lnTo>
                    <a:close/>
                    <a:moveTo>
                      <a:pt x="26" y="158"/>
                    </a:moveTo>
                    <a:cubicBezTo>
                      <a:pt x="25" y="159"/>
                      <a:pt x="25" y="161"/>
                      <a:pt x="24" y="162"/>
                    </a:cubicBezTo>
                    <a:cubicBezTo>
                      <a:pt x="21" y="161"/>
                      <a:pt x="21" y="161"/>
                      <a:pt x="21" y="161"/>
                    </a:cubicBezTo>
                    <a:cubicBezTo>
                      <a:pt x="22" y="160"/>
                      <a:pt x="22" y="158"/>
                      <a:pt x="23" y="157"/>
                    </a:cubicBezTo>
                    <a:lnTo>
                      <a:pt x="26" y="158"/>
                    </a:ln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6" name="Freeform 44">
                <a:extLst>
                  <a:ext uri="{FF2B5EF4-FFF2-40B4-BE49-F238E27FC236}">
                    <a16:creationId xmlns:a16="http://schemas.microsoft.com/office/drawing/2014/main" id="{5B2F4B71-1BF7-3871-D7E9-8C33B864F717}"/>
                  </a:ext>
                </a:extLst>
              </p:cNvPr>
              <p:cNvSpPr>
                <a:spLocks/>
              </p:cNvSpPr>
              <p:nvPr/>
            </p:nvSpPr>
            <p:spPr bwMode="auto">
              <a:xfrm>
                <a:off x="2162857" y="2367020"/>
                <a:ext cx="135540" cy="101730"/>
              </a:xfrm>
              <a:custGeom>
                <a:avLst/>
                <a:gdLst>
                  <a:gd name="T0" fmla="*/ 199 w 744"/>
                  <a:gd name="T1" fmla="*/ 128 h 573"/>
                  <a:gd name="T2" fmla="*/ 111 w 744"/>
                  <a:gd name="T3" fmla="*/ 175 h 573"/>
                  <a:gd name="T4" fmla="*/ 49 w 744"/>
                  <a:gd name="T5" fmla="*/ 246 h 573"/>
                  <a:gd name="T6" fmla="*/ 23 w 744"/>
                  <a:gd name="T7" fmla="*/ 239 h 573"/>
                  <a:gd name="T8" fmla="*/ 35 w 744"/>
                  <a:gd name="T9" fmla="*/ 206 h 573"/>
                  <a:gd name="T10" fmla="*/ 49 w 744"/>
                  <a:gd name="T11" fmla="*/ 213 h 573"/>
                  <a:gd name="T12" fmla="*/ 37 w 744"/>
                  <a:gd name="T13" fmla="*/ 187 h 573"/>
                  <a:gd name="T14" fmla="*/ 21 w 744"/>
                  <a:gd name="T15" fmla="*/ 189 h 573"/>
                  <a:gd name="T16" fmla="*/ 0 w 744"/>
                  <a:gd name="T17" fmla="*/ 227 h 573"/>
                  <a:gd name="T18" fmla="*/ 14 w 744"/>
                  <a:gd name="T19" fmla="*/ 268 h 573"/>
                  <a:gd name="T20" fmla="*/ 42 w 744"/>
                  <a:gd name="T21" fmla="*/ 272 h 573"/>
                  <a:gd name="T22" fmla="*/ 47 w 744"/>
                  <a:gd name="T23" fmla="*/ 310 h 573"/>
                  <a:gd name="T24" fmla="*/ 45 w 744"/>
                  <a:gd name="T25" fmla="*/ 388 h 573"/>
                  <a:gd name="T26" fmla="*/ 19 w 744"/>
                  <a:gd name="T27" fmla="*/ 445 h 573"/>
                  <a:gd name="T28" fmla="*/ 64 w 744"/>
                  <a:gd name="T29" fmla="*/ 490 h 573"/>
                  <a:gd name="T30" fmla="*/ 97 w 744"/>
                  <a:gd name="T31" fmla="*/ 493 h 573"/>
                  <a:gd name="T32" fmla="*/ 128 w 744"/>
                  <a:gd name="T33" fmla="*/ 554 h 573"/>
                  <a:gd name="T34" fmla="*/ 194 w 744"/>
                  <a:gd name="T35" fmla="*/ 550 h 573"/>
                  <a:gd name="T36" fmla="*/ 215 w 744"/>
                  <a:gd name="T37" fmla="*/ 488 h 573"/>
                  <a:gd name="T38" fmla="*/ 263 w 744"/>
                  <a:gd name="T39" fmla="*/ 467 h 573"/>
                  <a:gd name="T40" fmla="*/ 263 w 744"/>
                  <a:gd name="T41" fmla="*/ 488 h 573"/>
                  <a:gd name="T42" fmla="*/ 296 w 744"/>
                  <a:gd name="T43" fmla="*/ 561 h 573"/>
                  <a:gd name="T44" fmla="*/ 343 w 744"/>
                  <a:gd name="T45" fmla="*/ 564 h 573"/>
                  <a:gd name="T46" fmla="*/ 396 w 744"/>
                  <a:gd name="T47" fmla="*/ 514 h 573"/>
                  <a:gd name="T48" fmla="*/ 474 w 744"/>
                  <a:gd name="T49" fmla="*/ 523 h 573"/>
                  <a:gd name="T50" fmla="*/ 491 w 744"/>
                  <a:gd name="T51" fmla="*/ 493 h 573"/>
                  <a:gd name="T52" fmla="*/ 481 w 744"/>
                  <a:gd name="T53" fmla="*/ 431 h 573"/>
                  <a:gd name="T54" fmla="*/ 462 w 744"/>
                  <a:gd name="T55" fmla="*/ 362 h 573"/>
                  <a:gd name="T56" fmla="*/ 517 w 744"/>
                  <a:gd name="T57" fmla="*/ 407 h 573"/>
                  <a:gd name="T58" fmla="*/ 557 w 744"/>
                  <a:gd name="T59" fmla="*/ 400 h 573"/>
                  <a:gd name="T60" fmla="*/ 588 w 744"/>
                  <a:gd name="T61" fmla="*/ 350 h 573"/>
                  <a:gd name="T62" fmla="*/ 687 w 744"/>
                  <a:gd name="T63" fmla="*/ 339 h 573"/>
                  <a:gd name="T64" fmla="*/ 740 w 744"/>
                  <a:gd name="T65" fmla="*/ 270 h 573"/>
                  <a:gd name="T66" fmla="*/ 740 w 744"/>
                  <a:gd name="T67" fmla="*/ 166 h 573"/>
                  <a:gd name="T68" fmla="*/ 716 w 744"/>
                  <a:gd name="T69" fmla="*/ 99 h 573"/>
                  <a:gd name="T70" fmla="*/ 671 w 744"/>
                  <a:gd name="T71" fmla="*/ 125 h 573"/>
                  <a:gd name="T72" fmla="*/ 621 w 744"/>
                  <a:gd name="T73" fmla="*/ 97 h 573"/>
                  <a:gd name="T74" fmla="*/ 585 w 744"/>
                  <a:gd name="T75" fmla="*/ 68 h 573"/>
                  <a:gd name="T76" fmla="*/ 495 w 744"/>
                  <a:gd name="T77" fmla="*/ 4 h 573"/>
                  <a:gd name="T78" fmla="*/ 407 w 744"/>
                  <a:gd name="T79" fmla="*/ 9 h 573"/>
                  <a:gd name="T80" fmla="*/ 339 w 744"/>
                  <a:gd name="T81" fmla="*/ 47 h 573"/>
                  <a:gd name="T82" fmla="*/ 294 w 744"/>
                  <a:gd name="T83" fmla="*/ 8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4" h="573">
                    <a:moveTo>
                      <a:pt x="253" y="118"/>
                    </a:moveTo>
                    <a:lnTo>
                      <a:pt x="199" y="128"/>
                    </a:lnTo>
                    <a:lnTo>
                      <a:pt x="151" y="149"/>
                    </a:lnTo>
                    <a:lnTo>
                      <a:pt x="111" y="175"/>
                    </a:lnTo>
                    <a:lnTo>
                      <a:pt x="71" y="222"/>
                    </a:lnTo>
                    <a:lnTo>
                      <a:pt x="49" y="246"/>
                    </a:lnTo>
                    <a:lnTo>
                      <a:pt x="28" y="253"/>
                    </a:lnTo>
                    <a:lnTo>
                      <a:pt x="23" y="239"/>
                    </a:lnTo>
                    <a:lnTo>
                      <a:pt x="33" y="225"/>
                    </a:lnTo>
                    <a:lnTo>
                      <a:pt x="35" y="206"/>
                    </a:lnTo>
                    <a:lnTo>
                      <a:pt x="42" y="206"/>
                    </a:lnTo>
                    <a:lnTo>
                      <a:pt x="49" y="213"/>
                    </a:lnTo>
                    <a:lnTo>
                      <a:pt x="47" y="192"/>
                    </a:lnTo>
                    <a:lnTo>
                      <a:pt x="37" y="187"/>
                    </a:lnTo>
                    <a:lnTo>
                      <a:pt x="40" y="177"/>
                    </a:lnTo>
                    <a:lnTo>
                      <a:pt x="21" y="189"/>
                    </a:lnTo>
                    <a:lnTo>
                      <a:pt x="2" y="208"/>
                    </a:lnTo>
                    <a:lnTo>
                      <a:pt x="0" y="227"/>
                    </a:lnTo>
                    <a:lnTo>
                      <a:pt x="7" y="241"/>
                    </a:lnTo>
                    <a:lnTo>
                      <a:pt x="14" y="268"/>
                    </a:lnTo>
                    <a:lnTo>
                      <a:pt x="28" y="272"/>
                    </a:lnTo>
                    <a:lnTo>
                      <a:pt x="42" y="272"/>
                    </a:lnTo>
                    <a:lnTo>
                      <a:pt x="56" y="265"/>
                    </a:lnTo>
                    <a:lnTo>
                      <a:pt x="47" y="310"/>
                    </a:lnTo>
                    <a:lnTo>
                      <a:pt x="56" y="362"/>
                    </a:lnTo>
                    <a:lnTo>
                      <a:pt x="45" y="388"/>
                    </a:lnTo>
                    <a:lnTo>
                      <a:pt x="11" y="424"/>
                    </a:lnTo>
                    <a:lnTo>
                      <a:pt x="19" y="445"/>
                    </a:lnTo>
                    <a:lnTo>
                      <a:pt x="33" y="469"/>
                    </a:lnTo>
                    <a:lnTo>
                      <a:pt x="64" y="490"/>
                    </a:lnTo>
                    <a:lnTo>
                      <a:pt x="80" y="493"/>
                    </a:lnTo>
                    <a:lnTo>
                      <a:pt x="97" y="493"/>
                    </a:lnTo>
                    <a:lnTo>
                      <a:pt x="87" y="538"/>
                    </a:lnTo>
                    <a:lnTo>
                      <a:pt x="128" y="554"/>
                    </a:lnTo>
                    <a:lnTo>
                      <a:pt x="177" y="561"/>
                    </a:lnTo>
                    <a:lnTo>
                      <a:pt x="194" y="550"/>
                    </a:lnTo>
                    <a:lnTo>
                      <a:pt x="194" y="521"/>
                    </a:lnTo>
                    <a:lnTo>
                      <a:pt x="215" y="488"/>
                    </a:lnTo>
                    <a:lnTo>
                      <a:pt x="215" y="464"/>
                    </a:lnTo>
                    <a:lnTo>
                      <a:pt x="263" y="467"/>
                    </a:lnTo>
                    <a:lnTo>
                      <a:pt x="305" y="462"/>
                    </a:lnTo>
                    <a:lnTo>
                      <a:pt x="263" y="488"/>
                    </a:lnTo>
                    <a:lnTo>
                      <a:pt x="270" y="519"/>
                    </a:lnTo>
                    <a:lnTo>
                      <a:pt x="296" y="561"/>
                    </a:lnTo>
                    <a:lnTo>
                      <a:pt x="322" y="573"/>
                    </a:lnTo>
                    <a:lnTo>
                      <a:pt x="343" y="564"/>
                    </a:lnTo>
                    <a:lnTo>
                      <a:pt x="353" y="547"/>
                    </a:lnTo>
                    <a:lnTo>
                      <a:pt x="396" y="514"/>
                    </a:lnTo>
                    <a:lnTo>
                      <a:pt x="405" y="521"/>
                    </a:lnTo>
                    <a:lnTo>
                      <a:pt x="474" y="523"/>
                    </a:lnTo>
                    <a:lnTo>
                      <a:pt x="488" y="512"/>
                    </a:lnTo>
                    <a:lnTo>
                      <a:pt x="491" y="493"/>
                    </a:lnTo>
                    <a:lnTo>
                      <a:pt x="486" y="483"/>
                    </a:lnTo>
                    <a:lnTo>
                      <a:pt x="481" y="431"/>
                    </a:lnTo>
                    <a:lnTo>
                      <a:pt x="460" y="384"/>
                    </a:lnTo>
                    <a:lnTo>
                      <a:pt x="462" y="362"/>
                    </a:lnTo>
                    <a:lnTo>
                      <a:pt x="476" y="372"/>
                    </a:lnTo>
                    <a:lnTo>
                      <a:pt x="517" y="407"/>
                    </a:lnTo>
                    <a:lnTo>
                      <a:pt x="536" y="407"/>
                    </a:lnTo>
                    <a:lnTo>
                      <a:pt x="557" y="400"/>
                    </a:lnTo>
                    <a:lnTo>
                      <a:pt x="578" y="384"/>
                    </a:lnTo>
                    <a:lnTo>
                      <a:pt x="588" y="350"/>
                    </a:lnTo>
                    <a:lnTo>
                      <a:pt x="649" y="353"/>
                    </a:lnTo>
                    <a:lnTo>
                      <a:pt x="687" y="339"/>
                    </a:lnTo>
                    <a:lnTo>
                      <a:pt x="718" y="310"/>
                    </a:lnTo>
                    <a:lnTo>
                      <a:pt x="740" y="270"/>
                    </a:lnTo>
                    <a:lnTo>
                      <a:pt x="744" y="222"/>
                    </a:lnTo>
                    <a:lnTo>
                      <a:pt x="740" y="166"/>
                    </a:lnTo>
                    <a:lnTo>
                      <a:pt x="728" y="116"/>
                    </a:lnTo>
                    <a:lnTo>
                      <a:pt x="716" y="99"/>
                    </a:lnTo>
                    <a:lnTo>
                      <a:pt x="699" y="95"/>
                    </a:lnTo>
                    <a:lnTo>
                      <a:pt x="671" y="125"/>
                    </a:lnTo>
                    <a:lnTo>
                      <a:pt x="645" y="135"/>
                    </a:lnTo>
                    <a:lnTo>
                      <a:pt x="621" y="97"/>
                    </a:lnTo>
                    <a:lnTo>
                      <a:pt x="600" y="76"/>
                    </a:lnTo>
                    <a:lnTo>
                      <a:pt x="585" y="68"/>
                    </a:lnTo>
                    <a:lnTo>
                      <a:pt x="536" y="26"/>
                    </a:lnTo>
                    <a:lnTo>
                      <a:pt x="495" y="4"/>
                    </a:lnTo>
                    <a:lnTo>
                      <a:pt x="455" y="0"/>
                    </a:lnTo>
                    <a:lnTo>
                      <a:pt x="407" y="9"/>
                    </a:lnTo>
                    <a:lnTo>
                      <a:pt x="367" y="23"/>
                    </a:lnTo>
                    <a:lnTo>
                      <a:pt x="339" y="47"/>
                    </a:lnTo>
                    <a:lnTo>
                      <a:pt x="315" y="73"/>
                    </a:lnTo>
                    <a:lnTo>
                      <a:pt x="294" y="80"/>
                    </a:lnTo>
                    <a:lnTo>
                      <a:pt x="253" y="118"/>
                    </a:lnTo>
                    <a:close/>
                  </a:path>
                </a:pathLst>
              </a:custGeom>
              <a:solidFill>
                <a:srgbClr val="F6EB16"/>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7" name="Freeform 45">
                <a:extLst>
                  <a:ext uri="{FF2B5EF4-FFF2-40B4-BE49-F238E27FC236}">
                    <a16:creationId xmlns:a16="http://schemas.microsoft.com/office/drawing/2014/main" id="{000862B6-6022-C639-83FD-B211EC7CA4C9}"/>
                  </a:ext>
                </a:extLst>
              </p:cNvPr>
              <p:cNvSpPr>
                <a:spLocks noEditPoints="1"/>
              </p:cNvSpPr>
              <p:nvPr/>
            </p:nvSpPr>
            <p:spPr bwMode="auto">
              <a:xfrm>
                <a:off x="2162857" y="2367020"/>
                <a:ext cx="135540" cy="101730"/>
              </a:xfrm>
              <a:custGeom>
                <a:avLst/>
                <a:gdLst>
                  <a:gd name="T0" fmla="*/ 296 w 747"/>
                  <a:gd name="T1" fmla="*/ 561 h 573"/>
                  <a:gd name="T2" fmla="*/ 263 w 747"/>
                  <a:gd name="T3" fmla="*/ 467 h 573"/>
                  <a:gd name="T4" fmla="*/ 194 w 747"/>
                  <a:gd name="T5" fmla="*/ 550 h 573"/>
                  <a:gd name="T6" fmla="*/ 125 w 747"/>
                  <a:gd name="T7" fmla="*/ 557 h 573"/>
                  <a:gd name="T8" fmla="*/ 64 w 747"/>
                  <a:gd name="T9" fmla="*/ 490 h 573"/>
                  <a:gd name="T10" fmla="*/ 11 w 747"/>
                  <a:gd name="T11" fmla="*/ 424 h 573"/>
                  <a:gd name="T12" fmla="*/ 47 w 747"/>
                  <a:gd name="T13" fmla="*/ 310 h 573"/>
                  <a:gd name="T14" fmla="*/ 28 w 747"/>
                  <a:gd name="T15" fmla="*/ 275 h 573"/>
                  <a:gd name="T16" fmla="*/ 0 w 747"/>
                  <a:gd name="T17" fmla="*/ 227 h 573"/>
                  <a:gd name="T18" fmla="*/ 40 w 747"/>
                  <a:gd name="T19" fmla="*/ 177 h 573"/>
                  <a:gd name="T20" fmla="*/ 49 w 747"/>
                  <a:gd name="T21" fmla="*/ 213 h 573"/>
                  <a:gd name="T22" fmla="*/ 33 w 747"/>
                  <a:gd name="T23" fmla="*/ 225 h 573"/>
                  <a:gd name="T24" fmla="*/ 71 w 747"/>
                  <a:gd name="T25" fmla="*/ 222 h 573"/>
                  <a:gd name="T26" fmla="*/ 253 w 747"/>
                  <a:gd name="T27" fmla="*/ 118 h 573"/>
                  <a:gd name="T28" fmla="*/ 367 w 747"/>
                  <a:gd name="T29" fmla="*/ 23 h 573"/>
                  <a:gd name="T30" fmla="*/ 536 w 747"/>
                  <a:gd name="T31" fmla="*/ 26 h 573"/>
                  <a:gd name="T32" fmla="*/ 645 w 747"/>
                  <a:gd name="T33" fmla="*/ 135 h 573"/>
                  <a:gd name="T34" fmla="*/ 718 w 747"/>
                  <a:gd name="T35" fmla="*/ 99 h 573"/>
                  <a:gd name="T36" fmla="*/ 740 w 747"/>
                  <a:gd name="T37" fmla="*/ 270 h 573"/>
                  <a:gd name="T38" fmla="*/ 649 w 747"/>
                  <a:gd name="T39" fmla="*/ 355 h 573"/>
                  <a:gd name="T40" fmla="*/ 557 w 747"/>
                  <a:gd name="T41" fmla="*/ 400 h 573"/>
                  <a:gd name="T42" fmla="*/ 476 w 747"/>
                  <a:gd name="T43" fmla="*/ 372 h 573"/>
                  <a:gd name="T44" fmla="*/ 486 w 747"/>
                  <a:gd name="T45" fmla="*/ 483 h 573"/>
                  <a:gd name="T46" fmla="*/ 474 w 747"/>
                  <a:gd name="T47" fmla="*/ 523 h 573"/>
                  <a:gd name="T48" fmla="*/ 353 w 747"/>
                  <a:gd name="T49" fmla="*/ 547 h 573"/>
                  <a:gd name="T50" fmla="*/ 322 w 747"/>
                  <a:gd name="T51" fmla="*/ 573 h 573"/>
                  <a:gd name="T52" fmla="*/ 405 w 747"/>
                  <a:gd name="T53" fmla="*/ 521 h 573"/>
                  <a:gd name="T54" fmla="*/ 486 w 747"/>
                  <a:gd name="T55" fmla="*/ 483 h 573"/>
                  <a:gd name="T56" fmla="*/ 476 w 747"/>
                  <a:gd name="T57" fmla="*/ 369 h 573"/>
                  <a:gd name="T58" fmla="*/ 576 w 747"/>
                  <a:gd name="T59" fmla="*/ 384 h 573"/>
                  <a:gd name="T60" fmla="*/ 687 w 747"/>
                  <a:gd name="T61" fmla="*/ 339 h 573"/>
                  <a:gd name="T62" fmla="*/ 740 w 747"/>
                  <a:gd name="T63" fmla="*/ 166 h 573"/>
                  <a:gd name="T64" fmla="*/ 671 w 747"/>
                  <a:gd name="T65" fmla="*/ 125 h 573"/>
                  <a:gd name="T66" fmla="*/ 597 w 747"/>
                  <a:gd name="T67" fmla="*/ 76 h 573"/>
                  <a:gd name="T68" fmla="*/ 455 w 747"/>
                  <a:gd name="T69" fmla="*/ 2 h 573"/>
                  <a:gd name="T70" fmla="*/ 317 w 747"/>
                  <a:gd name="T71" fmla="*/ 76 h 573"/>
                  <a:gd name="T72" fmla="*/ 253 w 747"/>
                  <a:gd name="T73" fmla="*/ 121 h 573"/>
                  <a:gd name="T74" fmla="*/ 73 w 747"/>
                  <a:gd name="T75" fmla="*/ 222 h 573"/>
                  <a:gd name="T76" fmla="*/ 23 w 747"/>
                  <a:gd name="T77" fmla="*/ 239 h 573"/>
                  <a:gd name="T78" fmla="*/ 42 w 747"/>
                  <a:gd name="T79" fmla="*/ 206 h 573"/>
                  <a:gd name="T80" fmla="*/ 37 w 747"/>
                  <a:gd name="T81" fmla="*/ 180 h 573"/>
                  <a:gd name="T82" fmla="*/ 7 w 747"/>
                  <a:gd name="T83" fmla="*/ 241 h 573"/>
                  <a:gd name="T84" fmla="*/ 56 w 747"/>
                  <a:gd name="T85" fmla="*/ 263 h 573"/>
                  <a:gd name="T86" fmla="*/ 47 w 747"/>
                  <a:gd name="T87" fmla="*/ 388 h 573"/>
                  <a:gd name="T88" fmla="*/ 64 w 747"/>
                  <a:gd name="T89" fmla="*/ 490 h 573"/>
                  <a:gd name="T90" fmla="*/ 128 w 747"/>
                  <a:gd name="T91" fmla="*/ 554 h 573"/>
                  <a:gd name="T92" fmla="*/ 213 w 747"/>
                  <a:gd name="T93" fmla="*/ 488 h 573"/>
                  <a:gd name="T94" fmla="*/ 308 w 747"/>
                  <a:gd name="T95" fmla="*/ 462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7" h="573">
                    <a:moveTo>
                      <a:pt x="322" y="573"/>
                    </a:moveTo>
                    <a:lnTo>
                      <a:pt x="322" y="573"/>
                    </a:lnTo>
                    <a:lnTo>
                      <a:pt x="296" y="561"/>
                    </a:lnTo>
                    <a:lnTo>
                      <a:pt x="296" y="561"/>
                    </a:lnTo>
                    <a:lnTo>
                      <a:pt x="268" y="519"/>
                    </a:lnTo>
                    <a:lnTo>
                      <a:pt x="260" y="488"/>
                    </a:lnTo>
                    <a:lnTo>
                      <a:pt x="303" y="464"/>
                    </a:lnTo>
                    <a:lnTo>
                      <a:pt x="263" y="467"/>
                    </a:lnTo>
                    <a:lnTo>
                      <a:pt x="215" y="464"/>
                    </a:lnTo>
                    <a:lnTo>
                      <a:pt x="215" y="488"/>
                    </a:lnTo>
                    <a:lnTo>
                      <a:pt x="196" y="521"/>
                    </a:lnTo>
                    <a:lnTo>
                      <a:pt x="194" y="550"/>
                    </a:lnTo>
                    <a:lnTo>
                      <a:pt x="194" y="552"/>
                    </a:lnTo>
                    <a:lnTo>
                      <a:pt x="177" y="561"/>
                    </a:lnTo>
                    <a:lnTo>
                      <a:pt x="177" y="561"/>
                    </a:lnTo>
                    <a:lnTo>
                      <a:pt x="125" y="557"/>
                    </a:lnTo>
                    <a:lnTo>
                      <a:pt x="85" y="538"/>
                    </a:lnTo>
                    <a:lnTo>
                      <a:pt x="97" y="495"/>
                    </a:lnTo>
                    <a:lnTo>
                      <a:pt x="80" y="493"/>
                    </a:lnTo>
                    <a:lnTo>
                      <a:pt x="64" y="490"/>
                    </a:lnTo>
                    <a:lnTo>
                      <a:pt x="33" y="469"/>
                    </a:lnTo>
                    <a:lnTo>
                      <a:pt x="19" y="445"/>
                    </a:lnTo>
                    <a:lnTo>
                      <a:pt x="11" y="424"/>
                    </a:lnTo>
                    <a:lnTo>
                      <a:pt x="11" y="424"/>
                    </a:lnTo>
                    <a:lnTo>
                      <a:pt x="45" y="386"/>
                    </a:lnTo>
                    <a:lnTo>
                      <a:pt x="54" y="362"/>
                    </a:lnTo>
                    <a:lnTo>
                      <a:pt x="47" y="310"/>
                    </a:lnTo>
                    <a:lnTo>
                      <a:pt x="47" y="310"/>
                    </a:lnTo>
                    <a:lnTo>
                      <a:pt x="54" y="265"/>
                    </a:lnTo>
                    <a:lnTo>
                      <a:pt x="42" y="272"/>
                    </a:lnTo>
                    <a:lnTo>
                      <a:pt x="28" y="275"/>
                    </a:lnTo>
                    <a:lnTo>
                      <a:pt x="28" y="275"/>
                    </a:lnTo>
                    <a:lnTo>
                      <a:pt x="14" y="268"/>
                    </a:lnTo>
                    <a:lnTo>
                      <a:pt x="14" y="268"/>
                    </a:lnTo>
                    <a:lnTo>
                      <a:pt x="7" y="241"/>
                    </a:lnTo>
                    <a:lnTo>
                      <a:pt x="0" y="227"/>
                    </a:lnTo>
                    <a:lnTo>
                      <a:pt x="0" y="227"/>
                    </a:lnTo>
                    <a:lnTo>
                      <a:pt x="2" y="208"/>
                    </a:lnTo>
                    <a:lnTo>
                      <a:pt x="19" y="189"/>
                    </a:lnTo>
                    <a:lnTo>
                      <a:pt x="40" y="177"/>
                    </a:lnTo>
                    <a:lnTo>
                      <a:pt x="40" y="187"/>
                    </a:lnTo>
                    <a:lnTo>
                      <a:pt x="47" y="192"/>
                    </a:lnTo>
                    <a:lnTo>
                      <a:pt x="47" y="192"/>
                    </a:lnTo>
                    <a:lnTo>
                      <a:pt x="49" y="213"/>
                    </a:lnTo>
                    <a:lnTo>
                      <a:pt x="40" y="206"/>
                    </a:lnTo>
                    <a:lnTo>
                      <a:pt x="35" y="206"/>
                    </a:lnTo>
                    <a:lnTo>
                      <a:pt x="33" y="225"/>
                    </a:lnTo>
                    <a:lnTo>
                      <a:pt x="33" y="225"/>
                    </a:lnTo>
                    <a:lnTo>
                      <a:pt x="23" y="239"/>
                    </a:lnTo>
                    <a:lnTo>
                      <a:pt x="28" y="253"/>
                    </a:lnTo>
                    <a:lnTo>
                      <a:pt x="49" y="244"/>
                    </a:lnTo>
                    <a:lnTo>
                      <a:pt x="71" y="222"/>
                    </a:lnTo>
                    <a:lnTo>
                      <a:pt x="111" y="175"/>
                    </a:lnTo>
                    <a:lnTo>
                      <a:pt x="151" y="149"/>
                    </a:lnTo>
                    <a:lnTo>
                      <a:pt x="199" y="128"/>
                    </a:lnTo>
                    <a:lnTo>
                      <a:pt x="253" y="118"/>
                    </a:lnTo>
                    <a:lnTo>
                      <a:pt x="294" y="80"/>
                    </a:lnTo>
                    <a:lnTo>
                      <a:pt x="315" y="73"/>
                    </a:lnTo>
                    <a:lnTo>
                      <a:pt x="339" y="47"/>
                    </a:lnTo>
                    <a:lnTo>
                      <a:pt x="367" y="23"/>
                    </a:lnTo>
                    <a:lnTo>
                      <a:pt x="407" y="9"/>
                    </a:lnTo>
                    <a:lnTo>
                      <a:pt x="455" y="0"/>
                    </a:lnTo>
                    <a:lnTo>
                      <a:pt x="495" y="4"/>
                    </a:lnTo>
                    <a:lnTo>
                      <a:pt x="536" y="26"/>
                    </a:lnTo>
                    <a:lnTo>
                      <a:pt x="585" y="66"/>
                    </a:lnTo>
                    <a:lnTo>
                      <a:pt x="600" y="76"/>
                    </a:lnTo>
                    <a:lnTo>
                      <a:pt x="621" y="97"/>
                    </a:lnTo>
                    <a:lnTo>
                      <a:pt x="645" y="135"/>
                    </a:lnTo>
                    <a:lnTo>
                      <a:pt x="671" y="125"/>
                    </a:lnTo>
                    <a:lnTo>
                      <a:pt x="699" y="92"/>
                    </a:lnTo>
                    <a:lnTo>
                      <a:pt x="718" y="99"/>
                    </a:lnTo>
                    <a:lnTo>
                      <a:pt x="718" y="99"/>
                    </a:lnTo>
                    <a:lnTo>
                      <a:pt x="730" y="116"/>
                    </a:lnTo>
                    <a:lnTo>
                      <a:pt x="742" y="166"/>
                    </a:lnTo>
                    <a:lnTo>
                      <a:pt x="747" y="222"/>
                    </a:lnTo>
                    <a:lnTo>
                      <a:pt x="740" y="270"/>
                    </a:lnTo>
                    <a:lnTo>
                      <a:pt x="718" y="310"/>
                    </a:lnTo>
                    <a:lnTo>
                      <a:pt x="687" y="339"/>
                    </a:lnTo>
                    <a:lnTo>
                      <a:pt x="649" y="355"/>
                    </a:lnTo>
                    <a:lnTo>
                      <a:pt x="649" y="355"/>
                    </a:lnTo>
                    <a:lnTo>
                      <a:pt x="588" y="350"/>
                    </a:lnTo>
                    <a:lnTo>
                      <a:pt x="578" y="384"/>
                    </a:lnTo>
                    <a:lnTo>
                      <a:pt x="578" y="384"/>
                    </a:lnTo>
                    <a:lnTo>
                      <a:pt x="557" y="400"/>
                    </a:lnTo>
                    <a:lnTo>
                      <a:pt x="536" y="410"/>
                    </a:lnTo>
                    <a:lnTo>
                      <a:pt x="517" y="407"/>
                    </a:lnTo>
                    <a:lnTo>
                      <a:pt x="514" y="407"/>
                    </a:lnTo>
                    <a:lnTo>
                      <a:pt x="476" y="372"/>
                    </a:lnTo>
                    <a:lnTo>
                      <a:pt x="464" y="365"/>
                    </a:lnTo>
                    <a:lnTo>
                      <a:pt x="460" y="384"/>
                    </a:lnTo>
                    <a:lnTo>
                      <a:pt x="483" y="431"/>
                    </a:lnTo>
                    <a:lnTo>
                      <a:pt x="486" y="483"/>
                    </a:lnTo>
                    <a:lnTo>
                      <a:pt x="491" y="493"/>
                    </a:lnTo>
                    <a:lnTo>
                      <a:pt x="491" y="493"/>
                    </a:lnTo>
                    <a:lnTo>
                      <a:pt x="488" y="512"/>
                    </a:lnTo>
                    <a:lnTo>
                      <a:pt x="474" y="523"/>
                    </a:lnTo>
                    <a:lnTo>
                      <a:pt x="474" y="523"/>
                    </a:lnTo>
                    <a:lnTo>
                      <a:pt x="405" y="521"/>
                    </a:lnTo>
                    <a:lnTo>
                      <a:pt x="396" y="514"/>
                    </a:lnTo>
                    <a:lnTo>
                      <a:pt x="353" y="547"/>
                    </a:lnTo>
                    <a:lnTo>
                      <a:pt x="343" y="564"/>
                    </a:lnTo>
                    <a:lnTo>
                      <a:pt x="322" y="573"/>
                    </a:lnTo>
                    <a:close/>
                    <a:moveTo>
                      <a:pt x="296" y="561"/>
                    </a:moveTo>
                    <a:lnTo>
                      <a:pt x="322" y="573"/>
                    </a:lnTo>
                    <a:lnTo>
                      <a:pt x="343" y="564"/>
                    </a:lnTo>
                    <a:lnTo>
                      <a:pt x="353" y="547"/>
                    </a:lnTo>
                    <a:lnTo>
                      <a:pt x="398" y="512"/>
                    </a:lnTo>
                    <a:lnTo>
                      <a:pt x="405" y="521"/>
                    </a:lnTo>
                    <a:lnTo>
                      <a:pt x="474" y="523"/>
                    </a:lnTo>
                    <a:lnTo>
                      <a:pt x="488" y="512"/>
                    </a:lnTo>
                    <a:lnTo>
                      <a:pt x="491" y="493"/>
                    </a:lnTo>
                    <a:lnTo>
                      <a:pt x="486" y="483"/>
                    </a:lnTo>
                    <a:lnTo>
                      <a:pt x="481" y="431"/>
                    </a:lnTo>
                    <a:lnTo>
                      <a:pt x="457" y="384"/>
                    </a:lnTo>
                    <a:lnTo>
                      <a:pt x="462" y="362"/>
                    </a:lnTo>
                    <a:lnTo>
                      <a:pt x="476" y="369"/>
                    </a:lnTo>
                    <a:lnTo>
                      <a:pt x="517" y="407"/>
                    </a:lnTo>
                    <a:lnTo>
                      <a:pt x="536" y="407"/>
                    </a:lnTo>
                    <a:lnTo>
                      <a:pt x="557" y="400"/>
                    </a:lnTo>
                    <a:lnTo>
                      <a:pt x="576" y="384"/>
                    </a:lnTo>
                    <a:lnTo>
                      <a:pt x="588" y="348"/>
                    </a:lnTo>
                    <a:lnTo>
                      <a:pt x="588" y="348"/>
                    </a:lnTo>
                    <a:lnTo>
                      <a:pt x="649" y="353"/>
                    </a:lnTo>
                    <a:lnTo>
                      <a:pt x="687" y="339"/>
                    </a:lnTo>
                    <a:lnTo>
                      <a:pt x="718" y="310"/>
                    </a:lnTo>
                    <a:lnTo>
                      <a:pt x="740" y="270"/>
                    </a:lnTo>
                    <a:lnTo>
                      <a:pt x="744" y="222"/>
                    </a:lnTo>
                    <a:lnTo>
                      <a:pt x="740" y="166"/>
                    </a:lnTo>
                    <a:lnTo>
                      <a:pt x="728" y="116"/>
                    </a:lnTo>
                    <a:lnTo>
                      <a:pt x="716" y="99"/>
                    </a:lnTo>
                    <a:lnTo>
                      <a:pt x="702" y="95"/>
                    </a:lnTo>
                    <a:lnTo>
                      <a:pt x="671" y="125"/>
                    </a:lnTo>
                    <a:lnTo>
                      <a:pt x="645" y="135"/>
                    </a:lnTo>
                    <a:lnTo>
                      <a:pt x="645" y="135"/>
                    </a:lnTo>
                    <a:lnTo>
                      <a:pt x="621" y="97"/>
                    </a:lnTo>
                    <a:lnTo>
                      <a:pt x="597" y="76"/>
                    </a:lnTo>
                    <a:lnTo>
                      <a:pt x="585" y="68"/>
                    </a:lnTo>
                    <a:lnTo>
                      <a:pt x="536" y="26"/>
                    </a:lnTo>
                    <a:lnTo>
                      <a:pt x="495" y="4"/>
                    </a:lnTo>
                    <a:lnTo>
                      <a:pt x="455" y="2"/>
                    </a:lnTo>
                    <a:lnTo>
                      <a:pt x="407" y="9"/>
                    </a:lnTo>
                    <a:lnTo>
                      <a:pt x="367" y="23"/>
                    </a:lnTo>
                    <a:lnTo>
                      <a:pt x="339" y="47"/>
                    </a:lnTo>
                    <a:lnTo>
                      <a:pt x="317" y="76"/>
                    </a:lnTo>
                    <a:lnTo>
                      <a:pt x="317" y="76"/>
                    </a:lnTo>
                    <a:lnTo>
                      <a:pt x="294" y="80"/>
                    </a:lnTo>
                    <a:lnTo>
                      <a:pt x="253" y="121"/>
                    </a:lnTo>
                    <a:lnTo>
                      <a:pt x="253" y="121"/>
                    </a:lnTo>
                    <a:lnTo>
                      <a:pt x="201" y="128"/>
                    </a:lnTo>
                    <a:lnTo>
                      <a:pt x="151" y="149"/>
                    </a:lnTo>
                    <a:lnTo>
                      <a:pt x="111" y="175"/>
                    </a:lnTo>
                    <a:lnTo>
                      <a:pt x="73" y="222"/>
                    </a:lnTo>
                    <a:lnTo>
                      <a:pt x="49" y="246"/>
                    </a:lnTo>
                    <a:lnTo>
                      <a:pt x="28" y="253"/>
                    </a:lnTo>
                    <a:lnTo>
                      <a:pt x="21" y="239"/>
                    </a:lnTo>
                    <a:lnTo>
                      <a:pt x="23" y="239"/>
                    </a:lnTo>
                    <a:lnTo>
                      <a:pt x="33" y="225"/>
                    </a:lnTo>
                    <a:lnTo>
                      <a:pt x="35" y="204"/>
                    </a:lnTo>
                    <a:lnTo>
                      <a:pt x="42" y="206"/>
                    </a:lnTo>
                    <a:lnTo>
                      <a:pt x="42" y="206"/>
                    </a:lnTo>
                    <a:lnTo>
                      <a:pt x="47" y="211"/>
                    </a:lnTo>
                    <a:lnTo>
                      <a:pt x="47" y="192"/>
                    </a:lnTo>
                    <a:lnTo>
                      <a:pt x="37" y="187"/>
                    </a:lnTo>
                    <a:lnTo>
                      <a:pt x="37" y="180"/>
                    </a:lnTo>
                    <a:lnTo>
                      <a:pt x="21" y="189"/>
                    </a:lnTo>
                    <a:lnTo>
                      <a:pt x="4" y="211"/>
                    </a:lnTo>
                    <a:lnTo>
                      <a:pt x="0" y="227"/>
                    </a:lnTo>
                    <a:lnTo>
                      <a:pt x="7" y="241"/>
                    </a:lnTo>
                    <a:lnTo>
                      <a:pt x="14" y="265"/>
                    </a:lnTo>
                    <a:lnTo>
                      <a:pt x="28" y="272"/>
                    </a:lnTo>
                    <a:lnTo>
                      <a:pt x="42" y="272"/>
                    </a:lnTo>
                    <a:lnTo>
                      <a:pt x="56" y="263"/>
                    </a:lnTo>
                    <a:lnTo>
                      <a:pt x="47" y="310"/>
                    </a:lnTo>
                    <a:lnTo>
                      <a:pt x="56" y="362"/>
                    </a:lnTo>
                    <a:lnTo>
                      <a:pt x="56" y="365"/>
                    </a:lnTo>
                    <a:lnTo>
                      <a:pt x="47" y="388"/>
                    </a:lnTo>
                    <a:lnTo>
                      <a:pt x="14" y="424"/>
                    </a:lnTo>
                    <a:lnTo>
                      <a:pt x="19" y="445"/>
                    </a:lnTo>
                    <a:lnTo>
                      <a:pt x="35" y="469"/>
                    </a:lnTo>
                    <a:lnTo>
                      <a:pt x="64" y="490"/>
                    </a:lnTo>
                    <a:lnTo>
                      <a:pt x="80" y="493"/>
                    </a:lnTo>
                    <a:lnTo>
                      <a:pt x="97" y="493"/>
                    </a:lnTo>
                    <a:lnTo>
                      <a:pt x="87" y="538"/>
                    </a:lnTo>
                    <a:lnTo>
                      <a:pt x="128" y="554"/>
                    </a:lnTo>
                    <a:lnTo>
                      <a:pt x="177" y="561"/>
                    </a:lnTo>
                    <a:lnTo>
                      <a:pt x="194" y="550"/>
                    </a:lnTo>
                    <a:lnTo>
                      <a:pt x="194" y="519"/>
                    </a:lnTo>
                    <a:lnTo>
                      <a:pt x="213" y="488"/>
                    </a:lnTo>
                    <a:lnTo>
                      <a:pt x="215" y="462"/>
                    </a:lnTo>
                    <a:lnTo>
                      <a:pt x="215" y="462"/>
                    </a:lnTo>
                    <a:lnTo>
                      <a:pt x="263" y="467"/>
                    </a:lnTo>
                    <a:lnTo>
                      <a:pt x="308" y="462"/>
                    </a:lnTo>
                    <a:lnTo>
                      <a:pt x="263" y="488"/>
                    </a:lnTo>
                    <a:lnTo>
                      <a:pt x="270" y="519"/>
                    </a:lnTo>
                    <a:lnTo>
                      <a:pt x="296" y="561"/>
                    </a:lnTo>
                    <a:close/>
                  </a:path>
                </a:pathLst>
              </a:custGeom>
              <a:solidFill>
                <a:srgbClr val="1F1A1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8" name="Freeform 46">
                <a:extLst>
                  <a:ext uri="{FF2B5EF4-FFF2-40B4-BE49-F238E27FC236}">
                    <a16:creationId xmlns:a16="http://schemas.microsoft.com/office/drawing/2014/main" id="{AE32FA1B-CDED-B6E7-F087-26FB6BA66367}"/>
                  </a:ext>
                </a:extLst>
              </p:cNvPr>
              <p:cNvSpPr>
                <a:spLocks/>
              </p:cNvSpPr>
              <p:nvPr/>
            </p:nvSpPr>
            <p:spPr bwMode="auto">
              <a:xfrm>
                <a:off x="2171329" y="2388213"/>
                <a:ext cx="38121" cy="52985"/>
              </a:xfrm>
              <a:custGeom>
                <a:avLst/>
                <a:gdLst>
                  <a:gd name="T0" fmla="*/ 21 w 84"/>
                  <a:gd name="T1" fmla="*/ 50 h 125"/>
                  <a:gd name="T2" fmla="*/ 12 w 84"/>
                  <a:gd name="T3" fmla="*/ 125 h 125"/>
                  <a:gd name="T4" fmla="*/ 3 w 84"/>
                  <a:gd name="T5" fmla="*/ 104 h 125"/>
                  <a:gd name="T6" fmla="*/ 0 w 84"/>
                  <a:gd name="T7" fmla="*/ 84 h 125"/>
                  <a:gd name="T8" fmla="*/ 1 w 84"/>
                  <a:gd name="T9" fmla="*/ 64 h 125"/>
                  <a:gd name="T10" fmla="*/ 9 w 84"/>
                  <a:gd name="T11" fmla="*/ 45 h 125"/>
                  <a:gd name="T12" fmla="*/ 21 w 84"/>
                  <a:gd name="T13" fmla="*/ 27 h 125"/>
                  <a:gd name="T14" fmla="*/ 40 w 84"/>
                  <a:gd name="T15" fmla="*/ 12 h 125"/>
                  <a:gd name="T16" fmla="*/ 60 w 84"/>
                  <a:gd name="T17" fmla="*/ 3 h 125"/>
                  <a:gd name="T18" fmla="*/ 84 w 84"/>
                  <a:gd name="T19" fmla="*/ 0 h 125"/>
                  <a:gd name="T20" fmla="*/ 62 w 84"/>
                  <a:gd name="T21" fmla="*/ 25 h 125"/>
                  <a:gd name="T22" fmla="*/ 21 w 84"/>
                  <a:gd name="T23" fmla="*/ 5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25">
                    <a:moveTo>
                      <a:pt x="21" y="50"/>
                    </a:moveTo>
                    <a:cubicBezTo>
                      <a:pt x="2" y="72"/>
                      <a:pt x="6" y="99"/>
                      <a:pt x="12" y="125"/>
                    </a:cubicBezTo>
                    <a:cubicBezTo>
                      <a:pt x="9" y="118"/>
                      <a:pt x="6" y="111"/>
                      <a:pt x="3" y="104"/>
                    </a:cubicBezTo>
                    <a:cubicBezTo>
                      <a:pt x="2" y="97"/>
                      <a:pt x="1" y="91"/>
                      <a:pt x="0" y="84"/>
                    </a:cubicBezTo>
                    <a:cubicBezTo>
                      <a:pt x="0" y="78"/>
                      <a:pt x="1" y="71"/>
                      <a:pt x="1" y="64"/>
                    </a:cubicBezTo>
                    <a:cubicBezTo>
                      <a:pt x="3" y="58"/>
                      <a:pt x="6" y="52"/>
                      <a:pt x="9" y="45"/>
                    </a:cubicBezTo>
                    <a:cubicBezTo>
                      <a:pt x="13" y="39"/>
                      <a:pt x="17" y="33"/>
                      <a:pt x="21" y="27"/>
                    </a:cubicBezTo>
                    <a:cubicBezTo>
                      <a:pt x="27" y="22"/>
                      <a:pt x="33" y="17"/>
                      <a:pt x="40" y="12"/>
                    </a:cubicBezTo>
                    <a:cubicBezTo>
                      <a:pt x="46" y="9"/>
                      <a:pt x="53" y="6"/>
                      <a:pt x="60" y="3"/>
                    </a:cubicBezTo>
                    <a:cubicBezTo>
                      <a:pt x="68" y="2"/>
                      <a:pt x="76" y="1"/>
                      <a:pt x="84" y="0"/>
                    </a:cubicBezTo>
                    <a:cubicBezTo>
                      <a:pt x="77" y="9"/>
                      <a:pt x="69" y="17"/>
                      <a:pt x="62" y="25"/>
                    </a:cubicBezTo>
                    <a:cubicBezTo>
                      <a:pt x="44" y="31"/>
                      <a:pt x="33" y="35"/>
                      <a:pt x="21" y="50"/>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9" name="Freeform 47">
                <a:extLst>
                  <a:ext uri="{FF2B5EF4-FFF2-40B4-BE49-F238E27FC236}">
                    <a16:creationId xmlns:a16="http://schemas.microsoft.com/office/drawing/2014/main" id="{0ECC3803-7283-5B12-4865-0B067BD22A42}"/>
                  </a:ext>
                </a:extLst>
              </p:cNvPr>
              <p:cNvSpPr>
                <a:spLocks/>
              </p:cNvSpPr>
              <p:nvPr/>
            </p:nvSpPr>
            <p:spPr bwMode="auto">
              <a:xfrm>
                <a:off x="2192507" y="2379736"/>
                <a:ext cx="27532" cy="38149"/>
              </a:xfrm>
              <a:custGeom>
                <a:avLst/>
                <a:gdLst>
                  <a:gd name="T0" fmla="*/ 62 w 62"/>
                  <a:gd name="T1" fmla="*/ 0 h 86"/>
                  <a:gd name="T2" fmla="*/ 33 w 62"/>
                  <a:gd name="T3" fmla="*/ 38 h 86"/>
                  <a:gd name="T4" fmla="*/ 14 w 62"/>
                  <a:gd name="T5" fmla="*/ 70 h 86"/>
                  <a:gd name="T6" fmla="*/ 9 w 62"/>
                  <a:gd name="T7" fmla="*/ 86 h 86"/>
                  <a:gd name="T8" fmla="*/ 0 w 62"/>
                  <a:gd name="T9" fmla="*/ 75 h 86"/>
                  <a:gd name="T10" fmla="*/ 4 w 62"/>
                  <a:gd name="T11" fmla="*/ 61 h 86"/>
                  <a:gd name="T12" fmla="*/ 20 w 62"/>
                  <a:gd name="T13" fmla="*/ 34 h 86"/>
                  <a:gd name="T14" fmla="*/ 52 w 62"/>
                  <a:gd name="T15" fmla="*/ 2 h 86"/>
                  <a:gd name="T16" fmla="*/ 62 w 62"/>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86">
                    <a:moveTo>
                      <a:pt x="62" y="0"/>
                    </a:moveTo>
                    <a:cubicBezTo>
                      <a:pt x="49" y="13"/>
                      <a:pt x="41" y="23"/>
                      <a:pt x="33" y="38"/>
                    </a:cubicBezTo>
                    <a:cubicBezTo>
                      <a:pt x="27" y="49"/>
                      <a:pt x="20" y="59"/>
                      <a:pt x="14" y="70"/>
                    </a:cubicBezTo>
                    <a:cubicBezTo>
                      <a:pt x="11" y="75"/>
                      <a:pt x="10" y="80"/>
                      <a:pt x="9" y="86"/>
                    </a:cubicBezTo>
                    <a:cubicBezTo>
                      <a:pt x="6" y="82"/>
                      <a:pt x="3" y="78"/>
                      <a:pt x="0" y="75"/>
                    </a:cubicBezTo>
                    <a:cubicBezTo>
                      <a:pt x="1" y="70"/>
                      <a:pt x="3" y="66"/>
                      <a:pt x="4" y="61"/>
                    </a:cubicBezTo>
                    <a:cubicBezTo>
                      <a:pt x="9" y="52"/>
                      <a:pt x="15" y="43"/>
                      <a:pt x="20" y="34"/>
                    </a:cubicBezTo>
                    <a:cubicBezTo>
                      <a:pt x="30" y="24"/>
                      <a:pt x="41" y="13"/>
                      <a:pt x="52" y="2"/>
                    </a:cubicBezTo>
                    <a:cubicBezTo>
                      <a:pt x="55" y="2"/>
                      <a:pt x="59" y="1"/>
                      <a:pt x="62" y="0"/>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0" name="Freeform 48">
                <a:extLst>
                  <a:ext uri="{FF2B5EF4-FFF2-40B4-BE49-F238E27FC236}">
                    <a16:creationId xmlns:a16="http://schemas.microsoft.com/office/drawing/2014/main" id="{F31C8924-4485-620F-E7E5-CB3241DFC525}"/>
                  </a:ext>
                </a:extLst>
              </p:cNvPr>
              <p:cNvSpPr>
                <a:spLocks/>
              </p:cNvSpPr>
              <p:nvPr/>
            </p:nvSpPr>
            <p:spPr bwMode="auto">
              <a:xfrm>
                <a:off x="2220039" y="2367020"/>
                <a:ext cx="27531" cy="16955"/>
              </a:xfrm>
              <a:custGeom>
                <a:avLst/>
                <a:gdLst>
                  <a:gd name="T0" fmla="*/ 65 w 65"/>
                  <a:gd name="T1" fmla="*/ 0 h 39"/>
                  <a:gd name="T2" fmla="*/ 35 w 65"/>
                  <a:gd name="T3" fmla="*/ 17 h 39"/>
                  <a:gd name="T4" fmla="*/ 41 w 65"/>
                  <a:gd name="T5" fmla="*/ 39 h 39"/>
                  <a:gd name="T6" fmla="*/ 0 w 65"/>
                  <a:gd name="T7" fmla="*/ 32 h 39"/>
                  <a:gd name="T8" fmla="*/ 11 w 65"/>
                  <a:gd name="T9" fmla="*/ 17 h 39"/>
                  <a:gd name="T10" fmla="*/ 29 w 65"/>
                  <a:gd name="T11" fmla="*/ 5 h 39"/>
                  <a:gd name="T12" fmla="*/ 53 w 65"/>
                  <a:gd name="T13" fmla="*/ 0 h 39"/>
                  <a:gd name="T14" fmla="*/ 65 w 6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9">
                    <a:moveTo>
                      <a:pt x="65" y="0"/>
                    </a:moveTo>
                    <a:cubicBezTo>
                      <a:pt x="54" y="4"/>
                      <a:pt x="36" y="5"/>
                      <a:pt x="35" y="17"/>
                    </a:cubicBezTo>
                    <a:cubicBezTo>
                      <a:pt x="34" y="26"/>
                      <a:pt x="36" y="30"/>
                      <a:pt x="41" y="39"/>
                    </a:cubicBezTo>
                    <a:cubicBezTo>
                      <a:pt x="28" y="26"/>
                      <a:pt x="25" y="28"/>
                      <a:pt x="0" y="32"/>
                    </a:cubicBezTo>
                    <a:cubicBezTo>
                      <a:pt x="3" y="27"/>
                      <a:pt x="7" y="22"/>
                      <a:pt x="11" y="17"/>
                    </a:cubicBezTo>
                    <a:cubicBezTo>
                      <a:pt x="17" y="13"/>
                      <a:pt x="23" y="9"/>
                      <a:pt x="29" y="5"/>
                    </a:cubicBezTo>
                    <a:cubicBezTo>
                      <a:pt x="37" y="4"/>
                      <a:pt x="45" y="2"/>
                      <a:pt x="53" y="0"/>
                    </a:cubicBezTo>
                    <a:cubicBezTo>
                      <a:pt x="57" y="0"/>
                      <a:pt x="61" y="0"/>
                      <a:pt x="65" y="0"/>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1" name="Freeform 49">
                <a:extLst>
                  <a:ext uri="{FF2B5EF4-FFF2-40B4-BE49-F238E27FC236}">
                    <a16:creationId xmlns:a16="http://schemas.microsoft.com/office/drawing/2014/main" id="{304EF0A5-2684-4543-9EE1-6C87E7216FF2}"/>
                  </a:ext>
                </a:extLst>
              </p:cNvPr>
              <p:cNvSpPr>
                <a:spLocks/>
              </p:cNvSpPr>
              <p:nvPr/>
            </p:nvSpPr>
            <p:spPr bwMode="auto">
              <a:xfrm>
                <a:off x="2256041" y="2428482"/>
                <a:ext cx="14825" cy="10596"/>
              </a:xfrm>
              <a:custGeom>
                <a:avLst/>
                <a:gdLst>
                  <a:gd name="T0" fmla="*/ 9 w 30"/>
                  <a:gd name="T1" fmla="*/ 20 h 25"/>
                  <a:gd name="T2" fmla="*/ 12 w 30"/>
                  <a:gd name="T3" fmla="*/ 25 h 25"/>
                  <a:gd name="T4" fmla="*/ 20 w 30"/>
                  <a:gd name="T5" fmla="*/ 22 h 25"/>
                  <a:gd name="T6" fmla="*/ 26 w 30"/>
                  <a:gd name="T7" fmla="*/ 14 h 25"/>
                  <a:gd name="T8" fmla="*/ 30 w 30"/>
                  <a:gd name="T9" fmla="*/ 4 h 25"/>
                  <a:gd name="T10" fmla="*/ 24 w 30"/>
                  <a:gd name="T11" fmla="*/ 0 h 25"/>
                  <a:gd name="T12" fmla="*/ 2 w 30"/>
                  <a:gd name="T13" fmla="*/ 3 h 25"/>
                  <a:gd name="T14" fmla="*/ 0 w 30"/>
                  <a:gd name="T15" fmla="*/ 8 h 25"/>
                  <a:gd name="T16" fmla="*/ 1 w 30"/>
                  <a:gd name="T17" fmla="*/ 14 h 25"/>
                  <a:gd name="T18" fmla="*/ 3 w 30"/>
                  <a:gd name="T19" fmla="*/ 18 h 25"/>
                  <a:gd name="T20" fmla="*/ 6 w 30"/>
                  <a:gd name="T21" fmla="*/ 20 h 25"/>
                  <a:gd name="T22" fmla="*/ 9 w 30"/>
                  <a:gd name="T2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9" y="20"/>
                    </a:moveTo>
                    <a:cubicBezTo>
                      <a:pt x="12" y="22"/>
                      <a:pt x="12" y="24"/>
                      <a:pt x="12" y="25"/>
                    </a:cubicBezTo>
                    <a:cubicBezTo>
                      <a:pt x="15" y="24"/>
                      <a:pt x="17" y="23"/>
                      <a:pt x="20" y="22"/>
                    </a:cubicBezTo>
                    <a:cubicBezTo>
                      <a:pt x="22" y="19"/>
                      <a:pt x="24" y="17"/>
                      <a:pt x="26" y="14"/>
                    </a:cubicBezTo>
                    <a:cubicBezTo>
                      <a:pt x="27" y="11"/>
                      <a:pt x="28" y="7"/>
                      <a:pt x="30" y="4"/>
                    </a:cubicBezTo>
                    <a:cubicBezTo>
                      <a:pt x="28" y="3"/>
                      <a:pt x="26" y="1"/>
                      <a:pt x="24" y="0"/>
                    </a:cubicBezTo>
                    <a:cubicBezTo>
                      <a:pt x="17" y="1"/>
                      <a:pt x="9" y="2"/>
                      <a:pt x="2" y="3"/>
                    </a:cubicBezTo>
                    <a:cubicBezTo>
                      <a:pt x="1" y="5"/>
                      <a:pt x="1" y="6"/>
                      <a:pt x="0" y="8"/>
                    </a:cubicBezTo>
                    <a:cubicBezTo>
                      <a:pt x="0" y="10"/>
                      <a:pt x="1" y="12"/>
                      <a:pt x="1" y="14"/>
                    </a:cubicBezTo>
                    <a:cubicBezTo>
                      <a:pt x="1" y="15"/>
                      <a:pt x="2" y="17"/>
                      <a:pt x="3" y="18"/>
                    </a:cubicBezTo>
                    <a:cubicBezTo>
                      <a:pt x="4" y="18"/>
                      <a:pt x="5" y="19"/>
                      <a:pt x="6" y="20"/>
                    </a:cubicBezTo>
                    <a:cubicBezTo>
                      <a:pt x="7" y="20"/>
                      <a:pt x="8" y="20"/>
                      <a:pt x="9" y="2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2" name="Freeform 50">
                <a:extLst>
                  <a:ext uri="{FF2B5EF4-FFF2-40B4-BE49-F238E27FC236}">
                    <a16:creationId xmlns:a16="http://schemas.microsoft.com/office/drawing/2014/main" id="{AB1EA66B-2FCF-F667-89F2-27BA7C807380}"/>
                  </a:ext>
                </a:extLst>
              </p:cNvPr>
              <p:cNvSpPr>
                <a:spLocks/>
              </p:cNvSpPr>
              <p:nvPr/>
            </p:nvSpPr>
            <p:spPr bwMode="auto">
              <a:xfrm>
                <a:off x="2253924" y="2420005"/>
                <a:ext cx="6353" cy="8477"/>
              </a:xfrm>
              <a:custGeom>
                <a:avLst/>
                <a:gdLst>
                  <a:gd name="T0" fmla="*/ 15 w 15"/>
                  <a:gd name="T1" fmla="*/ 0 h 16"/>
                  <a:gd name="T2" fmla="*/ 0 w 15"/>
                  <a:gd name="T3" fmla="*/ 16 h 16"/>
                  <a:gd name="T4" fmla="*/ 15 w 15"/>
                  <a:gd name="T5" fmla="*/ 0 h 16"/>
                </a:gdLst>
                <a:ahLst/>
                <a:cxnLst>
                  <a:cxn ang="0">
                    <a:pos x="T0" y="T1"/>
                  </a:cxn>
                  <a:cxn ang="0">
                    <a:pos x="T2" y="T3"/>
                  </a:cxn>
                  <a:cxn ang="0">
                    <a:pos x="T4" y="T5"/>
                  </a:cxn>
                </a:cxnLst>
                <a:rect l="0" t="0" r="r" b="b"/>
                <a:pathLst>
                  <a:path w="15" h="16">
                    <a:moveTo>
                      <a:pt x="15" y="0"/>
                    </a:moveTo>
                    <a:cubicBezTo>
                      <a:pt x="4" y="4"/>
                      <a:pt x="4" y="4"/>
                      <a:pt x="0" y="16"/>
                    </a:cubicBezTo>
                    <a:cubicBezTo>
                      <a:pt x="5" y="9"/>
                      <a:pt x="8" y="5"/>
                      <a:pt x="15"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76" name="Freeform 51">
                <a:extLst>
                  <a:ext uri="{FF2B5EF4-FFF2-40B4-BE49-F238E27FC236}">
                    <a16:creationId xmlns:a16="http://schemas.microsoft.com/office/drawing/2014/main" id="{1B7A4156-09FA-C96E-0A49-5CB88D7E383E}"/>
                  </a:ext>
                </a:extLst>
              </p:cNvPr>
              <p:cNvSpPr>
                <a:spLocks/>
              </p:cNvSpPr>
              <p:nvPr/>
            </p:nvSpPr>
            <p:spPr bwMode="auto">
              <a:xfrm>
                <a:off x="2209449" y="2383975"/>
                <a:ext cx="23297" cy="25432"/>
              </a:xfrm>
              <a:custGeom>
                <a:avLst/>
                <a:gdLst>
                  <a:gd name="T0" fmla="*/ 15 w 58"/>
                  <a:gd name="T1" fmla="*/ 27 h 60"/>
                  <a:gd name="T2" fmla="*/ 0 w 58"/>
                  <a:gd name="T3" fmla="*/ 60 h 60"/>
                  <a:gd name="T4" fmla="*/ 19 w 58"/>
                  <a:gd name="T5" fmla="*/ 32 h 60"/>
                  <a:gd name="T6" fmla="*/ 26 w 58"/>
                  <a:gd name="T7" fmla="*/ 25 h 60"/>
                  <a:gd name="T8" fmla="*/ 28 w 58"/>
                  <a:gd name="T9" fmla="*/ 38 h 60"/>
                  <a:gd name="T10" fmla="*/ 58 w 58"/>
                  <a:gd name="T11" fmla="*/ 0 h 60"/>
                  <a:gd name="T12" fmla="*/ 42 w 58"/>
                  <a:gd name="T13" fmla="*/ 2 h 60"/>
                  <a:gd name="T14" fmla="*/ 27 w 58"/>
                  <a:gd name="T15" fmla="*/ 6 h 60"/>
                  <a:gd name="T16" fmla="*/ 19 w 58"/>
                  <a:gd name="T17" fmla="*/ 16 h 60"/>
                  <a:gd name="T18" fmla="*/ 15 w 58"/>
                  <a:gd name="T19"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60">
                    <a:moveTo>
                      <a:pt x="15" y="27"/>
                    </a:moveTo>
                    <a:cubicBezTo>
                      <a:pt x="11" y="39"/>
                      <a:pt x="7" y="49"/>
                      <a:pt x="0" y="60"/>
                    </a:cubicBezTo>
                    <a:cubicBezTo>
                      <a:pt x="9" y="51"/>
                      <a:pt x="14" y="43"/>
                      <a:pt x="19" y="32"/>
                    </a:cubicBezTo>
                    <a:cubicBezTo>
                      <a:pt x="21" y="28"/>
                      <a:pt x="21" y="24"/>
                      <a:pt x="26" y="25"/>
                    </a:cubicBezTo>
                    <a:cubicBezTo>
                      <a:pt x="27" y="29"/>
                      <a:pt x="28" y="34"/>
                      <a:pt x="28" y="38"/>
                    </a:cubicBezTo>
                    <a:cubicBezTo>
                      <a:pt x="31" y="17"/>
                      <a:pt x="39" y="8"/>
                      <a:pt x="58" y="0"/>
                    </a:cubicBezTo>
                    <a:cubicBezTo>
                      <a:pt x="52" y="1"/>
                      <a:pt x="47" y="2"/>
                      <a:pt x="42" y="2"/>
                    </a:cubicBezTo>
                    <a:cubicBezTo>
                      <a:pt x="37" y="3"/>
                      <a:pt x="32" y="4"/>
                      <a:pt x="27" y="6"/>
                    </a:cubicBezTo>
                    <a:cubicBezTo>
                      <a:pt x="24" y="9"/>
                      <a:pt x="22" y="13"/>
                      <a:pt x="19" y="16"/>
                    </a:cubicBezTo>
                    <a:cubicBezTo>
                      <a:pt x="18" y="20"/>
                      <a:pt x="16" y="23"/>
                      <a:pt x="15" y="27"/>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77" name="Freeform 52">
                <a:extLst>
                  <a:ext uri="{FF2B5EF4-FFF2-40B4-BE49-F238E27FC236}">
                    <a16:creationId xmlns:a16="http://schemas.microsoft.com/office/drawing/2014/main" id="{BE88E7AE-8D97-B863-794F-D3342ED193AB}"/>
                  </a:ext>
                </a:extLst>
              </p:cNvPr>
              <p:cNvSpPr>
                <a:spLocks/>
              </p:cNvSpPr>
              <p:nvPr/>
            </p:nvSpPr>
            <p:spPr bwMode="auto">
              <a:xfrm>
                <a:off x="2200978" y="2396691"/>
                <a:ext cx="36003" cy="46626"/>
              </a:xfrm>
              <a:custGeom>
                <a:avLst/>
                <a:gdLst>
                  <a:gd name="T0" fmla="*/ 71 w 85"/>
                  <a:gd name="T1" fmla="*/ 0 h 111"/>
                  <a:gd name="T2" fmla="*/ 83 w 85"/>
                  <a:gd name="T3" fmla="*/ 57 h 111"/>
                  <a:gd name="T4" fmla="*/ 79 w 85"/>
                  <a:gd name="T5" fmla="*/ 87 h 111"/>
                  <a:gd name="T6" fmla="*/ 61 w 85"/>
                  <a:gd name="T7" fmla="*/ 89 h 111"/>
                  <a:gd name="T8" fmla="*/ 0 w 85"/>
                  <a:gd name="T9" fmla="*/ 85 h 111"/>
                  <a:gd name="T10" fmla="*/ 18 w 85"/>
                  <a:gd name="T11" fmla="*/ 93 h 111"/>
                  <a:gd name="T12" fmla="*/ 30 w 85"/>
                  <a:gd name="T13" fmla="*/ 91 h 111"/>
                  <a:gd name="T14" fmla="*/ 52 w 85"/>
                  <a:gd name="T15" fmla="*/ 78 h 111"/>
                  <a:gd name="T16" fmla="*/ 69 w 85"/>
                  <a:gd name="T17" fmla="*/ 75 h 111"/>
                  <a:gd name="T18" fmla="*/ 74 w 85"/>
                  <a:gd name="T19" fmla="*/ 52 h 111"/>
                  <a:gd name="T20" fmla="*/ 70 w 85"/>
                  <a:gd name="T21" fmla="*/ 21 h 111"/>
                  <a:gd name="T22" fmla="*/ 70 w 85"/>
                  <a:gd name="T23" fmla="*/ 7 h 111"/>
                  <a:gd name="T24" fmla="*/ 71 w 85"/>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11">
                    <a:moveTo>
                      <a:pt x="71" y="0"/>
                    </a:moveTo>
                    <a:cubicBezTo>
                      <a:pt x="75" y="19"/>
                      <a:pt x="81" y="38"/>
                      <a:pt x="83" y="57"/>
                    </a:cubicBezTo>
                    <a:cubicBezTo>
                      <a:pt x="85" y="70"/>
                      <a:pt x="85" y="76"/>
                      <a:pt x="79" y="87"/>
                    </a:cubicBezTo>
                    <a:cubicBezTo>
                      <a:pt x="72" y="86"/>
                      <a:pt x="67" y="87"/>
                      <a:pt x="61" y="89"/>
                    </a:cubicBezTo>
                    <a:cubicBezTo>
                      <a:pt x="34" y="98"/>
                      <a:pt x="19" y="111"/>
                      <a:pt x="0" y="85"/>
                    </a:cubicBezTo>
                    <a:cubicBezTo>
                      <a:pt x="6" y="88"/>
                      <a:pt x="12" y="91"/>
                      <a:pt x="18" y="93"/>
                    </a:cubicBezTo>
                    <a:cubicBezTo>
                      <a:pt x="22" y="92"/>
                      <a:pt x="26" y="92"/>
                      <a:pt x="30" y="91"/>
                    </a:cubicBezTo>
                    <a:cubicBezTo>
                      <a:pt x="37" y="87"/>
                      <a:pt x="45" y="82"/>
                      <a:pt x="52" y="78"/>
                    </a:cubicBezTo>
                    <a:cubicBezTo>
                      <a:pt x="58" y="77"/>
                      <a:pt x="63" y="76"/>
                      <a:pt x="69" y="75"/>
                    </a:cubicBezTo>
                    <a:cubicBezTo>
                      <a:pt x="71" y="67"/>
                      <a:pt x="73" y="59"/>
                      <a:pt x="74" y="52"/>
                    </a:cubicBezTo>
                    <a:cubicBezTo>
                      <a:pt x="73" y="42"/>
                      <a:pt x="72" y="32"/>
                      <a:pt x="70" y="21"/>
                    </a:cubicBezTo>
                    <a:cubicBezTo>
                      <a:pt x="70" y="17"/>
                      <a:pt x="70" y="12"/>
                      <a:pt x="70" y="7"/>
                    </a:cubicBezTo>
                    <a:cubicBezTo>
                      <a:pt x="70" y="5"/>
                      <a:pt x="70" y="2"/>
                      <a:pt x="71"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78" name="Freeform 53">
                <a:extLst>
                  <a:ext uri="{FF2B5EF4-FFF2-40B4-BE49-F238E27FC236}">
                    <a16:creationId xmlns:a16="http://schemas.microsoft.com/office/drawing/2014/main" id="{AF1FB029-46EE-3F4D-49BC-EC119737C10E}"/>
                  </a:ext>
                </a:extLst>
              </p:cNvPr>
              <p:cNvSpPr>
                <a:spLocks/>
              </p:cNvSpPr>
              <p:nvPr/>
            </p:nvSpPr>
            <p:spPr bwMode="auto">
              <a:xfrm>
                <a:off x="2234863" y="2436960"/>
                <a:ext cx="16942" cy="23312"/>
              </a:xfrm>
              <a:custGeom>
                <a:avLst/>
                <a:gdLst>
                  <a:gd name="T0" fmla="*/ 35 w 40"/>
                  <a:gd name="T1" fmla="*/ 22 h 56"/>
                  <a:gd name="T2" fmla="*/ 37 w 40"/>
                  <a:gd name="T3" fmla="*/ 50 h 56"/>
                  <a:gd name="T4" fmla="*/ 34 w 40"/>
                  <a:gd name="T5" fmla="*/ 54 h 56"/>
                  <a:gd name="T6" fmla="*/ 22 w 40"/>
                  <a:gd name="T7" fmla="*/ 55 h 56"/>
                  <a:gd name="T8" fmla="*/ 6 w 40"/>
                  <a:gd name="T9" fmla="*/ 55 h 56"/>
                  <a:gd name="T10" fmla="*/ 0 w 40"/>
                  <a:gd name="T11" fmla="*/ 52 h 56"/>
                  <a:gd name="T12" fmla="*/ 10 w 40"/>
                  <a:gd name="T13" fmla="*/ 41 h 56"/>
                  <a:gd name="T14" fmla="*/ 19 w 40"/>
                  <a:gd name="T15" fmla="*/ 21 h 56"/>
                  <a:gd name="T16" fmla="*/ 25 w 40"/>
                  <a:gd name="T17" fmla="*/ 0 h 56"/>
                  <a:gd name="T18" fmla="*/ 28 w 40"/>
                  <a:gd name="T19" fmla="*/ 0 h 56"/>
                  <a:gd name="T20" fmla="*/ 35 w 40"/>
                  <a:gd name="T21"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6">
                    <a:moveTo>
                      <a:pt x="35" y="22"/>
                    </a:moveTo>
                    <a:cubicBezTo>
                      <a:pt x="33" y="37"/>
                      <a:pt x="40" y="46"/>
                      <a:pt x="37" y="50"/>
                    </a:cubicBezTo>
                    <a:cubicBezTo>
                      <a:pt x="36" y="51"/>
                      <a:pt x="35" y="53"/>
                      <a:pt x="34" y="54"/>
                    </a:cubicBezTo>
                    <a:cubicBezTo>
                      <a:pt x="29" y="56"/>
                      <a:pt x="23" y="54"/>
                      <a:pt x="22" y="55"/>
                    </a:cubicBezTo>
                    <a:cubicBezTo>
                      <a:pt x="17" y="55"/>
                      <a:pt x="12" y="55"/>
                      <a:pt x="6" y="55"/>
                    </a:cubicBezTo>
                    <a:cubicBezTo>
                      <a:pt x="4" y="54"/>
                      <a:pt x="2" y="53"/>
                      <a:pt x="0" y="52"/>
                    </a:cubicBezTo>
                    <a:cubicBezTo>
                      <a:pt x="3" y="48"/>
                      <a:pt x="7" y="45"/>
                      <a:pt x="10" y="41"/>
                    </a:cubicBezTo>
                    <a:cubicBezTo>
                      <a:pt x="13" y="34"/>
                      <a:pt x="16" y="27"/>
                      <a:pt x="19" y="21"/>
                    </a:cubicBezTo>
                    <a:cubicBezTo>
                      <a:pt x="21" y="14"/>
                      <a:pt x="23" y="7"/>
                      <a:pt x="25" y="0"/>
                    </a:cubicBezTo>
                    <a:cubicBezTo>
                      <a:pt x="26" y="0"/>
                      <a:pt x="27" y="0"/>
                      <a:pt x="28" y="0"/>
                    </a:cubicBezTo>
                    <a:cubicBezTo>
                      <a:pt x="30" y="7"/>
                      <a:pt x="33" y="15"/>
                      <a:pt x="35" y="22"/>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79" name="Freeform 54">
                <a:extLst>
                  <a:ext uri="{FF2B5EF4-FFF2-40B4-BE49-F238E27FC236}">
                    <a16:creationId xmlns:a16="http://schemas.microsoft.com/office/drawing/2014/main" id="{E612B804-EF2B-ADC9-A3D8-2F19D0B45347}"/>
                  </a:ext>
                </a:extLst>
              </p:cNvPr>
              <p:cNvSpPr>
                <a:spLocks/>
              </p:cNvSpPr>
              <p:nvPr/>
            </p:nvSpPr>
            <p:spPr bwMode="auto">
              <a:xfrm>
                <a:off x="2211568" y="2426362"/>
                <a:ext cx="36002" cy="44507"/>
              </a:xfrm>
              <a:custGeom>
                <a:avLst/>
                <a:gdLst>
                  <a:gd name="T0" fmla="*/ 64 w 83"/>
                  <a:gd name="T1" fmla="*/ 0 h 101"/>
                  <a:gd name="T2" fmla="*/ 71 w 83"/>
                  <a:gd name="T3" fmla="*/ 15 h 101"/>
                  <a:gd name="T4" fmla="*/ 61 w 83"/>
                  <a:gd name="T5" fmla="*/ 49 h 101"/>
                  <a:gd name="T6" fmla="*/ 54 w 83"/>
                  <a:gd name="T7" fmla="*/ 59 h 101"/>
                  <a:gd name="T8" fmla="*/ 37 w 83"/>
                  <a:gd name="T9" fmla="*/ 74 h 101"/>
                  <a:gd name="T10" fmla="*/ 24 w 83"/>
                  <a:gd name="T11" fmla="*/ 75 h 101"/>
                  <a:gd name="T12" fmla="*/ 17 w 83"/>
                  <a:gd name="T13" fmla="*/ 84 h 101"/>
                  <a:gd name="T14" fmla="*/ 0 w 83"/>
                  <a:gd name="T15" fmla="*/ 76 h 101"/>
                  <a:gd name="T16" fmla="*/ 11 w 83"/>
                  <a:gd name="T17" fmla="*/ 93 h 101"/>
                  <a:gd name="T18" fmla="*/ 18 w 83"/>
                  <a:gd name="T19" fmla="*/ 100 h 101"/>
                  <a:gd name="T20" fmla="*/ 25 w 83"/>
                  <a:gd name="T21" fmla="*/ 101 h 101"/>
                  <a:gd name="T22" fmla="*/ 33 w 83"/>
                  <a:gd name="T23" fmla="*/ 96 h 101"/>
                  <a:gd name="T24" fmla="*/ 38 w 83"/>
                  <a:gd name="T25" fmla="*/ 87 h 101"/>
                  <a:gd name="T26" fmla="*/ 48 w 83"/>
                  <a:gd name="T27" fmla="*/ 80 h 101"/>
                  <a:gd name="T28" fmla="*/ 59 w 83"/>
                  <a:gd name="T29" fmla="*/ 70 h 101"/>
                  <a:gd name="T30" fmla="*/ 67 w 83"/>
                  <a:gd name="T31" fmla="*/ 59 h 101"/>
                  <a:gd name="T32" fmla="*/ 73 w 83"/>
                  <a:gd name="T33" fmla="*/ 47 h 101"/>
                  <a:gd name="T34" fmla="*/ 82 w 83"/>
                  <a:gd name="T35" fmla="*/ 21 h 101"/>
                  <a:gd name="T36" fmla="*/ 83 w 83"/>
                  <a:gd name="T37" fmla="*/ 11 h 101"/>
                  <a:gd name="T38" fmla="*/ 72 w 83"/>
                  <a:gd name="T39" fmla="*/ 7 h 101"/>
                  <a:gd name="T40" fmla="*/ 64 w 83"/>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01">
                    <a:moveTo>
                      <a:pt x="64" y="0"/>
                    </a:moveTo>
                    <a:cubicBezTo>
                      <a:pt x="65" y="7"/>
                      <a:pt x="67" y="8"/>
                      <a:pt x="71" y="15"/>
                    </a:cubicBezTo>
                    <a:cubicBezTo>
                      <a:pt x="68" y="26"/>
                      <a:pt x="65" y="40"/>
                      <a:pt x="61" y="49"/>
                    </a:cubicBezTo>
                    <a:cubicBezTo>
                      <a:pt x="59" y="54"/>
                      <a:pt x="57" y="56"/>
                      <a:pt x="54" y="59"/>
                    </a:cubicBezTo>
                    <a:cubicBezTo>
                      <a:pt x="49" y="65"/>
                      <a:pt x="43" y="69"/>
                      <a:pt x="37" y="74"/>
                    </a:cubicBezTo>
                    <a:cubicBezTo>
                      <a:pt x="33" y="77"/>
                      <a:pt x="30" y="76"/>
                      <a:pt x="24" y="75"/>
                    </a:cubicBezTo>
                    <a:cubicBezTo>
                      <a:pt x="22" y="79"/>
                      <a:pt x="21" y="81"/>
                      <a:pt x="17" y="84"/>
                    </a:cubicBezTo>
                    <a:cubicBezTo>
                      <a:pt x="11" y="87"/>
                      <a:pt x="5" y="80"/>
                      <a:pt x="0" y="76"/>
                    </a:cubicBezTo>
                    <a:cubicBezTo>
                      <a:pt x="3" y="81"/>
                      <a:pt x="7" y="87"/>
                      <a:pt x="11" y="93"/>
                    </a:cubicBezTo>
                    <a:cubicBezTo>
                      <a:pt x="13" y="95"/>
                      <a:pt x="16" y="98"/>
                      <a:pt x="18" y="100"/>
                    </a:cubicBezTo>
                    <a:cubicBezTo>
                      <a:pt x="21" y="100"/>
                      <a:pt x="23" y="101"/>
                      <a:pt x="25" y="101"/>
                    </a:cubicBezTo>
                    <a:cubicBezTo>
                      <a:pt x="28" y="99"/>
                      <a:pt x="31" y="98"/>
                      <a:pt x="33" y="96"/>
                    </a:cubicBezTo>
                    <a:cubicBezTo>
                      <a:pt x="35" y="93"/>
                      <a:pt x="37" y="90"/>
                      <a:pt x="38" y="87"/>
                    </a:cubicBezTo>
                    <a:cubicBezTo>
                      <a:pt x="41" y="85"/>
                      <a:pt x="44" y="82"/>
                      <a:pt x="48" y="80"/>
                    </a:cubicBezTo>
                    <a:cubicBezTo>
                      <a:pt x="52" y="77"/>
                      <a:pt x="55" y="73"/>
                      <a:pt x="59" y="70"/>
                    </a:cubicBezTo>
                    <a:cubicBezTo>
                      <a:pt x="62" y="66"/>
                      <a:pt x="64" y="63"/>
                      <a:pt x="67" y="59"/>
                    </a:cubicBezTo>
                    <a:cubicBezTo>
                      <a:pt x="69" y="55"/>
                      <a:pt x="71" y="51"/>
                      <a:pt x="73" y="47"/>
                    </a:cubicBezTo>
                    <a:cubicBezTo>
                      <a:pt x="76" y="38"/>
                      <a:pt x="79" y="30"/>
                      <a:pt x="82" y="21"/>
                    </a:cubicBezTo>
                    <a:cubicBezTo>
                      <a:pt x="82" y="18"/>
                      <a:pt x="83" y="15"/>
                      <a:pt x="83" y="11"/>
                    </a:cubicBezTo>
                    <a:cubicBezTo>
                      <a:pt x="79" y="10"/>
                      <a:pt x="76" y="8"/>
                      <a:pt x="72" y="7"/>
                    </a:cubicBezTo>
                    <a:cubicBezTo>
                      <a:pt x="69" y="4"/>
                      <a:pt x="66" y="2"/>
                      <a:pt x="64"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0" name="Freeform 55">
                <a:extLst>
                  <a:ext uri="{FF2B5EF4-FFF2-40B4-BE49-F238E27FC236}">
                    <a16:creationId xmlns:a16="http://schemas.microsoft.com/office/drawing/2014/main" id="{B0E4AF3D-A92E-8859-AD41-A5806B5BBD0E}"/>
                  </a:ext>
                </a:extLst>
              </p:cNvPr>
              <p:cNvSpPr>
                <a:spLocks/>
              </p:cNvSpPr>
              <p:nvPr/>
            </p:nvSpPr>
            <p:spPr bwMode="auto">
              <a:xfrm>
                <a:off x="2203096" y="2441198"/>
                <a:ext cx="19060" cy="8477"/>
              </a:xfrm>
              <a:custGeom>
                <a:avLst/>
                <a:gdLst>
                  <a:gd name="T0" fmla="*/ 0 w 46"/>
                  <a:gd name="T1" fmla="*/ 18 h 24"/>
                  <a:gd name="T2" fmla="*/ 36 w 46"/>
                  <a:gd name="T3" fmla="*/ 13 h 24"/>
                  <a:gd name="T4" fmla="*/ 46 w 46"/>
                  <a:gd name="T5" fmla="*/ 0 h 24"/>
                  <a:gd name="T6" fmla="*/ 40 w 46"/>
                  <a:gd name="T7" fmla="*/ 18 h 24"/>
                  <a:gd name="T8" fmla="*/ 37 w 46"/>
                  <a:gd name="T9" fmla="*/ 23 h 24"/>
                  <a:gd name="T10" fmla="*/ 10 w 46"/>
                  <a:gd name="T11" fmla="*/ 24 h 24"/>
                  <a:gd name="T12" fmla="*/ 1 w 46"/>
                  <a:gd name="T13" fmla="*/ 23 h 24"/>
                  <a:gd name="T14" fmla="*/ 0 w 46"/>
                  <a:gd name="T15" fmla="*/ 22 h 24"/>
                  <a:gd name="T16" fmla="*/ 0 w 46"/>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
                    <a:moveTo>
                      <a:pt x="0" y="18"/>
                    </a:moveTo>
                    <a:cubicBezTo>
                      <a:pt x="12" y="18"/>
                      <a:pt x="25" y="18"/>
                      <a:pt x="36" y="13"/>
                    </a:cubicBezTo>
                    <a:cubicBezTo>
                      <a:pt x="39" y="8"/>
                      <a:pt x="42" y="4"/>
                      <a:pt x="46" y="0"/>
                    </a:cubicBezTo>
                    <a:cubicBezTo>
                      <a:pt x="42" y="7"/>
                      <a:pt x="41" y="10"/>
                      <a:pt x="40" y="18"/>
                    </a:cubicBezTo>
                    <a:cubicBezTo>
                      <a:pt x="39" y="19"/>
                      <a:pt x="38" y="21"/>
                      <a:pt x="37" y="23"/>
                    </a:cubicBezTo>
                    <a:cubicBezTo>
                      <a:pt x="28" y="23"/>
                      <a:pt x="19" y="23"/>
                      <a:pt x="10" y="24"/>
                    </a:cubicBezTo>
                    <a:cubicBezTo>
                      <a:pt x="7" y="23"/>
                      <a:pt x="4" y="23"/>
                      <a:pt x="1" y="23"/>
                    </a:cubicBezTo>
                    <a:cubicBezTo>
                      <a:pt x="0" y="22"/>
                      <a:pt x="0" y="22"/>
                      <a:pt x="0" y="22"/>
                    </a:cubicBezTo>
                    <a:cubicBezTo>
                      <a:pt x="0" y="21"/>
                      <a:pt x="0" y="19"/>
                      <a:pt x="0" y="18"/>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1" name="Freeform 56">
                <a:extLst>
                  <a:ext uri="{FF2B5EF4-FFF2-40B4-BE49-F238E27FC236}">
                    <a16:creationId xmlns:a16="http://schemas.microsoft.com/office/drawing/2014/main" id="{BEF2F946-3156-0434-8EA6-417571056734}"/>
                  </a:ext>
                </a:extLst>
              </p:cNvPr>
              <p:cNvSpPr>
                <a:spLocks/>
              </p:cNvSpPr>
              <p:nvPr/>
            </p:nvSpPr>
            <p:spPr bwMode="auto">
              <a:xfrm>
                <a:off x="2181918" y="2441198"/>
                <a:ext cx="21178" cy="27551"/>
              </a:xfrm>
              <a:custGeom>
                <a:avLst/>
                <a:gdLst>
                  <a:gd name="T0" fmla="*/ 47 w 49"/>
                  <a:gd name="T1" fmla="*/ 9 h 64"/>
                  <a:gd name="T2" fmla="*/ 46 w 49"/>
                  <a:gd name="T3" fmla="*/ 0 h 64"/>
                  <a:gd name="T4" fmla="*/ 39 w 49"/>
                  <a:gd name="T5" fmla="*/ 32 h 64"/>
                  <a:gd name="T6" fmla="*/ 23 w 49"/>
                  <a:gd name="T7" fmla="*/ 44 h 64"/>
                  <a:gd name="T8" fmla="*/ 24 w 49"/>
                  <a:gd name="T9" fmla="*/ 51 h 64"/>
                  <a:gd name="T10" fmla="*/ 0 w 49"/>
                  <a:gd name="T11" fmla="*/ 56 h 64"/>
                  <a:gd name="T12" fmla="*/ 32 w 49"/>
                  <a:gd name="T13" fmla="*/ 64 h 64"/>
                  <a:gd name="T14" fmla="*/ 39 w 49"/>
                  <a:gd name="T15" fmla="*/ 61 h 64"/>
                  <a:gd name="T16" fmla="*/ 42 w 49"/>
                  <a:gd name="T17" fmla="*/ 47 h 64"/>
                  <a:gd name="T18" fmla="*/ 48 w 49"/>
                  <a:gd name="T19" fmla="*/ 35 h 64"/>
                  <a:gd name="T20" fmla="*/ 49 w 49"/>
                  <a:gd name="T21" fmla="*/ 27 h 64"/>
                  <a:gd name="T22" fmla="*/ 47 w 49"/>
                  <a:gd name="T23"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64">
                    <a:moveTo>
                      <a:pt x="47" y="9"/>
                    </a:moveTo>
                    <a:cubicBezTo>
                      <a:pt x="47" y="6"/>
                      <a:pt x="47" y="3"/>
                      <a:pt x="46" y="0"/>
                    </a:cubicBezTo>
                    <a:cubicBezTo>
                      <a:pt x="44" y="13"/>
                      <a:pt x="45" y="21"/>
                      <a:pt x="39" y="32"/>
                    </a:cubicBezTo>
                    <a:cubicBezTo>
                      <a:pt x="35" y="37"/>
                      <a:pt x="30" y="42"/>
                      <a:pt x="23" y="44"/>
                    </a:cubicBezTo>
                    <a:cubicBezTo>
                      <a:pt x="24" y="47"/>
                      <a:pt x="24" y="49"/>
                      <a:pt x="24" y="51"/>
                    </a:cubicBezTo>
                    <a:cubicBezTo>
                      <a:pt x="23" y="59"/>
                      <a:pt x="7" y="56"/>
                      <a:pt x="0" y="56"/>
                    </a:cubicBezTo>
                    <a:cubicBezTo>
                      <a:pt x="11" y="58"/>
                      <a:pt x="21" y="61"/>
                      <a:pt x="32" y="64"/>
                    </a:cubicBezTo>
                    <a:cubicBezTo>
                      <a:pt x="34" y="63"/>
                      <a:pt x="37" y="62"/>
                      <a:pt x="39" y="61"/>
                    </a:cubicBezTo>
                    <a:cubicBezTo>
                      <a:pt x="40" y="56"/>
                      <a:pt x="41" y="52"/>
                      <a:pt x="42" y="47"/>
                    </a:cubicBezTo>
                    <a:cubicBezTo>
                      <a:pt x="44" y="43"/>
                      <a:pt x="46" y="39"/>
                      <a:pt x="48" y="35"/>
                    </a:cubicBezTo>
                    <a:cubicBezTo>
                      <a:pt x="49" y="32"/>
                      <a:pt x="49" y="29"/>
                      <a:pt x="49" y="27"/>
                    </a:cubicBezTo>
                    <a:cubicBezTo>
                      <a:pt x="49" y="21"/>
                      <a:pt x="48" y="15"/>
                      <a:pt x="47" y="9"/>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2" name="Freeform 57">
                <a:extLst>
                  <a:ext uri="{FF2B5EF4-FFF2-40B4-BE49-F238E27FC236}">
                    <a16:creationId xmlns:a16="http://schemas.microsoft.com/office/drawing/2014/main" id="{41267985-1AD3-3E20-CA95-9DA87931AE5D}"/>
                  </a:ext>
                </a:extLst>
              </p:cNvPr>
              <p:cNvSpPr>
                <a:spLocks/>
              </p:cNvSpPr>
              <p:nvPr/>
            </p:nvSpPr>
            <p:spPr bwMode="auto">
              <a:xfrm>
                <a:off x="2194625" y="2415766"/>
                <a:ext cx="6353" cy="12716"/>
              </a:xfrm>
              <a:custGeom>
                <a:avLst/>
                <a:gdLst>
                  <a:gd name="T0" fmla="*/ 0 w 15"/>
                  <a:gd name="T1" fmla="*/ 0 h 34"/>
                  <a:gd name="T2" fmla="*/ 2 w 15"/>
                  <a:gd name="T3" fmla="*/ 14 h 34"/>
                  <a:gd name="T4" fmla="*/ 13 w 15"/>
                  <a:gd name="T5" fmla="*/ 34 h 34"/>
                  <a:gd name="T6" fmla="*/ 15 w 15"/>
                  <a:gd name="T7" fmla="*/ 20 h 34"/>
                  <a:gd name="T8" fmla="*/ 0 w 15"/>
                  <a:gd name="T9" fmla="*/ 0 h 34"/>
                </a:gdLst>
                <a:ahLst/>
                <a:cxnLst>
                  <a:cxn ang="0">
                    <a:pos x="T0" y="T1"/>
                  </a:cxn>
                  <a:cxn ang="0">
                    <a:pos x="T2" y="T3"/>
                  </a:cxn>
                  <a:cxn ang="0">
                    <a:pos x="T4" y="T5"/>
                  </a:cxn>
                  <a:cxn ang="0">
                    <a:pos x="T6" y="T7"/>
                  </a:cxn>
                  <a:cxn ang="0">
                    <a:pos x="T8" y="T9"/>
                  </a:cxn>
                </a:cxnLst>
                <a:rect l="0" t="0" r="r" b="b"/>
                <a:pathLst>
                  <a:path w="15" h="34">
                    <a:moveTo>
                      <a:pt x="0" y="0"/>
                    </a:moveTo>
                    <a:cubicBezTo>
                      <a:pt x="0" y="6"/>
                      <a:pt x="0" y="8"/>
                      <a:pt x="2" y="14"/>
                    </a:cubicBezTo>
                    <a:cubicBezTo>
                      <a:pt x="6" y="21"/>
                      <a:pt x="10" y="27"/>
                      <a:pt x="13" y="34"/>
                    </a:cubicBezTo>
                    <a:cubicBezTo>
                      <a:pt x="14" y="29"/>
                      <a:pt x="14" y="25"/>
                      <a:pt x="15" y="20"/>
                    </a:cubicBezTo>
                    <a:cubicBezTo>
                      <a:pt x="10" y="13"/>
                      <a:pt x="5" y="7"/>
                      <a:pt x="0"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3" name="Freeform 58">
                <a:extLst>
                  <a:ext uri="{FF2B5EF4-FFF2-40B4-BE49-F238E27FC236}">
                    <a16:creationId xmlns:a16="http://schemas.microsoft.com/office/drawing/2014/main" id="{546ECE51-F7BE-E296-BD46-CFF7FEFF1336}"/>
                  </a:ext>
                </a:extLst>
              </p:cNvPr>
              <p:cNvSpPr>
                <a:spLocks/>
              </p:cNvSpPr>
              <p:nvPr/>
            </p:nvSpPr>
            <p:spPr bwMode="auto">
              <a:xfrm>
                <a:off x="2169212" y="2434840"/>
                <a:ext cx="12707" cy="21194"/>
              </a:xfrm>
              <a:custGeom>
                <a:avLst/>
                <a:gdLst>
                  <a:gd name="T0" fmla="*/ 10 w 32"/>
                  <a:gd name="T1" fmla="*/ 0 h 50"/>
                  <a:gd name="T2" fmla="*/ 7 w 32"/>
                  <a:gd name="T3" fmla="*/ 7 h 50"/>
                  <a:gd name="T4" fmla="*/ 18 w 32"/>
                  <a:gd name="T5" fmla="*/ 31 h 50"/>
                  <a:gd name="T6" fmla="*/ 14 w 32"/>
                  <a:gd name="T7" fmla="*/ 39 h 50"/>
                  <a:gd name="T8" fmla="*/ 0 w 32"/>
                  <a:gd name="T9" fmla="*/ 38 h 50"/>
                  <a:gd name="T10" fmla="*/ 16 w 32"/>
                  <a:gd name="T11" fmla="*/ 50 h 50"/>
                  <a:gd name="T12" fmla="*/ 24 w 32"/>
                  <a:gd name="T13" fmla="*/ 49 h 50"/>
                  <a:gd name="T14" fmla="*/ 32 w 32"/>
                  <a:gd name="T15" fmla="*/ 41 h 50"/>
                  <a:gd name="T16" fmla="*/ 21 w 32"/>
                  <a:gd name="T17" fmla="*/ 24 h 50"/>
                  <a:gd name="T18" fmla="*/ 10 w 3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0" y="0"/>
                    </a:moveTo>
                    <a:cubicBezTo>
                      <a:pt x="9" y="3"/>
                      <a:pt x="8" y="5"/>
                      <a:pt x="7" y="7"/>
                    </a:cubicBezTo>
                    <a:cubicBezTo>
                      <a:pt x="10" y="17"/>
                      <a:pt x="12" y="23"/>
                      <a:pt x="18" y="31"/>
                    </a:cubicBezTo>
                    <a:cubicBezTo>
                      <a:pt x="17" y="35"/>
                      <a:pt x="16" y="36"/>
                      <a:pt x="14" y="39"/>
                    </a:cubicBezTo>
                    <a:cubicBezTo>
                      <a:pt x="9" y="38"/>
                      <a:pt x="5" y="38"/>
                      <a:pt x="0" y="38"/>
                    </a:cubicBezTo>
                    <a:cubicBezTo>
                      <a:pt x="6" y="42"/>
                      <a:pt x="11" y="46"/>
                      <a:pt x="16" y="50"/>
                    </a:cubicBezTo>
                    <a:cubicBezTo>
                      <a:pt x="19" y="50"/>
                      <a:pt x="21" y="49"/>
                      <a:pt x="24" y="49"/>
                    </a:cubicBezTo>
                    <a:cubicBezTo>
                      <a:pt x="27" y="46"/>
                      <a:pt x="29" y="44"/>
                      <a:pt x="32" y="41"/>
                    </a:cubicBezTo>
                    <a:cubicBezTo>
                      <a:pt x="28" y="35"/>
                      <a:pt x="25" y="29"/>
                      <a:pt x="21" y="24"/>
                    </a:cubicBezTo>
                    <a:cubicBezTo>
                      <a:pt x="17" y="16"/>
                      <a:pt x="14" y="8"/>
                      <a:pt x="10"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4" name="Freeform 59">
                <a:extLst>
                  <a:ext uri="{FF2B5EF4-FFF2-40B4-BE49-F238E27FC236}">
                    <a16:creationId xmlns:a16="http://schemas.microsoft.com/office/drawing/2014/main" id="{9D233FD9-D0F7-51BE-1E4B-F686E2DE1658}"/>
                  </a:ext>
                </a:extLst>
              </p:cNvPr>
              <p:cNvSpPr>
                <a:spLocks/>
              </p:cNvSpPr>
              <p:nvPr/>
            </p:nvSpPr>
            <p:spPr bwMode="auto">
              <a:xfrm>
                <a:off x="2258159" y="2383975"/>
                <a:ext cx="40238" cy="46626"/>
              </a:xfrm>
              <a:custGeom>
                <a:avLst/>
                <a:gdLst>
                  <a:gd name="T0" fmla="*/ 77 w 92"/>
                  <a:gd name="T1" fmla="*/ 0 h 109"/>
                  <a:gd name="T2" fmla="*/ 84 w 92"/>
                  <a:gd name="T3" fmla="*/ 44 h 109"/>
                  <a:gd name="T4" fmla="*/ 63 w 92"/>
                  <a:gd name="T5" fmla="*/ 96 h 109"/>
                  <a:gd name="T6" fmla="*/ 0 w 92"/>
                  <a:gd name="T7" fmla="*/ 98 h 109"/>
                  <a:gd name="T8" fmla="*/ 26 w 92"/>
                  <a:gd name="T9" fmla="*/ 108 h 109"/>
                  <a:gd name="T10" fmla="*/ 50 w 92"/>
                  <a:gd name="T11" fmla="*/ 109 h 109"/>
                  <a:gd name="T12" fmla="*/ 66 w 92"/>
                  <a:gd name="T13" fmla="*/ 104 h 109"/>
                  <a:gd name="T14" fmla="*/ 79 w 92"/>
                  <a:gd name="T15" fmla="*/ 94 h 109"/>
                  <a:gd name="T16" fmla="*/ 88 w 92"/>
                  <a:gd name="T17" fmla="*/ 74 h 109"/>
                  <a:gd name="T18" fmla="*/ 92 w 92"/>
                  <a:gd name="T19" fmla="*/ 51 h 109"/>
                  <a:gd name="T20" fmla="*/ 89 w 92"/>
                  <a:gd name="T21" fmla="*/ 28 h 109"/>
                  <a:gd name="T22" fmla="*/ 84 w 92"/>
                  <a:gd name="T23" fmla="*/ 5 h 109"/>
                  <a:gd name="T24" fmla="*/ 77 w 9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09">
                    <a:moveTo>
                      <a:pt x="77" y="0"/>
                    </a:moveTo>
                    <a:cubicBezTo>
                      <a:pt x="80" y="15"/>
                      <a:pt x="84" y="29"/>
                      <a:pt x="84" y="44"/>
                    </a:cubicBezTo>
                    <a:cubicBezTo>
                      <a:pt x="83" y="62"/>
                      <a:pt x="80" y="85"/>
                      <a:pt x="63" y="96"/>
                    </a:cubicBezTo>
                    <a:cubicBezTo>
                      <a:pt x="44" y="109"/>
                      <a:pt x="21" y="103"/>
                      <a:pt x="0" y="98"/>
                    </a:cubicBezTo>
                    <a:cubicBezTo>
                      <a:pt x="9" y="101"/>
                      <a:pt x="17" y="105"/>
                      <a:pt x="26" y="108"/>
                    </a:cubicBezTo>
                    <a:cubicBezTo>
                      <a:pt x="34" y="108"/>
                      <a:pt x="42" y="109"/>
                      <a:pt x="50" y="109"/>
                    </a:cubicBezTo>
                    <a:cubicBezTo>
                      <a:pt x="55" y="108"/>
                      <a:pt x="61" y="106"/>
                      <a:pt x="66" y="104"/>
                    </a:cubicBezTo>
                    <a:cubicBezTo>
                      <a:pt x="70" y="101"/>
                      <a:pt x="75" y="97"/>
                      <a:pt x="79" y="94"/>
                    </a:cubicBezTo>
                    <a:cubicBezTo>
                      <a:pt x="82" y="87"/>
                      <a:pt x="85" y="81"/>
                      <a:pt x="88" y="74"/>
                    </a:cubicBezTo>
                    <a:cubicBezTo>
                      <a:pt x="90" y="66"/>
                      <a:pt x="91" y="58"/>
                      <a:pt x="92" y="51"/>
                    </a:cubicBezTo>
                    <a:cubicBezTo>
                      <a:pt x="91" y="43"/>
                      <a:pt x="90" y="35"/>
                      <a:pt x="89" y="28"/>
                    </a:cubicBezTo>
                    <a:cubicBezTo>
                      <a:pt x="87" y="20"/>
                      <a:pt x="86" y="13"/>
                      <a:pt x="84" y="5"/>
                    </a:cubicBezTo>
                    <a:cubicBezTo>
                      <a:pt x="82" y="4"/>
                      <a:pt x="79" y="2"/>
                      <a:pt x="77"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5" name="Freeform 60">
                <a:extLst>
                  <a:ext uri="{FF2B5EF4-FFF2-40B4-BE49-F238E27FC236}">
                    <a16:creationId xmlns:a16="http://schemas.microsoft.com/office/drawing/2014/main" id="{71079E37-8B02-8F64-3171-DE9E1F7D4F80}"/>
                  </a:ext>
                </a:extLst>
              </p:cNvPr>
              <p:cNvSpPr>
                <a:spLocks/>
              </p:cNvSpPr>
              <p:nvPr/>
            </p:nvSpPr>
            <p:spPr bwMode="auto">
              <a:xfrm>
                <a:off x="2164976" y="2400930"/>
                <a:ext cx="10588" cy="14836"/>
              </a:xfrm>
              <a:custGeom>
                <a:avLst/>
                <a:gdLst>
                  <a:gd name="T0" fmla="*/ 12 w 24"/>
                  <a:gd name="T1" fmla="*/ 5 h 37"/>
                  <a:gd name="T2" fmla="*/ 1 w 24"/>
                  <a:gd name="T3" fmla="*/ 24 h 37"/>
                  <a:gd name="T4" fmla="*/ 3 w 24"/>
                  <a:gd name="T5" fmla="*/ 33 h 37"/>
                  <a:gd name="T6" fmla="*/ 7 w 24"/>
                  <a:gd name="T7" fmla="*/ 35 h 37"/>
                  <a:gd name="T8" fmla="*/ 12 w 24"/>
                  <a:gd name="T9" fmla="*/ 37 h 37"/>
                  <a:gd name="T10" fmla="*/ 20 w 24"/>
                  <a:gd name="T11" fmla="*/ 35 h 37"/>
                  <a:gd name="T12" fmla="*/ 24 w 24"/>
                  <a:gd name="T13" fmla="*/ 22 h 37"/>
                  <a:gd name="T14" fmla="*/ 12 w 24"/>
                  <a:gd name="T15" fmla="*/ 28 h 37"/>
                  <a:gd name="T16" fmla="*/ 10 w 24"/>
                  <a:gd name="T17" fmla="*/ 28 h 37"/>
                  <a:gd name="T18" fmla="*/ 7 w 24"/>
                  <a:gd name="T19" fmla="*/ 23 h 37"/>
                  <a:gd name="T20" fmla="*/ 10 w 24"/>
                  <a:gd name="T21" fmla="*/ 18 h 37"/>
                  <a:gd name="T22" fmla="*/ 12 w 24"/>
                  <a:gd name="T23" fmla="*/ 7 h 37"/>
                  <a:gd name="T24" fmla="*/ 15 w 24"/>
                  <a:gd name="T25" fmla="*/ 8 h 37"/>
                  <a:gd name="T26" fmla="*/ 18 w 24"/>
                  <a:gd name="T27" fmla="*/ 11 h 37"/>
                  <a:gd name="T28" fmla="*/ 17 w 24"/>
                  <a:gd name="T29" fmla="*/ 5 h 37"/>
                  <a:gd name="T30" fmla="*/ 15 w 24"/>
                  <a:gd name="T31" fmla="*/ 2 h 37"/>
                  <a:gd name="T32" fmla="*/ 13 w 24"/>
                  <a:gd name="T33" fmla="*/ 0 h 37"/>
                  <a:gd name="T34" fmla="*/ 12 w 24"/>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7">
                    <a:moveTo>
                      <a:pt x="12" y="5"/>
                    </a:moveTo>
                    <a:cubicBezTo>
                      <a:pt x="3" y="11"/>
                      <a:pt x="0" y="13"/>
                      <a:pt x="1" y="24"/>
                    </a:cubicBezTo>
                    <a:cubicBezTo>
                      <a:pt x="2" y="27"/>
                      <a:pt x="2" y="30"/>
                      <a:pt x="3" y="33"/>
                    </a:cubicBezTo>
                    <a:cubicBezTo>
                      <a:pt x="5" y="34"/>
                      <a:pt x="6" y="35"/>
                      <a:pt x="7" y="35"/>
                    </a:cubicBezTo>
                    <a:cubicBezTo>
                      <a:pt x="8" y="36"/>
                      <a:pt x="10" y="36"/>
                      <a:pt x="12" y="37"/>
                    </a:cubicBezTo>
                    <a:cubicBezTo>
                      <a:pt x="14" y="36"/>
                      <a:pt x="17" y="36"/>
                      <a:pt x="20" y="35"/>
                    </a:cubicBezTo>
                    <a:cubicBezTo>
                      <a:pt x="21" y="31"/>
                      <a:pt x="23" y="26"/>
                      <a:pt x="24" y="22"/>
                    </a:cubicBezTo>
                    <a:cubicBezTo>
                      <a:pt x="20" y="24"/>
                      <a:pt x="16" y="26"/>
                      <a:pt x="12" y="28"/>
                    </a:cubicBezTo>
                    <a:cubicBezTo>
                      <a:pt x="11" y="28"/>
                      <a:pt x="10" y="28"/>
                      <a:pt x="10" y="28"/>
                    </a:cubicBezTo>
                    <a:cubicBezTo>
                      <a:pt x="9" y="26"/>
                      <a:pt x="8" y="25"/>
                      <a:pt x="7" y="23"/>
                    </a:cubicBezTo>
                    <a:cubicBezTo>
                      <a:pt x="8" y="21"/>
                      <a:pt x="9" y="19"/>
                      <a:pt x="10" y="18"/>
                    </a:cubicBezTo>
                    <a:cubicBezTo>
                      <a:pt x="11" y="14"/>
                      <a:pt x="12" y="11"/>
                      <a:pt x="12" y="7"/>
                    </a:cubicBezTo>
                    <a:cubicBezTo>
                      <a:pt x="13" y="8"/>
                      <a:pt x="14" y="8"/>
                      <a:pt x="15" y="8"/>
                    </a:cubicBezTo>
                    <a:cubicBezTo>
                      <a:pt x="16" y="9"/>
                      <a:pt x="17" y="10"/>
                      <a:pt x="18" y="11"/>
                    </a:cubicBezTo>
                    <a:cubicBezTo>
                      <a:pt x="18" y="9"/>
                      <a:pt x="17" y="7"/>
                      <a:pt x="17" y="5"/>
                    </a:cubicBezTo>
                    <a:cubicBezTo>
                      <a:pt x="17" y="4"/>
                      <a:pt x="16" y="3"/>
                      <a:pt x="15" y="2"/>
                    </a:cubicBezTo>
                    <a:cubicBezTo>
                      <a:pt x="14" y="1"/>
                      <a:pt x="14" y="1"/>
                      <a:pt x="13" y="0"/>
                    </a:cubicBezTo>
                    <a:cubicBezTo>
                      <a:pt x="13" y="2"/>
                      <a:pt x="12" y="3"/>
                      <a:pt x="12" y="5"/>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6" name="Freeform 61">
                <a:extLst>
                  <a:ext uri="{FF2B5EF4-FFF2-40B4-BE49-F238E27FC236}">
                    <a16:creationId xmlns:a16="http://schemas.microsoft.com/office/drawing/2014/main" id="{B7AB00C2-D1C6-002F-A39C-4EAF995F1498}"/>
                  </a:ext>
                </a:extLst>
              </p:cNvPr>
              <p:cNvSpPr>
                <a:spLocks/>
              </p:cNvSpPr>
              <p:nvPr/>
            </p:nvSpPr>
            <p:spPr bwMode="auto">
              <a:xfrm>
                <a:off x="2253924" y="2367020"/>
                <a:ext cx="25414" cy="31791"/>
              </a:xfrm>
              <a:custGeom>
                <a:avLst/>
                <a:gdLst>
                  <a:gd name="T0" fmla="*/ 0 w 63"/>
                  <a:gd name="T1" fmla="*/ 0 h 72"/>
                  <a:gd name="T2" fmla="*/ 24 w 63"/>
                  <a:gd name="T3" fmla="*/ 22 h 72"/>
                  <a:gd name="T4" fmla="*/ 24 w 63"/>
                  <a:gd name="T5" fmla="*/ 32 h 72"/>
                  <a:gd name="T6" fmla="*/ 35 w 63"/>
                  <a:gd name="T7" fmla="*/ 31 h 72"/>
                  <a:gd name="T8" fmla="*/ 51 w 63"/>
                  <a:gd name="T9" fmla="*/ 51 h 72"/>
                  <a:gd name="T10" fmla="*/ 43 w 63"/>
                  <a:gd name="T11" fmla="*/ 55 h 72"/>
                  <a:gd name="T12" fmla="*/ 39 w 63"/>
                  <a:gd name="T13" fmla="*/ 55 h 72"/>
                  <a:gd name="T14" fmla="*/ 42 w 63"/>
                  <a:gd name="T15" fmla="*/ 57 h 72"/>
                  <a:gd name="T16" fmla="*/ 44 w 63"/>
                  <a:gd name="T17" fmla="*/ 64 h 72"/>
                  <a:gd name="T18" fmla="*/ 55 w 63"/>
                  <a:gd name="T19" fmla="*/ 65 h 72"/>
                  <a:gd name="T20" fmla="*/ 56 w 63"/>
                  <a:gd name="T21" fmla="*/ 72 h 72"/>
                  <a:gd name="T22" fmla="*/ 60 w 63"/>
                  <a:gd name="T23" fmla="*/ 71 h 72"/>
                  <a:gd name="T24" fmla="*/ 59 w 63"/>
                  <a:gd name="T25" fmla="*/ 61 h 72"/>
                  <a:gd name="T26" fmla="*/ 63 w 63"/>
                  <a:gd name="T27" fmla="*/ 55 h 72"/>
                  <a:gd name="T28" fmla="*/ 57 w 63"/>
                  <a:gd name="T29" fmla="*/ 42 h 72"/>
                  <a:gd name="T30" fmla="*/ 47 w 63"/>
                  <a:gd name="T31" fmla="*/ 32 h 72"/>
                  <a:gd name="T32" fmla="*/ 46 w 63"/>
                  <a:gd name="T33" fmla="*/ 32 h 72"/>
                  <a:gd name="T34" fmla="*/ 34 w 63"/>
                  <a:gd name="T35" fmla="*/ 25 h 72"/>
                  <a:gd name="T36" fmla="*/ 15 w 63"/>
                  <a:gd name="T37" fmla="*/ 9 h 72"/>
                  <a:gd name="T38" fmla="*/ 0 w 63"/>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72">
                    <a:moveTo>
                      <a:pt x="0" y="0"/>
                    </a:moveTo>
                    <a:cubicBezTo>
                      <a:pt x="8" y="7"/>
                      <a:pt x="17" y="13"/>
                      <a:pt x="24" y="22"/>
                    </a:cubicBezTo>
                    <a:cubicBezTo>
                      <a:pt x="26" y="25"/>
                      <a:pt x="29" y="27"/>
                      <a:pt x="24" y="32"/>
                    </a:cubicBezTo>
                    <a:cubicBezTo>
                      <a:pt x="29" y="30"/>
                      <a:pt x="31" y="30"/>
                      <a:pt x="35" y="31"/>
                    </a:cubicBezTo>
                    <a:cubicBezTo>
                      <a:pt x="43" y="32"/>
                      <a:pt x="50" y="43"/>
                      <a:pt x="51" y="51"/>
                    </a:cubicBezTo>
                    <a:cubicBezTo>
                      <a:pt x="51" y="51"/>
                      <a:pt x="49" y="53"/>
                      <a:pt x="43" y="55"/>
                    </a:cubicBezTo>
                    <a:cubicBezTo>
                      <a:pt x="42" y="55"/>
                      <a:pt x="39" y="54"/>
                      <a:pt x="39" y="55"/>
                    </a:cubicBezTo>
                    <a:cubicBezTo>
                      <a:pt x="40" y="56"/>
                      <a:pt x="41" y="57"/>
                      <a:pt x="42" y="57"/>
                    </a:cubicBezTo>
                    <a:cubicBezTo>
                      <a:pt x="42" y="59"/>
                      <a:pt x="42" y="62"/>
                      <a:pt x="44" y="64"/>
                    </a:cubicBezTo>
                    <a:cubicBezTo>
                      <a:pt x="48" y="64"/>
                      <a:pt x="51" y="65"/>
                      <a:pt x="55" y="65"/>
                    </a:cubicBezTo>
                    <a:cubicBezTo>
                      <a:pt x="56" y="67"/>
                      <a:pt x="56" y="70"/>
                      <a:pt x="56" y="72"/>
                    </a:cubicBezTo>
                    <a:cubicBezTo>
                      <a:pt x="57" y="71"/>
                      <a:pt x="59" y="71"/>
                      <a:pt x="60" y="71"/>
                    </a:cubicBezTo>
                    <a:cubicBezTo>
                      <a:pt x="60" y="68"/>
                      <a:pt x="59" y="64"/>
                      <a:pt x="59" y="61"/>
                    </a:cubicBezTo>
                    <a:cubicBezTo>
                      <a:pt x="60" y="59"/>
                      <a:pt x="62" y="57"/>
                      <a:pt x="63" y="55"/>
                    </a:cubicBezTo>
                    <a:cubicBezTo>
                      <a:pt x="61" y="50"/>
                      <a:pt x="59" y="46"/>
                      <a:pt x="57" y="42"/>
                    </a:cubicBezTo>
                    <a:cubicBezTo>
                      <a:pt x="54" y="39"/>
                      <a:pt x="50" y="35"/>
                      <a:pt x="47" y="32"/>
                    </a:cubicBezTo>
                    <a:cubicBezTo>
                      <a:pt x="47" y="32"/>
                      <a:pt x="46" y="32"/>
                      <a:pt x="46" y="32"/>
                    </a:cubicBezTo>
                    <a:cubicBezTo>
                      <a:pt x="42" y="30"/>
                      <a:pt x="38" y="27"/>
                      <a:pt x="34" y="25"/>
                    </a:cubicBezTo>
                    <a:cubicBezTo>
                      <a:pt x="28" y="20"/>
                      <a:pt x="21" y="14"/>
                      <a:pt x="15" y="9"/>
                    </a:cubicBezTo>
                    <a:cubicBezTo>
                      <a:pt x="10" y="6"/>
                      <a:pt x="5" y="3"/>
                      <a:pt x="0"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7" name="Freeform 62">
                <a:extLst>
                  <a:ext uri="{FF2B5EF4-FFF2-40B4-BE49-F238E27FC236}">
                    <a16:creationId xmlns:a16="http://schemas.microsoft.com/office/drawing/2014/main" id="{2C9EE8EC-1967-8545-7255-359CB358CCAF}"/>
                  </a:ext>
                </a:extLst>
              </p:cNvPr>
              <p:cNvSpPr>
                <a:spLocks/>
              </p:cNvSpPr>
              <p:nvPr/>
            </p:nvSpPr>
            <p:spPr bwMode="auto">
              <a:xfrm>
                <a:off x="2245453" y="2392452"/>
                <a:ext cx="14824" cy="10598"/>
              </a:xfrm>
              <a:custGeom>
                <a:avLst/>
                <a:gdLst>
                  <a:gd name="T0" fmla="*/ 29 w 33"/>
                  <a:gd name="T1" fmla="*/ 0 h 26"/>
                  <a:gd name="T2" fmla="*/ 28 w 33"/>
                  <a:gd name="T3" fmla="*/ 2 h 26"/>
                  <a:gd name="T4" fmla="*/ 33 w 33"/>
                  <a:gd name="T5" fmla="*/ 12 h 26"/>
                  <a:gd name="T6" fmla="*/ 23 w 33"/>
                  <a:gd name="T7" fmla="*/ 17 h 26"/>
                  <a:gd name="T8" fmla="*/ 13 w 33"/>
                  <a:gd name="T9" fmla="*/ 26 h 26"/>
                  <a:gd name="T10" fmla="*/ 6 w 33"/>
                  <a:gd name="T11" fmla="*/ 18 h 26"/>
                  <a:gd name="T12" fmla="*/ 0 w 33"/>
                  <a:gd name="T13" fmla="*/ 18 h 26"/>
                  <a:gd name="T14" fmla="*/ 3 w 33"/>
                  <a:gd name="T15" fmla="*/ 17 h 26"/>
                  <a:gd name="T16" fmla="*/ 9 w 33"/>
                  <a:gd name="T17" fmla="*/ 11 h 26"/>
                  <a:gd name="T18" fmla="*/ 19 w 33"/>
                  <a:gd name="T19" fmla="*/ 3 h 26"/>
                  <a:gd name="T20" fmla="*/ 26 w 33"/>
                  <a:gd name="T21" fmla="*/ 1 h 26"/>
                  <a:gd name="T22" fmla="*/ 29 w 33"/>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6">
                    <a:moveTo>
                      <a:pt x="29" y="0"/>
                    </a:moveTo>
                    <a:cubicBezTo>
                      <a:pt x="29" y="0"/>
                      <a:pt x="28" y="1"/>
                      <a:pt x="28" y="2"/>
                    </a:cubicBezTo>
                    <a:cubicBezTo>
                      <a:pt x="31" y="5"/>
                      <a:pt x="32" y="7"/>
                      <a:pt x="33" y="12"/>
                    </a:cubicBezTo>
                    <a:cubicBezTo>
                      <a:pt x="30" y="13"/>
                      <a:pt x="26" y="15"/>
                      <a:pt x="23" y="17"/>
                    </a:cubicBezTo>
                    <a:cubicBezTo>
                      <a:pt x="19" y="20"/>
                      <a:pt x="16" y="23"/>
                      <a:pt x="13" y="26"/>
                    </a:cubicBezTo>
                    <a:cubicBezTo>
                      <a:pt x="9" y="24"/>
                      <a:pt x="8" y="22"/>
                      <a:pt x="6" y="18"/>
                    </a:cubicBezTo>
                    <a:cubicBezTo>
                      <a:pt x="4" y="18"/>
                      <a:pt x="2" y="19"/>
                      <a:pt x="0" y="18"/>
                    </a:cubicBezTo>
                    <a:cubicBezTo>
                      <a:pt x="1" y="18"/>
                      <a:pt x="2" y="18"/>
                      <a:pt x="3" y="17"/>
                    </a:cubicBezTo>
                    <a:cubicBezTo>
                      <a:pt x="5" y="15"/>
                      <a:pt x="7" y="13"/>
                      <a:pt x="9" y="11"/>
                    </a:cubicBezTo>
                    <a:cubicBezTo>
                      <a:pt x="12" y="9"/>
                      <a:pt x="16" y="6"/>
                      <a:pt x="19" y="3"/>
                    </a:cubicBezTo>
                    <a:cubicBezTo>
                      <a:pt x="22" y="3"/>
                      <a:pt x="24" y="2"/>
                      <a:pt x="26" y="1"/>
                    </a:cubicBezTo>
                    <a:cubicBezTo>
                      <a:pt x="27" y="1"/>
                      <a:pt x="28" y="0"/>
                      <a:pt x="29"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8" name="Freeform 63">
                <a:extLst>
                  <a:ext uri="{FF2B5EF4-FFF2-40B4-BE49-F238E27FC236}">
                    <a16:creationId xmlns:a16="http://schemas.microsoft.com/office/drawing/2014/main" id="{F4914DE5-1774-4F52-2F52-4ED85412CCF0}"/>
                  </a:ext>
                </a:extLst>
              </p:cNvPr>
              <p:cNvSpPr>
                <a:spLocks/>
              </p:cNvSpPr>
              <p:nvPr/>
            </p:nvSpPr>
            <p:spPr bwMode="auto">
              <a:xfrm>
                <a:off x="2251805" y="2396691"/>
                <a:ext cx="10590" cy="10598"/>
              </a:xfrm>
              <a:custGeom>
                <a:avLst/>
                <a:gdLst>
                  <a:gd name="T0" fmla="*/ 28 w 28"/>
                  <a:gd name="T1" fmla="*/ 0 h 25"/>
                  <a:gd name="T2" fmla="*/ 0 w 28"/>
                  <a:gd name="T3" fmla="*/ 25 h 25"/>
                  <a:gd name="T4" fmla="*/ 28 w 28"/>
                  <a:gd name="T5" fmla="*/ 0 h 25"/>
                </a:gdLst>
                <a:ahLst/>
                <a:cxnLst>
                  <a:cxn ang="0">
                    <a:pos x="T0" y="T1"/>
                  </a:cxn>
                  <a:cxn ang="0">
                    <a:pos x="T2" y="T3"/>
                  </a:cxn>
                  <a:cxn ang="0">
                    <a:pos x="T4" y="T5"/>
                  </a:cxn>
                </a:cxnLst>
                <a:rect l="0" t="0" r="r" b="b"/>
                <a:pathLst>
                  <a:path w="28" h="25">
                    <a:moveTo>
                      <a:pt x="28" y="0"/>
                    </a:moveTo>
                    <a:cubicBezTo>
                      <a:pt x="17" y="7"/>
                      <a:pt x="6" y="13"/>
                      <a:pt x="0" y="25"/>
                    </a:cubicBezTo>
                    <a:cubicBezTo>
                      <a:pt x="0" y="10"/>
                      <a:pt x="15" y="3"/>
                      <a:pt x="28"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9" name="Freeform 64">
                <a:extLst>
                  <a:ext uri="{FF2B5EF4-FFF2-40B4-BE49-F238E27FC236}">
                    <a16:creationId xmlns:a16="http://schemas.microsoft.com/office/drawing/2014/main" id="{308307C4-B0F7-2DEC-EFA4-8AA0B24222C4}"/>
                  </a:ext>
                </a:extLst>
              </p:cNvPr>
              <p:cNvSpPr>
                <a:spLocks/>
              </p:cNvSpPr>
              <p:nvPr/>
            </p:nvSpPr>
            <p:spPr bwMode="auto">
              <a:xfrm>
                <a:off x="2243334" y="2383975"/>
                <a:ext cx="6354" cy="12716"/>
              </a:xfrm>
              <a:custGeom>
                <a:avLst/>
                <a:gdLst>
                  <a:gd name="T0" fmla="*/ 17 w 17"/>
                  <a:gd name="T1" fmla="*/ 0 h 29"/>
                  <a:gd name="T2" fmla="*/ 3 w 17"/>
                  <a:gd name="T3" fmla="*/ 29 h 29"/>
                  <a:gd name="T4" fmla="*/ 9 w 17"/>
                  <a:gd name="T5" fmla="*/ 3 h 29"/>
                  <a:gd name="T6" fmla="*/ 14 w 17"/>
                  <a:gd name="T7" fmla="*/ 1 h 29"/>
                  <a:gd name="T8" fmla="*/ 17 w 17"/>
                  <a:gd name="T9" fmla="*/ 0 h 29"/>
                </a:gdLst>
                <a:ahLst/>
                <a:cxnLst>
                  <a:cxn ang="0">
                    <a:pos x="T0" y="T1"/>
                  </a:cxn>
                  <a:cxn ang="0">
                    <a:pos x="T2" y="T3"/>
                  </a:cxn>
                  <a:cxn ang="0">
                    <a:pos x="T4" y="T5"/>
                  </a:cxn>
                  <a:cxn ang="0">
                    <a:pos x="T6" y="T7"/>
                  </a:cxn>
                  <a:cxn ang="0">
                    <a:pos x="T8" y="T9"/>
                  </a:cxn>
                </a:cxnLst>
                <a:rect l="0" t="0" r="r" b="b"/>
                <a:pathLst>
                  <a:path w="17" h="29">
                    <a:moveTo>
                      <a:pt x="17" y="0"/>
                    </a:moveTo>
                    <a:cubicBezTo>
                      <a:pt x="8" y="6"/>
                      <a:pt x="2" y="18"/>
                      <a:pt x="3" y="29"/>
                    </a:cubicBezTo>
                    <a:cubicBezTo>
                      <a:pt x="0" y="19"/>
                      <a:pt x="1" y="10"/>
                      <a:pt x="9" y="3"/>
                    </a:cubicBezTo>
                    <a:cubicBezTo>
                      <a:pt x="11" y="2"/>
                      <a:pt x="12" y="1"/>
                      <a:pt x="14" y="1"/>
                    </a:cubicBezTo>
                    <a:cubicBezTo>
                      <a:pt x="15" y="1"/>
                      <a:pt x="16" y="0"/>
                      <a:pt x="17"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90" name="Freeform 67">
                <a:extLst>
                  <a:ext uri="{FF2B5EF4-FFF2-40B4-BE49-F238E27FC236}">
                    <a16:creationId xmlns:a16="http://schemas.microsoft.com/office/drawing/2014/main" id="{8FD75611-5D79-363F-17CC-961A5906961E}"/>
                  </a:ext>
                </a:extLst>
              </p:cNvPr>
              <p:cNvSpPr>
                <a:spLocks noEditPoints="1"/>
              </p:cNvSpPr>
              <p:nvPr/>
            </p:nvSpPr>
            <p:spPr bwMode="auto">
              <a:xfrm>
                <a:off x="2156505" y="2364901"/>
                <a:ext cx="144011" cy="108087"/>
              </a:xfrm>
              <a:custGeom>
                <a:avLst/>
                <a:gdLst>
                  <a:gd name="T0" fmla="*/ 220 w 335"/>
                  <a:gd name="T1" fmla="*/ 48 h 255"/>
                  <a:gd name="T2" fmla="*/ 301 w 335"/>
                  <a:gd name="T3" fmla="*/ 68 h 255"/>
                  <a:gd name="T4" fmla="*/ 151 w 335"/>
                  <a:gd name="T5" fmla="*/ 56 h 255"/>
                  <a:gd name="T6" fmla="*/ 174 w 335"/>
                  <a:gd name="T7" fmla="*/ 48 h 255"/>
                  <a:gd name="T8" fmla="*/ 239 w 335"/>
                  <a:gd name="T9" fmla="*/ 66 h 255"/>
                  <a:gd name="T10" fmla="*/ 222 w 335"/>
                  <a:gd name="T11" fmla="*/ 95 h 255"/>
                  <a:gd name="T12" fmla="*/ 286 w 335"/>
                  <a:gd name="T13" fmla="*/ 63 h 255"/>
                  <a:gd name="T14" fmla="*/ 57 w 335"/>
                  <a:gd name="T15" fmla="*/ 204 h 255"/>
                  <a:gd name="T16" fmla="*/ 37 w 335"/>
                  <a:gd name="T17" fmla="*/ 173 h 255"/>
                  <a:gd name="T18" fmla="*/ 24 w 335"/>
                  <a:gd name="T19" fmla="*/ 116 h 255"/>
                  <a:gd name="T20" fmla="*/ 34 w 335"/>
                  <a:gd name="T21" fmla="*/ 113 h 255"/>
                  <a:gd name="T22" fmla="*/ 34 w 335"/>
                  <a:gd name="T23" fmla="*/ 89 h 255"/>
                  <a:gd name="T24" fmla="*/ 196 w 335"/>
                  <a:gd name="T25" fmla="*/ 225 h 255"/>
                  <a:gd name="T26" fmla="*/ 215 w 335"/>
                  <a:gd name="T27" fmla="*/ 183 h 255"/>
                  <a:gd name="T28" fmla="*/ 132 w 335"/>
                  <a:gd name="T29" fmla="*/ 234 h 255"/>
                  <a:gd name="T30" fmla="*/ 108 w 335"/>
                  <a:gd name="T31" fmla="*/ 218 h 255"/>
                  <a:gd name="T32" fmla="*/ 55 w 335"/>
                  <a:gd name="T33" fmla="*/ 216 h 255"/>
                  <a:gd name="T34" fmla="*/ 37 w 335"/>
                  <a:gd name="T35" fmla="*/ 158 h 255"/>
                  <a:gd name="T36" fmla="*/ 38 w 335"/>
                  <a:gd name="T37" fmla="*/ 78 h 255"/>
                  <a:gd name="T38" fmla="*/ 33 w 335"/>
                  <a:gd name="T39" fmla="*/ 110 h 255"/>
                  <a:gd name="T40" fmla="*/ 148 w 335"/>
                  <a:gd name="T41" fmla="*/ 37 h 255"/>
                  <a:gd name="T42" fmla="*/ 290 w 335"/>
                  <a:gd name="T43" fmla="*/ 61 h 255"/>
                  <a:gd name="T44" fmla="*/ 307 w 335"/>
                  <a:gd name="T45" fmla="*/ 152 h 255"/>
                  <a:gd name="T46" fmla="*/ 215 w 335"/>
                  <a:gd name="T47" fmla="*/ 163 h 255"/>
                  <a:gd name="T48" fmla="*/ 226 w 335"/>
                  <a:gd name="T49" fmla="*/ 219 h 255"/>
                  <a:gd name="T50" fmla="*/ 150 w 335"/>
                  <a:gd name="T51" fmla="*/ 204 h 255"/>
                  <a:gd name="T52" fmla="*/ 108 w 335"/>
                  <a:gd name="T53" fmla="*/ 199 h 255"/>
                  <a:gd name="T54" fmla="*/ 96 w 335"/>
                  <a:gd name="T55" fmla="*/ 238 h 255"/>
                  <a:gd name="T56" fmla="*/ 43 w 335"/>
                  <a:gd name="T57" fmla="*/ 117 h 255"/>
                  <a:gd name="T58" fmla="*/ 89 w 335"/>
                  <a:gd name="T59" fmla="*/ 123 h 255"/>
                  <a:gd name="T60" fmla="*/ 174 w 335"/>
                  <a:gd name="T61" fmla="*/ 152 h 255"/>
                  <a:gd name="T62" fmla="*/ 133 w 335"/>
                  <a:gd name="T63" fmla="*/ 163 h 255"/>
                  <a:gd name="T64" fmla="*/ 104 w 335"/>
                  <a:gd name="T65" fmla="*/ 135 h 255"/>
                  <a:gd name="T66" fmla="*/ 154 w 335"/>
                  <a:gd name="T67" fmla="*/ 40 h 255"/>
                  <a:gd name="T68" fmla="*/ 246 w 335"/>
                  <a:gd name="T69" fmla="*/ 23 h 255"/>
                  <a:gd name="T70" fmla="*/ 277 w 335"/>
                  <a:gd name="T71" fmla="*/ 48 h 255"/>
                  <a:gd name="T72" fmla="*/ 274 w 335"/>
                  <a:gd name="T73" fmla="*/ 60 h 255"/>
                  <a:gd name="T74" fmla="*/ 271 w 335"/>
                  <a:gd name="T75" fmla="*/ 70 h 255"/>
                  <a:gd name="T76" fmla="*/ 285 w 335"/>
                  <a:gd name="T77" fmla="*/ 78 h 255"/>
                  <a:gd name="T78" fmla="*/ 274 w 335"/>
                  <a:gd name="T79" fmla="*/ 80 h 255"/>
                  <a:gd name="T80" fmla="*/ 283 w 335"/>
                  <a:gd name="T81" fmla="*/ 81 h 255"/>
                  <a:gd name="T82" fmla="*/ 288 w 335"/>
                  <a:gd name="T83" fmla="*/ 72 h 255"/>
                  <a:gd name="T84" fmla="*/ 305 w 335"/>
                  <a:gd name="T85" fmla="*/ 148 h 255"/>
                  <a:gd name="T86" fmla="*/ 250 w 335"/>
                  <a:gd name="T87" fmla="*/ 171 h 255"/>
                  <a:gd name="T88" fmla="*/ 258 w 335"/>
                  <a:gd name="T89" fmla="*/ 154 h 255"/>
                  <a:gd name="T90" fmla="*/ 217 w 335"/>
                  <a:gd name="T91" fmla="*/ 159 h 255"/>
                  <a:gd name="T92" fmla="*/ 165 w 335"/>
                  <a:gd name="T93" fmla="*/ 235 h 255"/>
                  <a:gd name="T94" fmla="*/ 150 w 335"/>
                  <a:gd name="T95" fmla="*/ 209 h 255"/>
                  <a:gd name="T96" fmla="*/ 169 w 335"/>
                  <a:gd name="T97" fmla="*/ 1 h 255"/>
                  <a:gd name="T98" fmla="*/ 235 w 335"/>
                  <a:gd name="T99" fmla="*/ 137 h 255"/>
                  <a:gd name="T100" fmla="*/ 231 w 335"/>
                  <a:gd name="T101" fmla="*/ 14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255">
                    <a:moveTo>
                      <a:pt x="4" y="108"/>
                    </a:moveTo>
                    <a:cubicBezTo>
                      <a:pt x="5" y="93"/>
                      <a:pt x="8" y="87"/>
                      <a:pt x="19" y="75"/>
                    </a:cubicBezTo>
                    <a:cubicBezTo>
                      <a:pt x="5" y="85"/>
                      <a:pt x="2" y="89"/>
                      <a:pt x="4" y="108"/>
                    </a:cubicBezTo>
                    <a:moveTo>
                      <a:pt x="203" y="68"/>
                    </a:moveTo>
                    <a:cubicBezTo>
                      <a:pt x="205" y="60"/>
                      <a:pt x="208" y="53"/>
                      <a:pt x="220" y="48"/>
                    </a:cubicBezTo>
                    <a:cubicBezTo>
                      <a:pt x="204" y="51"/>
                      <a:pt x="201" y="58"/>
                      <a:pt x="203" y="68"/>
                    </a:cubicBezTo>
                    <a:close/>
                    <a:moveTo>
                      <a:pt x="289" y="67"/>
                    </a:moveTo>
                    <a:cubicBezTo>
                      <a:pt x="294" y="67"/>
                      <a:pt x="296" y="68"/>
                      <a:pt x="300" y="66"/>
                    </a:cubicBezTo>
                    <a:cubicBezTo>
                      <a:pt x="308" y="62"/>
                      <a:pt x="313" y="56"/>
                      <a:pt x="317" y="49"/>
                    </a:cubicBezTo>
                    <a:cubicBezTo>
                      <a:pt x="315" y="58"/>
                      <a:pt x="310" y="65"/>
                      <a:pt x="301" y="68"/>
                    </a:cubicBezTo>
                    <a:cubicBezTo>
                      <a:pt x="297" y="70"/>
                      <a:pt x="294" y="68"/>
                      <a:pt x="289" y="67"/>
                    </a:cubicBezTo>
                    <a:close/>
                    <a:moveTo>
                      <a:pt x="174" y="48"/>
                    </a:moveTo>
                    <a:cubicBezTo>
                      <a:pt x="168" y="51"/>
                      <a:pt x="163" y="52"/>
                      <a:pt x="158" y="54"/>
                    </a:cubicBezTo>
                    <a:cubicBezTo>
                      <a:pt x="153" y="60"/>
                      <a:pt x="150" y="63"/>
                      <a:pt x="149" y="72"/>
                    </a:cubicBezTo>
                    <a:cubicBezTo>
                      <a:pt x="148" y="64"/>
                      <a:pt x="147" y="62"/>
                      <a:pt x="151" y="56"/>
                    </a:cubicBezTo>
                    <a:cubicBezTo>
                      <a:pt x="150" y="56"/>
                      <a:pt x="149" y="57"/>
                      <a:pt x="148" y="58"/>
                    </a:cubicBezTo>
                    <a:cubicBezTo>
                      <a:pt x="142" y="63"/>
                      <a:pt x="135" y="80"/>
                      <a:pt x="133" y="87"/>
                    </a:cubicBezTo>
                    <a:cubicBezTo>
                      <a:pt x="134" y="79"/>
                      <a:pt x="140" y="60"/>
                      <a:pt x="146" y="54"/>
                    </a:cubicBezTo>
                    <a:cubicBezTo>
                      <a:pt x="149" y="51"/>
                      <a:pt x="150" y="51"/>
                      <a:pt x="155" y="50"/>
                    </a:cubicBezTo>
                    <a:cubicBezTo>
                      <a:pt x="162" y="50"/>
                      <a:pt x="168" y="49"/>
                      <a:pt x="174" y="48"/>
                    </a:cubicBezTo>
                    <a:close/>
                    <a:moveTo>
                      <a:pt x="220" y="85"/>
                    </a:moveTo>
                    <a:cubicBezTo>
                      <a:pt x="220" y="83"/>
                      <a:pt x="219" y="82"/>
                      <a:pt x="219" y="80"/>
                    </a:cubicBezTo>
                    <a:cubicBezTo>
                      <a:pt x="217" y="82"/>
                      <a:pt x="214" y="84"/>
                      <a:pt x="211" y="85"/>
                    </a:cubicBezTo>
                    <a:cubicBezTo>
                      <a:pt x="215" y="82"/>
                      <a:pt x="221" y="74"/>
                      <a:pt x="224" y="71"/>
                    </a:cubicBezTo>
                    <a:cubicBezTo>
                      <a:pt x="229" y="68"/>
                      <a:pt x="234" y="69"/>
                      <a:pt x="239" y="66"/>
                    </a:cubicBezTo>
                    <a:cubicBezTo>
                      <a:pt x="238" y="68"/>
                      <a:pt x="236" y="69"/>
                      <a:pt x="233" y="70"/>
                    </a:cubicBezTo>
                    <a:cubicBezTo>
                      <a:pt x="236" y="71"/>
                      <a:pt x="238" y="73"/>
                      <a:pt x="239" y="76"/>
                    </a:cubicBezTo>
                    <a:cubicBezTo>
                      <a:pt x="240" y="77"/>
                      <a:pt x="240" y="78"/>
                      <a:pt x="240" y="79"/>
                    </a:cubicBezTo>
                    <a:cubicBezTo>
                      <a:pt x="243" y="78"/>
                      <a:pt x="247" y="77"/>
                      <a:pt x="250" y="77"/>
                    </a:cubicBezTo>
                    <a:cubicBezTo>
                      <a:pt x="240" y="80"/>
                      <a:pt x="229" y="87"/>
                      <a:pt x="222" y="95"/>
                    </a:cubicBezTo>
                    <a:cubicBezTo>
                      <a:pt x="222" y="93"/>
                      <a:pt x="224" y="91"/>
                      <a:pt x="225" y="89"/>
                    </a:cubicBezTo>
                    <a:cubicBezTo>
                      <a:pt x="223" y="88"/>
                      <a:pt x="221" y="87"/>
                      <a:pt x="220" y="85"/>
                    </a:cubicBezTo>
                    <a:close/>
                    <a:moveTo>
                      <a:pt x="284" y="61"/>
                    </a:moveTo>
                    <a:cubicBezTo>
                      <a:pt x="284" y="62"/>
                      <a:pt x="285" y="62"/>
                      <a:pt x="285" y="63"/>
                    </a:cubicBezTo>
                    <a:cubicBezTo>
                      <a:pt x="285" y="63"/>
                      <a:pt x="286" y="63"/>
                      <a:pt x="286" y="63"/>
                    </a:cubicBezTo>
                    <a:cubicBezTo>
                      <a:pt x="286" y="62"/>
                      <a:pt x="285" y="61"/>
                      <a:pt x="285" y="61"/>
                    </a:cubicBezTo>
                    <a:cubicBezTo>
                      <a:pt x="285" y="61"/>
                      <a:pt x="284" y="61"/>
                      <a:pt x="284" y="61"/>
                    </a:cubicBezTo>
                    <a:close/>
                    <a:moveTo>
                      <a:pt x="39" y="167"/>
                    </a:moveTo>
                    <a:cubicBezTo>
                      <a:pt x="43" y="180"/>
                      <a:pt x="50" y="193"/>
                      <a:pt x="57" y="204"/>
                    </a:cubicBezTo>
                    <a:cubicBezTo>
                      <a:pt x="57" y="204"/>
                      <a:pt x="57" y="204"/>
                      <a:pt x="57" y="204"/>
                    </a:cubicBezTo>
                    <a:cubicBezTo>
                      <a:pt x="57" y="206"/>
                      <a:pt x="56" y="208"/>
                      <a:pt x="55" y="209"/>
                    </a:cubicBezTo>
                    <a:cubicBezTo>
                      <a:pt x="50" y="216"/>
                      <a:pt x="37" y="206"/>
                      <a:pt x="33" y="202"/>
                    </a:cubicBezTo>
                    <a:cubicBezTo>
                      <a:pt x="29" y="198"/>
                      <a:pt x="26" y="193"/>
                      <a:pt x="25" y="188"/>
                    </a:cubicBezTo>
                    <a:cubicBezTo>
                      <a:pt x="25" y="185"/>
                      <a:pt x="25" y="185"/>
                      <a:pt x="28" y="182"/>
                    </a:cubicBezTo>
                    <a:cubicBezTo>
                      <a:pt x="31" y="179"/>
                      <a:pt x="34" y="176"/>
                      <a:pt x="37" y="173"/>
                    </a:cubicBezTo>
                    <a:cubicBezTo>
                      <a:pt x="38" y="171"/>
                      <a:pt x="39" y="169"/>
                      <a:pt x="39" y="167"/>
                    </a:cubicBezTo>
                    <a:close/>
                    <a:moveTo>
                      <a:pt x="41" y="109"/>
                    </a:moveTo>
                    <a:cubicBezTo>
                      <a:pt x="40" y="111"/>
                      <a:pt x="40" y="114"/>
                      <a:pt x="39" y="117"/>
                    </a:cubicBezTo>
                    <a:cubicBezTo>
                      <a:pt x="39" y="117"/>
                      <a:pt x="38" y="118"/>
                      <a:pt x="38" y="118"/>
                    </a:cubicBezTo>
                    <a:cubicBezTo>
                      <a:pt x="33" y="120"/>
                      <a:pt x="27" y="121"/>
                      <a:pt x="24" y="116"/>
                    </a:cubicBezTo>
                    <a:cubicBezTo>
                      <a:pt x="23" y="114"/>
                      <a:pt x="22" y="111"/>
                      <a:pt x="21" y="108"/>
                    </a:cubicBezTo>
                    <a:cubicBezTo>
                      <a:pt x="13" y="99"/>
                      <a:pt x="25" y="88"/>
                      <a:pt x="32" y="84"/>
                    </a:cubicBezTo>
                    <a:cubicBezTo>
                      <a:pt x="31" y="86"/>
                      <a:pt x="31" y="88"/>
                      <a:pt x="30" y="89"/>
                    </a:cubicBezTo>
                    <a:cubicBezTo>
                      <a:pt x="28" y="96"/>
                      <a:pt x="31" y="103"/>
                      <a:pt x="25" y="108"/>
                    </a:cubicBezTo>
                    <a:cubicBezTo>
                      <a:pt x="28" y="114"/>
                      <a:pt x="27" y="116"/>
                      <a:pt x="34" y="113"/>
                    </a:cubicBezTo>
                    <a:cubicBezTo>
                      <a:pt x="37" y="112"/>
                      <a:pt x="39" y="111"/>
                      <a:pt x="41" y="109"/>
                    </a:cubicBezTo>
                    <a:close/>
                    <a:moveTo>
                      <a:pt x="33" y="91"/>
                    </a:moveTo>
                    <a:cubicBezTo>
                      <a:pt x="34" y="91"/>
                      <a:pt x="35" y="92"/>
                      <a:pt x="36" y="93"/>
                    </a:cubicBezTo>
                    <a:cubicBezTo>
                      <a:pt x="36" y="90"/>
                      <a:pt x="36" y="89"/>
                      <a:pt x="34" y="88"/>
                    </a:cubicBezTo>
                    <a:cubicBezTo>
                      <a:pt x="34" y="88"/>
                      <a:pt x="34" y="88"/>
                      <a:pt x="34" y="89"/>
                    </a:cubicBezTo>
                    <a:cubicBezTo>
                      <a:pt x="33" y="90"/>
                      <a:pt x="33" y="90"/>
                      <a:pt x="33" y="91"/>
                    </a:cubicBezTo>
                    <a:close/>
                    <a:moveTo>
                      <a:pt x="213" y="176"/>
                    </a:moveTo>
                    <a:cubicBezTo>
                      <a:pt x="211" y="182"/>
                      <a:pt x="209" y="187"/>
                      <a:pt x="207" y="194"/>
                    </a:cubicBezTo>
                    <a:cubicBezTo>
                      <a:pt x="205" y="200"/>
                      <a:pt x="194" y="219"/>
                      <a:pt x="188" y="223"/>
                    </a:cubicBezTo>
                    <a:cubicBezTo>
                      <a:pt x="190" y="224"/>
                      <a:pt x="192" y="224"/>
                      <a:pt x="196" y="225"/>
                    </a:cubicBezTo>
                    <a:cubicBezTo>
                      <a:pt x="198" y="225"/>
                      <a:pt x="209" y="225"/>
                      <a:pt x="212" y="225"/>
                    </a:cubicBezTo>
                    <a:cubicBezTo>
                      <a:pt x="218" y="225"/>
                      <a:pt x="220" y="224"/>
                      <a:pt x="220" y="218"/>
                    </a:cubicBezTo>
                    <a:cubicBezTo>
                      <a:pt x="221" y="214"/>
                      <a:pt x="220" y="214"/>
                      <a:pt x="219" y="211"/>
                    </a:cubicBezTo>
                    <a:cubicBezTo>
                      <a:pt x="219" y="206"/>
                      <a:pt x="219" y="201"/>
                      <a:pt x="218" y="196"/>
                    </a:cubicBezTo>
                    <a:cubicBezTo>
                      <a:pt x="218" y="191"/>
                      <a:pt x="217" y="188"/>
                      <a:pt x="215" y="183"/>
                    </a:cubicBezTo>
                    <a:cubicBezTo>
                      <a:pt x="214" y="181"/>
                      <a:pt x="214" y="178"/>
                      <a:pt x="213" y="176"/>
                    </a:cubicBezTo>
                    <a:close/>
                    <a:moveTo>
                      <a:pt x="184" y="226"/>
                    </a:moveTo>
                    <a:cubicBezTo>
                      <a:pt x="179" y="230"/>
                      <a:pt x="171" y="237"/>
                      <a:pt x="169" y="238"/>
                    </a:cubicBezTo>
                    <a:cubicBezTo>
                      <a:pt x="166" y="242"/>
                      <a:pt x="166" y="245"/>
                      <a:pt x="161" y="248"/>
                    </a:cubicBezTo>
                    <a:cubicBezTo>
                      <a:pt x="147" y="255"/>
                      <a:pt x="140" y="247"/>
                      <a:pt x="132" y="234"/>
                    </a:cubicBezTo>
                    <a:cubicBezTo>
                      <a:pt x="128" y="228"/>
                      <a:pt x="119" y="214"/>
                      <a:pt x="128" y="209"/>
                    </a:cubicBezTo>
                    <a:cubicBezTo>
                      <a:pt x="132" y="207"/>
                      <a:pt x="135" y="206"/>
                      <a:pt x="138" y="204"/>
                    </a:cubicBezTo>
                    <a:cubicBezTo>
                      <a:pt x="128" y="205"/>
                      <a:pt x="119" y="205"/>
                      <a:pt x="109" y="204"/>
                    </a:cubicBezTo>
                    <a:cubicBezTo>
                      <a:pt x="109" y="205"/>
                      <a:pt x="110" y="206"/>
                      <a:pt x="110" y="207"/>
                    </a:cubicBezTo>
                    <a:cubicBezTo>
                      <a:pt x="110" y="213"/>
                      <a:pt x="111" y="214"/>
                      <a:pt x="108" y="218"/>
                    </a:cubicBezTo>
                    <a:cubicBezTo>
                      <a:pt x="106" y="222"/>
                      <a:pt x="105" y="222"/>
                      <a:pt x="102" y="228"/>
                    </a:cubicBezTo>
                    <a:cubicBezTo>
                      <a:pt x="103" y="233"/>
                      <a:pt x="102" y="235"/>
                      <a:pt x="101" y="240"/>
                    </a:cubicBezTo>
                    <a:cubicBezTo>
                      <a:pt x="98" y="251"/>
                      <a:pt x="78" y="245"/>
                      <a:pt x="70" y="243"/>
                    </a:cubicBezTo>
                    <a:cubicBezTo>
                      <a:pt x="60" y="240"/>
                      <a:pt x="46" y="238"/>
                      <a:pt x="52" y="225"/>
                    </a:cubicBezTo>
                    <a:cubicBezTo>
                      <a:pt x="53" y="222"/>
                      <a:pt x="54" y="219"/>
                      <a:pt x="55" y="216"/>
                    </a:cubicBezTo>
                    <a:cubicBezTo>
                      <a:pt x="46" y="220"/>
                      <a:pt x="34" y="212"/>
                      <a:pt x="29" y="206"/>
                    </a:cubicBezTo>
                    <a:cubicBezTo>
                      <a:pt x="23" y="201"/>
                      <a:pt x="20" y="194"/>
                      <a:pt x="19" y="188"/>
                    </a:cubicBezTo>
                    <a:cubicBezTo>
                      <a:pt x="19" y="183"/>
                      <a:pt x="19" y="183"/>
                      <a:pt x="23" y="179"/>
                    </a:cubicBezTo>
                    <a:cubicBezTo>
                      <a:pt x="26" y="176"/>
                      <a:pt x="30" y="173"/>
                      <a:pt x="33" y="169"/>
                    </a:cubicBezTo>
                    <a:cubicBezTo>
                      <a:pt x="35" y="166"/>
                      <a:pt x="36" y="162"/>
                      <a:pt x="37" y="158"/>
                    </a:cubicBezTo>
                    <a:cubicBezTo>
                      <a:pt x="37" y="155"/>
                      <a:pt x="36" y="153"/>
                      <a:pt x="36" y="150"/>
                    </a:cubicBezTo>
                    <a:cubicBezTo>
                      <a:pt x="35" y="138"/>
                      <a:pt x="36" y="130"/>
                      <a:pt x="37" y="123"/>
                    </a:cubicBezTo>
                    <a:cubicBezTo>
                      <a:pt x="31" y="125"/>
                      <a:pt x="24" y="124"/>
                      <a:pt x="21" y="117"/>
                    </a:cubicBezTo>
                    <a:cubicBezTo>
                      <a:pt x="20" y="115"/>
                      <a:pt x="19" y="113"/>
                      <a:pt x="19" y="109"/>
                    </a:cubicBezTo>
                    <a:cubicBezTo>
                      <a:pt x="5" y="96"/>
                      <a:pt x="30" y="79"/>
                      <a:pt x="38" y="78"/>
                    </a:cubicBezTo>
                    <a:cubicBezTo>
                      <a:pt x="37" y="80"/>
                      <a:pt x="36" y="82"/>
                      <a:pt x="35" y="85"/>
                    </a:cubicBezTo>
                    <a:cubicBezTo>
                      <a:pt x="40" y="87"/>
                      <a:pt x="39" y="94"/>
                      <a:pt x="38" y="99"/>
                    </a:cubicBezTo>
                    <a:cubicBezTo>
                      <a:pt x="36" y="97"/>
                      <a:pt x="35" y="94"/>
                      <a:pt x="33" y="94"/>
                    </a:cubicBezTo>
                    <a:cubicBezTo>
                      <a:pt x="32" y="99"/>
                      <a:pt x="33" y="105"/>
                      <a:pt x="28" y="108"/>
                    </a:cubicBezTo>
                    <a:cubicBezTo>
                      <a:pt x="30" y="112"/>
                      <a:pt x="30" y="112"/>
                      <a:pt x="33" y="110"/>
                    </a:cubicBezTo>
                    <a:cubicBezTo>
                      <a:pt x="38" y="108"/>
                      <a:pt x="42" y="104"/>
                      <a:pt x="46" y="100"/>
                    </a:cubicBezTo>
                    <a:cubicBezTo>
                      <a:pt x="50" y="92"/>
                      <a:pt x="55" y="85"/>
                      <a:pt x="62" y="79"/>
                    </a:cubicBezTo>
                    <a:cubicBezTo>
                      <a:pt x="79" y="63"/>
                      <a:pt x="96" y="58"/>
                      <a:pt x="123" y="54"/>
                    </a:cubicBezTo>
                    <a:cubicBezTo>
                      <a:pt x="126" y="50"/>
                      <a:pt x="130" y="46"/>
                      <a:pt x="134" y="43"/>
                    </a:cubicBezTo>
                    <a:cubicBezTo>
                      <a:pt x="139" y="38"/>
                      <a:pt x="143" y="37"/>
                      <a:pt x="148" y="37"/>
                    </a:cubicBezTo>
                    <a:cubicBezTo>
                      <a:pt x="156" y="26"/>
                      <a:pt x="163" y="18"/>
                      <a:pt x="176" y="12"/>
                    </a:cubicBezTo>
                    <a:cubicBezTo>
                      <a:pt x="205" y="0"/>
                      <a:pt x="225" y="0"/>
                      <a:pt x="248" y="18"/>
                    </a:cubicBezTo>
                    <a:cubicBezTo>
                      <a:pt x="255" y="25"/>
                      <a:pt x="262" y="31"/>
                      <a:pt x="270" y="37"/>
                    </a:cubicBezTo>
                    <a:cubicBezTo>
                      <a:pt x="274" y="39"/>
                      <a:pt x="277" y="41"/>
                      <a:pt x="281" y="45"/>
                    </a:cubicBezTo>
                    <a:cubicBezTo>
                      <a:pt x="285" y="50"/>
                      <a:pt x="288" y="54"/>
                      <a:pt x="290" y="61"/>
                    </a:cubicBezTo>
                    <a:cubicBezTo>
                      <a:pt x="293" y="59"/>
                      <a:pt x="296" y="58"/>
                      <a:pt x="299" y="56"/>
                    </a:cubicBezTo>
                    <a:cubicBezTo>
                      <a:pt x="303" y="53"/>
                      <a:pt x="305" y="48"/>
                      <a:pt x="308" y="45"/>
                    </a:cubicBezTo>
                    <a:cubicBezTo>
                      <a:pt x="313" y="40"/>
                      <a:pt x="322" y="46"/>
                      <a:pt x="325" y="50"/>
                    </a:cubicBezTo>
                    <a:cubicBezTo>
                      <a:pt x="332" y="64"/>
                      <a:pt x="335" y="90"/>
                      <a:pt x="333" y="106"/>
                    </a:cubicBezTo>
                    <a:cubicBezTo>
                      <a:pt x="331" y="125"/>
                      <a:pt x="324" y="143"/>
                      <a:pt x="307" y="152"/>
                    </a:cubicBezTo>
                    <a:cubicBezTo>
                      <a:pt x="295" y="158"/>
                      <a:pt x="280" y="159"/>
                      <a:pt x="266" y="156"/>
                    </a:cubicBezTo>
                    <a:cubicBezTo>
                      <a:pt x="266" y="159"/>
                      <a:pt x="265" y="162"/>
                      <a:pt x="264" y="165"/>
                    </a:cubicBezTo>
                    <a:cubicBezTo>
                      <a:pt x="261" y="173"/>
                      <a:pt x="251" y="180"/>
                      <a:pt x="242" y="181"/>
                    </a:cubicBezTo>
                    <a:cubicBezTo>
                      <a:pt x="234" y="181"/>
                      <a:pt x="229" y="177"/>
                      <a:pt x="224" y="171"/>
                    </a:cubicBezTo>
                    <a:cubicBezTo>
                      <a:pt x="221" y="169"/>
                      <a:pt x="218" y="166"/>
                      <a:pt x="215" y="163"/>
                    </a:cubicBezTo>
                    <a:cubicBezTo>
                      <a:pt x="215" y="165"/>
                      <a:pt x="215" y="167"/>
                      <a:pt x="214" y="168"/>
                    </a:cubicBezTo>
                    <a:cubicBezTo>
                      <a:pt x="217" y="173"/>
                      <a:pt x="218" y="177"/>
                      <a:pt x="220" y="182"/>
                    </a:cubicBezTo>
                    <a:cubicBezTo>
                      <a:pt x="222" y="187"/>
                      <a:pt x="223" y="190"/>
                      <a:pt x="223" y="195"/>
                    </a:cubicBezTo>
                    <a:cubicBezTo>
                      <a:pt x="223" y="200"/>
                      <a:pt x="223" y="205"/>
                      <a:pt x="224" y="210"/>
                    </a:cubicBezTo>
                    <a:cubicBezTo>
                      <a:pt x="226" y="214"/>
                      <a:pt x="226" y="215"/>
                      <a:pt x="226" y="219"/>
                    </a:cubicBezTo>
                    <a:cubicBezTo>
                      <a:pt x="225" y="229"/>
                      <a:pt x="220" y="229"/>
                      <a:pt x="211" y="229"/>
                    </a:cubicBezTo>
                    <a:cubicBezTo>
                      <a:pt x="208" y="229"/>
                      <a:pt x="198" y="229"/>
                      <a:pt x="195" y="229"/>
                    </a:cubicBezTo>
                    <a:cubicBezTo>
                      <a:pt x="190" y="229"/>
                      <a:pt x="186" y="228"/>
                      <a:pt x="184" y="226"/>
                    </a:cubicBezTo>
                    <a:close/>
                    <a:moveTo>
                      <a:pt x="150" y="209"/>
                    </a:moveTo>
                    <a:cubicBezTo>
                      <a:pt x="150" y="207"/>
                      <a:pt x="150" y="205"/>
                      <a:pt x="150" y="204"/>
                    </a:cubicBezTo>
                    <a:cubicBezTo>
                      <a:pt x="149" y="201"/>
                      <a:pt x="149" y="198"/>
                      <a:pt x="149" y="195"/>
                    </a:cubicBezTo>
                    <a:cubicBezTo>
                      <a:pt x="150" y="192"/>
                      <a:pt x="150" y="190"/>
                      <a:pt x="150" y="187"/>
                    </a:cubicBezTo>
                    <a:cubicBezTo>
                      <a:pt x="149" y="190"/>
                      <a:pt x="148" y="192"/>
                      <a:pt x="147" y="195"/>
                    </a:cubicBezTo>
                    <a:cubicBezTo>
                      <a:pt x="146" y="197"/>
                      <a:pt x="146" y="198"/>
                      <a:pt x="146" y="198"/>
                    </a:cubicBezTo>
                    <a:cubicBezTo>
                      <a:pt x="133" y="201"/>
                      <a:pt x="121" y="201"/>
                      <a:pt x="108" y="199"/>
                    </a:cubicBezTo>
                    <a:cubicBezTo>
                      <a:pt x="108" y="194"/>
                      <a:pt x="107" y="189"/>
                      <a:pt x="106" y="186"/>
                    </a:cubicBezTo>
                    <a:cubicBezTo>
                      <a:pt x="106" y="190"/>
                      <a:pt x="106" y="201"/>
                      <a:pt x="106" y="207"/>
                    </a:cubicBezTo>
                    <a:cubicBezTo>
                      <a:pt x="106" y="211"/>
                      <a:pt x="106" y="213"/>
                      <a:pt x="103" y="217"/>
                    </a:cubicBezTo>
                    <a:cubicBezTo>
                      <a:pt x="101" y="220"/>
                      <a:pt x="100" y="221"/>
                      <a:pt x="97" y="228"/>
                    </a:cubicBezTo>
                    <a:cubicBezTo>
                      <a:pt x="97" y="232"/>
                      <a:pt x="97" y="234"/>
                      <a:pt x="96" y="238"/>
                    </a:cubicBezTo>
                    <a:cubicBezTo>
                      <a:pt x="94" y="244"/>
                      <a:pt x="77" y="239"/>
                      <a:pt x="72" y="238"/>
                    </a:cubicBezTo>
                    <a:cubicBezTo>
                      <a:pt x="66" y="236"/>
                      <a:pt x="55" y="234"/>
                      <a:pt x="57" y="227"/>
                    </a:cubicBezTo>
                    <a:cubicBezTo>
                      <a:pt x="60" y="220"/>
                      <a:pt x="62" y="213"/>
                      <a:pt x="63" y="203"/>
                    </a:cubicBezTo>
                    <a:cubicBezTo>
                      <a:pt x="53" y="188"/>
                      <a:pt x="43" y="168"/>
                      <a:pt x="41" y="149"/>
                    </a:cubicBezTo>
                    <a:cubicBezTo>
                      <a:pt x="39" y="135"/>
                      <a:pt x="40" y="126"/>
                      <a:pt x="43" y="117"/>
                    </a:cubicBezTo>
                    <a:cubicBezTo>
                      <a:pt x="48" y="104"/>
                      <a:pt x="55" y="92"/>
                      <a:pt x="66" y="82"/>
                    </a:cubicBezTo>
                    <a:cubicBezTo>
                      <a:pt x="81" y="69"/>
                      <a:pt x="95" y="64"/>
                      <a:pt x="116" y="61"/>
                    </a:cubicBezTo>
                    <a:cubicBezTo>
                      <a:pt x="111" y="66"/>
                      <a:pt x="106" y="73"/>
                      <a:pt x="100" y="79"/>
                    </a:cubicBezTo>
                    <a:cubicBezTo>
                      <a:pt x="95" y="86"/>
                      <a:pt x="91" y="93"/>
                      <a:pt x="88" y="100"/>
                    </a:cubicBezTo>
                    <a:cubicBezTo>
                      <a:pt x="83" y="110"/>
                      <a:pt x="83" y="114"/>
                      <a:pt x="89" y="123"/>
                    </a:cubicBezTo>
                    <a:cubicBezTo>
                      <a:pt x="95" y="130"/>
                      <a:pt x="98" y="134"/>
                      <a:pt x="101" y="141"/>
                    </a:cubicBezTo>
                    <a:cubicBezTo>
                      <a:pt x="99" y="146"/>
                      <a:pt x="98" y="149"/>
                      <a:pt x="97" y="155"/>
                    </a:cubicBezTo>
                    <a:cubicBezTo>
                      <a:pt x="104" y="163"/>
                      <a:pt x="109" y="168"/>
                      <a:pt x="116" y="169"/>
                    </a:cubicBezTo>
                    <a:cubicBezTo>
                      <a:pt x="123" y="171"/>
                      <a:pt x="128" y="171"/>
                      <a:pt x="134" y="168"/>
                    </a:cubicBezTo>
                    <a:cubicBezTo>
                      <a:pt x="147" y="161"/>
                      <a:pt x="160" y="152"/>
                      <a:pt x="174" y="152"/>
                    </a:cubicBezTo>
                    <a:cubicBezTo>
                      <a:pt x="181" y="135"/>
                      <a:pt x="181" y="121"/>
                      <a:pt x="177" y="104"/>
                    </a:cubicBezTo>
                    <a:cubicBezTo>
                      <a:pt x="175" y="93"/>
                      <a:pt x="174" y="83"/>
                      <a:pt x="174" y="71"/>
                    </a:cubicBezTo>
                    <a:cubicBezTo>
                      <a:pt x="171" y="83"/>
                      <a:pt x="170" y="93"/>
                      <a:pt x="172" y="105"/>
                    </a:cubicBezTo>
                    <a:cubicBezTo>
                      <a:pt x="175" y="119"/>
                      <a:pt x="177" y="135"/>
                      <a:pt x="170" y="147"/>
                    </a:cubicBezTo>
                    <a:cubicBezTo>
                      <a:pt x="156" y="148"/>
                      <a:pt x="145" y="156"/>
                      <a:pt x="133" y="163"/>
                    </a:cubicBezTo>
                    <a:cubicBezTo>
                      <a:pt x="128" y="165"/>
                      <a:pt x="123" y="165"/>
                      <a:pt x="117" y="164"/>
                    </a:cubicBezTo>
                    <a:cubicBezTo>
                      <a:pt x="112" y="162"/>
                      <a:pt x="109" y="159"/>
                      <a:pt x="104" y="153"/>
                    </a:cubicBezTo>
                    <a:cubicBezTo>
                      <a:pt x="103" y="147"/>
                      <a:pt x="105" y="144"/>
                      <a:pt x="108" y="138"/>
                    </a:cubicBezTo>
                    <a:cubicBezTo>
                      <a:pt x="112" y="129"/>
                      <a:pt x="117" y="121"/>
                      <a:pt x="123" y="112"/>
                    </a:cubicBezTo>
                    <a:cubicBezTo>
                      <a:pt x="116" y="120"/>
                      <a:pt x="110" y="127"/>
                      <a:pt x="104" y="135"/>
                    </a:cubicBezTo>
                    <a:cubicBezTo>
                      <a:pt x="102" y="129"/>
                      <a:pt x="99" y="126"/>
                      <a:pt x="94" y="120"/>
                    </a:cubicBezTo>
                    <a:cubicBezTo>
                      <a:pt x="90" y="113"/>
                      <a:pt x="89" y="110"/>
                      <a:pt x="93" y="103"/>
                    </a:cubicBezTo>
                    <a:cubicBezTo>
                      <a:pt x="96" y="95"/>
                      <a:pt x="99" y="89"/>
                      <a:pt x="105" y="82"/>
                    </a:cubicBezTo>
                    <a:cubicBezTo>
                      <a:pt x="116" y="71"/>
                      <a:pt x="126" y="58"/>
                      <a:pt x="137" y="47"/>
                    </a:cubicBezTo>
                    <a:cubicBezTo>
                      <a:pt x="143" y="41"/>
                      <a:pt x="146" y="41"/>
                      <a:pt x="154" y="40"/>
                    </a:cubicBezTo>
                    <a:cubicBezTo>
                      <a:pt x="162" y="39"/>
                      <a:pt x="169" y="37"/>
                      <a:pt x="177" y="36"/>
                    </a:cubicBezTo>
                    <a:cubicBezTo>
                      <a:pt x="169" y="36"/>
                      <a:pt x="162" y="37"/>
                      <a:pt x="155" y="37"/>
                    </a:cubicBezTo>
                    <a:cubicBezTo>
                      <a:pt x="155" y="37"/>
                      <a:pt x="155" y="37"/>
                      <a:pt x="155" y="37"/>
                    </a:cubicBezTo>
                    <a:cubicBezTo>
                      <a:pt x="162" y="28"/>
                      <a:pt x="166" y="23"/>
                      <a:pt x="177" y="18"/>
                    </a:cubicBezTo>
                    <a:cubicBezTo>
                      <a:pt x="206" y="5"/>
                      <a:pt x="224" y="4"/>
                      <a:pt x="246" y="23"/>
                    </a:cubicBezTo>
                    <a:cubicBezTo>
                      <a:pt x="252" y="28"/>
                      <a:pt x="257" y="32"/>
                      <a:pt x="262" y="36"/>
                    </a:cubicBezTo>
                    <a:cubicBezTo>
                      <a:pt x="260" y="37"/>
                      <a:pt x="259" y="37"/>
                      <a:pt x="256" y="38"/>
                    </a:cubicBezTo>
                    <a:cubicBezTo>
                      <a:pt x="259" y="37"/>
                      <a:pt x="262" y="38"/>
                      <a:pt x="265" y="39"/>
                    </a:cubicBezTo>
                    <a:cubicBezTo>
                      <a:pt x="266" y="39"/>
                      <a:pt x="267" y="40"/>
                      <a:pt x="268" y="40"/>
                    </a:cubicBezTo>
                    <a:cubicBezTo>
                      <a:pt x="272" y="43"/>
                      <a:pt x="275" y="44"/>
                      <a:pt x="277" y="48"/>
                    </a:cubicBezTo>
                    <a:cubicBezTo>
                      <a:pt x="280" y="52"/>
                      <a:pt x="283" y="56"/>
                      <a:pt x="285" y="61"/>
                    </a:cubicBezTo>
                    <a:cubicBezTo>
                      <a:pt x="283" y="60"/>
                      <a:pt x="282" y="60"/>
                      <a:pt x="281" y="59"/>
                    </a:cubicBezTo>
                    <a:cubicBezTo>
                      <a:pt x="280" y="59"/>
                      <a:pt x="280" y="59"/>
                      <a:pt x="279" y="59"/>
                    </a:cubicBezTo>
                    <a:cubicBezTo>
                      <a:pt x="277" y="58"/>
                      <a:pt x="275" y="59"/>
                      <a:pt x="274" y="60"/>
                    </a:cubicBezTo>
                    <a:cubicBezTo>
                      <a:pt x="274" y="60"/>
                      <a:pt x="274" y="60"/>
                      <a:pt x="274" y="60"/>
                    </a:cubicBezTo>
                    <a:cubicBezTo>
                      <a:pt x="271" y="61"/>
                      <a:pt x="268" y="62"/>
                      <a:pt x="265" y="63"/>
                    </a:cubicBezTo>
                    <a:cubicBezTo>
                      <a:pt x="267" y="63"/>
                      <a:pt x="269" y="63"/>
                      <a:pt x="271" y="63"/>
                    </a:cubicBezTo>
                    <a:cubicBezTo>
                      <a:pt x="271" y="63"/>
                      <a:pt x="271" y="63"/>
                      <a:pt x="271" y="63"/>
                    </a:cubicBezTo>
                    <a:cubicBezTo>
                      <a:pt x="271" y="63"/>
                      <a:pt x="270" y="65"/>
                      <a:pt x="270" y="66"/>
                    </a:cubicBezTo>
                    <a:cubicBezTo>
                      <a:pt x="270" y="67"/>
                      <a:pt x="270" y="69"/>
                      <a:pt x="271" y="70"/>
                    </a:cubicBezTo>
                    <a:cubicBezTo>
                      <a:pt x="271" y="70"/>
                      <a:pt x="271" y="70"/>
                      <a:pt x="271" y="70"/>
                    </a:cubicBezTo>
                    <a:cubicBezTo>
                      <a:pt x="271" y="71"/>
                      <a:pt x="271" y="71"/>
                      <a:pt x="272" y="71"/>
                    </a:cubicBezTo>
                    <a:cubicBezTo>
                      <a:pt x="271" y="72"/>
                      <a:pt x="270" y="72"/>
                      <a:pt x="268" y="73"/>
                    </a:cubicBezTo>
                    <a:cubicBezTo>
                      <a:pt x="274" y="72"/>
                      <a:pt x="278" y="72"/>
                      <a:pt x="284" y="73"/>
                    </a:cubicBezTo>
                    <a:cubicBezTo>
                      <a:pt x="284" y="74"/>
                      <a:pt x="284" y="76"/>
                      <a:pt x="285" y="78"/>
                    </a:cubicBezTo>
                    <a:cubicBezTo>
                      <a:pt x="284" y="78"/>
                      <a:pt x="283" y="78"/>
                      <a:pt x="283" y="78"/>
                    </a:cubicBezTo>
                    <a:cubicBezTo>
                      <a:pt x="283" y="78"/>
                      <a:pt x="283" y="78"/>
                      <a:pt x="283" y="78"/>
                    </a:cubicBezTo>
                    <a:cubicBezTo>
                      <a:pt x="280" y="76"/>
                      <a:pt x="277" y="76"/>
                      <a:pt x="274" y="77"/>
                    </a:cubicBezTo>
                    <a:cubicBezTo>
                      <a:pt x="262" y="80"/>
                      <a:pt x="265" y="86"/>
                      <a:pt x="260" y="95"/>
                    </a:cubicBezTo>
                    <a:cubicBezTo>
                      <a:pt x="265" y="89"/>
                      <a:pt x="265" y="82"/>
                      <a:pt x="274" y="80"/>
                    </a:cubicBezTo>
                    <a:cubicBezTo>
                      <a:pt x="276" y="79"/>
                      <a:pt x="277" y="79"/>
                      <a:pt x="278" y="79"/>
                    </a:cubicBezTo>
                    <a:cubicBezTo>
                      <a:pt x="276" y="80"/>
                      <a:pt x="274" y="82"/>
                      <a:pt x="273" y="85"/>
                    </a:cubicBezTo>
                    <a:cubicBezTo>
                      <a:pt x="271" y="92"/>
                      <a:pt x="272" y="97"/>
                      <a:pt x="269" y="104"/>
                    </a:cubicBezTo>
                    <a:cubicBezTo>
                      <a:pt x="273" y="98"/>
                      <a:pt x="273" y="92"/>
                      <a:pt x="276" y="86"/>
                    </a:cubicBezTo>
                    <a:cubicBezTo>
                      <a:pt x="277" y="84"/>
                      <a:pt x="281" y="81"/>
                      <a:pt x="283" y="81"/>
                    </a:cubicBezTo>
                    <a:cubicBezTo>
                      <a:pt x="284" y="81"/>
                      <a:pt x="284" y="81"/>
                      <a:pt x="285" y="81"/>
                    </a:cubicBezTo>
                    <a:cubicBezTo>
                      <a:pt x="286" y="85"/>
                      <a:pt x="286" y="88"/>
                      <a:pt x="286" y="91"/>
                    </a:cubicBezTo>
                    <a:cubicBezTo>
                      <a:pt x="285" y="97"/>
                      <a:pt x="284" y="106"/>
                      <a:pt x="283" y="109"/>
                    </a:cubicBezTo>
                    <a:cubicBezTo>
                      <a:pt x="286" y="105"/>
                      <a:pt x="287" y="97"/>
                      <a:pt x="289" y="91"/>
                    </a:cubicBezTo>
                    <a:cubicBezTo>
                      <a:pt x="290" y="85"/>
                      <a:pt x="290" y="78"/>
                      <a:pt x="288" y="72"/>
                    </a:cubicBezTo>
                    <a:cubicBezTo>
                      <a:pt x="287" y="63"/>
                      <a:pt x="296" y="64"/>
                      <a:pt x="301" y="60"/>
                    </a:cubicBezTo>
                    <a:cubicBezTo>
                      <a:pt x="305" y="57"/>
                      <a:pt x="308" y="52"/>
                      <a:pt x="311" y="49"/>
                    </a:cubicBezTo>
                    <a:cubicBezTo>
                      <a:pt x="315" y="46"/>
                      <a:pt x="320" y="51"/>
                      <a:pt x="321" y="54"/>
                    </a:cubicBezTo>
                    <a:cubicBezTo>
                      <a:pt x="327" y="68"/>
                      <a:pt x="330" y="91"/>
                      <a:pt x="329" y="106"/>
                    </a:cubicBezTo>
                    <a:cubicBezTo>
                      <a:pt x="327" y="122"/>
                      <a:pt x="319" y="140"/>
                      <a:pt x="305" y="148"/>
                    </a:cubicBezTo>
                    <a:cubicBezTo>
                      <a:pt x="286" y="158"/>
                      <a:pt x="265" y="152"/>
                      <a:pt x="246" y="145"/>
                    </a:cubicBezTo>
                    <a:cubicBezTo>
                      <a:pt x="243" y="144"/>
                      <a:pt x="240" y="142"/>
                      <a:pt x="236" y="140"/>
                    </a:cubicBezTo>
                    <a:cubicBezTo>
                      <a:pt x="237" y="144"/>
                      <a:pt x="238" y="149"/>
                      <a:pt x="237" y="153"/>
                    </a:cubicBezTo>
                    <a:cubicBezTo>
                      <a:pt x="235" y="160"/>
                      <a:pt x="231" y="170"/>
                      <a:pt x="240" y="172"/>
                    </a:cubicBezTo>
                    <a:cubicBezTo>
                      <a:pt x="244" y="173"/>
                      <a:pt x="245" y="173"/>
                      <a:pt x="250" y="171"/>
                    </a:cubicBezTo>
                    <a:cubicBezTo>
                      <a:pt x="246" y="171"/>
                      <a:pt x="244" y="171"/>
                      <a:pt x="242" y="171"/>
                    </a:cubicBezTo>
                    <a:cubicBezTo>
                      <a:pt x="239" y="170"/>
                      <a:pt x="238" y="169"/>
                      <a:pt x="237" y="167"/>
                    </a:cubicBezTo>
                    <a:cubicBezTo>
                      <a:pt x="238" y="167"/>
                      <a:pt x="239" y="168"/>
                      <a:pt x="242" y="168"/>
                    </a:cubicBezTo>
                    <a:cubicBezTo>
                      <a:pt x="249" y="170"/>
                      <a:pt x="255" y="167"/>
                      <a:pt x="256" y="162"/>
                    </a:cubicBezTo>
                    <a:cubicBezTo>
                      <a:pt x="257" y="159"/>
                      <a:pt x="257" y="158"/>
                      <a:pt x="258" y="154"/>
                    </a:cubicBezTo>
                    <a:cubicBezTo>
                      <a:pt x="260" y="155"/>
                      <a:pt x="261" y="155"/>
                      <a:pt x="263" y="156"/>
                    </a:cubicBezTo>
                    <a:cubicBezTo>
                      <a:pt x="262" y="158"/>
                      <a:pt x="261" y="161"/>
                      <a:pt x="260" y="164"/>
                    </a:cubicBezTo>
                    <a:cubicBezTo>
                      <a:pt x="258" y="171"/>
                      <a:pt x="250" y="176"/>
                      <a:pt x="242" y="176"/>
                    </a:cubicBezTo>
                    <a:cubicBezTo>
                      <a:pt x="235" y="176"/>
                      <a:pt x="231" y="172"/>
                      <a:pt x="226" y="168"/>
                    </a:cubicBezTo>
                    <a:cubicBezTo>
                      <a:pt x="223" y="165"/>
                      <a:pt x="220" y="162"/>
                      <a:pt x="217" y="159"/>
                    </a:cubicBezTo>
                    <a:cubicBezTo>
                      <a:pt x="208" y="156"/>
                      <a:pt x="202" y="153"/>
                      <a:pt x="194" y="148"/>
                    </a:cubicBezTo>
                    <a:cubicBezTo>
                      <a:pt x="199" y="154"/>
                      <a:pt x="203" y="158"/>
                      <a:pt x="211" y="161"/>
                    </a:cubicBezTo>
                    <a:cubicBezTo>
                      <a:pt x="210" y="173"/>
                      <a:pt x="206" y="181"/>
                      <a:pt x="202" y="192"/>
                    </a:cubicBezTo>
                    <a:cubicBezTo>
                      <a:pt x="201" y="197"/>
                      <a:pt x="189" y="217"/>
                      <a:pt x="185" y="219"/>
                    </a:cubicBezTo>
                    <a:cubicBezTo>
                      <a:pt x="183" y="221"/>
                      <a:pt x="167" y="233"/>
                      <a:pt x="165" y="235"/>
                    </a:cubicBezTo>
                    <a:cubicBezTo>
                      <a:pt x="162" y="238"/>
                      <a:pt x="161" y="242"/>
                      <a:pt x="157" y="244"/>
                    </a:cubicBezTo>
                    <a:cubicBezTo>
                      <a:pt x="148" y="249"/>
                      <a:pt x="141" y="239"/>
                      <a:pt x="136" y="231"/>
                    </a:cubicBezTo>
                    <a:cubicBezTo>
                      <a:pt x="134" y="227"/>
                      <a:pt x="127" y="216"/>
                      <a:pt x="133" y="213"/>
                    </a:cubicBezTo>
                    <a:cubicBezTo>
                      <a:pt x="138" y="210"/>
                      <a:pt x="141" y="208"/>
                      <a:pt x="147" y="204"/>
                    </a:cubicBezTo>
                    <a:cubicBezTo>
                      <a:pt x="148" y="206"/>
                      <a:pt x="149" y="207"/>
                      <a:pt x="150" y="209"/>
                    </a:cubicBezTo>
                    <a:close/>
                    <a:moveTo>
                      <a:pt x="0" y="96"/>
                    </a:moveTo>
                    <a:cubicBezTo>
                      <a:pt x="2" y="89"/>
                      <a:pt x="3" y="87"/>
                      <a:pt x="7" y="81"/>
                    </a:cubicBezTo>
                    <a:cubicBezTo>
                      <a:pt x="1" y="86"/>
                      <a:pt x="0" y="88"/>
                      <a:pt x="0" y="96"/>
                    </a:cubicBezTo>
                    <a:close/>
                    <a:moveTo>
                      <a:pt x="143" y="26"/>
                    </a:moveTo>
                    <a:cubicBezTo>
                      <a:pt x="150" y="13"/>
                      <a:pt x="155" y="8"/>
                      <a:pt x="169" y="1"/>
                    </a:cubicBezTo>
                    <a:cubicBezTo>
                      <a:pt x="153" y="5"/>
                      <a:pt x="149" y="8"/>
                      <a:pt x="143" y="26"/>
                    </a:cubicBezTo>
                    <a:close/>
                    <a:moveTo>
                      <a:pt x="145" y="13"/>
                    </a:moveTo>
                    <a:cubicBezTo>
                      <a:pt x="149" y="8"/>
                      <a:pt x="151" y="6"/>
                      <a:pt x="157" y="2"/>
                    </a:cubicBezTo>
                    <a:cubicBezTo>
                      <a:pt x="149" y="4"/>
                      <a:pt x="147" y="5"/>
                      <a:pt x="145" y="13"/>
                    </a:cubicBezTo>
                    <a:close/>
                    <a:moveTo>
                      <a:pt x="235" y="137"/>
                    </a:moveTo>
                    <a:cubicBezTo>
                      <a:pt x="237" y="136"/>
                      <a:pt x="240" y="134"/>
                      <a:pt x="242" y="133"/>
                    </a:cubicBezTo>
                    <a:cubicBezTo>
                      <a:pt x="240" y="134"/>
                      <a:pt x="237" y="134"/>
                      <a:pt x="235" y="135"/>
                    </a:cubicBezTo>
                    <a:cubicBezTo>
                      <a:pt x="230" y="135"/>
                      <a:pt x="229" y="137"/>
                      <a:pt x="229" y="141"/>
                    </a:cubicBezTo>
                    <a:cubicBezTo>
                      <a:pt x="228" y="144"/>
                      <a:pt x="228" y="146"/>
                      <a:pt x="227" y="149"/>
                    </a:cubicBezTo>
                    <a:cubicBezTo>
                      <a:pt x="228" y="146"/>
                      <a:pt x="229" y="143"/>
                      <a:pt x="231" y="141"/>
                    </a:cubicBezTo>
                    <a:cubicBezTo>
                      <a:pt x="232" y="138"/>
                      <a:pt x="232" y="138"/>
                      <a:pt x="235" y="13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91" name="Freeform 68">
                <a:extLst>
                  <a:ext uri="{FF2B5EF4-FFF2-40B4-BE49-F238E27FC236}">
                    <a16:creationId xmlns:a16="http://schemas.microsoft.com/office/drawing/2014/main" id="{717D7080-BDD3-CB38-BBC0-BF7773660387}"/>
                  </a:ext>
                </a:extLst>
              </p:cNvPr>
              <p:cNvSpPr>
                <a:spLocks/>
              </p:cNvSpPr>
              <p:nvPr/>
            </p:nvSpPr>
            <p:spPr bwMode="auto">
              <a:xfrm>
                <a:off x="2251805" y="2398811"/>
                <a:ext cx="2118" cy="2119"/>
              </a:xfrm>
              <a:custGeom>
                <a:avLst/>
                <a:gdLst>
                  <a:gd name="T0" fmla="*/ 1 w 9"/>
                  <a:gd name="T1" fmla="*/ 7 h 9"/>
                  <a:gd name="T2" fmla="*/ 3 w 9"/>
                  <a:gd name="T3" fmla="*/ 1 h 9"/>
                  <a:gd name="T4" fmla="*/ 9 w 9"/>
                  <a:gd name="T5" fmla="*/ 3 h 9"/>
                  <a:gd name="T6" fmla="*/ 9 w 9"/>
                  <a:gd name="T7" fmla="*/ 4 h 9"/>
                  <a:gd name="T8" fmla="*/ 4 w 9"/>
                  <a:gd name="T9" fmla="*/ 9 h 9"/>
                  <a:gd name="T10" fmla="*/ 1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1" y="7"/>
                    </a:moveTo>
                    <a:cubicBezTo>
                      <a:pt x="0" y="5"/>
                      <a:pt x="1" y="2"/>
                      <a:pt x="3" y="1"/>
                    </a:cubicBezTo>
                    <a:cubicBezTo>
                      <a:pt x="6" y="0"/>
                      <a:pt x="8" y="1"/>
                      <a:pt x="9" y="3"/>
                    </a:cubicBezTo>
                    <a:cubicBezTo>
                      <a:pt x="9" y="4"/>
                      <a:pt x="9" y="4"/>
                      <a:pt x="9" y="4"/>
                    </a:cubicBezTo>
                    <a:cubicBezTo>
                      <a:pt x="7" y="5"/>
                      <a:pt x="6" y="7"/>
                      <a:pt x="4" y="9"/>
                    </a:cubicBezTo>
                    <a:cubicBezTo>
                      <a:pt x="3" y="9"/>
                      <a:pt x="2" y="8"/>
                      <a:pt x="1" y="7"/>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92" name="Freeform 69">
                <a:extLst>
                  <a:ext uri="{FF2B5EF4-FFF2-40B4-BE49-F238E27FC236}">
                    <a16:creationId xmlns:a16="http://schemas.microsoft.com/office/drawing/2014/main" id="{7BDC1AD0-853A-08B1-150D-8DE2F338877A}"/>
                  </a:ext>
                </a:extLst>
              </p:cNvPr>
              <p:cNvSpPr>
                <a:spLocks/>
              </p:cNvSpPr>
              <p:nvPr/>
            </p:nvSpPr>
            <p:spPr bwMode="auto">
              <a:xfrm>
                <a:off x="2272983" y="2392452"/>
                <a:ext cx="2118" cy="2120"/>
              </a:xfrm>
              <a:custGeom>
                <a:avLst/>
                <a:gdLst>
                  <a:gd name="T0" fmla="*/ 1 w 7"/>
                  <a:gd name="T1" fmla="*/ 3 h 6"/>
                  <a:gd name="T2" fmla="*/ 4 w 7"/>
                  <a:gd name="T3" fmla="*/ 0 h 6"/>
                  <a:gd name="T4" fmla="*/ 7 w 7"/>
                  <a:gd name="T5" fmla="*/ 4 h 6"/>
                  <a:gd name="T6" fmla="*/ 7 w 7"/>
                  <a:gd name="T7" fmla="*/ 5 h 6"/>
                  <a:gd name="T8" fmla="*/ 2 w 7"/>
                  <a:gd name="T9" fmla="*/ 6 h 6"/>
                  <a:gd name="T10" fmla="*/ 1 w 7"/>
                  <a:gd name="T11" fmla="*/ 3 h 6"/>
                </a:gdLst>
                <a:ahLst/>
                <a:cxnLst>
                  <a:cxn ang="0">
                    <a:pos x="T0" y="T1"/>
                  </a:cxn>
                  <a:cxn ang="0">
                    <a:pos x="T2" y="T3"/>
                  </a:cxn>
                  <a:cxn ang="0">
                    <a:pos x="T4" y="T5"/>
                  </a:cxn>
                  <a:cxn ang="0">
                    <a:pos x="T6" y="T7"/>
                  </a:cxn>
                  <a:cxn ang="0">
                    <a:pos x="T8" y="T9"/>
                  </a:cxn>
                  <a:cxn ang="0">
                    <a:pos x="T10" y="T11"/>
                  </a:cxn>
                </a:cxnLst>
                <a:rect l="0" t="0" r="r" b="b"/>
                <a:pathLst>
                  <a:path w="7" h="6">
                    <a:moveTo>
                      <a:pt x="1" y="3"/>
                    </a:moveTo>
                    <a:cubicBezTo>
                      <a:pt x="1" y="2"/>
                      <a:pt x="2" y="0"/>
                      <a:pt x="4" y="0"/>
                    </a:cubicBezTo>
                    <a:cubicBezTo>
                      <a:pt x="6" y="1"/>
                      <a:pt x="7" y="2"/>
                      <a:pt x="7" y="4"/>
                    </a:cubicBezTo>
                    <a:cubicBezTo>
                      <a:pt x="7" y="4"/>
                      <a:pt x="7" y="5"/>
                      <a:pt x="7" y="5"/>
                    </a:cubicBezTo>
                    <a:cubicBezTo>
                      <a:pt x="5" y="5"/>
                      <a:pt x="3" y="6"/>
                      <a:pt x="2" y="6"/>
                    </a:cubicBezTo>
                    <a:cubicBezTo>
                      <a:pt x="1" y="6"/>
                      <a:pt x="0" y="4"/>
                      <a:pt x="1" y="3"/>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196" name="Group 108">
              <a:extLst>
                <a:ext uri="{FF2B5EF4-FFF2-40B4-BE49-F238E27FC236}">
                  <a16:creationId xmlns:a16="http://schemas.microsoft.com/office/drawing/2014/main" id="{3D08DC5B-F379-2C07-CA29-C3A4CE4422D9}"/>
                </a:ext>
              </a:extLst>
            </p:cNvPr>
            <p:cNvGrpSpPr>
              <a:grpSpLocks noChangeAspect="1"/>
            </p:cNvGrpSpPr>
            <p:nvPr/>
          </p:nvGrpSpPr>
          <p:grpSpPr bwMode="auto">
            <a:xfrm>
              <a:off x="1930857" y="2059712"/>
              <a:ext cx="446859" cy="476856"/>
              <a:chOff x="1814" y="-2"/>
              <a:chExt cx="4052" cy="4324"/>
            </a:xfrm>
            <a:solidFill>
              <a:srgbClr val="000000"/>
            </a:solidFill>
          </p:grpSpPr>
          <p:sp>
            <p:nvSpPr>
              <p:cNvPr id="198" name="Freeform 109">
                <a:extLst>
                  <a:ext uri="{FF2B5EF4-FFF2-40B4-BE49-F238E27FC236}">
                    <a16:creationId xmlns:a16="http://schemas.microsoft.com/office/drawing/2014/main" id="{F15D1DED-ECE5-BB67-72A8-91A2630E7A49}"/>
                  </a:ext>
                </a:extLst>
              </p:cNvPr>
              <p:cNvSpPr>
                <a:spLocks noEditPoints="1"/>
              </p:cNvSpPr>
              <p:nvPr/>
            </p:nvSpPr>
            <p:spPr bwMode="auto">
              <a:xfrm>
                <a:off x="1814" y="-2"/>
                <a:ext cx="1705" cy="2053"/>
              </a:xfrm>
              <a:custGeom>
                <a:avLst/>
                <a:gdLst>
                  <a:gd name="T0" fmla="*/ 366 w 1116"/>
                  <a:gd name="T1" fmla="*/ 721 h 1343"/>
                  <a:gd name="T2" fmla="*/ 372 w 1116"/>
                  <a:gd name="T3" fmla="*/ 722 h 1343"/>
                  <a:gd name="T4" fmla="*/ 422 w 1116"/>
                  <a:gd name="T5" fmla="*/ 678 h 1343"/>
                  <a:gd name="T6" fmla="*/ 379 w 1116"/>
                  <a:gd name="T7" fmla="*/ 622 h 1343"/>
                  <a:gd name="T8" fmla="*/ 100 w 1116"/>
                  <a:gd name="T9" fmla="*/ 520 h 1343"/>
                  <a:gd name="T10" fmla="*/ 100 w 1116"/>
                  <a:gd name="T11" fmla="*/ 337 h 1343"/>
                  <a:gd name="T12" fmla="*/ 558 w 1116"/>
                  <a:gd name="T13" fmla="*/ 424 h 1343"/>
                  <a:gd name="T14" fmla="*/ 1016 w 1116"/>
                  <a:gd name="T15" fmla="*/ 337 h 1343"/>
                  <a:gd name="T16" fmla="*/ 1016 w 1116"/>
                  <a:gd name="T17" fmla="*/ 466 h 1343"/>
                  <a:gd name="T18" fmla="*/ 1066 w 1116"/>
                  <a:gd name="T19" fmla="*/ 516 h 1343"/>
                  <a:gd name="T20" fmla="*/ 1116 w 1116"/>
                  <a:gd name="T21" fmla="*/ 466 h 1343"/>
                  <a:gd name="T22" fmla="*/ 1116 w 1116"/>
                  <a:gd name="T23" fmla="*/ 212 h 1343"/>
                  <a:gd name="T24" fmla="*/ 1116 w 1116"/>
                  <a:gd name="T25" fmla="*/ 211 h 1343"/>
                  <a:gd name="T26" fmla="*/ 558 w 1116"/>
                  <a:gd name="T27" fmla="*/ 0 h 1343"/>
                  <a:gd name="T28" fmla="*/ 0 w 1116"/>
                  <a:gd name="T29" fmla="*/ 211 h 1343"/>
                  <a:gd name="T30" fmla="*/ 0 w 1116"/>
                  <a:gd name="T31" fmla="*/ 212 h 1343"/>
                  <a:gd name="T32" fmla="*/ 0 w 1116"/>
                  <a:gd name="T33" fmla="*/ 521 h 1343"/>
                  <a:gd name="T34" fmla="*/ 0 w 1116"/>
                  <a:gd name="T35" fmla="*/ 522 h 1343"/>
                  <a:gd name="T36" fmla="*/ 0 w 1116"/>
                  <a:gd name="T37" fmla="*/ 522 h 1343"/>
                  <a:gd name="T38" fmla="*/ 0 w 1116"/>
                  <a:gd name="T39" fmla="*/ 831 h 1343"/>
                  <a:gd name="T40" fmla="*/ 0 w 1116"/>
                  <a:gd name="T41" fmla="*/ 833 h 1343"/>
                  <a:gd name="T42" fmla="*/ 0 w 1116"/>
                  <a:gd name="T43" fmla="*/ 833 h 1343"/>
                  <a:gd name="T44" fmla="*/ 0 w 1116"/>
                  <a:gd name="T45" fmla="*/ 1142 h 1343"/>
                  <a:gd name="T46" fmla="*/ 366 w 1116"/>
                  <a:gd name="T47" fmla="*/ 1342 h 1343"/>
                  <a:gd name="T48" fmla="*/ 372 w 1116"/>
                  <a:gd name="T49" fmla="*/ 1343 h 1343"/>
                  <a:gd name="T50" fmla="*/ 422 w 1116"/>
                  <a:gd name="T51" fmla="*/ 1299 h 1343"/>
                  <a:gd name="T52" fmla="*/ 379 w 1116"/>
                  <a:gd name="T53" fmla="*/ 1243 h 1343"/>
                  <a:gd name="T54" fmla="*/ 100 w 1116"/>
                  <a:gd name="T55" fmla="*/ 1142 h 1343"/>
                  <a:gd name="T56" fmla="*/ 100 w 1116"/>
                  <a:gd name="T57" fmla="*/ 956 h 1343"/>
                  <a:gd name="T58" fmla="*/ 366 w 1116"/>
                  <a:gd name="T59" fmla="*/ 1031 h 1343"/>
                  <a:gd name="T60" fmla="*/ 372 w 1116"/>
                  <a:gd name="T61" fmla="*/ 1032 h 1343"/>
                  <a:gd name="T62" fmla="*/ 422 w 1116"/>
                  <a:gd name="T63" fmla="*/ 988 h 1343"/>
                  <a:gd name="T64" fmla="*/ 379 w 1116"/>
                  <a:gd name="T65" fmla="*/ 932 h 1343"/>
                  <a:gd name="T66" fmla="*/ 100 w 1116"/>
                  <a:gd name="T67" fmla="*/ 831 h 1343"/>
                  <a:gd name="T68" fmla="*/ 100 w 1116"/>
                  <a:gd name="T69" fmla="*/ 646 h 1343"/>
                  <a:gd name="T70" fmla="*/ 366 w 1116"/>
                  <a:gd name="T71" fmla="*/ 721 h 1343"/>
                  <a:gd name="T72" fmla="*/ 222 w 1116"/>
                  <a:gd name="T73" fmla="*/ 145 h 1343"/>
                  <a:gd name="T74" fmla="*/ 558 w 1116"/>
                  <a:gd name="T75" fmla="*/ 100 h 1343"/>
                  <a:gd name="T76" fmla="*/ 895 w 1116"/>
                  <a:gd name="T77" fmla="*/ 145 h 1343"/>
                  <a:gd name="T78" fmla="*/ 1016 w 1116"/>
                  <a:gd name="T79" fmla="*/ 212 h 1343"/>
                  <a:gd name="T80" fmla="*/ 895 w 1116"/>
                  <a:gd name="T81" fmla="*/ 279 h 1343"/>
                  <a:gd name="T82" fmla="*/ 558 w 1116"/>
                  <a:gd name="T83" fmla="*/ 324 h 1343"/>
                  <a:gd name="T84" fmla="*/ 222 w 1116"/>
                  <a:gd name="T85" fmla="*/ 279 h 1343"/>
                  <a:gd name="T86" fmla="*/ 101 w 1116"/>
                  <a:gd name="T87" fmla="*/ 212 h 1343"/>
                  <a:gd name="T88" fmla="*/ 222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366" y="721"/>
                    </a:moveTo>
                    <a:cubicBezTo>
                      <a:pt x="368" y="721"/>
                      <a:pt x="370" y="722"/>
                      <a:pt x="372" y="722"/>
                    </a:cubicBezTo>
                    <a:cubicBezTo>
                      <a:pt x="397" y="722"/>
                      <a:pt x="418" y="703"/>
                      <a:pt x="422" y="678"/>
                    </a:cubicBezTo>
                    <a:cubicBezTo>
                      <a:pt x="425" y="651"/>
                      <a:pt x="406" y="626"/>
                      <a:pt x="379" y="622"/>
                    </a:cubicBezTo>
                    <a:cubicBezTo>
                      <a:pt x="185" y="596"/>
                      <a:pt x="106" y="538"/>
                      <a:pt x="100" y="520"/>
                    </a:cubicBezTo>
                    <a:cubicBezTo>
                      <a:pt x="100" y="337"/>
                      <a:pt x="100" y="337"/>
                      <a:pt x="100" y="337"/>
                    </a:cubicBezTo>
                    <a:cubicBezTo>
                      <a:pt x="208" y="394"/>
                      <a:pt x="386" y="424"/>
                      <a:pt x="558" y="424"/>
                    </a:cubicBezTo>
                    <a:cubicBezTo>
                      <a:pt x="730" y="424"/>
                      <a:pt x="909" y="394"/>
                      <a:pt x="1016" y="337"/>
                    </a:cubicBezTo>
                    <a:cubicBezTo>
                      <a:pt x="1016" y="466"/>
                      <a:pt x="1016" y="466"/>
                      <a:pt x="1016" y="466"/>
                    </a:cubicBezTo>
                    <a:cubicBezTo>
                      <a:pt x="1016" y="493"/>
                      <a:pt x="1038" y="516"/>
                      <a:pt x="1066" y="516"/>
                    </a:cubicBezTo>
                    <a:cubicBezTo>
                      <a:pt x="1094" y="516"/>
                      <a:pt x="1116" y="493"/>
                      <a:pt x="1116" y="466"/>
                    </a:cubicBezTo>
                    <a:cubicBezTo>
                      <a:pt x="1116" y="212"/>
                      <a:pt x="1116" y="212"/>
                      <a:pt x="1116" y="212"/>
                    </a:cubicBezTo>
                    <a:cubicBezTo>
                      <a:pt x="1116" y="212"/>
                      <a:pt x="1116" y="211"/>
                      <a:pt x="1116" y="211"/>
                    </a:cubicBezTo>
                    <a:cubicBezTo>
                      <a:pt x="1114" y="74"/>
                      <a:pt x="828" y="0"/>
                      <a:pt x="558" y="0"/>
                    </a:cubicBezTo>
                    <a:cubicBezTo>
                      <a:pt x="289" y="0"/>
                      <a:pt x="2" y="74"/>
                      <a:pt x="0" y="211"/>
                    </a:cubicBezTo>
                    <a:cubicBezTo>
                      <a:pt x="0" y="211"/>
                      <a:pt x="0" y="212"/>
                      <a:pt x="0" y="212"/>
                    </a:cubicBezTo>
                    <a:cubicBezTo>
                      <a:pt x="0" y="521"/>
                      <a:pt x="0" y="521"/>
                      <a:pt x="0" y="521"/>
                    </a:cubicBezTo>
                    <a:cubicBezTo>
                      <a:pt x="0" y="521"/>
                      <a:pt x="0" y="522"/>
                      <a:pt x="0" y="522"/>
                    </a:cubicBezTo>
                    <a:cubicBezTo>
                      <a:pt x="0" y="522"/>
                      <a:pt x="0" y="522"/>
                      <a:pt x="0" y="522"/>
                    </a:cubicBezTo>
                    <a:cubicBezTo>
                      <a:pt x="0" y="831"/>
                      <a:pt x="0" y="831"/>
                      <a:pt x="0" y="831"/>
                    </a:cubicBezTo>
                    <a:cubicBezTo>
                      <a:pt x="0" y="832"/>
                      <a:pt x="0" y="832"/>
                      <a:pt x="0" y="833"/>
                    </a:cubicBezTo>
                    <a:cubicBezTo>
                      <a:pt x="0" y="833"/>
                      <a:pt x="0" y="833"/>
                      <a:pt x="0" y="833"/>
                    </a:cubicBezTo>
                    <a:cubicBezTo>
                      <a:pt x="0" y="1142"/>
                      <a:pt x="0" y="1142"/>
                      <a:pt x="0" y="1142"/>
                    </a:cubicBezTo>
                    <a:cubicBezTo>
                      <a:pt x="0" y="1254"/>
                      <a:pt x="189" y="1319"/>
                      <a:pt x="366" y="1342"/>
                    </a:cubicBezTo>
                    <a:cubicBezTo>
                      <a:pt x="368" y="1343"/>
                      <a:pt x="370" y="1343"/>
                      <a:pt x="372" y="1343"/>
                    </a:cubicBezTo>
                    <a:cubicBezTo>
                      <a:pt x="397" y="1343"/>
                      <a:pt x="418" y="1325"/>
                      <a:pt x="422" y="1299"/>
                    </a:cubicBezTo>
                    <a:cubicBezTo>
                      <a:pt x="425" y="1272"/>
                      <a:pt x="406" y="1247"/>
                      <a:pt x="379" y="1243"/>
                    </a:cubicBezTo>
                    <a:cubicBezTo>
                      <a:pt x="185" y="1218"/>
                      <a:pt x="106" y="1159"/>
                      <a:pt x="100" y="1142"/>
                    </a:cubicBezTo>
                    <a:cubicBezTo>
                      <a:pt x="100" y="956"/>
                      <a:pt x="100" y="956"/>
                      <a:pt x="100" y="956"/>
                    </a:cubicBezTo>
                    <a:cubicBezTo>
                      <a:pt x="171" y="994"/>
                      <a:pt x="270" y="1019"/>
                      <a:pt x="366" y="1031"/>
                    </a:cubicBezTo>
                    <a:cubicBezTo>
                      <a:pt x="368" y="1032"/>
                      <a:pt x="370" y="1032"/>
                      <a:pt x="372" y="1032"/>
                    </a:cubicBezTo>
                    <a:cubicBezTo>
                      <a:pt x="397" y="1032"/>
                      <a:pt x="418" y="1014"/>
                      <a:pt x="422" y="988"/>
                    </a:cubicBezTo>
                    <a:cubicBezTo>
                      <a:pt x="425" y="961"/>
                      <a:pt x="406" y="936"/>
                      <a:pt x="379" y="932"/>
                    </a:cubicBezTo>
                    <a:cubicBezTo>
                      <a:pt x="185" y="907"/>
                      <a:pt x="106" y="848"/>
                      <a:pt x="100" y="831"/>
                    </a:cubicBezTo>
                    <a:cubicBezTo>
                      <a:pt x="100" y="646"/>
                      <a:pt x="100" y="646"/>
                      <a:pt x="100" y="646"/>
                    </a:cubicBezTo>
                    <a:cubicBezTo>
                      <a:pt x="171" y="684"/>
                      <a:pt x="270" y="708"/>
                      <a:pt x="366" y="721"/>
                    </a:cubicBezTo>
                    <a:close/>
                    <a:moveTo>
                      <a:pt x="222" y="145"/>
                    </a:moveTo>
                    <a:cubicBezTo>
                      <a:pt x="313" y="116"/>
                      <a:pt x="432" y="100"/>
                      <a:pt x="558" y="100"/>
                    </a:cubicBezTo>
                    <a:cubicBezTo>
                      <a:pt x="684" y="100"/>
                      <a:pt x="804" y="116"/>
                      <a:pt x="895" y="145"/>
                    </a:cubicBezTo>
                    <a:cubicBezTo>
                      <a:pt x="983" y="173"/>
                      <a:pt x="1011" y="203"/>
                      <a:pt x="1016" y="212"/>
                    </a:cubicBezTo>
                    <a:cubicBezTo>
                      <a:pt x="1011" y="221"/>
                      <a:pt x="983" y="251"/>
                      <a:pt x="895" y="279"/>
                    </a:cubicBezTo>
                    <a:cubicBezTo>
                      <a:pt x="804" y="308"/>
                      <a:pt x="684" y="324"/>
                      <a:pt x="558" y="324"/>
                    </a:cubicBezTo>
                    <a:cubicBezTo>
                      <a:pt x="432" y="324"/>
                      <a:pt x="313" y="308"/>
                      <a:pt x="222" y="279"/>
                    </a:cubicBezTo>
                    <a:cubicBezTo>
                      <a:pt x="133" y="251"/>
                      <a:pt x="105" y="221"/>
                      <a:pt x="101" y="212"/>
                    </a:cubicBezTo>
                    <a:cubicBezTo>
                      <a:pt x="105" y="203"/>
                      <a:pt x="133" y="173"/>
                      <a:pt x="222" y="14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99" name="Freeform 110">
                <a:extLst>
                  <a:ext uri="{FF2B5EF4-FFF2-40B4-BE49-F238E27FC236}">
                    <a16:creationId xmlns:a16="http://schemas.microsoft.com/office/drawing/2014/main" id="{A88BDC84-1113-A807-62EA-2C75F498CE56}"/>
                  </a:ext>
                </a:extLst>
              </p:cNvPr>
              <p:cNvSpPr>
                <a:spLocks noEditPoints="1"/>
              </p:cNvSpPr>
              <p:nvPr/>
            </p:nvSpPr>
            <p:spPr bwMode="auto">
              <a:xfrm>
                <a:off x="4035" y="-2"/>
                <a:ext cx="1705" cy="2053"/>
              </a:xfrm>
              <a:custGeom>
                <a:avLst/>
                <a:gdLst>
                  <a:gd name="T0" fmla="*/ 50 w 1116"/>
                  <a:gd name="T1" fmla="*/ 516 h 1343"/>
                  <a:gd name="T2" fmla="*/ 100 w 1116"/>
                  <a:gd name="T3" fmla="*/ 466 h 1343"/>
                  <a:gd name="T4" fmla="*/ 100 w 1116"/>
                  <a:gd name="T5" fmla="*/ 337 h 1343"/>
                  <a:gd name="T6" fmla="*/ 558 w 1116"/>
                  <a:gd name="T7" fmla="*/ 424 h 1343"/>
                  <a:gd name="T8" fmla="*/ 1016 w 1116"/>
                  <a:gd name="T9" fmla="*/ 337 h 1343"/>
                  <a:gd name="T10" fmla="*/ 1016 w 1116"/>
                  <a:gd name="T11" fmla="*/ 520 h 1343"/>
                  <a:gd name="T12" fmla="*/ 737 w 1116"/>
                  <a:gd name="T13" fmla="*/ 622 h 1343"/>
                  <a:gd name="T14" fmla="*/ 694 w 1116"/>
                  <a:gd name="T15" fmla="*/ 678 h 1343"/>
                  <a:gd name="T16" fmla="*/ 744 w 1116"/>
                  <a:gd name="T17" fmla="*/ 722 h 1343"/>
                  <a:gd name="T18" fmla="*/ 750 w 1116"/>
                  <a:gd name="T19" fmla="*/ 721 h 1343"/>
                  <a:gd name="T20" fmla="*/ 1016 w 1116"/>
                  <a:gd name="T21" fmla="*/ 646 h 1343"/>
                  <a:gd name="T22" fmla="*/ 1016 w 1116"/>
                  <a:gd name="T23" fmla="*/ 831 h 1343"/>
                  <a:gd name="T24" fmla="*/ 737 w 1116"/>
                  <a:gd name="T25" fmla="*/ 932 h 1343"/>
                  <a:gd name="T26" fmla="*/ 694 w 1116"/>
                  <a:gd name="T27" fmla="*/ 988 h 1343"/>
                  <a:gd name="T28" fmla="*/ 744 w 1116"/>
                  <a:gd name="T29" fmla="*/ 1032 h 1343"/>
                  <a:gd name="T30" fmla="*/ 750 w 1116"/>
                  <a:gd name="T31" fmla="*/ 1031 h 1343"/>
                  <a:gd name="T32" fmla="*/ 1016 w 1116"/>
                  <a:gd name="T33" fmla="*/ 956 h 1343"/>
                  <a:gd name="T34" fmla="*/ 1016 w 1116"/>
                  <a:gd name="T35" fmla="*/ 1142 h 1343"/>
                  <a:gd name="T36" fmla="*/ 737 w 1116"/>
                  <a:gd name="T37" fmla="*/ 1243 h 1343"/>
                  <a:gd name="T38" fmla="*/ 694 w 1116"/>
                  <a:gd name="T39" fmla="*/ 1299 h 1343"/>
                  <a:gd name="T40" fmla="*/ 744 w 1116"/>
                  <a:gd name="T41" fmla="*/ 1343 h 1343"/>
                  <a:gd name="T42" fmla="*/ 750 w 1116"/>
                  <a:gd name="T43" fmla="*/ 1342 h 1343"/>
                  <a:gd name="T44" fmla="*/ 1116 w 1116"/>
                  <a:gd name="T45" fmla="*/ 1142 h 1343"/>
                  <a:gd name="T46" fmla="*/ 1116 w 1116"/>
                  <a:gd name="T47" fmla="*/ 833 h 1343"/>
                  <a:gd name="T48" fmla="*/ 1116 w 1116"/>
                  <a:gd name="T49" fmla="*/ 833 h 1343"/>
                  <a:gd name="T50" fmla="*/ 1116 w 1116"/>
                  <a:gd name="T51" fmla="*/ 831 h 1343"/>
                  <a:gd name="T52" fmla="*/ 1116 w 1116"/>
                  <a:gd name="T53" fmla="*/ 522 h 1343"/>
                  <a:gd name="T54" fmla="*/ 1116 w 1116"/>
                  <a:gd name="T55" fmla="*/ 522 h 1343"/>
                  <a:gd name="T56" fmla="*/ 1116 w 1116"/>
                  <a:gd name="T57" fmla="*/ 521 h 1343"/>
                  <a:gd name="T58" fmla="*/ 1116 w 1116"/>
                  <a:gd name="T59" fmla="*/ 212 h 1343"/>
                  <a:gd name="T60" fmla="*/ 1116 w 1116"/>
                  <a:gd name="T61" fmla="*/ 211 h 1343"/>
                  <a:gd name="T62" fmla="*/ 558 w 1116"/>
                  <a:gd name="T63" fmla="*/ 0 h 1343"/>
                  <a:gd name="T64" fmla="*/ 0 w 1116"/>
                  <a:gd name="T65" fmla="*/ 211 h 1343"/>
                  <a:gd name="T66" fmla="*/ 0 w 1116"/>
                  <a:gd name="T67" fmla="*/ 212 h 1343"/>
                  <a:gd name="T68" fmla="*/ 0 w 1116"/>
                  <a:gd name="T69" fmla="*/ 466 h 1343"/>
                  <a:gd name="T70" fmla="*/ 50 w 1116"/>
                  <a:gd name="T71" fmla="*/ 516 h 1343"/>
                  <a:gd name="T72" fmla="*/ 221 w 1116"/>
                  <a:gd name="T73" fmla="*/ 145 h 1343"/>
                  <a:gd name="T74" fmla="*/ 558 w 1116"/>
                  <a:gd name="T75" fmla="*/ 100 h 1343"/>
                  <a:gd name="T76" fmla="*/ 894 w 1116"/>
                  <a:gd name="T77" fmla="*/ 145 h 1343"/>
                  <a:gd name="T78" fmla="*/ 1015 w 1116"/>
                  <a:gd name="T79" fmla="*/ 212 h 1343"/>
                  <a:gd name="T80" fmla="*/ 894 w 1116"/>
                  <a:gd name="T81" fmla="*/ 279 h 1343"/>
                  <a:gd name="T82" fmla="*/ 558 w 1116"/>
                  <a:gd name="T83" fmla="*/ 324 h 1343"/>
                  <a:gd name="T84" fmla="*/ 221 w 1116"/>
                  <a:gd name="T85" fmla="*/ 279 h 1343"/>
                  <a:gd name="T86" fmla="*/ 100 w 1116"/>
                  <a:gd name="T87" fmla="*/ 212 h 1343"/>
                  <a:gd name="T88" fmla="*/ 221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50" y="516"/>
                    </a:moveTo>
                    <a:cubicBezTo>
                      <a:pt x="78" y="516"/>
                      <a:pt x="100" y="493"/>
                      <a:pt x="100" y="466"/>
                    </a:cubicBezTo>
                    <a:cubicBezTo>
                      <a:pt x="100" y="337"/>
                      <a:pt x="100" y="337"/>
                      <a:pt x="100" y="337"/>
                    </a:cubicBezTo>
                    <a:cubicBezTo>
                      <a:pt x="207" y="394"/>
                      <a:pt x="386" y="424"/>
                      <a:pt x="558" y="424"/>
                    </a:cubicBezTo>
                    <a:cubicBezTo>
                      <a:pt x="730" y="424"/>
                      <a:pt x="908" y="394"/>
                      <a:pt x="1016" y="337"/>
                    </a:cubicBezTo>
                    <a:cubicBezTo>
                      <a:pt x="1016" y="520"/>
                      <a:pt x="1016" y="520"/>
                      <a:pt x="1016" y="520"/>
                    </a:cubicBezTo>
                    <a:cubicBezTo>
                      <a:pt x="1010" y="538"/>
                      <a:pt x="931" y="596"/>
                      <a:pt x="737" y="622"/>
                    </a:cubicBezTo>
                    <a:cubicBezTo>
                      <a:pt x="710" y="626"/>
                      <a:pt x="691" y="651"/>
                      <a:pt x="694" y="678"/>
                    </a:cubicBezTo>
                    <a:cubicBezTo>
                      <a:pt x="698" y="703"/>
                      <a:pt x="719" y="722"/>
                      <a:pt x="744" y="722"/>
                    </a:cubicBezTo>
                    <a:cubicBezTo>
                      <a:pt x="746" y="722"/>
                      <a:pt x="748" y="721"/>
                      <a:pt x="750" y="721"/>
                    </a:cubicBezTo>
                    <a:cubicBezTo>
                      <a:pt x="846" y="708"/>
                      <a:pt x="945" y="684"/>
                      <a:pt x="1016" y="646"/>
                    </a:cubicBezTo>
                    <a:cubicBezTo>
                      <a:pt x="1016" y="831"/>
                      <a:pt x="1016" y="831"/>
                      <a:pt x="1016" y="831"/>
                    </a:cubicBezTo>
                    <a:cubicBezTo>
                      <a:pt x="1010" y="848"/>
                      <a:pt x="931" y="907"/>
                      <a:pt x="737" y="932"/>
                    </a:cubicBezTo>
                    <a:cubicBezTo>
                      <a:pt x="710" y="936"/>
                      <a:pt x="691" y="961"/>
                      <a:pt x="694" y="988"/>
                    </a:cubicBezTo>
                    <a:cubicBezTo>
                      <a:pt x="698" y="1014"/>
                      <a:pt x="719" y="1032"/>
                      <a:pt x="744" y="1032"/>
                    </a:cubicBezTo>
                    <a:cubicBezTo>
                      <a:pt x="746" y="1032"/>
                      <a:pt x="748" y="1032"/>
                      <a:pt x="750" y="1031"/>
                    </a:cubicBezTo>
                    <a:cubicBezTo>
                      <a:pt x="846" y="1019"/>
                      <a:pt x="945" y="994"/>
                      <a:pt x="1016" y="956"/>
                    </a:cubicBezTo>
                    <a:cubicBezTo>
                      <a:pt x="1016" y="1142"/>
                      <a:pt x="1016" y="1142"/>
                      <a:pt x="1016" y="1142"/>
                    </a:cubicBezTo>
                    <a:cubicBezTo>
                      <a:pt x="1010" y="1159"/>
                      <a:pt x="931" y="1218"/>
                      <a:pt x="737" y="1243"/>
                    </a:cubicBezTo>
                    <a:cubicBezTo>
                      <a:pt x="710" y="1247"/>
                      <a:pt x="691" y="1272"/>
                      <a:pt x="694" y="1299"/>
                    </a:cubicBezTo>
                    <a:cubicBezTo>
                      <a:pt x="698" y="1325"/>
                      <a:pt x="719" y="1343"/>
                      <a:pt x="744" y="1343"/>
                    </a:cubicBezTo>
                    <a:cubicBezTo>
                      <a:pt x="746" y="1343"/>
                      <a:pt x="748" y="1343"/>
                      <a:pt x="750" y="1342"/>
                    </a:cubicBezTo>
                    <a:cubicBezTo>
                      <a:pt x="927" y="1319"/>
                      <a:pt x="1116" y="1254"/>
                      <a:pt x="1116" y="1142"/>
                    </a:cubicBezTo>
                    <a:cubicBezTo>
                      <a:pt x="1116" y="833"/>
                      <a:pt x="1116" y="833"/>
                      <a:pt x="1116" y="833"/>
                    </a:cubicBezTo>
                    <a:cubicBezTo>
                      <a:pt x="1116" y="833"/>
                      <a:pt x="1116" y="833"/>
                      <a:pt x="1116" y="833"/>
                    </a:cubicBezTo>
                    <a:cubicBezTo>
                      <a:pt x="1116" y="832"/>
                      <a:pt x="1116" y="832"/>
                      <a:pt x="1116" y="831"/>
                    </a:cubicBezTo>
                    <a:cubicBezTo>
                      <a:pt x="1116" y="522"/>
                      <a:pt x="1116" y="522"/>
                      <a:pt x="1116" y="522"/>
                    </a:cubicBezTo>
                    <a:cubicBezTo>
                      <a:pt x="1116" y="522"/>
                      <a:pt x="1116" y="522"/>
                      <a:pt x="1116" y="522"/>
                    </a:cubicBezTo>
                    <a:cubicBezTo>
                      <a:pt x="1116" y="522"/>
                      <a:pt x="1116" y="521"/>
                      <a:pt x="1116" y="521"/>
                    </a:cubicBezTo>
                    <a:cubicBezTo>
                      <a:pt x="1116" y="212"/>
                      <a:pt x="1116" y="212"/>
                      <a:pt x="1116" y="212"/>
                    </a:cubicBezTo>
                    <a:cubicBezTo>
                      <a:pt x="1116" y="212"/>
                      <a:pt x="1116" y="211"/>
                      <a:pt x="1116" y="211"/>
                    </a:cubicBezTo>
                    <a:cubicBezTo>
                      <a:pt x="1114" y="74"/>
                      <a:pt x="827" y="0"/>
                      <a:pt x="558" y="0"/>
                    </a:cubicBezTo>
                    <a:cubicBezTo>
                      <a:pt x="288" y="0"/>
                      <a:pt x="2" y="74"/>
                      <a:pt x="0" y="211"/>
                    </a:cubicBezTo>
                    <a:cubicBezTo>
                      <a:pt x="0" y="211"/>
                      <a:pt x="0" y="212"/>
                      <a:pt x="0" y="212"/>
                    </a:cubicBezTo>
                    <a:cubicBezTo>
                      <a:pt x="0" y="466"/>
                      <a:pt x="0" y="466"/>
                      <a:pt x="0" y="466"/>
                    </a:cubicBezTo>
                    <a:cubicBezTo>
                      <a:pt x="0" y="493"/>
                      <a:pt x="22" y="516"/>
                      <a:pt x="50" y="516"/>
                    </a:cubicBezTo>
                    <a:close/>
                    <a:moveTo>
                      <a:pt x="221" y="145"/>
                    </a:moveTo>
                    <a:cubicBezTo>
                      <a:pt x="312" y="116"/>
                      <a:pt x="432" y="100"/>
                      <a:pt x="558" y="100"/>
                    </a:cubicBezTo>
                    <a:cubicBezTo>
                      <a:pt x="684" y="100"/>
                      <a:pt x="803" y="116"/>
                      <a:pt x="894" y="145"/>
                    </a:cubicBezTo>
                    <a:cubicBezTo>
                      <a:pt x="983" y="173"/>
                      <a:pt x="1011" y="203"/>
                      <a:pt x="1015" y="212"/>
                    </a:cubicBezTo>
                    <a:cubicBezTo>
                      <a:pt x="1011" y="221"/>
                      <a:pt x="983" y="251"/>
                      <a:pt x="894" y="279"/>
                    </a:cubicBezTo>
                    <a:cubicBezTo>
                      <a:pt x="803" y="308"/>
                      <a:pt x="684" y="324"/>
                      <a:pt x="558" y="324"/>
                    </a:cubicBezTo>
                    <a:cubicBezTo>
                      <a:pt x="432" y="324"/>
                      <a:pt x="312" y="308"/>
                      <a:pt x="221" y="279"/>
                    </a:cubicBezTo>
                    <a:cubicBezTo>
                      <a:pt x="133" y="251"/>
                      <a:pt x="105" y="221"/>
                      <a:pt x="100" y="212"/>
                    </a:cubicBezTo>
                    <a:cubicBezTo>
                      <a:pt x="105" y="203"/>
                      <a:pt x="133" y="173"/>
                      <a:pt x="221" y="14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00" name="Freeform 111">
                <a:extLst>
                  <a:ext uri="{FF2B5EF4-FFF2-40B4-BE49-F238E27FC236}">
                    <a16:creationId xmlns:a16="http://schemas.microsoft.com/office/drawing/2014/main" id="{90A39743-D25E-7B1E-D929-684F983A991E}"/>
                  </a:ext>
                </a:extLst>
              </p:cNvPr>
              <p:cNvSpPr>
                <a:spLocks noEditPoints="1"/>
              </p:cNvSpPr>
              <p:nvPr/>
            </p:nvSpPr>
            <p:spPr bwMode="auto">
              <a:xfrm>
                <a:off x="2603" y="885"/>
                <a:ext cx="3263" cy="3437"/>
              </a:xfrm>
              <a:custGeom>
                <a:avLst/>
                <a:gdLst>
                  <a:gd name="T0" fmla="*/ 1536 w 2136"/>
                  <a:gd name="T1" fmla="*/ 718 h 2248"/>
                  <a:gd name="T2" fmla="*/ 1536 w 2136"/>
                  <a:gd name="T3" fmla="*/ 716 h 2248"/>
                  <a:gd name="T4" fmla="*/ 1536 w 2136"/>
                  <a:gd name="T5" fmla="*/ 279 h 2248"/>
                  <a:gd name="T6" fmla="*/ 1302 w 2136"/>
                  <a:gd name="T7" fmla="*/ 77 h 2248"/>
                  <a:gd name="T8" fmla="*/ 234 w 2136"/>
                  <a:gd name="T9" fmla="*/ 77 h 2248"/>
                  <a:gd name="T10" fmla="*/ 0 w 2136"/>
                  <a:gd name="T11" fmla="*/ 279 h 2248"/>
                  <a:gd name="T12" fmla="*/ 0 w 2136"/>
                  <a:gd name="T13" fmla="*/ 716 h 2248"/>
                  <a:gd name="T14" fmla="*/ 0 w 2136"/>
                  <a:gd name="T15" fmla="*/ 718 h 2248"/>
                  <a:gd name="T16" fmla="*/ 0 w 2136"/>
                  <a:gd name="T17" fmla="*/ 1158 h 2248"/>
                  <a:gd name="T18" fmla="*/ 0 w 2136"/>
                  <a:gd name="T19" fmla="*/ 1595 h 2248"/>
                  <a:gd name="T20" fmla="*/ 768 w 2136"/>
                  <a:gd name="T21" fmla="*/ 1874 h 2248"/>
                  <a:gd name="T22" fmla="*/ 1486 w 2136"/>
                  <a:gd name="T23" fmla="*/ 2248 h 2248"/>
                  <a:gd name="T24" fmla="*/ 2136 w 2136"/>
                  <a:gd name="T25" fmla="*/ 1598 h 2248"/>
                  <a:gd name="T26" fmla="*/ 893 w 2136"/>
                  <a:gd name="T27" fmla="*/ 1331 h 2248"/>
                  <a:gd name="T28" fmla="*/ 267 w 2136"/>
                  <a:gd name="T29" fmla="*/ 1263 h 2248"/>
                  <a:gd name="T30" fmla="*/ 100 w 2136"/>
                  <a:gd name="T31" fmla="*/ 857 h 2248"/>
                  <a:gd name="T32" fmla="*/ 768 w 2136"/>
                  <a:gd name="T33" fmla="*/ 996 h 2248"/>
                  <a:gd name="T34" fmla="*/ 1436 w 2136"/>
                  <a:gd name="T35" fmla="*/ 857 h 2248"/>
                  <a:gd name="T36" fmla="*/ 893 w 2136"/>
                  <a:gd name="T37" fmla="*/ 1331 h 2248"/>
                  <a:gd name="T38" fmla="*/ 234 w 2136"/>
                  <a:gd name="T39" fmla="*/ 482 h 2248"/>
                  <a:gd name="T40" fmla="*/ 1302 w 2136"/>
                  <a:gd name="T41" fmla="*/ 482 h 2248"/>
                  <a:gd name="T42" fmla="*/ 1436 w 2136"/>
                  <a:gd name="T43" fmla="*/ 716 h 2248"/>
                  <a:gd name="T44" fmla="*/ 768 w 2136"/>
                  <a:gd name="T45" fmla="*/ 896 h 2248"/>
                  <a:gd name="T46" fmla="*/ 100 w 2136"/>
                  <a:gd name="T47" fmla="*/ 716 h 2248"/>
                  <a:gd name="T48" fmla="*/ 267 w 2136"/>
                  <a:gd name="T49" fmla="*/ 171 h 2248"/>
                  <a:gd name="T50" fmla="*/ 1269 w 2136"/>
                  <a:gd name="T51" fmla="*/ 171 h 2248"/>
                  <a:gd name="T52" fmla="*/ 1269 w 2136"/>
                  <a:gd name="T53" fmla="*/ 387 h 2248"/>
                  <a:gd name="T54" fmla="*/ 768 w 2136"/>
                  <a:gd name="T55" fmla="*/ 448 h 2248"/>
                  <a:gd name="T56" fmla="*/ 768 w 2136"/>
                  <a:gd name="T57" fmla="*/ 448 h 2248"/>
                  <a:gd name="T58" fmla="*/ 267 w 2136"/>
                  <a:gd name="T59" fmla="*/ 387 h 2248"/>
                  <a:gd name="T60" fmla="*/ 267 w 2136"/>
                  <a:gd name="T61" fmla="*/ 171 h 2248"/>
                  <a:gd name="T62" fmla="*/ 267 w 2136"/>
                  <a:gd name="T63" fmla="*/ 1703 h 2248"/>
                  <a:gd name="T64" fmla="*/ 100 w 2136"/>
                  <a:gd name="T65" fmla="*/ 1296 h 2248"/>
                  <a:gd name="T66" fmla="*/ 768 w 2136"/>
                  <a:gd name="T67" fmla="*/ 1435 h 2248"/>
                  <a:gd name="T68" fmla="*/ 836 w 2136"/>
                  <a:gd name="T69" fmla="*/ 1598 h 2248"/>
                  <a:gd name="T70" fmla="*/ 768 w 2136"/>
                  <a:gd name="T71" fmla="*/ 1774 h 2248"/>
                  <a:gd name="T72" fmla="*/ 1486 w 2136"/>
                  <a:gd name="T73" fmla="*/ 2148 h 2248"/>
                  <a:gd name="T74" fmla="*/ 1486 w 2136"/>
                  <a:gd name="T75" fmla="*/ 1048 h 2248"/>
                  <a:gd name="T76" fmla="*/ 1918 w 2136"/>
                  <a:gd name="T77" fmla="*/ 1939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36" h="2248">
                    <a:moveTo>
                      <a:pt x="1536" y="950"/>
                    </a:moveTo>
                    <a:cubicBezTo>
                      <a:pt x="1536" y="718"/>
                      <a:pt x="1536" y="718"/>
                      <a:pt x="1536" y="718"/>
                    </a:cubicBezTo>
                    <a:cubicBezTo>
                      <a:pt x="1536" y="718"/>
                      <a:pt x="1536" y="718"/>
                      <a:pt x="1536" y="718"/>
                    </a:cubicBezTo>
                    <a:cubicBezTo>
                      <a:pt x="1536" y="718"/>
                      <a:pt x="1536" y="717"/>
                      <a:pt x="1536" y="716"/>
                    </a:cubicBezTo>
                    <a:cubicBezTo>
                      <a:pt x="1536" y="279"/>
                      <a:pt x="1536" y="279"/>
                      <a:pt x="1536" y="279"/>
                    </a:cubicBezTo>
                    <a:cubicBezTo>
                      <a:pt x="1536" y="279"/>
                      <a:pt x="1536" y="279"/>
                      <a:pt x="1536" y="279"/>
                    </a:cubicBezTo>
                    <a:cubicBezTo>
                      <a:pt x="1536" y="279"/>
                      <a:pt x="1536" y="279"/>
                      <a:pt x="1536" y="279"/>
                    </a:cubicBezTo>
                    <a:cubicBezTo>
                      <a:pt x="1536" y="200"/>
                      <a:pt x="1455" y="130"/>
                      <a:pt x="1302" y="77"/>
                    </a:cubicBezTo>
                    <a:cubicBezTo>
                      <a:pt x="1159" y="27"/>
                      <a:pt x="969" y="0"/>
                      <a:pt x="768" y="0"/>
                    </a:cubicBezTo>
                    <a:cubicBezTo>
                      <a:pt x="567" y="0"/>
                      <a:pt x="377" y="27"/>
                      <a:pt x="234" y="77"/>
                    </a:cubicBezTo>
                    <a:cubicBezTo>
                      <a:pt x="81" y="130"/>
                      <a:pt x="0" y="200"/>
                      <a:pt x="0" y="279"/>
                    </a:cubicBezTo>
                    <a:cubicBezTo>
                      <a:pt x="0" y="279"/>
                      <a:pt x="0" y="279"/>
                      <a:pt x="0" y="279"/>
                    </a:cubicBezTo>
                    <a:cubicBezTo>
                      <a:pt x="0" y="279"/>
                      <a:pt x="0" y="279"/>
                      <a:pt x="0" y="279"/>
                    </a:cubicBezTo>
                    <a:cubicBezTo>
                      <a:pt x="0" y="716"/>
                      <a:pt x="0" y="716"/>
                      <a:pt x="0" y="716"/>
                    </a:cubicBezTo>
                    <a:cubicBezTo>
                      <a:pt x="0" y="717"/>
                      <a:pt x="0" y="718"/>
                      <a:pt x="0" y="718"/>
                    </a:cubicBezTo>
                    <a:cubicBezTo>
                      <a:pt x="0" y="718"/>
                      <a:pt x="0" y="718"/>
                      <a:pt x="0" y="718"/>
                    </a:cubicBezTo>
                    <a:cubicBezTo>
                      <a:pt x="0" y="1155"/>
                      <a:pt x="0" y="1155"/>
                      <a:pt x="0" y="1155"/>
                    </a:cubicBezTo>
                    <a:cubicBezTo>
                      <a:pt x="0" y="1156"/>
                      <a:pt x="0" y="1157"/>
                      <a:pt x="0" y="1158"/>
                    </a:cubicBezTo>
                    <a:cubicBezTo>
                      <a:pt x="0" y="1158"/>
                      <a:pt x="0" y="1158"/>
                      <a:pt x="0" y="1158"/>
                    </a:cubicBezTo>
                    <a:cubicBezTo>
                      <a:pt x="0" y="1595"/>
                      <a:pt x="0" y="1595"/>
                      <a:pt x="0" y="1595"/>
                    </a:cubicBezTo>
                    <a:cubicBezTo>
                      <a:pt x="0" y="1674"/>
                      <a:pt x="81" y="1745"/>
                      <a:pt x="234" y="1797"/>
                    </a:cubicBezTo>
                    <a:cubicBezTo>
                      <a:pt x="377" y="1847"/>
                      <a:pt x="567" y="1874"/>
                      <a:pt x="768" y="1874"/>
                    </a:cubicBezTo>
                    <a:cubicBezTo>
                      <a:pt x="811" y="1874"/>
                      <a:pt x="854" y="1873"/>
                      <a:pt x="896" y="1870"/>
                    </a:cubicBezTo>
                    <a:cubicBezTo>
                      <a:pt x="999" y="2093"/>
                      <a:pt x="1225" y="2248"/>
                      <a:pt x="1486" y="2248"/>
                    </a:cubicBezTo>
                    <a:cubicBezTo>
                      <a:pt x="1686" y="2248"/>
                      <a:pt x="1872" y="2158"/>
                      <a:pt x="1996" y="2001"/>
                    </a:cubicBezTo>
                    <a:cubicBezTo>
                      <a:pt x="2088" y="1885"/>
                      <a:pt x="2136" y="1746"/>
                      <a:pt x="2136" y="1598"/>
                    </a:cubicBezTo>
                    <a:cubicBezTo>
                      <a:pt x="2136" y="1256"/>
                      <a:pt x="1871" y="975"/>
                      <a:pt x="1536" y="950"/>
                    </a:cubicBezTo>
                    <a:close/>
                    <a:moveTo>
                      <a:pt x="893" y="1331"/>
                    </a:moveTo>
                    <a:cubicBezTo>
                      <a:pt x="852" y="1333"/>
                      <a:pt x="810" y="1335"/>
                      <a:pt x="768" y="1335"/>
                    </a:cubicBezTo>
                    <a:cubicBezTo>
                      <a:pt x="578" y="1335"/>
                      <a:pt x="400" y="1309"/>
                      <a:pt x="267" y="1263"/>
                    </a:cubicBezTo>
                    <a:cubicBezTo>
                      <a:pt x="131" y="1216"/>
                      <a:pt x="100" y="1168"/>
                      <a:pt x="100" y="1155"/>
                    </a:cubicBezTo>
                    <a:cubicBezTo>
                      <a:pt x="100" y="857"/>
                      <a:pt x="100" y="857"/>
                      <a:pt x="100" y="857"/>
                    </a:cubicBezTo>
                    <a:cubicBezTo>
                      <a:pt x="136" y="880"/>
                      <a:pt x="180" y="900"/>
                      <a:pt x="234" y="919"/>
                    </a:cubicBezTo>
                    <a:cubicBezTo>
                      <a:pt x="377" y="968"/>
                      <a:pt x="567" y="996"/>
                      <a:pt x="768" y="996"/>
                    </a:cubicBezTo>
                    <a:cubicBezTo>
                      <a:pt x="969" y="996"/>
                      <a:pt x="1159" y="968"/>
                      <a:pt x="1302" y="919"/>
                    </a:cubicBezTo>
                    <a:cubicBezTo>
                      <a:pt x="1356" y="900"/>
                      <a:pt x="1400" y="880"/>
                      <a:pt x="1436" y="857"/>
                    </a:cubicBezTo>
                    <a:cubicBezTo>
                      <a:pt x="1436" y="950"/>
                      <a:pt x="1436" y="950"/>
                      <a:pt x="1436" y="950"/>
                    </a:cubicBezTo>
                    <a:cubicBezTo>
                      <a:pt x="1194" y="968"/>
                      <a:pt x="989" y="1119"/>
                      <a:pt x="893" y="1331"/>
                    </a:cubicBezTo>
                    <a:close/>
                    <a:moveTo>
                      <a:pt x="100" y="420"/>
                    </a:moveTo>
                    <a:cubicBezTo>
                      <a:pt x="136" y="443"/>
                      <a:pt x="180" y="463"/>
                      <a:pt x="234" y="482"/>
                    </a:cubicBezTo>
                    <a:cubicBezTo>
                      <a:pt x="377" y="531"/>
                      <a:pt x="567" y="559"/>
                      <a:pt x="768" y="559"/>
                    </a:cubicBezTo>
                    <a:cubicBezTo>
                      <a:pt x="969" y="559"/>
                      <a:pt x="1159" y="531"/>
                      <a:pt x="1302" y="482"/>
                    </a:cubicBezTo>
                    <a:cubicBezTo>
                      <a:pt x="1356" y="463"/>
                      <a:pt x="1400" y="443"/>
                      <a:pt x="1436" y="420"/>
                    </a:cubicBezTo>
                    <a:cubicBezTo>
                      <a:pt x="1436" y="716"/>
                      <a:pt x="1436" y="716"/>
                      <a:pt x="1436" y="716"/>
                    </a:cubicBezTo>
                    <a:cubicBezTo>
                      <a:pt x="1436" y="729"/>
                      <a:pt x="1405" y="777"/>
                      <a:pt x="1269" y="824"/>
                    </a:cubicBezTo>
                    <a:cubicBezTo>
                      <a:pt x="1136" y="870"/>
                      <a:pt x="958" y="896"/>
                      <a:pt x="768" y="896"/>
                    </a:cubicBezTo>
                    <a:cubicBezTo>
                      <a:pt x="578" y="896"/>
                      <a:pt x="400" y="870"/>
                      <a:pt x="267" y="824"/>
                    </a:cubicBezTo>
                    <a:cubicBezTo>
                      <a:pt x="131" y="777"/>
                      <a:pt x="100" y="729"/>
                      <a:pt x="100" y="716"/>
                    </a:cubicBezTo>
                    <a:lnTo>
                      <a:pt x="100" y="420"/>
                    </a:lnTo>
                    <a:close/>
                    <a:moveTo>
                      <a:pt x="267" y="171"/>
                    </a:moveTo>
                    <a:cubicBezTo>
                      <a:pt x="400" y="125"/>
                      <a:pt x="578" y="100"/>
                      <a:pt x="768" y="100"/>
                    </a:cubicBezTo>
                    <a:cubicBezTo>
                      <a:pt x="958" y="100"/>
                      <a:pt x="1136" y="125"/>
                      <a:pt x="1269" y="171"/>
                    </a:cubicBezTo>
                    <a:cubicBezTo>
                      <a:pt x="1405" y="218"/>
                      <a:pt x="1436" y="266"/>
                      <a:pt x="1436" y="279"/>
                    </a:cubicBezTo>
                    <a:cubicBezTo>
                      <a:pt x="1436" y="292"/>
                      <a:pt x="1405" y="340"/>
                      <a:pt x="1269" y="387"/>
                    </a:cubicBezTo>
                    <a:cubicBezTo>
                      <a:pt x="1136" y="433"/>
                      <a:pt x="958" y="459"/>
                      <a:pt x="768" y="459"/>
                    </a:cubicBezTo>
                    <a:cubicBezTo>
                      <a:pt x="768" y="448"/>
                      <a:pt x="768" y="448"/>
                      <a:pt x="768" y="448"/>
                    </a:cubicBezTo>
                    <a:cubicBezTo>
                      <a:pt x="768" y="448"/>
                      <a:pt x="768" y="448"/>
                      <a:pt x="768" y="448"/>
                    </a:cubicBezTo>
                    <a:cubicBezTo>
                      <a:pt x="768" y="448"/>
                      <a:pt x="768" y="448"/>
                      <a:pt x="768" y="448"/>
                    </a:cubicBezTo>
                    <a:cubicBezTo>
                      <a:pt x="768" y="459"/>
                      <a:pt x="768" y="459"/>
                      <a:pt x="768" y="459"/>
                    </a:cubicBezTo>
                    <a:cubicBezTo>
                      <a:pt x="578" y="459"/>
                      <a:pt x="400" y="433"/>
                      <a:pt x="267" y="387"/>
                    </a:cubicBezTo>
                    <a:cubicBezTo>
                      <a:pt x="131" y="340"/>
                      <a:pt x="100" y="292"/>
                      <a:pt x="100" y="279"/>
                    </a:cubicBezTo>
                    <a:cubicBezTo>
                      <a:pt x="100" y="266"/>
                      <a:pt x="131" y="218"/>
                      <a:pt x="267" y="171"/>
                    </a:cubicBezTo>
                    <a:close/>
                    <a:moveTo>
                      <a:pt x="768" y="1774"/>
                    </a:moveTo>
                    <a:cubicBezTo>
                      <a:pt x="578" y="1774"/>
                      <a:pt x="400" y="1749"/>
                      <a:pt x="267" y="1703"/>
                    </a:cubicBezTo>
                    <a:cubicBezTo>
                      <a:pt x="131" y="1656"/>
                      <a:pt x="100" y="1608"/>
                      <a:pt x="100" y="1595"/>
                    </a:cubicBezTo>
                    <a:cubicBezTo>
                      <a:pt x="100" y="1296"/>
                      <a:pt x="100" y="1296"/>
                      <a:pt x="100" y="1296"/>
                    </a:cubicBezTo>
                    <a:cubicBezTo>
                      <a:pt x="136" y="1319"/>
                      <a:pt x="180" y="1339"/>
                      <a:pt x="234" y="1358"/>
                    </a:cubicBezTo>
                    <a:cubicBezTo>
                      <a:pt x="377" y="1407"/>
                      <a:pt x="567" y="1435"/>
                      <a:pt x="768" y="1435"/>
                    </a:cubicBezTo>
                    <a:cubicBezTo>
                      <a:pt x="798" y="1435"/>
                      <a:pt x="828" y="1434"/>
                      <a:pt x="857" y="1433"/>
                    </a:cubicBezTo>
                    <a:cubicBezTo>
                      <a:pt x="843" y="1485"/>
                      <a:pt x="836" y="1541"/>
                      <a:pt x="836" y="1598"/>
                    </a:cubicBezTo>
                    <a:cubicBezTo>
                      <a:pt x="836" y="1658"/>
                      <a:pt x="844" y="1717"/>
                      <a:pt x="860" y="1772"/>
                    </a:cubicBezTo>
                    <a:cubicBezTo>
                      <a:pt x="830" y="1773"/>
                      <a:pt x="799" y="1774"/>
                      <a:pt x="768" y="1774"/>
                    </a:cubicBezTo>
                    <a:close/>
                    <a:moveTo>
                      <a:pt x="1918" y="1939"/>
                    </a:moveTo>
                    <a:cubicBezTo>
                      <a:pt x="1813" y="2071"/>
                      <a:pt x="1655" y="2148"/>
                      <a:pt x="1486" y="2148"/>
                    </a:cubicBezTo>
                    <a:cubicBezTo>
                      <a:pt x="1183" y="2148"/>
                      <a:pt x="936" y="1901"/>
                      <a:pt x="936" y="1598"/>
                    </a:cubicBezTo>
                    <a:cubicBezTo>
                      <a:pt x="936" y="1294"/>
                      <a:pt x="1183" y="1048"/>
                      <a:pt x="1486" y="1048"/>
                    </a:cubicBezTo>
                    <a:cubicBezTo>
                      <a:pt x="1789" y="1048"/>
                      <a:pt x="2036" y="1294"/>
                      <a:pt x="2036" y="1598"/>
                    </a:cubicBezTo>
                    <a:cubicBezTo>
                      <a:pt x="2036" y="1723"/>
                      <a:pt x="1995" y="1841"/>
                      <a:pt x="1918" y="193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nvGrpSpPr>
          <p:cNvPr id="2138" name="Group 156">
            <a:extLst>
              <a:ext uri="{FF2B5EF4-FFF2-40B4-BE49-F238E27FC236}">
                <a16:creationId xmlns:a16="http://schemas.microsoft.com/office/drawing/2014/main" id="{FC5121BD-35D6-8BA9-6D74-F93D77241018}"/>
              </a:ext>
            </a:extLst>
          </p:cNvPr>
          <p:cNvGrpSpPr>
            <a:grpSpLocks noChangeAspect="1"/>
          </p:cNvGrpSpPr>
          <p:nvPr/>
        </p:nvGrpSpPr>
        <p:grpSpPr bwMode="auto">
          <a:xfrm>
            <a:off x="2305679" y="1598352"/>
            <a:ext cx="309839" cy="307139"/>
            <a:chOff x="1659" y="-1"/>
            <a:chExt cx="4361" cy="4323"/>
          </a:xfrm>
          <a:solidFill>
            <a:srgbClr val="000000"/>
          </a:solidFill>
        </p:grpSpPr>
        <p:sp>
          <p:nvSpPr>
            <p:cNvPr id="2140" name="Freeform 157">
              <a:extLst>
                <a:ext uri="{FF2B5EF4-FFF2-40B4-BE49-F238E27FC236}">
                  <a16:creationId xmlns:a16="http://schemas.microsoft.com/office/drawing/2014/main" id="{5C0F19D7-E020-AB14-B505-97ADB221C249}"/>
                </a:ext>
              </a:extLst>
            </p:cNvPr>
            <p:cNvSpPr>
              <a:spLocks noEditPoints="1"/>
            </p:cNvSpPr>
            <p:nvPr/>
          </p:nvSpPr>
          <p:spPr bwMode="auto">
            <a:xfrm>
              <a:off x="1659" y="-1"/>
              <a:ext cx="1282" cy="3954"/>
            </a:xfrm>
            <a:custGeom>
              <a:avLst/>
              <a:gdLst>
                <a:gd name="T0" fmla="*/ 684 w 894"/>
                <a:gd name="T1" fmla="*/ 2754 h 2754"/>
                <a:gd name="T2" fmla="*/ 210 w 894"/>
                <a:gd name="T3" fmla="*/ 2754 h 2754"/>
                <a:gd name="T4" fmla="*/ 0 w 894"/>
                <a:gd name="T5" fmla="*/ 2544 h 2754"/>
                <a:gd name="T6" fmla="*/ 0 w 894"/>
                <a:gd name="T7" fmla="*/ 210 h 2754"/>
                <a:gd name="T8" fmla="*/ 210 w 894"/>
                <a:gd name="T9" fmla="*/ 0 h 2754"/>
                <a:gd name="T10" fmla="*/ 684 w 894"/>
                <a:gd name="T11" fmla="*/ 0 h 2754"/>
                <a:gd name="T12" fmla="*/ 894 w 894"/>
                <a:gd name="T13" fmla="*/ 210 h 2754"/>
                <a:gd name="T14" fmla="*/ 894 w 894"/>
                <a:gd name="T15" fmla="*/ 2544 h 2754"/>
                <a:gd name="T16" fmla="*/ 684 w 894"/>
                <a:gd name="T17" fmla="*/ 2754 h 2754"/>
                <a:gd name="T18" fmla="*/ 210 w 894"/>
                <a:gd name="T19" fmla="*/ 100 h 2754"/>
                <a:gd name="T20" fmla="*/ 100 w 894"/>
                <a:gd name="T21" fmla="*/ 210 h 2754"/>
                <a:gd name="T22" fmla="*/ 100 w 894"/>
                <a:gd name="T23" fmla="*/ 2544 h 2754"/>
                <a:gd name="T24" fmla="*/ 210 w 894"/>
                <a:gd name="T25" fmla="*/ 2654 h 2754"/>
                <a:gd name="T26" fmla="*/ 684 w 894"/>
                <a:gd name="T27" fmla="*/ 2654 h 2754"/>
                <a:gd name="T28" fmla="*/ 794 w 894"/>
                <a:gd name="T29" fmla="*/ 2544 h 2754"/>
                <a:gd name="T30" fmla="*/ 794 w 894"/>
                <a:gd name="T31" fmla="*/ 210 h 2754"/>
                <a:gd name="T32" fmla="*/ 684 w 894"/>
                <a:gd name="T33" fmla="*/ 100 h 2754"/>
                <a:gd name="T34" fmla="*/ 210 w 894"/>
                <a:gd name="T35" fmla="*/ 10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4" h="2754">
                  <a:moveTo>
                    <a:pt x="684" y="2754"/>
                  </a:moveTo>
                  <a:cubicBezTo>
                    <a:pt x="210" y="2754"/>
                    <a:pt x="210" y="2754"/>
                    <a:pt x="210" y="2754"/>
                  </a:cubicBezTo>
                  <a:cubicBezTo>
                    <a:pt x="94" y="2754"/>
                    <a:pt x="0" y="2660"/>
                    <a:pt x="0" y="2544"/>
                  </a:cubicBezTo>
                  <a:cubicBezTo>
                    <a:pt x="0" y="210"/>
                    <a:pt x="0" y="210"/>
                    <a:pt x="0" y="210"/>
                  </a:cubicBezTo>
                  <a:cubicBezTo>
                    <a:pt x="0" y="94"/>
                    <a:pt x="94" y="0"/>
                    <a:pt x="210" y="0"/>
                  </a:cubicBezTo>
                  <a:cubicBezTo>
                    <a:pt x="684" y="0"/>
                    <a:pt x="684" y="0"/>
                    <a:pt x="684" y="0"/>
                  </a:cubicBezTo>
                  <a:cubicBezTo>
                    <a:pt x="800" y="0"/>
                    <a:pt x="894" y="94"/>
                    <a:pt x="894" y="210"/>
                  </a:cubicBezTo>
                  <a:cubicBezTo>
                    <a:pt x="894" y="2544"/>
                    <a:pt x="894" y="2544"/>
                    <a:pt x="894" y="2544"/>
                  </a:cubicBezTo>
                  <a:cubicBezTo>
                    <a:pt x="894" y="2660"/>
                    <a:pt x="800" y="2754"/>
                    <a:pt x="684" y="2754"/>
                  </a:cubicBezTo>
                  <a:close/>
                  <a:moveTo>
                    <a:pt x="210" y="100"/>
                  </a:moveTo>
                  <a:cubicBezTo>
                    <a:pt x="149" y="100"/>
                    <a:pt x="100" y="149"/>
                    <a:pt x="100" y="210"/>
                  </a:cubicBezTo>
                  <a:cubicBezTo>
                    <a:pt x="100" y="2544"/>
                    <a:pt x="100" y="2544"/>
                    <a:pt x="100" y="2544"/>
                  </a:cubicBezTo>
                  <a:cubicBezTo>
                    <a:pt x="100" y="2605"/>
                    <a:pt x="149" y="2654"/>
                    <a:pt x="210" y="2654"/>
                  </a:cubicBezTo>
                  <a:cubicBezTo>
                    <a:pt x="684" y="2654"/>
                    <a:pt x="684" y="2654"/>
                    <a:pt x="684" y="2654"/>
                  </a:cubicBezTo>
                  <a:cubicBezTo>
                    <a:pt x="745" y="2654"/>
                    <a:pt x="794" y="2605"/>
                    <a:pt x="794" y="2544"/>
                  </a:cubicBezTo>
                  <a:cubicBezTo>
                    <a:pt x="794" y="210"/>
                    <a:pt x="794" y="210"/>
                    <a:pt x="794" y="210"/>
                  </a:cubicBezTo>
                  <a:cubicBezTo>
                    <a:pt x="794" y="149"/>
                    <a:pt x="745" y="100"/>
                    <a:pt x="68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41" name="Freeform 158">
              <a:extLst>
                <a:ext uri="{FF2B5EF4-FFF2-40B4-BE49-F238E27FC236}">
                  <a16:creationId xmlns:a16="http://schemas.microsoft.com/office/drawing/2014/main" id="{5AE94C10-8C3A-C95A-EC45-7D96C29CE9E6}"/>
                </a:ext>
              </a:extLst>
            </p:cNvPr>
            <p:cNvSpPr>
              <a:spLocks noEditPoints="1"/>
            </p:cNvSpPr>
            <p:nvPr/>
          </p:nvSpPr>
          <p:spPr bwMode="auto">
            <a:xfrm>
              <a:off x="3198" y="1413"/>
              <a:ext cx="1283" cy="2540"/>
            </a:xfrm>
            <a:custGeom>
              <a:avLst/>
              <a:gdLst>
                <a:gd name="T0" fmla="*/ 684 w 894"/>
                <a:gd name="T1" fmla="*/ 1769 h 1769"/>
                <a:gd name="T2" fmla="*/ 210 w 894"/>
                <a:gd name="T3" fmla="*/ 1769 h 1769"/>
                <a:gd name="T4" fmla="*/ 0 w 894"/>
                <a:gd name="T5" fmla="*/ 1559 h 1769"/>
                <a:gd name="T6" fmla="*/ 0 w 894"/>
                <a:gd name="T7" fmla="*/ 210 h 1769"/>
                <a:gd name="T8" fmla="*/ 210 w 894"/>
                <a:gd name="T9" fmla="*/ 0 h 1769"/>
                <a:gd name="T10" fmla="*/ 684 w 894"/>
                <a:gd name="T11" fmla="*/ 0 h 1769"/>
                <a:gd name="T12" fmla="*/ 894 w 894"/>
                <a:gd name="T13" fmla="*/ 210 h 1769"/>
                <a:gd name="T14" fmla="*/ 894 w 894"/>
                <a:gd name="T15" fmla="*/ 1559 h 1769"/>
                <a:gd name="T16" fmla="*/ 684 w 894"/>
                <a:gd name="T17" fmla="*/ 1769 h 1769"/>
                <a:gd name="T18" fmla="*/ 210 w 894"/>
                <a:gd name="T19" fmla="*/ 100 h 1769"/>
                <a:gd name="T20" fmla="*/ 100 w 894"/>
                <a:gd name="T21" fmla="*/ 210 h 1769"/>
                <a:gd name="T22" fmla="*/ 100 w 894"/>
                <a:gd name="T23" fmla="*/ 1559 h 1769"/>
                <a:gd name="T24" fmla="*/ 210 w 894"/>
                <a:gd name="T25" fmla="*/ 1669 h 1769"/>
                <a:gd name="T26" fmla="*/ 684 w 894"/>
                <a:gd name="T27" fmla="*/ 1669 h 1769"/>
                <a:gd name="T28" fmla="*/ 794 w 894"/>
                <a:gd name="T29" fmla="*/ 1559 h 1769"/>
                <a:gd name="T30" fmla="*/ 794 w 894"/>
                <a:gd name="T31" fmla="*/ 210 h 1769"/>
                <a:gd name="T32" fmla="*/ 684 w 894"/>
                <a:gd name="T33" fmla="*/ 100 h 1769"/>
                <a:gd name="T34" fmla="*/ 210 w 894"/>
                <a:gd name="T35" fmla="*/ 100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4" h="1769">
                  <a:moveTo>
                    <a:pt x="684" y="1769"/>
                  </a:moveTo>
                  <a:cubicBezTo>
                    <a:pt x="210" y="1769"/>
                    <a:pt x="210" y="1769"/>
                    <a:pt x="210" y="1769"/>
                  </a:cubicBezTo>
                  <a:cubicBezTo>
                    <a:pt x="94" y="1769"/>
                    <a:pt x="0" y="1675"/>
                    <a:pt x="0" y="1559"/>
                  </a:cubicBezTo>
                  <a:cubicBezTo>
                    <a:pt x="0" y="210"/>
                    <a:pt x="0" y="210"/>
                    <a:pt x="0" y="210"/>
                  </a:cubicBezTo>
                  <a:cubicBezTo>
                    <a:pt x="0" y="94"/>
                    <a:pt x="94" y="0"/>
                    <a:pt x="210" y="0"/>
                  </a:cubicBezTo>
                  <a:cubicBezTo>
                    <a:pt x="684" y="0"/>
                    <a:pt x="684" y="0"/>
                    <a:pt x="684" y="0"/>
                  </a:cubicBezTo>
                  <a:cubicBezTo>
                    <a:pt x="800" y="0"/>
                    <a:pt x="894" y="94"/>
                    <a:pt x="894" y="210"/>
                  </a:cubicBezTo>
                  <a:cubicBezTo>
                    <a:pt x="894" y="1559"/>
                    <a:pt x="894" y="1559"/>
                    <a:pt x="894" y="1559"/>
                  </a:cubicBezTo>
                  <a:cubicBezTo>
                    <a:pt x="894" y="1675"/>
                    <a:pt x="800" y="1769"/>
                    <a:pt x="684" y="1769"/>
                  </a:cubicBezTo>
                  <a:close/>
                  <a:moveTo>
                    <a:pt x="210" y="100"/>
                  </a:moveTo>
                  <a:cubicBezTo>
                    <a:pt x="149" y="100"/>
                    <a:pt x="100" y="149"/>
                    <a:pt x="100" y="210"/>
                  </a:cubicBezTo>
                  <a:cubicBezTo>
                    <a:pt x="100" y="1559"/>
                    <a:pt x="100" y="1559"/>
                    <a:pt x="100" y="1559"/>
                  </a:cubicBezTo>
                  <a:cubicBezTo>
                    <a:pt x="100" y="1620"/>
                    <a:pt x="149" y="1669"/>
                    <a:pt x="210" y="1669"/>
                  </a:cubicBezTo>
                  <a:cubicBezTo>
                    <a:pt x="684" y="1669"/>
                    <a:pt x="684" y="1669"/>
                    <a:pt x="684" y="1669"/>
                  </a:cubicBezTo>
                  <a:cubicBezTo>
                    <a:pt x="745" y="1669"/>
                    <a:pt x="794" y="1620"/>
                    <a:pt x="794" y="1559"/>
                  </a:cubicBezTo>
                  <a:cubicBezTo>
                    <a:pt x="794" y="210"/>
                    <a:pt x="794" y="210"/>
                    <a:pt x="794" y="210"/>
                  </a:cubicBezTo>
                  <a:cubicBezTo>
                    <a:pt x="794" y="149"/>
                    <a:pt x="745" y="100"/>
                    <a:pt x="68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42" name="Freeform 159">
              <a:extLst>
                <a:ext uri="{FF2B5EF4-FFF2-40B4-BE49-F238E27FC236}">
                  <a16:creationId xmlns:a16="http://schemas.microsoft.com/office/drawing/2014/main" id="{C3047DB0-C81D-D070-3564-0658D058C311}"/>
                </a:ext>
              </a:extLst>
            </p:cNvPr>
            <p:cNvSpPr>
              <a:spLocks noEditPoints="1"/>
            </p:cNvSpPr>
            <p:nvPr/>
          </p:nvSpPr>
          <p:spPr bwMode="auto">
            <a:xfrm>
              <a:off x="4737" y="491"/>
              <a:ext cx="1283" cy="3462"/>
            </a:xfrm>
            <a:custGeom>
              <a:avLst/>
              <a:gdLst>
                <a:gd name="T0" fmla="*/ 684 w 894"/>
                <a:gd name="T1" fmla="*/ 2411 h 2411"/>
                <a:gd name="T2" fmla="*/ 210 w 894"/>
                <a:gd name="T3" fmla="*/ 2411 h 2411"/>
                <a:gd name="T4" fmla="*/ 0 w 894"/>
                <a:gd name="T5" fmla="*/ 2201 h 2411"/>
                <a:gd name="T6" fmla="*/ 0 w 894"/>
                <a:gd name="T7" fmla="*/ 210 h 2411"/>
                <a:gd name="T8" fmla="*/ 210 w 894"/>
                <a:gd name="T9" fmla="*/ 0 h 2411"/>
                <a:gd name="T10" fmla="*/ 684 w 894"/>
                <a:gd name="T11" fmla="*/ 0 h 2411"/>
                <a:gd name="T12" fmla="*/ 894 w 894"/>
                <a:gd name="T13" fmla="*/ 210 h 2411"/>
                <a:gd name="T14" fmla="*/ 894 w 894"/>
                <a:gd name="T15" fmla="*/ 2201 h 2411"/>
                <a:gd name="T16" fmla="*/ 684 w 894"/>
                <a:gd name="T17" fmla="*/ 2411 h 2411"/>
                <a:gd name="T18" fmla="*/ 210 w 894"/>
                <a:gd name="T19" fmla="*/ 100 h 2411"/>
                <a:gd name="T20" fmla="*/ 100 w 894"/>
                <a:gd name="T21" fmla="*/ 210 h 2411"/>
                <a:gd name="T22" fmla="*/ 100 w 894"/>
                <a:gd name="T23" fmla="*/ 2201 h 2411"/>
                <a:gd name="T24" fmla="*/ 210 w 894"/>
                <a:gd name="T25" fmla="*/ 2311 h 2411"/>
                <a:gd name="T26" fmla="*/ 684 w 894"/>
                <a:gd name="T27" fmla="*/ 2311 h 2411"/>
                <a:gd name="T28" fmla="*/ 794 w 894"/>
                <a:gd name="T29" fmla="*/ 2201 h 2411"/>
                <a:gd name="T30" fmla="*/ 794 w 894"/>
                <a:gd name="T31" fmla="*/ 210 h 2411"/>
                <a:gd name="T32" fmla="*/ 684 w 894"/>
                <a:gd name="T33" fmla="*/ 100 h 2411"/>
                <a:gd name="T34" fmla="*/ 210 w 894"/>
                <a:gd name="T35" fmla="*/ 10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4" h="2411">
                  <a:moveTo>
                    <a:pt x="684" y="2411"/>
                  </a:moveTo>
                  <a:cubicBezTo>
                    <a:pt x="210" y="2411"/>
                    <a:pt x="210" y="2411"/>
                    <a:pt x="210" y="2411"/>
                  </a:cubicBezTo>
                  <a:cubicBezTo>
                    <a:pt x="94" y="2411"/>
                    <a:pt x="0" y="2317"/>
                    <a:pt x="0" y="2201"/>
                  </a:cubicBezTo>
                  <a:cubicBezTo>
                    <a:pt x="0" y="210"/>
                    <a:pt x="0" y="210"/>
                    <a:pt x="0" y="210"/>
                  </a:cubicBezTo>
                  <a:cubicBezTo>
                    <a:pt x="0" y="94"/>
                    <a:pt x="94" y="0"/>
                    <a:pt x="210" y="0"/>
                  </a:cubicBezTo>
                  <a:cubicBezTo>
                    <a:pt x="684" y="0"/>
                    <a:pt x="684" y="0"/>
                    <a:pt x="684" y="0"/>
                  </a:cubicBezTo>
                  <a:cubicBezTo>
                    <a:pt x="800" y="0"/>
                    <a:pt x="894" y="94"/>
                    <a:pt x="894" y="210"/>
                  </a:cubicBezTo>
                  <a:cubicBezTo>
                    <a:pt x="894" y="2201"/>
                    <a:pt x="894" y="2201"/>
                    <a:pt x="894" y="2201"/>
                  </a:cubicBezTo>
                  <a:cubicBezTo>
                    <a:pt x="894" y="2317"/>
                    <a:pt x="800" y="2411"/>
                    <a:pt x="684" y="2411"/>
                  </a:cubicBezTo>
                  <a:close/>
                  <a:moveTo>
                    <a:pt x="210" y="100"/>
                  </a:moveTo>
                  <a:cubicBezTo>
                    <a:pt x="149" y="100"/>
                    <a:pt x="100" y="149"/>
                    <a:pt x="100" y="210"/>
                  </a:cubicBezTo>
                  <a:cubicBezTo>
                    <a:pt x="100" y="2201"/>
                    <a:pt x="100" y="2201"/>
                    <a:pt x="100" y="2201"/>
                  </a:cubicBezTo>
                  <a:cubicBezTo>
                    <a:pt x="100" y="2262"/>
                    <a:pt x="149" y="2311"/>
                    <a:pt x="210" y="2311"/>
                  </a:cubicBezTo>
                  <a:cubicBezTo>
                    <a:pt x="684" y="2311"/>
                    <a:pt x="684" y="2311"/>
                    <a:pt x="684" y="2311"/>
                  </a:cubicBezTo>
                  <a:cubicBezTo>
                    <a:pt x="745" y="2311"/>
                    <a:pt x="794" y="2262"/>
                    <a:pt x="794" y="2201"/>
                  </a:cubicBezTo>
                  <a:cubicBezTo>
                    <a:pt x="794" y="210"/>
                    <a:pt x="794" y="210"/>
                    <a:pt x="794" y="210"/>
                  </a:cubicBezTo>
                  <a:cubicBezTo>
                    <a:pt x="794" y="149"/>
                    <a:pt x="745" y="100"/>
                    <a:pt x="68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43" name="Freeform 160">
              <a:extLst>
                <a:ext uri="{FF2B5EF4-FFF2-40B4-BE49-F238E27FC236}">
                  <a16:creationId xmlns:a16="http://schemas.microsoft.com/office/drawing/2014/main" id="{4CBAB9E0-DEC5-6849-078A-50CD8D005E65}"/>
                </a:ext>
              </a:extLst>
            </p:cNvPr>
            <p:cNvSpPr>
              <a:spLocks/>
            </p:cNvSpPr>
            <p:nvPr/>
          </p:nvSpPr>
          <p:spPr bwMode="auto">
            <a:xfrm>
              <a:off x="1659" y="4178"/>
              <a:ext cx="4361" cy="144"/>
            </a:xfrm>
            <a:custGeom>
              <a:avLst/>
              <a:gdLst>
                <a:gd name="T0" fmla="*/ 2990 w 3040"/>
                <a:gd name="T1" fmla="*/ 100 h 100"/>
                <a:gd name="T2" fmla="*/ 50 w 3040"/>
                <a:gd name="T3" fmla="*/ 100 h 100"/>
                <a:gd name="T4" fmla="*/ 0 w 3040"/>
                <a:gd name="T5" fmla="*/ 50 h 100"/>
                <a:gd name="T6" fmla="*/ 50 w 3040"/>
                <a:gd name="T7" fmla="*/ 0 h 100"/>
                <a:gd name="T8" fmla="*/ 2990 w 3040"/>
                <a:gd name="T9" fmla="*/ 0 h 100"/>
                <a:gd name="T10" fmla="*/ 3040 w 3040"/>
                <a:gd name="T11" fmla="*/ 50 h 100"/>
                <a:gd name="T12" fmla="*/ 2990 w 304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3040" h="100">
                  <a:moveTo>
                    <a:pt x="2990" y="100"/>
                  </a:moveTo>
                  <a:cubicBezTo>
                    <a:pt x="50" y="100"/>
                    <a:pt x="50" y="100"/>
                    <a:pt x="50" y="100"/>
                  </a:cubicBezTo>
                  <a:cubicBezTo>
                    <a:pt x="22" y="100"/>
                    <a:pt x="0" y="78"/>
                    <a:pt x="0" y="50"/>
                  </a:cubicBezTo>
                  <a:cubicBezTo>
                    <a:pt x="0" y="23"/>
                    <a:pt x="22" y="0"/>
                    <a:pt x="50" y="0"/>
                  </a:cubicBezTo>
                  <a:cubicBezTo>
                    <a:pt x="2990" y="0"/>
                    <a:pt x="2990" y="0"/>
                    <a:pt x="2990" y="0"/>
                  </a:cubicBezTo>
                  <a:cubicBezTo>
                    <a:pt x="3018" y="0"/>
                    <a:pt x="3040" y="23"/>
                    <a:pt x="3040" y="50"/>
                  </a:cubicBezTo>
                  <a:cubicBezTo>
                    <a:pt x="3040" y="78"/>
                    <a:pt x="3018" y="100"/>
                    <a:pt x="299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145" name="Group 163">
            <a:extLst>
              <a:ext uri="{FF2B5EF4-FFF2-40B4-BE49-F238E27FC236}">
                <a16:creationId xmlns:a16="http://schemas.microsoft.com/office/drawing/2014/main" id="{7D1A24DB-7EFF-B929-51FF-842A2CB71B19}"/>
              </a:ext>
            </a:extLst>
          </p:cNvPr>
          <p:cNvGrpSpPr>
            <a:grpSpLocks noChangeAspect="1"/>
          </p:cNvGrpSpPr>
          <p:nvPr/>
        </p:nvGrpSpPr>
        <p:grpSpPr bwMode="auto">
          <a:xfrm>
            <a:off x="3149932" y="1593607"/>
            <a:ext cx="316485" cy="316631"/>
            <a:chOff x="1682" y="0"/>
            <a:chExt cx="4318" cy="4320"/>
          </a:xfrm>
          <a:solidFill>
            <a:srgbClr val="000000"/>
          </a:solidFill>
        </p:grpSpPr>
        <p:sp>
          <p:nvSpPr>
            <p:cNvPr id="2147" name="Freeform 164">
              <a:extLst>
                <a:ext uri="{FF2B5EF4-FFF2-40B4-BE49-F238E27FC236}">
                  <a16:creationId xmlns:a16="http://schemas.microsoft.com/office/drawing/2014/main" id="{929FA42F-0CB0-97F0-BAFF-DD5BC2E7065D}"/>
                </a:ext>
              </a:extLst>
            </p:cNvPr>
            <p:cNvSpPr>
              <a:spLocks noEditPoints="1"/>
            </p:cNvSpPr>
            <p:nvPr/>
          </p:nvSpPr>
          <p:spPr bwMode="auto">
            <a:xfrm>
              <a:off x="4010" y="0"/>
              <a:ext cx="1990" cy="1990"/>
            </a:xfrm>
            <a:custGeom>
              <a:avLst/>
              <a:gdLst>
                <a:gd name="T0" fmla="*/ 1446 w 1496"/>
                <a:gd name="T1" fmla="*/ 1495 h 1495"/>
                <a:gd name="T2" fmla="*/ 50 w 1496"/>
                <a:gd name="T3" fmla="*/ 1495 h 1495"/>
                <a:gd name="T4" fmla="*/ 0 w 1496"/>
                <a:gd name="T5" fmla="*/ 1445 h 1495"/>
                <a:gd name="T6" fmla="*/ 0 w 1496"/>
                <a:gd name="T7" fmla="*/ 50 h 1495"/>
                <a:gd name="T8" fmla="*/ 50 w 1496"/>
                <a:gd name="T9" fmla="*/ 0 h 1495"/>
                <a:gd name="T10" fmla="*/ 613 w 1496"/>
                <a:gd name="T11" fmla="*/ 114 h 1495"/>
                <a:gd name="T12" fmla="*/ 1073 w 1496"/>
                <a:gd name="T13" fmla="*/ 423 h 1495"/>
                <a:gd name="T14" fmla="*/ 1382 w 1496"/>
                <a:gd name="T15" fmla="*/ 883 h 1495"/>
                <a:gd name="T16" fmla="*/ 1496 w 1496"/>
                <a:gd name="T17" fmla="*/ 1445 h 1495"/>
                <a:gd name="T18" fmla="*/ 1446 w 1496"/>
                <a:gd name="T19" fmla="*/ 1495 h 1495"/>
                <a:gd name="T20" fmla="*/ 100 w 1496"/>
                <a:gd name="T21" fmla="*/ 1395 h 1495"/>
                <a:gd name="T22" fmla="*/ 1395 w 1496"/>
                <a:gd name="T23" fmla="*/ 1395 h 1495"/>
                <a:gd name="T24" fmla="*/ 100 w 1496"/>
                <a:gd name="T25" fmla="*/ 101 h 1495"/>
                <a:gd name="T26" fmla="*/ 100 w 1496"/>
                <a:gd name="T27" fmla="*/ 1395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6" h="1495">
                  <a:moveTo>
                    <a:pt x="1446" y="1495"/>
                  </a:moveTo>
                  <a:cubicBezTo>
                    <a:pt x="50" y="1495"/>
                    <a:pt x="50" y="1495"/>
                    <a:pt x="50" y="1495"/>
                  </a:cubicBezTo>
                  <a:cubicBezTo>
                    <a:pt x="23" y="1495"/>
                    <a:pt x="0" y="1473"/>
                    <a:pt x="0" y="1445"/>
                  </a:cubicBezTo>
                  <a:cubicBezTo>
                    <a:pt x="0" y="50"/>
                    <a:pt x="0" y="50"/>
                    <a:pt x="0" y="50"/>
                  </a:cubicBezTo>
                  <a:cubicBezTo>
                    <a:pt x="0" y="22"/>
                    <a:pt x="23" y="0"/>
                    <a:pt x="50" y="0"/>
                  </a:cubicBezTo>
                  <a:cubicBezTo>
                    <a:pt x="246" y="0"/>
                    <a:pt x="435" y="38"/>
                    <a:pt x="613" y="114"/>
                  </a:cubicBezTo>
                  <a:cubicBezTo>
                    <a:pt x="785" y="186"/>
                    <a:pt x="940" y="291"/>
                    <a:pt x="1073" y="423"/>
                  </a:cubicBezTo>
                  <a:cubicBezTo>
                    <a:pt x="1205" y="556"/>
                    <a:pt x="1310" y="711"/>
                    <a:pt x="1382" y="883"/>
                  </a:cubicBezTo>
                  <a:cubicBezTo>
                    <a:pt x="1458" y="1061"/>
                    <a:pt x="1496" y="1250"/>
                    <a:pt x="1496" y="1445"/>
                  </a:cubicBezTo>
                  <a:cubicBezTo>
                    <a:pt x="1496" y="1473"/>
                    <a:pt x="1474" y="1495"/>
                    <a:pt x="1446" y="1495"/>
                  </a:cubicBezTo>
                  <a:close/>
                  <a:moveTo>
                    <a:pt x="100" y="1395"/>
                  </a:moveTo>
                  <a:cubicBezTo>
                    <a:pt x="1395" y="1395"/>
                    <a:pt x="1395" y="1395"/>
                    <a:pt x="1395" y="1395"/>
                  </a:cubicBezTo>
                  <a:cubicBezTo>
                    <a:pt x="1369" y="693"/>
                    <a:pt x="803" y="127"/>
                    <a:pt x="100" y="101"/>
                  </a:cubicBezTo>
                  <a:lnTo>
                    <a:pt x="100" y="139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48" name="Freeform 165">
              <a:extLst>
                <a:ext uri="{FF2B5EF4-FFF2-40B4-BE49-F238E27FC236}">
                  <a16:creationId xmlns:a16="http://schemas.microsoft.com/office/drawing/2014/main" id="{FF6BF966-6BDA-CC29-835D-C7BAE8B0F5FE}"/>
                </a:ext>
              </a:extLst>
            </p:cNvPr>
            <p:cNvSpPr>
              <a:spLocks noEditPoints="1"/>
            </p:cNvSpPr>
            <p:nvPr/>
          </p:nvSpPr>
          <p:spPr bwMode="auto">
            <a:xfrm>
              <a:off x="1682" y="473"/>
              <a:ext cx="3846" cy="3847"/>
            </a:xfrm>
            <a:custGeom>
              <a:avLst/>
              <a:gdLst>
                <a:gd name="T0" fmla="*/ 1445 w 2891"/>
                <a:gd name="T1" fmla="*/ 2891 h 2891"/>
                <a:gd name="T2" fmla="*/ 883 w 2891"/>
                <a:gd name="T3" fmla="*/ 2778 h 2891"/>
                <a:gd name="T4" fmla="*/ 423 w 2891"/>
                <a:gd name="T5" fmla="*/ 2468 h 2891"/>
                <a:gd name="T6" fmla="*/ 113 w 2891"/>
                <a:gd name="T7" fmla="*/ 2008 h 2891"/>
                <a:gd name="T8" fmla="*/ 0 w 2891"/>
                <a:gd name="T9" fmla="*/ 1446 h 2891"/>
                <a:gd name="T10" fmla="*/ 113 w 2891"/>
                <a:gd name="T11" fmla="*/ 883 h 2891"/>
                <a:gd name="T12" fmla="*/ 423 w 2891"/>
                <a:gd name="T13" fmla="*/ 424 h 2891"/>
                <a:gd name="T14" fmla="*/ 883 w 2891"/>
                <a:gd name="T15" fmla="*/ 114 h 2891"/>
                <a:gd name="T16" fmla="*/ 1445 w 2891"/>
                <a:gd name="T17" fmla="*/ 0 h 2891"/>
                <a:gd name="T18" fmla="*/ 1495 w 2891"/>
                <a:gd name="T19" fmla="*/ 50 h 2891"/>
                <a:gd name="T20" fmla="*/ 1495 w 2891"/>
                <a:gd name="T21" fmla="*/ 1396 h 2891"/>
                <a:gd name="T22" fmla="*/ 2841 w 2891"/>
                <a:gd name="T23" fmla="*/ 1396 h 2891"/>
                <a:gd name="T24" fmla="*/ 2891 w 2891"/>
                <a:gd name="T25" fmla="*/ 1446 h 2891"/>
                <a:gd name="T26" fmla="*/ 2777 w 2891"/>
                <a:gd name="T27" fmla="*/ 2008 h 2891"/>
                <a:gd name="T28" fmla="*/ 2467 w 2891"/>
                <a:gd name="T29" fmla="*/ 2468 h 2891"/>
                <a:gd name="T30" fmla="*/ 2008 w 2891"/>
                <a:gd name="T31" fmla="*/ 2778 h 2891"/>
                <a:gd name="T32" fmla="*/ 1445 w 2891"/>
                <a:gd name="T33" fmla="*/ 2891 h 2891"/>
                <a:gd name="T34" fmla="*/ 1395 w 2891"/>
                <a:gd name="T35" fmla="*/ 101 h 2891"/>
                <a:gd name="T36" fmla="*/ 100 w 2891"/>
                <a:gd name="T37" fmla="*/ 1446 h 2891"/>
                <a:gd name="T38" fmla="*/ 1445 w 2891"/>
                <a:gd name="T39" fmla="*/ 2791 h 2891"/>
                <a:gd name="T40" fmla="*/ 2790 w 2891"/>
                <a:gd name="T41" fmla="*/ 1496 h 2891"/>
                <a:gd name="T42" fmla="*/ 1445 w 2891"/>
                <a:gd name="T43" fmla="*/ 1496 h 2891"/>
                <a:gd name="T44" fmla="*/ 1395 w 2891"/>
                <a:gd name="T45" fmla="*/ 1446 h 2891"/>
                <a:gd name="T46" fmla="*/ 1395 w 2891"/>
                <a:gd name="T47" fmla="*/ 101 h 2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1" h="2891">
                  <a:moveTo>
                    <a:pt x="1445" y="2891"/>
                  </a:moveTo>
                  <a:cubicBezTo>
                    <a:pt x="1250" y="2891"/>
                    <a:pt x="1061" y="2853"/>
                    <a:pt x="883" y="2778"/>
                  </a:cubicBezTo>
                  <a:cubicBezTo>
                    <a:pt x="710" y="2705"/>
                    <a:pt x="556" y="2601"/>
                    <a:pt x="423" y="2468"/>
                  </a:cubicBezTo>
                  <a:cubicBezTo>
                    <a:pt x="290" y="2335"/>
                    <a:pt x="186" y="2180"/>
                    <a:pt x="113" y="2008"/>
                  </a:cubicBezTo>
                  <a:cubicBezTo>
                    <a:pt x="38" y="1830"/>
                    <a:pt x="0" y="1641"/>
                    <a:pt x="0" y="1446"/>
                  </a:cubicBezTo>
                  <a:cubicBezTo>
                    <a:pt x="0" y="1251"/>
                    <a:pt x="38" y="1061"/>
                    <a:pt x="113" y="883"/>
                  </a:cubicBezTo>
                  <a:cubicBezTo>
                    <a:pt x="186" y="711"/>
                    <a:pt x="290" y="556"/>
                    <a:pt x="423" y="424"/>
                  </a:cubicBezTo>
                  <a:cubicBezTo>
                    <a:pt x="556" y="291"/>
                    <a:pt x="710" y="187"/>
                    <a:pt x="883" y="114"/>
                  </a:cubicBezTo>
                  <a:cubicBezTo>
                    <a:pt x="1061" y="38"/>
                    <a:pt x="1250" y="0"/>
                    <a:pt x="1445" y="0"/>
                  </a:cubicBezTo>
                  <a:cubicBezTo>
                    <a:pt x="1473" y="0"/>
                    <a:pt x="1495" y="23"/>
                    <a:pt x="1495" y="50"/>
                  </a:cubicBezTo>
                  <a:cubicBezTo>
                    <a:pt x="1495" y="1396"/>
                    <a:pt x="1495" y="1396"/>
                    <a:pt x="1495" y="1396"/>
                  </a:cubicBezTo>
                  <a:cubicBezTo>
                    <a:pt x="2841" y="1396"/>
                    <a:pt x="2841" y="1396"/>
                    <a:pt x="2841" y="1396"/>
                  </a:cubicBezTo>
                  <a:cubicBezTo>
                    <a:pt x="2868" y="1396"/>
                    <a:pt x="2891" y="1418"/>
                    <a:pt x="2891" y="1446"/>
                  </a:cubicBezTo>
                  <a:cubicBezTo>
                    <a:pt x="2891" y="1641"/>
                    <a:pt x="2853" y="1830"/>
                    <a:pt x="2777" y="2008"/>
                  </a:cubicBezTo>
                  <a:cubicBezTo>
                    <a:pt x="2704" y="2180"/>
                    <a:pt x="2600" y="2335"/>
                    <a:pt x="2467" y="2468"/>
                  </a:cubicBezTo>
                  <a:cubicBezTo>
                    <a:pt x="2335" y="2601"/>
                    <a:pt x="2180" y="2705"/>
                    <a:pt x="2008" y="2778"/>
                  </a:cubicBezTo>
                  <a:cubicBezTo>
                    <a:pt x="1830" y="2853"/>
                    <a:pt x="1640" y="2891"/>
                    <a:pt x="1445" y="2891"/>
                  </a:cubicBezTo>
                  <a:close/>
                  <a:moveTo>
                    <a:pt x="1395" y="101"/>
                  </a:moveTo>
                  <a:cubicBezTo>
                    <a:pt x="676" y="127"/>
                    <a:pt x="100" y="720"/>
                    <a:pt x="100" y="1446"/>
                  </a:cubicBezTo>
                  <a:cubicBezTo>
                    <a:pt x="100" y="2188"/>
                    <a:pt x="703" y="2791"/>
                    <a:pt x="1445" y="2791"/>
                  </a:cubicBezTo>
                  <a:cubicBezTo>
                    <a:pt x="2170" y="2791"/>
                    <a:pt x="2763" y="2214"/>
                    <a:pt x="2790" y="1496"/>
                  </a:cubicBezTo>
                  <a:cubicBezTo>
                    <a:pt x="1445" y="1496"/>
                    <a:pt x="1445" y="1496"/>
                    <a:pt x="1445" y="1496"/>
                  </a:cubicBezTo>
                  <a:cubicBezTo>
                    <a:pt x="1418" y="1496"/>
                    <a:pt x="1395" y="1473"/>
                    <a:pt x="1395" y="1446"/>
                  </a:cubicBezTo>
                  <a:lnTo>
                    <a:pt x="1395" y="10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156" name="Group 172">
            <a:extLst>
              <a:ext uri="{FF2B5EF4-FFF2-40B4-BE49-F238E27FC236}">
                <a16:creationId xmlns:a16="http://schemas.microsoft.com/office/drawing/2014/main" id="{CDF9EE02-1ABB-B851-9E30-19AA97FF79F7}"/>
              </a:ext>
            </a:extLst>
          </p:cNvPr>
          <p:cNvGrpSpPr>
            <a:grpSpLocks noChangeAspect="1"/>
          </p:cNvGrpSpPr>
          <p:nvPr/>
        </p:nvGrpSpPr>
        <p:grpSpPr bwMode="auto">
          <a:xfrm>
            <a:off x="4826121" y="1589986"/>
            <a:ext cx="342534" cy="323871"/>
            <a:chOff x="1556" y="-1"/>
            <a:chExt cx="4570" cy="4321"/>
          </a:xfrm>
          <a:solidFill>
            <a:srgbClr val="000000"/>
          </a:solidFill>
        </p:grpSpPr>
        <p:sp>
          <p:nvSpPr>
            <p:cNvPr id="2158" name="Freeform 173">
              <a:extLst>
                <a:ext uri="{FF2B5EF4-FFF2-40B4-BE49-F238E27FC236}">
                  <a16:creationId xmlns:a16="http://schemas.microsoft.com/office/drawing/2014/main" id="{ACD45828-526F-6E60-4182-460A68B607F7}"/>
                </a:ext>
              </a:extLst>
            </p:cNvPr>
            <p:cNvSpPr>
              <a:spLocks noEditPoints="1"/>
            </p:cNvSpPr>
            <p:nvPr/>
          </p:nvSpPr>
          <p:spPr bwMode="auto">
            <a:xfrm>
              <a:off x="1556" y="-1"/>
              <a:ext cx="4570" cy="4321"/>
            </a:xfrm>
            <a:custGeom>
              <a:avLst/>
              <a:gdLst>
                <a:gd name="T0" fmla="*/ 3108 w 3318"/>
                <a:gd name="T1" fmla="*/ 1428 h 3136"/>
                <a:gd name="T2" fmla="*/ 2755 w 3318"/>
                <a:gd name="T3" fmla="*/ 1428 h 3136"/>
                <a:gd name="T4" fmla="*/ 1824 w 3318"/>
                <a:gd name="T5" fmla="*/ 870 h 3136"/>
                <a:gd name="T6" fmla="*/ 1854 w 3318"/>
                <a:gd name="T7" fmla="*/ 819 h 3136"/>
                <a:gd name="T8" fmla="*/ 1827 w 3318"/>
                <a:gd name="T9" fmla="*/ 754 h 3136"/>
                <a:gd name="T10" fmla="*/ 1762 w 3318"/>
                <a:gd name="T11" fmla="*/ 781 h 3136"/>
                <a:gd name="T12" fmla="*/ 1735 w 3318"/>
                <a:gd name="T13" fmla="*/ 819 h 3136"/>
                <a:gd name="T14" fmla="*/ 1584 w 3318"/>
                <a:gd name="T15" fmla="*/ 819 h 3136"/>
                <a:gd name="T16" fmla="*/ 1548 w 3318"/>
                <a:gd name="T17" fmla="*/ 746 h 3136"/>
                <a:gd name="T18" fmla="*/ 1603 w 3318"/>
                <a:gd name="T19" fmla="*/ 641 h 3136"/>
                <a:gd name="T20" fmla="*/ 1706 w 3318"/>
                <a:gd name="T21" fmla="*/ 495 h 3136"/>
                <a:gd name="T22" fmla="*/ 1735 w 3318"/>
                <a:gd name="T23" fmla="*/ 495 h 3136"/>
                <a:gd name="T24" fmla="*/ 1865 w 3318"/>
                <a:gd name="T25" fmla="*/ 365 h 3136"/>
                <a:gd name="T26" fmla="*/ 1865 w 3318"/>
                <a:gd name="T27" fmla="*/ 130 h 3136"/>
                <a:gd name="T28" fmla="*/ 1735 w 3318"/>
                <a:gd name="T29" fmla="*/ 0 h 3136"/>
                <a:gd name="T30" fmla="*/ 1583 w 3318"/>
                <a:gd name="T31" fmla="*/ 0 h 3136"/>
                <a:gd name="T32" fmla="*/ 1453 w 3318"/>
                <a:gd name="T33" fmla="*/ 130 h 3136"/>
                <a:gd name="T34" fmla="*/ 1453 w 3318"/>
                <a:gd name="T35" fmla="*/ 365 h 3136"/>
                <a:gd name="T36" fmla="*/ 1583 w 3318"/>
                <a:gd name="T37" fmla="*/ 495 h 3136"/>
                <a:gd name="T38" fmla="*/ 1603 w 3318"/>
                <a:gd name="T39" fmla="*/ 495 h 3136"/>
                <a:gd name="T40" fmla="*/ 1553 w 3318"/>
                <a:gd name="T41" fmla="*/ 555 h 3136"/>
                <a:gd name="T42" fmla="*/ 1448 w 3318"/>
                <a:gd name="T43" fmla="*/ 753 h 3136"/>
                <a:gd name="T44" fmla="*/ 1494 w 3318"/>
                <a:gd name="T45" fmla="*/ 869 h 3136"/>
                <a:gd name="T46" fmla="*/ 563 w 3318"/>
                <a:gd name="T47" fmla="*/ 1428 h 3136"/>
                <a:gd name="T48" fmla="*/ 210 w 3318"/>
                <a:gd name="T49" fmla="*/ 1428 h 3136"/>
                <a:gd name="T50" fmla="*/ 0 w 3318"/>
                <a:gd name="T51" fmla="*/ 1638 h 3136"/>
                <a:gd name="T52" fmla="*/ 0 w 3318"/>
                <a:gd name="T53" fmla="*/ 2926 h 3136"/>
                <a:gd name="T54" fmla="*/ 210 w 3318"/>
                <a:gd name="T55" fmla="*/ 3136 h 3136"/>
                <a:gd name="T56" fmla="*/ 3108 w 3318"/>
                <a:gd name="T57" fmla="*/ 3136 h 3136"/>
                <a:gd name="T58" fmla="*/ 3318 w 3318"/>
                <a:gd name="T59" fmla="*/ 2926 h 3136"/>
                <a:gd name="T60" fmla="*/ 3318 w 3318"/>
                <a:gd name="T61" fmla="*/ 1638 h 3136"/>
                <a:gd name="T62" fmla="*/ 3108 w 3318"/>
                <a:gd name="T63" fmla="*/ 1428 h 3136"/>
                <a:gd name="T64" fmla="*/ 1553 w 3318"/>
                <a:gd name="T65" fmla="*/ 365 h 3136"/>
                <a:gd name="T66" fmla="*/ 1553 w 3318"/>
                <a:gd name="T67" fmla="*/ 130 h 3136"/>
                <a:gd name="T68" fmla="*/ 1583 w 3318"/>
                <a:gd name="T69" fmla="*/ 100 h 3136"/>
                <a:gd name="T70" fmla="*/ 1735 w 3318"/>
                <a:gd name="T71" fmla="*/ 100 h 3136"/>
                <a:gd name="T72" fmla="*/ 1765 w 3318"/>
                <a:gd name="T73" fmla="*/ 130 h 3136"/>
                <a:gd name="T74" fmla="*/ 1765 w 3318"/>
                <a:gd name="T75" fmla="*/ 365 h 3136"/>
                <a:gd name="T76" fmla="*/ 1735 w 3318"/>
                <a:gd name="T77" fmla="*/ 395 h 3136"/>
                <a:gd name="T78" fmla="*/ 1583 w 3318"/>
                <a:gd name="T79" fmla="*/ 395 h 3136"/>
                <a:gd name="T80" fmla="*/ 1553 w 3318"/>
                <a:gd name="T81" fmla="*/ 365 h 3136"/>
                <a:gd name="T82" fmla="*/ 1580 w 3318"/>
                <a:gd name="T83" fmla="*/ 934 h 3136"/>
                <a:gd name="T84" fmla="*/ 1648 w 3318"/>
                <a:gd name="T85" fmla="*/ 949 h 3136"/>
                <a:gd name="T86" fmla="*/ 1659 w 3318"/>
                <a:gd name="T87" fmla="*/ 949 h 3136"/>
                <a:gd name="T88" fmla="*/ 1737 w 3318"/>
                <a:gd name="T89" fmla="*/ 934 h 3136"/>
                <a:gd name="T90" fmla="*/ 2561 w 3318"/>
                <a:gd name="T91" fmla="*/ 1428 h 3136"/>
                <a:gd name="T92" fmla="*/ 757 w 3318"/>
                <a:gd name="T93" fmla="*/ 1428 h 3136"/>
                <a:gd name="T94" fmla="*/ 1580 w 3318"/>
                <a:gd name="T95" fmla="*/ 934 h 3136"/>
                <a:gd name="T96" fmla="*/ 3218 w 3318"/>
                <a:gd name="T97" fmla="*/ 2926 h 3136"/>
                <a:gd name="T98" fmla="*/ 3108 w 3318"/>
                <a:gd name="T99" fmla="*/ 3036 h 3136"/>
                <a:gd name="T100" fmla="*/ 210 w 3318"/>
                <a:gd name="T101" fmla="*/ 3036 h 3136"/>
                <a:gd name="T102" fmla="*/ 100 w 3318"/>
                <a:gd name="T103" fmla="*/ 2926 h 3136"/>
                <a:gd name="T104" fmla="*/ 100 w 3318"/>
                <a:gd name="T105" fmla="*/ 1638 h 3136"/>
                <a:gd name="T106" fmla="*/ 210 w 3318"/>
                <a:gd name="T107" fmla="*/ 1528 h 3136"/>
                <a:gd name="T108" fmla="*/ 3108 w 3318"/>
                <a:gd name="T109" fmla="*/ 1528 h 3136"/>
                <a:gd name="T110" fmla="*/ 3218 w 3318"/>
                <a:gd name="T111" fmla="*/ 1638 h 3136"/>
                <a:gd name="T112" fmla="*/ 3218 w 3318"/>
                <a:gd name="T113" fmla="*/ 2926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18" h="3136">
                  <a:moveTo>
                    <a:pt x="3108" y="1428"/>
                  </a:moveTo>
                  <a:cubicBezTo>
                    <a:pt x="2755" y="1428"/>
                    <a:pt x="2755" y="1428"/>
                    <a:pt x="2755" y="1428"/>
                  </a:cubicBezTo>
                  <a:cubicBezTo>
                    <a:pt x="1824" y="870"/>
                    <a:pt x="1824" y="870"/>
                    <a:pt x="1824" y="870"/>
                  </a:cubicBezTo>
                  <a:cubicBezTo>
                    <a:pt x="1836" y="855"/>
                    <a:pt x="1847" y="838"/>
                    <a:pt x="1854" y="819"/>
                  </a:cubicBezTo>
                  <a:cubicBezTo>
                    <a:pt x="1865" y="794"/>
                    <a:pt x="1853" y="765"/>
                    <a:pt x="1827" y="754"/>
                  </a:cubicBezTo>
                  <a:cubicBezTo>
                    <a:pt x="1802" y="743"/>
                    <a:pt x="1773" y="755"/>
                    <a:pt x="1762" y="781"/>
                  </a:cubicBezTo>
                  <a:cubicBezTo>
                    <a:pt x="1756" y="796"/>
                    <a:pt x="1746" y="809"/>
                    <a:pt x="1735" y="819"/>
                  </a:cubicBezTo>
                  <a:cubicBezTo>
                    <a:pt x="1686" y="801"/>
                    <a:pt x="1632" y="800"/>
                    <a:pt x="1584" y="819"/>
                  </a:cubicBezTo>
                  <a:cubicBezTo>
                    <a:pt x="1564" y="800"/>
                    <a:pt x="1550" y="774"/>
                    <a:pt x="1548" y="746"/>
                  </a:cubicBezTo>
                  <a:cubicBezTo>
                    <a:pt x="1545" y="703"/>
                    <a:pt x="1566" y="663"/>
                    <a:pt x="1603" y="641"/>
                  </a:cubicBezTo>
                  <a:cubicBezTo>
                    <a:pt x="1658" y="610"/>
                    <a:pt x="1696" y="556"/>
                    <a:pt x="1706" y="495"/>
                  </a:cubicBezTo>
                  <a:cubicBezTo>
                    <a:pt x="1735" y="495"/>
                    <a:pt x="1735" y="495"/>
                    <a:pt x="1735" y="495"/>
                  </a:cubicBezTo>
                  <a:cubicBezTo>
                    <a:pt x="1806" y="495"/>
                    <a:pt x="1865" y="437"/>
                    <a:pt x="1865" y="365"/>
                  </a:cubicBezTo>
                  <a:cubicBezTo>
                    <a:pt x="1865" y="130"/>
                    <a:pt x="1865" y="130"/>
                    <a:pt x="1865" y="130"/>
                  </a:cubicBezTo>
                  <a:cubicBezTo>
                    <a:pt x="1865" y="58"/>
                    <a:pt x="1806" y="0"/>
                    <a:pt x="1735" y="0"/>
                  </a:cubicBezTo>
                  <a:cubicBezTo>
                    <a:pt x="1583" y="0"/>
                    <a:pt x="1583" y="0"/>
                    <a:pt x="1583" y="0"/>
                  </a:cubicBezTo>
                  <a:cubicBezTo>
                    <a:pt x="1511" y="0"/>
                    <a:pt x="1453" y="58"/>
                    <a:pt x="1453" y="130"/>
                  </a:cubicBezTo>
                  <a:cubicBezTo>
                    <a:pt x="1453" y="365"/>
                    <a:pt x="1453" y="365"/>
                    <a:pt x="1453" y="365"/>
                  </a:cubicBezTo>
                  <a:cubicBezTo>
                    <a:pt x="1453" y="437"/>
                    <a:pt x="1511" y="495"/>
                    <a:pt x="1583" y="495"/>
                  </a:cubicBezTo>
                  <a:cubicBezTo>
                    <a:pt x="1603" y="495"/>
                    <a:pt x="1603" y="495"/>
                    <a:pt x="1603" y="495"/>
                  </a:cubicBezTo>
                  <a:cubicBezTo>
                    <a:pt x="1595" y="520"/>
                    <a:pt x="1577" y="541"/>
                    <a:pt x="1553" y="555"/>
                  </a:cubicBezTo>
                  <a:cubicBezTo>
                    <a:pt x="1483" y="596"/>
                    <a:pt x="1443" y="672"/>
                    <a:pt x="1448" y="753"/>
                  </a:cubicBezTo>
                  <a:cubicBezTo>
                    <a:pt x="1451" y="797"/>
                    <a:pt x="1468" y="837"/>
                    <a:pt x="1494" y="869"/>
                  </a:cubicBezTo>
                  <a:cubicBezTo>
                    <a:pt x="563" y="1428"/>
                    <a:pt x="563" y="1428"/>
                    <a:pt x="563" y="1428"/>
                  </a:cubicBezTo>
                  <a:cubicBezTo>
                    <a:pt x="210" y="1428"/>
                    <a:pt x="210" y="1428"/>
                    <a:pt x="210" y="1428"/>
                  </a:cubicBezTo>
                  <a:cubicBezTo>
                    <a:pt x="94" y="1428"/>
                    <a:pt x="0" y="1522"/>
                    <a:pt x="0" y="1638"/>
                  </a:cubicBezTo>
                  <a:cubicBezTo>
                    <a:pt x="0" y="2926"/>
                    <a:pt x="0" y="2926"/>
                    <a:pt x="0" y="2926"/>
                  </a:cubicBezTo>
                  <a:cubicBezTo>
                    <a:pt x="0" y="3042"/>
                    <a:pt x="94" y="3136"/>
                    <a:pt x="210" y="3136"/>
                  </a:cubicBezTo>
                  <a:cubicBezTo>
                    <a:pt x="3108" y="3136"/>
                    <a:pt x="3108" y="3136"/>
                    <a:pt x="3108" y="3136"/>
                  </a:cubicBezTo>
                  <a:cubicBezTo>
                    <a:pt x="3224" y="3136"/>
                    <a:pt x="3318" y="3042"/>
                    <a:pt x="3318" y="2926"/>
                  </a:cubicBezTo>
                  <a:cubicBezTo>
                    <a:pt x="3318" y="1638"/>
                    <a:pt x="3318" y="1638"/>
                    <a:pt x="3318" y="1638"/>
                  </a:cubicBezTo>
                  <a:cubicBezTo>
                    <a:pt x="3318" y="1522"/>
                    <a:pt x="3224" y="1428"/>
                    <a:pt x="3108" y="1428"/>
                  </a:cubicBezTo>
                  <a:close/>
                  <a:moveTo>
                    <a:pt x="1553" y="365"/>
                  </a:moveTo>
                  <a:cubicBezTo>
                    <a:pt x="1553" y="130"/>
                    <a:pt x="1553" y="130"/>
                    <a:pt x="1553" y="130"/>
                  </a:cubicBezTo>
                  <a:cubicBezTo>
                    <a:pt x="1553" y="113"/>
                    <a:pt x="1567" y="100"/>
                    <a:pt x="1583" y="100"/>
                  </a:cubicBezTo>
                  <a:cubicBezTo>
                    <a:pt x="1735" y="100"/>
                    <a:pt x="1735" y="100"/>
                    <a:pt x="1735" y="100"/>
                  </a:cubicBezTo>
                  <a:cubicBezTo>
                    <a:pt x="1751" y="100"/>
                    <a:pt x="1765" y="113"/>
                    <a:pt x="1765" y="130"/>
                  </a:cubicBezTo>
                  <a:cubicBezTo>
                    <a:pt x="1765" y="365"/>
                    <a:pt x="1765" y="365"/>
                    <a:pt x="1765" y="365"/>
                  </a:cubicBezTo>
                  <a:cubicBezTo>
                    <a:pt x="1765" y="382"/>
                    <a:pt x="1751" y="395"/>
                    <a:pt x="1735" y="395"/>
                  </a:cubicBezTo>
                  <a:cubicBezTo>
                    <a:pt x="1583" y="395"/>
                    <a:pt x="1583" y="395"/>
                    <a:pt x="1583" y="395"/>
                  </a:cubicBezTo>
                  <a:cubicBezTo>
                    <a:pt x="1567" y="395"/>
                    <a:pt x="1553" y="382"/>
                    <a:pt x="1553" y="365"/>
                  </a:cubicBezTo>
                  <a:close/>
                  <a:moveTo>
                    <a:pt x="1580" y="934"/>
                  </a:moveTo>
                  <a:cubicBezTo>
                    <a:pt x="1602" y="943"/>
                    <a:pt x="1624" y="948"/>
                    <a:pt x="1648" y="949"/>
                  </a:cubicBezTo>
                  <a:cubicBezTo>
                    <a:pt x="1652" y="949"/>
                    <a:pt x="1655" y="949"/>
                    <a:pt x="1659" y="949"/>
                  </a:cubicBezTo>
                  <a:cubicBezTo>
                    <a:pt x="1686" y="949"/>
                    <a:pt x="1713" y="944"/>
                    <a:pt x="1737" y="934"/>
                  </a:cubicBezTo>
                  <a:cubicBezTo>
                    <a:pt x="2561" y="1428"/>
                    <a:pt x="2561" y="1428"/>
                    <a:pt x="2561" y="1428"/>
                  </a:cubicBezTo>
                  <a:cubicBezTo>
                    <a:pt x="757" y="1428"/>
                    <a:pt x="757" y="1428"/>
                    <a:pt x="757" y="1428"/>
                  </a:cubicBezTo>
                  <a:lnTo>
                    <a:pt x="1580" y="934"/>
                  </a:lnTo>
                  <a:close/>
                  <a:moveTo>
                    <a:pt x="3218" y="2926"/>
                  </a:moveTo>
                  <a:cubicBezTo>
                    <a:pt x="3218" y="2987"/>
                    <a:pt x="3169" y="3036"/>
                    <a:pt x="3108" y="3036"/>
                  </a:cubicBezTo>
                  <a:cubicBezTo>
                    <a:pt x="210" y="3036"/>
                    <a:pt x="210" y="3036"/>
                    <a:pt x="210" y="3036"/>
                  </a:cubicBezTo>
                  <a:cubicBezTo>
                    <a:pt x="149" y="3036"/>
                    <a:pt x="100" y="2987"/>
                    <a:pt x="100" y="2926"/>
                  </a:cubicBezTo>
                  <a:cubicBezTo>
                    <a:pt x="100" y="1638"/>
                    <a:pt x="100" y="1638"/>
                    <a:pt x="100" y="1638"/>
                  </a:cubicBezTo>
                  <a:cubicBezTo>
                    <a:pt x="100" y="1578"/>
                    <a:pt x="149" y="1528"/>
                    <a:pt x="210" y="1528"/>
                  </a:cubicBezTo>
                  <a:cubicBezTo>
                    <a:pt x="3108" y="1528"/>
                    <a:pt x="3108" y="1528"/>
                    <a:pt x="3108" y="1528"/>
                  </a:cubicBezTo>
                  <a:cubicBezTo>
                    <a:pt x="3169" y="1528"/>
                    <a:pt x="3218" y="1578"/>
                    <a:pt x="3218" y="1638"/>
                  </a:cubicBezTo>
                  <a:lnTo>
                    <a:pt x="3218" y="292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59" name="Freeform 174">
              <a:extLst>
                <a:ext uri="{FF2B5EF4-FFF2-40B4-BE49-F238E27FC236}">
                  <a16:creationId xmlns:a16="http://schemas.microsoft.com/office/drawing/2014/main" id="{F0E5B9B8-C59D-D437-BFAF-0D0C6E2E2181}"/>
                </a:ext>
              </a:extLst>
            </p:cNvPr>
            <p:cNvSpPr>
              <a:spLocks/>
            </p:cNvSpPr>
            <p:nvPr/>
          </p:nvSpPr>
          <p:spPr bwMode="auto">
            <a:xfrm>
              <a:off x="2281" y="2504"/>
              <a:ext cx="138"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3" y="0"/>
                    <a:pt x="0" y="22"/>
                    <a:pt x="0" y="50"/>
                  </a:cubicBezTo>
                  <a:cubicBezTo>
                    <a:pt x="0" y="878"/>
                    <a:pt x="0" y="878"/>
                    <a:pt x="0" y="878"/>
                  </a:cubicBezTo>
                  <a:cubicBezTo>
                    <a:pt x="0" y="906"/>
                    <a:pt x="23" y="928"/>
                    <a:pt x="50" y="928"/>
                  </a:cubicBezTo>
                  <a:cubicBezTo>
                    <a:pt x="78" y="928"/>
                    <a:pt x="100" y="906"/>
                    <a:pt x="100" y="878"/>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60" name="Freeform 175">
              <a:extLst>
                <a:ext uri="{FF2B5EF4-FFF2-40B4-BE49-F238E27FC236}">
                  <a16:creationId xmlns:a16="http://schemas.microsoft.com/office/drawing/2014/main" id="{AE4C7B52-5001-2DD1-63F9-8B31030B2CA2}"/>
                </a:ext>
              </a:extLst>
            </p:cNvPr>
            <p:cNvSpPr>
              <a:spLocks/>
            </p:cNvSpPr>
            <p:nvPr/>
          </p:nvSpPr>
          <p:spPr bwMode="auto">
            <a:xfrm>
              <a:off x="3027" y="2504"/>
              <a:ext cx="138"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2" y="0"/>
                    <a:pt x="0" y="22"/>
                    <a:pt x="0" y="50"/>
                  </a:cubicBezTo>
                  <a:cubicBezTo>
                    <a:pt x="0" y="878"/>
                    <a:pt x="0" y="878"/>
                    <a:pt x="0" y="878"/>
                  </a:cubicBezTo>
                  <a:cubicBezTo>
                    <a:pt x="0" y="906"/>
                    <a:pt x="22" y="928"/>
                    <a:pt x="50" y="928"/>
                  </a:cubicBezTo>
                  <a:cubicBezTo>
                    <a:pt x="77" y="928"/>
                    <a:pt x="100" y="906"/>
                    <a:pt x="100" y="878"/>
                  </a:cubicBezTo>
                  <a:cubicBezTo>
                    <a:pt x="100" y="50"/>
                    <a:pt x="100" y="50"/>
                    <a:pt x="100" y="50"/>
                  </a:cubicBezTo>
                  <a:cubicBezTo>
                    <a:pt x="100" y="22"/>
                    <a:pt x="77"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61" name="Freeform 176">
              <a:extLst>
                <a:ext uri="{FF2B5EF4-FFF2-40B4-BE49-F238E27FC236}">
                  <a16:creationId xmlns:a16="http://schemas.microsoft.com/office/drawing/2014/main" id="{7A39CB3C-091A-09A3-08ED-63DCEC538D19}"/>
                </a:ext>
              </a:extLst>
            </p:cNvPr>
            <p:cNvSpPr>
              <a:spLocks/>
            </p:cNvSpPr>
            <p:nvPr/>
          </p:nvSpPr>
          <p:spPr bwMode="auto">
            <a:xfrm>
              <a:off x="3772" y="2504"/>
              <a:ext cx="138"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2" y="0"/>
                    <a:pt x="0" y="22"/>
                    <a:pt x="0" y="50"/>
                  </a:cubicBezTo>
                  <a:cubicBezTo>
                    <a:pt x="0" y="878"/>
                    <a:pt x="0" y="878"/>
                    <a:pt x="0" y="878"/>
                  </a:cubicBezTo>
                  <a:cubicBezTo>
                    <a:pt x="0" y="906"/>
                    <a:pt x="22" y="928"/>
                    <a:pt x="50" y="928"/>
                  </a:cubicBezTo>
                  <a:cubicBezTo>
                    <a:pt x="78" y="928"/>
                    <a:pt x="100" y="906"/>
                    <a:pt x="100" y="878"/>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62" name="Freeform 177">
              <a:extLst>
                <a:ext uri="{FF2B5EF4-FFF2-40B4-BE49-F238E27FC236}">
                  <a16:creationId xmlns:a16="http://schemas.microsoft.com/office/drawing/2014/main" id="{688A264B-683E-B718-418A-5F8F135D071F}"/>
                </a:ext>
              </a:extLst>
            </p:cNvPr>
            <p:cNvSpPr>
              <a:spLocks/>
            </p:cNvSpPr>
            <p:nvPr/>
          </p:nvSpPr>
          <p:spPr bwMode="auto">
            <a:xfrm>
              <a:off x="4518" y="2504"/>
              <a:ext cx="137"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3" y="0"/>
                    <a:pt x="0" y="22"/>
                    <a:pt x="0" y="50"/>
                  </a:cubicBezTo>
                  <a:cubicBezTo>
                    <a:pt x="0" y="878"/>
                    <a:pt x="0" y="878"/>
                    <a:pt x="0" y="878"/>
                  </a:cubicBezTo>
                  <a:cubicBezTo>
                    <a:pt x="0" y="906"/>
                    <a:pt x="23" y="928"/>
                    <a:pt x="50" y="928"/>
                  </a:cubicBezTo>
                  <a:cubicBezTo>
                    <a:pt x="78" y="928"/>
                    <a:pt x="100" y="906"/>
                    <a:pt x="100" y="878"/>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63" name="Freeform 178">
              <a:extLst>
                <a:ext uri="{FF2B5EF4-FFF2-40B4-BE49-F238E27FC236}">
                  <a16:creationId xmlns:a16="http://schemas.microsoft.com/office/drawing/2014/main" id="{4F08CECE-3A12-E1BE-1B73-B73B46A348EC}"/>
                </a:ext>
              </a:extLst>
            </p:cNvPr>
            <p:cNvSpPr>
              <a:spLocks/>
            </p:cNvSpPr>
            <p:nvPr/>
          </p:nvSpPr>
          <p:spPr bwMode="auto">
            <a:xfrm>
              <a:off x="5263" y="2504"/>
              <a:ext cx="138"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3" y="0"/>
                    <a:pt x="0" y="22"/>
                    <a:pt x="0" y="50"/>
                  </a:cubicBezTo>
                  <a:cubicBezTo>
                    <a:pt x="0" y="878"/>
                    <a:pt x="0" y="878"/>
                    <a:pt x="0" y="878"/>
                  </a:cubicBezTo>
                  <a:cubicBezTo>
                    <a:pt x="0" y="906"/>
                    <a:pt x="23" y="928"/>
                    <a:pt x="50" y="928"/>
                  </a:cubicBezTo>
                  <a:cubicBezTo>
                    <a:pt x="78" y="928"/>
                    <a:pt x="100" y="906"/>
                    <a:pt x="100" y="878"/>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165" name="Group 181">
            <a:extLst>
              <a:ext uri="{FF2B5EF4-FFF2-40B4-BE49-F238E27FC236}">
                <a16:creationId xmlns:a16="http://schemas.microsoft.com/office/drawing/2014/main" id="{DD0774BA-DD90-3166-89FE-EB63B059BF36}"/>
              </a:ext>
            </a:extLst>
          </p:cNvPr>
          <p:cNvGrpSpPr>
            <a:grpSpLocks noChangeAspect="1"/>
          </p:cNvGrpSpPr>
          <p:nvPr/>
        </p:nvGrpSpPr>
        <p:grpSpPr bwMode="auto">
          <a:xfrm>
            <a:off x="5666727" y="1624416"/>
            <a:ext cx="336430" cy="255011"/>
            <a:chOff x="992" y="2"/>
            <a:chExt cx="5694" cy="4316"/>
          </a:xfrm>
          <a:solidFill>
            <a:srgbClr val="000000"/>
          </a:solidFill>
        </p:grpSpPr>
        <p:sp>
          <p:nvSpPr>
            <p:cNvPr id="2167" name="Freeform 182">
              <a:extLst>
                <a:ext uri="{FF2B5EF4-FFF2-40B4-BE49-F238E27FC236}">
                  <a16:creationId xmlns:a16="http://schemas.microsoft.com/office/drawing/2014/main" id="{962CA8AE-9505-9FE7-97F6-452A589884E7}"/>
                </a:ext>
              </a:extLst>
            </p:cNvPr>
            <p:cNvSpPr>
              <a:spLocks noEditPoints="1"/>
            </p:cNvSpPr>
            <p:nvPr/>
          </p:nvSpPr>
          <p:spPr bwMode="auto">
            <a:xfrm>
              <a:off x="992" y="2"/>
              <a:ext cx="5694" cy="4316"/>
            </a:xfrm>
            <a:custGeom>
              <a:avLst/>
              <a:gdLst>
                <a:gd name="T0" fmla="*/ 3193 w 3403"/>
                <a:gd name="T1" fmla="*/ 0 h 2578"/>
                <a:gd name="T2" fmla="*/ 210 w 3403"/>
                <a:gd name="T3" fmla="*/ 0 h 2578"/>
                <a:gd name="T4" fmla="*/ 0 w 3403"/>
                <a:gd name="T5" fmla="*/ 210 h 2578"/>
                <a:gd name="T6" fmla="*/ 0 w 3403"/>
                <a:gd name="T7" fmla="*/ 2368 h 2578"/>
                <a:gd name="T8" fmla="*/ 210 w 3403"/>
                <a:gd name="T9" fmla="*/ 2578 h 2578"/>
                <a:gd name="T10" fmla="*/ 3193 w 3403"/>
                <a:gd name="T11" fmla="*/ 2578 h 2578"/>
                <a:gd name="T12" fmla="*/ 3403 w 3403"/>
                <a:gd name="T13" fmla="*/ 2368 h 2578"/>
                <a:gd name="T14" fmla="*/ 3403 w 3403"/>
                <a:gd name="T15" fmla="*/ 210 h 2578"/>
                <a:gd name="T16" fmla="*/ 3193 w 3403"/>
                <a:gd name="T17" fmla="*/ 0 h 2578"/>
                <a:gd name="T18" fmla="*/ 210 w 3403"/>
                <a:gd name="T19" fmla="*/ 100 h 2578"/>
                <a:gd name="T20" fmla="*/ 3193 w 3403"/>
                <a:gd name="T21" fmla="*/ 100 h 2578"/>
                <a:gd name="T22" fmla="*/ 3303 w 3403"/>
                <a:gd name="T23" fmla="*/ 210 h 2578"/>
                <a:gd name="T24" fmla="*/ 3303 w 3403"/>
                <a:gd name="T25" fmla="*/ 594 h 2578"/>
                <a:gd name="T26" fmla="*/ 100 w 3403"/>
                <a:gd name="T27" fmla="*/ 594 h 2578"/>
                <a:gd name="T28" fmla="*/ 100 w 3403"/>
                <a:gd name="T29" fmla="*/ 210 h 2578"/>
                <a:gd name="T30" fmla="*/ 210 w 3403"/>
                <a:gd name="T31" fmla="*/ 100 h 2578"/>
                <a:gd name="T32" fmla="*/ 3193 w 3403"/>
                <a:gd name="T33" fmla="*/ 2478 h 2578"/>
                <a:gd name="T34" fmla="*/ 210 w 3403"/>
                <a:gd name="T35" fmla="*/ 2478 h 2578"/>
                <a:gd name="T36" fmla="*/ 100 w 3403"/>
                <a:gd name="T37" fmla="*/ 2368 h 2578"/>
                <a:gd name="T38" fmla="*/ 100 w 3403"/>
                <a:gd name="T39" fmla="*/ 694 h 2578"/>
                <a:gd name="T40" fmla="*/ 3303 w 3403"/>
                <a:gd name="T41" fmla="*/ 694 h 2578"/>
                <a:gd name="T42" fmla="*/ 3303 w 3403"/>
                <a:gd name="T43" fmla="*/ 2368 h 2578"/>
                <a:gd name="T44" fmla="*/ 3193 w 3403"/>
                <a:gd name="T45" fmla="*/ 2478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03" h="2578">
                  <a:moveTo>
                    <a:pt x="3193" y="0"/>
                  </a:moveTo>
                  <a:cubicBezTo>
                    <a:pt x="210" y="0"/>
                    <a:pt x="210" y="0"/>
                    <a:pt x="210" y="0"/>
                  </a:cubicBezTo>
                  <a:cubicBezTo>
                    <a:pt x="95" y="0"/>
                    <a:pt x="0" y="94"/>
                    <a:pt x="0" y="210"/>
                  </a:cubicBezTo>
                  <a:cubicBezTo>
                    <a:pt x="0" y="2368"/>
                    <a:pt x="0" y="2368"/>
                    <a:pt x="0" y="2368"/>
                  </a:cubicBezTo>
                  <a:cubicBezTo>
                    <a:pt x="0" y="2484"/>
                    <a:pt x="95" y="2578"/>
                    <a:pt x="210" y="2578"/>
                  </a:cubicBezTo>
                  <a:cubicBezTo>
                    <a:pt x="3193" y="2578"/>
                    <a:pt x="3193" y="2578"/>
                    <a:pt x="3193" y="2578"/>
                  </a:cubicBezTo>
                  <a:cubicBezTo>
                    <a:pt x="3308" y="2578"/>
                    <a:pt x="3403" y="2484"/>
                    <a:pt x="3403" y="2368"/>
                  </a:cubicBezTo>
                  <a:cubicBezTo>
                    <a:pt x="3403" y="210"/>
                    <a:pt x="3403" y="210"/>
                    <a:pt x="3403" y="210"/>
                  </a:cubicBezTo>
                  <a:cubicBezTo>
                    <a:pt x="3403" y="94"/>
                    <a:pt x="3308" y="0"/>
                    <a:pt x="3193" y="0"/>
                  </a:cubicBezTo>
                  <a:close/>
                  <a:moveTo>
                    <a:pt x="210" y="100"/>
                  </a:moveTo>
                  <a:cubicBezTo>
                    <a:pt x="3193" y="100"/>
                    <a:pt x="3193" y="100"/>
                    <a:pt x="3193" y="100"/>
                  </a:cubicBezTo>
                  <a:cubicBezTo>
                    <a:pt x="3253" y="100"/>
                    <a:pt x="3303" y="149"/>
                    <a:pt x="3303" y="210"/>
                  </a:cubicBezTo>
                  <a:cubicBezTo>
                    <a:pt x="3303" y="594"/>
                    <a:pt x="3303" y="594"/>
                    <a:pt x="3303" y="594"/>
                  </a:cubicBezTo>
                  <a:cubicBezTo>
                    <a:pt x="100" y="594"/>
                    <a:pt x="100" y="594"/>
                    <a:pt x="100" y="594"/>
                  </a:cubicBezTo>
                  <a:cubicBezTo>
                    <a:pt x="100" y="210"/>
                    <a:pt x="100" y="210"/>
                    <a:pt x="100" y="210"/>
                  </a:cubicBezTo>
                  <a:cubicBezTo>
                    <a:pt x="100" y="149"/>
                    <a:pt x="150" y="100"/>
                    <a:pt x="210" y="100"/>
                  </a:cubicBezTo>
                  <a:close/>
                  <a:moveTo>
                    <a:pt x="3193" y="2478"/>
                  </a:moveTo>
                  <a:cubicBezTo>
                    <a:pt x="210" y="2478"/>
                    <a:pt x="210" y="2478"/>
                    <a:pt x="210" y="2478"/>
                  </a:cubicBezTo>
                  <a:cubicBezTo>
                    <a:pt x="150" y="2478"/>
                    <a:pt x="100" y="2429"/>
                    <a:pt x="100" y="2368"/>
                  </a:cubicBezTo>
                  <a:cubicBezTo>
                    <a:pt x="100" y="694"/>
                    <a:pt x="100" y="694"/>
                    <a:pt x="100" y="694"/>
                  </a:cubicBezTo>
                  <a:cubicBezTo>
                    <a:pt x="3303" y="694"/>
                    <a:pt x="3303" y="694"/>
                    <a:pt x="3303" y="694"/>
                  </a:cubicBezTo>
                  <a:cubicBezTo>
                    <a:pt x="3303" y="2368"/>
                    <a:pt x="3303" y="2368"/>
                    <a:pt x="3303" y="2368"/>
                  </a:cubicBezTo>
                  <a:cubicBezTo>
                    <a:pt x="3303" y="2429"/>
                    <a:pt x="3253" y="2478"/>
                    <a:pt x="3193" y="247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68" name="Oval 183">
              <a:extLst>
                <a:ext uri="{FF2B5EF4-FFF2-40B4-BE49-F238E27FC236}">
                  <a16:creationId xmlns:a16="http://schemas.microsoft.com/office/drawing/2014/main" id="{7A5EE75F-41AC-901E-F2A8-20CDAEB3208C}"/>
                </a:ext>
              </a:extLst>
            </p:cNvPr>
            <p:cNvSpPr>
              <a:spLocks noChangeArrowheads="1"/>
            </p:cNvSpPr>
            <p:nvPr/>
          </p:nvSpPr>
          <p:spPr bwMode="auto">
            <a:xfrm>
              <a:off x="1802" y="439"/>
              <a:ext cx="281" cy="281"/>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69" name="Oval 184">
              <a:extLst>
                <a:ext uri="{FF2B5EF4-FFF2-40B4-BE49-F238E27FC236}">
                  <a16:creationId xmlns:a16="http://schemas.microsoft.com/office/drawing/2014/main" id="{B35DA14D-76ED-8A30-C5D8-C383A8BB9DF4}"/>
                </a:ext>
              </a:extLst>
            </p:cNvPr>
            <p:cNvSpPr>
              <a:spLocks noChangeArrowheads="1"/>
            </p:cNvSpPr>
            <p:nvPr/>
          </p:nvSpPr>
          <p:spPr bwMode="auto">
            <a:xfrm>
              <a:off x="2517" y="439"/>
              <a:ext cx="281" cy="281"/>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70" name="Freeform 185">
              <a:extLst>
                <a:ext uri="{FF2B5EF4-FFF2-40B4-BE49-F238E27FC236}">
                  <a16:creationId xmlns:a16="http://schemas.microsoft.com/office/drawing/2014/main" id="{DDA89628-498B-3544-D9B7-029CB71E9CF8}"/>
                </a:ext>
              </a:extLst>
            </p:cNvPr>
            <p:cNvSpPr>
              <a:spLocks/>
            </p:cNvSpPr>
            <p:nvPr/>
          </p:nvSpPr>
          <p:spPr bwMode="auto">
            <a:xfrm>
              <a:off x="1561" y="1795"/>
              <a:ext cx="1478" cy="167"/>
            </a:xfrm>
            <a:custGeom>
              <a:avLst/>
              <a:gdLst>
                <a:gd name="T0" fmla="*/ 833 w 883"/>
                <a:gd name="T1" fmla="*/ 0 h 100"/>
                <a:gd name="T2" fmla="*/ 50 w 883"/>
                <a:gd name="T3" fmla="*/ 0 h 100"/>
                <a:gd name="T4" fmla="*/ 0 w 883"/>
                <a:gd name="T5" fmla="*/ 50 h 100"/>
                <a:gd name="T6" fmla="*/ 50 w 883"/>
                <a:gd name="T7" fmla="*/ 100 h 100"/>
                <a:gd name="T8" fmla="*/ 833 w 883"/>
                <a:gd name="T9" fmla="*/ 100 h 100"/>
                <a:gd name="T10" fmla="*/ 883 w 883"/>
                <a:gd name="T11" fmla="*/ 50 h 100"/>
                <a:gd name="T12" fmla="*/ 833 w 88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83" h="100">
                  <a:moveTo>
                    <a:pt x="833" y="0"/>
                  </a:moveTo>
                  <a:cubicBezTo>
                    <a:pt x="50" y="0"/>
                    <a:pt x="50" y="0"/>
                    <a:pt x="50" y="0"/>
                  </a:cubicBezTo>
                  <a:cubicBezTo>
                    <a:pt x="22" y="0"/>
                    <a:pt x="0" y="22"/>
                    <a:pt x="0" y="50"/>
                  </a:cubicBezTo>
                  <a:cubicBezTo>
                    <a:pt x="0" y="78"/>
                    <a:pt x="22" y="100"/>
                    <a:pt x="50" y="100"/>
                  </a:cubicBezTo>
                  <a:cubicBezTo>
                    <a:pt x="833" y="100"/>
                    <a:pt x="833" y="100"/>
                    <a:pt x="833" y="100"/>
                  </a:cubicBezTo>
                  <a:cubicBezTo>
                    <a:pt x="861" y="100"/>
                    <a:pt x="883" y="78"/>
                    <a:pt x="883" y="50"/>
                  </a:cubicBezTo>
                  <a:cubicBezTo>
                    <a:pt x="883" y="22"/>
                    <a:pt x="861" y="0"/>
                    <a:pt x="83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71" name="Freeform 186">
              <a:extLst>
                <a:ext uri="{FF2B5EF4-FFF2-40B4-BE49-F238E27FC236}">
                  <a16:creationId xmlns:a16="http://schemas.microsoft.com/office/drawing/2014/main" id="{203B5638-8093-D26A-4465-3166E85DE944}"/>
                </a:ext>
              </a:extLst>
            </p:cNvPr>
            <p:cNvSpPr>
              <a:spLocks/>
            </p:cNvSpPr>
            <p:nvPr/>
          </p:nvSpPr>
          <p:spPr bwMode="auto">
            <a:xfrm>
              <a:off x="1561" y="2528"/>
              <a:ext cx="1478" cy="168"/>
            </a:xfrm>
            <a:custGeom>
              <a:avLst/>
              <a:gdLst>
                <a:gd name="T0" fmla="*/ 833 w 883"/>
                <a:gd name="T1" fmla="*/ 0 h 100"/>
                <a:gd name="T2" fmla="*/ 50 w 883"/>
                <a:gd name="T3" fmla="*/ 0 h 100"/>
                <a:gd name="T4" fmla="*/ 0 w 883"/>
                <a:gd name="T5" fmla="*/ 50 h 100"/>
                <a:gd name="T6" fmla="*/ 50 w 883"/>
                <a:gd name="T7" fmla="*/ 100 h 100"/>
                <a:gd name="T8" fmla="*/ 833 w 883"/>
                <a:gd name="T9" fmla="*/ 100 h 100"/>
                <a:gd name="T10" fmla="*/ 883 w 883"/>
                <a:gd name="T11" fmla="*/ 50 h 100"/>
                <a:gd name="T12" fmla="*/ 833 w 88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83" h="100">
                  <a:moveTo>
                    <a:pt x="833" y="0"/>
                  </a:moveTo>
                  <a:cubicBezTo>
                    <a:pt x="50" y="0"/>
                    <a:pt x="50" y="0"/>
                    <a:pt x="50" y="0"/>
                  </a:cubicBezTo>
                  <a:cubicBezTo>
                    <a:pt x="22" y="0"/>
                    <a:pt x="0" y="22"/>
                    <a:pt x="0" y="50"/>
                  </a:cubicBezTo>
                  <a:cubicBezTo>
                    <a:pt x="0" y="77"/>
                    <a:pt x="22" y="100"/>
                    <a:pt x="50" y="100"/>
                  </a:cubicBezTo>
                  <a:cubicBezTo>
                    <a:pt x="833" y="100"/>
                    <a:pt x="833" y="100"/>
                    <a:pt x="833" y="100"/>
                  </a:cubicBezTo>
                  <a:cubicBezTo>
                    <a:pt x="861" y="100"/>
                    <a:pt x="883" y="77"/>
                    <a:pt x="883" y="50"/>
                  </a:cubicBezTo>
                  <a:cubicBezTo>
                    <a:pt x="883" y="22"/>
                    <a:pt x="861" y="0"/>
                    <a:pt x="83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72" name="Freeform 187">
              <a:extLst>
                <a:ext uri="{FF2B5EF4-FFF2-40B4-BE49-F238E27FC236}">
                  <a16:creationId xmlns:a16="http://schemas.microsoft.com/office/drawing/2014/main" id="{F41E6004-38D0-0C0D-46B9-C7FEE77B4428}"/>
                </a:ext>
              </a:extLst>
            </p:cNvPr>
            <p:cNvSpPr>
              <a:spLocks/>
            </p:cNvSpPr>
            <p:nvPr/>
          </p:nvSpPr>
          <p:spPr bwMode="auto">
            <a:xfrm>
              <a:off x="1561" y="3260"/>
              <a:ext cx="1478" cy="167"/>
            </a:xfrm>
            <a:custGeom>
              <a:avLst/>
              <a:gdLst>
                <a:gd name="T0" fmla="*/ 833 w 883"/>
                <a:gd name="T1" fmla="*/ 0 h 100"/>
                <a:gd name="T2" fmla="*/ 50 w 883"/>
                <a:gd name="T3" fmla="*/ 0 h 100"/>
                <a:gd name="T4" fmla="*/ 0 w 883"/>
                <a:gd name="T5" fmla="*/ 50 h 100"/>
                <a:gd name="T6" fmla="*/ 50 w 883"/>
                <a:gd name="T7" fmla="*/ 100 h 100"/>
                <a:gd name="T8" fmla="*/ 833 w 883"/>
                <a:gd name="T9" fmla="*/ 100 h 100"/>
                <a:gd name="T10" fmla="*/ 883 w 883"/>
                <a:gd name="T11" fmla="*/ 50 h 100"/>
                <a:gd name="T12" fmla="*/ 833 w 88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83" h="100">
                  <a:moveTo>
                    <a:pt x="833" y="0"/>
                  </a:moveTo>
                  <a:cubicBezTo>
                    <a:pt x="50" y="0"/>
                    <a:pt x="50" y="0"/>
                    <a:pt x="50" y="0"/>
                  </a:cubicBezTo>
                  <a:cubicBezTo>
                    <a:pt x="22" y="0"/>
                    <a:pt x="0" y="22"/>
                    <a:pt x="0" y="50"/>
                  </a:cubicBezTo>
                  <a:cubicBezTo>
                    <a:pt x="0" y="78"/>
                    <a:pt x="22" y="100"/>
                    <a:pt x="50" y="100"/>
                  </a:cubicBezTo>
                  <a:cubicBezTo>
                    <a:pt x="833" y="100"/>
                    <a:pt x="833" y="100"/>
                    <a:pt x="833" y="100"/>
                  </a:cubicBezTo>
                  <a:cubicBezTo>
                    <a:pt x="861" y="100"/>
                    <a:pt x="883" y="78"/>
                    <a:pt x="883" y="50"/>
                  </a:cubicBezTo>
                  <a:cubicBezTo>
                    <a:pt x="883" y="22"/>
                    <a:pt x="861" y="0"/>
                    <a:pt x="83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73" name="Freeform 188">
              <a:extLst>
                <a:ext uri="{FF2B5EF4-FFF2-40B4-BE49-F238E27FC236}">
                  <a16:creationId xmlns:a16="http://schemas.microsoft.com/office/drawing/2014/main" id="{2056E609-80D2-0E2B-7606-E07600D3780D}"/>
                </a:ext>
              </a:extLst>
            </p:cNvPr>
            <p:cNvSpPr>
              <a:spLocks/>
            </p:cNvSpPr>
            <p:nvPr/>
          </p:nvSpPr>
          <p:spPr bwMode="auto">
            <a:xfrm>
              <a:off x="4181" y="496"/>
              <a:ext cx="1628" cy="167"/>
            </a:xfrm>
            <a:custGeom>
              <a:avLst/>
              <a:gdLst>
                <a:gd name="T0" fmla="*/ 50 w 973"/>
                <a:gd name="T1" fmla="*/ 100 h 100"/>
                <a:gd name="T2" fmla="*/ 923 w 973"/>
                <a:gd name="T3" fmla="*/ 100 h 100"/>
                <a:gd name="T4" fmla="*/ 973 w 973"/>
                <a:gd name="T5" fmla="*/ 50 h 100"/>
                <a:gd name="T6" fmla="*/ 923 w 973"/>
                <a:gd name="T7" fmla="*/ 0 h 100"/>
                <a:gd name="T8" fmla="*/ 50 w 973"/>
                <a:gd name="T9" fmla="*/ 0 h 100"/>
                <a:gd name="T10" fmla="*/ 0 w 973"/>
                <a:gd name="T11" fmla="*/ 50 h 100"/>
                <a:gd name="T12" fmla="*/ 50 w 97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73" h="100">
                  <a:moveTo>
                    <a:pt x="50" y="100"/>
                  </a:moveTo>
                  <a:cubicBezTo>
                    <a:pt x="923" y="100"/>
                    <a:pt x="923" y="100"/>
                    <a:pt x="923" y="100"/>
                  </a:cubicBezTo>
                  <a:cubicBezTo>
                    <a:pt x="951" y="100"/>
                    <a:pt x="973" y="77"/>
                    <a:pt x="973" y="50"/>
                  </a:cubicBezTo>
                  <a:cubicBezTo>
                    <a:pt x="973" y="22"/>
                    <a:pt x="951" y="0"/>
                    <a:pt x="923"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74" name="Freeform 189">
              <a:extLst>
                <a:ext uri="{FF2B5EF4-FFF2-40B4-BE49-F238E27FC236}">
                  <a16:creationId xmlns:a16="http://schemas.microsoft.com/office/drawing/2014/main" id="{7434FD8D-2E28-6843-8129-FA155397E8D1}"/>
                </a:ext>
              </a:extLst>
            </p:cNvPr>
            <p:cNvSpPr>
              <a:spLocks noEditPoints="1"/>
            </p:cNvSpPr>
            <p:nvPr/>
          </p:nvSpPr>
          <p:spPr bwMode="auto">
            <a:xfrm>
              <a:off x="3907" y="1524"/>
              <a:ext cx="2175" cy="2176"/>
            </a:xfrm>
            <a:custGeom>
              <a:avLst/>
              <a:gdLst>
                <a:gd name="T0" fmla="*/ 650 w 1300"/>
                <a:gd name="T1" fmla="*/ 0 h 1300"/>
                <a:gd name="T2" fmla="*/ 0 w 1300"/>
                <a:gd name="T3" fmla="*/ 650 h 1300"/>
                <a:gd name="T4" fmla="*/ 650 w 1300"/>
                <a:gd name="T5" fmla="*/ 1300 h 1300"/>
                <a:gd name="T6" fmla="*/ 1300 w 1300"/>
                <a:gd name="T7" fmla="*/ 650 h 1300"/>
                <a:gd name="T8" fmla="*/ 650 w 1300"/>
                <a:gd name="T9" fmla="*/ 0 h 1300"/>
                <a:gd name="T10" fmla="*/ 700 w 1300"/>
                <a:gd name="T11" fmla="*/ 102 h 1300"/>
                <a:gd name="T12" fmla="*/ 1002 w 1300"/>
                <a:gd name="T13" fmla="*/ 227 h 1300"/>
                <a:gd name="T14" fmla="*/ 700 w 1300"/>
                <a:gd name="T15" fmla="*/ 529 h 1300"/>
                <a:gd name="T16" fmla="*/ 700 w 1300"/>
                <a:gd name="T17" fmla="*/ 102 h 1300"/>
                <a:gd name="T18" fmla="*/ 600 w 1300"/>
                <a:gd name="T19" fmla="*/ 102 h 1300"/>
                <a:gd name="T20" fmla="*/ 600 w 1300"/>
                <a:gd name="T21" fmla="*/ 600 h 1300"/>
                <a:gd name="T22" fmla="*/ 103 w 1300"/>
                <a:gd name="T23" fmla="*/ 600 h 1300"/>
                <a:gd name="T24" fmla="*/ 600 w 1300"/>
                <a:gd name="T25" fmla="*/ 102 h 1300"/>
                <a:gd name="T26" fmla="*/ 650 w 1300"/>
                <a:gd name="T27" fmla="*/ 1200 h 1300"/>
                <a:gd name="T28" fmla="*/ 103 w 1300"/>
                <a:gd name="T29" fmla="*/ 700 h 1300"/>
                <a:gd name="T30" fmla="*/ 650 w 1300"/>
                <a:gd name="T31" fmla="*/ 700 h 1300"/>
                <a:gd name="T32" fmla="*/ 686 w 1300"/>
                <a:gd name="T33" fmla="*/ 685 h 1300"/>
                <a:gd name="T34" fmla="*/ 1073 w 1300"/>
                <a:gd name="T35" fmla="*/ 298 h 1300"/>
                <a:gd name="T36" fmla="*/ 1200 w 1300"/>
                <a:gd name="T37" fmla="*/ 650 h 1300"/>
                <a:gd name="T38" fmla="*/ 650 w 1300"/>
                <a:gd name="T39" fmla="*/ 120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0" h="1300">
                  <a:moveTo>
                    <a:pt x="650" y="0"/>
                  </a:moveTo>
                  <a:cubicBezTo>
                    <a:pt x="292" y="0"/>
                    <a:pt x="0" y="291"/>
                    <a:pt x="0" y="650"/>
                  </a:cubicBezTo>
                  <a:cubicBezTo>
                    <a:pt x="0" y="1008"/>
                    <a:pt x="292" y="1300"/>
                    <a:pt x="650" y="1300"/>
                  </a:cubicBezTo>
                  <a:cubicBezTo>
                    <a:pt x="1009" y="1300"/>
                    <a:pt x="1300" y="1008"/>
                    <a:pt x="1300" y="650"/>
                  </a:cubicBezTo>
                  <a:cubicBezTo>
                    <a:pt x="1300" y="291"/>
                    <a:pt x="1009" y="0"/>
                    <a:pt x="650" y="0"/>
                  </a:cubicBezTo>
                  <a:close/>
                  <a:moveTo>
                    <a:pt x="700" y="102"/>
                  </a:moveTo>
                  <a:cubicBezTo>
                    <a:pt x="815" y="112"/>
                    <a:pt x="919" y="158"/>
                    <a:pt x="1002" y="227"/>
                  </a:cubicBezTo>
                  <a:cubicBezTo>
                    <a:pt x="700" y="529"/>
                    <a:pt x="700" y="529"/>
                    <a:pt x="700" y="529"/>
                  </a:cubicBezTo>
                  <a:lnTo>
                    <a:pt x="700" y="102"/>
                  </a:lnTo>
                  <a:close/>
                  <a:moveTo>
                    <a:pt x="600" y="102"/>
                  </a:moveTo>
                  <a:cubicBezTo>
                    <a:pt x="600" y="600"/>
                    <a:pt x="600" y="600"/>
                    <a:pt x="600" y="600"/>
                  </a:cubicBezTo>
                  <a:cubicBezTo>
                    <a:pt x="103" y="600"/>
                    <a:pt x="103" y="600"/>
                    <a:pt x="103" y="600"/>
                  </a:cubicBezTo>
                  <a:cubicBezTo>
                    <a:pt x="127" y="336"/>
                    <a:pt x="337" y="126"/>
                    <a:pt x="600" y="102"/>
                  </a:cubicBezTo>
                  <a:close/>
                  <a:moveTo>
                    <a:pt x="650" y="1200"/>
                  </a:moveTo>
                  <a:cubicBezTo>
                    <a:pt x="364" y="1200"/>
                    <a:pt x="128" y="979"/>
                    <a:pt x="103" y="700"/>
                  </a:cubicBezTo>
                  <a:cubicBezTo>
                    <a:pt x="650" y="700"/>
                    <a:pt x="650" y="700"/>
                    <a:pt x="650" y="700"/>
                  </a:cubicBezTo>
                  <a:cubicBezTo>
                    <a:pt x="664" y="700"/>
                    <a:pt x="676" y="694"/>
                    <a:pt x="686" y="685"/>
                  </a:cubicBezTo>
                  <a:cubicBezTo>
                    <a:pt x="1073" y="298"/>
                    <a:pt x="1073" y="298"/>
                    <a:pt x="1073" y="298"/>
                  </a:cubicBezTo>
                  <a:cubicBezTo>
                    <a:pt x="1152" y="393"/>
                    <a:pt x="1200" y="516"/>
                    <a:pt x="1200" y="650"/>
                  </a:cubicBezTo>
                  <a:cubicBezTo>
                    <a:pt x="1200" y="953"/>
                    <a:pt x="954" y="1200"/>
                    <a:pt x="650" y="12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189" name="Group 202">
            <a:extLst>
              <a:ext uri="{FF2B5EF4-FFF2-40B4-BE49-F238E27FC236}">
                <a16:creationId xmlns:a16="http://schemas.microsoft.com/office/drawing/2014/main" id="{55CEB2FC-1613-3694-7BD8-2169E1A38239}"/>
              </a:ext>
            </a:extLst>
          </p:cNvPr>
          <p:cNvGrpSpPr>
            <a:grpSpLocks noChangeAspect="1"/>
          </p:cNvGrpSpPr>
          <p:nvPr/>
        </p:nvGrpSpPr>
        <p:grpSpPr bwMode="auto">
          <a:xfrm>
            <a:off x="8145725" y="1579010"/>
            <a:ext cx="375248" cy="318563"/>
            <a:chOff x="1298" y="2"/>
            <a:chExt cx="5084" cy="4316"/>
          </a:xfrm>
          <a:solidFill>
            <a:srgbClr val="000000"/>
          </a:solidFill>
        </p:grpSpPr>
        <p:sp>
          <p:nvSpPr>
            <p:cNvPr id="2191" name="Freeform 203">
              <a:extLst>
                <a:ext uri="{FF2B5EF4-FFF2-40B4-BE49-F238E27FC236}">
                  <a16:creationId xmlns:a16="http://schemas.microsoft.com/office/drawing/2014/main" id="{8443C9DC-0A7B-58F4-C8C8-77F87B2024FF}"/>
                </a:ext>
              </a:extLst>
            </p:cNvPr>
            <p:cNvSpPr>
              <a:spLocks/>
            </p:cNvSpPr>
            <p:nvPr/>
          </p:nvSpPr>
          <p:spPr bwMode="auto">
            <a:xfrm>
              <a:off x="1298" y="417"/>
              <a:ext cx="5084" cy="3901"/>
            </a:xfrm>
            <a:custGeom>
              <a:avLst/>
              <a:gdLst>
                <a:gd name="T0" fmla="*/ 2662 w 2904"/>
                <a:gd name="T1" fmla="*/ 0 h 2227"/>
                <a:gd name="T2" fmla="*/ 1431 w 2904"/>
                <a:gd name="T3" fmla="*/ 0 h 2227"/>
                <a:gd name="T4" fmla="*/ 1381 w 2904"/>
                <a:gd name="T5" fmla="*/ 50 h 2227"/>
                <a:gd name="T6" fmla="*/ 1431 w 2904"/>
                <a:gd name="T7" fmla="*/ 100 h 2227"/>
                <a:gd name="T8" fmla="*/ 2662 w 2904"/>
                <a:gd name="T9" fmla="*/ 100 h 2227"/>
                <a:gd name="T10" fmla="*/ 2804 w 2904"/>
                <a:gd name="T11" fmla="*/ 242 h 2227"/>
                <a:gd name="T12" fmla="*/ 2804 w 2904"/>
                <a:gd name="T13" fmla="*/ 1985 h 2227"/>
                <a:gd name="T14" fmla="*/ 2662 w 2904"/>
                <a:gd name="T15" fmla="*/ 2127 h 2227"/>
                <a:gd name="T16" fmla="*/ 242 w 2904"/>
                <a:gd name="T17" fmla="*/ 2127 h 2227"/>
                <a:gd name="T18" fmla="*/ 100 w 2904"/>
                <a:gd name="T19" fmla="*/ 1985 h 2227"/>
                <a:gd name="T20" fmla="*/ 100 w 2904"/>
                <a:gd name="T21" fmla="*/ 242 h 2227"/>
                <a:gd name="T22" fmla="*/ 242 w 2904"/>
                <a:gd name="T23" fmla="*/ 100 h 2227"/>
                <a:gd name="T24" fmla="*/ 387 w 2904"/>
                <a:gd name="T25" fmla="*/ 100 h 2227"/>
                <a:gd name="T26" fmla="*/ 437 w 2904"/>
                <a:gd name="T27" fmla="*/ 50 h 2227"/>
                <a:gd name="T28" fmla="*/ 387 w 2904"/>
                <a:gd name="T29" fmla="*/ 0 h 2227"/>
                <a:gd name="T30" fmla="*/ 242 w 2904"/>
                <a:gd name="T31" fmla="*/ 0 h 2227"/>
                <a:gd name="T32" fmla="*/ 0 w 2904"/>
                <a:gd name="T33" fmla="*/ 242 h 2227"/>
                <a:gd name="T34" fmla="*/ 0 w 2904"/>
                <a:gd name="T35" fmla="*/ 1985 h 2227"/>
                <a:gd name="T36" fmla="*/ 242 w 2904"/>
                <a:gd name="T37" fmla="*/ 2227 h 2227"/>
                <a:gd name="T38" fmla="*/ 2662 w 2904"/>
                <a:gd name="T39" fmla="*/ 2227 h 2227"/>
                <a:gd name="T40" fmla="*/ 2904 w 2904"/>
                <a:gd name="T41" fmla="*/ 1985 h 2227"/>
                <a:gd name="T42" fmla="*/ 2904 w 2904"/>
                <a:gd name="T43" fmla="*/ 242 h 2227"/>
                <a:gd name="T44" fmla="*/ 2662 w 2904"/>
                <a:gd name="T45" fmla="*/ 0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4" h="2227">
                  <a:moveTo>
                    <a:pt x="2662" y="0"/>
                  </a:moveTo>
                  <a:cubicBezTo>
                    <a:pt x="1431" y="0"/>
                    <a:pt x="1431" y="0"/>
                    <a:pt x="1431" y="0"/>
                  </a:cubicBezTo>
                  <a:cubicBezTo>
                    <a:pt x="1404" y="0"/>
                    <a:pt x="1381" y="23"/>
                    <a:pt x="1381" y="50"/>
                  </a:cubicBezTo>
                  <a:cubicBezTo>
                    <a:pt x="1381" y="78"/>
                    <a:pt x="1404" y="100"/>
                    <a:pt x="1431" y="100"/>
                  </a:cubicBezTo>
                  <a:cubicBezTo>
                    <a:pt x="2662" y="100"/>
                    <a:pt x="2662" y="100"/>
                    <a:pt x="2662" y="100"/>
                  </a:cubicBezTo>
                  <a:cubicBezTo>
                    <a:pt x="2740" y="100"/>
                    <a:pt x="2804" y="164"/>
                    <a:pt x="2804" y="242"/>
                  </a:cubicBezTo>
                  <a:cubicBezTo>
                    <a:pt x="2804" y="1985"/>
                    <a:pt x="2804" y="1985"/>
                    <a:pt x="2804" y="1985"/>
                  </a:cubicBezTo>
                  <a:cubicBezTo>
                    <a:pt x="2804" y="2063"/>
                    <a:pt x="2740" y="2127"/>
                    <a:pt x="2662" y="2127"/>
                  </a:cubicBezTo>
                  <a:cubicBezTo>
                    <a:pt x="242" y="2127"/>
                    <a:pt x="242" y="2127"/>
                    <a:pt x="242" y="2127"/>
                  </a:cubicBezTo>
                  <a:cubicBezTo>
                    <a:pt x="164" y="2127"/>
                    <a:pt x="100" y="2063"/>
                    <a:pt x="100" y="1985"/>
                  </a:cubicBezTo>
                  <a:cubicBezTo>
                    <a:pt x="100" y="242"/>
                    <a:pt x="100" y="242"/>
                    <a:pt x="100" y="242"/>
                  </a:cubicBezTo>
                  <a:cubicBezTo>
                    <a:pt x="100" y="164"/>
                    <a:pt x="164" y="100"/>
                    <a:pt x="242" y="100"/>
                  </a:cubicBezTo>
                  <a:cubicBezTo>
                    <a:pt x="387" y="100"/>
                    <a:pt x="387" y="100"/>
                    <a:pt x="387" y="100"/>
                  </a:cubicBezTo>
                  <a:cubicBezTo>
                    <a:pt x="414" y="100"/>
                    <a:pt x="437" y="78"/>
                    <a:pt x="437" y="50"/>
                  </a:cubicBezTo>
                  <a:cubicBezTo>
                    <a:pt x="437" y="23"/>
                    <a:pt x="414" y="0"/>
                    <a:pt x="387" y="0"/>
                  </a:cubicBezTo>
                  <a:cubicBezTo>
                    <a:pt x="242" y="0"/>
                    <a:pt x="242" y="0"/>
                    <a:pt x="242" y="0"/>
                  </a:cubicBezTo>
                  <a:cubicBezTo>
                    <a:pt x="109" y="0"/>
                    <a:pt x="0" y="109"/>
                    <a:pt x="0" y="242"/>
                  </a:cubicBezTo>
                  <a:cubicBezTo>
                    <a:pt x="0" y="1985"/>
                    <a:pt x="0" y="1985"/>
                    <a:pt x="0" y="1985"/>
                  </a:cubicBezTo>
                  <a:cubicBezTo>
                    <a:pt x="0" y="2118"/>
                    <a:pt x="109" y="2227"/>
                    <a:pt x="242" y="2227"/>
                  </a:cubicBezTo>
                  <a:cubicBezTo>
                    <a:pt x="2662" y="2227"/>
                    <a:pt x="2662" y="2227"/>
                    <a:pt x="2662" y="2227"/>
                  </a:cubicBezTo>
                  <a:cubicBezTo>
                    <a:pt x="2795" y="2227"/>
                    <a:pt x="2904" y="2118"/>
                    <a:pt x="2904" y="1985"/>
                  </a:cubicBezTo>
                  <a:cubicBezTo>
                    <a:pt x="2904" y="242"/>
                    <a:pt x="2904" y="242"/>
                    <a:pt x="2904" y="242"/>
                  </a:cubicBezTo>
                  <a:cubicBezTo>
                    <a:pt x="2904" y="109"/>
                    <a:pt x="2795" y="0"/>
                    <a:pt x="266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92" name="Freeform 204">
              <a:extLst>
                <a:ext uri="{FF2B5EF4-FFF2-40B4-BE49-F238E27FC236}">
                  <a16:creationId xmlns:a16="http://schemas.microsoft.com/office/drawing/2014/main" id="{BD0B71DF-466F-A984-892D-B2E99BF0FF30}"/>
                </a:ext>
              </a:extLst>
            </p:cNvPr>
            <p:cNvSpPr>
              <a:spLocks noEditPoints="1"/>
            </p:cNvSpPr>
            <p:nvPr/>
          </p:nvSpPr>
          <p:spPr bwMode="auto">
            <a:xfrm>
              <a:off x="2270" y="2"/>
              <a:ext cx="1199" cy="3808"/>
            </a:xfrm>
            <a:custGeom>
              <a:avLst/>
              <a:gdLst>
                <a:gd name="T0" fmla="*/ 130 w 685"/>
                <a:gd name="T1" fmla="*/ 2174 h 2174"/>
                <a:gd name="T2" fmla="*/ 555 w 685"/>
                <a:gd name="T3" fmla="*/ 2174 h 2174"/>
                <a:gd name="T4" fmla="*/ 685 w 685"/>
                <a:gd name="T5" fmla="*/ 2044 h 2174"/>
                <a:gd name="T6" fmla="*/ 685 w 685"/>
                <a:gd name="T7" fmla="*/ 130 h 2174"/>
                <a:gd name="T8" fmla="*/ 555 w 685"/>
                <a:gd name="T9" fmla="*/ 0 h 2174"/>
                <a:gd name="T10" fmla="*/ 130 w 685"/>
                <a:gd name="T11" fmla="*/ 0 h 2174"/>
                <a:gd name="T12" fmla="*/ 0 w 685"/>
                <a:gd name="T13" fmla="*/ 130 h 2174"/>
                <a:gd name="T14" fmla="*/ 0 w 685"/>
                <a:gd name="T15" fmla="*/ 2044 h 2174"/>
                <a:gd name="T16" fmla="*/ 130 w 685"/>
                <a:gd name="T17" fmla="*/ 2174 h 2174"/>
                <a:gd name="T18" fmla="*/ 100 w 685"/>
                <a:gd name="T19" fmla="*/ 130 h 2174"/>
                <a:gd name="T20" fmla="*/ 130 w 685"/>
                <a:gd name="T21" fmla="*/ 100 h 2174"/>
                <a:gd name="T22" fmla="*/ 555 w 685"/>
                <a:gd name="T23" fmla="*/ 100 h 2174"/>
                <a:gd name="T24" fmla="*/ 585 w 685"/>
                <a:gd name="T25" fmla="*/ 130 h 2174"/>
                <a:gd name="T26" fmla="*/ 585 w 685"/>
                <a:gd name="T27" fmla="*/ 2044 h 2174"/>
                <a:gd name="T28" fmla="*/ 555 w 685"/>
                <a:gd name="T29" fmla="*/ 2074 h 2174"/>
                <a:gd name="T30" fmla="*/ 130 w 685"/>
                <a:gd name="T31" fmla="*/ 2074 h 2174"/>
                <a:gd name="T32" fmla="*/ 100 w 685"/>
                <a:gd name="T33" fmla="*/ 2044 h 2174"/>
                <a:gd name="T34" fmla="*/ 100 w 685"/>
                <a:gd name="T35" fmla="*/ 13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2174">
                  <a:moveTo>
                    <a:pt x="130" y="2174"/>
                  </a:moveTo>
                  <a:cubicBezTo>
                    <a:pt x="555" y="2174"/>
                    <a:pt x="555" y="2174"/>
                    <a:pt x="555" y="2174"/>
                  </a:cubicBezTo>
                  <a:cubicBezTo>
                    <a:pt x="627" y="2174"/>
                    <a:pt x="685" y="2116"/>
                    <a:pt x="685" y="2044"/>
                  </a:cubicBezTo>
                  <a:cubicBezTo>
                    <a:pt x="685" y="130"/>
                    <a:pt x="685" y="130"/>
                    <a:pt x="685" y="130"/>
                  </a:cubicBezTo>
                  <a:cubicBezTo>
                    <a:pt x="685" y="58"/>
                    <a:pt x="627" y="0"/>
                    <a:pt x="555" y="0"/>
                  </a:cubicBezTo>
                  <a:cubicBezTo>
                    <a:pt x="130" y="0"/>
                    <a:pt x="130" y="0"/>
                    <a:pt x="130" y="0"/>
                  </a:cubicBezTo>
                  <a:cubicBezTo>
                    <a:pt x="59" y="0"/>
                    <a:pt x="0" y="58"/>
                    <a:pt x="0" y="130"/>
                  </a:cubicBezTo>
                  <a:cubicBezTo>
                    <a:pt x="0" y="2044"/>
                    <a:pt x="0" y="2044"/>
                    <a:pt x="0" y="2044"/>
                  </a:cubicBezTo>
                  <a:cubicBezTo>
                    <a:pt x="0" y="2116"/>
                    <a:pt x="59" y="2174"/>
                    <a:pt x="130" y="2174"/>
                  </a:cubicBezTo>
                  <a:close/>
                  <a:moveTo>
                    <a:pt x="100" y="130"/>
                  </a:moveTo>
                  <a:cubicBezTo>
                    <a:pt x="100" y="113"/>
                    <a:pt x="114" y="100"/>
                    <a:pt x="130" y="100"/>
                  </a:cubicBezTo>
                  <a:cubicBezTo>
                    <a:pt x="555" y="100"/>
                    <a:pt x="555" y="100"/>
                    <a:pt x="555" y="100"/>
                  </a:cubicBezTo>
                  <a:cubicBezTo>
                    <a:pt x="572" y="100"/>
                    <a:pt x="585" y="113"/>
                    <a:pt x="585" y="130"/>
                  </a:cubicBezTo>
                  <a:cubicBezTo>
                    <a:pt x="585" y="2044"/>
                    <a:pt x="585" y="2044"/>
                    <a:pt x="585" y="2044"/>
                  </a:cubicBezTo>
                  <a:cubicBezTo>
                    <a:pt x="585" y="2061"/>
                    <a:pt x="572" y="2074"/>
                    <a:pt x="555" y="2074"/>
                  </a:cubicBezTo>
                  <a:cubicBezTo>
                    <a:pt x="130" y="2074"/>
                    <a:pt x="130" y="2074"/>
                    <a:pt x="130" y="2074"/>
                  </a:cubicBezTo>
                  <a:cubicBezTo>
                    <a:pt x="114" y="2074"/>
                    <a:pt x="100" y="2061"/>
                    <a:pt x="100" y="2044"/>
                  </a:cubicBezTo>
                  <a:lnTo>
                    <a:pt x="100" y="13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93" name="Freeform 205">
              <a:extLst>
                <a:ext uri="{FF2B5EF4-FFF2-40B4-BE49-F238E27FC236}">
                  <a16:creationId xmlns:a16="http://schemas.microsoft.com/office/drawing/2014/main" id="{110996C7-091D-82E2-0CB8-315555971357}"/>
                </a:ext>
              </a:extLst>
            </p:cNvPr>
            <p:cNvSpPr>
              <a:spLocks noEditPoints="1"/>
            </p:cNvSpPr>
            <p:nvPr/>
          </p:nvSpPr>
          <p:spPr bwMode="auto">
            <a:xfrm>
              <a:off x="3987" y="872"/>
              <a:ext cx="1852" cy="1127"/>
            </a:xfrm>
            <a:custGeom>
              <a:avLst/>
              <a:gdLst>
                <a:gd name="T0" fmla="*/ 1058 w 1058"/>
                <a:gd name="T1" fmla="*/ 593 h 643"/>
                <a:gd name="T2" fmla="*/ 1058 w 1058"/>
                <a:gd name="T3" fmla="*/ 50 h 643"/>
                <a:gd name="T4" fmla="*/ 1008 w 1058"/>
                <a:gd name="T5" fmla="*/ 0 h 643"/>
                <a:gd name="T6" fmla="*/ 50 w 1058"/>
                <a:gd name="T7" fmla="*/ 0 h 643"/>
                <a:gd name="T8" fmla="*/ 0 w 1058"/>
                <a:gd name="T9" fmla="*/ 50 h 643"/>
                <a:gd name="T10" fmla="*/ 0 w 1058"/>
                <a:gd name="T11" fmla="*/ 593 h 643"/>
                <a:gd name="T12" fmla="*/ 50 w 1058"/>
                <a:gd name="T13" fmla="*/ 643 h 643"/>
                <a:gd name="T14" fmla="*/ 1008 w 1058"/>
                <a:gd name="T15" fmla="*/ 643 h 643"/>
                <a:gd name="T16" fmla="*/ 1058 w 1058"/>
                <a:gd name="T17" fmla="*/ 593 h 643"/>
                <a:gd name="T18" fmla="*/ 958 w 1058"/>
                <a:gd name="T19" fmla="*/ 543 h 643"/>
                <a:gd name="T20" fmla="*/ 100 w 1058"/>
                <a:gd name="T21" fmla="*/ 543 h 643"/>
                <a:gd name="T22" fmla="*/ 100 w 1058"/>
                <a:gd name="T23" fmla="*/ 100 h 643"/>
                <a:gd name="T24" fmla="*/ 958 w 1058"/>
                <a:gd name="T25" fmla="*/ 100 h 643"/>
                <a:gd name="T26" fmla="*/ 958 w 1058"/>
                <a:gd name="T27" fmla="*/ 54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8" h="643">
                  <a:moveTo>
                    <a:pt x="1058" y="593"/>
                  </a:moveTo>
                  <a:cubicBezTo>
                    <a:pt x="1058" y="50"/>
                    <a:pt x="1058" y="50"/>
                    <a:pt x="1058" y="50"/>
                  </a:cubicBezTo>
                  <a:cubicBezTo>
                    <a:pt x="1058" y="23"/>
                    <a:pt x="1035" y="0"/>
                    <a:pt x="1008" y="0"/>
                  </a:cubicBezTo>
                  <a:cubicBezTo>
                    <a:pt x="50" y="0"/>
                    <a:pt x="50" y="0"/>
                    <a:pt x="50" y="0"/>
                  </a:cubicBezTo>
                  <a:cubicBezTo>
                    <a:pt x="22" y="0"/>
                    <a:pt x="0" y="23"/>
                    <a:pt x="0" y="50"/>
                  </a:cubicBezTo>
                  <a:cubicBezTo>
                    <a:pt x="0" y="593"/>
                    <a:pt x="0" y="593"/>
                    <a:pt x="0" y="593"/>
                  </a:cubicBezTo>
                  <a:cubicBezTo>
                    <a:pt x="0" y="620"/>
                    <a:pt x="22" y="643"/>
                    <a:pt x="50" y="643"/>
                  </a:cubicBezTo>
                  <a:cubicBezTo>
                    <a:pt x="1008" y="643"/>
                    <a:pt x="1008" y="643"/>
                    <a:pt x="1008" y="643"/>
                  </a:cubicBezTo>
                  <a:cubicBezTo>
                    <a:pt x="1035" y="643"/>
                    <a:pt x="1058" y="620"/>
                    <a:pt x="1058" y="593"/>
                  </a:cubicBezTo>
                  <a:close/>
                  <a:moveTo>
                    <a:pt x="958" y="543"/>
                  </a:moveTo>
                  <a:cubicBezTo>
                    <a:pt x="100" y="543"/>
                    <a:pt x="100" y="543"/>
                    <a:pt x="100" y="543"/>
                  </a:cubicBezTo>
                  <a:cubicBezTo>
                    <a:pt x="100" y="100"/>
                    <a:pt x="100" y="100"/>
                    <a:pt x="100" y="100"/>
                  </a:cubicBezTo>
                  <a:cubicBezTo>
                    <a:pt x="958" y="100"/>
                    <a:pt x="958" y="100"/>
                    <a:pt x="958" y="100"/>
                  </a:cubicBezTo>
                  <a:lnTo>
                    <a:pt x="958" y="5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94" name="Freeform 206">
              <a:extLst>
                <a:ext uri="{FF2B5EF4-FFF2-40B4-BE49-F238E27FC236}">
                  <a16:creationId xmlns:a16="http://schemas.microsoft.com/office/drawing/2014/main" id="{2ED2E120-3603-67ED-CC0C-0C5245B541FE}"/>
                </a:ext>
              </a:extLst>
            </p:cNvPr>
            <p:cNvSpPr>
              <a:spLocks noEditPoints="1"/>
            </p:cNvSpPr>
            <p:nvPr/>
          </p:nvSpPr>
          <p:spPr bwMode="auto">
            <a:xfrm>
              <a:off x="4136" y="2318"/>
              <a:ext cx="595" cy="595"/>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4"/>
                    <a:pt x="76" y="340"/>
                    <a:pt x="170" y="340"/>
                  </a:cubicBezTo>
                  <a:cubicBezTo>
                    <a:pt x="263" y="340"/>
                    <a:pt x="340" y="264"/>
                    <a:pt x="340" y="170"/>
                  </a:cubicBezTo>
                  <a:cubicBezTo>
                    <a:pt x="340" y="76"/>
                    <a:pt x="263" y="0"/>
                    <a:pt x="170" y="0"/>
                  </a:cubicBezTo>
                  <a:close/>
                  <a:moveTo>
                    <a:pt x="170" y="240"/>
                  </a:moveTo>
                  <a:cubicBezTo>
                    <a:pt x="131" y="240"/>
                    <a:pt x="100" y="209"/>
                    <a:pt x="100" y="170"/>
                  </a:cubicBezTo>
                  <a:cubicBezTo>
                    <a:pt x="100" y="132"/>
                    <a:pt x="131" y="100"/>
                    <a:pt x="170" y="100"/>
                  </a:cubicBezTo>
                  <a:cubicBezTo>
                    <a:pt x="208" y="100"/>
                    <a:pt x="240" y="132"/>
                    <a:pt x="240" y="170"/>
                  </a:cubicBezTo>
                  <a:cubicBezTo>
                    <a:pt x="240" y="209"/>
                    <a:pt x="208"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95" name="Freeform 207">
              <a:extLst>
                <a:ext uri="{FF2B5EF4-FFF2-40B4-BE49-F238E27FC236}">
                  <a16:creationId xmlns:a16="http://schemas.microsoft.com/office/drawing/2014/main" id="{E40CEE3D-1065-47CF-4FD4-7998154D6FB6}"/>
                </a:ext>
              </a:extLst>
            </p:cNvPr>
            <p:cNvSpPr>
              <a:spLocks noEditPoints="1"/>
            </p:cNvSpPr>
            <p:nvPr/>
          </p:nvSpPr>
          <p:spPr bwMode="auto">
            <a:xfrm>
              <a:off x="5095" y="2318"/>
              <a:ext cx="596" cy="595"/>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4"/>
                    <a:pt x="76" y="340"/>
                    <a:pt x="170" y="340"/>
                  </a:cubicBezTo>
                  <a:cubicBezTo>
                    <a:pt x="264" y="340"/>
                    <a:pt x="340" y="264"/>
                    <a:pt x="340" y="170"/>
                  </a:cubicBezTo>
                  <a:cubicBezTo>
                    <a:pt x="340" y="76"/>
                    <a:pt x="264" y="0"/>
                    <a:pt x="170" y="0"/>
                  </a:cubicBezTo>
                  <a:close/>
                  <a:moveTo>
                    <a:pt x="170" y="240"/>
                  </a:moveTo>
                  <a:cubicBezTo>
                    <a:pt x="131" y="240"/>
                    <a:pt x="100" y="209"/>
                    <a:pt x="100" y="170"/>
                  </a:cubicBezTo>
                  <a:cubicBezTo>
                    <a:pt x="100" y="132"/>
                    <a:pt x="131" y="100"/>
                    <a:pt x="170" y="100"/>
                  </a:cubicBezTo>
                  <a:cubicBezTo>
                    <a:pt x="209" y="100"/>
                    <a:pt x="240" y="132"/>
                    <a:pt x="240" y="170"/>
                  </a:cubicBezTo>
                  <a:cubicBezTo>
                    <a:pt x="240" y="209"/>
                    <a:pt x="209"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96" name="Freeform 208">
              <a:extLst>
                <a:ext uri="{FF2B5EF4-FFF2-40B4-BE49-F238E27FC236}">
                  <a16:creationId xmlns:a16="http://schemas.microsoft.com/office/drawing/2014/main" id="{C9B63BB7-C943-B66B-7D31-6CFEC111C63C}"/>
                </a:ext>
              </a:extLst>
            </p:cNvPr>
            <p:cNvSpPr>
              <a:spLocks noEditPoints="1"/>
            </p:cNvSpPr>
            <p:nvPr/>
          </p:nvSpPr>
          <p:spPr bwMode="auto">
            <a:xfrm>
              <a:off x="4136" y="3132"/>
              <a:ext cx="595" cy="596"/>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3"/>
                    <a:pt x="76" y="340"/>
                    <a:pt x="170" y="340"/>
                  </a:cubicBezTo>
                  <a:cubicBezTo>
                    <a:pt x="263" y="340"/>
                    <a:pt x="340" y="263"/>
                    <a:pt x="340" y="170"/>
                  </a:cubicBezTo>
                  <a:cubicBezTo>
                    <a:pt x="340" y="76"/>
                    <a:pt x="263" y="0"/>
                    <a:pt x="170" y="0"/>
                  </a:cubicBezTo>
                  <a:close/>
                  <a:moveTo>
                    <a:pt x="170" y="240"/>
                  </a:moveTo>
                  <a:cubicBezTo>
                    <a:pt x="131" y="240"/>
                    <a:pt x="100" y="208"/>
                    <a:pt x="100" y="170"/>
                  </a:cubicBezTo>
                  <a:cubicBezTo>
                    <a:pt x="100" y="131"/>
                    <a:pt x="131" y="100"/>
                    <a:pt x="170" y="100"/>
                  </a:cubicBezTo>
                  <a:cubicBezTo>
                    <a:pt x="208" y="100"/>
                    <a:pt x="240" y="131"/>
                    <a:pt x="240" y="170"/>
                  </a:cubicBezTo>
                  <a:cubicBezTo>
                    <a:pt x="240" y="208"/>
                    <a:pt x="208"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97" name="Freeform 209">
              <a:extLst>
                <a:ext uri="{FF2B5EF4-FFF2-40B4-BE49-F238E27FC236}">
                  <a16:creationId xmlns:a16="http://schemas.microsoft.com/office/drawing/2014/main" id="{D4594D69-AC69-EA85-BEA8-037377FE4CAE}"/>
                </a:ext>
              </a:extLst>
            </p:cNvPr>
            <p:cNvSpPr>
              <a:spLocks noEditPoints="1"/>
            </p:cNvSpPr>
            <p:nvPr/>
          </p:nvSpPr>
          <p:spPr bwMode="auto">
            <a:xfrm>
              <a:off x="5095" y="3132"/>
              <a:ext cx="596" cy="596"/>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3"/>
                    <a:pt x="76" y="340"/>
                    <a:pt x="170" y="340"/>
                  </a:cubicBezTo>
                  <a:cubicBezTo>
                    <a:pt x="264" y="340"/>
                    <a:pt x="340" y="263"/>
                    <a:pt x="340" y="170"/>
                  </a:cubicBezTo>
                  <a:cubicBezTo>
                    <a:pt x="340" y="76"/>
                    <a:pt x="264" y="0"/>
                    <a:pt x="170" y="0"/>
                  </a:cubicBezTo>
                  <a:close/>
                  <a:moveTo>
                    <a:pt x="170" y="240"/>
                  </a:moveTo>
                  <a:cubicBezTo>
                    <a:pt x="131" y="240"/>
                    <a:pt x="100" y="208"/>
                    <a:pt x="100" y="170"/>
                  </a:cubicBezTo>
                  <a:cubicBezTo>
                    <a:pt x="100" y="131"/>
                    <a:pt x="131" y="100"/>
                    <a:pt x="170" y="100"/>
                  </a:cubicBezTo>
                  <a:cubicBezTo>
                    <a:pt x="209" y="100"/>
                    <a:pt x="240" y="131"/>
                    <a:pt x="240" y="170"/>
                  </a:cubicBezTo>
                  <a:cubicBezTo>
                    <a:pt x="240" y="208"/>
                    <a:pt x="209"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206" name="Group 219">
            <a:extLst>
              <a:ext uri="{FF2B5EF4-FFF2-40B4-BE49-F238E27FC236}">
                <a16:creationId xmlns:a16="http://schemas.microsoft.com/office/drawing/2014/main" id="{AA20BA15-BD8B-6749-AF04-7359021EECD8}"/>
              </a:ext>
            </a:extLst>
          </p:cNvPr>
          <p:cNvGrpSpPr>
            <a:grpSpLocks noChangeAspect="1"/>
          </p:cNvGrpSpPr>
          <p:nvPr/>
        </p:nvGrpSpPr>
        <p:grpSpPr bwMode="auto">
          <a:xfrm>
            <a:off x="593548" y="2443195"/>
            <a:ext cx="319985" cy="290406"/>
            <a:chOff x="1461" y="0"/>
            <a:chExt cx="4760" cy="4320"/>
          </a:xfrm>
          <a:solidFill>
            <a:srgbClr val="000000"/>
          </a:solidFill>
        </p:grpSpPr>
        <p:sp>
          <p:nvSpPr>
            <p:cNvPr id="2208" name="Freeform 220">
              <a:extLst>
                <a:ext uri="{FF2B5EF4-FFF2-40B4-BE49-F238E27FC236}">
                  <a16:creationId xmlns:a16="http://schemas.microsoft.com/office/drawing/2014/main" id="{CF0A5412-1A72-A894-592F-11D5A6D3A673}"/>
                </a:ext>
              </a:extLst>
            </p:cNvPr>
            <p:cNvSpPr>
              <a:spLocks noEditPoints="1"/>
            </p:cNvSpPr>
            <p:nvPr/>
          </p:nvSpPr>
          <p:spPr bwMode="auto">
            <a:xfrm>
              <a:off x="1461" y="0"/>
              <a:ext cx="4760" cy="4320"/>
            </a:xfrm>
            <a:custGeom>
              <a:avLst/>
              <a:gdLst>
                <a:gd name="T0" fmla="*/ 2255 w 2554"/>
                <a:gd name="T1" fmla="*/ 0 h 2316"/>
                <a:gd name="T2" fmla="*/ 708 w 2554"/>
                <a:gd name="T3" fmla="*/ 0 h 2316"/>
                <a:gd name="T4" fmla="*/ 498 w 2554"/>
                <a:gd name="T5" fmla="*/ 210 h 2316"/>
                <a:gd name="T6" fmla="*/ 498 w 2554"/>
                <a:gd name="T7" fmla="*/ 1967 h 2316"/>
                <a:gd name="T8" fmla="*/ 50 w 2554"/>
                <a:gd name="T9" fmla="*/ 1967 h 2316"/>
                <a:gd name="T10" fmla="*/ 0 w 2554"/>
                <a:gd name="T11" fmla="*/ 2017 h 2316"/>
                <a:gd name="T12" fmla="*/ 299 w 2554"/>
                <a:gd name="T13" fmla="*/ 2316 h 2316"/>
                <a:gd name="T14" fmla="*/ 1757 w 2554"/>
                <a:gd name="T15" fmla="*/ 2316 h 2316"/>
                <a:gd name="T16" fmla="*/ 2056 w 2554"/>
                <a:gd name="T17" fmla="*/ 2017 h 2316"/>
                <a:gd name="T18" fmla="*/ 2056 w 2554"/>
                <a:gd name="T19" fmla="*/ 1666 h 2316"/>
                <a:gd name="T20" fmla="*/ 2056 w 2554"/>
                <a:gd name="T21" fmla="*/ 349 h 2316"/>
                <a:gd name="T22" fmla="*/ 2504 w 2554"/>
                <a:gd name="T23" fmla="*/ 349 h 2316"/>
                <a:gd name="T24" fmla="*/ 2554 w 2554"/>
                <a:gd name="T25" fmla="*/ 299 h 2316"/>
                <a:gd name="T26" fmla="*/ 2255 w 2554"/>
                <a:gd name="T27" fmla="*/ 0 h 2316"/>
                <a:gd name="T28" fmla="*/ 299 w 2554"/>
                <a:gd name="T29" fmla="*/ 2216 h 2316"/>
                <a:gd name="T30" fmla="*/ 106 w 2554"/>
                <a:gd name="T31" fmla="*/ 2067 h 2316"/>
                <a:gd name="T32" fmla="*/ 548 w 2554"/>
                <a:gd name="T33" fmla="*/ 2067 h 2316"/>
                <a:gd name="T34" fmla="*/ 548 w 2554"/>
                <a:gd name="T35" fmla="*/ 2067 h 2316"/>
                <a:gd name="T36" fmla="*/ 548 w 2554"/>
                <a:gd name="T37" fmla="*/ 2067 h 2316"/>
                <a:gd name="T38" fmla="*/ 1462 w 2554"/>
                <a:gd name="T39" fmla="*/ 2067 h 2316"/>
                <a:gd name="T40" fmla="*/ 1534 w 2554"/>
                <a:gd name="T41" fmla="*/ 2216 h 2316"/>
                <a:gd name="T42" fmla="*/ 299 w 2554"/>
                <a:gd name="T43" fmla="*/ 2216 h 2316"/>
                <a:gd name="T44" fmla="*/ 1956 w 2554"/>
                <a:gd name="T45" fmla="*/ 2017 h 2316"/>
                <a:gd name="T46" fmla="*/ 1757 w 2554"/>
                <a:gd name="T47" fmla="*/ 2216 h 2316"/>
                <a:gd name="T48" fmla="*/ 1558 w 2554"/>
                <a:gd name="T49" fmla="*/ 2017 h 2316"/>
                <a:gd name="T50" fmla="*/ 1508 w 2554"/>
                <a:gd name="T51" fmla="*/ 1967 h 2316"/>
                <a:gd name="T52" fmla="*/ 598 w 2554"/>
                <a:gd name="T53" fmla="*/ 1967 h 2316"/>
                <a:gd name="T54" fmla="*/ 598 w 2554"/>
                <a:gd name="T55" fmla="*/ 210 h 2316"/>
                <a:gd name="T56" fmla="*/ 708 w 2554"/>
                <a:gd name="T57" fmla="*/ 100 h 2316"/>
                <a:gd name="T58" fmla="*/ 2032 w 2554"/>
                <a:gd name="T59" fmla="*/ 100 h 2316"/>
                <a:gd name="T60" fmla="*/ 1956 w 2554"/>
                <a:gd name="T61" fmla="*/ 299 h 2316"/>
                <a:gd name="T62" fmla="*/ 1956 w 2554"/>
                <a:gd name="T63" fmla="*/ 1666 h 2316"/>
                <a:gd name="T64" fmla="*/ 1956 w 2554"/>
                <a:gd name="T65" fmla="*/ 2017 h 2316"/>
                <a:gd name="T66" fmla="*/ 2062 w 2554"/>
                <a:gd name="T67" fmla="*/ 249 h 2316"/>
                <a:gd name="T68" fmla="*/ 2255 w 2554"/>
                <a:gd name="T69" fmla="*/ 100 h 2316"/>
                <a:gd name="T70" fmla="*/ 2448 w 2554"/>
                <a:gd name="T71" fmla="*/ 249 h 2316"/>
                <a:gd name="T72" fmla="*/ 2062 w 2554"/>
                <a:gd name="T73" fmla="*/ 249 h 2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316">
                  <a:moveTo>
                    <a:pt x="2255" y="0"/>
                  </a:moveTo>
                  <a:cubicBezTo>
                    <a:pt x="708" y="0"/>
                    <a:pt x="708" y="0"/>
                    <a:pt x="708" y="0"/>
                  </a:cubicBezTo>
                  <a:cubicBezTo>
                    <a:pt x="592" y="0"/>
                    <a:pt x="498" y="94"/>
                    <a:pt x="498" y="210"/>
                  </a:cubicBezTo>
                  <a:cubicBezTo>
                    <a:pt x="498" y="1967"/>
                    <a:pt x="498" y="1967"/>
                    <a:pt x="498" y="1967"/>
                  </a:cubicBezTo>
                  <a:cubicBezTo>
                    <a:pt x="50" y="1967"/>
                    <a:pt x="50" y="1967"/>
                    <a:pt x="50" y="1967"/>
                  </a:cubicBezTo>
                  <a:cubicBezTo>
                    <a:pt x="22" y="1967"/>
                    <a:pt x="0" y="1989"/>
                    <a:pt x="0" y="2017"/>
                  </a:cubicBezTo>
                  <a:cubicBezTo>
                    <a:pt x="0" y="2182"/>
                    <a:pt x="134" y="2316"/>
                    <a:pt x="299" y="2316"/>
                  </a:cubicBezTo>
                  <a:cubicBezTo>
                    <a:pt x="1757" y="2316"/>
                    <a:pt x="1757" y="2316"/>
                    <a:pt x="1757" y="2316"/>
                  </a:cubicBezTo>
                  <a:cubicBezTo>
                    <a:pt x="1922" y="2316"/>
                    <a:pt x="2056" y="2182"/>
                    <a:pt x="2056" y="2017"/>
                  </a:cubicBezTo>
                  <a:cubicBezTo>
                    <a:pt x="2056" y="1666"/>
                    <a:pt x="2056" y="1666"/>
                    <a:pt x="2056" y="1666"/>
                  </a:cubicBezTo>
                  <a:cubicBezTo>
                    <a:pt x="2056" y="349"/>
                    <a:pt x="2056" y="349"/>
                    <a:pt x="2056" y="349"/>
                  </a:cubicBezTo>
                  <a:cubicBezTo>
                    <a:pt x="2504" y="349"/>
                    <a:pt x="2504" y="349"/>
                    <a:pt x="2504" y="349"/>
                  </a:cubicBezTo>
                  <a:cubicBezTo>
                    <a:pt x="2532" y="349"/>
                    <a:pt x="2554" y="327"/>
                    <a:pt x="2554" y="299"/>
                  </a:cubicBezTo>
                  <a:cubicBezTo>
                    <a:pt x="2554" y="134"/>
                    <a:pt x="2420" y="0"/>
                    <a:pt x="2255" y="0"/>
                  </a:cubicBezTo>
                  <a:close/>
                  <a:moveTo>
                    <a:pt x="299" y="2216"/>
                  </a:moveTo>
                  <a:cubicBezTo>
                    <a:pt x="206" y="2216"/>
                    <a:pt x="129" y="2153"/>
                    <a:pt x="106" y="2067"/>
                  </a:cubicBezTo>
                  <a:cubicBezTo>
                    <a:pt x="548" y="2067"/>
                    <a:pt x="548" y="2067"/>
                    <a:pt x="548" y="2067"/>
                  </a:cubicBezTo>
                  <a:cubicBezTo>
                    <a:pt x="548" y="2067"/>
                    <a:pt x="548" y="2067"/>
                    <a:pt x="548" y="2067"/>
                  </a:cubicBezTo>
                  <a:cubicBezTo>
                    <a:pt x="548" y="2067"/>
                    <a:pt x="548" y="2067"/>
                    <a:pt x="548" y="2067"/>
                  </a:cubicBezTo>
                  <a:cubicBezTo>
                    <a:pt x="1462" y="2067"/>
                    <a:pt x="1462" y="2067"/>
                    <a:pt x="1462" y="2067"/>
                  </a:cubicBezTo>
                  <a:cubicBezTo>
                    <a:pt x="1472" y="2124"/>
                    <a:pt x="1497" y="2175"/>
                    <a:pt x="1534" y="2216"/>
                  </a:cubicBezTo>
                  <a:lnTo>
                    <a:pt x="299" y="2216"/>
                  </a:lnTo>
                  <a:close/>
                  <a:moveTo>
                    <a:pt x="1956" y="2017"/>
                  </a:moveTo>
                  <a:cubicBezTo>
                    <a:pt x="1956" y="2127"/>
                    <a:pt x="1867" y="2216"/>
                    <a:pt x="1757" y="2216"/>
                  </a:cubicBezTo>
                  <a:cubicBezTo>
                    <a:pt x="1647" y="2216"/>
                    <a:pt x="1558" y="2127"/>
                    <a:pt x="1558" y="2017"/>
                  </a:cubicBezTo>
                  <a:cubicBezTo>
                    <a:pt x="1558" y="1989"/>
                    <a:pt x="1536" y="1967"/>
                    <a:pt x="1508" y="1967"/>
                  </a:cubicBezTo>
                  <a:cubicBezTo>
                    <a:pt x="598" y="1967"/>
                    <a:pt x="598" y="1967"/>
                    <a:pt x="598" y="1967"/>
                  </a:cubicBezTo>
                  <a:cubicBezTo>
                    <a:pt x="598" y="210"/>
                    <a:pt x="598" y="210"/>
                    <a:pt x="598" y="210"/>
                  </a:cubicBezTo>
                  <a:cubicBezTo>
                    <a:pt x="598" y="149"/>
                    <a:pt x="647" y="100"/>
                    <a:pt x="708" y="100"/>
                  </a:cubicBezTo>
                  <a:cubicBezTo>
                    <a:pt x="2032" y="100"/>
                    <a:pt x="2032" y="100"/>
                    <a:pt x="2032" y="100"/>
                  </a:cubicBezTo>
                  <a:cubicBezTo>
                    <a:pt x="1985" y="153"/>
                    <a:pt x="1956" y="223"/>
                    <a:pt x="1956" y="299"/>
                  </a:cubicBezTo>
                  <a:cubicBezTo>
                    <a:pt x="1956" y="1666"/>
                    <a:pt x="1956" y="1666"/>
                    <a:pt x="1956" y="1666"/>
                  </a:cubicBezTo>
                  <a:lnTo>
                    <a:pt x="1956" y="2017"/>
                  </a:lnTo>
                  <a:close/>
                  <a:moveTo>
                    <a:pt x="2062" y="249"/>
                  </a:moveTo>
                  <a:cubicBezTo>
                    <a:pt x="2085" y="163"/>
                    <a:pt x="2163" y="100"/>
                    <a:pt x="2255" y="100"/>
                  </a:cubicBezTo>
                  <a:cubicBezTo>
                    <a:pt x="2347" y="100"/>
                    <a:pt x="2425" y="163"/>
                    <a:pt x="2448" y="249"/>
                  </a:cubicBezTo>
                  <a:lnTo>
                    <a:pt x="2062" y="24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09" name="Freeform 221">
              <a:extLst>
                <a:ext uri="{FF2B5EF4-FFF2-40B4-BE49-F238E27FC236}">
                  <a16:creationId xmlns:a16="http://schemas.microsoft.com/office/drawing/2014/main" id="{74C974FC-DB36-A20D-818A-BE8C87A3D59A}"/>
                </a:ext>
              </a:extLst>
            </p:cNvPr>
            <p:cNvSpPr>
              <a:spLocks/>
            </p:cNvSpPr>
            <p:nvPr/>
          </p:nvSpPr>
          <p:spPr bwMode="auto">
            <a:xfrm>
              <a:off x="2807" y="1295"/>
              <a:ext cx="1127" cy="186"/>
            </a:xfrm>
            <a:custGeom>
              <a:avLst/>
              <a:gdLst>
                <a:gd name="T0" fmla="*/ 50 w 605"/>
                <a:gd name="T1" fmla="*/ 100 h 100"/>
                <a:gd name="T2" fmla="*/ 555 w 605"/>
                <a:gd name="T3" fmla="*/ 100 h 100"/>
                <a:gd name="T4" fmla="*/ 605 w 605"/>
                <a:gd name="T5" fmla="*/ 50 h 100"/>
                <a:gd name="T6" fmla="*/ 555 w 605"/>
                <a:gd name="T7" fmla="*/ 0 h 100"/>
                <a:gd name="T8" fmla="*/ 50 w 605"/>
                <a:gd name="T9" fmla="*/ 0 h 100"/>
                <a:gd name="T10" fmla="*/ 0 w 605"/>
                <a:gd name="T11" fmla="*/ 50 h 100"/>
                <a:gd name="T12" fmla="*/ 50 w 60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05" h="100">
                  <a:moveTo>
                    <a:pt x="50" y="100"/>
                  </a:moveTo>
                  <a:cubicBezTo>
                    <a:pt x="555" y="100"/>
                    <a:pt x="555" y="100"/>
                    <a:pt x="555" y="100"/>
                  </a:cubicBezTo>
                  <a:cubicBezTo>
                    <a:pt x="583" y="100"/>
                    <a:pt x="605" y="78"/>
                    <a:pt x="605" y="50"/>
                  </a:cubicBezTo>
                  <a:cubicBezTo>
                    <a:pt x="605" y="23"/>
                    <a:pt x="583" y="0"/>
                    <a:pt x="555" y="0"/>
                  </a:cubicBezTo>
                  <a:cubicBezTo>
                    <a:pt x="50" y="0"/>
                    <a:pt x="50" y="0"/>
                    <a:pt x="50" y="0"/>
                  </a:cubicBezTo>
                  <a:cubicBezTo>
                    <a:pt x="23" y="0"/>
                    <a:pt x="0" y="23"/>
                    <a:pt x="0" y="50"/>
                  </a:cubicBezTo>
                  <a:cubicBezTo>
                    <a:pt x="0" y="78"/>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10" name="Freeform 222">
              <a:extLst>
                <a:ext uri="{FF2B5EF4-FFF2-40B4-BE49-F238E27FC236}">
                  <a16:creationId xmlns:a16="http://schemas.microsoft.com/office/drawing/2014/main" id="{C45DC560-1F15-C9EC-6498-DC92D1152B1B}"/>
                </a:ext>
              </a:extLst>
            </p:cNvPr>
            <p:cNvSpPr>
              <a:spLocks/>
            </p:cNvSpPr>
            <p:nvPr/>
          </p:nvSpPr>
          <p:spPr bwMode="auto">
            <a:xfrm>
              <a:off x="2807" y="1929"/>
              <a:ext cx="1863" cy="186"/>
            </a:xfrm>
            <a:custGeom>
              <a:avLst/>
              <a:gdLst>
                <a:gd name="T0" fmla="*/ 950 w 1000"/>
                <a:gd name="T1" fmla="*/ 0 h 100"/>
                <a:gd name="T2" fmla="*/ 50 w 1000"/>
                <a:gd name="T3" fmla="*/ 0 h 100"/>
                <a:gd name="T4" fmla="*/ 0 w 1000"/>
                <a:gd name="T5" fmla="*/ 50 h 100"/>
                <a:gd name="T6" fmla="*/ 50 w 1000"/>
                <a:gd name="T7" fmla="*/ 100 h 100"/>
                <a:gd name="T8" fmla="*/ 950 w 1000"/>
                <a:gd name="T9" fmla="*/ 100 h 100"/>
                <a:gd name="T10" fmla="*/ 1000 w 1000"/>
                <a:gd name="T11" fmla="*/ 50 h 100"/>
                <a:gd name="T12" fmla="*/ 950 w 100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000" h="100">
                  <a:moveTo>
                    <a:pt x="950" y="0"/>
                  </a:moveTo>
                  <a:cubicBezTo>
                    <a:pt x="50" y="0"/>
                    <a:pt x="50" y="0"/>
                    <a:pt x="50" y="0"/>
                  </a:cubicBezTo>
                  <a:cubicBezTo>
                    <a:pt x="23" y="0"/>
                    <a:pt x="0" y="23"/>
                    <a:pt x="0" y="50"/>
                  </a:cubicBezTo>
                  <a:cubicBezTo>
                    <a:pt x="0" y="78"/>
                    <a:pt x="23" y="100"/>
                    <a:pt x="50" y="100"/>
                  </a:cubicBezTo>
                  <a:cubicBezTo>
                    <a:pt x="950" y="100"/>
                    <a:pt x="950" y="100"/>
                    <a:pt x="950" y="100"/>
                  </a:cubicBezTo>
                  <a:cubicBezTo>
                    <a:pt x="978" y="100"/>
                    <a:pt x="1000" y="78"/>
                    <a:pt x="1000" y="50"/>
                  </a:cubicBezTo>
                  <a:cubicBezTo>
                    <a:pt x="1000" y="23"/>
                    <a:pt x="978" y="0"/>
                    <a:pt x="9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11" name="Freeform 223">
              <a:extLst>
                <a:ext uri="{FF2B5EF4-FFF2-40B4-BE49-F238E27FC236}">
                  <a16:creationId xmlns:a16="http://schemas.microsoft.com/office/drawing/2014/main" id="{8C4E3B7F-3886-973D-092F-BD91A0253535}"/>
                </a:ext>
              </a:extLst>
            </p:cNvPr>
            <p:cNvSpPr>
              <a:spLocks/>
            </p:cNvSpPr>
            <p:nvPr/>
          </p:nvSpPr>
          <p:spPr bwMode="auto">
            <a:xfrm>
              <a:off x="2807" y="2563"/>
              <a:ext cx="1427" cy="186"/>
            </a:xfrm>
            <a:custGeom>
              <a:avLst/>
              <a:gdLst>
                <a:gd name="T0" fmla="*/ 716 w 766"/>
                <a:gd name="T1" fmla="*/ 0 h 100"/>
                <a:gd name="T2" fmla="*/ 50 w 766"/>
                <a:gd name="T3" fmla="*/ 0 h 100"/>
                <a:gd name="T4" fmla="*/ 0 w 766"/>
                <a:gd name="T5" fmla="*/ 50 h 100"/>
                <a:gd name="T6" fmla="*/ 50 w 766"/>
                <a:gd name="T7" fmla="*/ 100 h 100"/>
                <a:gd name="T8" fmla="*/ 716 w 766"/>
                <a:gd name="T9" fmla="*/ 100 h 100"/>
                <a:gd name="T10" fmla="*/ 766 w 766"/>
                <a:gd name="T11" fmla="*/ 50 h 100"/>
                <a:gd name="T12" fmla="*/ 716 w 76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66" h="100">
                  <a:moveTo>
                    <a:pt x="716" y="0"/>
                  </a:moveTo>
                  <a:cubicBezTo>
                    <a:pt x="50" y="0"/>
                    <a:pt x="50" y="0"/>
                    <a:pt x="50" y="0"/>
                  </a:cubicBezTo>
                  <a:cubicBezTo>
                    <a:pt x="23" y="0"/>
                    <a:pt x="0" y="22"/>
                    <a:pt x="0" y="50"/>
                  </a:cubicBezTo>
                  <a:cubicBezTo>
                    <a:pt x="0" y="78"/>
                    <a:pt x="23" y="100"/>
                    <a:pt x="50" y="100"/>
                  </a:cubicBezTo>
                  <a:cubicBezTo>
                    <a:pt x="716" y="100"/>
                    <a:pt x="716" y="100"/>
                    <a:pt x="716" y="100"/>
                  </a:cubicBezTo>
                  <a:cubicBezTo>
                    <a:pt x="744" y="100"/>
                    <a:pt x="766" y="78"/>
                    <a:pt x="766" y="50"/>
                  </a:cubicBezTo>
                  <a:cubicBezTo>
                    <a:pt x="766" y="22"/>
                    <a:pt x="744" y="0"/>
                    <a:pt x="71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213" name="Group 226">
            <a:extLst>
              <a:ext uri="{FF2B5EF4-FFF2-40B4-BE49-F238E27FC236}">
                <a16:creationId xmlns:a16="http://schemas.microsoft.com/office/drawing/2014/main" id="{3FD69C37-0A09-6C43-9E9E-D3C61D191D15}"/>
              </a:ext>
            </a:extLst>
          </p:cNvPr>
          <p:cNvGrpSpPr>
            <a:grpSpLocks noChangeAspect="1"/>
          </p:cNvGrpSpPr>
          <p:nvPr/>
        </p:nvGrpSpPr>
        <p:grpSpPr bwMode="auto">
          <a:xfrm>
            <a:off x="2339503" y="2424532"/>
            <a:ext cx="185042" cy="327733"/>
            <a:chOff x="2622" y="1"/>
            <a:chExt cx="2438" cy="4318"/>
          </a:xfrm>
          <a:solidFill>
            <a:srgbClr val="000000"/>
          </a:solidFill>
        </p:grpSpPr>
        <p:sp>
          <p:nvSpPr>
            <p:cNvPr id="2215" name="Oval 227">
              <a:extLst>
                <a:ext uri="{FF2B5EF4-FFF2-40B4-BE49-F238E27FC236}">
                  <a16:creationId xmlns:a16="http://schemas.microsoft.com/office/drawing/2014/main" id="{26605B1F-A4AE-B105-32A2-B64B85A9D651}"/>
                </a:ext>
              </a:extLst>
            </p:cNvPr>
            <p:cNvSpPr>
              <a:spLocks noChangeArrowheads="1"/>
            </p:cNvSpPr>
            <p:nvPr/>
          </p:nvSpPr>
          <p:spPr bwMode="auto">
            <a:xfrm>
              <a:off x="3661" y="3750"/>
              <a:ext cx="306" cy="30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16" name="Freeform 228">
              <a:extLst>
                <a:ext uri="{FF2B5EF4-FFF2-40B4-BE49-F238E27FC236}">
                  <a16:creationId xmlns:a16="http://schemas.microsoft.com/office/drawing/2014/main" id="{70985A3A-63CB-CC8D-FE51-FA07A9079A43}"/>
                </a:ext>
              </a:extLst>
            </p:cNvPr>
            <p:cNvSpPr>
              <a:spLocks/>
            </p:cNvSpPr>
            <p:nvPr/>
          </p:nvSpPr>
          <p:spPr bwMode="auto">
            <a:xfrm>
              <a:off x="3439" y="307"/>
              <a:ext cx="749" cy="132"/>
            </a:xfrm>
            <a:custGeom>
              <a:avLst/>
              <a:gdLst>
                <a:gd name="T0" fmla="*/ 50 w 568"/>
                <a:gd name="T1" fmla="*/ 100 h 100"/>
                <a:gd name="T2" fmla="*/ 518 w 568"/>
                <a:gd name="T3" fmla="*/ 100 h 100"/>
                <a:gd name="T4" fmla="*/ 568 w 568"/>
                <a:gd name="T5" fmla="*/ 50 h 100"/>
                <a:gd name="T6" fmla="*/ 518 w 568"/>
                <a:gd name="T7" fmla="*/ 0 h 100"/>
                <a:gd name="T8" fmla="*/ 50 w 568"/>
                <a:gd name="T9" fmla="*/ 0 h 100"/>
                <a:gd name="T10" fmla="*/ 0 w 568"/>
                <a:gd name="T11" fmla="*/ 50 h 100"/>
                <a:gd name="T12" fmla="*/ 50 w 56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568" h="100">
                  <a:moveTo>
                    <a:pt x="50" y="100"/>
                  </a:moveTo>
                  <a:cubicBezTo>
                    <a:pt x="518" y="100"/>
                    <a:pt x="518" y="100"/>
                    <a:pt x="518" y="100"/>
                  </a:cubicBezTo>
                  <a:cubicBezTo>
                    <a:pt x="546" y="100"/>
                    <a:pt x="568" y="78"/>
                    <a:pt x="568" y="50"/>
                  </a:cubicBezTo>
                  <a:cubicBezTo>
                    <a:pt x="568" y="23"/>
                    <a:pt x="546" y="0"/>
                    <a:pt x="518"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17" name="Freeform 229">
              <a:extLst>
                <a:ext uri="{FF2B5EF4-FFF2-40B4-BE49-F238E27FC236}">
                  <a16:creationId xmlns:a16="http://schemas.microsoft.com/office/drawing/2014/main" id="{EFC98467-2EBA-CCD9-6247-D9961D07C799}"/>
                </a:ext>
              </a:extLst>
            </p:cNvPr>
            <p:cNvSpPr>
              <a:spLocks noEditPoints="1"/>
            </p:cNvSpPr>
            <p:nvPr/>
          </p:nvSpPr>
          <p:spPr bwMode="auto">
            <a:xfrm>
              <a:off x="2622" y="1"/>
              <a:ext cx="2438" cy="4318"/>
            </a:xfrm>
            <a:custGeom>
              <a:avLst/>
              <a:gdLst>
                <a:gd name="T0" fmla="*/ 1848 w 1848"/>
                <a:gd name="T1" fmla="*/ 996 h 3274"/>
                <a:gd name="T2" fmla="*/ 1848 w 1848"/>
                <a:gd name="T3" fmla="*/ 825 h 3274"/>
                <a:gd name="T4" fmla="*/ 1805 w 1848"/>
                <a:gd name="T5" fmla="*/ 825 h 3274"/>
                <a:gd name="T6" fmla="*/ 1805 w 1848"/>
                <a:gd name="T7" fmla="*/ 210 h 3274"/>
                <a:gd name="T8" fmla="*/ 1595 w 1848"/>
                <a:gd name="T9" fmla="*/ 0 h 3274"/>
                <a:gd name="T10" fmla="*/ 210 w 1848"/>
                <a:gd name="T11" fmla="*/ 0 h 3274"/>
                <a:gd name="T12" fmla="*/ 0 w 1848"/>
                <a:gd name="T13" fmla="*/ 210 h 3274"/>
                <a:gd name="T14" fmla="*/ 0 w 1848"/>
                <a:gd name="T15" fmla="*/ 3064 h 3274"/>
                <a:gd name="T16" fmla="*/ 210 w 1848"/>
                <a:gd name="T17" fmla="*/ 3274 h 3274"/>
                <a:gd name="T18" fmla="*/ 1595 w 1848"/>
                <a:gd name="T19" fmla="*/ 3274 h 3274"/>
                <a:gd name="T20" fmla="*/ 1805 w 1848"/>
                <a:gd name="T21" fmla="*/ 3064 h 3274"/>
                <a:gd name="T22" fmla="*/ 1805 w 1848"/>
                <a:gd name="T23" fmla="*/ 1268 h 3274"/>
                <a:gd name="T24" fmla="*/ 1848 w 1848"/>
                <a:gd name="T25" fmla="*/ 1268 h 3274"/>
                <a:gd name="T26" fmla="*/ 1848 w 1848"/>
                <a:gd name="T27" fmla="*/ 1097 h 3274"/>
                <a:gd name="T28" fmla="*/ 1805 w 1848"/>
                <a:gd name="T29" fmla="*/ 1097 h 3274"/>
                <a:gd name="T30" fmla="*/ 1805 w 1848"/>
                <a:gd name="T31" fmla="*/ 996 h 3274"/>
                <a:gd name="T32" fmla="*/ 1848 w 1848"/>
                <a:gd name="T33" fmla="*/ 996 h 3274"/>
                <a:gd name="T34" fmla="*/ 100 w 1848"/>
                <a:gd name="T35" fmla="*/ 579 h 3274"/>
                <a:gd name="T36" fmla="*/ 1705 w 1848"/>
                <a:gd name="T37" fmla="*/ 579 h 3274"/>
                <a:gd name="T38" fmla="*/ 1705 w 1848"/>
                <a:gd name="T39" fmla="*/ 2636 h 3274"/>
                <a:gd name="T40" fmla="*/ 100 w 1848"/>
                <a:gd name="T41" fmla="*/ 2636 h 3274"/>
                <a:gd name="T42" fmla="*/ 100 w 1848"/>
                <a:gd name="T43" fmla="*/ 579 h 3274"/>
                <a:gd name="T44" fmla="*/ 210 w 1848"/>
                <a:gd name="T45" fmla="*/ 100 h 3274"/>
                <a:gd name="T46" fmla="*/ 1595 w 1848"/>
                <a:gd name="T47" fmla="*/ 100 h 3274"/>
                <a:gd name="T48" fmla="*/ 1705 w 1848"/>
                <a:gd name="T49" fmla="*/ 210 h 3274"/>
                <a:gd name="T50" fmla="*/ 1705 w 1848"/>
                <a:gd name="T51" fmla="*/ 479 h 3274"/>
                <a:gd name="T52" fmla="*/ 100 w 1848"/>
                <a:gd name="T53" fmla="*/ 479 h 3274"/>
                <a:gd name="T54" fmla="*/ 100 w 1848"/>
                <a:gd name="T55" fmla="*/ 210 h 3274"/>
                <a:gd name="T56" fmla="*/ 210 w 1848"/>
                <a:gd name="T57" fmla="*/ 100 h 3274"/>
                <a:gd name="T58" fmla="*/ 1595 w 1848"/>
                <a:gd name="T59" fmla="*/ 3174 h 3274"/>
                <a:gd name="T60" fmla="*/ 210 w 1848"/>
                <a:gd name="T61" fmla="*/ 3174 h 3274"/>
                <a:gd name="T62" fmla="*/ 100 w 1848"/>
                <a:gd name="T63" fmla="*/ 3064 h 3274"/>
                <a:gd name="T64" fmla="*/ 100 w 1848"/>
                <a:gd name="T65" fmla="*/ 2736 h 3274"/>
                <a:gd name="T66" fmla="*/ 1705 w 1848"/>
                <a:gd name="T67" fmla="*/ 2736 h 3274"/>
                <a:gd name="T68" fmla="*/ 1705 w 1848"/>
                <a:gd name="T69" fmla="*/ 3064 h 3274"/>
                <a:gd name="T70" fmla="*/ 1595 w 1848"/>
                <a:gd name="T71" fmla="*/ 3174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8" h="3274">
                  <a:moveTo>
                    <a:pt x="1848" y="996"/>
                  </a:moveTo>
                  <a:cubicBezTo>
                    <a:pt x="1848" y="825"/>
                    <a:pt x="1848" y="825"/>
                    <a:pt x="1848" y="825"/>
                  </a:cubicBezTo>
                  <a:cubicBezTo>
                    <a:pt x="1805" y="825"/>
                    <a:pt x="1805" y="825"/>
                    <a:pt x="1805" y="825"/>
                  </a:cubicBezTo>
                  <a:cubicBezTo>
                    <a:pt x="1805" y="210"/>
                    <a:pt x="1805" y="210"/>
                    <a:pt x="1805" y="210"/>
                  </a:cubicBezTo>
                  <a:cubicBezTo>
                    <a:pt x="1805" y="94"/>
                    <a:pt x="1711" y="0"/>
                    <a:pt x="1595" y="0"/>
                  </a:cubicBezTo>
                  <a:cubicBezTo>
                    <a:pt x="210" y="0"/>
                    <a:pt x="210" y="0"/>
                    <a:pt x="210" y="0"/>
                  </a:cubicBezTo>
                  <a:cubicBezTo>
                    <a:pt x="95" y="0"/>
                    <a:pt x="0" y="94"/>
                    <a:pt x="0" y="210"/>
                  </a:cubicBezTo>
                  <a:cubicBezTo>
                    <a:pt x="0" y="3064"/>
                    <a:pt x="0" y="3064"/>
                    <a:pt x="0" y="3064"/>
                  </a:cubicBezTo>
                  <a:cubicBezTo>
                    <a:pt x="0" y="3180"/>
                    <a:pt x="95" y="3274"/>
                    <a:pt x="210" y="3274"/>
                  </a:cubicBezTo>
                  <a:cubicBezTo>
                    <a:pt x="1595" y="3274"/>
                    <a:pt x="1595" y="3274"/>
                    <a:pt x="1595" y="3274"/>
                  </a:cubicBezTo>
                  <a:cubicBezTo>
                    <a:pt x="1711" y="3274"/>
                    <a:pt x="1805" y="3180"/>
                    <a:pt x="1805" y="3064"/>
                  </a:cubicBezTo>
                  <a:cubicBezTo>
                    <a:pt x="1805" y="1268"/>
                    <a:pt x="1805" y="1268"/>
                    <a:pt x="1805" y="1268"/>
                  </a:cubicBezTo>
                  <a:cubicBezTo>
                    <a:pt x="1848" y="1268"/>
                    <a:pt x="1848" y="1268"/>
                    <a:pt x="1848" y="1268"/>
                  </a:cubicBezTo>
                  <a:cubicBezTo>
                    <a:pt x="1848" y="1097"/>
                    <a:pt x="1848" y="1097"/>
                    <a:pt x="1848" y="1097"/>
                  </a:cubicBezTo>
                  <a:cubicBezTo>
                    <a:pt x="1805" y="1097"/>
                    <a:pt x="1805" y="1097"/>
                    <a:pt x="1805" y="1097"/>
                  </a:cubicBezTo>
                  <a:cubicBezTo>
                    <a:pt x="1805" y="996"/>
                    <a:pt x="1805" y="996"/>
                    <a:pt x="1805" y="996"/>
                  </a:cubicBezTo>
                  <a:lnTo>
                    <a:pt x="1848" y="996"/>
                  </a:lnTo>
                  <a:close/>
                  <a:moveTo>
                    <a:pt x="100" y="579"/>
                  </a:moveTo>
                  <a:cubicBezTo>
                    <a:pt x="1705" y="579"/>
                    <a:pt x="1705" y="579"/>
                    <a:pt x="1705" y="579"/>
                  </a:cubicBezTo>
                  <a:cubicBezTo>
                    <a:pt x="1705" y="2636"/>
                    <a:pt x="1705" y="2636"/>
                    <a:pt x="1705" y="2636"/>
                  </a:cubicBezTo>
                  <a:cubicBezTo>
                    <a:pt x="100" y="2636"/>
                    <a:pt x="100" y="2636"/>
                    <a:pt x="100" y="2636"/>
                  </a:cubicBezTo>
                  <a:lnTo>
                    <a:pt x="100" y="579"/>
                  </a:lnTo>
                  <a:close/>
                  <a:moveTo>
                    <a:pt x="210" y="100"/>
                  </a:moveTo>
                  <a:cubicBezTo>
                    <a:pt x="1595" y="100"/>
                    <a:pt x="1595" y="100"/>
                    <a:pt x="1595" y="100"/>
                  </a:cubicBezTo>
                  <a:cubicBezTo>
                    <a:pt x="1656" y="100"/>
                    <a:pt x="1705" y="149"/>
                    <a:pt x="1705" y="210"/>
                  </a:cubicBezTo>
                  <a:cubicBezTo>
                    <a:pt x="1705" y="479"/>
                    <a:pt x="1705" y="479"/>
                    <a:pt x="1705" y="479"/>
                  </a:cubicBezTo>
                  <a:cubicBezTo>
                    <a:pt x="100" y="479"/>
                    <a:pt x="100" y="479"/>
                    <a:pt x="100" y="479"/>
                  </a:cubicBezTo>
                  <a:cubicBezTo>
                    <a:pt x="100" y="210"/>
                    <a:pt x="100" y="210"/>
                    <a:pt x="100" y="210"/>
                  </a:cubicBezTo>
                  <a:cubicBezTo>
                    <a:pt x="100" y="149"/>
                    <a:pt x="150" y="100"/>
                    <a:pt x="210" y="100"/>
                  </a:cubicBezTo>
                  <a:close/>
                  <a:moveTo>
                    <a:pt x="1595" y="3174"/>
                  </a:moveTo>
                  <a:cubicBezTo>
                    <a:pt x="210" y="3174"/>
                    <a:pt x="210" y="3174"/>
                    <a:pt x="210" y="3174"/>
                  </a:cubicBezTo>
                  <a:cubicBezTo>
                    <a:pt x="150" y="3174"/>
                    <a:pt x="100" y="3125"/>
                    <a:pt x="100" y="3064"/>
                  </a:cubicBezTo>
                  <a:cubicBezTo>
                    <a:pt x="100" y="2736"/>
                    <a:pt x="100" y="2736"/>
                    <a:pt x="100" y="2736"/>
                  </a:cubicBezTo>
                  <a:cubicBezTo>
                    <a:pt x="1705" y="2736"/>
                    <a:pt x="1705" y="2736"/>
                    <a:pt x="1705" y="2736"/>
                  </a:cubicBezTo>
                  <a:cubicBezTo>
                    <a:pt x="1705" y="3064"/>
                    <a:pt x="1705" y="3064"/>
                    <a:pt x="1705" y="3064"/>
                  </a:cubicBezTo>
                  <a:cubicBezTo>
                    <a:pt x="1705" y="3125"/>
                    <a:pt x="1656" y="3174"/>
                    <a:pt x="1595" y="317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18" name="Freeform 230">
              <a:extLst>
                <a:ext uri="{FF2B5EF4-FFF2-40B4-BE49-F238E27FC236}">
                  <a16:creationId xmlns:a16="http://schemas.microsoft.com/office/drawing/2014/main" id="{6B6D1D44-D27F-A8D3-A4C2-2581869EE7A5}"/>
                </a:ext>
              </a:extLst>
            </p:cNvPr>
            <p:cNvSpPr>
              <a:spLocks noEditPoints="1"/>
            </p:cNvSpPr>
            <p:nvPr/>
          </p:nvSpPr>
          <p:spPr bwMode="auto">
            <a:xfrm>
              <a:off x="2918" y="1237"/>
              <a:ext cx="789" cy="789"/>
            </a:xfrm>
            <a:custGeom>
              <a:avLst/>
              <a:gdLst>
                <a:gd name="T0" fmla="*/ 468 w 598"/>
                <a:gd name="T1" fmla="*/ 0 h 598"/>
                <a:gd name="T2" fmla="*/ 130 w 598"/>
                <a:gd name="T3" fmla="*/ 0 h 598"/>
                <a:gd name="T4" fmla="*/ 0 w 598"/>
                <a:gd name="T5" fmla="*/ 130 h 598"/>
                <a:gd name="T6" fmla="*/ 0 w 598"/>
                <a:gd name="T7" fmla="*/ 468 h 598"/>
                <a:gd name="T8" fmla="*/ 130 w 598"/>
                <a:gd name="T9" fmla="*/ 598 h 598"/>
                <a:gd name="T10" fmla="*/ 468 w 598"/>
                <a:gd name="T11" fmla="*/ 598 h 598"/>
                <a:gd name="T12" fmla="*/ 598 w 598"/>
                <a:gd name="T13" fmla="*/ 468 h 598"/>
                <a:gd name="T14" fmla="*/ 598 w 598"/>
                <a:gd name="T15" fmla="*/ 130 h 598"/>
                <a:gd name="T16" fmla="*/ 468 w 598"/>
                <a:gd name="T17" fmla="*/ 0 h 598"/>
                <a:gd name="T18" fmla="*/ 498 w 598"/>
                <a:gd name="T19" fmla="*/ 468 h 598"/>
                <a:gd name="T20" fmla="*/ 468 w 598"/>
                <a:gd name="T21" fmla="*/ 498 h 598"/>
                <a:gd name="T22" fmla="*/ 130 w 598"/>
                <a:gd name="T23" fmla="*/ 498 h 598"/>
                <a:gd name="T24" fmla="*/ 100 w 598"/>
                <a:gd name="T25" fmla="*/ 468 h 598"/>
                <a:gd name="T26" fmla="*/ 100 w 598"/>
                <a:gd name="T27" fmla="*/ 130 h 598"/>
                <a:gd name="T28" fmla="*/ 130 w 598"/>
                <a:gd name="T29" fmla="*/ 100 h 598"/>
                <a:gd name="T30" fmla="*/ 468 w 598"/>
                <a:gd name="T31" fmla="*/ 100 h 598"/>
                <a:gd name="T32" fmla="*/ 498 w 598"/>
                <a:gd name="T33" fmla="*/ 130 h 598"/>
                <a:gd name="T34" fmla="*/ 498 w 598"/>
                <a:gd name="T35" fmla="*/ 46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98">
                  <a:moveTo>
                    <a:pt x="468" y="0"/>
                  </a:moveTo>
                  <a:cubicBezTo>
                    <a:pt x="130" y="0"/>
                    <a:pt x="130" y="0"/>
                    <a:pt x="130" y="0"/>
                  </a:cubicBezTo>
                  <a:cubicBezTo>
                    <a:pt x="58" y="0"/>
                    <a:pt x="0" y="58"/>
                    <a:pt x="0" y="130"/>
                  </a:cubicBezTo>
                  <a:cubicBezTo>
                    <a:pt x="0" y="468"/>
                    <a:pt x="0" y="468"/>
                    <a:pt x="0" y="468"/>
                  </a:cubicBezTo>
                  <a:cubicBezTo>
                    <a:pt x="0" y="540"/>
                    <a:pt x="58" y="598"/>
                    <a:pt x="130" y="598"/>
                  </a:cubicBezTo>
                  <a:cubicBezTo>
                    <a:pt x="468" y="598"/>
                    <a:pt x="468" y="598"/>
                    <a:pt x="468" y="598"/>
                  </a:cubicBezTo>
                  <a:cubicBezTo>
                    <a:pt x="540" y="598"/>
                    <a:pt x="598" y="540"/>
                    <a:pt x="598" y="468"/>
                  </a:cubicBezTo>
                  <a:cubicBezTo>
                    <a:pt x="598" y="130"/>
                    <a:pt x="598" y="130"/>
                    <a:pt x="598" y="130"/>
                  </a:cubicBezTo>
                  <a:cubicBezTo>
                    <a:pt x="598" y="58"/>
                    <a:pt x="540" y="0"/>
                    <a:pt x="468" y="0"/>
                  </a:cubicBezTo>
                  <a:close/>
                  <a:moveTo>
                    <a:pt x="498" y="468"/>
                  </a:moveTo>
                  <a:cubicBezTo>
                    <a:pt x="498" y="485"/>
                    <a:pt x="485" y="498"/>
                    <a:pt x="468" y="498"/>
                  </a:cubicBezTo>
                  <a:cubicBezTo>
                    <a:pt x="130" y="498"/>
                    <a:pt x="130" y="498"/>
                    <a:pt x="130" y="498"/>
                  </a:cubicBezTo>
                  <a:cubicBezTo>
                    <a:pt x="113" y="498"/>
                    <a:pt x="100" y="485"/>
                    <a:pt x="100" y="468"/>
                  </a:cubicBezTo>
                  <a:cubicBezTo>
                    <a:pt x="100" y="130"/>
                    <a:pt x="100" y="130"/>
                    <a:pt x="100" y="130"/>
                  </a:cubicBezTo>
                  <a:cubicBezTo>
                    <a:pt x="100" y="113"/>
                    <a:pt x="113" y="100"/>
                    <a:pt x="130" y="100"/>
                  </a:cubicBezTo>
                  <a:cubicBezTo>
                    <a:pt x="468" y="100"/>
                    <a:pt x="468" y="100"/>
                    <a:pt x="468" y="100"/>
                  </a:cubicBezTo>
                  <a:cubicBezTo>
                    <a:pt x="485" y="100"/>
                    <a:pt x="498" y="113"/>
                    <a:pt x="498" y="130"/>
                  </a:cubicBezTo>
                  <a:lnTo>
                    <a:pt x="498" y="46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19" name="Freeform 231">
              <a:extLst>
                <a:ext uri="{FF2B5EF4-FFF2-40B4-BE49-F238E27FC236}">
                  <a16:creationId xmlns:a16="http://schemas.microsoft.com/office/drawing/2014/main" id="{6F5FDB7F-5849-6EAD-A336-71028F4CEB0E}"/>
                </a:ext>
              </a:extLst>
            </p:cNvPr>
            <p:cNvSpPr>
              <a:spLocks noEditPoints="1"/>
            </p:cNvSpPr>
            <p:nvPr/>
          </p:nvSpPr>
          <p:spPr bwMode="auto">
            <a:xfrm>
              <a:off x="3920" y="1237"/>
              <a:ext cx="789" cy="789"/>
            </a:xfrm>
            <a:custGeom>
              <a:avLst/>
              <a:gdLst>
                <a:gd name="T0" fmla="*/ 468 w 598"/>
                <a:gd name="T1" fmla="*/ 0 h 598"/>
                <a:gd name="T2" fmla="*/ 130 w 598"/>
                <a:gd name="T3" fmla="*/ 0 h 598"/>
                <a:gd name="T4" fmla="*/ 0 w 598"/>
                <a:gd name="T5" fmla="*/ 130 h 598"/>
                <a:gd name="T6" fmla="*/ 0 w 598"/>
                <a:gd name="T7" fmla="*/ 468 h 598"/>
                <a:gd name="T8" fmla="*/ 130 w 598"/>
                <a:gd name="T9" fmla="*/ 598 h 598"/>
                <a:gd name="T10" fmla="*/ 468 w 598"/>
                <a:gd name="T11" fmla="*/ 598 h 598"/>
                <a:gd name="T12" fmla="*/ 598 w 598"/>
                <a:gd name="T13" fmla="*/ 468 h 598"/>
                <a:gd name="T14" fmla="*/ 598 w 598"/>
                <a:gd name="T15" fmla="*/ 130 h 598"/>
                <a:gd name="T16" fmla="*/ 468 w 598"/>
                <a:gd name="T17" fmla="*/ 0 h 598"/>
                <a:gd name="T18" fmla="*/ 498 w 598"/>
                <a:gd name="T19" fmla="*/ 468 h 598"/>
                <a:gd name="T20" fmla="*/ 468 w 598"/>
                <a:gd name="T21" fmla="*/ 498 h 598"/>
                <a:gd name="T22" fmla="*/ 130 w 598"/>
                <a:gd name="T23" fmla="*/ 498 h 598"/>
                <a:gd name="T24" fmla="*/ 100 w 598"/>
                <a:gd name="T25" fmla="*/ 468 h 598"/>
                <a:gd name="T26" fmla="*/ 100 w 598"/>
                <a:gd name="T27" fmla="*/ 130 h 598"/>
                <a:gd name="T28" fmla="*/ 130 w 598"/>
                <a:gd name="T29" fmla="*/ 100 h 598"/>
                <a:gd name="T30" fmla="*/ 468 w 598"/>
                <a:gd name="T31" fmla="*/ 100 h 598"/>
                <a:gd name="T32" fmla="*/ 498 w 598"/>
                <a:gd name="T33" fmla="*/ 130 h 598"/>
                <a:gd name="T34" fmla="*/ 498 w 598"/>
                <a:gd name="T35" fmla="*/ 46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98">
                  <a:moveTo>
                    <a:pt x="468" y="0"/>
                  </a:moveTo>
                  <a:cubicBezTo>
                    <a:pt x="130" y="0"/>
                    <a:pt x="130" y="0"/>
                    <a:pt x="130" y="0"/>
                  </a:cubicBezTo>
                  <a:cubicBezTo>
                    <a:pt x="58" y="0"/>
                    <a:pt x="0" y="58"/>
                    <a:pt x="0" y="130"/>
                  </a:cubicBezTo>
                  <a:cubicBezTo>
                    <a:pt x="0" y="468"/>
                    <a:pt x="0" y="468"/>
                    <a:pt x="0" y="468"/>
                  </a:cubicBezTo>
                  <a:cubicBezTo>
                    <a:pt x="0" y="540"/>
                    <a:pt x="58" y="598"/>
                    <a:pt x="130" y="598"/>
                  </a:cubicBezTo>
                  <a:cubicBezTo>
                    <a:pt x="468" y="598"/>
                    <a:pt x="468" y="598"/>
                    <a:pt x="468" y="598"/>
                  </a:cubicBezTo>
                  <a:cubicBezTo>
                    <a:pt x="540" y="598"/>
                    <a:pt x="598" y="540"/>
                    <a:pt x="598" y="468"/>
                  </a:cubicBezTo>
                  <a:cubicBezTo>
                    <a:pt x="598" y="130"/>
                    <a:pt x="598" y="130"/>
                    <a:pt x="598" y="130"/>
                  </a:cubicBezTo>
                  <a:cubicBezTo>
                    <a:pt x="598" y="58"/>
                    <a:pt x="540" y="0"/>
                    <a:pt x="468" y="0"/>
                  </a:cubicBezTo>
                  <a:close/>
                  <a:moveTo>
                    <a:pt x="498" y="468"/>
                  </a:moveTo>
                  <a:cubicBezTo>
                    <a:pt x="498" y="485"/>
                    <a:pt x="485" y="498"/>
                    <a:pt x="468" y="498"/>
                  </a:cubicBezTo>
                  <a:cubicBezTo>
                    <a:pt x="130" y="498"/>
                    <a:pt x="130" y="498"/>
                    <a:pt x="130" y="498"/>
                  </a:cubicBezTo>
                  <a:cubicBezTo>
                    <a:pt x="113" y="498"/>
                    <a:pt x="100" y="485"/>
                    <a:pt x="100" y="468"/>
                  </a:cubicBezTo>
                  <a:cubicBezTo>
                    <a:pt x="100" y="130"/>
                    <a:pt x="100" y="130"/>
                    <a:pt x="100" y="130"/>
                  </a:cubicBezTo>
                  <a:cubicBezTo>
                    <a:pt x="100" y="113"/>
                    <a:pt x="113" y="100"/>
                    <a:pt x="130" y="100"/>
                  </a:cubicBezTo>
                  <a:cubicBezTo>
                    <a:pt x="468" y="100"/>
                    <a:pt x="468" y="100"/>
                    <a:pt x="468" y="100"/>
                  </a:cubicBezTo>
                  <a:cubicBezTo>
                    <a:pt x="485" y="100"/>
                    <a:pt x="498" y="113"/>
                    <a:pt x="498" y="130"/>
                  </a:cubicBezTo>
                  <a:lnTo>
                    <a:pt x="498" y="46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20" name="Freeform 232">
              <a:extLst>
                <a:ext uri="{FF2B5EF4-FFF2-40B4-BE49-F238E27FC236}">
                  <a16:creationId xmlns:a16="http://schemas.microsoft.com/office/drawing/2014/main" id="{E43ECCD9-3A7A-D46A-D003-978B715A9271}"/>
                </a:ext>
              </a:extLst>
            </p:cNvPr>
            <p:cNvSpPr>
              <a:spLocks noEditPoints="1"/>
            </p:cNvSpPr>
            <p:nvPr/>
          </p:nvSpPr>
          <p:spPr bwMode="auto">
            <a:xfrm>
              <a:off x="2918" y="2215"/>
              <a:ext cx="789" cy="790"/>
            </a:xfrm>
            <a:custGeom>
              <a:avLst/>
              <a:gdLst>
                <a:gd name="T0" fmla="*/ 468 w 598"/>
                <a:gd name="T1" fmla="*/ 0 h 599"/>
                <a:gd name="T2" fmla="*/ 130 w 598"/>
                <a:gd name="T3" fmla="*/ 0 h 599"/>
                <a:gd name="T4" fmla="*/ 0 w 598"/>
                <a:gd name="T5" fmla="*/ 130 h 599"/>
                <a:gd name="T6" fmla="*/ 0 w 598"/>
                <a:gd name="T7" fmla="*/ 469 h 599"/>
                <a:gd name="T8" fmla="*/ 130 w 598"/>
                <a:gd name="T9" fmla="*/ 599 h 599"/>
                <a:gd name="T10" fmla="*/ 468 w 598"/>
                <a:gd name="T11" fmla="*/ 599 h 599"/>
                <a:gd name="T12" fmla="*/ 598 w 598"/>
                <a:gd name="T13" fmla="*/ 469 h 599"/>
                <a:gd name="T14" fmla="*/ 598 w 598"/>
                <a:gd name="T15" fmla="*/ 130 h 599"/>
                <a:gd name="T16" fmla="*/ 468 w 598"/>
                <a:gd name="T17" fmla="*/ 0 h 599"/>
                <a:gd name="T18" fmla="*/ 498 w 598"/>
                <a:gd name="T19" fmla="*/ 469 h 599"/>
                <a:gd name="T20" fmla="*/ 468 w 598"/>
                <a:gd name="T21" fmla="*/ 499 h 599"/>
                <a:gd name="T22" fmla="*/ 130 w 598"/>
                <a:gd name="T23" fmla="*/ 499 h 599"/>
                <a:gd name="T24" fmla="*/ 100 w 598"/>
                <a:gd name="T25" fmla="*/ 469 h 599"/>
                <a:gd name="T26" fmla="*/ 100 w 598"/>
                <a:gd name="T27" fmla="*/ 130 h 599"/>
                <a:gd name="T28" fmla="*/ 130 w 598"/>
                <a:gd name="T29" fmla="*/ 100 h 599"/>
                <a:gd name="T30" fmla="*/ 468 w 598"/>
                <a:gd name="T31" fmla="*/ 100 h 599"/>
                <a:gd name="T32" fmla="*/ 498 w 598"/>
                <a:gd name="T33" fmla="*/ 130 h 599"/>
                <a:gd name="T34" fmla="*/ 498 w 598"/>
                <a:gd name="T35" fmla="*/ 46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99">
                  <a:moveTo>
                    <a:pt x="468" y="0"/>
                  </a:moveTo>
                  <a:cubicBezTo>
                    <a:pt x="130" y="0"/>
                    <a:pt x="130" y="0"/>
                    <a:pt x="130" y="0"/>
                  </a:cubicBezTo>
                  <a:cubicBezTo>
                    <a:pt x="58" y="0"/>
                    <a:pt x="0" y="59"/>
                    <a:pt x="0" y="130"/>
                  </a:cubicBezTo>
                  <a:cubicBezTo>
                    <a:pt x="0" y="469"/>
                    <a:pt x="0" y="469"/>
                    <a:pt x="0" y="469"/>
                  </a:cubicBezTo>
                  <a:cubicBezTo>
                    <a:pt x="0" y="540"/>
                    <a:pt x="58" y="599"/>
                    <a:pt x="130" y="599"/>
                  </a:cubicBezTo>
                  <a:cubicBezTo>
                    <a:pt x="468" y="599"/>
                    <a:pt x="468" y="599"/>
                    <a:pt x="468" y="599"/>
                  </a:cubicBezTo>
                  <a:cubicBezTo>
                    <a:pt x="540" y="599"/>
                    <a:pt x="598" y="540"/>
                    <a:pt x="598" y="469"/>
                  </a:cubicBezTo>
                  <a:cubicBezTo>
                    <a:pt x="598" y="130"/>
                    <a:pt x="598" y="130"/>
                    <a:pt x="598" y="130"/>
                  </a:cubicBezTo>
                  <a:cubicBezTo>
                    <a:pt x="598" y="59"/>
                    <a:pt x="540" y="0"/>
                    <a:pt x="468" y="0"/>
                  </a:cubicBezTo>
                  <a:close/>
                  <a:moveTo>
                    <a:pt x="498" y="469"/>
                  </a:moveTo>
                  <a:cubicBezTo>
                    <a:pt x="498" y="485"/>
                    <a:pt x="485" y="499"/>
                    <a:pt x="468" y="499"/>
                  </a:cubicBezTo>
                  <a:cubicBezTo>
                    <a:pt x="130" y="499"/>
                    <a:pt x="130" y="499"/>
                    <a:pt x="130" y="499"/>
                  </a:cubicBezTo>
                  <a:cubicBezTo>
                    <a:pt x="113" y="499"/>
                    <a:pt x="100" y="485"/>
                    <a:pt x="100" y="469"/>
                  </a:cubicBezTo>
                  <a:cubicBezTo>
                    <a:pt x="100" y="130"/>
                    <a:pt x="100" y="130"/>
                    <a:pt x="100" y="130"/>
                  </a:cubicBezTo>
                  <a:cubicBezTo>
                    <a:pt x="100" y="114"/>
                    <a:pt x="113" y="100"/>
                    <a:pt x="130" y="100"/>
                  </a:cubicBezTo>
                  <a:cubicBezTo>
                    <a:pt x="468" y="100"/>
                    <a:pt x="468" y="100"/>
                    <a:pt x="468" y="100"/>
                  </a:cubicBezTo>
                  <a:cubicBezTo>
                    <a:pt x="485" y="100"/>
                    <a:pt x="498" y="114"/>
                    <a:pt x="498" y="130"/>
                  </a:cubicBezTo>
                  <a:lnTo>
                    <a:pt x="498" y="46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21" name="Freeform 233">
              <a:extLst>
                <a:ext uri="{FF2B5EF4-FFF2-40B4-BE49-F238E27FC236}">
                  <a16:creationId xmlns:a16="http://schemas.microsoft.com/office/drawing/2014/main" id="{FEAB6C25-87BC-B519-B329-B4EF3DAA12BE}"/>
                </a:ext>
              </a:extLst>
            </p:cNvPr>
            <p:cNvSpPr>
              <a:spLocks noEditPoints="1"/>
            </p:cNvSpPr>
            <p:nvPr/>
          </p:nvSpPr>
          <p:spPr bwMode="auto">
            <a:xfrm>
              <a:off x="3920" y="2215"/>
              <a:ext cx="789" cy="790"/>
            </a:xfrm>
            <a:custGeom>
              <a:avLst/>
              <a:gdLst>
                <a:gd name="T0" fmla="*/ 468 w 598"/>
                <a:gd name="T1" fmla="*/ 0 h 599"/>
                <a:gd name="T2" fmla="*/ 130 w 598"/>
                <a:gd name="T3" fmla="*/ 0 h 599"/>
                <a:gd name="T4" fmla="*/ 0 w 598"/>
                <a:gd name="T5" fmla="*/ 130 h 599"/>
                <a:gd name="T6" fmla="*/ 0 w 598"/>
                <a:gd name="T7" fmla="*/ 469 h 599"/>
                <a:gd name="T8" fmla="*/ 130 w 598"/>
                <a:gd name="T9" fmla="*/ 599 h 599"/>
                <a:gd name="T10" fmla="*/ 468 w 598"/>
                <a:gd name="T11" fmla="*/ 599 h 599"/>
                <a:gd name="T12" fmla="*/ 598 w 598"/>
                <a:gd name="T13" fmla="*/ 469 h 599"/>
                <a:gd name="T14" fmla="*/ 598 w 598"/>
                <a:gd name="T15" fmla="*/ 130 h 599"/>
                <a:gd name="T16" fmla="*/ 468 w 598"/>
                <a:gd name="T17" fmla="*/ 0 h 599"/>
                <a:gd name="T18" fmla="*/ 498 w 598"/>
                <a:gd name="T19" fmla="*/ 469 h 599"/>
                <a:gd name="T20" fmla="*/ 468 w 598"/>
                <a:gd name="T21" fmla="*/ 499 h 599"/>
                <a:gd name="T22" fmla="*/ 130 w 598"/>
                <a:gd name="T23" fmla="*/ 499 h 599"/>
                <a:gd name="T24" fmla="*/ 100 w 598"/>
                <a:gd name="T25" fmla="*/ 469 h 599"/>
                <a:gd name="T26" fmla="*/ 100 w 598"/>
                <a:gd name="T27" fmla="*/ 130 h 599"/>
                <a:gd name="T28" fmla="*/ 130 w 598"/>
                <a:gd name="T29" fmla="*/ 100 h 599"/>
                <a:gd name="T30" fmla="*/ 468 w 598"/>
                <a:gd name="T31" fmla="*/ 100 h 599"/>
                <a:gd name="T32" fmla="*/ 498 w 598"/>
                <a:gd name="T33" fmla="*/ 130 h 599"/>
                <a:gd name="T34" fmla="*/ 498 w 598"/>
                <a:gd name="T35" fmla="*/ 46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99">
                  <a:moveTo>
                    <a:pt x="468" y="0"/>
                  </a:moveTo>
                  <a:cubicBezTo>
                    <a:pt x="130" y="0"/>
                    <a:pt x="130" y="0"/>
                    <a:pt x="130" y="0"/>
                  </a:cubicBezTo>
                  <a:cubicBezTo>
                    <a:pt x="58" y="0"/>
                    <a:pt x="0" y="59"/>
                    <a:pt x="0" y="130"/>
                  </a:cubicBezTo>
                  <a:cubicBezTo>
                    <a:pt x="0" y="469"/>
                    <a:pt x="0" y="469"/>
                    <a:pt x="0" y="469"/>
                  </a:cubicBezTo>
                  <a:cubicBezTo>
                    <a:pt x="0" y="540"/>
                    <a:pt x="58" y="599"/>
                    <a:pt x="130" y="599"/>
                  </a:cubicBezTo>
                  <a:cubicBezTo>
                    <a:pt x="468" y="599"/>
                    <a:pt x="468" y="599"/>
                    <a:pt x="468" y="599"/>
                  </a:cubicBezTo>
                  <a:cubicBezTo>
                    <a:pt x="540" y="599"/>
                    <a:pt x="598" y="540"/>
                    <a:pt x="598" y="469"/>
                  </a:cubicBezTo>
                  <a:cubicBezTo>
                    <a:pt x="598" y="130"/>
                    <a:pt x="598" y="130"/>
                    <a:pt x="598" y="130"/>
                  </a:cubicBezTo>
                  <a:cubicBezTo>
                    <a:pt x="598" y="59"/>
                    <a:pt x="540" y="0"/>
                    <a:pt x="468" y="0"/>
                  </a:cubicBezTo>
                  <a:close/>
                  <a:moveTo>
                    <a:pt x="498" y="469"/>
                  </a:moveTo>
                  <a:cubicBezTo>
                    <a:pt x="498" y="485"/>
                    <a:pt x="485" y="499"/>
                    <a:pt x="468" y="499"/>
                  </a:cubicBezTo>
                  <a:cubicBezTo>
                    <a:pt x="130" y="499"/>
                    <a:pt x="130" y="499"/>
                    <a:pt x="130" y="499"/>
                  </a:cubicBezTo>
                  <a:cubicBezTo>
                    <a:pt x="113" y="499"/>
                    <a:pt x="100" y="485"/>
                    <a:pt x="100" y="469"/>
                  </a:cubicBezTo>
                  <a:cubicBezTo>
                    <a:pt x="100" y="130"/>
                    <a:pt x="100" y="130"/>
                    <a:pt x="100" y="130"/>
                  </a:cubicBezTo>
                  <a:cubicBezTo>
                    <a:pt x="100" y="114"/>
                    <a:pt x="113" y="100"/>
                    <a:pt x="130" y="100"/>
                  </a:cubicBezTo>
                  <a:cubicBezTo>
                    <a:pt x="468" y="100"/>
                    <a:pt x="468" y="100"/>
                    <a:pt x="468" y="100"/>
                  </a:cubicBezTo>
                  <a:cubicBezTo>
                    <a:pt x="485" y="100"/>
                    <a:pt x="498" y="114"/>
                    <a:pt x="498" y="130"/>
                  </a:cubicBezTo>
                  <a:lnTo>
                    <a:pt x="498" y="46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223" name="Group 236">
            <a:extLst>
              <a:ext uri="{FF2B5EF4-FFF2-40B4-BE49-F238E27FC236}">
                <a16:creationId xmlns:a16="http://schemas.microsoft.com/office/drawing/2014/main" id="{4964A7B0-E9FA-D5AB-D033-6E587065FC3F}"/>
              </a:ext>
            </a:extLst>
          </p:cNvPr>
          <p:cNvGrpSpPr>
            <a:grpSpLocks noChangeAspect="1"/>
          </p:cNvGrpSpPr>
          <p:nvPr/>
        </p:nvGrpSpPr>
        <p:grpSpPr bwMode="auto">
          <a:xfrm>
            <a:off x="3110180" y="2418900"/>
            <a:ext cx="338840" cy="338996"/>
            <a:chOff x="1667" y="-14"/>
            <a:chExt cx="4333" cy="4335"/>
          </a:xfrm>
          <a:solidFill>
            <a:srgbClr val="000000"/>
          </a:solidFill>
        </p:grpSpPr>
        <p:sp>
          <p:nvSpPr>
            <p:cNvPr id="2225" name="Freeform 237">
              <a:extLst>
                <a:ext uri="{FF2B5EF4-FFF2-40B4-BE49-F238E27FC236}">
                  <a16:creationId xmlns:a16="http://schemas.microsoft.com/office/drawing/2014/main" id="{2C4826F5-FD4A-B612-4941-F27DCC98D1F8}"/>
                </a:ext>
              </a:extLst>
            </p:cNvPr>
            <p:cNvSpPr>
              <a:spLocks noEditPoints="1"/>
            </p:cNvSpPr>
            <p:nvPr/>
          </p:nvSpPr>
          <p:spPr bwMode="auto">
            <a:xfrm>
              <a:off x="1667" y="-14"/>
              <a:ext cx="4333" cy="4335"/>
            </a:xfrm>
            <a:custGeom>
              <a:avLst/>
              <a:gdLst>
                <a:gd name="T0" fmla="*/ 1919 w 3203"/>
                <a:gd name="T1" fmla="*/ 3203 h 3203"/>
                <a:gd name="T2" fmla="*/ 1770 w 3203"/>
                <a:gd name="T3" fmla="*/ 3142 h 3203"/>
                <a:gd name="T4" fmla="*/ 221 w 3203"/>
                <a:gd name="T5" fmla="*/ 1593 h 3203"/>
                <a:gd name="T6" fmla="*/ 163 w 3203"/>
                <a:gd name="T7" fmla="*/ 1482 h 3203"/>
                <a:gd name="T8" fmla="*/ 12 w 3203"/>
                <a:gd name="T9" fmla="*/ 659 h 3203"/>
                <a:gd name="T10" fmla="*/ 70 w 3203"/>
                <a:gd name="T11" fmla="*/ 473 h 3203"/>
                <a:gd name="T12" fmla="*/ 473 w 3203"/>
                <a:gd name="T13" fmla="*/ 70 h 3203"/>
                <a:gd name="T14" fmla="*/ 659 w 3203"/>
                <a:gd name="T15" fmla="*/ 12 h 3203"/>
                <a:gd name="T16" fmla="*/ 659 w 3203"/>
                <a:gd name="T17" fmla="*/ 12 h 3203"/>
                <a:gd name="T18" fmla="*/ 1482 w 3203"/>
                <a:gd name="T19" fmla="*/ 163 h 3203"/>
                <a:gd name="T20" fmla="*/ 1593 w 3203"/>
                <a:gd name="T21" fmla="*/ 221 h 3203"/>
                <a:gd name="T22" fmla="*/ 3142 w 3203"/>
                <a:gd name="T23" fmla="*/ 1770 h 3203"/>
                <a:gd name="T24" fmla="*/ 3203 w 3203"/>
                <a:gd name="T25" fmla="*/ 1919 h 3203"/>
                <a:gd name="T26" fmla="*/ 3142 w 3203"/>
                <a:gd name="T27" fmla="*/ 2067 h 3203"/>
                <a:gd name="T28" fmla="*/ 2067 w 3203"/>
                <a:gd name="T29" fmla="*/ 3142 h 3203"/>
                <a:gd name="T30" fmla="*/ 1919 w 3203"/>
                <a:gd name="T31" fmla="*/ 3203 h 3203"/>
                <a:gd name="T32" fmla="*/ 621 w 3203"/>
                <a:gd name="T33" fmla="*/ 109 h 3203"/>
                <a:gd name="T34" fmla="*/ 544 w 3203"/>
                <a:gd name="T35" fmla="*/ 141 h 3203"/>
                <a:gd name="T36" fmla="*/ 141 w 3203"/>
                <a:gd name="T37" fmla="*/ 544 h 3203"/>
                <a:gd name="T38" fmla="*/ 110 w 3203"/>
                <a:gd name="T39" fmla="*/ 641 h 3203"/>
                <a:gd name="T40" fmla="*/ 261 w 3203"/>
                <a:gd name="T41" fmla="*/ 1464 h 3203"/>
                <a:gd name="T42" fmla="*/ 291 w 3203"/>
                <a:gd name="T43" fmla="*/ 1522 h 3203"/>
                <a:gd name="T44" fmla="*/ 1841 w 3203"/>
                <a:gd name="T45" fmla="*/ 3071 h 3203"/>
                <a:gd name="T46" fmla="*/ 1919 w 3203"/>
                <a:gd name="T47" fmla="*/ 3103 h 3203"/>
                <a:gd name="T48" fmla="*/ 1996 w 3203"/>
                <a:gd name="T49" fmla="*/ 3071 h 3203"/>
                <a:gd name="T50" fmla="*/ 3071 w 3203"/>
                <a:gd name="T51" fmla="*/ 1996 h 3203"/>
                <a:gd name="T52" fmla="*/ 3103 w 3203"/>
                <a:gd name="T53" fmla="*/ 1919 h 3203"/>
                <a:gd name="T54" fmla="*/ 3071 w 3203"/>
                <a:gd name="T55" fmla="*/ 1841 h 3203"/>
                <a:gd name="T56" fmla="*/ 1522 w 3203"/>
                <a:gd name="T57" fmla="*/ 291 h 3203"/>
                <a:gd name="T58" fmla="*/ 1464 w 3203"/>
                <a:gd name="T59" fmla="*/ 261 h 3203"/>
                <a:gd name="T60" fmla="*/ 641 w 3203"/>
                <a:gd name="T61" fmla="*/ 110 h 3203"/>
                <a:gd name="T62" fmla="*/ 621 w 3203"/>
                <a:gd name="T63" fmla="*/ 109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3" h="3203">
                  <a:moveTo>
                    <a:pt x="1919" y="3203"/>
                  </a:moveTo>
                  <a:cubicBezTo>
                    <a:pt x="1862" y="3203"/>
                    <a:pt x="1810" y="3181"/>
                    <a:pt x="1770" y="3142"/>
                  </a:cubicBezTo>
                  <a:cubicBezTo>
                    <a:pt x="221" y="1593"/>
                    <a:pt x="221" y="1593"/>
                    <a:pt x="221" y="1593"/>
                  </a:cubicBezTo>
                  <a:cubicBezTo>
                    <a:pt x="190" y="1562"/>
                    <a:pt x="170" y="1524"/>
                    <a:pt x="163" y="1482"/>
                  </a:cubicBezTo>
                  <a:cubicBezTo>
                    <a:pt x="12" y="659"/>
                    <a:pt x="12" y="659"/>
                    <a:pt x="12" y="659"/>
                  </a:cubicBezTo>
                  <a:cubicBezTo>
                    <a:pt x="0" y="591"/>
                    <a:pt x="21" y="522"/>
                    <a:pt x="70" y="473"/>
                  </a:cubicBezTo>
                  <a:cubicBezTo>
                    <a:pt x="473" y="70"/>
                    <a:pt x="473" y="70"/>
                    <a:pt x="473" y="70"/>
                  </a:cubicBezTo>
                  <a:cubicBezTo>
                    <a:pt x="522" y="21"/>
                    <a:pt x="591" y="0"/>
                    <a:pt x="659" y="12"/>
                  </a:cubicBezTo>
                  <a:cubicBezTo>
                    <a:pt x="659" y="12"/>
                    <a:pt x="659" y="12"/>
                    <a:pt x="659" y="12"/>
                  </a:cubicBezTo>
                  <a:cubicBezTo>
                    <a:pt x="1482" y="163"/>
                    <a:pt x="1482" y="163"/>
                    <a:pt x="1482" y="163"/>
                  </a:cubicBezTo>
                  <a:cubicBezTo>
                    <a:pt x="1524" y="170"/>
                    <a:pt x="1562" y="190"/>
                    <a:pt x="1593" y="221"/>
                  </a:cubicBezTo>
                  <a:cubicBezTo>
                    <a:pt x="3142" y="1770"/>
                    <a:pt x="3142" y="1770"/>
                    <a:pt x="3142" y="1770"/>
                  </a:cubicBezTo>
                  <a:cubicBezTo>
                    <a:pt x="3181" y="1810"/>
                    <a:pt x="3203" y="1862"/>
                    <a:pt x="3203" y="1919"/>
                  </a:cubicBezTo>
                  <a:cubicBezTo>
                    <a:pt x="3203" y="1975"/>
                    <a:pt x="3181" y="2027"/>
                    <a:pt x="3142" y="2067"/>
                  </a:cubicBezTo>
                  <a:cubicBezTo>
                    <a:pt x="2067" y="3142"/>
                    <a:pt x="2067" y="3142"/>
                    <a:pt x="2067" y="3142"/>
                  </a:cubicBezTo>
                  <a:cubicBezTo>
                    <a:pt x="2027" y="3181"/>
                    <a:pt x="1975" y="3203"/>
                    <a:pt x="1919" y="3203"/>
                  </a:cubicBezTo>
                  <a:close/>
                  <a:moveTo>
                    <a:pt x="621" y="109"/>
                  </a:moveTo>
                  <a:cubicBezTo>
                    <a:pt x="592" y="109"/>
                    <a:pt x="564" y="120"/>
                    <a:pt x="544" y="141"/>
                  </a:cubicBezTo>
                  <a:cubicBezTo>
                    <a:pt x="141" y="544"/>
                    <a:pt x="141" y="544"/>
                    <a:pt x="141" y="544"/>
                  </a:cubicBezTo>
                  <a:cubicBezTo>
                    <a:pt x="115" y="569"/>
                    <a:pt x="104" y="606"/>
                    <a:pt x="110" y="641"/>
                  </a:cubicBezTo>
                  <a:cubicBezTo>
                    <a:pt x="261" y="1464"/>
                    <a:pt x="261" y="1464"/>
                    <a:pt x="261" y="1464"/>
                  </a:cubicBezTo>
                  <a:cubicBezTo>
                    <a:pt x="265" y="1486"/>
                    <a:pt x="276" y="1506"/>
                    <a:pt x="291" y="1522"/>
                  </a:cubicBezTo>
                  <a:cubicBezTo>
                    <a:pt x="1841" y="3071"/>
                    <a:pt x="1841" y="3071"/>
                    <a:pt x="1841" y="3071"/>
                  </a:cubicBezTo>
                  <a:cubicBezTo>
                    <a:pt x="1862" y="3092"/>
                    <a:pt x="1889" y="3103"/>
                    <a:pt x="1919" y="3103"/>
                  </a:cubicBezTo>
                  <a:cubicBezTo>
                    <a:pt x="1948" y="3103"/>
                    <a:pt x="1976" y="3092"/>
                    <a:pt x="1996" y="3071"/>
                  </a:cubicBezTo>
                  <a:cubicBezTo>
                    <a:pt x="3071" y="1996"/>
                    <a:pt x="3071" y="1996"/>
                    <a:pt x="3071" y="1996"/>
                  </a:cubicBezTo>
                  <a:cubicBezTo>
                    <a:pt x="3092" y="1976"/>
                    <a:pt x="3103" y="1948"/>
                    <a:pt x="3103" y="1919"/>
                  </a:cubicBezTo>
                  <a:cubicBezTo>
                    <a:pt x="3103" y="1889"/>
                    <a:pt x="3092" y="1862"/>
                    <a:pt x="3071" y="1841"/>
                  </a:cubicBezTo>
                  <a:cubicBezTo>
                    <a:pt x="1522" y="291"/>
                    <a:pt x="1522" y="291"/>
                    <a:pt x="1522" y="291"/>
                  </a:cubicBezTo>
                  <a:cubicBezTo>
                    <a:pt x="1506" y="276"/>
                    <a:pt x="1486" y="265"/>
                    <a:pt x="1464" y="261"/>
                  </a:cubicBezTo>
                  <a:cubicBezTo>
                    <a:pt x="641" y="110"/>
                    <a:pt x="641" y="110"/>
                    <a:pt x="641" y="110"/>
                  </a:cubicBezTo>
                  <a:cubicBezTo>
                    <a:pt x="635" y="109"/>
                    <a:pt x="628" y="109"/>
                    <a:pt x="621" y="10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26" name="Freeform 238">
              <a:extLst>
                <a:ext uri="{FF2B5EF4-FFF2-40B4-BE49-F238E27FC236}">
                  <a16:creationId xmlns:a16="http://schemas.microsoft.com/office/drawing/2014/main" id="{D5881C8B-F642-DE38-0470-C6BA7E48BEC4}"/>
                </a:ext>
              </a:extLst>
            </p:cNvPr>
            <p:cNvSpPr>
              <a:spLocks noEditPoints="1"/>
            </p:cNvSpPr>
            <p:nvPr/>
          </p:nvSpPr>
          <p:spPr bwMode="auto">
            <a:xfrm>
              <a:off x="2286" y="605"/>
              <a:ext cx="649" cy="648"/>
            </a:xfrm>
            <a:custGeom>
              <a:avLst/>
              <a:gdLst>
                <a:gd name="T0" fmla="*/ 240 w 480"/>
                <a:gd name="T1" fmla="*/ 479 h 479"/>
                <a:gd name="T2" fmla="*/ 70 w 480"/>
                <a:gd name="T3" fmla="*/ 409 h 479"/>
                <a:gd name="T4" fmla="*/ 0 w 480"/>
                <a:gd name="T5" fmla="*/ 240 h 479"/>
                <a:gd name="T6" fmla="*/ 70 w 480"/>
                <a:gd name="T7" fmla="*/ 70 h 479"/>
                <a:gd name="T8" fmla="*/ 240 w 480"/>
                <a:gd name="T9" fmla="*/ 0 h 479"/>
                <a:gd name="T10" fmla="*/ 409 w 480"/>
                <a:gd name="T11" fmla="*/ 70 h 479"/>
                <a:gd name="T12" fmla="*/ 409 w 480"/>
                <a:gd name="T13" fmla="*/ 70 h 479"/>
                <a:gd name="T14" fmla="*/ 409 w 480"/>
                <a:gd name="T15" fmla="*/ 70 h 479"/>
                <a:gd name="T16" fmla="*/ 480 w 480"/>
                <a:gd name="T17" fmla="*/ 240 h 479"/>
                <a:gd name="T18" fmla="*/ 409 w 480"/>
                <a:gd name="T19" fmla="*/ 409 h 479"/>
                <a:gd name="T20" fmla="*/ 240 w 480"/>
                <a:gd name="T21" fmla="*/ 479 h 479"/>
                <a:gd name="T22" fmla="*/ 240 w 480"/>
                <a:gd name="T23" fmla="*/ 100 h 479"/>
                <a:gd name="T24" fmla="*/ 141 w 480"/>
                <a:gd name="T25" fmla="*/ 141 h 479"/>
                <a:gd name="T26" fmla="*/ 100 w 480"/>
                <a:gd name="T27" fmla="*/ 240 h 479"/>
                <a:gd name="T28" fmla="*/ 141 w 480"/>
                <a:gd name="T29" fmla="*/ 339 h 479"/>
                <a:gd name="T30" fmla="*/ 339 w 480"/>
                <a:gd name="T31" fmla="*/ 339 h 479"/>
                <a:gd name="T32" fmla="*/ 380 w 480"/>
                <a:gd name="T33" fmla="*/ 240 h 479"/>
                <a:gd name="T34" fmla="*/ 339 w 480"/>
                <a:gd name="T35" fmla="*/ 141 h 479"/>
                <a:gd name="T36" fmla="*/ 339 w 480"/>
                <a:gd name="T37" fmla="*/ 141 h 479"/>
                <a:gd name="T38" fmla="*/ 240 w 480"/>
                <a:gd name="T39" fmla="*/ 10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0" h="479">
                  <a:moveTo>
                    <a:pt x="240" y="479"/>
                  </a:moveTo>
                  <a:cubicBezTo>
                    <a:pt x="178" y="479"/>
                    <a:pt x="117" y="456"/>
                    <a:pt x="70" y="409"/>
                  </a:cubicBezTo>
                  <a:cubicBezTo>
                    <a:pt x="25" y="364"/>
                    <a:pt x="0" y="304"/>
                    <a:pt x="0" y="240"/>
                  </a:cubicBezTo>
                  <a:cubicBezTo>
                    <a:pt x="0" y="176"/>
                    <a:pt x="25" y="115"/>
                    <a:pt x="70" y="70"/>
                  </a:cubicBezTo>
                  <a:cubicBezTo>
                    <a:pt x="115" y="25"/>
                    <a:pt x="176" y="0"/>
                    <a:pt x="240" y="0"/>
                  </a:cubicBezTo>
                  <a:cubicBezTo>
                    <a:pt x="304" y="0"/>
                    <a:pt x="364" y="25"/>
                    <a:pt x="409" y="70"/>
                  </a:cubicBezTo>
                  <a:cubicBezTo>
                    <a:pt x="409" y="70"/>
                    <a:pt x="409" y="70"/>
                    <a:pt x="409" y="70"/>
                  </a:cubicBezTo>
                  <a:cubicBezTo>
                    <a:pt x="409" y="70"/>
                    <a:pt x="409" y="70"/>
                    <a:pt x="409" y="70"/>
                  </a:cubicBezTo>
                  <a:cubicBezTo>
                    <a:pt x="455" y="115"/>
                    <a:pt x="480" y="176"/>
                    <a:pt x="480" y="240"/>
                  </a:cubicBezTo>
                  <a:cubicBezTo>
                    <a:pt x="480" y="304"/>
                    <a:pt x="455" y="364"/>
                    <a:pt x="409" y="409"/>
                  </a:cubicBezTo>
                  <a:cubicBezTo>
                    <a:pt x="363" y="456"/>
                    <a:pt x="301" y="479"/>
                    <a:pt x="240" y="479"/>
                  </a:cubicBezTo>
                  <a:close/>
                  <a:moveTo>
                    <a:pt x="240" y="100"/>
                  </a:moveTo>
                  <a:cubicBezTo>
                    <a:pt x="202" y="100"/>
                    <a:pt x="167" y="114"/>
                    <a:pt x="141" y="141"/>
                  </a:cubicBezTo>
                  <a:cubicBezTo>
                    <a:pt x="114" y="167"/>
                    <a:pt x="100" y="202"/>
                    <a:pt x="100" y="240"/>
                  </a:cubicBezTo>
                  <a:cubicBezTo>
                    <a:pt x="100" y="277"/>
                    <a:pt x="114" y="312"/>
                    <a:pt x="141" y="339"/>
                  </a:cubicBezTo>
                  <a:cubicBezTo>
                    <a:pt x="195" y="393"/>
                    <a:pt x="284" y="393"/>
                    <a:pt x="339" y="339"/>
                  </a:cubicBezTo>
                  <a:cubicBezTo>
                    <a:pt x="365" y="312"/>
                    <a:pt x="380" y="277"/>
                    <a:pt x="380" y="240"/>
                  </a:cubicBezTo>
                  <a:cubicBezTo>
                    <a:pt x="380" y="202"/>
                    <a:pt x="365" y="167"/>
                    <a:pt x="339" y="141"/>
                  </a:cubicBezTo>
                  <a:cubicBezTo>
                    <a:pt x="339" y="141"/>
                    <a:pt x="339" y="141"/>
                    <a:pt x="339" y="141"/>
                  </a:cubicBezTo>
                  <a:cubicBezTo>
                    <a:pt x="312" y="114"/>
                    <a:pt x="277" y="100"/>
                    <a:pt x="24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27" name="Freeform 239">
              <a:extLst>
                <a:ext uri="{FF2B5EF4-FFF2-40B4-BE49-F238E27FC236}">
                  <a16:creationId xmlns:a16="http://schemas.microsoft.com/office/drawing/2014/main" id="{947A3B53-E167-1D47-06A7-BFFD873547FC}"/>
                </a:ext>
              </a:extLst>
            </p:cNvPr>
            <p:cNvSpPr>
              <a:spLocks/>
            </p:cNvSpPr>
            <p:nvPr/>
          </p:nvSpPr>
          <p:spPr bwMode="auto">
            <a:xfrm>
              <a:off x="3176" y="1496"/>
              <a:ext cx="1470" cy="1464"/>
            </a:xfrm>
            <a:custGeom>
              <a:avLst/>
              <a:gdLst>
                <a:gd name="T0" fmla="*/ 1032 w 1087"/>
                <a:gd name="T1" fmla="*/ 1082 h 1082"/>
                <a:gd name="T2" fmla="*/ 997 w 1087"/>
                <a:gd name="T3" fmla="*/ 1068 h 1082"/>
                <a:gd name="T4" fmla="*/ 20 w 1087"/>
                <a:gd name="T5" fmla="*/ 90 h 1082"/>
                <a:gd name="T6" fmla="*/ 20 w 1087"/>
                <a:gd name="T7" fmla="*/ 20 h 1082"/>
                <a:gd name="T8" fmla="*/ 90 w 1087"/>
                <a:gd name="T9" fmla="*/ 20 h 1082"/>
                <a:gd name="T10" fmla="*/ 1068 w 1087"/>
                <a:gd name="T11" fmla="*/ 997 h 1082"/>
                <a:gd name="T12" fmla="*/ 1068 w 1087"/>
                <a:gd name="T13" fmla="*/ 1068 h 1082"/>
                <a:gd name="T14" fmla="*/ 1032 w 1087"/>
                <a:gd name="T15" fmla="*/ 1082 h 10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1082">
                  <a:moveTo>
                    <a:pt x="1032" y="1082"/>
                  </a:moveTo>
                  <a:cubicBezTo>
                    <a:pt x="1020" y="1082"/>
                    <a:pt x="1007" y="1077"/>
                    <a:pt x="997" y="1068"/>
                  </a:cubicBezTo>
                  <a:cubicBezTo>
                    <a:pt x="20" y="90"/>
                    <a:pt x="20" y="90"/>
                    <a:pt x="20" y="90"/>
                  </a:cubicBezTo>
                  <a:cubicBezTo>
                    <a:pt x="0" y="71"/>
                    <a:pt x="0" y="39"/>
                    <a:pt x="20" y="20"/>
                  </a:cubicBezTo>
                  <a:cubicBezTo>
                    <a:pt x="39" y="0"/>
                    <a:pt x="71" y="0"/>
                    <a:pt x="90" y="20"/>
                  </a:cubicBezTo>
                  <a:cubicBezTo>
                    <a:pt x="1068" y="997"/>
                    <a:pt x="1068" y="997"/>
                    <a:pt x="1068" y="997"/>
                  </a:cubicBezTo>
                  <a:cubicBezTo>
                    <a:pt x="1087" y="1016"/>
                    <a:pt x="1087" y="1048"/>
                    <a:pt x="1068" y="1068"/>
                  </a:cubicBezTo>
                  <a:cubicBezTo>
                    <a:pt x="1058" y="1077"/>
                    <a:pt x="1045" y="1082"/>
                    <a:pt x="1032" y="10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28" name="Freeform 240">
              <a:extLst>
                <a:ext uri="{FF2B5EF4-FFF2-40B4-BE49-F238E27FC236}">
                  <a16:creationId xmlns:a16="http://schemas.microsoft.com/office/drawing/2014/main" id="{9DE33A5F-A1B3-1978-B1D6-1568A6E47C06}"/>
                </a:ext>
              </a:extLst>
            </p:cNvPr>
            <p:cNvSpPr>
              <a:spLocks/>
            </p:cNvSpPr>
            <p:nvPr/>
          </p:nvSpPr>
          <p:spPr bwMode="auto">
            <a:xfrm>
              <a:off x="2782" y="1891"/>
              <a:ext cx="1471" cy="1464"/>
            </a:xfrm>
            <a:custGeom>
              <a:avLst/>
              <a:gdLst>
                <a:gd name="T0" fmla="*/ 1032 w 1087"/>
                <a:gd name="T1" fmla="*/ 1082 h 1082"/>
                <a:gd name="T2" fmla="*/ 996 w 1087"/>
                <a:gd name="T3" fmla="*/ 1067 h 1082"/>
                <a:gd name="T4" fmla="*/ 19 w 1087"/>
                <a:gd name="T5" fmla="*/ 90 h 1082"/>
                <a:gd name="T6" fmla="*/ 19 w 1087"/>
                <a:gd name="T7" fmla="*/ 19 h 1082"/>
                <a:gd name="T8" fmla="*/ 90 w 1087"/>
                <a:gd name="T9" fmla="*/ 19 h 1082"/>
                <a:gd name="T10" fmla="*/ 1067 w 1087"/>
                <a:gd name="T11" fmla="*/ 997 h 1082"/>
                <a:gd name="T12" fmla="*/ 1067 w 1087"/>
                <a:gd name="T13" fmla="*/ 1067 h 1082"/>
                <a:gd name="T14" fmla="*/ 1032 w 1087"/>
                <a:gd name="T15" fmla="*/ 1082 h 10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1082">
                  <a:moveTo>
                    <a:pt x="1032" y="1082"/>
                  </a:moveTo>
                  <a:cubicBezTo>
                    <a:pt x="1019" y="1082"/>
                    <a:pt x="1006" y="1077"/>
                    <a:pt x="996" y="1067"/>
                  </a:cubicBezTo>
                  <a:cubicBezTo>
                    <a:pt x="19" y="90"/>
                    <a:pt x="19" y="90"/>
                    <a:pt x="19" y="90"/>
                  </a:cubicBezTo>
                  <a:cubicBezTo>
                    <a:pt x="0" y="70"/>
                    <a:pt x="0" y="39"/>
                    <a:pt x="19" y="19"/>
                  </a:cubicBezTo>
                  <a:cubicBezTo>
                    <a:pt x="39" y="0"/>
                    <a:pt x="70" y="0"/>
                    <a:pt x="90" y="19"/>
                  </a:cubicBezTo>
                  <a:cubicBezTo>
                    <a:pt x="1067" y="997"/>
                    <a:pt x="1067" y="997"/>
                    <a:pt x="1067" y="997"/>
                  </a:cubicBezTo>
                  <a:cubicBezTo>
                    <a:pt x="1087" y="1016"/>
                    <a:pt x="1087" y="1048"/>
                    <a:pt x="1067" y="1067"/>
                  </a:cubicBezTo>
                  <a:cubicBezTo>
                    <a:pt x="1057" y="1077"/>
                    <a:pt x="1045" y="1082"/>
                    <a:pt x="1032" y="10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230" name="Group 243">
            <a:extLst>
              <a:ext uri="{FF2B5EF4-FFF2-40B4-BE49-F238E27FC236}">
                <a16:creationId xmlns:a16="http://schemas.microsoft.com/office/drawing/2014/main" id="{24138042-BCA0-DBD8-9121-6E29199E613B}"/>
              </a:ext>
            </a:extLst>
          </p:cNvPr>
          <p:cNvGrpSpPr>
            <a:grpSpLocks noChangeAspect="1"/>
          </p:cNvGrpSpPr>
          <p:nvPr/>
        </p:nvGrpSpPr>
        <p:grpSpPr bwMode="auto">
          <a:xfrm>
            <a:off x="4018142" y="2418096"/>
            <a:ext cx="214869" cy="340604"/>
            <a:chOff x="2478" y="1"/>
            <a:chExt cx="2724" cy="4318"/>
          </a:xfrm>
          <a:solidFill>
            <a:srgbClr val="000000"/>
          </a:solidFill>
        </p:grpSpPr>
        <p:sp>
          <p:nvSpPr>
            <p:cNvPr id="2232" name="Freeform 244">
              <a:extLst>
                <a:ext uri="{FF2B5EF4-FFF2-40B4-BE49-F238E27FC236}">
                  <a16:creationId xmlns:a16="http://schemas.microsoft.com/office/drawing/2014/main" id="{3FAC53D9-5501-0DB6-8F37-36F7E4B59D4F}"/>
                </a:ext>
              </a:extLst>
            </p:cNvPr>
            <p:cNvSpPr>
              <a:spLocks noEditPoints="1"/>
            </p:cNvSpPr>
            <p:nvPr/>
          </p:nvSpPr>
          <p:spPr bwMode="auto">
            <a:xfrm>
              <a:off x="2478" y="1"/>
              <a:ext cx="2724" cy="4318"/>
            </a:xfrm>
            <a:custGeom>
              <a:avLst/>
              <a:gdLst>
                <a:gd name="T0" fmla="*/ 1855 w 2065"/>
                <a:gd name="T1" fmla="*/ 0 h 3274"/>
                <a:gd name="T2" fmla="*/ 210 w 2065"/>
                <a:gd name="T3" fmla="*/ 0 h 3274"/>
                <a:gd name="T4" fmla="*/ 0 w 2065"/>
                <a:gd name="T5" fmla="*/ 210 h 3274"/>
                <a:gd name="T6" fmla="*/ 0 w 2065"/>
                <a:gd name="T7" fmla="*/ 3064 h 3274"/>
                <a:gd name="T8" fmla="*/ 210 w 2065"/>
                <a:gd name="T9" fmla="*/ 3274 h 3274"/>
                <a:gd name="T10" fmla="*/ 1855 w 2065"/>
                <a:gd name="T11" fmla="*/ 3274 h 3274"/>
                <a:gd name="T12" fmla="*/ 2065 w 2065"/>
                <a:gd name="T13" fmla="*/ 3064 h 3274"/>
                <a:gd name="T14" fmla="*/ 2065 w 2065"/>
                <a:gd name="T15" fmla="*/ 210 h 3274"/>
                <a:gd name="T16" fmla="*/ 1855 w 2065"/>
                <a:gd name="T17" fmla="*/ 0 h 3274"/>
                <a:gd name="T18" fmla="*/ 1965 w 2065"/>
                <a:gd name="T19" fmla="*/ 3064 h 3274"/>
                <a:gd name="T20" fmla="*/ 1855 w 2065"/>
                <a:gd name="T21" fmla="*/ 3174 h 3274"/>
                <a:gd name="T22" fmla="*/ 210 w 2065"/>
                <a:gd name="T23" fmla="*/ 3174 h 3274"/>
                <a:gd name="T24" fmla="*/ 100 w 2065"/>
                <a:gd name="T25" fmla="*/ 3064 h 3274"/>
                <a:gd name="T26" fmla="*/ 100 w 2065"/>
                <a:gd name="T27" fmla="*/ 210 h 3274"/>
                <a:gd name="T28" fmla="*/ 210 w 2065"/>
                <a:gd name="T29" fmla="*/ 100 h 3274"/>
                <a:gd name="T30" fmla="*/ 1855 w 2065"/>
                <a:gd name="T31" fmla="*/ 100 h 3274"/>
                <a:gd name="T32" fmla="*/ 1965 w 2065"/>
                <a:gd name="T33" fmla="*/ 210 h 3274"/>
                <a:gd name="T34" fmla="*/ 1965 w 2065"/>
                <a:gd name="T35" fmla="*/ 3064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5" h="3274">
                  <a:moveTo>
                    <a:pt x="1855" y="0"/>
                  </a:moveTo>
                  <a:cubicBezTo>
                    <a:pt x="210" y="0"/>
                    <a:pt x="210" y="0"/>
                    <a:pt x="210" y="0"/>
                  </a:cubicBezTo>
                  <a:cubicBezTo>
                    <a:pt x="95" y="0"/>
                    <a:pt x="0" y="94"/>
                    <a:pt x="0" y="210"/>
                  </a:cubicBezTo>
                  <a:cubicBezTo>
                    <a:pt x="0" y="3064"/>
                    <a:pt x="0" y="3064"/>
                    <a:pt x="0" y="3064"/>
                  </a:cubicBezTo>
                  <a:cubicBezTo>
                    <a:pt x="0" y="3180"/>
                    <a:pt x="95" y="3274"/>
                    <a:pt x="210" y="3274"/>
                  </a:cubicBezTo>
                  <a:cubicBezTo>
                    <a:pt x="1855" y="3274"/>
                    <a:pt x="1855" y="3274"/>
                    <a:pt x="1855" y="3274"/>
                  </a:cubicBezTo>
                  <a:cubicBezTo>
                    <a:pt x="1971" y="3274"/>
                    <a:pt x="2065" y="3180"/>
                    <a:pt x="2065" y="3064"/>
                  </a:cubicBezTo>
                  <a:cubicBezTo>
                    <a:pt x="2065" y="210"/>
                    <a:pt x="2065" y="210"/>
                    <a:pt x="2065" y="210"/>
                  </a:cubicBezTo>
                  <a:cubicBezTo>
                    <a:pt x="2065" y="94"/>
                    <a:pt x="1971" y="0"/>
                    <a:pt x="1855" y="0"/>
                  </a:cubicBezTo>
                  <a:close/>
                  <a:moveTo>
                    <a:pt x="1965" y="3064"/>
                  </a:moveTo>
                  <a:cubicBezTo>
                    <a:pt x="1965" y="3125"/>
                    <a:pt x="1916" y="3174"/>
                    <a:pt x="1855" y="3174"/>
                  </a:cubicBezTo>
                  <a:cubicBezTo>
                    <a:pt x="210" y="3174"/>
                    <a:pt x="210" y="3174"/>
                    <a:pt x="210" y="3174"/>
                  </a:cubicBezTo>
                  <a:cubicBezTo>
                    <a:pt x="150" y="3174"/>
                    <a:pt x="100" y="3125"/>
                    <a:pt x="100" y="3064"/>
                  </a:cubicBezTo>
                  <a:cubicBezTo>
                    <a:pt x="100" y="210"/>
                    <a:pt x="100" y="210"/>
                    <a:pt x="100" y="210"/>
                  </a:cubicBezTo>
                  <a:cubicBezTo>
                    <a:pt x="100" y="149"/>
                    <a:pt x="150" y="100"/>
                    <a:pt x="210" y="100"/>
                  </a:cubicBezTo>
                  <a:cubicBezTo>
                    <a:pt x="1855" y="100"/>
                    <a:pt x="1855" y="100"/>
                    <a:pt x="1855" y="100"/>
                  </a:cubicBezTo>
                  <a:cubicBezTo>
                    <a:pt x="1916" y="100"/>
                    <a:pt x="1965" y="149"/>
                    <a:pt x="1965" y="210"/>
                  </a:cubicBezTo>
                  <a:lnTo>
                    <a:pt x="1965" y="306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33" name="Freeform 245">
              <a:extLst>
                <a:ext uri="{FF2B5EF4-FFF2-40B4-BE49-F238E27FC236}">
                  <a16:creationId xmlns:a16="http://schemas.microsoft.com/office/drawing/2014/main" id="{D68229FF-FFDE-5D09-33F1-261B3F3EB119}"/>
                </a:ext>
              </a:extLst>
            </p:cNvPr>
            <p:cNvSpPr>
              <a:spLocks/>
            </p:cNvSpPr>
            <p:nvPr/>
          </p:nvSpPr>
          <p:spPr bwMode="auto">
            <a:xfrm>
              <a:off x="3466" y="270"/>
              <a:ext cx="749" cy="132"/>
            </a:xfrm>
            <a:custGeom>
              <a:avLst/>
              <a:gdLst>
                <a:gd name="T0" fmla="*/ 50 w 568"/>
                <a:gd name="T1" fmla="*/ 100 h 100"/>
                <a:gd name="T2" fmla="*/ 518 w 568"/>
                <a:gd name="T3" fmla="*/ 100 h 100"/>
                <a:gd name="T4" fmla="*/ 568 w 568"/>
                <a:gd name="T5" fmla="*/ 50 h 100"/>
                <a:gd name="T6" fmla="*/ 518 w 568"/>
                <a:gd name="T7" fmla="*/ 0 h 100"/>
                <a:gd name="T8" fmla="*/ 50 w 568"/>
                <a:gd name="T9" fmla="*/ 0 h 100"/>
                <a:gd name="T10" fmla="*/ 0 w 568"/>
                <a:gd name="T11" fmla="*/ 50 h 100"/>
                <a:gd name="T12" fmla="*/ 50 w 56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568" h="100">
                  <a:moveTo>
                    <a:pt x="50" y="100"/>
                  </a:moveTo>
                  <a:cubicBezTo>
                    <a:pt x="518" y="100"/>
                    <a:pt x="518" y="100"/>
                    <a:pt x="518" y="100"/>
                  </a:cubicBezTo>
                  <a:cubicBezTo>
                    <a:pt x="546" y="100"/>
                    <a:pt x="568" y="78"/>
                    <a:pt x="568" y="50"/>
                  </a:cubicBezTo>
                  <a:cubicBezTo>
                    <a:pt x="568" y="23"/>
                    <a:pt x="546" y="0"/>
                    <a:pt x="518"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34" name="Freeform 246">
              <a:extLst>
                <a:ext uri="{FF2B5EF4-FFF2-40B4-BE49-F238E27FC236}">
                  <a16:creationId xmlns:a16="http://schemas.microsoft.com/office/drawing/2014/main" id="{F8FFD8D9-9AD9-9975-30AB-52E58D87D918}"/>
                </a:ext>
              </a:extLst>
            </p:cNvPr>
            <p:cNvSpPr>
              <a:spLocks/>
            </p:cNvSpPr>
            <p:nvPr/>
          </p:nvSpPr>
          <p:spPr bwMode="auto">
            <a:xfrm>
              <a:off x="3361" y="3878"/>
              <a:ext cx="960" cy="132"/>
            </a:xfrm>
            <a:custGeom>
              <a:avLst/>
              <a:gdLst>
                <a:gd name="T0" fmla="*/ 678 w 728"/>
                <a:gd name="T1" fmla="*/ 0 h 100"/>
                <a:gd name="T2" fmla="*/ 50 w 728"/>
                <a:gd name="T3" fmla="*/ 0 h 100"/>
                <a:gd name="T4" fmla="*/ 0 w 728"/>
                <a:gd name="T5" fmla="*/ 50 h 100"/>
                <a:gd name="T6" fmla="*/ 50 w 728"/>
                <a:gd name="T7" fmla="*/ 100 h 100"/>
                <a:gd name="T8" fmla="*/ 678 w 728"/>
                <a:gd name="T9" fmla="*/ 100 h 100"/>
                <a:gd name="T10" fmla="*/ 728 w 728"/>
                <a:gd name="T11" fmla="*/ 50 h 100"/>
                <a:gd name="T12" fmla="*/ 678 w 72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28" h="100">
                  <a:moveTo>
                    <a:pt x="678" y="0"/>
                  </a:moveTo>
                  <a:cubicBezTo>
                    <a:pt x="50" y="0"/>
                    <a:pt x="50" y="0"/>
                    <a:pt x="50" y="0"/>
                  </a:cubicBezTo>
                  <a:cubicBezTo>
                    <a:pt x="22" y="0"/>
                    <a:pt x="0" y="22"/>
                    <a:pt x="0" y="50"/>
                  </a:cubicBezTo>
                  <a:cubicBezTo>
                    <a:pt x="0" y="77"/>
                    <a:pt x="22" y="100"/>
                    <a:pt x="50" y="100"/>
                  </a:cubicBezTo>
                  <a:cubicBezTo>
                    <a:pt x="678" y="100"/>
                    <a:pt x="678" y="100"/>
                    <a:pt x="678" y="100"/>
                  </a:cubicBezTo>
                  <a:cubicBezTo>
                    <a:pt x="706" y="100"/>
                    <a:pt x="728" y="77"/>
                    <a:pt x="728" y="50"/>
                  </a:cubicBezTo>
                  <a:cubicBezTo>
                    <a:pt x="728" y="22"/>
                    <a:pt x="706" y="0"/>
                    <a:pt x="67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35" name="Freeform 247">
              <a:extLst>
                <a:ext uri="{FF2B5EF4-FFF2-40B4-BE49-F238E27FC236}">
                  <a16:creationId xmlns:a16="http://schemas.microsoft.com/office/drawing/2014/main" id="{2599B4FF-D743-3B7D-B3E8-C9E95663E31A}"/>
                </a:ext>
              </a:extLst>
            </p:cNvPr>
            <p:cNvSpPr>
              <a:spLocks noEditPoints="1"/>
            </p:cNvSpPr>
            <p:nvPr/>
          </p:nvSpPr>
          <p:spPr bwMode="auto">
            <a:xfrm>
              <a:off x="2799" y="531"/>
              <a:ext cx="2084" cy="3192"/>
            </a:xfrm>
            <a:custGeom>
              <a:avLst/>
              <a:gdLst>
                <a:gd name="T0" fmla="*/ 1530 w 1580"/>
                <a:gd name="T1" fmla="*/ 0 h 2420"/>
                <a:gd name="T2" fmla="*/ 50 w 1580"/>
                <a:gd name="T3" fmla="*/ 0 h 2420"/>
                <a:gd name="T4" fmla="*/ 0 w 1580"/>
                <a:gd name="T5" fmla="*/ 50 h 2420"/>
                <a:gd name="T6" fmla="*/ 0 w 1580"/>
                <a:gd name="T7" fmla="*/ 2370 h 2420"/>
                <a:gd name="T8" fmla="*/ 50 w 1580"/>
                <a:gd name="T9" fmla="*/ 2420 h 2420"/>
                <a:gd name="T10" fmla="*/ 1530 w 1580"/>
                <a:gd name="T11" fmla="*/ 2420 h 2420"/>
                <a:gd name="T12" fmla="*/ 1580 w 1580"/>
                <a:gd name="T13" fmla="*/ 2370 h 2420"/>
                <a:gd name="T14" fmla="*/ 1580 w 1580"/>
                <a:gd name="T15" fmla="*/ 50 h 2420"/>
                <a:gd name="T16" fmla="*/ 1530 w 1580"/>
                <a:gd name="T17" fmla="*/ 0 h 2420"/>
                <a:gd name="T18" fmla="*/ 1480 w 1580"/>
                <a:gd name="T19" fmla="*/ 2320 h 2420"/>
                <a:gd name="T20" fmla="*/ 100 w 1580"/>
                <a:gd name="T21" fmla="*/ 2320 h 2420"/>
                <a:gd name="T22" fmla="*/ 100 w 1580"/>
                <a:gd name="T23" fmla="*/ 100 h 2420"/>
                <a:gd name="T24" fmla="*/ 1480 w 1580"/>
                <a:gd name="T25" fmla="*/ 100 h 2420"/>
                <a:gd name="T26" fmla="*/ 1480 w 1580"/>
                <a:gd name="T27" fmla="*/ 2320 h 2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0" h="2420">
                  <a:moveTo>
                    <a:pt x="1530" y="0"/>
                  </a:moveTo>
                  <a:cubicBezTo>
                    <a:pt x="50" y="0"/>
                    <a:pt x="50" y="0"/>
                    <a:pt x="50" y="0"/>
                  </a:cubicBezTo>
                  <a:cubicBezTo>
                    <a:pt x="23" y="0"/>
                    <a:pt x="0" y="23"/>
                    <a:pt x="0" y="50"/>
                  </a:cubicBezTo>
                  <a:cubicBezTo>
                    <a:pt x="0" y="2370"/>
                    <a:pt x="0" y="2370"/>
                    <a:pt x="0" y="2370"/>
                  </a:cubicBezTo>
                  <a:cubicBezTo>
                    <a:pt x="0" y="2398"/>
                    <a:pt x="23" y="2420"/>
                    <a:pt x="50" y="2420"/>
                  </a:cubicBezTo>
                  <a:cubicBezTo>
                    <a:pt x="1530" y="2420"/>
                    <a:pt x="1530" y="2420"/>
                    <a:pt x="1530" y="2420"/>
                  </a:cubicBezTo>
                  <a:cubicBezTo>
                    <a:pt x="1557" y="2420"/>
                    <a:pt x="1580" y="2398"/>
                    <a:pt x="1580" y="2370"/>
                  </a:cubicBezTo>
                  <a:cubicBezTo>
                    <a:pt x="1580" y="50"/>
                    <a:pt x="1580" y="50"/>
                    <a:pt x="1580" y="50"/>
                  </a:cubicBezTo>
                  <a:cubicBezTo>
                    <a:pt x="1580" y="23"/>
                    <a:pt x="1557" y="0"/>
                    <a:pt x="1530" y="0"/>
                  </a:cubicBezTo>
                  <a:close/>
                  <a:moveTo>
                    <a:pt x="1480" y="2320"/>
                  </a:moveTo>
                  <a:cubicBezTo>
                    <a:pt x="100" y="2320"/>
                    <a:pt x="100" y="2320"/>
                    <a:pt x="100" y="2320"/>
                  </a:cubicBezTo>
                  <a:cubicBezTo>
                    <a:pt x="100" y="100"/>
                    <a:pt x="100" y="100"/>
                    <a:pt x="100" y="100"/>
                  </a:cubicBezTo>
                  <a:cubicBezTo>
                    <a:pt x="1480" y="100"/>
                    <a:pt x="1480" y="100"/>
                    <a:pt x="1480" y="100"/>
                  </a:cubicBezTo>
                  <a:lnTo>
                    <a:pt x="1480" y="23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237" name="Group 250">
            <a:extLst>
              <a:ext uri="{FF2B5EF4-FFF2-40B4-BE49-F238E27FC236}">
                <a16:creationId xmlns:a16="http://schemas.microsoft.com/office/drawing/2014/main" id="{59EA3694-FF97-289A-5D82-17EA59E8837F}"/>
              </a:ext>
            </a:extLst>
          </p:cNvPr>
          <p:cNvGrpSpPr>
            <a:grpSpLocks noChangeAspect="1"/>
          </p:cNvGrpSpPr>
          <p:nvPr/>
        </p:nvGrpSpPr>
        <p:grpSpPr bwMode="auto">
          <a:xfrm>
            <a:off x="4876330" y="2424532"/>
            <a:ext cx="184967" cy="327733"/>
            <a:chOff x="2622" y="1"/>
            <a:chExt cx="2437" cy="4318"/>
          </a:xfrm>
          <a:solidFill>
            <a:srgbClr val="000000"/>
          </a:solidFill>
        </p:grpSpPr>
        <p:sp>
          <p:nvSpPr>
            <p:cNvPr id="2239" name="Freeform 251">
              <a:extLst>
                <a:ext uri="{FF2B5EF4-FFF2-40B4-BE49-F238E27FC236}">
                  <a16:creationId xmlns:a16="http://schemas.microsoft.com/office/drawing/2014/main" id="{D6314E92-2E42-EB7C-4878-53C671871405}"/>
                </a:ext>
              </a:extLst>
            </p:cNvPr>
            <p:cNvSpPr>
              <a:spLocks noEditPoints="1"/>
            </p:cNvSpPr>
            <p:nvPr/>
          </p:nvSpPr>
          <p:spPr bwMode="auto">
            <a:xfrm>
              <a:off x="2678" y="1"/>
              <a:ext cx="2381" cy="4318"/>
            </a:xfrm>
            <a:custGeom>
              <a:avLst/>
              <a:gdLst>
                <a:gd name="T0" fmla="*/ 1595 w 1805"/>
                <a:gd name="T1" fmla="*/ 3274 h 3274"/>
                <a:gd name="T2" fmla="*/ 210 w 1805"/>
                <a:gd name="T3" fmla="*/ 3274 h 3274"/>
                <a:gd name="T4" fmla="*/ 0 w 1805"/>
                <a:gd name="T5" fmla="*/ 3064 h 3274"/>
                <a:gd name="T6" fmla="*/ 0 w 1805"/>
                <a:gd name="T7" fmla="*/ 210 h 3274"/>
                <a:gd name="T8" fmla="*/ 210 w 1805"/>
                <a:gd name="T9" fmla="*/ 0 h 3274"/>
                <a:gd name="T10" fmla="*/ 1595 w 1805"/>
                <a:gd name="T11" fmla="*/ 0 h 3274"/>
                <a:gd name="T12" fmla="*/ 1805 w 1805"/>
                <a:gd name="T13" fmla="*/ 210 h 3274"/>
                <a:gd name="T14" fmla="*/ 1805 w 1805"/>
                <a:gd name="T15" fmla="*/ 3064 h 3274"/>
                <a:gd name="T16" fmla="*/ 1595 w 1805"/>
                <a:gd name="T17" fmla="*/ 3274 h 3274"/>
                <a:gd name="T18" fmla="*/ 210 w 1805"/>
                <a:gd name="T19" fmla="*/ 100 h 3274"/>
                <a:gd name="T20" fmla="*/ 100 w 1805"/>
                <a:gd name="T21" fmla="*/ 210 h 3274"/>
                <a:gd name="T22" fmla="*/ 100 w 1805"/>
                <a:gd name="T23" fmla="*/ 3064 h 3274"/>
                <a:gd name="T24" fmla="*/ 210 w 1805"/>
                <a:gd name="T25" fmla="*/ 3174 h 3274"/>
                <a:gd name="T26" fmla="*/ 1595 w 1805"/>
                <a:gd name="T27" fmla="*/ 3174 h 3274"/>
                <a:gd name="T28" fmla="*/ 1705 w 1805"/>
                <a:gd name="T29" fmla="*/ 3064 h 3274"/>
                <a:gd name="T30" fmla="*/ 1705 w 1805"/>
                <a:gd name="T31" fmla="*/ 210 h 3274"/>
                <a:gd name="T32" fmla="*/ 1595 w 1805"/>
                <a:gd name="T33" fmla="*/ 100 h 3274"/>
                <a:gd name="T34" fmla="*/ 210 w 1805"/>
                <a:gd name="T35" fmla="*/ 100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5" h="3274">
                  <a:moveTo>
                    <a:pt x="1595" y="3274"/>
                  </a:moveTo>
                  <a:cubicBezTo>
                    <a:pt x="210" y="3274"/>
                    <a:pt x="210" y="3274"/>
                    <a:pt x="210" y="3274"/>
                  </a:cubicBezTo>
                  <a:cubicBezTo>
                    <a:pt x="95" y="3274"/>
                    <a:pt x="0" y="3180"/>
                    <a:pt x="0" y="3064"/>
                  </a:cubicBezTo>
                  <a:cubicBezTo>
                    <a:pt x="0" y="210"/>
                    <a:pt x="0" y="210"/>
                    <a:pt x="0" y="210"/>
                  </a:cubicBezTo>
                  <a:cubicBezTo>
                    <a:pt x="0" y="94"/>
                    <a:pt x="95" y="0"/>
                    <a:pt x="210" y="0"/>
                  </a:cubicBezTo>
                  <a:cubicBezTo>
                    <a:pt x="1595" y="0"/>
                    <a:pt x="1595" y="0"/>
                    <a:pt x="1595" y="0"/>
                  </a:cubicBezTo>
                  <a:cubicBezTo>
                    <a:pt x="1711" y="0"/>
                    <a:pt x="1805" y="94"/>
                    <a:pt x="1805" y="210"/>
                  </a:cubicBezTo>
                  <a:cubicBezTo>
                    <a:pt x="1805" y="3064"/>
                    <a:pt x="1805" y="3064"/>
                    <a:pt x="1805" y="3064"/>
                  </a:cubicBezTo>
                  <a:cubicBezTo>
                    <a:pt x="1805" y="3180"/>
                    <a:pt x="1711" y="3274"/>
                    <a:pt x="1595" y="3274"/>
                  </a:cubicBezTo>
                  <a:close/>
                  <a:moveTo>
                    <a:pt x="210" y="100"/>
                  </a:moveTo>
                  <a:cubicBezTo>
                    <a:pt x="150" y="100"/>
                    <a:pt x="100" y="149"/>
                    <a:pt x="100" y="210"/>
                  </a:cubicBezTo>
                  <a:cubicBezTo>
                    <a:pt x="100" y="3064"/>
                    <a:pt x="100" y="3064"/>
                    <a:pt x="100" y="3064"/>
                  </a:cubicBezTo>
                  <a:cubicBezTo>
                    <a:pt x="100" y="3125"/>
                    <a:pt x="150" y="3174"/>
                    <a:pt x="210" y="3174"/>
                  </a:cubicBezTo>
                  <a:cubicBezTo>
                    <a:pt x="1595" y="3174"/>
                    <a:pt x="1595" y="3174"/>
                    <a:pt x="1595" y="3174"/>
                  </a:cubicBezTo>
                  <a:cubicBezTo>
                    <a:pt x="1656" y="3174"/>
                    <a:pt x="1705" y="3125"/>
                    <a:pt x="1705" y="3064"/>
                  </a:cubicBezTo>
                  <a:cubicBezTo>
                    <a:pt x="1705" y="210"/>
                    <a:pt x="1705" y="210"/>
                    <a:pt x="1705" y="210"/>
                  </a:cubicBezTo>
                  <a:cubicBezTo>
                    <a:pt x="1705" y="149"/>
                    <a:pt x="1656" y="100"/>
                    <a:pt x="1595"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36" name="Oval 252">
              <a:extLst>
                <a:ext uri="{FF2B5EF4-FFF2-40B4-BE49-F238E27FC236}">
                  <a16:creationId xmlns:a16="http://schemas.microsoft.com/office/drawing/2014/main" id="{2CC4FB90-4097-7CD1-FCEA-279B0E5C980E}"/>
                </a:ext>
              </a:extLst>
            </p:cNvPr>
            <p:cNvSpPr>
              <a:spLocks noChangeArrowheads="1"/>
            </p:cNvSpPr>
            <p:nvPr/>
          </p:nvSpPr>
          <p:spPr bwMode="auto">
            <a:xfrm>
              <a:off x="3716" y="3819"/>
              <a:ext cx="306" cy="30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37" name="Freeform 253">
              <a:extLst>
                <a:ext uri="{FF2B5EF4-FFF2-40B4-BE49-F238E27FC236}">
                  <a16:creationId xmlns:a16="http://schemas.microsoft.com/office/drawing/2014/main" id="{B26A1690-0493-D1E8-7DAC-DA3E5A61D5B1}"/>
                </a:ext>
              </a:extLst>
            </p:cNvPr>
            <p:cNvSpPr>
              <a:spLocks noEditPoints="1"/>
            </p:cNvSpPr>
            <p:nvPr/>
          </p:nvSpPr>
          <p:spPr bwMode="auto">
            <a:xfrm>
              <a:off x="2940" y="559"/>
              <a:ext cx="1858" cy="3208"/>
            </a:xfrm>
            <a:custGeom>
              <a:avLst/>
              <a:gdLst>
                <a:gd name="T0" fmla="*/ 1358 w 1408"/>
                <a:gd name="T1" fmla="*/ 2433 h 2433"/>
                <a:gd name="T2" fmla="*/ 50 w 1408"/>
                <a:gd name="T3" fmla="*/ 2433 h 2433"/>
                <a:gd name="T4" fmla="*/ 0 w 1408"/>
                <a:gd name="T5" fmla="*/ 2383 h 2433"/>
                <a:gd name="T6" fmla="*/ 0 w 1408"/>
                <a:gd name="T7" fmla="*/ 50 h 2433"/>
                <a:gd name="T8" fmla="*/ 50 w 1408"/>
                <a:gd name="T9" fmla="*/ 0 h 2433"/>
                <a:gd name="T10" fmla="*/ 1358 w 1408"/>
                <a:gd name="T11" fmla="*/ 0 h 2433"/>
                <a:gd name="T12" fmla="*/ 1408 w 1408"/>
                <a:gd name="T13" fmla="*/ 50 h 2433"/>
                <a:gd name="T14" fmla="*/ 1408 w 1408"/>
                <a:gd name="T15" fmla="*/ 2383 h 2433"/>
                <a:gd name="T16" fmla="*/ 1358 w 1408"/>
                <a:gd name="T17" fmla="*/ 2433 h 2433"/>
                <a:gd name="T18" fmla="*/ 100 w 1408"/>
                <a:gd name="T19" fmla="*/ 2333 h 2433"/>
                <a:gd name="T20" fmla="*/ 1308 w 1408"/>
                <a:gd name="T21" fmla="*/ 2333 h 2433"/>
                <a:gd name="T22" fmla="*/ 1308 w 1408"/>
                <a:gd name="T23" fmla="*/ 100 h 2433"/>
                <a:gd name="T24" fmla="*/ 100 w 1408"/>
                <a:gd name="T25" fmla="*/ 100 h 2433"/>
                <a:gd name="T26" fmla="*/ 100 w 1408"/>
                <a:gd name="T27" fmla="*/ 2333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8" h="2433">
                  <a:moveTo>
                    <a:pt x="1358" y="2433"/>
                  </a:moveTo>
                  <a:cubicBezTo>
                    <a:pt x="50" y="2433"/>
                    <a:pt x="50" y="2433"/>
                    <a:pt x="50" y="2433"/>
                  </a:cubicBezTo>
                  <a:cubicBezTo>
                    <a:pt x="22" y="2433"/>
                    <a:pt x="0" y="2410"/>
                    <a:pt x="0" y="2383"/>
                  </a:cubicBezTo>
                  <a:cubicBezTo>
                    <a:pt x="0" y="50"/>
                    <a:pt x="0" y="50"/>
                    <a:pt x="0" y="50"/>
                  </a:cubicBezTo>
                  <a:cubicBezTo>
                    <a:pt x="0" y="22"/>
                    <a:pt x="22" y="0"/>
                    <a:pt x="50" y="0"/>
                  </a:cubicBezTo>
                  <a:cubicBezTo>
                    <a:pt x="1358" y="0"/>
                    <a:pt x="1358" y="0"/>
                    <a:pt x="1358" y="0"/>
                  </a:cubicBezTo>
                  <a:cubicBezTo>
                    <a:pt x="1386" y="0"/>
                    <a:pt x="1408" y="22"/>
                    <a:pt x="1408" y="50"/>
                  </a:cubicBezTo>
                  <a:cubicBezTo>
                    <a:pt x="1408" y="2383"/>
                    <a:pt x="1408" y="2383"/>
                    <a:pt x="1408" y="2383"/>
                  </a:cubicBezTo>
                  <a:cubicBezTo>
                    <a:pt x="1408" y="2410"/>
                    <a:pt x="1386" y="2433"/>
                    <a:pt x="1358" y="2433"/>
                  </a:cubicBezTo>
                  <a:close/>
                  <a:moveTo>
                    <a:pt x="100" y="2333"/>
                  </a:moveTo>
                  <a:cubicBezTo>
                    <a:pt x="1308" y="2333"/>
                    <a:pt x="1308" y="2333"/>
                    <a:pt x="1308" y="2333"/>
                  </a:cubicBezTo>
                  <a:cubicBezTo>
                    <a:pt x="1308" y="100"/>
                    <a:pt x="1308" y="100"/>
                    <a:pt x="1308" y="100"/>
                  </a:cubicBezTo>
                  <a:cubicBezTo>
                    <a:pt x="100" y="100"/>
                    <a:pt x="100" y="100"/>
                    <a:pt x="100" y="100"/>
                  </a:cubicBezTo>
                  <a:lnTo>
                    <a:pt x="100" y="233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38" name="Freeform 254">
              <a:extLst>
                <a:ext uri="{FF2B5EF4-FFF2-40B4-BE49-F238E27FC236}">
                  <a16:creationId xmlns:a16="http://schemas.microsoft.com/office/drawing/2014/main" id="{C26105BC-FCE3-5C10-E243-0C06C9401A29}"/>
                </a:ext>
              </a:extLst>
            </p:cNvPr>
            <p:cNvSpPr>
              <a:spLocks/>
            </p:cNvSpPr>
            <p:nvPr/>
          </p:nvSpPr>
          <p:spPr bwMode="auto">
            <a:xfrm>
              <a:off x="3657" y="277"/>
              <a:ext cx="610" cy="132"/>
            </a:xfrm>
            <a:custGeom>
              <a:avLst/>
              <a:gdLst>
                <a:gd name="T0" fmla="*/ 413 w 463"/>
                <a:gd name="T1" fmla="*/ 100 h 100"/>
                <a:gd name="T2" fmla="*/ 50 w 463"/>
                <a:gd name="T3" fmla="*/ 100 h 100"/>
                <a:gd name="T4" fmla="*/ 0 w 463"/>
                <a:gd name="T5" fmla="*/ 50 h 100"/>
                <a:gd name="T6" fmla="*/ 50 w 463"/>
                <a:gd name="T7" fmla="*/ 0 h 100"/>
                <a:gd name="T8" fmla="*/ 413 w 463"/>
                <a:gd name="T9" fmla="*/ 0 h 100"/>
                <a:gd name="T10" fmla="*/ 463 w 463"/>
                <a:gd name="T11" fmla="*/ 50 h 100"/>
                <a:gd name="T12" fmla="*/ 413 w 4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63" h="100">
                  <a:moveTo>
                    <a:pt x="413" y="100"/>
                  </a:moveTo>
                  <a:cubicBezTo>
                    <a:pt x="50" y="100"/>
                    <a:pt x="50" y="100"/>
                    <a:pt x="50" y="100"/>
                  </a:cubicBezTo>
                  <a:cubicBezTo>
                    <a:pt x="23" y="100"/>
                    <a:pt x="0" y="77"/>
                    <a:pt x="0" y="50"/>
                  </a:cubicBezTo>
                  <a:cubicBezTo>
                    <a:pt x="0" y="22"/>
                    <a:pt x="23" y="0"/>
                    <a:pt x="50" y="0"/>
                  </a:cubicBezTo>
                  <a:cubicBezTo>
                    <a:pt x="413" y="0"/>
                    <a:pt x="413" y="0"/>
                    <a:pt x="413" y="0"/>
                  </a:cubicBezTo>
                  <a:cubicBezTo>
                    <a:pt x="440" y="0"/>
                    <a:pt x="463" y="22"/>
                    <a:pt x="463" y="50"/>
                  </a:cubicBezTo>
                  <a:cubicBezTo>
                    <a:pt x="463" y="77"/>
                    <a:pt x="440" y="100"/>
                    <a:pt x="41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39" name="Freeform 255">
              <a:extLst>
                <a:ext uri="{FF2B5EF4-FFF2-40B4-BE49-F238E27FC236}">
                  <a16:creationId xmlns:a16="http://schemas.microsoft.com/office/drawing/2014/main" id="{D93EF771-8887-DDA5-45CD-ACB265510B4E}"/>
                </a:ext>
              </a:extLst>
            </p:cNvPr>
            <p:cNvSpPr>
              <a:spLocks/>
            </p:cNvSpPr>
            <p:nvPr/>
          </p:nvSpPr>
          <p:spPr bwMode="auto">
            <a:xfrm>
              <a:off x="3471" y="276"/>
              <a:ext cx="131" cy="131"/>
            </a:xfrm>
            <a:custGeom>
              <a:avLst/>
              <a:gdLst>
                <a:gd name="T0" fmla="*/ 50 w 100"/>
                <a:gd name="T1" fmla="*/ 100 h 100"/>
                <a:gd name="T2" fmla="*/ 45 w 100"/>
                <a:gd name="T3" fmla="*/ 100 h 100"/>
                <a:gd name="T4" fmla="*/ 40 w 100"/>
                <a:gd name="T5" fmla="*/ 100 h 100"/>
                <a:gd name="T6" fmla="*/ 31 w 100"/>
                <a:gd name="T7" fmla="*/ 97 h 100"/>
                <a:gd name="T8" fmla="*/ 22 w 100"/>
                <a:gd name="T9" fmla="*/ 92 h 100"/>
                <a:gd name="T10" fmla="*/ 19 w 100"/>
                <a:gd name="T11" fmla="*/ 89 h 100"/>
                <a:gd name="T12" fmla="*/ 15 w 100"/>
                <a:gd name="T13" fmla="*/ 86 h 100"/>
                <a:gd name="T14" fmla="*/ 12 w 100"/>
                <a:gd name="T15" fmla="*/ 82 h 100"/>
                <a:gd name="T16" fmla="*/ 9 w 100"/>
                <a:gd name="T17" fmla="*/ 78 h 100"/>
                <a:gd name="T18" fmla="*/ 4 w 100"/>
                <a:gd name="T19" fmla="*/ 70 h 100"/>
                <a:gd name="T20" fmla="*/ 1 w 100"/>
                <a:gd name="T21" fmla="*/ 60 h 100"/>
                <a:gd name="T22" fmla="*/ 0 w 100"/>
                <a:gd name="T23" fmla="*/ 55 h 100"/>
                <a:gd name="T24" fmla="*/ 0 w 100"/>
                <a:gd name="T25" fmla="*/ 50 h 100"/>
                <a:gd name="T26" fmla="*/ 0 w 100"/>
                <a:gd name="T27" fmla="*/ 46 h 100"/>
                <a:gd name="T28" fmla="*/ 1 w 100"/>
                <a:gd name="T29" fmla="*/ 41 h 100"/>
                <a:gd name="T30" fmla="*/ 4 w 100"/>
                <a:gd name="T31" fmla="*/ 31 h 100"/>
                <a:gd name="T32" fmla="*/ 9 w 100"/>
                <a:gd name="T33" fmla="*/ 23 h 100"/>
                <a:gd name="T34" fmla="*/ 12 w 100"/>
                <a:gd name="T35" fmla="*/ 19 h 100"/>
                <a:gd name="T36" fmla="*/ 15 w 100"/>
                <a:gd name="T37" fmla="*/ 15 h 100"/>
                <a:gd name="T38" fmla="*/ 19 w 100"/>
                <a:gd name="T39" fmla="*/ 12 h 100"/>
                <a:gd name="T40" fmla="*/ 22 w 100"/>
                <a:gd name="T41" fmla="*/ 9 h 100"/>
                <a:gd name="T42" fmla="*/ 31 w 100"/>
                <a:gd name="T43" fmla="*/ 4 h 100"/>
                <a:gd name="T44" fmla="*/ 40 w 100"/>
                <a:gd name="T45" fmla="*/ 1 h 100"/>
                <a:gd name="T46" fmla="*/ 45 w 100"/>
                <a:gd name="T47" fmla="*/ 1 h 100"/>
                <a:gd name="T48" fmla="*/ 55 w 100"/>
                <a:gd name="T49" fmla="*/ 1 h 100"/>
                <a:gd name="T50" fmla="*/ 60 w 100"/>
                <a:gd name="T51" fmla="*/ 1 h 100"/>
                <a:gd name="T52" fmla="*/ 69 w 100"/>
                <a:gd name="T53" fmla="*/ 4 h 100"/>
                <a:gd name="T54" fmla="*/ 78 w 100"/>
                <a:gd name="T55" fmla="*/ 9 h 100"/>
                <a:gd name="T56" fmla="*/ 82 w 100"/>
                <a:gd name="T57" fmla="*/ 12 h 100"/>
                <a:gd name="T58" fmla="*/ 86 w 100"/>
                <a:gd name="T59" fmla="*/ 15 h 100"/>
                <a:gd name="T60" fmla="*/ 89 w 100"/>
                <a:gd name="T61" fmla="*/ 19 h 100"/>
                <a:gd name="T62" fmla="*/ 92 w 100"/>
                <a:gd name="T63" fmla="*/ 23 h 100"/>
                <a:gd name="T64" fmla="*/ 96 w 100"/>
                <a:gd name="T65" fmla="*/ 31 h 100"/>
                <a:gd name="T66" fmla="*/ 99 w 100"/>
                <a:gd name="T67" fmla="*/ 41 h 100"/>
                <a:gd name="T68" fmla="*/ 100 w 100"/>
                <a:gd name="T69" fmla="*/ 46 h 100"/>
                <a:gd name="T70" fmla="*/ 100 w 100"/>
                <a:gd name="T71" fmla="*/ 50 h 100"/>
                <a:gd name="T72" fmla="*/ 100 w 100"/>
                <a:gd name="T73" fmla="*/ 55 h 100"/>
                <a:gd name="T74" fmla="*/ 99 w 100"/>
                <a:gd name="T75" fmla="*/ 60 h 100"/>
                <a:gd name="T76" fmla="*/ 96 w 100"/>
                <a:gd name="T77" fmla="*/ 70 h 100"/>
                <a:gd name="T78" fmla="*/ 92 w 100"/>
                <a:gd name="T79" fmla="*/ 78 h 100"/>
                <a:gd name="T80" fmla="*/ 89 w 100"/>
                <a:gd name="T81" fmla="*/ 82 h 100"/>
                <a:gd name="T82" fmla="*/ 86 w 100"/>
                <a:gd name="T83" fmla="*/ 86 h 100"/>
                <a:gd name="T84" fmla="*/ 82 w 100"/>
                <a:gd name="T85" fmla="*/ 89 h 100"/>
                <a:gd name="T86" fmla="*/ 78 w 100"/>
                <a:gd name="T87" fmla="*/ 92 h 100"/>
                <a:gd name="T88" fmla="*/ 69 w 100"/>
                <a:gd name="T89" fmla="*/ 97 h 100"/>
                <a:gd name="T90" fmla="*/ 60 w 100"/>
                <a:gd name="T91" fmla="*/ 100 h 100"/>
                <a:gd name="T92" fmla="*/ 55 w 100"/>
                <a:gd name="T93" fmla="*/ 100 h 100"/>
                <a:gd name="T94" fmla="*/ 50 w 100"/>
                <a:gd name="T9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0">
                  <a:moveTo>
                    <a:pt x="50" y="100"/>
                  </a:moveTo>
                  <a:cubicBezTo>
                    <a:pt x="49" y="100"/>
                    <a:pt x="47" y="100"/>
                    <a:pt x="45" y="100"/>
                  </a:cubicBezTo>
                  <a:cubicBezTo>
                    <a:pt x="44" y="100"/>
                    <a:pt x="42" y="100"/>
                    <a:pt x="40" y="100"/>
                  </a:cubicBezTo>
                  <a:cubicBezTo>
                    <a:pt x="37" y="99"/>
                    <a:pt x="34" y="98"/>
                    <a:pt x="31" y="97"/>
                  </a:cubicBezTo>
                  <a:cubicBezTo>
                    <a:pt x="28" y="95"/>
                    <a:pt x="25" y="94"/>
                    <a:pt x="22" y="92"/>
                  </a:cubicBezTo>
                  <a:cubicBezTo>
                    <a:pt x="21" y="91"/>
                    <a:pt x="20" y="90"/>
                    <a:pt x="19" y="89"/>
                  </a:cubicBezTo>
                  <a:cubicBezTo>
                    <a:pt x="17" y="88"/>
                    <a:pt x="16" y="87"/>
                    <a:pt x="15" y="86"/>
                  </a:cubicBezTo>
                  <a:cubicBezTo>
                    <a:pt x="14" y="85"/>
                    <a:pt x="13" y="83"/>
                    <a:pt x="12" y="82"/>
                  </a:cubicBezTo>
                  <a:cubicBezTo>
                    <a:pt x="11" y="81"/>
                    <a:pt x="10" y="80"/>
                    <a:pt x="9" y="78"/>
                  </a:cubicBezTo>
                  <a:cubicBezTo>
                    <a:pt x="7" y="76"/>
                    <a:pt x="5" y="73"/>
                    <a:pt x="4" y="70"/>
                  </a:cubicBezTo>
                  <a:cubicBezTo>
                    <a:pt x="3" y="67"/>
                    <a:pt x="2" y="63"/>
                    <a:pt x="1" y="60"/>
                  </a:cubicBezTo>
                  <a:cubicBezTo>
                    <a:pt x="1" y="59"/>
                    <a:pt x="1" y="57"/>
                    <a:pt x="0" y="55"/>
                  </a:cubicBezTo>
                  <a:cubicBezTo>
                    <a:pt x="0" y="54"/>
                    <a:pt x="0" y="52"/>
                    <a:pt x="0" y="50"/>
                  </a:cubicBezTo>
                  <a:cubicBezTo>
                    <a:pt x="0" y="49"/>
                    <a:pt x="0" y="47"/>
                    <a:pt x="0" y="46"/>
                  </a:cubicBezTo>
                  <a:cubicBezTo>
                    <a:pt x="1" y="44"/>
                    <a:pt x="1" y="42"/>
                    <a:pt x="1" y="41"/>
                  </a:cubicBezTo>
                  <a:cubicBezTo>
                    <a:pt x="2" y="38"/>
                    <a:pt x="3" y="34"/>
                    <a:pt x="4" y="31"/>
                  </a:cubicBezTo>
                  <a:cubicBezTo>
                    <a:pt x="5" y="28"/>
                    <a:pt x="7" y="25"/>
                    <a:pt x="9" y="23"/>
                  </a:cubicBezTo>
                  <a:cubicBezTo>
                    <a:pt x="10" y="21"/>
                    <a:pt x="11" y="20"/>
                    <a:pt x="12" y="19"/>
                  </a:cubicBezTo>
                  <a:cubicBezTo>
                    <a:pt x="13" y="18"/>
                    <a:pt x="14" y="16"/>
                    <a:pt x="15" y="15"/>
                  </a:cubicBezTo>
                  <a:cubicBezTo>
                    <a:pt x="16" y="14"/>
                    <a:pt x="17" y="13"/>
                    <a:pt x="19" y="12"/>
                  </a:cubicBezTo>
                  <a:cubicBezTo>
                    <a:pt x="20" y="11"/>
                    <a:pt x="21" y="10"/>
                    <a:pt x="22" y="9"/>
                  </a:cubicBezTo>
                  <a:cubicBezTo>
                    <a:pt x="25" y="7"/>
                    <a:pt x="28" y="6"/>
                    <a:pt x="31" y="4"/>
                  </a:cubicBezTo>
                  <a:cubicBezTo>
                    <a:pt x="34" y="3"/>
                    <a:pt x="37" y="2"/>
                    <a:pt x="40" y="1"/>
                  </a:cubicBezTo>
                  <a:cubicBezTo>
                    <a:pt x="42" y="1"/>
                    <a:pt x="44" y="1"/>
                    <a:pt x="45" y="1"/>
                  </a:cubicBezTo>
                  <a:cubicBezTo>
                    <a:pt x="49" y="0"/>
                    <a:pt x="52" y="0"/>
                    <a:pt x="55" y="1"/>
                  </a:cubicBezTo>
                  <a:cubicBezTo>
                    <a:pt x="57" y="1"/>
                    <a:pt x="58" y="1"/>
                    <a:pt x="60" y="1"/>
                  </a:cubicBezTo>
                  <a:cubicBezTo>
                    <a:pt x="63" y="2"/>
                    <a:pt x="66" y="3"/>
                    <a:pt x="69" y="4"/>
                  </a:cubicBezTo>
                  <a:cubicBezTo>
                    <a:pt x="72" y="6"/>
                    <a:pt x="75" y="7"/>
                    <a:pt x="78" y="9"/>
                  </a:cubicBezTo>
                  <a:cubicBezTo>
                    <a:pt x="79" y="10"/>
                    <a:pt x="81" y="11"/>
                    <a:pt x="82" y="12"/>
                  </a:cubicBezTo>
                  <a:cubicBezTo>
                    <a:pt x="83" y="13"/>
                    <a:pt x="84" y="14"/>
                    <a:pt x="86" y="15"/>
                  </a:cubicBezTo>
                  <a:cubicBezTo>
                    <a:pt x="87" y="16"/>
                    <a:pt x="88" y="18"/>
                    <a:pt x="89" y="19"/>
                  </a:cubicBezTo>
                  <a:cubicBezTo>
                    <a:pt x="90" y="20"/>
                    <a:pt x="91" y="21"/>
                    <a:pt x="92" y="23"/>
                  </a:cubicBezTo>
                  <a:cubicBezTo>
                    <a:pt x="94" y="25"/>
                    <a:pt x="95" y="28"/>
                    <a:pt x="96" y="31"/>
                  </a:cubicBezTo>
                  <a:cubicBezTo>
                    <a:pt x="98" y="34"/>
                    <a:pt x="99" y="38"/>
                    <a:pt x="99" y="41"/>
                  </a:cubicBezTo>
                  <a:cubicBezTo>
                    <a:pt x="100" y="42"/>
                    <a:pt x="100" y="44"/>
                    <a:pt x="100" y="46"/>
                  </a:cubicBezTo>
                  <a:cubicBezTo>
                    <a:pt x="100" y="47"/>
                    <a:pt x="100" y="49"/>
                    <a:pt x="100" y="50"/>
                  </a:cubicBezTo>
                  <a:cubicBezTo>
                    <a:pt x="100" y="52"/>
                    <a:pt x="100" y="54"/>
                    <a:pt x="100" y="55"/>
                  </a:cubicBezTo>
                  <a:cubicBezTo>
                    <a:pt x="100" y="57"/>
                    <a:pt x="100" y="59"/>
                    <a:pt x="99" y="60"/>
                  </a:cubicBezTo>
                  <a:cubicBezTo>
                    <a:pt x="99" y="63"/>
                    <a:pt x="98" y="67"/>
                    <a:pt x="96" y="70"/>
                  </a:cubicBezTo>
                  <a:cubicBezTo>
                    <a:pt x="95" y="73"/>
                    <a:pt x="94" y="76"/>
                    <a:pt x="92" y="78"/>
                  </a:cubicBezTo>
                  <a:cubicBezTo>
                    <a:pt x="91" y="80"/>
                    <a:pt x="90" y="81"/>
                    <a:pt x="89" y="82"/>
                  </a:cubicBezTo>
                  <a:cubicBezTo>
                    <a:pt x="88" y="83"/>
                    <a:pt x="87" y="85"/>
                    <a:pt x="86" y="86"/>
                  </a:cubicBezTo>
                  <a:cubicBezTo>
                    <a:pt x="84" y="87"/>
                    <a:pt x="83" y="88"/>
                    <a:pt x="82" y="89"/>
                  </a:cubicBezTo>
                  <a:cubicBezTo>
                    <a:pt x="81" y="90"/>
                    <a:pt x="79" y="91"/>
                    <a:pt x="78" y="92"/>
                  </a:cubicBezTo>
                  <a:cubicBezTo>
                    <a:pt x="75" y="94"/>
                    <a:pt x="72" y="95"/>
                    <a:pt x="69" y="97"/>
                  </a:cubicBezTo>
                  <a:cubicBezTo>
                    <a:pt x="66" y="98"/>
                    <a:pt x="63" y="99"/>
                    <a:pt x="60" y="100"/>
                  </a:cubicBezTo>
                  <a:cubicBezTo>
                    <a:pt x="58" y="100"/>
                    <a:pt x="57" y="100"/>
                    <a:pt x="55" y="100"/>
                  </a:cubicBezTo>
                  <a:cubicBezTo>
                    <a:pt x="54" y="100"/>
                    <a:pt x="5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24" name="Rectangle 256">
              <a:extLst>
                <a:ext uri="{FF2B5EF4-FFF2-40B4-BE49-F238E27FC236}">
                  <a16:creationId xmlns:a16="http://schemas.microsoft.com/office/drawing/2014/main" id="{B1B0CFBB-8DD4-0441-210C-A88B9E5CCF0B}"/>
                </a:ext>
              </a:extLst>
            </p:cNvPr>
            <p:cNvSpPr>
              <a:spLocks noChangeArrowheads="1"/>
            </p:cNvSpPr>
            <p:nvPr/>
          </p:nvSpPr>
          <p:spPr bwMode="auto">
            <a:xfrm>
              <a:off x="2622" y="1089"/>
              <a:ext cx="122" cy="226"/>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25" name="Rectangle 257">
              <a:extLst>
                <a:ext uri="{FF2B5EF4-FFF2-40B4-BE49-F238E27FC236}">
                  <a16:creationId xmlns:a16="http://schemas.microsoft.com/office/drawing/2014/main" id="{A538A6C7-1B89-4E60-5766-4715539DA26F}"/>
                </a:ext>
              </a:extLst>
            </p:cNvPr>
            <p:cNvSpPr>
              <a:spLocks noChangeArrowheads="1"/>
            </p:cNvSpPr>
            <p:nvPr/>
          </p:nvSpPr>
          <p:spPr bwMode="auto">
            <a:xfrm>
              <a:off x="2622" y="1448"/>
              <a:ext cx="122" cy="22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027" name="Group 260">
            <a:extLst>
              <a:ext uri="{FF2B5EF4-FFF2-40B4-BE49-F238E27FC236}">
                <a16:creationId xmlns:a16="http://schemas.microsoft.com/office/drawing/2014/main" id="{E3FB7D6C-5583-1454-2260-C392638BC636}"/>
              </a:ext>
            </a:extLst>
          </p:cNvPr>
          <p:cNvGrpSpPr>
            <a:grpSpLocks noChangeAspect="1"/>
          </p:cNvGrpSpPr>
          <p:nvPr/>
        </p:nvGrpSpPr>
        <p:grpSpPr bwMode="auto">
          <a:xfrm>
            <a:off x="5699902" y="2433541"/>
            <a:ext cx="212927" cy="309713"/>
            <a:chOff x="2355" y="0"/>
            <a:chExt cx="2970" cy="4320"/>
          </a:xfrm>
          <a:solidFill>
            <a:srgbClr val="000000"/>
          </a:solidFill>
        </p:grpSpPr>
        <p:sp>
          <p:nvSpPr>
            <p:cNvPr id="1029" name="Freeform 261">
              <a:extLst>
                <a:ext uri="{FF2B5EF4-FFF2-40B4-BE49-F238E27FC236}">
                  <a16:creationId xmlns:a16="http://schemas.microsoft.com/office/drawing/2014/main" id="{3C03008A-935B-8767-D2BA-6BDDA0840BA3}"/>
                </a:ext>
              </a:extLst>
            </p:cNvPr>
            <p:cNvSpPr>
              <a:spLocks noEditPoints="1"/>
            </p:cNvSpPr>
            <p:nvPr/>
          </p:nvSpPr>
          <p:spPr bwMode="auto">
            <a:xfrm>
              <a:off x="2355" y="0"/>
              <a:ext cx="2970" cy="4320"/>
            </a:xfrm>
            <a:custGeom>
              <a:avLst/>
              <a:gdLst>
                <a:gd name="T0" fmla="*/ 2158 w 2368"/>
                <a:gd name="T1" fmla="*/ 0 h 3444"/>
                <a:gd name="T2" fmla="*/ 210 w 2368"/>
                <a:gd name="T3" fmla="*/ 0 h 3444"/>
                <a:gd name="T4" fmla="*/ 0 w 2368"/>
                <a:gd name="T5" fmla="*/ 210 h 3444"/>
                <a:gd name="T6" fmla="*/ 0 w 2368"/>
                <a:gd name="T7" fmla="*/ 3234 h 3444"/>
                <a:gd name="T8" fmla="*/ 210 w 2368"/>
                <a:gd name="T9" fmla="*/ 3444 h 3444"/>
                <a:gd name="T10" fmla="*/ 2158 w 2368"/>
                <a:gd name="T11" fmla="*/ 3444 h 3444"/>
                <a:gd name="T12" fmla="*/ 2368 w 2368"/>
                <a:gd name="T13" fmla="*/ 3234 h 3444"/>
                <a:gd name="T14" fmla="*/ 2368 w 2368"/>
                <a:gd name="T15" fmla="*/ 210 h 3444"/>
                <a:gd name="T16" fmla="*/ 2158 w 2368"/>
                <a:gd name="T17" fmla="*/ 0 h 3444"/>
                <a:gd name="T18" fmla="*/ 100 w 2368"/>
                <a:gd name="T19" fmla="*/ 1215 h 3444"/>
                <a:gd name="T20" fmla="*/ 2268 w 2368"/>
                <a:gd name="T21" fmla="*/ 1215 h 3444"/>
                <a:gd name="T22" fmla="*/ 2268 w 2368"/>
                <a:gd name="T23" fmla="*/ 2229 h 3444"/>
                <a:gd name="T24" fmla="*/ 100 w 2368"/>
                <a:gd name="T25" fmla="*/ 2229 h 3444"/>
                <a:gd name="T26" fmla="*/ 100 w 2368"/>
                <a:gd name="T27" fmla="*/ 1215 h 3444"/>
                <a:gd name="T28" fmla="*/ 210 w 2368"/>
                <a:gd name="T29" fmla="*/ 100 h 3444"/>
                <a:gd name="T30" fmla="*/ 2158 w 2368"/>
                <a:gd name="T31" fmla="*/ 100 h 3444"/>
                <a:gd name="T32" fmla="*/ 2268 w 2368"/>
                <a:gd name="T33" fmla="*/ 210 h 3444"/>
                <a:gd name="T34" fmla="*/ 2268 w 2368"/>
                <a:gd name="T35" fmla="*/ 1115 h 3444"/>
                <a:gd name="T36" fmla="*/ 100 w 2368"/>
                <a:gd name="T37" fmla="*/ 1115 h 3444"/>
                <a:gd name="T38" fmla="*/ 100 w 2368"/>
                <a:gd name="T39" fmla="*/ 210 h 3444"/>
                <a:gd name="T40" fmla="*/ 210 w 2368"/>
                <a:gd name="T41" fmla="*/ 100 h 3444"/>
                <a:gd name="T42" fmla="*/ 2158 w 2368"/>
                <a:gd name="T43" fmla="*/ 3344 h 3444"/>
                <a:gd name="T44" fmla="*/ 210 w 2368"/>
                <a:gd name="T45" fmla="*/ 3344 h 3444"/>
                <a:gd name="T46" fmla="*/ 100 w 2368"/>
                <a:gd name="T47" fmla="*/ 3234 h 3444"/>
                <a:gd name="T48" fmla="*/ 100 w 2368"/>
                <a:gd name="T49" fmla="*/ 2329 h 3444"/>
                <a:gd name="T50" fmla="*/ 2268 w 2368"/>
                <a:gd name="T51" fmla="*/ 2329 h 3444"/>
                <a:gd name="T52" fmla="*/ 2268 w 2368"/>
                <a:gd name="T53" fmla="*/ 3234 h 3444"/>
                <a:gd name="T54" fmla="*/ 2158 w 2368"/>
                <a:gd name="T55" fmla="*/ 3344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8" h="3444">
                  <a:moveTo>
                    <a:pt x="2158" y="0"/>
                  </a:moveTo>
                  <a:cubicBezTo>
                    <a:pt x="210" y="0"/>
                    <a:pt x="210" y="0"/>
                    <a:pt x="210" y="0"/>
                  </a:cubicBezTo>
                  <a:cubicBezTo>
                    <a:pt x="94" y="0"/>
                    <a:pt x="0" y="94"/>
                    <a:pt x="0" y="210"/>
                  </a:cubicBezTo>
                  <a:cubicBezTo>
                    <a:pt x="0" y="3234"/>
                    <a:pt x="0" y="3234"/>
                    <a:pt x="0" y="3234"/>
                  </a:cubicBezTo>
                  <a:cubicBezTo>
                    <a:pt x="0" y="3350"/>
                    <a:pt x="94" y="3444"/>
                    <a:pt x="210" y="3444"/>
                  </a:cubicBezTo>
                  <a:cubicBezTo>
                    <a:pt x="2158" y="3444"/>
                    <a:pt x="2158" y="3444"/>
                    <a:pt x="2158" y="3444"/>
                  </a:cubicBezTo>
                  <a:cubicBezTo>
                    <a:pt x="2274" y="3444"/>
                    <a:pt x="2368" y="3350"/>
                    <a:pt x="2368" y="3234"/>
                  </a:cubicBezTo>
                  <a:cubicBezTo>
                    <a:pt x="2368" y="210"/>
                    <a:pt x="2368" y="210"/>
                    <a:pt x="2368" y="210"/>
                  </a:cubicBezTo>
                  <a:cubicBezTo>
                    <a:pt x="2368" y="94"/>
                    <a:pt x="2274" y="0"/>
                    <a:pt x="2158" y="0"/>
                  </a:cubicBezTo>
                  <a:close/>
                  <a:moveTo>
                    <a:pt x="100" y="1215"/>
                  </a:moveTo>
                  <a:cubicBezTo>
                    <a:pt x="2268" y="1215"/>
                    <a:pt x="2268" y="1215"/>
                    <a:pt x="2268" y="1215"/>
                  </a:cubicBezTo>
                  <a:cubicBezTo>
                    <a:pt x="2268" y="2229"/>
                    <a:pt x="2268" y="2229"/>
                    <a:pt x="2268" y="2229"/>
                  </a:cubicBezTo>
                  <a:cubicBezTo>
                    <a:pt x="100" y="2229"/>
                    <a:pt x="100" y="2229"/>
                    <a:pt x="100" y="2229"/>
                  </a:cubicBezTo>
                  <a:lnTo>
                    <a:pt x="100" y="1215"/>
                  </a:lnTo>
                  <a:close/>
                  <a:moveTo>
                    <a:pt x="210" y="100"/>
                  </a:moveTo>
                  <a:cubicBezTo>
                    <a:pt x="2158" y="100"/>
                    <a:pt x="2158" y="100"/>
                    <a:pt x="2158" y="100"/>
                  </a:cubicBezTo>
                  <a:cubicBezTo>
                    <a:pt x="2219" y="100"/>
                    <a:pt x="2268" y="149"/>
                    <a:pt x="2268" y="210"/>
                  </a:cubicBezTo>
                  <a:cubicBezTo>
                    <a:pt x="2268" y="1115"/>
                    <a:pt x="2268" y="1115"/>
                    <a:pt x="2268" y="1115"/>
                  </a:cubicBezTo>
                  <a:cubicBezTo>
                    <a:pt x="100" y="1115"/>
                    <a:pt x="100" y="1115"/>
                    <a:pt x="100" y="1115"/>
                  </a:cubicBezTo>
                  <a:cubicBezTo>
                    <a:pt x="100" y="210"/>
                    <a:pt x="100" y="210"/>
                    <a:pt x="100" y="210"/>
                  </a:cubicBezTo>
                  <a:cubicBezTo>
                    <a:pt x="100" y="149"/>
                    <a:pt x="149" y="100"/>
                    <a:pt x="210" y="100"/>
                  </a:cubicBezTo>
                  <a:close/>
                  <a:moveTo>
                    <a:pt x="2158" y="3344"/>
                  </a:moveTo>
                  <a:cubicBezTo>
                    <a:pt x="210" y="3344"/>
                    <a:pt x="210" y="3344"/>
                    <a:pt x="210" y="3344"/>
                  </a:cubicBezTo>
                  <a:cubicBezTo>
                    <a:pt x="149" y="3344"/>
                    <a:pt x="100" y="3295"/>
                    <a:pt x="100" y="3234"/>
                  </a:cubicBezTo>
                  <a:cubicBezTo>
                    <a:pt x="100" y="2329"/>
                    <a:pt x="100" y="2329"/>
                    <a:pt x="100" y="2329"/>
                  </a:cubicBezTo>
                  <a:cubicBezTo>
                    <a:pt x="2268" y="2329"/>
                    <a:pt x="2268" y="2329"/>
                    <a:pt x="2268" y="2329"/>
                  </a:cubicBezTo>
                  <a:cubicBezTo>
                    <a:pt x="2268" y="3234"/>
                    <a:pt x="2268" y="3234"/>
                    <a:pt x="2268" y="3234"/>
                  </a:cubicBezTo>
                  <a:cubicBezTo>
                    <a:pt x="2268" y="3295"/>
                    <a:pt x="2219" y="3344"/>
                    <a:pt x="2158" y="334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30" name="Freeform 262">
              <a:extLst>
                <a:ext uri="{FF2B5EF4-FFF2-40B4-BE49-F238E27FC236}">
                  <a16:creationId xmlns:a16="http://schemas.microsoft.com/office/drawing/2014/main" id="{3A8AD8A5-C4CA-3B4E-2F0E-46D3067D904D}"/>
                </a:ext>
              </a:extLst>
            </p:cNvPr>
            <p:cNvSpPr>
              <a:spLocks noEditPoints="1"/>
            </p:cNvSpPr>
            <p:nvPr/>
          </p:nvSpPr>
          <p:spPr bwMode="auto">
            <a:xfrm>
              <a:off x="2644"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3" y="0"/>
                    <a:pt x="0" y="23"/>
                    <a:pt x="0" y="50"/>
                  </a:cubicBezTo>
                  <a:cubicBezTo>
                    <a:pt x="0" y="314"/>
                    <a:pt x="0" y="314"/>
                    <a:pt x="0" y="314"/>
                  </a:cubicBezTo>
                  <a:cubicBezTo>
                    <a:pt x="0" y="341"/>
                    <a:pt x="23"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31" name="Freeform 263">
              <a:extLst>
                <a:ext uri="{FF2B5EF4-FFF2-40B4-BE49-F238E27FC236}">
                  <a16:creationId xmlns:a16="http://schemas.microsoft.com/office/drawing/2014/main" id="{99CE7621-564F-23DC-7229-6C544B3C6CD0}"/>
                </a:ext>
              </a:extLst>
            </p:cNvPr>
            <p:cNvSpPr>
              <a:spLocks noEditPoints="1"/>
            </p:cNvSpPr>
            <p:nvPr/>
          </p:nvSpPr>
          <p:spPr bwMode="auto">
            <a:xfrm>
              <a:off x="3448"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2" y="0"/>
                    <a:pt x="0" y="23"/>
                    <a:pt x="0" y="50"/>
                  </a:cubicBezTo>
                  <a:cubicBezTo>
                    <a:pt x="0" y="314"/>
                    <a:pt x="0" y="314"/>
                    <a:pt x="0" y="314"/>
                  </a:cubicBezTo>
                  <a:cubicBezTo>
                    <a:pt x="0" y="341"/>
                    <a:pt x="22"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32" name="Freeform 264">
              <a:extLst>
                <a:ext uri="{FF2B5EF4-FFF2-40B4-BE49-F238E27FC236}">
                  <a16:creationId xmlns:a16="http://schemas.microsoft.com/office/drawing/2014/main" id="{9D84A93E-2E64-CB73-086B-E203CC70D960}"/>
                </a:ext>
              </a:extLst>
            </p:cNvPr>
            <p:cNvSpPr>
              <a:spLocks noEditPoints="1"/>
            </p:cNvSpPr>
            <p:nvPr/>
          </p:nvSpPr>
          <p:spPr bwMode="auto">
            <a:xfrm>
              <a:off x="2644"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33" name="Freeform 265">
              <a:extLst>
                <a:ext uri="{FF2B5EF4-FFF2-40B4-BE49-F238E27FC236}">
                  <a16:creationId xmlns:a16="http://schemas.microsoft.com/office/drawing/2014/main" id="{FC750943-A89F-6184-E7A2-3D8D9ED97694}"/>
                </a:ext>
              </a:extLst>
            </p:cNvPr>
            <p:cNvSpPr>
              <a:spLocks noEditPoints="1"/>
            </p:cNvSpPr>
            <p:nvPr/>
          </p:nvSpPr>
          <p:spPr bwMode="auto">
            <a:xfrm>
              <a:off x="3448"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34" name="Freeform 266">
              <a:extLst>
                <a:ext uri="{FF2B5EF4-FFF2-40B4-BE49-F238E27FC236}">
                  <a16:creationId xmlns:a16="http://schemas.microsoft.com/office/drawing/2014/main" id="{17A46D71-AA34-96D1-9158-1D87CE81C6DF}"/>
                </a:ext>
              </a:extLst>
            </p:cNvPr>
            <p:cNvSpPr>
              <a:spLocks noEditPoints="1"/>
            </p:cNvSpPr>
            <p:nvPr/>
          </p:nvSpPr>
          <p:spPr bwMode="auto">
            <a:xfrm>
              <a:off x="2644"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35" name="Freeform 267">
              <a:extLst>
                <a:ext uri="{FF2B5EF4-FFF2-40B4-BE49-F238E27FC236}">
                  <a16:creationId xmlns:a16="http://schemas.microsoft.com/office/drawing/2014/main" id="{6740CD5B-D3DC-FC0B-6277-CA4B9CD553EB}"/>
                </a:ext>
              </a:extLst>
            </p:cNvPr>
            <p:cNvSpPr>
              <a:spLocks noEditPoints="1"/>
            </p:cNvSpPr>
            <p:nvPr/>
          </p:nvSpPr>
          <p:spPr bwMode="auto">
            <a:xfrm>
              <a:off x="3448"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037" name="Group 270">
            <a:extLst>
              <a:ext uri="{FF2B5EF4-FFF2-40B4-BE49-F238E27FC236}">
                <a16:creationId xmlns:a16="http://schemas.microsoft.com/office/drawing/2014/main" id="{35760609-7203-053B-9271-7F909F82EB7E}"/>
              </a:ext>
            </a:extLst>
          </p:cNvPr>
          <p:cNvGrpSpPr>
            <a:grpSpLocks noChangeAspect="1"/>
          </p:cNvGrpSpPr>
          <p:nvPr/>
        </p:nvGrpSpPr>
        <p:grpSpPr bwMode="auto">
          <a:xfrm>
            <a:off x="6485800" y="2433541"/>
            <a:ext cx="336884" cy="309713"/>
            <a:chOff x="1491" y="0"/>
            <a:chExt cx="4699" cy="4320"/>
          </a:xfrm>
          <a:solidFill>
            <a:srgbClr val="000000"/>
          </a:solidFill>
        </p:grpSpPr>
        <p:sp>
          <p:nvSpPr>
            <p:cNvPr id="1039" name="Freeform 271">
              <a:extLst>
                <a:ext uri="{FF2B5EF4-FFF2-40B4-BE49-F238E27FC236}">
                  <a16:creationId xmlns:a16="http://schemas.microsoft.com/office/drawing/2014/main" id="{94FFCA60-DC14-8717-C43E-38AF0C362F43}"/>
                </a:ext>
              </a:extLst>
            </p:cNvPr>
            <p:cNvSpPr>
              <a:spLocks noEditPoints="1"/>
            </p:cNvSpPr>
            <p:nvPr/>
          </p:nvSpPr>
          <p:spPr bwMode="auto">
            <a:xfrm>
              <a:off x="2645"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3" y="0"/>
                    <a:pt x="0" y="23"/>
                    <a:pt x="0" y="50"/>
                  </a:cubicBezTo>
                  <a:cubicBezTo>
                    <a:pt x="0" y="314"/>
                    <a:pt x="0" y="314"/>
                    <a:pt x="0" y="314"/>
                  </a:cubicBezTo>
                  <a:cubicBezTo>
                    <a:pt x="0" y="341"/>
                    <a:pt x="23"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0" name="Freeform 272">
              <a:extLst>
                <a:ext uri="{FF2B5EF4-FFF2-40B4-BE49-F238E27FC236}">
                  <a16:creationId xmlns:a16="http://schemas.microsoft.com/office/drawing/2014/main" id="{DF39F374-5ED9-1416-D886-3809B7DF834B}"/>
                </a:ext>
              </a:extLst>
            </p:cNvPr>
            <p:cNvSpPr>
              <a:spLocks noEditPoints="1"/>
            </p:cNvSpPr>
            <p:nvPr/>
          </p:nvSpPr>
          <p:spPr bwMode="auto">
            <a:xfrm>
              <a:off x="3448" y="516"/>
              <a:ext cx="600"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2" y="0"/>
                    <a:pt x="0" y="23"/>
                    <a:pt x="0" y="50"/>
                  </a:cubicBezTo>
                  <a:cubicBezTo>
                    <a:pt x="0" y="314"/>
                    <a:pt x="0" y="314"/>
                    <a:pt x="0" y="314"/>
                  </a:cubicBezTo>
                  <a:cubicBezTo>
                    <a:pt x="0" y="341"/>
                    <a:pt x="22"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1" name="Freeform 273">
              <a:extLst>
                <a:ext uri="{FF2B5EF4-FFF2-40B4-BE49-F238E27FC236}">
                  <a16:creationId xmlns:a16="http://schemas.microsoft.com/office/drawing/2014/main" id="{9DA05DEE-79AA-F711-B3D2-B44E915F31DA}"/>
                </a:ext>
              </a:extLst>
            </p:cNvPr>
            <p:cNvSpPr>
              <a:spLocks noEditPoints="1"/>
            </p:cNvSpPr>
            <p:nvPr/>
          </p:nvSpPr>
          <p:spPr bwMode="auto">
            <a:xfrm>
              <a:off x="2645" y="1936"/>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2" name="Freeform 274">
              <a:extLst>
                <a:ext uri="{FF2B5EF4-FFF2-40B4-BE49-F238E27FC236}">
                  <a16:creationId xmlns:a16="http://schemas.microsoft.com/office/drawing/2014/main" id="{FF7C8411-1BE2-9534-F8F3-F090E6C85956}"/>
                </a:ext>
              </a:extLst>
            </p:cNvPr>
            <p:cNvSpPr>
              <a:spLocks noEditPoints="1"/>
            </p:cNvSpPr>
            <p:nvPr/>
          </p:nvSpPr>
          <p:spPr bwMode="auto">
            <a:xfrm>
              <a:off x="3448" y="1936"/>
              <a:ext cx="600"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3" name="Freeform 275">
              <a:extLst>
                <a:ext uri="{FF2B5EF4-FFF2-40B4-BE49-F238E27FC236}">
                  <a16:creationId xmlns:a16="http://schemas.microsoft.com/office/drawing/2014/main" id="{E24DB9DC-79CC-3DF4-A936-13D9FC4E52A2}"/>
                </a:ext>
              </a:extLst>
            </p:cNvPr>
            <p:cNvSpPr>
              <a:spLocks noEditPoints="1"/>
            </p:cNvSpPr>
            <p:nvPr/>
          </p:nvSpPr>
          <p:spPr bwMode="auto">
            <a:xfrm>
              <a:off x="2645"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4" name="Freeform 276">
              <a:extLst>
                <a:ext uri="{FF2B5EF4-FFF2-40B4-BE49-F238E27FC236}">
                  <a16:creationId xmlns:a16="http://schemas.microsoft.com/office/drawing/2014/main" id="{F92FEEE7-64B1-8217-91DC-1A9D6486F3ED}"/>
                </a:ext>
              </a:extLst>
            </p:cNvPr>
            <p:cNvSpPr>
              <a:spLocks noEditPoints="1"/>
            </p:cNvSpPr>
            <p:nvPr/>
          </p:nvSpPr>
          <p:spPr bwMode="auto">
            <a:xfrm>
              <a:off x="3448" y="3319"/>
              <a:ext cx="600"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5" name="Freeform 277">
              <a:extLst>
                <a:ext uri="{FF2B5EF4-FFF2-40B4-BE49-F238E27FC236}">
                  <a16:creationId xmlns:a16="http://schemas.microsoft.com/office/drawing/2014/main" id="{504261BD-B799-097F-5261-4A7C87124099}"/>
                </a:ext>
              </a:extLst>
            </p:cNvPr>
            <p:cNvSpPr>
              <a:spLocks/>
            </p:cNvSpPr>
            <p:nvPr/>
          </p:nvSpPr>
          <p:spPr bwMode="auto">
            <a:xfrm>
              <a:off x="1778" y="3319"/>
              <a:ext cx="468" cy="126"/>
            </a:xfrm>
            <a:custGeom>
              <a:avLst/>
              <a:gdLst>
                <a:gd name="T0" fmla="*/ 323 w 373"/>
                <a:gd name="T1" fmla="*/ 0 h 100"/>
                <a:gd name="T2" fmla="*/ 50 w 373"/>
                <a:gd name="T3" fmla="*/ 0 h 100"/>
                <a:gd name="T4" fmla="*/ 0 w 373"/>
                <a:gd name="T5" fmla="*/ 50 h 100"/>
                <a:gd name="T6" fmla="*/ 50 w 373"/>
                <a:gd name="T7" fmla="*/ 100 h 100"/>
                <a:gd name="T8" fmla="*/ 323 w 373"/>
                <a:gd name="T9" fmla="*/ 100 h 100"/>
                <a:gd name="T10" fmla="*/ 373 w 373"/>
                <a:gd name="T11" fmla="*/ 50 h 100"/>
                <a:gd name="T12" fmla="*/ 323 w 3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73" h="100">
                  <a:moveTo>
                    <a:pt x="323" y="0"/>
                  </a:moveTo>
                  <a:cubicBezTo>
                    <a:pt x="50" y="0"/>
                    <a:pt x="50" y="0"/>
                    <a:pt x="50" y="0"/>
                  </a:cubicBezTo>
                  <a:cubicBezTo>
                    <a:pt x="22" y="0"/>
                    <a:pt x="0" y="22"/>
                    <a:pt x="0" y="50"/>
                  </a:cubicBezTo>
                  <a:cubicBezTo>
                    <a:pt x="0" y="77"/>
                    <a:pt x="22" y="100"/>
                    <a:pt x="50" y="100"/>
                  </a:cubicBezTo>
                  <a:cubicBezTo>
                    <a:pt x="323" y="100"/>
                    <a:pt x="323" y="100"/>
                    <a:pt x="323" y="100"/>
                  </a:cubicBezTo>
                  <a:cubicBezTo>
                    <a:pt x="350" y="100"/>
                    <a:pt x="373" y="77"/>
                    <a:pt x="373" y="50"/>
                  </a:cubicBezTo>
                  <a:cubicBezTo>
                    <a:pt x="373" y="22"/>
                    <a:pt x="350" y="0"/>
                    <a:pt x="32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6" name="Freeform 278">
              <a:extLst>
                <a:ext uri="{FF2B5EF4-FFF2-40B4-BE49-F238E27FC236}">
                  <a16:creationId xmlns:a16="http://schemas.microsoft.com/office/drawing/2014/main" id="{ECF158A7-E864-8D7C-194E-8D28515AE957}"/>
                </a:ext>
              </a:extLst>
            </p:cNvPr>
            <p:cNvSpPr>
              <a:spLocks noEditPoints="1"/>
            </p:cNvSpPr>
            <p:nvPr/>
          </p:nvSpPr>
          <p:spPr bwMode="auto">
            <a:xfrm>
              <a:off x="1491" y="0"/>
              <a:ext cx="4699" cy="4320"/>
            </a:xfrm>
            <a:custGeom>
              <a:avLst/>
              <a:gdLst>
                <a:gd name="T0" fmla="*/ 3058 w 3748"/>
                <a:gd name="T1" fmla="*/ 860 h 3444"/>
                <a:gd name="T2" fmla="*/ 2848 w 3748"/>
                <a:gd name="T3" fmla="*/ 0 h 3444"/>
                <a:gd name="T4" fmla="*/ 690 w 3748"/>
                <a:gd name="T5" fmla="*/ 210 h 3444"/>
                <a:gd name="T6" fmla="*/ 210 w 3748"/>
                <a:gd name="T7" fmla="*/ 860 h 3444"/>
                <a:gd name="T8" fmla="*/ 0 w 3748"/>
                <a:gd name="T9" fmla="*/ 2938 h 3444"/>
                <a:gd name="T10" fmla="*/ 690 w 3748"/>
                <a:gd name="T11" fmla="*/ 3068 h 3444"/>
                <a:gd name="T12" fmla="*/ 900 w 3748"/>
                <a:gd name="T13" fmla="*/ 3444 h 3444"/>
                <a:gd name="T14" fmla="*/ 3058 w 3748"/>
                <a:gd name="T15" fmla="*/ 3234 h 3444"/>
                <a:gd name="T16" fmla="*/ 3618 w 3748"/>
                <a:gd name="T17" fmla="*/ 3068 h 3444"/>
                <a:gd name="T18" fmla="*/ 3748 w 3748"/>
                <a:gd name="T19" fmla="*/ 1070 h 3444"/>
                <a:gd name="T20" fmla="*/ 3538 w 3748"/>
                <a:gd name="T21" fmla="*/ 960 h 3444"/>
                <a:gd name="T22" fmla="*/ 3648 w 3748"/>
                <a:gd name="T23" fmla="*/ 1806 h 3444"/>
                <a:gd name="T24" fmla="*/ 3058 w 3748"/>
                <a:gd name="T25" fmla="*/ 960 h 3444"/>
                <a:gd name="T26" fmla="*/ 790 w 3748"/>
                <a:gd name="T27" fmla="*/ 1215 h 3444"/>
                <a:gd name="T28" fmla="*/ 2958 w 3748"/>
                <a:gd name="T29" fmla="*/ 2229 h 3444"/>
                <a:gd name="T30" fmla="*/ 790 w 3748"/>
                <a:gd name="T31" fmla="*/ 1215 h 3444"/>
                <a:gd name="T32" fmla="*/ 900 w 3748"/>
                <a:gd name="T33" fmla="*/ 100 h 3444"/>
                <a:gd name="T34" fmla="*/ 2958 w 3748"/>
                <a:gd name="T35" fmla="*/ 210 h 3444"/>
                <a:gd name="T36" fmla="*/ 790 w 3748"/>
                <a:gd name="T37" fmla="*/ 1115 h 3444"/>
                <a:gd name="T38" fmla="*/ 210 w 3748"/>
                <a:gd name="T39" fmla="*/ 960 h 3444"/>
                <a:gd name="T40" fmla="*/ 690 w 3748"/>
                <a:gd name="T41" fmla="*/ 1806 h 3444"/>
                <a:gd name="T42" fmla="*/ 100 w 3748"/>
                <a:gd name="T43" fmla="*/ 1070 h 3444"/>
                <a:gd name="T44" fmla="*/ 130 w 3748"/>
                <a:gd name="T45" fmla="*/ 2968 h 3444"/>
                <a:gd name="T46" fmla="*/ 100 w 3748"/>
                <a:gd name="T47" fmla="*/ 1906 h 3444"/>
                <a:gd name="T48" fmla="*/ 690 w 3748"/>
                <a:gd name="T49" fmla="*/ 2968 h 3444"/>
                <a:gd name="T50" fmla="*/ 2958 w 3748"/>
                <a:gd name="T51" fmla="*/ 3234 h 3444"/>
                <a:gd name="T52" fmla="*/ 900 w 3748"/>
                <a:gd name="T53" fmla="*/ 3344 h 3444"/>
                <a:gd name="T54" fmla="*/ 790 w 3748"/>
                <a:gd name="T55" fmla="*/ 2329 h 3444"/>
                <a:gd name="T56" fmla="*/ 2958 w 3748"/>
                <a:gd name="T57" fmla="*/ 3234 h 3444"/>
                <a:gd name="T58" fmla="*/ 3058 w 3748"/>
                <a:gd name="T59" fmla="*/ 2968 h 3444"/>
                <a:gd name="T60" fmla="*/ 3648 w 3748"/>
                <a:gd name="T61" fmla="*/ 1906 h 3444"/>
                <a:gd name="T62" fmla="*/ 3618 w 3748"/>
                <a:gd name="T63" fmla="*/ 2968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8" h="3444">
                  <a:moveTo>
                    <a:pt x="3538" y="860"/>
                  </a:moveTo>
                  <a:cubicBezTo>
                    <a:pt x="3058" y="860"/>
                    <a:pt x="3058" y="860"/>
                    <a:pt x="3058" y="860"/>
                  </a:cubicBezTo>
                  <a:cubicBezTo>
                    <a:pt x="3058" y="210"/>
                    <a:pt x="3058" y="210"/>
                    <a:pt x="3058" y="210"/>
                  </a:cubicBezTo>
                  <a:cubicBezTo>
                    <a:pt x="3058" y="94"/>
                    <a:pt x="2964" y="0"/>
                    <a:pt x="2848" y="0"/>
                  </a:cubicBezTo>
                  <a:cubicBezTo>
                    <a:pt x="900" y="0"/>
                    <a:pt x="900" y="0"/>
                    <a:pt x="900" y="0"/>
                  </a:cubicBezTo>
                  <a:cubicBezTo>
                    <a:pt x="784" y="0"/>
                    <a:pt x="690" y="94"/>
                    <a:pt x="690" y="210"/>
                  </a:cubicBezTo>
                  <a:cubicBezTo>
                    <a:pt x="690" y="860"/>
                    <a:pt x="690" y="860"/>
                    <a:pt x="690" y="860"/>
                  </a:cubicBezTo>
                  <a:cubicBezTo>
                    <a:pt x="210" y="860"/>
                    <a:pt x="210" y="860"/>
                    <a:pt x="210" y="860"/>
                  </a:cubicBezTo>
                  <a:cubicBezTo>
                    <a:pt x="94" y="860"/>
                    <a:pt x="0" y="954"/>
                    <a:pt x="0" y="1070"/>
                  </a:cubicBezTo>
                  <a:cubicBezTo>
                    <a:pt x="0" y="2938"/>
                    <a:pt x="0" y="2938"/>
                    <a:pt x="0" y="2938"/>
                  </a:cubicBezTo>
                  <a:cubicBezTo>
                    <a:pt x="0" y="3010"/>
                    <a:pt x="58" y="3068"/>
                    <a:pt x="130" y="3068"/>
                  </a:cubicBezTo>
                  <a:cubicBezTo>
                    <a:pt x="690" y="3068"/>
                    <a:pt x="690" y="3068"/>
                    <a:pt x="690" y="3068"/>
                  </a:cubicBezTo>
                  <a:cubicBezTo>
                    <a:pt x="690" y="3234"/>
                    <a:pt x="690" y="3234"/>
                    <a:pt x="690" y="3234"/>
                  </a:cubicBezTo>
                  <a:cubicBezTo>
                    <a:pt x="690" y="3350"/>
                    <a:pt x="784" y="3444"/>
                    <a:pt x="900" y="3444"/>
                  </a:cubicBezTo>
                  <a:cubicBezTo>
                    <a:pt x="2848" y="3444"/>
                    <a:pt x="2848" y="3444"/>
                    <a:pt x="2848" y="3444"/>
                  </a:cubicBezTo>
                  <a:cubicBezTo>
                    <a:pt x="2964" y="3444"/>
                    <a:pt x="3058" y="3350"/>
                    <a:pt x="3058" y="3234"/>
                  </a:cubicBezTo>
                  <a:cubicBezTo>
                    <a:pt x="3058" y="3068"/>
                    <a:pt x="3058" y="3068"/>
                    <a:pt x="3058" y="3068"/>
                  </a:cubicBezTo>
                  <a:cubicBezTo>
                    <a:pt x="3618" y="3068"/>
                    <a:pt x="3618" y="3068"/>
                    <a:pt x="3618" y="3068"/>
                  </a:cubicBezTo>
                  <a:cubicBezTo>
                    <a:pt x="3690" y="3068"/>
                    <a:pt x="3748" y="3010"/>
                    <a:pt x="3748" y="2938"/>
                  </a:cubicBezTo>
                  <a:cubicBezTo>
                    <a:pt x="3748" y="1070"/>
                    <a:pt x="3748" y="1070"/>
                    <a:pt x="3748" y="1070"/>
                  </a:cubicBezTo>
                  <a:cubicBezTo>
                    <a:pt x="3748" y="954"/>
                    <a:pt x="3654" y="860"/>
                    <a:pt x="3538" y="860"/>
                  </a:cubicBezTo>
                  <a:close/>
                  <a:moveTo>
                    <a:pt x="3538" y="960"/>
                  </a:moveTo>
                  <a:cubicBezTo>
                    <a:pt x="3599" y="960"/>
                    <a:pt x="3648" y="1009"/>
                    <a:pt x="3648" y="1070"/>
                  </a:cubicBezTo>
                  <a:cubicBezTo>
                    <a:pt x="3648" y="1806"/>
                    <a:pt x="3648" y="1806"/>
                    <a:pt x="3648" y="1806"/>
                  </a:cubicBezTo>
                  <a:cubicBezTo>
                    <a:pt x="3058" y="1806"/>
                    <a:pt x="3058" y="1806"/>
                    <a:pt x="3058" y="1806"/>
                  </a:cubicBezTo>
                  <a:cubicBezTo>
                    <a:pt x="3058" y="960"/>
                    <a:pt x="3058" y="960"/>
                    <a:pt x="3058" y="960"/>
                  </a:cubicBezTo>
                  <a:lnTo>
                    <a:pt x="3538" y="960"/>
                  </a:lnTo>
                  <a:close/>
                  <a:moveTo>
                    <a:pt x="790" y="1215"/>
                  </a:moveTo>
                  <a:cubicBezTo>
                    <a:pt x="2958" y="1215"/>
                    <a:pt x="2958" y="1215"/>
                    <a:pt x="2958" y="1215"/>
                  </a:cubicBezTo>
                  <a:cubicBezTo>
                    <a:pt x="2958" y="2229"/>
                    <a:pt x="2958" y="2229"/>
                    <a:pt x="2958" y="2229"/>
                  </a:cubicBezTo>
                  <a:cubicBezTo>
                    <a:pt x="790" y="2229"/>
                    <a:pt x="790" y="2229"/>
                    <a:pt x="790" y="2229"/>
                  </a:cubicBezTo>
                  <a:lnTo>
                    <a:pt x="790" y="1215"/>
                  </a:lnTo>
                  <a:close/>
                  <a:moveTo>
                    <a:pt x="790" y="210"/>
                  </a:moveTo>
                  <a:cubicBezTo>
                    <a:pt x="790" y="149"/>
                    <a:pt x="839" y="100"/>
                    <a:pt x="900" y="100"/>
                  </a:cubicBezTo>
                  <a:cubicBezTo>
                    <a:pt x="2848" y="100"/>
                    <a:pt x="2848" y="100"/>
                    <a:pt x="2848" y="100"/>
                  </a:cubicBezTo>
                  <a:cubicBezTo>
                    <a:pt x="2909" y="100"/>
                    <a:pt x="2958" y="149"/>
                    <a:pt x="2958" y="210"/>
                  </a:cubicBezTo>
                  <a:cubicBezTo>
                    <a:pt x="2958" y="1115"/>
                    <a:pt x="2958" y="1115"/>
                    <a:pt x="2958" y="1115"/>
                  </a:cubicBezTo>
                  <a:cubicBezTo>
                    <a:pt x="790" y="1115"/>
                    <a:pt x="790" y="1115"/>
                    <a:pt x="790" y="1115"/>
                  </a:cubicBezTo>
                  <a:lnTo>
                    <a:pt x="790" y="210"/>
                  </a:lnTo>
                  <a:close/>
                  <a:moveTo>
                    <a:pt x="210" y="960"/>
                  </a:moveTo>
                  <a:cubicBezTo>
                    <a:pt x="690" y="960"/>
                    <a:pt x="690" y="960"/>
                    <a:pt x="690" y="960"/>
                  </a:cubicBezTo>
                  <a:cubicBezTo>
                    <a:pt x="690" y="1806"/>
                    <a:pt x="690" y="1806"/>
                    <a:pt x="690" y="1806"/>
                  </a:cubicBezTo>
                  <a:cubicBezTo>
                    <a:pt x="100" y="1806"/>
                    <a:pt x="100" y="1806"/>
                    <a:pt x="100" y="1806"/>
                  </a:cubicBezTo>
                  <a:cubicBezTo>
                    <a:pt x="100" y="1070"/>
                    <a:pt x="100" y="1070"/>
                    <a:pt x="100" y="1070"/>
                  </a:cubicBezTo>
                  <a:cubicBezTo>
                    <a:pt x="100" y="1009"/>
                    <a:pt x="149" y="960"/>
                    <a:pt x="210" y="960"/>
                  </a:cubicBezTo>
                  <a:close/>
                  <a:moveTo>
                    <a:pt x="130" y="2968"/>
                  </a:moveTo>
                  <a:cubicBezTo>
                    <a:pt x="113" y="2968"/>
                    <a:pt x="100" y="2955"/>
                    <a:pt x="100" y="2938"/>
                  </a:cubicBezTo>
                  <a:cubicBezTo>
                    <a:pt x="100" y="1906"/>
                    <a:pt x="100" y="1906"/>
                    <a:pt x="100" y="1906"/>
                  </a:cubicBezTo>
                  <a:cubicBezTo>
                    <a:pt x="690" y="1906"/>
                    <a:pt x="690" y="1906"/>
                    <a:pt x="690" y="1906"/>
                  </a:cubicBezTo>
                  <a:cubicBezTo>
                    <a:pt x="690" y="2968"/>
                    <a:pt x="690" y="2968"/>
                    <a:pt x="690" y="2968"/>
                  </a:cubicBezTo>
                  <a:lnTo>
                    <a:pt x="130" y="2968"/>
                  </a:lnTo>
                  <a:close/>
                  <a:moveTo>
                    <a:pt x="2958" y="3234"/>
                  </a:moveTo>
                  <a:cubicBezTo>
                    <a:pt x="2958" y="3295"/>
                    <a:pt x="2909" y="3344"/>
                    <a:pt x="2848" y="3344"/>
                  </a:cubicBezTo>
                  <a:cubicBezTo>
                    <a:pt x="900" y="3344"/>
                    <a:pt x="900" y="3344"/>
                    <a:pt x="900" y="3344"/>
                  </a:cubicBezTo>
                  <a:cubicBezTo>
                    <a:pt x="839" y="3344"/>
                    <a:pt x="790" y="3295"/>
                    <a:pt x="790" y="3234"/>
                  </a:cubicBezTo>
                  <a:cubicBezTo>
                    <a:pt x="790" y="2329"/>
                    <a:pt x="790" y="2329"/>
                    <a:pt x="790" y="2329"/>
                  </a:cubicBezTo>
                  <a:cubicBezTo>
                    <a:pt x="2958" y="2329"/>
                    <a:pt x="2958" y="2329"/>
                    <a:pt x="2958" y="2329"/>
                  </a:cubicBezTo>
                  <a:lnTo>
                    <a:pt x="2958" y="3234"/>
                  </a:lnTo>
                  <a:close/>
                  <a:moveTo>
                    <a:pt x="3618" y="2968"/>
                  </a:moveTo>
                  <a:cubicBezTo>
                    <a:pt x="3058" y="2968"/>
                    <a:pt x="3058" y="2968"/>
                    <a:pt x="3058" y="2968"/>
                  </a:cubicBezTo>
                  <a:cubicBezTo>
                    <a:pt x="3058" y="1906"/>
                    <a:pt x="3058" y="1906"/>
                    <a:pt x="3058" y="1906"/>
                  </a:cubicBezTo>
                  <a:cubicBezTo>
                    <a:pt x="3648" y="1906"/>
                    <a:pt x="3648" y="1906"/>
                    <a:pt x="3648" y="1906"/>
                  </a:cubicBezTo>
                  <a:cubicBezTo>
                    <a:pt x="3648" y="2938"/>
                    <a:pt x="3648" y="2938"/>
                    <a:pt x="3648" y="2938"/>
                  </a:cubicBezTo>
                  <a:cubicBezTo>
                    <a:pt x="3648" y="2955"/>
                    <a:pt x="3635" y="2968"/>
                    <a:pt x="3618" y="296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7" name="Freeform 279">
              <a:extLst>
                <a:ext uri="{FF2B5EF4-FFF2-40B4-BE49-F238E27FC236}">
                  <a16:creationId xmlns:a16="http://schemas.microsoft.com/office/drawing/2014/main" id="{1CCD098E-C2DA-C988-3DF7-5AF2115EBF42}"/>
                </a:ext>
              </a:extLst>
            </p:cNvPr>
            <p:cNvSpPr>
              <a:spLocks/>
            </p:cNvSpPr>
            <p:nvPr/>
          </p:nvSpPr>
          <p:spPr bwMode="auto">
            <a:xfrm>
              <a:off x="5435" y="3319"/>
              <a:ext cx="468" cy="126"/>
            </a:xfrm>
            <a:custGeom>
              <a:avLst/>
              <a:gdLst>
                <a:gd name="T0" fmla="*/ 323 w 373"/>
                <a:gd name="T1" fmla="*/ 0 h 100"/>
                <a:gd name="T2" fmla="*/ 50 w 373"/>
                <a:gd name="T3" fmla="*/ 0 h 100"/>
                <a:gd name="T4" fmla="*/ 0 w 373"/>
                <a:gd name="T5" fmla="*/ 50 h 100"/>
                <a:gd name="T6" fmla="*/ 50 w 373"/>
                <a:gd name="T7" fmla="*/ 100 h 100"/>
                <a:gd name="T8" fmla="*/ 323 w 373"/>
                <a:gd name="T9" fmla="*/ 100 h 100"/>
                <a:gd name="T10" fmla="*/ 373 w 373"/>
                <a:gd name="T11" fmla="*/ 50 h 100"/>
                <a:gd name="T12" fmla="*/ 323 w 3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73" h="100">
                  <a:moveTo>
                    <a:pt x="323" y="0"/>
                  </a:moveTo>
                  <a:cubicBezTo>
                    <a:pt x="50" y="0"/>
                    <a:pt x="50" y="0"/>
                    <a:pt x="50" y="0"/>
                  </a:cubicBezTo>
                  <a:cubicBezTo>
                    <a:pt x="23" y="0"/>
                    <a:pt x="0" y="22"/>
                    <a:pt x="0" y="50"/>
                  </a:cubicBezTo>
                  <a:cubicBezTo>
                    <a:pt x="0" y="77"/>
                    <a:pt x="23" y="100"/>
                    <a:pt x="50" y="100"/>
                  </a:cubicBezTo>
                  <a:cubicBezTo>
                    <a:pt x="323" y="100"/>
                    <a:pt x="323" y="100"/>
                    <a:pt x="323" y="100"/>
                  </a:cubicBezTo>
                  <a:cubicBezTo>
                    <a:pt x="351" y="100"/>
                    <a:pt x="373" y="77"/>
                    <a:pt x="373" y="50"/>
                  </a:cubicBezTo>
                  <a:cubicBezTo>
                    <a:pt x="373" y="22"/>
                    <a:pt x="351" y="0"/>
                    <a:pt x="32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057" name="Group 290">
            <a:extLst>
              <a:ext uri="{FF2B5EF4-FFF2-40B4-BE49-F238E27FC236}">
                <a16:creationId xmlns:a16="http://schemas.microsoft.com/office/drawing/2014/main" id="{F16A76EB-3111-C9E9-A159-C8F1928CF49B}"/>
              </a:ext>
            </a:extLst>
          </p:cNvPr>
          <p:cNvGrpSpPr>
            <a:grpSpLocks noChangeAspect="1"/>
          </p:cNvGrpSpPr>
          <p:nvPr/>
        </p:nvGrpSpPr>
        <p:grpSpPr bwMode="auto">
          <a:xfrm>
            <a:off x="7353646" y="2407357"/>
            <a:ext cx="236525" cy="327572"/>
            <a:chOff x="2280" y="-1"/>
            <a:chExt cx="3120" cy="4321"/>
          </a:xfrm>
          <a:solidFill>
            <a:srgbClr val="000000"/>
          </a:solidFill>
        </p:grpSpPr>
        <p:sp>
          <p:nvSpPr>
            <p:cNvPr id="1059" name="Freeform 291">
              <a:extLst>
                <a:ext uri="{FF2B5EF4-FFF2-40B4-BE49-F238E27FC236}">
                  <a16:creationId xmlns:a16="http://schemas.microsoft.com/office/drawing/2014/main" id="{979D6382-43FB-186F-654A-9C5FA9B7CAB5}"/>
                </a:ext>
              </a:extLst>
            </p:cNvPr>
            <p:cNvSpPr>
              <a:spLocks noEditPoints="1"/>
            </p:cNvSpPr>
            <p:nvPr/>
          </p:nvSpPr>
          <p:spPr bwMode="auto">
            <a:xfrm>
              <a:off x="2280" y="-1"/>
              <a:ext cx="3120" cy="4321"/>
            </a:xfrm>
            <a:custGeom>
              <a:avLst/>
              <a:gdLst>
                <a:gd name="T0" fmla="*/ 2154 w 2364"/>
                <a:gd name="T1" fmla="*/ 3274 h 3274"/>
                <a:gd name="T2" fmla="*/ 210 w 2364"/>
                <a:gd name="T3" fmla="*/ 3274 h 3274"/>
                <a:gd name="T4" fmla="*/ 0 w 2364"/>
                <a:gd name="T5" fmla="*/ 3064 h 3274"/>
                <a:gd name="T6" fmla="*/ 0 w 2364"/>
                <a:gd name="T7" fmla="*/ 210 h 3274"/>
                <a:gd name="T8" fmla="*/ 210 w 2364"/>
                <a:gd name="T9" fmla="*/ 0 h 3274"/>
                <a:gd name="T10" fmla="*/ 2154 w 2364"/>
                <a:gd name="T11" fmla="*/ 0 h 3274"/>
                <a:gd name="T12" fmla="*/ 2364 w 2364"/>
                <a:gd name="T13" fmla="*/ 210 h 3274"/>
                <a:gd name="T14" fmla="*/ 2364 w 2364"/>
                <a:gd name="T15" fmla="*/ 3064 h 3274"/>
                <a:gd name="T16" fmla="*/ 2154 w 2364"/>
                <a:gd name="T17" fmla="*/ 3274 h 3274"/>
                <a:gd name="T18" fmla="*/ 210 w 2364"/>
                <a:gd name="T19" fmla="*/ 100 h 3274"/>
                <a:gd name="T20" fmla="*/ 100 w 2364"/>
                <a:gd name="T21" fmla="*/ 210 h 3274"/>
                <a:gd name="T22" fmla="*/ 100 w 2364"/>
                <a:gd name="T23" fmla="*/ 3064 h 3274"/>
                <a:gd name="T24" fmla="*/ 210 w 2364"/>
                <a:gd name="T25" fmla="*/ 3174 h 3274"/>
                <a:gd name="T26" fmla="*/ 2154 w 2364"/>
                <a:gd name="T27" fmla="*/ 3174 h 3274"/>
                <a:gd name="T28" fmla="*/ 2264 w 2364"/>
                <a:gd name="T29" fmla="*/ 3064 h 3274"/>
                <a:gd name="T30" fmla="*/ 2264 w 2364"/>
                <a:gd name="T31" fmla="*/ 210 h 3274"/>
                <a:gd name="T32" fmla="*/ 2154 w 2364"/>
                <a:gd name="T33" fmla="*/ 100 h 3274"/>
                <a:gd name="T34" fmla="*/ 210 w 2364"/>
                <a:gd name="T35" fmla="*/ 100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4" h="3274">
                  <a:moveTo>
                    <a:pt x="2154" y="3274"/>
                  </a:moveTo>
                  <a:cubicBezTo>
                    <a:pt x="210" y="3274"/>
                    <a:pt x="210" y="3274"/>
                    <a:pt x="210" y="3274"/>
                  </a:cubicBezTo>
                  <a:cubicBezTo>
                    <a:pt x="94" y="3274"/>
                    <a:pt x="0" y="3180"/>
                    <a:pt x="0" y="3064"/>
                  </a:cubicBezTo>
                  <a:cubicBezTo>
                    <a:pt x="0" y="210"/>
                    <a:pt x="0" y="210"/>
                    <a:pt x="0" y="210"/>
                  </a:cubicBezTo>
                  <a:cubicBezTo>
                    <a:pt x="0" y="94"/>
                    <a:pt x="94" y="0"/>
                    <a:pt x="210" y="0"/>
                  </a:cubicBezTo>
                  <a:cubicBezTo>
                    <a:pt x="2154" y="0"/>
                    <a:pt x="2154" y="0"/>
                    <a:pt x="2154" y="0"/>
                  </a:cubicBezTo>
                  <a:cubicBezTo>
                    <a:pt x="2270" y="0"/>
                    <a:pt x="2364" y="94"/>
                    <a:pt x="2364" y="210"/>
                  </a:cubicBezTo>
                  <a:cubicBezTo>
                    <a:pt x="2364" y="3064"/>
                    <a:pt x="2364" y="3064"/>
                    <a:pt x="2364" y="3064"/>
                  </a:cubicBezTo>
                  <a:cubicBezTo>
                    <a:pt x="2364" y="3180"/>
                    <a:pt x="2270" y="3274"/>
                    <a:pt x="2154" y="3274"/>
                  </a:cubicBezTo>
                  <a:close/>
                  <a:moveTo>
                    <a:pt x="210" y="100"/>
                  </a:moveTo>
                  <a:cubicBezTo>
                    <a:pt x="149" y="100"/>
                    <a:pt x="100" y="149"/>
                    <a:pt x="100" y="210"/>
                  </a:cubicBezTo>
                  <a:cubicBezTo>
                    <a:pt x="100" y="3064"/>
                    <a:pt x="100" y="3064"/>
                    <a:pt x="100" y="3064"/>
                  </a:cubicBezTo>
                  <a:cubicBezTo>
                    <a:pt x="100" y="3125"/>
                    <a:pt x="149" y="3174"/>
                    <a:pt x="210" y="3174"/>
                  </a:cubicBezTo>
                  <a:cubicBezTo>
                    <a:pt x="2154" y="3174"/>
                    <a:pt x="2154" y="3174"/>
                    <a:pt x="2154" y="3174"/>
                  </a:cubicBezTo>
                  <a:cubicBezTo>
                    <a:pt x="2215" y="3174"/>
                    <a:pt x="2264" y="3125"/>
                    <a:pt x="2264" y="3064"/>
                  </a:cubicBezTo>
                  <a:cubicBezTo>
                    <a:pt x="2264" y="210"/>
                    <a:pt x="2264" y="210"/>
                    <a:pt x="2264" y="210"/>
                  </a:cubicBezTo>
                  <a:cubicBezTo>
                    <a:pt x="2264" y="149"/>
                    <a:pt x="2215" y="100"/>
                    <a:pt x="215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60" name="Oval 292">
              <a:extLst>
                <a:ext uri="{FF2B5EF4-FFF2-40B4-BE49-F238E27FC236}">
                  <a16:creationId xmlns:a16="http://schemas.microsoft.com/office/drawing/2014/main" id="{68155DE2-CE52-9305-AFFE-3606BF724DB0}"/>
                </a:ext>
              </a:extLst>
            </p:cNvPr>
            <p:cNvSpPr>
              <a:spLocks noChangeArrowheads="1"/>
            </p:cNvSpPr>
            <p:nvPr/>
          </p:nvSpPr>
          <p:spPr bwMode="auto">
            <a:xfrm>
              <a:off x="3687" y="3820"/>
              <a:ext cx="306" cy="30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61" name="Freeform 293">
              <a:extLst>
                <a:ext uri="{FF2B5EF4-FFF2-40B4-BE49-F238E27FC236}">
                  <a16:creationId xmlns:a16="http://schemas.microsoft.com/office/drawing/2014/main" id="{D856ECC2-3C9D-9B45-BF97-0462E5628604}"/>
                </a:ext>
              </a:extLst>
            </p:cNvPr>
            <p:cNvSpPr>
              <a:spLocks noEditPoints="1"/>
            </p:cNvSpPr>
            <p:nvPr/>
          </p:nvSpPr>
          <p:spPr bwMode="auto">
            <a:xfrm>
              <a:off x="2488" y="557"/>
              <a:ext cx="2703" cy="3211"/>
            </a:xfrm>
            <a:custGeom>
              <a:avLst/>
              <a:gdLst>
                <a:gd name="T0" fmla="*/ 1998 w 2048"/>
                <a:gd name="T1" fmla="*/ 2433 h 2433"/>
                <a:gd name="T2" fmla="*/ 50 w 2048"/>
                <a:gd name="T3" fmla="*/ 2433 h 2433"/>
                <a:gd name="T4" fmla="*/ 0 w 2048"/>
                <a:gd name="T5" fmla="*/ 2383 h 2433"/>
                <a:gd name="T6" fmla="*/ 0 w 2048"/>
                <a:gd name="T7" fmla="*/ 50 h 2433"/>
                <a:gd name="T8" fmla="*/ 50 w 2048"/>
                <a:gd name="T9" fmla="*/ 0 h 2433"/>
                <a:gd name="T10" fmla="*/ 1998 w 2048"/>
                <a:gd name="T11" fmla="*/ 0 h 2433"/>
                <a:gd name="T12" fmla="*/ 2048 w 2048"/>
                <a:gd name="T13" fmla="*/ 50 h 2433"/>
                <a:gd name="T14" fmla="*/ 2048 w 2048"/>
                <a:gd name="T15" fmla="*/ 2383 h 2433"/>
                <a:gd name="T16" fmla="*/ 1998 w 2048"/>
                <a:gd name="T17" fmla="*/ 2433 h 2433"/>
                <a:gd name="T18" fmla="*/ 100 w 2048"/>
                <a:gd name="T19" fmla="*/ 2333 h 2433"/>
                <a:gd name="T20" fmla="*/ 1948 w 2048"/>
                <a:gd name="T21" fmla="*/ 2333 h 2433"/>
                <a:gd name="T22" fmla="*/ 1948 w 2048"/>
                <a:gd name="T23" fmla="*/ 100 h 2433"/>
                <a:gd name="T24" fmla="*/ 100 w 2048"/>
                <a:gd name="T25" fmla="*/ 100 h 2433"/>
                <a:gd name="T26" fmla="*/ 100 w 2048"/>
                <a:gd name="T27" fmla="*/ 2333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8" h="2433">
                  <a:moveTo>
                    <a:pt x="1998" y="2433"/>
                  </a:moveTo>
                  <a:cubicBezTo>
                    <a:pt x="50" y="2433"/>
                    <a:pt x="50" y="2433"/>
                    <a:pt x="50" y="2433"/>
                  </a:cubicBezTo>
                  <a:cubicBezTo>
                    <a:pt x="22" y="2433"/>
                    <a:pt x="0" y="2410"/>
                    <a:pt x="0" y="2383"/>
                  </a:cubicBezTo>
                  <a:cubicBezTo>
                    <a:pt x="0" y="50"/>
                    <a:pt x="0" y="50"/>
                    <a:pt x="0" y="50"/>
                  </a:cubicBezTo>
                  <a:cubicBezTo>
                    <a:pt x="0" y="22"/>
                    <a:pt x="22" y="0"/>
                    <a:pt x="50" y="0"/>
                  </a:cubicBezTo>
                  <a:cubicBezTo>
                    <a:pt x="1998" y="0"/>
                    <a:pt x="1998" y="0"/>
                    <a:pt x="1998" y="0"/>
                  </a:cubicBezTo>
                  <a:cubicBezTo>
                    <a:pt x="2026" y="0"/>
                    <a:pt x="2048" y="22"/>
                    <a:pt x="2048" y="50"/>
                  </a:cubicBezTo>
                  <a:cubicBezTo>
                    <a:pt x="2048" y="2383"/>
                    <a:pt x="2048" y="2383"/>
                    <a:pt x="2048" y="2383"/>
                  </a:cubicBezTo>
                  <a:cubicBezTo>
                    <a:pt x="2048" y="2410"/>
                    <a:pt x="2026" y="2433"/>
                    <a:pt x="1998" y="2433"/>
                  </a:cubicBezTo>
                  <a:close/>
                  <a:moveTo>
                    <a:pt x="100" y="2333"/>
                  </a:moveTo>
                  <a:cubicBezTo>
                    <a:pt x="1948" y="2333"/>
                    <a:pt x="1948" y="2333"/>
                    <a:pt x="1948" y="2333"/>
                  </a:cubicBezTo>
                  <a:cubicBezTo>
                    <a:pt x="1948" y="100"/>
                    <a:pt x="1948" y="100"/>
                    <a:pt x="1948" y="100"/>
                  </a:cubicBezTo>
                  <a:cubicBezTo>
                    <a:pt x="100" y="100"/>
                    <a:pt x="100" y="100"/>
                    <a:pt x="100" y="100"/>
                  </a:cubicBezTo>
                  <a:lnTo>
                    <a:pt x="100" y="233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62" name="Freeform 294">
              <a:extLst>
                <a:ext uri="{FF2B5EF4-FFF2-40B4-BE49-F238E27FC236}">
                  <a16:creationId xmlns:a16="http://schemas.microsoft.com/office/drawing/2014/main" id="{B6019D32-FC7D-B96D-CF1B-F37B15DC927F}"/>
                </a:ext>
              </a:extLst>
            </p:cNvPr>
            <p:cNvSpPr>
              <a:spLocks/>
            </p:cNvSpPr>
            <p:nvPr/>
          </p:nvSpPr>
          <p:spPr bwMode="auto">
            <a:xfrm>
              <a:off x="3627" y="275"/>
              <a:ext cx="612" cy="132"/>
            </a:xfrm>
            <a:custGeom>
              <a:avLst/>
              <a:gdLst>
                <a:gd name="T0" fmla="*/ 413 w 463"/>
                <a:gd name="T1" fmla="*/ 100 h 100"/>
                <a:gd name="T2" fmla="*/ 50 w 463"/>
                <a:gd name="T3" fmla="*/ 100 h 100"/>
                <a:gd name="T4" fmla="*/ 0 w 463"/>
                <a:gd name="T5" fmla="*/ 50 h 100"/>
                <a:gd name="T6" fmla="*/ 50 w 463"/>
                <a:gd name="T7" fmla="*/ 0 h 100"/>
                <a:gd name="T8" fmla="*/ 413 w 463"/>
                <a:gd name="T9" fmla="*/ 0 h 100"/>
                <a:gd name="T10" fmla="*/ 463 w 463"/>
                <a:gd name="T11" fmla="*/ 50 h 100"/>
                <a:gd name="T12" fmla="*/ 413 w 4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63" h="100">
                  <a:moveTo>
                    <a:pt x="413" y="100"/>
                  </a:moveTo>
                  <a:cubicBezTo>
                    <a:pt x="50" y="100"/>
                    <a:pt x="50" y="100"/>
                    <a:pt x="50" y="100"/>
                  </a:cubicBezTo>
                  <a:cubicBezTo>
                    <a:pt x="23" y="100"/>
                    <a:pt x="0" y="77"/>
                    <a:pt x="0" y="50"/>
                  </a:cubicBezTo>
                  <a:cubicBezTo>
                    <a:pt x="0" y="22"/>
                    <a:pt x="23" y="0"/>
                    <a:pt x="50" y="0"/>
                  </a:cubicBezTo>
                  <a:cubicBezTo>
                    <a:pt x="413" y="0"/>
                    <a:pt x="413" y="0"/>
                    <a:pt x="413" y="0"/>
                  </a:cubicBezTo>
                  <a:cubicBezTo>
                    <a:pt x="440" y="0"/>
                    <a:pt x="463" y="22"/>
                    <a:pt x="463" y="50"/>
                  </a:cubicBezTo>
                  <a:cubicBezTo>
                    <a:pt x="463" y="77"/>
                    <a:pt x="440" y="100"/>
                    <a:pt x="41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63" name="Freeform 295">
              <a:extLst>
                <a:ext uri="{FF2B5EF4-FFF2-40B4-BE49-F238E27FC236}">
                  <a16:creationId xmlns:a16="http://schemas.microsoft.com/office/drawing/2014/main" id="{3C5FF859-B27B-92F8-120C-39BE235D2800}"/>
                </a:ext>
              </a:extLst>
            </p:cNvPr>
            <p:cNvSpPr>
              <a:spLocks/>
            </p:cNvSpPr>
            <p:nvPr/>
          </p:nvSpPr>
          <p:spPr bwMode="auto">
            <a:xfrm>
              <a:off x="3441" y="273"/>
              <a:ext cx="132" cy="132"/>
            </a:xfrm>
            <a:custGeom>
              <a:avLst/>
              <a:gdLst>
                <a:gd name="T0" fmla="*/ 50 w 100"/>
                <a:gd name="T1" fmla="*/ 100 h 100"/>
                <a:gd name="T2" fmla="*/ 45 w 100"/>
                <a:gd name="T3" fmla="*/ 100 h 100"/>
                <a:gd name="T4" fmla="*/ 41 w 100"/>
                <a:gd name="T5" fmla="*/ 100 h 100"/>
                <a:gd name="T6" fmla="*/ 31 w 100"/>
                <a:gd name="T7" fmla="*/ 97 h 100"/>
                <a:gd name="T8" fmla="*/ 23 w 100"/>
                <a:gd name="T9" fmla="*/ 92 h 100"/>
                <a:gd name="T10" fmla="*/ 19 w 100"/>
                <a:gd name="T11" fmla="*/ 89 h 100"/>
                <a:gd name="T12" fmla="*/ 15 w 100"/>
                <a:gd name="T13" fmla="*/ 86 h 100"/>
                <a:gd name="T14" fmla="*/ 12 w 100"/>
                <a:gd name="T15" fmla="*/ 82 h 100"/>
                <a:gd name="T16" fmla="*/ 9 w 100"/>
                <a:gd name="T17" fmla="*/ 78 h 100"/>
                <a:gd name="T18" fmla="*/ 4 w 100"/>
                <a:gd name="T19" fmla="*/ 70 h 100"/>
                <a:gd name="T20" fmla="*/ 1 w 100"/>
                <a:gd name="T21" fmla="*/ 60 h 100"/>
                <a:gd name="T22" fmla="*/ 1 w 100"/>
                <a:gd name="T23" fmla="*/ 55 h 100"/>
                <a:gd name="T24" fmla="*/ 0 w 100"/>
                <a:gd name="T25" fmla="*/ 51 h 100"/>
                <a:gd name="T26" fmla="*/ 15 w 100"/>
                <a:gd name="T27" fmla="*/ 15 h 100"/>
                <a:gd name="T28" fmla="*/ 19 w 100"/>
                <a:gd name="T29" fmla="*/ 12 h 100"/>
                <a:gd name="T30" fmla="*/ 23 w 100"/>
                <a:gd name="T31" fmla="*/ 9 h 100"/>
                <a:gd name="T32" fmla="*/ 31 w 100"/>
                <a:gd name="T33" fmla="*/ 4 h 100"/>
                <a:gd name="T34" fmla="*/ 41 w 100"/>
                <a:gd name="T35" fmla="*/ 1 h 100"/>
                <a:gd name="T36" fmla="*/ 45 w 100"/>
                <a:gd name="T37" fmla="*/ 1 h 100"/>
                <a:gd name="T38" fmla="*/ 55 w 100"/>
                <a:gd name="T39" fmla="*/ 1 h 100"/>
                <a:gd name="T40" fmla="*/ 60 w 100"/>
                <a:gd name="T41" fmla="*/ 1 h 100"/>
                <a:gd name="T42" fmla="*/ 69 w 100"/>
                <a:gd name="T43" fmla="*/ 4 h 100"/>
                <a:gd name="T44" fmla="*/ 78 w 100"/>
                <a:gd name="T45" fmla="*/ 9 h 100"/>
                <a:gd name="T46" fmla="*/ 82 w 100"/>
                <a:gd name="T47" fmla="*/ 12 h 100"/>
                <a:gd name="T48" fmla="*/ 86 w 100"/>
                <a:gd name="T49" fmla="*/ 15 h 100"/>
                <a:gd name="T50" fmla="*/ 100 w 100"/>
                <a:gd name="T51" fmla="*/ 51 h 100"/>
                <a:gd name="T52" fmla="*/ 100 w 100"/>
                <a:gd name="T53" fmla="*/ 55 h 100"/>
                <a:gd name="T54" fmla="*/ 99 w 100"/>
                <a:gd name="T55" fmla="*/ 60 h 100"/>
                <a:gd name="T56" fmla="*/ 96 w 100"/>
                <a:gd name="T57" fmla="*/ 70 h 100"/>
                <a:gd name="T58" fmla="*/ 92 w 100"/>
                <a:gd name="T59" fmla="*/ 78 h 100"/>
                <a:gd name="T60" fmla="*/ 89 w 100"/>
                <a:gd name="T61" fmla="*/ 82 h 100"/>
                <a:gd name="T62" fmla="*/ 86 w 100"/>
                <a:gd name="T63" fmla="*/ 86 h 100"/>
                <a:gd name="T64" fmla="*/ 82 w 100"/>
                <a:gd name="T65" fmla="*/ 89 h 100"/>
                <a:gd name="T66" fmla="*/ 78 w 100"/>
                <a:gd name="T67" fmla="*/ 92 h 100"/>
                <a:gd name="T68" fmla="*/ 69 w 100"/>
                <a:gd name="T69" fmla="*/ 97 h 100"/>
                <a:gd name="T70" fmla="*/ 60 w 100"/>
                <a:gd name="T71" fmla="*/ 100 h 100"/>
                <a:gd name="T72" fmla="*/ 55 w 100"/>
                <a:gd name="T73" fmla="*/ 100 h 100"/>
                <a:gd name="T74" fmla="*/ 50 w 100"/>
                <a:gd name="T7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0" y="100"/>
                  </a:moveTo>
                  <a:cubicBezTo>
                    <a:pt x="49" y="100"/>
                    <a:pt x="47" y="100"/>
                    <a:pt x="45" y="100"/>
                  </a:cubicBezTo>
                  <a:cubicBezTo>
                    <a:pt x="44" y="100"/>
                    <a:pt x="42" y="100"/>
                    <a:pt x="41" y="100"/>
                  </a:cubicBezTo>
                  <a:cubicBezTo>
                    <a:pt x="37" y="99"/>
                    <a:pt x="34" y="98"/>
                    <a:pt x="31" y="97"/>
                  </a:cubicBezTo>
                  <a:cubicBezTo>
                    <a:pt x="28" y="95"/>
                    <a:pt x="25" y="94"/>
                    <a:pt x="23" y="92"/>
                  </a:cubicBezTo>
                  <a:cubicBezTo>
                    <a:pt x="21" y="91"/>
                    <a:pt x="20" y="90"/>
                    <a:pt x="19" y="89"/>
                  </a:cubicBezTo>
                  <a:cubicBezTo>
                    <a:pt x="17" y="88"/>
                    <a:pt x="16" y="87"/>
                    <a:pt x="15" y="86"/>
                  </a:cubicBezTo>
                  <a:cubicBezTo>
                    <a:pt x="14" y="85"/>
                    <a:pt x="13" y="83"/>
                    <a:pt x="12" y="82"/>
                  </a:cubicBezTo>
                  <a:cubicBezTo>
                    <a:pt x="11" y="81"/>
                    <a:pt x="10" y="80"/>
                    <a:pt x="9" y="78"/>
                  </a:cubicBezTo>
                  <a:cubicBezTo>
                    <a:pt x="7" y="76"/>
                    <a:pt x="5" y="73"/>
                    <a:pt x="4" y="70"/>
                  </a:cubicBezTo>
                  <a:cubicBezTo>
                    <a:pt x="3" y="67"/>
                    <a:pt x="2" y="63"/>
                    <a:pt x="1" y="60"/>
                  </a:cubicBezTo>
                  <a:cubicBezTo>
                    <a:pt x="1" y="59"/>
                    <a:pt x="1" y="57"/>
                    <a:pt x="1" y="55"/>
                  </a:cubicBezTo>
                  <a:cubicBezTo>
                    <a:pt x="0" y="54"/>
                    <a:pt x="0" y="52"/>
                    <a:pt x="0" y="51"/>
                  </a:cubicBezTo>
                  <a:cubicBezTo>
                    <a:pt x="0" y="37"/>
                    <a:pt x="6" y="24"/>
                    <a:pt x="15" y="15"/>
                  </a:cubicBezTo>
                  <a:cubicBezTo>
                    <a:pt x="16" y="14"/>
                    <a:pt x="17" y="13"/>
                    <a:pt x="19" y="12"/>
                  </a:cubicBezTo>
                  <a:cubicBezTo>
                    <a:pt x="20" y="11"/>
                    <a:pt x="21" y="10"/>
                    <a:pt x="23" y="9"/>
                  </a:cubicBezTo>
                  <a:cubicBezTo>
                    <a:pt x="25" y="7"/>
                    <a:pt x="28" y="6"/>
                    <a:pt x="31" y="4"/>
                  </a:cubicBezTo>
                  <a:cubicBezTo>
                    <a:pt x="34" y="3"/>
                    <a:pt x="37" y="2"/>
                    <a:pt x="41" y="1"/>
                  </a:cubicBezTo>
                  <a:cubicBezTo>
                    <a:pt x="42" y="1"/>
                    <a:pt x="44" y="1"/>
                    <a:pt x="45" y="1"/>
                  </a:cubicBezTo>
                  <a:cubicBezTo>
                    <a:pt x="49" y="0"/>
                    <a:pt x="52" y="0"/>
                    <a:pt x="55" y="1"/>
                  </a:cubicBezTo>
                  <a:cubicBezTo>
                    <a:pt x="57" y="1"/>
                    <a:pt x="58" y="1"/>
                    <a:pt x="60" y="1"/>
                  </a:cubicBezTo>
                  <a:cubicBezTo>
                    <a:pt x="63" y="2"/>
                    <a:pt x="66" y="3"/>
                    <a:pt x="69" y="4"/>
                  </a:cubicBezTo>
                  <a:cubicBezTo>
                    <a:pt x="72" y="6"/>
                    <a:pt x="75" y="7"/>
                    <a:pt x="78" y="9"/>
                  </a:cubicBezTo>
                  <a:cubicBezTo>
                    <a:pt x="79" y="10"/>
                    <a:pt x="81" y="11"/>
                    <a:pt x="82" y="12"/>
                  </a:cubicBezTo>
                  <a:cubicBezTo>
                    <a:pt x="83" y="13"/>
                    <a:pt x="85" y="14"/>
                    <a:pt x="86" y="15"/>
                  </a:cubicBezTo>
                  <a:cubicBezTo>
                    <a:pt x="95" y="24"/>
                    <a:pt x="100" y="37"/>
                    <a:pt x="100" y="51"/>
                  </a:cubicBezTo>
                  <a:cubicBezTo>
                    <a:pt x="100" y="52"/>
                    <a:pt x="100" y="54"/>
                    <a:pt x="100" y="55"/>
                  </a:cubicBezTo>
                  <a:cubicBezTo>
                    <a:pt x="100" y="57"/>
                    <a:pt x="100" y="59"/>
                    <a:pt x="99" y="60"/>
                  </a:cubicBezTo>
                  <a:cubicBezTo>
                    <a:pt x="99" y="63"/>
                    <a:pt x="98" y="67"/>
                    <a:pt x="96" y="70"/>
                  </a:cubicBezTo>
                  <a:cubicBezTo>
                    <a:pt x="95" y="73"/>
                    <a:pt x="94" y="76"/>
                    <a:pt x="92" y="78"/>
                  </a:cubicBezTo>
                  <a:cubicBezTo>
                    <a:pt x="91" y="80"/>
                    <a:pt x="90" y="81"/>
                    <a:pt x="89" y="82"/>
                  </a:cubicBezTo>
                  <a:cubicBezTo>
                    <a:pt x="88" y="83"/>
                    <a:pt x="87" y="85"/>
                    <a:pt x="86" y="86"/>
                  </a:cubicBezTo>
                  <a:cubicBezTo>
                    <a:pt x="85" y="87"/>
                    <a:pt x="83" y="88"/>
                    <a:pt x="82" y="89"/>
                  </a:cubicBezTo>
                  <a:cubicBezTo>
                    <a:pt x="81" y="90"/>
                    <a:pt x="79" y="91"/>
                    <a:pt x="78" y="92"/>
                  </a:cubicBezTo>
                  <a:cubicBezTo>
                    <a:pt x="75" y="94"/>
                    <a:pt x="72" y="95"/>
                    <a:pt x="69" y="97"/>
                  </a:cubicBezTo>
                  <a:cubicBezTo>
                    <a:pt x="66" y="98"/>
                    <a:pt x="63" y="99"/>
                    <a:pt x="60" y="100"/>
                  </a:cubicBezTo>
                  <a:cubicBezTo>
                    <a:pt x="58" y="100"/>
                    <a:pt x="57" y="100"/>
                    <a:pt x="55" y="100"/>
                  </a:cubicBezTo>
                  <a:cubicBezTo>
                    <a:pt x="54" y="100"/>
                    <a:pt x="5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103" name="Group 310">
            <a:extLst>
              <a:ext uri="{FF2B5EF4-FFF2-40B4-BE49-F238E27FC236}">
                <a16:creationId xmlns:a16="http://schemas.microsoft.com/office/drawing/2014/main" id="{EAA2F243-D763-6F23-CED8-A5B4189BEB0A}"/>
              </a:ext>
            </a:extLst>
          </p:cNvPr>
          <p:cNvGrpSpPr>
            <a:grpSpLocks noChangeAspect="1"/>
          </p:cNvGrpSpPr>
          <p:nvPr/>
        </p:nvGrpSpPr>
        <p:grpSpPr bwMode="auto">
          <a:xfrm>
            <a:off x="8211515" y="2407357"/>
            <a:ext cx="215095" cy="327572"/>
            <a:chOff x="2422" y="0"/>
            <a:chExt cx="2836" cy="4319"/>
          </a:xfrm>
          <a:solidFill>
            <a:srgbClr val="000000"/>
          </a:solidFill>
        </p:grpSpPr>
        <p:sp>
          <p:nvSpPr>
            <p:cNvPr id="1105" name="Freeform 311">
              <a:extLst>
                <a:ext uri="{FF2B5EF4-FFF2-40B4-BE49-F238E27FC236}">
                  <a16:creationId xmlns:a16="http://schemas.microsoft.com/office/drawing/2014/main" id="{956597FB-0608-4F7C-7C0B-E0B58F459C66}"/>
                </a:ext>
              </a:extLst>
            </p:cNvPr>
            <p:cNvSpPr>
              <a:spLocks noEditPoints="1"/>
            </p:cNvSpPr>
            <p:nvPr/>
          </p:nvSpPr>
          <p:spPr bwMode="auto">
            <a:xfrm>
              <a:off x="2422" y="0"/>
              <a:ext cx="2836" cy="4319"/>
            </a:xfrm>
            <a:custGeom>
              <a:avLst/>
              <a:gdLst>
                <a:gd name="T0" fmla="*/ 1300 w 1990"/>
                <a:gd name="T1" fmla="*/ 3032 h 3032"/>
                <a:gd name="T2" fmla="*/ 690 w 1990"/>
                <a:gd name="T3" fmla="*/ 3032 h 3032"/>
                <a:gd name="T4" fmla="*/ 0 w 1990"/>
                <a:gd name="T5" fmla="*/ 2342 h 3032"/>
                <a:gd name="T6" fmla="*/ 0 w 1990"/>
                <a:gd name="T7" fmla="*/ 690 h 3032"/>
                <a:gd name="T8" fmla="*/ 690 w 1990"/>
                <a:gd name="T9" fmla="*/ 0 h 3032"/>
                <a:gd name="T10" fmla="*/ 1300 w 1990"/>
                <a:gd name="T11" fmla="*/ 0 h 3032"/>
                <a:gd name="T12" fmla="*/ 1990 w 1990"/>
                <a:gd name="T13" fmla="*/ 690 h 3032"/>
                <a:gd name="T14" fmla="*/ 1990 w 1990"/>
                <a:gd name="T15" fmla="*/ 2342 h 3032"/>
                <a:gd name="T16" fmla="*/ 1300 w 1990"/>
                <a:gd name="T17" fmla="*/ 3032 h 3032"/>
                <a:gd name="T18" fmla="*/ 690 w 1990"/>
                <a:gd name="T19" fmla="*/ 100 h 3032"/>
                <a:gd name="T20" fmla="*/ 100 w 1990"/>
                <a:gd name="T21" fmla="*/ 690 h 3032"/>
                <a:gd name="T22" fmla="*/ 100 w 1990"/>
                <a:gd name="T23" fmla="*/ 2342 h 3032"/>
                <a:gd name="T24" fmla="*/ 690 w 1990"/>
                <a:gd name="T25" fmla="*/ 2932 h 3032"/>
                <a:gd name="T26" fmla="*/ 1300 w 1990"/>
                <a:gd name="T27" fmla="*/ 2932 h 3032"/>
                <a:gd name="T28" fmla="*/ 1890 w 1990"/>
                <a:gd name="T29" fmla="*/ 2342 h 3032"/>
                <a:gd name="T30" fmla="*/ 1890 w 1990"/>
                <a:gd name="T31" fmla="*/ 690 h 3032"/>
                <a:gd name="T32" fmla="*/ 1300 w 1990"/>
                <a:gd name="T33" fmla="*/ 100 h 3032"/>
                <a:gd name="T34" fmla="*/ 690 w 1990"/>
                <a:gd name="T35" fmla="*/ 10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90" h="3032">
                  <a:moveTo>
                    <a:pt x="1300" y="3032"/>
                  </a:moveTo>
                  <a:cubicBezTo>
                    <a:pt x="690" y="3032"/>
                    <a:pt x="690" y="3032"/>
                    <a:pt x="690" y="3032"/>
                  </a:cubicBezTo>
                  <a:cubicBezTo>
                    <a:pt x="310" y="3032"/>
                    <a:pt x="0" y="2722"/>
                    <a:pt x="0" y="2342"/>
                  </a:cubicBezTo>
                  <a:cubicBezTo>
                    <a:pt x="0" y="690"/>
                    <a:pt x="0" y="690"/>
                    <a:pt x="0" y="690"/>
                  </a:cubicBezTo>
                  <a:cubicBezTo>
                    <a:pt x="0" y="310"/>
                    <a:pt x="310" y="0"/>
                    <a:pt x="690" y="0"/>
                  </a:cubicBezTo>
                  <a:cubicBezTo>
                    <a:pt x="1300" y="0"/>
                    <a:pt x="1300" y="0"/>
                    <a:pt x="1300" y="0"/>
                  </a:cubicBezTo>
                  <a:cubicBezTo>
                    <a:pt x="1680" y="0"/>
                    <a:pt x="1990" y="310"/>
                    <a:pt x="1990" y="690"/>
                  </a:cubicBezTo>
                  <a:cubicBezTo>
                    <a:pt x="1990" y="2342"/>
                    <a:pt x="1990" y="2342"/>
                    <a:pt x="1990" y="2342"/>
                  </a:cubicBezTo>
                  <a:cubicBezTo>
                    <a:pt x="1990" y="2722"/>
                    <a:pt x="1680" y="3032"/>
                    <a:pt x="1300" y="3032"/>
                  </a:cubicBezTo>
                  <a:close/>
                  <a:moveTo>
                    <a:pt x="690" y="100"/>
                  </a:moveTo>
                  <a:cubicBezTo>
                    <a:pt x="365" y="100"/>
                    <a:pt x="100" y="365"/>
                    <a:pt x="100" y="690"/>
                  </a:cubicBezTo>
                  <a:cubicBezTo>
                    <a:pt x="100" y="2342"/>
                    <a:pt x="100" y="2342"/>
                    <a:pt x="100" y="2342"/>
                  </a:cubicBezTo>
                  <a:cubicBezTo>
                    <a:pt x="100" y="2667"/>
                    <a:pt x="365" y="2932"/>
                    <a:pt x="690" y="2932"/>
                  </a:cubicBezTo>
                  <a:cubicBezTo>
                    <a:pt x="1300" y="2932"/>
                    <a:pt x="1300" y="2932"/>
                    <a:pt x="1300" y="2932"/>
                  </a:cubicBezTo>
                  <a:cubicBezTo>
                    <a:pt x="1625" y="2932"/>
                    <a:pt x="1890" y="2667"/>
                    <a:pt x="1890" y="2342"/>
                  </a:cubicBezTo>
                  <a:cubicBezTo>
                    <a:pt x="1890" y="690"/>
                    <a:pt x="1890" y="690"/>
                    <a:pt x="1890" y="690"/>
                  </a:cubicBezTo>
                  <a:cubicBezTo>
                    <a:pt x="1890" y="365"/>
                    <a:pt x="1625" y="100"/>
                    <a:pt x="1300" y="100"/>
                  </a:cubicBezTo>
                  <a:lnTo>
                    <a:pt x="69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06" name="Freeform 312">
              <a:extLst>
                <a:ext uri="{FF2B5EF4-FFF2-40B4-BE49-F238E27FC236}">
                  <a16:creationId xmlns:a16="http://schemas.microsoft.com/office/drawing/2014/main" id="{AC493940-8388-3B1B-8BD6-C81E0D8AE5B2}"/>
                </a:ext>
              </a:extLst>
            </p:cNvPr>
            <p:cNvSpPr>
              <a:spLocks noEditPoints="1"/>
            </p:cNvSpPr>
            <p:nvPr/>
          </p:nvSpPr>
          <p:spPr bwMode="auto">
            <a:xfrm>
              <a:off x="2826" y="597"/>
              <a:ext cx="2028" cy="1210"/>
            </a:xfrm>
            <a:custGeom>
              <a:avLst/>
              <a:gdLst>
                <a:gd name="T0" fmla="*/ 1374 w 1424"/>
                <a:gd name="T1" fmla="*/ 850 h 850"/>
                <a:gd name="T2" fmla="*/ 50 w 1424"/>
                <a:gd name="T3" fmla="*/ 850 h 850"/>
                <a:gd name="T4" fmla="*/ 0 w 1424"/>
                <a:gd name="T5" fmla="*/ 800 h 850"/>
                <a:gd name="T6" fmla="*/ 0 w 1424"/>
                <a:gd name="T7" fmla="*/ 50 h 850"/>
                <a:gd name="T8" fmla="*/ 50 w 1424"/>
                <a:gd name="T9" fmla="*/ 0 h 850"/>
                <a:gd name="T10" fmla="*/ 1374 w 1424"/>
                <a:gd name="T11" fmla="*/ 0 h 850"/>
                <a:gd name="T12" fmla="*/ 1424 w 1424"/>
                <a:gd name="T13" fmla="*/ 50 h 850"/>
                <a:gd name="T14" fmla="*/ 1424 w 1424"/>
                <a:gd name="T15" fmla="*/ 800 h 850"/>
                <a:gd name="T16" fmla="*/ 1374 w 1424"/>
                <a:gd name="T17" fmla="*/ 850 h 850"/>
                <a:gd name="T18" fmla="*/ 100 w 1424"/>
                <a:gd name="T19" fmla="*/ 750 h 850"/>
                <a:gd name="T20" fmla="*/ 1324 w 1424"/>
                <a:gd name="T21" fmla="*/ 750 h 850"/>
                <a:gd name="T22" fmla="*/ 1324 w 1424"/>
                <a:gd name="T23" fmla="*/ 100 h 850"/>
                <a:gd name="T24" fmla="*/ 100 w 1424"/>
                <a:gd name="T25" fmla="*/ 100 h 850"/>
                <a:gd name="T26" fmla="*/ 100 w 1424"/>
                <a:gd name="T27" fmla="*/ 75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4" h="850">
                  <a:moveTo>
                    <a:pt x="1374" y="850"/>
                  </a:moveTo>
                  <a:cubicBezTo>
                    <a:pt x="50" y="850"/>
                    <a:pt x="50" y="850"/>
                    <a:pt x="50" y="850"/>
                  </a:cubicBezTo>
                  <a:cubicBezTo>
                    <a:pt x="23" y="850"/>
                    <a:pt x="0" y="828"/>
                    <a:pt x="0" y="800"/>
                  </a:cubicBezTo>
                  <a:cubicBezTo>
                    <a:pt x="0" y="50"/>
                    <a:pt x="0" y="50"/>
                    <a:pt x="0" y="50"/>
                  </a:cubicBezTo>
                  <a:cubicBezTo>
                    <a:pt x="0" y="22"/>
                    <a:pt x="23" y="0"/>
                    <a:pt x="50" y="0"/>
                  </a:cubicBezTo>
                  <a:cubicBezTo>
                    <a:pt x="1374" y="0"/>
                    <a:pt x="1374" y="0"/>
                    <a:pt x="1374" y="0"/>
                  </a:cubicBezTo>
                  <a:cubicBezTo>
                    <a:pt x="1401" y="0"/>
                    <a:pt x="1424" y="22"/>
                    <a:pt x="1424" y="50"/>
                  </a:cubicBezTo>
                  <a:cubicBezTo>
                    <a:pt x="1424" y="800"/>
                    <a:pt x="1424" y="800"/>
                    <a:pt x="1424" y="800"/>
                  </a:cubicBezTo>
                  <a:cubicBezTo>
                    <a:pt x="1424" y="828"/>
                    <a:pt x="1401" y="850"/>
                    <a:pt x="1374" y="850"/>
                  </a:cubicBezTo>
                  <a:close/>
                  <a:moveTo>
                    <a:pt x="100" y="750"/>
                  </a:moveTo>
                  <a:cubicBezTo>
                    <a:pt x="1324" y="750"/>
                    <a:pt x="1324" y="750"/>
                    <a:pt x="1324" y="750"/>
                  </a:cubicBezTo>
                  <a:cubicBezTo>
                    <a:pt x="1324" y="100"/>
                    <a:pt x="1324" y="100"/>
                    <a:pt x="1324" y="100"/>
                  </a:cubicBezTo>
                  <a:cubicBezTo>
                    <a:pt x="100" y="100"/>
                    <a:pt x="100" y="100"/>
                    <a:pt x="100" y="100"/>
                  </a:cubicBezTo>
                  <a:lnTo>
                    <a:pt x="100" y="7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07" name="Freeform 313">
              <a:extLst>
                <a:ext uri="{FF2B5EF4-FFF2-40B4-BE49-F238E27FC236}">
                  <a16:creationId xmlns:a16="http://schemas.microsoft.com/office/drawing/2014/main" id="{7268E2D3-E854-1249-1F16-2D603E055A78}"/>
                </a:ext>
              </a:extLst>
            </p:cNvPr>
            <p:cNvSpPr>
              <a:spLocks noEditPoints="1"/>
            </p:cNvSpPr>
            <p:nvPr/>
          </p:nvSpPr>
          <p:spPr bwMode="auto">
            <a:xfrm>
              <a:off x="3598" y="2008"/>
              <a:ext cx="484" cy="485"/>
            </a:xfrm>
            <a:custGeom>
              <a:avLst/>
              <a:gdLst>
                <a:gd name="T0" fmla="*/ 170 w 340"/>
                <a:gd name="T1" fmla="*/ 340 h 340"/>
                <a:gd name="T2" fmla="*/ 0 w 340"/>
                <a:gd name="T3" fmla="*/ 170 h 340"/>
                <a:gd name="T4" fmla="*/ 170 w 340"/>
                <a:gd name="T5" fmla="*/ 0 h 340"/>
                <a:gd name="T6" fmla="*/ 340 w 340"/>
                <a:gd name="T7" fmla="*/ 170 h 340"/>
                <a:gd name="T8" fmla="*/ 170 w 340"/>
                <a:gd name="T9" fmla="*/ 340 h 340"/>
                <a:gd name="T10" fmla="*/ 170 w 340"/>
                <a:gd name="T11" fmla="*/ 100 h 340"/>
                <a:gd name="T12" fmla="*/ 100 w 340"/>
                <a:gd name="T13" fmla="*/ 170 h 340"/>
                <a:gd name="T14" fmla="*/ 170 w 340"/>
                <a:gd name="T15" fmla="*/ 240 h 340"/>
                <a:gd name="T16" fmla="*/ 240 w 340"/>
                <a:gd name="T17" fmla="*/ 170 h 340"/>
                <a:gd name="T18" fmla="*/ 170 w 340"/>
                <a:gd name="T19" fmla="*/ 1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340"/>
                  </a:moveTo>
                  <a:cubicBezTo>
                    <a:pt x="76" y="340"/>
                    <a:pt x="0" y="263"/>
                    <a:pt x="0" y="170"/>
                  </a:cubicBezTo>
                  <a:cubicBezTo>
                    <a:pt x="0" y="76"/>
                    <a:pt x="76" y="0"/>
                    <a:pt x="170" y="0"/>
                  </a:cubicBezTo>
                  <a:cubicBezTo>
                    <a:pt x="264" y="0"/>
                    <a:pt x="340" y="76"/>
                    <a:pt x="340" y="170"/>
                  </a:cubicBezTo>
                  <a:cubicBezTo>
                    <a:pt x="340" y="263"/>
                    <a:pt x="264" y="340"/>
                    <a:pt x="170" y="340"/>
                  </a:cubicBezTo>
                  <a:close/>
                  <a:moveTo>
                    <a:pt x="170" y="100"/>
                  </a:moveTo>
                  <a:cubicBezTo>
                    <a:pt x="131" y="100"/>
                    <a:pt x="100" y="131"/>
                    <a:pt x="100" y="170"/>
                  </a:cubicBezTo>
                  <a:cubicBezTo>
                    <a:pt x="100" y="208"/>
                    <a:pt x="131" y="240"/>
                    <a:pt x="170" y="240"/>
                  </a:cubicBezTo>
                  <a:cubicBezTo>
                    <a:pt x="209" y="240"/>
                    <a:pt x="240" y="208"/>
                    <a:pt x="240" y="170"/>
                  </a:cubicBezTo>
                  <a:cubicBezTo>
                    <a:pt x="240" y="131"/>
                    <a:pt x="209" y="100"/>
                    <a:pt x="17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08" name="Freeform 314">
              <a:extLst>
                <a:ext uri="{FF2B5EF4-FFF2-40B4-BE49-F238E27FC236}">
                  <a16:creationId xmlns:a16="http://schemas.microsoft.com/office/drawing/2014/main" id="{532EC98E-A196-3F0F-61BC-78DFE2CF2D3F}"/>
                </a:ext>
              </a:extLst>
            </p:cNvPr>
            <p:cNvSpPr>
              <a:spLocks/>
            </p:cNvSpPr>
            <p:nvPr/>
          </p:nvSpPr>
          <p:spPr bwMode="auto">
            <a:xfrm>
              <a:off x="2475" y="2179"/>
              <a:ext cx="647" cy="143"/>
            </a:xfrm>
            <a:custGeom>
              <a:avLst/>
              <a:gdLst>
                <a:gd name="T0" fmla="*/ 404 w 454"/>
                <a:gd name="T1" fmla="*/ 100 h 100"/>
                <a:gd name="T2" fmla="*/ 50 w 454"/>
                <a:gd name="T3" fmla="*/ 100 h 100"/>
                <a:gd name="T4" fmla="*/ 0 w 454"/>
                <a:gd name="T5" fmla="*/ 50 h 100"/>
                <a:gd name="T6" fmla="*/ 50 w 454"/>
                <a:gd name="T7" fmla="*/ 0 h 100"/>
                <a:gd name="T8" fmla="*/ 404 w 454"/>
                <a:gd name="T9" fmla="*/ 0 h 100"/>
                <a:gd name="T10" fmla="*/ 454 w 454"/>
                <a:gd name="T11" fmla="*/ 50 h 100"/>
                <a:gd name="T12" fmla="*/ 404 w 45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54" h="100">
                  <a:moveTo>
                    <a:pt x="404" y="100"/>
                  </a:moveTo>
                  <a:cubicBezTo>
                    <a:pt x="50" y="100"/>
                    <a:pt x="50" y="100"/>
                    <a:pt x="50" y="100"/>
                  </a:cubicBezTo>
                  <a:cubicBezTo>
                    <a:pt x="22" y="100"/>
                    <a:pt x="0" y="77"/>
                    <a:pt x="0" y="50"/>
                  </a:cubicBezTo>
                  <a:cubicBezTo>
                    <a:pt x="0" y="22"/>
                    <a:pt x="22" y="0"/>
                    <a:pt x="50" y="0"/>
                  </a:cubicBezTo>
                  <a:cubicBezTo>
                    <a:pt x="404" y="0"/>
                    <a:pt x="404" y="0"/>
                    <a:pt x="404" y="0"/>
                  </a:cubicBezTo>
                  <a:cubicBezTo>
                    <a:pt x="431" y="0"/>
                    <a:pt x="454" y="22"/>
                    <a:pt x="454" y="50"/>
                  </a:cubicBezTo>
                  <a:cubicBezTo>
                    <a:pt x="454" y="77"/>
                    <a:pt x="431" y="100"/>
                    <a:pt x="404"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09" name="Freeform 315">
              <a:extLst>
                <a:ext uri="{FF2B5EF4-FFF2-40B4-BE49-F238E27FC236}">
                  <a16:creationId xmlns:a16="http://schemas.microsoft.com/office/drawing/2014/main" id="{BFEC416C-426B-47D5-CDE3-BB457AAB93FD}"/>
                </a:ext>
              </a:extLst>
            </p:cNvPr>
            <p:cNvSpPr>
              <a:spLocks/>
            </p:cNvSpPr>
            <p:nvPr/>
          </p:nvSpPr>
          <p:spPr bwMode="auto">
            <a:xfrm>
              <a:off x="4611" y="2179"/>
              <a:ext cx="647" cy="143"/>
            </a:xfrm>
            <a:custGeom>
              <a:avLst/>
              <a:gdLst>
                <a:gd name="T0" fmla="*/ 404 w 454"/>
                <a:gd name="T1" fmla="*/ 100 h 100"/>
                <a:gd name="T2" fmla="*/ 50 w 454"/>
                <a:gd name="T3" fmla="*/ 100 h 100"/>
                <a:gd name="T4" fmla="*/ 0 w 454"/>
                <a:gd name="T5" fmla="*/ 50 h 100"/>
                <a:gd name="T6" fmla="*/ 50 w 454"/>
                <a:gd name="T7" fmla="*/ 0 h 100"/>
                <a:gd name="T8" fmla="*/ 404 w 454"/>
                <a:gd name="T9" fmla="*/ 0 h 100"/>
                <a:gd name="T10" fmla="*/ 454 w 454"/>
                <a:gd name="T11" fmla="*/ 50 h 100"/>
                <a:gd name="T12" fmla="*/ 404 w 45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54" h="100">
                  <a:moveTo>
                    <a:pt x="404" y="100"/>
                  </a:moveTo>
                  <a:cubicBezTo>
                    <a:pt x="50" y="100"/>
                    <a:pt x="50" y="100"/>
                    <a:pt x="50" y="100"/>
                  </a:cubicBezTo>
                  <a:cubicBezTo>
                    <a:pt x="22" y="100"/>
                    <a:pt x="0" y="77"/>
                    <a:pt x="0" y="50"/>
                  </a:cubicBezTo>
                  <a:cubicBezTo>
                    <a:pt x="0" y="22"/>
                    <a:pt x="22" y="0"/>
                    <a:pt x="50" y="0"/>
                  </a:cubicBezTo>
                  <a:cubicBezTo>
                    <a:pt x="404" y="0"/>
                    <a:pt x="404" y="0"/>
                    <a:pt x="404" y="0"/>
                  </a:cubicBezTo>
                  <a:cubicBezTo>
                    <a:pt x="431" y="0"/>
                    <a:pt x="454" y="22"/>
                    <a:pt x="454" y="50"/>
                  </a:cubicBezTo>
                  <a:cubicBezTo>
                    <a:pt x="454" y="77"/>
                    <a:pt x="431" y="100"/>
                    <a:pt x="404"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10" name="Freeform 316">
              <a:extLst>
                <a:ext uri="{FF2B5EF4-FFF2-40B4-BE49-F238E27FC236}">
                  <a16:creationId xmlns:a16="http://schemas.microsoft.com/office/drawing/2014/main" id="{83FB8DF8-476B-1FD8-16E0-7BA9838B9B24}"/>
                </a:ext>
              </a:extLst>
            </p:cNvPr>
            <p:cNvSpPr>
              <a:spLocks/>
            </p:cNvSpPr>
            <p:nvPr/>
          </p:nvSpPr>
          <p:spPr bwMode="auto">
            <a:xfrm>
              <a:off x="2880" y="2679"/>
              <a:ext cx="1920" cy="211"/>
            </a:xfrm>
            <a:custGeom>
              <a:avLst/>
              <a:gdLst>
                <a:gd name="T0" fmla="*/ 674 w 1348"/>
                <a:gd name="T1" fmla="*/ 148 h 148"/>
                <a:gd name="T2" fmla="*/ 46 w 1348"/>
                <a:gd name="T3" fmla="*/ 103 h 148"/>
                <a:gd name="T4" fmla="*/ 4 w 1348"/>
                <a:gd name="T5" fmla="*/ 46 h 148"/>
                <a:gd name="T6" fmla="*/ 61 w 1348"/>
                <a:gd name="T7" fmla="*/ 4 h 148"/>
                <a:gd name="T8" fmla="*/ 1287 w 1348"/>
                <a:gd name="T9" fmla="*/ 4 h 148"/>
                <a:gd name="T10" fmla="*/ 1344 w 1348"/>
                <a:gd name="T11" fmla="*/ 46 h 148"/>
                <a:gd name="T12" fmla="*/ 1302 w 1348"/>
                <a:gd name="T13" fmla="*/ 103 h 148"/>
                <a:gd name="T14" fmla="*/ 674 w 1348"/>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8" h="148">
                  <a:moveTo>
                    <a:pt x="674" y="148"/>
                  </a:moveTo>
                  <a:cubicBezTo>
                    <a:pt x="464" y="148"/>
                    <a:pt x="255" y="133"/>
                    <a:pt x="46" y="103"/>
                  </a:cubicBezTo>
                  <a:cubicBezTo>
                    <a:pt x="19" y="99"/>
                    <a:pt x="0" y="73"/>
                    <a:pt x="4" y="46"/>
                  </a:cubicBezTo>
                  <a:cubicBezTo>
                    <a:pt x="8" y="19"/>
                    <a:pt x="34" y="0"/>
                    <a:pt x="61" y="4"/>
                  </a:cubicBezTo>
                  <a:cubicBezTo>
                    <a:pt x="468" y="63"/>
                    <a:pt x="880" y="63"/>
                    <a:pt x="1287" y="4"/>
                  </a:cubicBezTo>
                  <a:cubicBezTo>
                    <a:pt x="1314" y="0"/>
                    <a:pt x="1340" y="19"/>
                    <a:pt x="1344" y="46"/>
                  </a:cubicBezTo>
                  <a:cubicBezTo>
                    <a:pt x="1348" y="73"/>
                    <a:pt x="1329" y="99"/>
                    <a:pt x="1302" y="103"/>
                  </a:cubicBezTo>
                  <a:cubicBezTo>
                    <a:pt x="1093" y="133"/>
                    <a:pt x="884" y="148"/>
                    <a:pt x="674" y="14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11" name="Freeform 317">
              <a:extLst>
                <a:ext uri="{FF2B5EF4-FFF2-40B4-BE49-F238E27FC236}">
                  <a16:creationId xmlns:a16="http://schemas.microsoft.com/office/drawing/2014/main" id="{E12EFAF3-75C4-CB9A-85BD-C3585D9C9C88}"/>
                </a:ext>
              </a:extLst>
            </p:cNvPr>
            <p:cNvSpPr>
              <a:spLocks/>
            </p:cNvSpPr>
            <p:nvPr/>
          </p:nvSpPr>
          <p:spPr bwMode="auto">
            <a:xfrm>
              <a:off x="2880" y="2997"/>
              <a:ext cx="1920" cy="212"/>
            </a:xfrm>
            <a:custGeom>
              <a:avLst/>
              <a:gdLst>
                <a:gd name="T0" fmla="*/ 674 w 1348"/>
                <a:gd name="T1" fmla="*/ 149 h 149"/>
                <a:gd name="T2" fmla="*/ 46 w 1348"/>
                <a:gd name="T3" fmla="*/ 103 h 149"/>
                <a:gd name="T4" fmla="*/ 4 w 1348"/>
                <a:gd name="T5" fmla="*/ 47 h 149"/>
                <a:gd name="T6" fmla="*/ 61 w 1348"/>
                <a:gd name="T7" fmla="*/ 4 h 149"/>
                <a:gd name="T8" fmla="*/ 1287 w 1348"/>
                <a:gd name="T9" fmla="*/ 4 h 149"/>
                <a:gd name="T10" fmla="*/ 1344 w 1348"/>
                <a:gd name="T11" fmla="*/ 47 h 149"/>
                <a:gd name="T12" fmla="*/ 1302 w 1348"/>
                <a:gd name="T13" fmla="*/ 103 h 149"/>
                <a:gd name="T14" fmla="*/ 674 w 134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8" h="149">
                  <a:moveTo>
                    <a:pt x="674" y="149"/>
                  </a:moveTo>
                  <a:cubicBezTo>
                    <a:pt x="464" y="149"/>
                    <a:pt x="255" y="134"/>
                    <a:pt x="46" y="103"/>
                  </a:cubicBezTo>
                  <a:cubicBezTo>
                    <a:pt x="19" y="99"/>
                    <a:pt x="0" y="74"/>
                    <a:pt x="4" y="47"/>
                  </a:cubicBezTo>
                  <a:cubicBezTo>
                    <a:pt x="8" y="19"/>
                    <a:pt x="34" y="0"/>
                    <a:pt x="61" y="4"/>
                  </a:cubicBezTo>
                  <a:cubicBezTo>
                    <a:pt x="468" y="64"/>
                    <a:pt x="880" y="64"/>
                    <a:pt x="1287" y="4"/>
                  </a:cubicBezTo>
                  <a:cubicBezTo>
                    <a:pt x="1314" y="0"/>
                    <a:pt x="1340" y="19"/>
                    <a:pt x="1344" y="47"/>
                  </a:cubicBezTo>
                  <a:cubicBezTo>
                    <a:pt x="1348" y="74"/>
                    <a:pt x="1329" y="99"/>
                    <a:pt x="1302" y="103"/>
                  </a:cubicBezTo>
                  <a:cubicBezTo>
                    <a:pt x="1093" y="134"/>
                    <a:pt x="884" y="149"/>
                    <a:pt x="674" y="14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12" name="Freeform 318">
              <a:extLst>
                <a:ext uri="{FF2B5EF4-FFF2-40B4-BE49-F238E27FC236}">
                  <a16:creationId xmlns:a16="http://schemas.microsoft.com/office/drawing/2014/main" id="{666F2D93-0C1A-33E4-9C75-069D38C6E06B}"/>
                </a:ext>
              </a:extLst>
            </p:cNvPr>
            <p:cNvSpPr>
              <a:spLocks/>
            </p:cNvSpPr>
            <p:nvPr/>
          </p:nvSpPr>
          <p:spPr bwMode="auto">
            <a:xfrm>
              <a:off x="2880" y="3316"/>
              <a:ext cx="1920" cy="212"/>
            </a:xfrm>
            <a:custGeom>
              <a:avLst/>
              <a:gdLst>
                <a:gd name="T0" fmla="*/ 674 w 1348"/>
                <a:gd name="T1" fmla="*/ 149 h 149"/>
                <a:gd name="T2" fmla="*/ 46 w 1348"/>
                <a:gd name="T3" fmla="*/ 103 h 149"/>
                <a:gd name="T4" fmla="*/ 4 w 1348"/>
                <a:gd name="T5" fmla="*/ 46 h 149"/>
                <a:gd name="T6" fmla="*/ 61 w 1348"/>
                <a:gd name="T7" fmla="*/ 4 h 149"/>
                <a:gd name="T8" fmla="*/ 1287 w 1348"/>
                <a:gd name="T9" fmla="*/ 4 h 149"/>
                <a:gd name="T10" fmla="*/ 1344 w 1348"/>
                <a:gd name="T11" fmla="*/ 46 h 149"/>
                <a:gd name="T12" fmla="*/ 1302 w 1348"/>
                <a:gd name="T13" fmla="*/ 103 h 149"/>
                <a:gd name="T14" fmla="*/ 674 w 134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8" h="149">
                  <a:moveTo>
                    <a:pt x="674" y="149"/>
                  </a:moveTo>
                  <a:cubicBezTo>
                    <a:pt x="464" y="149"/>
                    <a:pt x="255" y="133"/>
                    <a:pt x="46" y="103"/>
                  </a:cubicBezTo>
                  <a:cubicBezTo>
                    <a:pt x="19" y="99"/>
                    <a:pt x="0" y="73"/>
                    <a:pt x="4" y="46"/>
                  </a:cubicBezTo>
                  <a:cubicBezTo>
                    <a:pt x="8" y="19"/>
                    <a:pt x="34" y="0"/>
                    <a:pt x="61" y="4"/>
                  </a:cubicBezTo>
                  <a:cubicBezTo>
                    <a:pt x="468" y="63"/>
                    <a:pt x="880" y="63"/>
                    <a:pt x="1287" y="4"/>
                  </a:cubicBezTo>
                  <a:cubicBezTo>
                    <a:pt x="1314" y="0"/>
                    <a:pt x="1340" y="19"/>
                    <a:pt x="1344" y="46"/>
                  </a:cubicBezTo>
                  <a:cubicBezTo>
                    <a:pt x="1348" y="73"/>
                    <a:pt x="1329" y="99"/>
                    <a:pt x="1302" y="103"/>
                  </a:cubicBezTo>
                  <a:cubicBezTo>
                    <a:pt x="1093" y="133"/>
                    <a:pt x="884" y="149"/>
                    <a:pt x="674" y="14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13" name="Freeform 319">
              <a:extLst>
                <a:ext uri="{FF2B5EF4-FFF2-40B4-BE49-F238E27FC236}">
                  <a16:creationId xmlns:a16="http://schemas.microsoft.com/office/drawing/2014/main" id="{0A6B8387-30D3-9F34-0F0D-77E1435150E7}"/>
                </a:ext>
              </a:extLst>
            </p:cNvPr>
            <p:cNvSpPr>
              <a:spLocks/>
            </p:cNvSpPr>
            <p:nvPr/>
          </p:nvSpPr>
          <p:spPr bwMode="auto">
            <a:xfrm>
              <a:off x="3311" y="3683"/>
              <a:ext cx="1058" cy="163"/>
            </a:xfrm>
            <a:custGeom>
              <a:avLst/>
              <a:gdLst>
                <a:gd name="T0" fmla="*/ 371 w 742"/>
                <a:gd name="T1" fmla="*/ 114 h 114"/>
                <a:gd name="T2" fmla="*/ 48 w 742"/>
                <a:gd name="T3" fmla="*/ 102 h 114"/>
                <a:gd name="T4" fmla="*/ 2 w 742"/>
                <a:gd name="T5" fmla="*/ 49 h 114"/>
                <a:gd name="T6" fmla="*/ 55 w 742"/>
                <a:gd name="T7" fmla="*/ 2 h 114"/>
                <a:gd name="T8" fmla="*/ 687 w 742"/>
                <a:gd name="T9" fmla="*/ 2 h 114"/>
                <a:gd name="T10" fmla="*/ 740 w 742"/>
                <a:gd name="T11" fmla="*/ 49 h 114"/>
                <a:gd name="T12" fmla="*/ 694 w 742"/>
                <a:gd name="T13" fmla="*/ 102 h 114"/>
                <a:gd name="T14" fmla="*/ 371 w 742"/>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2" h="114">
                  <a:moveTo>
                    <a:pt x="371" y="114"/>
                  </a:moveTo>
                  <a:cubicBezTo>
                    <a:pt x="263" y="114"/>
                    <a:pt x="155" y="110"/>
                    <a:pt x="48" y="102"/>
                  </a:cubicBezTo>
                  <a:cubicBezTo>
                    <a:pt x="20" y="100"/>
                    <a:pt x="0" y="76"/>
                    <a:pt x="2" y="49"/>
                  </a:cubicBezTo>
                  <a:cubicBezTo>
                    <a:pt x="4" y="21"/>
                    <a:pt x="28" y="0"/>
                    <a:pt x="55" y="2"/>
                  </a:cubicBezTo>
                  <a:cubicBezTo>
                    <a:pt x="265" y="18"/>
                    <a:pt x="477" y="18"/>
                    <a:pt x="687" y="2"/>
                  </a:cubicBezTo>
                  <a:cubicBezTo>
                    <a:pt x="714" y="0"/>
                    <a:pt x="738" y="21"/>
                    <a:pt x="740" y="49"/>
                  </a:cubicBezTo>
                  <a:cubicBezTo>
                    <a:pt x="742" y="76"/>
                    <a:pt x="722" y="100"/>
                    <a:pt x="694" y="102"/>
                  </a:cubicBezTo>
                  <a:cubicBezTo>
                    <a:pt x="587" y="110"/>
                    <a:pt x="479" y="114"/>
                    <a:pt x="371" y="11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115" name="Group 322">
            <a:extLst>
              <a:ext uri="{FF2B5EF4-FFF2-40B4-BE49-F238E27FC236}">
                <a16:creationId xmlns:a16="http://schemas.microsoft.com/office/drawing/2014/main" id="{9F89BCB3-24FA-6F59-E273-632951D5E14C}"/>
              </a:ext>
            </a:extLst>
          </p:cNvPr>
          <p:cNvGrpSpPr>
            <a:grpSpLocks noChangeAspect="1"/>
          </p:cNvGrpSpPr>
          <p:nvPr/>
        </p:nvGrpSpPr>
        <p:grpSpPr bwMode="auto">
          <a:xfrm>
            <a:off x="1455718" y="3307517"/>
            <a:ext cx="259763" cy="213179"/>
            <a:chOff x="1210" y="0"/>
            <a:chExt cx="5264" cy="4320"/>
          </a:xfrm>
          <a:solidFill>
            <a:srgbClr val="000000"/>
          </a:solidFill>
        </p:grpSpPr>
        <p:sp>
          <p:nvSpPr>
            <p:cNvPr id="1117" name="Freeform 323">
              <a:extLst>
                <a:ext uri="{FF2B5EF4-FFF2-40B4-BE49-F238E27FC236}">
                  <a16:creationId xmlns:a16="http://schemas.microsoft.com/office/drawing/2014/main" id="{0817913C-3A84-304A-5576-4941D9474267}"/>
                </a:ext>
              </a:extLst>
            </p:cNvPr>
            <p:cNvSpPr>
              <a:spLocks noEditPoints="1"/>
            </p:cNvSpPr>
            <p:nvPr/>
          </p:nvSpPr>
          <p:spPr bwMode="auto">
            <a:xfrm>
              <a:off x="1831" y="546"/>
              <a:ext cx="1115" cy="1260"/>
            </a:xfrm>
            <a:custGeom>
              <a:avLst/>
              <a:gdLst>
                <a:gd name="T0" fmla="*/ 267 w 533"/>
                <a:gd name="T1" fmla="*/ 602 h 602"/>
                <a:gd name="T2" fmla="*/ 242 w 533"/>
                <a:gd name="T3" fmla="*/ 596 h 602"/>
                <a:gd name="T4" fmla="*/ 25 w 533"/>
                <a:gd name="T5" fmla="*/ 471 h 602"/>
                <a:gd name="T6" fmla="*/ 0 w 533"/>
                <a:gd name="T7" fmla="*/ 427 h 602"/>
                <a:gd name="T8" fmla="*/ 0 w 533"/>
                <a:gd name="T9" fmla="*/ 177 h 602"/>
                <a:gd name="T10" fmla="*/ 25 w 533"/>
                <a:gd name="T11" fmla="*/ 134 h 602"/>
                <a:gd name="T12" fmla="*/ 242 w 533"/>
                <a:gd name="T13" fmla="*/ 9 h 602"/>
                <a:gd name="T14" fmla="*/ 292 w 533"/>
                <a:gd name="T15" fmla="*/ 9 h 602"/>
                <a:gd name="T16" fmla="*/ 508 w 533"/>
                <a:gd name="T17" fmla="*/ 134 h 602"/>
                <a:gd name="T18" fmla="*/ 533 w 533"/>
                <a:gd name="T19" fmla="*/ 177 h 602"/>
                <a:gd name="T20" fmla="*/ 533 w 533"/>
                <a:gd name="T21" fmla="*/ 427 h 602"/>
                <a:gd name="T22" fmla="*/ 508 w 533"/>
                <a:gd name="T23" fmla="*/ 471 h 602"/>
                <a:gd name="T24" fmla="*/ 292 w 533"/>
                <a:gd name="T25" fmla="*/ 596 h 602"/>
                <a:gd name="T26" fmla="*/ 267 w 533"/>
                <a:gd name="T27" fmla="*/ 602 h 602"/>
                <a:gd name="T28" fmla="*/ 100 w 533"/>
                <a:gd name="T29" fmla="*/ 398 h 602"/>
                <a:gd name="T30" fmla="*/ 267 w 533"/>
                <a:gd name="T31" fmla="*/ 494 h 602"/>
                <a:gd name="T32" fmla="*/ 433 w 533"/>
                <a:gd name="T33" fmla="*/ 398 h 602"/>
                <a:gd name="T34" fmla="*/ 433 w 533"/>
                <a:gd name="T35" fmla="*/ 206 h 602"/>
                <a:gd name="T36" fmla="*/ 267 w 533"/>
                <a:gd name="T37" fmla="*/ 110 h 602"/>
                <a:gd name="T38" fmla="*/ 100 w 533"/>
                <a:gd name="T39" fmla="*/ 206 h 602"/>
                <a:gd name="T40" fmla="*/ 100 w 533"/>
                <a:gd name="T41" fmla="*/ 398 h 602"/>
                <a:gd name="T42" fmla="*/ 483 w 533"/>
                <a:gd name="T43" fmla="*/ 427 h 602"/>
                <a:gd name="T44" fmla="*/ 483 w 533"/>
                <a:gd name="T45" fmla="*/ 42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602">
                  <a:moveTo>
                    <a:pt x="267" y="602"/>
                  </a:moveTo>
                  <a:cubicBezTo>
                    <a:pt x="258" y="602"/>
                    <a:pt x="250" y="600"/>
                    <a:pt x="242" y="596"/>
                  </a:cubicBezTo>
                  <a:cubicBezTo>
                    <a:pt x="25" y="471"/>
                    <a:pt x="25" y="471"/>
                    <a:pt x="25" y="471"/>
                  </a:cubicBezTo>
                  <a:cubicBezTo>
                    <a:pt x="10" y="462"/>
                    <a:pt x="0" y="445"/>
                    <a:pt x="0" y="427"/>
                  </a:cubicBezTo>
                  <a:cubicBezTo>
                    <a:pt x="0" y="177"/>
                    <a:pt x="0" y="177"/>
                    <a:pt x="0" y="177"/>
                  </a:cubicBezTo>
                  <a:cubicBezTo>
                    <a:pt x="0" y="160"/>
                    <a:pt x="10" y="143"/>
                    <a:pt x="25" y="134"/>
                  </a:cubicBezTo>
                  <a:cubicBezTo>
                    <a:pt x="242" y="9"/>
                    <a:pt x="242" y="9"/>
                    <a:pt x="242" y="9"/>
                  </a:cubicBezTo>
                  <a:cubicBezTo>
                    <a:pt x="257" y="0"/>
                    <a:pt x="276" y="0"/>
                    <a:pt x="292" y="9"/>
                  </a:cubicBezTo>
                  <a:cubicBezTo>
                    <a:pt x="508" y="134"/>
                    <a:pt x="508" y="134"/>
                    <a:pt x="508" y="134"/>
                  </a:cubicBezTo>
                  <a:cubicBezTo>
                    <a:pt x="524" y="143"/>
                    <a:pt x="533" y="160"/>
                    <a:pt x="533" y="177"/>
                  </a:cubicBezTo>
                  <a:cubicBezTo>
                    <a:pt x="533" y="427"/>
                    <a:pt x="533" y="427"/>
                    <a:pt x="533" y="427"/>
                  </a:cubicBezTo>
                  <a:cubicBezTo>
                    <a:pt x="533" y="445"/>
                    <a:pt x="524" y="462"/>
                    <a:pt x="508" y="471"/>
                  </a:cubicBezTo>
                  <a:cubicBezTo>
                    <a:pt x="292" y="596"/>
                    <a:pt x="292" y="596"/>
                    <a:pt x="292" y="596"/>
                  </a:cubicBezTo>
                  <a:cubicBezTo>
                    <a:pt x="284" y="600"/>
                    <a:pt x="275" y="602"/>
                    <a:pt x="267" y="602"/>
                  </a:cubicBezTo>
                  <a:close/>
                  <a:moveTo>
                    <a:pt x="100" y="398"/>
                  </a:moveTo>
                  <a:cubicBezTo>
                    <a:pt x="267" y="494"/>
                    <a:pt x="267" y="494"/>
                    <a:pt x="267" y="494"/>
                  </a:cubicBezTo>
                  <a:cubicBezTo>
                    <a:pt x="433" y="398"/>
                    <a:pt x="433" y="398"/>
                    <a:pt x="433" y="398"/>
                  </a:cubicBezTo>
                  <a:cubicBezTo>
                    <a:pt x="433" y="206"/>
                    <a:pt x="433" y="206"/>
                    <a:pt x="433" y="206"/>
                  </a:cubicBezTo>
                  <a:cubicBezTo>
                    <a:pt x="267" y="110"/>
                    <a:pt x="267" y="110"/>
                    <a:pt x="267" y="110"/>
                  </a:cubicBezTo>
                  <a:cubicBezTo>
                    <a:pt x="100" y="206"/>
                    <a:pt x="100" y="206"/>
                    <a:pt x="100" y="206"/>
                  </a:cubicBezTo>
                  <a:lnTo>
                    <a:pt x="100" y="398"/>
                  </a:lnTo>
                  <a:close/>
                  <a:moveTo>
                    <a:pt x="483" y="427"/>
                  </a:moveTo>
                  <a:cubicBezTo>
                    <a:pt x="483" y="427"/>
                    <a:pt x="483" y="427"/>
                    <a:pt x="483" y="42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18" name="Freeform 324">
              <a:extLst>
                <a:ext uri="{FF2B5EF4-FFF2-40B4-BE49-F238E27FC236}">
                  <a16:creationId xmlns:a16="http://schemas.microsoft.com/office/drawing/2014/main" id="{A300E909-3D20-3188-F5DF-B594F7E9943C}"/>
                </a:ext>
              </a:extLst>
            </p:cNvPr>
            <p:cNvSpPr>
              <a:spLocks noEditPoints="1"/>
            </p:cNvSpPr>
            <p:nvPr/>
          </p:nvSpPr>
          <p:spPr bwMode="auto">
            <a:xfrm>
              <a:off x="1210" y="0"/>
              <a:ext cx="5264" cy="4320"/>
            </a:xfrm>
            <a:custGeom>
              <a:avLst/>
              <a:gdLst>
                <a:gd name="T0" fmla="*/ 2307 w 2517"/>
                <a:gd name="T1" fmla="*/ 2064 h 2064"/>
                <a:gd name="T2" fmla="*/ 210 w 2517"/>
                <a:gd name="T3" fmla="*/ 2064 h 2064"/>
                <a:gd name="T4" fmla="*/ 0 w 2517"/>
                <a:gd name="T5" fmla="*/ 1854 h 2064"/>
                <a:gd name="T6" fmla="*/ 0 w 2517"/>
                <a:gd name="T7" fmla="*/ 210 h 2064"/>
                <a:gd name="T8" fmla="*/ 210 w 2517"/>
                <a:gd name="T9" fmla="*/ 0 h 2064"/>
                <a:gd name="T10" fmla="*/ 2307 w 2517"/>
                <a:gd name="T11" fmla="*/ 0 h 2064"/>
                <a:gd name="T12" fmla="*/ 2517 w 2517"/>
                <a:gd name="T13" fmla="*/ 210 h 2064"/>
                <a:gd name="T14" fmla="*/ 2517 w 2517"/>
                <a:gd name="T15" fmla="*/ 1854 h 2064"/>
                <a:gd name="T16" fmla="*/ 2307 w 2517"/>
                <a:gd name="T17" fmla="*/ 2064 h 2064"/>
                <a:gd name="T18" fmla="*/ 210 w 2517"/>
                <a:gd name="T19" fmla="*/ 100 h 2064"/>
                <a:gd name="T20" fmla="*/ 100 w 2517"/>
                <a:gd name="T21" fmla="*/ 210 h 2064"/>
                <a:gd name="T22" fmla="*/ 100 w 2517"/>
                <a:gd name="T23" fmla="*/ 1854 h 2064"/>
                <a:gd name="T24" fmla="*/ 210 w 2517"/>
                <a:gd name="T25" fmla="*/ 1964 h 2064"/>
                <a:gd name="T26" fmla="*/ 2307 w 2517"/>
                <a:gd name="T27" fmla="*/ 1964 h 2064"/>
                <a:gd name="T28" fmla="*/ 2417 w 2517"/>
                <a:gd name="T29" fmla="*/ 1854 h 2064"/>
                <a:gd name="T30" fmla="*/ 2417 w 2517"/>
                <a:gd name="T31" fmla="*/ 210 h 2064"/>
                <a:gd name="T32" fmla="*/ 2307 w 2517"/>
                <a:gd name="T33" fmla="*/ 100 h 2064"/>
                <a:gd name="T34" fmla="*/ 210 w 2517"/>
                <a:gd name="T35" fmla="*/ 100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7" h="2064">
                  <a:moveTo>
                    <a:pt x="2307" y="2064"/>
                  </a:moveTo>
                  <a:cubicBezTo>
                    <a:pt x="210" y="2064"/>
                    <a:pt x="210" y="2064"/>
                    <a:pt x="210" y="2064"/>
                  </a:cubicBezTo>
                  <a:cubicBezTo>
                    <a:pt x="94" y="2064"/>
                    <a:pt x="0" y="1969"/>
                    <a:pt x="0" y="1854"/>
                  </a:cubicBezTo>
                  <a:cubicBezTo>
                    <a:pt x="0" y="210"/>
                    <a:pt x="0" y="210"/>
                    <a:pt x="0" y="210"/>
                  </a:cubicBezTo>
                  <a:cubicBezTo>
                    <a:pt x="0" y="95"/>
                    <a:pt x="94" y="0"/>
                    <a:pt x="210" y="0"/>
                  </a:cubicBezTo>
                  <a:cubicBezTo>
                    <a:pt x="2307" y="0"/>
                    <a:pt x="2307" y="0"/>
                    <a:pt x="2307" y="0"/>
                  </a:cubicBezTo>
                  <a:cubicBezTo>
                    <a:pt x="2423" y="0"/>
                    <a:pt x="2517" y="95"/>
                    <a:pt x="2517" y="210"/>
                  </a:cubicBezTo>
                  <a:cubicBezTo>
                    <a:pt x="2517" y="1854"/>
                    <a:pt x="2517" y="1854"/>
                    <a:pt x="2517" y="1854"/>
                  </a:cubicBezTo>
                  <a:cubicBezTo>
                    <a:pt x="2517" y="1969"/>
                    <a:pt x="2423" y="2064"/>
                    <a:pt x="2307" y="2064"/>
                  </a:cubicBezTo>
                  <a:close/>
                  <a:moveTo>
                    <a:pt x="210" y="100"/>
                  </a:moveTo>
                  <a:cubicBezTo>
                    <a:pt x="149" y="100"/>
                    <a:pt x="100" y="150"/>
                    <a:pt x="100" y="210"/>
                  </a:cubicBezTo>
                  <a:cubicBezTo>
                    <a:pt x="100" y="1854"/>
                    <a:pt x="100" y="1854"/>
                    <a:pt x="100" y="1854"/>
                  </a:cubicBezTo>
                  <a:cubicBezTo>
                    <a:pt x="100" y="1914"/>
                    <a:pt x="149" y="1964"/>
                    <a:pt x="210" y="1964"/>
                  </a:cubicBezTo>
                  <a:cubicBezTo>
                    <a:pt x="2307" y="1964"/>
                    <a:pt x="2307" y="1964"/>
                    <a:pt x="2307" y="1964"/>
                  </a:cubicBezTo>
                  <a:cubicBezTo>
                    <a:pt x="2367" y="1964"/>
                    <a:pt x="2417" y="1914"/>
                    <a:pt x="2417" y="1854"/>
                  </a:cubicBezTo>
                  <a:cubicBezTo>
                    <a:pt x="2417" y="210"/>
                    <a:pt x="2417" y="210"/>
                    <a:pt x="2417" y="210"/>
                  </a:cubicBezTo>
                  <a:cubicBezTo>
                    <a:pt x="2417" y="150"/>
                    <a:pt x="2367" y="100"/>
                    <a:pt x="2307"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19" name="Freeform 325">
              <a:extLst>
                <a:ext uri="{FF2B5EF4-FFF2-40B4-BE49-F238E27FC236}">
                  <a16:creationId xmlns:a16="http://schemas.microsoft.com/office/drawing/2014/main" id="{78312424-3043-E9E4-C934-636254E2844D}"/>
                </a:ext>
              </a:extLst>
            </p:cNvPr>
            <p:cNvSpPr>
              <a:spLocks/>
            </p:cNvSpPr>
            <p:nvPr/>
          </p:nvSpPr>
          <p:spPr bwMode="auto">
            <a:xfrm>
              <a:off x="1239" y="2246"/>
              <a:ext cx="5235" cy="209"/>
            </a:xfrm>
            <a:custGeom>
              <a:avLst/>
              <a:gdLst>
                <a:gd name="T0" fmla="*/ 2453 w 2503"/>
                <a:gd name="T1" fmla="*/ 100 h 100"/>
                <a:gd name="T2" fmla="*/ 50 w 2503"/>
                <a:gd name="T3" fmla="*/ 100 h 100"/>
                <a:gd name="T4" fmla="*/ 0 w 2503"/>
                <a:gd name="T5" fmla="*/ 50 h 100"/>
                <a:gd name="T6" fmla="*/ 50 w 2503"/>
                <a:gd name="T7" fmla="*/ 0 h 100"/>
                <a:gd name="T8" fmla="*/ 2453 w 2503"/>
                <a:gd name="T9" fmla="*/ 0 h 100"/>
                <a:gd name="T10" fmla="*/ 2503 w 2503"/>
                <a:gd name="T11" fmla="*/ 50 h 100"/>
                <a:gd name="T12" fmla="*/ 2453 w 250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03" h="100">
                  <a:moveTo>
                    <a:pt x="2453" y="100"/>
                  </a:moveTo>
                  <a:cubicBezTo>
                    <a:pt x="50" y="100"/>
                    <a:pt x="50" y="100"/>
                    <a:pt x="50" y="100"/>
                  </a:cubicBezTo>
                  <a:cubicBezTo>
                    <a:pt x="22" y="100"/>
                    <a:pt x="0" y="78"/>
                    <a:pt x="0" y="50"/>
                  </a:cubicBezTo>
                  <a:cubicBezTo>
                    <a:pt x="0" y="22"/>
                    <a:pt x="22" y="0"/>
                    <a:pt x="50" y="0"/>
                  </a:cubicBezTo>
                  <a:cubicBezTo>
                    <a:pt x="2453" y="0"/>
                    <a:pt x="2453" y="0"/>
                    <a:pt x="2453" y="0"/>
                  </a:cubicBezTo>
                  <a:cubicBezTo>
                    <a:pt x="2480" y="0"/>
                    <a:pt x="2503" y="22"/>
                    <a:pt x="2503" y="50"/>
                  </a:cubicBezTo>
                  <a:cubicBezTo>
                    <a:pt x="2503" y="78"/>
                    <a:pt x="2480" y="100"/>
                    <a:pt x="245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20" name="Freeform 326">
              <a:extLst>
                <a:ext uri="{FF2B5EF4-FFF2-40B4-BE49-F238E27FC236}">
                  <a16:creationId xmlns:a16="http://schemas.microsoft.com/office/drawing/2014/main" id="{75023E1D-DE00-DB38-B121-D799062B4EFD}"/>
                </a:ext>
              </a:extLst>
            </p:cNvPr>
            <p:cNvSpPr>
              <a:spLocks/>
            </p:cNvSpPr>
            <p:nvPr/>
          </p:nvSpPr>
          <p:spPr bwMode="auto">
            <a:xfrm>
              <a:off x="1620" y="3123"/>
              <a:ext cx="2464" cy="209"/>
            </a:xfrm>
            <a:custGeom>
              <a:avLst/>
              <a:gdLst>
                <a:gd name="T0" fmla="*/ 1128 w 1178"/>
                <a:gd name="T1" fmla="*/ 100 h 100"/>
                <a:gd name="T2" fmla="*/ 50 w 1178"/>
                <a:gd name="T3" fmla="*/ 100 h 100"/>
                <a:gd name="T4" fmla="*/ 0 w 1178"/>
                <a:gd name="T5" fmla="*/ 50 h 100"/>
                <a:gd name="T6" fmla="*/ 50 w 1178"/>
                <a:gd name="T7" fmla="*/ 0 h 100"/>
                <a:gd name="T8" fmla="*/ 1128 w 1178"/>
                <a:gd name="T9" fmla="*/ 0 h 100"/>
                <a:gd name="T10" fmla="*/ 1178 w 1178"/>
                <a:gd name="T11" fmla="*/ 50 h 100"/>
                <a:gd name="T12" fmla="*/ 1128 w 117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100"/>
                  </a:moveTo>
                  <a:cubicBezTo>
                    <a:pt x="50" y="100"/>
                    <a:pt x="50" y="100"/>
                    <a:pt x="50" y="100"/>
                  </a:cubicBezTo>
                  <a:cubicBezTo>
                    <a:pt x="23" y="100"/>
                    <a:pt x="0" y="78"/>
                    <a:pt x="0" y="50"/>
                  </a:cubicBezTo>
                  <a:cubicBezTo>
                    <a:pt x="0" y="23"/>
                    <a:pt x="23" y="0"/>
                    <a:pt x="50" y="0"/>
                  </a:cubicBezTo>
                  <a:cubicBezTo>
                    <a:pt x="1128" y="0"/>
                    <a:pt x="1128" y="0"/>
                    <a:pt x="1128" y="0"/>
                  </a:cubicBezTo>
                  <a:cubicBezTo>
                    <a:pt x="1155" y="0"/>
                    <a:pt x="1178" y="23"/>
                    <a:pt x="1178" y="50"/>
                  </a:cubicBezTo>
                  <a:cubicBezTo>
                    <a:pt x="1178" y="78"/>
                    <a:pt x="1155" y="100"/>
                    <a:pt x="1128"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122" name="Group 329">
            <a:extLst>
              <a:ext uri="{FF2B5EF4-FFF2-40B4-BE49-F238E27FC236}">
                <a16:creationId xmlns:a16="http://schemas.microsoft.com/office/drawing/2014/main" id="{DAB05934-0D4B-C599-D411-A123F8BB265C}"/>
              </a:ext>
            </a:extLst>
          </p:cNvPr>
          <p:cNvGrpSpPr>
            <a:grpSpLocks noChangeAspect="1"/>
          </p:cNvGrpSpPr>
          <p:nvPr/>
        </p:nvGrpSpPr>
        <p:grpSpPr bwMode="auto">
          <a:xfrm>
            <a:off x="2294998" y="3307517"/>
            <a:ext cx="259763" cy="213179"/>
            <a:chOff x="1210" y="2"/>
            <a:chExt cx="5264" cy="4320"/>
          </a:xfrm>
          <a:solidFill>
            <a:srgbClr val="000000"/>
          </a:solidFill>
        </p:grpSpPr>
        <p:sp>
          <p:nvSpPr>
            <p:cNvPr id="1124" name="Freeform 330">
              <a:extLst>
                <a:ext uri="{FF2B5EF4-FFF2-40B4-BE49-F238E27FC236}">
                  <a16:creationId xmlns:a16="http://schemas.microsoft.com/office/drawing/2014/main" id="{D231C093-207F-AA3E-9CBD-3C5264846CAB}"/>
                </a:ext>
              </a:extLst>
            </p:cNvPr>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25" name="Freeform 331">
              <a:extLst>
                <a:ext uri="{FF2B5EF4-FFF2-40B4-BE49-F238E27FC236}">
                  <a16:creationId xmlns:a16="http://schemas.microsoft.com/office/drawing/2014/main" id="{D4EEC59B-355C-5476-1C6B-0DC9E79EAE24}"/>
                </a:ext>
              </a:extLst>
            </p:cNvPr>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26" name="Freeform 332">
              <a:extLst>
                <a:ext uri="{FF2B5EF4-FFF2-40B4-BE49-F238E27FC236}">
                  <a16:creationId xmlns:a16="http://schemas.microsoft.com/office/drawing/2014/main" id="{B520D3AE-7F0A-3039-6B4C-9F317AF7A345}"/>
                </a:ext>
              </a:extLst>
            </p:cNvPr>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137" name="Group 343">
            <a:extLst>
              <a:ext uri="{FF2B5EF4-FFF2-40B4-BE49-F238E27FC236}">
                <a16:creationId xmlns:a16="http://schemas.microsoft.com/office/drawing/2014/main" id="{A89034D4-490F-7832-8270-58F96E0C27B0}"/>
              </a:ext>
            </a:extLst>
          </p:cNvPr>
          <p:cNvGrpSpPr>
            <a:grpSpLocks noChangeAspect="1"/>
          </p:cNvGrpSpPr>
          <p:nvPr/>
        </p:nvGrpSpPr>
        <p:grpSpPr bwMode="auto">
          <a:xfrm>
            <a:off x="3142575" y="3307517"/>
            <a:ext cx="259763" cy="213179"/>
            <a:chOff x="1210" y="2"/>
            <a:chExt cx="5264" cy="4320"/>
          </a:xfrm>
          <a:solidFill>
            <a:srgbClr val="000000"/>
          </a:solidFill>
        </p:grpSpPr>
        <p:sp>
          <p:nvSpPr>
            <p:cNvPr id="1139" name="Freeform 344">
              <a:extLst>
                <a:ext uri="{FF2B5EF4-FFF2-40B4-BE49-F238E27FC236}">
                  <a16:creationId xmlns:a16="http://schemas.microsoft.com/office/drawing/2014/main" id="{C52050B6-AC01-334F-33AB-0FB0E3178AF8}"/>
                </a:ext>
              </a:extLst>
            </p:cNvPr>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40" name="Freeform 345">
              <a:extLst>
                <a:ext uri="{FF2B5EF4-FFF2-40B4-BE49-F238E27FC236}">
                  <a16:creationId xmlns:a16="http://schemas.microsoft.com/office/drawing/2014/main" id="{516504D0-4D7D-8F08-BDA2-E0F715AAD5EB}"/>
                </a:ext>
              </a:extLst>
            </p:cNvPr>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41" name="Freeform 346">
              <a:extLst>
                <a:ext uri="{FF2B5EF4-FFF2-40B4-BE49-F238E27FC236}">
                  <a16:creationId xmlns:a16="http://schemas.microsoft.com/office/drawing/2014/main" id="{A96C7128-C577-74E2-7223-527B3CB5820B}"/>
                </a:ext>
              </a:extLst>
            </p:cNvPr>
            <p:cNvSpPr>
              <a:spLocks noEditPoints="1"/>
            </p:cNvSpPr>
            <p:nvPr/>
          </p:nvSpPr>
          <p:spPr bwMode="auto">
            <a:xfrm>
              <a:off x="2045" y="444"/>
              <a:ext cx="1549" cy="1536"/>
            </a:xfrm>
            <a:custGeom>
              <a:avLst/>
              <a:gdLst>
                <a:gd name="T0" fmla="*/ 269 w 741"/>
                <a:gd name="T1" fmla="*/ 539 h 734"/>
                <a:gd name="T2" fmla="*/ 423 w 741"/>
                <a:gd name="T3" fmla="*/ 491 h 734"/>
                <a:gd name="T4" fmla="*/ 651 w 741"/>
                <a:gd name="T5" fmla="*/ 719 h 734"/>
                <a:gd name="T6" fmla="*/ 687 w 741"/>
                <a:gd name="T7" fmla="*/ 734 h 734"/>
                <a:gd name="T8" fmla="*/ 722 w 741"/>
                <a:gd name="T9" fmla="*/ 719 h 734"/>
                <a:gd name="T10" fmla="*/ 722 w 741"/>
                <a:gd name="T11" fmla="*/ 649 h 734"/>
                <a:gd name="T12" fmla="*/ 493 w 741"/>
                <a:gd name="T13" fmla="*/ 419 h 734"/>
                <a:gd name="T14" fmla="*/ 539 w 741"/>
                <a:gd name="T15" fmla="*/ 269 h 734"/>
                <a:gd name="T16" fmla="*/ 269 w 741"/>
                <a:gd name="T17" fmla="*/ 0 h 734"/>
                <a:gd name="T18" fmla="*/ 0 w 741"/>
                <a:gd name="T19" fmla="*/ 269 h 734"/>
                <a:gd name="T20" fmla="*/ 269 w 741"/>
                <a:gd name="T21" fmla="*/ 539 h 734"/>
                <a:gd name="T22" fmla="*/ 269 w 741"/>
                <a:gd name="T23" fmla="*/ 100 h 734"/>
                <a:gd name="T24" fmla="*/ 439 w 741"/>
                <a:gd name="T25" fmla="*/ 269 h 734"/>
                <a:gd name="T26" fmla="*/ 269 w 741"/>
                <a:gd name="T27" fmla="*/ 439 h 734"/>
                <a:gd name="T28" fmla="*/ 100 w 741"/>
                <a:gd name="T29" fmla="*/ 269 h 734"/>
                <a:gd name="T30" fmla="*/ 269 w 741"/>
                <a:gd name="T31" fmla="*/ 10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1" h="734">
                  <a:moveTo>
                    <a:pt x="269" y="539"/>
                  </a:moveTo>
                  <a:cubicBezTo>
                    <a:pt x="326" y="539"/>
                    <a:pt x="379" y="521"/>
                    <a:pt x="423" y="491"/>
                  </a:cubicBezTo>
                  <a:cubicBezTo>
                    <a:pt x="651" y="719"/>
                    <a:pt x="651" y="719"/>
                    <a:pt x="651" y="719"/>
                  </a:cubicBezTo>
                  <a:cubicBezTo>
                    <a:pt x="661" y="729"/>
                    <a:pt x="674" y="734"/>
                    <a:pt x="687" y="734"/>
                  </a:cubicBezTo>
                  <a:cubicBezTo>
                    <a:pt x="699" y="734"/>
                    <a:pt x="712" y="729"/>
                    <a:pt x="722" y="719"/>
                  </a:cubicBezTo>
                  <a:cubicBezTo>
                    <a:pt x="741" y="700"/>
                    <a:pt x="741" y="668"/>
                    <a:pt x="722" y="649"/>
                  </a:cubicBezTo>
                  <a:cubicBezTo>
                    <a:pt x="493" y="419"/>
                    <a:pt x="493" y="419"/>
                    <a:pt x="493" y="419"/>
                  </a:cubicBezTo>
                  <a:cubicBezTo>
                    <a:pt x="522" y="377"/>
                    <a:pt x="539" y="325"/>
                    <a:pt x="539" y="269"/>
                  </a:cubicBezTo>
                  <a:cubicBezTo>
                    <a:pt x="539" y="121"/>
                    <a:pt x="418" y="0"/>
                    <a:pt x="269" y="0"/>
                  </a:cubicBezTo>
                  <a:cubicBezTo>
                    <a:pt x="121" y="0"/>
                    <a:pt x="0" y="121"/>
                    <a:pt x="0" y="269"/>
                  </a:cubicBezTo>
                  <a:cubicBezTo>
                    <a:pt x="0" y="418"/>
                    <a:pt x="121" y="539"/>
                    <a:pt x="269" y="539"/>
                  </a:cubicBezTo>
                  <a:close/>
                  <a:moveTo>
                    <a:pt x="269" y="100"/>
                  </a:moveTo>
                  <a:cubicBezTo>
                    <a:pt x="363" y="100"/>
                    <a:pt x="439" y="176"/>
                    <a:pt x="439" y="269"/>
                  </a:cubicBezTo>
                  <a:cubicBezTo>
                    <a:pt x="439" y="363"/>
                    <a:pt x="363" y="439"/>
                    <a:pt x="269" y="439"/>
                  </a:cubicBezTo>
                  <a:cubicBezTo>
                    <a:pt x="176" y="439"/>
                    <a:pt x="100" y="363"/>
                    <a:pt x="100" y="269"/>
                  </a:cubicBezTo>
                  <a:cubicBezTo>
                    <a:pt x="100" y="176"/>
                    <a:pt x="176" y="100"/>
                    <a:pt x="269"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143" name="Group 349">
            <a:extLst>
              <a:ext uri="{FF2B5EF4-FFF2-40B4-BE49-F238E27FC236}">
                <a16:creationId xmlns:a16="http://schemas.microsoft.com/office/drawing/2014/main" id="{40CA2D57-2122-BC5F-7080-C08D4C16916D}"/>
              </a:ext>
            </a:extLst>
          </p:cNvPr>
          <p:cNvGrpSpPr>
            <a:grpSpLocks noChangeAspect="1"/>
          </p:cNvGrpSpPr>
          <p:nvPr/>
        </p:nvGrpSpPr>
        <p:grpSpPr bwMode="auto">
          <a:xfrm>
            <a:off x="3998167" y="3275564"/>
            <a:ext cx="314824" cy="267093"/>
            <a:chOff x="1293" y="2"/>
            <a:chExt cx="5092" cy="4320"/>
          </a:xfrm>
          <a:solidFill>
            <a:srgbClr val="000000"/>
          </a:solidFill>
        </p:grpSpPr>
        <p:sp>
          <p:nvSpPr>
            <p:cNvPr id="1145" name="Freeform 350">
              <a:extLst>
                <a:ext uri="{FF2B5EF4-FFF2-40B4-BE49-F238E27FC236}">
                  <a16:creationId xmlns:a16="http://schemas.microsoft.com/office/drawing/2014/main" id="{C9A7BE18-ACAB-ED06-D519-68C8E56BFF46}"/>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46" name="Freeform 351">
              <a:extLst>
                <a:ext uri="{FF2B5EF4-FFF2-40B4-BE49-F238E27FC236}">
                  <a16:creationId xmlns:a16="http://schemas.microsoft.com/office/drawing/2014/main" id="{3277BC5A-C27F-EF86-C741-5C65F506F3BA}"/>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4579" name="Group 11">
            <a:extLst>
              <a:ext uri="{FF2B5EF4-FFF2-40B4-BE49-F238E27FC236}">
                <a16:creationId xmlns:a16="http://schemas.microsoft.com/office/drawing/2014/main" id="{F60579CC-B7DF-6D14-5957-EC327C96F610}"/>
              </a:ext>
            </a:extLst>
          </p:cNvPr>
          <p:cNvGrpSpPr>
            <a:grpSpLocks/>
          </p:cNvGrpSpPr>
          <p:nvPr/>
        </p:nvGrpSpPr>
        <p:grpSpPr bwMode="auto">
          <a:xfrm>
            <a:off x="4846638" y="3275013"/>
            <a:ext cx="314325" cy="268287"/>
            <a:chOff x="6461812" y="4367419"/>
            <a:chExt cx="419765" cy="356124"/>
          </a:xfrm>
        </p:grpSpPr>
        <p:grpSp>
          <p:nvGrpSpPr>
            <p:cNvPr id="1147" name="Group 1146">
              <a:extLst>
                <a:ext uri="{FF2B5EF4-FFF2-40B4-BE49-F238E27FC236}">
                  <a16:creationId xmlns:a16="http://schemas.microsoft.com/office/drawing/2014/main" id="{6E1D0706-E727-98B2-1558-3CF668D2CA49}"/>
                </a:ext>
              </a:extLst>
            </p:cNvPr>
            <p:cNvGrpSpPr/>
            <p:nvPr/>
          </p:nvGrpSpPr>
          <p:grpSpPr>
            <a:xfrm>
              <a:off x="6768939" y="4605010"/>
              <a:ext cx="69612" cy="86186"/>
              <a:chOff x="7857048" y="4603521"/>
              <a:chExt cx="76584" cy="94818"/>
            </a:xfrm>
            <a:solidFill>
              <a:srgbClr val="000000"/>
            </a:solidFill>
          </p:grpSpPr>
          <p:sp>
            <p:nvSpPr>
              <p:cNvPr id="222" name="Freeform 65">
                <a:extLst>
                  <a:ext uri="{FF2B5EF4-FFF2-40B4-BE49-F238E27FC236}">
                    <a16:creationId xmlns:a16="http://schemas.microsoft.com/office/drawing/2014/main" id="{8195C73A-BC26-AB83-A1E6-9BE0484F940B}"/>
                  </a:ext>
                </a:extLst>
              </p:cNvPr>
              <p:cNvSpPr>
                <a:spLocks/>
              </p:cNvSpPr>
              <p:nvPr/>
            </p:nvSpPr>
            <p:spPr bwMode="auto">
              <a:xfrm>
                <a:off x="7857048" y="4603521"/>
                <a:ext cx="76584" cy="33465"/>
              </a:xfrm>
              <a:custGeom>
                <a:avLst/>
                <a:gdLst>
                  <a:gd name="T0" fmla="*/ 76 w 151"/>
                  <a:gd name="T1" fmla="*/ 0 h 66"/>
                  <a:gd name="T2" fmla="*/ 0 w 151"/>
                  <a:gd name="T3" fmla="*/ 25 h 66"/>
                  <a:gd name="T4" fmla="*/ 0 w 151"/>
                  <a:gd name="T5" fmla="*/ 25 h 66"/>
                  <a:gd name="T6" fmla="*/ 0 w 151"/>
                  <a:gd name="T7" fmla="*/ 41 h 66"/>
                  <a:gd name="T8" fmla="*/ 0 w 151"/>
                  <a:gd name="T9" fmla="*/ 41 h 66"/>
                  <a:gd name="T10" fmla="*/ 76 w 151"/>
                  <a:gd name="T11" fmla="*/ 66 h 66"/>
                  <a:gd name="T12" fmla="*/ 151 w 151"/>
                  <a:gd name="T13" fmla="*/ 41 h 66"/>
                  <a:gd name="T14" fmla="*/ 151 w 151"/>
                  <a:gd name="T15" fmla="*/ 41 h 66"/>
                  <a:gd name="T16" fmla="*/ 151 w 151"/>
                  <a:gd name="T17" fmla="*/ 25 h 66"/>
                  <a:gd name="T18" fmla="*/ 151 w 151"/>
                  <a:gd name="T19" fmla="*/ 25 h 66"/>
                  <a:gd name="T20" fmla="*/ 76 w 151"/>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66">
                    <a:moveTo>
                      <a:pt x="76" y="0"/>
                    </a:moveTo>
                    <a:cubicBezTo>
                      <a:pt x="34" y="0"/>
                      <a:pt x="1" y="11"/>
                      <a:pt x="0" y="25"/>
                    </a:cubicBezTo>
                    <a:cubicBezTo>
                      <a:pt x="0" y="25"/>
                      <a:pt x="0" y="25"/>
                      <a:pt x="0" y="25"/>
                    </a:cubicBezTo>
                    <a:cubicBezTo>
                      <a:pt x="0" y="41"/>
                      <a:pt x="0" y="41"/>
                      <a:pt x="0" y="41"/>
                    </a:cubicBezTo>
                    <a:cubicBezTo>
                      <a:pt x="0" y="41"/>
                      <a:pt x="0" y="41"/>
                      <a:pt x="0" y="41"/>
                    </a:cubicBezTo>
                    <a:cubicBezTo>
                      <a:pt x="1" y="55"/>
                      <a:pt x="34" y="66"/>
                      <a:pt x="76" y="66"/>
                    </a:cubicBezTo>
                    <a:cubicBezTo>
                      <a:pt x="117" y="66"/>
                      <a:pt x="150" y="55"/>
                      <a:pt x="151" y="41"/>
                    </a:cubicBezTo>
                    <a:cubicBezTo>
                      <a:pt x="151" y="41"/>
                      <a:pt x="151" y="41"/>
                      <a:pt x="151" y="41"/>
                    </a:cubicBezTo>
                    <a:cubicBezTo>
                      <a:pt x="151" y="25"/>
                      <a:pt x="151" y="25"/>
                      <a:pt x="151" y="25"/>
                    </a:cubicBezTo>
                    <a:cubicBezTo>
                      <a:pt x="151" y="25"/>
                      <a:pt x="151" y="25"/>
                      <a:pt x="151" y="25"/>
                    </a:cubicBezTo>
                    <a:cubicBezTo>
                      <a:pt x="151" y="11"/>
                      <a:pt x="117" y="0"/>
                      <a:pt x="7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23" name="Freeform 66">
                <a:extLst>
                  <a:ext uri="{FF2B5EF4-FFF2-40B4-BE49-F238E27FC236}">
                    <a16:creationId xmlns:a16="http://schemas.microsoft.com/office/drawing/2014/main" id="{B4768C18-6EF2-2EDE-0792-9D8E76CE0FAF}"/>
                  </a:ext>
                </a:extLst>
              </p:cNvPr>
              <p:cNvSpPr>
                <a:spLocks/>
              </p:cNvSpPr>
              <p:nvPr/>
            </p:nvSpPr>
            <p:spPr bwMode="auto">
              <a:xfrm>
                <a:off x="7857048" y="4641062"/>
                <a:ext cx="76584" cy="26815"/>
              </a:xfrm>
              <a:custGeom>
                <a:avLst/>
                <a:gdLst>
                  <a:gd name="T0" fmla="*/ 141 w 151"/>
                  <a:gd name="T1" fmla="*/ 0 h 53"/>
                  <a:gd name="T2" fmla="*/ 76 w 151"/>
                  <a:gd name="T3" fmla="*/ 12 h 53"/>
                  <a:gd name="T4" fmla="*/ 10 w 151"/>
                  <a:gd name="T5" fmla="*/ 0 h 53"/>
                  <a:gd name="T6" fmla="*/ 0 w 151"/>
                  <a:gd name="T7" fmla="*/ 12 h 53"/>
                  <a:gd name="T8" fmla="*/ 0 w 151"/>
                  <a:gd name="T9" fmla="*/ 12 h 53"/>
                  <a:gd name="T10" fmla="*/ 0 w 151"/>
                  <a:gd name="T11" fmla="*/ 28 h 53"/>
                  <a:gd name="T12" fmla="*/ 0 w 151"/>
                  <a:gd name="T13" fmla="*/ 28 h 53"/>
                  <a:gd name="T14" fmla="*/ 76 w 151"/>
                  <a:gd name="T15" fmla="*/ 53 h 53"/>
                  <a:gd name="T16" fmla="*/ 151 w 151"/>
                  <a:gd name="T17" fmla="*/ 28 h 53"/>
                  <a:gd name="T18" fmla="*/ 151 w 151"/>
                  <a:gd name="T19" fmla="*/ 28 h 53"/>
                  <a:gd name="T20" fmla="*/ 151 w 151"/>
                  <a:gd name="T21" fmla="*/ 12 h 53"/>
                  <a:gd name="T22" fmla="*/ 151 w 151"/>
                  <a:gd name="T23" fmla="*/ 12 h 53"/>
                  <a:gd name="T24" fmla="*/ 141 w 15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53">
                    <a:moveTo>
                      <a:pt x="141" y="0"/>
                    </a:moveTo>
                    <a:cubicBezTo>
                      <a:pt x="128" y="7"/>
                      <a:pt x="104" y="12"/>
                      <a:pt x="76" y="12"/>
                    </a:cubicBezTo>
                    <a:cubicBezTo>
                      <a:pt x="48" y="12"/>
                      <a:pt x="23" y="7"/>
                      <a:pt x="10" y="0"/>
                    </a:cubicBezTo>
                    <a:cubicBezTo>
                      <a:pt x="4" y="3"/>
                      <a:pt x="0" y="8"/>
                      <a:pt x="0" y="12"/>
                    </a:cubicBezTo>
                    <a:cubicBezTo>
                      <a:pt x="0" y="12"/>
                      <a:pt x="0" y="12"/>
                      <a:pt x="0" y="12"/>
                    </a:cubicBezTo>
                    <a:cubicBezTo>
                      <a:pt x="0" y="28"/>
                      <a:pt x="0" y="28"/>
                      <a:pt x="0" y="28"/>
                    </a:cubicBezTo>
                    <a:cubicBezTo>
                      <a:pt x="0" y="28"/>
                      <a:pt x="0" y="28"/>
                      <a:pt x="0" y="28"/>
                    </a:cubicBezTo>
                    <a:cubicBezTo>
                      <a:pt x="1" y="42"/>
                      <a:pt x="34" y="53"/>
                      <a:pt x="76" y="53"/>
                    </a:cubicBezTo>
                    <a:cubicBezTo>
                      <a:pt x="117" y="53"/>
                      <a:pt x="150" y="42"/>
                      <a:pt x="151" y="28"/>
                    </a:cubicBezTo>
                    <a:cubicBezTo>
                      <a:pt x="151" y="28"/>
                      <a:pt x="151" y="28"/>
                      <a:pt x="151" y="28"/>
                    </a:cubicBezTo>
                    <a:cubicBezTo>
                      <a:pt x="151" y="12"/>
                      <a:pt x="151" y="12"/>
                      <a:pt x="151" y="12"/>
                    </a:cubicBezTo>
                    <a:cubicBezTo>
                      <a:pt x="151" y="12"/>
                      <a:pt x="151" y="12"/>
                      <a:pt x="151" y="12"/>
                    </a:cubicBezTo>
                    <a:cubicBezTo>
                      <a:pt x="151" y="8"/>
                      <a:pt x="147" y="3"/>
                      <a:pt x="1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24" name="Freeform 67">
                <a:extLst>
                  <a:ext uri="{FF2B5EF4-FFF2-40B4-BE49-F238E27FC236}">
                    <a16:creationId xmlns:a16="http://schemas.microsoft.com/office/drawing/2014/main" id="{3F3C6AE1-4C5C-46EB-8A17-401CBF9D4D96}"/>
                  </a:ext>
                </a:extLst>
              </p:cNvPr>
              <p:cNvSpPr>
                <a:spLocks/>
              </p:cNvSpPr>
              <p:nvPr/>
            </p:nvSpPr>
            <p:spPr bwMode="auto">
              <a:xfrm>
                <a:off x="7857048" y="4671524"/>
                <a:ext cx="76584" cy="26815"/>
              </a:xfrm>
              <a:custGeom>
                <a:avLst/>
                <a:gdLst>
                  <a:gd name="T0" fmla="*/ 141 w 151"/>
                  <a:gd name="T1" fmla="*/ 0 h 53"/>
                  <a:gd name="T2" fmla="*/ 76 w 151"/>
                  <a:gd name="T3" fmla="*/ 13 h 53"/>
                  <a:gd name="T4" fmla="*/ 10 w 151"/>
                  <a:gd name="T5" fmla="*/ 0 h 53"/>
                  <a:gd name="T6" fmla="*/ 0 w 151"/>
                  <a:gd name="T7" fmla="*/ 12 h 53"/>
                  <a:gd name="T8" fmla="*/ 0 w 151"/>
                  <a:gd name="T9" fmla="*/ 12 h 53"/>
                  <a:gd name="T10" fmla="*/ 0 w 151"/>
                  <a:gd name="T11" fmla="*/ 28 h 53"/>
                  <a:gd name="T12" fmla="*/ 0 w 151"/>
                  <a:gd name="T13" fmla="*/ 28 h 53"/>
                  <a:gd name="T14" fmla="*/ 76 w 151"/>
                  <a:gd name="T15" fmla="*/ 53 h 53"/>
                  <a:gd name="T16" fmla="*/ 151 w 151"/>
                  <a:gd name="T17" fmla="*/ 28 h 53"/>
                  <a:gd name="T18" fmla="*/ 151 w 151"/>
                  <a:gd name="T19" fmla="*/ 28 h 53"/>
                  <a:gd name="T20" fmla="*/ 151 w 151"/>
                  <a:gd name="T21" fmla="*/ 13 h 53"/>
                  <a:gd name="T22" fmla="*/ 151 w 151"/>
                  <a:gd name="T23" fmla="*/ 13 h 53"/>
                  <a:gd name="T24" fmla="*/ 141 w 15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53">
                    <a:moveTo>
                      <a:pt x="141" y="0"/>
                    </a:moveTo>
                    <a:cubicBezTo>
                      <a:pt x="128" y="8"/>
                      <a:pt x="104" y="13"/>
                      <a:pt x="76" y="13"/>
                    </a:cubicBezTo>
                    <a:cubicBezTo>
                      <a:pt x="48" y="13"/>
                      <a:pt x="23" y="8"/>
                      <a:pt x="10" y="0"/>
                    </a:cubicBezTo>
                    <a:cubicBezTo>
                      <a:pt x="4" y="4"/>
                      <a:pt x="0" y="8"/>
                      <a:pt x="0" y="12"/>
                    </a:cubicBezTo>
                    <a:cubicBezTo>
                      <a:pt x="0" y="12"/>
                      <a:pt x="0" y="12"/>
                      <a:pt x="0" y="12"/>
                    </a:cubicBezTo>
                    <a:cubicBezTo>
                      <a:pt x="0" y="28"/>
                      <a:pt x="0" y="28"/>
                      <a:pt x="0" y="28"/>
                    </a:cubicBezTo>
                    <a:cubicBezTo>
                      <a:pt x="0" y="28"/>
                      <a:pt x="0" y="28"/>
                      <a:pt x="0" y="28"/>
                    </a:cubicBezTo>
                    <a:cubicBezTo>
                      <a:pt x="1" y="42"/>
                      <a:pt x="34" y="53"/>
                      <a:pt x="76" y="53"/>
                    </a:cubicBezTo>
                    <a:cubicBezTo>
                      <a:pt x="117" y="53"/>
                      <a:pt x="150" y="42"/>
                      <a:pt x="151" y="28"/>
                    </a:cubicBezTo>
                    <a:cubicBezTo>
                      <a:pt x="151" y="28"/>
                      <a:pt x="151" y="28"/>
                      <a:pt x="151" y="28"/>
                    </a:cubicBezTo>
                    <a:cubicBezTo>
                      <a:pt x="151" y="13"/>
                      <a:pt x="151" y="13"/>
                      <a:pt x="151" y="13"/>
                    </a:cubicBezTo>
                    <a:cubicBezTo>
                      <a:pt x="151" y="13"/>
                      <a:pt x="151" y="13"/>
                      <a:pt x="151" y="13"/>
                    </a:cubicBezTo>
                    <a:cubicBezTo>
                      <a:pt x="151" y="8"/>
                      <a:pt x="147" y="4"/>
                      <a:pt x="1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833" name="Group 832">
              <a:extLst>
                <a:ext uri="{FF2B5EF4-FFF2-40B4-BE49-F238E27FC236}">
                  <a16:creationId xmlns:a16="http://schemas.microsoft.com/office/drawing/2014/main" id="{A877FD5B-6864-8AE8-8F54-7C30B98CAD42}"/>
                </a:ext>
              </a:extLst>
            </p:cNvPr>
            <p:cNvGrpSpPr/>
            <p:nvPr/>
          </p:nvGrpSpPr>
          <p:grpSpPr>
            <a:xfrm>
              <a:off x="6461812" y="4367419"/>
              <a:ext cx="419765" cy="356124"/>
              <a:chOff x="7576237" y="4367419"/>
              <a:chExt cx="419765" cy="356124"/>
            </a:xfrm>
            <a:solidFill>
              <a:srgbClr val="000000"/>
            </a:solidFill>
          </p:grpSpPr>
          <p:grpSp>
            <p:nvGrpSpPr>
              <p:cNvPr id="844" name="Group 349">
                <a:extLst>
                  <a:ext uri="{FF2B5EF4-FFF2-40B4-BE49-F238E27FC236}">
                    <a16:creationId xmlns:a16="http://schemas.microsoft.com/office/drawing/2014/main" id="{B3CEB9EB-D059-51DE-55EA-EBD70261C6AD}"/>
                  </a:ext>
                </a:extLst>
              </p:cNvPr>
              <p:cNvGrpSpPr>
                <a:grpSpLocks noChangeAspect="1"/>
              </p:cNvGrpSpPr>
              <p:nvPr/>
            </p:nvGrpSpPr>
            <p:grpSpPr bwMode="auto">
              <a:xfrm>
                <a:off x="7576237" y="4367419"/>
                <a:ext cx="419765" cy="356124"/>
                <a:chOff x="1293" y="2"/>
                <a:chExt cx="5092" cy="4320"/>
              </a:xfrm>
              <a:grpFill/>
            </p:grpSpPr>
            <p:sp>
              <p:nvSpPr>
                <p:cNvPr id="845" name="Freeform 350">
                  <a:extLst>
                    <a:ext uri="{FF2B5EF4-FFF2-40B4-BE49-F238E27FC236}">
                      <a16:creationId xmlns:a16="http://schemas.microsoft.com/office/drawing/2014/main" id="{F237C1E5-D04D-2B04-7AA4-6532499AC179}"/>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46" name="Freeform 351">
                  <a:extLst>
                    <a:ext uri="{FF2B5EF4-FFF2-40B4-BE49-F238E27FC236}">
                      <a16:creationId xmlns:a16="http://schemas.microsoft.com/office/drawing/2014/main" id="{492F3043-5DF6-7349-AD16-A48B737CBBA7}"/>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832" name="Freeform 355">
                <a:extLst>
                  <a:ext uri="{FF2B5EF4-FFF2-40B4-BE49-F238E27FC236}">
                    <a16:creationId xmlns:a16="http://schemas.microsoft.com/office/drawing/2014/main" id="{44FBE8F9-4042-D749-2D33-7D392CB674DF}"/>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nvGrpSpPr>
          <p:cNvPr id="64580" name="Group 13">
            <a:extLst>
              <a:ext uri="{FF2B5EF4-FFF2-40B4-BE49-F238E27FC236}">
                <a16:creationId xmlns:a16="http://schemas.microsoft.com/office/drawing/2014/main" id="{508C2B96-6CAE-CB2B-478F-8E422366A565}"/>
              </a:ext>
            </a:extLst>
          </p:cNvPr>
          <p:cNvGrpSpPr>
            <a:grpSpLocks/>
          </p:cNvGrpSpPr>
          <p:nvPr/>
        </p:nvGrpSpPr>
        <p:grpSpPr bwMode="auto">
          <a:xfrm>
            <a:off x="5672138" y="3275013"/>
            <a:ext cx="314325" cy="268287"/>
            <a:chOff x="7562879" y="4367419"/>
            <a:chExt cx="419765" cy="356124"/>
          </a:xfrm>
        </p:grpSpPr>
        <p:grpSp>
          <p:nvGrpSpPr>
            <p:cNvPr id="854" name="Group 853">
              <a:extLst>
                <a:ext uri="{FF2B5EF4-FFF2-40B4-BE49-F238E27FC236}">
                  <a16:creationId xmlns:a16="http://schemas.microsoft.com/office/drawing/2014/main" id="{6E0A5456-0F32-E216-FB0D-6D20EC2B7F52}"/>
                </a:ext>
              </a:extLst>
            </p:cNvPr>
            <p:cNvGrpSpPr/>
            <p:nvPr/>
          </p:nvGrpSpPr>
          <p:grpSpPr>
            <a:xfrm>
              <a:off x="7562879" y="4367419"/>
              <a:ext cx="419765" cy="356124"/>
              <a:chOff x="7576237" y="4367419"/>
              <a:chExt cx="419765" cy="356124"/>
            </a:xfrm>
            <a:solidFill>
              <a:srgbClr val="000000"/>
            </a:solidFill>
          </p:grpSpPr>
          <p:grpSp>
            <p:nvGrpSpPr>
              <p:cNvPr id="855" name="Group 349">
                <a:extLst>
                  <a:ext uri="{FF2B5EF4-FFF2-40B4-BE49-F238E27FC236}">
                    <a16:creationId xmlns:a16="http://schemas.microsoft.com/office/drawing/2014/main" id="{DFE239E6-580D-CBCC-6671-392F22490670}"/>
                  </a:ext>
                </a:extLst>
              </p:cNvPr>
              <p:cNvGrpSpPr>
                <a:grpSpLocks noChangeAspect="1"/>
              </p:cNvGrpSpPr>
              <p:nvPr/>
            </p:nvGrpSpPr>
            <p:grpSpPr bwMode="auto">
              <a:xfrm>
                <a:off x="7576237" y="4367419"/>
                <a:ext cx="419765" cy="356124"/>
                <a:chOff x="1293" y="2"/>
                <a:chExt cx="5092" cy="4320"/>
              </a:xfrm>
              <a:grpFill/>
            </p:grpSpPr>
            <p:sp>
              <p:nvSpPr>
                <p:cNvPr id="857" name="Freeform 350">
                  <a:extLst>
                    <a:ext uri="{FF2B5EF4-FFF2-40B4-BE49-F238E27FC236}">
                      <a16:creationId xmlns:a16="http://schemas.microsoft.com/office/drawing/2014/main" id="{A4B685D6-EF3C-2254-9B3C-3C05455894DA}"/>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58" name="Freeform 351">
                  <a:extLst>
                    <a:ext uri="{FF2B5EF4-FFF2-40B4-BE49-F238E27FC236}">
                      <a16:creationId xmlns:a16="http://schemas.microsoft.com/office/drawing/2014/main" id="{1AA5F210-F2E2-C299-85B2-EC791575165D}"/>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856" name="Freeform 355">
                <a:extLst>
                  <a:ext uri="{FF2B5EF4-FFF2-40B4-BE49-F238E27FC236}">
                    <a16:creationId xmlns:a16="http://schemas.microsoft.com/office/drawing/2014/main" id="{137B96CC-F1CE-7532-12F5-882CCD608A13}"/>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4818" name="Group 376">
              <a:extLst>
                <a:ext uri="{FF2B5EF4-FFF2-40B4-BE49-F238E27FC236}">
                  <a16:creationId xmlns:a16="http://schemas.microsoft.com/office/drawing/2014/main" id="{A4C92072-D292-747D-475C-4F48653009B5}"/>
                </a:ext>
              </a:extLst>
            </p:cNvPr>
            <p:cNvGrpSpPr>
              <a:grpSpLocks noChangeAspect="1"/>
            </p:cNvGrpSpPr>
            <p:nvPr/>
          </p:nvGrpSpPr>
          <p:grpSpPr bwMode="auto">
            <a:xfrm>
              <a:off x="7849207" y="4616585"/>
              <a:ext cx="116192" cy="45719"/>
              <a:chOff x="2922" y="1778"/>
              <a:chExt cx="1840" cy="724"/>
            </a:xfrm>
          </p:grpSpPr>
          <p:sp>
            <p:nvSpPr>
              <p:cNvPr id="864" name="Freeform 377">
                <a:extLst>
                  <a:ext uri="{FF2B5EF4-FFF2-40B4-BE49-F238E27FC236}">
                    <a16:creationId xmlns:a16="http://schemas.microsoft.com/office/drawing/2014/main" id="{3C2212C1-2C08-D2C0-953A-69841B28E10C}"/>
                  </a:ext>
                </a:extLst>
              </p:cNvPr>
              <p:cNvSpPr>
                <a:spLocks/>
              </p:cNvSpPr>
              <p:nvPr/>
            </p:nvSpPr>
            <p:spPr bwMode="auto">
              <a:xfrm>
                <a:off x="2920" y="1770"/>
                <a:ext cx="1477" cy="734"/>
              </a:xfrm>
              <a:custGeom>
                <a:avLst/>
                <a:gdLst>
                  <a:gd name="T0" fmla="*/ 40 w 621"/>
                  <a:gd name="T1" fmla="*/ 178 h 302"/>
                  <a:gd name="T2" fmla="*/ 94 w 621"/>
                  <a:gd name="T3" fmla="*/ 195 h 302"/>
                  <a:gd name="T4" fmla="*/ 109 w 621"/>
                  <a:gd name="T5" fmla="*/ 145 h 302"/>
                  <a:gd name="T6" fmla="*/ 122 w 621"/>
                  <a:gd name="T7" fmla="*/ 195 h 302"/>
                  <a:gd name="T8" fmla="*/ 85 w 621"/>
                  <a:gd name="T9" fmla="*/ 237 h 302"/>
                  <a:gd name="T10" fmla="*/ 80 w 621"/>
                  <a:gd name="T11" fmla="*/ 244 h 302"/>
                  <a:gd name="T12" fmla="*/ 83 w 621"/>
                  <a:gd name="T13" fmla="*/ 235 h 302"/>
                  <a:gd name="T14" fmla="*/ 100 w 621"/>
                  <a:gd name="T15" fmla="*/ 174 h 302"/>
                  <a:gd name="T16" fmla="*/ 44 w 621"/>
                  <a:gd name="T17" fmla="*/ 166 h 302"/>
                  <a:gd name="T18" fmla="*/ 0 w 621"/>
                  <a:gd name="T19" fmla="*/ 302 h 302"/>
                  <a:gd name="T20" fmla="*/ 87 w 621"/>
                  <a:gd name="T21" fmla="*/ 302 h 302"/>
                  <a:gd name="T22" fmla="*/ 134 w 621"/>
                  <a:gd name="T23" fmla="*/ 240 h 302"/>
                  <a:gd name="T24" fmla="*/ 151 w 621"/>
                  <a:gd name="T25" fmla="*/ 302 h 302"/>
                  <a:gd name="T26" fmla="*/ 224 w 621"/>
                  <a:gd name="T27" fmla="*/ 302 h 302"/>
                  <a:gd name="T28" fmla="*/ 182 w 621"/>
                  <a:gd name="T29" fmla="*/ 189 h 302"/>
                  <a:gd name="T30" fmla="*/ 246 w 621"/>
                  <a:gd name="T31" fmla="*/ 132 h 302"/>
                  <a:gd name="T32" fmla="*/ 246 w 621"/>
                  <a:gd name="T33" fmla="*/ 302 h 302"/>
                  <a:gd name="T34" fmla="*/ 315 w 621"/>
                  <a:gd name="T35" fmla="*/ 302 h 302"/>
                  <a:gd name="T36" fmla="*/ 315 w 621"/>
                  <a:gd name="T37" fmla="*/ 88 h 302"/>
                  <a:gd name="T38" fmla="*/ 569 w 621"/>
                  <a:gd name="T39" fmla="*/ 57 h 302"/>
                  <a:gd name="T40" fmla="*/ 611 w 621"/>
                  <a:gd name="T41" fmla="*/ 91 h 302"/>
                  <a:gd name="T42" fmla="*/ 621 w 621"/>
                  <a:gd name="T43" fmla="*/ 91 h 302"/>
                  <a:gd name="T44" fmla="*/ 480 w 621"/>
                  <a:gd name="T45" fmla="*/ 18 h 302"/>
                  <a:gd name="T46" fmla="*/ 169 w 621"/>
                  <a:gd name="T47" fmla="*/ 153 h 302"/>
                  <a:gd name="T48" fmla="*/ 148 w 621"/>
                  <a:gd name="T49" fmla="*/ 88 h 302"/>
                  <a:gd name="T50" fmla="*/ 70 w 621"/>
                  <a:gd name="T51" fmla="*/ 88 h 302"/>
                  <a:gd name="T52" fmla="*/ 43 w 621"/>
                  <a:gd name="T53" fmla="*/ 169 h 302"/>
                  <a:gd name="T54" fmla="*/ 40 w 621"/>
                  <a:gd name="T55" fmla="*/ 17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1" h="302">
                    <a:moveTo>
                      <a:pt x="40" y="178"/>
                    </a:moveTo>
                    <a:cubicBezTo>
                      <a:pt x="94" y="195"/>
                      <a:pt x="94" y="195"/>
                      <a:pt x="94" y="195"/>
                    </a:cubicBezTo>
                    <a:cubicBezTo>
                      <a:pt x="109" y="145"/>
                      <a:pt x="109" y="145"/>
                      <a:pt x="109" y="145"/>
                    </a:cubicBezTo>
                    <a:cubicBezTo>
                      <a:pt x="122" y="195"/>
                      <a:pt x="122" y="195"/>
                      <a:pt x="122" y="195"/>
                    </a:cubicBezTo>
                    <a:cubicBezTo>
                      <a:pt x="122" y="195"/>
                      <a:pt x="105" y="211"/>
                      <a:pt x="85" y="237"/>
                    </a:cubicBezTo>
                    <a:cubicBezTo>
                      <a:pt x="84" y="239"/>
                      <a:pt x="81" y="242"/>
                      <a:pt x="80" y="244"/>
                    </a:cubicBezTo>
                    <a:cubicBezTo>
                      <a:pt x="83" y="235"/>
                      <a:pt x="83" y="235"/>
                      <a:pt x="83" y="235"/>
                    </a:cubicBezTo>
                    <a:cubicBezTo>
                      <a:pt x="100" y="174"/>
                      <a:pt x="100" y="174"/>
                      <a:pt x="100" y="174"/>
                    </a:cubicBezTo>
                    <a:cubicBezTo>
                      <a:pt x="44" y="166"/>
                      <a:pt x="44" y="166"/>
                      <a:pt x="44" y="166"/>
                    </a:cubicBezTo>
                    <a:cubicBezTo>
                      <a:pt x="0" y="302"/>
                      <a:pt x="0" y="302"/>
                      <a:pt x="0" y="302"/>
                    </a:cubicBezTo>
                    <a:cubicBezTo>
                      <a:pt x="87" y="302"/>
                      <a:pt x="87" y="302"/>
                      <a:pt x="87" y="302"/>
                    </a:cubicBezTo>
                    <a:cubicBezTo>
                      <a:pt x="87" y="302"/>
                      <a:pt x="109" y="267"/>
                      <a:pt x="134" y="240"/>
                    </a:cubicBezTo>
                    <a:cubicBezTo>
                      <a:pt x="151" y="302"/>
                      <a:pt x="151" y="302"/>
                      <a:pt x="151" y="302"/>
                    </a:cubicBezTo>
                    <a:cubicBezTo>
                      <a:pt x="224" y="302"/>
                      <a:pt x="224" y="302"/>
                      <a:pt x="224" y="302"/>
                    </a:cubicBezTo>
                    <a:cubicBezTo>
                      <a:pt x="182" y="189"/>
                      <a:pt x="182" y="189"/>
                      <a:pt x="182" y="189"/>
                    </a:cubicBezTo>
                    <a:cubicBezTo>
                      <a:pt x="182" y="189"/>
                      <a:pt x="209" y="160"/>
                      <a:pt x="246" y="132"/>
                    </a:cubicBezTo>
                    <a:cubicBezTo>
                      <a:pt x="246" y="302"/>
                      <a:pt x="246" y="302"/>
                      <a:pt x="246" y="302"/>
                    </a:cubicBezTo>
                    <a:cubicBezTo>
                      <a:pt x="315" y="302"/>
                      <a:pt x="315" y="302"/>
                      <a:pt x="315" y="302"/>
                    </a:cubicBezTo>
                    <a:cubicBezTo>
                      <a:pt x="315" y="88"/>
                      <a:pt x="315" y="88"/>
                      <a:pt x="315" y="88"/>
                    </a:cubicBezTo>
                    <a:cubicBezTo>
                      <a:pt x="315" y="88"/>
                      <a:pt x="457" y="0"/>
                      <a:pt x="569" y="57"/>
                    </a:cubicBezTo>
                    <a:cubicBezTo>
                      <a:pt x="569" y="57"/>
                      <a:pt x="591" y="66"/>
                      <a:pt x="611" y="91"/>
                    </a:cubicBezTo>
                    <a:cubicBezTo>
                      <a:pt x="621" y="91"/>
                      <a:pt x="621" y="91"/>
                      <a:pt x="621" y="91"/>
                    </a:cubicBezTo>
                    <a:cubicBezTo>
                      <a:pt x="617" y="83"/>
                      <a:pt x="579" y="22"/>
                      <a:pt x="480" y="18"/>
                    </a:cubicBezTo>
                    <a:cubicBezTo>
                      <a:pt x="480" y="18"/>
                      <a:pt x="326" y="8"/>
                      <a:pt x="169" y="153"/>
                    </a:cubicBezTo>
                    <a:cubicBezTo>
                      <a:pt x="148" y="88"/>
                      <a:pt x="148" y="88"/>
                      <a:pt x="148" y="88"/>
                    </a:cubicBezTo>
                    <a:cubicBezTo>
                      <a:pt x="70" y="88"/>
                      <a:pt x="70" y="88"/>
                      <a:pt x="70" y="88"/>
                    </a:cubicBezTo>
                    <a:cubicBezTo>
                      <a:pt x="43" y="169"/>
                      <a:pt x="43" y="169"/>
                      <a:pt x="43" y="169"/>
                    </a:cubicBezTo>
                    <a:lnTo>
                      <a:pt x="40" y="178"/>
                    </a:lnTo>
                    <a:close/>
                  </a:path>
                </a:pathLst>
              </a:custGeom>
              <a:solidFill>
                <a:srgbClr val="057DC1"/>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65" name="Freeform 378">
                <a:extLst>
                  <a:ext uri="{FF2B5EF4-FFF2-40B4-BE49-F238E27FC236}">
                    <a16:creationId xmlns:a16="http://schemas.microsoft.com/office/drawing/2014/main" id="{46916C35-8A60-2B36-6307-E810FB045C46}"/>
                  </a:ext>
                </a:extLst>
              </p:cNvPr>
              <p:cNvSpPr>
                <a:spLocks noEditPoints="1"/>
              </p:cNvSpPr>
              <p:nvPr/>
            </p:nvSpPr>
            <p:spPr bwMode="auto">
              <a:xfrm>
                <a:off x="2920" y="1770"/>
                <a:ext cx="1477" cy="734"/>
              </a:xfrm>
              <a:custGeom>
                <a:avLst/>
                <a:gdLst>
                  <a:gd name="T0" fmla="*/ 152 w 625"/>
                  <a:gd name="T1" fmla="*/ 305 h 305"/>
                  <a:gd name="T2" fmla="*/ 90 w 625"/>
                  <a:gd name="T3" fmla="*/ 304 h 305"/>
                  <a:gd name="T4" fmla="*/ 0 w 625"/>
                  <a:gd name="T5" fmla="*/ 305 h 305"/>
                  <a:gd name="T6" fmla="*/ 45 w 625"/>
                  <a:gd name="T7" fmla="*/ 166 h 305"/>
                  <a:gd name="T8" fmla="*/ 151 w 625"/>
                  <a:gd name="T9" fmla="*/ 88 h 305"/>
                  <a:gd name="T10" fmla="*/ 482 w 625"/>
                  <a:gd name="T11" fmla="*/ 18 h 305"/>
                  <a:gd name="T12" fmla="*/ 625 w 625"/>
                  <a:gd name="T13" fmla="*/ 93 h 305"/>
                  <a:gd name="T14" fmla="*/ 612 w 625"/>
                  <a:gd name="T15" fmla="*/ 92 h 305"/>
                  <a:gd name="T16" fmla="*/ 318 w 625"/>
                  <a:gd name="T17" fmla="*/ 90 h 305"/>
                  <a:gd name="T18" fmla="*/ 246 w 625"/>
                  <a:gd name="T19" fmla="*/ 305 h 305"/>
                  <a:gd name="T20" fmla="*/ 185 w 625"/>
                  <a:gd name="T21" fmla="*/ 190 h 305"/>
                  <a:gd name="T22" fmla="*/ 154 w 625"/>
                  <a:gd name="T23" fmla="*/ 302 h 305"/>
                  <a:gd name="T24" fmla="*/ 183 w 625"/>
                  <a:gd name="T25" fmla="*/ 189 h 305"/>
                  <a:gd name="T26" fmla="*/ 247 w 625"/>
                  <a:gd name="T27" fmla="*/ 132 h 305"/>
                  <a:gd name="T28" fmla="*/ 249 w 625"/>
                  <a:gd name="T29" fmla="*/ 302 h 305"/>
                  <a:gd name="T30" fmla="*/ 316 w 625"/>
                  <a:gd name="T31" fmla="*/ 89 h 305"/>
                  <a:gd name="T32" fmla="*/ 571 w 625"/>
                  <a:gd name="T33" fmla="*/ 57 h 305"/>
                  <a:gd name="T34" fmla="*/ 621 w 625"/>
                  <a:gd name="T35" fmla="*/ 90 h 305"/>
                  <a:gd name="T36" fmla="*/ 171 w 625"/>
                  <a:gd name="T37" fmla="*/ 155 h 305"/>
                  <a:gd name="T38" fmla="*/ 149 w 625"/>
                  <a:gd name="T39" fmla="*/ 90 h 305"/>
                  <a:gd name="T40" fmla="*/ 48 w 625"/>
                  <a:gd name="T41" fmla="*/ 166 h 305"/>
                  <a:gd name="T42" fmla="*/ 112 w 625"/>
                  <a:gd name="T43" fmla="*/ 142 h 305"/>
                  <a:gd name="T44" fmla="*/ 125 w 625"/>
                  <a:gd name="T45" fmla="*/ 197 h 305"/>
                  <a:gd name="T46" fmla="*/ 85 w 625"/>
                  <a:gd name="T47" fmla="*/ 242 h 305"/>
                  <a:gd name="T48" fmla="*/ 81 w 625"/>
                  <a:gd name="T49" fmla="*/ 245 h 305"/>
                  <a:gd name="T50" fmla="*/ 95 w 625"/>
                  <a:gd name="T51" fmla="*/ 197 h 305"/>
                  <a:gd name="T52" fmla="*/ 3 w 625"/>
                  <a:gd name="T53" fmla="*/ 302 h 305"/>
                  <a:gd name="T54" fmla="*/ 136 w 625"/>
                  <a:gd name="T55" fmla="*/ 240 h 305"/>
                  <a:gd name="T56" fmla="*/ 154 w 625"/>
                  <a:gd name="T57" fmla="*/ 302 h 305"/>
                  <a:gd name="T58" fmla="*/ 85 w 625"/>
                  <a:gd name="T59" fmla="*/ 239 h 305"/>
                  <a:gd name="T60" fmla="*/ 123 w 625"/>
                  <a:gd name="T61" fmla="*/ 195 h 305"/>
                  <a:gd name="T62" fmla="*/ 101 w 625"/>
                  <a:gd name="T63" fmla="*/ 185 h 305"/>
                  <a:gd name="T64" fmla="*/ 95 w 625"/>
                  <a:gd name="T65" fmla="*/ 195 h 305"/>
                  <a:gd name="T66" fmla="*/ 47 w 625"/>
                  <a:gd name="T67"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5" h="305">
                    <a:moveTo>
                      <a:pt x="228" y="305"/>
                    </a:moveTo>
                    <a:cubicBezTo>
                      <a:pt x="152" y="305"/>
                      <a:pt x="152" y="305"/>
                      <a:pt x="152" y="305"/>
                    </a:cubicBezTo>
                    <a:cubicBezTo>
                      <a:pt x="136" y="243"/>
                      <a:pt x="136" y="243"/>
                      <a:pt x="136" y="243"/>
                    </a:cubicBezTo>
                    <a:cubicBezTo>
                      <a:pt x="112" y="270"/>
                      <a:pt x="90" y="304"/>
                      <a:pt x="90" y="304"/>
                    </a:cubicBezTo>
                    <a:cubicBezTo>
                      <a:pt x="90" y="305"/>
                      <a:pt x="90" y="305"/>
                      <a:pt x="90" y="305"/>
                    </a:cubicBezTo>
                    <a:cubicBezTo>
                      <a:pt x="0" y="305"/>
                      <a:pt x="0" y="305"/>
                      <a:pt x="0" y="305"/>
                    </a:cubicBezTo>
                    <a:cubicBezTo>
                      <a:pt x="45" y="166"/>
                      <a:pt x="45" y="166"/>
                      <a:pt x="45" y="166"/>
                    </a:cubicBezTo>
                    <a:cubicBezTo>
                      <a:pt x="45" y="166"/>
                      <a:pt x="45" y="166"/>
                      <a:pt x="45" y="166"/>
                    </a:cubicBezTo>
                    <a:cubicBezTo>
                      <a:pt x="71" y="88"/>
                      <a:pt x="71" y="88"/>
                      <a:pt x="71" y="88"/>
                    </a:cubicBezTo>
                    <a:cubicBezTo>
                      <a:pt x="151" y="88"/>
                      <a:pt x="151" y="88"/>
                      <a:pt x="151" y="88"/>
                    </a:cubicBezTo>
                    <a:cubicBezTo>
                      <a:pt x="171" y="152"/>
                      <a:pt x="171" y="152"/>
                      <a:pt x="171" y="152"/>
                    </a:cubicBezTo>
                    <a:cubicBezTo>
                      <a:pt x="327" y="10"/>
                      <a:pt x="481" y="18"/>
                      <a:pt x="482" y="18"/>
                    </a:cubicBezTo>
                    <a:cubicBezTo>
                      <a:pt x="582" y="22"/>
                      <a:pt x="620" y="84"/>
                      <a:pt x="624" y="91"/>
                    </a:cubicBezTo>
                    <a:cubicBezTo>
                      <a:pt x="625" y="93"/>
                      <a:pt x="625" y="93"/>
                      <a:pt x="625" y="93"/>
                    </a:cubicBezTo>
                    <a:cubicBezTo>
                      <a:pt x="613" y="93"/>
                      <a:pt x="613" y="93"/>
                      <a:pt x="613" y="93"/>
                    </a:cubicBezTo>
                    <a:cubicBezTo>
                      <a:pt x="612" y="92"/>
                      <a:pt x="612" y="92"/>
                      <a:pt x="612" y="92"/>
                    </a:cubicBezTo>
                    <a:cubicBezTo>
                      <a:pt x="593" y="69"/>
                      <a:pt x="571" y="59"/>
                      <a:pt x="570" y="59"/>
                    </a:cubicBezTo>
                    <a:cubicBezTo>
                      <a:pt x="464" y="5"/>
                      <a:pt x="328" y="84"/>
                      <a:pt x="318" y="90"/>
                    </a:cubicBezTo>
                    <a:cubicBezTo>
                      <a:pt x="318" y="305"/>
                      <a:pt x="318" y="305"/>
                      <a:pt x="318" y="305"/>
                    </a:cubicBezTo>
                    <a:cubicBezTo>
                      <a:pt x="246" y="305"/>
                      <a:pt x="246" y="305"/>
                      <a:pt x="246" y="305"/>
                    </a:cubicBezTo>
                    <a:cubicBezTo>
                      <a:pt x="246" y="135"/>
                      <a:pt x="246" y="135"/>
                      <a:pt x="246" y="135"/>
                    </a:cubicBezTo>
                    <a:cubicBezTo>
                      <a:pt x="214" y="161"/>
                      <a:pt x="189" y="186"/>
                      <a:pt x="185" y="190"/>
                    </a:cubicBezTo>
                    <a:lnTo>
                      <a:pt x="228" y="305"/>
                    </a:lnTo>
                    <a:close/>
                    <a:moveTo>
                      <a:pt x="154" y="302"/>
                    </a:moveTo>
                    <a:cubicBezTo>
                      <a:pt x="225" y="302"/>
                      <a:pt x="225" y="302"/>
                      <a:pt x="225" y="302"/>
                    </a:cubicBezTo>
                    <a:cubicBezTo>
                      <a:pt x="183" y="189"/>
                      <a:pt x="183" y="189"/>
                      <a:pt x="183" y="189"/>
                    </a:cubicBezTo>
                    <a:cubicBezTo>
                      <a:pt x="183" y="189"/>
                      <a:pt x="183" y="189"/>
                      <a:pt x="183" y="189"/>
                    </a:cubicBezTo>
                    <a:cubicBezTo>
                      <a:pt x="183" y="188"/>
                      <a:pt x="211" y="160"/>
                      <a:pt x="247" y="132"/>
                    </a:cubicBezTo>
                    <a:cubicBezTo>
                      <a:pt x="249" y="131"/>
                      <a:pt x="249" y="131"/>
                      <a:pt x="249" y="131"/>
                    </a:cubicBezTo>
                    <a:cubicBezTo>
                      <a:pt x="249" y="302"/>
                      <a:pt x="249" y="302"/>
                      <a:pt x="249" y="302"/>
                    </a:cubicBezTo>
                    <a:cubicBezTo>
                      <a:pt x="316" y="302"/>
                      <a:pt x="316" y="302"/>
                      <a:pt x="316" y="302"/>
                    </a:cubicBezTo>
                    <a:cubicBezTo>
                      <a:pt x="316" y="89"/>
                      <a:pt x="316" y="89"/>
                      <a:pt x="316" y="89"/>
                    </a:cubicBezTo>
                    <a:cubicBezTo>
                      <a:pt x="316" y="88"/>
                      <a:pt x="316" y="88"/>
                      <a:pt x="316" y="88"/>
                    </a:cubicBezTo>
                    <a:cubicBezTo>
                      <a:pt x="318" y="87"/>
                      <a:pt x="461" y="0"/>
                      <a:pt x="571" y="57"/>
                    </a:cubicBezTo>
                    <a:cubicBezTo>
                      <a:pt x="572" y="57"/>
                      <a:pt x="594" y="67"/>
                      <a:pt x="614" y="91"/>
                    </a:cubicBezTo>
                    <a:cubicBezTo>
                      <a:pt x="621" y="90"/>
                      <a:pt x="621" y="90"/>
                      <a:pt x="621" y="90"/>
                    </a:cubicBezTo>
                    <a:cubicBezTo>
                      <a:pt x="614" y="78"/>
                      <a:pt x="575" y="24"/>
                      <a:pt x="482" y="20"/>
                    </a:cubicBezTo>
                    <a:cubicBezTo>
                      <a:pt x="481" y="20"/>
                      <a:pt x="327" y="12"/>
                      <a:pt x="171" y="155"/>
                    </a:cubicBezTo>
                    <a:cubicBezTo>
                      <a:pt x="170" y="156"/>
                      <a:pt x="170" y="156"/>
                      <a:pt x="170" y="156"/>
                    </a:cubicBezTo>
                    <a:cubicBezTo>
                      <a:pt x="149" y="90"/>
                      <a:pt x="149" y="90"/>
                      <a:pt x="149" y="90"/>
                    </a:cubicBezTo>
                    <a:cubicBezTo>
                      <a:pt x="72" y="90"/>
                      <a:pt x="72" y="90"/>
                      <a:pt x="72" y="90"/>
                    </a:cubicBezTo>
                    <a:cubicBezTo>
                      <a:pt x="48" y="166"/>
                      <a:pt x="48" y="166"/>
                      <a:pt x="48" y="166"/>
                    </a:cubicBezTo>
                    <a:cubicBezTo>
                      <a:pt x="102" y="174"/>
                      <a:pt x="102" y="174"/>
                      <a:pt x="102" y="174"/>
                    </a:cubicBezTo>
                    <a:cubicBezTo>
                      <a:pt x="112" y="142"/>
                      <a:pt x="112" y="142"/>
                      <a:pt x="112" y="142"/>
                    </a:cubicBezTo>
                    <a:cubicBezTo>
                      <a:pt x="125" y="196"/>
                      <a:pt x="125" y="196"/>
                      <a:pt x="125" y="196"/>
                    </a:cubicBezTo>
                    <a:cubicBezTo>
                      <a:pt x="125" y="197"/>
                      <a:pt x="125" y="197"/>
                      <a:pt x="125" y="197"/>
                    </a:cubicBezTo>
                    <a:cubicBezTo>
                      <a:pt x="124" y="197"/>
                      <a:pt x="108" y="213"/>
                      <a:pt x="88" y="238"/>
                    </a:cubicBezTo>
                    <a:cubicBezTo>
                      <a:pt x="87" y="239"/>
                      <a:pt x="86" y="241"/>
                      <a:pt x="85" y="242"/>
                    </a:cubicBezTo>
                    <a:cubicBezTo>
                      <a:pt x="84" y="244"/>
                      <a:pt x="83" y="245"/>
                      <a:pt x="83" y="246"/>
                    </a:cubicBezTo>
                    <a:cubicBezTo>
                      <a:pt x="81" y="245"/>
                      <a:pt x="81" y="245"/>
                      <a:pt x="81" y="245"/>
                    </a:cubicBezTo>
                    <a:cubicBezTo>
                      <a:pt x="83" y="236"/>
                      <a:pt x="83" y="236"/>
                      <a:pt x="83" y="236"/>
                    </a:cubicBezTo>
                    <a:cubicBezTo>
                      <a:pt x="95" y="197"/>
                      <a:pt x="95" y="197"/>
                      <a:pt x="95" y="197"/>
                    </a:cubicBezTo>
                    <a:cubicBezTo>
                      <a:pt x="43" y="180"/>
                      <a:pt x="43" y="180"/>
                      <a:pt x="43" y="180"/>
                    </a:cubicBezTo>
                    <a:cubicBezTo>
                      <a:pt x="3" y="302"/>
                      <a:pt x="3" y="302"/>
                      <a:pt x="3" y="302"/>
                    </a:cubicBezTo>
                    <a:cubicBezTo>
                      <a:pt x="88" y="302"/>
                      <a:pt x="88" y="302"/>
                      <a:pt x="88" y="302"/>
                    </a:cubicBezTo>
                    <a:cubicBezTo>
                      <a:pt x="91" y="298"/>
                      <a:pt x="112" y="266"/>
                      <a:pt x="136" y="240"/>
                    </a:cubicBezTo>
                    <a:cubicBezTo>
                      <a:pt x="137" y="239"/>
                      <a:pt x="137" y="239"/>
                      <a:pt x="137" y="239"/>
                    </a:cubicBezTo>
                    <a:lnTo>
                      <a:pt x="154" y="302"/>
                    </a:lnTo>
                    <a:close/>
                    <a:moveTo>
                      <a:pt x="101" y="185"/>
                    </a:moveTo>
                    <a:cubicBezTo>
                      <a:pt x="85" y="239"/>
                      <a:pt x="85" y="239"/>
                      <a:pt x="85" y="239"/>
                    </a:cubicBezTo>
                    <a:cubicBezTo>
                      <a:pt x="85" y="238"/>
                      <a:pt x="86" y="237"/>
                      <a:pt x="86" y="237"/>
                    </a:cubicBezTo>
                    <a:cubicBezTo>
                      <a:pt x="104" y="214"/>
                      <a:pt x="120" y="198"/>
                      <a:pt x="123" y="195"/>
                    </a:cubicBezTo>
                    <a:cubicBezTo>
                      <a:pt x="111" y="151"/>
                      <a:pt x="111" y="151"/>
                      <a:pt x="111" y="151"/>
                    </a:cubicBezTo>
                    <a:lnTo>
                      <a:pt x="101" y="185"/>
                    </a:lnTo>
                    <a:close/>
                    <a:moveTo>
                      <a:pt x="44" y="178"/>
                    </a:moveTo>
                    <a:cubicBezTo>
                      <a:pt x="95" y="195"/>
                      <a:pt x="95" y="195"/>
                      <a:pt x="95" y="195"/>
                    </a:cubicBezTo>
                    <a:cubicBezTo>
                      <a:pt x="101" y="176"/>
                      <a:pt x="101" y="176"/>
                      <a:pt x="101" y="176"/>
                    </a:cubicBezTo>
                    <a:cubicBezTo>
                      <a:pt x="47" y="168"/>
                      <a:pt x="47" y="168"/>
                      <a:pt x="47" y="168"/>
                    </a:cubicBezTo>
                    <a:lnTo>
                      <a:pt x="44" y="178"/>
                    </a:lnTo>
                    <a:close/>
                  </a:path>
                </a:pathLst>
              </a:custGeom>
              <a:solidFill>
                <a:srgbClr val="057DC1"/>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66" name="Freeform 379">
                <a:extLst>
                  <a:ext uri="{FF2B5EF4-FFF2-40B4-BE49-F238E27FC236}">
                    <a16:creationId xmlns:a16="http://schemas.microsoft.com/office/drawing/2014/main" id="{E7BB455D-3585-B0AC-73D6-8669450562DE}"/>
                  </a:ext>
                </a:extLst>
              </p:cNvPr>
              <p:cNvSpPr>
                <a:spLocks/>
              </p:cNvSpPr>
              <p:nvPr/>
            </p:nvSpPr>
            <p:spPr bwMode="auto">
              <a:xfrm>
                <a:off x="3692" y="1970"/>
                <a:ext cx="537" cy="534"/>
              </a:xfrm>
              <a:custGeom>
                <a:avLst/>
                <a:gdLst>
                  <a:gd name="T0" fmla="*/ 274 w 538"/>
                  <a:gd name="T1" fmla="*/ 376 h 506"/>
                  <a:gd name="T2" fmla="*/ 269 w 538"/>
                  <a:gd name="T3" fmla="*/ 364 h 506"/>
                  <a:gd name="T4" fmla="*/ 264 w 538"/>
                  <a:gd name="T5" fmla="*/ 376 h 506"/>
                  <a:gd name="T6" fmla="*/ 189 w 538"/>
                  <a:gd name="T7" fmla="*/ 506 h 506"/>
                  <a:gd name="T8" fmla="*/ 0 w 538"/>
                  <a:gd name="T9" fmla="*/ 506 h 506"/>
                  <a:gd name="T10" fmla="*/ 179 w 538"/>
                  <a:gd name="T11" fmla="*/ 245 h 506"/>
                  <a:gd name="T12" fmla="*/ 17 w 538"/>
                  <a:gd name="T13" fmla="*/ 0 h 506"/>
                  <a:gd name="T14" fmla="*/ 205 w 538"/>
                  <a:gd name="T15" fmla="*/ 0 h 506"/>
                  <a:gd name="T16" fmla="*/ 271 w 538"/>
                  <a:gd name="T17" fmla="*/ 117 h 506"/>
                  <a:gd name="T18" fmla="*/ 276 w 538"/>
                  <a:gd name="T19" fmla="*/ 131 h 506"/>
                  <a:gd name="T20" fmla="*/ 283 w 538"/>
                  <a:gd name="T21" fmla="*/ 117 h 506"/>
                  <a:gd name="T22" fmla="*/ 349 w 538"/>
                  <a:gd name="T23" fmla="*/ 0 h 506"/>
                  <a:gd name="T24" fmla="*/ 538 w 538"/>
                  <a:gd name="T25" fmla="*/ 0 h 506"/>
                  <a:gd name="T26" fmla="*/ 366 w 538"/>
                  <a:gd name="T27" fmla="*/ 245 h 506"/>
                  <a:gd name="T28" fmla="*/ 538 w 538"/>
                  <a:gd name="T29" fmla="*/ 506 h 506"/>
                  <a:gd name="T30" fmla="*/ 349 w 538"/>
                  <a:gd name="T31" fmla="*/ 506 h 506"/>
                  <a:gd name="T32" fmla="*/ 274 w 538"/>
                  <a:gd name="T33" fmla="*/ 37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8" h="506">
                    <a:moveTo>
                      <a:pt x="274" y="376"/>
                    </a:moveTo>
                    <a:lnTo>
                      <a:pt x="269" y="364"/>
                    </a:lnTo>
                    <a:lnTo>
                      <a:pt x="264" y="376"/>
                    </a:lnTo>
                    <a:lnTo>
                      <a:pt x="189" y="506"/>
                    </a:lnTo>
                    <a:lnTo>
                      <a:pt x="0" y="506"/>
                    </a:lnTo>
                    <a:lnTo>
                      <a:pt x="179" y="245"/>
                    </a:lnTo>
                    <a:lnTo>
                      <a:pt x="17" y="0"/>
                    </a:lnTo>
                    <a:lnTo>
                      <a:pt x="205" y="0"/>
                    </a:lnTo>
                    <a:lnTo>
                      <a:pt x="271" y="117"/>
                    </a:lnTo>
                    <a:lnTo>
                      <a:pt x="276" y="131"/>
                    </a:lnTo>
                    <a:lnTo>
                      <a:pt x="283" y="117"/>
                    </a:lnTo>
                    <a:lnTo>
                      <a:pt x="349" y="0"/>
                    </a:lnTo>
                    <a:lnTo>
                      <a:pt x="538" y="0"/>
                    </a:lnTo>
                    <a:lnTo>
                      <a:pt x="366" y="245"/>
                    </a:lnTo>
                    <a:lnTo>
                      <a:pt x="538" y="506"/>
                    </a:lnTo>
                    <a:lnTo>
                      <a:pt x="349" y="506"/>
                    </a:lnTo>
                    <a:lnTo>
                      <a:pt x="274" y="376"/>
                    </a:lnTo>
                    <a:close/>
                  </a:path>
                </a:pathLst>
              </a:custGeom>
              <a:solidFill>
                <a:srgbClr val="057DC1"/>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67" name="Freeform 380">
                <a:extLst>
                  <a:ext uri="{FF2B5EF4-FFF2-40B4-BE49-F238E27FC236}">
                    <a16:creationId xmlns:a16="http://schemas.microsoft.com/office/drawing/2014/main" id="{73903C20-A72F-4E8D-378E-006C2F974E2A}"/>
                  </a:ext>
                </a:extLst>
              </p:cNvPr>
              <p:cNvSpPr>
                <a:spLocks noEditPoints="1"/>
              </p:cNvSpPr>
              <p:nvPr/>
            </p:nvSpPr>
            <p:spPr bwMode="auto">
              <a:xfrm>
                <a:off x="3692" y="1970"/>
                <a:ext cx="537" cy="534"/>
              </a:xfrm>
              <a:custGeom>
                <a:avLst/>
                <a:gdLst>
                  <a:gd name="T0" fmla="*/ 548 w 548"/>
                  <a:gd name="T1" fmla="*/ 515 h 515"/>
                  <a:gd name="T2" fmla="*/ 352 w 548"/>
                  <a:gd name="T3" fmla="*/ 515 h 515"/>
                  <a:gd name="T4" fmla="*/ 276 w 548"/>
                  <a:gd name="T5" fmla="*/ 380 h 515"/>
                  <a:gd name="T6" fmla="*/ 274 w 548"/>
                  <a:gd name="T7" fmla="*/ 375 h 515"/>
                  <a:gd name="T8" fmla="*/ 272 w 548"/>
                  <a:gd name="T9" fmla="*/ 380 h 515"/>
                  <a:gd name="T10" fmla="*/ 196 w 548"/>
                  <a:gd name="T11" fmla="*/ 515 h 515"/>
                  <a:gd name="T12" fmla="*/ 0 w 548"/>
                  <a:gd name="T13" fmla="*/ 515 h 515"/>
                  <a:gd name="T14" fmla="*/ 180 w 548"/>
                  <a:gd name="T15" fmla="*/ 249 h 515"/>
                  <a:gd name="T16" fmla="*/ 17 w 548"/>
                  <a:gd name="T17" fmla="*/ 0 h 515"/>
                  <a:gd name="T18" fmla="*/ 213 w 548"/>
                  <a:gd name="T19" fmla="*/ 0 h 515"/>
                  <a:gd name="T20" fmla="*/ 279 w 548"/>
                  <a:gd name="T21" fmla="*/ 118 h 515"/>
                  <a:gd name="T22" fmla="*/ 281 w 548"/>
                  <a:gd name="T23" fmla="*/ 128 h 515"/>
                  <a:gd name="T24" fmla="*/ 286 w 548"/>
                  <a:gd name="T25" fmla="*/ 118 h 515"/>
                  <a:gd name="T26" fmla="*/ 352 w 548"/>
                  <a:gd name="T27" fmla="*/ 0 h 515"/>
                  <a:gd name="T28" fmla="*/ 548 w 548"/>
                  <a:gd name="T29" fmla="*/ 0 h 515"/>
                  <a:gd name="T30" fmla="*/ 373 w 548"/>
                  <a:gd name="T31" fmla="*/ 249 h 515"/>
                  <a:gd name="T32" fmla="*/ 548 w 548"/>
                  <a:gd name="T33" fmla="*/ 515 h 515"/>
                  <a:gd name="T34" fmla="*/ 357 w 548"/>
                  <a:gd name="T35" fmla="*/ 508 h 515"/>
                  <a:gd name="T36" fmla="*/ 538 w 548"/>
                  <a:gd name="T37" fmla="*/ 508 h 515"/>
                  <a:gd name="T38" fmla="*/ 366 w 548"/>
                  <a:gd name="T39" fmla="*/ 249 h 515"/>
                  <a:gd name="T40" fmla="*/ 536 w 548"/>
                  <a:gd name="T41" fmla="*/ 7 h 515"/>
                  <a:gd name="T42" fmla="*/ 354 w 548"/>
                  <a:gd name="T43" fmla="*/ 7 h 515"/>
                  <a:gd name="T44" fmla="*/ 291 w 548"/>
                  <a:gd name="T45" fmla="*/ 121 h 515"/>
                  <a:gd name="T46" fmla="*/ 281 w 548"/>
                  <a:gd name="T47" fmla="*/ 142 h 515"/>
                  <a:gd name="T48" fmla="*/ 274 w 548"/>
                  <a:gd name="T49" fmla="*/ 121 h 515"/>
                  <a:gd name="T50" fmla="*/ 210 w 548"/>
                  <a:gd name="T51" fmla="*/ 7 h 515"/>
                  <a:gd name="T52" fmla="*/ 26 w 548"/>
                  <a:gd name="T53" fmla="*/ 7 h 515"/>
                  <a:gd name="T54" fmla="*/ 187 w 548"/>
                  <a:gd name="T55" fmla="*/ 249 h 515"/>
                  <a:gd name="T56" fmla="*/ 187 w 548"/>
                  <a:gd name="T57" fmla="*/ 249 h 515"/>
                  <a:gd name="T58" fmla="*/ 10 w 548"/>
                  <a:gd name="T59" fmla="*/ 508 h 515"/>
                  <a:gd name="T60" fmla="*/ 191 w 548"/>
                  <a:gd name="T61" fmla="*/ 508 h 515"/>
                  <a:gd name="T62" fmla="*/ 267 w 548"/>
                  <a:gd name="T63" fmla="*/ 377 h 515"/>
                  <a:gd name="T64" fmla="*/ 274 w 548"/>
                  <a:gd name="T65" fmla="*/ 361 h 515"/>
                  <a:gd name="T66" fmla="*/ 281 w 548"/>
                  <a:gd name="T67" fmla="*/ 377 h 515"/>
                  <a:gd name="T68" fmla="*/ 357 w 548"/>
                  <a:gd name="T69" fmla="*/ 50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515">
                    <a:moveTo>
                      <a:pt x="548" y="515"/>
                    </a:moveTo>
                    <a:lnTo>
                      <a:pt x="352" y="515"/>
                    </a:lnTo>
                    <a:lnTo>
                      <a:pt x="276" y="380"/>
                    </a:lnTo>
                    <a:lnTo>
                      <a:pt x="274" y="375"/>
                    </a:lnTo>
                    <a:lnTo>
                      <a:pt x="272" y="380"/>
                    </a:lnTo>
                    <a:lnTo>
                      <a:pt x="196" y="515"/>
                    </a:lnTo>
                    <a:lnTo>
                      <a:pt x="0" y="515"/>
                    </a:lnTo>
                    <a:lnTo>
                      <a:pt x="180" y="249"/>
                    </a:lnTo>
                    <a:lnTo>
                      <a:pt x="17" y="0"/>
                    </a:lnTo>
                    <a:lnTo>
                      <a:pt x="213" y="0"/>
                    </a:lnTo>
                    <a:lnTo>
                      <a:pt x="279" y="118"/>
                    </a:lnTo>
                    <a:lnTo>
                      <a:pt x="281" y="128"/>
                    </a:lnTo>
                    <a:lnTo>
                      <a:pt x="286" y="118"/>
                    </a:lnTo>
                    <a:lnTo>
                      <a:pt x="352" y="0"/>
                    </a:lnTo>
                    <a:lnTo>
                      <a:pt x="548" y="0"/>
                    </a:lnTo>
                    <a:lnTo>
                      <a:pt x="373" y="249"/>
                    </a:lnTo>
                    <a:lnTo>
                      <a:pt x="548" y="515"/>
                    </a:lnTo>
                    <a:close/>
                    <a:moveTo>
                      <a:pt x="357" y="508"/>
                    </a:moveTo>
                    <a:lnTo>
                      <a:pt x="538" y="508"/>
                    </a:lnTo>
                    <a:lnTo>
                      <a:pt x="366" y="249"/>
                    </a:lnTo>
                    <a:lnTo>
                      <a:pt x="536" y="7"/>
                    </a:lnTo>
                    <a:lnTo>
                      <a:pt x="354" y="7"/>
                    </a:lnTo>
                    <a:lnTo>
                      <a:pt x="291" y="121"/>
                    </a:lnTo>
                    <a:lnTo>
                      <a:pt x="281" y="142"/>
                    </a:lnTo>
                    <a:lnTo>
                      <a:pt x="274" y="121"/>
                    </a:lnTo>
                    <a:lnTo>
                      <a:pt x="210" y="7"/>
                    </a:lnTo>
                    <a:lnTo>
                      <a:pt x="26" y="7"/>
                    </a:lnTo>
                    <a:lnTo>
                      <a:pt x="187" y="249"/>
                    </a:lnTo>
                    <a:lnTo>
                      <a:pt x="187" y="249"/>
                    </a:lnTo>
                    <a:lnTo>
                      <a:pt x="10" y="508"/>
                    </a:lnTo>
                    <a:lnTo>
                      <a:pt x="191" y="508"/>
                    </a:lnTo>
                    <a:lnTo>
                      <a:pt x="267" y="377"/>
                    </a:lnTo>
                    <a:lnTo>
                      <a:pt x="274" y="361"/>
                    </a:lnTo>
                    <a:lnTo>
                      <a:pt x="281" y="377"/>
                    </a:lnTo>
                    <a:lnTo>
                      <a:pt x="357" y="508"/>
                    </a:lnTo>
                    <a:close/>
                  </a:path>
                </a:pathLst>
              </a:custGeom>
              <a:solidFill>
                <a:srgbClr val="057DC1"/>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68" name="Freeform 381">
                <a:extLst>
                  <a:ext uri="{FF2B5EF4-FFF2-40B4-BE49-F238E27FC236}">
                    <a16:creationId xmlns:a16="http://schemas.microsoft.com/office/drawing/2014/main" id="{20852EEE-1C40-3F25-3BF3-230CFBA8E5A5}"/>
                  </a:ext>
                </a:extLst>
              </p:cNvPr>
              <p:cNvSpPr>
                <a:spLocks/>
              </p:cNvSpPr>
              <p:nvPr/>
            </p:nvSpPr>
            <p:spPr bwMode="auto">
              <a:xfrm>
                <a:off x="4364" y="1970"/>
                <a:ext cx="403" cy="534"/>
              </a:xfrm>
              <a:custGeom>
                <a:avLst/>
                <a:gdLst>
                  <a:gd name="T0" fmla="*/ 99 w 169"/>
                  <a:gd name="T1" fmla="*/ 0 h 215"/>
                  <a:gd name="T2" fmla="*/ 70 w 169"/>
                  <a:gd name="T3" fmla="*/ 151 h 215"/>
                  <a:gd name="T4" fmla="*/ 67 w 169"/>
                  <a:gd name="T5" fmla="*/ 161 h 215"/>
                  <a:gd name="T6" fmla="*/ 75 w 169"/>
                  <a:gd name="T7" fmla="*/ 161 h 215"/>
                  <a:gd name="T8" fmla="*/ 169 w 169"/>
                  <a:gd name="T9" fmla="*/ 160 h 215"/>
                  <a:gd name="T10" fmla="*/ 156 w 169"/>
                  <a:gd name="T11" fmla="*/ 215 h 215"/>
                  <a:gd name="T12" fmla="*/ 0 w 169"/>
                  <a:gd name="T13" fmla="*/ 214 h 215"/>
                  <a:gd name="T14" fmla="*/ 3 w 169"/>
                  <a:gd name="T15" fmla="*/ 1 h 215"/>
                  <a:gd name="T16" fmla="*/ 99 w 169"/>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215">
                    <a:moveTo>
                      <a:pt x="99" y="0"/>
                    </a:moveTo>
                    <a:cubicBezTo>
                      <a:pt x="70" y="151"/>
                      <a:pt x="70" y="151"/>
                      <a:pt x="70" y="151"/>
                    </a:cubicBezTo>
                    <a:cubicBezTo>
                      <a:pt x="67" y="161"/>
                      <a:pt x="67" y="161"/>
                      <a:pt x="67" y="161"/>
                    </a:cubicBezTo>
                    <a:cubicBezTo>
                      <a:pt x="75" y="161"/>
                      <a:pt x="75" y="161"/>
                      <a:pt x="75" y="161"/>
                    </a:cubicBezTo>
                    <a:cubicBezTo>
                      <a:pt x="169" y="160"/>
                      <a:pt x="169" y="160"/>
                      <a:pt x="169" y="160"/>
                    </a:cubicBezTo>
                    <a:cubicBezTo>
                      <a:pt x="156" y="215"/>
                      <a:pt x="156" y="215"/>
                      <a:pt x="156" y="215"/>
                    </a:cubicBezTo>
                    <a:cubicBezTo>
                      <a:pt x="0" y="214"/>
                      <a:pt x="0" y="214"/>
                      <a:pt x="0" y="214"/>
                    </a:cubicBezTo>
                    <a:cubicBezTo>
                      <a:pt x="56" y="101"/>
                      <a:pt x="32" y="36"/>
                      <a:pt x="3" y="1"/>
                    </a:cubicBezTo>
                    <a:lnTo>
                      <a:pt x="99" y="0"/>
                    </a:lnTo>
                    <a:close/>
                  </a:path>
                </a:pathLst>
              </a:custGeom>
              <a:solidFill>
                <a:srgbClr val="221F1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69" name="Freeform 382">
                <a:extLst>
                  <a:ext uri="{FF2B5EF4-FFF2-40B4-BE49-F238E27FC236}">
                    <a16:creationId xmlns:a16="http://schemas.microsoft.com/office/drawing/2014/main" id="{F89CD4E4-3B40-E47F-ED48-AF49DA6852D9}"/>
                  </a:ext>
                </a:extLst>
              </p:cNvPr>
              <p:cNvSpPr>
                <a:spLocks noEditPoints="1"/>
              </p:cNvSpPr>
              <p:nvPr/>
            </p:nvSpPr>
            <p:spPr bwMode="auto">
              <a:xfrm>
                <a:off x="4364" y="1970"/>
                <a:ext cx="403" cy="534"/>
              </a:xfrm>
              <a:custGeom>
                <a:avLst/>
                <a:gdLst>
                  <a:gd name="T0" fmla="*/ 159 w 173"/>
                  <a:gd name="T1" fmla="*/ 217 h 217"/>
                  <a:gd name="T2" fmla="*/ 158 w 173"/>
                  <a:gd name="T3" fmla="*/ 217 h 217"/>
                  <a:gd name="T4" fmla="*/ 0 w 173"/>
                  <a:gd name="T5" fmla="*/ 217 h 217"/>
                  <a:gd name="T6" fmla="*/ 1 w 173"/>
                  <a:gd name="T7" fmla="*/ 215 h 217"/>
                  <a:gd name="T8" fmla="*/ 4 w 173"/>
                  <a:gd name="T9" fmla="*/ 3 h 217"/>
                  <a:gd name="T10" fmla="*/ 3 w 173"/>
                  <a:gd name="T11" fmla="*/ 1 h 217"/>
                  <a:gd name="T12" fmla="*/ 103 w 173"/>
                  <a:gd name="T13" fmla="*/ 0 h 217"/>
                  <a:gd name="T14" fmla="*/ 102 w 173"/>
                  <a:gd name="T15" fmla="*/ 1 h 217"/>
                  <a:gd name="T16" fmla="*/ 73 w 173"/>
                  <a:gd name="T17" fmla="*/ 153 h 217"/>
                  <a:gd name="T18" fmla="*/ 70 w 173"/>
                  <a:gd name="T19" fmla="*/ 161 h 217"/>
                  <a:gd name="T20" fmla="*/ 77 w 173"/>
                  <a:gd name="T21" fmla="*/ 161 h 217"/>
                  <a:gd name="T22" fmla="*/ 173 w 173"/>
                  <a:gd name="T23" fmla="*/ 160 h 217"/>
                  <a:gd name="T24" fmla="*/ 159 w 173"/>
                  <a:gd name="T25" fmla="*/ 217 h 217"/>
                  <a:gd name="T26" fmla="*/ 4 w 173"/>
                  <a:gd name="T27" fmla="*/ 214 h 217"/>
                  <a:gd name="T28" fmla="*/ 157 w 173"/>
                  <a:gd name="T29" fmla="*/ 214 h 217"/>
                  <a:gd name="T30" fmla="*/ 170 w 173"/>
                  <a:gd name="T31" fmla="*/ 162 h 217"/>
                  <a:gd name="T32" fmla="*/ 77 w 173"/>
                  <a:gd name="T33" fmla="*/ 163 h 217"/>
                  <a:gd name="T34" fmla="*/ 67 w 173"/>
                  <a:gd name="T35" fmla="*/ 163 h 217"/>
                  <a:gd name="T36" fmla="*/ 70 w 173"/>
                  <a:gd name="T37" fmla="*/ 152 h 217"/>
                  <a:gd name="T38" fmla="*/ 100 w 173"/>
                  <a:gd name="T39" fmla="*/ 2 h 217"/>
                  <a:gd name="T40" fmla="*/ 7 w 173"/>
                  <a:gd name="T41" fmla="*/ 4 h 217"/>
                  <a:gd name="T42" fmla="*/ 4 w 173"/>
                  <a:gd name="T43" fmla="*/ 21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217">
                    <a:moveTo>
                      <a:pt x="159" y="217"/>
                    </a:moveTo>
                    <a:cubicBezTo>
                      <a:pt x="158" y="217"/>
                      <a:pt x="158" y="217"/>
                      <a:pt x="158" y="217"/>
                    </a:cubicBezTo>
                    <a:cubicBezTo>
                      <a:pt x="0" y="217"/>
                      <a:pt x="0" y="217"/>
                      <a:pt x="0" y="217"/>
                    </a:cubicBezTo>
                    <a:cubicBezTo>
                      <a:pt x="1" y="215"/>
                      <a:pt x="1" y="215"/>
                      <a:pt x="1" y="215"/>
                    </a:cubicBezTo>
                    <a:cubicBezTo>
                      <a:pt x="56" y="103"/>
                      <a:pt x="33" y="38"/>
                      <a:pt x="4" y="3"/>
                    </a:cubicBezTo>
                    <a:cubicBezTo>
                      <a:pt x="3" y="1"/>
                      <a:pt x="3" y="1"/>
                      <a:pt x="3" y="1"/>
                    </a:cubicBezTo>
                    <a:cubicBezTo>
                      <a:pt x="103" y="0"/>
                      <a:pt x="103" y="0"/>
                      <a:pt x="103" y="0"/>
                    </a:cubicBezTo>
                    <a:cubicBezTo>
                      <a:pt x="102" y="1"/>
                      <a:pt x="102" y="1"/>
                      <a:pt x="102" y="1"/>
                    </a:cubicBezTo>
                    <a:cubicBezTo>
                      <a:pt x="73" y="153"/>
                      <a:pt x="73" y="153"/>
                      <a:pt x="73" y="153"/>
                    </a:cubicBezTo>
                    <a:cubicBezTo>
                      <a:pt x="70" y="161"/>
                      <a:pt x="70" y="161"/>
                      <a:pt x="70" y="161"/>
                    </a:cubicBezTo>
                    <a:cubicBezTo>
                      <a:pt x="77" y="161"/>
                      <a:pt x="77" y="161"/>
                      <a:pt x="77" y="161"/>
                    </a:cubicBezTo>
                    <a:cubicBezTo>
                      <a:pt x="173" y="160"/>
                      <a:pt x="173" y="160"/>
                      <a:pt x="173" y="160"/>
                    </a:cubicBezTo>
                    <a:lnTo>
                      <a:pt x="159" y="217"/>
                    </a:lnTo>
                    <a:close/>
                    <a:moveTo>
                      <a:pt x="4" y="214"/>
                    </a:moveTo>
                    <a:cubicBezTo>
                      <a:pt x="157" y="214"/>
                      <a:pt x="157" y="214"/>
                      <a:pt x="157" y="214"/>
                    </a:cubicBezTo>
                    <a:cubicBezTo>
                      <a:pt x="170" y="162"/>
                      <a:pt x="170" y="162"/>
                      <a:pt x="170" y="162"/>
                    </a:cubicBezTo>
                    <a:cubicBezTo>
                      <a:pt x="77" y="163"/>
                      <a:pt x="77" y="163"/>
                      <a:pt x="77" y="163"/>
                    </a:cubicBezTo>
                    <a:cubicBezTo>
                      <a:pt x="67" y="163"/>
                      <a:pt x="67" y="163"/>
                      <a:pt x="67" y="163"/>
                    </a:cubicBezTo>
                    <a:cubicBezTo>
                      <a:pt x="70" y="152"/>
                      <a:pt x="70" y="152"/>
                      <a:pt x="70" y="152"/>
                    </a:cubicBezTo>
                    <a:cubicBezTo>
                      <a:pt x="100" y="2"/>
                      <a:pt x="100" y="2"/>
                      <a:pt x="100" y="2"/>
                    </a:cubicBezTo>
                    <a:cubicBezTo>
                      <a:pt x="7" y="4"/>
                      <a:pt x="7" y="4"/>
                      <a:pt x="7" y="4"/>
                    </a:cubicBezTo>
                    <a:cubicBezTo>
                      <a:pt x="36" y="39"/>
                      <a:pt x="58" y="104"/>
                      <a:pt x="4" y="214"/>
                    </a:cubicBezTo>
                    <a:close/>
                  </a:path>
                </a:pathLst>
              </a:custGeom>
              <a:solidFill>
                <a:srgbClr val="221F1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nvGrpSpPr>
          <p:cNvPr id="64581" name="Group 16">
            <a:extLst>
              <a:ext uri="{FF2B5EF4-FFF2-40B4-BE49-F238E27FC236}">
                <a16:creationId xmlns:a16="http://schemas.microsoft.com/office/drawing/2014/main" id="{CEE647FF-08D8-7440-A87E-7969518B0CB8}"/>
              </a:ext>
            </a:extLst>
          </p:cNvPr>
          <p:cNvGrpSpPr>
            <a:grpSpLocks/>
          </p:cNvGrpSpPr>
          <p:nvPr/>
        </p:nvGrpSpPr>
        <p:grpSpPr bwMode="auto">
          <a:xfrm>
            <a:off x="6500813" y="3275013"/>
            <a:ext cx="315912" cy="268287"/>
            <a:chOff x="8668561" y="4367419"/>
            <a:chExt cx="419765" cy="356124"/>
          </a:xfrm>
        </p:grpSpPr>
        <p:grpSp>
          <p:nvGrpSpPr>
            <p:cNvPr id="64760" name="Group 869">
              <a:extLst>
                <a:ext uri="{FF2B5EF4-FFF2-40B4-BE49-F238E27FC236}">
                  <a16:creationId xmlns:a16="http://schemas.microsoft.com/office/drawing/2014/main" id="{65E6E570-E1F0-590A-A57E-FC46E3F8305B}"/>
                </a:ext>
              </a:extLst>
            </p:cNvPr>
            <p:cNvGrpSpPr>
              <a:grpSpLocks/>
            </p:cNvGrpSpPr>
            <p:nvPr/>
          </p:nvGrpSpPr>
          <p:grpSpPr bwMode="auto">
            <a:xfrm>
              <a:off x="8951227" y="4598264"/>
              <a:ext cx="112649" cy="116410"/>
              <a:chOff x="10067743" y="4595582"/>
              <a:chExt cx="122062" cy="126138"/>
            </a:xfrm>
          </p:grpSpPr>
          <p:sp>
            <p:nvSpPr>
              <p:cNvPr id="237" name="Freeform 84">
                <a:extLst>
                  <a:ext uri="{FF2B5EF4-FFF2-40B4-BE49-F238E27FC236}">
                    <a16:creationId xmlns:a16="http://schemas.microsoft.com/office/drawing/2014/main" id="{7B668FD2-A689-51D9-A578-97056FCA74A6}"/>
                  </a:ext>
                </a:extLst>
              </p:cNvPr>
              <p:cNvSpPr>
                <a:spLocks/>
              </p:cNvSpPr>
              <p:nvPr/>
            </p:nvSpPr>
            <p:spPr bwMode="auto">
              <a:xfrm>
                <a:off x="10152301" y="4717629"/>
                <a:ext cx="2286" cy="4567"/>
              </a:xfrm>
              <a:custGeom>
                <a:avLst/>
                <a:gdLst>
                  <a:gd name="T0" fmla="*/ 0 w 4"/>
                  <a:gd name="T1" fmla="*/ 0 h 8"/>
                  <a:gd name="T2" fmla="*/ 2 w 4"/>
                  <a:gd name="T3" fmla="*/ 8 h 8"/>
                  <a:gd name="T4" fmla="*/ 0 w 4"/>
                  <a:gd name="T5" fmla="*/ 0 h 8"/>
                </a:gdLst>
                <a:ahLst/>
                <a:cxnLst>
                  <a:cxn ang="0">
                    <a:pos x="T0" y="T1"/>
                  </a:cxn>
                  <a:cxn ang="0">
                    <a:pos x="T2" y="T3"/>
                  </a:cxn>
                  <a:cxn ang="0">
                    <a:pos x="T4" y="T5"/>
                  </a:cxn>
                </a:cxnLst>
                <a:rect l="0" t="0" r="r" b="b"/>
                <a:pathLst>
                  <a:path w="4" h="8">
                    <a:moveTo>
                      <a:pt x="0" y="0"/>
                    </a:moveTo>
                    <a:cubicBezTo>
                      <a:pt x="3" y="3"/>
                      <a:pt x="4" y="7"/>
                      <a:pt x="2" y="8"/>
                    </a:cubicBezTo>
                    <a:cubicBezTo>
                      <a:pt x="4" y="7"/>
                      <a:pt x="3" y="3"/>
                      <a:pt x="0"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38" name="Freeform 85">
                <a:extLst>
                  <a:ext uri="{FF2B5EF4-FFF2-40B4-BE49-F238E27FC236}">
                    <a16:creationId xmlns:a16="http://schemas.microsoft.com/office/drawing/2014/main" id="{42866BA5-E74E-EE05-CFA3-1E4712A653EE}"/>
                  </a:ext>
                </a:extLst>
              </p:cNvPr>
              <p:cNvSpPr>
                <a:spLocks/>
              </p:cNvSpPr>
              <p:nvPr/>
            </p:nvSpPr>
            <p:spPr bwMode="auto">
              <a:xfrm>
                <a:off x="10152301" y="4717629"/>
                <a:ext cx="2286" cy="4567"/>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39" name="Freeform 86">
                <a:extLst>
                  <a:ext uri="{FF2B5EF4-FFF2-40B4-BE49-F238E27FC236}">
                    <a16:creationId xmlns:a16="http://schemas.microsoft.com/office/drawing/2014/main" id="{25FB8198-A3AA-6820-D421-DC4DA9E92A00}"/>
                  </a:ext>
                </a:extLst>
              </p:cNvPr>
              <p:cNvSpPr>
                <a:spLocks/>
              </p:cNvSpPr>
              <p:nvPr/>
            </p:nvSpPr>
            <p:spPr bwMode="auto">
              <a:xfrm>
                <a:off x="10067733" y="4596613"/>
                <a:ext cx="118853" cy="125583"/>
              </a:xfrm>
              <a:custGeom>
                <a:avLst/>
                <a:gdLst>
                  <a:gd name="T0" fmla="*/ 230 w 234"/>
                  <a:gd name="T1" fmla="*/ 72 h 248"/>
                  <a:gd name="T2" fmla="*/ 185 w 234"/>
                  <a:gd name="T3" fmla="*/ 141 h 248"/>
                  <a:gd name="T4" fmla="*/ 169 w 234"/>
                  <a:gd name="T5" fmla="*/ 156 h 248"/>
                  <a:gd name="T6" fmla="*/ 174 w 234"/>
                  <a:gd name="T7" fmla="*/ 217 h 248"/>
                  <a:gd name="T8" fmla="*/ 175 w 234"/>
                  <a:gd name="T9" fmla="*/ 229 h 248"/>
                  <a:gd name="T10" fmla="*/ 179 w 234"/>
                  <a:gd name="T11" fmla="*/ 243 h 248"/>
                  <a:gd name="T12" fmla="*/ 165 w 234"/>
                  <a:gd name="T13" fmla="*/ 236 h 248"/>
                  <a:gd name="T14" fmla="*/ 162 w 234"/>
                  <a:gd name="T15" fmla="*/ 237 h 248"/>
                  <a:gd name="T16" fmla="*/ 149 w 234"/>
                  <a:gd name="T17" fmla="*/ 239 h 248"/>
                  <a:gd name="T18" fmla="*/ 150 w 234"/>
                  <a:gd name="T19" fmla="*/ 241 h 248"/>
                  <a:gd name="T20" fmla="*/ 91 w 234"/>
                  <a:gd name="T21" fmla="*/ 232 h 248"/>
                  <a:gd name="T22" fmla="*/ 88 w 234"/>
                  <a:gd name="T23" fmla="*/ 231 h 248"/>
                  <a:gd name="T24" fmla="*/ 89 w 234"/>
                  <a:gd name="T25" fmla="*/ 213 h 248"/>
                  <a:gd name="T26" fmla="*/ 86 w 234"/>
                  <a:gd name="T27" fmla="*/ 206 h 248"/>
                  <a:gd name="T28" fmla="*/ 82 w 234"/>
                  <a:gd name="T29" fmla="*/ 203 h 248"/>
                  <a:gd name="T30" fmla="*/ 79 w 234"/>
                  <a:gd name="T31" fmla="*/ 199 h 248"/>
                  <a:gd name="T32" fmla="*/ 67 w 234"/>
                  <a:gd name="T33" fmla="*/ 197 h 248"/>
                  <a:gd name="T34" fmla="*/ 64 w 234"/>
                  <a:gd name="T35" fmla="*/ 192 h 248"/>
                  <a:gd name="T36" fmla="*/ 50 w 234"/>
                  <a:gd name="T37" fmla="*/ 160 h 248"/>
                  <a:gd name="T38" fmla="*/ 36 w 234"/>
                  <a:gd name="T39" fmla="*/ 165 h 248"/>
                  <a:gd name="T40" fmla="*/ 0 w 234"/>
                  <a:gd name="T41" fmla="*/ 147 h 248"/>
                  <a:gd name="T42" fmla="*/ 19 w 234"/>
                  <a:gd name="T43" fmla="*/ 151 h 248"/>
                  <a:gd name="T44" fmla="*/ 16 w 234"/>
                  <a:gd name="T45" fmla="*/ 154 h 248"/>
                  <a:gd name="T46" fmla="*/ 28 w 234"/>
                  <a:gd name="T47" fmla="*/ 157 h 248"/>
                  <a:gd name="T48" fmla="*/ 39 w 234"/>
                  <a:gd name="T49" fmla="*/ 153 h 248"/>
                  <a:gd name="T50" fmla="*/ 36 w 234"/>
                  <a:gd name="T51" fmla="*/ 148 h 248"/>
                  <a:gd name="T52" fmla="*/ 27 w 234"/>
                  <a:gd name="T53" fmla="*/ 144 h 248"/>
                  <a:gd name="T54" fmla="*/ 24 w 234"/>
                  <a:gd name="T55" fmla="*/ 141 h 248"/>
                  <a:gd name="T56" fmla="*/ 20 w 234"/>
                  <a:gd name="T57" fmla="*/ 132 h 248"/>
                  <a:gd name="T58" fmla="*/ 32 w 234"/>
                  <a:gd name="T59" fmla="*/ 137 h 248"/>
                  <a:gd name="T60" fmla="*/ 47 w 234"/>
                  <a:gd name="T61" fmla="*/ 144 h 248"/>
                  <a:gd name="T62" fmla="*/ 49 w 234"/>
                  <a:gd name="T63" fmla="*/ 143 h 248"/>
                  <a:gd name="T64" fmla="*/ 50 w 234"/>
                  <a:gd name="T65" fmla="*/ 137 h 248"/>
                  <a:gd name="T66" fmla="*/ 45 w 234"/>
                  <a:gd name="T67" fmla="*/ 127 h 248"/>
                  <a:gd name="T68" fmla="*/ 40 w 234"/>
                  <a:gd name="T69" fmla="*/ 131 h 248"/>
                  <a:gd name="T70" fmla="*/ 33 w 234"/>
                  <a:gd name="T71" fmla="*/ 115 h 248"/>
                  <a:gd name="T72" fmla="*/ 33 w 234"/>
                  <a:gd name="T73" fmla="*/ 112 h 248"/>
                  <a:gd name="T74" fmla="*/ 41 w 234"/>
                  <a:gd name="T75" fmla="*/ 116 h 248"/>
                  <a:gd name="T76" fmla="*/ 50 w 234"/>
                  <a:gd name="T77" fmla="*/ 124 h 248"/>
                  <a:gd name="T78" fmla="*/ 53 w 234"/>
                  <a:gd name="T79" fmla="*/ 127 h 248"/>
                  <a:gd name="T80" fmla="*/ 57 w 234"/>
                  <a:gd name="T81" fmla="*/ 141 h 248"/>
                  <a:gd name="T82" fmla="*/ 59 w 234"/>
                  <a:gd name="T83" fmla="*/ 154 h 248"/>
                  <a:gd name="T84" fmla="*/ 62 w 234"/>
                  <a:gd name="T85" fmla="*/ 157 h 248"/>
                  <a:gd name="T86" fmla="*/ 75 w 234"/>
                  <a:gd name="T87" fmla="*/ 152 h 248"/>
                  <a:gd name="T88" fmla="*/ 87 w 234"/>
                  <a:gd name="T89" fmla="*/ 163 h 248"/>
                  <a:gd name="T90" fmla="*/ 83 w 234"/>
                  <a:gd name="T91" fmla="*/ 171 h 248"/>
                  <a:gd name="T92" fmla="*/ 93 w 234"/>
                  <a:gd name="T93" fmla="*/ 173 h 248"/>
                  <a:gd name="T94" fmla="*/ 105 w 234"/>
                  <a:gd name="T95" fmla="*/ 173 h 248"/>
                  <a:gd name="T96" fmla="*/ 106 w 234"/>
                  <a:gd name="T97" fmla="*/ 159 h 248"/>
                  <a:gd name="T98" fmla="*/ 86 w 234"/>
                  <a:gd name="T99" fmla="*/ 146 h 248"/>
                  <a:gd name="T100" fmla="*/ 64 w 234"/>
                  <a:gd name="T101" fmla="*/ 132 h 248"/>
                  <a:gd name="T102" fmla="*/ 65 w 234"/>
                  <a:gd name="T103" fmla="*/ 101 h 248"/>
                  <a:gd name="T104" fmla="*/ 74 w 234"/>
                  <a:gd name="T105" fmla="*/ 80 h 248"/>
                  <a:gd name="T106" fmla="*/ 79 w 234"/>
                  <a:gd name="T107" fmla="*/ 32 h 248"/>
                  <a:gd name="T108" fmla="*/ 111 w 234"/>
                  <a:gd name="T109" fmla="*/ 18 h 248"/>
                  <a:gd name="T110" fmla="*/ 110 w 234"/>
                  <a:gd name="T111" fmla="*/ 37 h 248"/>
                  <a:gd name="T112" fmla="*/ 140 w 234"/>
                  <a:gd name="T113" fmla="*/ 31 h 248"/>
                  <a:gd name="T114" fmla="*/ 182 w 234"/>
                  <a:gd name="T115" fmla="*/ 49 h 248"/>
                  <a:gd name="T116" fmla="*/ 204 w 234"/>
                  <a:gd name="T117" fmla="*/ 22 h 248"/>
                  <a:gd name="T118" fmla="*/ 207 w 234"/>
                  <a:gd name="T119" fmla="*/ 1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48">
                    <a:moveTo>
                      <a:pt x="234" y="57"/>
                    </a:moveTo>
                    <a:cubicBezTo>
                      <a:pt x="234" y="59"/>
                      <a:pt x="233" y="60"/>
                      <a:pt x="233" y="62"/>
                    </a:cubicBezTo>
                    <a:cubicBezTo>
                      <a:pt x="233" y="63"/>
                      <a:pt x="233" y="64"/>
                      <a:pt x="232" y="66"/>
                    </a:cubicBezTo>
                    <a:cubicBezTo>
                      <a:pt x="232" y="67"/>
                      <a:pt x="231" y="68"/>
                      <a:pt x="231" y="70"/>
                    </a:cubicBezTo>
                    <a:cubicBezTo>
                      <a:pt x="231" y="70"/>
                      <a:pt x="230" y="71"/>
                      <a:pt x="230" y="72"/>
                    </a:cubicBezTo>
                    <a:cubicBezTo>
                      <a:pt x="230" y="72"/>
                      <a:pt x="230" y="72"/>
                      <a:pt x="230" y="72"/>
                    </a:cubicBezTo>
                    <a:cubicBezTo>
                      <a:pt x="227" y="77"/>
                      <a:pt x="224" y="82"/>
                      <a:pt x="219" y="87"/>
                    </a:cubicBezTo>
                    <a:cubicBezTo>
                      <a:pt x="213" y="92"/>
                      <a:pt x="205" y="97"/>
                      <a:pt x="196" y="102"/>
                    </a:cubicBezTo>
                    <a:cubicBezTo>
                      <a:pt x="198" y="115"/>
                      <a:pt x="196" y="125"/>
                      <a:pt x="192" y="132"/>
                    </a:cubicBezTo>
                    <a:cubicBezTo>
                      <a:pt x="192" y="132"/>
                      <a:pt x="192" y="132"/>
                      <a:pt x="192" y="132"/>
                    </a:cubicBezTo>
                    <a:cubicBezTo>
                      <a:pt x="191" y="133"/>
                      <a:pt x="190" y="135"/>
                      <a:pt x="189" y="136"/>
                    </a:cubicBezTo>
                    <a:cubicBezTo>
                      <a:pt x="188" y="138"/>
                      <a:pt x="186" y="140"/>
                      <a:pt x="185" y="141"/>
                    </a:cubicBezTo>
                    <a:cubicBezTo>
                      <a:pt x="183" y="143"/>
                      <a:pt x="181" y="145"/>
                      <a:pt x="179" y="146"/>
                    </a:cubicBezTo>
                    <a:cubicBezTo>
                      <a:pt x="179" y="147"/>
                      <a:pt x="178" y="147"/>
                      <a:pt x="177" y="148"/>
                    </a:cubicBezTo>
                    <a:cubicBezTo>
                      <a:pt x="176" y="149"/>
                      <a:pt x="175" y="150"/>
                      <a:pt x="174" y="151"/>
                    </a:cubicBezTo>
                    <a:cubicBezTo>
                      <a:pt x="174" y="151"/>
                      <a:pt x="173" y="151"/>
                      <a:pt x="173" y="152"/>
                    </a:cubicBezTo>
                    <a:cubicBezTo>
                      <a:pt x="172" y="153"/>
                      <a:pt x="171" y="154"/>
                      <a:pt x="170" y="155"/>
                    </a:cubicBezTo>
                    <a:cubicBezTo>
                      <a:pt x="170" y="155"/>
                      <a:pt x="170" y="156"/>
                      <a:pt x="169" y="156"/>
                    </a:cubicBezTo>
                    <a:cubicBezTo>
                      <a:pt x="169" y="157"/>
                      <a:pt x="168" y="159"/>
                      <a:pt x="168" y="160"/>
                    </a:cubicBezTo>
                    <a:cubicBezTo>
                      <a:pt x="167" y="165"/>
                      <a:pt x="170" y="169"/>
                      <a:pt x="172" y="175"/>
                    </a:cubicBezTo>
                    <a:cubicBezTo>
                      <a:pt x="174" y="182"/>
                      <a:pt x="180" y="196"/>
                      <a:pt x="178" y="208"/>
                    </a:cubicBezTo>
                    <a:cubicBezTo>
                      <a:pt x="178" y="209"/>
                      <a:pt x="177" y="211"/>
                      <a:pt x="176" y="213"/>
                    </a:cubicBezTo>
                    <a:cubicBezTo>
                      <a:pt x="176" y="213"/>
                      <a:pt x="176" y="213"/>
                      <a:pt x="176" y="213"/>
                    </a:cubicBezTo>
                    <a:cubicBezTo>
                      <a:pt x="176" y="214"/>
                      <a:pt x="175" y="215"/>
                      <a:pt x="174" y="217"/>
                    </a:cubicBezTo>
                    <a:cubicBezTo>
                      <a:pt x="174" y="217"/>
                      <a:pt x="174" y="217"/>
                      <a:pt x="174" y="218"/>
                    </a:cubicBezTo>
                    <a:cubicBezTo>
                      <a:pt x="173" y="218"/>
                      <a:pt x="173" y="218"/>
                      <a:pt x="173" y="218"/>
                    </a:cubicBezTo>
                    <a:cubicBezTo>
                      <a:pt x="173" y="219"/>
                      <a:pt x="173" y="219"/>
                      <a:pt x="173" y="219"/>
                    </a:cubicBezTo>
                    <a:cubicBezTo>
                      <a:pt x="173" y="221"/>
                      <a:pt x="174" y="222"/>
                      <a:pt x="174" y="223"/>
                    </a:cubicBezTo>
                    <a:cubicBezTo>
                      <a:pt x="174" y="223"/>
                      <a:pt x="174" y="223"/>
                      <a:pt x="174" y="223"/>
                    </a:cubicBezTo>
                    <a:cubicBezTo>
                      <a:pt x="175" y="225"/>
                      <a:pt x="175" y="227"/>
                      <a:pt x="175" y="229"/>
                    </a:cubicBezTo>
                    <a:cubicBezTo>
                      <a:pt x="175" y="229"/>
                      <a:pt x="175" y="229"/>
                      <a:pt x="175" y="229"/>
                    </a:cubicBezTo>
                    <a:cubicBezTo>
                      <a:pt x="176" y="230"/>
                      <a:pt x="176" y="231"/>
                      <a:pt x="177" y="233"/>
                    </a:cubicBezTo>
                    <a:cubicBezTo>
                      <a:pt x="177" y="233"/>
                      <a:pt x="177" y="233"/>
                      <a:pt x="177" y="233"/>
                    </a:cubicBezTo>
                    <a:cubicBezTo>
                      <a:pt x="176" y="233"/>
                      <a:pt x="176" y="233"/>
                      <a:pt x="176" y="233"/>
                    </a:cubicBezTo>
                    <a:cubicBezTo>
                      <a:pt x="176" y="233"/>
                      <a:pt x="176" y="233"/>
                      <a:pt x="176" y="233"/>
                    </a:cubicBezTo>
                    <a:cubicBezTo>
                      <a:pt x="177" y="237"/>
                      <a:pt x="178" y="240"/>
                      <a:pt x="179" y="243"/>
                    </a:cubicBezTo>
                    <a:cubicBezTo>
                      <a:pt x="178" y="240"/>
                      <a:pt x="177" y="237"/>
                      <a:pt x="176" y="233"/>
                    </a:cubicBezTo>
                    <a:cubicBezTo>
                      <a:pt x="175" y="233"/>
                      <a:pt x="175" y="233"/>
                      <a:pt x="175" y="233"/>
                    </a:cubicBezTo>
                    <a:cubicBezTo>
                      <a:pt x="175" y="233"/>
                      <a:pt x="175" y="233"/>
                      <a:pt x="175" y="233"/>
                    </a:cubicBezTo>
                    <a:cubicBezTo>
                      <a:pt x="174" y="234"/>
                      <a:pt x="174" y="234"/>
                      <a:pt x="174" y="234"/>
                    </a:cubicBezTo>
                    <a:cubicBezTo>
                      <a:pt x="171" y="235"/>
                      <a:pt x="168" y="235"/>
                      <a:pt x="166" y="236"/>
                    </a:cubicBezTo>
                    <a:cubicBezTo>
                      <a:pt x="165" y="236"/>
                      <a:pt x="165" y="236"/>
                      <a:pt x="165" y="236"/>
                    </a:cubicBezTo>
                    <a:cubicBezTo>
                      <a:pt x="164" y="236"/>
                      <a:pt x="164" y="236"/>
                      <a:pt x="164" y="236"/>
                    </a:cubicBezTo>
                    <a:cubicBezTo>
                      <a:pt x="163" y="236"/>
                      <a:pt x="163" y="236"/>
                      <a:pt x="163" y="237"/>
                    </a:cubicBezTo>
                    <a:cubicBezTo>
                      <a:pt x="163" y="237"/>
                      <a:pt x="163" y="237"/>
                      <a:pt x="163" y="237"/>
                    </a:cubicBezTo>
                    <a:cubicBezTo>
                      <a:pt x="163" y="237"/>
                      <a:pt x="163" y="237"/>
                      <a:pt x="163" y="237"/>
                    </a:cubicBezTo>
                    <a:cubicBezTo>
                      <a:pt x="163" y="237"/>
                      <a:pt x="163" y="237"/>
                      <a:pt x="163" y="237"/>
                    </a:cubicBezTo>
                    <a:cubicBezTo>
                      <a:pt x="162" y="237"/>
                      <a:pt x="162" y="237"/>
                      <a:pt x="162" y="237"/>
                    </a:cubicBezTo>
                    <a:cubicBezTo>
                      <a:pt x="162" y="237"/>
                      <a:pt x="162" y="237"/>
                      <a:pt x="161" y="237"/>
                    </a:cubicBezTo>
                    <a:cubicBezTo>
                      <a:pt x="164" y="239"/>
                      <a:pt x="164" y="239"/>
                      <a:pt x="164" y="239"/>
                    </a:cubicBezTo>
                    <a:cubicBezTo>
                      <a:pt x="167" y="242"/>
                      <a:pt x="168" y="245"/>
                      <a:pt x="167" y="247"/>
                    </a:cubicBezTo>
                    <a:cubicBezTo>
                      <a:pt x="166" y="248"/>
                      <a:pt x="163" y="248"/>
                      <a:pt x="159" y="246"/>
                    </a:cubicBezTo>
                    <a:cubicBezTo>
                      <a:pt x="150" y="239"/>
                      <a:pt x="150" y="239"/>
                      <a:pt x="150" y="239"/>
                    </a:cubicBezTo>
                    <a:cubicBezTo>
                      <a:pt x="149" y="239"/>
                      <a:pt x="149" y="239"/>
                      <a:pt x="149" y="239"/>
                    </a:cubicBezTo>
                    <a:cubicBezTo>
                      <a:pt x="159" y="247"/>
                      <a:pt x="159" y="247"/>
                      <a:pt x="159" y="247"/>
                    </a:cubicBezTo>
                    <a:cubicBezTo>
                      <a:pt x="149" y="239"/>
                      <a:pt x="149" y="239"/>
                      <a:pt x="149" y="239"/>
                    </a:cubicBezTo>
                    <a:cubicBezTo>
                      <a:pt x="149" y="239"/>
                      <a:pt x="149" y="239"/>
                      <a:pt x="149" y="239"/>
                    </a:cubicBezTo>
                    <a:cubicBezTo>
                      <a:pt x="149" y="239"/>
                      <a:pt x="148" y="239"/>
                      <a:pt x="148" y="239"/>
                    </a:cubicBezTo>
                    <a:cubicBezTo>
                      <a:pt x="148" y="239"/>
                      <a:pt x="148" y="239"/>
                      <a:pt x="148" y="239"/>
                    </a:cubicBezTo>
                    <a:cubicBezTo>
                      <a:pt x="148" y="239"/>
                      <a:pt x="149" y="240"/>
                      <a:pt x="150" y="241"/>
                    </a:cubicBezTo>
                    <a:cubicBezTo>
                      <a:pt x="149" y="240"/>
                      <a:pt x="148" y="239"/>
                      <a:pt x="148" y="239"/>
                    </a:cubicBezTo>
                    <a:cubicBezTo>
                      <a:pt x="147" y="239"/>
                      <a:pt x="147" y="239"/>
                      <a:pt x="147" y="239"/>
                    </a:cubicBezTo>
                    <a:cubicBezTo>
                      <a:pt x="147" y="239"/>
                      <a:pt x="146" y="239"/>
                      <a:pt x="146" y="239"/>
                    </a:cubicBezTo>
                    <a:cubicBezTo>
                      <a:pt x="146" y="239"/>
                      <a:pt x="145" y="239"/>
                      <a:pt x="145" y="239"/>
                    </a:cubicBezTo>
                    <a:cubicBezTo>
                      <a:pt x="141" y="239"/>
                      <a:pt x="138" y="240"/>
                      <a:pt x="135" y="240"/>
                    </a:cubicBezTo>
                    <a:cubicBezTo>
                      <a:pt x="119" y="240"/>
                      <a:pt x="105" y="237"/>
                      <a:pt x="91" y="232"/>
                    </a:cubicBezTo>
                    <a:cubicBezTo>
                      <a:pt x="91" y="232"/>
                      <a:pt x="90" y="232"/>
                      <a:pt x="90" y="232"/>
                    </a:cubicBezTo>
                    <a:cubicBezTo>
                      <a:pt x="90" y="232"/>
                      <a:pt x="89" y="232"/>
                      <a:pt x="89" y="232"/>
                    </a:cubicBezTo>
                    <a:cubicBezTo>
                      <a:pt x="89" y="231"/>
                      <a:pt x="89" y="231"/>
                      <a:pt x="89" y="231"/>
                    </a:cubicBezTo>
                    <a:cubicBezTo>
                      <a:pt x="89" y="234"/>
                      <a:pt x="89" y="236"/>
                      <a:pt x="90" y="238"/>
                    </a:cubicBezTo>
                    <a:cubicBezTo>
                      <a:pt x="89" y="236"/>
                      <a:pt x="89" y="234"/>
                      <a:pt x="89" y="231"/>
                    </a:cubicBezTo>
                    <a:cubicBezTo>
                      <a:pt x="89" y="231"/>
                      <a:pt x="88" y="231"/>
                      <a:pt x="88" y="231"/>
                    </a:cubicBezTo>
                    <a:cubicBezTo>
                      <a:pt x="88" y="231"/>
                      <a:pt x="88" y="231"/>
                      <a:pt x="88" y="231"/>
                    </a:cubicBezTo>
                    <a:cubicBezTo>
                      <a:pt x="88" y="227"/>
                      <a:pt x="89" y="222"/>
                      <a:pt x="91" y="218"/>
                    </a:cubicBezTo>
                    <a:cubicBezTo>
                      <a:pt x="91" y="218"/>
                      <a:pt x="91" y="217"/>
                      <a:pt x="92" y="217"/>
                    </a:cubicBezTo>
                    <a:cubicBezTo>
                      <a:pt x="92" y="216"/>
                      <a:pt x="92" y="216"/>
                      <a:pt x="92" y="216"/>
                    </a:cubicBezTo>
                    <a:cubicBezTo>
                      <a:pt x="91" y="216"/>
                      <a:pt x="91" y="216"/>
                      <a:pt x="91" y="215"/>
                    </a:cubicBezTo>
                    <a:cubicBezTo>
                      <a:pt x="90" y="215"/>
                      <a:pt x="89" y="214"/>
                      <a:pt x="89" y="213"/>
                    </a:cubicBezTo>
                    <a:cubicBezTo>
                      <a:pt x="89" y="213"/>
                      <a:pt x="89" y="213"/>
                      <a:pt x="89" y="213"/>
                    </a:cubicBezTo>
                    <a:cubicBezTo>
                      <a:pt x="88" y="213"/>
                      <a:pt x="88" y="212"/>
                      <a:pt x="87" y="211"/>
                    </a:cubicBezTo>
                    <a:cubicBezTo>
                      <a:pt x="87" y="211"/>
                      <a:pt x="87" y="211"/>
                      <a:pt x="87" y="211"/>
                    </a:cubicBezTo>
                    <a:cubicBezTo>
                      <a:pt x="87" y="211"/>
                      <a:pt x="87" y="211"/>
                      <a:pt x="87" y="210"/>
                    </a:cubicBezTo>
                    <a:cubicBezTo>
                      <a:pt x="86" y="209"/>
                      <a:pt x="86" y="208"/>
                      <a:pt x="86" y="206"/>
                    </a:cubicBezTo>
                    <a:cubicBezTo>
                      <a:pt x="86" y="206"/>
                      <a:pt x="86" y="206"/>
                      <a:pt x="86" y="206"/>
                    </a:cubicBezTo>
                    <a:cubicBezTo>
                      <a:pt x="86" y="205"/>
                      <a:pt x="86" y="205"/>
                      <a:pt x="86" y="205"/>
                    </a:cubicBezTo>
                    <a:cubicBezTo>
                      <a:pt x="86" y="205"/>
                      <a:pt x="86" y="205"/>
                      <a:pt x="85" y="204"/>
                    </a:cubicBezTo>
                    <a:cubicBezTo>
                      <a:pt x="85" y="204"/>
                      <a:pt x="85" y="204"/>
                      <a:pt x="85" y="204"/>
                    </a:cubicBezTo>
                    <a:cubicBezTo>
                      <a:pt x="85" y="204"/>
                      <a:pt x="85" y="204"/>
                      <a:pt x="85" y="204"/>
                    </a:cubicBezTo>
                    <a:cubicBezTo>
                      <a:pt x="84" y="204"/>
                      <a:pt x="83" y="204"/>
                      <a:pt x="82" y="203"/>
                    </a:cubicBezTo>
                    <a:cubicBezTo>
                      <a:pt x="82" y="203"/>
                      <a:pt x="82" y="203"/>
                      <a:pt x="82" y="203"/>
                    </a:cubicBezTo>
                    <a:cubicBezTo>
                      <a:pt x="82" y="203"/>
                      <a:pt x="81" y="203"/>
                      <a:pt x="81" y="202"/>
                    </a:cubicBezTo>
                    <a:cubicBezTo>
                      <a:pt x="81" y="202"/>
                      <a:pt x="81" y="202"/>
                      <a:pt x="80" y="202"/>
                    </a:cubicBezTo>
                    <a:cubicBezTo>
                      <a:pt x="80" y="201"/>
                      <a:pt x="80" y="201"/>
                      <a:pt x="80" y="200"/>
                    </a:cubicBezTo>
                    <a:cubicBezTo>
                      <a:pt x="79" y="200"/>
                      <a:pt x="79" y="199"/>
                      <a:pt x="80" y="199"/>
                    </a:cubicBezTo>
                    <a:cubicBezTo>
                      <a:pt x="80" y="199"/>
                      <a:pt x="80" y="199"/>
                      <a:pt x="79" y="199"/>
                    </a:cubicBezTo>
                    <a:cubicBezTo>
                      <a:pt x="79" y="199"/>
                      <a:pt x="79" y="199"/>
                      <a:pt x="79" y="199"/>
                    </a:cubicBezTo>
                    <a:cubicBezTo>
                      <a:pt x="77" y="199"/>
                      <a:pt x="75" y="200"/>
                      <a:pt x="73" y="199"/>
                    </a:cubicBezTo>
                    <a:cubicBezTo>
                      <a:pt x="72" y="199"/>
                      <a:pt x="72" y="199"/>
                      <a:pt x="71" y="199"/>
                    </a:cubicBezTo>
                    <a:cubicBezTo>
                      <a:pt x="71" y="199"/>
                      <a:pt x="70" y="199"/>
                      <a:pt x="69" y="199"/>
                    </a:cubicBezTo>
                    <a:cubicBezTo>
                      <a:pt x="69" y="199"/>
                      <a:pt x="68" y="198"/>
                      <a:pt x="68" y="198"/>
                    </a:cubicBezTo>
                    <a:cubicBezTo>
                      <a:pt x="68" y="198"/>
                      <a:pt x="68" y="198"/>
                      <a:pt x="68" y="198"/>
                    </a:cubicBezTo>
                    <a:cubicBezTo>
                      <a:pt x="68" y="198"/>
                      <a:pt x="67" y="198"/>
                      <a:pt x="67" y="197"/>
                    </a:cubicBezTo>
                    <a:cubicBezTo>
                      <a:pt x="67" y="197"/>
                      <a:pt x="67" y="197"/>
                      <a:pt x="67" y="197"/>
                    </a:cubicBezTo>
                    <a:cubicBezTo>
                      <a:pt x="66" y="197"/>
                      <a:pt x="66" y="197"/>
                      <a:pt x="66" y="196"/>
                    </a:cubicBezTo>
                    <a:cubicBezTo>
                      <a:pt x="66" y="196"/>
                      <a:pt x="66" y="196"/>
                      <a:pt x="66" y="196"/>
                    </a:cubicBezTo>
                    <a:cubicBezTo>
                      <a:pt x="65" y="195"/>
                      <a:pt x="65" y="194"/>
                      <a:pt x="65" y="193"/>
                    </a:cubicBezTo>
                    <a:cubicBezTo>
                      <a:pt x="65" y="193"/>
                      <a:pt x="65" y="193"/>
                      <a:pt x="65" y="192"/>
                    </a:cubicBezTo>
                    <a:cubicBezTo>
                      <a:pt x="64" y="192"/>
                      <a:pt x="64" y="192"/>
                      <a:pt x="64" y="192"/>
                    </a:cubicBezTo>
                    <a:cubicBezTo>
                      <a:pt x="51" y="188"/>
                      <a:pt x="51" y="176"/>
                      <a:pt x="58" y="169"/>
                    </a:cubicBezTo>
                    <a:cubicBezTo>
                      <a:pt x="58" y="169"/>
                      <a:pt x="58" y="169"/>
                      <a:pt x="58" y="169"/>
                    </a:cubicBezTo>
                    <a:cubicBezTo>
                      <a:pt x="58" y="169"/>
                      <a:pt x="59" y="168"/>
                      <a:pt x="59" y="168"/>
                    </a:cubicBezTo>
                    <a:cubicBezTo>
                      <a:pt x="58" y="168"/>
                      <a:pt x="58" y="168"/>
                      <a:pt x="58" y="168"/>
                    </a:cubicBezTo>
                    <a:cubicBezTo>
                      <a:pt x="56" y="166"/>
                      <a:pt x="55" y="164"/>
                      <a:pt x="53" y="163"/>
                    </a:cubicBezTo>
                    <a:cubicBezTo>
                      <a:pt x="52" y="162"/>
                      <a:pt x="51" y="161"/>
                      <a:pt x="50" y="160"/>
                    </a:cubicBezTo>
                    <a:cubicBezTo>
                      <a:pt x="50" y="160"/>
                      <a:pt x="50" y="160"/>
                      <a:pt x="50" y="160"/>
                    </a:cubicBezTo>
                    <a:cubicBezTo>
                      <a:pt x="49" y="160"/>
                      <a:pt x="49" y="159"/>
                      <a:pt x="48" y="159"/>
                    </a:cubicBezTo>
                    <a:cubicBezTo>
                      <a:pt x="48" y="158"/>
                      <a:pt x="48" y="158"/>
                      <a:pt x="47" y="158"/>
                    </a:cubicBezTo>
                    <a:cubicBezTo>
                      <a:pt x="47" y="158"/>
                      <a:pt x="47" y="158"/>
                      <a:pt x="47" y="158"/>
                    </a:cubicBezTo>
                    <a:cubicBezTo>
                      <a:pt x="47" y="158"/>
                      <a:pt x="40" y="164"/>
                      <a:pt x="37" y="165"/>
                    </a:cubicBezTo>
                    <a:cubicBezTo>
                      <a:pt x="37" y="165"/>
                      <a:pt x="37" y="165"/>
                      <a:pt x="36" y="165"/>
                    </a:cubicBezTo>
                    <a:cubicBezTo>
                      <a:pt x="36" y="165"/>
                      <a:pt x="36" y="165"/>
                      <a:pt x="36" y="165"/>
                    </a:cubicBezTo>
                    <a:cubicBezTo>
                      <a:pt x="30" y="168"/>
                      <a:pt x="21" y="165"/>
                      <a:pt x="14" y="162"/>
                    </a:cubicBezTo>
                    <a:cubicBezTo>
                      <a:pt x="11" y="160"/>
                      <a:pt x="9" y="158"/>
                      <a:pt x="6" y="156"/>
                    </a:cubicBezTo>
                    <a:cubicBezTo>
                      <a:pt x="6" y="155"/>
                      <a:pt x="5" y="155"/>
                      <a:pt x="5" y="154"/>
                    </a:cubicBezTo>
                    <a:cubicBezTo>
                      <a:pt x="2" y="152"/>
                      <a:pt x="0" y="149"/>
                      <a:pt x="0" y="147"/>
                    </a:cubicBezTo>
                    <a:cubicBezTo>
                      <a:pt x="0" y="147"/>
                      <a:pt x="0" y="147"/>
                      <a:pt x="0" y="147"/>
                    </a:cubicBezTo>
                    <a:cubicBezTo>
                      <a:pt x="4" y="147"/>
                      <a:pt x="6" y="148"/>
                      <a:pt x="9" y="149"/>
                    </a:cubicBezTo>
                    <a:cubicBezTo>
                      <a:pt x="10" y="149"/>
                      <a:pt x="10" y="149"/>
                      <a:pt x="10" y="149"/>
                    </a:cubicBezTo>
                    <a:cubicBezTo>
                      <a:pt x="13" y="149"/>
                      <a:pt x="18" y="149"/>
                      <a:pt x="20" y="149"/>
                    </a:cubicBezTo>
                    <a:cubicBezTo>
                      <a:pt x="20" y="149"/>
                      <a:pt x="20" y="149"/>
                      <a:pt x="20" y="150"/>
                    </a:cubicBezTo>
                    <a:cubicBezTo>
                      <a:pt x="20" y="150"/>
                      <a:pt x="19" y="150"/>
                      <a:pt x="19" y="151"/>
                    </a:cubicBezTo>
                    <a:cubicBezTo>
                      <a:pt x="19" y="151"/>
                      <a:pt x="19" y="151"/>
                      <a:pt x="19" y="151"/>
                    </a:cubicBezTo>
                    <a:cubicBezTo>
                      <a:pt x="19" y="151"/>
                      <a:pt x="19" y="151"/>
                      <a:pt x="18" y="152"/>
                    </a:cubicBezTo>
                    <a:cubicBezTo>
                      <a:pt x="18" y="152"/>
                      <a:pt x="18" y="152"/>
                      <a:pt x="18" y="152"/>
                    </a:cubicBezTo>
                    <a:cubicBezTo>
                      <a:pt x="18" y="152"/>
                      <a:pt x="18" y="152"/>
                      <a:pt x="18" y="152"/>
                    </a:cubicBezTo>
                    <a:cubicBezTo>
                      <a:pt x="17" y="153"/>
                      <a:pt x="17" y="153"/>
                      <a:pt x="17" y="154"/>
                    </a:cubicBezTo>
                    <a:cubicBezTo>
                      <a:pt x="17" y="154"/>
                      <a:pt x="17" y="154"/>
                      <a:pt x="17" y="154"/>
                    </a:cubicBezTo>
                    <a:cubicBezTo>
                      <a:pt x="17" y="154"/>
                      <a:pt x="16" y="154"/>
                      <a:pt x="16" y="154"/>
                    </a:cubicBezTo>
                    <a:cubicBezTo>
                      <a:pt x="16" y="154"/>
                      <a:pt x="16" y="155"/>
                      <a:pt x="16" y="155"/>
                    </a:cubicBezTo>
                    <a:cubicBezTo>
                      <a:pt x="16" y="155"/>
                      <a:pt x="16" y="155"/>
                      <a:pt x="16" y="155"/>
                    </a:cubicBezTo>
                    <a:cubicBezTo>
                      <a:pt x="17" y="156"/>
                      <a:pt x="19" y="156"/>
                      <a:pt x="20" y="156"/>
                    </a:cubicBezTo>
                    <a:cubicBezTo>
                      <a:pt x="20" y="156"/>
                      <a:pt x="20" y="156"/>
                      <a:pt x="21" y="156"/>
                    </a:cubicBezTo>
                    <a:cubicBezTo>
                      <a:pt x="21" y="156"/>
                      <a:pt x="21" y="156"/>
                      <a:pt x="21" y="156"/>
                    </a:cubicBezTo>
                    <a:cubicBezTo>
                      <a:pt x="23" y="157"/>
                      <a:pt x="26" y="157"/>
                      <a:pt x="28" y="157"/>
                    </a:cubicBezTo>
                    <a:cubicBezTo>
                      <a:pt x="28" y="157"/>
                      <a:pt x="29" y="157"/>
                      <a:pt x="29" y="157"/>
                    </a:cubicBezTo>
                    <a:cubicBezTo>
                      <a:pt x="29" y="156"/>
                      <a:pt x="30" y="156"/>
                      <a:pt x="30" y="156"/>
                    </a:cubicBezTo>
                    <a:cubicBezTo>
                      <a:pt x="32" y="156"/>
                      <a:pt x="33" y="156"/>
                      <a:pt x="34" y="156"/>
                    </a:cubicBezTo>
                    <a:cubicBezTo>
                      <a:pt x="35" y="155"/>
                      <a:pt x="35" y="155"/>
                      <a:pt x="36" y="155"/>
                    </a:cubicBezTo>
                    <a:cubicBezTo>
                      <a:pt x="37" y="155"/>
                      <a:pt x="38" y="154"/>
                      <a:pt x="38" y="154"/>
                    </a:cubicBezTo>
                    <a:cubicBezTo>
                      <a:pt x="38" y="154"/>
                      <a:pt x="39" y="154"/>
                      <a:pt x="39" y="153"/>
                    </a:cubicBezTo>
                    <a:cubicBezTo>
                      <a:pt x="39" y="153"/>
                      <a:pt x="39" y="153"/>
                      <a:pt x="39" y="153"/>
                    </a:cubicBezTo>
                    <a:cubicBezTo>
                      <a:pt x="39" y="153"/>
                      <a:pt x="39" y="153"/>
                      <a:pt x="39" y="153"/>
                    </a:cubicBezTo>
                    <a:cubicBezTo>
                      <a:pt x="40" y="153"/>
                      <a:pt x="40" y="152"/>
                      <a:pt x="40" y="152"/>
                    </a:cubicBezTo>
                    <a:cubicBezTo>
                      <a:pt x="40" y="152"/>
                      <a:pt x="40" y="152"/>
                      <a:pt x="40" y="152"/>
                    </a:cubicBezTo>
                    <a:cubicBezTo>
                      <a:pt x="39" y="151"/>
                      <a:pt x="38" y="150"/>
                      <a:pt x="37" y="149"/>
                    </a:cubicBezTo>
                    <a:cubicBezTo>
                      <a:pt x="37" y="149"/>
                      <a:pt x="36" y="148"/>
                      <a:pt x="36" y="148"/>
                    </a:cubicBezTo>
                    <a:cubicBezTo>
                      <a:pt x="35" y="147"/>
                      <a:pt x="34" y="146"/>
                      <a:pt x="33" y="145"/>
                    </a:cubicBezTo>
                    <a:cubicBezTo>
                      <a:pt x="32" y="143"/>
                      <a:pt x="30" y="142"/>
                      <a:pt x="29" y="141"/>
                    </a:cubicBezTo>
                    <a:cubicBezTo>
                      <a:pt x="29" y="141"/>
                      <a:pt x="29" y="141"/>
                      <a:pt x="29" y="141"/>
                    </a:cubicBezTo>
                    <a:cubicBezTo>
                      <a:pt x="28" y="141"/>
                      <a:pt x="28" y="141"/>
                      <a:pt x="28" y="142"/>
                    </a:cubicBezTo>
                    <a:cubicBezTo>
                      <a:pt x="28" y="142"/>
                      <a:pt x="27" y="142"/>
                      <a:pt x="27" y="142"/>
                    </a:cubicBezTo>
                    <a:cubicBezTo>
                      <a:pt x="27" y="142"/>
                      <a:pt x="27" y="143"/>
                      <a:pt x="27" y="144"/>
                    </a:cubicBezTo>
                    <a:cubicBezTo>
                      <a:pt x="27" y="144"/>
                      <a:pt x="27" y="144"/>
                      <a:pt x="27" y="144"/>
                    </a:cubicBezTo>
                    <a:cubicBezTo>
                      <a:pt x="27" y="144"/>
                      <a:pt x="26" y="145"/>
                      <a:pt x="26" y="145"/>
                    </a:cubicBezTo>
                    <a:cubicBezTo>
                      <a:pt x="26" y="145"/>
                      <a:pt x="26" y="145"/>
                      <a:pt x="26" y="145"/>
                    </a:cubicBezTo>
                    <a:cubicBezTo>
                      <a:pt x="26" y="144"/>
                      <a:pt x="26" y="144"/>
                      <a:pt x="25" y="143"/>
                    </a:cubicBezTo>
                    <a:cubicBezTo>
                      <a:pt x="25" y="143"/>
                      <a:pt x="25" y="143"/>
                      <a:pt x="25" y="143"/>
                    </a:cubicBezTo>
                    <a:cubicBezTo>
                      <a:pt x="25" y="142"/>
                      <a:pt x="24" y="141"/>
                      <a:pt x="24" y="141"/>
                    </a:cubicBezTo>
                    <a:cubicBezTo>
                      <a:pt x="23" y="140"/>
                      <a:pt x="23" y="139"/>
                      <a:pt x="23" y="138"/>
                    </a:cubicBezTo>
                    <a:cubicBezTo>
                      <a:pt x="22" y="138"/>
                      <a:pt x="22" y="137"/>
                      <a:pt x="22" y="137"/>
                    </a:cubicBezTo>
                    <a:cubicBezTo>
                      <a:pt x="22" y="137"/>
                      <a:pt x="22" y="137"/>
                      <a:pt x="22" y="136"/>
                    </a:cubicBezTo>
                    <a:cubicBezTo>
                      <a:pt x="22" y="136"/>
                      <a:pt x="21" y="136"/>
                      <a:pt x="21" y="135"/>
                    </a:cubicBezTo>
                    <a:cubicBezTo>
                      <a:pt x="21" y="134"/>
                      <a:pt x="21" y="134"/>
                      <a:pt x="20" y="133"/>
                    </a:cubicBezTo>
                    <a:cubicBezTo>
                      <a:pt x="20" y="133"/>
                      <a:pt x="20" y="132"/>
                      <a:pt x="20" y="132"/>
                    </a:cubicBezTo>
                    <a:cubicBezTo>
                      <a:pt x="19" y="130"/>
                      <a:pt x="18" y="129"/>
                      <a:pt x="18" y="128"/>
                    </a:cubicBezTo>
                    <a:cubicBezTo>
                      <a:pt x="18" y="128"/>
                      <a:pt x="18" y="128"/>
                      <a:pt x="18" y="128"/>
                    </a:cubicBezTo>
                    <a:cubicBezTo>
                      <a:pt x="24" y="129"/>
                      <a:pt x="30" y="131"/>
                      <a:pt x="36" y="133"/>
                    </a:cubicBezTo>
                    <a:cubicBezTo>
                      <a:pt x="36" y="133"/>
                      <a:pt x="36" y="133"/>
                      <a:pt x="36" y="133"/>
                    </a:cubicBezTo>
                    <a:cubicBezTo>
                      <a:pt x="35" y="133"/>
                      <a:pt x="34" y="134"/>
                      <a:pt x="33" y="135"/>
                    </a:cubicBezTo>
                    <a:cubicBezTo>
                      <a:pt x="33" y="136"/>
                      <a:pt x="32" y="136"/>
                      <a:pt x="32" y="137"/>
                    </a:cubicBezTo>
                    <a:cubicBezTo>
                      <a:pt x="32" y="137"/>
                      <a:pt x="33" y="137"/>
                      <a:pt x="33" y="137"/>
                    </a:cubicBezTo>
                    <a:cubicBezTo>
                      <a:pt x="35" y="138"/>
                      <a:pt x="37" y="140"/>
                      <a:pt x="39" y="141"/>
                    </a:cubicBezTo>
                    <a:cubicBezTo>
                      <a:pt x="39" y="141"/>
                      <a:pt x="39" y="141"/>
                      <a:pt x="39" y="141"/>
                    </a:cubicBezTo>
                    <a:cubicBezTo>
                      <a:pt x="39" y="141"/>
                      <a:pt x="39" y="141"/>
                      <a:pt x="39" y="141"/>
                    </a:cubicBezTo>
                    <a:cubicBezTo>
                      <a:pt x="41" y="142"/>
                      <a:pt x="43" y="143"/>
                      <a:pt x="44" y="143"/>
                    </a:cubicBezTo>
                    <a:cubicBezTo>
                      <a:pt x="45" y="144"/>
                      <a:pt x="46" y="144"/>
                      <a:pt x="47" y="144"/>
                    </a:cubicBezTo>
                    <a:cubicBezTo>
                      <a:pt x="47" y="145"/>
                      <a:pt x="48" y="145"/>
                      <a:pt x="48" y="145"/>
                    </a:cubicBezTo>
                    <a:cubicBezTo>
                      <a:pt x="48" y="145"/>
                      <a:pt x="48" y="145"/>
                      <a:pt x="48" y="145"/>
                    </a:cubicBezTo>
                    <a:cubicBezTo>
                      <a:pt x="48" y="145"/>
                      <a:pt x="48" y="145"/>
                      <a:pt x="48" y="145"/>
                    </a:cubicBezTo>
                    <a:cubicBezTo>
                      <a:pt x="49" y="145"/>
                      <a:pt x="49" y="144"/>
                      <a:pt x="49" y="144"/>
                    </a:cubicBezTo>
                    <a:cubicBezTo>
                      <a:pt x="49" y="144"/>
                      <a:pt x="49" y="143"/>
                      <a:pt x="49" y="143"/>
                    </a:cubicBezTo>
                    <a:cubicBezTo>
                      <a:pt x="49" y="143"/>
                      <a:pt x="49" y="143"/>
                      <a:pt x="49" y="143"/>
                    </a:cubicBezTo>
                    <a:cubicBezTo>
                      <a:pt x="49" y="143"/>
                      <a:pt x="49" y="143"/>
                      <a:pt x="49" y="142"/>
                    </a:cubicBezTo>
                    <a:cubicBezTo>
                      <a:pt x="50" y="142"/>
                      <a:pt x="50" y="141"/>
                      <a:pt x="50" y="141"/>
                    </a:cubicBezTo>
                    <a:cubicBezTo>
                      <a:pt x="50" y="140"/>
                      <a:pt x="50" y="140"/>
                      <a:pt x="50" y="140"/>
                    </a:cubicBezTo>
                    <a:cubicBezTo>
                      <a:pt x="50" y="139"/>
                      <a:pt x="50" y="139"/>
                      <a:pt x="50" y="138"/>
                    </a:cubicBezTo>
                    <a:cubicBezTo>
                      <a:pt x="50" y="138"/>
                      <a:pt x="50" y="137"/>
                      <a:pt x="50" y="137"/>
                    </a:cubicBezTo>
                    <a:cubicBezTo>
                      <a:pt x="50" y="137"/>
                      <a:pt x="50" y="137"/>
                      <a:pt x="50" y="137"/>
                    </a:cubicBezTo>
                    <a:cubicBezTo>
                      <a:pt x="50" y="135"/>
                      <a:pt x="49" y="133"/>
                      <a:pt x="48" y="131"/>
                    </a:cubicBezTo>
                    <a:cubicBezTo>
                      <a:pt x="48" y="131"/>
                      <a:pt x="48" y="131"/>
                      <a:pt x="48" y="131"/>
                    </a:cubicBezTo>
                    <a:cubicBezTo>
                      <a:pt x="48" y="131"/>
                      <a:pt x="48" y="131"/>
                      <a:pt x="48" y="131"/>
                    </a:cubicBezTo>
                    <a:cubicBezTo>
                      <a:pt x="47" y="130"/>
                      <a:pt x="47" y="130"/>
                      <a:pt x="47" y="130"/>
                    </a:cubicBezTo>
                    <a:cubicBezTo>
                      <a:pt x="46" y="129"/>
                      <a:pt x="46" y="128"/>
                      <a:pt x="45" y="127"/>
                    </a:cubicBezTo>
                    <a:cubicBezTo>
                      <a:pt x="45" y="127"/>
                      <a:pt x="45" y="127"/>
                      <a:pt x="45" y="127"/>
                    </a:cubicBezTo>
                    <a:cubicBezTo>
                      <a:pt x="45" y="127"/>
                      <a:pt x="45" y="127"/>
                      <a:pt x="45" y="127"/>
                    </a:cubicBezTo>
                    <a:cubicBezTo>
                      <a:pt x="45" y="127"/>
                      <a:pt x="45" y="127"/>
                      <a:pt x="45" y="127"/>
                    </a:cubicBezTo>
                    <a:cubicBezTo>
                      <a:pt x="44" y="128"/>
                      <a:pt x="44" y="128"/>
                      <a:pt x="43" y="129"/>
                    </a:cubicBezTo>
                    <a:cubicBezTo>
                      <a:pt x="43" y="129"/>
                      <a:pt x="43" y="129"/>
                      <a:pt x="43" y="129"/>
                    </a:cubicBezTo>
                    <a:cubicBezTo>
                      <a:pt x="42" y="130"/>
                      <a:pt x="41" y="131"/>
                      <a:pt x="40" y="131"/>
                    </a:cubicBezTo>
                    <a:cubicBezTo>
                      <a:pt x="40" y="131"/>
                      <a:pt x="40" y="131"/>
                      <a:pt x="40" y="131"/>
                    </a:cubicBezTo>
                    <a:cubicBezTo>
                      <a:pt x="40" y="131"/>
                      <a:pt x="40" y="131"/>
                      <a:pt x="40" y="131"/>
                    </a:cubicBezTo>
                    <a:cubicBezTo>
                      <a:pt x="40" y="131"/>
                      <a:pt x="40" y="131"/>
                      <a:pt x="40" y="131"/>
                    </a:cubicBezTo>
                    <a:cubicBezTo>
                      <a:pt x="39" y="126"/>
                      <a:pt x="38" y="124"/>
                      <a:pt x="37" y="121"/>
                    </a:cubicBezTo>
                    <a:cubicBezTo>
                      <a:pt x="37" y="121"/>
                      <a:pt x="37" y="120"/>
                      <a:pt x="36" y="119"/>
                    </a:cubicBezTo>
                    <a:cubicBezTo>
                      <a:pt x="36" y="118"/>
                      <a:pt x="35" y="117"/>
                      <a:pt x="34" y="116"/>
                    </a:cubicBezTo>
                    <a:cubicBezTo>
                      <a:pt x="34" y="116"/>
                      <a:pt x="34" y="116"/>
                      <a:pt x="33" y="115"/>
                    </a:cubicBezTo>
                    <a:cubicBezTo>
                      <a:pt x="33" y="115"/>
                      <a:pt x="33" y="115"/>
                      <a:pt x="33" y="115"/>
                    </a:cubicBezTo>
                    <a:cubicBezTo>
                      <a:pt x="33" y="114"/>
                      <a:pt x="33" y="114"/>
                      <a:pt x="33" y="114"/>
                    </a:cubicBezTo>
                    <a:cubicBezTo>
                      <a:pt x="32" y="113"/>
                      <a:pt x="32" y="113"/>
                      <a:pt x="32" y="112"/>
                    </a:cubicBezTo>
                    <a:cubicBezTo>
                      <a:pt x="32" y="112"/>
                      <a:pt x="32" y="112"/>
                      <a:pt x="32" y="112"/>
                    </a:cubicBezTo>
                    <a:cubicBezTo>
                      <a:pt x="32" y="112"/>
                      <a:pt x="32" y="112"/>
                      <a:pt x="32" y="112"/>
                    </a:cubicBezTo>
                    <a:cubicBezTo>
                      <a:pt x="32" y="112"/>
                      <a:pt x="33" y="112"/>
                      <a:pt x="33" y="112"/>
                    </a:cubicBezTo>
                    <a:cubicBezTo>
                      <a:pt x="33" y="112"/>
                      <a:pt x="34" y="112"/>
                      <a:pt x="34" y="112"/>
                    </a:cubicBezTo>
                    <a:cubicBezTo>
                      <a:pt x="34" y="112"/>
                      <a:pt x="35" y="112"/>
                      <a:pt x="36" y="113"/>
                    </a:cubicBezTo>
                    <a:cubicBezTo>
                      <a:pt x="36" y="113"/>
                      <a:pt x="36" y="113"/>
                      <a:pt x="36" y="113"/>
                    </a:cubicBezTo>
                    <a:cubicBezTo>
                      <a:pt x="36" y="113"/>
                      <a:pt x="37" y="113"/>
                      <a:pt x="37" y="113"/>
                    </a:cubicBezTo>
                    <a:cubicBezTo>
                      <a:pt x="38" y="114"/>
                      <a:pt x="39" y="114"/>
                      <a:pt x="40" y="115"/>
                    </a:cubicBezTo>
                    <a:cubicBezTo>
                      <a:pt x="40" y="115"/>
                      <a:pt x="41" y="116"/>
                      <a:pt x="41" y="116"/>
                    </a:cubicBezTo>
                    <a:cubicBezTo>
                      <a:pt x="42" y="117"/>
                      <a:pt x="43" y="118"/>
                      <a:pt x="44" y="118"/>
                    </a:cubicBezTo>
                    <a:cubicBezTo>
                      <a:pt x="45" y="119"/>
                      <a:pt x="45" y="119"/>
                      <a:pt x="46" y="120"/>
                    </a:cubicBezTo>
                    <a:cubicBezTo>
                      <a:pt x="46" y="120"/>
                      <a:pt x="47" y="121"/>
                      <a:pt x="47" y="121"/>
                    </a:cubicBezTo>
                    <a:cubicBezTo>
                      <a:pt x="48" y="121"/>
                      <a:pt x="48" y="122"/>
                      <a:pt x="48" y="122"/>
                    </a:cubicBezTo>
                    <a:cubicBezTo>
                      <a:pt x="49" y="123"/>
                      <a:pt x="49" y="123"/>
                      <a:pt x="50" y="123"/>
                    </a:cubicBezTo>
                    <a:cubicBezTo>
                      <a:pt x="50" y="123"/>
                      <a:pt x="50" y="123"/>
                      <a:pt x="50" y="124"/>
                    </a:cubicBezTo>
                    <a:cubicBezTo>
                      <a:pt x="50" y="124"/>
                      <a:pt x="50" y="124"/>
                      <a:pt x="50" y="124"/>
                    </a:cubicBezTo>
                    <a:cubicBezTo>
                      <a:pt x="50" y="124"/>
                      <a:pt x="50" y="124"/>
                      <a:pt x="50" y="124"/>
                    </a:cubicBezTo>
                    <a:cubicBezTo>
                      <a:pt x="50" y="124"/>
                      <a:pt x="50" y="124"/>
                      <a:pt x="51" y="125"/>
                    </a:cubicBezTo>
                    <a:cubicBezTo>
                      <a:pt x="51" y="125"/>
                      <a:pt x="51" y="125"/>
                      <a:pt x="51" y="126"/>
                    </a:cubicBezTo>
                    <a:cubicBezTo>
                      <a:pt x="52" y="126"/>
                      <a:pt x="52" y="126"/>
                      <a:pt x="52" y="126"/>
                    </a:cubicBezTo>
                    <a:cubicBezTo>
                      <a:pt x="52" y="126"/>
                      <a:pt x="52" y="127"/>
                      <a:pt x="53" y="127"/>
                    </a:cubicBezTo>
                    <a:cubicBezTo>
                      <a:pt x="53" y="128"/>
                      <a:pt x="54" y="129"/>
                      <a:pt x="55" y="130"/>
                    </a:cubicBezTo>
                    <a:cubicBezTo>
                      <a:pt x="55" y="130"/>
                      <a:pt x="55" y="130"/>
                      <a:pt x="55" y="130"/>
                    </a:cubicBezTo>
                    <a:cubicBezTo>
                      <a:pt x="55" y="130"/>
                      <a:pt x="55" y="130"/>
                      <a:pt x="55" y="130"/>
                    </a:cubicBezTo>
                    <a:cubicBezTo>
                      <a:pt x="55" y="130"/>
                      <a:pt x="55" y="131"/>
                      <a:pt x="55" y="131"/>
                    </a:cubicBezTo>
                    <a:cubicBezTo>
                      <a:pt x="55" y="132"/>
                      <a:pt x="56" y="132"/>
                      <a:pt x="56" y="133"/>
                    </a:cubicBezTo>
                    <a:cubicBezTo>
                      <a:pt x="57" y="135"/>
                      <a:pt x="58" y="138"/>
                      <a:pt x="57" y="141"/>
                    </a:cubicBezTo>
                    <a:cubicBezTo>
                      <a:pt x="57" y="141"/>
                      <a:pt x="57" y="141"/>
                      <a:pt x="57" y="142"/>
                    </a:cubicBezTo>
                    <a:cubicBezTo>
                      <a:pt x="57" y="142"/>
                      <a:pt x="57" y="142"/>
                      <a:pt x="57" y="142"/>
                    </a:cubicBezTo>
                    <a:cubicBezTo>
                      <a:pt x="57" y="143"/>
                      <a:pt x="57" y="144"/>
                      <a:pt x="56" y="146"/>
                    </a:cubicBezTo>
                    <a:cubicBezTo>
                      <a:pt x="56" y="147"/>
                      <a:pt x="56" y="148"/>
                      <a:pt x="55" y="149"/>
                    </a:cubicBezTo>
                    <a:cubicBezTo>
                      <a:pt x="55" y="149"/>
                      <a:pt x="55" y="150"/>
                      <a:pt x="55" y="150"/>
                    </a:cubicBezTo>
                    <a:cubicBezTo>
                      <a:pt x="56" y="151"/>
                      <a:pt x="58" y="153"/>
                      <a:pt x="59" y="154"/>
                    </a:cubicBezTo>
                    <a:cubicBezTo>
                      <a:pt x="60" y="155"/>
                      <a:pt x="60" y="155"/>
                      <a:pt x="61" y="156"/>
                    </a:cubicBezTo>
                    <a:cubicBezTo>
                      <a:pt x="61" y="156"/>
                      <a:pt x="61" y="156"/>
                      <a:pt x="62" y="157"/>
                    </a:cubicBezTo>
                    <a:cubicBezTo>
                      <a:pt x="62" y="157"/>
                      <a:pt x="62" y="157"/>
                      <a:pt x="62" y="157"/>
                    </a:cubicBezTo>
                    <a:cubicBezTo>
                      <a:pt x="62" y="157"/>
                      <a:pt x="62" y="157"/>
                      <a:pt x="62" y="157"/>
                    </a:cubicBezTo>
                    <a:cubicBezTo>
                      <a:pt x="62" y="157"/>
                      <a:pt x="62" y="157"/>
                      <a:pt x="62" y="157"/>
                    </a:cubicBezTo>
                    <a:cubicBezTo>
                      <a:pt x="62" y="157"/>
                      <a:pt x="62" y="157"/>
                      <a:pt x="62" y="157"/>
                    </a:cubicBezTo>
                    <a:cubicBezTo>
                      <a:pt x="62" y="157"/>
                      <a:pt x="62" y="157"/>
                      <a:pt x="62" y="157"/>
                    </a:cubicBezTo>
                    <a:cubicBezTo>
                      <a:pt x="63" y="157"/>
                      <a:pt x="63" y="157"/>
                      <a:pt x="63" y="156"/>
                    </a:cubicBezTo>
                    <a:cubicBezTo>
                      <a:pt x="63" y="156"/>
                      <a:pt x="63" y="156"/>
                      <a:pt x="63" y="156"/>
                    </a:cubicBezTo>
                    <a:cubicBezTo>
                      <a:pt x="63" y="156"/>
                      <a:pt x="63" y="156"/>
                      <a:pt x="63" y="156"/>
                    </a:cubicBezTo>
                    <a:cubicBezTo>
                      <a:pt x="64" y="155"/>
                      <a:pt x="65" y="155"/>
                      <a:pt x="65" y="154"/>
                    </a:cubicBezTo>
                    <a:cubicBezTo>
                      <a:pt x="68" y="153"/>
                      <a:pt x="71" y="152"/>
                      <a:pt x="75" y="152"/>
                    </a:cubicBezTo>
                    <a:cubicBezTo>
                      <a:pt x="75" y="152"/>
                      <a:pt x="76" y="152"/>
                      <a:pt x="77" y="152"/>
                    </a:cubicBezTo>
                    <a:cubicBezTo>
                      <a:pt x="78" y="153"/>
                      <a:pt x="79" y="153"/>
                      <a:pt x="80" y="153"/>
                    </a:cubicBezTo>
                    <a:cubicBezTo>
                      <a:pt x="80" y="153"/>
                      <a:pt x="80" y="153"/>
                      <a:pt x="80" y="153"/>
                    </a:cubicBezTo>
                    <a:cubicBezTo>
                      <a:pt x="81" y="153"/>
                      <a:pt x="82" y="154"/>
                      <a:pt x="83" y="155"/>
                    </a:cubicBezTo>
                    <a:cubicBezTo>
                      <a:pt x="84" y="156"/>
                      <a:pt x="86" y="159"/>
                      <a:pt x="86" y="161"/>
                    </a:cubicBezTo>
                    <a:cubicBezTo>
                      <a:pt x="86" y="162"/>
                      <a:pt x="87" y="162"/>
                      <a:pt x="87" y="163"/>
                    </a:cubicBezTo>
                    <a:cubicBezTo>
                      <a:pt x="87" y="164"/>
                      <a:pt x="87" y="165"/>
                      <a:pt x="86" y="166"/>
                    </a:cubicBezTo>
                    <a:cubicBezTo>
                      <a:pt x="86" y="166"/>
                      <a:pt x="86" y="167"/>
                      <a:pt x="86" y="167"/>
                    </a:cubicBezTo>
                    <a:cubicBezTo>
                      <a:pt x="86" y="168"/>
                      <a:pt x="85" y="169"/>
                      <a:pt x="85" y="170"/>
                    </a:cubicBezTo>
                    <a:cubicBezTo>
                      <a:pt x="85" y="170"/>
                      <a:pt x="85" y="170"/>
                      <a:pt x="85" y="170"/>
                    </a:cubicBezTo>
                    <a:cubicBezTo>
                      <a:pt x="84" y="170"/>
                      <a:pt x="84" y="170"/>
                      <a:pt x="84" y="171"/>
                    </a:cubicBezTo>
                    <a:cubicBezTo>
                      <a:pt x="84" y="171"/>
                      <a:pt x="84" y="171"/>
                      <a:pt x="83" y="171"/>
                    </a:cubicBezTo>
                    <a:cubicBezTo>
                      <a:pt x="83" y="171"/>
                      <a:pt x="84" y="172"/>
                      <a:pt x="84" y="172"/>
                    </a:cubicBezTo>
                    <a:cubicBezTo>
                      <a:pt x="84" y="172"/>
                      <a:pt x="84" y="172"/>
                      <a:pt x="84" y="172"/>
                    </a:cubicBezTo>
                    <a:cubicBezTo>
                      <a:pt x="84" y="172"/>
                      <a:pt x="84" y="172"/>
                      <a:pt x="84" y="173"/>
                    </a:cubicBezTo>
                    <a:cubicBezTo>
                      <a:pt x="84" y="173"/>
                      <a:pt x="85" y="172"/>
                      <a:pt x="85" y="172"/>
                    </a:cubicBezTo>
                    <a:cubicBezTo>
                      <a:pt x="85" y="172"/>
                      <a:pt x="86" y="172"/>
                      <a:pt x="86" y="172"/>
                    </a:cubicBezTo>
                    <a:cubicBezTo>
                      <a:pt x="88" y="172"/>
                      <a:pt x="91" y="172"/>
                      <a:pt x="93" y="173"/>
                    </a:cubicBezTo>
                    <a:cubicBezTo>
                      <a:pt x="93" y="173"/>
                      <a:pt x="93" y="173"/>
                      <a:pt x="93" y="173"/>
                    </a:cubicBezTo>
                    <a:cubicBezTo>
                      <a:pt x="94" y="173"/>
                      <a:pt x="94" y="174"/>
                      <a:pt x="95" y="174"/>
                    </a:cubicBezTo>
                    <a:cubicBezTo>
                      <a:pt x="96" y="175"/>
                      <a:pt x="96" y="176"/>
                      <a:pt x="97" y="176"/>
                    </a:cubicBezTo>
                    <a:cubicBezTo>
                      <a:pt x="97" y="176"/>
                      <a:pt x="97" y="176"/>
                      <a:pt x="97" y="176"/>
                    </a:cubicBezTo>
                    <a:cubicBezTo>
                      <a:pt x="98" y="176"/>
                      <a:pt x="98" y="176"/>
                      <a:pt x="99" y="176"/>
                    </a:cubicBezTo>
                    <a:cubicBezTo>
                      <a:pt x="101" y="177"/>
                      <a:pt x="103" y="175"/>
                      <a:pt x="105" y="173"/>
                    </a:cubicBezTo>
                    <a:cubicBezTo>
                      <a:pt x="105" y="173"/>
                      <a:pt x="106" y="172"/>
                      <a:pt x="106" y="172"/>
                    </a:cubicBezTo>
                    <a:cubicBezTo>
                      <a:pt x="106" y="172"/>
                      <a:pt x="106" y="172"/>
                      <a:pt x="106" y="172"/>
                    </a:cubicBezTo>
                    <a:cubicBezTo>
                      <a:pt x="107" y="171"/>
                      <a:pt x="107" y="170"/>
                      <a:pt x="108" y="168"/>
                    </a:cubicBezTo>
                    <a:cubicBezTo>
                      <a:pt x="108" y="167"/>
                      <a:pt x="109" y="164"/>
                      <a:pt x="109" y="162"/>
                    </a:cubicBezTo>
                    <a:cubicBezTo>
                      <a:pt x="108" y="161"/>
                      <a:pt x="107" y="160"/>
                      <a:pt x="106" y="159"/>
                    </a:cubicBezTo>
                    <a:cubicBezTo>
                      <a:pt x="106" y="159"/>
                      <a:pt x="106" y="159"/>
                      <a:pt x="106" y="159"/>
                    </a:cubicBezTo>
                    <a:cubicBezTo>
                      <a:pt x="106" y="159"/>
                      <a:pt x="105" y="158"/>
                      <a:pt x="104" y="158"/>
                    </a:cubicBezTo>
                    <a:cubicBezTo>
                      <a:pt x="102" y="157"/>
                      <a:pt x="100" y="156"/>
                      <a:pt x="98" y="155"/>
                    </a:cubicBezTo>
                    <a:cubicBezTo>
                      <a:pt x="94" y="153"/>
                      <a:pt x="90" y="150"/>
                      <a:pt x="88" y="148"/>
                    </a:cubicBezTo>
                    <a:cubicBezTo>
                      <a:pt x="87" y="147"/>
                      <a:pt x="87" y="147"/>
                      <a:pt x="87" y="147"/>
                    </a:cubicBezTo>
                    <a:cubicBezTo>
                      <a:pt x="87" y="147"/>
                      <a:pt x="87" y="147"/>
                      <a:pt x="87" y="147"/>
                    </a:cubicBezTo>
                    <a:cubicBezTo>
                      <a:pt x="86" y="147"/>
                      <a:pt x="86" y="146"/>
                      <a:pt x="86" y="146"/>
                    </a:cubicBezTo>
                    <a:cubicBezTo>
                      <a:pt x="85" y="146"/>
                      <a:pt x="84" y="145"/>
                      <a:pt x="83" y="145"/>
                    </a:cubicBezTo>
                    <a:cubicBezTo>
                      <a:pt x="83" y="145"/>
                      <a:pt x="83" y="145"/>
                      <a:pt x="83" y="145"/>
                    </a:cubicBezTo>
                    <a:cubicBezTo>
                      <a:pt x="82" y="144"/>
                      <a:pt x="81" y="144"/>
                      <a:pt x="80" y="144"/>
                    </a:cubicBezTo>
                    <a:cubicBezTo>
                      <a:pt x="76" y="142"/>
                      <a:pt x="72" y="140"/>
                      <a:pt x="67" y="136"/>
                    </a:cubicBezTo>
                    <a:cubicBezTo>
                      <a:pt x="66" y="135"/>
                      <a:pt x="65" y="134"/>
                      <a:pt x="64" y="132"/>
                    </a:cubicBezTo>
                    <a:cubicBezTo>
                      <a:pt x="64" y="132"/>
                      <a:pt x="64" y="132"/>
                      <a:pt x="64" y="132"/>
                    </a:cubicBezTo>
                    <a:cubicBezTo>
                      <a:pt x="62" y="130"/>
                      <a:pt x="61" y="127"/>
                      <a:pt x="60" y="124"/>
                    </a:cubicBezTo>
                    <a:cubicBezTo>
                      <a:pt x="58" y="119"/>
                      <a:pt x="58" y="114"/>
                      <a:pt x="59" y="110"/>
                    </a:cubicBezTo>
                    <a:cubicBezTo>
                      <a:pt x="60" y="109"/>
                      <a:pt x="60" y="108"/>
                      <a:pt x="60" y="108"/>
                    </a:cubicBezTo>
                    <a:cubicBezTo>
                      <a:pt x="61" y="107"/>
                      <a:pt x="61" y="106"/>
                      <a:pt x="61" y="106"/>
                    </a:cubicBezTo>
                    <a:cubicBezTo>
                      <a:pt x="62" y="105"/>
                      <a:pt x="62" y="105"/>
                      <a:pt x="62" y="105"/>
                    </a:cubicBezTo>
                    <a:cubicBezTo>
                      <a:pt x="63" y="104"/>
                      <a:pt x="64" y="103"/>
                      <a:pt x="65" y="101"/>
                    </a:cubicBezTo>
                    <a:cubicBezTo>
                      <a:pt x="66" y="100"/>
                      <a:pt x="67" y="100"/>
                      <a:pt x="68" y="99"/>
                    </a:cubicBezTo>
                    <a:cubicBezTo>
                      <a:pt x="68" y="99"/>
                      <a:pt x="68" y="99"/>
                      <a:pt x="68" y="99"/>
                    </a:cubicBezTo>
                    <a:cubicBezTo>
                      <a:pt x="68" y="98"/>
                      <a:pt x="69" y="97"/>
                      <a:pt x="70" y="96"/>
                    </a:cubicBezTo>
                    <a:cubicBezTo>
                      <a:pt x="72" y="93"/>
                      <a:pt x="73" y="90"/>
                      <a:pt x="73" y="86"/>
                    </a:cubicBezTo>
                    <a:cubicBezTo>
                      <a:pt x="73" y="85"/>
                      <a:pt x="73" y="83"/>
                      <a:pt x="74" y="81"/>
                    </a:cubicBezTo>
                    <a:cubicBezTo>
                      <a:pt x="74" y="81"/>
                      <a:pt x="74" y="80"/>
                      <a:pt x="74" y="80"/>
                    </a:cubicBezTo>
                    <a:cubicBezTo>
                      <a:pt x="75" y="77"/>
                      <a:pt x="76" y="74"/>
                      <a:pt x="77" y="72"/>
                    </a:cubicBezTo>
                    <a:cubicBezTo>
                      <a:pt x="77" y="72"/>
                      <a:pt x="77" y="71"/>
                      <a:pt x="77" y="71"/>
                    </a:cubicBezTo>
                    <a:cubicBezTo>
                      <a:pt x="77" y="71"/>
                      <a:pt x="77" y="70"/>
                      <a:pt x="77" y="70"/>
                    </a:cubicBezTo>
                    <a:cubicBezTo>
                      <a:pt x="69" y="57"/>
                      <a:pt x="70" y="46"/>
                      <a:pt x="76" y="37"/>
                    </a:cubicBezTo>
                    <a:cubicBezTo>
                      <a:pt x="76" y="36"/>
                      <a:pt x="77" y="35"/>
                      <a:pt x="77" y="34"/>
                    </a:cubicBezTo>
                    <a:cubicBezTo>
                      <a:pt x="78" y="33"/>
                      <a:pt x="79" y="33"/>
                      <a:pt x="79" y="32"/>
                    </a:cubicBezTo>
                    <a:cubicBezTo>
                      <a:pt x="81" y="30"/>
                      <a:pt x="83" y="28"/>
                      <a:pt x="85" y="26"/>
                    </a:cubicBezTo>
                    <a:cubicBezTo>
                      <a:pt x="88" y="22"/>
                      <a:pt x="92" y="19"/>
                      <a:pt x="97" y="16"/>
                    </a:cubicBezTo>
                    <a:cubicBezTo>
                      <a:pt x="103" y="11"/>
                      <a:pt x="118" y="0"/>
                      <a:pt x="122" y="3"/>
                    </a:cubicBezTo>
                    <a:cubicBezTo>
                      <a:pt x="122" y="3"/>
                      <a:pt x="122" y="4"/>
                      <a:pt x="122" y="5"/>
                    </a:cubicBezTo>
                    <a:cubicBezTo>
                      <a:pt x="122" y="7"/>
                      <a:pt x="120" y="9"/>
                      <a:pt x="118" y="11"/>
                    </a:cubicBezTo>
                    <a:cubicBezTo>
                      <a:pt x="116" y="13"/>
                      <a:pt x="113" y="16"/>
                      <a:pt x="111" y="18"/>
                    </a:cubicBezTo>
                    <a:cubicBezTo>
                      <a:pt x="110" y="19"/>
                      <a:pt x="109" y="20"/>
                      <a:pt x="108" y="21"/>
                    </a:cubicBezTo>
                    <a:cubicBezTo>
                      <a:pt x="107" y="22"/>
                      <a:pt x="106" y="24"/>
                      <a:pt x="106" y="26"/>
                    </a:cubicBezTo>
                    <a:cubicBezTo>
                      <a:pt x="106" y="26"/>
                      <a:pt x="106" y="27"/>
                      <a:pt x="106" y="27"/>
                    </a:cubicBezTo>
                    <a:cubicBezTo>
                      <a:pt x="105" y="30"/>
                      <a:pt x="107" y="33"/>
                      <a:pt x="109" y="36"/>
                    </a:cubicBezTo>
                    <a:cubicBezTo>
                      <a:pt x="110" y="36"/>
                      <a:pt x="110" y="37"/>
                      <a:pt x="110" y="37"/>
                    </a:cubicBezTo>
                    <a:cubicBezTo>
                      <a:pt x="110" y="37"/>
                      <a:pt x="110" y="37"/>
                      <a:pt x="110" y="37"/>
                    </a:cubicBezTo>
                    <a:cubicBezTo>
                      <a:pt x="111" y="37"/>
                      <a:pt x="111" y="37"/>
                      <a:pt x="111" y="38"/>
                    </a:cubicBezTo>
                    <a:cubicBezTo>
                      <a:pt x="111" y="37"/>
                      <a:pt x="112" y="37"/>
                      <a:pt x="112" y="37"/>
                    </a:cubicBezTo>
                    <a:cubicBezTo>
                      <a:pt x="112" y="37"/>
                      <a:pt x="113" y="36"/>
                      <a:pt x="114" y="36"/>
                    </a:cubicBezTo>
                    <a:cubicBezTo>
                      <a:pt x="116" y="35"/>
                      <a:pt x="119" y="34"/>
                      <a:pt x="122" y="33"/>
                    </a:cubicBezTo>
                    <a:cubicBezTo>
                      <a:pt x="122" y="33"/>
                      <a:pt x="123" y="33"/>
                      <a:pt x="124" y="33"/>
                    </a:cubicBezTo>
                    <a:cubicBezTo>
                      <a:pt x="129" y="32"/>
                      <a:pt x="135" y="31"/>
                      <a:pt x="140" y="31"/>
                    </a:cubicBezTo>
                    <a:cubicBezTo>
                      <a:pt x="142" y="31"/>
                      <a:pt x="144" y="31"/>
                      <a:pt x="146" y="31"/>
                    </a:cubicBezTo>
                    <a:cubicBezTo>
                      <a:pt x="146" y="31"/>
                      <a:pt x="146" y="31"/>
                      <a:pt x="146" y="31"/>
                    </a:cubicBezTo>
                    <a:cubicBezTo>
                      <a:pt x="148" y="32"/>
                      <a:pt x="150" y="32"/>
                      <a:pt x="152" y="32"/>
                    </a:cubicBezTo>
                    <a:cubicBezTo>
                      <a:pt x="159" y="33"/>
                      <a:pt x="166" y="37"/>
                      <a:pt x="173" y="41"/>
                    </a:cubicBezTo>
                    <a:cubicBezTo>
                      <a:pt x="176" y="44"/>
                      <a:pt x="179" y="46"/>
                      <a:pt x="181" y="48"/>
                    </a:cubicBezTo>
                    <a:cubicBezTo>
                      <a:pt x="182" y="49"/>
                      <a:pt x="182" y="49"/>
                      <a:pt x="182" y="49"/>
                    </a:cubicBezTo>
                    <a:cubicBezTo>
                      <a:pt x="182" y="49"/>
                      <a:pt x="182" y="50"/>
                      <a:pt x="183" y="50"/>
                    </a:cubicBezTo>
                    <a:cubicBezTo>
                      <a:pt x="184" y="51"/>
                      <a:pt x="185" y="53"/>
                      <a:pt x="185" y="54"/>
                    </a:cubicBezTo>
                    <a:cubicBezTo>
                      <a:pt x="192" y="53"/>
                      <a:pt x="202" y="52"/>
                      <a:pt x="207" y="47"/>
                    </a:cubicBezTo>
                    <a:cubicBezTo>
                      <a:pt x="207" y="47"/>
                      <a:pt x="207" y="47"/>
                      <a:pt x="207" y="47"/>
                    </a:cubicBezTo>
                    <a:cubicBezTo>
                      <a:pt x="208" y="44"/>
                      <a:pt x="208" y="41"/>
                      <a:pt x="207" y="38"/>
                    </a:cubicBezTo>
                    <a:cubicBezTo>
                      <a:pt x="207" y="33"/>
                      <a:pt x="205" y="27"/>
                      <a:pt x="204" y="22"/>
                    </a:cubicBezTo>
                    <a:cubicBezTo>
                      <a:pt x="204" y="22"/>
                      <a:pt x="204" y="22"/>
                      <a:pt x="204" y="22"/>
                    </a:cubicBezTo>
                    <a:cubicBezTo>
                      <a:pt x="203" y="21"/>
                      <a:pt x="202" y="20"/>
                      <a:pt x="202" y="19"/>
                    </a:cubicBezTo>
                    <a:cubicBezTo>
                      <a:pt x="201" y="18"/>
                      <a:pt x="201" y="16"/>
                      <a:pt x="201" y="15"/>
                    </a:cubicBezTo>
                    <a:cubicBezTo>
                      <a:pt x="201" y="15"/>
                      <a:pt x="201" y="15"/>
                      <a:pt x="201" y="15"/>
                    </a:cubicBezTo>
                    <a:cubicBezTo>
                      <a:pt x="201" y="15"/>
                      <a:pt x="201" y="14"/>
                      <a:pt x="201" y="14"/>
                    </a:cubicBezTo>
                    <a:cubicBezTo>
                      <a:pt x="202" y="13"/>
                      <a:pt x="204" y="13"/>
                      <a:pt x="207" y="14"/>
                    </a:cubicBezTo>
                    <a:cubicBezTo>
                      <a:pt x="208" y="15"/>
                      <a:pt x="209" y="16"/>
                      <a:pt x="210" y="17"/>
                    </a:cubicBezTo>
                    <a:cubicBezTo>
                      <a:pt x="213" y="19"/>
                      <a:pt x="217" y="22"/>
                      <a:pt x="219" y="25"/>
                    </a:cubicBezTo>
                    <a:cubicBezTo>
                      <a:pt x="228" y="34"/>
                      <a:pt x="233" y="44"/>
                      <a:pt x="233" y="48"/>
                    </a:cubicBezTo>
                    <a:cubicBezTo>
                      <a:pt x="234" y="52"/>
                      <a:pt x="234" y="54"/>
                      <a:pt x="234" y="5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0" name="Freeform 87">
                <a:extLst>
                  <a:ext uri="{FF2B5EF4-FFF2-40B4-BE49-F238E27FC236}">
                    <a16:creationId xmlns:a16="http://schemas.microsoft.com/office/drawing/2014/main" id="{B5ABC124-0CB8-1E2F-3CC2-ACBC948D4192}"/>
                  </a:ext>
                </a:extLst>
              </p:cNvPr>
              <p:cNvSpPr>
                <a:spLocks noEditPoints="1"/>
              </p:cNvSpPr>
              <p:nvPr/>
            </p:nvSpPr>
            <p:spPr bwMode="auto">
              <a:xfrm>
                <a:off x="10067733" y="4596613"/>
                <a:ext cx="121138" cy="123300"/>
              </a:xfrm>
              <a:custGeom>
                <a:avLst/>
                <a:gdLst>
                  <a:gd name="T0" fmla="*/ 154 w 241"/>
                  <a:gd name="T1" fmla="*/ 31 h 244"/>
                  <a:gd name="T2" fmla="*/ 124 w 241"/>
                  <a:gd name="T3" fmla="*/ 2 h 244"/>
                  <a:gd name="T4" fmla="*/ 62 w 241"/>
                  <a:gd name="T5" fmla="*/ 105 h 244"/>
                  <a:gd name="T6" fmla="*/ 98 w 241"/>
                  <a:gd name="T7" fmla="*/ 174 h 244"/>
                  <a:gd name="T8" fmla="*/ 60 w 241"/>
                  <a:gd name="T9" fmla="*/ 149 h 244"/>
                  <a:gd name="T10" fmla="*/ 35 w 241"/>
                  <a:gd name="T11" fmla="*/ 119 h 244"/>
                  <a:gd name="T12" fmla="*/ 16 w 241"/>
                  <a:gd name="T13" fmla="*/ 125 h 244"/>
                  <a:gd name="T14" fmla="*/ 35 w 241"/>
                  <a:gd name="T15" fmla="*/ 149 h 244"/>
                  <a:gd name="T16" fmla="*/ 22 w 241"/>
                  <a:gd name="T17" fmla="*/ 148 h 244"/>
                  <a:gd name="T18" fmla="*/ 16 w 241"/>
                  <a:gd name="T19" fmla="*/ 164 h 244"/>
                  <a:gd name="T20" fmla="*/ 65 w 241"/>
                  <a:gd name="T21" fmla="*/ 195 h 244"/>
                  <a:gd name="T22" fmla="*/ 88 w 241"/>
                  <a:gd name="T23" fmla="*/ 231 h 244"/>
                  <a:gd name="T24" fmla="*/ 91 w 241"/>
                  <a:gd name="T25" fmla="*/ 232 h 244"/>
                  <a:gd name="T26" fmla="*/ 94 w 241"/>
                  <a:gd name="T27" fmla="*/ 220 h 244"/>
                  <a:gd name="T28" fmla="*/ 96 w 241"/>
                  <a:gd name="T29" fmla="*/ 218 h 244"/>
                  <a:gd name="T30" fmla="*/ 95 w 241"/>
                  <a:gd name="T31" fmla="*/ 216 h 244"/>
                  <a:gd name="T32" fmla="*/ 90 w 241"/>
                  <a:gd name="T33" fmla="*/ 205 h 244"/>
                  <a:gd name="T34" fmla="*/ 88 w 241"/>
                  <a:gd name="T35" fmla="*/ 204 h 244"/>
                  <a:gd name="T36" fmla="*/ 84 w 241"/>
                  <a:gd name="T37" fmla="*/ 199 h 244"/>
                  <a:gd name="T38" fmla="*/ 70 w 241"/>
                  <a:gd name="T39" fmla="*/ 197 h 244"/>
                  <a:gd name="T40" fmla="*/ 69 w 241"/>
                  <a:gd name="T41" fmla="*/ 192 h 244"/>
                  <a:gd name="T42" fmla="*/ 61 w 241"/>
                  <a:gd name="T43" fmla="*/ 172 h 244"/>
                  <a:gd name="T44" fmla="*/ 62 w 241"/>
                  <a:gd name="T45" fmla="*/ 168 h 244"/>
                  <a:gd name="T46" fmla="*/ 47 w 241"/>
                  <a:gd name="T47" fmla="*/ 158 h 244"/>
                  <a:gd name="T48" fmla="*/ 12 w 241"/>
                  <a:gd name="T49" fmla="*/ 152 h 244"/>
                  <a:gd name="T50" fmla="*/ 44 w 241"/>
                  <a:gd name="T51" fmla="*/ 153 h 244"/>
                  <a:gd name="T52" fmla="*/ 28 w 241"/>
                  <a:gd name="T53" fmla="*/ 141 h 244"/>
                  <a:gd name="T54" fmla="*/ 40 w 241"/>
                  <a:gd name="T55" fmla="*/ 143 h 244"/>
                  <a:gd name="T56" fmla="*/ 48 w 241"/>
                  <a:gd name="T57" fmla="*/ 125 h 244"/>
                  <a:gd name="T58" fmla="*/ 53 w 241"/>
                  <a:gd name="T59" fmla="*/ 129 h 244"/>
                  <a:gd name="T60" fmla="*/ 63 w 241"/>
                  <a:gd name="T61" fmla="*/ 160 h 244"/>
                  <a:gd name="T62" fmla="*/ 65 w 241"/>
                  <a:gd name="T63" fmla="*/ 161 h 244"/>
                  <a:gd name="T64" fmla="*/ 84 w 241"/>
                  <a:gd name="T65" fmla="*/ 171 h 244"/>
                  <a:gd name="T66" fmla="*/ 84 w 241"/>
                  <a:gd name="T67" fmla="*/ 173 h 244"/>
                  <a:gd name="T68" fmla="*/ 85 w 241"/>
                  <a:gd name="T69" fmla="*/ 176 h 244"/>
                  <a:gd name="T70" fmla="*/ 87 w 241"/>
                  <a:gd name="T71" fmla="*/ 175 h 244"/>
                  <a:gd name="T72" fmla="*/ 100 w 241"/>
                  <a:gd name="T73" fmla="*/ 179 h 244"/>
                  <a:gd name="T74" fmla="*/ 113 w 241"/>
                  <a:gd name="T75" fmla="*/ 164 h 244"/>
                  <a:gd name="T76" fmla="*/ 111 w 241"/>
                  <a:gd name="T77" fmla="*/ 161 h 244"/>
                  <a:gd name="T78" fmla="*/ 65 w 241"/>
                  <a:gd name="T79" fmla="*/ 108 h 244"/>
                  <a:gd name="T80" fmla="*/ 81 w 241"/>
                  <a:gd name="T81" fmla="*/ 72 h 244"/>
                  <a:gd name="T82" fmla="*/ 80 w 241"/>
                  <a:gd name="T83" fmla="*/ 70 h 244"/>
                  <a:gd name="T84" fmla="*/ 106 w 241"/>
                  <a:gd name="T85" fmla="*/ 28 h 244"/>
                  <a:gd name="T86" fmla="*/ 111 w 241"/>
                  <a:gd name="T87" fmla="*/ 40 h 244"/>
                  <a:gd name="T88" fmla="*/ 114 w 241"/>
                  <a:gd name="T89" fmla="*/ 41 h 244"/>
                  <a:gd name="T90" fmla="*/ 115 w 241"/>
                  <a:gd name="T91" fmla="*/ 40 h 244"/>
                  <a:gd name="T92" fmla="*/ 211 w 241"/>
                  <a:gd name="T93" fmla="*/ 48 h 244"/>
                  <a:gd name="T94" fmla="*/ 196 w 241"/>
                  <a:gd name="T95" fmla="*/ 102 h 244"/>
                  <a:gd name="T96" fmla="*/ 173 w 241"/>
                  <a:gd name="T97" fmla="*/ 179 h 244"/>
                  <a:gd name="T98" fmla="*/ 173 w 241"/>
                  <a:gd name="T99" fmla="*/ 220 h 244"/>
                  <a:gd name="T100" fmla="*/ 177 w 241"/>
                  <a:gd name="T101" fmla="*/ 234 h 244"/>
                  <a:gd name="T102" fmla="*/ 180 w 241"/>
                  <a:gd name="T103" fmla="*/ 233 h 244"/>
                  <a:gd name="T104" fmla="*/ 172 w 241"/>
                  <a:gd name="T105" fmla="*/ 162 h 244"/>
                  <a:gd name="T106" fmla="*/ 47 w 241"/>
                  <a:gd name="T107" fmla="*/ 131 h 244"/>
                  <a:gd name="T108" fmla="*/ 41 w 241"/>
                  <a:gd name="T109" fmla="*/ 134 h 244"/>
                  <a:gd name="T110" fmla="*/ 84 w 241"/>
                  <a:gd name="T111" fmla="*/ 17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44">
                    <a:moveTo>
                      <a:pt x="237" y="49"/>
                    </a:moveTo>
                    <a:cubicBezTo>
                      <a:pt x="236" y="42"/>
                      <a:pt x="227" y="24"/>
                      <a:pt x="209" y="14"/>
                    </a:cubicBezTo>
                    <a:cubicBezTo>
                      <a:pt x="208" y="13"/>
                      <a:pt x="204" y="12"/>
                      <a:pt x="202" y="14"/>
                    </a:cubicBezTo>
                    <a:cubicBezTo>
                      <a:pt x="200" y="16"/>
                      <a:pt x="201" y="19"/>
                      <a:pt x="202" y="21"/>
                    </a:cubicBezTo>
                    <a:cubicBezTo>
                      <a:pt x="206" y="27"/>
                      <a:pt x="208" y="39"/>
                      <a:pt x="208" y="47"/>
                    </a:cubicBezTo>
                    <a:cubicBezTo>
                      <a:pt x="203" y="51"/>
                      <a:pt x="194" y="52"/>
                      <a:pt x="188" y="53"/>
                    </a:cubicBezTo>
                    <a:cubicBezTo>
                      <a:pt x="184" y="45"/>
                      <a:pt x="167" y="33"/>
                      <a:pt x="154" y="31"/>
                    </a:cubicBezTo>
                    <a:cubicBezTo>
                      <a:pt x="140" y="29"/>
                      <a:pt x="123" y="31"/>
                      <a:pt x="113" y="36"/>
                    </a:cubicBezTo>
                    <a:cubicBezTo>
                      <a:pt x="111" y="33"/>
                      <a:pt x="110" y="31"/>
                      <a:pt x="110" y="28"/>
                    </a:cubicBezTo>
                    <a:cubicBezTo>
                      <a:pt x="110" y="24"/>
                      <a:pt x="114" y="20"/>
                      <a:pt x="118" y="17"/>
                    </a:cubicBezTo>
                    <a:cubicBezTo>
                      <a:pt x="122" y="13"/>
                      <a:pt x="125" y="10"/>
                      <a:pt x="126" y="6"/>
                    </a:cubicBezTo>
                    <a:cubicBezTo>
                      <a:pt x="127" y="6"/>
                      <a:pt x="127" y="6"/>
                      <a:pt x="127" y="6"/>
                    </a:cubicBezTo>
                    <a:cubicBezTo>
                      <a:pt x="126" y="5"/>
                      <a:pt x="126" y="5"/>
                      <a:pt x="126" y="5"/>
                    </a:cubicBezTo>
                    <a:cubicBezTo>
                      <a:pt x="126" y="4"/>
                      <a:pt x="125" y="3"/>
                      <a:pt x="124" y="2"/>
                    </a:cubicBezTo>
                    <a:cubicBezTo>
                      <a:pt x="119" y="0"/>
                      <a:pt x="107" y="8"/>
                      <a:pt x="98" y="15"/>
                    </a:cubicBezTo>
                    <a:cubicBezTo>
                      <a:pt x="80" y="29"/>
                      <a:pt x="62" y="46"/>
                      <a:pt x="77" y="72"/>
                    </a:cubicBezTo>
                    <a:cubicBezTo>
                      <a:pt x="77" y="73"/>
                      <a:pt x="76" y="73"/>
                      <a:pt x="76" y="74"/>
                    </a:cubicBezTo>
                    <a:cubicBezTo>
                      <a:pt x="75" y="78"/>
                      <a:pt x="73" y="84"/>
                      <a:pt x="73" y="87"/>
                    </a:cubicBezTo>
                    <a:cubicBezTo>
                      <a:pt x="73" y="90"/>
                      <a:pt x="72" y="92"/>
                      <a:pt x="70" y="96"/>
                    </a:cubicBezTo>
                    <a:cubicBezTo>
                      <a:pt x="69" y="98"/>
                      <a:pt x="67" y="100"/>
                      <a:pt x="65" y="102"/>
                    </a:cubicBezTo>
                    <a:cubicBezTo>
                      <a:pt x="64" y="103"/>
                      <a:pt x="63" y="104"/>
                      <a:pt x="62" y="105"/>
                    </a:cubicBezTo>
                    <a:cubicBezTo>
                      <a:pt x="56" y="114"/>
                      <a:pt x="59" y="130"/>
                      <a:pt x="68" y="139"/>
                    </a:cubicBezTo>
                    <a:cubicBezTo>
                      <a:pt x="72" y="142"/>
                      <a:pt x="76" y="144"/>
                      <a:pt x="80" y="146"/>
                    </a:cubicBezTo>
                    <a:cubicBezTo>
                      <a:pt x="83" y="147"/>
                      <a:pt x="85" y="148"/>
                      <a:pt x="88" y="149"/>
                    </a:cubicBezTo>
                    <a:cubicBezTo>
                      <a:pt x="92" y="154"/>
                      <a:pt x="101" y="159"/>
                      <a:pt x="107" y="162"/>
                    </a:cubicBezTo>
                    <a:cubicBezTo>
                      <a:pt x="109" y="164"/>
                      <a:pt x="109" y="164"/>
                      <a:pt x="109" y="164"/>
                    </a:cubicBezTo>
                    <a:cubicBezTo>
                      <a:pt x="109" y="170"/>
                      <a:pt x="106" y="174"/>
                      <a:pt x="103" y="175"/>
                    </a:cubicBezTo>
                    <a:cubicBezTo>
                      <a:pt x="102" y="175"/>
                      <a:pt x="100" y="176"/>
                      <a:pt x="98" y="174"/>
                    </a:cubicBezTo>
                    <a:cubicBezTo>
                      <a:pt x="96" y="171"/>
                      <a:pt x="92" y="170"/>
                      <a:pt x="89" y="171"/>
                    </a:cubicBezTo>
                    <a:cubicBezTo>
                      <a:pt x="90" y="169"/>
                      <a:pt x="91" y="166"/>
                      <a:pt x="91" y="164"/>
                    </a:cubicBezTo>
                    <a:cubicBezTo>
                      <a:pt x="90" y="159"/>
                      <a:pt x="87" y="154"/>
                      <a:pt x="82" y="152"/>
                    </a:cubicBezTo>
                    <a:cubicBezTo>
                      <a:pt x="75" y="150"/>
                      <a:pt x="68" y="151"/>
                      <a:pt x="64" y="155"/>
                    </a:cubicBezTo>
                    <a:cubicBezTo>
                      <a:pt x="63" y="154"/>
                      <a:pt x="62" y="153"/>
                      <a:pt x="61" y="152"/>
                    </a:cubicBezTo>
                    <a:cubicBezTo>
                      <a:pt x="59" y="151"/>
                      <a:pt x="59" y="151"/>
                      <a:pt x="59" y="151"/>
                    </a:cubicBezTo>
                    <a:cubicBezTo>
                      <a:pt x="59" y="150"/>
                      <a:pt x="60" y="149"/>
                      <a:pt x="60" y="149"/>
                    </a:cubicBezTo>
                    <a:cubicBezTo>
                      <a:pt x="61" y="147"/>
                      <a:pt x="61" y="144"/>
                      <a:pt x="61" y="142"/>
                    </a:cubicBezTo>
                    <a:cubicBezTo>
                      <a:pt x="62" y="135"/>
                      <a:pt x="59" y="131"/>
                      <a:pt x="56" y="127"/>
                    </a:cubicBezTo>
                    <a:cubicBezTo>
                      <a:pt x="53" y="121"/>
                      <a:pt x="41" y="111"/>
                      <a:pt x="35" y="111"/>
                    </a:cubicBezTo>
                    <a:cubicBezTo>
                      <a:pt x="34" y="110"/>
                      <a:pt x="33" y="111"/>
                      <a:pt x="32" y="111"/>
                    </a:cubicBezTo>
                    <a:cubicBezTo>
                      <a:pt x="31" y="112"/>
                      <a:pt x="31" y="112"/>
                      <a:pt x="31" y="112"/>
                    </a:cubicBezTo>
                    <a:cubicBezTo>
                      <a:pt x="32" y="113"/>
                      <a:pt x="32" y="113"/>
                      <a:pt x="32" y="113"/>
                    </a:cubicBezTo>
                    <a:cubicBezTo>
                      <a:pt x="32" y="115"/>
                      <a:pt x="34" y="117"/>
                      <a:pt x="35" y="119"/>
                    </a:cubicBezTo>
                    <a:cubicBezTo>
                      <a:pt x="36" y="121"/>
                      <a:pt x="37" y="122"/>
                      <a:pt x="37" y="123"/>
                    </a:cubicBezTo>
                    <a:cubicBezTo>
                      <a:pt x="38" y="126"/>
                      <a:pt x="39" y="127"/>
                      <a:pt x="40" y="132"/>
                    </a:cubicBezTo>
                    <a:cubicBezTo>
                      <a:pt x="40" y="132"/>
                      <a:pt x="40" y="132"/>
                      <a:pt x="40" y="132"/>
                    </a:cubicBezTo>
                    <a:cubicBezTo>
                      <a:pt x="38" y="132"/>
                      <a:pt x="38" y="132"/>
                      <a:pt x="38" y="132"/>
                    </a:cubicBezTo>
                    <a:cubicBezTo>
                      <a:pt x="34" y="131"/>
                      <a:pt x="30" y="129"/>
                      <a:pt x="26" y="128"/>
                    </a:cubicBezTo>
                    <a:cubicBezTo>
                      <a:pt x="24" y="128"/>
                      <a:pt x="22" y="127"/>
                      <a:pt x="20" y="127"/>
                    </a:cubicBezTo>
                    <a:cubicBezTo>
                      <a:pt x="16" y="125"/>
                      <a:pt x="16" y="125"/>
                      <a:pt x="16" y="125"/>
                    </a:cubicBezTo>
                    <a:cubicBezTo>
                      <a:pt x="18" y="129"/>
                      <a:pt x="18" y="129"/>
                      <a:pt x="18" y="129"/>
                    </a:cubicBezTo>
                    <a:cubicBezTo>
                      <a:pt x="18" y="130"/>
                      <a:pt x="19" y="132"/>
                      <a:pt x="20" y="133"/>
                    </a:cubicBezTo>
                    <a:cubicBezTo>
                      <a:pt x="23" y="140"/>
                      <a:pt x="25" y="146"/>
                      <a:pt x="27" y="147"/>
                    </a:cubicBezTo>
                    <a:cubicBezTo>
                      <a:pt x="29" y="150"/>
                      <a:pt x="29" y="150"/>
                      <a:pt x="29" y="150"/>
                    </a:cubicBezTo>
                    <a:cubicBezTo>
                      <a:pt x="30" y="146"/>
                      <a:pt x="30" y="146"/>
                      <a:pt x="30" y="146"/>
                    </a:cubicBezTo>
                    <a:cubicBezTo>
                      <a:pt x="31" y="145"/>
                      <a:pt x="31" y="145"/>
                      <a:pt x="31" y="145"/>
                    </a:cubicBezTo>
                    <a:cubicBezTo>
                      <a:pt x="32" y="146"/>
                      <a:pt x="34" y="147"/>
                      <a:pt x="35" y="149"/>
                    </a:cubicBezTo>
                    <a:cubicBezTo>
                      <a:pt x="37" y="150"/>
                      <a:pt x="38" y="152"/>
                      <a:pt x="39" y="153"/>
                    </a:cubicBezTo>
                    <a:cubicBezTo>
                      <a:pt x="39" y="153"/>
                      <a:pt x="39" y="154"/>
                      <a:pt x="38" y="154"/>
                    </a:cubicBezTo>
                    <a:cubicBezTo>
                      <a:pt x="34" y="156"/>
                      <a:pt x="26" y="156"/>
                      <a:pt x="21" y="155"/>
                    </a:cubicBezTo>
                    <a:cubicBezTo>
                      <a:pt x="21" y="155"/>
                      <a:pt x="21" y="155"/>
                      <a:pt x="21" y="154"/>
                    </a:cubicBezTo>
                    <a:cubicBezTo>
                      <a:pt x="22" y="153"/>
                      <a:pt x="24" y="152"/>
                      <a:pt x="24" y="150"/>
                    </a:cubicBezTo>
                    <a:cubicBezTo>
                      <a:pt x="25" y="147"/>
                      <a:pt x="25" y="147"/>
                      <a:pt x="25" y="147"/>
                    </a:cubicBezTo>
                    <a:cubicBezTo>
                      <a:pt x="22" y="148"/>
                      <a:pt x="22" y="148"/>
                      <a:pt x="22" y="148"/>
                    </a:cubicBezTo>
                    <a:cubicBezTo>
                      <a:pt x="20" y="148"/>
                      <a:pt x="15" y="148"/>
                      <a:pt x="12" y="148"/>
                    </a:cubicBezTo>
                    <a:cubicBezTo>
                      <a:pt x="12" y="148"/>
                      <a:pt x="11" y="148"/>
                      <a:pt x="11" y="148"/>
                    </a:cubicBezTo>
                    <a:cubicBezTo>
                      <a:pt x="10" y="147"/>
                      <a:pt x="9" y="147"/>
                      <a:pt x="8" y="147"/>
                    </a:cubicBezTo>
                    <a:cubicBezTo>
                      <a:pt x="7" y="147"/>
                      <a:pt x="5" y="146"/>
                      <a:pt x="2" y="146"/>
                    </a:cubicBezTo>
                    <a:cubicBezTo>
                      <a:pt x="0" y="146"/>
                      <a:pt x="0" y="146"/>
                      <a:pt x="0" y="146"/>
                    </a:cubicBezTo>
                    <a:cubicBezTo>
                      <a:pt x="0" y="149"/>
                      <a:pt x="0" y="149"/>
                      <a:pt x="0" y="149"/>
                    </a:cubicBezTo>
                    <a:cubicBezTo>
                      <a:pt x="1" y="153"/>
                      <a:pt x="8" y="160"/>
                      <a:pt x="16" y="164"/>
                    </a:cubicBezTo>
                    <a:cubicBezTo>
                      <a:pt x="16" y="165"/>
                      <a:pt x="17" y="165"/>
                      <a:pt x="18" y="165"/>
                    </a:cubicBezTo>
                    <a:cubicBezTo>
                      <a:pt x="23" y="168"/>
                      <a:pt x="31" y="171"/>
                      <a:pt x="39" y="168"/>
                    </a:cubicBezTo>
                    <a:cubicBezTo>
                      <a:pt x="40" y="168"/>
                      <a:pt x="43" y="167"/>
                      <a:pt x="49" y="161"/>
                    </a:cubicBezTo>
                    <a:cubicBezTo>
                      <a:pt x="51" y="163"/>
                      <a:pt x="53" y="165"/>
                      <a:pt x="55" y="167"/>
                    </a:cubicBezTo>
                    <a:cubicBezTo>
                      <a:pt x="56" y="168"/>
                      <a:pt x="57" y="169"/>
                      <a:pt x="58" y="169"/>
                    </a:cubicBezTo>
                    <a:cubicBezTo>
                      <a:pt x="54" y="174"/>
                      <a:pt x="53" y="179"/>
                      <a:pt x="54" y="184"/>
                    </a:cubicBezTo>
                    <a:cubicBezTo>
                      <a:pt x="55" y="189"/>
                      <a:pt x="59" y="193"/>
                      <a:pt x="65" y="195"/>
                    </a:cubicBezTo>
                    <a:cubicBezTo>
                      <a:pt x="65" y="197"/>
                      <a:pt x="66" y="199"/>
                      <a:pt x="67" y="200"/>
                    </a:cubicBezTo>
                    <a:cubicBezTo>
                      <a:pt x="70" y="202"/>
                      <a:pt x="75" y="203"/>
                      <a:pt x="80" y="202"/>
                    </a:cubicBezTo>
                    <a:cubicBezTo>
                      <a:pt x="80" y="203"/>
                      <a:pt x="80" y="203"/>
                      <a:pt x="81" y="204"/>
                    </a:cubicBezTo>
                    <a:cubicBezTo>
                      <a:pt x="82" y="205"/>
                      <a:pt x="84" y="207"/>
                      <a:pt x="86" y="207"/>
                    </a:cubicBezTo>
                    <a:cubicBezTo>
                      <a:pt x="86" y="212"/>
                      <a:pt x="88" y="215"/>
                      <a:pt x="90" y="217"/>
                    </a:cubicBezTo>
                    <a:cubicBezTo>
                      <a:pt x="91" y="217"/>
                      <a:pt x="91" y="217"/>
                      <a:pt x="91" y="218"/>
                    </a:cubicBezTo>
                    <a:cubicBezTo>
                      <a:pt x="89" y="222"/>
                      <a:pt x="88" y="227"/>
                      <a:pt x="88" y="231"/>
                    </a:cubicBezTo>
                    <a:cubicBezTo>
                      <a:pt x="88" y="231"/>
                      <a:pt x="88" y="231"/>
                      <a:pt x="89" y="232"/>
                    </a:cubicBezTo>
                    <a:cubicBezTo>
                      <a:pt x="89" y="232"/>
                      <a:pt x="89" y="232"/>
                      <a:pt x="90" y="232"/>
                    </a:cubicBezTo>
                    <a:cubicBezTo>
                      <a:pt x="90" y="232"/>
                      <a:pt x="90" y="232"/>
                      <a:pt x="90" y="232"/>
                    </a:cubicBezTo>
                    <a:cubicBezTo>
                      <a:pt x="90" y="232"/>
                      <a:pt x="90" y="232"/>
                      <a:pt x="90" y="232"/>
                    </a:cubicBezTo>
                    <a:cubicBezTo>
                      <a:pt x="90" y="232"/>
                      <a:pt x="91" y="232"/>
                      <a:pt x="91" y="232"/>
                    </a:cubicBezTo>
                    <a:cubicBezTo>
                      <a:pt x="91" y="235"/>
                      <a:pt x="91" y="237"/>
                      <a:pt x="92" y="239"/>
                    </a:cubicBezTo>
                    <a:cubicBezTo>
                      <a:pt x="91" y="237"/>
                      <a:pt x="91" y="235"/>
                      <a:pt x="91" y="232"/>
                    </a:cubicBezTo>
                    <a:cubicBezTo>
                      <a:pt x="91" y="232"/>
                      <a:pt x="91" y="232"/>
                      <a:pt x="91" y="233"/>
                    </a:cubicBezTo>
                    <a:cubicBezTo>
                      <a:pt x="91" y="233"/>
                      <a:pt x="92" y="233"/>
                      <a:pt x="92" y="233"/>
                    </a:cubicBezTo>
                    <a:cubicBezTo>
                      <a:pt x="92" y="229"/>
                      <a:pt x="92" y="226"/>
                      <a:pt x="94" y="222"/>
                    </a:cubicBezTo>
                    <a:cubicBezTo>
                      <a:pt x="94" y="222"/>
                      <a:pt x="94" y="221"/>
                      <a:pt x="94" y="221"/>
                    </a:cubicBezTo>
                    <a:cubicBezTo>
                      <a:pt x="94" y="221"/>
                      <a:pt x="94" y="221"/>
                      <a:pt x="94" y="221"/>
                    </a:cubicBezTo>
                    <a:cubicBezTo>
                      <a:pt x="94" y="221"/>
                      <a:pt x="94" y="221"/>
                      <a:pt x="94" y="221"/>
                    </a:cubicBezTo>
                    <a:cubicBezTo>
                      <a:pt x="94" y="220"/>
                      <a:pt x="94" y="220"/>
                      <a:pt x="94" y="220"/>
                    </a:cubicBezTo>
                    <a:cubicBezTo>
                      <a:pt x="95" y="220"/>
                      <a:pt x="95" y="220"/>
                      <a:pt x="95" y="220"/>
                    </a:cubicBezTo>
                    <a:cubicBezTo>
                      <a:pt x="95" y="220"/>
                      <a:pt x="95" y="220"/>
                      <a:pt x="95" y="219"/>
                    </a:cubicBezTo>
                    <a:cubicBezTo>
                      <a:pt x="95" y="219"/>
                      <a:pt x="95" y="219"/>
                      <a:pt x="95" y="219"/>
                    </a:cubicBezTo>
                    <a:cubicBezTo>
                      <a:pt x="95" y="219"/>
                      <a:pt x="95" y="219"/>
                      <a:pt x="95" y="219"/>
                    </a:cubicBezTo>
                    <a:cubicBezTo>
                      <a:pt x="95" y="219"/>
                      <a:pt x="95" y="219"/>
                      <a:pt x="95" y="218"/>
                    </a:cubicBezTo>
                    <a:cubicBezTo>
                      <a:pt x="95" y="218"/>
                      <a:pt x="95" y="218"/>
                      <a:pt x="95" y="218"/>
                    </a:cubicBezTo>
                    <a:cubicBezTo>
                      <a:pt x="96" y="218"/>
                      <a:pt x="96" y="218"/>
                      <a:pt x="96" y="218"/>
                    </a:cubicBezTo>
                    <a:cubicBezTo>
                      <a:pt x="96" y="218"/>
                      <a:pt x="96" y="218"/>
                      <a:pt x="96" y="218"/>
                    </a:cubicBezTo>
                    <a:cubicBezTo>
                      <a:pt x="96" y="217"/>
                      <a:pt x="96" y="217"/>
                      <a:pt x="96" y="217"/>
                    </a:cubicBezTo>
                    <a:cubicBezTo>
                      <a:pt x="96" y="217"/>
                      <a:pt x="96" y="217"/>
                      <a:pt x="96" y="217"/>
                    </a:cubicBezTo>
                    <a:cubicBezTo>
                      <a:pt x="96" y="217"/>
                      <a:pt x="96" y="217"/>
                      <a:pt x="96" y="217"/>
                    </a:cubicBezTo>
                    <a:cubicBezTo>
                      <a:pt x="96" y="217"/>
                      <a:pt x="96" y="217"/>
                      <a:pt x="96" y="217"/>
                    </a:cubicBezTo>
                    <a:cubicBezTo>
                      <a:pt x="95" y="216"/>
                      <a:pt x="95" y="216"/>
                      <a:pt x="95" y="216"/>
                    </a:cubicBezTo>
                    <a:cubicBezTo>
                      <a:pt x="95" y="216"/>
                      <a:pt x="95" y="216"/>
                      <a:pt x="95" y="216"/>
                    </a:cubicBezTo>
                    <a:cubicBezTo>
                      <a:pt x="95" y="215"/>
                      <a:pt x="94" y="215"/>
                      <a:pt x="94" y="214"/>
                    </a:cubicBezTo>
                    <a:cubicBezTo>
                      <a:pt x="94" y="214"/>
                      <a:pt x="93" y="214"/>
                      <a:pt x="93" y="214"/>
                    </a:cubicBezTo>
                    <a:cubicBezTo>
                      <a:pt x="91" y="212"/>
                      <a:pt x="89" y="210"/>
                      <a:pt x="90" y="206"/>
                    </a:cubicBezTo>
                    <a:cubicBezTo>
                      <a:pt x="90" y="206"/>
                      <a:pt x="90" y="206"/>
                      <a:pt x="90" y="206"/>
                    </a:cubicBezTo>
                    <a:cubicBezTo>
                      <a:pt x="90" y="206"/>
                      <a:pt x="90" y="206"/>
                      <a:pt x="90" y="206"/>
                    </a:cubicBezTo>
                    <a:cubicBezTo>
                      <a:pt x="90" y="205"/>
                      <a:pt x="90" y="205"/>
                      <a:pt x="90" y="205"/>
                    </a:cubicBezTo>
                    <a:cubicBezTo>
                      <a:pt x="90" y="205"/>
                      <a:pt x="90" y="205"/>
                      <a:pt x="90" y="205"/>
                    </a:cubicBezTo>
                    <a:cubicBezTo>
                      <a:pt x="91" y="205"/>
                      <a:pt x="91" y="205"/>
                      <a:pt x="91" y="205"/>
                    </a:cubicBezTo>
                    <a:cubicBezTo>
                      <a:pt x="91" y="205"/>
                      <a:pt x="91" y="205"/>
                      <a:pt x="91" y="205"/>
                    </a:cubicBezTo>
                    <a:cubicBezTo>
                      <a:pt x="91" y="204"/>
                      <a:pt x="91" y="204"/>
                      <a:pt x="91" y="204"/>
                    </a:cubicBezTo>
                    <a:cubicBezTo>
                      <a:pt x="91" y="204"/>
                      <a:pt x="91" y="204"/>
                      <a:pt x="91" y="204"/>
                    </a:cubicBezTo>
                    <a:cubicBezTo>
                      <a:pt x="91" y="204"/>
                      <a:pt x="91" y="204"/>
                      <a:pt x="91" y="204"/>
                    </a:cubicBezTo>
                    <a:cubicBezTo>
                      <a:pt x="90" y="204"/>
                      <a:pt x="90" y="204"/>
                      <a:pt x="90" y="204"/>
                    </a:cubicBezTo>
                    <a:cubicBezTo>
                      <a:pt x="88" y="204"/>
                      <a:pt x="88" y="204"/>
                      <a:pt x="88" y="204"/>
                    </a:cubicBezTo>
                    <a:cubicBezTo>
                      <a:pt x="87" y="204"/>
                      <a:pt x="85" y="203"/>
                      <a:pt x="84" y="201"/>
                    </a:cubicBezTo>
                    <a:cubicBezTo>
                      <a:pt x="84" y="201"/>
                      <a:pt x="84" y="201"/>
                      <a:pt x="84" y="200"/>
                    </a:cubicBezTo>
                    <a:cubicBezTo>
                      <a:pt x="83" y="200"/>
                      <a:pt x="83" y="200"/>
                      <a:pt x="84" y="200"/>
                    </a:cubicBezTo>
                    <a:cubicBezTo>
                      <a:pt x="84" y="200"/>
                      <a:pt x="84" y="200"/>
                      <a:pt x="84" y="200"/>
                    </a:cubicBezTo>
                    <a:cubicBezTo>
                      <a:pt x="84" y="199"/>
                      <a:pt x="84" y="199"/>
                      <a:pt x="84" y="199"/>
                    </a:cubicBezTo>
                    <a:cubicBezTo>
                      <a:pt x="84" y="199"/>
                      <a:pt x="84" y="199"/>
                      <a:pt x="84" y="199"/>
                    </a:cubicBezTo>
                    <a:cubicBezTo>
                      <a:pt x="84" y="199"/>
                      <a:pt x="84" y="199"/>
                      <a:pt x="84" y="199"/>
                    </a:cubicBezTo>
                    <a:cubicBezTo>
                      <a:pt x="84" y="198"/>
                      <a:pt x="84" y="198"/>
                      <a:pt x="84" y="198"/>
                    </a:cubicBezTo>
                    <a:cubicBezTo>
                      <a:pt x="84" y="198"/>
                      <a:pt x="84" y="198"/>
                      <a:pt x="84" y="198"/>
                    </a:cubicBezTo>
                    <a:cubicBezTo>
                      <a:pt x="84" y="198"/>
                      <a:pt x="84" y="198"/>
                      <a:pt x="84" y="198"/>
                    </a:cubicBezTo>
                    <a:cubicBezTo>
                      <a:pt x="84" y="197"/>
                      <a:pt x="84" y="197"/>
                      <a:pt x="84" y="197"/>
                    </a:cubicBezTo>
                    <a:cubicBezTo>
                      <a:pt x="84" y="197"/>
                      <a:pt x="84" y="197"/>
                      <a:pt x="84" y="197"/>
                    </a:cubicBezTo>
                    <a:cubicBezTo>
                      <a:pt x="81" y="198"/>
                      <a:pt x="81" y="198"/>
                      <a:pt x="81" y="198"/>
                    </a:cubicBezTo>
                    <a:cubicBezTo>
                      <a:pt x="77" y="199"/>
                      <a:pt x="72" y="199"/>
                      <a:pt x="70" y="197"/>
                    </a:cubicBezTo>
                    <a:cubicBezTo>
                      <a:pt x="69" y="196"/>
                      <a:pt x="69" y="195"/>
                      <a:pt x="69" y="194"/>
                    </a:cubicBezTo>
                    <a:cubicBezTo>
                      <a:pt x="69" y="194"/>
                      <a:pt x="69" y="194"/>
                      <a:pt x="69" y="194"/>
                    </a:cubicBezTo>
                    <a:cubicBezTo>
                      <a:pt x="69" y="194"/>
                      <a:pt x="69" y="194"/>
                      <a:pt x="69" y="194"/>
                    </a:cubicBezTo>
                    <a:cubicBezTo>
                      <a:pt x="69" y="193"/>
                      <a:pt x="69" y="193"/>
                      <a:pt x="69" y="193"/>
                    </a:cubicBezTo>
                    <a:cubicBezTo>
                      <a:pt x="69" y="193"/>
                      <a:pt x="69" y="193"/>
                      <a:pt x="69" y="193"/>
                    </a:cubicBezTo>
                    <a:cubicBezTo>
                      <a:pt x="69" y="193"/>
                      <a:pt x="69" y="193"/>
                      <a:pt x="69" y="193"/>
                    </a:cubicBezTo>
                    <a:cubicBezTo>
                      <a:pt x="69" y="192"/>
                      <a:pt x="69" y="192"/>
                      <a:pt x="69" y="192"/>
                    </a:cubicBezTo>
                    <a:cubicBezTo>
                      <a:pt x="69" y="192"/>
                      <a:pt x="69" y="192"/>
                      <a:pt x="69" y="192"/>
                    </a:cubicBezTo>
                    <a:cubicBezTo>
                      <a:pt x="68" y="192"/>
                      <a:pt x="68" y="192"/>
                      <a:pt x="68" y="192"/>
                    </a:cubicBezTo>
                    <a:cubicBezTo>
                      <a:pt x="68" y="192"/>
                      <a:pt x="68" y="192"/>
                      <a:pt x="68" y="192"/>
                    </a:cubicBezTo>
                    <a:cubicBezTo>
                      <a:pt x="67" y="191"/>
                      <a:pt x="67" y="191"/>
                      <a:pt x="67" y="191"/>
                    </a:cubicBezTo>
                    <a:cubicBezTo>
                      <a:pt x="67" y="191"/>
                      <a:pt x="67" y="191"/>
                      <a:pt x="67" y="191"/>
                    </a:cubicBezTo>
                    <a:cubicBezTo>
                      <a:pt x="62" y="190"/>
                      <a:pt x="59" y="187"/>
                      <a:pt x="58" y="183"/>
                    </a:cubicBezTo>
                    <a:cubicBezTo>
                      <a:pt x="57" y="179"/>
                      <a:pt x="58" y="175"/>
                      <a:pt x="61" y="172"/>
                    </a:cubicBezTo>
                    <a:cubicBezTo>
                      <a:pt x="62" y="171"/>
                      <a:pt x="62" y="171"/>
                      <a:pt x="62" y="171"/>
                    </a:cubicBezTo>
                    <a:cubicBezTo>
                      <a:pt x="64" y="169"/>
                      <a:pt x="64" y="169"/>
                      <a:pt x="64" y="169"/>
                    </a:cubicBezTo>
                    <a:cubicBezTo>
                      <a:pt x="63" y="169"/>
                      <a:pt x="63" y="169"/>
                      <a:pt x="63" y="169"/>
                    </a:cubicBezTo>
                    <a:cubicBezTo>
                      <a:pt x="63" y="169"/>
                      <a:pt x="63" y="169"/>
                      <a:pt x="63" y="169"/>
                    </a:cubicBezTo>
                    <a:cubicBezTo>
                      <a:pt x="63" y="168"/>
                      <a:pt x="63" y="168"/>
                      <a:pt x="63" y="168"/>
                    </a:cubicBezTo>
                    <a:cubicBezTo>
                      <a:pt x="63" y="168"/>
                      <a:pt x="63" y="168"/>
                      <a:pt x="63" y="168"/>
                    </a:cubicBezTo>
                    <a:cubicBezTo>
                      <a:pt x="62" y="168"/>
                      <a:pt x="62" y="168"/>
                      <a:pt x="62" y="168"/>
                    </a:cubicBezTo>
                    <a:cubicBezTo>
                      <a:pt x="62" y="168"/>
                      <a:pt x="62" y="168"/>
                      <a:pt x="62" y="168"/>
                    </a:cubicBezTo>
                    <a:cubicBezTo>
                      <a:pt x="62" y="168"/>
                      <a:pt x="62" y="168"/>
                      <a:pt x="62" y="168"/>
                    </a:cubicBezTo>
                    <a:cubicBezTo>
                      <a:pt x="62" y="168"/>
                      <a:pt x="62" y="168"/>
                      <a:pt x="62" y="168"/>
                    </a:cubicBezTo>
                    <a:cubicBezTo>
                      <a:pt x="62" y="168"/>
                      <a:pt x="62" y="168"/>
                      <a:pt x="61" y="167"/>
                    </a:cubicBezTo>
                    <a:cubicBezTo>
                      <a:pt x="60" y="166"/>
                      <a:pt x="59" y="165"/>
                      <a:pt x="58" y="164"/>
                    </a:cubicBezTo>
                    <a:cubicBezTo>
                      <a:pt x="55" y="161"/>
                      <a:pt x="53" y="159"/>
                      <a:pt x="51" y="157"/>
                    </a:cubicBezTo>
                    <a:cubicBezTo>
                      <a:pt x="50" y="157"/>
                      <a:pt x="49" y="156"/>
                      <a:pt x="47" y="158"/>
                    </a:cubicBezTo>
                    <a:cubicBezTo>
                      <a:pt x="40" y="164"/>
                      <a:pt x="38" y="164"/>
                      <a:pt x="38" y="164"/>
                    </a:cubicBezTo>
                    <a:cubicBezTo>
                      <a:pt x="38" y="164"/>
                      <a:pt x="38" y="164"/>
                      <a:pt x="38" y="164"/>
                    </a:cubicBezTo>
                    <a:cubicBezTo>
                      <a:pt x="30" y="167"/>
                      <a:pt x="22" y="163"/>
                      <a:pt x="18" y="161"/>
                    </a:cubicBezTo>
                    <a:cubicBezTo>
                      <a:pt x="17" y="160"/>
                      <a:pt x="16" y="160"/>
                      <a:pt x="15" y="159"/>
                    </a:cubicBezTo>
                    <a:cubicBezTo>
                      <a:pt x="11" y="156"/>
                      <a:pt x="7" y="153"/>
                      <a:pt x="5" y="151"/>
                    </a:cubicBezTo>
                    <a:cubicBezTo>
                      <a:pt x="6" y="151"/>
                      <a:pt x="7" y="151"/>
                      <a:pt x="7" y="151"/>
                    </a:cubicBezTo>
                    <a:cubicBezTo>
                      <a:pt x="9" y="151"/>
                      <a:pt x="10" y="152"/>
                      <a:pt x="12" y="152"/>
                    </a:cubicBezTo>
                    <a:cubicBezTo>
                      <a:pt x="12" y="152"/>
                      <a:pt x="12" y="152"/>
                      <a:pt x="12" y="152"/>
                    </a:cubicBezTo>
                    <a:cubicBezTo>
                      <a:pt x="14" y="152"/>
                      <a:pt x="16" y="152"/>
                      <a:pt x="18" y="152"/>
                    </a:cubicBezTo>
                    <a:cubicBezTo>
                      <a:pt x="17" y="153"/>
                      <a:pt x="16" y="154"/>
                      <a:pt x="16" y="156"/>
                    </a:cubicBezTo>
                    <a:cubicBezTo>
                      <a:pt x="16" y="157"/>
                      <a:pt x="16" y="157"/>
                      <a:pt x="16" y="157"/>
                    </a:cubicBezTo>
                    <a:cubicBezTo>
                      <a:pt x="17" y="158"/>
                      <a:pt x="17" y="158"/>
                      <a:pt x="17" y="158"/>
                    </a:cubicBezTo>
                    <a:cubicBezTo>
                      <a:pt x="23" y="161"/>
                      <a:pt x="34" y="160"/>
                      <a:pt x="40" y="157"/>
                    </a:cubicBezTo>
                    <a:cubicBezTo>
                      <a:pt x="42" y="156"/>
                      <a:pt x="44" y="155"/>
                      <a:pt x="44" y="153"/>
                    </a:cubicBezTo>
                    <a:cubicBezTo>
                      <a:pt x="44" y="152"/>
                      <a:pt x="44" y="152"/>
                      <a:pt x="44" y="152"/>
                    </a:cubicBezTo>
                    <a:cubicBezTo>
                      <a:pt x="43" y="151"/>
                      <a:pt x="43" y="151"/>
                      <a:pt x="43" y="151"/>
                    </a:cubicBezTo>
                    <a:cubicBezTo>
                      <a:pt x="42" y="150"/>
                      <a:pt x="40" y="148"/>
                      <a:pt x="38" y="146"/>
                    </a:cubicBezTo>
                    <a:cubicBezTo>
                      <a:pt x="36" y="144"/>
                      <a:pt x="34" y="142"/>
                      <a:pt x="33" y="141"/>
                    </a:cubicBezTo>
                    <a:cubicBezTo>
                      <a:pt x="32" y="140"/>
                      <a:pt x="32" y="140"/>
                      <a:pt x="32" y="140"/>
                    </a:cubicBezTo>
                    <a:cubicBezTo>
                      <a:pt x="31" y="140"/>
                      <a:pt x="31" y="140"/>
                      <a:pt x="31" y="140"/>
                    </a:cubicBezTo>
                    <a:cubicBezTo>
                      <a:pt x="30" y="140"/>
                      <a:pt x="29" y="141"/>
                      <a:pt x="28" y="141"/>
                    </a:cubicBezTo>
                    <a:cubicBezTo>
                      <a:pt x="27" y="139"/>
                      <a:pt x="25" y="134"/>
                      <a:pt x="23" y="132"/>
                    </a:cubicBezTo>
                    <a:cubicBezTo>
                      <a:pt x="23" y="132"/>
                      <a:pt x="23" y="132"/>
                      <a:pt x="23" y="132"/>
                    </a:cubicBezTo>
                    <a:cubicBezTo>
                      <a:pt x="24" y="132"/>
                      <a:pt x="24" y="132"/>
                      <a:pt x="25" y="132"/>
                    </a:cubicBezTo>
                    <a:cubicBezTo>
                      <a:pt x="28" y="133"/>
                      <a:pt x="31" y="134"/>
                      <a:pt x="34" y="135"/>
                    </a:cubicBezTo>
                    <a:cubicBezTo>
                      <a:pt x="33" y="136"/>
                      <a:pt x="32" y="137"/>
                      <a:pt x="32" y="138"/>
                    </a:cubicBezTo>
                    <a:cubicBezTo>
                      <a:pt x="32" y="139"/>
                      <a:pt x="33" y="139"/>
                      <a:pt x="34" y="140"/>
                    </a:cubicBezTo>
                    <a:cubicBezTo>
                      <a:pt x="36" y="141"/>
                      <a:pt x="38" y="142"/>
                      <a:pt x="40" y="143"/>
                    </a:cubicBezTo>
                    <a:cubicBezTo>
                      <a:pt x="44" y="145"/>
                      <a:pt x="47" y="147"/>
                      <a:pt x="50" y="148"/>
                    </a:cubicBezTo>
                    <a:cubicBezTo>
                      <a:pt x="52" y="148"/>
                      <a:pt x="52" y="148"/>
                      <a:pt x="52" y="148"/>
                    </a:cubicBezTo>
                    <a:cubicBezTo>
                      <a:pt x="52" y="147"/>
                      <a:pt x="52" y="147"/>
                      <a:pt x="52" y="147"/>
                    </a:cubicBezTo>
                    <a:cubicBezTo>
                      <a:pt x="52" y="146"/>
                      <a:pt x="53" y="146"/>
                      <a:pt x="53" y="146"/>
                    </a:cubicBezTo>
                    <a:cubicBezTo>
                      <a:pt x="53" y="144"/>
                      <a:pt x="55" y="142"/>
                      <a:pt x="54" y="139"/>
                    </a:cubicBezTo>
                    <a:cubicBezTo>
                      <a:pt x="54" y="135"/>
                      <a:pt x="52" y="131"/>
                      <a:pt x="49" y="128"/>
                    </a:cubicBezTo>
                    <a:cubicBezTo>
                      <a:pt x="48" y="125"/>
                      <a:pt x="48" y="125"/>
                      <a:pt x="48" y="125"/>
                    </a:cubicBezTo>
                    <a:cubicBezTo>
                      <a:pt x="46" y="126"/>
                      <a:pt x="46" y="126"/>
                      <a:pt x="46" y="126"/>
                    </a:cubicBezTo>
                    <a:cubicBezTo>
                      <a:pt x="45" y="127"/>
                      <a:pt x="45" y="128"/>
                      <a:pt x="44" y="128"/>
                    </a:cubicBezTo>
                    <a:cubicBezTo>
                      <a:pt x="44" y="129"/>
                      <a:pt x="44" y="129"/>
                      <a:pt x="43" y="129"/>
                    </a:cubicBezTo>
                    <a:cubicBezTo>
                      <a:pt x="43" y="126"/>
                      <a:pt x="42" y="124"/>
                      <a:pt x="41" y="121"/>
                    </a:cubicBezTo>
                    <a:cubicBezTo>
                      <a:pt x="40" y="120"/>
                      <a:pt x="39" y="118"/>
                      <a:pt x="38" y="117"/>
                    </a:cubicBezTo>
                    <a:cubicBezTo>
                      <a:pt x="38" y="116"/>
                      <a:pt x="37" y="116"/>
                      <a:pt x="37" y="115"/>
                    </a:cubicBezTo>
                    <a:cubicBezTo>
                      <a:pt x="42" y="118"/>
                      <a:pt x="50" y="124"/>
                      <a:pt x="53" y="129"/>
                    </a:cubicBezTo>
                    <a:cubicBezTo>
                      <a:pt x="56" y="134"/>
                      <a:pt x="58" y="137"/>
                      <a:pt x="57" y="142"/>
                    </a:cubicBezTo>
                    <a:cubicBezTo>
                      <a:pt x="57" y="144"/>
                      <a:pt x="57" y="145"/>
                      <a:pt x="56" y="147"/>
                    </a:cubicBezTo>
                    <a:cubicBezTo>
                      <a:pt x="56" y="148"/>
                      <a:pt x="55" y="149"/>
                      <a:pt x="55" y="151"/>
                    </a:cubicBezTo>
                    <a:cubicBezTo>
                      <a:pt x="55" y="152"/>
                      <a:pt x="55" y="152"/>
                      <a:pt x="55" y="152"/>
                    </a:cubicBezTo>
                    <a:cubicBezTo>
                      <a:pt x="58" y="155"/>
                      <a:pt x="58" y="155"/>
                      <a:pt x="58" y="155"/>
                    </a:cubicBezTo>
                    <a:cubicBezTo>
                      <a:pt x="60" y="156"/>
                      <a:pt x="61" y="158"/>
                      <a:pt x="63" y="160"/>
                    </a:cubicBezTo>
                    <a:cubicBezTo>
                      <a:pt x="63" y="160"/>
                      <a:pt x="63" y="160"/>
                      <a:pt x="63" y="160"/>
                    </a:cubicBezTo>
                    <a:cubicBezTo>
                      <a:pt x="64" y="161"/>
                      <a:pt x="64" y="161"/>
                      <a:pt x="64" y="161"/>
                    </a:cubicBezTo>
                    <a:cubicBezTo>
                      <a:pt x="64" y="161"/>
                      <a:pt x="64" y="161"/>
                      <a:pt x="64" y="161"/>
                    </a:cubicBezTo>
                    <a:cubicBezTo>
                      <a:pt x="64" y="161"/>
                      <a:pt x="64" y="161"/>
                      <a:pt x="64" y="161"/>
                    </a:cubicBezTo>
                    <a:cubicBezTo>
                      <a:pt x="64" y="161"/>
                      <a:pt x="64" y="161"/>
                      <a:pt x="64" y="161"/>
                    </a:cubicBezTo>
                    <a:cubicBezTo>
                      <a:pt x="64" y="161"/>
                      <a:pt x="64" y="161"/>
                      <a:pt x="64" y="161"/>
                    </a:cubicBezTo>
                    <a:cubicBezTo>
                      <a:pt x="65" y="161"/>
                      <a:pt x="65" y="161"/>
                      <a:pt x="65" y="161"/>
                    </a:cubicBezTo>
                    <a:cubicBezTo>
                      <a:pt x="65" y="161"/>
                      <a:pt x="65" y="161"/>
                      <a:pt x="65" y="161"/>
                    </a:cubicBezTo>
                    <a:cubicBezTo>
                      <a:pt x="65" y="161"/>
                      <a:pt x="65" y="161"/>
                      <a:pt x="65" y="161"/>
                    </a:cubicBezTo>
                    <a:cubicBezTo>
                      <a:pt x="66" y="159"/>
                      <a:pt x="66" y="159"/>
                      <a:pt x="66" y="159"/>
                    </a:cubicBezTo>
                    <a:cubicBezTo>
                      <a:pt x="66" y="159"/>
                      <a:pt x="66" y="159"/>
                      <a:pt x="66" y="159"/>
                    </a:cubicBezTo>
                    <a:cubicBezTo>
                      <a:pt x="69" y="155"/>
                      <a:pt x="75" y="154"/>
                      <a:pt x="81" y="156"/>
                    </a:cubicBezTo>
                    <a:cubicBezTo>
                      <a:pt x="85" y="157"/>
                      <a:pt x="86" y="161"/>
                      <a:pt x="87" y="164"/>
                    </a:cubicBezTo>
                    <a:cubicBezTo>
                      <a:pt x="87" y="166"/>
                      <a:pt x="86" y="169"/>
                      <a:pt x="84" y="171"/>
                    </a:cubicBezTo>
                    <a:cubicBezTo>
                      <a:pt x="84" y="171"/>
                      <a:pt x="84" y="171"/>
                      <a:pt x="84" y="171"/>
                    </a:cubicBezTo>
                    <a:cubicBezTo>
                      <a:pt x="83" y="172"/>
                      <a:pt x="83" y="172"/>
                      <a:pt x="83" y="172"/>
                    </a:cubicBezTo>
                    <a:cubicBezTo>
                      <a:pt x="83" y="172"/>
                      <a:pt x="83" y="172"/>
                      <a:pt x="83" y="172"/>
                    </a:cubicBezTo>
                    <a:cubicBezTo>
                      <a:pt x="83" y="172"/>
                      <a:pt x="83" y="172"/>
                      <a:pt x="83" y="172"/>
                    </a:cubicBezTo>
                    <a:cubicBezTo>
                      <a:pt x="83" y="172"/>
                      <a:pt x="83" y="172"/>
                      <a:pt x="83" y="172"/>
                    </a:cubicBezTo>
                    <a:cubicBezTo>
                      <a:pt x="83" y="173"/>
                      <a:pt x="83" y="173"/>
                      <a:pt x="83" y="173"/>
                    </a:cubicBezTo>
                    <a:cubicBezTo>
                      <a:pt x="83" y="173"/>
                      <a:pt x="83" y="173"/>
                      <a:pt x="83" y="173"/>
                    </a:cubicBezTo>
                    <a:cubicBezTo>
                      <a:pt x="84" y="173"/>
                      <a:pt x="84" y="173"/>
                      <a:pt x="84" y="173"/>
                    </a:cubicBezTo>
                    <a:cubicBezTo>
                      <a:pt x="84" y="173"/>
                      <a:pt x="84" y="173"/>
                      <a:pt x="84" y="173"/>
                    </a:cubicBezTo>
                    <a:cubicBezTo>
                      <a:pt x="84" y="173"/>
                      <a:pt x="84" y="174"/>
                      <a:pt x="84" y="174"/>
                    </a:cubicBezTo>
                    <a:cubicBezTo>
                      <a:pt x="84" y="174"/>
                      <a:pt x="84" y="174"/>
                      <a:pt x="84" y="174"/>
                    </a:cubicBezTo>
                    <a:cubicBezTo>
                      <a:pt x="84" y="174"/>
                      <a:pt x="84" y="174"/>
                      <a:pt x="85" y="175"/>
                    </a:cubicBezTo>
                    <a:cubicBezTo>
                      <a:pt x="85" y="175"/>
                      <a:pt x="85" y="175"/>
                      <a:pt x="85" y="175"/>
                    </a:cubicBezTo>
                    <a:cubicBezTo>
                      <a:pt x="85" y="175"/>
                      <a:pt x="85" y="175"/>
                      <a:pt x="85" y="175"/>
                    </a:cubicBezTo>
                    <a:cubicBezTo>
                      <a:pt x="85" y="176"/>
                      <a:pt x="85" y="176"/>
                      <a:pt x="85" y="176"/>
                    </a:cubicBezTo>
                    <a:cubicBezTo>
                      <a:pt x="86" y="176"/>
                      <a:pt x="86" y="176"/>
                      <a:pt x="86" y="176"/>
                    </a:cubicBezTo>
                    <a:cubicBezTo>
                      <a:pt x="86" y="176"/>
                      <a:pt x="86" y="176"/>
                      <a:pt x="86" y="176"/>
                    </a:cubicBezTo>
                    <a:cubicBezTo>
                      <a:pt x="86" y="176"/>
                      <a:pt x="86" y="176"/>
                      <a:pt x="86" y="176"/>
                    </a:cubicBezTo>
                    <a:cubicBezTo>
                      <a:pt x="86" y="176"/>
                      <a:pt x="86" y="176"/>
                      <a:pt x="86" y="176"/>
                    </a:cubicBezTo>
                    <a:cubicBezTo>
                      <a:pt x="87" y="176"/>
                      <a:pt x="87" y="176"/>
                      <a:pt x="87" y="176"/>
                    </a:cubicBezTo>
                    <a:cubicBezTo>
                      <a:pt x="87" y="176"/>
                      <a:pt x="87" y="176"/>
                      <a:pt x="87" y="176"/>
                    </a:cubicBezTo>
                    <a:cubicBezTo>
                      <a:pt x="87" y="175"/>
                      <a:pt x="87" y="175"/>
                      <a:pt x="87" y="175"/>
                    </a:cubicBezTo>
                    <a:cubicBezTo>
                      <a:pt x="87" y="175"/>
                      <a:pt x="87" y="175"/>
                      <a:pt x="88" y="175"/>
                    </a:cubicBezTo>
                    <a:cubicBezTo>
                      <a:pt x="90" y="174"/>
                      <a:pt x="93" y="174"/>
                      <a:pt x="96" y="177"/>
                    </a:cubicBezTo>
                    <a:cubicBezTo>
                      <a:pt x="96" y="178"/>
                      <a:pt x="97" y="178"/>
                      <a:pt x="99" y="179"/>
                    </a:cubicBezTo>
                    <a:cubicBezTo>
                      <a:pt x="99" y="179"/>
                      <a:pt x="99" y="179"/>
                      <a:pt x="99" y="179"/>
                    </a:cubicBezTo>
                    <a:cubicBezTo>
                      <a:pt x="99" y="179"/>
                      <a:pt x="99" y="179"/>
                      <a:pt x="99" y="179"/>
                    </a:cubicBezTo>
                    <a:cubicBezTo>
                      <a:pt x="99" y="179"/>
                      <a:pt x="99" y="179"/>
                      <a:pt x="99" y="179"/>
                    </a:cubicBezTo>
                    <a:cubicBezTo>
                      <a:pt x="99" y="179"/>
                      <a:pt x="100" y="179"/>
                      <a:pt x="100" y="179"/>
                    </a:cubicBezTo>
                    <a:cubicBezTo>
                      <a:pt x="100" y="179"/>
                      <a:pt x="100" y="179"/>
                      <a:pt x="100" y="179"/>
                    </a:cubicBezTo>
                    <a:cubicBezTo>
                      <a:pt x="100" y="179"/>
                      <a:pt x="100" y="179"/>
                      <a:pt x="101" y="179"/>
                    </a:cubicBezTo>
                    <a:cubicBezTo>
                      <a:pt x="101" y="179"/>
                      <a:pt x="101" y="179"/>
                      <a:pt x="101" y="179"/>
                    </a:cubicBezTo>
                    <a:cubicBezTo>
                      <a:pt x="101" y="179"/>
                      <a:pt x="101" y="179"/>
                      <a:pt x="101" y="179"/>
                    </a:cubicBezTo>
                    <a:cubicBezTo>
                      <a:pt x="101" y="179"/>
                      <a:pt x="102" y="179"/>
                      <a:pt x="102" y="179"/>
                    </a:cubicBezTo>
                    <a:cubicBezTo>
                      <a:pt x="103" y="179"/>
                      <a:pt x="104" y="179"/>
                      <a:pt x="105" y="179"/>
                    </a:cubicBezTo>
                    <a:cubicBezTo>
                      <a:pt x="109" y="177"/>
                      <a:pt x="113" y="172"/>
                      <a:pt x="113" y="164"/>
                    </a:cubicBezTo>
                    <a:cubicBezTo>
                      <a:pt x="113" y="164"/>
                      <a:pt x="113" y="164"/>
                      <a:pt x="113" y="163"/>
                    </a:cubicBezTo>
                    <a:cubicBezTo>
                      <a:pt x="113" y="163"/>
                      <a:pt x="113" y="163"/>
                      <a:pt x="113" y="163"/>
                    </a:cubicBezTo>
                    <a:cubicBezTo>
                      <a:pt x="113" y="162"/>
                      <a:pt x="113" y="162"/>
                      <a:pt x="113" y="162"/>
                    </a:cubicBezTo>
                    <a:cubicBezTo>
                      <a:pt x="113" y="162"/>
                      <a:pt x="113" y="162"/>
                      <a:pt x="113" y="162"/>
                    </a:cubicBezTo>
                    <a:cubicBezTo>
                      <a:pt x="112" y="162"/>
                      <a:pt x="112" y="162"/>
                      <a:pt x="112" y="162"/>
                    </a:cubicBezTo>
                    <a:cubicBezTo>
                      <a:pt x="112" y="162"/>
                      <a:pt x="112" y="162"/>
                      <a:pt x="112" y="162"/>
                    </a:cubicBezTo>
                    <a:cubicBezTo>
                      <a:pt x="111" y="161"/>
                      <a:pt x="111" y="161"/>
                      <a:pt x="111" y="161"/>
                    </a:cubicBezTo>
                    <a:cubicBezTo>
                      <a:pt x="110" y="158"/>
                      <a:pt x="110" y="158"/>
                      <a:pt x="110" y="158"/>
                    </a:cubicBezTo>
                    <a:cubicBezTo>
                      <a:pt x="109" y="158"/>
                      <a:pt x="109" y="158"/>
                      <a:pt x="109" y="158"/>
                    </a:cubicBezTo>
                    <a:cubicBezTo>
                      <a:pt x="103" y="156"/>
                      <a:pt x="94" y="151"/>
                      <a:pt x="90" y="147"/>
                    </a:cubicBezTo>
                    <a:cubicBezTo>
                      <a:pt x="90" y="146"/>
                      <a:pt x="90" y="146"/>
                      <a:pt x="90" y="146"/>
                    </a:cubicBezTo>
                    <a:cubicBezTo>
                      <a:pt x="87" y="144"/>
                      <a:pt x="84" y="143"/>
                      <a:pt x="82" y="142"/>
                    </a:cubicBezTo>
                    <a:cubicBezTo>
                      <a:pt x="78" y="141"/>
                      <a:pt x="74" y="139"/>
                      <a:pt x="71" y="136"/>
                    </a:cubicBezTo>
                    <a:cubicBezTo>
                      <a:pt x="63" y="129"/>
                      <a:pt x="60" y="114"/>
                      <a:pt x="65" y="108"/>
                    </a:cubicBezTo>
                    <a:cubicBezTo>
                      <a:pt x="66" y="107"/>
                      <a:pt x="67" y="106"/>
                      <a:pt x="68" y="105"/>
                    </a:cubicBezTo>
                    <a:cubicBezTo>
                      <a:pt x="70" y="103"/>
                      <a:pt x="72" y="101"/>
                      <a:pt x="73" y="98"/>
                    </a:cubicBezTo>
                    <a:cubicBezTo>
                      <a:pt x="75" y="95"/>
                      <a:pt x="77" y="92"/>
                      <a:pt x="77" y="87"/>
                    </a:cubicBezTo>
                    <a:cubicBezTo>
                      <a:pt x="77" y="85"/>
                      <a:pt x="79" y="79"/>
                      <a:pt x="80" y="76"/>
                    </a:cubicBezTo>
                    <a:cubicBezTo>
                      <a:pt x="80" y="76"/>
                      <a:pt x="80" y="76"/>
                      <a:pt x="80" y="76"/>
                    </a:cubicBezTo>
                    <a:cubicBezTo>
                      <a:pt x="80" y="74"/>
                      <a:pt x="81" y="73"/>
                      <a:pt x="81" y="72"/>
                    </a:cubicBezTo>
                    <a:cubicBezTo>
                      <a:pt x="81" y="72"/>
                      <a:pt x="81" y="72"/>
                      <a:pt x="81" y="72"/>
                    </a:cubicBezTo>
                    <a:cubicBezTo>
                      <a:pt x="81" y="72"/>
                      <a:pt x="81" y="72"/>
                      <a:pt x="81" y="72"/>
                    </a:cubicBezTo>
                    <a:cubicBezTo>
                      <a:pt x="81" y="71"/>
                      <a:pt x="81" y="71"/>
                      <a:pt x="81" y="71"/>
                    </a:cubicBezTo>
                    <a:cubicBezTo>
                      <a:pt x="81" y="71"/>
                      <a:pt x="81" y="71"/>
                      <a:pt x="81" y="71"/>
                    </a:cubicBezTo>
                    <a:cubicBezTo>
                      <a:pt x="81" y="71"/>
                      <a:pt x="81" y="71"/>
                      <a:pt x="81" y="71"/>
                    </a:cubicBezTo>
                    <a:cubicBezTo>
                      <a:pt x="81" y="71"/>
                      <a:pt x="80" y="71"/>
                      <a:pt x="80" y="70"/>
                    </a:cubicBezTo>
                    <a:cubicBezTo>
                      <a:pt x="80" y="70"/>
                      <a:pt x="80" y="70"/>
                      <a:pt x="80" y="70"/>
                    </a:cubicBezTo>
                    <a:cubicBezTo>
                      <a:pt x="80" y="70"/>
                      <a:pt x="80" y="70"/>
                      <a:pt x="80" y="70"/>
                    </a:cubicBezTo>
                    <a:cubicBezTo>
                      <a:pt x="80" y="70"/>
                      <a:pt x="80" y="70"/>
                      <a:pt x="80" y="70"/>
                    </a:cubicBezTo>
                    <a:cubicBezTo>
                      <a:pt x="80" y="69"/>
                      <a:pt x="80" y="69"/>
                      <a:pt x="80" y="69"/>
                    </a:cubicBezTo>
                    <a:cubicBezTo>
                      <a:pt x="80" y="69"/>
                      <a:pt x="80" y="69"/>
                      <a:pt x="80" y="69"/>
                    </a:cubicBezTo>
                    <a:cubicBezTo>
                      <a:pt x="69" y="48"/>
                      <a:pt x="79" y="34"/>
                      <a:pt x="100" y="18"/>
                    </a:cubicBezTo>
                    <a:cubicBezTo>
                      <a:pt x="112" y="9"/>
                      <a:pt x="120" y="5"/>
                      <a:pt x="122" y="6"/>
                    </a:cubicBezTo>
                    <a:cubicBezTo>
                      <a:pt x="121" y="8"/>
                      <a:pt x="119" y="11"/>
                      <a:pt x="116" y="14"/>
                    </a:cubicBezTo>
                    <a:cubicBezTo>
                      <a:pt x="111" y="18"/>
                      <a:pt x="106" y="22"/>
                      <a:pt x="106" y="28"/>
                    </a:cubicBezTo>
                    <a:cubicBezTo>
                      <a:pt x="105" y="32"/>
                      <a:pt x="107" y="35"/>
                      <a:pt x="109" y="38"/>
                    </a:cubicBezTo>
                    <a:cubicBezTo>
                      <a:pt x="109" y="38"/>
                      <a:pt x="109" y="38"/>
                      <a:pt x="110" y="38"/>
                    </a:cubicBezTo>
                    <a:cubicBezTo>
                      <a:pt x="110" y="38"/>
                      <a:pt x="110" y="38"/>
                      <a:pt x="110" y="38"/>
                    </a:cubicBezTo>
                    <a:cubicBezTo>
                      <a:pt x="110" y="38"/>
                      <a:pt x="110" y="38"/>
                      <a:pt x="110" y="39"/>
                    </a:cubicBezTo>
                    <a:cubicBezTo>
                      <a:pt x="110" y="39"/>
                      <a:pt x="111" y="39"/>
                      <a:pt x="111" y="39"/>
                    </a:cubicBezTo>
                    <a:cubicBezTo>
                      <a:pt x="111" y="39"/>
                      <a:pt x="111" y="40"/>
                      <a:pt x="111" y="40"/>
                    </a:cubicBezTo>
                    <a:cubicBezTo>
                      <a:pt x="111" y="40"/>
                      <a:pt x="111" y="40"/>
                      <a:pt x="111" y="40"/>
                    </a:cubicBezTo>
                    <a:cubicBezTo>
                      <a:pt x="112" y="40"/>
                      <a:pt x="112" y="40"/>
                      <a:pt x="112" y="40"/>
                    </a:cubicBezTo>
                    <a:cubicBezTo>
                      <a:pt x="112" y="41"/>
                      <a:pt x="112" y="41"/>
                      <a:pt x="112" y="41"/>
                    </a:cubicBezTo>
                    <a:cubicBezTo>
                      <a:pt x="113" y="41"/>
                      <a:pt x="113" y="41"/>
                      <a:pt x="113" y="41"/>
                    </a:cubicBezTo>
                    <a:cubicBezTo>
                      <a:pt x="113" y="41"/>
                      <a:pt x="113" y="41"/>
                      <a:pt x="113" y="41"/>
                    </a:cubicBezTo>
                    <a:cubicBezTo>
                      <a:pt x="113" y="41"/>
                      <a:pt x="113" y="41"/>
                      <a:pt x="113" y="41"/>
                    </a:cubicBezTo>
                    <a:cubicBezTo>
                      <a:pt x="113" y="41"/>
                      <a:pt x="113" y="41"/>
                      <a:pt x="113" y="41"/>
                    </a:cubicBezTo>
                    <a:cubicBezTo>
                      <a:pt x="114" y="41"/>
                      <a:pt x="114" y="41"/>
                      <a:pt x="114" y="41"/>
                    </a:cubicBezTo>
                    <a:cubicBezTo>
                      <a:pt x="114" y="41"/>
                      <a:pt x="114" y="41"/>
                      <a:pt x="114" y="41"/>
                    </a:cubicBezTo>
                    <a:cubicBezTo>
                      <a:pt x="114" y="40"/>
                      <a:pt x="114" y="40"/>
                      <a:pt x="114" y="40"/>
                    </a:cubicBezTo>
                    <a:cubicBezTo>
                      <a:pt x="114" y="40"/>
                      <a:pt x="114" y="40"/>
                      <a:pt x="114" y="40"/>
                    </a:cubicBezTo>
                    <a:cubicBezTo>
                      <a:pt x="114" y="40"/>
                      <a:pt x="114" y="40"/>
                      <a:pt x="115" y="40"/>
                    </a:cubicBezTo>
                    <a:cubicBezTo>
                      <a:pt x="115" y="40"/>
                      <a:pt x="115" y="40"/>
                      <a:pt x="115" y="40"/>
                    </a:cubicBezTo>
                    <a:cubicBezTo>
                      <a:pt x="115" y="40"/>
                      <a:pt x="115" y="40"/>
                      <a:pt x="115" y="40"/>
                    </a:cubicBezTo>
                    <a:cubicBezTo>
                      <a:pt x="115" y="40"/>
                      <a:pt x="115" y="40"/>
                      <a:pt x="115" y="40"/>
                    </a:cubicBezTo>
                    <a:cubicBezTo>
                      <a:pt x="115" y="40"/>
                      <a:pt x="115" y="40"/>
                      <a:pt x="115" y="40"/>
                    </a:cubicBezTo>
                    <a:cubicBezTo>
                      <a:pt x="124" y="35"/>
                      <a:pt x="141" y="33"/>
                      <a:pt x="153" y="35"/>
                    </a:cubicBezTo>
                    <a:cubicBezTo>
                      <a:pt x="166" y="37"/>
                      <a:pt x="183" y="50"/>
                      <a:pt x="185" y="55"/>
                    </a:cubicBezTo>
                    <a:cubicBezTo>
                      <a:pt x="186" y="57"/>
                      <a:pt x="186" y="57"/>
                      <a:pt x="186" y="57"/>
                    </a:cubicBezTo>
                    <a:cubicBezTo>
                      <a:pt x="187" y="57"/>
                      <a:pt x="187" y="57"/>
                      <a:pt x="187" y="57"/>
                    </a:cubicBezTo>
                    <a:cubicBezTo>
                      <a:pt x="195" y="56"/>
                      <a:pt x="205" y="55"/>
                      <a:pt x="211" y="49"/>
                    </a:cubicBezTo>
                    <a:cubicBezTo>
                      <a:pt x="211" y="48"/>
                      <a:pt x="211" y="48"/>
                      <a:pt x="211" y="48"/>
                    </a:cubicBezTo>
                    <a:cubicBezTo>
                      <a:pt x="211" y="48"/>
                      <a:pt x="211" y="48"/>
                      <a:pt x="211" y="48"/>
                    </a:cubicBezTo>
                    <a:cubicBezTo>
                      <a:pt x="212" y="40"/>
                      <a:pt x="210" y="26"/>
                      <a:pt x="206" y="19"/>
                    </a:cubicBezTo>
                    <a:cubicBezTo>
                      <a:pt x="205" y="18"/>
                      <a:pt x="205" y="17"/>
                      <a:pt x="205" y="17"/>
                    </a:cubicBezTo>
                    <a:cubicBezTo>
                      <a:pt x="205" y="17"/>
                      <a:pt x="205" y="16"/>
                      <a:pt x="208" y="17"/>
                    </a:cubicBezTo>
                    <a:cubicBezTo>
                      <a:pt x="224" y="27"/>
                      <a:pt x="232" y="44"/>
                      <a:pt x="233" y="50"/>
                    </a:cubicBezTo>
                    <a:cubicBezTo>
                      <a:pt x="237" y="70"/>
                      <a:pt x="224" y="87"/>
                      <a:pt x="197" y="101"/>
                    </a:cubicBezTo>
                    <a:cubicBezTo>
                      <a:pt x="196" y="102"/>
                      <a:pt x="196" y="102"/>
                      <a:pt x="196" y="102"/>
                    </a:cubicBezTo>
                    <a:cubicBezTo>
                      <a:pt x="196" y="103"/>
                      <a:pt x="196" y="103"/>
                      <a:pt x="196" y="103"/>
                    </a:cubicBezTo>
                    <a:cubicBezTo>
                      <a:pt x="200" y="128"/>
                      <a:pt x="189" y="138"/>
                      <a:pt x="181" y="144"/>
                    </a:cubicBezTo>
                    <a:cubicBezTo>
                      <a:pt x="178" y="147"/>
                      <a:pt x="178" y="147"/>
                      <a:pt x="178" y="147"/>
                    </a:cubicBezTo>
                    <a:cubicBezTo>
                      <a:pt x="174" y="151"/>
                      <a:pt x="169" y="155"/>
                      <a:pt x="168" y="161"/>
                    </a:cubicBezTo>
                    <a:cubicBezTo>
                      <a:pt x="167" y="165"/>
                      <a:pt x="169" y="168"/>
                      <a:pt x="170" y="171"/>
                    </a:cubicBezTo>
                    <a:cubicBezTo>
                      <a:pt x="171" y="173"/>
                      <a:pt x="171" y="175"/>
                      <a:pt x="172" y="176"/>
                    </a:cubicBezTo>
                    <a:cubicBezTo>
                      <a:pt x="172" y="177"/>
                      <a:pt x="172" y="178"/>
                      <a:pt x="173" y="179"/>
                    </a:cubicBezTo>
                    <a:cubicBezTo>
                      <a:pt x="177" y="190"/>
                      <a:pt x="183" y="206"/>
                      <a:pt x="174" y="218"/>
                    </a:cubicBezTo>
                    <a:cubicBezTo>
                      <a:pt x="174" y="218"/>
                      <a:pt x="174" y="218"/>
                      <a:pt x="173" y="218"/>
                    </a:cubicBezTo>
                    <a:cubicBezTo>
                      <a:pt x="173" y="218"/>
                      <a:pt x="173" y="218"/>
                      <a:pt x="173" y="218"/>
                    </a:cubicBezTo>
                    <a:cubicBezTo>
                      <a:pt x="173" y="219"/>
                      <a:pt x="173" y="219"/>
                      <a:pt x="173" y="219"/>
                    </a:cubicBezTo>
                    <a:cubicBezTo>
                      <a:pt x="173" y="219"/>
                      <a:pt x="173" y="219"/>
                      <a:pt x="173" y="219"/>
                    </a:cubicBezTo>
                    <a:cubicBezTo>
                      <a:pt x="173" y="219"/>
                      <a:pt x="173" y="219"/>
                      <a:pt x="173" y="219"/>
                    </a:cubicBezTo>
                    <a:cubicBezTo>
                      <a:pt x="173" y="220"/>
                      <a:pt x="173" y="220"/>
                      <a:pt x="173" y="220"/>
                    </a:cubicBezTo>
                    <a:cubicBezTo>
                      <a:pt x="173" y="220"/>
                      <a:pt x="173" y="220"/>
                      <a:pt x="173" y="220"/>
                    </a:cubicBezTo>
                    <a:cubicBezTo>
                      <a:pt x="173" y="220"/>
                      <a:pt x="173" y="220"/>
                      <a:pt x="173" y="220"/>
                    </a:cubicBezTo>
                    <a:cubicBezTo>
                      <a:pt x="173" y="221"/>
                      <a:pt x="173" y="221"/>
                      <a:pt x="173" y="221"/>
                    </a:cubicBezTo>
                    <a:cubicBezTo>
                      <a:pt x="173" y="221"/>
                      <a:pt x="173" y="221"/>
                      <a:pt x="173" y="221"/>
                    </a:cubicBezTo>
                    <a:cubicBezTo>
                      <a:pt x="174" y="224"/>
                      <a:pt x="174" y="224"/>
                      <a:pt x="174" y="224"/>
                    </a:cubicBezTo>
                    <a:cubicBezTo>
                      <a:pt x="175" y="228"/>
                      <a:pt x="176" y="231"/>
                      <a:pt x="177" y="234"/>
                    </a:cubicBezTo>
                    <a:cubicBezTo>
                      <a:pt x="177" y="234"/>
                      <a:pt x="177" y="234"/>
                      <a:pt x="177" y="234"/>
                    </a:cubicBezTo>
                    <a:cubicBezTo>
                      <a:pt x="177" y="234"/>
                      <a:pt x="177" y="234"/>
                      <a:pt x="178" y="234"/>
                    </a:cubicBezTo>
                    <a:cubicBezTo>
                      <a:pt x="179" y="238"/>
                      <a:pt x="180" y="241"/>
                      <a:pt x="181" y="244"/>
                    </a:cubicBezTo>
                    <a:cubicBezTo>
                      <a:pt x="180" y="241"/>
                      <a:pt x="179" y="238"/>
                      <a:pt x="178" y="234"/>
                    </a:cubicBezTo>
                    <a:cubicBezTo>
                      <a:pt x="178" y="234"/>
                      <a:pt x="178" y="234"/>
                      <a:pt x="178" y="234"/>
                    </a:cubicBezTo>
                    <a:cubicBezTo>
                      <a:pt x="178" y="234"/>
                      <a:pt x="178" y="234"/>
                      <a:pt x="179" y="234"/>
                    </a:cubicBezTo>
                    <a:cubicBezTo>
                      <a:pt x="179" y="234"/>
                      <a:pt x="179" y="234"/>
                      <a:pt x="179" y="234"/>
                    </a:cubicBezTo>
                    <a:cubicBezTo>
                      <a:pt x="179" y="234"/>
                      <a:pt x="179" y="234"/>
                      <a:pt x="180" y="233"/>
                    </a:cubicBezTo>
                    <a:cubicBezTo>
                      <a:pt x="180" y="233"/>
                      <a:pt x="180" y="233"/>
                      <a:pt x="181" y="233"/>
                    </a:cubicBezTo>
                    <a:cubicBezTo>
                      <a:pt x="180" y="230"/>
                      <a:pt x="179" y="227"/>
                      <a:pt x="178" y="223"/>
                    </a:cubicBezTo>
                    <a:cubicBezTo>
                      <a:pt x="178" y="222"/>
                      <a:pt x="177" y="221"/>
                      <a:pt x="177" y="220"/>
                    </a:cubicBezTo>
                    <a:cubicBezTo>
                      <a:pt x="187" y="207"/>
                      <a:pt x="181" y="189"/>
                      <a:pt x="177" y="178"/>
                    </a:cubicBezTo>
                    <a:cubicBezTo>
                      <a:pt x="176" y="177"/>
                      <a:pt x="176" y="176"/>
                      <a:pt x="176" y="175"/>
                    </a:cubicBezTo>
                    <a:cubicBezTo>
                      <a:pt x="175" y="173"/>
                      <a:pt x="174" y="171"/>
                      <a:pt x="174" y="170"/>
                    </a:cubicBezTo>
                    <a:cubicBezTo>
                      <a:pt x="172" y="167"/>
                      <a:pt x="171" y="164"/>
                      <a:pt x="172" y="162"/>
                    </a:cubicBezTo>
                    <a:cubicBezTo>
                      <a:pt x="173" y="157"/>
                      <a:pt x="177" y="154"/>
                      <a:pt x="181" y="150"/>
                    </a:cubicBezTo>
                    <a:cubicBezTo>
                      <a:pt x="184" y="147"/>
                      <a:pt x="184" y="147"/>
                      <a:pt x="184" y="147"/>
                    </a:cubicBezTo>
                    <a:cubicBezTo>
                      <a:pt x="192" y="141"/>
                      <a:pt x="204" y="129"/>
                      <a:pt x="200" y="104"/>
                    </a:cubicBezTo>
                    <a:cubicBezTo>
                      <a:pt x="228" y="90"/>
                      <a:pt x="241" y="71"/>
                      <a:pt x="237" y="49"/>
                    </a:cubicBezTo>
                    <a:close/>
                    <a:moveTo>
                      <a:pt x="41" y="134"/>
                    </a:moveTo>
                    <a:cubicBezTo>
                      <a:pt x="42" y="134"/>
                      <a:pt x="42" y="134"/>
                      <a:pt x="42" y="134"/>
                    </a:cubicBezTo>
                    <a:cubicBezTo>
                      <a:pt x="44" y="134"/>
                      <a:pt x="46" y="132"/>
                      <a:pt x="47" y="131"/>
                    </a:cubicBezTo>
                    <a:cubicBezTo>
                      <a:pt x="49" y="134"/>
                      <a:pt x="50" y="136"/>
                      <a:pt x="50" y="139"/>
                    </a:cubicBezTo>
                    <a:cubicBezTo>
                      <a:pt x="50" y="141"/>
                      <a:pt x="50" y="142"/>
                      <a:pt x="49" y="143"/>
                    </a:cubicBezTo>
                    <a:cubicBezTo>
                      <a:pt x="47" y="143"/>
                      <a:pt x="44" y="141"/>
                      <a:pt x="42" y="140"/>
                    </a:cubicBezTo>
                    <a:cubicBezTo>
                      <a:pt x="40" y="139"/>
                      <a:pt x="38" y="138"/>
                      <a:pt x="37" y="137"/>
                    </a:cubicBezTo>
                    <a:cubicBezTo>
                      <a:pt x="37" y="137"/>
                      <a:pt x="38" y="136"/>
                      <a:pt x="38" y="136"/>
                    </a:cubicBezTo>
                    <a:cubicBezTo>
                      <a:pt x="39" y="136"/>
                      <a:pt x="39" y="136"/>
                      <a:pt x="39" y="135"/>
                    </a:cubicBezTo>
                    <a:lnTo>
                      <a:pt x="41" y="134"/>
                    </a:lnTo>
                    <a:close/>
                    <a:moveTo>
                      <a:pt x="84" y="174"/>
                    </a:moveTo>
                    <a:cubicBezTo>
                      <a:pt x="84" y="174"/>
                      <a:pt x="84" y="174"/>
                      <a:pt x="84" y="174"/>
                    </a:cubicBezTo>
                    <a:cubicBezTo>
                      <a:pt x="84" y="174"/>
                      <a:pt x="84" y="174"/>
                      <a:pt x="84" y="174"/>
                    </a:cubicBezTo>
                    <a:cubicBezTo>
                      <a:pt x="84" y="174"/>
                      <a:pt x="84" y="174"/>
                      <a:pt x="85" y="175"/>
                    </a:cubicBezTo>
                    <a:cubicBezTo>
                      <a:pt x="85" y="175"/>
                      <a:pt x="85" y="175"/>
                      <a:pt x="85" y="175"/>
                    </a:cubicBezTo>
                    <a:cubicBezTo>
                      <a:pt x="85" y="174"/>
                      <a:pt x="85" y="174"/>
                      <a:pt x="85" y="174"/>
                    </a:cubicBezTo>
                    <a:cubicBezTo>
                      <a:pt x="85" y="174"/>
                      <a:pt x="85" y="174"/>
                      <a:pt x="84" y="174"/>
                    </a:cubicBezTo>
                    <a:close/>
                    <a:moveTo>
                      <a:pt x="112" y="41"/>
                    </a:moveTo>
                    <a:cubicBezTo>
                      <a:pt x="113" y="41"/>
                      <a:pt x="113" y="41"/>
                      <a:pt x="113" y="41"/>
                    </a:cubicBezTo>
                    <a:cubicBezTo>
                      <a:pt x="113" y="41"/>
                      <a:pt x="113" y="41"/>
                      <a:pt x="113" y="41"/>
                    </a:cubicBezTo>
                    <a:cubicBezTo>
                      <a:pt x="113" y="41"/>
                      <a:pt x="112" y="41"/>
                      <a:pt x="112" y="4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1" name="Freeform 88">
                <a:extLst>
                  <a:ext uri="{FF2B5EF4-FFF2-40B4-BE49-F238E27FC236}">
                    <a16:creationId xmlns:a16="http://schemas.microsoft.com/office/drawing/2014/main" id="{2098FEFB-79F3-8109-8D81-78A4EAC8F6E4}"/>
                  </a:ext>
                </a:extLst>
              </p:cNvPr>
              <p:cNvSpPr>
                <a:spLocks/>
              </p:cNvSpPr>
              <p:nvPr/>
            </p:nvSpPr>
            <p:spPr bwMode="auto">
              <a:xfrm>
                <a:off x="10102017" y="4596613"/>
                <a:ext cx="27428" cy="36533"/>
              </a:xfrm>
              <a:custGeom>
                <a:avLst/>
                <a:gdLst>
                  <a:gd name="T0" fmla="*/ 46 w 59"/>
                  <a:gd name="T1" fmla="*/ 37 h 70"/>
                  <a:gd name="T2" fmla="*/ 41 w 59"/>
                  <a:gd name="T3" fmla="*/ 27 h 70"/>
                  <a:gd name="T4" fmla="*/ 57 w 59"/>
                  <a:gd name="T5" fmla="*/ 4 h 70"/>
                  <a:gd name="T6" fmla="*/ 34 w 59"/>
                  <a:gd name="T7" fmla="*/ 16 h 70"/>
                  <a:gd name="T8" fmla="*/ 14 w 59"/>
                  <a:gd name="T9" fmla="*/ 70 h 70"/>
                  <a:gd name="T10" fmla="*/ 46 w 59"/>
                  <a:gd name="T11" fmla="*/ 37 h 70"/>
                </a:gdLst>
                <a:ahLst/>
                <a:cxnLst>
                  <a:cxn ang="0">
                    <a:pos x="T0" y="T1"/>
                  </a:cxn>
                  <a:cxn ang="0">
                    <a:pos x="T2" y="T3"/>
                  </a:cxn>
                  <a:cxn ang="0">
                    <a:pos x="T4" y="T5"/>
                  </a:cxn>
                  <a:cxn ang="0">
                    <a:pos x="T6" y="T7"/>
                  </a:cxn>
                  <a:cxn ang="0">
                    <a:pos x="T8" y="T9"/>
                  </a:cxn>
                  <a:cxn ang="0">
                    <a:pos x="T10" y="T11"/>
                  </a:cxn>
                </a:cxnLst>
                <a:rect l="0" t="0" r="r" b="b"/>
                <a:pathLst>
                  <a:path w="59" h="70">
                    <a:moveTo>
                      <a:pt x="46" y="37"/>
                    </a:moveTo>
                    <a:cubicBezTo>
                      <a:pt x="43" y="34"/>
                      <a:pt x="41" y="31"/>
                      <a:pt x="41" y="27"/>
                    </a:cubicBezTo>
                    <a:cubicBezTo>
                      <a:pt x="42" y="17"/>
                      <a:pt x="59" y="9"/>
                      <a:pt x="57" y="4"/>
                    </a:cubicBezTo>
                    <a:cubicBezTo>
                      <a:pt x="56" y="0"/>
                      <a:pt x="41" y="10"/>
                      <a:pt x="34" y="16"/>
                    </a:cubicBezTo>
                    <a:cubicBezTo>
                      <a:pt x="15" y="30"/>
                      <a:pt x="0" y="46"/>
                      <a:pt x="14" y="70"/>
                    </a:cubicBezTo>
                    <a:cubicBezTo>
                      <a:pt x="16" y="61"/>
                      <a:pt x="33" y="35"/>
                      <a:pt x="46" y="3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2" name="Freeform 89">
                <a:extLst>
                  <a:ext uri="{FF2B5EF4-FFF2-40B4-BE49-F238E27FC236}">
                    <a16:creationId xmlns:a16="http://schemas.microsoft.com/office/drawing/2014/main" id="{9F87F85B-4A12-D971-A73A-E95AF4C5C1A7}"/>
                  </a:ext>
                </a:extLst>
              </p:cNvPr>
              <p:cNvSpPr>
                <a:spLocks noEditPoints="1"/>
              </p:cNvSpPr>
              <p:nvPr/>
            </p:nvSpPr>
            <p:spPr bwMode="auto">
              <a:xfrm>
                <a:off x="10099732" y="4596613"/>
                <a:ext cx="31999" cy="38816"/>
              </a:xfrm>
              <a:custGeom>
                <a:avLst/>
                <a:gdLst>
                  <a:gd name="T0" fmla="*/ 62 w 64"/>
                  <a:gd name="T1" fmla="*/ 3 h 75"/>
                  <a:gd name="T2" fmla="*/ 60 w 64"/>
                  <a:gd name="T3" fmla="*/ 1 h 75"/>
                  <a:gd name="T4" fmla="*/ 36 w 64"/>
                  <a:gd name="T5" fmla="*/ 14 h 75"/>
                  <a:gd name="T6" fmla="*/ 15 w 64"/>
                  <a:gd name="T7" fmla="*/ 71 h 75"/>
                  <a:gd name="T8" fmla="*/ 15 w 64"/>
                  <a:gd name="T9" fmla="*/ 71 h 75"/>
                  <a:gd name="T10" fmla="*/ 15 w 64"/>
                  <a:gd name="T11" fmla="*/ 72 h 75"/>
                  <a:gd name="T12" fmla="*/ 16 w 64"/>
                  <a:gd name="T13" fmla="*/ 72 h 75"/>
                  <a:gd name="T14" fmla="*/ 16 w 64"/>
                  <a:gd name="T15" fmla="*/ 73 h 75"/>
                  <a:gd name="T16" fmla="*/ 16 w 64"/>
                  <a:gd name="T17" fmla="*/ 74 h 75"/>
                  <a:gd name="T18" fmla="*/ 16 w 64"/>
                  <a:gd name="T19" fmla="*/ 74 h 75"/>
                  <a:gd name="T20" fmla="*/ 17 w 64"/>
                  <a:gd name="T21" fmla="*/ 74 h 75"/>
                  <a:gd name="T22" fmla="*/ 17 w 64"/>
                  <a:gd name="T23" fmla="*/ 75 h 75"/>
                  <a:gd name="T24" fmla="*/ 17 w 64"/>
                  <a:gd name="T25" fmla="*/ 75 h 75"/>
                  <a:gd name="T26" fmla="*/ 17 w 64"/>
                  <a:gd name="T27" fmla="*/ 75 h 75"/>
                  <a:gd name="T28" fmla="*/ 18 w 64"/>
                  <a:gd name="T29" fmla="*/ 71 h 75"/>
                  <a:gd name="T30" fmla="*/ 48 w 64"/>
                  <a:gd name="T31" fmla="*/ 39 h 75"/>
                  <a:gd name="T32" fmla="*/ 48 w 64"/>
                  <a:gd name="T33" fmla="*/ 39 h 75"/>
                  <a:gd name="T34" fmla="*/ 49 w 64"/>
                  <a:gd name="T35" fmla="*/ 39 h 75"/>
                  <a:gd name="T36" fmla="*/ 50 w 64"/>
                  <a:gd name="T37" fmla="*/ 39 h 75"/>
                  <a:gd name="T38" fmla="*/ 50 w 64"/>
                  <a:gd name="T39" fmla="*/ 39 h 75"/>
                  <a:gd name="T40" fmla="*/ 51 w 64"/>
                  <a:gd name="T41" fmla="*/ 40 h 75"/>
                  <a:gd name="T42" fmla="*/ 51 w 64"/>
                  <a:gd name="T43" fmla="*/ 40 h 75"/>
                  <a:gd name="T44" fmla="*/ 51 w 64"/>
                  <a:gd name="T45" fmla="*/ 40 h 75"/>
                  <a:gd name="T46" fmla="*/ 52 w 64"/>
                  <a:gd name="T47" fmla="*/ 40 h 75"/>
                  <a:gd name="T48" fmla="*/ 52 w 64"/>
                  <a:gd name="T49" fmla="*/ 40 h 75"/>
                  <a:gd name="T50" fmla="*/ 52 w 64"/>
                  <a:gd name="T51" fmla="*/ 40 h 75"/>
                  <a:gd name="T52" fmla="*/ 53 w 64"/>
                  <a:gd name="T53" fmla="*/ 40 h 75"/>
                  <a:gd name="T54" fmla="*/ 52 w 64"/>
                  <a:gd name="T55" fmla="*/ 39 h 75"/>
                  <a:gd name="T56" fmla="*/ 52 w 64"/>
                  <a:gd name="T57" fmla="*/ 39 h 75"/>
                  <a:gd name="T58" fmla="*/ 52 w 64"/>
                  <a:gd name="T59" fmla="*/ 38 h 75"/>
                  <a:gd name="T60" fmla="*/ 52 w 64"/>
                  <a:gd name="T61" fmla="*/ 38 h 75"/>
                  <a:gd name="T62" fmla="*/ 52 w 64"/>
                  <a:gd name="T63" fmla="*/ 38 h 75"/>
                  <a:gd name="T64" fmla="*/ 52 w 64"/>
                  <a:gd name="T65" fmla="*/ 38 h 75"/>
                  <a:gd name="T66" fmla="*/ 51 w 64"/>
                  <a:gd name="T67" fmla="*/ 37 h 75"/>
                  <a:gd name="T68" fmla="*/ 51 w 64"/>
                  <a:gd name="T69" fmla="*/ 37 h 75"/>
                  <a:gd name="T70" fmla="*/ 50 w 64"/>
                  <a:gd name="T71" fmla="*/ 36 h 75"/>
                  <a:gd name="T72" fmla="*/ 50 w 64"/>
                  <a:gd name="T73" fmla="*/ 36 h 75"/>
                  <a:gd name="T74" fmla="*/ 46 w 64"/>
                  <a:gd name="T75" fmla="*/ 27 h 75"/>
                  <a:gd name="T76" fmla="*/ 55 w 64"/>
                  <a:gd name="T77" fmla="*/ 15 h 75"/>
                  <a:gd name="T78" fmla="*/ 62 w 64"/>
                  <a:gd name="T79" fmla="*/ 3 h 75"/>
                  <a:gd name="T80" fmla="*/ 58 w 64"/>
                  <a:gd name="T81" fmla="*/ 5 h 75"/>
                  <a:gd name="T82" fmla="*/ 53 w 64"/>
                  <a:gd name="T83" fmla="*/ 12 h 75"/>
                  <a:gd name="T84" fmla="*/ 42 w 64"/>
                  <a:gd name="T85" fmla="*/ 27 h 75"/>
                  <a:gd name="T86" fmla="*/ 45 w 64"/>
                  <a:gd name="T87" fmla="*/ 35 h 75"/>
                  <a:gd name="T88" fmla="*/ 16 w 64"/>
                  <a:gd name="T89" fmla="*/ 65 h 75"/>
                  <a:gd name="T90" fmla="*/ 38 w 64"/>
                  <a:gd name="T91" fmla="*/ 17 h 75"/>
                  <a:gd name="T92" fmla="*/ 58 w 64"/>
                  <a:gd name="T93" fmla="*/ 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 h="75">
                    <a:moveTo>
                      <a:pt x="62" y="3"/>
                    </a:moveTo>
                    <a:cubicBezTo>
                      <a:pt x="62" y="2"/>
                      <a:pt x="61" y="2"/>
                      <a:pt x="60" y="1"/>
                    </a:cubicBezTo>
                    <a:cubicBezTo>
                      <a:pt x="54" y="0"/>
                      <a:pt x="38" y="13"/>
                      <a:pt x="36" y="14"/>
                    </a:cubicBezTo>
                    <a:cubicBezTo>
                      <a:pt x="18" y="28"/>
                      <a:pt x="0" y="45"/>
                      <a:pt x="15" y="71"/>
                    </a:cubicBezTo>
                    <a:cubicBezTo>
                      <a:pt x="15" y="71"/>
                      <a:pt x="15" y="71"/>
                      <a:pt x="15" y="71"/>
                    </a:cubicBezTo>
                    <a:cubicBezTo>
                      <a:pt x="15" y="72"/>
                      <a:pt x="15" y="72"/>
                      <a:pt x="15" y="72"/>
                    </a:cubicBezTo>
                    <a:cubicBezTo>
                      <a:pt x="16" y="72"/>
                      <a:pt x="16" y="72"/>
                      <a:pt x="16" y="72"/>
                    </a:cubicBezTo>
                    <a:cubicBezTo>
                      <a:pt x="16" y="73"/>
                      <a:pt x="16" y="73"/>
                      <a:pt x="16" y="73"/>
                    </a:cubicBezTo>
                    <a:cubicBezTo>
                      <a:pt x="16" y="74"/>
                      <a:pt x="16" y="74"/>
                      <a:pt x="16" y="74"/>
                    </a:cubicBezTo>
                    <a:cubicBezTo>
                      <a:pt x="16" y="74"/>
                      <a:pt x="16" y="74"/>
                      <a:pt x="16" y="74"/>
                    </a:cubicBezTo>
                    <a:cubicBezTo>
                      <a:pt x="17" y="74"/>
                      <a:pt x="17" y="74"/>
                      <a:pt x="17" y="74"/>
                    </a:cubicBezTo>
                    <a:cubicBezTo>
                      <a:pt x="17" y="75"/>
                      <a:pt x="17" y="75"/>
                      <a:pt x="17" y="75"/>
                    </a:cubicBezTo>
                    <a:cubicBezTo>
                      <a:pt x="17" y="75"/>
                      <a:pt x="17" y="75"/>
                      <a:pt x="17" y="75"/>
                    </a:cubicBezTo>
                    <a:cubicBezTo>
                      <a:pt x="17" y="75"/>
                      <a:pt x="17" y="75"/>
                      <a:pt x="17" y="75"/>
                    </a:cubicBezTo>
                    <a:cubicBezTo>
                      <a:pt x="18" y="71"/>
                      <a:pt x="18" y="71"/>
                      <a:pt x="18" y="71"/>
                    </a:cubicBezTo>
                    <a:cubicBezTo>
                      <a:pt x="21" y="61"/>
                      <a:pt x="37" y="38"/>
                      <a:pt x="48" y="39"/>
                    </a:cubicBezTo>
                    <a:cubicBezTo>
                      <a:pt x="48" y="39"/>
                      <a:pt x="48" y="39"/>
                      <a:pt x="48" y="39"/>
                    </a:cubicBezTo>
                    <a:cubicBezTo>
                      <a:pt x="49" y="39"/>
                      <a:pt x="49" y="39"/>
                      <a:pt x="49" y="39"/>
                    </a:cubicBezTo>
                    <a:cubicBezTo>
                      <a:pt x="50" y="39"/>
                      <a:pt x="50" y="39"/>
                      <a:pt x="50" y="39"/>
                    </a:cubicBezTo>
                    <a:cubicBezTo>
                      <a:pt x="50" y="39"/>
                      <a:pt x="50" y="39"/>
                      <a:pt x="50" y="39"/>
                    </a:cubicBezTo>
                    <a:cubicBezTo>
                      <a:pt x="51" y="40"/>
                      <a:pt x="51" y="40"/>
                      <a:pt x="51" y="40"/>
                    </a:cubicBezTo>
                    <a:cubicBezTo>
                      <a:pt x="51" y="40"/>
                      <a:pt x="51" y="40"/>
                      <a:pt x="51" y="40"/>
                    </a:cubicBezTo>
                    <a:cubicBezTo>
                      <a:pt x="51" y="40"/>
                      <a:pt x="51" y="40"/>
                      <a:pt x="51" y="40"/>
                    </a:cubicBezTo>
                    <a:cubicBezTo>
                      <a:pt x="52" y="40"/>
                      <a:pt x="52" y="40"/>
                      <a:pt x="52" y="40"/>
                    </a:cubicBezTo>
                    <a:cubicBezTo>
                      <a:pt x="52" y="40"/>
                      <a:pt x="52" y="40"/>
                      <a:pt x="52" y="40"/>
                    </a:cubicBezTo>
                    <a:cubicBezTo>
                      <a:pt x="52" y="40"/>
                      <a:pt x="52" y="40"/>
                      <a:pt x="52" y="40"/>
                    </a:cubicBezTo>
                    <a:cubicBezTo>
                      <a:pt x="53" y="40"/>
                      <a:pt x="53" y="40"/>
                      <a:pt x="53" y="40"/>
                    </a:cubicBezTo>
                    <a:cubicBezTo>
                      <a:pt x="52" y="39"/>
                      <a:pt x="52" y="39"/>
                      <a:pt x="52" y="39"/>
                    </a:cubicBezTo>
                    <a:cubicBezTo>
                      <a:pt x="52" y="39"/>
                      <a:pt x="52" y="39"/>
                      <a:pt x="52" y="39"/>
                    </a:cubicBezTo>
                    <a:cubicBezTo>
                      <a:pt x="52" y="38"/>
                      <a:pt x="52" y="38"/>
                      <a:pt x="52" y="38"/>
                    </a:cubicBezTo>
                    <a:cubicBezTo>
                      <a:pt x="52" y="38"/>
                      <a:pt x="52" y="38"/>
                      <a:pt x="52" y="38"/>
                    </a:cubicBezTo>
                    <a:cubicBezTo>
                      <a:pt x="52" y="38"/>
                      <a:pt x="52" y="38"/>
                      <a:pt x="52" y="38"/>
                    </a:cubicBezTo>
                    <a:cubicBezTo>
                      <a:pt x="52" y="38"/>
                      <a:pt x="52" y="38"/>
                      <a:pt x="52" y="38"/>
                    </a:cubicBezTo>
                    <a:cubicBezTo>
                      <a:pt x="51" y="37"/>
                      <a:pt x="51" y="37"/>
                      <a:pt x="51" y="37"/>
                    </a:cubicBezTo>
                    <a:cubicBezTo>
                      <a:pt x="51" y="37"/>
                      <a:pt x="51" y="37"/>
                      <a:pt x="51" y="37"/>
                    </a:cubicBezTo>
                    <a:cubicBezTo>
                      <a:pt x="50" y="36"/>
                      <a:pt x="50" y="36"/>
                      <a:pt x="50" y="36"/>
                    </a:cubicBezTo>
                    <a:cubicBezTo>
                      <a:pt x="50" y="36"/>
                      <a:pt x="50" y="36"/>
                      <a:pt x="50" y="36"/>
                    </a:cubicBezTo>
                    <a:cubicBezTo>
                      <a:pt x="47" y="32"/>
                      <a:pt x="46" y="31"/>
                      <a:pt x="46" y="27"/>
                    </a:cubicBezTo>
                    <a:cubicBezTo>
                      <a:pt x="47" y="23"/>
                      <a:pt x="51" y="18"/>
                      <a:pt x="55" y="15"/>
                    </a:cubicBezTo>
                    <a:cubicBezTo>
                      <a:pt x="60" y="11"/>
                      <a:pt x="64" y="7"/>
                      <a:pt x="62" y="3"/>
                    </a:cubicBezTo>
                    <a:close/>
                    <a:moveTo>
                      <a:pt x="58" y="5"/>
                    </a:moveTo>
                    <a:cubicBezTo>
                      <a:pt x="58" y="7"/>
                      <a:pt x="55" y="10"/>
                      <a:pt x="53" y="12"/>
                    </a:cubicBezTo>
                    <a:cubicBezTo>
                      <a:pt x="48" y="16"/>
                      <a:pt x="43" y="21"/>
                      <a:pt x="42" y="27"/>
                    </a:cubicBezTo>
                    <a:cubicBezTo>
                      <a:pt x="42" y="30"/>
                      <a:pt x="43" y="33"/>
                      <a:pt x="45" y="35"/>
                    </a:cubicBezTo>
                    <a:cubicBezTo>
                      <a:pt x="33" y="38"/>
                      <a:pt x="21" y="55"/>
                      <a:pt x="16" y="65"/>
                    </a:cubicBezTo>
                    <a:cubicBezTo>
                      <a:pt x="7" y="46"/>
                      <a:pt x="18" y="33"/>
                      <a:pt x="38" y="17"/>
                    </a:cubicBezTo>
                    <a:cubicBezTo>
                      <a:pt x="46" y="11"/>
                      <a:pt x="56" y="5"/>
                      <a:pt x="58" y="5"/>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3" name="Freeform 90">
                <a:extLst>
                  <a:ext uri="{FF2B5EF4-FFF2-40B4-BE49-F238E27FC236}">
                    <a16:creationId xmlns:a16="http://schemas.microsoft.com/office/drawing/2014/main" id="{81FEE65E-209C-E2E3-4AC1-206628B2A2DF}"/>
                  </a:ext>
                </a:extLst>
              </p:cNvPr>
              <p:cNvSpPr>
                <a:spLocks noEditPoints="1"/>
              </p:cNvSpPr>
              <p:nvPr/>
            </p:nvSpPr>
            <p:spPr bwMode="auto">
              <a:xfrm>
                <a:off x="10097445" y="4603463"/>
                <a:ext cx="89140" cy="111884"/>
              </a:xfrm>
              <a:custGeom>
                <a:avLst/>
                <a:gdLst>
                  <a:gd name="T0" fmla="*/ 143 w 174"/>
                  <a:gd name="T1" fmla="*/ 0 h 219"/>
                  <a:gd name="T2" fmla="*/ 139 w 174"/>
                  <a:gd name="T3" fmla="*/ 37 h 219"/>
                  <a:gd name="T4" fmla="*/ 60 w 174"/>
                  <a:gd name="T5" fmla="*/ 20 h 219"/>
                  <a:gd name="T6" fmla="*/ 54 w 174"/>
                  <a:gd name="T7" fmla="*/ 24 h 219"/>
                  <a:gd name="T8" fmla="*/ 52 w 174"/>
                  <a:gd name="T9" fmla="*/ 25 h 219"/>
                  <a:gd name="T10" fmla="*/ 37 w 174"/>
                  <a:gd name="T11" fmla="*/ 30 h 219"/>
                  <a:gd name="T12" fmla="*/ 9 w 174"/>
                  <a:gd name="T13" fmla="*/ 85 h 219"/>
                  <a:gd name="T14" fmla="*/ 1 w 174"/>
                  <a:gd name="T15" fmla="*/ 97 h 219"/>
                  <a:gd name="T16" fmla="*/ 7 w 174"/>
                  <a:gd name="T17" fmla="*/ 119 h 219"/>
                  <a:gd name="T18" fmla="*/ 29 w 174"/>
                  <a:gd name="T19" fmla="*/ 131 h 219"/>
                  <a:gd name="T20" fmla="*/ 77 w 174"/>
                  <a:gd name="T21" fmla="*/ 145 h 219"/>
                  <a:gd name="T22" fmla="*/ 47 w 174"/>
                  <a:gd name="T23" fmla="*/ 158 h 219"/>
                  <a:gd name="T24" fmla="*/ 40 w 174"/>
                  <a:gd name="T25" fmla="*/ 163 h 219"/>
                  <a:gd name="T26" fmla="*/ 41 w 174"/>
                  <a:gd name="T27" fmla="*/ 168 h 219"/>
                  <a:gd name="T28" fmla="*/ 64 w 174"/>
                  <a:gd name="T29" fmla="*/ 168 h 219"/>
                  <a:gd name="T30" fmla="*/ 91 w 174"/>
                  <a:gd name="T31" fmla="*/ 176 h 219"/>
                  <a:gd name="T32" fmla="*/ 66 w 174"/>
                  <a:gd name="T33" fmla="*/ 170 h 219"/>
                  <a:gd name="T34" fmla="*/ 43 w 174"/>
                  <a:gd name="T35" fmla="*/ 167 h 219"/>
                  <a:gd name="T36" fmla="*/ 28 w 174"/>
                  <a:gd name="T37" fmla="*/ 190 h 219"/>
                  <a:gd name="T38" fmla="*/ 35 w 174"/>
                  <a:gd name="T39" fmla="*/ 201 h 219"/>
                  <a:gd name="T40" fmla="*/ 35 w 174"/>
                  <a:gd name="T41" fmla="*/ 202 h 219"/>
                  <a:gd name="T42" fmla="*/ 38 w 174"/>
                  <a:gd name="T43" fmla="*/ 210 h 219"/>
                  <a:gd name="T44" fmla="*/ 48 w 174"/>
                  <a:gd name="T45" fmla="*/ 215 h 219"/>
                  <a:gd name="T46" fmla="*/ 47 w 174"/>
                  <a:gd name="T47" fmla="*/ 216 h 219"/>
                  <a:gd name="T48" fmla="*/ 67 w 174"/>
                  <a:gd name="T49" fmla="*/ 218 h 219"/>
                  <a:gd name="T50" fmla="*/ 88 w 174"/>
                  <a:gd name="T51" fmla="*/ 211 h 219"/>
                  <a:gd name="T52" fmla="*/ 112 w 174"/>
                  <a:gd name="T53" fmla="*/ 203 h 219"/>
                  <a:gd name="T54" fmla="*/ 110 w 174"/>
                  <a:gd name="T55" fmla="*/ 139 h 219"/>
                  <a:gd name="T56" fmla="*/ 133 w 174"/>
                  <a:gd name="T57" fmla="*/ 114 h 219"/>
                  <a:gd name="T58" fmla="*/ 173 w 174"/>
                  <a:gd name="T59" fmla="*/ 47 h 219"/>
                  <a:gd name="T60" fmla="*/ 30 w 174"/>
                  <a:gd name="T61" fmla="*/ 130 h 219"/>
                  <a:gd name="T62" fmla="*/ 19 w 174"/>
                  <a:gd name="T63" fmla="*/ 118 h 219"/>
                  <a:gd name="T64" fmla="*/ 39 w 174"/>
                  <a:gd name="T65" fmla="*/ 135 h 219"/>
                  <a:gd name="T66" fmla="*/ 89 w 174"/>
                  <a:gd name="T67" fmla="*/ 126 h 219"/>
                  <a:gd name="T68" fmla="*/ 90 w 174"/>
                  <a:gd name="T69" fmla="*/ 128 h 219"/>
                  <a:gd name="T70" fmla="*/ 75 w 174"/>
                  <a:gd name="T71" fmla="*/ 130 h 219"/>
                  <a:gd name="T72" fmla="*/ 44 w 174"/>
                  <a:gd name="T73" fmla="*/ 139 h 219"/>
                  <a:gd name="T74" fmla="*/ 87 w 174"/>
                  <a:gd name="T75" fmla="*/ 40 h 219"/>
                  <a:gd name="T76" fmla="*/ 69 w 174"/>
                  <a:gd name="T77" fmla="*/ 30 h 219"/>
                  <a:gd name="T78" fmla="*/ 87 w 174"/>
                  <a:gd name="T79" fmla="*/ 37 h 219"/>
                  <a:gd name="T80" fmla="*/ 78 w 174"/>
                  <a:gd name="T81" fmla="*/ 47 h 219"/>
                  <a:gd name="T82" fmla="*/ 76 w 174"/>
                  <a:gd name="T83" fmla="*/ 103 h 219"/>
                  <a:gd name="T84" fmla="*/ 83 w 174"/>
                  <a:gd name="T85" fmla="*/ 104 h 219"/>
                  <a:gd name="T86" fmla="*/ 43 w 174"/>
                  <a:gd name="T87" fmla="*/ 98 h 219"/>
                  <a:gd name="T88" fmla="*/ 35 w 174"/>
                  <a:gd name="T89" fmla="*/ 93 h 219"/>
                  <a:gd name="T90" fmla="*/ 36 w 174"/>
                  <a:gd name="T91" fmla="*/ 96 h 219"/>
                  <a:gd name="T92" fmla="*/ 22 w 174"/>
                  <a:gd name="T93" fmla="*/ 108 h 219"/>
                  <a:gd name="T94" fmla="*/ 49 w 174"/>
                  <a:gd name="T95" fmla="*/ 106 h 219"/>
                  <a:gd name="T96" fmla="*/ 49 w 174"/>
                  <a:gd name="T97" fmla="*/ 114 h 219"/>
                  <a:gd name="T98" fmla="*/ 43 w 174"/>
                  <a:gd name="T99" fmla="*/ 114 h 219"/>
                  <a:gd name="T100" fmla="*/ 21 w 174"/>
                  <a:gd name="T101" fmla="*/ 110 h 219"/>
                  <a:gd name="T102" fmla="*/ 18 w 174"/>
                  <a:gd name="T103" fmla="*/ 97 h 219"/>
                  <a:gd name="T104" fmla="*/ 17 w 174"/>
                  <a:gd name="T105" fmla="*/ 78 h 219"/>
                  <a:gd name="T106" fmla="*/ 51 w 174"/>
                  <a:gd name="T107" fmla="*/ 36 h 219"/>
                  <a:gd name="T108" fmla="*/ 45 w 174"/>
                  <a:gd name="T109" fmla="*/ 57 h 219"/>
                  <a:gd name="T110" fmla="*/ 37 w 174"/>
                  <a:gd name="T111" fmla="*/ 80 h 219"/>
                  <a:gd name="T112" fmla="*/ 23 w 174"/>
                  <a:gd name="T113" fmla="*/ 8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4" h="219">
                    <a:moveTo>
                      <a:pt x="173" y="33"/>
                    </a:moveTo>
                    <a:cubicBezTo>
                      <a:pt x="172" y="28"/>
                      <a:pt x="166" y="17"/>
                      <a:pt x="157" y="8"/>
                    </a:cubicBezTo>
                    <a:cubicBezTo>
                      <a:pt x="157" y="8"/>
                      <a:pt x="156" y="7"/>
                      <a:pt x="156" y="7"/>
                    </a:cubicBezTo>
                    <a:cubicBezTo>
                      <a:pt x="155" y="6"/>
                      <a:pt x="154" y="5"/>
                      <a:pt x="153" y="5"/>
                    </a:cubicBezTo>
                    <a:cubicBezTo>
                      <a:pt x="152" y="4"/>
                      <a:pt x="150" y="2"/>
                      <a:pt x="149" y="1"/>
                    </a:cubicBezTo>
                    <a:cubicBezTo>
                      <a:pt x="147" y="1"/>
                      <a:pt x="146" y="0"/>
                      <a:pt x="145" y="0"/>
                    </a:cubicBezTo>
                    <a:cubicBezTo>
                      <a:pt x="144" y="0"/>
                      <a:pt x="144" y="0"/>
                      <a:pt x="144" y="0"/>
                    </a:cubicBezTo>
                    <a:cubicBezTo>
                      <a:pt x="143" y="0"/>
                      <a:pt x="143" y="0"/>
                      <a:pt x="143" y="0"/>
                    </a:cubicBezTo>
                    <a:cubicBezTo>
                      <a:pt x="143" y="0"/>
                      <a:pt x="143" y="0"/>
                      <a:pt x="143" y="1"/>
                    </a:cubicBezTo>
                    <a:cubicBezTo>
                      <a:pt x="143" y="1"/>
                      <a:pt x="143" y="1"/>
                      <a:pt x="143" y="1"/>
                    </a:cubicBezTo>
                    <a:cubicBezTo>
                      <a:pt x="143" y="1"/>
                      <a:pt x="143" y="2"/>
                      <a:pt x="143" y="2"/>
                    </a:cubicBezTo>
                    <a:cubicBezTo>
                      <a:pt x="143" y="2"/>
                      <a:pt x="143" y="3"/>
                      <a:pt x="143" y="3"/>
                    </a:cubicBezTo>
                    <a:cubicBezTo>
                      <a:pt x="144" y="4"/>
                      <a:pt x="144" y="5"/>
                      <a:pt x="145" y="5"/>
                    </a:cubicBezTo>
                    <a:cubicBezTo>
                      <a:pt x="148" y="11"/>
                      <a:pt x="150" y="24"/>
                      <a:pt x="149" y="32"/>
                    </a:cubicBezTo>
                    <a:cubicBezTo>
                      <a:pt x="149" y="32"/>
                      <a:pt x="149" y="32"/>
                      <a:pt x="149" y="32"/>
                    </a:cubicBezTo>
                    <a:cubicBezTo>
                      <a:pt x="147" y="35"/>
                      <a:pt x="143" y="36"/>
                      <a:pt x="139" y="37"/>
                    </a:cubicBezTo>
                    <a:cubicBezTo>
                      <a:pt x="137" y="38"/>
                      <a:pt x="135" y="38"/>
                      <a:pt x="133" y="39"/>
                    </a:cubicBezTo>
                    <a:cubicBezTo>
                      <a:pt x="132" y="39"/>
                      <a:pt x="132" y="39"/>
                      <a:pt x="131" y="39"/>
                    </a:cubicBezTo>
                    <a:cubicBezTo>
                      <a:pt x="130" y="39"/>
                      <a:pt x="129" y="39"/>
                      <a:pt x="128" y="39"/>
                    </a:cubicBezTo>
                    <a:cubicBezTo>
                      <a:pt x="128" y="39"/>
                      <a:pt x="128" y="39"/>
                      <a:pt x="128" y="39"/>
                    </a:cubicBezTo>
                    <a:cubicBezTo>
                      <a:pt x="127" y="40"/>
                      <a:pt x="126" y="40"/>
                      <a:pt x="125" y="40"/>
                    </a:cubicBezTo>
                    <a:cubicBezTo>
                      <a:pt x="123" y="34"/>
                      <a:pt x="106" y="21"/>
                      <a:pt x="94" y="19"/>
                    </a:cubicBezTo>
                    <a:cubicBezTo>
                      <a:pt x="85" y="17"/>
                      <a:pt x="74" y="17"/>
                      <a:pt x="65" y="19"/>
                    </a:cubicBezTo>
                    <a:cubicBezTo>
                      <a:pt x="63" y="19"/>
                      <a:pt x="62" y="20"/>
                      <a:pt x="60" y="20"/>
                    </a:cubicBezTo>
                    <a:cubicBezTo>
                      <a:pt x="60" y="21"/>
                      <a:pt x="59" y="21"/>
                      <a:pt x="58" y="21"/>
                    </a:cubicBezTo>
                    <a:cubicBezTo>
                      <a:pt x="58" y="21"/>
                      <a:pt x="58" y="21"/>
                      <a:pt x="58" y="21"/>
                    </a:cubicBezTo>
                    <a:cubicBezTo>
                      <a:pt x="58" y="21"/>
                      <a:pt x="57" y="22"/>
                      <a:pt x="56" y="22"/>
                    </a:cubicBezTo>
                    <a:cubicBezTo>
                      <a:pt x="55" y="22"/>
                      <a:pt x="55" y="23"/>
                      <a:pt x="54" y="23"/>
                    </a:cubicBezTo>
                    <a:cubicBezTo>
                      <a:pt x="54" y="23"/>
                      <a:pt x="54" y="23"/>
                      <a:pt x="54" y="23"/>
                    </a:cubicBezTo>
                    <a:cubicBezTo>
                      <a:pt x="53" y="23"/>
                      <a:pt x="53" y="23"/>
                      <a:pt x="53" y="23"/>
                    </a:cubicBezTo>
                    <a:cubicBezTo>
                      <a:pt x="53" y="23"/>
                      <a:pt x="53" y="24"/>
                      <a:pt x="53" y="24"/>
                    </a:cubicBezTo>
                    <a:cubicBezTo>
                      <a:pt x="53" y="24"/>
                      <a:pt x="54" y="24"/>
                      <a:pt x="54" y="24"/>
                    </a:cubicBezTo>
                    <a:cubicBezTo>
                      <a:pt x="54" y="24"/>
                      <a:pt x="54" y="24"/>
                      <a:pt x="54" y="25"/>
                    </a:cubicBezTo>
                    <a:cubicBezTo>
                      <a:pt x="54" y="26"/>
                      <a:pt x="54" y="27"/>
                      <a:pt x="54" y="28"/>
                    </a:cubicBezTo>
                    <a:cubicBezTo>
                      <a:pt x="54" y="28"/>
                      <a:pt x="54" y="28"/>
                      <a:pt x="54" y="28"/>
                    </a:cubicBezTo>
                    <a:cubicBezTo>
                      <a:pt x="54" y="28"/>
                      <a:pt x="54" y="28"/>
                      <a:pt x="54" y="28"/>
                    </a:cubicBezTo>
                    <a:cubicBezTo>
                      <a:pt x="54" y="27"/>
                      <a:pt x="53" y="26"/>
                      <a:pt x="53" y="25"/>
                    </a:cubicBezTo>
                    <a:cubicBezTo>
                      <a:pt x="52" y="25"/>
                      <a:pt x="52" y="25"/>
                      <a:pt x="52" y="25"/>
                    </a:cubicBezTo>
                    <a:cubicBezTo>
                      <a:pt x="52" y="25"/>
                      <a:pt x="52" y="25"/>
                      <a:pt x="52" y="25"/>
                    </a:cubicBezTo>
                    <a:cubicBezTo>
                      <a:pt x="52" y="25"/>
                      <a:pt x="52" y="25"/>
                      <a:pt x="52" y="25"/>
                    </a:cubicBezTo>
                    <a:cubicBezTo>
                      <a:pt x="52" y="25"/>
                      <a:pt x="52" y="24"/>
                      <a:pt x="52" y="24"/>
                    </a:cubicBezTo>
                    <a:cubicBezTo>
                      <a:pt x="52" y="24"/>
                      <a:pt x="52" y="24"/>
                      <a:pt x="52" y="24"/>
                    </a:cubicBezTo>
                    <a:cubicBezTo>
                      <a:pt x="52" y="24"/>
                      <a:pt x="51" y="24"/>
                      <a:pt x="51" y="24"/>
                    </a:cubicBezTo>
                    <a:cubicBezTo>
                      <a:pt x="51" y="24"/>
                      <a:pt x="51" y="24"/>
                      <a:pt x="50" y="24"/>
                    </a:cubicBezTo>
                    <a:cubicBezTo>
                      <a:pt x="48" y="23"/>
                      <a:pt x="45" y="24"/>
                      <a:pt x="42" y="26"/>
                    </a:cubicBezTo>
                    <a:cubicBezTo>
                      <a:pt x="41" y="27"/>
                      <a:pt x="40" y="28"/>
                      <a:pt x="39" y="29"/>
                    </a:cubicBezTo>
                    <a:cubicBezTo>
                      <a:pt x="39" y="29"/>
                      <a:pt x="39" y="29"/>
                      <a:pt x="39" y="29"/>
                    </a:cubicBezTo>
                    <a:cubicBezTo>
                      <a:pt x="38" y="29"/>
                      <a:pt x="37" y="30"/>
                      <a:pt x="37" y="30"/>
                    </a:cubicBezTo>
                    <a:cubicBezTo>
                      <a:pt x="33" y="34"/>
                      <a:pt x="29" y="39"/>
                      <a:pt x="25" y="44"/>
                    </a:cubicBezTo>
                    <a:cubicBezTo>
                      <a:pt x="23" y="48"/>
                      <a:pt x="21" y="51"/>
                      <a:pt x="20" y="55"/>
                    </a:cubicBezTo>
                    <a:cubicBezTo>
                      <a:pt x="19" y="56"/>
                      <a:pt x="19" y="57"/>
                      <a:pt x="18" y="59"/>
                    </a:cubicBezTo>
                    <a:cubicBezTo>
                      <a:pt x="18" y="59"/>
                      <a:pt x="18" y="59"/>
                      <a:pt x="18" y="59"/>
                    </a:cubicBezTo>
                    <a:cubicBezTo>
                      <a:pt x="16" y="64"/>
                      <a:pt x="15" y="68"/>
                      <a:pt x="15" y="73"/>
                    </a:cubicBezTo>
                    <a:cubicBezTo>
                      <a:pt x="15" y="75"/>
                      <a:pt x="13" y="78"/>
                      <a:pt x="12" y="81"/>
                    </a:cubicBezTo>
                    <a:cubicBezTo>
                      <a:pt x="11" y="82"/>
                      <a:pt x="11" y="82"/>
                      <a:pt x="11" y="82"/>
                    </a:cubicBezTo>
                    <a:cubicBezTo>
                      <a:pt x="11" y="83"/>
                      <a:pt x="10" y="84"/>
                      <a:pt x="9" y="85"/>
                    </a:cubicBezTo>
                    <a:cubicBezTo>
                      <a:pt x="9" y="85"/>
                      <a:pt x="8" y="85"/>
                      <a:pt x="8" y="86"/>
                    </a:cubicBezTo>
                    <a:cubicBezTo>
                      <a:pt x="7" y="87"/>
                      <a:pt x="7" y="87"/>
                      <a:pt x="6" y="88"/>
                    </a:cubicBezTo>
                    <a:cubicBezTo>
                      <a:pt x="5" y="89"/>
                      <a:pt x="5" y="89"/>
                      <a:pt x="5" y="89"/>
                    </a:cubicBezTo>
                    <a:cubicBezTo>
                      <a:pt x="4" y="90"/>
                      <a:pt x="4" y="90"/>
                      <a:pt x="3" y="91"/>
                    </a:cubicBezTo>
                    <a:cubicBezTo>
                      <a:pt x="3" y="91"/>
                      <a:pt x="3" y="92"/>
                      <a:pt x="3" y="92"/>
                    </a:cubicBezTo>
                    <a:cubicBezTo>
                      <a:pt x="2" y="93"/>
                      <a:pt x="2" y="94"/>
                      <a:pt x="2" y="94"/>
                    </a:cubicBezTo>
                    <a:cubicBezTo>
                      <a:pt x="2" y="95"/>
                      <a:pt x="1" y="95"/>
                      <a:pt x="1" y="95"/>
                    </a:cubicBezTo>
                    <a:cubicBezTo>
                      <a:pt x="1" y="96"/>
                      <a:pt x="1" y="96"/>
                      <a:pt x="1" y="97"/>
                    </a:cubicBezTo>
                    <a:cubicBezTo>
                      <a:pt x="0" y="100"/>
                      <a:pt x="1" y="103"/>
                      <a:pt x="1" y="106"/>
                    </a:cubicBezTo>
                    <a:cubicBezTo>
                      <a:pt x="1" y="106"/>
                      <a:pt x="1" y="106"/>
                      <a:pt x="1" y="106"/>
                    </a:cubicBezTo>
                    <a:cubicBezTo>
                      <a:pt x="2" y="108"/>
                      <a:pt x="2" y="109"/>
                      <a:pt x="2" y="110"/>
                    </a:cubicBezTo>
                    <a:cubicBezTo>
                      <a:pt x="3" y="111"/>
                      <a:pt x="3" y="111"/>
                      <a:pt x="3" y="112"/>
                    </a:cubicBezTo>
                    <a:cubicBezTo>
                      <a:pt x="3" y="112"/>
                      <a:pt x="3" y="112"/>
                      <a:pt x="3" y="112"/>
                    </a:cubicBezTo>
                    <a:cubicBezTo>
                      <a:pt x="3" y="113"/>
                      <a:pt x="4" y="114"/>
                      <a:pt x="4" y="115"/>
                    </a:cubicBezTo>
                    <a:cubicBezTo>
                      <a:pt x="5" y="115"/>
                      <a:pt x="5" y="116"/>
                      <a:pt x="5" y="116"/>
                    </a:cubicBezTo>
                    <a:cubicBezTo>
                      <a:pt x="6" y="117"/>
                      <a:pt x="6" y="118"/>
                      <a:pt x="7" y="119"/>
                    </a:cubicBezTo>
                    <a:cubicBezTo>
                      <a:pt x="7" y="119"/>
                      <a:pt x="8" y="119"/>
                      <a:pt x="8" y="120"/>
                    </a:cubicBezTo>
                    <a:cubicBezTo>
                      <a:pt x="8" y="120"/>
                      <a:pt x="9" y="121"/>
                      <a:pt x="9" y="121"/>
                    </a:cubicBezTo>
                    <a:cubicBezTo>
                      <a:pt x="10" y="122"/>
                      <a:pt x="10" y="122"/>
                      <a:pt x="11" y="122"/>
                    </a:cubicBezTo>
                    <a:cubicBezTo>
                      <a:pt x="15" y="125"/>
                      <a:pt x="19" y="127"/>
                      <a:pt x="22" y="128"/>
                    </a:cubicBezTo>
                    <a:cubicBezTo>
                      <a:pt x="23" y="128"/>
                      <a:pt x="24" y="128"/>
                      <a:pt x="24" y="129"/>
                    </a:cubicBezTo>
                    <a:cubicBezTo>
                      <a:pt x="25" y="129"/>
                      <a:pt x="26" y="129"/>
                      <a:pt x="26" y="129"/>
                    </a:cubicBezTo>
                    <a:cubicBezTo>
                      <a:pt x="26" y="129"/>
                      <a:pt x="26" y="129"/>
                      <a:pt x="26" y="129"/>
                    </a:cubicBezTo>
                    <a:cubicBezTo>
                      <a:pt x="27" y="130"/>
                      <a:pt x="28" y="130"/>
                      <a:pt x="29" y="131"/>
                    </a:cubicBezTo>
                    <a:cubicBezTo>
                      <a:pt x="30" y="133"/>
                      <a:pt x="32" y="134"/>
                      <a:pt x="35" y="136"/>
                    </a:cubicBezTo>
                    <a:cubicBezTo>
                      <a:pt x="36" y="137"/>
                      <a:pt x="38" y="138"/>
                      <a:pt x="40" y="139"/>
                    </a:cubicBezTo>
                    <a:cubicBezTo>
                      <a:pt x="42" y="141"/>
                      <a:pt x="45" y="142"/>
                      <a:pt x="48" y="143"/>
                    </a:cubicBezTo>
                    <a:cubicBezTo>
                      <a:pt x="48" y="143"/>
                      <a:pt x="48" y="143"/>
                      <a:pt x="48" y="143"/>
                    </a:cubicBezTo>
                    <a:cubicBezTo>
                      <a:pt x="49" y="144"/>
                      <a:pt x="49" y="144"/>
                      <a:pt x="49" y="144"/>
                    </a:cubicBezTo>
                    <a:cubicBezTo>
                      <a:pt x="50" y="145"/>
                      <a:pt x="50" y="145"/>
                      <a:pt x="51" y="146"/>
                    </a:cubicBezTo>
                    <a:cubicBezTo>
                      <a:pt x="51" y="146"/>
                      <a:pt x="51" y="146"/>
                      <a:pt x="51" y="146"/>
                    </a:cubicBezTo>
                    <a:cubicBezTo>
                      <a:pt x="59" y="150"/>
                      <a:pt x="76" y="145"/>
                      <a:pt x="77" y="145"/>
                    </a:cubicBezTo>
                    <a:cubicBezTo>
                      <a:pt x="77" y="145"/>
                      <a:pt x="77" y="145"/>
                      <a:pt x="77" y="145"/>
                    </a:cubicBezTo>
                    <a:cubicBezTo>
                      <a:pt x="71" y="148"/>
                      <a:pt x="60" y="150"/>
                      <a:pt x="53" y="148"/>
                    </a:cubicBezTo>
                    <a:cubicBezTo>
                      <a:pt x="53" y="148"/>
                      <a:pt x="52" y="148"/>
                      <a:pt x="52" y="147"/>
                    </a:cubicBezTo>
                    <a:cubicBezTo>
                      <a:pt x="51" y="147"/>
                      <a:pt x="51" y="147"/>
                      <a:pt x="50" y="147"/>
                    </a:cubicBezTo>
                    <a:cubicBezTo>
                      <a:pt x="50" y="147"/>
                      <a:pt x="50" y="147"/>
                      <a:pt x="50" y="147"/>
                    </a:cubicBezTo>
                    <a:cubicBezTo>
                      <a:pt x="50" y="151"/>
                      <a:pt x="50" y="154"/>
                      <a:pt x="49" y="156"/>
                    </a:cubicBezTo>
                    <a:cubicBezTo>
                      <a:pt x="48" y="157"/>
                      <a:pt x="48" y="157"/>
                      <a:pt x="48" y="157"/>
                    </a:cubicBezTo>
                    <a:cubicBezTo>
                      <a:pt x="48" y="158"/>
                      <a:pt x="48" y="158"/>
                      <a:pt x="47" y="158"/>
                    </a:cubicBezTo>
                    <a:cubicBezTo>
                      <a:pt x="47" y="159"/>
                      <a:pt x="46" y="159"/>
                      <a:pt x="46" y="160"/>
                    </a:cubicBezTo>
                    <a:cubicBezTo>
                      <a:pt x="44" y="161"/>
                      <a:pt x="42" y="162"/>
                      <a:pt x="41" y="162"/>
                    </a:cubicBezTo>
                    <a:cubicBezTo>
                      <a:pt x="40" y="162"/>
                      <a:pt x="40" y="162"/>
                      <a:pt x="40" y="162"/>
                    </a:cubicBezTo>
                    <a:cubicBezTo>
                      <a:pt x="40" y="162"/>
                      <a:pt x="39" y="162"/>
                      <a:pt x="38" y="162"/>
                    </a:cubicBezTo>
                    <a:cubicBezTo>
                      <a:pt x="38" y="162"/>
                      <a:pt x="39" y="162"/>
                      <a:pt x="39" y="162"/>
                    </a:cubicBezTo>
                    <a:cubicBezTo>
                      <a:pt x="39" y="162"/>
                      <a:pt x="39" y="162"/>
                      <a:pt x="39" y="162"/>
                    </a:cubicBezTo>
                    <a:cubicBezTo>
                      <a:pt x="39" y="162"/>
                      <a:pt x="39" y="162"/>
                      <a:pt x="39" y="163"/>
                    </a:cubicBezTo>
                    <a:cubicBezTo>
                      <a:pt x="39" y="163"/>
                      <a:pt x="40" y="163"/>
                      <a:pt x="40" y="163"/>
                    </a:cubicBezTo>
                    <a:cubicBezTo>
                      <a:pt x="40" y="163"/>
                      <a:pt x="40" y="163"/>
                      <a:pt x="40" y="163"/>
                    </a:cubicBezTo>
                    <a:cubicBezTo>
                      <a:pt x="40" y="164"/>
                      <a:pt x="40" y="166"/>
                      <a:pt x="40" y="167"/>
                    </a:cubicBezTo>
                    <a:cubicBezTo>
                      <a:pt x="40" y="168"/>
                      <a:pt x="40" y="168"/>
                      <a:pt x="40" y="168"/>
                    </a:cubicBezTo>
                    <a:cubicBezTo>
                      <a:pt x="40" y="169"/>
                      <a:pt x="40" y="169"/>
                      <a:pt x="40" y="169"/>
                    </a:cubicBezTo>
                    <a:cubicBezTo>
                      <a:pt x="40" y="169"/>
                      <a:pt x="40" y="169"/>
                      <a:pt x="40" y="168"/>
                    </a:cubicBezTo>
                    <a:cubicBezTo>
                      <a:pt x="40" y="168"/>
                      <a:pt x="40" y="168"/>
                      <a:pt x="40" y="168"/>
                    </a:cubicBezTo>
                    <a:cubicBezTo>
                      <a:pt x="40" y="168"/>
                      <a:pt x="41" y="168"/>
                      <a:pt x="41" y="168"/>
                    </a:cubicBezTo>
                    <a:cubicBezTo>
                      <a:pt x="41" y="168"/>
                      <a:pt x="41" y="168"/>
                      <a:pt x="41" y="168"/>
                    </a:cubicBezTo>
                    <a:cubicBezTo>
                      <a:pt x="41" y="168"/>
                      <a:pt x="41" y="168"/>
                      <a:pt x="41" y="168"/>
                    </a:cubicBezTo>
                    <a:cubicBezTo>
                      <a:pt x="41" y="168"/>
                      <a:pt x="41" y="168"/>
                      <a:pt x="41" y="168"/>
                    </a:cubicBezTo>
                    <a:cubicBezTo>
                      <a:pt x="41" y="168"/>
                      <a:pt x="41" y="168"/>
                      <a:pt x="41" y="168"/>
                    </a:cubicBezTo>
                    <a:cubicBezTo>
                      <a:pt x="43" y="166"/>
                      <a:pt x="45" y="166"/>
                      <a:pt x="47" y="165"/>
                    </a:cubicBezTo>
                    <a:cubicBezTo>
                      <a:pt x="51" y="164"/>
                      <a:pt x="54" y="165"/>
                      <a:pt x="59" y="166"/>
                    </a:cubicBezTo>
                    <a:cubicBezTo>
                      <a:pt x="60" y="166"/>
                      <a:pt x="60" y="166"/>
                      <a:pt x="61" y="167"/>
                    </a:cubicBezTo>
                    <a:cubicBezTo>
                      <a:pt x="62" y="167"/>
                      <a:pt x="63" y="167"/>
                      <a:pt x="64" y="168"/>
                    </a:cubicBezTo>
                    <a:cubicBezTo>
                      <a:pt x="64" y="168"/>
                      <a:pt x="64" y="168"/>
                      <a:pt x="64" y="168"/>
                    </a:cubicBezTo>
                    <a:cubicBezTo>
                      <a:pt x="65" y="168"/>
                      <a:pt x="66" y="169"/>
                      <a:pt x="66" y="169"/>
                    </a:cubicBezTo>
                    <a:cubicBezTo>
                      <a:pt x="66" y="169"/>
                      <a:pt x="66" y="169"/>
                      <a:pt x="66" y="169"/>
                    </a:cubicBezTo>
                    <a:cubicBezTo>
                      <a:pt x="67" y="170"/>
                      <a:pt x="68" y="170"/>
                      <a:pt x="69" y="171"/>
                    </a:cubicBezTo>
                    <a:cubicBezTo>
                      <a:pt x="69" y="171"/>
                      <a:pt x="69" y="171"/>
                      <a:pt x="69" y="171"/>
                    </a:cubicBezTo>
                    <a:cubicBezTo>
                      <a:pt x="70" y="172"/>
                      <a:pt x="71" y="172"/>
                      <a:pt x="71" y="173"/>
                    </a:cubicBezTo>
                    <a:cubicBezTo>
                      <a:pt x="75" y="176"/>
                      <a:pt x="78" y="178"/>
                      <a:pt x="81" y="178"/>
                    </a:cubicBezTo>
                    <a:cubicBezTo>
                      <a:pt x="88" y="179"/>
                      <a:pt x="89" y="177"/>
                      <a:pt x="91" y="176"/>
                    </a:cubicBezTo>
                    <a:cubicBezTo>
                      <a:pt x="91" y="176"/>
                      <a:pt x="91" y="176"/>
                      <a:pt x="91" y="176"/>
                    </a:cubicBezTo>
                    <a:cubicBezTo>
                      <a:pt x="91" y="176"/>
                      <a:pt x="91" y="176"/>
                      <a:pt x="91" y="176"/>
                    </a:cubicBezTo>
                    <a:cubicBezTo>
                      <a:pt x="91" y="176"/>
                      <a:pt x="91" y="176"/>
                      <a:pt x="91" y="176"/>
                    </a:cubicBezTo>
                    <a:cubicBezTo>
                      <a:pt x="92" y="177"/>
                      <a:pt x="91" y="177"/>
                      <a:pt x="91" y="178"/>
                    </a:cubicBezTo>
                    <a:cubicBezTo>
                      <a:pt x="91" y="178"/>
                      <a:pt x="91" y="178"/>
                      <a:pt x="91" y="178"/>
                    </a:cubicBezTo>
                    <a:cubicBezTo>
                      <a:pt x="91" y="178"/>
                      <a:pt x="87" y="180"/>
                      <a:pt x="82" y="180"/>
                    </a:cubicBezTo>
                    <a:cubicBezTo>
                      <a:pt x="79" y="179"/>
                      <a:pt x="77" y="178"/>
                      <a:pt x="74" y="176"/>
                    </a:cubicBezTo>
                    <a:cubicBezTo>
                      <a:pt x="74" y="176"/>
                      <a:pt x="73" y="176"/>
                      <a:pt x="72" y="175"/>
                    </a:cubicBezTo>
                    <a:cubicBezTo>
                      <a:pt x="70" y="173"/>
                      <a:pt x="68" y="172"/>
                      <a:pt x="66" y="170"/>
                    </a:cubicBezTo>
                    <a:cubicBezTo>
                      <a:pt x="65" y="169"/>
                      <a:pt x="64" y="169"/>
                      <a:pt x="63" y="168"/>
                    </a:cubicBezTo>
                    <a:cubicBezTo>
                      <a:pt x="62" y="168"/>
                      <a:pt x="62" y="168"/>
                      <a:pt x="61" y="168"/>
                    </a:cubicBezTo>
                    <a:cubicBezTo>
                      <a:pt x="61" y="167"/>
                      <a:pt x="61" y="167"/>
                      <a:pt x="60" y="167"/>
                    </a:cubicBezTo>
                    <a:cubicBezTo>
                      <a:pt x="56" y="165"/>
                      <a:pt x="50" y="165"/>
                      <a:pt x="45" y="166"/>
                    </a:cubicBezTo>
                    <a:cubicBezTo>
                      <a:pt x="45" y="166"/>
                      <a:pt x="45" y="166"/>
                      <a:pt x="44" y="167"/>
                    </a:cubicBezTo>
                    <a:cubicBezTo>
                      <a:pt x="44" y="167"/>
                      <a:pt x="44" y="167"/>
                      <a:pt x="43" y="167"/>
                    </a:cubicBezTo>
                    <a:cubicBezTo>
                      <a:pt x="43" y="167"/>
                      <a:pt x="43" y="167"/>
                      <a:pt x="43" y="167"/>
                    </a:cubicBezTo>
                    <a:cubicBezTo>
                      <a:pt x="43" y="167"/>
                      <a:pt x="43" y="167"/>
                      <a:pt x="43" y="167"/>
                    </a:cubicBezTo>
                    <a:cubicBezTo>
                      <a:pt x="42" y="168"/>
                      <a:pt x="42" y="168"/>
                      <a:pt x="42" y="168"/>
                    </a:cubicBezTo>
                    <a:cubicBezTo>
                      <a:pt x="41" y="168"/>
                      <a:pt x="41" y="169"/>
                      <a:pt x="41" y="169"/>
                    </a:cubicBezTo>
                    <a:cubicBezTo>
                      <a:pt x="41" y="169"/>
                      <a:pt x="41" y="169"/>
                      <a:pt x="41" y="169"/>
                    </a:cubicBezTo>
                    <a:cubicBezTo>
                      <a:pt x="41" y="169"/>
                      <a:pt x="41" y="169"/>
                      <a:pt x="41" y="170"/>
                    </a:cubicBezTo>
                    <a:cubicBezTo>
                      <a:pt x="43" y="171"/>
                      <a:pt x="44" y="179"/>
                      <a:pt x="38" y="184"/>
                    </a:cubicBezTo>
                    <a:cubicBezTo>
                      <a:pt x="36" y="187"/>
                      <a:pt x="33" y="188"/>
                      <a:pt x="29" y="189"/>
                    </a:cubicBezTo>
                    <a:cubicBezTo>
                      <a:pt x="29" y="189"/>
                      <a:pt x="29" y="189"/>
                      <a:pt x="29" y="189"/>
                    </a:cubicBezTo>
                    <a:cubicBezTo>
                      <a:pt x="29" y="190"/>
                      <a:pt x="29" y="190"/>
                      <a:pt x="28" y="190"/>
                    </a:cubicBezTo>
                    <a:cubicBezTo>
                      <a:pt x="28" y="190"/>
                      <a:pt x="28" y="190"/>
                      <a:pt x="28" y="191"/>
                    </a:cubicBezTo>
                    <a:cubicBezTo>
                      <a:pt x="27" y="193"/>
                      <a:pt x="29" y="195"/>
                      <a:pt x="30" y="197"/>
                    </a:cubicBezTo>
                    <a:cubicBezTo>
                      <a:pt x="31" y="198"/>
                      <a:pt x="31" y="198"/>
                      <a:pt x="32" y="199"/>
                    </a:cubicBezTo>
                    <a:cubicBezTo>
                      <a:pt x="32" y="199"/>
                      <a:pt x="32" y="199"/>
                      <a:pt x="32" y="199"/>
                    </a:cubicBezTo>
                    <a:cubicBezTo>
                      <a:pt x="33" y="200"/>
                      <a:pt x="33" y="200"/>
                      <a:pt x="33" y="200"/>
                    </a:cubicBezTo>
                    <a:cubicBezTo>
                      <a:pt x="33" y="200"/>
                      <a:pt x="33" y="200"/>
                      <a:pt x="33" y="200"/>
                    </a:cubicBezTo>
                    <a:cubicBezTo>
                      <a:pt x="34" y="200"/>
                      <a:pt x="34" y="201"/>
                      <a:pt x="35" y="201"/>
                    </a:cubicBezTo>
                    <a:cubicBezTo>
                      <a:pt x="35" y="201"/>
                      <a:pt x="35" y="201"/>
                      <a:pt x="35" y="201"/>
                    </a:cubicBezTo>
                    <a:cubicBezTo>
                      <a:pt x="35" y="201"/>
                      <a:pt x="35" y="201"/>
                      <a:pt x="35" y="201"/>
                    </a:cubicBezTo>
                    <a:cubicBezTo>
                      <a:pt x="35" y="201"/>
                      <a:pt x="35" y="201"/>
                      <a:pt x="35" y="201"/>
                    </a:cubicBezTo>
                    <a:cubicBezTo>
                      <a:pt x="37" y="202"/>
                      <a:pt x="39" y="202"/>
                      <a:pt x="41" y="201"/>
                    </a:cubicBezTo>
                    <a:cubicBezTo>
                      <a:pt x="41" y="201"/>
                      <a:pt x="41" y="201"/>
                      <a:pt x="42" y="201"/>
                    </a:cubicBezTo>
                    <a:cubicBezTo>
                      <a:pt x="42" y="201"/>
                      <a:pt x="42" y="201"/>
                      <a:pt x="42" y="201"/>
                    </a:cubicBezTo>
                    <a:cubicBezTo>
                      <a:pt x="38" y="202"/>
                      <a:pt x="36" y="202"/>
                      <a:pt x="35" y="202"/>
                    </a:cubicBezTo>
                    <a:cubicBezTo>
                      <a:pt x="35" y="202"/>
                      <a:pt x="35" y="202"/>
                      <a:pt x="35" y="202"/>
                    </a:cubicBezTo>
                    <a:cubicBezTo>
                      <a:pt x="35" y="202"/>
                      <a:pt x="35" y="202"/>
                      <a:pt x="35" y="202"/>
                    </a:cubicBezTo>
                    <a:cubicBezTo>
                      <a:pt x="35" y="202"/>
                      <a:pt x="35" y="202"/>
                      <a:pt x="34" y="202"/>
                    </a:cubicBezTo>
                    <a:cubicBezTo>
                      <a:pt x="34" y="202"/>
                      <a:pt x="34" y="202"/>
                      <a:pt x="34" y="202"/>
                    </a:cubicBezTo>
                    <a:cubicBezTo>
                      <a:pt x="34" y="202"/>
                      <a:pt x="34" y="202"/>
                      <a:pt x="34" y="202"/>
                    </a:cubicBezTo>
                    <a:cubicBezTo>
                      <a:pt x="34" y="202"/>
                      <a:pt x="34" y="203"/>
                      <a:pt x="34" y="203"/>
                    </a:cubicBezTo>
                    <a:cubicBezTo>
                      <a:pt x="34" y="204"/>
                      <a:pt x="35" y="206"/>
                      <a:pt x="35" y="207"/>
                    </a:cubicBezTo>
                    <a:cubicBezTo>
                      <a:pt x="35" y="207"/>
                      <a:pt x="35" y="207"/>
                      <a:pt x="35" y="207"/>
                    </a:cubicBezTo>
                    <a:cubicBezTo>
                      <a:pt x="36" y="207"/>
                      <a:pt x="36" y="208"/>
                      <a:pt x="37" y="209"/>
                    </a:cubicBezTo>
                    <a:cubicBezTo>
                      <a:pt x="37" y="209"/>
                      <a:pt x="38" y="210"/>
                      <a:pt x="38" y="210"/>
                    </a:cubicBezTo>
                    <a:cubicBezTo>
                      <a:pt x="39" y="211"/>
                      <a:pt x="39" y="211"/>
                      <a:pt x="40" y="212"/>
                    </a:cubicBezTo>
                    <a:cubicBezTo>
                      <a:pt x="40" y="212"/>
                      <a:pt x="40" y="212"/>
                      <a:pt x="40" y="212"/>
                    </a:cubicBezTo>
                    <a:cubicBezTo>
                      <a:pt x="41" y="212"/>
                      <a:pt x="41" y="213"/>
                      <a:pt x="42" y="213"/>
                    </a:cubicBezTo>
                    <a:cubicBezTo>
                      <a:pt x="42" y="213"/>
                      <a:pt x="42" y="213"/>
                      <a:pt x="42" y="213"/>
                    </a:cubicBezTo>
                    <a:cubicBezTo>
                      <a:pt x="43" y="214"/>
                      <a:pt x="44" y="214"/>
                      <a:pt x="44" y="214"/>
                    </a:cubicBezTo>
                    <a:cubicBezTo>
                      <a:pt x="45" y="214"/>
                      <a:pt x="45" y="215"/>
                      <a:pt x="45" y="215"/>
                    </a:cubicBezTo>
                    <a:cubicBezTo>
                      <a:pt x="46" y="215"/>
                      <a:pt x="46" y="215"/>
                      <a:pt x="47" y="215"/>
                    </a:cubicBezTo>
                    <a:cubicBezTo>
                      <a:pt x="47" y="215"/>
                      <a:pt x="47" y="215"/>
                      <a:pt x="48" y="215"/>
                    </a:cubicBezTo>
                    <a:cubicBezTo>
                      <a:pt x="48" y="215"/>
                      <a:pt x="48" y="215"/>
                      <a:pt x="48" y="215"/>
                    </a:cubicBezTo>
                    <a:cubicBezTo>
                      <a:pt x="49" y="215"/>
                      <a:pt x="50" y="215"/>
                      <a:pt x="51" y="215"/>
                    </a:cubicBezTo>
                    <a:cubicBezTo>
                      <a:pt x="52" y="215"/>
                      <a:pt x="53" y="214"/>
                      <a:pt x="54" y="214"/>
                    </a:cubicBezTo>
                    <a:cubicBezTo>
                      <a:pt x="53" y="214"/>
                      <a:pt x="53" y="215"/>
                      <a:pt x="52" y="215"/>
                    </a:cubicBezTo>
                    <a:cubicBezTo>
                      <a:pt x="51" y="215"/>
                      <a:pt x="50" y="215"/>
                      <a:pt x="49" y="215"/>
                    </a:cubicBezTo>
                    <a:cubicBezTo>
                      <a:pt x="49" y="215"/>
                      <a:pt x="49" y="215"/>
                      <a:pt x="49" y="215"/>
                    </a:cubicBezTo>
                    <a:cubicBezTo>
                      <a:pt x="49" y="215"/>
                      <a:pt x="49" y="215"/>
                      <a:pt x="48" y="215"/>
                    </a:cubicBezTo>
                    <a:cubicBezTo>
                      <a:pt x="48" y="216"/>
                      <a:pt x="48" y="216"/>
                      <a:pt x="47" y="216"/>
                    </a:cubicBezTo>
                    <a:cubicBezTo>
                      <a:pt x="47" y="216"/>
                      <a:pt x="47" y="216"/>
                      <a:pt x="47" y="216"/>
                    </a:cubicBezTo>
                    <a:cubicBezTo>
                      <a:pt x="49" y="216"/>
                      <a:pt x="50" y="217"/>
                      <a:pt x="52" y="217"/>
                    </a:cubicBezTo>
                    <a:cubicBezTo>
                      <a:pt x="52" y="218"/>
                      <a:pt x="53" y="218"/>
                      <a:pt x="54" y="218"/>
                    </a:cubicBezTo>
                    <a:cubicBezTo>
                      <a:pt x="55" y="218"/>
                      <a:pt x="56" y="219"/>
                      <a:pt x="57" y="219"/>
                    </a:cubicBezTo>
                    <a:cubicBezTo>
                      <a:pt x="59" y="219"/>
                      <a:pt x="60" y="219"/>
                      <a:pt x="62" y="219"/>
                    </a:cubicBezTo>
                    <a:cubicBezTo>
                      <a:pt x="62" y="219"/>
                      <a:pt x="62" y="219"/>
                      <a:pt x="62" y="219"/>
                    </a:cubicBezTo>
                    <a:cubicBezTo>
                      <a:pt x="63" y="219"/>
                      <a:pt x="65" y="219"/>
                      <a:pt x="66" y="218"/>
                    </a:cubicBezTo>
                    <a:cubicBezTo>
                      <a:pt x="66" y="218"/>
                      <a:pt x="66" y="218"/>
                      <a:pt x="67" y="218"/>
                    </a:cubicBezTo>
                    <a:cubicBezTo>
                      <a:pt x="68" y="218"/>
                      <a:pt x="69" y="218"/>
                      <a:pt x="70" y="217"/>
                    </a:cubicBezTo>
                    <a:cubicBezTo>
                      <a:pt x="72" y="217"/>
                      <a:pt x="74" y="216"/>
                      <a:pt x="75" y="215"/>
                    </a:cubicBezTo>
                    <a:cubicBezTo>
                      <a:pt x="76" y="214"/>
                      <a:pt x="77" y="214"/>
                      <a:pt x="78" y="213"/>
                    </a:cubicBezTo>
                    <a:cubicBezTo>
                      <a:pt x="78" y="213"/>
                      <a:pt x="78" y="213"/>
                      <a:pt x="78" y="213"/>
                    </a:cubicBezTo>
                    <a:cubicBezTo>
                      <a:pt x="79" y="213"/>
                      <a:pt x="79" y="212"/>
                      <a:pt x="79" y="212"/>
                    </a:cubicBezTo>
                    <a:cubicBezTo>
                      <a:pt x="81" y="212"/>
                      <a:pt x="82" y="212"/>
                      <a:pt x="84" y="212"/>
                    </a:cubicBezTo>
                    <a:cubicBezTo>
                      <a:pt x="85" y="211"/>
                      <a:pt x="86" y="211"/>
                      <a:pt x="88" y="211"/>
                    </a:cubicBezTo>
                    <a:cubicBezTo>
                      <a:pt x="88" y="211"/>
                      <a:pt x="88" y="211"/>
                      <a:pt x="88" y="211"/>
                    </a:cubicBezTo>
                    <a:cubicBezTo>
                      <a:pt x="89" y="211"/>
                      <a:pt x="90" y="211"/>
                      <a:pt x="92" y="211"/>
                    </a:cubicBezTo>
                    <a:cubicBezTo>
                      <a:pt x="92" y="211"/>
                      <a:pt x="92" y="211"/>
                      <a:pt x="92" y="211"/>
                    </a:cubicBezTo>
                    <a:cubicBezTo>
                      <a:pt x="93" y="210"/>
                      <a:pt x="94" y="210"/>
                      <a:pt x="96" y="210"/>
                    </a:cubicBezTo>
                    <a:cubicBezTo>
                      <a:pt x="99" y="209"/>
                      <a:pt x="103" y="208"/>
                      <a:pt x="107" y="206"/>
                    </a:cubicBezTo>
                    <a:cubicBezTo>
                      <a:pt x="108" y="205"/>
                      <a:pt x="109" y="205"/>
                      <a:pt x="111" y="204"/>
                    </a:cubicBezTo>
                    <a:cubicBezTo>
                      <a:pt x="111" y="204"/>
                      <a:pt x="111" y="204"/>
                      <a:pt x="111" y="204"/>
                    </a:cubicBezTo>
                    <a:cubicBezTo>
                      <a:pt x="111" y="204"/>
                      <a:pt x="111" y="203"/>
                      <a:pt x="112" y="203"/>
                    </a:cubicBezTo>
                    <a:cubicBezTo>
                      <a:pt x="112" y="203"/>
                      <a:pt x="112" y="203"/>
                      <a:pt x="112" y="203"/>
                    </a:cubicBezTo>
                    <a:cubicBezTo>
                      <a:pt x="112" y="203"/>
                      <a:pt x="113" y="203"/>
                      <a:pt x="113" y="202"/>
                    </a:cubicBezTo>
                    <a:cubicBezTo>
                      <a:pt x="114" y="202"/>
                      <a:pt x="114" y="201"/>
                      <a:pt x="114" y="201"/>
                    </a:cubicBezTo>
                    <a:cubicBezTo>
                      <a:pt x="121" y="192"/>
                      <a:pt x="118" y="179"/>
                      <a:pt x="115" y="170"/>
                    </a:cubicBezTo>
                    <a:cubicBezTo>
                      <a:pt x="115" y="169"/>
                      <a:pt x="114" y="167"/>
                      <a:pt x="114" y="166"/>
                    </a:cubicBezTo>
                    <a:cubicBezTo>
                      <a:pt x="114" y="166"/>
                      <a:pt x="114" y="166"/>
                      <a:pt x="113" y="166"/>
                    </a:cubicBezTo>
                    <a:cubicBezTo>
                      <a:pt x="113" y="164"/>
                      <a:pt x="112" y="162"/>
                      <a:pt x="112" y="161"/>
                    </a:cubicBezTo>
                    <a:cubicBezTo>
                      <a:pt x="110" y="156"/>
                      <a:pt x="106" y="150"/>
                      <a:pt x="108" y="143"/>
                    </a:cubicBezTo>
                    <a:cubicBezTo>
                      <a:pt x="109" y="142"/>
                      <a:pt x="109" y="141"/>
                      <a:pt x="110" y="139"/>
                    </a:cubicBezTo>
                    <a:cubicBezTo>
                      <a:pt x="111" y="138"/>
                      <a:pt x="112" y="137"/>
                      <a:pt x="113" y="136"/>
                    </a:cubicBezTo>
                    <a:cubicBezTo>
                      <a:pt x="115" y="134"/>
                      <a:pt x="118" y="131"/>
                      <a:pt x="120" y="129"/>
                    </a:cubicBezTo>
                    <a:cubicBezTo>
                      <a:pt x="122" y="128"/>
                      <a:pt x="124" y="126"/>
                      <a:pt x="127" y="123"/>
                    </a:cubicBezTo>
                    <a:cubicBezTo>
                      <a:pt x="128" y="122"/>
                      <a:pt x="129" y="121"/>
                      <a:pt x="130" y="119"/>
                    </a:cubicBezTo>
                    <a:cubicBezTo>
                      <a:pt x="130" y="119"/>
                      <a:pt x="131" y="119"/>
                      <a:pt x="131" y="118"/>
                    </a:cubicBezTo>
                    <a:cubicBezTo>
                      <a:pt x="131" y="118"/>
                      <a:pt x="131" y="118"/>
                      <a:pt x="131" y="118"/>
                    </a:cubicBezTo>
                    <a:cubicBezTo>
                      <a:pt x="132" y="117"/>
                      <a:pt x="133" y="115"/>
                      <a:pt x="133" y="114"/>
                    </a:cubicBezTo>
                    <a:cubicBezTo>
                      <a:pt x="133" y="114"/>
                      <a:pt x="133" y="114"/>
                      <a:pt x="133" y="114"/>
                    </a:cubicBezTo>
                    <a:cubicBezTo>
                      <a:pt x="137" y="107"/>
                      <a:pt x="138" y="99"/>
                      <a:pt x="136" y="86"/>
                    </a:cubicBezTo>
                    <a:cubicBezTo>
                      <a:pt x="142" y="83"/>
                      <a:pt x="148" y="80"/>
                      <a:pt x="152" y="76"/>
                    </a:cubicBezTo>
                    <a:cubicBezTo>
                      <a:pt x="155" y="74"/>
                      <a:pt x="157" y="73"/>
                      <a:pt x="159" y="71"/>
                    </a:cubicBezTo>
                    <a:cubicBezTo>
                      <a:pt x="159" y="71"/>
                      <a:pt x="159" y="71"/>
                      <a:pt x="159" y="71"/>
                    </a:cubicBezTo>
                    <a:cubicBezTo>
                      <a:pt x="161" y="69"/>
                      <a:pt x="162" y="67"/>
                      <a:pt x="164" y="65"/>
                    </a:cubicBezTo>
                    <a:cubicBezTo>
                      <a:pt x="164" y="65"/>
                      <a:pt x="164" y="65"/>
                      <a:pt x="164" y="65"/>
                    </a:cubicBezTo>
                    <a:cubicBezTo>
                      <a:pt x="166" y="63"/>
                      <a:pt x="167" y="61"/>
                      <a:pt x="168" y="59"/>
                    </a:cubicBezTo>
                    <a:cubicBezTo>
                      <a:pt x="171" y="55"/>
                      <a:pt x="172" y="51"/>
                      <a:pt x="173" y="47"/>
                    </a:cubicBezTo>
                    <a:cubicBezTo>
                      <a:pt x="174" y="42"/>
                      <a:pt x="174" y="38"/>
                      <a:pt x="173" y="33"/>
                    </a:cubicBezTo>
                    <a:close/>
                    <a:moveTo>
                      <a:pt x="40" y="137"/>
                    </a:moveTo>
                    <a:cubicBezTo>
                      <a:pt x="38" y="136"/>
                      <a:pt x="36" y="135"/>
                      <a:pt x="35" y="134"/>
                    </a:cubicBezTo>
                    <a:cubicBezTo>
                      <a:pt x="35" y="134"/>
                      <a:pt x="35" y="134"/>
                      <a:pt x="35" y="134"/>
                    </a:cubicBezTo>
                    <a:cubicBezTo>
                      <a:pt x="34" y="133"/>
                      <a:pt x="33" y="133"/>
                      <a:pt x="32" y="132"/>
                    </a:cubicBezTo>
                    <a:cubicBezTo>
                      <a:pt x="32" y="132"/>
                      <a:pt x="32" y="132"/>
                      <a:pt x="32" y="132"/>
                    </a:cubicBezTo>
                    <a:cubicBezTo>
                      <a:pt x="31" y="131"/>
                      <a:pt x="30" y="130"/>
                      <a:pt x="30" y="130"/>
                    </a:cubicBezTo>
                    <a:cubicBezTo>
                      <a:pt x="30" y="130"/>
                      <a:pt x="30" y="130"/>
                      <a:pt x="30" y="130"/>
                    </a:cubicBezTo>
                    <a:cubicBezTo>
                      <a:pt x="29" y="129"/>
                      <a:pt x="29" y="129"/>
                      <a:pt x="28" y="128"/>
                    </a:cubicBezTo>
                    <a:cubicBezTo>
                      <a:pt x="27" y="127"/>
                      <a:pt x="27" y="127"/>
                      <a:pt x="26" y="126"/>
                    </a:cubicBezTo>
                    <a:cubicBezTo>
                      <a:pt x="25" y="125"/>
                      <a:pt x="25" y="125"/>
                      <a:pt x="24" y="124"/>
                    </a:cubicBezTo>
                    <a:cubicBezTo>
                      <a:pt x="23" y="123"/>
                      <a:pt x="23" y="122"/>
                      <a:pt x="22" y="121"/>
                    </a:cubicBezTo>
                    <a:cubicBezTo>
                      <a:pt x="21" y="121"/>
                      <a:pt x="21" y="120"/>
                      <a:pt x="21" y="120"/>
                    </a:cubicBezTo>
                    <a:cubicBezTo>
                      <a:pt x="20" y="119"/>
                      <a:pt x="20" y="119"/>
                      <a:pt x="19" y="118"/>
                    </a:cubicBezTo>
                    <a:cubicBezTo>
                      <a:pt x="19" y="118"/>
                      <a:pt x="19" y="118"/>
                      <a:pt x="19" y="118"/>
                    </a:cubicBezTo>
                    <a:cubicBezTo>
                      <a:pt x="19" y="118"/>
                      <a:pt x="19" y="118"/>
                      <a:pt x="19" y="118"/>
                    </a:cubicBezTo>
                    <a:cubicBezTo>
                      <a:pt x="18" y="117"/>
                      <a:pt x="14" y="117"/>
                      <a:pt x="15" y="116"/>
                    </a:cubicBezTo>
                    <a:cubicBezTo>
                      <a:pt x="15" y="115"/>
                      <a:pt x="18" y="115"/>
                      <a:pt x="19" y="116"/>
                    </a:cubicBezTo>
                    <a:cubicBezTo>
                      <a:pt x="19" y="116"/>
                      <a:pt x="20" y="116"/>
                      <a:pt x="20" y="116"/>
                    </a:cubicBezTo>
                    <a:cubicBezTo>
                      <a:pt x="20" y="116"/>
                      <a:pt x="20" y="116"/>
                      <a:pt x="20" y="116"/>
                    </a:cubicBezTo>
                    <a:cubicBezTo>
                      <a:pt x="21" y="118"/>
                      <a:pt x="22" y="120"/>
                      <a:pt x="24" y="121"/>
                    </a:cubicBezTo>
                    <a:cubicBezTo>
                      <a:pt x="25" y="123"/>
                      <a:pt x="27" y="125"/>
                      <a:pt x="28" y="127"/>
                    </a:cubicBezTo>
                    <a:cubicBezTo>
                      <a:pt x="30" y="129"/>
                      <a:pt x="32" y="131"/>
                      <a:pt x="35" y="132"/>
                    </a:cubicBezTo>
                    <a:cubicBezTo>
                      <a:pt x="36" y="133"/>
                      <a:pt x="38" y="134"/>
                      <a:pt x="39" y="135"/>
                    </a:cubicBezTo>
                    <a:cubicBezTo>
                      <a:pt x="39" y="135"/>
                      <a:pt x="39" y="135"/>
                      <a:pt x="39" y="135"/>
                    </a:cubicBezTo>
                    <a:cubicBezTo>
                      <a:pt x="42" y="137"/>
                      <a:pt x="44" y="138"/>
                      <a:pt x="46" y="139"/>
                    </a:cubicBezTo>
                    <a:cubicBezTo>
                      <a:pt x="50" y="140"/>
                      <a:pt x="54" y="140"/>
                      <a:pt x="58" y="140"/>
                    </a:cubicBezTo>
                    <a:cubicBezTo>
                      <a:pt x="65" y="138"/>
                      <a:pt x="70" y="129"/>
                      <a:pt x="78" y="127"/>
                    </a:cubicBezTo>
                    <a:cubicBezTo>
                      <a:pt x="78" y="127"/>
                      <a:pt x="79" y="127"/>
                      <a:pt x="79" y="127"/>
                    </a:cubicBezTo>
                    <a:cubicBezTo>
                      <a:pt x="80" y="127"/>
                      <a:pt x="80" y="127"/>
                      <a:pt x="81" y="126"/>
                    </a:cubicBezTo>
                    <a:cubicBezTo>
                      <a:pt x="84" y="126"/>
                      <a:pt x="86" y="126"/>
                      <a:pt x="89" y="126"/>
                    </a:cubicBezTo>
                    <a:cubicBezTo>
                      <a:pt x="89" y="126"/>
                      <a:pt x="89" y="126"/>
                      <a:pt x="89" y="126"/>
                    </a:cubicBezTo>
                    <a:cubicBezTo>
                      <a:pt x="89" y="126"/>
                      <a:pt x="89" y="126"/>
                      <a:pt x="89" y="127"/>
                    </a:cubicBezTo>
                    <a:cubicBezTo>
                      <a:pt x="90" y="127"/>
                      <a:pt x="90" y="127"/>
                      <a:pt x="90" y="127"/>
                    </a:cubicBezTo>
                    <a:cubicBezTo>
                      <a:pt x="90" y="127"/>
                      <a:pt x="90" y="127"/>
                      <a:pt x="90" y="127"/>
                    </a:cubicBezTo>
                    <a:cubicBezTo>
                      <a:pt x="90" y="127"/>
                      <a:pt x="90" y="127"/>
                      <a:pt x="90" y="128"/>
                    </a:cubicBezTo>
                    <a:cubicBezTo>
                      <a:pt x="90" y="128"/>
                      <a:pt x="90" y="128"/>
                      <a:pt x="90" y="128"/>
                    </a:cubicBezTo>
                    <a:cubicBezTo>
                      <a:pt x="90" y="128"/>
                      <a:pt x="90" y="128"/>
                      <a:pt x="90" y="128"/>
                    </a:cubicBezTo>
                    <a:cubicBezTo>
                      <a:pt x="90" y="128"/>
                      <a:pt x="90" y="128"/>
                      <a:pt x="90" y="128"/>
                    </a:cubicBezTo>
                    <a:cubicBezTo>
                      <a:pt x="90" y="128"/>
                      <a:pt x="90" y="128"/>
                      <a:pt x="90" y="128"/>
                    </a:cubicBezTo>
                    <a:cubicBezTo>
                      <a:pt x="90" y="128"/>
                      <a:pt x="89" y="129"/>
                      <a:pt x="89" y="129"/>
                    </a:cubicBezTo>
                    <a:cubicBezTo>
                      <a:pt x="89" y="129"/>
                      <a:pt x="89" y="129"/>
                      <a:pt x="88" y="129"/>
                    </a:cubicBezTo>
                    <a:cubicBezTo>
                      <a:pt x="88" y="129"/>
                      <a:pt x="88" y="129"/>
                      <a:pt x="88" y="129"/>
                    </a:cubicBezTo>
                    <a:cubicBezTo>
                      <a:pt x="85" y="130"/>
                      <a:pt x="83" y="127"/>
                      <a:pt x="79" y="129"/>
                    </a:cubicBezTo>
                    <a:cubicBezTo>
                      <a:pt x="79" y="129"/>
                      <a:pt x="79" y="129"/>
                      <a:pt x="78" y="129"/>
                    </a:cubicBezTo>
                    <a:cubicBezTo>
                      <a:pt x="78" y="129"/>
                      <a:pt x="78" y="129"/>
                      <a:pt x="78" y="129"/>
                    </a:cubicBezTo>
                    <a:cubicBezTo>
                      <a:pt x="78" y="129"/>
                      <a:pt x="77" y="129"/>
                      <a:pt x="77" y="129"/>
                    </a:cubicBezTo>
                    <a:cubicBezTo>
                      <a:pt x="76" y="130"/>
                      <a:pt x="76" y="130"/>
                      <a:pt x="75" y="130"/>
                    </a:cubicBezTo>
                    <a:cubicBezTo>
                      <a:pt x="75" y="130"/>
                      <a:pt x="75" y="130"/>
                      <a:pt x="74" y="131"/>
                    </a:cubicBezTo>
                    <a:cubicBezTo>
                      <a:pt x="73" y="131"/>
                      <a:pt x="72" y="132"/>
                      <a:pt x="72" y="132"/>
                    </a:cubicBezTo>
                    <a:cubicBezTo>
                      <a:pt x="67" y="136"/>
                      <a:pt x="63" y="140"/>
                      <a:pt x="58" y="141"/>
                    </a:cubicBezTo>
                    <a:cubicBezTo>
                      <a:pt x="57" y="141"/>
                      <a:pt x="57" y="141"/>
                      <a:pt x="56" y="142"/>
                    </a:cubicBezTo>
                    <a:cubicBezTo>
                      <a:pt x="56" y="142"/>
                      <a:pt x="56" y="142"/>
                      <a:pt x="55" y="142"/>
                    </a:cubicBezTo>
                    <a:cubicBezTo>
                      <a:pt x="55" y="142"/>
                      <a:pt x="55" y="142"/>
                      <a:pt x="55" y="142"/>
                    </a:cubicBezTo>
                    <a:cubicBezTo>
                      <a:pt x="51" y="142"/>
                      <a:pt x="48" y="141"/>
                      <a:pt x="44" y="139"/>
                    </a:cubicBezTo>
                    <a:cubicBezTo>
                      <a:pt x="44" y="139"/>
                      <a:pt x="44" y="139"/>
                      <a:pt x="44" y="139"/>
                    </a:cubicBezTo>
                    <a:cubicBezTo>
                      <a:pt x="43" y="139"/>
                      <a:pt x="41" y="138"/>
                      <a:pt x="40" y="137"/>
                    </a:cubicBezTo>
                    <a:close/>
                    <a:moveTo>
                      <a:pt x="88" y="44"/>
                    </a:moveTo>
                    <a:cubicBezTo>
                      <a:pt x="87" y="45"/>
                      <a:pt x="87" y="45"/>
                      <a:pt x="87" y="46"/>
                    </a:cubicBezTo>
                    <a:cubicBezTo>
                      <a:pt x="87" y="46"/>
                      <a:pt x="87" y="45"/>
                      <a:pt x="87" y="45"/>
                    </a:cubicBezTo>
                    <a:cubicBezTo>
                      <a:pt x="87" y="45"/>
                      <a:pt x="87" y="45"/>
                      <a:pt x="87" y="44"/>
                    </a:cubicBezTo>
                    <a:cubicBezTo>
                      <a:pt x="87" y="44"/>
                      <a:pt x="87" y="43"/>
                      <a:pt x="87" y="42"/>
                    </a:cubicBezTo>
                    <a:cubicBezTo>
                      <a:pt x="87" y="42"/>
                      <a:pt x="87" y="42"/>
                      <a:pt x="87" y="41"/>
                    </a:cubicBezTo>
                    <a:cubicBezTo>
                      <a:pt x="87" y="41"/>
                      <a:pt x="87" y="40"/>
                      <a:pt x="87" y="40"/>
                    </a:cubicBezTo>
                    <a:cubicBezTo>
                      <a:pt x="86" y="39"/>
                      <a:pt x="86" y="39"/>
                      <a:pt x="86" y="38"/>
                    </a:cubicBezTo>
                    <a:cubicBezTo>
                      <a:pt x="86" y="38"/>
                      <a:pt x="86" y="38"/>
                      <a:pt x="85" y="38"/>
                    </a:cubicBezTo>
                    <a:cubicBezTo>
                      <a:pt x="85" y="37"/>
                      <a:pt x="85" y="37"/>
                      <a:pt x="85" y="37"/>
                    </a:cubicBezTo>
                    <a:cubicBezTo>
                      <a:pt x="84" y="36"/>
                      <a:pt x="84" y="36"/>
                      <a:pt x="84" y="36"/>
                    </a:cubicBezTo>
                    <a:cubicBezTo>
                      <a:pt x="79" y="30"/>
                      <a:pt x="69" y="29"/>
                      <a:pt x="65" y="32"/>
                    </a:cubicBezTo>
                    <a:cubicBezTo>
                      <a:pt x="65" y="32"/>
                      <a:pt x="66" y="32"/>
                      <a:pt x="66" y="32"/>
                    </a:cubicBezTo>
                    <a:cubicBezTo>
                      <a:pt x="66" y="32"/>
                      <a:pt x="66" y="31"/>
                      <a:pt x="67" y="31"/>
                    </a:cubicBezTo>
                    <a:cubicBezTo>
                      <a:pt x="67" y="30"/>
                      <a:pt x="68" y="30"/>
                      <a:pt x="69" y="30"/>
                    </a:cubicBezTo>
                    <a:cubicBezTo>
                      <a:pt x="69" y="29"/>
                      <a:pt x="70" y="29"/>
                      <a:pt x="70" y="29"/>
                    </a:cubicBezTo>
                    <a:cubicBezTo>
                      <a:pt x="72" y="28"/>
                      <a:pt x="75" y="28"/>
                      <a:pt x="78" y="29"/>
                    </a:cubicBezTo>
                    <a:cubicBezTo>
                      <a:pt x="78" y="29"/>
                      <a:pt x="78" y="29"/>
                      <a:pt x="79" y="29"/>
                    </a:cubicBezTo>
                    <a:cubicBezTo>
                      <a:pt x="79" y="29"/>
                      <a:pt x="79" y="29"/>
                      <a:pt x="79" y="29"/>
                    </a:cubicBezTo>
                    <a:cubicBezTo>
                      <a:pt x="81" y="30"/>
                      <a:pt x="82" y="31"/>
                      <a:pt x="84" y="32"/>
                    </a:cubicBezTo>
                    <a:cubicBezTo>
                      <a:pt x="84" y="33"/>
                      <a:pt x="84" y="33"/>
                      <a:pt x="85" y="33"/>
                    </a:cubicBezTo>
                    <a:cubicBezTo>
                      <a:pt x="85" y="34"/>
                      <a:pt x="86" y="34"/>
                      <a:pt x="86" y="35"/>
                    </a:cubicBezTo>
                    <a:cubicBezTo>
                      <a:pt x="87" y="35"/>
                      <a:pt x="87" y="36"/>
                      <a:pt x="87" y="37"/>
                    </a:cubicBezTo>
                    <a:cubicBezTo>
                      <a:pt x="87" y="37"/>
                      <a:pt x="87" y="37"/>
                      <a:pt x="87" y="37"/>
                    </a:cubicBezTo>
                    <a:cubicBezTo>
                      <a:pt x="88" y="39"/>
                      <a:pt x="89" y="42"/>
                      <a:pt x="88" y="44"/>
                    </a:cubicBezTo>
                    <a:close/>
                    <a:moveTo>
                      <a:pt x="72" y="41"/>
                    </a:moveTo>
                    <a:cubicBezTo>
                      <a:pt x="72" y="41"/>
                      <a:pt x="72" y="41"/>
                      <a:pt x="72" y="41"/>
                    </a:cubicBezTo>
                    <a:cubicBezTo>
                      <a:pt x="72" y="41"/>
                      <a:pt x="72" y="41"/>
                      <a:pt x="72" y="41"/>
                    </a:cubicBezTo>
                    <a:cubicBezTo>
                      <a:pt x="73" y="42"/>
                      <a:pt x="73" y="42"/>
                      <a:pt x="74" y="43"/>
                    </a:cubicBezTo>
                    <a:cubicBezTo>
                      <a:pt x="75" y="43"/>
                      <a:pt x="76" y="44"/>
                      <a:pt x="76" y="44"/>
                    </a:cubicBezTo>
                    <a:cubicBezTo>
                      <a:pt x="77" y="45"/>
                      <a:pt x="78" y="46"/>
                      <a:pt x="78" y="47"/>
                    </a:cubicBezTo>
                    <a:cubicBezTo>
                      <a:pt x="79" y="48"/>
                      <a:pt x="80" y="49"/>
                      <a:pt x="81" y="51"/>
                    </a:cubicBezTo>
                    <a:cubicBezTo>
                      <a:pt x="81" y="51"/>
                      <a:pt x="81" y="51"/>
                      <a:pt x="81" y="51"/>
                    </a:cubicBezTo>
                    <a:cubicBezTo>
                      <a:pt x="85" y="60"/>
                      <a:pt x="85" y="73"/>
                      <a:pt x="83" y="83"/>
                    </a:cubicBezTo>
                    <a:cubicBezTo>
                      <a:pt x="83" y="84"/>
                      <a:pt x="82" y="86"/>
                      <a:pt x="82" y="87"/>
                    </a:cubicBezTo>
                    <a:cubicBezTo>
                      <a:pt x="81" y="88"/>
                      <a:pt x="81" y="89"/>
                      <a:pt x="81" y="90"/>
                    </a:cubicBezTo>
                    <a:cubicBezTo>
                      <a:pt x="79" y="94"/>
                      <a:pt x="77" y="98"/>
                      <a:pt x="75" y="101"/>
                    </a:cubicBezTo>
                    <a:cubicBezTo>
                      <a:pt x="74" y="102"/>
                      <a:pt x="74" y="102"/>
                      <a:pt x="73" y="103"/>
                    </a:cubicBezTo>
                    <a:cubicBezTo>
                      <a:pt x="74" y="103"/>
                      <a:pt x="75" y="103"/>
                      <a:pt x="76" y="103"/>
                    </a:cubicBezTo>
                    <a:cubicBezTo>
                      <a:pt x="76" y="103"/>
                      <a:pt x="76" y="103"/>
                      <a:pt x="77" y="103"/>
                    </a:cubicBezTo>
                    <a:cubicBezTo>
                      <a:pt x="78" y="103"/>
                      <a:pt x="79" y="103"/>
                      <a:pt x="80" y="103"/>
                    </a:cubicBezTo>
                    <a:cubicBezTo>
                      <a:pt x="81" y="103"/>
                      <a:pt x="81" y="103"/>
                      <a:pt x="82" y="103"/>
                    </a:cubicBezTo>
                    <a:cubicBezTo>
                      <a:pt x="82" y="104"/>
                      <a:pt x="82" y="104"/>
                      <a:pt x="82" y="104"/>
                    </a:cubicBezTo>
                    <a:cubicBezTo>
                      <a:pt x="83" y="104"/>
                      <a:pt x="83" y="104"/>
                      <a:pt x="83" y="104"/>
                    </a:cubicBezTo>
                    <a:cubicBezTo>
                      <a:pt x="84" y="104"/>
                      <a:pt x="84" y="105"/>
                      <a:pt x="84" y="105"/>
                    </a:cubicBezTo>
                    <a:cubicBezTo>
                      <a:pt x="84" y="105"/>
                      <a:pt x="84" y="105"/>
                      <a:pt x="84" y="105"/>
                    </a:cubicBezTo>
                    <a:cubicBezTo>
                      <a:pt x="84" y="104"/>
                      <a:pt x="83" y="104"/>
                      <a:pt x="83" y="104"/>
                    </a:cubicBezTo>
                    <a:cubicBezTo>
                      <a:pt x="80" y="103"/>
                      <a:pt x="75" y="103"/>
                      <a:pt x="70" y="104"/>
                    </a:cubicBezTo>
                    <a:cubicBezTo>
                      <a:pt x="67" y="104"/>
                      <a:pt x="64" y="104"/>
                      <a:pt x="62" y="105"/>
                    </a:cubicBezTo>
                    <a:cubicBezTo>
                      <a:pt x="58" y="105"/>
                      <a:pt x="54" y="104"/>
                      <a:pt x="50" y="103"/>
                    </a:cubicBezTo>
                    <a:cubicBezTo>
                      <a:pt x="50" y="103"/>
                      <a:pt x="50" y="103"/>
                      <a:pt x="50" y="103"/>
                    </a:cubicBezTo>
                    <a:cubicBezTo>
                      <a:pt x="49" y="103"/>
                      <a:pt x="49" y="102"/>
                      <a:pt x="49" y="102"/>
                    </a:cubicBezTo>
                    <a:cubicBezTo>
                      <a:pt x="48" y="102"/>
                      <a:pt x="48" y="102"/>
                      <a:pt x="48" y="102"/>
                    </a:cubicBezTo>
                    <a:cubicBezTo>
                      <a:pt x="47" y="102"/>
                      <a:pt x="46" y="101"/>
                      <a:pt x="45" y="100"/>
                    </a:cubicBezTo>
                    <a:cubicBezTo>
                      <a:pt x="45" y="99"/>
                      <a:pt x="44" y="99"/>
                      <a:pt x="43" y="98"/>
                    </a:cubicBezTo>
                    <a:cubicBezTo>
                      <a:pt x="38" y="90"/>
                      <a:pt x="40" y="80"/>
                      <a:pt x="44" y="71"/>
                    </a:cubicBezTo>
                    <a:cubicBezTo>
                      <a:pt x="47" y="64"/>
                      <a:pt x="51" y="57"/>
                      <a:pt x="54" y="52"/>
                    </a:cubicBezTo>
                    <a:cubicBezTo>
                      <a:pt x="55" y="50"/>
                      <a:pt x="56" y="49"/>
                      <a:pt x="57" y="47"/>
                    </a:cubicBezTo>
                    <a:cubicBezTo>
                      <a:pt x="62" y="43"/>
                      <a:pt x="67" y="39"/>
                      <a:pt x="72" y="41"/>
                    </a:cubicBezTo>
                    <a:close/>
                    <a:moveTo>
                      <a:pt x="25" y="92"/>
                    </a:moveTo>
                    <a:cubicBezTo>
                      <a:pt x="25" y="92"/>
                      <a:pt x="26" y="92"/>
                      <a:pt x="26" y="92"/>
                    </a:cubicBezTo>
                    <a:cubicBezTo>
                      <a:pt x="28" y="92"/>
                      <a:pt x="30" y="92"/>
                      <a:pt x="32" y="92"/>
                    </a:cubicBezTo>
                    <a:cubicBezTo>
                      <a:pt x="33" y="92"/>
                      <a:pt x="34" y="93"/>
                      <a:pt x="35" y="93"/>
                    </a:cubicBezTo>
                    <a:cubicBezTo>
                      <a:pt x="36" y="94"/>
                      <a:pt x="36" y="94"/>
                      <a:pt x="37" y="95"/>
                    </a:cubicBezTo>
                    <a:cubicBezTo>
                      <a:pt x="37" y="95"/>
                      <a:pt x="37" y="95"/>
                      <a:pt x="37" y="95"/>
                    </a:cubicBezTo>
                    <a:cubicBezTo>
                      <a:pt x="37" y="96"/>
                      <a:pt x="37" y="96"/>
                      <a:pt x="37" y="96"/>
                    </a:cubicBezTo>
                    <a:cubicBezTo>
                      <a:pt x="37" y="96"/>
                      <a:pt x="37" y="96"/>
                      <a:pt x="37" y="96"/>
                    </a:cubicBezTo>
                    <a:cubicBezTo>
                      <a:pt x="37" y="96"/>
                      <a:pt x="37" y="96"/>
                      <a:pt x="36" y="96"/>
                    </a:cubicBezTo>
                    <a:cubicBezTo>
                      <a:pt x="36" y="96"/>
                      <a:pt x="36" y="96"/>
                      <a:pt x="36" y="96"/>
                    </a:cubicBezTo>
                    <a:cubicBezTo>
                      <a:pt x="36" y="96"/>
                      <a:pt x="36" y="96"/>
                      <a:pt x="36" y="96"/>
                    </a:cubicBezTo>
                    <a:cubicBezTo>
                      <a:pt x="36" y="96"/>
                      <a:pt x="36" y="96"/>
                      <a:pt x="36" y="96"/>
                    </a:cubicBezTo>
                    <a:cubicBezTo>
                      <a:pt x="33" y="93"/>
                      <a:pt x="29" y="93"/>
                      <a:pt x="25" y="94"/>
                    </a:cubicBezTo>
                    <a:cubicBezTo>
                      <a:pt x="24" y="94"/>
                      <a:pt x="22" y="95"/>
                      <a:pt x="21" y="96"/>
                    </a:cubicBezTo>
                    <a:cubicBezTo>
                      <a:pt x="20" y="97"/>
                      <a:pt x="20" y="97"/>
                      <a:pt x="19" y="98"/>
                    </a:cubicBezTo>
                    <a:cubicBezTo>
                      <a:pt x="19" y="98"/>
                      <a:pt x="19" y="99"/>
                      <a:pt x="19" y="99"/>
                    </a:cubicBezTo>
                    <a:cubicBezTo>
                      <a:pt x="19" y="100"/>
                      <a:pt x="18" y="100"/>
                      <a:pt x="18" y="101"/>
                    </a:cubicBezTo>
                    <a:cubicBezTo>
                      <a:pt x="18" y="101"/>
                      <a:pt x="18" y="102"/>
                      <a:pt x="19" y="103"/>
                    </a:cubicBezTo>
                    <a:cubicBezTo>
                      <a:pt x="19" y="104"/>
                      <a:pt x="20" y="106"/>
                      <a:pt x="21" y="107"/>
                    </a:cubicBezTo>
                    <a:cubicBezTo>
                      <a:pt x="21" y="107"/>
                      <a:pt x="21" y="108"/>
                      <a:pt x="22" y="108"/>
                    </a:cubicBezTo>
                    <a:cubicBezTo>
                      <a:pt x="22" y="109"/>
                      <a:pt x="23" y="109"/>
                      <a:pt x="24" y="110"/>
                    </a:cubicBezTo>
                    <a:cubicBezTo>
                      <a:pt x="25" y="110"/>
                      <a:pt x="25" y="111"/>
                      <a:pt x="26" y="111"/>
                    </a:cubicBezTo>
                    <a:cubicBezTo>
                      <a:pt x="30" y="113"/>
                      <a:pt x="36" y="109"/>
                      <a:pt x="40" y="111"/>
                    </a:cubicBezTo>
                    <a:cubicBezTo>
                      <a:pt x="41" y="111"/>
                      <a:pt x="43" y="113"/>
                      <a:pt x="45" y="113"/>
                    </a:cubicBezTo>
                    <a:cubicBezTo>
                      <a:pt x="46" y="113"/>
                      <a:pt x="47" y="114"/>
                      <a:pt x="47" y="113"/>
                    </a:cubicBezTo>
                    <a:cubicBezTo>
                      <a:pt x="48" y="113"/>
                      <a:pt x="48" y="113"/>
                      <a:pt x="48" y="113"/>
                    </a:cubicBezTo>
                    <a:cubicBezTo>
                      <a:pt x="50" y="112"/>
                      <a:pt x="50" y="110"/>
                      <a:pt x="49" y="109"/>
                    </a:cubicBezTo>
                    <a:cubicBezTo>
                      <a:pt x="49" y="108"/>
                      <a:pt x="48" y="106"/>
                      <a:pt x="49" y="106"/>
                    </a:cubicBezTo>
                    <a:cubicBezTo>
                      <a:pt x="49" y="106"/>
                      <a:pt x="49" y="106"/>
                      <a:pt x="49" y="106"/>
                    </a:cubicBezTo>
                    <a:cubicBezTo>
                      <a:pt x="49" y="106"/>
                      <a:pt x="49" y="106"/>
                      <a:pt x="49" y="106"/>
                    </a:cubicBezTo>
                    <a:cubicBezTo>
                      <a:pt x="49" y="106"/>
                      <a:pt x="49" y="106"/>
                      <a:pt x="49" y="106"/>
                    </a:cubicBezTo>
                    <a:cubicBezTo>
                      <a:pt x="49" y="106"/>
                      <a:pt x="49" y="106"/>
                      <a:pt x="50" y="106"/>
                    </a:cubicBezTo>
                    <a:cubicBezTo>
                      <a:pt x="50" y="106"/>
                      <a:pt x="50" y="107"/>
                      <a:pt x="50" y="107"/>
                    </a:cubicBezTo>
                    <a:cubicBezTo>
                      <a:pt x="50" y="107"/>
                      <a:pt x="51" y="107"/>
                      <a:pt x="51" y="108"/>
                    </a:cubicBezTo>
                    <a:cubicBezTo>
                      <a:pt x="51" y="109"/>
                      <a:pt x="51" y="110"/>
                      <a:pt x="51" y="112"/>
                    </a:cubicBezTo>
                    <a:cubicBezTo>
                      <a:pt x="50" y="113"/>
                      <a:pt x="50" y="113"/>
                      <a:pt x="49" y="114"/>
                    </a:cubicBezTo>
                    <a:cubicBezTo>
                      <a:pt x="49" y="114"/>
                      <a:pt x="49" y="114"/>
                      <a:pt x="49" y="114"/>
                    </a:cubicBezTo>
                    <a:cubicBezTo>
                      <a:pt x="49" y="114"/>
                      <a:pt x="49" y="114"/>
                      <a:pt x="48" y="115"/>
                    </a:cubicBezTo>
                    <a:cubicBezTo>
                      <a:pt x="48" y="115"/>
                      <a:pt x="48" y="115"/>
                      <a:pt x="48" y="115"/>
                    </a:cubicBezTo>
                    <a:cubicBezTo>
                      <a:pt x="47" y="115"/>
                      <a:pt x="47" y="115"/>
                      <a:pt x="47" y="115"/>
                    </a:cubicBezTo>
                    <a:cubicBezTo>
                      <a:pt x="46" y="115"/>
                      <a:pt x="46" y="115"/>
                      <a:pt x="46" y="115"/>
                    </a:cubicBezTo>
                    <a:cubicBezTo>
                      <a:pt x="45" y="115"/>
                      <a:pt x="45" y="115"/>
                      <a:pt x="44" y="115"/>
                    </a:cubicBezTo>
                    <a:cubicBezTo>
                      <a:pt x="44" y="115"/>
                      <a:pt x="44" y="115"/>
                      <a:pt x="44" y="115"/>
                    </a:cubicBezTo>
                    <a:cubicBezTo>
                      <a:pt x="44" y="115"/>
                      <a:pt x="43" y="114"/>
                      <a:pt x="43" y="114"/>
                    </a:cubicBezTo>
                    <a:cubicBezTo>
                      <a:pt x="43" y="114"/>
                      <a:pt x="43" y="114"/>
                      <a:pt x="43" y="114"/>
                    </a:cubicBezTo>
                    <a:cubicBezTo>
                      <a:pt x="43" y="114"/>
                      <a:pt x="42" y="114"/>
                      <a:pt x="42" y="114"/>
                    </a:cubicBezTo>
                    <a:cubicBezTo>
                      <a:pt x="42" y="114"/>
                      <a:pt x="42" y="114"/>
                      <a:pt x="42" y="114"/>
                    </a:cubicBezTo>
                    <a:cubicBezTo>
                      <a:pt x="42" y="113"/>
                      <a:pt x="41" y="113"/>
                      <a:pt x="41" y="113"/>
                    </a:cubicBezTo>
                    <a:cubicBezTo>
                      <a:pt x="40" y="112"/>
                      <a:pt x="40" y="112"/>
                      <a:pt x="39" y="112"/>
                    </a:cubicBezTo>
                    <a:cubicBezTo>
                      <a:pt x="35" y="111"/>
                      <a:pt x="30" y="114"/>
                      <a:pt x="26" y="113"/>
                    </a:cubicBezTo>
                    <a:cubicBezTo>
                      <a:pt x="25" y="113"/>
                      <a:pt x="25" y="112"/>
                      <a:pt x="24" y="112"/>
                    </a:cubicBezTo>
                    <a:cubicBezTo>
                      <a:pt x="23" y="111"/>
                      <a:pt x="22" y="111"/>
                      <a:pt x="21" y="110"/>
                    </a:cubicBezTo>
                    <a:cubicBezTo>
                      <a:pt x="21" y="110"/>
                      <a:pt x="21" y="110"/>
                      <a:pt x="21" y="110"/>
                    </a:cubicBezTo>
                    <a:cubicBezTo>
                      <a:pt x="21" y="109"/>
                      <a:pt x="20" y="109"/>
                      <a:pt x="20" y="109"/>
                    </a:cubicBezTo>
                    <a:cubicBezTo>
                      <a:pt x="19" y="108"/>
                      <a:pt x="18" y="106"/>
                      <a:pt x="17" y="105"/>
                    </a:cubicBezTo>
                    <a:cubicBezTo>
                      <a:pt x="17" y="104"/>
                      <a:pt x="17" y="102"/>
                      <a:pt x="17" y="101"/>
                    </a:cubicBezTo>
                    <a:cubicBezTo>
                      <a:pt x="17" y="101"/>
                      <a:pt x="17" y="101"/>
                      <a:pt x="17" y="100"/>
                    </a:cubicBezTo>
                    <a:cubicBezTo>
                      <a:pt x="17" y="100"/>
                      <a:pt x="17" y="100"/>
                      <a:pt x="17" y="99"/>
                    </a:cubicBezTo>
                    <a:cubicBezTo>
                      <a:pt x="17" y="99"/>
                      <a:pt x="17" y="98"/>
                      <a:pt x="17" y="98"/>
                    </a:cubicBezTo>
                    <a:cubicBezTo>
                      <a:pt x="18" y="98"/>
                      <a:pt x="18" y="97"/>
                      <a:pt x="18" y="97"/>
                    </a:cubicBezTo>
                    <a:cubicBezTo>
                      <a:pt x="18" y="96"/>
                      <a:pt x="19" y="96"/>
                      <a:pt x="19" y="96"/>
                    </a:cubicBezTo>
                    <a:cubicBezTo>
                      <a:pt x="19" y="96"/>
                      <a:pt x="19" y="96"/>
                      <a:pt x="19" y="95"/>
                    </a:cubicBezTo>
                    <a:cubicBezTo>
                      <a:pt x="21" y="94"/>
                      <a:pt x="23" y="93"/>
                      <a:pt x="25" y="92"/>
                    </a:cubicBezTo>
                    <a:close/>
                    <a:moveTo>
                      <a:pt x="21" y="86"/>
                    </a:moveTo>
                    <a:cubicBezTo>
                      <a:pt x="20" y="86"/>
                      <a:pt x="20" y="85"/>
                      <a:pt x="20" y="85"/>
                    </a:cubicBezTo>
                    <a:cubicBezTo>
                      <a:pt x="18" y="83"/>
                      <a:pt x="18" y="81"/>
                      <a:pt x="17" y="80"/>
                    </a:cubicBezTo>
                    <a:cubicBezTo>
                      <a:pt x="17" y="79"/>
                      <a:pt x="17" y="79"/>
                      <a:pt x="17" y="78"/>
                    </a:cubicBezTo>
                    <a:cubicBezTo>
                      <a:pt x="17" y="78"/>
                      <a:pt x="17" y="78"/>
                      <a:pt x="17" y="78"/>
                    </a:cubicBezTo>
                    <a:cubicBezTo>
                      <a:pt x="17" y="72"/>
                      <a:pt x="20" y="65"/>
                      <a:pt x="23" y="59"/>
                    </a:cubicBezTo>
                    <a:cubicBezTo>
                      <a:pt x="25" y="57"/>
                      <a:pt x="26" y="55"/>
                      <a:pt x="27" y="53"/>
                    </a:cubicBezTo>
                    <a:cubicBezTo>
                      <a:pt x="27" y="52"/>
                      <a:pt x="27" y="52"/>
                      <a:pt x="27" y="52"/>
                    </a:cubicBezTo>
                    <a:cubicBezTo>
                      <a:pt x="29" y="50"/>
                      <a:pt x="31" y="47"/>
                      <a:pt x="33" y="45"/>
                    </a:cubicBezTo>
                    <a:cubicBezTo>
                      <a:pt x="34" y="44"/>
                      <a:pt x="35" y="44"/>
                      <a:pt x="35" y="43"/>
                    </a:cubicBezTo>
                    <a:cubicBezTo>
                      <a:pt x="36" y="43"/>
                      <a:pt x="36" y="42"/>
                      <a:pt x="37" y="42"/>
                    </a:cubicBezTo>
                    <a:cubicBezTo>
                      <a:pt x="38" y="41"/>
                      <a:pt x="39" y="40"/>
                      <a:pt x="40" y="39"/>
                    </a:cubicBezTo>
                    <a:cubicBezTo>
                      <a:pt x="42" y="37"/>
                      <a:pt x="45" y="36"/>
                      <a:pt x="51" y="36"/>
                    </a:cubicBezTo>
                    <a:cubicBezTo>
                      <a:pt x="51" y="36"/>
                      <a:pt x="52" y="36"/>
                      <a:pt x="52" y="37"/>
                    </a:cubicBezTo>
                    <a:cubicBezTo>
                      <a:pt x="52" y="37"/>
                      <a:pt x="52" y="39"/>
                      <a:pt x="52" y="40"/>
                    </a:cubicBezTo>
                    <a:cubicBezTo>
                      <a:pt x="52" y="40"/>
                      <a:pt x="52" y="41"/>
                      <a:pt x="52" y="41"/>
                    </a:cubicBezTo>
                    <a:cubicBezTo>
                      <a:pt x="51" y="41"/>
                      <a:pt x="51" y="41"/>
                      <a:pt x="51" y="42"/>
                    </a:cubicBezTo>
                    <a:cubicBezTo>
                      <a:pt x="51" y="42"/>
                      <a:pt x="51" y="42"/>
                      <a:pt x="51" y="43"/>
                    </a:cubicBezTo>
                    <a:cubicBezTo>
                      <a:pt x="50" y="44"/>
                      <a:pt x="50" y="46"/>
                      <a:pt x="49" y="48"/>
                    </a:cubicBezTo>
                    <a:cubicBezTo>
                      <a:pt x="48" y="50"/>
                      <a:pt x="47" y="52"/>
                      <a:pt x="46" y="54"/>
                    </a:cubicBezTo>
                    <a:cubicBezTo>
                      <a:pt x="46" y="55"/>
                      <a:pt x="46" y="56"/>
                      <a:pt x="45" y="57"/>
                    </a:cubicBezTo>
                    <a:cubicBezTo>
                      <a:pt x="44" y="59"/>
                      <a:pt x="43" y="62"/>
                      <a:pt x="42" y="65"/>
                    </a:cubicBezTo>
                    <a:cubicBezTo>
                      <a:pt x="42" y="66"/>
                      <a:pt x="42" y="66"/>
                      <a:pt x="42" y="66"/>
                    </a:cubicBezTo>
                    <a:cubicBezTo>
                      <a:pt x="42" y="67"/>
                      <a:pt x="42" y="67"/>
                      <a:pt x="41" y="68"/>
                    </a:cubicBezTo>
                    <a:cubicBezTo>
                      <a:pt x="41" y="69"/>
                      <a:pt x="41" y="69"/>
                      <a:pt x="41" y="70"/>
                    </a:cubicBezTo>
                    <a:cubicBezTo>
                      <a:pt x="41" y="71"/>
                      <a:pt x="41" y="71"/>
                      <a:pt x="40" y="71"/>
                    </a:cubicBezTo>
                    <a:cubicBezTo>
                      <a:pt x="40" y="72"/>
                      <a:pt x="40" y="72"/>
                      <a:pt x="40" y="72"/>
                    </a:cubicBezTo>
                    <a:cubicBezTo>
                      <a:pt x="40" y="73"/>
                      <a:pt x="40" y="74"/>
                      <a:pt x="39" y="75"/>
                    </a:cubicBezTo>
                    <a:cubicBezTo>
                      <a:pt x="39" y="77"/>
                      <a:pt x="38" y="78"/>
                      <a:pt x="37" y="80"/>
                    </a:cubicBezTo>
                    <a:cubicBezTo>
                      <a:pt x="37" y="81"/>
                      <a:pt x="36" y="83"/>
                      <a:pt x="35" y="84"/>
                    </a:cubicBezTo>
                    <a:cubicBezTo>
                      <a:pt x="35" y="84"/>
                      <a:pt x="35" y="84"/>
                      <a:pt x="35" y="84"/>
                    </a:cubicBezTo>
                    <a:cubicBezTo>
                      <a:pt x="35" y="85"/>
                      <a:pt x="35" y="85"/>
                      <a:pt x="34" y="86"/>
                    </a:cubicBezTo>
                    <a:cubicBezTo>
                      <a:pt x="34" y="86"/>
                      <a:pt x="33" y="87"/>
                      <a:pt x="33" y="87"/>
                    </a:cubicBezTo>
                    <a:cubicBezTo>
                      <a:pt x="33" y="87"/>
                      <a:pt x="33" y="87"/>
                      <a:pt x="33" y="87"/>
                    </a:cubicBezTo>
                    <a:cubicBezTo>
                      <a:pt x="31" y="89"/>
                      <a:pt x="29" y="90"/>
                      <a:pt x="28" y="90"/>
                    </a:cubicBezTo>
                    <a:cubicBezTo>
                      <a:pt x="27" y="90"/>
                      <a:pt x="26" y="90"/>
                      <a:pt x="26" y="90"/>
                    </a:cubicBezTo>
                    <a:cubicBezTo>
                      <a:pt x="25" y="89"/>
                      <a:pt x="24" y="89"/>
                      <a:pt x="23" y="88"/>
                    </a:cubicBezTo>
                    <a:cubicBezTo>
                      <a:pt x="23" y="88"/>
                      <a:pt x="23" y="88"/>
                      <a:pt x="23" y="88"/>
                    </a:cubicBezTo>
                    <a:cubicBezTo>
                      <a:pt x="23" y="88"/>
                      <a:pt x="22" y="88"/>
                      <a:pt x="22" y="87"/>
                    </a:cubicBezTo>
                    <a:cubicBezTo>
                      <a:pt x="22" y="87"/>
                      <a:pt x="22" y="87"/>
                      <a:pt x="22" y="87"/>
                    </a:cubicBezTo>
                    <a:cubicBezTo>
                      <a:pt x="21" y="87"/>
                      <a:pt x="21" y="86"/>
                      <a:pt x="21" y="8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4" name="Freeform 91">
                <a:extLst>
                  <a:ext uri="{FF2B5EF4-FFF2-40B4-BE49-F238E27FC236}">
                    <a16:creationId xmlns:a16="http://schemas.microsoft.com/office/drawing/2014/main" id="{388E214E-0176-C69D-D5D6-7CDF1B153D6B}"/>
                  </a:ext>
                </a:extLst>
              </p:cNvPr>
              <p:cNvSpPr>
                <a:spLocks noEditPoints="1"/>
              </p:cNvSpPr>
              <p:nvPr/>
            </p:nvSpPr>
            <p:spPr bwMode="auto">
              <a:xfrm>
                <a:off x="10097445" y="4603463"/>
                <a:ext cx="91425" cy="111884"/>
              </a:xfrm>
              <a:custGeom>
                <a:avLst/>
                <a:gdLst>
                  <a:gd name="T0" fmla="*/ 68 w 181"/>
                  <a:gd name="T1" fmla="*/ 37 h 224"/>
                  <a:gd name="T2" fmla="*/ 65 w 181"/>
                  <a:gd name="T3" fmla="*/ 35 h 224"/>
                  <a:gd name="T4" fmla="*/ 80 w 181"/>
                  <a:gd name="T5" fmla="*/ 37 h 224"/>
                  <a:gd name="T6" fmla="*/ 145 w 181"/>
                  <a:gd name="T7" fmla="*/ 9 h 224"/>
                  <a:gd name="T8" fmla="*/ 53 w 181"/>
                  <a:gd name="T9" fmla="*/ 25 h 224"/>
                  <a:gd name="T10" fmla="*/ 50 w 181"/>
                  <a:gd name="T11" fmla="*/ 25 h 224"/>
                  <a:gd name="T12" fmla="*/ 20 w 181"/>
                  <a:gd name="T13" fmla="*/ 58 h 224"/>
                  <a:gd name="T14" fmla="*/ 1 w 181"/>
                  <a:gd name="T15" fmla="*/ 110 h 224"/>
                  <a:gd name="T16" fmla="*/ 46 w 181"/>
                  <a:gd name="T17" fmla="*/ 161 h 224"/>
                  <a:gd name="T18" fmla="*/ 40 w 181"/>
                  <a:gd name="T19" fmla="*/ 166 h 224"/>
                  <a:gd name="T20" fmla="*/ 40 w 181"/>
                  <a:gd name="T21" fmla="*/ 172 h 224"/>
                  <a:gd name="T22" fmla="*/ 40 w 181"/>
                  <a:gd name="T23" fmla="*/ 173 h 224"/>
                  <a:gd name="T24" fmla="*/ 41 w 181"/>
                  <a:gd name="T25" fmla="*/ 174 h 224"/>
                  <a:gd name="T26" fmla="*/ 29 w 181"/>
                  <a:gd name="T27" fmla="*/ 191 h 224"/>
                  <a:gd name="T28" fmla="*/ 28 w 181"/>
                  <a:gd name="T29" fmla="*/ 192 h 224"/>
                  <a:gd name="T30" fmla="*/ 34 w 181"/>
                  <a:gd name="T31" fmla="*/ 206 h 224"/>
                  <a:gd name="T32" fmla="*/ 48 w 181"/>
                  <a:gd name="T33" fmla="*/ 220 h 224"/>
                  <a:gd name="T34" fmla="*/ 80 w 181"/>
                  <a:gd name="T35" fmla="*/ 218 h 224"/>
                  <a:gd name="T36" fmla="*/ 86 w 181"/>
                  <a:gd name="T37" fmla="*/ 217 h 224"/>
                  <a:gd name="T38" fmla="*/ 94 w 181"/>
                  <a:gd name="T39" fmla="*/ 216 h 224"/>
                  <a:gd name="T40" fmla="*/ 115 w 181"/>
                  <a:gd name="T41" fmla="*/ 208 h 224"/>
                  <a:gd name="T42" fmla="*/ 117 w 181"/>
                  <a:gd name="T43" fmla="*/ 206 h 224"/>
                  <a:gd name="T44" fmla="*/ 140 w 181"/>
                  <a:gd name="T45" fmla="*/ 90 h 224"/>
                  <a:gd name="T46" fmla="*/ 127 w 181"/>
                  <a:gd name="T47" fmla="*/ 45 h 224"/>
                  <a:gd name="T48" fmla="*/ 173 w 181"/>
                  <a:gd name="T49" fmla="*/ 36 h 224"/>
                  <a:gd name="T50" fmla="*/ 111 w 181"/>
                  <a:gd name="T51" fmla="*/ 161 h 224"/>
                  <a:gd name="T52" fmla="*/ 80 w 181"/>
                  <a:gd name="T53" fmla="*/ 213 h 224"/>
                  <a:gd name="T54" fmla="*/ 45 w 181"/>
                  <a:gd name="T55" fmla="*/ 206 h 224"/>
                  <a:gd name="T56" fmla="*/ 45 w 181"/>
                  <a:gd name="T57" fmla="*/ 172 h 224"/>
                  <a:gd name="T58" fmla="*/ 92 w 181"/>
                  <a:gd name="T59" fmla="*/ 177 h 224"/>
                  <a:gd name="T60" fmla="*/ 44 w 181"/>
                  <a:gd name="T61" fmla="*/ 167 h 224"/>
                  <a:gd name="T62" fmla="*/ 76 w 181"/>
                  <a:gd name="T63" fmla="*/ 147 h 224"/>
                  <a:gd name="T64" fmla="*/ 91 w 181"/>
                  <a:gd name="T65" fmla="*/ 134 h 224"/>
                  <a:gd name="T66" fmla="*/ 18 w 181"/>
                  <a:gd name="T67" fmla="*/ 116 h 224"/>
                  <a:gd name="T68" fmla="*/ 14 w 181"/>
                  <a:gd name="T69" fmla="*/ 123 h 224"/>
                  <a:gd name="T70" fmla="*/ 25 w 181"/>
                  <a:gd name="T71" fmla="*/ 94 h 224"/>
                  <a:gd name="T72" fmla="*/ 48 w 181"/>
                  <a:gd name="T73" fmla="*/ 120 h 224"/>
                  <a:gd name="T74" fmla="*/ 85 w 181"/>
                  <a:gd name="T75" fmla="*/ 110 h 224"/>
                  <a:gd name="T76" fmla="*/ 51 w 181"/>
                  <a:gd name="T77" fmla="*/ 55 h 224"/>
                  <a:gd name="T78" fmla="*/ 24 w 181"/>
                  <a:gd name="T79" fmla="*/ 61 h 224"/>
                  <a:gd name="T80" fmla="*/ 74 w 181"/>
                  <a:gd name="T81" fmla="*/ 104 h 224"/>
                  <a:gd name="T82" fmla="*/ 70 w 181"/>
                  <a:gd name="T83" fmla="*/ 105 h 224"/>
                  <a:gd name="T84" fmla="*/ 47 w 181"/>
                  <a:gd name="T85" fmla="*/ 100 h 224"/>
                  <a:gd name="T86" fmla="*/ 58 w 181"/>
                  <a:gd name="T87" fmla="*/ 56 h 224"/>
                  <a:gd name="T88" fmla="*/ 82 w 181"/>
                  <a:gd name="T89" fmla="*/ 59 h 224"/>
                  <a:gd name="T90" fmla="*/ 75 w 181"/>
                  <a:gd name="T91" fmla="*/ 102 h 224"/>
                  <a:gd name="T92" fmla="*/ 23 w 181"/>
                  <a:gd name="T93" fmla="*/ 86 h 224"/>
                  <a:gd name="T94" fmla="*/ 52 w 181"/>
                  <a:gd name="T95" fmla="*/ 41 h 224"/>
                  <a:gd name="T96" fmla="*/ 41 w 181"/>
                  <a:gd name="T97" fmla="*/ 71 h 224"/>
                  <a:gd name="T98" fmla="*/ 25 w 181"/>
                  <a:gd name="T99" fmla="*/ 89 h 224"/>
                  <a:gd name="T100" fmla="*/ 45 w 181"/>
                  <a:gd name="T101" fmla="*/ 113 h 224"/>
                  <a:gd name="T102" fmla="*/ 37 w 181"/>
                  <a:gd name="T103" fmla="*/ 100 h 224"/>
                  <a:gd name="T104" fmla="*/ 40 w 181"/>
                  <a:gd name="T105" fmla="*/ 86 h 224"/>
                  <a:gd name="T106" fmla="*/ 68 w 181"/>
                  <a:gd name="T107" fmla="*/ 37 h 224"/>
                  <a:gd name="T108" fmla="*/ 65 w 181"/>
                  <a:gd name="T109" fmla="*/ 35 h 224"/>
                  <a:gd name="T110" fmla="*/ 67 w 181"/>
                  <a:gd name="T111" fmla="*/ 36 h 224"/>
                  <a:gd name="T112" fmla="*/ 85 w 181"/>
                  <a:gd name="T113" fmla="*/ 33 h 224"/>
                  <a:gd name="T114" fmla="*/ 68 w 181"/>
                  <a:gd name="T115" fmla="*/ 3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 h="224">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177" y="36"/>
                    </a:moveTo>
                    <a:cubicBezTo>
                      <a:pt x="176" y="29"/>
                      <a:pt x="165" y="11"/>
                      <a:pt x="152" y="3"/>
                    </a:cubicBezTo>
                    <a:cubicBezTo>
                      <a:pt x="149" y="1"/>
                      <a:pt x="146" y="0"/>
                      <a:pt x="144" y="2"/>
                    </a:cubicBezTo>
                    <a:cubicBezTo>
                      <a:pt x="142" y="3"/>
                      <a:pt x="143" y="6"/>
                      <a:pt x="145" y="9"/>
                    </a:cubicBezTo>
                    <a:cubicBezTo>
                      <a:pt x="148" y="14"/>
                      <a:pt x="150" y="27"/>
                      <a:pt x="150" y="34"/>
                    </a:cubicBezTo>
                    <a:cubicBezTo>
                      <a:pt x="145" y="38"/>
                      <a:pt x="136" y="40"/>
                      <a:pt x="129" y="41"/>
                    </a:cubicBezTo>
                    <a:cubicBezTo>
                      <a:pt x="124" y="33"/>
                      <a:pt x="108" y="22"/>
                      <a:pt x="96" y="20"/>
                    </a:cubicBezTo>
                    <a:cubicBezTo>
                      <a:pt x="82" y="17"/>
                      <a:pt x="64" y="19"/>
                      <a:pt x="55" y="24"/>
                    </a:cubicBezTo>
                    <a:cubicBezTo>
                      <a:pt x="54" y="24"/>
                      <a:pt x="54" y="24"/>
                      <a:pt x="54" y="24"/>
                    </a:cubicBezTo>
                    <a:cubicBezTo>
                      <a:pt x="54" y="25"/>
                      <a:pt x="54" y="25"/>
                      <a:pt x="54" y="25"/>
                    </a:cubicBezTo>
                    <a:cubicBezTo>
                      <a:pt x="54" y="25"/>
                      <a:pt x="54" y="25"/>
                      <a:pt x="53" y="25"/>
                    </a:cubicBezTo>
                    <a:cubicBezTo>
                      <a:pt x="53" y="25"/>
                      <a:pt x="53" y="25"/>
                      <a:pt x="53" y="25"/>
                    </a:cubicBezTo>
                    <a:cubicBezTo>
                      <a:pt x="53" y="25"/>
                      <a:pt x="53" y="25"/>
                      <a:pt x="53" y="25"/>
                    </a:cubicBezTo>
                    <a:cubicBezTo>
                      <a:pt x="53" y="25"/>
                      <a:pt x="52" y="25"/>
                      <a:pt x="52" y="25"/>
                    </a:cubicBezTo>
                    <a:cubicBezTo>
                      <a:pt x="52" y="25"/>
                      <a:pt x="52" y="25"/>
                      <a:pt x="52" y="25"/>
                    </a:cubicBezTo>
                    <a:cubicBezTo>
                      <a:pt x="52" y="25"/>
                      <a:pt x="52" y="25"/>
                      <a:pt x="52" y="25"/>
                    </a:cubicBezTo>
                    <a:cubicBezTo>
                      <a:pt x="52" y="25"/>
                      <a:pt x="52" y="25"/>
                      <a:pt x="51" y="25"/>
                    </a:cubicBezTo>
                    <a:cubicBezTo>
                      <a:pt x="51" y="24"/>
                      <a:pt x="51" y="24"/>
                      <a:pt x="50" y="25"/>
                    </a:cubicBezTo>
                    <a:cubicBezTo>
                      <a:pt x="42" y="25"/>
                      <a:pt x="31" y="37"/>
                      <a:pt x="26" y="46"/>
                    </a:cubicBezTo>
                    <a:cubicBezTo>
                      <a:pt x="24" y="49"/>
                      <a:pt x="22" y="53"/>
                      <a:pt x="21" y="56"/>
                    </a:cubicBezTo>
                    <a:cubicBezTo>
                      <a:pt x="20" y="56"/>
                      <a:pt x="20" y="56"/>
                      <a:pt x="20" y="57"/>
                    </a:cubicBezTo>
                    <a:cubicBezTo>
                      <a:pt x="20" y="57"/>
                      <a:pt x="20" y="57"/>
                      <a:pt x="20" y="57"/>
                    </a:cubicBezTo>
                    <a:cubicBezTo>
                      <a:pt x="20" y="57"/>
                      <a:pt x="20" y="57"/>
                      <a:pt x="20" y="57"/>
                    </a:cubicBezTo>
                    <a:cubicBezTo>
                      <a:pt x="20" y="57"/>
                      <a:pt x="20" y="57"/>
                      <a:pt x="20" y="58"/>
                    </a:cubicBezTo>
                    <a:cubicBezTo>
                      <a:pt x="20" y="58"/>
                      <a:pt x="20" y="58"/>
                      <a:pt x="20" y="58"/>
                    </a:cubicBezTo>
                    <a:cubicBezTo>
                      <a:pt x="19" y="58"/>
                      <a:pt x="19" y="58"/>
                      <a:pt x="19" y="58"/>
                    </a:cubicBezTo>
                    <a:cubicBezTo>
                      <a:pt x="19" y="59"/>
                      <a:pt x="19" y="59"/>
                      <a:pt x="19" y="59"/>
                    </a:cubicBezTo>
                    <a:cubicBezTo>
                      <a:pt x="17" y="65"/>
                      <a:pt x="16" y="70"/>
                      <a:pt x="15" y="76"/>
                    </a:cubicBezTo>
                    <a:cubicBezTo>
                      <a:pt x="15" y="78"/>
                      <a:pt x="14" y="80"/>
                      <a:pt x="12" y="83"/>
                    </a:cubicBezTo>
                    <a:cubicBezTo>
                      <a:pt x="11" y="86"/>
                      <a:pt x="9" y="87"/>
                      <a:pt x="7" y="89"/>
                    </a:cubicBezTo>
                    <a:cubicBezTo>
                      <a:pt x="6" y="90"/>
                      <a:pt x="5" y="92"/>
                      <a:pt x="4" y="93"/>
                    </a:cubicBezTo>
                    <a:cubicBezTo>
                      <a:pt x="1" y="97"/>
                      <a:pt x="0" y="103"/>
                      <a:pt x="1" y="110"/>
                    </a:cubicBezTo>
                    <a:cubicBezTo>
                      <a:pt x="3" y="118"/>
                      <a:pt x="7" y="124"/>
                      <a:pt x="12" y="127"/>
                    </a:cubicBezTo>
                    <a:cubicBezTo>
                      <a:pt x="16" y="130"/>
                      <a:pt x="20" y="131"/>
                      <a:pt x="23" y="133"/>
                    </a:cubicBezTo>
                    <a:cubicBezTo>
                      <a:pt x="26" y="134"/>
                      <a:pt x="28" y="134"/>
                      <a:pt x="29" y="135"/>
                    </a:cubicBezTo>
                    <a:cubicBezTo>
                      <a:pt x="33" y="140"/>
                      <a:pt x="42" y="145"/>
                      <a:pt x="49" y="148"/>
                    </a:cubicBezTo>
                    <a:cubicBezTo>
                      <a:pt x="49" y="148"/>
                      <a:pt x="50" y="149"/>
                      <a:pt x="50" y="149"/>
                    </a:cubicBezTo>
                    <a:cubicBezTo>
                      <a:pt x="50" y="150"/>
                      <a:pt x="50" y="150"/>
                      <a:pt x="50" y="150"/>
                    </a:cubicBezTo>
                    <a:cubicBezTo>
                      <a:pt x="51" y="156"/>
                      <a:pt x="48" y="160"/>
                      <a:pt x="46" y="161"/>
                    </a:cubicBezTo>
                    <a:cubicBezTo>
                      <a:pt x="45" y="163"/>
                      <a:pt x="43" y="163"/>
                      <a:pt x="41" y="163"/>
                    </a:cubicBezTo>
                    <a:cubicBezTo>
                      <a:pt x="41" y="163"/>
                      <a:pt x="41" y="163"/>
                      <a:pt x="41" y="163"/>
                    </a:cubicBezTo>
                    <a:cubicBezTo>
                      <a:pt x="41" y="163"/>
                      <a:pt x="40" y="163"/>
                      <a:pt x="40" y="163"/>
                    </a:cubicBezTo>
                    <a:cubicBezTo>
                      <a:pt x="40" y="164"/>
                      <a:pt x="40" y="164"/>
                      <a:pt x="40" y="164"/>
                    </a:cubicBezTo>
                    <a:cubicBezTo>
                      <a:pt x="40" y="165"/>
                      <a:pt x="40" y="165"/>
                      <a:pt x="40" y="165"/>
                    </a:cubicBezTo>
                    <a:cubicBezTo>
                      <a:pt x="40" y="166"/>
                      <a:pt x="40" y="166"/>
                      <a:pt x="40" y="166"/>
                    </a:cubicBezTo>
                    <a:cubicBezTo>
                      <a:pt x="40" y="166"/>
                      <a:pt x="40" y="166"/>
                      <a:pt x="40" y="166"/>
                    </a:cubicBezTo>
                    <a:cubicBezTo>
                      <a:pt x="40" y="166"/>
                      <a:pt x="40" y="166"/>
                      <a:pt x="40" y="166"/>
                    </a:cubicBezTo>
                    <a:cubicBezTo>
                      <a:pt x="40" y="167"/>
                      <a:pt x="40" y="167"/>
                      <a:pt x="40" y="167"/>
                    </a:cubicBezTo>
                    <a:cubicBezTo>
                      <a:pt x="40" y="167"/>
                      <a:pt x="40" y="167"/>
                      <a:pt x="40" y="167"/>
                    </a:cubicBezTo>
                    <a:cubicBezTo>
                      <a:pt x="40" y="167"/>
                      <a:pt x="40" y="167"/>
                      <a:pt x="40" y="167"/>
                    </a:cubicBezTo>
                    <a:cubicBezTo>
                      <a:pt x="40" y="167"/>
                      <a:pt x="40" y="169"/>
                      <a:pt x="40" y="171"/>
                    </a:cubicBezTo>
                    <a:cubicBezTo>
                      <a:pt x="40" y="171"/>
                      <a:pt x="40" y="171"/>
                      <a:pt x="40" y="171"/>
                    </a:cubicBezTo>
                    <a:cubicBezTo>
                      <a:pt x="40" y="172"/>
                      <a:pt x="40" y="172"/>
                      <a:pt x="40" y="172"/>
                    </a:cubicBezTo>
                    <a:cubicBezTo>
                      <a:pt x="41" y="172"/>
                      <a:pt x="41" y="172"/>
                      <a:pt x="41" y="172"/>
                    </a:cubicBezTo>
                    <a:cubicBezTo>
                      <a:pt x="41" y="172"/>
                      <a:pt x="41" y="172"/>
                      <a:pt x="41" y="172"/>
                    </a:cubicBezTo>
                    <a:cubicBezTo>
                      <a:pt x="41" y="172"/>
                      <a:pt x="41" y="172"/>
                      <a:pt x="41" y="172"/>
                    </a:cubicBezTo>
                    <a:cubicBezTo>
                      <a:pt x="41" y="172"/>
                      <a:pt x="41" y="172"/>
                      <a:pt x="41" y="172"/>
                    </a:cubicBezTo>
                    <a:cubicBezTo>
                      <a:pt x="40" y="173"/>
                      <a:pt x="40" y="173"/>
                      <a:pt x="40" y="173"/>
                    </a:cubicBezTo>
                    <a:cubicBezTo>
                      <a:pt x="40" y="173"/>
                      <a:pt x="40" y="173"/>
                      <a:pt x="40" y="173"/>
                    </a:cubicBezTo>
                    <a:cubicBezTo>
                      <a:pt x="40" y="173"/>
                      <a:pt x="40" y="173"/>
                      <a:pt x="40" y="173"/>
                    </a:cubicBezTo>
                    <a:cubicBezTo>
                      <a:pt x="40" y="173"/>
                      <a:pt x="40" y="173"/>
                      <a:pt x="40" y="173"/>
                    </a:cubicBezTo>
                    <a:cubicBezTo>
                      <a:pt x="40" y="174"/>
                      <a:pt x="40" y="174"/>
                      <a:pt x="40" y="174"/>
                    </a:cubicBezTo>
                    <a:cubicBezTo>
                      <a:pt x="41" y="174"/>
                      <a:pt x="41" y="174"/>
                      <a:pt x="41" y="174"/>
                    </a:cubicBezTo>
                    <a:cubicBezTo>
                      <a:pt x="41" y="174"/>
                      <a:pt x="41" y="174"/>
                      <a:pt x="41" y="174"/>
                    </a:cubicBezTo>
                    <a:cubicBezTo>
                      <a:pt x="41" y="174"/>
                      <a:pt x="41" y="174"/>
                      <a:pt x="41" y="174"/>
                    </a:cubicBezTo>
                    <a:cubicBezTo>
                      <a:pt x="41" y="174"/>
                      <a:pt x="41" y="174"/>
                      <a:pt x="41" y="174"/>
                    </a:cubicBezTo>
                    <a:cubicBezTo>
                      <a:pt x="41" y="174"/>
                      <a:pt x="41" y="174"/>
                      <a:pt x="41" y="174"/>
                    </a:cubicBezTo>
                    <a:cubicBezTo>
                      <a:pt x="42" y="174"/>
                      <a:pt x="42" y="174"/>
                      <a:pt x="42" y="174"/>
                    </a:cubicBezTo>
                    <a:cubicBezTo>
                      <a:pt x="42" y="174"/>
                      <a:pt x="42" y="175"/>
                      <a:pt x="42" y="175"/>
                    </a:cubicBezTo>
                    <a:cubicBezTo>
                      <a:pt x="42" y="175"/>
                      <a:pt x="43" y="177"/>
                      <a:pt x="42" y="179"/>
                    </a:cubicBezTo>
                    <a:cubicBezTo>
                      <a:pt x="42" y="181"/>
                      <a:pt x="40" y="188"/>
                      <a:pt x="31" y="191"/>
                    </a:cubicBezTo>
                    <a:cubicBezTo>
                      <a:pt x="30" y="191"/>
                      <a:pt x="30" y="191"/>
                      <a:pt x="30" y="191"/>
                    </a:cubicBezTo>
                    <a:cubicBezTo>
                      <a:pt x="29" y="191"/>
                      <a:pt x="29" y="191"/>
                      <a:pt x="29" y="191"/>
                    </a:cubicBezTo>
                    <a:cubicBezTo>
                      <a:pt x="29" y="191"/>
                      <a:pt x="29" y="191"/>
                      <a:pt x="29" y="191"/>
                    </a:cubicBezTo>
                    <a:cubicBezTo>
                      <a:pt x="29" y="192"/>
                      <a:pt x="29" y="192"/>
                      <a:pt x="29" y="192"/>
                    </a:cubicBezTo>
                    <a:cubicBezTo>
                      <a:pt x="29" y="192"/>
                      <a:pt x="29" y="192"/>
                      <a:pt x="29" y="192"/>
                    </a:cubicBezTo>
                    <a:cubicBezTo>
                      <a:pt x="28" y="192"/>
                      <a:pt x="28" y="192"/>
                      <a:pt x="28" y="192"/>
                    </a:cubicBezTo>
                    <a:cubicBezTo>
                      <a:pt x="28" y="192"/>
                      <a:pt x="28" y="192"/>
                      <a:pt x="28" y="192"/>
                    </a:cubicBezTo>
                    <a:cubicBezTo>
                      <a:pt x="28" y="192"/>
                      <a:pt x="28" y="192"/>
                      <a:pt x="28" y="192"/>
                    </a:cubicBezTo>
                    <a:cubicBezTo>
                      <a:pt x="28" y="192"/>
                      <a:pt x="28" y="192"/>
                      <a:pt x="28" y="192"/>
                    </a:cubicBezTo>
                    <a:cubicBezTo>
                      <a:pt x="28" y="192"/>
                      <a:pt x="28" y="192"/>
                      <a:pt x="28" y="192"/>
                    </a:cubicBezTo>
                    <a:cubicBezTo>
                      <a:pt x="28" y="193"/>
                      <a:pt x="28" y="193"/>
                      <a:pt x="28" y="194"/>
                    </a:cubicBezTo>
                    <a:cubicBezTo>
                      <a:pt x="27" y="198"/>
                      <a:pt x="31" y="202"/>
                      <a:pt x="33" y="204"/>
                    </a:cubicBezTo>
                    <a:cubicBezTo>
                      <a:pt x="33" y="204"/>
                      <a:pt x="33" y="204"/>
                      <a:pt x="34" y="204"/>
                    </a:cubicBezTo>
                    <a:cubicBezTo>
                      <a:pt x="34" y="205"/>
                      <a:pt x="34" y="205"/>
                      <a:pt x="34" y="205"/>
                    </a:cubicBezTo>
                    <a:cubicBezTo>
                      <a:pt x="34" y="205"/>
                      <a:pt x="34" y="206"/>
                      <a:pt x="34" y="206"/>
                    </a:cubicBezTo>
                    <a:cubicBezTo>
                      <a:pt x="34" y="206"/>
                      <a:pt x="34" y="206"/>
                      <a:pt x="34" y="206"/>
                    </a:cubicBezTo>
                    <a:cubicBezTo>
                      <a:pt x="34" y="206"/>
                      <a:pt x="34" y="206"/>
                      <a:pt x="34" y="206"/>
                    </a:cubicBezTo>
                    <a:cubicBezTo>
                      <a:pt x="34" y="206"/>
                      <a:pt x="34" y="206"/>
                      <a:pt x="34" y="206"/>
                    </a:cubicBezTo>
                    <a:cubicBezTo>
                      <a:pt x="34" y="207"/>
                      <a:pt x="34" y="207"/>
                      <a:pt x="34" y="207"/>
                    </a:cubicBezTo>
                    <a:cubicBezTo>
                      <a:pt x="34" y="207"/>
                      <a:pt x="34" y="207"/>
                      <a:pt x="34" y="207"/>
                    </a:cubicBezTo>
                    <a:cubicBezTo>
                      <a:pt x="34" y="207"/>
                      <a:pt x="34" y="208"/>
                      <a:pt x="34" y="208"/>
                    </a:cubicBezTo>
                    <a:cubicBezTo>
                      <a:pt x="34" y="208"/>
                      <a:pt x="34" y="208"/>
                      <a:pt x="35" y="209"/>
                    </a:cubicBezTo>
                    <a:cubicBezTo>
                      <a:pt x="37" y="213"/>
                      <a:pt x="41" y="218"/>
                      <a:pt x="46" y="219"/>
                    </a:cubicBezTo>
                    <a:cubicBezTo>
                      <a:pt x="48" y="220"/>
                      <a:pt x="48" y="220"/>
                      <a:pt x="48" y="220"/>
                    </a:cubicBezTo>
                    <a:cubicBezTo>
                      <a:pt x="51" y="222"/>
                      <a:pt x="57" y="224"/>
                      <a:pt x="63" y="224"/>
                    </a:cubicBezTo>
                    <a:cubicBezTo>
                      <a:pt x="63" y="224"/>
                      <a:pt x="64" y="224"/>
                      <a:pt x="64" y="224"/>
                    </a:cubicBezTo>
                    <a:cubicBezTo>
                      <a:pt x="70" y="224"/>
                      <a:pt x="74" y="222"/>
                      <a:pt x="79" y="219"/>
                    </a:cubicBezTo>
                    <a:cubicBezTo>
                      <a:pt x="79" y="219"/>
                      <a:pt x="79" y="219"/>
                      <a:pt x="80" y="219"/>
                    </a:cubicBezTo>
                    <a:cubicBezTo>
                      <a:pt x="80" y="219"/>
                      <a:pt x="80" y="219"/>
                      <a:pt x="80" y="219"/>
                    </a:cubicBezTo>
                    <a:cubicBezTo>
                      <a:pt x="80" y="219"/>
                      <a:pt x="80" y="219"/>
                      <a:pt x="80" y="219"/>
                    </a:cubicBezTo>
                    <a:cubicBezTo>
                      <a:pt x="80" y="218"/>
                      <a:pt x="80" y="218"/>
                      <a:pt x="80" y="218"/>
                    </a:cubicBezTo>
                    <a:cubicBezTo>
                      <a:pt x="80" y="218"/>
                      <a:pt x="80" y="218"/>
                      <a:pt x="80" y="218"/>
                    </a:cubicBezTo>
                    <a:cubicBezTo>
                      <a:pt x="80" y="218"/>
                      <a:pt x="81" y="218"/>
                      <a:pt x="81" y="218"/>
                    </a:cubicBezTo>
                    <a:cubicBezTo>
                      <a:pt x="81" y="218"/>
                      <a:pt x="81" y="218"/>
                      <a:pt x="81" y="218"/>
                    </a:cubicBezTo>
                    <a:cubicBezTo>
                      <a:pt x="81" y="218"/>
                      <a:pt x="81" y="218"/>
                      <a:pt x="81" y="218"/>
                    </a:cubicBezTo>
                    <a:cubicBezTo>
                      <a:pt x="81" y="218"/>
                      <a:pt x="81" y="218"/>
                      <a:pt x="82" y="217"/>
                    </a:cubicBezTo>
                    <a:cubicBezTo>
                      <a:pt x="82" y="217"/>
                      <a:pt x="82" y="217"/>
                      <a:pt x="82" y="217"/>
                    </a:cubicBezTo>
                    <a:cubicBezTo>
                      <a:pt x="83" y="217"/>
                      <a:pt x="85" y="217"/>
                      <a:pt x="86" y="217"/>
                    </a:cubicBezTo>
                    <a:cubicBezTo>
                      <a:pt x="88" y="216"/>
                      <a:pt x="90" y="216"/>
                      <a:pt x="92" y="216"/>
                    </a:cubicBezTo>
                    <a:cubicBezTo>
                      <a:pt x="92" y="216"/>
                      <a:pt x="93" y="216"/>
                      <a:pt x="93" y="216"/>
                    </a:cubicBezTo>
                    <a:cubicBezTo>
                      <a:pt x="93" y="216"/>
                      <a:pt x="93" y="216"/>
                      <a:pt x="93" y="216"/>
                    </a:cubicBezTo>
                    <a:cubicBezTo>
                      <a:pt x="93" y="216"/>
                      <a:pt x="93" y="216"/>
                      <a:pt x="94" y="216"/>
                    </a:cubicBezTo>
                    <a:cubicBezTo>
                      <a:pt x="94" y="216"/>
                      <a:pt x="94" y="216"/>
                      <a:pt x="94" y="216"/>
                    </a:cubicBezTo>
                    <a:cubicBezTo>
                      <a:pt x="94" y="216"/>
                      <a:pt x="94" y="216"/>
                      <a:pt x="94" y="216"/>
                    </a:cubicBezTo>
                    <a:cubicBezTo>
                      <a:pt x="94" y="216"/>
                      <a:pt x="94" y="216"/>
                      <a:pt x="94" y="216"/>
                    </a:cubicBezTo>
                    <a:cubicBezTo>
                      <a:pt x="94" y="216"/>
                      <a:pt x="94" y="216"/>
                      <a:pt x="95" y="216"/>
                    </a:cubicBezTo>
                    <a:cubicBezTo>
                      <a:pt x="95" y="216"/>
                      <a:pt x="95" y="216"/>
                      <a:pt x="95" y="216"/>
                    </a:cubicBezTo>
                    <a:cubicBezTo>
                      <a:pt x="95" y="216"/>
                      <a:pt x="95" y="215"/>
                      <a:pt x="95" y="215"/>
                    </a:cubicBezTo>
                    <a:cubicBezTo>
                      <a:pt x="96" y="215"/>
                      <a:pt x="96" y="215"/>
                      <a:pt x="96" y="215"/>
                    </a:cubicBezTo>
                    <a:cubicBezTo>
                      <a:pt x="102" y="214"/>
                      <a:pt x="107" y="212"/>
                      <a:pt x="114" y="208"/>
                    </a:cubicBezTo>
                    <a:cubicBezTo>
                      <a:pt x="114" y="208"/>
                      <a:pt x="114" y="208"/>
                      <a:pt x="115" y="208"/>
                    </a:cubicBezTo>
                    <a:cubicBezTo>
                      <a:pt x="115" y="208"/>
                      <a:pt x="115" y="208"/>
                      <a:pt x="115" y="208"/>
                    </a:cubicBezTo>
                    <a:cubicBezTo>
                      <a:pt x="115" y="208"/>
                      <a:pt x="115" y="208"/>
                      <a:pt x="115" y="208"/>
                    </a:cubicBezTo>
                    <a:cubicBezTo>
                      <a:pt x="115" y="208"/>
                      <a:pt x="115" y="208"/>
                      <a:pt x="115" y="208"/>
                    </a:cubicBezTo>
                    <a:cubicBezTo>
                      <a:pt x="116" y="207"/>
                      <a:pt x="116" y="207"/>
                      <a:pt x="116" y="207"/>
                    </a:cubicBezTo>
                    <a:cubicBezTo>
                      <a:pt x="116" y="207"/>
                      <a:pt x="116" y="207"/>
                      <a:pt x="116" y="207"/>
                    </a:cubicBezTo>
                    <a:cubicBezTo>
                      <a:pt x="116" y="207"/>
                      <a:pt x="116" y="207"/>
                      <a:pt x="116" y="207"/>
                    </a:cubicBezTo>
                    <a:cubicBezTo>
                      <a:pt x="117" y="207"/>
                      <a:pt x="117" y="207"/>
                      <a:pt x="117" y="207"/>
                    </a:cubicBezTo>
                    <a:cubicBezTo>
                      <a:pt x="117" y="207"/>
                      <a:pt x="117" y="207"/>
                      <a:pt x="117" y="206"/>
                    </a:cubicBezTo>
                    <a:cubicBezTo>
                      <a:pt x="127" y="194"/>
                      <a:pt x="120" y="174"/>
                      <a:pt x="117" y="166"/>
                    </a:cubicBezTo>
                    <a:cubicBezTo>
                      <a:pt x="116" y="165"/>
                      <a:pt x="116" y="164"/>
                      <a:pt x="116" y="164"/>
                    </a:cubicBezTo>
                    <a:cubicBezTo>
                      <a:pt x="115" y="162"/>
                      <a:pt x="115" y="161"/>
                      <a:pt x="114" y="160"/>
                    </a:cubicBezTo>
                    <a:cubicBezTo>
                      <a:pt x="113" y="155"/>
                      <a:pt x="111" y="151"/>
                      <a:pt x="112" y="147"/>
                    </a:cubicBezTo>
                    <a:cubicBezTo>
                      <a:pt x="114" y="142"/>
                      <a:pt x="118" y="139"/>
                      <a:pt x="122" y="135"/>
                    </a:cubicBezTo>
                    <a:cubicBezTo>
                      <a:pt x="125" y="133"/>
                      <a:pt x="125" y="133"/>
                      <a:pt x="125" y="133"/>
                    </a:cubicBezTo>
                    <a:cubicBezTo>
                      <a:pt x="132" y="126"/>
                      <a:pt x="144" y="116"/>
                      <a:pt x="140" y="90"/>
                    </a:cubicBezTo>
                    <a:cubicBezTo>
                      <a:pt x="168" y="76"/>
                      <a:pt x="181" y="57"/>
                      <a:pt x="177" y="36"/>
                    </a:cubicBezTo>
                    <a:close/>
                    <a:moveTo>
                      <a:pt x="58" y="31"/>
                    </a:moveTo>
                    <a:cubicBezTo>
                      <a:pt x="58" y="31"/>
                      <a:pt x="58" y="29"/>
                      <a:pt x="58" y="27"/>
                    </a:cubicBezTo>
                    <a:cubicBezTo>
                      <a:pt x="67" y="23"/>
                      <a:pt x="83" y="21"/>
                      <a:pt x="95" y="24"/>
                    </a:cubicBezTo>
                    <a:cubicBezTo>
                      <a:pt x="107" y="26"/>
                      <a:pt x="124" y="38"/>
                      <a:pt x="126" y="43"/>
                    </a:cubicBezTo>
                    <a:cubicBezTo>
                      <a:pt x="126" y="45"/>
                      <a:pt x="126" y="45"/>
                      <a:pt x="126" y="45"/>
                    </a:cubicBezTo>
                    <a:cubicBezTo>
                      <a:pt x="127" y="45"/>
                      <a:pt x="127" y="45"/>
                      <a:pt x="127" y="45"/>
                    </a:cubicBezTo>
                    <a:cubicBezTo>
                      <a:pt x="130" y="44"/>
                      <a:pt x="146" y="44"/>
                      <a:pt x="153" y="36"/>
                    </a:cubicBezTo>
                    <a:cubicBezTo>
                      <a:pt x="153" y="36"/>
                      <a:pt x="153" y="36"/>
                      <a:pt x="153" y="36"/>
                    </a:cubicBezTo>
                    <a:cubicBezTo>
                      <a:pt x="153" y="35"/>
                      <a:pt x="153" y="35"/>
                      <a:pt x="153" y="35"/>
                    </a:cubicBezTo>
                    <a:cubicBezTo>
                      <a:pt x="154" y="27"/>
                      <a:pt x="152" y="13"/>
                      <a:pt x="148" y="7"/>
                    </a:cubicBezTo>
                    <a:cubicBezTo>
                      <a:pt x="148" y="6"/>
                      <a:pt x="147" y="6"/>
                      <a:pt x="147" y="5"/>
                    </a:cubicBezTo>
                    <a:cubicBezTo>
                      <a:pt x="148" y="5"/>
                      <a:pt x="148" y="6"/>
                      <a:pt x="150" y="6"/>
                    </a:cubicBezTo>
                    <a:cubicBezTo>
                      <a:pt x="162" y="14"/>
                      <a:pt x="172" y="31"/>
                      <a:pt x="173" y="36"/>
                    </a:cubicBezTo>
                    <a:cubicBezTo>
                      <a:pt x="177" y="56"/>
                      <a:pt x="165" y="73"/>
                      <a:pt x="137" y="87"/>
                    </a:cubicBezTo>
                    <a:cubicBezTo>
                      <a:pt x="136" y="88"/>
                      <a:pt x="136" y="88"/>
                      <a:pt x="136" y="88"/>
                    </a:cubicBezTo>
                    <a:cubicBezTo>
                      <a:pt x="136" y="89"/>
                      <a:pt x="136" y="89"/>
                      <a:pt x="136" y="89"/>
                    </a:cubicBezTo>
                    <a:cubicBezTo>
                      <a:pt x="140" y="114"/>
                      <a:pt x="129" y="123"/>
                      <a:pt x="122" y="130"/>
                    </a:cubicBezTo>
                    <a:cubicBezTo>
                      <a:pt x="119" y="132"/>
                      <a:pt x="119" y="132"/>
                      <a:pt x="119" y="132"/>
                    </a:cubicBezTo>
                    <a:cubicBezTo>
                      <a:pt x="115" y="136"/>
                      <a:pt x="110" y="140"/>
                      <a:pt x="108" y="146"/>
                    </a:cubicBezTo>
                    <a:cubicBezTo>
                      <a:pt x="107" y="152"/>
                      <a:pt x="109" y="156"/>
                      <a:pt x="111" y="161"/>
                    </a:cubicBezTo>
                    <a:cubicBezTo>
                      <a:pt x="111" y="163"/>
                      <a:pt x="112" y="164"/>
                      <a:pt x="112" y="165"/>
                    </a:cubicBezTo>
                    <a:cubicBezTo>
                      <a:pt x="112" y="166"/>
                      <a:pt x="113" y="167"/>
                      <a:pt x="113" y="168"/>
                    </a:cubicBezTo>
                    <a:cubicBezTo>
                      <a:pt x="116" y="175"/>
                      <a:pt x="123" y="193"/>
                      <a:pt x="114" y="204"/>
                    </a:cubicBezTo>
                    <a:cubicBezTo>
                      <a:pt x="102" y="211"/>
                      <a:pt x="95" y="212"/>
                      <a:pt x="85" y="213"/>
                    </a:cubicBezTo>
                    <a:cubicBezTo>
                      <a:pt x="84" y="213"/>
                      <a:pt x="83" y="213"/>
                      <a:pt x="81" y="213"/>
                    </a:cubicBezTo>
                    <a:cubicBezTo>
                      <a:pt x="81" y="213"/>
                      <a:pt x="81" y="213"/>
                      <a:pt x="81" y="213"/>
                    </a:cubicBezTo>
                    <a:cubicBezTo>
                      <a:pt x="80" y="213"/>
                      <a:pt x="80" y="213"/>
                      <a:pt x="80" y="213"/>
                    </a:cubicBezTo>
                    <a:cubicBezTo>
                      <a:pt x="75" y="218"/>
                      <a:pt x="70" y="220"/>
                      <a:pt x="64" y="220"/>
                    </a:cubicBezTo>
                    <a:cubicBezTo>
                      <a:pt x="61" y="220"/>
                      <a:pt x="59" y="220"/>
                      <a:pt x="56" y="219"/>
                    </a:cubicBezTo>
                    <a:cubicBezTo>
                      <a:pt x="56" y="219"/>
                      <a:pt x="57" y="219"/>
                      <a:pt x="57" y="219"/>
                    </a:cubicBezTo>
                    <a:cubicBezTo>
                      <a:pt x="55" y="215"/>
                      <a:pt x="55" y="215"/>
                      <a:pt x="55" y="215"/>
                    </a:cubicBezTo>
                    <a:cubicBezTo>
                      <a:pt x="51" y="216"/>
                      <a:pt x="49" y="216"/>
                      <a:pt x="48" y="216"/>
                    </a:cubicBezTo>
                    <a:cubicBezTo>
                      <a:pt x="44" y="215"/>
                      <a:pt x="40" y="210"/>
                      <a:pt x="38" y="207"/>
                    </a:cubicBezTo>
                    <a:cubicBezTo>
                      <a:pt x="40" y="207"/>
                      <a:pt x="42" y="207"/>
                      <a:pt x="45" y="206"/>
                    </a:cubicBezTo>
                    <a:cubicBezTo>
                      <a:pt x="44" y="204"/>
                      <a:pt x="44" y="204"/>
                      <a:pt x="44" y="204"/>
                    </a:cubicBezTo>
                    <a:cubicBezTo>
                      <a:pt x="44" y="202"/>
                      <a:pt x="44" y="202"/>
                      <a:pt x="44" y="202"/>
                    </a:cubicBezTo>
                    <a:cubicBezTo>
                      <a:pt x="42" y="203"/>
                      <a:pt x="39" y="203"/>
                      <a:pt x="37" y="202"/>
                    </a:cubicBezTo>
                    <a:cubicBezTo>
                      <a:pt x="36" y="201"/>
                      <a:pt x="36" y="201"/>
                      <a:pt x="35" y="200"/>
                    </a:cubicBezTo>
                    <a:cubicBezTo>
                      <a:pt x="33" y="198"/>
                      <a:pt x="32" y="196"/>
                      <a:pt x="32" y="194"/>
                    </a:cubicBezTo>
                    <a:cubicBezTo>
                      <a:pt x="41" y="192"/>
                      <a:pt x="45" y="186"/>
                      <a:pt x="46" y="180"/>
                    </a:cubicBezTo>
                    <a:cubicBezTo>
                      <a:pt x="47" y="177"/>
                      <a:pt x="46" y="174"/>
                      <a:pt x="45" y="172"/>
                    </a:cubicBezTo>
                    <a:cubicBezTo>
                      <a:pt x="46" y="172"/>
                      <a:pt x="46" y="172"/>
                      <a:pt x="47" y="172"/>
                    </a:cubicBezTo>
                    <a:cubicBezTo>
                      <a:pt x="51" y="170"/>
                      <a:pt x="58" y="170"/>
                      <a:pt x="62" y="172"/>
                    </a:cubicBezTo>
                    <a:cubicBezTo>
                      <a:pt x="66" y="174"/>
                      <a:pt x="69" y="176"/>
                      <a:pt x="71" y="178"/>
                    </a:cubicBezTo>
                    <a:cubicBezTo>
                      <a:pt x="75" y="181"/>
                      <a:pt x="79" y="184"/>
                      <a:pt x="83" y="185"/>
                    </a:cubicBezTo>
                    <a:cubicBezTo>
                      <a:pt x="90" y="185"/>
                      <a:pt x="94" y="183"/>
                      <a:pt x="95" y="182"/>
                    </a:cubicBezTo>
                    <a:cubicBezTo>
                      <a:pt x="95" y="181"/>
                      <a:pt x="96" y="180"/>
                      <a:pt x="95" y="178"/>
                    </a:cubicBezTo>
                    <a:cubicBezTo>
                      <a:pt x="95" y="178"/>
                      <a:pt x="94" y="177"/>
                      <a:pt x="92" y="177"/>
                    </a:cubicBezTo>
                    <a:cubicBezTo>
                      <a:pt x="91" y="178"/>
                      <a:pt x="91" y="178"/>
                      <a:pt x="90" y="178"/>
                    </a:cubicBezTo>
                    <a:cubicBezTo>
                      <a:pt x="89" y="179"/>
                      <a:pt x="88" y="180"/>
                      <a:pt x="83" y="179"/>
                    </a:cubicBezTo>
                    <a:cubicBezTo>
                      <a:pt x="81" y="179"/>
                      <a:pt x="77" y="176"/>
                      <a:pt x="74" y="174"/>
                    </a:cubicBezTo>
                    <a:cubicBezTo>
                      <a:pt x="71" y="171"/>
                      <a:pt x="68" y="169"/>
                      <a:pt x="64" y="168"/>
                    </a:cubicBezTo>
                    <a:cubicBezTo>
                      <a:pt x="59" y="166"/>
                      <a:pt x="54" y="165"/>
                      <a:pt x="48" y="166"/>
                    </a:cubicBezTo>
                    <a:cubicBezTo>
                      <a:pt x="47" y="167"/>
                      <a:pt x="45" y="167"/>
                      <a:pt x="44" y="168"/>
                    </a:cubicBezTo>
                    <a:cubicBezTo>
                      <a:pt x="44" y="167"/>
                      <a:pt x="44" y="167"/>
                      <a:pt x="44" y="167"/>
                    </a:cubicBezTo>
                    <a:cubicBezTo>
                      <a:pt x="46" y="167"/>
                      <a:pt x="48" y="166"/>
                      <a:pt x="49" y="164"/>
                    </a:cubicBezTo>
                    <a:cubicBezTo>
                      <a:pt x="51" y="163"/>
                      <a:pt x="54" y="159"/>
                      <a:pt x="54" y="153"/>
                    </a:cubicBezTo>
                    <a:cubicBezTo>
                      <a:pt x="62" y="155"/>
                      <a:pt x="73" y="153"/>
                      <a:pt x="79" y="150"/>
                    </a:cubicBezTo>
                    <a:cubicBezTo>
                      <a:pt x="80" y="150"/>
                      <a:pt x="80" y="150"/>
                      <a:pt x="80" y="150"/>
                    </a:cubicBezTo>
                    <a:cubicBezTo>
                      <a:pt x="81" y="148"/>
                      <a:pt x="81" y="148"/>
                      <a:pt x="81" y="148"/>
                    </a:cubicBezTo>
                    <a:cubicBezTo>
                      <a:pt x="80" y="147"/>
                      <a:pt x="80" y="147"/>
                      <a:pt x="80" y="147"/>
                    </a:cubicBezTo>
                    <a:cubicBezTo>
                      <a:pt x="79" y="146"/>
                      <a:pt x="79" y="146"/>
                      <a:pt x="76" y="147"/>
                    </a:cubicBezTo>
                    <a:cubicBezTo>
                      <a:pt x="62" y="150"/>
                      <a:pt x="56" y="148"/>
                      <a:pt x="53" y="147"/>
                    </a:cubicBezTo>
                    <a:cubicBezTo>
                      <a:pt x="55" y="147"/>
                      <a:pt x="56" y="147"/>
                      <a:pt x="57" y="147"/>
                    </a:cubicBezTo>
                    <a:cubicBezTo>
                      <a:pt x="58" y="147"/>
                      <a:pt x="59" y="146"/>
                      <a:pt x="60" y="146"/>
                    </a:cubicBezTo>
                    <a:cubicBezTo>
                      <a:pt x="64" y="145"/>
                      <a:pt x="68" y="142"/>
                      <a:pt x="71" y="140"/>
                    </a:cubicBezTo>
                    <a:cubicBezTo>
                      <a:pt x="74" y="137"/>
                      <a:pt x="77" y="135"/>
                      <a:pt x="81" y="134"/>
                    </a:cubicBezTo>
                    <a:cubicBezTo>
                      <a:pt x="83" y="133"/>
                      <a:pt x="85" y="133"/>
                      <a:pt x="86" y="134"/>
                    </a:cubicBezTo>
                    <a:cubicBezTo>
                      <a:pt x="88" y="134"/>
                      <a:pt x="89" y="134"/>
                      <a:pt x="91" y="134"/>
                    </a:cubicBezTo>
                    <a:cubicBezTo>
                      <a:pt x="92" y="133"/>
                      <a:pt x="94" y="133"/>
                      <a:pt x="94" y="131"/>
                    </a:cubicBezTo>
                    <a:cubicBezTo>
                      <a:pt x="94" y="130"/>
                      <a:pt x="94" y="128"/>
                      <a:pt x="91" y="127"/>
                    </a:cubicBezTo>
                    <a:cubicBezTo>
                      <a:pt x="87" y="127"/>
                      <a:pt x="83" y="127"/>
                      <a:pt x="79" y="128"/>
                    </a:cubicBezTo>
                    <a:cubicBezTo>
                      <a:pt x="75" y="129"/>
                      <a:pt x="72" y="132"/>
                      <a:pt x="68" y="135"/>
                    </a:cubicBezTo>
                    <a:cubicBezTo>
                      <a:pt x="65" y="138"/>
                      <a:pt x="63" y="140"/>
                      <a:pt x="59" y="141"/>
                    </a:cubicBezTo>
                    <a:cubicBezTo>
                      <a:pt x="46" y="143"/>
                      <a:pt x="31" y="130"/>
                      <a:pt x="23" y="118"/>
                    </a:cubicBezTo>
                    <a:cubicBezTo>
                      <a:pt x="22" y="116"/>
                      <a:pt x="19" y="116"/>
                      <a:pt x="18" y="116"/>
                    </a:cubicBezTo>
                    <a:cubicBezTo>
                      <a:pt x="16" y="116"/>
                      <a:pt x="15" y="117"/>
                      <a:pt x="15" y="118"/>
                    </a:cubicBezTo>
                    <a:cubicBezTo>
                      <a:pt x="15" y="119"/>
                      <a:pt x="15" y="120"/>
                      <a:pt x="15" y="120"/>
                    </a:cubicBezTo>
                    <a:cubicBezTo>
                      <a:pt x="16" y="122"/>
                      <a:pt x="17" y="122"/>
                      <a:pt x="18" y="122"/>
                    </a:cubicBezTo>
                    <a:cubicBezTo>
                      <a:pt x="19" y="122"/>
                      <a:pt x="20" y="122"/>
                      <a:pt x="20" y="122"/>
                    </a:cubicBezTo>
                    <a:cubicBezTo>
                      <a:pt x="21" y="124"/>
                      <a:pt x="23" y="127"/>
                      <a:pt x="26" y="129"/>
                    </a:cubicBezTo>
                    <a:cubicBezTo>
                      <a:pt x="25" y="129"/>
                      <a:pt x="25" y="129"/>
                      <a:pt x="25" y="129"/>
                    </a:cubicBezTo>
                    <a:cubicBezTo>
                      <a:pt x="21" y="128"/>
                      <a:pt x="18" y="126"/>
                      <a:pt x="14" y="123"/>
                    </a:cubicBezTo>
                    <a:cubicBezTo>
                      <a:pt x="10" y="121"/>
                      <a:pt x="7" y="116"/>
                      <a:pt x="5" y="109"/>
                    </a:cubicBezTo>
                    <a:cubicBezTo>
                      <a:pt x="4" y="104"/>
                      <a:pt x="5" y="98"/>
                      <a:pt x="7" y="95"/>
                    </a:cubicBezTo>
                    <a:cubicBezTo>
                      <a:pt x="8" y="94"/>
                      <a:pt x="9" y="93"/>
                      <a:pt x="10" y="92"/>
                    </a:cubicBezTo>
                    <a:cubicBezTo>
                      <a:pt x="12" y="90"/>
                      <a:pt x="14" y="88"/>
                      <a:pt x="15" y="85"/>
                    </a:cubicBezTo>
                    <a:cubicBezTo>
                      <a:pt x="16" y="84"/>
                      <a:pt x="17" y="83"/>
                      <a:pt x="17" y="82"/>
                    </a:cubicBezTo>
                    <a:cubicBezTo>
                      <a:pt x="17" y="82"/>
                      <a:pt x="17" y="83"/>
                      <a:pt x="17" y="83"/>
                    </a:cubicBezTo>
                    <a:cubicBezTo>
                      <a:pt x="18" y="87"/>
                      <a:pt x="21" y="91"/>
                      <a:pt x="25" y="94"/>
                    </a:cubicBezTo>
                    <a:cubicBezTo>
                      <a:pt x="20" y="96"/>
                      <a:pt x="17" y="100"/>
                      <a:pt x="17" y="104"/>
                    </a:cubicBezTo>
                    <a:cubicBezTo>
                      <a:pt x="16" y="110"/>
                      <a:pt x="22" y="115"/>
                      <a:pt x="27" y="118"/>
                    </a:cubicBezTo>
                    <a:cubicBezTo>
                      <a:pt x="30" y="119"/>
                      <a:pt x="33" y="118"/>
                      <a:pt x="35" y="118"/>
                    </a:cubicBezTo>
                    <a:cubicBezTo>
                      <a:pt x="37" y="117"/>
                      <a:pt x="39" y="117"/>
                      <a:pt x="41" y="117"/>
                    </a:cubicBezTo>
                    <a:cubicBezTo>
                      <a:pt x="42" y="117"/>
                      <a:pt x="42" y="118"/>
                      <a:pt x="43" y="118"/>
                    </a:cubicBezTo>
                    <a:cubicBezTo>
                      <a:pt x="44" y="119"/>
                      <a:pt x="45" y="120"/>
                      <a:pt x="46" y="120"/>
                    </a:cubicBezTo>
                    <a:cubicBezTo>
                      <a:pt x="47" y="120"/>
                      <a:pt x="47" y="120"/>
                      <a:pt x="48" y="120"/>
                    </a:cubicBezTo>
                    <a:cubicBezTo>
                      <a:pt x="48" y="120"/>
                      <a:pt x="48" y="120"/>
                      <a:pt x="48" y="120"/>
                    </a:cubicBezTo>
                    <a:cubicBezTo>
                      <a:pt x="50" y="120"/>
                      <a:pt x="52" y="119"/>
                      <a:pt x="53" y="118"/>
                    </a:cubicBezTo>
                    <a:cubicBezTo>
                      <a:pt x="55" y="116"/>
                      <a:pt x="56" y="113"/>
                      <a:pt x="55" y="110"/>
                    </a:cubicBezTo>
                    <a:cubicBezTo>
                      <a:pt x="54" y="109"/>
                      <a:pt x="54" y="109"/>
                      <a:pt x="54" y="109"/>
                    </a:cubicBezTo>
                    <a:cubicBezTo>
                      <a:pt x="58" y="109"/>
                      <a:pt x="61" y="110"/>
                      <a:pt x="64" y="110"/>
                    </a:cubicBezTo>
                    <a:cubicBezTo>
                      <a:pt x="66" y="109"/>
                      <a:pt x="68" y="109"/>
                      <a:pt x="70" y="109"/>
                    </a:cubicBezTo>
                    <a:cubicBezTo>
                      <a:pt x="76" y="108"/>
                      <a:pt x="83" y="108"/>
                      <a:pt x="85" y="110"/>
                    </a:cubicBezTo>
                    <a:cubicBezTo>
                      <a:pt x="88" y="106"/>
                      <a:pt x="88" y="106"/>
                      <a:pt x="88" y="106"/>
                    </a:cubicBezTo>
                    <a:cubicBezTo>
                      <a:pt x="86" y="105"/>
                      <a:pt x="82" y="104"/>
                      <a:pt x="79" y="104"/>
                    </a:cubicBezTo>
                    <a:cubicBezTo>
                      <a:pt x="83" y="99"/>
                      <a:pt x="86" y="92"/>
                      <a:pt x="87" y="86"/>
                    </a:cubicBezTo>
                    <a:cubicBezTo>
                      <a:pt x="90" y="72"/>
                      <a:pt x="88" y="48"/>
                      <a:pt x="74" y="42"/>
                    </a:cubicBezTo>
                    <a:cubicBezTo>
                      <a:pt x="67" y="39"/>
                      <a:pt x="58" y="47"/>
                      <a:pt x="54" y="54"/>
                    </a:cubicBezTo>
                    <a:cubicBezTo>
                      <a:pt x="52" y="58"/>
                      <a:pt x="49" y="62"/>
                      <a:pt x="47" y="67"/>
                    </a:cubicBezTo>
                    <a:cubicBezTo>
                      <a:pt x="48" y="63"/>
                      <a:pt x="50" y="59"/>
                      <a:pt x="51" y="55"/>
                    </a:cubicBezTo>
                    <a:cubicBezTo>
                      <a:pt x="52" y="52"/>
                      <a:pt x="54" y="49"/>
                      <a:pt x="55" y="46"/>
                    </a:cubicBezTo>
                    <a:cubicBezTo>
                      <a:pt x="55" y="46"/>
                      <a:pt x="55" y="46"/>
                      <a:pt x="55" y="46"/>
                    </a:cubicBezTo>
                    <a:cubicBezTo>
                      <a:pt x="56" y="44"/>
                      <a:pt x="57" y="41"/>
                      <a:pt x="56" y="39"/>
                    </a:cubicBezTo>
                    <a:cubicBezTo>
                      <a:pt x="55" y="38"/>
                      <a:pt x="54" y="37"/>
                      <a:pt x="53" y="37"/>
                    </a:cubicBezTo>
                    <a:cubicBezTo>
                      <a:pt x="44" y="37"/>
                      <a:pt x="41" y="40"/>
                      <a:pt x="37" y="44"/>
                    </a:cubicBezTo>
                    <a:cubicBezTo>
                      <a:pt x="36" y="45"/>
                      <a:pt x="36" y="45"/>
                      <a:pt x="36" y="45"/>
                    </a:cubicBezTo>
                    <a:cubicBezTo>
                      <a:pt x="31" y="49"/>
                      <a:pt x="27" y="55"/>
                      <a:pt x="24" y="61"/>
                    </a:cubicBezTo>
                    <a:cubicBezTo>
                      <a:pt x="23" y="63"/>
                      <a:pt x="22" y="64"/>
                      <a:pt x="21" y="66"/>
                    </a:cubicBezTo>
                    <a:cubicBezTo>
                      <a:pt x="23" y="60"/>
                      <a:pt x="26" y="54"/>
                      <a:pt x="29" y="48"/>
                    </a:cubicBezTo>
                    <a:cubicBezTo>
                      <a:pt x="36" y="37"/>
                      <a:pt x="46" y="28"/>
                      <a:pt x="51" y="29"/>
                    </a:cubicBezTo>
                    <a:cubicBezTo>
                      <a:pt x="52" y="29"/>
                      <a:pt x="53" y="29"/>
                      <a:pt x="54" y="32"/>
                    </a:cubicBezTo>
                    <a:lnTo>
                      <a:pt x="58" y="31"/>
                    </a:lnTo>
                    <a:close/>
                    <a:moveTo>
                      <a:pt x="74" y="104"/>
                    </a:moveTo>
                    <a:cubicBezTo>
                      <a:pt x="74" y="104"/>
                      <a:pt x="74" y="104"/>
                      <a:pt x="74" y="104"/>
                    </a:cubicBezTo>
                    <a:cubicBezTo>
                      <a:pt x="74" y="105"/>
                      <a:pt x="74" y="105"/>
                      <a:pt x="74" y="105"/>
                    </a:cubicBezTo>
                    <a:cubicBezTo>
                      <a:pt x="73" y="105"/>
                      <a:pt x="73" y="105"/>
                      <a:pt x="73" y="105"/>
                    </a:cubicBezTo>
                    <a:cubicBezTo>
                      <a:pt x="72" y="105"/>
                      <a:pt x="72" y="105"/>
                      <a:pt x="71" y="105"/>
                    </a:cubicBezTo>
                    <a:cubicBezTo>
                      <a:pt x="71" y="105"/>
                      <a:pt x="71" y="105"/>
                      <a:pt x="71" y="105"/>
                    </a:cubicBezTo>
                    <a:cubicBezTo>
                      <a:pt x="71" y="105"/>
                      <a:pt x="71" y="105"/>
                      <a:pt x="71" y="105"/>
                    </a:cubicBezTo>
                    <a:cubicBezTo>
                      <a:pt x="71" y="105"/>
                      <a:pt x="71" y="105"/>
                      <a:pt x="70" y="105"/>
                    </a:cubicBezTo>
                    <a:cubicBezTo>
                      <a:pt x="70" y="105"/>
                      <a:pt x="70" y="105"/>
                      <a:pt x="70" y="105"/>
                    </a:cubicBezTo>
                    <a:cubicBezTo>
                      <a:pt x="68" y="105"/>
                      <a:pt x="66" y="105"/>
                      <a:pt x="64" y="106"/>
                    </a:cubicBezTo>
                    <a:cubicBezTo>
                      <a:pt x="62" y="106"/>
                      <a:pt x="59" y="106"/>
                      <a:pt x="56" y="105"/>
                    </a:cubicBezTo>
                    <a:cubicBezTo>
                      <a:pt x="56" y="105"/>
                      <a:pt x="56" y="105"/>
                      <a:pt x="56" y="105"/>
                    </a:cubicBezTo>
                    <a:cubicBezTo>
                      <a:pt x="56" y="105"/>
                      <a:pt x="56" y="105"/>
                      <a:pt x="55" y="105"/>
                    </a:cubicBezTo>
                    <a:cubicBezTo>
                      <a:pt x="55" y="105"/>
                      <a:pt x="55" y="105"/>
                      <a:pt x="55" y="105"/>
                    </a:cubicBezTo>
                    <a:cubicBezTo>
                      <a:pt x="54" y="105"/>
                      <a:pt x="54" y="104"/>
                      <a:pt x="53" y="104"/>
                    </a:cubicBezTo>
                    <a:cubicBezTo>
                      <a:pt x="51" y="103"/>
                      <a:pt x="48" y="102"/>
                      <a:pt x="47" y="100"/>
                    </a:cubicBezTo>
                    <a:cubicBezTo>
                      <a:pt x="42" y="93"/>
                      <a:pt x="44" y="84"/>
                      <a:pt x="47" y="75"/>
                    </a:cubicBezTo>
                    <a:cubicBezTo>
                      <a:pt x="48" y="75"/>
                      <a:pt x="48" y="74"/>
                      <a:pt x="48" y="74"/>
                    </a:cubicBezTo>
                    <a:cubicBezTo>
                      <a:pt x="48" y="73"/>
                      <a:pt x="48" y="73"/>
                      <a:pt x="48" y="73"/>
                    </a:cubicBezTo>
                    <a:cubicBezTo>
                      <a:pt x="48" y="73"/>
                      <a:pt x="48" y="73"/>
                      <a:pt x="48" y="73"/>
                    </a:cubicBezTo>
                    <a:cubicBezTo>
                      <a:pt x="48" y="73"/>
                      <a:pt x="48" y="73"/>
                      <a:pt x="48" y="73"/>
                    </a:cubicBezTo>
                    <a:cubicBezTo>
                      <a:pt x="49" y="73"/>
                      <a:pt x="49" y="72"/>
                      <a:pt x="49" y="72"/>
                    </a:cubicBezTo>
                    <a:cubicBezTo>
                      <a:pt x="51" y="66"/>
                      <a:pt x="55" y="61"/>
                      <a:pt x="58" y="56"/>
                    </a:cubicBezTo>
                    <a:cubicBezTo>
                      <a:pt x="60" y="51"/>
                      <a:pt x="67" y="46"/>
                      <a:pt x="71" y="46"/>
                    </a:cubicBezTo>
                    <a:cubicBezTo>
                      <a:pt x="71" y="46"/>
                      <a:pt x="72" y="46"/>
                      <a:pt x="72" y="46"/>
                    </a:cubicBezTo>
                    <a:cubicBezTo>
                      <a:pt x="72" y="46"/>
                      <a:pt x="72" y="46"/>
                      <a:pt x="72" y="46"/>
                    </a:cubicBezTo>
                    <a:cubicBezTo>
                      <a:pt x="72" y="46"/>
                      <a:pt x="73" y="46"/>
                      <a:pt x="73" y="46"/>
                    </a:cubicBezTo>
                    <a:cubicBezTo>
                      <a:pt x="73" y="46"/>
                      <a:pt x="74" y="46"/>
                      <a:pt x="74" y="46"/>
                    </a:cubicBezTo>
                    <a:cubicBezTo>
                      <a:pt x="74" y="47"/>
                      <a:pt x="74" y="47"/>
                      <a:pt x="75" y="47"/>
                    </a:cubicBezTo>
                    <a:cubicBezTo>
                      <a:pt x="78" y="49"/>
                      <a:pt x="81" y="54"/>
                      <a:pt x="82" y="59"/>
                    </a:cubicBezTo>
                    <a:cubicBezTo>
                      <a:pt x="83" y="60"/>
                      <a:pt x="83" y="61"/>
                      <a:pt x="83" y="62"/>
                    </a:cubicBezTo>
                    <a:cubicBezTo>
                      <a:pt x="83" y="63"/>
                      <a:pt x="84" y="64"/>
                      <a:pt x="84" y="64"/>
                    </a:cubicBezTo>
                    <a:cubicBezTo>
                      <a:pt x="85" y="72"/>
                      <a:pt x="84" y="79"/>
                      <a:pt x="83" y="85"/>
                    </a:cubicBezTo>
                    <a:cubicBezTo>
                      <a:pt x="83" y="86"/>
                      <a:pt x="83" y="87"/>
                      <a:pt x="82" y="88"/>
                    </a:cubicBezTo>
                    <a:cubicBezTo>
                      <a:pt x="82" y="88"/>
                      <a:pt x="82" y="88"/>
                      <a:pt x="82" y="88"/>
                    </a:cubicBezTo>
                    <a:cubicBezTo>
                      <a:pt x="81" y="92"/>
                      <a:pt x="79" y="97"/>
                      <a:pt x="77" y="100"/>
                    </a:cubicBezTo>
                    <a:cubicBezTo>
                      <a:pt x="76" y="101"/>
                      <a:pt x="76" y="102"/>
                      <a:pt x="75" y="102"/>
                    </a:cubicBezTo>
                    <a:cubicBezTo>
                      <a:pt x="75" y="102"/>
                      <a:pt x="75" y="102"/>
                      <a:pt x="75" y="102"/>
                    </a:cubicBezTo>
                    <a:cubicBezTo>
                      <a:pt x="75" y="103"/>
                      <a:pt x="75" y="103"/>
                      <a:pt x="74" y="104"/>
                    </a:cubicBezTo>
                    <a:cubicBezTo>
                      <a:pt x="74" y="104"/>
                      <a:pt x="74" y="104"/>
                      <a:pt x="74" y="104"/>
                    </a:cubicBezTo>
                    <a:close/>
                    <a:moveTo>
                      <a:pt x="23" y="86"/>
                    </a:moveTo>
                    <a:cubicBezTo>
                      <a:pt x="23" y="86"/>
                      <a:pt x="23" y="86"/>
                      <a:pt x="23" y="86"/>
                    </a:cubicBezTo>
                    <a:cubicBezTo>
                      <a:pt x="23" y="86"/>
                      <a:pt x="23" y="86"/>
                      <a:pt x="23" y="86"/>
                    </a:cubicBezTo>
                    <a:cubicBezTo>
                      <a:pt x="23" y="86"/>
                      <a:pt x="23" y="86"/>
                      <a:pt x="23" y="86"/>
                    </a:cubicBezTo>
                    <a:cubicBezTo>
                      <a:pt x="23" y="86"/>
                      <a:pt x="23" y="86"/>
                      <a:pt x="23" y="86"/>
                    </a:cubicBezTo>
                    <a:cubicBezTo>
                      <a:pt x="22" y="85"/>
                      <a:pt x="22" y="85"/>
                      <a:pt x="22" y="85"/>
                    </a:cubicBezTo>
                    <a:cubicBezTo>
                      <a:pt x="22" y="84"/>
                      <a:pt x="22" y="83"/>
                      <a:pt x="21" y="82"/>
                    </a:cubicBezTo>
                    <a:cubicBezTo>
                      <a:pt x="21" y="77"/>
                      <a:pt x="22" y="71"/>
                      <a:pt x="27" y="63"/>
                    </a:cubicBezTo>
                    <a:cubicBezTo>
                      <a:pt x="30" y="58"/>
                      <a:pt x="34" y="52"/>
                      <a:pt x="38" y="48"/>
                    </a:cubicBezTo>
                    <a:cubicBezTo>
                      <a:pt x="40" y="47"/>
                      <a:pt x="40" y="47"/>
                      <a:pt x="40" y="47"/>
                    </a:cubicBezTo>
                    <a:cubicBezTo>
                      <a:pt x="43" y="44"/>
                      <a:pt x="46" y="41"/>
                      <a:pt x="52" y="41"/>
                    </a:cubicBezTo>
                    <a:cubicBezTo>
                      <a:pt x="52" y="42"/>
                      <a:pt x="52" y="44"/>
                      <a:pt x="51" y="44"/>
                    </a:cubicBezTo>
                    <a:cubicBezTo>
                      <a:pt x="51" y="45"/>
                      <a:pt x="51" y="45"/>
                      <a:pt x="51" y="45"/>
                    </a:cubicBezTo>
                    <a:cubicBezTo>
                      <a:pt x="50" y="48"/>
                      <a:pt x="49" y="51"/>
                      <a:pt x="48" y="54"/>
                    </a:cubicBezTo>
                    <a:cubicBezTo>
                      <a:pt x="46" y="58"/>
                      <a:pt x="44" y="63"/>
                      <a:pt x="42" y="68"/>
                    </a:cubicBezTo>
                    <a:cubicBezTo>
                      <a:pt x="42" y="68"/>
                      <a:pt x="42" y="69"/>
                      <a:pt x="42" y="70"/>
                    </a:cubicBezTo>
                    <a:cubicBezTo>
                      <a:pt x="42" y="70"/>
                      <a:pt x="41" y="71"/>
                      <a:pt x="41" y="71"/>
                    </a:cubicBezTo>
                    <a:cubicBezTo>
                      <a:pt x="41" y="71"/>
                      <a:pt x="41" y="71"/>
                      <a:pt x="41" y="71"/>
                    </a:cubicBezTo>
                    <a:cubicBezTo>
                      <a:pt x="41" y="71"/>
                      <a:pt x="41" y="71"/>
                      <a:pt x="41" y="72"/>
                    </a:cubicBezTo>
                    <a:cubicBezTo>
                      <a:pt x="41" y="72"/>
                      <a:pt x="41" y="72"/>
                      <a:pt x="41" y="72"/>
                    </a:cubicBezTo>
                    <a:cubicBezTo>
                      <a:pt x="41" y="72"/>
                      <a:pt x="41" y="73"/>
                      <a:pt x="41" y="73"/>
                    </a:cubicBezTo>
                    <a:cubicBezTo>
                      <a:pt x="39" y="79"/>
                      <a:pt x="37" y="86"/>
                      <a:pt x="34" y="89"/>
                    </a:cubicBezTo>
                    <a:cubicBezTo>
                      <a:pt x="32" y="90"/>
                      <a:pt x="31" y="91"/>
                      <a:pt x="30" y="91"/>
                    </a:cubicBezTo>
                    <a:cubicBezTo>
                      <a:pt x="30" y="91"/>
                      <a:pt x="30" y="91"/>
                      <a:pt x="30" y="91"/>
                    </a:cubicBezTo>
                    <a:cubicBezTo>
                      <a:pt x="28" y="91"/>
                      <a:pt x="26" y="90"/>
                      <a:pt x="25" y="89"/>
                    </a:cubicBezTo>
                    <a:cubicBezTo>
                      <a:pt x="24" y="88"/>
                      <a:pt x="24" y="87"/>
                      <a:pt x="23" y="86"/>
                    </a:cubicBezTo>
                    <a:close/>
                    <a:moveTo>
                      <a:pt x="49" y="111"/>
                    </a:moveTo>
                    <a:cubicBezTo>
                      <a:pt x="49" y="112"/>
                      <a:pt x="49" y="112"/>
                      <a:pt x="49" y="112"/>
                    </a:cubicBezTo>
                    <a:cubicBezTo>
                      <a:pt x="50" y="113"/>
                      <a:pt x="50" y="114"/>
                      <a:pt x="49" y="114"/>
                    </a:cubicBezTo>
                    <a:cubicBezTo>
                      <a:pt x="49" y="115"/>
                      <a:pt x="49" y="115"/>
                      <a:pt x="47" y="114"/>
                    </a:cubicBezTo>
                    <a:cubicBezTo>
                      <a:pt x="47" y="114"/>
                      <a:pt x="47" y="114"/>
                      <a:pt x="47" y="114"/>
                    </a:cubicBezTo>
                    <a:cubicBezTo>
                      <a:pt x="46" y="114"/>
                      <a:pt x="46" y="114"/>
                      <a:pt x="45" y="113"/>
                    </a:cubicBezTo>
                    <a:cubicBezTo>
                      <a:pt x="44" y="113"/>
                      <a:pt x="43" y="112"/>
                      <a:pt x="42" y="112"/>
                    </a:cubicBezTo>
                    <a:cubicBezTo>
                      <a:pt x="42" y="111"/>
                      <a:pt x="41" y="111"/>
                      <a:pt x="40" y="111"/>
                    </a:cubicBezTo>
                    <a:cubicBezTo>
                      <a:pt x="38" y="111"/>
                      <a:pt x="37" y="112"/>
                      <a:pt x="35" y="112"/>
                    </a:cubicBezTo>
                    <a:cubicBezTo>
                      <a:pt x="33" y="112"/>
                      <a:pt x="30" y="113"/>
                      <a:pt x="29" y="112"/>
                    </a:cubicBezTo>
                    <a:cubicBezTo>
                      <a:pt x="26" y="111"/>
                      <a:pt x="22" y="109"/>
                      <a:pt x="22" y="104"/>
                    </a:cubicBezTo>
                    <a:cubicBezTo>
                      <a:pt x="23" y="101"/>
                      <a:pt x="24" y="100"/>
                      <a:pt x="28" y="99"/>
                    </a:cubicBezTo>
                    <a:cubicBezTo>
                      <a:pt x="30" y="98"/>
                      <a:pt x="34" y="98"/>
                      <a:pt x="37" y="100"/>
                    </a:cubicBezTo>
                    <a:cubicBezTo>
                      <a:pt x="37" y="101"/>
                      <a:pt x="38" y="101"/>
                      <a:pt x="39" y="101"/>
                    </a:cubicBezTo>
                    <a:cubicBezTo>
                      <a:pt x="39" y="101"/>
                      <a:pt x="39" y="101"/>
                      <a:pt x="39" y="101"/>
                    </a:cubicBezTo>
                    <a:cubicBezTo>
                      <a:pt x="40" y="101"/>
                      <a:pt x="41" y="101"/>
                      <a:pt x="41" y="100"/>
                    </a:cubicBezTo>
                    <a:cubicBezTo>
                      <a:pt x="41" y="99"/>
                      <a:pt x="41" y="98"/>
                      <a:pt x="41" y="97"/>
                    </a:cubicBezTo>
                    <a:cubicBezTo>
                      <a:pt x="39" y="95"/>
                      <a:pt x="37" y="94"/>
                      <a:pt x="35" y="93"/>
                    </a:cubicBezTo>
                    <a:cubicBezTo>
                      <a:pt x="35" y="93"/>
                      <a:pt x="36" y="92"/>
                      <a:pt x="36" y="92"/>
                    </a:cubicBezTo>
                    <a:cubicBezTo>
                      <a:pt x="38" y="90"/>
                      <a:pt x="39" y="88"/>
                      <a:pt x="40" y="86"/>
                    </a:cubicBezTo>
                    <a:cubicBezTo>
                      <a:pt x="40" y="91"/>
                      <a:pt x="40" y="97"/>
                      <a:pt x="44" y="102"/>
                    </a:cubicBezTo>
                    <a:cubicBezTo>
                      <a:pt x="45" y="104"/>
                      <a:pt x="47" y="106"/>
                      <a:pt x="50" y="107"/>
                    </a:cubicBezTo>
                    <a:cubicBezTo>
                      <a:pt x="50" y="107"/>
                      <a:pt x="49" y="107"/>
                      <a:pt x="49" y="107"/>
                    </a:cubicBezTo>
                    <a:cubicBezTo>
                      <a:pt x="48" y="109"/>
                      <a:pt x="49" y="111"/>
                      <a:pt x="49" y="111"/>
                    </a:cubicBezTo>
                    <a:close/>
                    <a:moveTo>
                      <a:pt x="67" y="36"/>
                    </a:move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ubicBezTo>
                      <a:pt x="79" y="28"/>
                      <a:pt x="70" y="28"/>
                      <a:pt x="65" y="35"/>
                    </a:cubicBezTo>
                    <a:cubicBezTo>
                      <a:pt x="65" y="35"/>
                      <a:pt x="65" y="35"/>
                      <a:pt x="65" y="35"/>
                    </a:cubicBezTo>
                    <a:cubicBezTo>
                      <a:pt x="66" y="36"/>
                      <a:pt x="66" y="36"/>
                      <a:pt x="66" y="36"/>
                    </a:cubicBezTo>
                    <a:lnTo>
                      <a:pt x="67" y="36"/>
                    </a:ln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5" name="Freeform 92">
                <a:extLst>
                  <a:ext uri="{FF2B5EF4-FFF2-40B4-BE49-F238E27FC236}">
                    <a16:creationId xmlns:a16="http://schemas.microsoft.com/office/drawing/2014/main" id="{21279200-F1B6-A845-0299-BE74CB57D264}"/>
                  </a:ext>
                </a:extLst>
              </p:cNvPr>
              <p:cNvSpPr>
                <a:spLocks/>
              </p:cNvSpPr>
              <p:nvPr/>
            </p:nvSpPr>
            <p:spPr bwMode="auto">
              <a:xfrm>
                <a:off x="10113446" y="4706213"/>
                <a:ext cx="29712" cy="11416"/>
              </a:xfrm>
              <a:custGeom>
                <a:avLst/>
                <a:gdLst>
                  <a:gd name="T0" fmla="*/ 59 w 61"/>
                  <a:gd name="T1" fmla="*/ 22 h 24"/>
                  <a:gd name="T2" fmla="*/ 61 w 61"/>
                  <a:gd name="T3" fmla="*/ 24 h 24"/>
                  <a:gd name="T4" fmla="*/ 59 w 61"/>
                  <a:gd name="T5" fmla="*/ 22 h 24"/>
                  <a:gd name="T6" fmla="*/ 58 w 61"/>
                  <a:gd name="T7" fmla="*/ 22 h 24"/>
                  <a:gd name="T8" fmla="*/ 57 w 61"/>
                  <a:gd name="T9" fmla="*/ 22 h 24"/>
                  <a:gd name="T10" fmla="*/ 56 w 61"/>
                  <a:gd name="T11" fmla="*/ 22 h 24"/>
                  <a:gd name="T12" fmla="*/ 46 w 61"/>
                  <a:gd name="T13" fmla="*/ 23 h 24"/>
                  <a:gd name="T14" fmla="*/ 2 w 61"/>
                  <a:gd name="T15" fmla="*/ 15 h 24"/>
                  <a:gd name="T16" fmla="*/ 1 w 61"/>
                  <a:gd name="T17" fmla="*/ 15 h 24"/>
                  <a:gd name="T18" fmla="*/ 0 w 61"/>
                  <a:gd name="T19" fmla="*/ 15 h 24"/>
                  <a:gd name="T20" fmla="*/ 0 w 61"/>
                  <a:gd name="T21" fmla="*/ 14 h 24"/>
                  <a:gd name="T22" fmla="*/ 0 w 61"/>
                  <a:gd name="T23" fmla="*/ 9 h 24"/>
                  <a:gd name="T24" fmla="*/ 1 w 61"/>
                  <a:gd name="T25" fmla="*/ 5 h 24"/>
                  <a:gd name="T26" fmla="*/ 1 w 61"/>
                  <a:gd name="T27" fmla="*/ 4 h 24"/>
                  <a:gd name="T28" fmla="*/ 2 w 61"/>
                  <a:gd name="T29" fmla="*/ 2 h 24"/>
                  <a:gd name="T30" fmla="*/ 2 w 61"/>
                  <a:gd name="T31" fmla="*/ 2 h 24"/>
                  <a:gd name="T32" fmla="*/ 3 w 61"/>
                  <a:gd name="T33" fmla="*/ 0 h 24"/>
                  <a:gd name="T34" fmla="*/ 3 w 61"/>
                  <a:gd name="T35" fmla="*/ 0 h 24"/>
                  <a:gd name="T36" fmla="*/ 3 w 61"/>
                  <a:gd name="T37" fmla="*/ 0 h 24"/>
                  <a:gd name="T38" fmla="*/ 3 w 61"/>
                  <a:gd name="T39" fmla="*/ 3 h 24"/>
                  <a:gd name="T40" fmla="*/ 5 w 61"/>
                  <a:gd name="T41" fmla="*/ 6 h 24"/>
                  <a:gd name="T42" fmla="*/ 5 w 61"/>
                  <a:gd name="T43" fmla="*/ 6 h 24"/>
                  <a:gd name="T44" fmla="*/ 7 w 61"/>
                  <a:gd name="T45" fmla="*/ 9 h 24"/>
                  <a:gd name="T46" fmla="*/ 15 w 61"/>
                  <a:gd name="T47" fmla="*/ 13 h 24"/>
                  <a:gd name="T48" fmla="*/ 16 w 61"/>
                  <a:gd name="T49" fmla="*/ 14 h 24"/>
                  <a:gd name="T50" fmla="*/ 16 w 61"/>
                  <a:gd name="T51" fmla="*/ 14 h 24"/>
                  <a:gd name="T52" fmla="*/ 19 w 61"/>
                  <a:gd name="T53" fmla="*/ 16 h 24"/>
                  <a:gd name="T54" fmla="*/ 25 w 61"/>
                  <a:gd name="T55" fmla="*/ 18 h 24"/>
                  <a:gd name="T56" fmla="*/ 41 w 61"/>
                  <a:gd name="T57" fmla="*/ 16 h 24"/>
                  <a:gd name="T58" fmla="*/ 44 w 61"/>
                  <a:gd name="T59" fmla="*/ 15 h 24"/>
                  <a:gd name="T60" fmla="*/ 46 w 61"/>
                  <a:gd name="T61" fmla="*/ 14 h 24"/>
                  <a:gd name="T62" fmla="*/ 46 w 61"/>
                  <a:gd name="T63" fmla="*/ 14 h 24"/>
                  <a:gd name="T64" fmla="*/ 47 w 61"/>
                  <a:gd name="T65" fmla="*/ 13 h 24"/>
                  <a:gd name="T66" fmla="*/ 48 w 61"/>
                  <a:gd name="T67" fmla="*/ 13 h 24"/>
                  <a:gd name="T68" fmla="*/ 48 w 61"/>
                  <a:gd name="T69" fmla="*/ 14 h 24"/>
                  <a:gd name="T70" fmla="*/ 54 w 61"/>
                  <a:gd name="T71" fmla="*/ 18 h 24"/>
                  <a:gd name="T72" fmla="*/ 54 w 61"/>
                  <a:gd name="T73" fmla="*/ 18 h 24"/>
                  <a:gd name="T74" fmla="*/ 59 w 61"/>
                  <a:gd name="T75"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24">
                    <a:moveTo>
                      <a:pt x="59" y="22"/>
                    </a:moveTo>
                    <a:cubicBezTo>
                      <a:pt x="59" y="22"/>
                      <a:pt x="60" y="23"/>
                      <a:pt x="61" y="24"/>
                    </a:cubicBezTo>
                    <a:cubicBezTo>
                      <a:pt x="60" y="23"/>
                      <a:pt x="59" y="22"/>
                      <a:pt x="59" y="22"/>
                    </a:cubicBezTo>
                    <a:cubicBezTo>
                      <a:pt x="58" y="22"/>
                      <a:pt x="58" y="22"/>
                      <a:pt x="58" y="22"/>
                    </a:cubicBezTo>
                    <a:cubicBezTo>
                      <a:pt x="58" y="22"/>
                      <a:pt x="57" y="22"/>
                      <a:pt x="57" y="22"/>
                    </a:cubicBezTo>
                    <a:cubicBezTo>
                      <a:pt x="57" y="22"/>
                      <a:pt x="56" y="22"/>
                      <a:pt x="56" y="22"/>
                    </a:cubicBezTo>
                    <a:cubicBezTo>
                      <a:pt x="52" y="22"/>
                      <a:pt x="49" y="23"/>
                      <a:pt x="46" y="23"/>
                    </a:cubicBezTo>
                    <a:cubicBezTo>
                      <a:pt x="30" y="23"/>
                      <a:pt x="16" y="20"/>
                      <a:pt x="2" y="15"/>
                    </a:cubicBezTo>
                    <a:cubicBezTo>
                      <a:pt x="2" y="15"/>
                      <a:pt x="1" y="15"/>
                      <a:pt x="1" y="15"/>
                    </a:cubicBezTo>
                    <a:cubicBezTo>
                      <a:pt x="1" y="15"/>
                      <a:pt x="0" y="15"/>
                      <a:pt x="0" y="15"/>
                    </a:cubicBezTo>
                    <a:cubicBezTo>
                      <a:pt x="0" y="14"/>
                      <a:pt x="0" y="14"/>
                      <a:pt x="0" y="14"/>
                    </a:cubicBezTo>
                    <a:cubicBezTo>
                      <a:pt x="0" y="13"/>
                      <a:pt x="0" y="11"/>
                      <a:pt x="0" y="9"/>
                    </a:cubicBezTo>
                    <a:cubicBezTo>
                      <a:pt x="0" y="8"/>
                      <a:pt x="0" y="6"/>
                      <a:pt x="1" y="5"/>
                    </a:cubicBezTo>
                    <a:cubicBezTo>
                      <a:pt x="1" y="5"/>
                      <a:pt x="1" y="4"/>
                      <a:pt x="1" y="4"/>
                    </a:cubicBezTo>
                    <a:cubicBezTo>
                      <a:pt x="2" y="3"/>
                      <a:pt x="2" y="3"/>
                      <a:pt x="2" y="2"/>
                    </a:cubicBezTo>
                    <a:cubicBezTo>
                      <a:pt x="2" y="2"/>
                      <a:pt x="2" y="2"/>
                      <a:pt x="2" y="2"/>
                    </a:cubicBezTo>
                    <a:cubicBezTo>
                      <a:pt x="2" y="2"/>
                      <a:pt x="2" y="1"/>
                      <a:pt x="3" y="0"/>
                    </a:cubicBezTo>
                    <a:cubicBezTo>
                      <a:pt x="3" y="0"/>
                      <a:pt x="3" y="0"/>
                      <a:pt x="3" y="0"/>
                    </a:cubicBezTo>
                    <a:cubicBezTo>
                      <a:pt x="3" y="0"/>
                      <a:pt x="3" y="0"/>
                      <a:pt x="3" y="0"/>
                    </a:cubicBezTo>
                    <a:cubicBezTo>
                      <a:pt x="3" y="1"/>
                      <a:pt x="3" y="2"/>
                      <a:pt x="3" y="3"/>
                    </a:cubicBezTo>
                    <a:cubicBezTo>
                      <a:pt x="4" y="4"/>
                      <a:pt x="4" y="5"/>
                      <a:pt x="5" y="6"/>
                    </a:cubicBezTo>
                    <a:cubicBezTo>
                      <a:pt x="5" y="6"/>
                      <a:pt x="5" y="6"/>
                      <a:pt x="5" y="6"/>
                    </a:cubicBezTo>
                    <a:cubicBezTo>
                      <a:pt x="6" y="7"/>
                      <a:pt x="6" y="8"/>
                      <a:pt x="7" y="9"/>
                    </a:cubicBezTo>
                    <a:cubicBezTo>
                      <a:pt x="10" y="11"/>
                      <a:pt x="12" y="13"/>
                      <a:pt x="15" y="13"/>
                    </a:cubicBezTo>
                    <a:cubicBezTo>
                      <a:pt x="15" y="14"/>
                      <a:pt x="16" y="14"/>
                      <a:pt x="16" y="14"/>
                    </a:cubicBezTo>
                    <a:cubicBezTo>
                      <a:pt x="16" y="14"/>
                      <a:pt x="16" y="14"/>
                      <a:pt x="16" y="14"/>
                    </a:cubicBezTo>
                    <a:cubicBezTo>
                      <a:pt x="17" y="15"/>
                      <a:pt x="18" y="15"/>
                      <a:pt x="19" y="16"/>
                    </a:cubicBezTo>
                    <a:cubicBezTo>
                      <a:pt x="21" y="17"/>
                      <a:pt x="23" y="17"/>
                      <a:pt x="25" y="18"/>
                    </a:cubicBezTo>
                    <a:cubicBezTo>
                      <a:pt x="29" y="19"/>
                      <a:pt x="35" y="19"/>
                      <a:pt x="41" y="16"/>
                    </a:cubicBezTo>
                    <a:cubicBezTo>
                      <a:pt x="42" y="16"/>
                      <a:pt x="43" y="16"/>
                      <a:pt x="44" y="15"/>
                    </a:cubicBezTo>
                    <a:cubicBezTo>
                      <a:pt x="45" y="15"/>
                      <a:pt x="46" y="14"/>
                      <a:pt x="46" y="14"/>
                    </a:cubicBezTo>
                    <a:cubicBezTo>
                      <a:pt x="46" y="14"/>
                      <a:pt x="46" y="14"/>
                      <a:pt x="46" y="14"/>
                    </a:cubicBezTo>
                    <a:cubicBezTo>
                      <a:pt x="47" y="14"/>
                      <a:pt x="47" y="13"/>
                      <a:pt x="47" y="13"/>
                    </a:cubicBezTo>
                    <a:cubicBezTo>
                      <a:pt x="47" y="13"/>
                      <a:pt x="48" y="13"/>
                      <a:pt x="48" y="13"/>
                    </a:cubicBezTo>
                    <a:cubicBezTo>
                      <a:pt x="48" y="13"/>
                      <a:pt x="48" y="13"/>
                      <a:pt x="48" y="14"/>
                    </a:cubicBezTo>
                    <a:cubicBezTo>
                      <a:pt x="49" y="15"/>
                      <a:pt x="51" y="16"/>
                      <a:pt x="54" y="18"/>
                    </a:cubicBezTo>
                    <a:cubicBezTo>
                      <a:pt x="54" y="18"/>
                      <a:pt x="54" y="18"/>
                      <a:pt x="54" y="18"/>
                    </a:cubicBezTo>
                    <a:cubicBezTo>
                      <a:pt x="55" y="19"/>
                      <a:pt x="57" y="21"/>
                      <a:pt x="59" y="2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6" name="Freeform 93">
                <a:extLst>
                  <a:ext uri="{FF2B5EF4-FFF2-40B4-BE49-F238E27FC236}">
                    <a16:creationId xmlns:a16="http://schemas.microsoft.com/office/drawing/2014/main" id="{0DD914A9-414C-7232-009B-5D1A7625EE97}"/>
                  </a:ext>
                </a:extLst>
              </p:cNvPr>
              <p:cNvSpPr>
                <a:spLocks/>
              </p:cNvSpPr>
              <p:nvPr/>
            </p:nvSpPr>
            <p:spPr bwMode="auto">
              <a:xfrm>
                <a:off x="10145444" y="4708496"/>
                <a:ext cx="13714" cy="11417"/>
              </a:xfrm>
              <a:custGeom>
                <a:avLst/>
                <a:gdLst>
                  <a:gd name="T0" fmla="*/ 28 w 28"/>
                  <a:gd name="T1" fmla="*/ 24 h 24"/>
                  <a:gd name="T2" fmla="*/ 25 w 28"/>
                  <a:gd name="T3" fmla="*/ 14 h 24"/>
                  <a:gd name="T4" fmla="*/ 24 w 28"/>
                  <a:gd name="T5" fmla="*/ 14 h 24"/>
                  <a:gd name="T6" fmla="*/ 24 w 28"/>
                  <a:gd name="T7" fmla="*/ 14 h 24"/>
                  <a:gd name="T8" fmla="*/ 23 w 28"/>
                  <a:gd name="T9" fmla="*/ 15 h 24"/>
                  <a:gd name="T10" fmla="*/ 15 w 28"/>
                  <a:gd name="T11" fmla="*/ 17 h 24"/>
                  <a:gd name="T12" fmla="*/ 14 w 28"/>
                  <a:gd name="T13" fmla="*/ 17 h 24"/>
                  <a:gd name="T14" fmla="*/ 13 w 28"/>
                  <a:gd name="T15" fmla="*/ 17 h 24"/>
                  <a:gd name="T16" fmla="*/ 12 w 28"/>
                  <a:gd name="T17" fmla="*/ 18 h 24"/>
                  <a:gd name="T18" fmla="*/ 12 w 28"/>
                  <a:gd name="T19" fmla="*/ 18 h 24"/>
                  <a:gd name="T20" fmla="*/ 12 w 28"/>
                  <a:gd name="T21" fmla="*/ 17 h 24"/>
                  <a:gd name="T22" fmla="*/ 9 w 28"/>
                  <a:gd name="T23" fmla="*/ 15 h 24"/>
                  <a:gd name="T24" fmla="*/ 6 w 28"/>
                  <a:gd name="T25" fmla="*/ 13 h 24"/>
                  <a:gd name="T26" fmla="*/ 6 w 28"/>
                  <a:gd name="T27" fmla="*/ 13 h 24"/>
                  <a:gd name="T28" fmla="*/ 4 w 28"/>
                  <a:gd name="T29" fmla="*/ 11 h 24"/>
                  <a:gd name="T30" fmla="*/ 4 w 28"/>
                  <a:gd name="T31" fmla="*/ 11 h 24"/>
                  <a:gd name="T32" fmla="*/ 2 w 28"/>
                  <a:gd name="T33" fmla="*/ 9 h 24"/>
                  <a:gd name="T34" fmla="*/ 1 w 28"/>
                  <a:gd name="T35" fmla="*/ 9 h 24"/>
                  <a:gd name="T36" fmla="*/ 1 w 28"/>
                  <a:gd name="T37" fmla="*/ 9 h 24"/>
                  <a:gd name="T38" fmla="*/ 1 w 28"/>
                  <a:gd name="T39" fmla="*/ 9 h 24"/>
                  <a:gd name="T40" fmla="*/ 0 w 28"/>
                  <a:gd name="T41" fmla="*/ 8 h 24"/>
                  <a:gd name="T42" fmla="*/ 1 w 28"/>
                  <a:gd name="T43" fmla="*/ 7 h 24"/>
                  <a:gd name="T44" fmla="*/ 10 w 28"/>
                  <a:gd name="T45" fmla="*/ 5 h 24"/>
                  <a:gd name="T46" fmla="*/ 12 w 28"/>
                  <a:gd name="T47" fmla="*/ 5 h 24"/>
                  <a:gd name="T48" fmla="*/ 20 w 28"/>
                  <a:gd name="T49" fmla="*/ 0 h 24"/>
                  <a:gd name="T50" fmla="*/ 21 w 28"/>
                  <a:gd name="T51" fmla="*/ 0 h 24"/>
                  <a:gd name="T52" fmla="*/ 21 w 28"/>
                  <a:gd name="T53" fmla="*/ 0 h 24"/>
                  <a:gd name="T54" fmla="*/ 21 w 28"/>
                  <a:gd name="T55" fmla="*/ 1 h 24"/>
                  <a:gd name="T56" fmla="*/ 25 w 28"/>
                  <a:gd name="T57" fmla="*/ 14 h 24"/>
                  <a:gd name="T58" fmla="*/ 28 w 28"/>
                  <a:gd name="T5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24">
                    <a:moveTo>
                      <a:pt x="28" y="24"/>
                    </a:moveTo>
                    <a:cubicBezTo>
                      <a:pt x="27" y="21"/>
                      <a:pt x="26" y="18"/>
                      <a:pt x="25" y="14"/>
                    </a:cubicBezTo>
                    <a:cubicBezTo>
                      <a:pt x="24" y="14"/>
                      <a:pt x="24" y="14"/>
                      <a:pt x="24" y="14"/>
                    </a:cubicBezTo>
                    <a:cubicBezTo>
                      <a:pt x="24" y="14"/>
                      <a:pt x="24" y="14"/>
                      <a:pt x="24" y="14"/>
                    </a:cubicBezTo>
                    <a:cubicBezTo>
                      <a:pt x="23" y="15"/>
                      <a:pt x="23" y="15"/>
                      <a:pt x="23" y="15"/>
                    </a:cubicBezTo>
                    <a:cubicBezTo>
                      <a:pt x="20" y="16"/>
                      <a:pt x="17" y="16"/>
                      <a:pt x="15" y="17"/>
                    </a:cubicBezTo>
                    <a:cubicBezTo>
                      <a:pt x="14" y="17"/>
                      <a:pt x="14" y="17"/>
                      <a:pt x="14" y="17"/>
                    </a:cubicBezTo>
                    <a:cubicBezTo>
                      <a:pt x="13" y="17"/>
                      <a:pt x="13" y="17"/>
                      <a:pt x="13" y="17"/>
                    </a:cubicBezTo>
                    <a:cubicBezTo>
                      <a:pt x="12" y="17"/>
                      <a:pt x="12" y="17"/>
                      <a:pt x="12" y="18"/>
                    </a:cubicBezTo>
                    <a:cubicBezTo>
                      <a:pt x="12" y="18"/>
                      <a:pt x="12" y="18"/>
                      <a:pt x="12" y="18"/>
                    </a:cubicBezTo>
                    <a:cubicBezTo>
                      <a:pt x="12" y="17"/>
                      <a:pt x="12" y="17"/>
                      <a:pt x="12" y="17"/>
                    </a:cubicBezTo>
                    <a:cubicBezTo>
                      <a:pt x="11" y="17"/>
                      <a:pt x="10" y="16"/>
                      <a:pt x="9" y="15"/>
                    </a:cubicBezTo>
                    <a:cubicBezTo>
                      <a:pt x="8" y="14"/>
                      <a:pt x="7" y="14"/>
                      <a:pt x="6" y="13"/>
                    </a:cubicBezTo>
                    <a:cubicBezTo>
                      <a:pt x="6" y="13"/>
                      <a:pt x="6" y="13"/>
                      <a:pt x="6" y="13"/>
                    </a:cubicBezTo>
                    <a:cubicBezTo>
                      <a:pt x="5" y="12"/>
                      <a:pt x="5" y="12"/>
                      <a:pt x="4" y="11"/>
                    </a:cubicBezTo>
                    <a:cubicBezTo>
                      <a:pt x="4" y="11"/>
                      <a:pt x="4" y="11"/>
                      <a:pt x="4" y="11"/>
                    </a:cubicBezTo>
                    <a:cubicBezTo>
                      <a:pt x="3" y="10"/>
                      <a:pt x="2" y="10"/>
                      <a:pt x="2" y="9"/>
                    </a:cubicBezTo>
                    <a:cubicBezTo>
                      <a:pt x="1" y="9"/>
                      <a:pt x="1" y="9"/>
                      <a:pt x="1" y="9"/>
                    </a:cubicBezTo>
                    <a:cubicBezTo>
                      <a:pt x="1" y="9"/>
                      <a:pt x="1" y="9"/>
                      <a:pt x="1" y="9"/>
                    </a:cubicBezTo>
                    <a:cubicBezTo>
                      <a:pt x="1" y="9"/>
                      <a:pt x="1" y="9"/>
                      <a:pt x="1" y="9"/>
                    </a:cubicBezTo>
                    <a:cubicBezTo>
                      <a:pt x="0" y="8"/>
                      <a:pt x="0" y="8"/>
                      <a:pt x="0" y="8"/>
                    </a:cubicBezTo>
                    <a:cubicBezTo>
                      <a:pt x="0" y="8"/>
                      <a:pt x="1" y="8"/>
                      <a:pt x="1" y="7"/>
                    </a:cubicBezTo>
                    <a:cubicBezTo>
                      <a:pt x="5" y="7"/>
                      <a:pt x="8" y="6"/>
                      <a:pt x="10" y="5"/>
                    </a:cubicBezTo>
                    <a:cubicBezTo>
                      <a:pt x="11" y="5"/>
                      <a:pt x="11" y="5"/>
                      <a:pt x="12" y="5"/>
                    </a:cubicBezTo>
                    <a:cubicBezTo>
                      <a:pt x="14" y="3"/>
                      <a:pt x="17" y="2"/>
                      <a:pt x="20" y="0"/>
                    </a:cubicBezTo>
                    <a:cubicBezTo>
                      <a:pt x="20" y="0"/>
                      <a:pt x="21" y="0"/>
                      <a:pt x="21" y="0"/>
                    </a:cubicBezTo>
                    <a:cubicBezTo>
                      <a:pt x="21" y="0"/>
                      <a:pt x="21" y="0"/>
                      <a:pt x="21" y="0"/>
                    </a:cubicBezTo>
                    <a:cubicBezTo>
                      <a:pt x="21" y="0"/>
                      <a:pt x="21" y="0"/>
                      <a:pt x="21" y="1"/>
                    </a:cubicBezTo>
                    <a:cubicBezTo>
                      <a:pt x="22" y="5"/>
                      <a:pt x="23" y="10"/>
                      <a:pt x="25" y="14"/>
                    </a:cubicBezTo>
                    <a:cubicBezTo>
                      <a:pt x="26" y="18"/>
                      <a:pt x="27" y="21"/>
                      <a:pt x="28" y="24"/>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7" name="Freeform 94">
                <a:extLst>
                  <a:ext uri="{FF2B5EF4-FFF2-40B4-BE49-F238E27FC236}">
                    <a16:creationId xmlns:a16="http://schemas.microsoft.com/office/drawing/2014/main" id="{33D8E9D3-E332-6A56-5FF1-1F4C4F694660}"/>
                  </a:ext>
                </a:extLst>
              </p:cNvPr>
              <p:cNvSpPr>
                <a:spLocks noEditPoints="1"/>
              </p:cNvSpPr>
              <p:nvPr/>
            </p:nvSpPr>
            <p:spPr bwMode="auto">
              <a:xfrm>
                <a:off x="10113446" y="4703929"/>
                <a:ext cx="45713" cy="18267"/>
              </a:xfrm>
              <a:custGeom>
                <a:avLst/>
                <a:gdLst>
                  <a:gd name="T0" fmla="*/ 90 w 92"/>
                  <a:gd name="T1" fmla="*/ 23 h 38"/>
                  <a:gd name="T2" fmla="*/ 88 w 92"/>
                  <a:gd name="T3" fmla="*/ 12 h 38"/>
                  <a:gd name="T4" fmla="*/ 86 w 92"/>
                  <a:gd name="T5" fmla="*/ 7 h 38"/>
                  <a:gd name="T6" fmla="*/ 86 w 92"/>
                  <a:gd name="T7" fmla="*/ 6 h 38"/>
                  <a:gd name="T8" fmla="*/ 84 w 92"/>
                  <a:gd name="T9" fmla="*/ 7 h 38"/>
                  <a:gd name="T10" fmla="*/ 62 w 92"/>
                  <a:gd name="T11" fmla="*/ 15 h 38"/>
                  <a:gd name="T12" fmla="*/ 59 w 92"/>
                  <a:gd name="T13" fmla="*/ 16 h 38"/>
                  <a:gd name="T14" fmla="*/ 61 w 92"/>
                  <a:gd name="T15" fmla="*/ 17 h 38"/>
                  <a:gd name="T16" fmla="*/ 62 w 92"/>
                  <a:gd name="T17" fmla="*/ 18 h 38"/>
                  <a:gd name="T18" fmla="*/ 69 w 92"/>
                  <a:gd name="T19" fmla="*/ 24 h 38"/>
                  <a:gd name="T20" fmla="*/ 79 w 92"/>
                  <a:gd name="T21" fmla="*/ 36 h 38"/>
                  <a:gd name="T22" fmla="*/ 52 w 92"/>
                  <a:gd name="T23" fmla="*/ 19 h 38"/>
                  <a:gd name="T24" fmla="*/ 51 w 92"/>
                  <a:gd name="T25" fmla="*/ 19 h 38"/>
                  <a:gd name="T26" fmla="*/ 50 w 92"/>
                  <a:gd name="T27" fmla="*/ 18 h 38"/>
                  <a:gd name="T28" fmla="*/ 49 w 92"/>
                  <a:gd name="T29" fmla="*/ 18 h 38"/>
                  <a:gd name="T30" fmla="*/ 21 w 92"/>
                  <a:gd name="T31" fmla="*/ 20 h 38"/>
                  <a:gd name="T32" fmla="*/ 20 w 92"/>
                  <a:gd name="T33" fmla="*/ 20 h 38"/>
                  <a:gd name="T34" fmla="*/ 18 w 92"/>
                  <a:gd name="T35" fmla="*/ 19 h 38"/>
                  <a:gd name="T36" fmla="*/ 7 w 92"/>
                  <a:gd name="T37" fmla="*/ 7 h 38"/>
                  <a:gd name="T38" fmla="*/ 7 w 92"/>
                  <a:gd name="T39" fmla="*/ 6 h 38"/>
                  <a:gd name="T40" fmla="*/ 7 w 92"/>
                  <a:gd name="T41" fmla="*/ 5 h 38"/>
                  <a:gd name="T42" fmla="*/ 5 w 92"/>
                  <a:gd name="T43" fmla="*/ 2 h 38"/>
                  <a:gd name="T44" fmla="*/ 4 w 92"/>
                  <a:gd name="T45" fmla="*/ 4 h 38"/>
                  <a:gd name="T46" fmla="*/ 4 w 92"/>
                  <a:gd name="T47" fmla="*/ 5 h 38"/>
                  <a:gd name="T48" fmla="*/ 0 w 92"/>
                  <a:gd name="T49" fmla="*/ 21 h 38"/>
                  <a:gd name="T50" fmla="*/ 1 w 92"/>
                  <a:gd name="T51" fmla="*/ 21 h 38"/>
                  <a:gd name="T52" fmla="*/ 2 w 92"/>
                  <a:gd name="T53" fmla="*/ 21 h 38"/>
                  <a:gd name="T54" fmla="*/ 4 w 92"/>
                  <a:gd name="T55" fmla="*/ 22 h 38"/>
                  <a:gd name="T56" fmla="*/ 17 w 92"/>
                  <a:gd name="T57" fmla="*/ 23 h 38"/>
                  <a:gd name="T58" fmla="*/ 59 w 92"/>
                  <a:gd name="T59" fmla="*/ 29 h 38"/>
                  <a:gd name="T60" fmla="*/ 63 w 92"/>
                  <a:gd name="T61" fmla="*/ 31 h 38"/>
                  <a:gd name="T62" fmla="*/ 62 w 92"/>
                  <a:gd name="T63" fmla="*/ 29 h 38"/>
                  <a:gd name="T64" fmla="*/ 62 w 92"/>
                  <a:gd name="T65" fmla="*/ 29 h 38"/>
                  <a:gd name="T66" fmla="*/ 80 w 92"/>
                  <a:gd name="T67" fmla="*/ 37 h 38"/>
                  <a:gd name="T68" fmla="*/ 75 w 92"/>
                  <a:gd name="T69" fmla="*/ 27 h 38"/>
                  <a:gd name="T70" fmla="*/ 76 w 92"/>
                  <a:gd name="T71" fmla="*/ 27 h 38"/>
                  <a:gd name="T72" fmla="*/ 78 w 92"/>
                  <a:gd name="T73" fmla="*/ 26 h 38"/>
                  <a:gd name="T74" fmla="*/ 68 w 92"/>
                  <a:gd name="T75" fmla="*/ 18 h 38"/>
                  <a:gd name="T76" fmla="*/ 87 w 92"/>
                  <a:gd name="T77" fmla="*/ 24 h 38"/>
                  <a:gd name="T78" fmla="*/ 89 w 92"/>
                  <a:gd name="T79" fmla="*/ 23 h 38"/>
                  <a:gd name="T80" fmla="*/ 79 w 92"/>
                  <a:gd name="T81" fmla="*/ 30 h 38"/>
                  <a:gd name="T82" fmla="*/ 80 w 92"/>
                  <a:gd name="T83" fmla="*/ 30 h 38"/>
                  <a:gd name="T84" fmla="*/ 80 w 92"/>
                  <a:gd name="T85"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38">
                    <a:moveTo>
                      <a:pt x="89" y="23"/>
                    </a:moveTo>
                    <a:cubicBezTo>
                      <a:pt x="89" y="23"/>
                      <a:pt x="89" y="23"/>
                      <a:pt x="89" y="23"/>
                    </a:cubicBezTo>
                    <a:cubicBezTo>
                      <a:pt x="89" y="23"/>
                      <a:pt x="89" y="23"/>
                      <a:pt x="90" y="23"/>
                    </a:cubicBezTo>
                    <a:cubicBezTo>
                      <a:pt x="90" y="23"/>
                      <a:pt x="90" y="23"/>
                      <a:pt x="90" y="23"/>
                    </a:cubicBezTo>
                    <a:cubicBezTo>
                      <a:pt x="90" y="23"/>
                      <a:pt x="90" y="23"/>
                      <a:pt x="91" y="22"/>
                    </a:cubicBezTo>
                    <a:cubicBezTo>
                      <a:pt x="89" y="19"/>
                      <a:pt x="89" y="15"/>
                      <a:pt x="88" y="12"/>
                    </a:cubicBezTo>
                    <a:cubicBezTo>
                      <a:pt x="87" y="8"/>
                      <a:pt x="87" y="8"/>
                      <a:pt x="87" y="8"/>
                    </a:cubicBezTo>
                    <a:cubicBezTo>
                      <a:pt x="87" y="8"/>
                      <a:pt x="87" y="8"/>
                      <a:pt x="87" y="8"/>
                    </a:cubicBezTo>
                    <a:cubicBezTo>
                      <a:pt x="86" y="7"/>
                      <a:pt x="86" y="7"/>
                      <a:pt x="86" y="7"/>
                    </a:cubicBezTo>
                    <a:cubicBezTo>
                      <a:pt x="86" y="6"/>
                      <a:pt x="86" y="6"/>
                      <a:pt x="86" y="6"/>
                    </a:cubicBezTo>
                    <a:cubicBezTo>
                      <a:pt x="86" y="6"/>
                      <a:pt x="86" y="6"/>
                      <a:pt x="86" y="6"/>
                    </a:cubicBezTo>
                    <a:cubicBezTo>
                      <a:pt x="86" y="6"/>
                      <a:pt x="86" y="6"/>
                      <a:pt x="86" y="6"/>
                    </a:cubicBezTo>
                    <a:cubicBezTo>
                      <a:pt x="85" y="6"/>
                      <a:pt x="85" y="6"/>
                      <a:pt x="85" y="6"/>
                    </a:cubicBezTo>
                    <a:cubicBezTo>
                      <a:pt x="85" y="7"/>
                      <a:pt x="85" y="7"/>
                      <a:pt x="85" y="7"/>
                    </a:cubicBezTo>
                    <a:cubicBezTo>
                      <a:pt x="84" y="7"/>
                      <a:pt x="84" y="7"/>
                      <a:pt x="84" y="7"/>
                    </a:cubicBezTo>
                    <a:cubicBezTo>
                      <a:pt x="77" y="11"/>
                      <a:pt x="73" y="13"/>
                      <a:pt x="63" y="15"/>
                    </a:cubicBezTo>
                    <a:cubicBezTo>
                      <a:pt x="63" y="15"/>
                      <a:pt x="63" y="15"/>
                      <a:pt x="63" y="15"/>
                    </a:cubicBezTo>
                    <a:cubicBezTo>
                      <a:pt x="62" y="15"/>
                      <a:pt x="62" y="15"/>
                      <a:pt x="62" y="15"/>
                    </a:cubicBezTo>
                    <a:cubicBezTo>
                      <a:pt x="62" y="15"/>
                      <a:pt x="62" y="15"/>
                      <a:pt x="62" y="15"/>
                    </a:cubicBezTo>
                    <a:cubicBezTo>
                      <a:pt x="62" y="15"/>
                      <a:pt x="62" y="15"/>
                      <a:pt x="62" y="15"/>
                    </a:cubicBezTo>
                    <a:cubicBezTo>
                      <a:pt x="59" y="16"/>
                      <a:pt x="59" y="16"/>
                      <a:pt x="59" y="16"/>
                    </a:cubicBezTo>
                    <a:cubicBezTo>
                      <a:pt x="60" y="16"/>
                      <a:pt x="60" y="16"/>
                      <a:pt x="60" y="16"/>
                    </a:cubicBezTo>
                    <a:cubicBezTo>
                      <a:pt x="60" y="16"/>
                      <a:pt x="60" y="16"/>
                      <a:pt x="60" y="16"/>
                    </a:cubicBezTo>
                    <a:cubicBezTo>
                      <a:pt x="61" y="17"/>
                      <a:pt x="61" y="17"/>
                      <a:pt x="61" y="17"/>
                    </a:cubicBezTo>
                    <a:cubicBezTo>
                      <a:pt x="61" y="17"/>
                      <a:pt x="61" y="17"/>
                      <a:pt x="61" y="17"/>
                    </a:cubicBezTo>
                    <a:cubicBezTo>
                      <a:pt x="61" y="17"/>
                      <a:pt x="61" y="17"/>
                      <a:pt x="61" y="17"/>
                    </a:cubicBezTo>
                    <a:cubicBezTo>
                      <a:pt x="62" y="18"/>
                      <a:pt x="62" y="18"/>
                      <a:pt x="62" y="18"/>
                    </a:cubicBezTo>
                    <a:cubicBezTo>
                      <a:pt x="62" y="18"/>
                      <a:pt x="62" y="18"/>
                      <a:pt x="62" y="18"/>
                    </a:cubicBezTo>
                    <a:cubicBezTo>
                      <a:pt x="62" y="18"/>
                      <a:pt x="62" y="18"/>
                      <a:pt x="62" y="18"/>
                    </a:cubicBezTo>
                    <a:cubicBezTo>
                      <a:pt x="64" y="20"/>
                      <a:pt x="67" y="22"/>
                      <a:pt x="69" y="24"/>
                    </a:cubicBezTo>
                    <a:cubicBezTo>
                      <a:pt x="71" y="25"/>
                      <a:pt x="72" y="26"/>
                      <a:pt x="74" y="27"/>
                    </a:cubicBezTo>
                    <a:cubicBezTo>
                      <a:pt x="76" y="29"/>
                      <a:pt x="78" y="30"/>
                      <a:pt x="78" y="31"/>
                    </a:cubicBezTo>
                    <a:cubicBezTo>
                      <a:pt x="80" y="34"/>
                      <a:pt x="80" y="36"/>
                      <a:pt x="79" y="36"/>
                    </a:cubicBezTo>
                    <a:cubicBezTo>
                      <a:pt x="78" y="37"/>
                      <a:pt x="76" y="37"/>
                      <a:pt x="72" y="35"/>
                    </a:cubicBezTo>
                    <a:cubicBezTo>
                      <a:pt x="71" y="35"/>
                      <a:pt x="68" y="32"/>
                      <a:pt x="63" y="29"/>
                    </a:cubicBezTo>
                    <a:cubicBezTo>
                      <a:pt x="59" y="25"/>
                      <a:pt x="55" y="22"/>
                      <a:pt x="52" y="19"/>
                    </a:cubicBezTo>
                    <a:cubicBezTo>
                      <a:pt x="52" y="19"/>
                      <a:pt x="52" y="19"/>
                      <a:pt x="51" y="19"/>
                    </a:cubicBezTo>
                    <a:cubicBezTo>
                      <a:pt x="51" y="19"/>
                      <a:pt x="51" y="19"/>
                      <a:pt x="51" y="19"/>
                    </a:cubicBezTo>
                    <a:cubicBezTo>
                      <a:pt x="51" y="19"/>
                      <a:pt x="51" y="19"/>
                      <a:pt x="51" y="19"/>
                    </a:cubicBezTo>
                    <a:cubicBezTo>
                      <a:pt x="50" y="18"/>
                      <a:pt x="50" y="18"/>
                      <a:pt x="50" y="18"/>
                    </a:cubicBezTo>
                    <a:cubicBezTo>
                      <a:pt x="50" y="18"/>
                      <a:pt x="50" y="18"/>
                      <a:pt x="50" y="18"/>
                    </a:cubicBezTo>
                    <a:cubicBezTo>
                      <a:pt x="50" y="18"/>
                      <a:pt x="50" y="18"/>
                      <a:pt x="50" y="18"/>
                    </a:cubicBezTo>
                    <a:cubicBezTo>
                      <a:pt x="50" y="18"/>
                      <a:pt x="50" y="18"/>
                      <a:pt x="50" y="18"/>
                    </a:cubicBezTo>
                    <a:cubicBezTo>
                      <a:pt x="50" y="18"/>
                      <a:pt x="50" y="18"/>
                      <a:pt x="50" y="18"/>
                    </a:cubicBezTo>
                    <a:cubicBezTo>
                      <a:pt x="49" y="18"/>
                      <a:pt x="49" y="18"/>
                      <a:pt x="49" y="18"/>
                    </a:cubicBezTo>
                    <a:cubicBezTo>
                      <a:pt x="48" y="18"/>
                      <a:pt x="48" y="18"/>
                      <a:pt x="48" y="18"/>
                    </a:cubicBezTo>
                    <a:cubicBezTo>
                      <a:pt x="37" y="26"/>
                      <a:pt x="27" y="23"/>
                      <a:pt x="22" y="21"/>
                    </a:cubicBezTo>
                    <a:cubicBezTo>
                      <a:pt x="22" y="21"/>
                      <a:pt x="21" y="21"/>
                      <a:pt x="21" y="20"/>
                    </a:cubicBezTo>
                    <a:cubicBezTo>
                      <a:pt x="21" y="20"/>
                      <a:pt x="21" y="20"/>
                      <a:pt x="21" y="20"/>
                    </a:cubicBezTo>
                    <a:cubicBezTo>
                      <a:pt x="21" y="20"/>
                      <a:pt x="20" y="20"/>
                      <a:pt x="20" y="20"/>
                    </a:cubicBezTo>
                    <a:cubicBezTo>
                      <a:pt x="20" y="20"/>
                      <a:pt x="20" y="20"/>
                      <a:pt x="20" y="20"/>
                    </a:cubicBezTo>
                    <a:cubicBezTo>
                      <a:pt x="20" y="20"/>
                      <a:pt x="20" y="20"/>
                      <a:pt x="20" y="20"/>
                    </a:cubicBezTo>
                    <a:cubicBezTo>
                      <a:pt x="19" y="19"/>
                      <a:pt x="19" y="19"/>
                      <a:pt x="19" y="19"/>
                    </a:cubicBezTo>
                    <a:cubicBezTo>
                      <a:pt x="19" y="19"/>
                      <a:pt x="18" y="19"/>
                      <a:pt x="18" y="19"/>
                    </a:cubicBezTo>
                    <a:cubicBezTo>
                      <a:pt x="17" y="19"/>
                      <a:pt x="17" y="19"/>
                      <a:pt x="17" y="19"/>
                    </a:cubicBezTo>
                    <a:cubicBezTo>
                      <a:pt x="12" y="18"/>
                      <a:pt x="7" y="11"/>
                      <a:pt x="7" y="7"/>
                    </a:cubicBezTo>
                    <a:cubicBezTo>
                      <a:pt x="7" y="7"/>
                      <a:pt x="7" y="7"/>
                      <a:pt x="7" y="7"/>
                    </a:cubicBezTo>
                    <a:cubicBezTo>
                      <a:pt x="7" y="7"/>
                      <a:pt x="7" y="7"/>
                      <a:pt x="7" y="7"/>
                    </a:cubicBezTo>
                    <a:cubicBezTo>
                      <a:pt x="7" y="7"/>
                      <a:pt x="7" y="7"/>
                      <a:pt x="7" y="7"/>
                    </a:cubicBezTo>
                    <a:cubicBezTo>
                      <a:pt x="7" y="6"/>
                      <a:pt x="7" y="6"/>
                      <a:pt x="7" y="6"/>
                    </a:cubicBezTo>
                    <a:cubicBezTo>
                      <a:pt x="7" y="6"/>
                      <a:pt x="7" y="6"/>
                      <a:pt x="7" y="6"/>
                    </a:cubicBezTo>
                    <a:cubicBezTo>
                      <a:pt x="7" y="6"/>
                      <a:pt x="7" y="6"/>
                      <a:pt x="7" y="6"/>
                    </a:cubicBezTo>
                    <a:cubicBezTo>
                      <a:pt x="7" y="5"/>
                      <a:pt x="7" y="5"/>
                      <a:pt x="7" y="5"/>
                    </a:cubicBezTo>
                    <a:cubicBezTo>
                      <a:pt x="7" y="4"/>
                      <a:pt x="7" y="4"/>
                      <a:pt x="7" y="4"/>
                    </a:cubicBezTo>
                    <a:cubicBezTo>
                      <a:pt x="6" y="0"/>
                      <a:pt x="6" y="0"/>
                      <a:pt x="6" y="0"/>
                    </a:cubicBezTo>
                    <a:cubicBezTo>
                      <a:pt x="5" y="2"/>
                      <a:pt x="5" y="2"/>
                      <a:pt x="5" y="2"/>
                    </a:cubicBezTo>
                    <a:cubicBezTo>
                      <a:pt x="5" y="3"/>
                      <a:pt x="5" y="3"/>
                      <a:pt x="5" y="3"/>
                    </a:cubicBezTo>
                    <a:cubicBezTo>
                      <a:pt x="4" y="4"/>
                      <a:pt x="4" y="4"/>
                      <a:pt x="4" y="4"/>
                    </a:cubicBezTo>
                    <a:cubicBezTo>
                      <a:pt x="4" y="4"/>
                      <a:pt x="4" y="4"/>
                      <a:pt x="4" y="4"/>
                    </a:cubicBezTo>
                    <a:cubicBezTo>
                      <a:pt x="4" y="5"/>
                      <a:pt x="4" y="5"/>
                      <a:pt x="4" y="5"/>
                    </a:cubicBezTo>
                    <a:cubicBezTo>
                      <a:pt x="4" y="5"/>
                      <a:pt x="4" y="5"/>
                      <a:pt x="4" y="5"/>
                    </a:cubicBezTo>
                    <a:cubicBezTo>
                      <a:pt x="4" y="5"/>
                      <a:pt x="4" y="5"/>
                      <a:pt x="4" y="5"/>
                    </a:cubicBezTo>
                    <a:cubicBezTo>
                      <a:pt x="3" y="6"/>
                      <a:pt x="3" y="6"/>
                      <a:pt x="3" y="6"/>
                    </a:cubicBezTo>
                    <a:cubicBezTo>
                      <a:pt x="3" y="6"/>
                      <a:pt x="3" y="6"/>
                      <a:pt x="3" y="6"/>
                    </a:cubicBezTo>
                    <a:cubicBezTo>
                      <a:pt x="0" y="11"/>
                      <a:pt x="0" y="16"/>
                      <a:pt x="0" y="21"/>
                    </a:cubicBezTo>
                    <a:cubicBezTo>
                      <a:pt x="0" y="21"/>
                      <a:pt x="0" y="21"/>
                      <a:pt x="1" y="21"/>
                    </a:cubicBezTo>
                    <a:cubicBezTo>
                      <a:pt x="1" y="21"/>
                      <a:pt x="1" y="21"/>
                      <a:pt x="1" y="21"/>
                    </a:cubicBezTo>
                    <a:cubicBezTo>
                      <a:pt x="1" y="21"/>
                      <a:pt x="1" y="21"/>
                      <a:pt x="1" y="21"/>
                    </a:cubicBezTo>
                    <a:cubicBezTo>
                      <a:pt x="1" y="21"/>
                      <a:pt x="2" y="21"/>
                      <a:pt x="2" y="21"/>
                    </a:cubicBezTo>
                    <a:cubicBezTo>
                      <a:pt x="2" y="24"/>
                      <a:pt x="2" y="26"/>
                      <a:pt x="3" y="28"/>
                    </a:cubicBezTo>
                    <a:cubicBezTo>
                      <a:pt x="2" y="26"/>
                      <a:pt x="2" y="24"/>
                      <a:pt x="2" y="21"/>
                    </a:cubicBezTo>
                    <a:cubicBezTo>
                      <a:pt x="2" y="21"/>
                      <a:pt x="2" y="21"/>
                      <a:pt x="2" y="22"/>
                    </a:cubicBezTo>
                    <a:cubicBezTo>
                      <a:pt x="2" y="22"/>
                      <a:pt x="3" y="22"/>
                      <a:pt x="3" y="22"/>
                    </a:cubicBezTo>
                    <a:cubicBezTo>
                      <a:pt x="3" y="22"/>
                      <a:pt x="4" y="22"/>
                      <a:pt x="4" y="22"/>
                    </a:cubicBezTo>
                    <a:cubicBezTo>
                      <a:pt x="4" y="19"/>
                      <a:pt x="4" y="16"/>
                      <a:pt x="5" y="13"/>
                    </a:cubicBezTo>
                    <a:cubicBezTo>
                      <a:pt x="7" y="17"/>
                      <a:pt x="11" y="22"/>
                      <a:pt x="16" y="22"/>
                    </a:cubicBezTo>
                    <a:cubicBezTo>
                      <a:pt x="17" y="23"/>
                      <a:pt x="17" y="23"/>
                      <a:pt x="17" y="23"/>
                    </a:cubicBezTo>
                    <a:cubicBezTo>
                      <a:pt x="25" y="28"/>
                      <a:pt x="37" y="30"/>
                      <a:pt x="49" y="23"/>
                    </a:cubicBezTo>
                    <a:cubicBezTo>
                      <a:pt x="51" y="24"/>
                      <a:pt x="54" y="27"/>
                      <a:pt x="58" y="29"/>
                    </a:cubicBezTo>
                    <a:cubicBezTo>
                      <a:pt x="58" y="29"/>
                      <a:pt x="59" y="29"/>
                      <a:pt x="59" y="29"/>
                    </a:cubicBezTo>
                    <a:cubicBezTo>
                      <a:pt x="59" y="29"/>
                      <a:pt x="60" y="29"/>
                      <a:pt x="60" y="29"/>
                    </a:cubicBezTo>
                    <a:cubicBezTo>
                      <a:pt x="60" y="29"/>
                      <a:pt x="60" y="29"/>
                      <a:pt x="61" y="29"/>
                    </a:cubicBezTo>
                    <a:cubicBezTo>
                      <a:pt x="61" y="29"/>
                      <a:pt x="62" y="30"/>
                      <a:pt x="63" y="31"/>
                    </a:cubicBezTo>
                    <a:cubicBezTo>
                      <a:pt x="62" y="30"/>
                      <a:pt x="61" y="29"/>
                      <a:pt x="61" y="29"/>
                    </a:cubicBezTo>
                    <a:cubicBezTo>
                      <a:pt x="61" y="29"/>
                      <a:pt x="61" y="29"/>
                      <a:pt x="61" y="29"/>
                    </a:cubicBezTo>
                    <a:cubicBezTo>
                      <a:pt x="61" y="29"/>
                      <a:pt x="62" y="29"/>
                      <a:pt x="62" y="29"/>
                    </a:cubicBezTo>
                    <a:cubicBezTo>
                      <a:pt x="62" y="29"/>
                      <a:pt x="62" y="29"/>
                      <a:pt x="62" y="29"/>
                    </a:cubicBezTo>
                    <a:cubicBezTo>
                      <a:pt x="72" y="37"/>
                      <a:pt x="72" y="37"/>
                      <a:pt x="72" y="37"/>
                    </a:cubicBezTo>
                    <a:cubicBezTo>
                      <a:pt x="62" y="29"/>
                      <a:pt x="62" y="29"/>
                      <a:pt x="62" y="29"/>
                    </a:cubicBezTo>
                    <a:cubicBezTo>
                      <a:pt x="62" y="29"/>
                      <a:pt x="62" y="29"/>
                      <a:pt x="63" y="29"/>
                    </a:cubicBezTo>
                    <a:cubicBezTo>
                      <a:pt x="72" y="36"/>
                      <a:pt x="72" y="36"/>
                      <a:pt x="72" y="36"/>
                    </a:cubicBezTo>
                    <a:cubicBezTo>
                      <a:pt x="76" y="38"/>
                      <a:pt x="79" y="38"/>
                      <a:pt x="80" y="37"/>
                    </a:cubicBezTo>
                    <a:cubicBezTo>
                      <a:pt x="81" y="35"/>
                      <a:pt x="80" y="32"/>
                      <a:pt x="77" y="29"/>
                    </a:cubicBezTo>
                    <a:cubicBezTo>
                      <a:pt x="74" y="27"/>
                      <a:pt x="74" y="27"/>
                      <a:pt x="74" y="27"/>
                    </a:cubicBezTo>
                    <a:cubicBezTo>
                      <a:pt x="75" y="27"/>
                      <a:pt x="75" y="27"/>
                      <a:pt x="75" y="27"/>
                    </a:cubicBezTo>
                    <a:cubicBezTo>
                      <a:pt x="75" y="27"/>
                      <a:pt x="75" y="27"/>
                      <a:pt x="76" y="27"/>
                    </a:cubicBezTo>
                    <a:cubicBezTo>
                      <a:pt x="76" y="27"/>
                      <a:pt x="76" y="27"/>
                      <a:pt x="76" y="27"/>
                    </a:cubicBezTo>
                    <a:cubicBezTo>
                      <a:pt x="76" y="27"/>
                      <a:pt x="76" y="27"/>
                      <a:pt x="76" y="27"/>
                    </a:cubicBezTo>
                    <a:cubicBezTo>
                      <a:pt x="76" y="27"/>
                      <a:pt x="76" y="27"/>
                      <a:pt x="76" y="27"/>
                    </a:cubicBezTo>
                    <a:cubicBezTo>
                      <a:pt x="76" y="26"/>
                      <a:pt x="76" y="26"/>
                      <a:pt x="77" y="26"/>
                    </a:cubicBezTo>
                    <a:cubicBezTo>
                      <a:pt x="77" y="26"/>
                      <a:pt x="77" y="26"/>
                      <a:pt x="78" y="26"/>
                    </a:cubicBezTo>
                    <a:cubicBezTo>
                      <a:pt x="78" y="26"/>
                      <a:pt x="78" y="26"/>
                      <a:pt x="79" y="26"/>
                    </a:cubicBezTo>
                    <a:cubicBezTo>
                      <a:pt x="77" y="24"/>
                      <a:pt x="74" y="23"/>
                      <a:pt x="72" y="21"/>
                    </a:cubicBezTo>
                    <a:cubicBezTo>
                      <a:pt x="71" y="20"/>
                      <a:pt x="69" y="19"/>
                      <a:pt x="68" y="18"/>
                    </a:cubicBezTo>
                    <a:cubicBezTo>
                      <a:pt x="75" y="16"/>
                      <a:pt x="79" y="15"/>
                      <a:pt x="84" y="12"/>
                    </a:cubicBezTo>
                    <a:cubicBezTo>
                      <a:pt x="84" y="13"/>
                      <a:pt x="84" y="13"/>
                      <a:pt x="84" y="13"/>
                    </a:cubicBezTo>
                    <a:cubicBezTo>
                      <a:pt x="85" y="16"/>
                      <a:pt x="86" y="20"/>
                      <a:pt x="87" y="24"/>
                    </a:cubicBezTo>
                    <a:cubicBezTo>
                      <a:pt x="87" y="24"/>
                      <a:pt x="87" y="24"/>
                      <a:pt x="88" y="23"/>
                    </a:cubicBezTo>
                    <a:cubicBezTo>
                      <a:pt x="88" y="23"/>
                      <a:pt x="88" y="23"/>
                      <a:pt x="88" y="23"/>
                    </a:cubicBezTo>
                    <a:cubicBezTo>
                      <a:pt x="88" y="23"/>
                      <a:pt x="88" y="23"/>
                      <a:pt x="89" y="23"/>
                    </a:cubicBezTo>
                    <a:cubicBezTo>
                      <a:pt x="90" y="27"/>
                      <a:pt x="91" y="30"/>
                      <a:pt x="92" y="33"/>
                    </a:cubicBezTo>
                    <a:cubicBezTo>
                      <a:pt x="91" y="30"/>
                      <a:pt x="90" y="27"/>
                      <a:pt x="89" y="23"/>
                    </a:cubicBezTo>
                    <a:close/>
                    <a:moveTo>
                      <a:pt x="79" y="30"/>
                    </a:moveTo>
                    <a:cubicBezTo>
                      <a:pt x="80" y="30"/>
                      <a:pt x="80" y="30"/>
                      <a:pt x="80" y="30"/>
                    </a:cubicBezTo>
                    <a:cubicBezTo>
                      <a:pt x="82" y="33"/>
                      <a:pt x="82" y="35"/>
                      <a:pt x="82" y="37"/>
                    </a:cubicBezTo>
                    <a:cubicBezTo>
                      <a:pt x="82" y="35"/>
                      <a:pt x="82" y="33"/>
                      <a:pt x="80" y="30"/>
                    </a:cubicBezTo>
                    <a:cubicBezTo>
                      <a:pt x="80" y="30"/>
                      <a:pt x="80" y="30"/>
                      <a:pt x="79" y="30"/>
                    </a:cubicBezTo>
                    <a:close/>
                    <a:moveTo>
                      <a:pt x="78" y="29"/>
                    </a:moveTo>
                    <a:cubicBezTo>
                      <a:pt x="81" y="32"/>
                      <a:pt x="82" y="36"/>
                      <a:pt x="80" y="37"/>
                    </a:cubicBezTo>
                    <a:cubicBezTo>
                      <a:pt x="82" y="36"/>
                      <a:pt x="81" y="32"/>
                      <a:pt x="78" y="29"/>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8" name="Freeform 95">
                <a:extLst>
                  <a:ext uri="{FF2B5EF4-FFF2-40B4-BE49-F238E27FC236}">
                    <a16:creationId xmlns:a16="http://schemas.microsoft.com/office/drawing/2014/main" id="{ABFEA9DF-4C50-70E8-EFB3-5C168D969AE4}"/>
                  </a:ext>
                </a:extLst>
              </p:cNvPr>
              <p:cNvSpPr>
                <a:spLocks/>
              </p:cNvSpPr>
              <p:nvPr/>
            </p:nvSpPr>
            <p:spPr bwMode="auto">
              <a:xfrm>
                <a:off x="10106588" y="4624013"/>
                <a:ext cx="18285" cy="22833"/>
              </a:xfrm>
              <a:custGeom>
                <a:avLst/>
                <a:gdLst>
                  <a:gd name="T0" fmla="*/ 4 w 35"/>
                  <a:gd name="T1" fmla="*/ 47 h 47"/>
                  <a:gd name="T2" fmla="*/ 7 w 35"/>
                  <a:gd name="T3" fmla="*/ 23 h 47"/>
                  <a:gd name="T4" fmla="*/ 17 w 35"/>
                  <a:gd name="T5" fmla="*/ 9 h 47"/>
                  <a:gd name="T6" fmla="*/ 33 w 35"/>
                  <a:gd name="T7" fmla="*/ 0 h 47"/>
                  <a:gd name="T8" fmla="*/ 32 w 35"/>
                  <a:gd name="T9" fmla="*/ 7 h 47"/>
                  <a:gd name="T10" fmla="*/ 24 w 35"/>
                  <a:gd name="T11" fmla="*/ 28 h 47"/>
                  <a:gd name="T12" fmla="*/ 23 w 35"/>
                  <a:gd name="T13" fmla="*/ 33 h 47"/>
                  <a:gd name="T14" fmla="*/ 16 w 35"/>
                  <a:gd name="T15" fmla="*/ 26 h 47"/>
                  <a:gd name="T16" fmla="*/ 16 w 35"/>
                  <a:gd name="T17" fmla="*/ 26 h 47"/>
                  <a:gd name="T18" fmla="*/ 16 w 35"/>
                  <a:gd name="T19" fmla="*/ 26 h 47"/>
                  <a:gd name="T20" fmla="*/ 12 w 35"/>
                  <a:gd name="T21" fmla="*/ 34 h 47"/>
                  <a:gd name="T22" fmla="*/ 13 w 35"/>
                  <a:gd name="T23" fmla="*/ 27 h 47"/>
                  <a:gd name="T24" fmla="*/ 13 w 35"/>
                  <a:gd name="T25" fmla="*/ 26 h 47"/>
                  <a:gd name="T26" fmla="*/ 13 w 35"/>
                  <a:gd name="T27" fmla="*/ 26 h 47"/>
                  <a:gd name="T28" fmla="*/ 4 w 35"/>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7">
                    <a:moveTo>
                      <a:pt x="4" y="47"/>
                    </a:moveTo>
                    <a:cubicBezTo>
                      <a:pt x="0" y="43"/>
                      <a:pt x="2" y="31"/>
                      <a:pt x="7" y="23"/>
                    </a:cubicBezTo>
                    <a:cubicBezTo>
                      <a:pt x="11" y="18"/>
                      <a:pt x="12" y="13"/>
                      <a:pt x="17" y="9"/>
                    </a:cubicBezTo>
                    <a:cubicBezTo>
                      <a:pt x="21" y="6"/>
                      <a:pt x="24" y="1"/>
                      <a:pt x="33" y="0"/>
                    </a:cubicBezTo>
                    <a:cubicBezTo>
                      <a:pt x="35" y="0"/>
                      <a:pt x="33" y="5"/>
                      <a:pt x="32" y="7"/>
                    </a:cubicBezTo>
                    <a:cubicBezTo>
                      <a:pt x="29" y="14"/>
                      <a:pt x="26" y="21"/>
                      <a:pt x="24" y="28"/>
                    </a:cubicBezTo>
                    <a:cubicBezTo>
                      <a:pt x="23" y="32"/>
                      <a:pt x="24" y="28"/>
                      <a:pt x="23" y="33"/>
                    </a:cubicBezTo>
                    <a:cubicBezTo>
                      <a:pt x="22" y="29"/>
                      <a:pt x="20" y="26"/>
                      <a:pt x="16" y="26"/>
                    </a:cubicBezTo>
                    <a:cubicBezTo>
                      <a:pt x="16" y="26"/>
                      <a:pt x="16" y="26"/>
                      <a:pt x="16" y="26"/>
                    </a:cubicBezTo>
                    <a:cubicBezTo>
                      <a:pt x="16" y="26"/>
                      <a:pt x="16" y="26"/>
                      <a:pt x="16" y="26"/>
                    </a:cubicBezTo>
                    <a:cubicBezTo>
                      <a:pt x="14" y="29"/>
                      <a:pt x="12" y="34"/>
                      <a:pt x="12" y="34"/>
                    </a:cubicBezTo>
                    <a:cubicBezTo>
                      <a:pt x="12" y="33"/>
                      <a:pt x="12" y="30"/>
                      <a:pt x="13" y="27"/>
                    </a:cubicBezTo>
                    <a:cubicBezTo>
                      <a:pt x="13" y="26"/>
                      <a:pt x="13" y="26"/>
                      <a:pt x="13" y="26"/>
                    </a:cubicBezTo>
                    <a:cubicBezTo>
                      <a:pt x="13" y="26"/>
                      <a:pt x="13" y="26"/>
                      <a:pt x="13" y="26"/>
                    </a:cubicBezTo>
                    <a:cubicBezTo>
                      <a:pt x="8" y="28"/>
                      <a:pt x="3" y="34"/>
                      <a:pt x="4"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49" name="Freeform 96">
                <a:extLst>
                  <a:ext uri="{FF2B5EF4-FFF2-40B4-BE49-F238E27FC236}">
                    <a16:creationId xmlns:a16="http://schemas.microsoft.com/office/drawing/2014/main" id="{22A09082-BC34-3837-3D15-420CD44058BB}"/>
                  </a:ext>
                </a:extLst>
              </p:cNvPr>
              <p:cNvSpPr>
                <a:spLocks noEditPoints="1"/>
              </p:cNvSpPr>
              <p:nvPr/>
            </p:nvSpPr>
            <p:spPr bwMode="auto">
              <a:xfrm>
                <a:off x="10106588" y="4621729"/>
                <a:ext cx="18285" cy="27400"/>
              </a:xfrm>
              <a:custGeom>
                <a:avLst/>
                <a:gdLst>
                  <a:gd name="T0" fmla="*/ 35 w 37"/>
                  <a:gd name="T1" fmla="*/ 1 h 53"/>
                  <a:gd name="T2" fmla="*/ 33 w 37"/>
                  <a:gd name="T3" fmla="*/ 0 h 53"/>
                  <a:gd name="T4" fmla="*/ 17 w 37"/>
                  <a:gd name="T5" fmla="*/ 8 h 53"/>
                  <a:gd name="T6" fmla="*/ 16 w 37"/>
                  <a:gd name="T7" fmla="*/ 10 h 53"/>
                  <a:gd name="T8" fmla="*/ 9 w 37"/>
                  <a:gd name="T9" fmla="*/ 19 h 53"/>
                  <a:gd name="T10" fmla="*/ 6 w 37"/>
                  <a:gd name="T11" fmla="*/ 24 h 53"/>
                  <a:gd name="T12" fmla="*/ 0 w 37"/>
                  <a:gd name="T13" fmla="*/ 40 h 53"/>
                  <a:gd name="T14" fmla="*/ 0 w 37"/>
                  <a:gd name="T15" fmla="*/ 42 h 53"/>
                  <a:gd name="T16" fmla="*/ 0 w 37"/>
                  <a:gd name="T17" fmla="*/ 43 h 53"/>
                  <a:gd name="T18" fmla="*/ 0 w 37"/>
                  <a:gd name="T19" fmla="*/ 43 h 53"/>
                  <a:gd name="T20" fmla="*/ 0 w 37"/>
                  <a:gd name="T21" fmla="*/ 44 h 53"/>
                  <a:gd name="T22" fmla="*/ 2 w 37"/>
                  <a:gd name="T23" fmla="*/ 50 h 53"/>
                  <a:gd name="T24" fmla="*/ 2 w 37"/>
                  <a:gd name="T25" fmla="*/ 50 h 53"/>
                  <a:gd name="T26" fmla="*/ 4 w 37"/>
                  <a:gd name="T27" fmla="*/ 51 h 53"/>
                  <a:gd name="T28" fmla="*/ 4 w 37"/>
                  <a:gd name="T29" fmla="*/ 51 h 53"/>
                  <a:gd name="T30" fmla="*/ 6 w 37"/>
                  <a:gd name="T31" fmla="*/ 53 h 53"/>
                  <a:gd name="T32" fmla="*/ 6 w 37"/>
                  <a:gd name="T33" fmla="*/ 53 h 53"/>
                  <a:gd name="T34" fmla="*/ 6 w 37"/>
                  <a:gd name="T35" fmla="*/ 51 h 53"/>
                  <a:gd name="T36" fmla="*/ 6 w 37"/>
                  <a:gd name="T37" fmla="*/ 49 h 53"/>
                  <a:gd name="T38" fmla="*/ 10 w 37"/>
                  <a:gd name="T39" fmla="*/ 32 h 53"/>
                  <a:gd name="T40" fmla="*/ 10 w 37"/>
                  <a:gd name="T41" fmla="*/ 37 h 53"/>
                  <a:gd name="T42" fmla="*/ 14 w 37"/>
                  <a:gd name="T43" fmla="*/ 37 h 53"/>
                  <a:gd name="T44" fmla="*/ 17 w 37"/>
                  <a:gd name="T45" fmla="*/ 30 h 53"/>
                  <a:gd name="T46" fmla="*/ 21 w 37"/>
                  <a:gd name="T47" fmla="*/ 35 h 53"/>
                  <a:gd name="T48" fmla="*/ 22 w 37"/>
                  <a:gd name="T49" fmla="*/ 35 h 53"/>
                  <a:gd name="T50" fmla="*/ 23 w 37"/>
                  <a:gd name="T51" fmla="*/ 35 h 53"/>
                  <a:gd name="T52" fmla="*/ 24 w 37"/>
                  <a:gd name="T53" fmla="*/ 35 h 53"/>
                  <a:gd name="T54" fmla="*/ 24 w 37"/>
                  <a:gd name="T55" fmla="*/ 35 h 53"/>
                  <a:gd name="T56" fmla="*/ 24 w 37"/>
                  <a:gd name="T57" fmla="*/ 35 h 53"/>
                  <a:gd name="T58" fmla="*/ 25 w 37"/>
                  <a:gd name="T59" fmla="*/ 35 h 53"/>
                  <a:gd name="T60" fmla="*/ 26 w 37"/>
                  <a:gd name="T61" fmla="*/ 32 h 53"/>
                  <a:gd name="T62" fmla="*/ 26 w 37"/>
                  <a:gd name="T63" fmla="*/ 30 h 53"/>
                  <a:gd name="T64" fmla="*/ 31 w 37"/>
                  <a:gd name="T65" fmla="*/ 18 h 53"/>
                  <a:gd name="T66" fmla="*/ 34 w 37"/>
                  <a:gd name="T67" fmla="*/ 10 h 53"/>
                  <a:gd name="T68" fmla="*/ 34 w 37"/>
                  <a:gd name="T69" fmla="*/ 9 h 53"/>
                  <a:gd name="T70" fmla="*/ 35 w 37"/>
                  <a:gd name="T71" fmla="*/ 1 h 53"/>
                  <a:gd name="T72" fmla="*/ 12 w 37"/>
                  <a:gd name="T73" fmla="*/ 26 h 53"/>
                  <a:gd name="T74" fmla="*/ 6 w 37"/>
                  <a:gd name="T75" fmla="*/ 30 h 53"/>
                  <a:gd name="T76" fmla="*/ 9 w 37"/>
                  <a:gd name="T77" fmla="*/ 26 h 53"/>
                  <a:gd name="T78" fmla="*/ 12 w 37"/>
                  <a:gd name="T79" fmla="*/ 21 h 53"/>
                  <a:gd name="T80" fmla="*/ 18 w 37"/>
                  <a:gd name="T81" fmla="*/ 13 h 53"/>
                  <a:gd name="T82" fmla="*/ 20 w 37"/>
                  <a:gd name="T83" fmla="*/ 11 h 53"/>
                  <a:gd name="T84" fmla="*/ 32 w 37"/>
                  <a:gd name="T85" fmla="*/ 4 h 53"/>
                  <a:gd name="T86" fmla="*/ 31 w 37"/>
                  <a:gd name="T87" fmla="*/ 7 h 53"/>
                  <a:gd name="T88" fmla="*/ 30 w 37"/>
                  <a:gd name="T89" fmla="*/ 9 h 53"/>
                  <a:gd name="T90" fmla="*/ 27 w 37"/>
                  <a:gd name="T91" fmla="*/ 17 h 53"/>
                  <a:gd name="T92" fmla="*/ 22 w 37"/>
                  <a:gd name="T93" fmla="*/ 29 h 53"/>
                  <a:gd name="T94" fmla="*/ 16 w 37"/>
                  <a:gd name="T95" fmla="*/ 26 h 53"/>
                  <a:gd name="T96" fmla="*/ 16 w 37"/>
                  <a:gd name="T97" fmla="*/ 26 h 53"/>
                  <a:gd name="T98" fmla="*/ 16 w 37"/>
                  <a:gd name="T99" fmla="*/ 25 h 53"/>
                  <a:gd name="T100" fmla="*/ 12 w 37"/>
                  <a:gd name="T10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 h="53">
                    <a:moveTo>
                      <a:pt x="35" y="1"/>
                    </a:moveTo>
                    <a:cubicBezTo>
                      <a:pt x="35" y="1"/>
                      <a:pt x="34" y="0"/>
                      <a:pt x="33" y="0"/>
                    </a:cubicBezTo>
                    <a:cubicBezTo>
                      <a:pt x="25" y="1"/>
                      <a:pt x="20" y="5"/>
                      <a:pt x="17" y="8"/>
                    </a:cubicBezTo>
                    <a:cubicBezTo>
                      <a:pt x="17" y="9"/>
                      <a:pt x="16" y="9"/>
                      <a:pt x="16" y="10"/>
                    </a:cubicBezTo>
                    <a:cubicBezTo>
                      <a:pt x="12" y="13"/>
                      <a:pt x="11" y="16"/>
                      <a:pt x="9" y="19"/>
                    </a:cubicBezTo>
                    <a:cubicBezTo>
                      <a:pt x="8" y="20"/>
                      <a:pt x="7" y="22"/>
                      <a:pt x="6" y="24"/>
                    </a:cubicBezTo>
                    <a:cubicBezTo>
                      <a:pt x="2" y="28"/>
                      <a:pt x="0" y="34"/>
                      <a:pt x="0" y="40"/>
                    </a:cubicBezTo>
                    <a:cubicBezTo>
                      <a:pt x="0" y="41"/>
                      <a:pt x="0" y="42"/>
                      <a:pt x="0" y="42"/>
                    </a:cubicBezTo>
                    <a:cubicBezTo>
                      <a:pt x="0" y="43"/>
                      <a:pt x="0" y="43"/>
                      <a:pt x="0" y="43"/>
                    </a:cubicBezTo>
                    <a:cubicBezTo>
                      <a:pt x="0" y="43"/>
                      <a:pt x="0" y="43"/>
                      <a:pt x="0" y="43"/>
                    </a:cubicBezTo>
                    <a:cubicBezTo>
                      <a:pt x="0" y="43"/>
                      <a:pt x="0" y="43"/>
                      <a:pt x="0" y="44"/>
                    </a:cubicBezTo>
                    <a:cubicBezTo>
                      <a:pt x="0" y="46"/>
                      <a:pt x="1" y="48"/>
                      <a:pt x="2" y="50"/>
                    </a:cubicBezTo>
                    <a:cubicBezTo>
                      <a:pt x="2" y="50"/>
                      <a:pt x="2" y="50"/>
                      <a:pt x="2" y="50"/>
                    </a:cubicBezTo>
                    <a:cubicBezTo>
                      <a:pt x="4" y="51"/>
                      <a:pt x="4" y="51"/>
                      <a:pt x="4" y="51"/>
                    </a:cubicBezTo>
                    <a:cubicBezTo>
                      <a:pt x="4" y="51"/>
                      <a:pt x="4" y="51"/>
                      <a:pt x="4" y="51"/>
                    </a:cubicBezTo>
                    <a:cubicBezTo>
                      <a:pt x="6" y="53"/>
                      <a:pt x="6" y="53"/>
                      <a:pt x="6" y="53"/>
                    </a:cubicBezTo>
                    <a:cubicBezTo>
                      <a:pt x="6" y="53"/>
                      <a:pt x="6" y="53"/>
                      <a:pt x="6" y="53"/>
                    </a:cubicBezTo>
                    <a:cubicBezTo>
                      <a:pt x="6" y="51"/>
                      <a:pt x="6" y="51"/>
                      <a:pt x="6" y="51"/>
                    </a:cubicBezTo>
                    <a:cubicBezTo>
                      <a:pt x="6" y="49"/>
                      <a:pt x="6" y="49"/>
                      <a:pt x="6" y="49"/>
                    </a:cubicBezTo>
                    <a:cubicBezTo>
                      <a:pt x="5" y="39"/>
                      <a:pt x="8" y="34"/>
                      <a:pt x="10" y="32"/>
                    </a:cubicBezTo>
                    <a:cubicBezTo>
                      <a:pt x="10" y="34"/>
                      <a:pt x="10" y="36"/>
                      <a:pt x="10" y="37"/>
                    </a:cubicBezTo>
                    <a:cubicBezTo>
                      <a:pt x="14" y="37"/>
                      <a:pt x="14" y="37"/>
                      <a:pt x="14" y="37"/>
                    </a:cubicBezTo>
                    <a:cubicBezTo>
                      <a:pt x="14" y="36"/>
                      <a:pt x="16" y="33"/>
                      <a:pt x="17" y="30"/>
                    </a:cubicBezTo>
                    <a:cubicBezTo>
                      <a:pt x="19" y="31"/>
                      <a:pt x="21" y="33"/>
                      <a:pt x="21" y="35"/>
                    </a:cubicBezTo>
                    <a:cubicBezTo>
                      <a:pt x="22" y="35"/>
                      <a:pt x="22" y="35"/>
                      <a:pt x="22" y="35"/>
                    </a:cubicBezTo>
                    <a:cubicBezTo>
                      <a:pt x="23" y="35"/>
                      <a:pt x="23" y="35"/>
                      <a:pt x="23" y="35"/>
                    </a:cubicBezTo>
                    <a:cubicBezTo>
                      <a:pt x="24" y="35"/>
                      <a:pt x="24" y="35"/>
                      <a:pt x="24" y="35"/>
                    </a:cubicBezTo>
                    <a:cubicBezTo>
                      <a:pt x="24" y="35"/>
                      <a:pt x="24" y="35"/>
                      <a:pt x="24" y="35"/>
                    </a:cubicBezTo>
                    <a:cubicBezTo>
                      <a:pt x="24" y="35"/>
                      <a:pt x="24" y="35"/>
                      <a:pt x="24" y="35"/>
                    </a:cubicBezTo>
                    <a:cubicBezTo>
                      <a:pt x="25" y="35"/>
                      <a:pt x="25" y="35"/>
                      <a:pt x="25" y="35"/>
                    </a:cubicBezTo>
                    <a:cubicBezTo>
                      <a:pt x="25" y="33"/>
                      <a:pt x="26" y="33"/>
                      <a:pt x="26" y="32"/>
                    </a:cubicBezTo>
                    <a:cubicBezTo>
                      <a:pt x="26" y="32"/>
                      <a:pt x="26" y="32"/>
                      <a:pt x="26" y="30"/>
                    </a:cubicBezTo>
                    <a:cubicBezTo>
                      <a:pt x="27" y="26"/>
                      <a:pt x="29" y="22"/>
                      <a:pt x="31" y="18"/>
                    </a:cubicBezTo>
                    <a:cubicBezTo>
                      <a:pt x="32" y="16"/>
                      <a:pt x="33" y="13"/>
                      <a:pt x="34" y="10"/>
                    </a:cubicBezTo>
                    <a:cubicBezTo>
                      <a:pt x="34" y="10"/>
                      <a:pt x="34" y="9"/>
                      <a:pt x="34" y="9"/>
                    </a:cubicBezTo>
                    <a:cubicBezTo>
                      <a:pt x="36" y="6"/>
                      <a:pt x="37" y="3"/>
                      <a:pt x="35" y="1"/>
                    </a:cubicBezTo>
                    <a:close/>
                    <a:moveTo>
                      <a:pt x="12" y="26"/>
                    </a:moveTo>
                    <a:cubicBezTo>
                      <a:pt x="11" y="27"/>
                      <a:pt x="9" y="28"/>
                      <a:pt x="6" y="30"/>
                    </a:cubicBezTo>
                    <a:cubicBezTo>
                      <a:pt x="7" y="29"/>
                      <a:pt x="8" y="27"/>
                      <a:pt x="9" y="26"/>
                    </a:cubicBezTo>
                    <a:cubicBezTo>
                      <a:pt x="10" y="24"/>
                      <a:pt x="11" y="23"/>
                      <a:pt x="12" y="21"/>
                    </a:cubicBezTo>
                    <a:cubicBezTo>
                      <a:pt x="14" y="18"/>
                      <a:pt x="16" y="15"/>
                      <a:pt x="18" y="13"/>
                    </a:cubicBezTo>
                    <a:cubicBezTo>
                      <a:pt x="19" y="12"/>
                      <a:pt x="19" y="11"/>
                      <a:pt x="20" y="11"/>
                    </a:cubicBezTo>
                    <a:cubicBezTo>
                      <a:pt x="23" y="8"/>
                      <a:pt x="26" y="5"/>
                      <a:pt x="32" y="4"/>
                    </a:cubicBezTo>
                    <a:cubicBezTo>
                      <a:pt x="31" y="5"/>
                      <a:pt x="31" y="7"/>
                      <a:pt x="31" y="7"/>
                    </a:cubicBezTo>
                    <a:cubicBezTo>
                      <a:pt x="30" y="8"/>
                      <a:pt x="30" y="8"/>
                      <a:pt x="30" y="9"/>
                    </a:cubicBezTo>
                    <a:cubicBezTo>
                      <a:pt x="29" y="11"/>
                      <a:pt x="28" y="14"/>
                      <a:pt x="27" y="17"/>
                    </a:cubicBezTo>
                    <a:cubicBezTo>
                      <a:pt x="25" y="21"/>
                      <a:pt x="24" y="25"/>
                      <a:pt x="22" y="29"/>
                    </a:cubicBezTo>
                    <a:cubicBezTo>
                      <a:pt x="21" y="27"/>
                      <a:pt x="19" y="26"/>
                      <a:pt x="16" y="26"/>
                    </a:cubicBezTo>
                    <a:cubicBezTo>
                      <a:pt x="16" y="26"/>
                      <a:pt x="16" y="26"/>
                      <a:pt x="16" y="26"/>
                    </a:cubicBezTo>
                    <a:cubicBezTo>
                      <a:pt x="16" y="25"/>
                      <a:pt x="16" y="25"/>
                      <a:pt x="16" y="25"/>
                    </a:cubicBezTo>
                    <a:lnTo>
                      <a:pt x="12" y="26"/>
                    </a:ln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0" name="Freeform 97">
                <a:extLst>
                  <a:ext uri="{FF2B5EF4-FFF2-40B4-BE49-F238E27FC236}">
                    <a16:creationId xmlns:a16="http://schemas.microsoft.com/office/drawing/2014/main" id="{9C494782-D6B2-47FF-AA57-258E4B23F1ED}"/>
                  </a:ext>
                </a:extLst>
              </p:cNvPr>
              <p:cNvSpPr>
                <a:spLocks/>
              </p:cNvSpPr>
              <p:nvPr/>
            </p:nvSpPr>
            <p:spPr bwMode="auto">
              <a:xfrm>
                <a:off x="10120302" y="4626296"/>
                <a:ext cx="20571" cy="29684"/>
              </a:xfrm>
              <a:custGeom>
                <a:avLst/>
                <a:gdLst>
                  <a:gd name="T0" fmla="*/ 16 w 39"/>
                  <a:gd name="T1" fmla="*/ 62 h 62"/>
                  <a:gd name="T2" fmla="*/ 13 w 39"/>
                  <a:gd name="T3" fmla="*/ 62 h 62"/>
                  <a:gd name="T4" fmla="*/ 8 w 39"/>
                  <a:gd name="T5" fmla="*/ 61 h 62"/>
                  <a:gd name="T6" fmla="*/ 12 w 39"/>
                  <a:gd name="T7" fmla="*/ 28 h 62"/>
                  <a:gd name="T8" fmla="*/ 10 w 39"/>
                  <a:gd name="T9" fmla="*/ 27 h 62"/>
                  <a:gd name="T10" fmla="*/ 10 w 39"/>
                  <a:gd name="T11" fmla="*/ 28 h 62"/>
                  <a:gd name="T12" fmla="*/ 7 w 39"/>
                  <a:gd name="T13" fmla="*/ 36 h 62"/>
                  <a:gd name="T14" fmla="*/ 8 w 39"/>
                  <a:gd name="T15" fmla="*/ 27 h 62"/>
                  <a:gd name="T16" fmla="*/ 8 w 39"/>
                  <a:gd name="T17" fmla="*/ 27 h 62"/>
                  <a:gd name="T18" fmla="*/ 7 w 39"/>
                  <a:gd name="T19" fmla="*/ 27 h 62"/>
                  <a:gd name="T20" fmla="*/ 0 w 39"/>
                  <a:gd name="T21" fmla="*/ 30 h 62"/>
                  <a:gd name="T22" fmla="*/ 10 w 39"/>
                  <a:gd name="T23" fmla="*/ 12 h 62"/>
                  <a:gd name="T24" fmla="*/ 25 w 39"/>
                  <a:gd name="T25" fmla="*/ 1 h 62"/>
                  <a:gd name="T26" fmla="*/ 36 w 39"/>
                  <a:gd name="T27" fmla="*/ 42 h 62"/>
                  <a:gd name="T28" fmla="*/ 16 w 39"/>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2">
                    <a:moveTo>
                      <a:pt x="16" y="62"/>
                    </a:moveTo>
                    <a:cubicBezTo>
                      <a:pt x="15" y="62"/>
                      <a:pt x="14" y="62"/>
                      <a:pt x="13" y="62"/>
                    </a:cubicBezTo>
                    <a:cubicBezTo>
                      <a:pt x="10" y="62"/>
                      <a:pt x="11" y="62"/>
                      <a:pt x="8" y="61"/>
                    </a:cubicBezTo>
                    <a:cubicBezTo>
                      <a:pt x="21" y="49"/>
                      <a:pt x="20" y="33"/>
                      <a:pt x="12" y="28"/>
                    </a:cubicBezTo>
                    <a:cubicBezTo>
                      <a:pt x="10" y="27"/>
                      <a:pt x="10" y="27"/>
                      <a:pt x="10" y="27"/>
                    </a:cubicBezTo>
                    <a:cubicBezTo>
                      <a:pt x="10" y="28"/>
                      <a:pt x="10" y="28"/>
                      <a:pt x="10" y="28"/>
                    </a:cubicBezTo>
                    <a:cubicBezTo>
                      <a:pt x="9" y="29"/>
                      <a:pt x="7" y="33"/>
                      <a:pt x="7" y="36"/>
                    </a:cubicBezTo>
                    <a:cubicBezTo>
                      <a:pt x="6" y="34"/>
                      <a:pt x="7" y="29"/>
                      <a:pt x="8" y="27"/>
                    </a:cubicBezTo>
                    <a:cubicBezTo>
                      <a:pt x="8" y="27"/>
                      <a:pt x="8" y="27"/>
                      <a:pt x="8" y="27"/>
                    </a:cubicBezTo>
                    <a:cubicBezTo>
                      <a:pt x="7" y="27"/>
                      <a:pt x="7" y="27"/>
                      <a:pt x="7" y="27"/>
                    </a:cubicBezTo>
                    <a:cubicBezTo>
                      <a:pt x="5" y="27"/>
                      <a:pt x="2" y="28"/>
                      <a:pt x="0" y="30"/>
                    </a:cubicBezTo>
                    <a:cubicBezTo>
                      <a:pt x="3" y="25"/>
                      <a:pt x="6" y="17"/>
                      <a:pt x="10" y="12"/>
                    </a:cubicBezTo>
                    <a:cubicBezTo>
                      <a:pt x="13" y="6"/>
                      <a:pt x="20" y="0"/>
                      <a:pt x="25" y="1"/>
                    </a:cubicBezTo>
                    <a:cubicBezTo>
                      <a:pt x="38" y="5"/>
                      <a:pt x="39" y="27"/>
                      <a:pt x="36" y="42"/>
                    </a:cubicBezTo>
                    <a:cubicBezTo>
                      <a:pt x="35" y="47"/>
                      <a:pt x="33" y="62"/>
                      <a:pt x="16" y="6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1" name="Freeform 98">
                <a:extLst>
                  <a:ext uri="{FF2B5EF4-FFF2-40B4-BE49-F238E27FC236}">
                    <a16:creationId xmlns:a16="http://schemas.microsoft.com/office/drawing/2014/main" id="{C204CE5B-EDA8-605F-9303-B954A4F4DA29}"/>
                  </a:ext>
                </a:extLst>
              </p:cNvPr>
              <p:cNvSpPr>
                <a:spLocks noEditPoints="1"/>
              </p:cNvSpPr>
              <p:nvPr/>
            </p:nvSpPr>
            <p:spPr bwMode="auto">
              <a:xfrm>
                <a:off x="10120302" y="4624013"/>
                <a:ext cx="20571" cy="34249"/>
              </a:xfrm>
              <a:custGeom>
                <a:avLst/>
                <a:gdLst>
                  <a:gd name="T0" fmla="*/ 42 w 42"/>
                  <a:gd name="T1" fmla="*/ 29 h 66"/>
                  <a:gd name="T2" fmla="*/ 42 w 42"/>
                  <a:gd name="T3" fmla="*/ 27 h 66"/>
                  <a:gd name="T4" fmla="*/ 29 w 42"/>
                  <a:gd name="T5" fmla="*/ 2 h 66"/>
                  <a:gd name="T6" fmla="*/ 28 w 42"/>
                  <a:gd name="T7" fmla="*/ 2 h 66"/>
                  <a:gd name="T8" fmla="*/ 28 w 42"/>
                  <a:gd name="T9" fmla="*/ 2 h 66"/>
                  <a:gd name="T10" fmla="*/ 27 w 42"/>
                  <a:gd name="T11" fmla="*/ 1 h 66"/>
                  <a:gd name="T12" fmla="*/ 10 w 42"/>
                  <a:gd name="T13" fmla="*/ 13 h 66"/>
                  <a:gd name="T14" fmla="*/ 2 w 42"/>
                  <a:gd name="T15" fmla="*/ 28 h 66"/>
                  <a:gd name="T16" fmla="*/ 0 w 42"/>
                  <a:gd name="T17" fmla="*/ 31 h 66"/>
                  <a:gd name="T18" fmla="*/ 0 w 42"/>
                  <a:gd name="T19" fmla="*/ 31 h 66"/>
                  <a:gd name="T20" fmla="*/ 1 w 42"/>
                  <a:gd name="T21" fmla="*/ 32 h 66"/>
                  <a:gd name="T22" fmla="*/ 1 w 42"/>
                  <a:gd name="T23" fmla="*/ 32 h 66"/>
                  <a:gd name="T24" fmla="*/ 1 w 42"/>
                  <a:gd name="T25" fmla="*/ 32 h 66"/>
                  <a:gd name="T26" fmla="*/ 2 w 42"/>
                  <a:gd name="T27" fmla="*/ 33 h 66"/>
                  <a:gd name="T28" fmla="*/ 3 w 42"/>
                  <a:gd name="T29" fmla="*/ 34 h 66"/>
                  <a:gd name="T30" fmla="*/ 7 w 42"/>
                  <a:gd name="T31" fmla="*/ 31 h 66"/>
                  <a:gd name="T32" fmla="*/ 7 w 42"/>
                  <a:gd name="T33" fmla="*/ 39 h 66"/>
                  <a:gd name="T34" fmla="*/ 11 w 42"/>
                  <a:gd name="T35" fmla="*/ 38 h 66"/>
                  <a:gd name="T36" fmla="*/ 13 w 42"/>
                  <a:gd name="T37" fmla="*/ 32 h 66"/>
                  <a:gd name="T38" fmla="*/ 13 w 42"/>
                  <a:gd name="T39" fmla="*/ 32 h 66"/>
                  <a:gd name="T40" fmla="*/ 18 w 42"/>
                  <a:gd name="T41" fmla="*/ 41 h 66"/>
                  <a:gd name="T42" fmla="*/ 9 w 42"/>
                  <a:gd name="T43" fmla="*/ 62 h 66"/>
                  <a:gd name="T44" fmla="*/ 8 w 42"/>
                  <a:gd name="T45" fmla="*/ 62 h 66"/>
                  <a:gd name="T46" fmla="*/ 7 w 42"/>
                  <a:gd name="T47" fmla="*/ 63 h 66"/>
                  <a:gd name="T48" fmla="*/ 7 w 42"/>
                  <a:gd name="T49" fmla="*/ 64 h 66"/>
                  <a:gd name="T50" fmla="*/ 7 w 42"/>
                  <a:gd name="T51" fmla="*/ 64 h 66"/>
                  <a:gd name="T52" fmla="*/ 7 w 42"/>
                  <a:gd name="T53" fmla="*/ 64 h 66"/>
                  <a:gd name="T54" fmla="*/ 10 w 42"/>
                  <a:gd name="T55" fmla="*/ 65 h 66"/>
                  <a:gd name="T56" fmla="*/ 11 w 42"/>
                  <a:gd name="T57" fmla="*/ 65 h 66"/>
                  <a:gd name="T58" fmla="*/ 14 w 42"/>
                  <a:gd name="T59" fmla="*/ 66 h 66"/>
                  <a:gd name="T60" fmla="*/ 15 w 42"/>
                  <a:gd name="T61" fmla="*/ 66 h 66"/>
                  <a:gd name="T62" fmla="*/ 18 w 42"/>
                  <a:gd name="T63" fmla="*/ 66 h 66"/>
                  <a:gd name="T64" fmla="*/ 19 w 42"/>
                  <a:gd name="T65" fmla="*/ 66 h 66"/>
                  <a:gd name="T66" fmla="*/ 25 w 42"/>
                  <a:gd name="T67" fmla="*/ 65 h 66"/>
                  <a:gd name="T68" fmla="*/ 27 w 42"/>
                  <a:gd name="T69" fmla="*/ 65 h 66"/>
                  <a:gd name="T70" fmla="*/ 28 w 42"/>
                  <a:gd name="T71" fmla="*/ 64 h 66"/>
                  <a:gd name="T72" fmla="*/ 30 w 42"/>
                  <a:gd name="T73" fmla="*/ 63 h 66"/>
                  <a:gd name="T74" fmla="*/ 32 w 42"/>
                  <a:gd name="T75" fmla="*/ 62 h 66"/>
                  <a:gd name="T76" fmla="*/ 32 w 42"/>
                  <a:gd name="T77" fmla="*/ 62 h 66"/>
                  <a:gd name="T78" fmla="*/ 33 w 42"/>
                  <a:gd name="T79" fmla="*/ 61 h 66"/>
                  <a:gd name="T80" fmla="*/ 40 w 42"/>
                  <a:gd name="T81" fmla="*/ 45 h 66"/>
                  <a:gd name="T82" fmla="*/ 40 w 42"/>
                  <a:gd name="T83" fmla="*/ 45 h 66"/>
                  <a:gd name="T84" fmla="*/ 40 w 42"/>
                  <a:gd name="T85" fmla="*/ 44 h 66"/>
                  <a:gd name="T86" fmla="*/ 40 w 42"/>
                  <a:gd name="T87" fmla="*/ 44 h 66"/>
                  <a:gd name="T88" fmla="*/ 42 w 42"/>
                  <a:gd name="T89" fmla="*/ 31 h 66"/>
                  <a:gd name="T90" fmla="*/ 42 w 42"/>
                  <a:gd name="T91" fmla="*/ 29 h 66"/>
                  <a:gd name="T92" fmla="*/ 18 w 42"/>
                  <a:gd name="T93" fmla="*/ 62 h 66"/>
                  <a:gd name="T94" fmla="*/ 15 w 42"/>
                  <a:gd name="T95" fmla="*/ 62 h 66"/>
                  <a:gd name="T96" fmla="*/ 14 w 42"/>
                  <a:gd name="T97" fmla="*/ 62 h 66"/>
                  <a:gd name="T98" fmla="*/ 14 w 42"/>
                  <a:gd name="T99" fmla="*/ 62 h 66"/>
                  <a:gd name="T100" fmla="*/ 22 w 42"/>
                  <a:gd name="T101" fmla="*/ 40 h 66"/>
                  <a:gd name="T102" fmla="*/ 15 w 42"/>
                  <a:gd name="T103" fmla="*/ 28 h 66"/>
                  <a:gd name="T104" fmla="*/ 13 w 42"/>
                  <a:gd name="T105" fmla="*/ 27 h 66"/>
                  <a:gd name="T106" fmla="*/ 13 w 42"/>
                  <a:gd name="T107" fmla="*/ 27 h 66"/>
                  <a:gd name="T108" fmla="*/ 8 w 42"/>
                  <a:gd name="T109" fmla="*/ 27 h 66"/>
                  <a:gd name="T110" fmla="*/ 6 w 42"/>
                  <a:gd name="T111" fmla="*/ 27 h 66"/>
                  <a:gd name="T112" fmla="*/ 14 w 42"/>
                  <a:gd name="T113" fmla="*/ 15 h 66"/>
                  <a:gd name="T114" fmla="*/ 27 w 42"/>
                  <a:gd name="T115" fmla="*/ 5 h 66"/>
                  <a:gd name="T116" fmla="*/ 36 w 42"/>
                  <a:gd name="T117" fmla="*/ 43 h 66"/>
                  <a:gd name="T118" fmla="*/ 18 w 42"/>
                  <a:gd name="T11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 h="66">
                    <a:moveTo>
                      <a:pt x="42" y="29"/>
                    </a:moveTo>
                    <a:cubicBezTo>
                      <a:pt x="42" y="28"/>
                      <a:pt x="42" y="27"/>
                      <a:pt x="42" y="27"/>
                    </a:cubicBezTo>
                    <a:cubicBezTo>
                      <a:pt x="41" y="16"/>
                      <a:pt x="38" y="5"/>
                      <a:pt x="29" y="2"/>
                    </a:cubicBezTo>
                    <a:cubicBezTo>
                      <a:pt x="29" y="2"/>
                      <a:pt x="29" y="2"/>
                      <a:pt x="28" y="2"/>
                    </a:cubicBezTo>
                    <a:cubicBezTo>
                      <a:pt x="28" y="2"/>
                      <a:pt x="28" y="2"/>
                      <a:pt x="28" y="2"/>
                    </a:cubicBezTo>
                    <a:cubicBezTo>
                      <a:pt x="28" y="1"/>
                      <a:pt x="27" y="1"/>
                      <a:pt x="27" y="1"/>
                    </a:cubicBezTo>
                    <a:cubicBezTo>
                      <a:pt x="20" y="0"/>
                      <a:pt x="13" y="8"/>
                      <a:pt x="10" y="13"/>
                    </a:cubicBezTo>
                    <a:cubicBezTo>
                      <a:pt x="7" y="17"/>
                      <a:pt x="4" y="23"/>
                      <a:pt x="2" y="28"/>
                    </a:cubicBezTo>
                    <a:cubicBezTo>
                      <a:pt x="0" y="31"/>
                      <a:pt x="0" y="31"/>
                      <a:pt x="0" y="31"/>
                    </a:cubicBezTo>
                    <a:cubicBezTo>
                      <a:pt x="0" y="31"/>
                      <a:pt x="0" y="31"/>
                      <a:pt x="0" y="31"/>
                    </a:cubicBezTo>
                    <a:cubicBezTo>
                      <a:pt x="1" y="32"/>
                      <a:pt x="1" y="32"/>
                      <a:pt x="1" y="32"/>
                    </a:cubicBezTo>
                    <a:cubicBezTo>
                      <a:pt x="1" y="32"/>
                      <a:pt x="1" y="32"/>
                      <a:pt x="1" y="32"/>
                    </a:cubicBezTo>
                    <a:cubicBezTo>
                      <a:pt x="1" y="32"/>
                      <a:pt x="1" y="32"/>
                      <a:pt x="1" y="32"/>
                    </a:cubicBezTo>
                    <a:cubicBezTo>
                      <a:pt x="2" y="33"/>
                      <a:pt x="2" y="33"/>
                      <a:pt x="2" y="33"/>
                    </a:cubicBezTo>
                    <a:cubicBezTo>
                      <a:pt x="3" y="34"/>
                      <a:pt x="3" y="34"/>
                      <a:pt x="3" y="34"/>
                    </a:cubicBezTo>
                    <a:cubicBezTo>
                      <a:pt x="4" y="33"/>
                      <a:pt x="6" y="32"/>
                      <a:pt x="7" y="31"/>
                    </a:cubicBezTo>
                    <a:cubicBezTo>
                      <a:pt x="6" y="34"/>
                      <a:pt x="6" y="37"/>
                      <a:pt x="7" y="39"/>
                    </a:cubicBezTo>
                    <a:cubicBezTo>
                      <a:pt x="11" y="38"/>
                      <a:pt x="11" y="38"/>
                      <a:pt x="11" y="38"/>
                    </a:cubicBezTo>
                    <a:cubicBezTo>
                      <a:pt x="11" y="36"/>
                      <a:pt x="12" y="33"/>
                      <a:pt x="13" y="32"/>
                    </a:cubicBezTo>
                    <a:cubicBezTo>
                      <a:pt x="13" y="32"/>
                      <a:pt x="13" y="32"/>
                      <a:pt x="13" y="32"/>
                    </a:cubicBezTo>
                    <a:cubicBezTo>
                      <a:pt x="16" y="33"/>
                      <a:pt x="17" y="37"/>
                      <a:pt x="18" y="41"/>
                    </a:cubicBezTo>
                    <a:cubicBezTo>
                      <a:pt x="19" y="48"/>
                      <a:pt x="15" y="56"/>
                      <a:pt x="9" y="62"/>
                    </a:cubicBezTo>
                    <a:cubicBezTo>
                      <a:pt x="8" y="62"/>
                      <a:pt x="8" y="62"/>
                      <a:pt x="8" y="62"/>
                    </a:cubicBezTo>
                    <a:cubicBezTo>
                      <a:pt x="7" y="63"/>
                      <a:pt x="7" y="63"/>
                      <a:pt x="7" y="63"/>
                    </a:cubicBezTo>
                    <a:cubicBezTo>
                      <a:pt x="7" y="64"/>
                      <a:pt x="7" y="64"/>
                      <a:pt x="7" y="64"/>
                    </a:cubicBezTo>
                    <a:cubicBezTo>
                      <a:pt x="7" y="64"/>
                      <a:pt x="7" y="64"/>
                      <a:pt x="7" y="64"/>
                    </a:cubicBezTo>
                    <a:cubicBezTo>
                      <a:pt x="7" y="64"/>
                      <a:pt x="7" y="64"/>
                      <a:pt x="7" y="64"/>
                    </a:cubicBezTo>
                    <a:cubicBezTo>
                      <a:pt x="10" y="65"/>
                      <a:pt x="10" y="65"/>
                      <a:pt x="10" y="65"/>
                    </a:cubicBezTo>
                    <a:cubicBezTo>
                      <a:pt x="11" y="65"/>
                      <a:pt x="11" y="65"/>
                      <a:pt x="11" y="65"/>
                    </a:cubicBezTo>
                    <a:cubicBezTo>
                      <a:pt x="12" y="66"/>
                      <a:pt x="12" y="66"/>
                      <a:pt x="14" y="66"/>
                    </a:cubicBezTo>
                    <a:cubicBezTo>
                      <a:pt x="15" y="66"/>
                      <a:pt x="15" y="66"/>
                      <a:pt x="15" y="66"/>
                    </a:cubicBezTo>
                    <a:cubicBezTo>
                      <a:pt x="16" y="66"/>
                      <a:pt x="17" y="66"/>
                      <a:pt x="18" y="66"/>
                    </a:cubicBezTo>
                    <a:cubicBezTo>
                      <a:pt x="19" y="66"/>
                      <a:pt x="19" y="66"/>
                      <a:pt x="19" y="66"/>
                    </a:cubicBezTo>
                    <a:cubicBezTo>
                      <a:pt x="21" y="66"/>
                      <a:pt x="23" y="66"/>
                      <a:pt x="25" y="65"/>
                    </a:cubicBezTo>
                    <a:cubicBezTo>
                      <a:pt x="26" y="65"/>
                      <a:pt x="26" y="65"/>
                      <a:pt x="27" y="65"/>
                    </a:cubicBezTo>
                    <a:cubicBezTo>
                      <a:pt x="27" y="65"/>
                      <a:pt x="28" y="64"/>
                      <a:pt x="28" y="64"/>
                    </a:cubicBezTo>
                    <a:cubicBezTo>
                      <a:pt x="29" y="64"/>
                      <a:pt x="30" y="63"/>
                      <a:pt x="30" y="63"/>
                    </a:cubicBezTo>
                    <a:cubicBezTo>
                      <a:pt x="31" y="63"/>
                      <a:pt x="31" y="62"/>
                      <a:pt x="32" y="62"/>
                    </a:cubicBezTo>
                    <a:cubicBezTo>
                      <a:pt x="32" y="62"/>
                      <a:pt x="32" y="62"/>
                      <a:pt x="32" y="62"/>
                    </a:cubicBezTo>
                    <a:cubicBezTo>
                      <a:pt x="32" y="61"/>
                      <a:pt x="33" y="61"/>
                      <a:pt x="33" y="61"/>
                    </a:cubicBezTo>
                    <a:cubicBezTo>
                      <a:pt x="38" y="56"/>
                      <a:pt x="39" y="49"/>
                      <a:pt x="40" y="45"/>
                    </a:cubicBezTo>
                    <a:cubicBezTo>
                      <a:pt x="40" y="45"/>
                      <a:pt x="40" y="45"/>
                      <a:pt x="40" y="45"/>
                    </a:cubicBezTo>
                    <a:cubicBezTo>
                      <a:pt x="40" y="45"/>
                      <a:pt x="40" y="44"/>
                      <a:pt x="40" y="44"/>
                    </a:cubicBezTo>
                    <a:cubicBezTo>
                      <a:pt x="40" y="44"/>
                      <a:pt x="40" y="44"/>
                      <a:pt x="40" y="44"/>
                    </a:cubicBezTo>
                    <a:cubicBezTo>
                      <a:pt x="41" y="40"/>
                      <a:pt x="42" y="35"/>
                      <a:pt x="42" y="31"/>
                    </a:cubicBezTo>
                    <a:cubicBezTo>
                      <a:pt x="42" y="30"/>
                      <a:pt x="42" y="29"/>
                      <a:pt x="42" y="29"/>
                    </a:cubicBezTo>
                    <a:close/>
                    <a:moveTo>
                      <a:pt x="18" y="62"/>
                    </a:moveTo>
                    <a:cubicBezTo>
                      <a:pt x="17" y="62"/>
                      <a:pt x="16" y="62"/>
                      <a:pt x="15" y="62"/>
                    </a:cubicBezTo>
                    <a:cubicBezTo>
                      <a:pt x="14" y="62"/>
                      <a:pt x="14" y="62"/>
                      <a:pt x="14" y="62"/>
                    </a:cubicBezTo>
                    <a:cubicBezTo>
                      <a:pt x="14" y="62"/>
                      <a:pt x="14" y="62"/>
                      <a:pt x="14" y="62"/>
                    </a:cubicBezTo>
                    <a:cubicBezTo>
                      <a:pt x="20" y="56"/>
                      <a:pt x="23" y="48"/>
                      <a:pt x="22" y="40"/>
                    </a:cubicBezTo>
                    <a:cubicBezTo>
                      <a:pt x="21" y="35"/>
                      <a:pt x="19" y="31"/>
                      <a:pt x="15" y="28"/>
                    </a:cubicBezTo>
                    <a:cubicBezTo>
                      <a:pt x="13" y="27"/>
                      <a:pt x="13" y="27"/>
                      <a:pt x="13" y="27"/>
                    </a:cubicBezTo>
                    <a:cubicBezTo>
                      <a:pt x="13" y="27"/>
                      <a:pt x="13" y="27"/>
                      <a:pt x="13" y="27"/>
                    </a:cubicBezTo>
                    <a:cubicBezTo>
                      <a:pt x="8" y="27"/>
                      <a:pt x="8" y="27"/>
                      <a:pt x="8" y="27"/>
                    </a:cubicBezTo>
                    <a:cubicBezTo>
                      <a:pt x="8" y="27"/>
                      <a:pt x="7" y="27"/>
                      <a:pt x="6" y="27"/>
                    </a:cubicBezTo>
                    <a:cubicBezTo>
                      <a:pt x="9" y="23"/>
                      <a:pt x="11" y="18"/>
                      <a:pt x="14" y="15"/>
                    </a:cubicBezTo>
                    <a:cubicBezTo>
                      <a:pt x="17" y="9"/>
                      <a:pt x="23" y="4"/>
                      <a:pt x="27" y="5"/>
                    </a:cubicBezTo>
                    <a:cubicBezTo>
                      <a:pt x="38" y="9"/>
                      <a:pt x="39" y="30"/>
                      <a:pt x="36" y="43"/>
                    </a:cubicBezTo>
                    <a:cubicBezTo>
                      <a:pt x="35" y="49"/>
                      <a:pt x="33" y="62"/>
                      <a:pt x="18" y="6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2" name="Freeform 99">
                <a:extLst>
                  <a:ext uri="{FF2B5EF4-FFF2-40B4-BE49-F238E27FC236}">
                    <a16:creationId xmlns:a16="http://schemas.microsoft.com/office/drawing/2014/main" id="{FF2A1159-8477-D84F-67EA-DEBA1FB844ED}"/>
                  </a:ext>
                </a:extLst>
              </p:cNvPr>
              <p:cNvSpPr>
                <a:spLocks/>
              </p:cNvSpPr>
              <p:nvPr/>
            </p:nvSpPr>
            <p:spPr bwMode="auto">
              <a:xfrm>
                <a:off x="10070018" y="4653696"/>
                <a:ext cx="29714" cy="29684"/>
              </a:xfrm>
              <a:custGeom>
                <a:avLst/>
                <a:gdLst>
                  <a:gd name="T0" fmla="*/ 61 w 62"/>
                  <a:gd name="T1" fmla="*/ 47 h 58"/>
                  <a:gd name="T2" fmla="*/ 53 w 62"/>
                  <a:gd name="T3" fmla="*/ 40 h 58"/>
                  <a:gd name="T4" fmla="*/ 56 w 62"/>
                  <a:gd name="T5" fmla="*/ 29 h 58"/>
                  <a:gd name="T6" fmla="*/ 51 w 62"/>
                  <a:gd name="T7" fmla="*/ 16 h 58"/>
                  <a:gd name="T8" fmla="*/ 32 w 62"/>
                  <a:gd name="T9" fmla="*/ 2 h 58"/>
                  <a:gd name="T10" fmla="*/ 37 w 62"/>
                  <a:gd name="T11" fmla="*/ 10 h 58"/>
                  <a:gd name="T12" fmla="*/ 39 w 62"/>
                  <a:gd name="T13" fmla="*/ 19 h 58"/>
                  <a:gd name="T14" fmla="*/ 44 w 62"/>
                  <a:gd name="T15" fmla="*/ 15 h 58"/>
                  <a:gd name="T16" fmla="*/ 50 w 62"/>
                  <a:gd name="T17" fmla="*/ 27 h 58"/>
                  <a:gd name="T18" fmla="*/ 48 w 62"/>
                  <a:gd name="T19" fmla="*/ 35 h 58"/>
                  <a:gd name="T20" fmla="*/ 31 w 62"/>
                  <a:gd name="T21" fmla="*/ 27 h 58"/>
                  <a:gd name="T22" fmla="*/ 34 w 62"/>
                  <a:gd name="T23" fmla="*/ 22 h 58"/>
                  <a:gd name="T24" fmla="*/ 18 w 62"/>
                  <a:gd name="T25" fmla="*/ 17 h 58"/>
                  <a:gd name="T26" fmla="*/ 25 w 62"/>
                  <a:gd name="T27" fmla="*/ 33 h 58"/>
                  <a:gd name="T28" fmla="*/ 28 w 62"/>
                  <a:gd name="T29" fmla="*/ 29 h 58"/>
                  <a:gd name="T30" fmla="*/ 40 w 62"/>
                  <a:gd name="T31" fmla="*/ 41 h 58"/>
                  <a:gd name="T32" fmla="*/ 15 w 62"/>
                  <a:gd name="T33" fmla="*/ 44 h 58"/>
                  <a:gd name="T34" fmla="*/ 18 w 62"/>
                  <a:gd name="T35" fmla="*/ 38 h 58"/>
                  <a:gd name="T36" fmla="*/ 10 w 62"/>
                  <a:gd name="T37" fmla="*/ 38 h 58"/>
                  <a:gd name="T38" fmla="*/ 0 w 62"/>
                  <a:gd name="T39" fmla="*/ 37 h 58"/>
                  <a:gd name="T40" fmla="*/ 35 w 62"/>
                  <a:gd name="T41" fmla="*/ 53 h 58"/>
                  <a:gd name="T42" fmla="*/ 46 w 62"/>
                  <a:gd name="T43" fmla="*/ 46 h 58"/>
                  <a:gd name="T44" fmla="*/ 58 w 62"/>
                  <a:gd name="T45" fmla="*/ 57 h 58"/>
                  <a:gd name="T46" fmla="*/ 62 w 62"/>
                  <a:gd name="T47" fmla="*/ 55 h 58"/>
                  <a:gd name="T48" fmla="*/ 61 w 62"/>
                  <a:gd name="T49"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58">
                    <a:moveTo>
                      <a:pt x="61" y="47"/>
                    </a:moveTo>
                    <a:cubicBezTo>
                      <a:pt x="59" y="45"/>
                      <a:pt x="55" y="42"/>
                      <a:pt x="53" y="40"/>
                    </a:cubicBezTo>
                    <a:cubicBezTo>
                      <a:pt x="54" y="36"/>
                      <a:pt x="56" y="32"/>
                      <a:pt x="56" y="29"/>
                    </a:cubicBezTo>
                    <a:cubicBezTo>
                      <a:pt x="56" y="24"/>
                      <a:pt x="54" y="20"/>
                      <a:pt x="51" y="16"/>
                    </a:cubicBezTo>
                    <a:cubicBezTo>
                      <a:pt x="46" y="10"/>
                      <a:pt x="34" y="0"/>
                      <a:pt x="32" y="2"/>
                    </a:cubicBezTo>
                    <a:cubicBezTo>
                      <a:pt x="32" y="5"/>
                      <a:pt x="36" y="7"/>
                      <a:pt x="37" y="10"/>
                    </a:cubicBezTo>
                    <a:cubicBezTo>
                      <a:pt x="38" y="13"/>
                      <a:pt x="38" y="15"/>
                      <a:pt x="39" y="19"/>
                    </a:cubicBezTo>
                    <a:cubicBezTo>
                      <a:pt x="42" y="19"/>
                      <a:pt x="42" y="16"/>
                      <a:pt x="44" y="15"/>
                    </a:cubicBezTo>
                    <a:cubicBezTo>
                      <a:pt x="47" y="19"/>
                      <a:pt x="50" y="23"/>
                      <a:pt x="50" y="27"/>
                    </a:cubicBezTo>
                    <a:cubicBezTo>
                      <a:pt x="50" y="30"/>
                      <a:pt x="48" y="33"/>
                      <a:pt x="48" y="35"/>
                    </a:cubicBezTo>
                    <a:cubicBezTo>
                      <a:pt x="44" y="34"/>
                      <a:pt x="37" y="29"/>
                      <a:pt x="31" y="27"/>
                    </a:cubicBezTo>
                    <a:cubicBezTo>
                      <a:pt x="30" y="25"/>
                      <a:pt x="32" y="23"/>
                      <a:pt x="34" y="22"/>
                    </a:cubicBezTo>
                    <a:cubicBezTo>
                      <a:pt x="28" y="20"/>
                      <a:pt x="24" y="19"/>
                      <a:pt x="18" y="17"/>
                    </a:cubicBezTo>
                    <a:cubicBezTo>
                      <a:pt x="19" y="21"/>
                      <a:pt x="24" y="31"/>
                      <a:pt x="25" y="33"/>
                    </a:cubicBezTo>
                    <a:cubicBezTo>
                      <a:pt x="26" y="30"/>
                      <a:pt x="26" y="29"/>
                      <a:pt x="28" y="29"/>
                    </a:cubicBezTo>
                    <a:cubicBezTo>
                      <a:pt x="31" y="32"/>
                      <a:pt x="36" y="37"/>
                      <a:pt x="40" y="41"/>
                    </a:cubicBezTo>
                    <a:cubicBezTo>
                      <a:pt x="38" y="47"/>
                      <a:pt x="21" y="48"/>
                      <a:pt x="15" y="44"/>
                    </a:cubicBezTo>
                    <a:cubicBezTo>
                      <a:pt x="15" y="42"/>
                      <a:pt x="17" y="41"/>
                      <a:pt x="18" y="38"/>
                    </a:cubicBezTo>
                    <a:cubicBezTo>
                      <a:pt x="17" y="38"/>
                      <a:pt x="13" y="39"/>
                      <a:pt x="10" y="38"/>
                    </a:cubicBezTo>
                    <a:cubicBezTo>
                      <a:pt x="7" y="38"/>
                      <a:pt x="5" y="37"/>
                      <a:pt x="0" y="37"/>
                    </a:cubicBezTo>
                    <a:cubicBezTo>
                      <a:pt x="2" y="44"/>
                      <a:pt x="21" y="58"/>
                      <a:pt x="35" y="53"/>
                    </a:cubicBezTo>
                    <a:cubicBezTo>
                      <a:pt x="38" y="53"/>
                      <a:pt x="46" y="46"/>
                      <a:pt x="46" y="46"/>
                    </a:cubicBezTo>
                    <a:cubicBezTo>
                      <a:pt x="50" y="48"/>
                      <a:pt x="55" y="53"/>
                      <a:pt x="58" y="57"/>
                    </a:cubicBezTo>
                    <a:cubicBezTo>
                      <a:pt x="60" y="55"/>
                      <a:pt x="61" y="55"/>
                      <a:pt x="62" y="55"/>
                    </a:cubicBezTo>
                    <a:cubicBezTo>
                      <a:pt x="61" y="53"/>
                      <a:pt x="60" y="50"/>
                      <a:pt x="61"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3" name="Freeform 100">
                <a:extLst>
                  <a:ext uri="{FF2B5EF4-FFF2-40B4-BE49-F238E27FC236}">
                    <a16:creationId xmlns:a16="http://schemas.microsoft.com/office/drawing/2014/main" id="{BE23AEF8-45CD-32AD-A6A3-645400A94AB0}"/>
                  </a:ext>
                </a:extLst>
              </p:cNvPr>
              <p:cNvSpPr>
                <a:spLocks noEditPoints="1"/>
              </p:cNvSpPr>
              <p:nvPr/>
            </p:nvSpPr>
            <p:spPr bwMode="auto">
              <a:xfrm>
                <a:off x="10067733" y="4653696"/>
                <a:ext cx="34284" cy="29684"/>
              </a:xfrm>
              <a:custGeom>
                <a:avLst/>
                <a:gdLst>
                  <a:gd name="T0" fmla="*/ 66 w 68"/>
                  <a:gd name="T1" fmla="*/ 48 h 61"/>
                  <a:gd name="T2" fmla="*/ 66 w 68"/>
                  <a:gd name="T3" fmla="*/ 47 h 61"/>
                  <a:gd name="T4" fmla="*/ 65 w 68"/>
                  <a:gd name="T5" fmla="*/ 47 h 61"/>
                  <a:gd name="T6" fmla="*/ 64 w 68"/>
                  <a:gd name="T7" fmla="*/ 46 h 61"/>
                  <a:gd name="T8" fmla="*/ 59 w 68"/>
                  <a:gd name="T9" fmla="*/ 39 h 61"/>
                  <a:gd name="T10" fmla="*/ 36 w 68"/>
                  <a:gd name="T11" fmla="*/ 0 h 61"/>
                  <a:gd name="T12" fmla="*/ 33 w 68"/>
                  <a:gd name="T13" fmla="*/ 3 h 61"/>
                  <a:gd name="T14" fmla="*/ 40 w 68"/>
                  <a:gd name="T15" fmla="*/ 21 h 61"/>
                  <a:gd name="T16" fmla="*/ 47 w 68"/>
                  <a:gd name="T17" fmla="*/ 20 h 61"/>
                  <a:gd name="T18" fmla="*/ 50 w 68"/>
                  <a:gd name="T19" fmla="*/ 33 h 61"/>
                  <a:gd name="T20" fmla="*/ 38 w 68"/>
                  <a:gd name="T21" fmla="*/ 25 h 61"/>
                  <a:gd name="T22" fmla="*/ 27 w 68"/>
                  <a:gd name="T23" fmla="*/ 18 h 61"/>
                  <a:gd name="T24" fmla="*/ 19 w 68"/>
                  <a:gd name="T25" fmla="*/ 19 h 61"/>
                  <a:gd name="T26" fmla="*/ 29 w 68"/>
                  <a:gd name="T27" fmla="*/ 37 h 61"/>
                  <a:gd name="T28" fmla="*/ 34 w 68"/>
                  <a:gd name="T29" fmla="*/ 36 h 61"/>
                  <a:gd name="T30" fmla="*/ 20 w 68"/>
                  <a:gd name="T31" fmla="*/ 44 h 61"/>
                  <a:gd name="T32" fmla="*/ 24 w 68"/>
                  <a:gd name="T33" fmla="*/ 37 h 61"/>
                  <a:gd name="T34" fmla="*/ 11 w 68"/>
                  <a:gd name="T35" fmla="*/ 37 h 61"/>
                  <a:gd name="T36" fmla="*/ 0 w 68"/>
                  <a:gd name="T37" fmla="*/ 36 h 61"/>
                  <a:gd name="T38" fmla="*/ 17 w 68"/>
                  <a:gd name="T39" fmla="*/ 54 h 61"/>
                  <a:gd name="T40" fmla="*/ 57 w 68"/>
                  <a:gd name="T41" fmla="*/ 56 h 61"/>
                  <a:gd name="T42" fmla="*/ 60 w 68"/>
                  <a:gd name="T43" fmla="*/ 59 h 61"/>
                  <a:gd name="T44" fmla="*/ 61 w 68"/>
                  <a:gd name="T45" fmla="*/ 60 h 61"/>
                  <a:gd name="T46" fmla="*/ 65 w 68"/>
                  <a:gd name="T47" fmla="*/ 58 h 61"/>
                  <a:gd name="T48" fmla="*/ 66 w 68"/>
                  <a:gd name="T49" fmla="*/ 58 h 61"/>
                  <a:gd name="T50" fmla="*/ 66 w 68"/>
                  <a:gd name="T51" fmla="*/ 57 h 61"/>
                  <a:gd name="T52" fmla="*/ 67 w 68"/>
                  <a:gd name="T53" fmla="*/ 57 h 61"/>
                  <a:gd name="T54" fmla="*/ 67 w 68"/>
                  <a:gd name="T55" fmla="*/ 55 h 61"/>
                  <a:gd name="T56" fmla="*/ 44 w 68"/>
                  <a:gd name="T57" fmla="*/ 40 h 61"/>
                  <a:gd name="T58" fmla="*/ 31 w 68"/>
                  <a:gd name="T59" fmla="*/ 28 h 61"/>
                  <a:gd name="T60" fmla="*/ 24 w 68"/>
                  <a:gd name="T61" fmla="*/ 22 h 61"/>
                  <a:gd name="T62" fmla="*/ 32 w 68"/>
                  <a:gd name="T63" fmla="*/ 27 h 61"/>
                  <a:gd name="T64" fmla="*/ 50 w 68"/>
                  <a:gd name="T65" fmla="*/ 38 h 61"/>
                  <a:gd name="T66" fmla="*/ 53 w 68"/>
                  <a:gd name="T67" fmla="*/ 35 h 61"/>
                  <a:gd name="T68" fmla="*/ 48 w 68"/>
                  <a:gd name="T69" fmla="*/ 14 h 61"/>
                  <a:gd name="T70" fmla="*/ 42 w 68"/>
                  <a:gd name="T71" fmla="*/ 10 h 61"/>
                  <a:gd name="T72" fmla="*/ 57 w 68"/>
                  <a:gd name="T73" fmla="*/ 30 h 61"/>
                  <a:gd name="T74" fmla="*/ 54 w 68"/>
                  <a:gd name="T75" fmla="*/ 41 h 61"/>
                  <a:gd name="T76" fmla="*/ 62 w 68"/>
                  <a:gd name="T77" fmla="*/ 49 h 61"/>
                  <a:gd name="T78" fmla="*/ 59 w 68"/>
                  <a:gd name="T79" fmla="*/ 53 h 61"/>
                  <a:gd name="T80" fmla="*/ 49 w 68"/>
                  <a:gd name="T81" fmla="*/ 45 h 61"/>
                  <a:gd name="T82" fmla="*/ 37 w 68"/>
                  <a:gd name="T83" fmla="*/ 53 h 61"/>
                  <a:gd name="T84" fmla="*/ 7 w 68"/>
                  <a:gd name="T85" fmla="*/ 40 h 61"/>
                  <a:gd name="T86" fmla="*/ 13 w 68"/>
                  <a:gd name="T87" fmla="*/ 41 h 61"/>
                  <a:gd name="T88" fmla="*/ 16 w 68"/>
                  <a:gd name="T89" fmla="*/ 47 h 61"/>
                  <a:gd name="T90" fmla="*/ 45 w 68"/>
                  <a:gd name="T9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61">
                    <a:moveTo>
                      <a:pt x="67" y="55"/>
                    </a:moveTo>
                    <a:cubicBezTo>
                      <a:pt x="66" y="53"/>
                      <a:pt x="65" y="51"/>
                      <a:pt x="66" y="48"/>
                    </a:cubicBezTo>
                    <a:cubicBezTo>
                      <a:pt x="66" y="48"/>
                      <a:pt x="66" y="48"/>
                      <a:pt x="66" y="48"/>
                    </a:cubicBezTo>
                    <a:cubicBezTo>
                      <a:pt x="66" y="47"/>
                      <a:pt x="66" y="47"/>
                      <a:pt x="66" y="47"/>
                    </a:cubicBezTo>
                    <a:cubicBezTo>
                      <a:pt x="66" y="47"/>
                      <a:pt x="66" y="47"/>
                      <a:pt x="66" y="47"/>
                    </a:cubicBezTo>
                    <a:cubicBezTo>
                      <a:pt x="66" y="47"/>
                      <a:pt x="66" y="47"/>
                      <a:pt x="66" y="47"/>
                    </a:cubicBezTo>
                    <a:cubicBezTo>
                      <a:pt x="66" y="47"/>
                      <a:pt x="66" y="47"/>
                      <a:pt x="66" y="47"/>
                    </a:cubicBezTo>
                    <a:cubicBezTo>
                      <a:pt x="66" y="47"/>
                      <a:pt x="66" y="47"/>
                      <a:pt x="66" y="47"/>
                    </a:cubicBezTo>
                    <a:cubicBezTo>
                      <a:pt x="65" y="47"/>
                      <a:pt x="65" y="47"/>
                      <a:pt x="65" y="47"/>
                    </a:cubicBezTo>
                    <a:cubicBezTo>
                      <a:pt x="65" y="46"/>
                      <a:pt x="65" y="46"/>
                      <a:pt x="65" y="46"/>
                    </a:cubicBezTo>
                    <a:cubicBezTo>
                      <a:pt x="65" y="46"/>
                      <a:pt x="65" y="46"/>
                      <a:pt x="65" y="46"/>
                    </a:cubicBezTo>
                    <a:cubicBezTo>
                      <a:pt x="65" y="46"/>
                      <a:pt x="65" y="46"/>
                      <a:pt x="64" y="46"/>
                    </a:cubicBezTo>
                    <a:cubicBezTo>
                      <a:pt x="63" y="45"/>
                      <a:pt x="63" y="44"/>
                      <a:pt x="62" y="43"/>
                    </a:cubicBezTo>
                    <a:cubicBezTo>
                      <a:pt x="60" y="42"/>
                      <a:pt x="59" y="41"/>
                      <a:pt x="58" y="40"/>
                    </a:cubicBezTo>
                    <a:cubicBezTo>
                      <a:pt x="58" y="40"/>
                      <a:pt x="59" y="39"/>
                      <a:pt x="59" y="39"/>
                    </a:cubicBezTo>
                    <a:cubicBezTo>
                      <a:pt x="60" y="36"/>
                      <a:pt x="61" y="33"/>
                      <a:pt x="61" y="29"/>
                    </a:cubicBezTo>
                    <a:cubicBezTo>
                      <a:pt x="61" y="25"/>
                      <a:pt x="59" y="20"/>
                      <a:pt x="56" y="16"/>
                    </a:cubicBezTo>
                    <a:cubicBezTo>
                      <a:pt x="52" y="10"/>
                      <a:pt x="41" y="1"/>
                      <a:pt x="36" y="0"/>
                    </a:cubicBezTo>
                    <a:cubicBezTo>
                      <a:pt x="35" y="0"/>
                      <a:pt x="34" y="1"/>
                      <a:pt x="33" y="1"/>
                    </a:cubicBezTo>
                    <a:cubicBezTo>
                      <a:pt x="32" y="2"/>
                      <a:pt x="32" y="2"/>
                      <a:pt x="32" y="2"/>
                    </a:cubicBezTo>
                    <a:cubicBezTo>
                      <a:pt x="33" y="3"/>
                      <a:pt x="33" y="3"/>
                      <a:pt x="33" y="3"/>
                    </a:cubicBezTo>
                    <a:cubicBezTo>
                      <a:pt x="33" y="5"/>
                      <a:pt x="34" y="7"/>
                      <a:pt x="36" y="8"/>
                    </a:cubicBezTo>
                    <a:cubicBezTo>
                      <a:pt x="37" y="9"/>
                      <a:pt x="37" y="10"/>
                      <a:pt x="38" y="12"/>
                    </a:cubicBezTo>
                    <a:cubicBezTo>
                      <a:pt x="39" y="15"/>
                      <a:pt x="39" y="16"/>
                      <a:pt x="40" y="21"/>
                    </a:cubicBezTo>
                    <a:cubicBezTo>
                      <a:pt x="41" y="23"/>
                      <a:pt x="41" y="23"/>
                      <a:pt x="41" y="23"/>
                    </a:cubicBezTo>
                    <a:cubicBezTo>
                      <a:pt x="43" y="22"/>
                      <a:pt x="43" y="22"/>
                      <a:pt x="43" y="22"/>
                    </a:cubicBezTo>
                    <a:cubicBezTo>
                      <a:pt x="45" y="22"/>
                      <a:pt x="46" y="21"/>
                      <a:pt x="47" y="20"/>
                    </a:cubicBezTo>
                    <a:cubicBezTo>
                      <a:pt x="47" y="19"/>
                      <a:pt x="47" y="19"/>
                      <a:pt x="47" y="19"/>
                    </a:cubicBezTo>
                    <a:cubicBezTo>
                      <a:pt x="49" y="22"/>
                      <a:pt x="51" y="25"/>
                      <a:pt x="51" y="28"/>
                    </a:cubicBezTo>
                    <a:cubicBezTo>
                      <a:pt x="51" y="30"/>
                      <a:pt x="50" y="32"/>
                      <a:pt x="50" y="33"/>
                    </a:cubicBezTo>
                    <a:cubicBezTo>
                      <a:pt x="47" y="32"/>
                      <a:pt x="44" y="31"/>
                      <a:pt x="41" y="29"/>
                    </a:cubicBezTo>
                    <a:cubicBezTo>
                      <a:pt x="39" y="28"/>
                      <a:pt x="38" y="27"/>
                      <a:pt x="36" y="26"/>
                    </a:cubicBezTo>
                    <a:cubicBezTo>
                      <a:pt x="37" y="26"/>
                      <a:pt x="37" y="25"/>
                      <a:pt x="38" y="25"/>
                    </a:cubicBezTo>
                    <a:cubicBezTo>
                      <a:pt x="40" y="22"/>
                      <a:pt x="40" y="22"/>
                      <a:pt x="40" y="22"/>
                    </a:cubicBezTo>
                    <a:cubicBezTo>
                      <a:pt x="37" y="21"/>
                      <a:pt x="37" y="21"/>
                      <a:pt x="37" y="21"/>
                    </a:cubicBezTo>
                    <a:cubicBezTo>
                      <a:pt x="34" y="20"/>
                      <a:pt x="30" y="19"/>
                      <a:pt x="27" y="18"/>
                    </a:cubicBezTo>
                    <a:cubicBezTo>
                      <a:pt x="25" y="18"/>
                      <a:pt x="23" y="17"/>
                      <a:pt x="21" y="16"/>
                    </a:cubicBezTo>
                    <a:cubicBezTo>
                      <a:pt x="17" y="15"/>
                      <a:pt x="17" y="15"/>
                      <a:pt x="17" y="15"/>
                    </a:cubicBezTo>
                    <a:cubicBezTo>
                      <a:pt x="19" y="19"/>
                      <a:pt x="19" y="19"/>
                      <a:pt x="19" y="19"/>
                    </a:cubicBezTo>
                    <a:cubicBezTo>
                      <a:pt x="19" y="20"/>
                      <a:pt x="20" y="22"/>
                      <a:pt x="21" y="24"/>
                    </a:cubicBezTo>
                    <a:cubicBezTo>
                      <a:pt x="23" y="29"/>
                      <a:pt x="25" y="34"/>
                      <a:pt x="27" y="35"/>
                    </a:cubicBezTo>
                    <a:cubicBezTo>
                      <a:pt x="29" y="37"/>
                      <a:pt x="29" y="37"/>
                      <a:pt x="29" y="37"/>
                    </a:cubicBezTo>
                    <a:cubicBezTo>
                      <a:pt x="30" y="34"/>
                      <a:pt x="30" y="34"/>
                      <a:pt x="30" y="34"/>
                    </a:cubicBezTo>
                    <a:cubicBezTo>
                      <a:pt x="30" y="34"/>
                      <a:pt x="31" y="33"/>
                      <a:pt x="31" y="33"/>
                    </a:cubicBezTo>
                    <a:cubicBezTo>
                      <a:pt x="34" y="36"/>
                      <a:pt x="34" y="36"/>
                      <a:pt x="34" y="36"/>
                    </a:cubicBezTo>
                    <a:cubicBezTo>
                      <a:pt x="36" y="38"/>
                      <a:pt x="38" y="40"/>
                      <a:pt x="40" y="42"/>
                    </a:cubicBezTo>
                    <a:cubicBezTo>
                      <a:pt x="40" y="43"/>
                      <a:pt x="39" y="43"/>
                      <a:pt x="38" y="43"/>
                    </a:cubicBezTo>
                    <a:cubicBezTo>
                      <a:pt x="34" y="46"/>
                      <a:pt x="25" y="46"/>
                      <a:pt x="20" y="44"/>
                    </a:cubicBezTo>
                    <a:cubicBezTo>
                      <a:pt x="20" y="44"/>
                      <a:pt x="21" y="44"/>
                      <a:pt x="21" y="43"/>
                    </a:cubicBezTo>
                    <a:cubicBezTo>
                      <a:pt x="22" y="42"/>
                      <a:pt x="23" y="41"/>
                      <a:pt x="23" y="40"/>
                    </a:cubicBezTo>
                    <a:cubicBezTo>
                      <a:pt x="24" y="37"/>
                      <a:pt x="24" y="37"/>
                      <a:pt x="24" y="37"/>
                    </a:cubicBezTo>
                    <a:cubicBezTo>
                      <a:pt x="21" y="37"/>
                      <a:pt x="21" y="37"/>
                      <a:pt x="21" y="37"/>
                    </a:cubicBezTo>
                    <a:cubicBezTo>
                      <a:pt x="19" y="37"/>
                      <a:pt x="16" y="38"/>
                      <a:pt x="13" y="37"/>
                    </a:cubicBezTo>
                    <a:cubicBezTo>
                      <a:pt x="12" y="37"/>
                      <a:pt x="12" y="37"/>
                      <a:pt x="11" y="37"/>
                    </a:cubicBezTo>
                    <a:cubicBezTo>
                      <a:pt x="10" y="37"/>
                      <a:pt x="10" y="37"/>
                      <a:pt x="9" y="37"/>
                    </a:cubicBezTo>
                    <a:cubicBezTo>
                      <a:pt x="8" y="36"/>
                      <a:pt x="6" y="36"/>
                      <a:pt x="3" y="36"/>
                    </a:cubicBezTo>
                    <a:cubicBezTo>
                      <a:pt x="0" y="36"/>
                      <a:pt x="0" y="36"/>
                      <a:pt x="0" y="36"/>
                    </a:cubicBezTo>
                    <a:cubicBezTo>
                      <a:pt x="1" y="39"/>
                      <a:pt x="1" y="39"/>
                      <a:pt x="1" y="39"/>
                    </a:cubicBezTo>
                    <a:cubicBezTo>
                      <a:pt x="3" y="43"/>
                      <a:pt x="9" y="49"/>
                      <a:pt x="17" y="53"/>
                    </a:cubicBezTo>
                    <a:cubicBezTo>
                      <a:pt x="17" y="53"/>
                      <a:pt x="17" y="53"/>
                      <a:pt x="17" y="54"/>
                    </a:cubicBezTo>
                    <a:cubicBezTo>
                      <a:pt x="25" y="57"/>
                      <a:pt x="32" y="58"/>
                      <a:pt x="38" y="56"/>
                    </a:cubicBezTo>
                    <a:cubicBezTo>
                      <a:pt x="40" y="56"/>
                      <a:pt x="43" y="55"/>
                      <a:pt x="49" y="50"/>
                    </a:cubicBezTo>
                    <a:cubicBezTo>
                      <a:pt x="51" y="51"/>
                      <a:pt x="54" y="54"/>
                      <a:pt x="57" y="56"/>
                    </a:cubicBezTo>
                    <a:cubicBezTo>
                      <a:pt x="57" y="57"/>
                      <a:pt x="58" y="58"/>
                      <a:pt x="59" y="58"/>
                    </a:cubicBezTo>
                    <a:cubicBezTo>
                      <a:pt x="59" y="59"/>
                      <a:pt x="60" y="59"/>
                      <a:pt x="60" y="59"/>
                    </a:cubicBezTo>
                    <a:cubicBezTo>
                      <a:pt x="60" y="59"/>
                      <a:pt x="60" y="59"/>
                      <a:pt x="60" y="59"/>
                    </a:cubicBezTo>
                    <a:cubicBezTo>
                      <a:pt x="60" y="59"/>
                      <a:pt x="60" y="59"/>
                      <a:pt x="60" y="59"/>
                    </a:cubicBezTo>
                    <a:cubicBezTo>
                      <a:pt x="61" y="60"/>
                      <a:pt x="61" y="60"/>
                      <a:pt x="61" y="60"/>
                    </a:cubicBezTo>
                    <a:cubicBezTo>
                      <a:pt x="61" y="60"/>
                      <a:pt x="61" y="60"/>
                      <a:pt x="61" y="60"/>
                    </a:cubicBezTo>
                    <a:cubicBezTo>
                      <a:pt x="61" y="61"/>
                      <a:pt x="61" y="61"/>
                      <a:pt x="61" y="61"/>
                    </a:cubicBezTo>
                    <a:cubicBezTo>
                      <a:pt x="63" y="59"/>
                      <a:pt x="63" y="59"/>
                      <a:pt x="63" y="59"/>
                    </a:cubicBezTo>
                    <a:cubicBezTo>
                      <a:pt x="64" y="58"/>
                      <a:pt x="64" y="58"/>
                      <a:pt x="65" y="58"/>
                    </a:cubicBezTo>
                    <a:cubicBezTo>
                      <a:pt x="65" y="58"/>
                      <a:pt x="65" y="58"/>
                      <a:pt x="65" y="58"/>
                    </a:cubicBezTo>
                    <a:cubicBezTo>
                      <a:pt x="65" y="58"/>
                      <a:pt x="65" y="58"/>
                      <a:pt x="65" y="58"/>
                    </a:cubicBezTo>
                    <a:cubicBezTo>
                      <a:pt x="66" y="58"/>
                      <a:pt x="66" y="58"/>
                      <a:pt x="66" y="58"/>
                    </a:cubicBezTo>
                    <a:cubicBezTo>
                      <a:pt x="66" y="58"/>
                      <a:pt x="66" y="58"/>
                      <a:pt x="66" y="58"/>
                    </a:cubicBezTo>
                    <a:cubicBezTo>
                      <a:pt x="66" y="58"/>
                      <a:pt x="66" y="58"/>
                      <a:pt x="66" y="58"/>
                    </a:cubicBezTo>
                    <a:cubicBezTo>
                      <a:pt x="66" y="57"/>
                      <a:pt x="66" y="57"/>
                      <a:pt x="66" y="57"/>
                    </a:cubicBezTo>
                    <a:cubicBezTo>
                      <a:pt x="67" y="57"/>
                      <a:pt x="67" y="57"/>
                      <a:pt x="67" y="57"/>
                    </a:cubicBezTo>
                    <a:cubicBezTo>
                      <a:pt x="67" y="57"/>
                      <a:pt x="67" y="57"/>
                      <a:pt x="67" y="57"/>
                    </a:cubicBezTo>
                    <a:cubicBezTo>
                      <a:pt x="67" y="57"/>
                      <a:pt x="67" y="57"/>
                      <a:pt x="67" y="57"/>
                    </a:cubicBezTo>
                    <a:cubicBezTo>
                      <a:pt x="68" y="57"/>
                      <a:pt x="68" y="57"/>
                      <a:pt x="68" y="57"/>
                    </a:cubicBezTo>
                    <a:cubicBezTo>
                      <a:pt x="68" y="57"/>
                      <a:pt x="68" y="57"/>
                      <a:pt x="68" y="57"/>
                    </a:cubicBezTo>
                    <a:lnTo>
                      <a:pt x="67" y="55"/>
                    </a:lnTo>
                    <a:close/>
                    <a:moveTo>
                      <a:pt x="45" y="42"/>
                    </a:moveTo>
                    <a:cubicBezTo>
                      <a:pt x="45" y="41"/>
                      <a:pt x="45" y="41"/>
                      <a:pt x="45" y="41"/>
                    </a:cubicBezTo>
                    <a:cubicBezTo>
                      <a:pt x="44" y="40"/>
                      <a:pt x="44" y="40"/>
                      <a:pt x="44" y="40"/>
                    </a:cubicBezTo>
                    <a:cubicBezTo>
                      <a:pt x="42" y="38"/>
                      <a:pt x="39" y="36"/>
                      <a:pt x="37" y="33"/>
                    </a:cubicBezTo>
                    <a:cubicBezTo>
                      <a:pt x="32" y="28"/>
                      <a:pt x="32" y="28"/>
                      <a:pt x="32" y="28"/>
                    </a:cubicBezTo>
                    <a:cubicBezTo>
                      <a:pt x="31" y="28"/>
                      <a:pt x="31" y="28"/>
                      <a:pt x="31" y="28"/>
                    </a:cubicBezTo>
                    <a:cubicBezTo>
                      <a:pt x="30" y="28"/>
                      <a:pt x="29" y="29"/>
                      <a:pt x="28" y="30"/>
                    </a:cubicBezTo>
                    <a:cubicBezTo>
                      <a:pt x="27" y="27"/>
                      <a:pt x="25" y="24"/>
                      <a:pt x="24" y="22"/>
                    </a:cubicBezTo>
                    <a:cubicBezTo>
                      <a:pt x="24" y="22"/>
                      <a:pt x="24" y="22"/>
                      <a:pt x="24" y="22"/>
                    </a:cubicBezTo>
                    <a:cubicBezTo>
                      <a:pt x="25" y="22"/>
                      <a:pt x="25" y="22"/>
                      <a:pt x="26" y="22"/>
                    </a:cubicBezTo>
                    <a:cubicBezTo>
                      <a:pt x="28" y="23"/>
                      <a:pt x="30" y="23"/>
                      <a:pt x="33" y="24"/>
                    </a:cubicBezTo>
                    <a:cubicBezTo>
                      <a:pt x="32" y="25"/>
                      <a:pt x="32" y="26"/>
                      <a:pt x="32" y="27"/>
                    </a:cubicBezTo>
                    <a:cubicBezTo>
                      <a:pt x="32" y="28"/>
                      <a:pt x="32" y="29"/>
                      <a:pt x="33" y="29"/>
                    </a:cubicBezTo>
                    <a:cubicBezTo>
                      <a:pt x="35" y="30"/>
                      <a:pt x="37" y="31"/>
                      <a:pt x="39" y="32"/>
                    </a:cubicBezTo>
                    <a:cubicBezTo>
                      <a:pt x="44" y="35"/>
                      <a:pt x="48" y="37"/>
                      <a:pt x="50" y="38"/>
                    </a:cubicBezTo>
                    <a:cubicBezTo>
                      <a:pt x="52" y="38"/>
                      <a:pt x="52" y="38"/>
                      <a:pt x="52" y="38"/>
                    </a:cubicBezTo>
                    <a:cubicBezTo>
                      <a:pt x="53" y="36"/>
                      <a:pt x="53" y="36"/>
                      <a:pt x="53" y="36"/>
                    </a:cubicBezTo>
                    <a:cubicBezTo>
                      <a:pt x="53" y="36"/>
                      <a:pt x="53" y="36"/>
                      <a:pt x="53" y="35"/>
                    </a:cubicBezTo>
                    <a:cubicBezTo>
                      <a:pt x="54" y="34"/>
                      <a:pt x="55" y="31"/>
                      <a:pt x="55" y="28"/>
                    </a:cubicBezTo>
                    <a:cubicBezTo>
                      <a:pt x="55" y="24"/>
                      <a:pt x="52" y="19"/>
                      <a:pt x="49" y="16"/>
                    </a:cubicBezTo>
                    <a:cubicBezTo>
                      <a:pt x="48" y="14"/>
                      <a:pt x="48" y="14"/>
                      <a:pt x="48" y="14"/>
                    </a:cubicBezTo>
                    <a:cubicBezTo>
                      <a:pt x="47" y="14"/>
                      <a:pt x="47" y="14"/>
                      <a:pt x="47" y="14"/>
                    </a:cubicBezTo>
                    <a:cubicBezTo>
                      <a:pt x="45" y="15"/>
                      <a:pt x="44" y="16"/>
                      <a:pt x="44" y="17"/>
                    </a:cubicBezTo>
                    <a:cubicBezTo>
                      <a:pt x="43" y="14"/>
                      <a:pt x="43" y="12"/>
                      <a:pt x="42" y="10"/>
                    </a:cubicBezTo>
                    <a:cubicBezTo>
                      <a:pt x="41" y="9"/>
                      <a:pt x="40" y="7"/>
                      <a:pt x="39" y="6"/>
                    </a:cubicBezTo>
                    <a:cubicBezTo>
                      <a:pt x="43" y="8"/>
                      <a:pt x="49" y="14"/>
                      <a:pt x="53" y="18"/>
                    </a:cubicBezTo>
                    <a:cubicBezTo>
                      <a:pt x="55" y="22"/>
                      <a:pt x="57" y="26"/>
                      <a:pt x="57" y="30"/>
                    </a:cubicBezTo>
                    <a:cubicBezTo>
                      <a:pt x="57" y="32"/>
                      <a:pt x="56" y="35"/>
                      <a:pt x="55" y="37"/>
                    </a:cubicBezTo>
                    <a:cubicBezTo>
                      <a:pt x="55" y="38"/>
                      <a:pt x="54" y="39"/>
                      <a:pt x="54" y="40"/>
                    </a:cubicBezTo>
                    <a:cubicBezTo>
                      <a:pt x="54" y="41"/>
                      <a:pt x="54" y="41"/>
                      <a:pt x="54" y="41"/>
                    </a:cubicBezTo>
                    <a:cubicBezTo>
                      <a:pt x="55" y="42"/>
                      <a:pt x="55" y="42"/>
                      <a:pt x="55" y="42"/>
                    </a:cubicBezTo>
                    <a:cubicBezTo>
                      <a:pt x="56" y="43"/>
                      <a:pt x="57" y="45"/>
                      <a:pt x="59" y="46"/>
                    </a:cubicBezTo>
                    <a:cubicBezTo>
                      <a:pt x="60" y="47"/>
                      <a:pt x="61" y="48"/>
                      <a:pt x="62" y="49"/>
                    </a:cubicBezTo>
                    <a:cubicBezTo>
                      <a:pt x="62" y="51"/>
                      <a:pt x="62" y="53"/>
                      <a:pt x="62" y="55"/>
                    </a:cubicBezTo>
                    <a:cubicBezTo>
                      <a:pt x="62" y="55"/>
                      <a:pt x="62" y="55"/>
                      <a:pt x="61" y="55"/>
                    </a:cubicBezTo>
                    <a:cubicBezTo>
                      <a:pt x="61" y="55"/>
                      <a:pt x="60" y="54"/>
                      <a:pt x="59" y="53"/>
                    </a:cubicBezTo>
                    <a:cubicBezTo>
                      <a:pt x="56" y="50"/>
                      <a:pt x="53" y="47"/>
                      <a:pt x="50" y="45"/>
                    </a:cubicBezTo>
                    <a:cubicBezTo>
                      <a:pt x="50" y="45"/>
                      <a:pt x="50" y="45"/>
                      <a:pt x="50" y="45"/>
                    </a:cubicBezTo>
                    <a:cubicBezTo>
                      <a:pt x="49" y="45"/>
                      <a:pt x="49" y="45"/>
                      <a:pt x="49" y="45"/>
                    </a:cubicBezTo>
                    <a:cubicBezTo>
                      <a:pt x="48" y="45"/>
                      <a:pt x="48" y="45"/>
                      <a:pt x="47" y="46"/>
                    </a:cubicBezTo>
                    <a:cubicBezTo>
                      <a:pt x="40" y="52"/>
                      <a:pt x="38" y="52"/>
                      <a:pt x="38" y="52"/>
                    </a:cubicBezTo>
                    <a:cubicBezTo>
                      <a:pt x="37" y="53"/>
                      <a:pt x="37" y="53"/>
                      <a:pt x="37" y="53"/>
                    </a:cubicBezTo>
                    <a:cubicBezTo>
                      <a:pt x="30" y="55"/>
                      <a:pt x="23" y="52"/>
                      <a:pt x="18" y="50"/>
                    </a:cubicBezTo>
                    <a:cubicBezTo>
                      <a:pt x="17" y="49"/>
                      <a:pt x="16" y="48"/>
                      <a:pt x="15" y="47"/>
                    </a:cubicBezTo>
                    <a:cubicBezTo>
                      <a:pt x="11" y="45"/>
                      <a:pt x="8" y="43"/>
                      <a:pt x="7" y="40"/>
                    </a:cubicBezTo>
                    <a:cubicBezTo>
                      <a:pt x="7" y="41"/>
                      <a:pt x="8" y="41"/>
                      <a:pt x="9" y="41"/>
                    </a:cubicBezTo>
                    <a:cubicBezTo>
                      <a:pt x="10" y="41"/>
                      <a:pt x="11" y="41"/>
                      <a:pt x="12" y="41"/>
                    </a:cubicBezTo>
                    <a:cubicBezTo>
                      <a:pt x="13" y="41"/>
                      <a:pt x="13" y="41"/>
                      <a:pt x="13" y="41"/>
                    </a:cubicBezTo>
                    <a:cubicBezTo>
                      <a:pt x="14" y="42"/>
                      <a:pt x="16" y="42"/>
                      <a:pt x="17" y="42"/>
                    </a:cubicBezTo>
                    <a:cubicBezTo>
                      <a:pt x="16" y="43"/>
                      <a:pt x="16" y="44"/>
                      <a:pt x="16" y="45"/>
                    </a:cubicBezTo>
                    <a:cubicBezTo>
                      <a:pt x="16" y="47"/>
                      <a:pt x="16" y="47"/>
                      <a:pt x="16" y="47"/>
                    </a:cubicBezTo>
                    <a:cubicBezTo>
                      <a:pt x="17" y="47"/>
                      <a:pt x="17" y="47"/>
                      <a:pt x="17" y="47"/>
                    </a:cubicBezTo>
                    <a:cubicBezTo>
                      <a:pt x="22" y="50"/>
                      <a:pt x="34" y="50"/>
                      <a:pt x="40" y="47"/>
                    </a:cubicBezTo>
                    <a:cubicBezTo>
                      <a:pt x="42" y="46"/>
                      <a:pt x="44" y="44"/>
                      <a:pt x="45" y="4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4" name="Freeform 101">
                <a:extLst>
                  <a:ext uri="{FF2B5EF4-FFF2-40B4-BE49-F238E27FC236}">
                    <a16:creationId xmlns:a16="http://schemas.microsoft.com/office/drawing/2014/main" id="{C2B67880-5AD4-5995-4935-2C26718CDA88}"/>
                  </a:ext>
                </a:extLst>
              </p:cNvPr>
              <p:cNvSpPr>
                <a:spLocks/>
              </p:cNvSpPr>
              <p:nvPr/>
            </p:nvSpPr>
            <p:spPr bwMode="auto">
              <a:xfrm>
                <a:off x="10099732" y="4674247"/>
                <a:ext cx="13714" cy="11416"/>
              </a:xfrm>
              <a:custGeom>
                <a:avLst/>
                <a:gdLst>
                  <a:gd name="T0" fmla="*/ 3 w 27"/>
                  <a:gd name="T1" fmla="*/ 6 h 22"/>
                  <a:gd name="T2" fmla="*/ 11 w 27"/>
                  <a:gd name="T3" fmla="*/ 20 h 22"/>
                  <a:gd name="T4" fmla="*/ 25 w 27"/>
                  <a:gd name="T5" fmla="*/ 15 h 22"/>
                  <a:gd name="T6" fmla="*/ 20 w 27"/>
                  <a:gd name="T7" fmla="*/ 3 h 22"/>
                  <a:gd name="T8" fmla="*/ 3 w 27"/>
                  <a:gd name="T9" fmla="*/ 6 h 22"/>
                </a:gdLst>
                <a:ahLst/>
                <a:cxnLst>
                  <a:cxn ang="0">
                    <a:pos x="T0" y="T1"/>
                  </a:cxn>
                  <a:cxn ang="0">
                    <a:pos x="T2" y="T3"/>
                  </a:cxn>
                  <a:cxn ang="0">
                    <a:pos x="T4" y="T5"/>
                  </a:cxn>
                  <a:cxn ang="0">
                    <a:pos x="T6" y="T7"/>
                  </a:cxn>
                  <a:cxn ang="0">
                    <a:pos x="T8" y="T9"/>
                  </a:cxn>
                </a:cxnLst>
                <a:rect l="0" t="0" r="r" b="b"/>
                <a:pathLst>
                  <a:path w="27" h="22">
                    <a:moveTo>
                      <a:pt x="3" y="6"/>
                    </a:moveTo>
                    <a:cubicBezTo>
                      <a:pt x="0" y="11"/>
                      <a:pt x="6" y="18"/>
                      <a:pt x="11" y="20"/>
                    </a:cubicBezTo>
                    <a:cubicBezTo>
                      <a:pt x="17" y="22"/>
                      <a:pt x="23" y="19"/>
                      <a:pt x="25" y="15"/>
                    </a:cubicBezTo>
                    <a:cubicBezTo>
                      <a:pt x="27" y="11"/>
                      <a:pt x="24" y="4"/>
                      <a:pt x="20" y="3"/>
                    </a:cubicBezTo>
                    <a:cubicBezTo>
                      <a:pt x="15" y="0"/>
                      <a:pt x="6" y="1"/>
                      <a:pt x="3" y="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5" name="Freeform 102">
                <a:extLst>
                  <a:ext uri="{FF2B5EF4-FFF2-40B4-BE49-F238E27FC236}">
                    <a16:creationId xmlns:a16="http://schemas.microsoft.com/office/drawing/2014/main" id="{9EE5C5C7-997F-51B2-4254-66C81C28A1AE}"/>
                  </a:ext>
                </a:extLst>
              </p:cNvPr>
              <p:cNvSpPr>
                <a:spLocks noEditPoints="1"/>
              </p:cNvSpPr>
              <p:nvPr/>
            </p:nvSpPr>
            <p:spPr bwMode="auto">
              <a:xfrm>
                <a:off x="10099732" y="4671963"/>
                <a:ext cx="13714" cy="13700"/>
              </a:xfrm>
              <a:custGeom>
                <a:avLst/>
                <a:gdLst>
                  <a:gd name="T0" fmla="*/ 27 w 28"/>
                  <a:gd name="T1" fmla="*/ 9 h 25"/>
                  <a:gd name="T2" fmla="*/ 21 w 28"/>
                  <a:gd name="T3" fmla="*/ 3 h 25"/>
                  <a:gd name="T4" fmla="*/ 2 w 28"/>
                  <a:gd name="T5" fmla="*/ 6 h 25"/>
                  <a:gd name="T6" fmla="*/ 2 w 28"/>
                  <a:gd name="T7" fmla="*/ 7 h 25"/>
                  <a:gd name="T8" fmla="*/ 2 w 28"/>
                  <a:gd name="T9" fmla="*/ 7 h 25"/>
                  <a:gd name="T10" fmla="*/ 2 w 28"/>
                  <a:gd name="T11" fmla="*/ 7 h 25"/>
                  <a:gd name="T12" fmla="*/ 1 w 28"/>
                  <a:gd name="T13" fmla="*/ 7 h 25"/>
                  <a:gd name="T14" fmla="*/ 1 w 28"/>
                  <a:gd name="T15" fmla="*/ 7 h 25"/>
                  <a:gd name="T16" fmla="*/ 1 w 28"/>
                  <a:gd name="T17" fmla="*/ 8 h 25"/>
                  <a:gd name="T18" fmla="*/ 1 w 28"/>
                  <a:gd name="T19" fmla="*/ 9 h 25"/>
                  <a:gd name="T20" fmla="*/ 1 w 28"/>
                  <a:gd name="T21" fmla="*/ 15 h 25"/>
                  <a:gd name="T22" fmla="*/ 1 w 28"/>
                  <a:gd name="T23" fmla="*/ 15 h 25"/>
                  <a:gd name="T24" fmla="*/ 2 w 28"/>
                  <a:gd name="T25" fmla="*/ 16 h 25"/>
                  <a:gd name="T26" fmla="*/ 2 w 28"/>
                  <a:gd name="T27" fmla="*/ 16 h 25"/>
                  <a:gd name="T28" fmla="*/ 2 w 28"/>
                  <a:gd name="T29" fmla="*/ 17 h 25"/>
                  <a:gd name="T30" fmla="*/ 2 w 28"/>
                  <a:gd name="T31" fmla="*/ 17 h 25"/>
                  <a:gd name="T32" fmla="*/ 2 w 28"/>
                  <a:gd name="T33" fmla="*/ 17 h 25"/>
                  <a:gd name="T34" fmla="*/ 2 w 28"/>
                  <a:gd name="T35" fmla="*/ 17 h 25"/>
                  <a:gd name="T36" fmla="*/ 3 w 28"/>
                  <a:gd name="T37" fmla="*/ 18 h 25"/>
                  <a:gd name="T38" fmla="*/ 3 w 28"/>
                  <a:gd name="T39" fmla="*/ 18 h 25"/>
                  <a:gd name="T40" fmla="*/ 10 w 28"/>
                  <a:gd name="T41" fmla="*/ 24 h 25"/>
                  <a:gd name="T42" fmla="*/ 16 w 28"/>
                  <a:gd name="T43" fmla="*/ 25 h 25"/>
                  <a:gd name="T44" fmla="*/ 22 w 28"/>
                  <a:gd name="T45" fmla="*/ 23 h 25"/>
                  <a:gd name="T46" fmla="*/ 22 w 28"/>
                  <a:gd name="T47" fmla="*/ 23 h 25"/>
                  <a:gd name="T48" fmla="*/ 23 w 28"/>
                  <a:gd name="T49" fmla="*/ 23 h 25"/>
                  <a:gd name="T50" fmla="*/ 23 w 28"/>
                  <a:gd name="T51" fmla="*/ 23 h 25"/>
                  <a:gd name="T52" fmla="*/ 23 w 28"/>
                  <a:gd name="T53" fmla="*/ 23 h 25"/>
                  <a:gd name="T54" fmla="*/ 23 w 28"/>
                  <a:gd name="T55" fmla="*/ 22 h 25"/>
                  <a:gd name="T56" fmla="*/ 24 w 28"/>
                  <a:gd name="T57" fmla="*/ 22 h 25"/>
                  <a:gd name="T58" fmla="*/ 24 w 28"/>
                  <a:gd name="T59" fmla="*/ 22 h 25"/>
                  <a:gd name="T60" fmla="*/ 24 w 28"/>
                  <a:gd name="T61" fmla="*/ 22 h 25"/>
                  <a:gd name="T62" fmla="*/ 24 w 28"/>
                  <a:gd name="T63" fmla="*/ 21 h 25"/>
                  <a:gd name="T64" fmla="*/ 27 w 28"/>
                  <a:gd name="T65" fmla="*/ 18 h 25"/>
                  <a:gd name="T66" fmla="*/ 27 w 28"/>
                  <a:gd name="T67" fmla="*/ 9 h 25"/>
                  <a:gd name="T68" fmla="*/ 12 w 28"/>
                  <a:gd name="T69" fmla="*/ 20 h 25"/>
                  <a:gd name="T70" fmla="*/ 5 w 28"/>
                  <a:gd name="T71" fmla="*/ 14 h 25"/>
                  <a:gd name="T72" fmla="*/ 5 w 28"/>
                  <a:gd name="T73" fmla="*/ 9 h 25"/>
                  <a:gd name="T74" fmla="*/ 5 w 28"/>
                  <a:gd name="T75" fmla="*/ 9 h 25"/>
                  <a:gd name="T76" fmla="*/ 14 w 28"/>
                  <a:gd name="T77" fmla="*/ 5 h 25"/>
                  <a:gd name="T78" fmla="*/ 20 w 28"/>
                  <a:gd name="T79" fmla="*/ 6 h 25"/>
                  <a:gd name="T80" fmla="*/ 23 w 28"/>
                  <a:gd name="T81" fmla="*/ 11 h 25"/>
                  <a:gd name="T82" fmla="*/ 24 w 28"/>
                  <a:gd name="T83" fmla="*/ 16 h 25"/>
                  <a:gd name="T84" fmla="*/ 12 w 28"/>
                  <a:gd name="T8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 h="25">
                    <a:moveTo>
                      <a:pt x="27" y="9"/>
                    </a:moveTo>
                    <a:cubicBezTo>
                      <a:pt x="26" y="6"/>
                      <a:pt x="24" y="4"/>
                      <a:pt x="21" y="3"/>
                    </a:cubicBezTo>
                    <a:cubicBezTo>
                      <a:pt x="16" y="0"/>
                      <a:pt x="6" y="1"/>
                      <a:pt x="2" y="6"/>
                    </a:cubicBezTo>
                    <a:cubicBezTo>
                      <a:pt x="2" y="6"/>
                      <a:pt x="2" y="6"/>
                      <a:pt x="2" y="7"/>
                    </a:cubicBezTo>
                    <a:cubicBezTo>
                      <a:pt x="2" y="7"/>
                      <a:pt x="2" y="7"/>
                      <a:pt x="2" y="7"/>
                    </a:cubicBezTo>
                    <a:cubicBezTo>
                      <a:pt x="2" y="7"/>
                      <a:pt x="2" y="7"/>
                      <a:pt x="2" y="7"/>
                    </a:cubicBezTo>
                    <a:cubicBezTo>
                      <a:pt x="1" y="7"/>
                      <a:pt x="1" y="7"/>
                      <a:pt x="1" y="7"/>
                    </a:cubicBezTo>
                    <a:cubicBezTo>
                      <a:pt x="1" y="7"/>
                      <a:pt x="1" y="7"/>
                      <a:pt x="1" y="7"/>
                    </a:cubicBezTo>
                    <a:cubicBezTo>
                      <a:pt x="1" y="7"/>
                      <a:pt x="1" y="8"/>
                      <a:pt x="1" y="8"/>
                    </a:cubicBezTo>
                    <a:cubicBezTo>
                      <a:pt x="1" y="8"/>
                      <a:pt x="1" y="8"/>
                      <a:pt x="1" y="9"/>
                    </a:cubicBezTo>
                    <a:cubicBezTo>
                      <a:pt x="0" y="11"/>
                      <a:pt x="0" y="13"/>
                      <a:pt x="1" y="15"/>
                    </a:cubicBezTo>
                    <a:cubicBezTo>
                      <a:pt x="1" y="15"/>
                      <a:pt x="1" y="15"/>
                      <a:pt x="1" y="15"/>
                    </a:cubicBezTo>
                    <a:cubicBezTo>
                      <a:pt x="1" y="15"/>
                      <a:pt x="1" y="16"/>
                      <a:pt x="2" y="16"/>
                    </a:cubicBezTo>
                    <a:cubicBezTo>
                      <a:pt x="2" y="16"/>
                      <a:pt x="2" y="16"/>
                      <a:pt x="2" y="16"/>
                    </a:cubicBezTo>
                    <a:cubicBezTo>
                      <a:pt x="2" y="16"/>
                      <a:pt x="2" y="16"/>
                      <a:pt x="2" y="17"/>
                    </a:cubicBezTo>
                    <a:cubicBezTo>
                      <a:pt x="2" y="17"/>
                      <a:pt x="2" y="17"/>
                      <a:pt x="2" y="17"/>
                    </a:cubicBezTo>
                    <a:cubicBezTo>
                      <a:pt x="2" y="17"/>
                      <a:pt x="2" y="17"/>
                      <a:pt x="2" y="17"/>
                    </a:cubicBezTo>
                    <a:cubicBezTo>
                      <a:pt x="2" y="17"/>
                      <a:pt x="2" y="17"/>
                      <a:pt x="2" y="17"/>
                    </a:cubicBezTo>
                    <a:cubicBezTo>
                      <a:pt x="2" y="17"/>
                      <a:pt x="2" y="17"/>
                      <a:pt x="3" y="18"/>
                    </a:cubicBezTo>
                    <a:cubicBezTo>
                      <a:pt x="3" y="18"/>
                      <a:pt x="3" y="18"/>
                      <a:pt x="3" y="18"/>
                    </a:cubicBezTo>
                    <a:cubicBezTo>
                      <a:pt x="5" y="21"/>
                      <a:pt x="7" y="23"/>
                      <a:pt x="10" y="24"/>
                    </a:cubicBezTo>
                    <a:cubicBezTo>
                      <a:pt x="12" y="24"/>
                      <a:pt x="14" y="25"/>
                      <a:pt x="16" y="25"/>
                    </a:cubicBezTo>
                    <a:cubicBezTo>
                      <a:pt x="18" y="25"/>
                      <a:pt x="20" y="24"/>
                      <a:pt x="22" y="23"/>
                    </a:cubicBezTo>
                    <a:cubicBezTo>
                      <a:pt x="22" y="23"/>
                      <a:pt x="22" y="23"/>
                      <a:pt x="22" y="23"/>
                    </a:cubicBezTo>
                    <a:cubicBezTo>
                      <a:pt x="22" y="23"/>
                      <a:pt x="23" y="23"/>
                      <a:pt x="23" y="23"/>
                    </a:cubicBezTo>
                    <a:cubicBezTo>
                      <a:pt x="23" y="23"/>
                      <a:pt x="23" y="23"/>
                      <a:pt x="23" y="23"/>
                    </a:cubicBezTo>
                    <a:cubicBezTo>
                      <a:pt x="23" y="23"/>
                      <a:pt x="23" y="23"/>
                      <a:pt x="23" y="23"/>
                    </a:cubicBezTo>
                    <a:cubicBezTo>
                      <a:pt x="23" y="23"/>
                      <a:pt x="23" y="22"/>
                      <a:pt x="23" y="22"/>
                    </a:cubicBezTo>
                    <a:cubicBezTo>
                      <a:pt x="23" y="22"/>
                      <a:pt x="24" y="22"/>
                      <a:pt x="24" y="22"/>
                    </a:cubicBezTo>
                    <a:cubicBezTo>
                      <a:pt x="24" y="22"/>
                      <a:pt x="24" y="22"/>
                      <a:pt x="24" y="22"/>
                    </a:cubicBezTo>
                    <a:cubicBezTo>
                      <a:pt x="24" y="22"/>
                      <a:pt x="24" y="22"/>
                      <a:pt x="24" y="22"/>
                    </a:cubicBezTo>
                    <a:cubicBezTo>
                      <a:pt x="24" y="22"/>
                      <a:pt x="24" y="21"/>
                      <a:pt x="24" y="21"/>
                    </a:cubicBezTo>
                    <a:cubicBezTo>
                      <a:pt x="26" y="20"/>
                      <a:pt x="27" y="19"/>
                      <a:pt x="27" y="18"/>
                    </a:cubicBezTo>
                    <a:cubicBezTo>
                      <a:pt x="28" y="15"/>
                      <a:pt x="28" y="12"/>
                      <a:pt x="27" y="9"/>
                    </a:cubicBezTo>
                    <a:close/>
                    <a:moveTo>
                      <a:pt x="12" y="20"/>
                    </a:moveTo>
                    <a:cubicBezTo>
                      <a:pt x="9" y="19"/>
                      <a:pt x="6" y="16"/>
                      <a:pt x="5" y="14"/>
                    </a:cubicBezTo>
                    <a:cubicBezTo>
                      <a:pt x="4" y="12"/>
                      <a:pt x="4" y="11"/>
                      <a:pt x="5" y="9"/>
                    </a:cubicBezTo>
                    <a:cubicBezTo>
                      <a:pt x="5" y="9"/>
                      <a:pt x="5" y="9"/>
                      <a:pt x="5" y="9"/>
                    </a:cubicBezTo>
                    <a:cubicBezTo>
                      <a:pt x="6" y="6"/>
                      <a:pt x="10" y="5"/>
                      <a:pt x="14" y="5"/>
                    </a:cubicBezTo>
                    <a:cubicBezTo>
                      <a:pt x="16" y="5"/>
                      <a:pt x="18" y="6"/>
                      <a:pt x="20" y="6"/>
                    </a:cubicBezTo>
                    <a:cubicBezTo>
                      <a:pt x="21" y="7"/>
                      <a:pt x="23" y="9"/>
                      <a:pt x="23" y="11"/>
                    </a:cubicBezTo>
                    <a:cubicBezTo>
                      <a:pt x="24" y="13"/>
                      <a:pt x="24" y="15"/>
                      <a:pt x="24" y="16"/>
                    </a:cubicBezTo>
                    <a:cubicBezTo>
                      <a:pt x="22" y="19"/>
                      <a:pt x="17" y="22"/>
                      <a:pt x="12" y="2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6" name="Freeform 103">
                <a:extLst>
                  <a:ext uri="{FF2B5EF4-FFF2-40B4-BE49-F238E27FC236}">
                    <a16:creationId xmlns:a16="http://schemas.microsoft.com/office/drawing/2014/main" id="{4F443BFE-74B9-ED78-92F6-91E9D307F4A7}"/>
                  </a:ext>
                </a:extLst>
              </p:cNvPr>
              <p:cNvSpPr>
                <a:spLocks/>
              </p:cNvSpPr>
              <p:nvPr/>
            </p:nvSpPr>
            <p:spPr bwMode="auto">
              <a:xfrm>
                <a:off x="10095160" y="4681096"/>
                <a:ext cx="15999" cy="13700"/>
              </a:xfrm>
              <a:custGeom>
                <a:avLst/>
                <a:gdLst>
                  <a:gd name="T0" fmla="*/ 9 w 30"/>
                  <a:gd name="T1" fmla="*/ 0 h 25"/>
                  <a:gd name="T2" fmla="*/ 1 w 30"/>
                  <a:gd name="T3" fmla="*/ 14 h 25"/>
                  <a:gd name="T4" fmla="*/ 12 w 30"/>
                  <a:gd name="T5" fmla="*/ 24 h 25"/>
                  <a:gd name="T6" fmla="*/ 27 w 30"/>
                  <a:gd name="T7" fmla="*/ 16 h 25"/>
                  <a:gd name="T8" fmla="*/ 30 w 30"/>
                  <a:gd name="T9" fmla="*/ 7 h 25"/>
                  <a:gd name="T10" fmla="*/ 28 w 30"/>
                  <a:gd name="T11" fmla="*/ 5 h 25"/>
                  <a:gd name="T12" fmla="*/ 9 w 3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 h="25">
                    <a:moveTo>
                      <a:pt x="9" y="0"/>
                    </a:moveTo>
                    <a:cubicBezTo>
                      <a:pt x="5" y="0"/>
                      <a:pt x="0" y="9"/>
                      <a:pt x="1" y="14"/>
                    </a:cubicBezTo>
                    <a:cubicBezTo>
                      <a:pt x="1" y="19"/>
                      <a:pt x="7" y="24"/>
                      <a:pt x="12" y="24"/>
                    </a:cubicBezTo>
                    <a:cubicBezTo>
                      <a:pt x="18" y="25"/>
                      <a:pt x="25" y="21"/>
                      <a:pt x="27" y="16"/>
                    </a:cubicBezTo>
                    <a:cubicBezTo>
                      <a:pt x="29" y="14"/>
                      <a:pt x="30" y="11"/>
                      <a:pt x="30" y="7"/>
                    </a:cubicBezTo>
                    <a:cubicBezTo>
                      <a:pt x="29" y="6"/>
                      <a:pt x="29" y="5"/>
                      <a:pt x="28" y="5"/>
                    </a:cubicBezTo>
                    <a:cubicBezTo>
                      <a:pt x="19" y="10"/>
                      <a:pt x="11" y="4"/>
                      <a:pt x="9"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7" name="Freeform 104">
                <a:extLst>
                  <a:ext uri="{FF2B5EF4-FFF2-40B4-BE49-F238E27FC236}">
                    <a16:creationId xmlns:a16="http://schemas.microsoft.com/office/drawing/2014/main" id="{676A5AD9-075A-EA7A-EE7F-167AEF92E5EF}"/>
                  </a:ext>
                </a:extLst>
              </p:cNvPr>
              <p:cNvSpPr>
                <a:spLocks noEditPoints="1"/>
              </p:cNvSpPr>
              <p:nvPr/>
            </p:nvSpPr>
            <p:spPr bwMode="auto">
              <a:xfrm>
                <a:off x="10095160" y="4681096"/>
                <a:ext cx="15999" cy="13700"/>
              </a:xfrm>
              <a:custGeom>
                <a:avLst/>
                <a:gdLst>
                  <a:gd name="T0" fmla="*/ 33 w 34"/>
                  <a:gd name="T1" fmla="*/ 7 h 28"/>
                  <a:gd name="T2" fmla="*/ 33 w 34"/>
                  <a:gd name="T3" fmla="*/ 7 h 28"/>
                  <a:gd name="T4" fmla="*/ 32 w 34"/>
                  <a:gd name="T5" fmla="*/ 6 h 28"/>
                  <a:gd name="T6" fmla="*/ 32 w 34"/>
                  <a:gd name="T7" fmla="*/ 5 h 28"/>
                  <a:gd name="T8" fmla="*/ 31 w 34"/>
                  <a:gd name="T9" fmla="*/ 5 h 28"/>
                  <a:gd name="T10" fmla="*/ 31 w 34"/>
                  <a:gd name="T11" fmla="*/ 5 h 28"/>
                  <a:gd name="T12" fmla="*/ 30 w 34"/>
                  <a:gd name="T13" fmla="*/ 5 h 28"/>
                  <a:gd name="T14" fmla="*/ 19 w 34"/>
                  <a:gd name="T15" fmla="*/ 6 h 28"/>
                  <a:gd name="T16" fmla="*/ 13 w 34"/>
                  <a:gd name="T17" fmla="*/ 1 h 28"/>
                  <a:gd name="T18" fmla="*/ 12 w 34"/>
                  <a:gd name="T19" fmla="*/ 0 h 28"/>
                  <a:gd name="T20" fmla="*/ 11 w 34"/>
                  <a:gd name="T21" fmla="*/ 0 h 28"/>
                  <a:gd name="T22" fmla="*/ 11 w 34"/>
                  <a:gd name="T23" fmla="*/ 0 h 28"/>
                  <a:gd name="T24" fmla="*/ 11 w 34"/>
                  <a:gd name="T25" fmla="*/ 0 h 28"/>
                  <a:gd name="T26" fmla="*/ 9 w 34"/>
                  <a:gd name="T27" fmla="*/ 0 h 28"/>
                  <a:gd name="T28" fmla="*/ 7 w 34"/>
                  <a:gd name="T29" fmla="*/ 2 h 28"/>
                  <a:gd name="T30" fmla="*/ 7 w 34"/>
                  <a:gd name="T31" fmla="*/ 2 h 28"/>
                  <a:gd name="T32" fmla="*/ 6 w 34"/>
                  <a:gd name="T33" fmla="*/ 3 h 28"/>
                  <a:gd name="T34" fmla="*/ 5 w 34"/>
                  <a:gd name="T35" fmla="*/ 3 h 28"/>
                  <a:gd name="T36" fmla="*/ 1 w 34"/>
                  <a:gd name="T37" fmla="*/ 16 h 28"/>
                  <a:gd name="T38" fmla="*/ 13 w 34"/>
                  <a:gd name="T39" fmla="*/ 28 h 28"/>
                  <a:gd name="T40" fmla="*/ 13 w 34"/>
                  <a:gd name="T41" fmla="*/ 28 h 28"/>
                  <a:gd name="T42" fmla="*/ 14 w 34"/>
                  <a:gd name="T43" fmla="*/ 28 h 28"/>
                  <a:gd name="T44" fmla="*/ 14 w 34"/>
                  <a:gd name="T45" fmla="*/ 28 h 28"/>
                  <a:gd name="T46" fmla="*/ 15 w 34"/>
                  <a:gd name="T47" fmla="*/ 28 h 28"/>
                  <a:gd name="T48" fmla="*/ 31 w 34"/>
                  <a:gd name="T49" fmla="*/ 19 h 28"/>
                  <a:gd name="T50" fmla="*/ 34 w 34"/>
                  <a:gd name="T51" fmla="*/ 9 h 28"/>
                  <a:gd name="T52" fmla="*/ 34 w 34"/>
                  <a:gd name="T53" fmla="*/ 8 h 28"/>
                  <a:gd name="T54" fmla="*/ 33 w 34"/>
                  <a:gd name="T55" fmla="*/ 8 h 28"/>
                  <a:gd name="T56" fmla="*/ 8 w 34"/>
                  <a:gd name="T57" fmla="*/ 7 h 28"/>
                  <a:gd name="T58" fmla="*/ 18 w 34"/>
                  <a:gd name="T59" fmla="*/ 10 h 28"/>
                  <a:gd name="T60" fmla="*/ 30 w 34"/>
                  <a:gd name="T61" fmla="*/ 10 h 28"/>
                  <a:gd name="T62" fmla="*/ 14 w 34"/>
                  <a:gd name="T63" fmla="*/ 24 h 28"/>
                  <a:gd name="T64" fmla="*/ 4 w 34"/>
                  <a:gd name="T6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28">
                    <a:moveTo>
                      <a:pt x="33" y="8"/>
                    </a:moveTo>
                    <a:cubicBezTo>
                      <a:pt x="33" y="7"/>
                      <a:pt x="33" y="7"/>
                      <a:pt x="33" y="7"/>
                    </a:cubicBezTo>
                    <a:cubicBezTo>
                      <a:pt x="33" y="7"/>
                      <a:pt x="33" y="7"/>
                      <a:pt x="33" y="7"/>
                    </a:cubicBezTo>
                    <a:cubicBezTo>
                      <a:pt x="33" y="7"/>
                      <a:pt x="33" y="7"/>
                      <a:pt x="33" y="7"/>
                    </a:cubicBezTo>
                    <a:cubicBezTo>
                      <a:pt x="33" y="7"/>
                      <a:pt x="33" y="7"/>
                      <a:pt x="33" y="6"/>
                    </a:cubicBezTo>
                    <a:cubicBezTo>
                      <a:pt x="33" y="6"/>
                      <a:pt x="32" y="6"/>
                      <a:pt x="32" y="6"/>
                    </a:cubicBezTo>
                    <a:cubicBezTo>
                      <a:pt x="32" y="6"/>
                      <a:pt x="32" y="6"/>
                      <a:pt x="32" y="6"/>
                    </a:cubicBezTo>
                    <a:cubicBezTo>
                      <a:pt x="32" y="5"/>
                      <a:pt x="32" y="5"/>
                      <a:pt x="32" y="5"/>
                    </a:cubicBezTo>
                    <a:cubicBezTo>
                      <a:pt x="31" y="5"/>
                      <a:pt x="31" y="5"/>
                      <a:pt x="31" y="5"/>
                    </a:cubicBezTo>
                    <a:cubicBezTo>
                      <a:pt x="31" y="5"/>
                      <a:pt x="31" y="5"/>
                      <a:pt x="31" y="5"/>
                    </a:cubicBezTo>
                    <a:cubicBezTo>
                      <a:pt x="31" y="5"/>
                      <a:pt x="31" y="5"/>
                      <a:pt x="31" y="5"/>
                    </a:cubicBezTo>
                    <a:cubicBezTo>
                      <a:pt x="31" y="5"/>
                      <a:pt x="31" y="5"/>
                      <a:pt x="31" y="5"/>
                    </a:cubicBezTo>
                    <a:cubicBezTo>
                      <a:pt x="31" y="4"/>
                      <a:pt x="31" y="4"/>
                      <a:pt x="31" y="4"/>
                    </a:cubicBezTo>
                    <a:cubicBezTo>
                      <a:pt x="30" y="5"/>
                      <a:pt x="30" y="5"/>
                      <a:pt x="30" y="5"/>
                    </a:cubicBezTo>
                    <a:cubicBezTo>
                      <a:pt x="29" y="5"/>
                      <a:pt x="29" y="5"/>
                      <a:pt x="29" y="5"/>
                    </a:cubicBezTo>
                    <a:cubicBezTo>
                      <a:pt x="26" y="7"/>
                      <a:pt x="23" y="7"/>
                      <a:pt x="19" y="6"/>
                    </a:cubicBezTo>
                    <a:cubicBezTo>
                      <a:pt x="17" y="5"/>
                      <a:pt x="15" y="4"/>
                      <a:pt x="14" y="2"/>
                    </a:cubicBezTo>
                    <a:cubicBezTo>
                      <a:pt x="14" y="2"/>
                      <a:pt x="13" y="1"/>
                      <a:pt x="13" y="1"/>
                    </a:cubicBezTo>
                    <a:cubicBezTo>
                      <a:pt x="13" y="0"/>
                      <a:pt x="13" y="0"/>
                      <a:pt x="13"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9" y="0"/>
                    </a:cubicBezTo>
                    <a:cubicBezTo>
                      <a:pt x="9" y="1"/>
                      <a:pt x="8" y="1"/>
                      <a:pt x="7" y="1"/>
                    </a:cubicBezTo>
                    <a:cubicBezTo>
                      <a:pt x="7" y="2"/>
                      <a:pt x="7" y="2"/>
                      <a:pt x="7" y="2"/>
                    </a:cubicBezTo>
                    <a:cubicBezTo>
                      <a:pt x="7" y="2"/>
                      <a:pt x="7" y="2"/>
                      <a:pt x="7" y="2"/>
                    </a:cubicBezTo>
                    <a:cubicBezTo>
                      <a:pt x="7" y="2"/>
                      <a:pt x="7" y="2"/>
                      <a:pt x="7" y="2"/>
                    </a:cubicBezTo>
                    <a:cubicBezTo>
                      <a:pt x="6" y="2"/>
                      <a:pt x="6" y="2"/>
                      <a:pt x="6" y="2"/>
                    </a:cubicBezTo>
                    <a:cubicBezTo>
                      <a:pt x="6" y="2"/>
                      <a:pt x="6" y="3"/>
                      <a:pt x="6" y="3"/>
                    </a:cubicBezTo>
                    <a:cubicBezTo>
                      <a:pt x="6" y="3"/>
                      <a:pt x="6" y="3"/>
                      <a:pt x="6" y="3"/>
                    </a:cubicBezTo>
                    <a:cubicBezTo>
                      <a:pt x="6" y="3"/>
                      <a:pt x="5" y="3"/>
                      <a:pt x="5" y="3"/>
                    </a:cubicBezTo>
                    <a:cubicBezTo>
                      <a:pt x="5" y="4"/>
                      <a:pt x="5" y="4"/>
                      <a:pt x="5" y="4"/>
                    </a:cubicBezTo>
                    <a:cubicBezTo>
                      <a:pt x="2" y="7"/>
                      <a:pt x="0" y="12"/>
                      <a:pt x="1" y="16"/>
                    </a:cubicBezTo>
                    <a:cubicBezTo>
                      <a:pt x="1" y="22"/>
                      <a:pt x="6" y="27"/>
                      <a:pt x="12" y="28"/>
                    </a:cubicBezTo>
                    <a:cubicBezTo>
                      <a:pt x="12" y="28"/>
                      <a:pt x="12" y="28"/>
                      <a:pt x="13" y="28"/>
                    </a:cubicBezTo>
                    <a:cubicBezTo>
                      <a:pt x="13" y="28"/>
                      <a:pt x="13" y="28"/>
                      <a:pt x="13" y="28"/>
                    </a:cubicBezTo>
                    <a:cubicBezTo>
                      <a:pt x="13" y="28"/>
                      <a:pt x="13" y="28"/>
                      <a:pt x="13" y="28"/>
                    </a:cubicBezTo>
                    <a:cubicBezTo>
                      <a:pt x="13" y="28"/>
                      <a:pt x="13" y="28"/>
                      <a:pt x="14" y="28"/>
                    </a:cubicBezTo>
                    <a:cubicBezTo>
                      <a:pt x="14" y="28"/>
                      <a:pt x="14" y="28"/>
                      <a:pt x="14" y="28"/>
                    </a:cubicBezTo>
                    <a:cubicBezTo>
                      <a:pt x="14" y="28"/>
                      <a:pt x="14" y="28"/>
                      <a:pt x="14" y="28"/>
                    </a:cubicBezTo>
                    <a:cubicBezTo>
                      <a:pt x="14" y="28"/>
                      <a:pt x="14" y="28"/>
                      <a:pt x="14" y="28"/>
                    </a:cubicBezTo>
                    <a:cubicBezTo>
                      <a:pt x="14" y="28"/>
                      <a:pt x="14" y="28"/>
                      <a:pt x="14" y="28"/>
                    </a:cubicBezTo>
                    <a:cubicBezTo>
                      <a:pt x="14" y="28"/>
                      <a:pt x="14" y="28"/>
                      <a:pt x="15" y="28"/>
                    </a:cubicBezTo>
                    <a:cubicBezTo>
                      <a:pt x="15" y="28"/>
                      <a:pt x="15" y="28"/>
                      <a:pt x="16" y="28"/>
                    </a:cubicBezTo>
                    <a:cubicBezTo>
                      <a:pt x="22" y="28"/>
                      <a:pt x="28" y="24"/>
                      <a:pt x="31" y="19"/>
                    </a:cubicBezTo>
                    <a:cubicBezTo>
                      <a:pt x="33" y="16"/>
                      <a:pt x="34" y="13"/>
                      <a:pt x="34" y="9"/>
                    </a:cubicBezTo>
                    <a:cubicBezTo>
                      <a:pt x="34" y="9"/>
                      <a:pt x="34" y="9"/>
                      <a:pt x="34" y="9"/>
                    </a:cubicBezTo>
                    <a:cubicBezTo>
                      <a:pt x="34" y="8"/>
                      <a:pt x="34" y="8"/>
                      <a:pt x="34" y="8"/>
                    </a:cubicBezTo>
                    <a:cubicBezTo>
                      <a:pt x="34" y="8"/>
                      <a:pt x="34" y="8"/>
                      <a:pt x="34" y="8"/>
                    </a:cubicBezTo>
                    <a:cubicBezTo>
                      <a:pt x="34" y="8"/>
                      <a:pt x="34" y="8"/>
                      <a:pt x="34" y="8"/>
                    </a:cubicBezTo>
                    <a:lnTo>
                      <a:pt x="33" y="8"/>
                    </a:lnTo>
                    <a:close/>
                    <a:moveTo>
                      <a:pt x="4" y="16"/>
                    </a:moveTo>
                    <a:cubicBezTo>
                      <a:pt x="4" y="13"/>
                      <a:pt x="5" y="9"/>
                      <a:pt x="8" y="7"/>
                    </a:cubicBezTo>
                    <a:cubicBezTo>
                      <a:pt x="9" y="5"/>
                      <a:pt x="10" y="5"/>
                      <a:pt x="10" y="4"/>
                    </a:cubicBezTo>
                    <a:cubicBezTo>
                      <a:pt x="12" y="6"/>
                      <a:pt x="14" y="9"/>
                      <a:pt x="18" y="10"/>
                    </a:cubicBezTo>
                    <a:cubicBezTo>
                      <a:pt x="21" y="11"/>
                      <a:pt x="25" y="11"/>
                      <a:pt x="30" y="9"/>
                    </a:cubicBezTo>
                    <a:cubicBezTo>
                      <a:pt x="30" y="9"/>
                      <a:pt x="30" y="10"/>
                      <a:pt x="30" y="10"/>
                    </a:cubicBezTo>
                    <a:cubicBezTo>
                      <a:pt x="30" y="12"/>
                      <a:pt x="29" y="15"/>
                      <a:pt x="27" y="17"/>
                    </a:cubicBezTo>
                    <a:cubicBezTo>
                      <a:pt x="25" y="22"/>
                      <a:pt x="19" y="25"/>
                      <a:pt x="14" y="24"/>
                    </a:cubicBezTo>
                    <a:cubicBezTo>
                      <a:pt x="14" y="24"/>
                      <a:pt x="14" y="24"/>
                      <a:pt x="14" y="24"/>
                    </a:cubicBezTo>
                    <a:cubicBezTo>
                      <a:pt x="10" y="24"/>
                      <a:pt x="5" y="20"/>
                      <a:pt x="4" y="1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8" name="Freeform 105">
                <a:extLst>
                  <a:ext uri="{FF2B5EF4-FFF2-40B4-BE49-F238E27FC236}">
                    <a16:creationId xmlns:a16="http://schemas.microsoft.com/office/drawing/2014/main" id="{E2791913-B7FC-FA72-3CBE-A4D9E6FDDB48}"/>
                  </a:ext>
                </a:extLst>
              </p:cNvPr>
              <p:cNvSpPr>
                <a:spLocks/>
              </p:cNvSpPr>
              <p:nvPr/>
            </p:nvSpPr>
            <p:spPr bwMode="auto">
              <a:xfrm>
                <a:off x="10102017" y="4683380"/>
                <a:ext cx="16000" cy="13700"/>
              </a:xfrm>
              <a:custGeom>
                <a:avLst/>
                <a:gdLst>
                  <a:gd name="T0" fmla="*/ 1 w 35"/>
                  <a:gd name="T1" fmla="*/ 21 h 28"/>
                  <a:gd name="T2" fmla="*/ 4 w 35"/>
                  <a:gd name="T3" fmla="*/ 27 h 28"/>
                  <a:gd name="T4" fmla="*/ 15 w 35"/>
                  <a:gd name="T5" fmla="*/ 27 h 28"/>
                  <a:gd name="T6" fmla="*/ 28 w 35"/>
                  <a:gd name="T7" fmla="*/ 19 h 28"/>
                  <a:gd name="T8" fmla="*/ 33 w 35"/>
                  <a:gd name="T9" fmla="*/ 14 h 28"/>
                  <a:gd name="T10" fmla="*/ 30 w 35"/>
                  <a:gd name="T11" fmla="*/ 4 h 28"/>
                  <a:gd name="T12" fmla="*/ 20 w 35"/>
                  <a:gd name="T13" fmla="*/ 3 h 28"/>
                  <a:gd name="T14" fmla="*/ 1 w 35"/>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8">
                    <a:moveTo>
                      <a:pt x="1" y="21"/>
                    </a:moveTo>
                    <a:cubicBezTo>
                      <a:pt x="0" y="23"/>
                      <a:pt x="2" y="26"/>
                      <a:pt x="4" y="27"/>
                    </a:cubicBezTo>
                    <a:cubicBezTo>
                      <a:pt x="8" y="28"/>
                      <a:pt x="12" y="28"/>
                      <a:pt x="15" y="27"/>
                    </a:cubicBezTo>
                    <a:cubicBezTo>
                      <a:pt x="20" y="25"/>
                      <a:pt x="24" y="23"/>
                      <a:pt x="28" y="19"/>
                    </a:cubicBezTo>
                    <a:cubicBezTo>
                      <a:pt x="30" y="18"/>
                      <a:pt x="32" y="16"/>
                      <a:pt x="33" y="14"/>
                    </a:cubicBezTo>
                    <a:cubicBezTo>
                      <a:pt x="35" y="10"/>
                      <a:pt x="33" y="6"/>
                      <a:pt x="30" y="4"/>
                    </a:cubicBezTo>
                    <a:cubicBezTo>
                      <a:pt x="27" y="2"/>
                      <a:pt x="25" y="0"/>
                      <a:pt x="20" y="3"/>
                    </a:cubicBezTo>
                    <a:cubicBezTo>
                      <a:pt x="20" y="14"/>
                      <a:pt x="11" y="21"/>
                      <a:pt x="1" y="2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63" name="Freeform 106">
                <a:extLst>
                  <a:ext uri="{FF2B5EF4-FFF2-40B4-BE49-F238E27FC236}">
                    <a16:creationId xmlns:a16="http://schemas.microsoft.com/office/drawing/2014/main" id="{64C48740-2C43-7D39-98F7-CCF0BAAC425D}"/>
                  </a:ext>
                </a:extLst>
              </p:cNvPr>
              <p:cNvSpPr>
                <a:spLocks noEditPoints="1"/>
              </p:cNvSpPr>
              <p:nvPr/>
            </p:nvSpPr>
            <p:spPr bwMode="auto">
              <a:xfrm>
                <a:off x="10102017" y="4683380"/>
                <a:ext cx="16000" cy="15983"/>
              </a:xfrm>
              <a:custGeom>
                <a:avLst/>
                <a:gdLst>
                  <a:gd name="T0" fmla="*/ 35 w 36"/>
                  <a:gd name="T1" fmla="*/ 9 h 32"/>
                  <a:gd name="T2" fmla="*/ 35 w 36"/>
                  <a:gd name="T3" fmla="*/ 8 h 32"/>
                  <a:gd name="T4" fmla="*/ 35 w 36"/>
                  <a:gd name="T5" fmla="*/ 7 h 32"/>
                  <a:gd name="T6" fmla="*/ 32 w 36"/>
                  <a:gd name="T7" fmla="*/ 5 h 32"/>
                  <a:gd name="T8" fmla="*/ 21 w 36"/>
                  <a:gd name="T9" fmla="*/ 2 h 32"/>
                  <a:gd name="T10" fmla="*/ 20 w 36"/>
                  <a:gd name="T11" fmla="*/ 3 h 32"/>
                  <a:gd name="T12" fmla="*/ 19 w 36"/>
                  <a:gd name="T13" fmla="*/ 3 h 32"/>
                  <a:gd name="T14" fmla="*/ 19 w 36"/>
                  <a:gd name="T15" fmla="*/ 3 h 32"/>
                  <a:gd name="T16" fmla="*/ 19 w 36"/>
                  <a:gd name="T17" fmla="*/ 5 h 32"/>
                  <a:gd name="T18" fmla="*/ 2 w 36"/>
                  <a:gd name="T19" fmla="*/ 21 h 32"/>
                  <a:gd name="T20" fmla="*/ 1 w 36"/>
                  <a:gd name="T21" fmla="*/ 21 h 32"/>
                  <a:gd name="T22" fmla="*/ 0 w 36"/>
                  <a:gd name="T23" fmla="*/ 22 h 32"/>
                  <a:gd name="T24" fmla="*/ 0 w 36"/>
                  <a:gd name="T25" fmla="*/ 22 h 32"/>
                  <a:gd name="T26" fmla="*/ 0 w 36"/>
                  <a:gd name="T27" fmla="*/ 23 h 32"/>
                  <a:gd name="T28" fmla="*/ 0 w 36"/>
                  <a:gd name="T29" fmla="*/ 24 h 32"/>
                  <a:gd name="T30" fmla="*/ 4 w 36"/>
                  <a:gd name="T31" fmla="*/ 31 h 32"/>
                  <a:gd name="T32" fmla="*/ 15 w 36"/>
                  <a:gd name="T33" fmla="*/ 31 h 32"/>
                  <a:gd name="T34" fmla="*/ 16 w 36"/>
                  <a:gd name="T35" fmla="*/ 31 h 32"/>
                  <a:gd name="T36" fmla="*/ 17 w 36"/>
                  <a:gd name="T37" fmla="*/ 31 h 32"/>
                  <a:gd name="T38" fmla="*/ 17 w 36"/>
                  <a:gd name="T39" fmla="*/ 31 h 32"/>
                  <a:gd name="T40" fmla="*/ 18 w 36"/>
                  <a:gd name="T41" fmla="*/ 30 h 32"/>
                  <a:gd name="T42" fmla="*/ 31 w 36"/>
                  <a:gd name="T43" fmla="*/ 23 h 32"/>
                  <a:gd name="T44" fmla="*/ 35 w 36"/>
                  <a:gd name="T45" fmla="*/ 17 h 32"/>
                  <a:gd name="T46" fmla="*/ 35 w 36"/>
                  <a:gd name="T47" fmla="*/ 17 h 32"/>
                  <a:gd name="T48" fmla="*/ 35 w 36"/>
                  <a:gd name="T49" fmla="*/ 16 h 32"/>
                  <a:gd name="T50" fmla="*/ 36 w 36"/>
                  <a:gd name="T51" fmla="*/ 16 h 32"/>
                  <a:gd name="T52" fmla="*/ 36 w 36"/>
                  <a:gd name="T53" fmla="*/ 15 h 32"/>
                  <a:gd name="T54" fmla="*/ 36 w 36"/>
                  <a:gd name="T55" fmla="*/ 14 h 32"/>
                  <a:gd name="T56" fmla="*/ 36 w 36"/>
                  <a:gd name="T57" fmla="*/ 13 h 32"/>
                  <a:gd name="T58" fmla="*/ 6 w 36"/>
                  <a:gd name="T59" fmla="*/ 27 h 32"/>
                  <a:gd name="T60" fmla="*/ 23 w 36"/>
                  <a:gd name="T61" fmla="*/ 6 h 32"/>
                  <a:gd name="T62" fmla="*/ 30 w 36"/>
                  <a:gd name="T63" fmla="*/ 8 h 32"/>
                  <a:gd name="T64" fmla="*/ 32 w 36"/>
                  <a:gd name="T65" fmla="*/ 15 h 32"/>
                  <a:gd name="T66" fmla="*/ 28 w 36"/>
                  <a:gd name="T67" fmla="*/ 20 h 32"/>
                  <a:gd name="T68" fmla="*/ 6 w 36"/>
                  <a:gd name="T6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32">
                    <a:moveTo>
                      <a:pt x="36" y="9"/>
                    </a:moveTo>
                    <a:cubicBezTo>
                      <a:pt x="36" y="9"/>
                      <a:pt x="36" y="9"/>
                      <a:pt x="35" y="9"/>
                    </a:cubicBezTo>
                    <a:cubicBezTo>
                      <a:pt x="35" y="9"/>
                      <a:pt x="35" y="8"/>
                      <a:pt x="35" y="8"/>
                    </a:cubicBezTo>
                    <a:cubicBezTo>
                      <a:pt x="35" y="8"/>
                      <a:pt x="35" y="8"/>
                      <a:pt x="35" y="8"/>
                    </a:cubicBezTo>
                    <a:cubicBezTo>
                      <a:pt x="35" y="8"/>
                      <a:pt x="35" y="8"/>
                      <a:pt x="35" y="8"/>
                    </a:cubicBezTo>
                    <a:cubicBezTo>
                      <a:pt x="35" y="8"/>
                      <a:pt x="35" y="7"/>
                      <a:pt x="35" y="7"/>
                    </a:cubicBezTo>
                    <a:cubicBezTo>
                      <a:pt x="34" y="7"/>
                      <a:pt x="34" y="6"/>
                      <a:pt x="34" y="6"/>
                    </a:cubicBezTo>
                    <a:cubicBezTo>
                      <a:pt x="33" y="6"/>
                      <a:pt x="33" y="5"/>
                      <a:pt x="32" y="5"/>
                    </a:cubicBezTo>
                    <a:cubicBezTo>
                      <a:pt x="31" y="4"/>
                      <a:pt x="31" y="4"/>
                      <a:pt x="31" y="4"/>
                    </a:cubicBezTo>
                    <a:cubicBezTo>
                      <a:pt x="29" y="2"/>
                      <a:pt x="26" y="0"/>
                      <a:pt x="21" y="2"/>
                    </a:cubicBezTo>
                    <a:cubicBezTo>
                      <a:pt x="20" y="3"/>
                      <a:pt x="20" y="3"/>
                      <a:pt x="20" y="3"/>
                    </a:cubicBezTo>
                    <a:cubicBezTo>
                      <a:pt x="20" y="3"/>
                      <a:pt x="20" y="3"/>
                      <a:pt x="20" y="3"/>
                    </a:cubicBezTo>
                    <a:cubicBezTo>
                      <a:pt x="20" y="3"/>
                      <a:pt x="20" y="3"/>
                      <a:pt x="20" y="3"/>
                    </a:cubicBezTo>
                    <a:cubicBezTo>
                      <a:pt x="19" y="3"/>
                      <a:pt x="19" y="3"/>
                      <a:pt x="19" y="3"/>
                    </a:cubicBezTo>
                    <a:cubicBezTo>
                      <a:pt x="19" y="3"/>
                      <a:pt x="19" y="3"/>
                      <a:pt x="19" y="3"/>
                    </a:cubicBezTo>
                    <a:cubicBezTo>
                      <a:pt x="19" y="3"/>
                      <a:pt x="19" y="3"/>
                      <a:pt x="19" y="3"/>
                    </a:cubicBezTo>
                    <a:cubicBezTo>
                      <a:pt x="19" y="3"/>
                      <a:pt x="19" y="3"/>
                      <a:pt x="19" y="3"/>
                    </a:cubicBezTo>
                    <a:cubicBezTo>
                      <a:pt x="19" y="5"/>
                      <a:pt x="19" y="5"/>
                      <a:pt x="19" y="5"/>
                    </a:cubicBezTo>
                    <a:cubicBezTo>
                      <a:pt x="19" y="5"/>
                      <a:pt x="19" y="5"/>
                      <a:pt x="19" y="5"/>
                    </a:cubicBezTo>
                    <a:cubicBezTo>
                      <a:pt x="19" y="16"/>
                      <a:pt x="10" y="21"/>
                      <a:pt x="2" y="21"/>
                    </a:cubicBezTo>
                    <a:cubicBezTo>
                      <a:pt x="1" y="21"/>
                      <a:pt x="1" y="21"/>
                      <a:pt x="1" y="21"/>
                    </a:cubicBezTo>
                    <a:cubicBezTo>
                      <a:pt x="1" y="21"/>
                      <a:pt x="1" y="21"/>
                      <a:pt x="1" y="21"/>
                    </a:cubicBezTo>
                    <a:cubicBezTo>
                      <a:pt x="1" y="22"/>
                      <a:pt x="1" y="22"/>
                      <a:pt x="1"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4"/>
                      <a:pt x="0" y="24"/>
                    </a:cubicBezTo>
                    <a:cubicBezTo>
                      <a:pt x="0" y="24"/>
                      <a:pt x="0" y="25"/>
                      <a:pt x="0" y="26"/>
                    </a:cubicBezTo>
                    <a:cubicBezTo>
                      <a:pt x="0" y="28"/>
                      <a:pt x="3" y="30"/>
                      <a:pt x="4" y="31"/>
                    </a:cubicBezTo>
                    <a:cubicBezTo>
                      <a:pt x="6" y="31"/>
                      <a:pt x="8" y="32"/>
                      <a:pt x="10" y="32"/>
                    </a:cubicBezTo>
                    <a:cubicBezTo>
                      <a:pt x="12" y="32"/>
                      <a:pt x="13" y="31"/>
                      <a:pt x="15" y="31"/>
                    </a:cubicBezTo>
                    <a:cubicBezTo>
                      <a:pt x="15" y="31"/>
                      <a:pt x="15" y="31"/>
                      <a:pt x="15" y="31"/>
                    </a:cubicBezTo>
                    <a:cubicBezTo>
                      <a:pt x="16" y="31"/>
                      <a:pt x="16" y="31"/>
                      <a:pt x="16" y="31"/>
                    </a:cubicBezTo>
                    <a:cubicBezTo>
                      <a:pt x="16" y="31"/>
                      <a:pt x="16" y="31"/>
                      <a:pt x="16" y="31"/>
                    </a:cubicBezTo>
                    <a:cubicBezTo>
                      <a:pt x="16" y="31"/>
                      <a:pt x="16" y="31"/>
                      <a:pt x="17" y="31"/>
                    </a:cubicBezTo>
                    <a:cubicBezTo>
                      <a:pt x="17" y="31"/>
                      <a:pt x="17" y="31"/>
                      <a:pt x="17" y="31"/>
                    </a:cubicBezTo>
                    <a:cubicBezTo>
                      <a:pt x="17" y="31"/>
                      <a:pt x="17" y="31"/>
                      <a:pt x="17" y="31"/>
                    </a:cubicBezTo>
                    <a:cubicBezTo>
                      <a:pt x="17" y="31"/>
                      <a:pt x="17" y="31"/>
                      <a:pt x="17" y="31"/>
                    </a:cubicBezTo>
                    <a:cubicBezTo>
                      <a:pt x="17" y="31"/>
                      <a:pt x="17" y="30"/>
                      <a:pt x="18" y="30"/>
                    </a:cubicBezTo>
                    <a:cubicBezTo>
                      <a:pt x="22" y="29"/>
                      <a:pt x="26" y="27"/>
                      <a:pt x="30" y="23"/>
                    </a:cubicBezTo>
                    <a:cubicBezTo>
                      <a:pt x="31" y="23"/>
                      <a:pt x="31" y="23"/>
                      <a:pt x="31" y="23"/>
                    </a:cubicBezTo>
                    <a:cubicBezTo>
                      <a:pt x="32" y="21"/>
                      <a:pt x="34" y="20"/>
                      <a:pt x="35" y="18"/>
                    </a:cubicBezTo>
                    <a:cubicBezTo>
                      <a:pt x="35" y="18"/>
                      <a:pt x="35" y="17"/>
                      <a:pt x="35" y="17"/>
                    </a:cubicBezTo>
                    <a:cubicBezTo>
                      <a:pt x="35" y="17"/>
                      <a:pt x="35" y="17"/>
                      <a:pt x="35" y="17"/>
                    </a:cubicBezTo>
                    <a:cubicBezTo>
                      <a:pt x="35" y="17"/>
                      <a:pt x="35" y="17"/>
                      <a:pt x="35" y="17"/>
                    </a:cubicBezTo>
                    <a:cubicBezTo>
                      <a:pt x="35" y="16"/>
                      <a:pt x="35" y="16"/>
                      <a:pt x="35" y="16"/>
                    </a:cubicBezTo>
                    <a:cubicBezTo>
                      <a:pt x="35" y="16"/>
                      <a:pt x="35" y="16"/>
                      <a:pt x="35" y="16"/>
                    </a:cubicBezTo>
                    <a:cubicBezTo>
                      <a:pt x="36" y="16"/>
                      <a:pt x="36" y="16"/>
                      <a:pt x="36" y="16"/>
                    </a:cubicBezTo>
                    <a:cubicBezTo>
                      <a:pt x="36" y="16"/>
                      <a:pt x="36" y="16"/>
                      <a:pt x="36" y="16"/>
                    </a:cubicBezTo>
                    <a:cubicBezTo>
                      <a:pt x="36" y="15"/>
                      <a:pt x="36" y="15"/>
                      <a:pt x="36" y="15"/>
                    </a:cubicBezTo>
                    <a:cubicBezTo>
                      <a:pt x="36" y="15"/>
                      <a:pt x="36" y="15"/>
                      <a:pt x="36" y="15"/>
                    </a:cubicBezTo>
                    <a:cubicBezTo>
                      <a:pt x="36" y="15"/>
                      <a:pt x="36" y="15"/>
                      <a:pt x="36" y="15"/>
                    </a:cubicBezTo>
                    <a:cubicBezTo>
                      <a:pt x="36" y="14"/>
                      <a:pt x="36" y="14"/>
                      <a:pt x="36" y="14"/>
                    </a:cubicBezTo>
                    <a:cubicBezTo>
                      <a:pt x="36" y="14"/>
                      <a:pt x="36" y="14"/>
                      <a:pt x="36" y="14"/>
                    </a:cubicBezTo>
                    <a:cubicBezTo>
                      <a:pt x="36" y="13"/>
                      <a:pt x="36" y="13"/>
                      <a:pt x="36" y="13"/>
                    </a:cubicBezTo>
                    <a:cubicBezTo>
                      <a:pt x="36" y="12"/>
                      <a:pt x="36" y="10"/>
                      <a:pt x="36" y="9"/>
                    </a:cubicBezTo>
                    <a:close/>
                    <a:moveTo>
                      <a:pt x="6" y="27"/>
                    </a:moveTo>
                    <a:cubicBezTo>
                      <a:pt x="5" y="26"/>
                      <a:pt x="4" y="26"/>
                      <a:pt x="4" y="25"/>
                    </a:cubicBezTo>
                    <a:cubicBezTo>
                      <a:pt x="15" y="24"/>
                      <a:pt x="22" y="17"/>
                      <a:pt x="23" y="6"/>
                    </a:cubicBezTo>
                    <a:cubicBezTo>
                      <a:pt x="25" y="5"/>
                      <a:pt x="27" y="6"/>
                      <a:pt x="29" y="8"/>
                    </a:cubicBezTo>
                    <a:cubicBezTo>
                      <a:pt x="30" y="8"/>
                      <a:pt x="30" y="8"/>
                      <a:pt x="30" y="8"/>
                    </a:cubicBezTo>
                    <a:cubicBezTo>
                      <a:pt x="31" y="9"/>
                      <a:pt x="34" y="11"/>
                      <a:pt x="32" y="15"/>
                    </a:cubicBezTo>
                    <a:cubicBezTo>
                      <a:pt x="32" y="15"/>
                      <a:pt x="32" y="15"/>
                      <a:pt x="32" y="15"/>
                    </a:cubicBezTo>
                    <a:cubicBezTo>
                      <a:pt x="31" y="17"/>
                      <a:pt x="30" y="18"/>
                      <a:pt x="28" y="20"/>
                    </a:cubicBezTo>
                    <a:cubicBezTo>
                      <a:pt x="28" y="20"/>
                      <a:pt x="28" y="20"/>
                      <a:pt x="28" y="20"/>
                    </a:cubicBezTo>
                    <a:cubicBezTo>
                      <a:pt x="24" y="23"/>
                      <a:pt x="20" y="26"/>
                      <a:pt x="16" y="27"/>
                    </a:cubicBezTo>
                    <a:cubicBezTo>
                      <a:pt x="13" y="28"/>
                      <a:pt x="9" y="28"/>
                      <a:pt x="6" y="2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64" name="Freeform 107">
                <a:extLst>
                  <a:ext uri="{FF2B5EF4-FFF2-40B4-BE49-F238E27FC236}">
                    <a16:creationId xmlns:a16="http://schemas.microsoft.com/office/drawing/2014/main" id="{466CAD33-D6AF-4BEA-605A-A359693CB762}"/>
                  </a:ext>
                </a:extLst>
              </p:cNvPr>
              <p:cNvSpPr>
                <a:spLocks/>
              </p:cNvSpPr>
              <p:nvPr/>
            </p:nvSpPr>
            <p:spPr bwMode="auto">
              <a:xfrm>
                <a:off x="10108874" y="4690229"/>
                <a:ext cx="11427" cy="11417"/>
              </a:xfrm>
              <a:custGeom>
                <a:avLst/>
                <a:gdLst>
                  <a:gd name="T0" fmla="*/ 0 w 21"/>
                  <a:gd name="T1" fmla="*/ 14 h 21"/>
                  <a:gd name="T2" fmla="*/ 1 w 21"/>
                  <a:gd name="T3" fmla="*/ 16 h 21"/>
                  <a:gd name="T4" fmla="*/ 16 w 21"/>
                  <a:gd name="T5" fmla="*/ 14 h 21"/>
                  <a:gd name="T6" fmla="*/ 20 w 21"/>
                  <a:gd name="T7" fmla="*/ 3 h 21"/>
                  <a:gd name="T8" fmla="*/ 18 w 21"/>
                  <a:gd name="T9" fmla="*/ 0 h 21"/>
                  <a:gd name="T10" fmla="*/ 0 w 21"/>
                  <a:gd name="T11" fmla="*/ 14 h 21"/>
                </a:gdLst>
                <a:ahLst/>
                <a:cxnLst>
                  <a:cxn ang="0">
                    <a:pos x="T0" y="T1"/>
                  </a:cxn>
                  <a:cxn ang="0">
                    <a:pos x="T2" y="T3"/>
                  </a:cxn>
                  <a:cxn ang="0">
                    <a:pos x="T4" y="T5"/>
                  </a:cxn>
                  <a:cxn ang="0">
                    <a:pos x="T6" y="T7"/>
                  </a:cxn>
                  <a:cxn ang="0">
                    <a:pos x="T8" y="T9"/>
                  </a:cxn>
                  <a:cxn ang="0">
                    <a:pos x="T10" y="T11"/>
                  </a:cxn>
                </a:cxnLst>
                <a:rect l="0" t="0" r="r" b="b"/>
                <a:pathLst>
                  <a:path w="21" h="21">
                    <a:moveTo>
                      <a:pt x="0" y="14"/>
                    </a:moveTo>
                    <a:cubicBezTo>
                      <a:pt x="1" y="15"/>
                      <a:pt x="0" y="15"/>
                      <a:pt x="1" y="16"/>
                    </a:cubicBezTo>
                    <a:cubicBezTo>
                      <a:pt x="5" y="21"/>
                      <a:pt x="13" y="18"/>
                      <a:pt x="16" y="14"/>
                    </a:cubicBezTo>
                    <a:cubicBezTo>
                      <a:pt x="19" y="11"/>
                      <a:pt x="21" y="6"/>
                      <a:pt x="20" y="3"/>
                    </a:cubicBezTo>
                    <a:cubicBezTo>
                      <a:pt x="20" y="1"/>
                      <a:pt x="19" y="0"/>
                      <a:pt x="18" y="0"/>
                    </a:cubicBezTo>
                    <a:cubicBezTo>
                      <a:pt x="17" y="4"/>
                      <a:pt x="8" y="11"/>
                      <a:pt x="0" y="14"/>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65" name="Freeform 108">
                <a:extLst>
                  <a:ext uri="{FF2B5EF4-FFF2-40B4-BE49-F238E27FC236}">
                    <a16:creationId xmlns:a16="http://schemas.microsoft.com/office/drawing/2014/main" id="{A97C2D4F-39E1-5613-28D8-5EC269734CBD}"/>
                  </a:ext>
                </a:extLst>
              </p:cNvPr>
              <p:cNvSpPr>
                <a:spLocks noEditPoints="1"/>
              </p:cNvSpPr>
              <p:nvPr/>
            </p:nvSpPr>
            <p:spPr bwMode="auto">
              <a:xfrm>
                <a:off x="10108874" y="4690229"/>
                <a:ext cx="11427" cy="11417"/>
              </a:xfrm>
              <a:custGeom>
                <a:avLst/>
                <a:gdLst>
                  <a:gd name="T0" fmla="*/ 24 w 26"/>
                  <a:gd name="T1" fmla="*/ 4 h 23"/>
                  <a:gd name="T2" fmla="*/ 23 w 26"/>
                  <a:gd name="T3" fmla="*/ 1 h 23"/>
                  <a:gd name="T4" fmla="*/ 22 w 26"/>
                  <a:gd name="T5" fmla="*/ 1 h 23"/>
                  <a:gd name="T6" fmla="*/ 22 w 26"/>
                  <a:gd name="T7" fmla="*/ 1 h 23"/>
                  <a:gd name="T8" fmla="*/ 22 w 26"/>
                  <a:gd name="T9" fmla="*/ 1 h 23"/>
                  <a:gd name="T10" fmla="*/ 21 w 26"/>
                  <a:gd name="T11" fmla="*/ 0 h 23"/>
                  <a:gd name="T12" fmla="*/ 21 w 26"/>
                  <a:gd name="T13" fmla="*/ 0 h 23"/>
                  <a:gd name="T14" fmla="*/ 21 w 26"/>
                  <a:gd name="T15" fmla="*/ 0 h 23"/>
                  <a:gd name="T16" fmla="*/ 21 w 26"/>
                  <a:gd name="T17" fmla="*/ 0 h 23"/>
                  <a:gd name="T18" fmla="*/ 21 w 26"/>
                  <a:gd name="T19" fmla="*/ 0 h 23"/>
                  <a:gd name="T20" fmla="*/ 21 w 26"/>
                  <a:gd name="T21" fmla="*/ 0 h 23"/>
                  <a:gd name="T22" fmla="*/ 21 w 26"/>
                  <a:gd name="T23" fmla="*/ 0 h 23"/>
                  <a:gd name="T24" fmla="*/ 20 w 26"/>
                  <a:gd name="T25" fmla="*/ 0 h 23"/>
                  <a:gd name="T26" fmla="*/ 20 w 26"/>
                  <a:gd name="T27" fmla="*/ 0 h 23"/>
                  <a:gd name="T28" fmla="*/ 20 w 26"/>
                  <a:gd name="T29" fmla="*/ 0 h 23"/>
                  <a:gd name="T30" fmla="*/ 19 w 26"/>
                  <a:gd name="T31" fmla="*/ 0 h 23"/>
                  <a:gd name="T32" fmla="*/ 19 w 26"/>
                  <a:gd name="T33" fmla="*/ 0 h 23"/>
                  <a:gd name="T34" fmla="*/ 18 w 26"/>
                  <a:gd name="T35" fmla="*/ 2 h 23"/>
                  <a:gd name="T36" fmla="*/ 4 w 26"/>
                  <a:gd name="T37" fmla="*/ 13 h 23"/>
                  <a:gd name="T38" fmla="*/ 2 w 26"/>
                  <a:gd name="T39" fmla="*/ 14 h 23"/>
                  <a:gd name="T40" fmla="*/ 0 w 26"/>
                  <a:gd name="T41" fmla="*/ 14 h 23"/>
                  <a:gd name="T42" fmla="*/ 0 w 26"/>
                  <a:gd name="T43" fmla="*/ 15 h 23"/>
                  <a:gd name="T44" fmla="*/ 0 w 26"/>
                  <a:gd name="T45" fmla="*/ 15 h 23"/>
                  <a:gd name="T46" fmla="*/ 0 w 26"/>
                  <a:gd name="T47" fmla="*/ 16 h 23"/>
                  <a:gd name="T48" fmla="*/ 1 w 26"/>
                  <a:gd name="T49" fmla="*/ 16 h 23"/>
                  <a:gd name="T50" fmla="*/ 1 w 26"/>
                  <a:gd name="T51" fmla="*/ 16 h 23"/>
                  <a:gd name="T52" fmla="*/ 1 w 26"/>
                  <a:gd name="T53" fmla="*/ 17 h 23"/>
                  <a:gd name="T54" fmla="*/ 1 w 26"/>
                  <a:gd name="T55" fmla="*/ 19 h 23"/>
                  <a:gd name="T56" fmla="*/ 7 w 26"/>
                  <a:gd name="T57" fmla="*/ 23 h 23"/>
                  <a:gd name="T58" fmla="*/ 8 w 26"/>
                  <a:gd name="T59" fmla="*/ 23 h 23"/>
                  <a:gd name="T60" fmla="*/ 8 w 26"/>
                  <a:gd name="T61" fmla="*/ 23 h 23"/>
                  <a:gd name="T62" fmla="*/ 8 w 26"/>
                  <a:gd name="T63" fmla="*/ 23 h 23"/>
                  <a:gd name="T64" fmla="*/ 9 w 26"/>
                  <a:gd name="T65" fmla="*/ 23 h 23"/>
                  <a:gd name="T66" fmla="*/ 9 w 26"/>
                  <a:gd name="T67" fmla="*/ 23 h 23"/>
                  <a:gd name="T68" fmla="*/ 9 w 26"/>
                  <a:gd name="T69" fmla="*/ 23 h 23"/>
                  <a:gd name="T70" fmla="*/ 9 w 26"/>
                  <a:gd name="T71" fmla="*/ 23 h 23"/>
                  <a:gd name="T72" fmla="*/ 10 w 26"/>
                  <a:gd name="T73" fmla="*/ 22 h 23"/>
                  <a:gd name="T74" fmla="*/ 20 w 26"/>
                  <a:gd name="T75" fmla="*/ 18 h 23"/>
                  <a:gd name="T76" fmla="*/ 24 w 26"/>
                  <a:gd name="T77" fmla="*/ 4 h 23"/>
                  <a:gd name="T78" fmla="*/ 21 w 26"/>
                  <a:gd name="T79" fmla="*/ 6 h 23"/>
                  <a:gd name="T80" fmla="*/ 17 w 26"/>
                  <a:gd name="T81" fmla="*/ 15 h 23"/>
                  <a:gd name="T82" fmla="*/ 8 w 26"/>
                  <a:gd name="T83" fmla="*/ 19 h 23"/>
                  <a:gd name="T84" fmla="*/ 5 w 26"/>
                  <a:gd name="T85" fmla="*/ 17 h 23"/>
                  <a:gd name="T86" fmla="*/ 21 w 26"/>
                  <a:gd name="T8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3">
                    <a:moveTo>
                      <a:pt x="24" y="4"/>
                    </a:moveTo>
                    <a:cubicBezTo>
                      <a:pt x="24" y="3"/>
                      <a:pt x="23" y="2"/>
                      <a:pt x="23" y="1"/>
                    </a:cubicBezTo>
                    <a:cubicBezTo>
                      <a:pt x="22" y="1"/>
                      <a:pt x="22" y="1"/>
                      <a:pt x="22" y="1"/>
                    </a:cubicBezTo>
                    <a:cubicBezTo>
                      <a:pt x="22" y="1"/>
                      <a:pt x="22" y="1"/>
                      <a:pt x="22" y="1"/>
                    </a:cubicBezTo>
                    <a:cubicBezTo>
                      <a:pt x="22" y="1"/>
                      <a:pt x="22" y="1"/>
                      <a:pt x="22" y="1"/>
                    </a:cubicBezTo>
                    <a:cubicBezTo>
                      <a:pt x="22" y="1"/>
                      <a:pt x="22"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0" y="0"/>
                      <a:pt x="20" y="0"/>
                      <a:pt x="20" y="0"/>
                    </a:cubicBezTo>
                    <a:cubicBezTo>
                      <a:pt x="20" y="0"/>
                      <a:pt x="20" y="0"/>
                      <a:pt x="20" y="0"/>
                    </a:cubicBezTo>
                    <a:cubicBezTo>
                      <a:pt x="20" y="0"/>
                      <a:pt x="20" y="0"/>
                      <a:pt x="20" y="0"/>
                    </a:cubicBezTo>
                    <a:cubicBezTo>
                      <a:pt x="19" y="0"/>
                      <a:pt x="19" y="0"/>
                      <a:pt x="19" y="0"/>
                    </a:cubicBezTo>
                    <a:cubicBezTo>
                      <a:pt x="19" y="0"/>
                      <a:pt x="19" y="0"/>
                      <a:pt x="19" y="0"/>
                    </a:cubicBezTo>
                    <a:cubicBezTo>
                      <a:pt x="18" y="2"/>
                      <a:pt x="18" y="2"/>
                      <a:pt x="18" y="2"/>
                    </a:cubicBezTo>
                    <a:cubicBezTo>
                      <a:pt x="18" y="5"/>
                      <a:pt x="10" y="10"/>
                      <a:pt x="4" y="13"/>
                    </a:cubicBezTo>
                    <a:cubicBezTo>
                      <a:pt x="3" y="13"/>
                      <a:pt x="3" y="13"/>
                      <a:pt x="2" y="14"/>
                    </a:cubicBezTo>
                    <a:cubicBezTo>
                      <a:pt x="0" y="14"/>
                      <a:pt x="0" y="14"/>
                      <a:pt x="0" y="14"/>
                    </a:cubicBezTo>
                    <a:cubicBezTo>
                      <a:pt x="0" y="15"/>
                      <a:pt x="0" y="15"/>
                      <a:pt x="0" y="15"/>
                    </a:cubicBezTo>
                    <a:cubicBezTo>
                      <a:pt x="0" y="15"/>
                      <a:pt x="0" y="15"/>
                      <a:pt x="0" y="15"/>
                    </a:cubicBezTo>
                    <a:cubicBezTo>
                      <a:pt x="0" y="16"/>
                      <a:pt x="0" y="16"/>
                      <a:pt x="0" y="16"/>
                    </a:cubicBezTo>
                    <a:cubicBezTo>
                      <a:pt x="1" y="16"/>
                      <a:pt x="1" y="16"/>
                      <a:pt x="1" y="16"/>
                    </a:cubicBezTo>
                    <a:cubicBezTo>
                      <a:pt x="1" y="16"/>
                      <a:pt x="1" y="16"/>
                      <a:pt x="1" y="16"/>
                    </a:cubicBezTo>
                    <a:cubicBezTo>
                      <a:pt x="1" y="17"/>
                      <a:pt x="1" y="17"/>
                      <a:pt x="1" y="17"/>
                    </a:cubicBezTo>
                    <a:cubicBezTo>
                      <a:pt x="1" y="18"/>
                      <a:pt x="1" y="19"/>
                      <a:pt x="1" y="19"/>
                    </a:cubicBezTo>
                    <a:cubicBezTo>
                      <a:pt x="3" y="21"/>
                      <a:pt x="5" y="22"/>
                      <a:pt x="7" y="23"/>
                    </a:cubicBezTo>
                    <a:cubicBezTo>
                      <a:pt x="7" y="23"/>
                      <a:pt x="7" y="23"/>
                      <a:pt x="8" y="23"/>
                    </a:cubicBezTo>
                    <a:cubicBezTo>
                      <a:pt x="8" y="23"/>
                      <a:pt x="8" y="23"/>
                      <a:pt x="8" y="23"/>
                    </a:cubicBezTo>
                    <a:cubicBezTo>
                      <a:pt x="8" y="23"/>
                      <a:pt x="8" y="23"/>
                      <a:pt x="8" y="23"/>
                    </a:cubicBezTo>
                    <a:cubicBezTo>
                      <a:pt x="9" y="23"/>
                      <a:pt x="9" y="23"/>
                      <a:pt x="9" y="23"/>
                    </a:cubicBezTo>
                    <a:cubicBezTo>
                      <a:pt x="9" y="23"/>
                      <a:pt x="9" y="23"/>
                      <a:pt x="9" y="23"/>
                    </a:cubicBezTo>
                    <a:cubicBezTo>
                      <a:pt x="9" y="23"/>
                      <a:pt x="9" y="23"/>
                      <a:pt x="9" y="23"/>
                    </a:cubicBezTo>
                    <a:cubicBezTo>
                      <a:pt x="9" y="23"/>
                      <a:pt x="9" y="23"/>
                      <a:pt x="9" y="23"/>
                    </a:cubicBezTo>
                    <a:cubicBezTo>
                      <a:pt x="10" y="23"/>
                      <a:pt x="10" y="23"/>
                      <a:pt x="10" y="22"/>
                    </a:cubicBezTo>
                    <a:cubicBezTo>
                      <a:pt x="14" y="22"/>
                      <a:pt x="18" y="20"/>
                      <a:pt x="20" y="18"/>
                    </a:cubicBezTo>
                    <a:cubicBezTo>
                      <a:pt x="23" y="15"/>
                      <a:pt x="26" y="9"/>
                      <a:pt x="24" y="4"/>
                    </a:cubicBezTo>
                    <a:close/>
                    <a:moveTo>
                      <a:pt x="21" y="6"/>
                    </a:moveTo>
                    <a:cubicBezTo>
                      <a:pt x="21" y="9"/>
                      <a:pt x="20" y="12"/>
                      <a:pt x="17" y="15"/>
                    </a:cubicBezTo>
                    <a:cubicBezTo>
                      <a:pt x="15" y="17"/>
                      <a:pt x="11" y="19"/>
                      <a:pt x="8" y="19"/>
                    </a:cubicBezTo>
                    <a:cubicBezTo>
                      <a:pt x="7" y="18"/>
                      <a:pt x="6" y="18"/>
                      <a:pt x="5" y="17"/>
                    </a:cubicBezTo>
                    <a:cubicBezTo>
                      <a:pt x="10" y="15"/>
                      <a:pt x="17" y="10"/>
                      <a:pt x="21" y="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2" name="Freeform 109">
                <a:extLst>
                  <a:ext uri="{FF2B5EF4-FFF2-40B4-BE49-F238E27FC236}">
                    <a16:creationId xmlns:a16="http://schemas.microsoft.com/office/drawing/2014/main" id="{EB190967-5A54-6135-DF61-25A693849F4C}"/>
                  </a:ext>
                </a:extLst>
              </p:cNvPr>
              <p:cNvSpPr>
                <a:spLocks/>
              </p:cNvSpPr>
              <p:nvPr/>
            </p:nvSpPr>
            <p:spPr bwMode="auto">
              <a:xfrm>
                <a:off x="10138587" y="4710780"/>
                <a:ext cx="13714" cy="11416"/>
              </a:xfrm>
              <a:custGeom>
                <a:avLst/>
                <a:gdLst>
                  <a:gd name="T0" fmla="*/ 30 w 31"/>
                  <a:gd name="T1" fmla="*/ 20 h 21"/>
                  <a:gd name="T2" fmla="*/ 22 w 31"/>
                  <a:gd name="T3" fmla="*/ 19 h 21"/>
                  <a:gd name="T4" fmla="*/ 13 w 31"/>
                  <a:gd name="T5" fmla="*/ 12 h 21"/>
                  <a:gd name="T6" fmla="*/ 12 w 31"/>
                  <a:gd name="T7" fmla="*/ 12 h 21"/>
                  <a:gd name="T8" fmla="*/ 12 w 31"/>
                  <a:gd name="T9" fmla="*/ 12 h 21"/>
                  <a:gd name="T10" fmla="*/ 1 w 31"/>
                  <a:gd name="T11" fmla="*/ 3 h 21"/>
                  <a:gd name="T12" fmla="*/ 0 w 31"/>
                  <a:gd name="T13" fmla="*/ 3 h 21"/>
                  <a:gd name="T14" fmla="*/ 1 w 31"/>
                  <a:gd name="T15" fmla="*/ 2 h 21"/>
                  <a:gd name="T16" fmla="*/ 2 w 31"/>
                  <a:gd name="T17" fmla="*/ 1 h 21"/>
                  <a:gd name="T18" fmla="*/ 11 w 31"/>
                  <a:gd name="T19" fmla="*/ 0 h 21"/>
                  <a:gd name="T20" fmla="*/ 11 w 31"/>
                  <a:gd name="T21" fmla="*/ 0 h 21"/>
                  <a:gd name="T22" fmla="*/ 13 w 31"/>
                  <a:gd name="T23" fmla="*/ 0 h 21"/>
                  <a:gd name="T24" fmla="*/ 14 w 31"/>
                  <a:gd name="T25" fmla="*/ 1 h 21"/>
                  <a:gd name="T26" fmla="*/ 14 w 31"/>
                  <a:gd name="T27" fmla="*/ 1 h 21"/>
                  <a:gd name="T28" fmla="*/ 25 w 31"/>
                  <a:gd name="T29" fmla="*/ 10 h 21"/>
                  <a:gd name="T30" fmla="*/ 24 w 31"/>
                  <a:gd name="T31" fmla="*/ 10 h 21"/>
                  <a:gd name="T32" fmla="*/ 27 w 31"/>
                  <a:gd name="T33" fmla="*/ 12 h 21"/>
                  <a:gd name="T34" fmla="*/ 30 w 31"/>
                  <a:gd name="T3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1">
                    <a:moveTo>
                      <a:pt x="30" y="20"/>
                    </a:moveTo>
                    <a:cubicBezTo>
                      <a:pt x="29" y="21"/>
                      <a:pt x="26" y="21"/>
                      <a:pt x="22" y="19"/>
                    </a:cubicBezTo>
                    <a:cubicBezTo>
                      <a:pt x="13" y="12"/>
                      <a:pt x="13" y="12"/>
                      <a:pt x="13" y="12"/>
                    </a:cubicBezTo>
                    <a:cubicBezTo>
                      <a:pt x="12" y="12"/>
                      <a:pt x="12" y="12"/>
                      <a:pt x="12" y="12"/>
                    </a:cubicBezTo>
                    <a:cubicBezTo>
                      <a:pt x="12" y="12"/>
                      <a:pt x="12" y="12"/>
                      <a:pt x="12" y="12"/>
                    </a:cubicBezTo>
                    <a:cubicBezTo>
                      <a:pt x="1" y="3"/>
                      <a:pt x="1" y="3"/>
                      <a:pt x="1" y="3"/>
                    </a:cubicBezTo>
                    <a:cubicBezTo>
                      <a:pt x="0" y="3"/>
                      <a:pt x="0" y="3"/>
                      <a:pt x="0" y="3"/>
                    </a:cubicBezTo>
                    <a:cubicBezTo>
                      <a:pt x="1" y="2"/>
                      <a:pt x="1" y="2"/>
                      <a:pt x="1" y="2"/>
                    </a:cubicBezTo>
                    <a:cubicBezTo>
                      <a:pt x="2" y="1"/>
                      <a:pt x="2" y="1"/>
                      <a:pt x="2" y="1"/>
                    </a:cubicBezTo>
                    <a:cubicBezTo>
                      <a:pt x="5" y="1"/>
                      <a:pt x="8" y="1"/>
                      <a:pt x="11" y="0"/>
                    </a:cubicBezTo>
                    <a:cubicBezTo>
                      <a:pt x="11" y="0"/>
                      <a:pt x="11" y="0"/>
                      <a:pt x="11" y="0"/>
                    </a:cubicBezTo>
                    <a:cubicBezTo>
                      <a:pt x="12" y="0"/>
                      <a:pt x="12" y="0"/>
                      <a:pt x="13" y="0"/>
                    </a:cubicBezTo>
                    <a:cubicBezTo>
                      <a:pt x="14" y="1"/>
                      <a:pt x="14" y="1"/>
                      <a:pt x="14" y="1"/>
                    </a:cubicBezTo>
                    <a:cubicBezTo>
                      <a:pt x="14" y="1"/>
                      <a:pt x="14" y="1"/>
                      <a:pt x="14" y="1"/>
                    </a:cubicBezTo>
                    <a:cubicBezTo>
                      <a:pt x="25" y="10"/>
                      <a:pt x="25" y="10"/>
                      <a:pt x="25" y="10"/>
                    </a:cubicBezTo>
                    <a:cubicBezTo>
                      <a:pt x="25" y="10"/>
                      <a:pt x="25" y="10"/>
                      <a:pt x="24" y="10"/>
                    </a:cubicBezTo>
                    <a:cubicBezTo>
                      <a:pt x="27" y="12"/>
                      <a:pt x="27" y="12"/>
                      <a:pt x="27" y="12"/>
                    </a:cubicBezTo>
                    <a:cubicBezTo>
                      <a:pt x="30" y="15"/>
                      <a:pt x="31" y="18"/>
                      <a:pt x="30" y="2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3" name="Freeform 110">
                <a:extLst>
                  <a:ext uri="{FF2B5EF4-FFF2-40B4-BE49-F238E27FC236}">
                    <a16:creationId xmlns:a16="http://schemas.microsoft.com/office/drawing/2014/main" id="{2E7A26E4-DF77-ADF4-8A12-8BC144723E92}"/>
                  </a:ext>
                </a:extLst>
              </p:cNvPr>
              <p:cNvSpPr>
                <a:spLocks/>
              </p:cNvSpPr>
              <p:nvPr/>
            </p:nvSpPr>
            <p:spPr bwMode="auto">
              <a:xfrm>
                <a:off x="10152301" y="4717629"/>
                <a:ext cx="2286" cy="4567"/>
              </a:xfrm>
              <a:custGeom>
                <a:avLst/>
                <a:gdLst>
                  <a:gd name="T0" fmla="*/ 2 w 4"/>
                  <a:gd name="T1" fmla="*/ 8 h 8"/>
                  <a:gd name="T2" fmla="*/ 0 w 4"/>
                  <a:gd name="T3" fmla="*/ 0 h 8"/>
                  <a:gd name="T4" fmla="*/ 0 w 4"/>
                  <a:gd name="T5" fmla="*/ 0 h 8"/>
                  <a:gd name="T6" fmla="*/ 2 w 4"/>
                  <a:gd name="T7" fmla="*/ 8 h 8"/>
                </a:gdLst>
                <a:ahLst/>
                <a:cxnLst>
                  <a:cxn ang="0">
                    <a:pos x="T0" y="T1"/>
                  </a:cxn>
                  <a:cxn ang="0">
                    <a:pos x="T2" y="T3"/>
                  </a:cxn>
                  <a:cxn ang="0">
                    <a:pos x="T4" y="T5"/>
                  </a:cxn>
                  <a:cxn ang="0">
                    <a:pos x="T6" y="T7"/>
                  </a:cxn>
                </a:cxnLst>
                <a:rect l="0" t="0" r="r" b="b"/>
                <a:pathLst>
                  <a:path w="4" h="8">
                    <a:moveTo>
                      <a:pt x="2" y="8"/>
                    </a:moveTo>
                    <a:cubicBezTo>
                      <a:pt x="4" y="7"/>
                      <a:pt x="3" y="3"/>
                      <a:pt x="0" y="0"/>
                    </a:cubicBezTo>
                    <a:cubicBezTo>
                      <a:pt x="0" y="0"/>
                      <a:pt x="0" y="0"/>
                      <a:pt x="0" y="0"/>
                    </a:cubicBezTo>
                    <a:cubicBezTo>
                      <a:pt x="3" y="3"/>
                      <a:pt x="4" y="7"/>
                      <a:pt x="2" y="8"/>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4" name="Freeform 111">
                <a:extLst>
                  <a:ext uri="{FF2B5EF4-FFF2-40B4-BE49-F238E27FC236}">
                    <a16:creationId xmlns:a16="http://schemas.microsoft.com/office/drawing/2014/main" id="{4E9465D4-A8BB-06D6-5108-697821C3D8EC}"/>
                  </a:ext>
                </a:extLst>
              </p:cNvPr>
              <p:cNvSpPr>
                <a:spLocks noEditPoints="1"/>
              </p:cNvSpPr>
              <p:nvPr/>
            </p:nvSpPr>
            <p:spPr bwMode="auto">
              <a:xfrm>
                <a:off x="10136302" y="4710780"/>
                <a:ext cx="18285" cy="11416"/>
              </a:xfrm>
              <a:custGeom>
                <a:avLst/>
                <a:gdLst>
                  <a:gd name="T0" fmla="*/ 33 w 35"/>
                  <a:gd name="T1" fmla="*/ 15 h 23"/>
                  <a:gd name="T2" fmla="*/ 32 w 35"/>
                  <a:gd name="T3" fmla="*/ 15 h 23"/>
                  <a:gd name="T4" fmla="*/ 33 w 35"/>
                  <a:gd name="T5" fmla="*/ 15 h 23"/>
                  <a:gd name="T6" fmla="*/ 35 w 35"/>
                  <a:gd name="T7" fmla="*/ 22 h 23"/>
                  <a:gd name="T8" fmla="*/ 33 w 35"/>
                  <a:gd name="T9" fmla="*/ 15 h 23"/>
                  <a:gd name="T10" fmla="*/ 31 w 35"/>
                  <a:gd name="T11" fmla="*/ 14 h 23"/>
                  <a:gd name="T12" fmla="*/ 33 w 35"/>
                  <a:gd name="T13" fmla="*/ 22 h 23"/>
                  <a:gd name="T14" fmla="*/ 31 w 35"/>
                  <a:gd name="T15" fmla="*/ 14 h 23"/>
                  <a:gd name="T16" fmla="*/ 30 w 35"/>
                  <a:gd name="T17" fmla="*/ 14 h 23"/>
                  <a:gd name="T18" fmla="*/ 27 w 35"/>
                  <a:gd name="T19" fmla="*/ 12 h 23"/>
                  <a:gd name="T20" fmla="*/ 28 w 35"/>
                  <a:gd name="T21" fmla="*/ 12 h 23"/>
                  <a:gd name="T22" fmla="*/ 29 w 35"/>
                  <a:gd name="T23" fmla="*/ 12 h 23"/>
                  <a:gd name="T24" fmla="*/ 29 w 35"/>
                  <a:gd name="T25" fmla="*/ 12 h 23"/>
                  <a:gd name="T26" fmla="*/ 29 w 35"/>
                  <a:gd name="T27" fmla="*/ 12 h 23"/>
                  <a:gd name="T28" fmla="*/ 29 w 35"/>
                  <a:gd name="T29" fmla="*/ 12 h 23"/>
                  <a:gd name="T30" fmla="*/ 30 w 35"/>
                  <a:gd name="T31" fmla="*/ 11 h 23"/>
                  <a:gd name="T32" fmla="*/ 31 w 35"/>
                  <a:gd name="T33" fmla="*/ 11 h 23"/>
                  <a:gd name="T34" fmla="*/ 19 w 35"/>
                  <a:gd name="T35" fmla="*/ 2 h 23"/>
                  <a:gd name="T36" fmla="*/ 19 w 35"/>
                  <a:gd name="T37" fmla="*/ 2 h 23"/>
                  <a:gd name="T38" fmla="*/ 18 w 35"/>
                  <a:gd name="T39" fmla="*/ 1 h 23"/>
                  <a:gd name="T40" fmla="*/ 18 w 35"/>
                  <a:gd name="T41" fmla="*/ 1 h 23"/>
                  <a:gd name="T42" fmla="*/ 18 w 35"/>
                  <a:gd name="T43" fmla="*/ 1 h 23"/>
                  <a:gd name="T44" fmla="*/ 17 w 35"/>
                  <a:gd name="T45" fmla="*/ 1 h 23"/>
                  <a:gd name="T46" fmla="*/ 17 w 35"/>
                  <a:gd name="T47" fmla="*/ 0 h 23"/>
                  <a:gd name="T48" fmla="*/ 16 w 35"/>
                  <a:gd name="T49" fmla="*/ 0 h 23"/>
                  <a:gd name="T50" fmla="*/ 16 w 35"/>
                  <a:gd name="T51" fmla="*/ 0 h 23"/>
                  <a:gd name="T52" fmla="*/ 15 w 35"/>
                  <a:gd name="T53" fmla="*/ 0 h 23"/>
                  <a:gd name="T54" fmla="*/ 15 w 35"/>
                  <a:gd name="T55" fmla="*/ 0 h 23"/>
                  <a:gd name="T56" fmla="*/ 15 w 35"/>
                  <a:gd name="T57" fmla="*/ 0 h 23"/>
                  <a:gd name="T58" fmla="*/ 5 w 35"/>
                  <a:gd name="T59" fmla="*/ 1 h 23"/>
                  <a:gd name="T60" fmla="*/ 4 w 35"/>
                  <a:gd name="T61" fmla="*/ 1 h 23"/>
                  <a:gd name="T62" fmla="*/ 2 w 35"/>
                  <a:gd name="T63" fmla="*/ 3 h 23"/>
                  <a:gd name="T64" fmla="*/ 2 w 35"/>
                  <a:gd name="T65" fmla="*/ 4 h 23"/>
                  <a:gd name="T66" fmla="*/ 0 w 35"/>
                  <a:gd name="T67" fmla="*/ 5 h 23"/>
                  <a:gd name="T68" fmla="*/ 0 w 35"/>
                  <a:gd name="T69" fmla="*/ 5 h 23"/>
                  <a:gd name="T70" fmla="*/ 1 w 35"/>
                  <a:gd name="T71" fmla="*/ 5 h 23"/>
                  <a:gd name="T72" fmla="*/ 1 w 35"/>
                  <a:gd name="T73" fmla="*/ 5 h 23"/>
                  <a:gd name="T74" fmla="*/ 1 w 35"/>
                  <a:gd name="T75" fmla="*/ 6 h 23"/>
                  <a:gd name="T76" fmla="*/ 1 w 35"/>
                  <a:gd name="T77" fmla="*/ 6 h 23"/>
                  <a:gd name="T78" fmla="*/ 2 w 35"/>
                  <a:gd name="T79" fmla="*/ 6 h 23"/>
                  <a:gd name="T80" fmla="*/ 2 w 35"/>
                  <a:gd name="T81" fmla="*/ 6 h 23"/>
                  <a:gd name="T82" fmla="*/ 12 w 35"/>
                  <a:gd name="T83" fmla="*/ 14 h 23"/>
                  <a:gd name="T84" fmla="*/ 13 w 35"/>
                  <a:gd name="T85" fmla="*/ 14 h 23"/>
                  <a:gd name="T86" fmla="*/ 14 w 35"/>
                  <a:gd name="T87" fmla="*/ 14 h 23"/>
                  <a:gd name="T88" fmla="*/ 16 w 35"/>
                  <a:gd name="T89" fmla="*/ 16 h 23"/>
                  <a:gd name="T90" fmla="*/ 14 w 35"/>
                  <a:gd name="T91" fmla="*/ 14 h 23"/>
                  <a:gd name="T92" fmla="*/ 14 w 35"/>
                  <a:gd name="T93" fmla="*/ 14 h 23"/>
                  <a:gd name="T94" fmla="*/ 15 w 35"/>
                  <a:gd name="T95" fmla="*/ 14 h 23"/>
                  <a:gd name="T96" fmla="*/ 15 w 35"/>
                  <a:gd name="T97" fmla="*/ 14 h 23"/>
                  <a:gd name="T98" fmla="*/ 25 w 35"/>
                  <a:gd name="T99" fmla="*/ 22 h 23"/>
                  <a:gd name="T100" fmla="*/ 15 w 35"/>
                  <a:gd name="T101" fmla="*/ 14 h 23"/>
                  <a:gd name="T102" fmla="*/ 16 w 35"/>
                  <a:gd name="T103" fmla="*/ 14 h 23"/>
                  <a:gd name="T104" fmla="*/ 25 w 35"/>
                  <a:gd name="T105" fmla="*/ 21 h 23"/>
                  <a:gd name="T106" fmla="*/ 33 w 35"/>
                  <a:gd name="T107" fmla="*/ 22 h 23"/>
                  <a:gd name="T108" fmla="*/ 30 w 35"/>
                  <a:gd name="T109" fmla="*/ 14 h 23"/>
                  <a:gd name="T110" fmla="*/ 32 w 35"/>
                  <a:gd name="T111" fmla="*/ 21 h 23"/>
                  <a:gd name="T112" fmla="*/ 26 w 35"/>
                  <a:gd name="T113" fmla="*/ 20 h 23"/>
                  <a:gd name="T114" fmla="*/ 18 w 35"/>
                  <a:gd name="T115" fmla="*/ 14 h 23"/>
                  <a:gd name="T116" fmla="*/ 7 w 35"/>
                  <a:gd name="T117" fmla="*/ 5 h 23"/>
                  <a:gd name="T118" fmla="*/ 15 w 35"/>
                  <a:gd name="T119" fmla="*/ 4 h 23"/>
                  <a:gd name="T120" fmla="*/ 26 w 35"/>
                  <a:gd name="T121" fmla="*/ 12 h 23"/>
                  <a:gd name="T122" fmla="*/ 29 w 35"/>
                  <a:gd name="T123" fmla="*/ 15 h 23"/>
                  <a:gd name="T124" fmla="*/ 32 w 35"/>
                  <a:gd name="T125"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 h="23">
                    <a:moveTo>
                      <a:pt x="33" y="15"/>
                    </a:moveTo>
                    <a:cubicBezTo>
                      <a:pt x="33" y="15"/>
                      <a:pt x="33" y="15"/>
                      <a:pt x="32" y="15"/>
                    </a:cubicBezTo>
                    <a:cubicBezTo>
                      <a:pt x="33" y="15"/>
                      <a:pt x="33" y="15"/>
                      <a:pt x="33" y="15"/>
                    </a:cubicBezTo>
                    <a:cubicBezTo>
                      <a:pt x="35" y="18"/>
                      <a:pt x="35" y="20"/>
                      <a:pt x="35" y="22"/>
                    </a:cubicBezTo>
                    <a:cubicBezTo>
                      <a:pt x="35" y="20"/>
                      <a:pt x="35" y="18"/>
                      <a:pt x="33" y="15"/>
                    </a:cubicBezTo>
                    <a:close/>
                    <a:moveTo>
                      <a:pt x="31" y="14"/>
                    </a:moveTo>
                    <a:cubicBezTo>
                      <a:pt x="34" y="17"/>
                      <a:pt x="35" y="21"/>
                      <a:pt x="33" y="22"/>
                    </a:cubicBezTo>
                    <a:cubicBezTo>
                      <a:pt x="35" y="21"/>
                      <a:pt x="34" y="17"/>
                      <a:pt x="31" y="14"/>
                    </a:cubicBezTo>
                    <a:close/>
                    <a:moveTo>
                      <a:pt x="30" y="14"/>
                    </a:moveTo>
                    <a:cubicBezTo>
                      <a:pt x="27" y="12"/>
                      <a:pt x="27" y="12"/>
                      <a:pt x="27" y="12"/>
                    </a:cubicBezTo>
                    <a:cubicBezTo>
                      <a:pt x="28" y="12"/>
                      <a:pt x="28" y="12"/>
                      <a:pt x="28" y="12"/>
                    </a:cubicBezTo>
                    <a:cubicBezTo>
                      <a:pt x="28" y="12"/>
                      <a:pt x="28" y="12"/>
                      <a:pt x="29" y="12"/>
                    </a:cubicBezTo>
                    <a:cubicBezTo>
                      <a:pt x="29" y="12"/>
                      <a:pt x="29" y="12"/>
                      <a:pt x="29" y="12"/>
                    </a:cubicBezTo>
                    <a:cubicBezTo>
                      <a:pt x="29" y="12"/>
                      <a:pt x="29" y="12"/>
                      <a:pt x="29" y="12"/>
                    </a:cubicBezTo>
                    <a:cubicBezTo>
                      <a:pt x="29" y="12"/>
                      <a:pt x="29" y="12"/>
                      <a:pt x="29" y="12"/>
                    </a:cubicBezTo>
                    <a:cubicBezTo>
                      <a:pt x="29" y="11"/>
                      <a:pt x="29" y="11"/>
                      <a:pt x="30" y="11"/>
                    </a:cubicBezTo>
                    <a:cubicBezTo>
                      <a:pt x="30" y="11"/>
                      <a:pt x="30" y="11"/>
                      <a:pt x="31" y="11"/>
                    </a:cubicBezTo>
                    <a:cubicBezTo>
                      <a:pt x="19" y="2"/>
                      <a:pt x="19" y="2"/>
                      <a:pt x="19" y="2"/>
                    </a:cubicBezTo>
                    <a:cubicBezTo>
                      <a:pt x="19" y="2"/>
                      <a:pt x="19" y="2"/>
                      <a:pt x="19" y="2"/>
                    </a:cubicBezTo>
                    <a:cubicBezTo>
                      <a:pt x="18" y="1"/>
                      <a:pt x="18" y="1"/>
                      <a:pt x="18" y="1"/>
                    </a:cubicBezTo>
                    <a:cubicBezTo>
                      <a:pt x="18" y="1"/>
                      <a:pt x="18" y="1"/>
                      <a:pt x="18" y="1"/>
                    </a:cubicBezTo>
                    <a:cubicBezTo>
                      <a:pt x="18" y="1"/>
                      <a:pt x="18" y="1"/>
                      <a:pt x="18" y="1"/>
                    </a:cubicBezTo>
                    <a:cubicBezTo>
                      <a:pt x="17" y="1"/>
                      <a:pt x="17" y="1"/>
                      <a:pt x="17" y="1"/>
                    </a:cubicBezTo>
                    <a:cubicBezTo>
                      <a:pt x="17" y="0"/>
                      <a:pt x="17" y="0"/>
                      <a:pt x="17" y="0"/>
                    </a:cubicBezTo>
                    <a:cubicBezTo>
                      <a:pt x="16" y="0"/>
                      <a:pt x="16" y="0"/>
                      <a:pt x="16" y="0"/>
                    </a:cubicBezTo>
                    <a:cubicBezTo>
                      <a:pt x="16" y="0"/>
                      <a:pt x="16" y="0"/>
                      <a:pt x="16" y="0"/>
                    </a:cubicBezTo>
                    <a:cubicBezTo>
                      <a:pt x="15" y="0"/>
                      <a:pt x="15" y="0"/>
                      <a:pt x="15" y="0"/>
                    </a:cubicBezTo>
                    <a:cubicBezTo>
                      <a:pt x="15" y="0"/>
                      <a:pt x="15" y="0"/>
                      <a:pt x="15" y="0"/>
                    </a:cubicBezTo>
                    <a:cubicBezTo>
                      <a:pt x="15" y="0"/>
                      <a:pt x="15" y="0"/>
                      <a:pt x="15" y="0"/>
                    </a:cubicBezTo>
                    <a:cubicBezTo>
                      <a:pt x="12" y="1"/>
                      <a:pt x="9" y="1"/>
                      <a:pt x="5" y="1"/>
                    </a:cubicBezTo>
                    <a:cubicBezTo>
                      <a:pt x="4" y="1"/>
                      <a:pt x="4" y="1"/>
                      <a:pt x="4" y="1"/>
                    </a:cubicBezTo>
                    <a:cubicBezTo>
                      <a:pt x="2" y="3"/>
                      <a:pt x="2" y="3"/>
                      <a:pt x="2" y="3"/>
                    </a:cubicBezTo>
                    <a:cubicBezTo>
                      <a:pt x="2" y="4"/>
                      <a:pt x="2" y="4"/>
                      <a:pt x="2" y="4"/>
                    </a:cubicBezTo>
                    <a:cubicBezTo>
                      <a:pt x="0" y="5"/>
                      <a:pt x="0" y="5"/>
                      <a:pt x="0" y="5"/>
                    </a:cubicBezTo>
                    <a:cubicBezTo>
                      <a:pt x="0" y="5"/>
                      <a:pt x="0" y="5"/>
                      <a:pt x="0" y="5"/>
                    </a:cubicBezTo>
                    <a:cubicBezTo>
                      <a:pt x="1" y="5"/>
                      <a:pt x="1" y="5"/>
                      <a:pt x="1" y="5"/>
                    </a:cubicBezTo>
                    <a:cubicBezTo>
                      <a:pt x="1" y="5"/>
                      <a:pt x="1" y="5"/>
                      <a:pt x="1" y="5"/>
                    </a:cubicBezTo>
                    <a:cubicBezTo>
                      <a:pt x="1" y="6"/>
                      <a:pt x="1" y="6"/>
                      <a:pt x="1" y="6"/>
                    </a:cubicBezTo>
                    <a:cubicBezTo>
                      <a:pt x="1" y="6"/>
                      <a:pt x="1" y="6"/>
                      <a:pt x="1" y="6"/>
                    </a:cubicBezTo>
                    <a:cubicBezTo>
                      <a:pt x="2" y="6"/>
                      <a:pt x="2" y="6"/>
                      <a:pt x="2" y="6"/>
                    </a:cubicBezTo>
                    <a:cubicBezTo>
                      <a:pt x="2" y="6"/>
                      <a:pt x="2" y="6"/>
                      <a:pt x="2" y="6"/>
                    </a:cubicBezTo>
                    <a:cubicBezTo>
                      <a:pt x="12" y="14"/>
                      <a:pt x="12" y="14"/>
                      <a:pt x="12" y="14"/>
                    </a:cubicBezTo>
                    <a:cubicBezTo>
                      <a:pt x="12" y="14"/>
                      <a:pt x="13" y="14"/>
                      <a:pt x="13" y="14"/>
                    </a:cubicBezTo>
                    <a:cubicBezTo>
                      <a:pt x="13" y="14"/>
                      <a:pt x="13" y="14"/>
                      <a:pt x="14" y="14"/>
                    </a:cubicBezTo>
                    <a:cubicBezTo>
                      <a:pt x="14" y="14"/>
                      <a:pt x="15" y="15"/>
                      <a:pt x="16" y="16"/>
                    </a:cubicBezTo>
                    <a:cubicBezTo>
                      <a:pt x="15" y="15"/>
                      <a:pt x="14" y="14"/>
                      <a:pt x="14" y="14"/>
                    </a:cubicBezTo>
                    <a:cubicBezTo>
                      <a:pt x="14" y="14"/>
                      <a:pt x="14" y="14"/>
                      <a:pt x="14" y="14"/>
                    </a:cubicBezTo>
                    <a:cubicBezTo>
                      <a:pt x="14" y="14"/>
                      <a:pt x="15" y="14"/>
                      <a:pt x="15" y="14"/>
                    </a:cubicBezTo>
                    <a:cubicBezTo>
                      <a:pt x="15" y="14"/>
                      <a:pt x="15" y="14"/>
                      <a:pt x="15" y="14"/>
                    </a:cubicBezTo>
                    <a:cubicBezTo>
                      <a:pt x="25" y="22"/>
                      <a:pt x="25" y="22"/>
                      <a:pt x="25" y="22"/>
                    </a:cubicBezTo>
                    <a:cubicBezTo>
                      <a:pt x="15" y="14"/>
                      <a:pt x="15" y="14"/>
                      <a:pt x="15" y="14"/>
                    </a:cubicBezTo>
                    <a:cubicBezTo>
                      <a:pt x="15" y="14"/>
                      <a:pt x="15" y="14"/>
                      <a:pt x="16" y="14"/>
                    </a:cubicBezTo>
                    <a:cubicBezTo>
                      <a:pt x="25" y="21"/>
                      <a:pt x="25" y="21"/>
                      <a:pt x="25" y="21"/>
                    </a:cubicBezTo>
                    <a:cubicBezTo>
                      <a:pt x="29" y="23"/>
                      <a:pt x="32" y="23"/>
                      <a:pt x="33" y="22"/>
                    </a:cubicBezTo>
                    <a:cubicBezTo>
                      <a:pt x="34" y="20"/>
                      <a:pt x="33" y="17"/>
                      <a:pt x="30" y="14"/>
                    </a:cubicBezTo>
                    <a:close/>
                    <a:moveTo>
                      <a:pt x="32" y="21"/>
                    </a:moveTo>
                    <a:cubicBezTo>
                      <a:pt x="32" y="21"/>
                      <a:pt x="30" y="22"/>
                      <a:pt x="26" y="20"/>
                    </a:cubicBezTo>
                    <a:cubicBezTo>
                      <a:pt x="18" y="14"/>
                      <a:pt x="18" y="14"/>
                      <a:pt x="18" y="14"/>
                    </a:cubicBezTo>
                    <a:cubicBezTo>
                      <a:pt x="7" y="5"/>
                      <a:pt x="7" y="5"/>
                      <a:pt x="7" y="5"/>
                    </a:cubicBezTo>
                    <a:cubicBezTo>
                      <a:pt x="10" y="5"/>
                      <a:pt x="12" y="5"/>
                      <a:pt x="15" y="4"/>
                    </a:cubicBezTo>
                    <a:cubicBezTo>
                      <a:pt x="26" y="12"/>
                      <a:pt x="26" y="12"/>
                      <a:pt x="26" y="12"/>
                    </a:cubicBezTo>
                    <a:cubicBezTo>
                      <a:pt x="29" y="15"/>
                      <a:pt x="29" y="15"/>
                      <a:pt x="29" y="15"/>
                    </a:cubicBezTo>
                    <a:cubicBezTo>
                      <a:pt x="32" y="18"/>
                      <a:pt x="32" y="20"/>
                      <a:pt x="32" y="2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5" name="Freeform 112">
                <a:extLst>
                  <a:ext uri="{FF2B5EF4-FFF2-40B4-BE49-F238E27FC236}">
                    <a16:creationId xmlns:a16="http://schemas.microsoft.com/office/drawing/2014/main" id="{930B1A4C-2BF7-1164-C5D9-E77844FFFF18}"/>
                  </a:ext>
                </a:extLst>
              </p:cNvPr>
              <p:cNvSpPr>
                <a:spLocks/>
              </p:cNvSpPr>
              <p:nvPr/>
            </p:nvSpPr>
            <p:spPr bwMode="auto">
              <a:xfrm>
                <a:off x="10152301" y="4717629"/>
                <a:ext cx="2286" cy="4567"/>
              </a:xfrm>
              <a:custGeom>
                <a:avLst/>
                <a:gdLst>
                  <a:gd name="T0" fmla="*/ 0 w 4"/>
                  <a:gd name="T1" fmla="*/ 0 h 8"/>
                  <a:gd name="T2" fmla="*/ 2 w 4"/>
                  <a:gd name="T3" fmla="*/ 8 h 8"/>
                  <a:gd name="T4" fmla="*/ 0 w 4"/>
                  <a:gd name="T5" fmla="*/ 0 h 8"/>
                </a:gdLst>
                <a:ahLst/>
                <a:cxnLst>
                  <a:cxn ang="0">
                    <a:pos x="T0" y="T1"/>
                  </a:cxn>
                  <a:cxn ang="0">
                    <a:pos x="T2" y="T3"/>
                  </a:cxn>
                  <a:cxn ang="0">
                    <a:pos x="T4" y="T5"/>
                  </a:cxn>
                </a:cxnLst>
                <a:rect l="0" t="0" r="r" b="b"/>
                <a:pathLst>
                  <a:path w="4" h="8">
                    <a:moveTo>
                      <a:pt x="0" y="0"/>
                    </a:moveTo>
                    <a:cubicBezTo>
                      <a:pt x="3" y="3"/>
                      <a:pt x="4" y="7"/>
                      <a:pt x="2" y="8"/>
                    </a:cubicBezTo>
                    <a:cubicBezTo>
                      <a:pt x="4" y="7"/>
                      <a:pt x="3" y="3"/>
                      <a:pt x="0" y="0"/>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6" name="Freeform 113">
                <a:extLst>
                  <a:ext uri="{FF2B5EF4-FFF2-40B4-BE49-F238E27FC236}">
                    <a16:creationId xmlns:a16="http://schemas.microsoft.com/office/drawing/2014/main" id="{0D28A927-1111-A7C5-C585-D6F474B768FD}"/>
                  </a:ext>
                </a:extLst>
              </p:cNvPr>
              <p:cNvSpPr>
                <a:spLocks/>
              </p:cNvSpPr>
              <p:nvPr/>
            </p:nvSpPr>
            <p:spPr bwMode="auto">
              <a:xfrm>
                <a:off x="10152301" y="4717629"/>
                <a:ext cx="2286" cy="4567"/>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7" name="Freeform 114">
                <a:extLst>
                  <a:ext uri="{FF2B5EF4-FFF2-40B4-BE49-F238E27FC236}">
                    <a16:creationId xmlns:a16="http://schemas.microsoft.com/office/drawing/2014/main" id="{5A8A2DB2-F5E0-3791-73D4-2A607324675B}"/>
                  </a:ext>
                </a:extLst>
              </p:cNvPr>
              <p:cNvSpPr>
                <a:spLocks/>
              </p:cNvSpPr>
              <p:nvPr/>
            </p:nvSpPr>
            <p:spPr bwMode="auto">
              <a:xfrm>
                <a:off x="10067733" y="4596613"/>
                <a:ext cx="118853" cy="125583"/>
              </a:xfrm>
              <a:custGeom>
                <a:avLst/>
                <a:gdLst>
                  <a:gd name="T0" fmla="*/ 230 w 234"/>
                  <a:gd name="T1" fmla="*/ 72 h 248"/>
                  <a:gd name="T2" fmla="*/ 189 w 234"/>
                  <a:gd name="T3" fmla="*/ 136 h 248"/>
                  <a:gd name="T4" fmla="*/ 170 w 234"/>
                  <a:gd name="T5" fmla="*/ 155 h 248"/>
                  <a:gd name="T6" fmla="*/ 176 w 234"/>
                  <a:gd name="T7" fmla="*/ 213 h 248"/>
                  <a:gd name="T8" fmla="*/ 174 w 234"/>
                  <a:gd name="T9" fmla="*/ 223 h 248"/>
                  <a:gd name="T10" fmla="*/ 176 w 234"/>
                  <a:gd name="T11" fmla="*/ 233 h 248"/>
                  <a:gd name="T12" fmla="*/ 166 w 234"/>
                  <a:gd name="T13" fmla="*/ 236 h 248"/>
                  <a:gd name="T14" fmla="*/ 163 w 234"/>
                  <a:gd name="T15" fmla="*/ 237 h 248"/>
                  <a:gd name="T16" fmla="*/ 150 w 234"/>
                  <a:gd name="T17" fmla="*/ 239 h 248"/>
                  <a:gd name="T18" fmla="*/ 148 w 234"/>
                  <a:gd name="T19" fmla="*/ 239 h 248"/>
                  <a:gd name="T20" fmla="*/ 135 w 234"/>
                  <a:gd name="T21" fmla="*/ 240 h 248"/>
                  <a:gd name="T22" fmla="*/ 89 w 234"/>
                  <a:gd name="T23" fmla="*/ 231 h 248"/>
                  <a:gd name="T24" fmla="*/ 92 w 234"/>
                  <a:gd name="T25" fmla="*/ 216 h 248"/>
                  <a:gd name="T26" fmla="*/ 87 w 234"/>
                  <a:gd name="T27" fmla="*/ 210 h 248"/>
                  <a:gd name="T28" fmla="*/ 85 w 234"/>
                  <a:gd name="T29" fmla="*/ 204 h 248"/>
                  <a:gd name="T30" fmla="*/ 79 w 234"/>
                  <a:gd name="T31" fmla="*/ 200 h 248"/>
                  <a:gd name="T32" fmla="*/ 68 w 234"/>
                  <a:gd name="T33" fmla="*/ 198 h 248"/>
                  <a:gd name="T34" fmla="*/ 65 w 234"/>
                  <a:gd name="T35" fmla="*/ 193 h 248"/>
                  <a:gd name="T36" fmla="*/ 58 w 234"/>
                  <a:gd name="T37" fmla="*/ 168 h 248"/>
                  <a:gd name="T38" fmla="*/ 37 w 234"/>
                  <a:gd name="T39" fmla="*/ 165 h 248"/>
                  <a:gd name="T40" fmla="*/ 0 w 234"/>
                  <a:gd name="T41" fmla="*/ 147 h 248"/>
                  <a:gd name="T42" fmla="*/ 20 w 234"/>
                  <a:gd name="T43" fmla="*/ 149 h 248"/>
                  <a:gd name="T44" fmla="*/ 19 w 234"/>
                  <a:gd name="T45" fmla="*/ 151 h 248"/>
                  <a:gd name="T46" fmla="*/ 17 w 234"/>
                  <a:gd name="T47" fmla="*/ 154 h 248"/>
                  <a:gd name="T48" fmla="*/ 21 w 234"/>
                  <a:gd name="T49" fmla="*/ 157 h 248"/>
                  <a:gd name="T50" fmla="*/ 36 w 234"/>
                  <a:gd name="T51" fmla="*/ 155 h 248"/>
                  <a:gd name="T52" fmla="*/ 37 w 234"/>
                  <a:gd name="T53" fmla="*/ 149 h 248"/>
                  <a:gd name="T54" fmla="*/ 26 w 234"/>
                  <a:gd name="T55" fmla="*/ 145 h 248"/>
                  <a:gd name="T56" fmla="*/ 22 w 234"/>
                  <a:gd name="T57" fmla="*/ 137 h 248"/>
                  <a:gd name="T58" fmla="*/ 19 w 234"/>
                  <a:gd name="T59" fmla="*/ 128 h 248"/>
                  <a:gd name="T60" fmla="*/ 36 w 234"/>
                  <a:gd name="T61" fmla="*/ 133 h 248"/>
                  <a:gd name="T62" fmla="*/ 39 w 234"/>
                  <a:gd name="T63" fmla="*/ 141 h 248"/>
                  <a:gd name="T64" fmla="*/ 49 w 234"/>
                  <a:gd name="T65" fmla="*/ 143 h 248"/>
                  <a:gd name="T66" fmla="*/ 50 w 234"/>
                  <a:gd name="T67" fmla="*/ 135 h 248"/>
                  <a:gd name="T68" fmla="*/ 45 w 234"/>
                  <a:gd name="T69" fmla="*/ 127 h 248"/>
                  <a:gd name="T70" fmla="*/ 40 w 234"/>
                  <a:gd name="T71" fmla="*/ 131 h 248"/>
                  <a:gd name="T72" fmla="*/ 36 w 234"/>
                  <a:gd name="T73" fmla="*/ 119 h 248"/>
                  <a:gd name="T74" fmla="*/ 32 w 234"/>
                  <a:gd name="T75" fmla="*/ 112 h 248"/>
                  <a:gd name="T76" fmla="*/ 40 w 234"/>
                  <a:gd name="T77" fmla="*/ 115 h 248"/>
                  <a:gd name="T78" fmla="*/ 50 w 234"/>
                  <a:gd name="T79" fmla="*/ 124 h 248"/>
                  <a:gd name="T80" fmla="*/ 55 w 234"/>
                  <a:gd name="T81" fmla="*/ 130 h 248"/>
                  <a:gd name="T82" fmla="*/ 57 w 234"/>
                  <a:gd name="T83" fmla="*/ 142 h 248"/>
                  <a:gd name="T84" fmla="*/ 62 w 234"/>
                  <a:gd name="T85" fmla="*/ 157 h 248"/>
                  <a:gd name="T86" fmla="*/ 75 w 234"/>
                  <a:gd name="T87" fmla="*/ 152 h 248"/>
                  <a:gd name="T88" fmla="*/ 86 w 234"/>
                  <a:gd name="T89" fmla="*/ 166 h 248"/>
                  <a:gd name="T90" fmla="*/ 83 w 234"/>
                  <a:gd name="T91" fmla="*/ 171 h 248"/>
                  <a:gd name="T92" fmla="*/ 85 w 234"/>
                  <a:gd name="T93" fmla="*/ 172 h 248"/>
                  <a:gd name="T94" fmla="*/ 97 w 234"/>
                  <a:gd name="T95" fmla="*/ 176 h 248"/>
                  <a:gd name="T96" fmla="*/ 109 w 234"/>
                  <a:gd name="T97" fmla="*/ 162 h 248"/>
                  <a:gd name="T98" fmla="*/ 86 w 234"/>
                  <a:gd name="T99" fmla="*/ 146 h 248"/>
                  <a:gd name="T100" fmla="*/ 64 w 234"/>
                  <a:gd name="T101" fmla="*/ 132 h 248"/>
                  <a:gd name="T102" fmla="*/ 62 w 234"/>
                  <a:gd name="T103" fmla="*/ 105 h 248"/>
                  <a:gd name="T104" fmla="*/ 74 w 234"/>
                  <a:gd name="T105" fmla="*/ 81 h 248"/>
                  <a:gd name="T106" fmla="*/ 77 w 234"/>
                  <a:gd name="T107" fmla="*/ 34 h 248"/>
                  <a:gd name="T108" fmla="*/ 118 w 234"/>
                  <a:gd name="T109" fmla="*/ 11 h 248"/>
                  <a:gd name="T110" fmla="*/ 110 w 234"/>
                  <a:gd name="T111" fmla="*/ 37 h 248"/>
                  <a:gd name="T112" fmla="*/ 124 w 234"/>
                  <a:gd name="T113" fmla="*/ 33 h 248"/>
                  <a:gd name="T114" fmla="*/ 181 w 234"/>
                  <a:gd name="T115" fmla="*/ 48 h 248"/>
                  <a:gd name="T116" fmla="*/ 207 w 234"/>
                  <a:gd name="T117" fmla="*/ 38 h 248"/>
                  <a:gd name="T118" fmla="*/ 201 w 234"/>
                  <a:gd name="T119" fmla="*/ 1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48">
                    <a:moveTo>
                      <a:pt x="234" y="57"/>
                    </a:moveTo>
                    <a:cubicBezTo>
                      <a:pt x="234" y="59"/>
                      <a:pt x="233" y="60"/>
                      <a:pt x="233" y="62"/>
                    </a:cubicBezTo>
                    <a:cubicBezTo>
                      <a:pt x="233" y="63"/>
                      <a:pt x="233" y="64"/>
                      <a:pt x="232" y="66"/>
                    </a:cubicBezTo>
                    <a:cubicBezTo>
                      <a:pt x="232" y="67"/>
                      <a:pt x="231" y="68"/>
                      <a:pt x="231" y="70"/>
                    </a:cubicBezTo>
                    <a:cubicBezTo>
                      <a:pt x="231" y="70"/>
                      <a:pt x="230" y="71"/>
                      <a:pt x="230" y="72"/>
                    </a:cubicBezTo>
                    <a:cubicBezTo>
                      <a:pt x="230" y="72"/>
                      <a:pt x="230" y="72"/>
                      <a:pt x="230" y="72"/>
                    </a:cubicBezTo>
                    <a:cubicBezTo>
                      <a:pt x="227" y="77"/>
                      <a:pt x="224" y="82"/>
                      <a:pt x="219" y="87"/>
                    </a:cubicBezTo>
                    <a:cubicBezTo>
                      <a:pt x="213" y="92"/>
                      <a:pt x="205" y="97"/>
                      <a:pt x="196" y="102"/>
                    </a:cubicBezTo>
                    <a:cubicBezTo>
                      <a:pt x="196" y="102"/>
                      <a:pt x="196" y="102"/>
                      <a:pt x="196" y="102"/>
                    </a:cubicBezTo>
                    <a:cubicBezTo>
                      <a:pt x="198" y="115"/>
                      <a:pt x="196" y="125"/>
                      <a:pt x="192" y="132"/>
                    </a:cubicBezTo>
                    <a:cubicBezTo>
                      <a:pt x="192" y="132"/>
                      <a:pt x="192" y="132"/>
                      <a:pt x="192" y="132"/>
                    </a:cubicBezTo>
                    <a:cubicBezTo>
                      <a:pt x="191" y="133"/>
                      <a:pt x="190" y="135"/>
                      <a:pt x="189" y="136"/>
                    </a:cubicBezTo>
                    <a:cubicBezTo>
                      <a:pt x="188" y="138"/>
                      <a:pt x="186" y="140"/>
                      <a:pt x="185" y="141"/>
                    </a:cubicBezTo>
                    <a:cubicBezTo>
                      <a:pt x="183" y="143"/>
                      <a:pt x="181" y="145"/>
                      <a:pt x="179" y="146"/>
                    </a:cubicBezTo>
                    <a:cubicBezTo>
                      <a:pt x="179" y="147"/>
                      <a:pt x="178" y="147"/>
                      <a:pt x="177" y="148"/>
                    </a:cubicBezTo>
                    <a:cubicBezTo>
                      <a:pt x="176" y="149"/>
                      <a:pt x="175" y="150"/>
                      <a:pt x="174" y="151"/>
                    </a:cubicBezTo>
                    <a:cubicBezTo>
                      <a:pt x="174" y="151"/>
                      <a:pt x="173" y="151"/>
                      <a:pt x="173" y="152"/>
                    </a:cubicBezTo>
                    <a:cubicBezTo>
                      <a:pt x="172" y="153"/>
                      <a:pt x="171" y="154"/>
                      <a:pt x="170" y="155"/>
                    </a:cubicBezTo>
                    <a:cubicBezTo>
                      <a:pt x="170" y="155"/>
                      <a:pt x="170" y="156"/>
                      <a:pt x="169" y="156"/>
                    </a:cubicBezTo>
                    <a:cubicBezTo>
                      <a:pt x="169" y="157"/>
                      <a:pt x="168" y="159"/>
                      <a:pt x="168" y="160"/>
                    </a:cubicBezTo>
                    <a:cubicBezTo>
                      <a:pt x="167" y="165"/>
                      <a:pt x="170" y="169"/>
                      <a:pt x="172" y="175"/>
                    </a:cubicBezTo>
                    <a:cubicBezTo>
                      <a:pt x="174" y="182"/>
                      <a:pt x="180" y="196"/>
                      <a:pt x="178" y="208"/>
                    </a:cubicBezTo>
                    <a:cubicBezTo>
                      <a:pt x="178" y="209"/>
                      <a:pt x="177" y="211"/>
                      <a:pt x="176" y="213"/>
                    </a:cubicBezTo>
                    <a:cubicBezTo>
                      <a:pt x="176" y="213"/>
                      <a:pt x="176" y="213"/>
                      <a:pt x="176" y="213"/>
                    </a:cubicBezTo>
                    <a:cubicBezTo>
                      <a:pt x="176" y="214"/>
                      <a:pt x="175" y="215"/>
                      <a:pt x="174" y="217"/>
                    </a:cubicBezTo>
                    <a:cubicBezTo>
                      <a:pt x="174" y="217"/>
                      <a:pt x="174" y="217"/>
                      <a:pt x="174" y="218"/>
                    </a:cubicBezTo>
                    <a:cubicBezTo>
                      <a:pt x="173" y="218"/>
                      <a:pt x="173" y="218"/>
                      <a:pt x="173" y="218"/>
                    </a:cubicBezTo>
                    <a:cubicBezTo>
                      <a:pt x="173" y="218"/>
                      <a:pt x="173" y="218"/>
                      <a:pt x="173" y="218"/>
                    </a:cubicBezTo>
                    <a:cubicBezTo>
                      <a:pt x="173" y="219"/>
                      <a:pt x="173" y="219"/>
                      <a:pt x="173" y="219"/>
                    </a:cubicBezTo>
                    <a:cubicBezTo>
                      <a:pt x="173" y="221"/>
                      <a:pt x="174" y="222"/>
                      <a:pt x="174" y="223"/>
                    </a:cubicBezTo>
                    <a:cubicBezTo>
                      <a:pt x="174" y="223"/>
                      <a:pt x="174" y="223"/>
                      <a:pt x="174" y="223"/>
                    </a:cubicBezTo>
                    <a:cubicBezTo>
                      <a:pt x="175" y="225"/>
                      <a:pt x="175" y="227"/>
                      <a:pt x="175" y="229"/>
                    </a:cubicBezTo>
                    <a:cubicBezTo>
                      <a:pt x="175" y="229"/>
                      <a:pt x="175" y="229"/>
                      <a:pt x="175" y="229"/>
                    </a:cubicBezTo>
                    <a:cubicBezTo>
                      <a:pt x="176" y="230"/>
                      <a:pt x="176" y="231"/>
                      <a:pt x="177" y="233"/>
                    </a:cubicBezTo>
                    <a:cubicBezTo>
                      <a:pt x="176" y="233"/>
                      <a:pt x="176" y="233"/>
                      <a:pt x="176" y="233"/>
                    </a:cubicBezTo>
                    <a:cubicBezTo>
                      <a:pt x="176" y="233"/>
                      <a:pt x="176" y="233"/>
                      <a:pt x="176" y="233"/>
                    </a:cubicBezTo>
                    <a:cubicBezTo>
                      <a:pt x="177" y="237"/>
                      <a:pt x="178" y="240"/>
                      <a:pt x="179" y="243"/>
                    </a:cubicBezTo>
                    <a:cubicBezTo>
                      <a:pt x="178" y="240"/>
                      <a:pt x="177" y="237"/>
                      <a:pt x="176" y="233"/>
                    </a:cubicBezTo>
                    <a:cubicBezTo>
                      <a:pt x="175" y="233"/>
                      <a:pt x="175" y="233"/>
                      <a:pt x="175" y="233"/>
                    </a:cubicBezTo>
                    <a:cubicBezTo>
                      <a:pt x="175" y="233"/>
                      <a:pt x="175" y="233"/>
                      <a:pt x="175" y="233"/>
                    </a:cubicBezTo>
                    <a:cubicBezTo>
                      <a:pt x="174" y="234"/>
                      <a:pt x="174" y="234"/>
                      <a:pt x="174" y="234"/>
                    </a:cubicBezTo>
                    <a:cubicBezTo>
                      <a:pt x="171" y="235"/>
                      <a:pt x="168" y="235"/>
                      <a:pt x="166" y="236"/>
                    </a:cubicBezTo>
                    <a:cubicBezTo>
                      <a:pt x="165" y="236"/>
                      <a:pt x="165" y="236"/>
                      <a:pt x="165" y="236"/>
                    </a:cubicBezTo>
                    <a:cubicBezTo>
                      <a:pt x="164" y="236"/>
                      <a:pt x="164" y="236"/>
                      <a:pt x="164" y="236"/>
                    </a:cubicBezTo>
                    <a:cubicBezTo>
                      <a:pt x="163" y="236"/>
                      <a:pt x="163" y="236"/>
                      <a:pt x="163" y="237"/>
                    </a:cubicBezTo>
                    <a:cubicBezTo>
                      <a:pt x="163" y="237"/>
                      <a:pt x="163" y="237"/>
                      <a:pt x="163" y="237"/>
                    </a:cubicBezTo>
                    <a:cubicBezTo>
                      <a:pt x="163" y="237"/>
                      <a:pt x="163" y="237"/>
                      <a:pt x="163" y="237"/>
                    </a:cubicBezTo>
                    <a:cubicBezTo>
                      <a:pt x="163" y="237"/>
                      <a:pt x="163" y="237"/>
                      <a:pt x="163" y="237"/>
                    </a:cubicBezTo>
                    <a:cubicBezTo>
                      <a:pt x="162" y="237"/>
                      <a:pt x="162" y="237"/>
                      <a:pt x="162" y="237"/>
                    </a:cubicBezTo>
                    <a:cubicBezTo>
                      <a:pt x="162" y="237"/>
                      <a:pt x="162" y="237"/>
                      <a:pt x="161" y="237"/>
                    </a:cubicBezTo>
                    <a:cubicBezTo>
                      <a:pt x="164" y="239"/>
                      <a:pt x="164" y="239"/>
                      <a:pt x="164" y="239"/>
                    </a:cubicBezTo>
                    <a:cubicBezTo>
                      <a:pt x="167" y="242"/>
                      <a:pt x="168" y="245"/>
                      <a:pt x="167" y="247"/>
                    </a:cubicBezTo>
                    <a:cubicBezTo>
                      <a:pt x="166" y="248"/>
                      <a:pt x="163" y="248"/>
                      <a:pt x="159" y="246"/>
                    </a:cubicBezTo>
                    <a:cubicBezTo>
                      <a:pt x="150" y="239"/>
                      <a:pt x="150" y="239"/>
                      <a:pt x="150" y="239"/>
                    </a:cubicBezTo>
                    <a:cubicBezTo>
                      <a:pt x="149" y="239"/>
                      <a:pt x="149" y="239"/>
                      <a:pt x="149" y="239"/>
                    </a:cubicBezTo>
                    <a:cubicBezTo>
                      <a:pt x="159" y="247"/>
                      <a:pt x="159" y="247"/>
                      <a:pt x="159" y="247"/>
                    </a:cubicBezTo>
                    <a:cubicBezTo>
                      <a:pt x="149" y="239"/>
                      <a:pt x="149" y="239"/>
                      <a:pt x="149" y="239"/>
                    </a:cubicBezTo>
                    <a:cubicBezTo>
                      <a:pt x="149" y="239"/>
                      <a:pt x="149" y="239"/>
                      <a:pt x="149" y="239"/>
                    </a:cubicBezTo>
                    <a:cubicBezTo>
                      <a:pt x="149" y="239"/>
                      <a:pt x="148" y="239"/>
                      <a:pt x="148" y="239"/>
                    </a:cubicBezTo>
                    <a:cubicBezTo>
                      <a:pt x="148" y="239"/>
                      <a:pt x="148" y="239"/>
                      <a:pt x="148" y="239"/>
                    </a:cubicBezTo>
                    <a:cubicBezTo>
                      <a:pt x="148" y="239"/>
                      <a:pt x="149" y="240"/>
                      <a:pt x="150" y="241"/>
                    </a:cubicBezTo>
                    <a:cubicBezTo>
                      <a:pt x="149" y="240"/>
                      <a:pt x="148" y="239"/>
                      <a:pt x="148" y="239"/>
                    </a:cubicBezTo>
                    <a:cubicBezTo>
                      <a:pt x="147" y="239"/>
                      <a:pt x="147" y="239"/>
                      <a:pt x="147" y="239"/>
                    </a:cubicBezTo>
                    <a:cubicBezTo>
                      <a:pt x="147" y="239"/>
                      <a:pt x="146" y="239"/>
                      <a:pt x="146" y="239"/>
                    </a:cubicBezTo>
                    <a:cubicBezTo>
                      <a:pt x="146" y="239"/>
                      <a:pt x="145" y="239"/>
                      <a:pt x="145" y="239"/>
                    </a:cubicBezTo>
                    <a:cubicBezTo>
                      <a:pt x="141" y="239"/>
                      <a:pt x="138" y="240"/>
                      <a:pt x="135" y="240"/>
                    </a:cubicBezTo>
                    <a:cubicBezTo>
                      <a:pt x="119" y="240"/>
                      <a:pt x="105" y="237"/>
                      <a:pt x="91" y="232"/>
                    </a:cubicBezTo>
                    <a:cubicBezTo>
                      <a:pt x="91" y="232"/>
                      <a:pt x="90" y="232"/>
                      <a:pt x="90" y="232"/>
                    </a:cubicBezTo>
                    <a:cubicBezTo>
                      <a:pt x="90" y="232"/>
                      <a:pt x="89" y="232"/>
                      <a:pt x="89" y="232"/>
                    </a:cubicBezTo>
                    <a:cubicBezTo>
                      <a:pt x="89" y="231"/>
                      <a:pt x="89" y="231"/>
                      <a:pt x="89" y="231"/>
                    </a:cubicBezTo>
                    <a:cubicBezTo>
                      <a:pt x="89" y="234"/>
                      <a:pt x="89" y="236"/>
                      <a:pt x="90" y="238"/>
                    </a:cubicBezTo>
                    <a:cubicBezTo>
                      <a:pt x="89" y="236"/>
                      <a:pt x="89" y="234"/>
                      <a:pt x="89" y="231"/>
                    </a:cubicBezTo>
                    <a:cubicBezTo>
                      <a:pt x="89" y="231"/>
                      <a:pt x="88" y="231"/>
                      <a:pt x="88" y="231"/>
                    </a:cubicBezTo>
                    <a:cubicBezTo>
                      <a:pt x="88" y="231"/>
                      <a:pt x="88" y="231"/>
                      <a:pt x="88" y="231"/>
                    </a:cubicBezTo>
                    <a:cubicBezTo>
                      <a:pt x="88" y="231"/>
                      <a:pt x="88" y="231"/>
                      <a:pt x="88" y="231"/>
                    </a:cubicBezTo>
                    <a:cubicBezTo>
                      <a:pt x="88" y="227"/>
                      <a:pt x="88" y="222"/>
                      <a:pt x="91" y="218"/>
                    </a:cubicBezTo>
                    <a:cubicBezTo>
                      <a:pt x="91" y="218"/>
                      <a:pt x="91" y="218"/>
                      <a:pt x="91" y="218"/>
                    </a:cubicBezTo>
                    <a:cubicBezTo>
                      <a:pt x="91" y="217"/>
                      <a:pt x="91" y="217"/>
                      <a:pt x="92" y="216"/>
                    </a:cubicBezTo>
                    <a:cubicBezTo>
                      <a:pt x="91" y="216"/>
                      <a:pt x="91" y="216"/>
                      <a:pt x="91" y="215"/>
                    </a:cubicBezTo>
                    <a:cubicBezTo>
                      <a:pt x="90" y="215"/>
                      <a:pt x="89" y="214"/>
                      <a:pt x="89" y="213"/>
                    </a:cubicBezTo>
                    <a:cubicBezTo>
                      <a:pt x="89" y="213"/>
                      <a:pt x="89" y="213"/>
                      <a:pt x="89" y="213"/>
                    </a:cubicBezTo>
                    <a:cubicBezTo>
                      <a:pt x="88" y="213"/>
                      <a:pt x="88" y="212"/>
                      <a:pt x="87" y="211"/>
                    </a:cubicBezTo>
                    <a:cubicBezTo>
                      <a:pt x="87" y="211"/>
                      <a:pt x="87" y="211"/>
                      <a:pt x="87" y="211"/>
                    </a:cubicBezTo>
                    <a:cubicBezTo>
                      <a:pt x="87" y="211"/>
                      <a:pt x="87" y="211"/>
                      <a:pt x="87" y="210"/>
                    </a:cubicBezTo>
                    <a:cubicBezTo>
                      <a:pt x="86" y="209"/>
                      <a:pt x="86" y="208"/>
                      <a:pt x="86" y="206"/>
                    </a:cubicBezTo>
                    <a:cubicBezTo>
                      <a:pt x="86" y="206"/>
                      <a:pt x="86" y="206"/>
                      <a:pt x="86" y="206"/>
                    </a:cubicBezTo>
                    <a:cubicBezTo>
                      <a:pt x="86" y="205"/>
                      <a:pt x="86" y="205"/>
                      <a:pt x="86" y="205"/>
                    </a:cubicBezTo>
                    <a:cubicBezTo>
                      <a:pt x="86" y="205"/>
                      <a:pt x="86" y="205"/>
                      <a:pt x="85" y="204"/>
                    </a:cubicBezTo>
                    <a:cubicBezTo>
                      <a:pt x="85" y="204"/>
                      <a:pt x="85" y="204"/>
                      <a:pt x="85" y="204"/>
                    </a:cubicBezTo>
                    <a:cubicBezTo>
                      <a:pt x="85" y="204"/>
                      <a:pt x="85" y="204"/>
                      <a:pt x="85" y="204"/>
                    </a:cubicBezTo>
                    <a:cubicBezTo>
                      <a:pt x="85" y="204"/>
                      <a:pt x="85" y="204"/>
                      <a:pt x="85" y="204"/>
                    </a:cubicBezTo>
                    <a:cubicBezTo>
                      <a:pt x="84" y="204"/>
                      <a:pt x="83" y="204"/>
                      <a:pt x="82" y="203"/>
                    </a:cubicBezTo>
                    <a:cubicBezTo>
                      <a:pt x="82" y="203"/>
                      <a:pt x="82" y="203"/>
                      <a:pt x="82" y="203"/>
                    </a:cubicBezTo>
                    <a:cubicBezTo>
                      <a:pt x="82" y="203"/>
                      <a:pt x="81" y="203"/>
                      <a:pt x="81" y="202"/>
                    </a:cubicBezTo>
                    <a:cubicBezTo>
                      <a:pt x="81" y="202"/>
                      <a:pt x="81" y="202"/>
                      <a:pt x="80" y="202"/>
                    </a:cubicBezTo>
                    <a:cubicBezTo>
                      <a:pt x="80" y="201"/>
                      <a:pt x="80" y="201"/>
                      <a:pt x="79" y="200"/>
                    </a:cubicBezTo>
                    <a:cubicBezTo>
                      <a:pt x="79" y="200"/>
                      <a:pt x="79" y="199"/>
                      <a:pt x="79" y="199"/>
                    </a:cubicBezTo>
                    <a:cubicBezTo>
                      <a:pt x="79" y="199"/>
                      <a:pt x="79" y="199"/>
                      <a:pt x="79" y="199"/>
                    </a:cubicBezTo>
                    <a:cubicBezTo>
                      <a:pt x="77" y="199"/>
                      <a:pt x="75" y="200"/>
                      <a:pt x="73" y="199"/>
                    </a:cubicBezTo>
                    <a:cubicBezTo>
                      <a:pt x="72" y="199"/>
                      <a:pt x="72" y="199"/>
                      <a:pt x="71" y="199"/>
                    </a:cubicBezTo>
                    <a:cubicBezTo>
                      <a:pt x="71" y="199"/>
                      <a:pt x="70" y="199"/>
                      <a:pt x="69" y="199"/>
                    </a:cubicBezTo>
                    <a:cubicBezTo>
                      <a:pt x="69" y="199"/>
                      <a:pt x="68" y="198"/>
                      <a:pt x="68" y="198"/>
                    </a:cubicBezTo>
                    <a:cubicBezTo>
                      <a:pt x="68" y="198"/>
                      <a:pt x="68" y="198"/>
                      <a:pt x="68" y="198"/>
                    </a:cubicBezTo>
                    <a:cubicBezTo>
                      <a:pt x="68" y="198"/>
                      <a:pt x="67" y="198"/>
                      <a:pt x="67" y="197"/>
                    </a:cubicBezTo>
                    <a:cubicBezTo>
                      <a:pt x="67" y="197"/>
                      <a:pt x="67" y="197"/>
                      <a:pt x="67" y="197"/>
                    </a:cubicBezTo>
                    <a:cubicBezTo>
                      <a:pt x="66" y="197"/>
                      <a:pt x="66" y="197"/>
                      <a:pt x="66" y="196"/>
                    </a:cubicBezTo>
                    <a:cubicBezTo>
                      <a:pt x="66" y="196"/>
                      <a:pt x="66" y="196"/>
                      <a:pt x="66" y="196"/>
                    </a:cubicBezTo>
                    <a:cubicBezTo>
                      <a:pt x="65" y="195"/>
                      <a:pt x="65" y="194"/>
                      <a:pt x="65" y="193"/>
                    </a:cubicBezTo>
                    <a:cubicBezTo>
                      <a:pt x="65" y="193"/>
                      <a:pt x="65" y="193"/>
                      <a:pt x="65" y="192"/>
                    </a:cubicBezTo>
                    <a:cubicBezTo>
                      <a:pt x="64" y="192"/>
                      <a:pt x="64" y="192"/>
                      <a:pt x="64" y="192"/>
                    </a:cubicBezTo>
                    <a:cubicBezTo>
                      <a:pt x="51" y="188"/>
                      <a:pt x="51" y="176"/>
                      <a:pt x="58" y="169"/>
                    </a:cubicBezTo>
                    <a:cubicBezTo>
                      <a:pt x="58" y="169"/>
                      <a:pt x="58" y="169"/>
                      <a:pt x="58" y="169"/>
                    </a:cubicBezTo>
                    <a:cubicBezTo>
                      <a:pt x="58" y="169"/>
                      <a:pt x="58" y="168"/>
                      <a:pt x="59" y="168"/>
                    </a:cubicBezTo>
                    <a:cubicBezTo>
                      <a:pt x="58" y="168"/>
                      <a:pt x="58" y="168"/>
                      <a:pt x="58" y="168"/>
                    </a:cubicBezTo>
                    <a:cubicBezTo>
                      <a:pt x="56" y="166"/>
                      <a:pt x="55" y="165"/>
                      <a:pt x="53" y="163"/>
                    </a:cubicBezTo>
                    <a:cubicBezTo>
                      <a:pt x="52" y="162"/>
                      <a:pt x="51" y="161"/>
                      <a:pt x="50" y="160"/>
                    </a:cubicBezTo>
                    <a:cubicBezTo>
                      <a:pt x="50" y="160"/>
                      <a:pt x="50" y="160"/>
                      <a:pt x="50" y="160"/>
                    </a:cubicBezTo>
                    <a:cubicBezTo>
                      <a:pt x="49" y="160"/>
                      <a:pt x="49" y="159"/>
                      <a:pt x="48" y="159"/>
                    </a:cubicBezTo>
                    <a:cubicBezTo>
                      <a:pt x="48" y="159"/>
                      <a:pt x="47" y="158"/>
                      <a:pt x="47" y="158"/>
                    </a:cubicBezTo>
                    <a:cubicBezTo>
                      <a:pt x="47" y="158"/>
                      <a:pt x="40" y="164"/>
                      <a:pt x="37" y="165"/>
                    </a:cubicBezTo>
                    <a:cubicBezTo>
                      <a:pt x="37" y="165"/>
                      <a:pt x="37" y="165"/>
                      <a:pt x="36" y="165"/>
                    </a:cubicBezTo>
                    <a:cubicBezTo>
                      <a:pt x="30" y="168"/>
                      <a:pt x="21" y="165"/>
                      <a:pt x="14" y="162"/>
                    </a:cubicBezTo>
                    <a:cubicBezTo>
                      <a:pt x="11" y="160"/>
                      <a:pt x="9" y="158"/>
                      <a:pt x="6" y="156"/>
                    </a:cubicBezTo>
                    <a:cubicBezTo>
                      <a:pt x="6" y="155"/>
                      <a:pt x="5" y="155"/>
                      <a:pt x="5" y="154"/>
                    </a:cubicBezTo>
                    <a:cubicBezTo>
                      <a:pt x="2" y="152"/>
                      <a:pt x="0" y="149"/>
                      <a:pt x="0" y="147"/>
                    </a:cubicBezTo>
                    <a:cubicBezTo>
                      <a:pt x="0" y="147"/>
                      <a:pt x="0" y="147"/>
                      <a:pt x="0" y="147"/>
                    </a:cubicBezTo>
                    <a:cubicBezTo>
                      <a:pt x="2" y="147"/>
                      <a:pt x="4" y="148"/>
                      <a:pt x="5" y="148"/>
                    </a:cubicBezTo>
                    <a:cubicBezTo>
                      <a:pt x="6" y="148"/>
                      <a:pt x="6" y="148"/>
                      <a:pt x="7" y="148"/>
                    </a:cubicBezTo>
                    <a:cubicBezTo>
                      <a:pt x="7" y="148"/>
                      <a:pt x="7" y="148"/>
                      <a:pt x="8" y="148"/>
                    </a:cubicBezTo>
                    <a:cubicBezTo>
                      <a:pt x="8" y="149"/>
                      <a:pt x="9" y="149"/>
                      <a:pt x="10" y="149"/>
                    </a:cubicBezTo>
                    <a:cubicBezTo>
                      <a:pt x="10" y="149"/>
                      <a:pt x="10" y="149"/>
                      <a:pt x="10" y="149"/>
                    </a:cubicBezTo>
                    <a:cubicBezTo>
                      <a:pt x="13" y="149"/>
                      <a:pt x="18" y="149"/>
                      <a:pt x="20" y="149"/>
                    </a:cubicBezTo>
                    <a:cubicBezTo>
                      <a:pt x="20" y="149"/>
                      <a:pt x="20" y="149"/>
                      <a:pt x="20" y="149"/>
                    </a:cubicBezTo>
                    <a:cubicBezTo>
                      <a:pt x="20" y="149"/>
                      <a:pt x="20" y="149"/>
                      <a:pt x="20" y="149"/>
                    </a:cubicBezTo>
                    <a:cubicBezTo>
                      <a:pt x="20" y="149"/>
                      <a:pt x="20" y="149"/>
                      <a:pt x="20" y="150"/>
                    </a:cubicBezTo>
                    <a:cubicBezTo>
                      <a:pt x="20" y="150"/>
                      <a:pt x="19" y="150"/>
                      <a:pt x="19" y="151"/>
                    </a:cubicBezTo>
                    <a:cubicBezTo>
                      <a:pt x="19" y="151"/>
                      <a:pt x="19" y="151"/>
                      <a:pt x="19" y="151"/>
                    </a:cubicBezTo>
                    <a:cubicBezTo>
                      <a:pt x="19" y="151"/>
                      <a:pt x="19" y="151"/>
                      <a:pt x="19" y="151"/>
                    </a:cubicBezTo>
                    <a:cubicBezTo>
                      <a:pt x="19" y="151"/>
                      <a:pt x="19" y="151"/>
                      <a:pt x="18" y="152"/>
                    </a:cubicBezTo>
                    <a:cubicBezTo>
                      <a:pt x="18" y="152"/>
                      <a:pt x="18" y="152"/>
                      <a:pt x="18" y="152"/>
                    </a:cubicBezTo>
                    <a:cubicBezTo>
                      <a:pt x="18" y="152"/>
                      <a:pt x="18" y="152"/>
                      <a:pt x="18" y="152"/>
                    </a:cubicBezTo>
                    <a:cubicBezTo>
                      <a:pt x="18" y="153"/>
                      <a:pt x="17" y="153"/>
                      <a:pt x="17" y="153"/>
                    </a:cubicBezTo>
                    <a:cubicBezTo>
                      <a:pt x="17" y="153"/>
                      <a:pt x="17" y="153"/>
                      <a:pt x="17" y="154"/>
                    </a:cubicBezTo>
                    <a:cubicBezTo>
                      <a:pt x="17" y="154"/>
                      <a:pt x="17" y="154"/>
                      <a:pt x="17" y="154"/>
                    </a:cubicBezTo>
                    <a:cubicBezTo>
                      <a:pt x="17" y="154"/>
                      <a:pt x="16" y="154"/>
                      <a:pt x="16" y="154"/>
                    </a:cubicBezTo>
                    <a:cubicBezTo>
                      <a:pt x="16" y="154"/>
                      <a:pt x="16" y="155"/>
                      <a:pt x="16" y="155"/>
                    </a:cubicBezTo>
                    <a:cubicBezTo>
                      <a:pt x="16" y="155"/>
                      <a:pt x="16" y="155"/>
                      <a:pt x="16" y="155"/>
                    </a:cubicBezTo>
                    <a:cubicBezTo>
                      <a:pt x="16" y="155"/>
                      <a:pt x="16" y="155"/>
                      <a:pt x="16" y="155"/>
                    </a:cubicBezTo>
                    <a:cubicBezTo>
                      <a:pt x="17" y="156"/>
                      <a:pt x="19" y="156"/>
                      <a:pt x="21" y="156"/>
                    </a:cubicBezTo>
                    <a:cubicBezTo>
                      <a:pt x="21" y="156"/>
                      <a:pt x="21" y="156"/>
                      <a:pt x="21" y="157"/>
                    </a:cubicBezTo>
                    <a:cubicBezTo>
                      <a:pt x="22" y="157"/>
                      <a:pt x="22" y="157"/>
                      <a:pt x="23" y="157"/>
                    </a:cubicBezTo>
                    <a:cubicBezTo>
                      <a:pt x="25" y="157"/>
                      <a:pt x="27" y="157"/>
                      <a:pt x="28" y="157"/>
                    </a:cubicBezTo>
                    <a:cubicBezTo>
                      <a:pt x="28" y="157"/>
                      <a:pt x="29" y="157"/>
                      <a:pt x="29" y="157"/>
                    </a:cubicBezTo>
                    <a:cubicBezTo>
                      <a:pt x="29" y="157"/>
                      <a:pt x="30" y="156"/>
                      <a:pt x="30" y="156"/>
                    </a:cubicBezTo>
                    <a:cubicBezTo>
                      <a:pt x="32" y="156"/>
                      <a:pt x="33" y="156"/>
                      <a:pt x="34" y="156"/>
                    </a:cubicBezTo>
                    <a:cubicBezTo>
                      <a:pt x="35" y="155"/>
                      <a:pt x="35" y="155"/>
                      <a:pt x="36" y="155"/>
                    </a:cubicBezTo>
                    <a:cubicBezTo>
                      <a:pt x="37" y="155"/>
                      <a:pt x="38" y="154"/>
                      <a:pt x="38" y="154"/>
                    </a:cubicBezTo>
                    <a:cubicBezTo>
                      <a:pt x="38" y="154"/>
                      <a:pt x="39" y="154"/>
                      <a:pt x="39" y="153"/>
                    </a:cubicBezTo>
                    <a:cubicBezTo>
                      <a:pt x="39" y="153"/>
                      <a:pt x="39" y="153"/>
                      <a:pt x="39" y="153"/>
                    </a:cubicBezTo>
                    <a:cubicBezTo>
                      <a:pt x="39" y="153"/>
                      <a:pt x="39" y="153"/>
                      <a:pt x="39" y="153"/>
                    </a:cubicBezTo>
                    <a:cubicBezTo>
                      <a:pt x="40" y="153"/>
                      <a:pt x="40" y="152"/>
                      <a:pt x="40" y="152"/>
                    </a:cubicBezTo>
                    <a:cubicBezTo>
                      <a:pt x="39" y="151"/>
                      <a:pt x="38" y="150"/>
                      <a:pt x="37" y="149"/>
                    </a:cubicBezTo>
                    <a:cubicBezTo>
                      <a:pt x="37" y="149"/>
                      <a:pt x="36" y="148"/>
                      <a:pt x="36" y="148"/>
                    </a:cubicBezTo>
                    <a:cubicBezTo>
                      <a:pt x="34" y="145"/>
                      <a:pt x="31" y="143"/>
                      <a:pt x="29" y="141"/>
                    </a:cubicBezTo>
                    <a:cubicBezTo>
                      <a:pt x="28" y="141"/>
                      <a:pt x="28" y="141"/>
                      <a:pt x="28" y="142"/>
                    </a:cubicBezTo>
                    <a:cubicBezTo>
                      <a:pt x="28" y="142"/>
                      <a:pt x="28" y="142"/>
                      <a:pt x="27" y="142"/>
                    </a:cubicBezTo>
                    <a:cubicBezTo>
                      <a:pt x="27" y="142"/>
                      <a:pt x="27" y="142"/>
                      <a:pt x="27" y="142"/>
                    </a:cubicBezTo>
                    <a:cubicBezTo>
                      <a:pt x="27" y="143"/>
                      <a:pt x="27" y="143"/>
                      <a:pt x="26" y="145"/>
                    </a:cubicBezTo>
                    <a:cubicBezTo>
                      <a:pt x="26" y="145"/>
                      <a:pt x="26" y="145"/>
                      <a:pt x="26" y="145"/>
                    </a:cubicBezTo>
                    <a:cubicBezTo>
                      <a:pt x="26" y="145"/>
                      <a:pt x="26" y="145"/>
                      <a:pt x="26" y="145"/>
                    </a:cubicBezTo>
                    <a:cubicBezTo>
                      <a:pt x="26" y="144"/>
                      <a:pt x="25" y="144"/>
                      <a:pt x="25" y="142"/>
                    </a:cubicBezTo>
                    <a:cubicBezTo>
                      <a:pt x="24" y="142"/>
                      <a:pt x="24" y="141"/>
                      <a:pt x="24" y="141"/>
                    </a:cubicBezTo>
                    <a:cubicBezTo>
                      <a:pt x="23" y="140"/>
                      <a:pt x="23" y="139"/>
                      <a:pt x="23" y="138"/>
                    </a:cubicBezTo>
                    <a:cubicBezTo>
                      <a:pt x="22" y="138"/>
                      <a:pt x="22" y="137"/>
                      <a:pt x="22" y="137"/>
                    </a:cubicBezTo>
                    <a:cubicBezTo>
                      <a:pt x="22" y="137"/>
                      <a:pt x="22" y="137"/>
                      <a:pt x="22" y="136"/>
                    </a:cubicBezTo>
                    <a:cubicBezTo>
                      <a:pt x="22" y="136"/>
                      <a:pt x="21" y="136"/>
                      <a:pt x="21" y="135"/>
                    </a:cubicBezTo>
                    <a:cubicBezTo>
                      <a:pt x="20" y="132"/>
                      <a:pt x="18" y="129"/>
                      <a:pt x="18" y="128"/>
                    </a:cubicBezTo>
                    <a:cubicBezTo>
                      <a:pt x="18" y="128"/>
                      <a:pt x="18" y="128"/>
                      <a:pt x="18" y="128"/>
                    </a:cubicBezTo>
                    <a:cubicBezTo>
                      <a:pt x="18" y="128"/>
                      <a:pt x="18" y="128"/>
                      <a:pt x="18" y="128"/>
                    </a:cubicBezTo>
                    <a:cubicBezTo>
                      <a:pt x="19" y="128"/>
                      <a:pt x="19" y="128"/>
                      <a:pt x="19" y="128"/>
                    </a:cubicBezTo>
                    <a:cubicBezTo>
                      <a:pt x="19" y="128"/>
                      <a:pt x="20" y="128"/>
                      <a:pt x="20" y="128"/>
                    </a:cubicBezTo>
                    <a:cubicBezTo>
                      <a:pt x="22" y="129"/>
                      <a:pt x="25" y="130"/>
                      <a:pt x="27" y="130"/>
                    </a:cubicBezTo>
                    <a:cubicBezTo>
                      <a:pt x="28" y="130"/>
                      <a:pt x="29" y="131"/>
                      <a:pt x="30" y="131"/>
                    </a:cubicBezTo>
                    <a:cubicBezTo>
                      <a:pt x="30" y="131"/>
                      <a:pt x="31" y="132"/>
                      <a:pt x="32" y="132"/>
                    </a:cubicBezTo>
                    <a:cubicBezTo>
                      <a:pt x="33" y="132"/>
                      <a:pt x="33" y="132"/>
                      <a:pt x="34" y="132"/>
                    </a:cubicBezTo>
                    <a:cubicBezTo>
                      <a:pt x="35" y="133"/>
                      <a:pt x="35" y="133"/>
                      <a:pt x="36" y="133"/>
                    </a:cubicBezTo>
                    <a:cubicBezTo>
                      <a:pt x="35" y="133"/>
                      <a:pt x="34" y="134"/>
                      <a:pt x="33" y="135"/>
                    </a:cubicBezTo>
                    <a:cubicBezTo>
                      <a:pt x="33" y="136"/>
                      <a:pt x="32" y="136"/>
                      <a:pt x="32" y="137"/>
                    </a:cubicBezTo>
                    <a:cubicBezTo>
                      <a:pt x="32" y="137"/>
                      <a:pt x="33" y="137"/>
                      <a:pt x="33" y="137"/>
                    </a:cubicBezTo>
                    <a:cubicBezTo>
                      <a:pt x="34" y="138"/>
                      <a:pt x="37" y="139"/>
                      <a:pt x="38" y="140"/>
                    </a:cubicBezTo>
                    <a:cubicBezTo>
                      <a:pt x="39" y="140"/>
                      <a:pt x="39" y="141"/>
                      <a:pt x="39" y="141"/>
                    </a:cubicBezTo>
                    <a:cubicBezTo>
                      <a:pt x="39" y="141"/>
                      <a:pt x="39" y="141"/>
                      <a:pt x="39" y="141"/>
                    </a:cubicBezTo>
                    <a:cubicBezTo>
                      <a:pt x="39" y="141"/>
                      <a:pt x="39" y="141"/>
                      <a:pt x="39" y="141"/>
                    </a:cubicBezTo>
                    <a:cubicBezTo>
                      <a:pt x="41" y="142"/>
                      <a:pt x="43" y="143"/>
                      <a:pt x="44" y="143"/>
                    </a:cubicBezTo>
                    <a:cubicBezTo>
                      <a:pt x="45" y="144"/>
                      <a:pt x="46" y="144"/>
                      <a:pt x="47" y="144"/>
                    </a:cubicBezTo>
                    <a:cubicBezTo>
                      <a:pt x="47" y="145"/>
                      <a:pt x="48" y="145"/>
                      <a:pt x="48" y="145"/>
                    </a:cubicBezTo>
                    <a:cubicBezTo>
                      <a:pt x="48" y="145"/>
                      <a:pt x="48" y="145"/>
                      <a:pt x="48" y="145"/>
                    </a:cubicBezTo>
                    <a:cubicBezTo>
                      <a:pt x="49" y="144"/>
                      <a:pt x="49" y="144"/>
                      <a:pt x="49" y="143"/>
                    </a:cubicBezTo>
                    <a:cubicBezTo>
                      <a:pt x="49" y="143"/>
                      <a:pt x="49" y="143"/>
                      <a:pt x="49" y="143"/>
                    </a:cubicBezTo>
                    <a:cubicBezTo>
                      <a:pt x="50" y="142"/>
                      <a:pt x="50" y="141"/>
                      <a:pt x="50" y="140"/>
                    </a:cubicBezTo>
                    <a:cubicBezTo>
                      <a:pt x="50" y="140"/>
                      <a:pt x="50" y="139"/>
                      <a:pt x="50" y="139"/>
                    </a:cubicBezTo>
                    <a:cubicBezTo>
                      <a:pt x="50" y="138"/>
                      <a:pt x="50" y="138"/>
                      <a:pt x="50" y="138"/>
                    </a:cubicBezTo>
                    <a:cubicBezTo>
                      <a:pt x="50" y="137"/>
                      <a:pt x="50" y="137"/>
                      <a:pt x="50" y="136"/>
                    </a:cubicBezTo>
                    <a:cubicBezTo>
                      <a:pt x="50" y="135"/>
                      <a:pt x="50" y="135"/>
                      <a:pt x="50" y="135"/>
                    </a:cubicBezTo>
                    <a:cubicBezTo>
                      <a:pt x="50" y="135"/>
                      <a:pt x="50" y="135"/>
                      <a:pt x="49" y="135"/>
                    </a:cubicBezTo>
                    <a:cubicBezTo>
                      <a:pt x="49" y="134"/>
                      <a:pt x="49" y="133"/>
                      <a:pt x="48" y="132"/>
                    </a:cubicBezTo>
                    <a:cubicBezTo>
                      <a:pt x="48" y="131"/>
                      <a:pt x="48" y="131"/>
                      <a:pt x="48" y="131"/>
                    </a:cubicBezTo>
                    <a:cubicBezTo>
                      <a:pt x="48" y="131"/>
                      <a:pt x="48" y="131"/>
                      <a:pt x="48" y="131"/>
                    </a:cubicBezTo>
                    <a:cubicBezTo>
                      <a:pt x="47" y="130"/>
                      <a:pt x="47" y="130"/>
                      <a:pt x="47" y="130"/>
                    </a:cubicBezTo>
                    <a:cubicBezTo>
                      <a:pt x="46" y="129"/>
                      <a:pt x="46" y="128"/>
                      <a:pt x="45" y="127"/>
                    </a:cubicBezTo>
                    <a:cubicBezTo>
                      <a:pt x="45" y="127"/>
                      <a:pt x="45" y="127"/>
                      <a:pt x="45" y="127"/>
                    </a:cubicBezTo>
                    <a:cubicBezTo>
                      <a:pt x="45" y="127"/>
                      <a:pt x="45" y="127"/>
                      <a:pt x="45" y="127"/>
                    </a:cubicBezTo>
                    <a:cubicBezTo>
                      <a:pt x="44" y="128"/>
                      <a:pt x="44" y="128"/>
                      <a:pt x="43" y="129"/>
                    </a:cubicBezTo>
                    <a:cubicBezTo>
                      <a:pt x="43" y="129"/>
                      <a:pt x="43" y="129"/>
                      <a:pt x="43" y="129"/>
                    </a:cubicBezTo>
                    <a:cubicBezTo>
                      <a:pt x="42" y="130"/>
                      <a:pt x="41" y="131"/>
                      <a:pt x="40" y="131"/>
                    </a:cubicBezTo>
                    <a:cubicBezTo>
                      <a:pt x="40" y="131"/>
                      <a:pt x="40" y="131"/>
                      <a:pt x="40" y="131"/>
                    </a:cubicBezTo>
                    <a:cubicBezTo>
                      <a:pt x="40" y="131"/>
                      <a:pt x="40" y="131"/>
                      <a:pt x="40" y="131"/>
                    </a:cubicBezTo>
                    <a:cubicBezTo>
                      <a:pt x="40" y="131"/>
                      <a:pt x="40" y="131"/>
                      <a:pt x="40" y="131"/>
                    </a:cubicBezTo>
                    <a:cubicBezTo>
                      <a:pt x="40" y="131"/>
                      <a:pt x="40" y="131"/>
                      <a:pt x="40" y="131"/>
                    </a:cubicBezTo>
                    <a:cubicBezTo>
                      <a:pt x="39" y="126"/>
                      <a:pt x="38" y="124"/>
                      <a:pt x="37" y="121"/>
                    </a:cubicBezTo>
                    <a:cubicBezTo>
                      <a:pt x="37" y="121"/>
                      <a:pt x="37" y="120"/>
                      <a:pt x="36" y="120"/>
                    </a:cubicBezTo>
                    <a:cubicBezTo>
                      <a:pt x="36" y="120"/>
                      <a:pt x="36" y="120"/>
                      <a:pt x="36" y="119"/>
                    </a:cubicBezTo>
                    <a:cubicBezTo>
                      <a:pt x="36" y="118"/>
                      <a:pt x="35" y="117"/>
                      <a:pt x="34" y="116"/>
                    </a:cubicBezTo>
                    <a:cubicBezTo>
                      <a:pt x="34" y="116"/>
                      <a:pt x="34" y="116"/>
                      <a:pt x="33" y="115"/>
                    </a:cubicBezTo>
                    <a:cubicBezTo>
                      <a:pt x="33" y="115"/>
                      <a:pt x="33" y="115"/>
                      <a:pt x="33" y="115"/>
                    </a:cubicBezTo>
                    <a:cubicBezTo>
                      <a:pt x="32" y="114"/>
                      <a:pt x="32" y="113"/>
                      <a:pt x="32" y="112"/>
                    </a:cubicBezTo>
                    <a:cubicBezTo>
                      <a:pt x="32" y="112"/>
                      <a:pt x="32" y="112"/>
                      <a:pt x="32" y="112"/>
                    </a:cubicBezTo>
                    <a:cubicBezTo>
                      <a:pt x="32" y="112"/>
                      <a:pt x="32" y="112"/>
                      <a:pt x="32" y="112"/>
                    </a:cubicBezTo>
                    <a:cubicBezTo>
                      <a:pt x="32" y="112"/>
                      <a:pt x="32" y="112"/>
                      <a:pt x="32" y="112"/>
                    </a:cubicBezTo>
                    <a:cubicBezTo>
                      <a:pt x="32" y="112"/>
                      <a:pt x="33" y="112"/>
                      <a:pt x="33" y="112"/>
                    </a:cubicBezTo>
                    <a:cubicBezTo>
                      <a:pt x="33" y="112"/>
                      <a:pt x="34" y="112"/>
                      <a:pt x="34" y="112"/>
                    </a:cubicBezTo>
                    <a:cubicBezTo>
                      <a:pt x="34" y="112"/>
                      <a:pt x="35" y="112"/>
                      <a:pt x="35" y="112"/>
                    </a:cubicBezTo>
                    <a:cubicBezTo>
                      <a:pt x="35" y="112"/>
                      <a:pt x="35" y="112"/>
                      <a:pt x="35" y="113"/>
                    </a:cubicBezTo>
                    <a:cubicBezTo>
                      <a:pt x="37" y="113"/>
                      <a:pt x="38" y="114"/>
                      <a:pt x="40" y="115"/>
                    </a:cubicBezTo>
                    <a:cubicBezTo>
                      <a:pt x="40" y="115"/>
                      <a:pt x="41" y="116"/>
                      <a:pt x="41" y="116"/>
                    </a:cubicBezTo>
                    <a:cubicBezTo>
                      <a:pt x="42" y="117"/>
                      <a:pt x="43" y="118"/>
                      <a:pt x="44" y="118"/>
                    </a:cubicBezTo>
                    <a:cubicBezTo>
                      <a:pt x="45" y="119"/>
                      <a:pt x="46" y="120"/>
                      <a:pt x="47" y="121"/>
                    </a:cubicBezTo>
                    <a:cubicBezTo>
                      <a:pt x="48" y="121"/>
                      <a:pt x="48" y="122"/>
                      <a:pt x="48" y="122"/>
                    </a:cubicBezTo>
                    <a:cubicBezTo>
                      <a:pt x="49" y="123"/>
                      <a:pt x="49" y="123"/>
                      <a:pt x="50" y="124"/>
                    </a:cubicBezTo>
                    <a:cubicBezTo>
                      <a:pt x="50" y="124"/>
                      <a:pt x="50" y="124"/>
                      <a:pt x="50" y="124"/>
                    </a:cubicBezTo>
                    <a:cubicBezTo>
                      <a:pt x="50" y="124"/>
                      <a:pt x="50" y="124"/>
                      <a:pt x="51" y="125"/>
                    </a:cubicBezTo>
                    <a:cubicBezTo>
                      <a:pt x="51" y="125"/>
                      <a:pt x="51" y="125"/>
                      <a:pt x="51" y="126"/>
                    </a:cubicBezTo>
                    <a:cubicBezTo>
                      <a:pt x="52" y="126"/>
                      <a:pt x="52" y="127"/>
                      <a:pt x="53" y="127"/>
                    </a:cubicBezTo>
                    <a:cubicBezTo>
                      <a:pt x="53" y="128"/>
                      <a:pt x="54" y="129"/>
                      <a:pt x="55" y="130"/>
                    </a:cubicBezTo>
                    <a:cubicBezTo>
                      <a:pt x="55" y="130"/>
                      <a:pt x="55" y="130"/>
                      <a:pt x="55" y="130"/>
                    </a:cubicBezTo>
                    <a:cubicBezTo>
                      <a:pt x="55" y="130"/>
                      <a:pt x="55" y="130"/>
                      <a:pt x="55" y="130"/>
                    </a:cubicBezTo>
                    <a:cubicBezTo>
                      <a:pt x="55" y="130"/>
                      <a:pt x="55" y="131"/>
                      <a:pt x="55" y="131"/>
                    </a:cubicBezTo>
                    <a:cubicBezTo>
                      <a:pt x="55" y="131"/>
                      <a:pt x="55" y="131"/>
                      <a:pt x="55" y="131"/>
                    </a:cubicBezTo>
                    <a:cubicBezTo>
                      <a:pt x="56" y="132"/>
                      <a:pt x="56" y="133"/>
                      <a:pt x="56" y="133"/>
                    </a:cubicBezTo>
                    <a:cubicBezTo>
                      <a:pt x="57" y="135"/>
                      <a:pt x="57" y="138"/>
                      <a:pt x="57" y="141"/>
                    </a:cubicBezTo>
                    <a:cubicBezTo>
                      <a:pt x="57" y="141"/>
                      <a:pt x="57" y="141"/>
                      <a:pt x="57" y="142"/>
                    </a:cubicBezTo>
                    <a:cubicBezTo>
                      <a:pt x="57" y="142"/>
                      <a:pt x="57" y="142"/>
                      <a:pt x="57" y="142"/>
                    </a:cubicBezTo>
                    <a:cubicBezTo>
                      <a:pt x="57" y="143"/>
                      <a:pt x="57" y="144"/>
                      <a:pt x="56" y="146"/>
                    </a:cubicBezTo>
                    <a:cubicBezTo>
                      <a:pt x="56" y="147"/>
                      <a:pt x="56" y="148"/>
                      <a:pt x="55" y="149"/>
                    </a:cubicBezTo>
                    <a:cubicBezTo>
                      <a:pt x="55" y="149"/>
                      <a:pt x="55" y="150"/>
                      <a:pt x="55" y="150"/>
                    </a:cubicBezTo>
                    <a:cubicBezTo>
                      <a:pt x="56" y="151"/>
                      <a:pt x="58" y="153"/>
                      <a:pt x="59" y="154"/>
                    </a:cubicBezTo>
                    <a:cubicBezTo>
                      <a:pt x="60" y="155"/>
                      <a:pt x="60" y="155"/>
                      <a:pt x="61" y="156"/>
                    </a:cubicBezTo>
                    <a:cubicBezTo>
                      <a:pt x="61" y="156"/>
                      <a:pt x="61" y="156"/>
                      <a:pt x="62" y="157"/>
                    </a:cubicBezTo>
                    <a:cubicBezTo>
                      <a:pt x="62" y="157"/>
                      <a:pt x="62" y="157"/>
                      <a:pt x="62" y="157"/>
                    </a:cubicBezTo>
                    <a:cubicBezTo>
                      <a:pt x="62" y="157"/>
                      <a:pt x="62" y="157"/>
                      <a:pt x="62" y="157"/>
                    </a:cubicBezTo>
                    <a:cubicBezTo>
                      <a:pt x="62" y="157"/>
                      <a:pt x="63" y="156"/>
                      <a:pt x="63" y="156"/>
                    </a:cubicBezTo>
                    <a:cubicBezTo>
                      <a:pt x="63" y="156"/>
                      <a:pt x="63" y="156"/>
                      <a:pt x="63" y="156"/>
                    </a:cubicBezTo>
                    <a:cubicBezTo>
                      <a:pt x="64" y="155"/>
                      <a:pt x="65" y="155"/>
                      <a:pt x="65" y="154"/>
                    </a:cubicBezTo>
                    <a:cubicBezTo>
                      <a:pt x="68" y="153"/>
                      <a:pt x="71" y="152"/>
                      <a:pt x="75" y="152"/>
                    </a:cubicBezTo>
                    <a:cubicBezTo>
                      <a:pt x="75" y="152"/>
                      <a:pt x="76" y="152"/>
                      <a:pt x="77" y="152"/>
                    </a:cubicBezTo>
                    <a:cubicBezTo>
                      <a:pt x="78" y="153"/>
                      <a:pt x="79" y="153"/>
                      <a:pt x="80" y="153"/>
                    </a:cubicBezTo>
                    <a:cubicBezTo>
                      <a:pt x="81" y="154"/>
                      <a:pt x="82" y="154"/>
                      <a:pt x="83" y="155"/>
                    </a:cubicBezTo>
                    <a:cubicBezTo>
                      <a:pt x="84" y="156"/>
                      <a:pt x="86" y="159"/>
                      <a:pt x="86" y="161"/>
                    </a:cubicBezTo>
                    <a:cubicBezTo>
                      <a:pt x="86" y="162"/>
                      <a:pt x="86" y="162"/>
                      <a:pt x="87" y="163"/>
                    </a:cubicBezTo>
                    <a:cubicBezTo>
                      <a:pt x="87" y="164"/>
                      <a:pt x="87" y="165"/>
                      <a:pt x="86" y="166"/>
                    </a:cubicBezTo>
                    <a:cubicBezTo>
                      <a:pt x="86" y="166"/>
                      <a:pt x="86" y="167"/>
                      <a:pt x="86" y="167"/>
                    </a:cubicBezTo>
                    <a:cubicBezTo>
                      <a:pt x="86" y="168"/>
                      <a:pt x="85" y="169"/>
                      <a:pt x="85" y="170"/>
                    </a:cubicBezTo>
                    <a:cubicBezTo>
                      <a:pt x="85" y="170"/>
                      <a:pt x="85" y="170"/>
                      <a:pt x="85" y="170"/>
                    </a:cubicBezTo>
                    <a:cubicBezTo>
                      <a:pt x="84" y="170"/>
                      <a:pt x="84" y="170"/>
                      <a:pt x="84" y="171"/>
                    </a:cubicBezTo>
                    <a:cubicBezTo>
                      <a:pt x="84" y="171"/>
                      <a:pt x="84" y="171"/>
                      <a:pt x="83" y="171"/>
                    </a:cubicBezTo>
                    <a:cubicBezTo>
                      <a:pt x="83" y="171"/>
                      <a:pt x="83" y="171"/>
                      <a:pt x="83" y="171"/>
                    </a:cubicBezTo>
                    <a:cubicBezTo>
                      <a:pt x="83" y="171"/>
                      <a:pt x="84" y="172"/>
                      <a:pt x="84" y="172"/>
                    </a:cubicBezTo>
                    <a:cubicBezTo>
                      <a:pt x="84" y="172"/>
                      <a:pt x="84" y="172"/>
                      <a:pt x="84" y="172"/>
                    </a:cubicBezTo>
                    <a:cubicBezTo>
                      <a:pt x="84" y="172"/>
                      <a:pt x="84" y="172"/>
                      <a:pt x="84" y="172"/>
                    </a:cubicBezTo>
                    <a:cubicBezTo>
                      <a:pt x="84" y="172"/>
                      <a:pt x="84" y="172"/>
                      <a:pt x="84" y="173"/>
                    </a:cubicBezTo>
                    <a:cubicBezTo>
                      <a:pt x="84" y="173"/>
                      <a:pt x="84" y="173"/>
                      <a:pt x="84" y="173"/>
                    </a:cubicBezTo>
                    <a:cubicBezTo>
                      <a:pt x="84" y="173"/>
                      <a:pt x="85" y="172"/>
                      <a:pt x="85" y="172"/>
                    </a:cubicBezTo>
                    <a:cubicBezTo>
                      <a:pt x="85" y="172"/>
                      <a:pt x="86" y="172"/>
                      <a:pt x="86" y="172"/>
                    </a:cubicBezTo>
                    <a:cubicBezTo>
                      <a:pt x="88" y="172"/>
                      <a:pt x="91" y="172"/>
                      <a:pt x="93" y="173"/>
                    </a:cubicBezTo>
                    <a:cubicBezTo>
                      <a:pt x="93" y="173"/>
                      <a:pt x="93" y="173"/>
                      <a:pt x="93" y="173"/>
                    </a:cubicBezTo>
                    <a:cubicBezTo>
                      <a:pt x="93" y="173"/>
                      <a:pt x="94" y="174"/>
                      <a:pt x="95" y="174"/>
                    </a:cubicBezTo>
                    <a:cubicBezTo>
                      <a:pt x="96" y="175"/>
                      <a:pt x="96" y="176"/>
                      <a:pt x="97" y="176"/>
                    </a:cubicBezTo>
                    <a:cubicBezTo>
                      <a:pt x="97" y="176"/>
                      <a:pt x="97" y="176"/>
                      <a:pt x="97" y="176"/>
                    </a:cubicBezTo>
                    <a:cubicBezTo>
                      <a:pt x="98" y="176"/>
                      <a:pt x="98" y="176"/>
                      <a:pt x="99" y="176"/>
                    </a:cubicBezTo>
                    <a:cubicBezTo>
                      <a:pt x="101" y="177"/>
                      <a:pt x="103" y="175"/>
                      <a:pt x="105" y="173"/>
                    </a:cubicBezTo>
                    <a:cubicBezTo>
                      <a:pt x="105" y="173"/>
                      <a:pt x="106" y="172"/>
                      <a:pt x="106" y="172"/>
                    </a:cubicBezTo>
                    <a:cubicBezTo>
                      <a:pt x="106" y="172"/>
                      <a:pt x="106" y="172"/>
                      <a:pt x="106" y="172"/>
                    </a:cubicBezTo>
                    <a:cubicBezTo>
                      <a:pt x="107" y="171"/>
                      <a:pt x="107" y="170"/>
                      <a:pt x="108" y="168"/>
                    </a:cubicBezTo>
                    <a:cubicBezTo>
                      <a:pt x="108" y="167"/>
                      <a:pt x="109" y="165"/>
                      <a:pt x="109" y="162"/>
                    </a:cubicBezTo>
                    <a:cubicBezTo>
                      <a:pt x="108" y="161"/>
                      <a:pt x="107" y="160"/>
                      <a:pt x="106" y="159"/>
                    </a:cubicBezTo>
                    <a:cubicBezTo>
                      <a:pt x="106" y="159"/>
                      <a:pt x="105" y="158"/>
                      <a:pt x="104" y="158"/>
                    </a:cubicBezTo>
                    <a:cubicBezTo>
                      <a:pt x="102" y="157"/>
                      <a:pt x="100" y="156"/>
                      <a:pt x="98" y="155"/>
                    </a:cubicBezTo>
                    <a:cubicBezTo>
                      <a:pt x="94" y="153"/>
                      <a:pt x="90" y="150"/>
                      <a:pt x="88" y="148"/>
                    </a:cubicBezTo>
                    <a:cubicBezTo>
                      <a:pt x="87" y="147"/>
                      <a:pt x="87" y="147"/>
                      <a:pt x="87" y="147"/>
                    </a:cubicBezTo>
                    <a:cubicBezTo>
                      <a:pt x="86" y="147"/>
                      <a:pt x="86" y="146"/>
                      <a:pt x="86" y="146"/>
                    </a:cubicBezTo>
                    <a:cubicBezTo>
                      <a:pt x="85" y="146"/>
                      <a:pt x="84" y="145"/>
                      <a:pt x="83" y="145"/>
                    </a:cubicBezTo>
                    <a:cubicBezTo>
                      <a:pt x="83" y="145"/>
                      <a:pt x="83" y="145"/>
                      <a:pt x="83" y="145"/>
                    </a:cubicBezTo>
                    <a:cubicBezTo>
                      <a:pt x="82" y="144"/>
                      <a:pt x="81" y="144"/>
                      <a:pt x="80" y="144"/>
                    </a:cubicBezTo>
                    <a:cubicBezTo>
                      <a:pt x="76" y="142"/>
                      <a:pt x="72" y="140"/>
                      <a:pt x="67" y="136"/>
                    </a:cubicBezTo>
                    <a:cubicBezTo>
                      <a:pt x="67" y="136"/>
                      <a:pt x="67" y="136"/>
                      <a:pt x="67" y="136"/>
                    </a:cubicBezTo>
                    <a:cubicBezTo>
                      <a:pt x="66" y="135"/>
                      <a:pt x="65" y="134"/>
                      <a:pt x="64" y="132"/>
                    </a:cubicBezTo>
                    <a:cubicBezTo>
                      <a:pt x="64" y="132"/>
                      <a:pt x="64" y="132"/>
                      <a:pt x="64" y="132"/>
                    </a:cubicBezTo>
                    <a:cubicBezTo>
                      <a:pt x="62" y="130"/>
                      <a:pt x="61" y="127"/>
                      <a:pt x="60" y="124"/>
                    </a:cubicBezTo>
                    <a:cubicBezTo>
                      <a:pt x="58" y="119"/>
                      <a:pt x="58" y="114"/>
                      <a:pt x="59" y="110"/>
                    </a:cubicBezTo>
                    <a:cubicBezTo>
                      <a:pt x="60" y="109"/>
                      <a:pt x="60" y="108"/>
                      <a:pt x="60" y="108"/>
                    </a:cubicBezTo>
                    <a:cubicBezTo>
                      <a:pt x="61" y="107"/>
                      <a:pt x="61" y="106"/>
                      <a:pt x="61" y="106"/>
                    </a:cubicBezTo>
                    <a:cubicBezTo>
                      <a:pt x="62" y="105"/>
                      <a:pt x="62" y="105"/>
                      <a:pt x="62" y="105"/>
                    </a:cubicBezTo>
                    <a:cubicBezTo>
                      <a:pt x="63" y="104"/>
                      <a:pt x="64" y="103"/>
                      <a:pt x="65" y="101"/>
                    </a:cubicBezTo>
                    <a:cubicBezTo>
                      <a:pt x="66" y="100"/>
                      <a:pt x="67" y="100"/>
                      <a:pt x="68" y="99"/>
                    </a:cubicBezTo>
                    <a:cubicBezTo>
                      <a:pt x="68" y="99"/>
                      <a:pt x="68" y="99"/>
                      <a:pt x="68" y="99"/>
                    </a:cubicBezTo>
                    <a:cubicBezTo>
                      <a:pt x="68" y="98"/>
                      <a:pt x="69" y="97"/>
                      <a:pt x="70" y="96"/>
                    </a:cubicBezTo>
                    <a:cubicBezTo>
                      <a:pt x="72" y="93"/>
                      <a:pt x="73" y="90"/>
                      <a:pt x="73" y="86"/>
                    </a:cubicBezTo>
                    <a:cubicBezTo>
                      <a:pt x="73" y="85"/>
                      <a:pt x="73" y="83"/>
                      <a:pt x="74" y="81"/>
                    </a:cubicBezTo>
                    <a:cubicBezTo>
                      <a:pt x="74" y="81"/>
                      <a:pt x="74" y="80"/>
                      <a:pt x="74" y="80"/>
                    </a:cubicBezTo>
                    <a:cubicBezTo>
                      <a:pt x="75" y="77"/>
                      <a:pt x="76" y="74"/>
                      <a:pt x="76" y="72"/>
                    </a:cubicBezTo>
                    <a:cubicBezTo>
                      <a:pt x="77" y="72"/>
                      <a:pt x="77" y="71"/>
                      <a:pt x="77" y="71"/>
                    </a:cubicBezTo>
                    <a:cubicBezTo>
                      <a:pt x="77" y="71"/>
                      <a:pt x="77" y="70"/>
                      <a:pt x="76" y="70"/>
                    </a:cubicBezTo>
                    <a:cubicBezTo>
                      <a:pt x="69" y="57"/>
                      <a:pt x="70" y="46"/>
                      <a:pt x="76" y="37"/>
                    </a:cubicBezTo>
                    <a:cubicBezTo>
                      <a:pt x="76" y="36"/>
                      <a:pt x="77" y="35"/>
                      <a:pt x="77" y="34"/>
                    </a:cubicBezTo>
                    <a:cubicBezTo>
                      <a:pt x="78" y="33"/>
                      <a:pt x="79" y="33"/>
                      <a:pt x="79" y="32"/>
                    </a:cubicBezTo>
                    <a:cubicBezTo>
                      <a:pt x="81" y="30"/>
                      <a:pt x="83" y="28"/>
                      <a:pt x="85" y="26"/>
                    </a:cubicBezTo>
                    <a:cubicBezTo>
                      <a:pt x="88" y="22"/>
                      <a:pt x="92" y="19"/>
                      <a:pt x="97" y="16"/>
                    </a:cubicBezTo>
                    <a:cubicBezTo>
                      <a:pt x="103" y="11"/>
                      <a:pt x="118" y="0"/>
                      <a:pt x="122" y="3"/>
                    </a:cubicBezTo>
                    <a:cubicBezTo>
                      <a:pt x="122" y="3"/>
                      <a:pt x="122" y="4"/>
                      <a:pt x="122" y="5"/>
                    </a:cubicBezTo>
                    <a:cubicBezTo>
                      <a:pt x="122" y="7"/>
                      <a:pt x="120" y="9"/>
                      <a:pt x="118" y="11"/>
                    </a:cubicBezTo>
                    <a:cubicBezTo>
                      <a:pt x="116" y="13"/>
                      <a:pt x="113" y="16"/>
                      <a:pt x="111" y="18"/>
                    </a:cubicBezTo>
                    <a:cubicBezTo>
                      <a:pt x="110" y="19"/>
                      <a:pt x="109" y="20"/>
                      <a:pt x="108" y="21"/>
                    </a:cubicBezTo>
                    <a:cubicBezTo>
                      <a:pt x="107" y="22"/>
                      <a:pt x="106" y="24"/>
                      <a:pt x="106" y="26"/>
                    </a:cubicBezTo>
                    <a:cubicBezTo>
                      <a:pt x="106" y="26"/>
                      <a:pt x="106" y="27"/>
                      <a:pt x="106" y="27"/>
                    </a:cubicBezTo>
                    <a:cubicBezTo>
                      <a:pt x="105" y="30"/>
                      <a:pt x="107" y="33"/>
                      <a:pt x="109" y="36"/>
                    </a:cubicBezTo>
                    <a:cubicBezTo>
                      <a:pt x="110" y="36"/>
                      <a:pt x="110" y="37"/>
                      <a:pt x="110" y="37"/>
                    </a:cubicBezTo>
                    <a:cubicBezTo>
                      <a:pt x="111" y="37"/>
                      <a:pt x="111" y="37"/>
                      <a:pt x="111" y="38"/>
                    </a:cubicBezTo>
                    <a:cubicBezTo>
                      <a:pt x="111" y="38"/>
                      <a:pt x="111" y="38"/>
                      <a:pt x="111" y="38"/>
                    </a:cubicBezTo>
                    <a:cubicBezTo>
                      <a:pt x="111" y="37"/>
                      <a:pt x="112" y="37"/>
                      <a:pt x="112" y="37"/>
                    </a:cubicBezTo>
                    <a:cubicBezTo>
                      <a:pt x="112" y="37"/>
                      <a:pt x="113" y="36"/>
                      <a:pt x="114" y="36"/>
                    </a:cubicBezTo>
                    <a:cubicBezTo>
                      <a:pt x="116" y="35"/>
                      <a:pt x="119" y="34"/>
                      <a:pt x="122" y="33"/>
                    </a:cubicBezTo>
                    <a:cubicBezTo>
                      <a:pt x="122" y="33"/>
                      <a:pt x="123" y="33"/>
                      <a:pt x="124" y="33"/>
                    </a:cubicBezTo>
                    <a:cubicBezTo>
                      <a:pt x="129" y="32"/>
                      <a:pt x="135" y="31"/>
                      <a:pt x="140" y="31"/>
                    </a:cubicBezTo>
                    <a:cubicBezTo>
                      <a:pt x="142" y="31"/>
                      <a:pt x="144" y="31"/>
                      <a:pt x="146" y="31"/>
                    </a:cubicBezTo>
                    <a:cubicBezTo>
                      <a:pt x="146" y="31"/>
                      <a:pt x="146" y="31"/>
                      <a:pt x="146" y="31"/>
                    </a:cubicBezTo>
                    <a:cubicBezTo>
                      <a:pt x="148" y="32"/>
                      <a:pt x="150" y="32"/>
                      <a:pt x="152" y="32"/>
                    </a:cubicBezTo>
                    <a:cubicBezTo>
                      <a:pt x="159" y="33"/>
                      <a:pt x="166" y="37"/>
                      <a:pt x="173" y="41"/>
                    </a:cubicBezTo>
                    <a:cubicBezTo>
                      <a:pt x="176" y="44"/>
                      <a:pt x="179" y="46"/>
                      <a:pt x="181" y="48"/>
                    </a:cubicBezTo>
                    <a:cubicBezTo>
                      <a:pt x="182" y="49"/>
                      <a:pt x="182" y="49"/>
                      <a:pt x="182" y="49"/>
                    </a:cubicBezTo>
                    <a:cubicBezTo>
                      <a:pt x="182" y="49"/>
                      <a:pt x="182" y="50"/>
                      <a:pt x="183" y="50"/>
                    </a:cubicBezTo>
                    <a:cubicBezTo>
                      <a:pt x="184" y="51"/>
                      <a:pt x="185" y="53"/>
                      <a:pt x="185" y="54"/>
                    </a:cubicBezTo>
                    <a:cubicBezTo>
                      <a:pt x="185" y="54"/>
                      <a:pt x="185" y="54"/>
                      <a:pt x="185" y="54"/>
                    </a:cubicBezTo>
                    <a:cubicBezTo>
                      <a:pt x="192" y="53"/>
                      <a:pt x="202" y="52"/>
                      <a:pt x="207" y="47"/>
                    </a:cubicBezTo>
                    <a:cubicBezTo>
                      <a:pt x="208" y="44"/>
                      <a:pt x="208" y="41"/>
                      <a:pt x="207" y="38"/>
                    </a:cubicBezTo>
                    <a:cubicBezTo>
                      <a:pt x="207" y="33"/>
                      <a:pt x="205" y="27"/>
                      <a:pt x="204" y="22"/>
                    </a:cubicBezTo>
                    <a:cubicBezTo>
                      <a:pt x="204" y="22"/>
                      <a:pt x="204" y="22"/>
                      <a:pt x="204" y="22"/>
                    </a:cubicBezTo>
                    <a:cubicBezTo>
                      <a:pt x="203" y="21"/>
                      <a:pt x="202" y="20"/>
                      <a:pt x="202" y="19"/>
                    </a:cubicBezTo>
                    <a:cubicBezTo>
                      <a:pt x="201" y="18"/>
                      <a:pt x="201" y="16"/>
                      <a:pt x="201" y="15"/>
                    </a:cubicBezTo>
                    <a:cubicBezTo>
                      <a:pt x="201" y="15"/>
                      <a:pt x="201" y="15"/>
                      <a:pt x="201" y="15"/>
                    </a:cubicBezTo>
                    <a:cubicBezTo>
                      <a:pt x="201" y="15"/>
                      <a:pt x="201" y="14"/>
                      <a:pt x="201" y="14"/>
                    </a:cubicBezTo>
                    <a:cubicBezTo>
                      <a:pt x="202" y="13"/>
                      <a:pt x="204" y="13"/>
                      <a:pt x="207" y="14"/>
                    </a:cubicBezTo>
                    <a:cubicBezTo>
                      <a:pt x="208" y="15"/>
                      <a:pt x="209" y="16"/>
                      <a:pt x="210" y="17"/>
                    </a:cubicBezTo>
                    <a:cubicBezTo>
                      <a:pt x="213" y="19"/>
                      <a:pt x="217" y="22"/>
                      <a:pt x="219" y="25"/>
                    </a:cubicBezTo>
                    <a:cubicBezTo>
                      <a:pt x="228" y="34"/>
                      <a:pt x="232" y="44"/>
                      <a:pt x="233" y="49"/>
                    </a:cubicBezTo>
                    <a:cubicBezTo>
                      <a:pt x="234" y="52"/>
                      <a:pt x="234" y="54"/>
                      <a:pt x="234" y="5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8" name="Freeform 115">
                <a:extLst>
                  <a:ext uri="{FF2B5EF4-FFF2-40B4-BE49-F238E27FC236}">
                    <a16:creationId xmlns:a16="http://schemas.microsoft.com/office/drawing/2014/main" id="{CFF5806A-8223-86B2-5F65-F86F4E19AF04}"/>
                  </a:ext>
                </a:extLst>
              </p:cNvPr>
              <p:cNvSpPr>
                <a:spLocks/>
              </p:cNvSpPr>
              <p:nvPr/>
            </p:nvSpPr>
            <p:spPr bwMode="auto">
              <a:xfrm>
                <a:off x="10099732" y="4596613"/>
                <a:ext cx="29712" cy="36533"/>
              </a:xfrm>
              <a:custGeom>
                <a:avLst/>
                <a:gdLst>
                  <a:gd name="T0" fmla="*/ 47 w 60"/>
                  <a:gd name="T1" fmla="*/ 37 h 70"/>
                  <a:gd name="T2" fmla="*/ 42 w 60"/>
                  <a:gd name="T3" fmla="*/ 27 h 70"/>
                  <a:gd name="T4" fmla="*/ 58 w 60"/>
                  <a:gd name="T5" fmla="*/ 4 h 70"/>
                  <a:gd name="T6" fmla="*/ 35 w 60"/>
                  <a:gd name="T7" fmla="*/ 16 h 70"/>
                  <a:gd name="T8" fmla="*/ 14 w 60"/>
                  <a:gd name="T9" fmla="*/ 70 h 70"/>
                  <a:gd name="T10" fmla="*/ 47 w 60"/>
                  <a:gd name="T11" fmla="*/ 37 h 70"/>
                </a:gdLst>
                <a:ahLst/>
                <a:cxnLst>
                  <a:cxn ang="0">
                    <a:pos x="T0" y="T1"/>
                  </a:cxn>
                  <a:cxn ang="0">
                    <a:pos x="T2" y="T3"/>
                  </a:cxn>
                  <a:cxn ang="0">
                    <a:pos x="T4" y="T5"/>
                  </a:cxn>
                  <a:cxn ang="0">
                    <a:pos x="T6" y="T7"/>
                  </a:cxn>
                  <a:cxn ang="0">
                    <a:pos x="T8" y="T9"/>
                  </a:cxn>
                  <a:cxn ang="0">
                    <a:pos x="T10" y="T11"/>
                  </a:cxn>
                </a:cxnLst>
                <a:rect l="0" t="0" r="r" b="b"/>
                <a:pathLst>
                  <a:path w="60" h="70">
                    <a:moveTo>
                      <a:pt x="47" y="37"/>
                    </a:moveTo>
                    <a:cubicBezTo>
                      <a:pt x="44" y="34"/>
                      <a:pt x="42" y="31"/>
                      <a:pt x="42" y="27"/>
                    </a:cubicBezTo>
                    <a:cubicBezTo>
                      <a:pt x="43" y="17"/>
                      <a:pt x="60" y="9"/>
                      <a:pt x="58" y="4"/>
                    </a:cubicBezTo>
                    <a:cubicBezTo>
                      <a:pt x="57" y="0"/>
                      <a:pt x="42" y="10"/>
                      <a:pt x="35" y="16"/>
                    </a:cubicBezTo>
                    <a:cubicBezTo>
                      <a:pt x="16" y="30"/>
                      <a:pt x="0" y="46"/>
                      <a:pt x="14" y="70"/>
                    </a:cubicBezTo>
                    <a:cubicBezTo>
                      <a:pt x="17" y="61"/>
                      <a:pt x="34" y="35"/>
                      <a:pt x="47" y="37"/>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99" name="Freeform 116">
                <a:extLst>
                  <a:ext uri="{FF2B5EF4-FFF2-40B4-BE49-F238E27FC236}">
                    <a16:creationId xmlns:a16="http://schemas.microsoft.com/office/drawing/2014/main" id="{BEB41C12-8F21-105D-7DD5-BF52EAA24EFA}"/>
                  </a:ext>
                </a:extLst>
              </p:cNvPr>
              <p:cNvSpPr>
                <a:spLocks noEditPoints="1"/>
              </p:cNvSpPr>
              <p:nvPr/>
            </p:nvSpPr>
            <p:spPr bwMode="auto">
              <a:xfrm>
                <a:off x="10099732" y="4598896"/>
                <a:ext cx="29712" cy="34251"/>
              </a:xfrm>
              <a:custGeom>
                <a:avLst/>
                <a:gdLst>
                  <a:gd name="T0" fmla="*/ 59 w 60"/>
                  <a:gd name="T1" fmla="*/ 2 h 69"/>
                  <a:gd name="T2" fmla="*/ 57 w 60"/>
                  <a:gd name="T3" fmla="*/ 1 h 69"/>
                  <a:gd name="T4" fmla="*/ 35 w 60"/>
                  <a:gd name="T5" fmla="*/ 13 h 69"/>
                  <a:gd name="T6" fmla="*/ 14 w 60"/>
                  <a:gd name="T7" fmla="*/ 68 h 69"/>
                  <a:gd name="T8" fmla="*/ 14 w 60"/>
                  <a:gd name="T9" fmla="*/ 68 h 69"/>
                  <a:gd name="T10" fmla="*/ 15 w 60"/>
                  <a:gd name="T11" fmla="*/ 69 h 69"/>
                  <a:gd name="T12" fmla="*/ 15 w 60"/>
                  <a:gd name="T13" fmla="*/ 68 h 69"/>
                  <a:gd name="T14" fmla="*/ 15 w 60"/>
                  <a:gd name="T15" fmla="*/ 67 h 69"/>
                  <a:gd name="T16" fmla="*/ 45 w 60"/>
                  <a:gd name="T17" fmla="*/ 36 h 69"/>
                  <a:gd name="T18" fmla="*/ 46 w 60"/>
                  <a:gd name="T19" fmla="*/ 36 h 69"/>
                  <a:gd name="T20" fmla="*/ 48 w 60"/>
                  <a:gd name="T21" fmla="*/ 36 h 69"/>
                  <a:gd name="T22" fmla="*/ 47 w 60"/>
                  <a:gd name="T23" fmla="*/ 35 h 69"/>
                  <a:gd name="T24" fmla="*/ 47 w 60"/>
                  <a:gd name="T25" fmla="*/ 34 h 69"/>
                  <a:gd name="T26" fmla="*/ 42 w 60"/>
                  <a:gd name="T27" fmla="*/ 25 h 69"/>
                  <a:gd name="T28" fmla="*/ 52 w 60"/>
                  <a:gd name="T29" fmla="*/ 11 h 69"/>
                  <a:gd name="T30" fmla="*/ 59 w 60"/>
                  <a:gd name="T31" fmla="*/ 2 h 69"/>
                  <a:gd name="T32" fmla="*/ 45 w 60"/>
                  <a:gd name="T33" fmla="*/ 35 h 69"/>
                  <a:gd name="T34" fmla="*/ 46 w 60"/>
                  <a:gd name="T35" fmla="*/ 35 h 69"/>
                  <a:gd name="T36" fmla="*/ 45 w 60"/>
                  <a:gd name="T37" fmla="*/ 35 h 69"/>
                  <a:gd name="T38" fmla="*/ 45 w 60"/>
                  <a:gd name="T39" fmla="*/ 35 h 69"/>
                  <a:gd name="T40" fmla="*/ 15 w 60"/>
                  <a:gd name="T41" fmla="*/ 66 h 69"/>
                  <a:gd name="T42" fmla="*/ 14 w 60"/>
                  <a:gd name="T43" fmla="*/ 67 h 69"/>
                  <a:gd name="T44" fmla="*/ 14 w 60"/>
                  <a:gd name="T45" fmla="*/ 67 h 69"/>
                  <a:gd name="T46" fmla="*/ 35 w 60"/>
                  <a:gd name="T47" fmla="*/ 14 h 69"/>
                  <a:gd name="T48" fmla="*/ 57 w 60"/>
                  <a:gd name="T49" fmla="*/ 2 h 69"/>
                  <a:gd name="T50" fmla="*/ 57 w 60"/>
                  <a:gd name="T51" fmla="*/ 2 h 69"/>
                  <a:gd name="T52" fmla="*/ 58 w 60"/>
                  <a:gd name="T53" fmla="*/ 2 h 69"/>
                  <a:gd name="T54" fmla="*/ 52 w 60"/>
                  <a:gd name="T55" fmla="*/ 11 h 69"/>
                  <a:gd name="T56" fmla="*/ 42 w 60"/>
                  <a:gd name="T57" fmla="*/ 25 h 69"/>
                  <a:gd name="T58" fmla="*/ 45 w 60"/>
                  <a:gd name="T59"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9">
                    <a:moveTo>
                      <a:pt x="59" y="2"/>
                    </a:moveTo>
                    <a:cubicBezTo>
                      <a:pt x="58" y="1"/>
                      <a:pt x="58" y="1"/>
                      <a:pt x="57" y="1"/>
                    </a:cubicBezTo>
                    <a:cubicBezTo>
                      <a:pt x="53" y="0"/>
                      <a:pt x="40" y="9"/>
                      <a:pt x="35" y="13"/>
                    </a:cubicBezTo>
                    <a:cubicBezTo>
                      <a:pt x="17" y="27"/>
                      <a:pt x="0" y="43"/>
                      <a:pt x="14" y="68"/>
                    </a:cubicBezTo>
                    <a:cubicBezTo>
                      <a:pt x="14" y="68"/>
                      <a:pt x="14" y="68"/>
                      <a:pt x="14" y="68"/>
                    </a:cubicBezTo>
                    <a:cubicBezTo>
                      <a:pt x="15" y="69"/>
                      <a:pt x="15" y="69"/>
                      <a:pt x="15" y="69"/>
                    </a:cubicBezTo>
                    <a:cubicBezTo>
                      <a:pt x="15" y="68"/>
                      <a:pt x="15" y="68"/>
                      <a:pt x="15" y="68"/>
                    </a:cubicBezTo>
                    <a:cubicBezTo>
                      <a:pt x="15" y="68"/>
                      <a:pt x="15" y="68"/>
                      <a:pt x="15" y="67"/>
                    </a:cubicBezTo>
                    <a:cubicBezTo>
                      <a:pt x="19" y="58"/>
                      <a:pt x="34" y="35"/>
                      <a:pt x="45" y="36"/>
                    </a:cubicBezTo>
                    <a:cubicBezTo>
                      <a:pt x="46" y="36"/>
                      <a:pt x="46" y="36"/>
                      <a:pt x="46" y="36"/>
                    </a:cubicBezTo>
                    <a:cubicBezTo>
                      <a:pt x="48" y="36"/>
                      <a:pt x="48" y="36"/>
                      <a:pt x="48" y="36"/>
                    </a:cubicBezTo>
                    <a:cubicBezTo>
                      <a:pt x="47" y="35"/>
                      <a:pt x="47" y="35"/>
                      <a:pt x="47" y="35"/>
                    </a:cubicBezTo>
                    <a:cubicBezTo>
                      <a:pt x="47" y="34"/>
                      <a:pt x="47" y="34"/>
                      <a:pt x="47" y="34"/>
                    </a:cubicBezTo>
                    <a:cubicBezTo>
                      <a:pt x="44" y="31"/>
                      <a:pt x="42" y="29"/>
                      <a:pt x="42" y="25"/>
                    </a:cubicBezTo>
                    <a:cubicBezTo>
                      <a:pt x="43" y="20"/>
                      <a:pt x="48" y="15"/>
                      <a:pt x="52" y="11"/>
                    </a:cubicBezTo>
                    <a:cubicBezTo>
                      <a:pt x="56" y="8"/>
                      <a:pt x="60" y="5"/>
                      <a:pt x="59" y="2"/>
                    </a:cubicBezTo>
                    <a:close/>
                    <a:moveTo>
                      <a:pt x="45" y="35"/>
                    </a:moveTo>
                    <a:cubicBezTo>
                      <a:pt x="45" y="35"/>
                      <a:pt x="45" y="35"/>
                      <a:pt x="46" y="35"/>
                    </a:cubicBezTo>
                    <a:cubicBezTo>
                      <a:pt x="45" y="35"/>
                      <a:pt x="45" y="35"/>
                      <a:pt x="45" y="35"/>
                    </a:cubicBezTo>
                    <a:cubicBezTo>
                      <a:pt x="45" y="35"/>
                      <a:pt x="45" y="35"/>
                      <a:pt x="45" y="35"/>
                    </a:cubicBezTo>
                    <a:cubicBezTo>
                      <a:pt x="33" y="35"/>
                      <a:pt x="19" y="56"/>
                      <a:pt x="15" y="66"/>
                    </a:cubicBezTo>
                    <a:cubicBezTo>
                      <a:pt x="15" y="66"/>
                      <a:pt x="14" y="67"/>
                      <a:pt x="14" y="67"/>
                    </a:cubicBezTo>
                    <a:cubicBezTo>
                      <a:pt x="14" y="67"/>
                      <a:pt x="14" y="67"/>
                      <a:pt x="14" y="67"/>
                    </a:cubicBezTo>
                    <a:cubicBezTo>
                      <a:pt x="1" y="43"/>
                      <a:pt x="18" y="28"/>
                      <a:pt x="35" y="14"/>
                    </a:cubicBezTo>
                    <a:cubicBezTo>
                      <a:pt x="42" y="9"/>
                      <a:pt x="53" y="2"/>
                      <a:pt x="57" y="2"/>
                    </a:cubicBezTo>
                    <a:cubicBezTo>
                      <a:pt x="57" y="2"/>
                      <a:pt x="57" y="2"/>
                      <a:pt x="57" y="2"/>
                    </a:cubicBezTo>
                    <a:cubicBezTo>
                      <a:pt x="58" y="2"/>
                      <a:pt x="58" y="2"/>
                      <a:pt x="58" y="2"/>
                    </a:cubicBezTo>
                    <a:cubicBezTo>
                      <a:pt x="59" y="4"/>
                      <a:pt x="55" y="7"/>
                      <a:pt x="52" y="11"/>
                    </a:cubicBezTo>
                    <a:cubicBezTo>
                      <a:pt x="47" y="15"/>
                      <a:pt x="42" y="20"/>
                      <a:pt x="42" y="25"/>
                    </a:cubicBezTo>
                    <a:cubicBezTo>
                      <a:pt x="41" y="29"/>
                      <a:pt x="43" y="32"/>
                      <a:pt x="45" y="3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0" name="Freeform 117">
                <a:extLst>
                  <a:ext uri="{FF2B5EF4-FFF2-40B4-BE49-F238E27FC236}">
                    <a16:creationId xmlns:a16="http://schemas.microsoft.com/office/drawing/2014/main" id="{7FE873D7-7EA4-1782-B33E-EBDB37AAE3AB}"/>
                  </a:ext>
                </a:extLst>
              </p:cNvPr>
              <p:cNvSpPr>
                <a:spLocks noEditPoints="1"/>
              </p:cNvSpPr>
              <p:nvPr/>
            </p:nvSpPr>
            <p:spPr bwMode="auto">
              <a:xfrm>
                <a:off x="10099732" y="4603463"/>
                <a:ext cx="86854" cy="111884"/>
              </a:xfrm>
              <a:custGeom>
                <a:avLst/>
                <a:gdLst>
                  <a:gd name="T0" fmla="*/ 142 w 173"/>
                  <a:gd name="T1" fmla="*/ 0 h 219"/>
                  <a:gd name="T2" fmla="*/ 132 w 173"/>
                  <a:gd name="T3" fmla="*/ 39 h 219"/>
                  <a:gd name="T4" fmla="*/ 57 w 173"/>
                  <a:gd name="T5" fmla="*/ 21 h 219"/>
                  <a:gd name="T6" fmla="*/ 53 w 173"/>
                  <a:gd name="T7" fmla="*/ 24 h 219"/>
                  <a:gd name="T8" fmla="*/ 51 w 173"/>
                  <a:gd name="T9" fmla="*/ 24 h 219"/>
                  <a:gd name="T10" fmla="*/ 19 w 173"/>
                  <a:gd name="T11" fmla="*/ 55 h 219"/>
                  <a:gd name="T12" fmla="*/ 5 w 173"/>
                  <a:gd name="T13" fmla="*/ 88 h 219"/>
                  <a:gd name="T14" fmla="*/ 0 w 173"/>
                  <a:gd name="T15" fmla="*/ 106 h 219"/>
                  <a:gd name="T16" fmla="*/ 7 w 173"/>
                  <a:gd name="T17" fmla="*/ 120 h 219"/>
                  <a:gd name="T18" fmla="*/ 34 w 173"/>
                  <a:gd name="T19" fmla="*/ 136 h 219"/>
                  <a:gd name="T20" fmla="*/ 52 w 173"/>
                  <a:gd name="T21" fmla="*/ 148 h 219"/>
                  <a:gd name="T22" fmla="*/ 40 w 173"/>
                  <a:gd name="T23" fmla="*/ 162 h 219"/>
                  <a:gd name="T24" fmla="*/ 39 w 173"/>
                  <a:gd name="T25" fmla="*/ 166 h 219"/>
                  <a:gd name="T26" fmla="*/ 40 w 173"/>
                  <a:gd name="T27" fmla="*/ 168 h 219"/>
                  <a:gd name="T28" fmla="*/ 65 w 173"/>
                  <a:gd name="T29" fmla="*/ 169 h 219"/>
                  <a:gd name="T30" fmla="*/ 90 w 173"/>
                  <a:gd name="T31" fmla="*/ 176 h 219"/>
                  <a:gd name="T32" fmla="*/ 62 w 173"/>
                  <a:gd name="T33" fmla="*/ 168 h 219"/>
                  <a:gd name="T34" fmla="*/ 41 w 173"/>
                  <a:gd name="T35" fmla="*/ 168 h 219"/>
                  <a:gd name="T36" fmla="*/ 27 w 173"/>
                  <a:gd name="T37" fmla="*/ 190 h 219"/>
                  <a:gd name="T38" fmla="*/ 34 w 173"/>
                  <a:gd name="T39" fmla="*/ 201 h 219"/>
                  <a:gd name="T40" fmla="*/ 34 w 173"/>
                  <a:gd name="T41" fmla="*/ 202 h 219"/>
                  <a:gd name="T42" fmla="*/ 36 w 173"/>
                  <a:gd name="T43" fmla="*/ 209 h 219"/>
                  <a:gd name="T44" fmla="*/ 46 w 173"/>
                  <a:gd name="T45" fmla="*/ 215 h 219"/>
                  <a:gd name="T46" fmla="*/ 48 w 173"/>
                  <a:gd name="T47" fmla="*/ 215 h 219"/>
                  <a:gd name="T48" fmla="*/ 61 w 173"/>
                  <a:gd name="T49" fmla="*/ 219 h 219"/>
                  <a:gd name="T50" fmla="*/ 83 w 173"/>
                  <a:gd name="T51" fmla="*/ 212 h 219"/>
                  <a:gd name="T52" fmla="*/ 110 w 173"/>
                  <a:gd name="T53" fmla="*/ 204 h 219"/>
                  <a:gd name="T54" fmla="*/ 111 w 173"/>
                  <a:gd name="T55" fmla="*/ 161 h 219"/>
                  <a:gd name="T56" fmla="*/ 130 w 173"/>
                  <a:gd name="T57" fmla="*/ 118 h 219"/>
                  <a:gd name="T58" fmla="*/ 158 w 173"/>
                  <a:gd name="T59" fmla="*/ 71 h 219"/>
                  <a:gd name="T60" fmla="*/ 16 w 173"/>
                  <a:gd name="T61" fmla="*/ 78 h 219"/>
                  <a:gd name="T62" fmla="*/ 39 w 173"/>
                  <a:gd name="T63" fmla="*/ 39 h 219"/>
                  <a:gd name="T64" fmla="*/ 45 w 173"/>
                  <a:gd name="T65" fmla="*/ 54 h 219"/>
                  <a:gd name="T66" fmla="*/ 38 w 173"/>
                  <a:gd name="T67" fmla="*/ 75 h 219"/>
                  <a:gd name="T68" fmla="*/ 22 w 173"/>
                  <a:gd name="T69" fmla="*/ 88 h 219"/>
                  <a:gd name="T70" fmla="*/ 85 w 173"/>
                  <a:gd name="T71" fmla="*/ 35 h 219"/>
                  <a:gd name="T72" fmla="*/ 86 w 173"/>
                  <a:gd name="T73" fmla="*/ 42 h 219"/>
                  <a:gd name="T74" fmla="*/ 64 w 173"/>
                  <a:gd name="T75" fmla="*/ 32 h 219"/>
                  <a:gd name="T76" fmla="*/ 78 w 173"/>
                  <a:gd name="T77" fmla="*/ 29 h 219"/>
                  <a:gd name="T78" fmla="*/ 36 w 173"/>
                  <a:gd name="T79" fmla="*/ 96 h 219"/>
                  <a:gd name="T80" fmla="*/ 17 w 173"/>
                  <a:gd name="T81" fmla="*/ 101 h 219"/>
                  <a:gd name="T82" fmla="*/ 46 w 173"/>
                  <a:gd name="T83" fmla="*/ 113 h 219"/>
                  <a:gd name="T84" fmla="*/ 49 w 173"/>
                  <a:gd name="T85" fmla="*/ 106 h 219"/>
                  <a:gd name="T86" fmla="*/ 45 w 173"/>
                  <a:gd name="T87" fmla="*/ 115 h 219"/>
                  <a:gd name="T88" fmla="*/ 38 w 173"/>
                  <a:gd name="T89" fmla="*/ 112 h 219"/>
                  <a:gd name="T90" fmla="*/ 16 w 173"/>
                  <a:gd name="T91" fmla="*/ 100 h 219"/>
                  <a:gd name="T92" fmla="*/ 71 w 173"/>
                  <a:gd name="T93" fmla="*/ 41 h 219"/>
                  <a:gd name="T94" fmla="*/ 81 w 173"/>
                  <a:gd name="T95" fmla="*/ 87 h 219"/>
                  <a:gd name="T96" fmla="*/ 81 w 173"/>
                  <a:gd name="T97" fmla="*/ 103 h 219"/>
                  <a:gd name="T98" fmla="*/ 49 w 173"/>
                  <a:gd name="T99" fmla="*/ 103 h 219"/>
                  <a:gd name="T100" fmla="*/ 71 w 173"/>
                  <a:gd name="T101" fmla="*/ 41 h 219"/>
                  <a:gd name="T102" fmla="*/ 18 w 173"/>
                  <a:gd name="T103" fmla="*/ 116 h 219"/>
                  <a:gd name="T104" fmla="*/ 57 w 173"/>
                  <a:gd name="T105" fmla="*/ 140 h 219"/>
                  <a:gd name="T106" fmla="*/ 89 w 173"/>
                  <a:gd name="T107" fmla="*/ 127 h 219"/>
                  <a:gd name="T108" fmla="*/ 87 w 173"/>
                  <a:gd name="T109" fmla="*/ 129 h 219"/>
                  <a:gd name="T110" fmla="*/ 55 w 173"/>
                  <a:gd name="T111" fmla="*/ 142 h 219"/>
                  <a:gd name="T112" fmla="*/ 31 w 173"/>
                  <a:gd name="T113" fmla="*/ 13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 h="219">
                    <a:moveTo>
                      <a:pt x="172" y="33"/>
                    </a:moveTo>
                    <a:cubicBezTo>
                      <a:pt x="171" y="28"/>
                      <a:pt x="165" y="17"/>
                      <a:pt x="156" y="8"/>
                    </a:cubicBezTo>
                    <a:cubicBezTo>
                      <a:pt x="156" y="8"/>
                      <a:pt x="155" y="7"/>
                      <a:pt x="155" y="7"/>
                    </a:cubicBezTo>
                    <a:cubicBezTo>
                      <a:pt x="154" y="6"/>
                      <a:pt x="153" y="5"/>
                      <a:pt x="152" y="5"/>
                    </a:cubicBezTo>
                    <a:cubicBezTo>
                      <a:pt x="151" y="4"/>
                      <a:pt x="149" y="2"/>
                      <a:pt x="148" y="1"/>
                    </a:cubicBezTo>
                    <a:cubicBezTo>
                      <a:pt x="146" y="1"/>
                      <a:pt x="145" y="0"/>
                      <a:pt x="144" y="0"/>
                    </a:cubicBezTo>
                    <a:cubicBezTo>
                      <a:pt x="143" y="0"/>
                      <a:pt x="143" y="0"/>
                      <a:pt x="143" y="0"/>
                    </a:cubicBezTo>
                    <a:cubicBezTo>
                      <a:pt x="142" y="0"/>
                      <a:pt x="142" y="0"/>
                      <a:pt x="142" y="0"/>
                    </a:cubicBezTo>
                    <a:cubicBezTo>
                      <a:pt x="142" y="0"/>
                      <a:pt x="142" y="0"/>
                      <a:pt x="142" y="1"/>
                    </a:cubicBezTo>
                    <a:cubicBezTo>
                      <a:pt x="142" y="1"/>
                      <a:pt x="142" y="1"/>
                      <a:pt x="142" y="1"/>
                    </a:cubicBezTo>
                    <a:cubicBezTo>
                      <a:pt x="142" y="1"/>
                      <a:pt x="142" y="2"/>
                      <a:pt x="142" y="2"/>
                    </a:cubicBezTo>
                    <a:cubicBezTo>
                      <a:pt x="142" y="2"/>
                      <a:pt x="142" y="3"/>
                      <a:pt x="142" y="3"/>
                    </a:cubicBezTo>
                    <a:cubicBezTo>
                      <a:pt x="143" y="4"/>
                      <a:pt x="143" y="5"/>
                      <a:pt x="144" y="5"/>
                    </a:cubicBezTo>
                    <a:cubicBezTo>
                      <a:pt x="147" y="11"/>
                      <a:pt x="149" y="24"/>
                      <a:pt x="148" y="32"/>
                    </a:cubicBezTo>
                    <a:cubicBezTo>
                      <a:pt x="146" y="35"/>
                      <a:pt x="142" y="36"/>
                      <a:pt x="138" y="37"/>
                    </a:cubicBezTo>
                    <a:cubicBezTo>
                      <a:pt x="136" y="38"/>
                      <a:pt x="134" y="38"/>
                      <a:pt x="132" y="39"/>
                    </a:cubicBezTo>
                    <a:cubicBezTo>
                      <a:pt x="131" y="39"/>
                      <a:pt x="131" y="39"/>
                      <a:pt x="130" y="39"/>
                    </a:cubicBezTo>
                    <a:cubicBezTo>
                      <a:pt x="129" y="39"/>
                      <a:pt x="128" y="39"/>
                      <a:pt x="127" y="39"/>
                    </a:cubicBezTo>
                    <a:cubicBezTo>
                      <a:pt x="127" y="39"/>
                      <a:pt x="127" y="39"/>
                      <a:pt x="127" y="39"/>
                    </a:cubicBezTo>
                    <a:cubicBezTo>
                      <a:pt x="126" y="40"/>
                      <a:pt x="125" y="40"/>
                      <a:pt x="124" y="40"/>
                    </a:cubicBezTo>
                    <a:cubicBezTo>
                      <a:pt x="122" y="34"/>
                      <a:pt x="105" y="21"/>
                      <a:pt x="93" y="19"/>
                    </a:cubicBezTo>
                    <a:cubicBezTo>
                      <a:pt x="84" y="17"/>
                      <a:pt x="73" y="17"/>
                      <a:pt x="64" y="19"/>
                    </a:cubicBezTo>
                    <a:cubicBezTo>
                      <a:pt x="62" y="19"/>
                      <a:pt x="61" y="20"/>
                      <a:pt x="59" y="20"/>
                    </a:cubicBezTo>
                    <a:cubicBezTo>
                      <a:pt x="59" y="21"/>
                      <a:pt x="58" y="21"/>
                      <a:pt x="57" y="21"/>
                    </a:cubicBezTo>
                    <a:cubicBezTo>
                      <a:pt x="57" y="21"/>
                      <a:pt x="57" y="21"/>
                      <a:pt x="57" y="21"/>
                    </a:cubicBezTo>
                    <a:cubicBezTo>
                      <a:pt x="57" y="21"/>
                      <a:pt x="56" y="22"/>
                      <a:pt x="55" y="22"/>
                    </a:cubicBezTo>
                    <a:cubicBezTo>
                      <a:pt x="54" y="22"/>
                      <a:pt x="54" y="23"/>
                      <a:pt x="53" y="23"/>
                    </a:cubicBezTo>
                    <a:cubicBezTo>
                      <a:pt x="53" y="23"/>
                      <a:pt x="53" y="23"/>
                      <a:pt x="53" y="23"/>
                    </a:cubicBezTo>
                    <a:cubicBezTo>
                      <a:pt x="52" y="23"/>
                      <a:pt x="52" y="23"/>
                      <a:pt x="52" y="23"/>
                    </a:cubicBezTo>
                    <a:cubicBezTo>
                      <a:pt x="52" y="23"/>
                      <a:pt x="52" y="23"/>
                      <a:pt x="52" y="24"/>
                    </a:cubicBezTo>
                    <a:cubicBezTo>
                      <a:pt x="52" y="24"/>
                      <a:pt x="52" y="24"/>
                      <a:pt x="52" y="24"/>
                    </a:cubicBezTo>
                    <a:cubicBezTo>
                      <a:pt x="52" y="24"/>
                      <a:pt x="52" y="24"/>
                      <a:pt x="53" y="24"/>
                    </a:cubicBezTo>
                    <a:cubicBezTo>
                      <a:pt x="53" y="24"/>
                      <a:pt x="53" y="24"/>
                      <a:pt x="53" y="25"/>
                    </a:cubicBezTo>
                    <a:cubicBezTo>
                      <a:pt x="53" y="26"/>
                      <a:pt x="53" y="27"/>
                      <a:pt x="53" y="28"/>
                    </a:cubicBezTo>
                    <a:cubicBezTo>
                      <a:pt x="53" y="28"/>
                      <a:pt x="53" y="28"/>
                      <a:pt x="53" y="28"/>
                    </a:cubicBezTo>
                    <a:cubicBezTo>
                      <a:pt x="53" y="27"/>
                      <a:pt x="52" y="26"/>
                      <a:pt x="52" y="25"/>
                    </a:cubicBezTo>
                    <a:cubicBezTo>
                      <a:pt x="51" y="25"/>
                      <a:pt x="51" y="25"/>
                      <a:pt x="51" y="25"/>
                    </a:cubicBezTo>
                    <a:cubicBezTo>
                      <a:pt x="51" y="25"/>
                      <a:pt x="51" y="25"/>
                      <a:pt x="51" y="25"/>
                    </a:cubicBezTo>
                    <a:cubicBezTo>
                      <a:pt x="51" y="25"/>
                      <a:pt x="51" y="24"/>
                      <a:pt x="51" y="24"/>
                    </a:cubicBezTo>
                    <a:cubicBezTo>
                      <a:pt x="51" y="24"/>
                      <a:pt x="51" y="24"/>
                      <a:pt x="51" y="24"/>
                    </a:cubicBezTo>
                    <a:cubicBezTo>
                      <a:pt x="51" y="24"/>
                      <a:pt x="50" y="24"/>
                      <a:pt x="50" y="24"/>
                    </a:cubicBezTo>
                    <a:cubicBezTo>
                      <a:pt x="50" y="24"/>
                      <a:pt x="50" y="24"/>
                      <a:pt x="49" y="24"/>
                    </a:cubicBezTo>
                    <a:cubicBezTo>
                      <a:pt x="47" y="23"/>
                      <a:pt x="44" y="24"/>
                      <a:pt x="41" y="26"/>
                    </a:cubicBezTo>
                    <a:cubicBezTo>
                      <a:pt x="40" y="27"/>
                      <a:pt x="39" y="28"/>
                      <a:pt x="38" y="29"/>
                    </a:cubicBezTo>
                    <a:cubicBezTo>
                      <a:pt x="38" y="29"/>
                      <a:pt x="38" y="29"/>
                      <a:pt x="38" y="29"/>
                    </a:cubicBezTo>
                    <a:cubicBezTo>
                      <a:pt x="37" y="29"/>
                      <a:pt x="36" y="30"/>
                      <a:pt x="36" y="30"/>
                    </a:cubicBezTo>
                    <a:cubicBezTo>
                      <a:pt x="32" y="34"/>
                      <a:pt x="28" y="39"/>
                      <a:pt x="24" y="44"/>
                    </a:cubicBezTo>
                    <a:cubicBezTo>
                      <a:pt x="22" y="48"/>
                      <a:pt x="20" y="51"/>
                      <a:pt x="19" y="55"/>
                    </a:cubicBezTo>
                    <a:cubicBezTo>
                      <a:pt x="18" y="56"/>
                      <a:pt x="18" y="57"/>
                      <a:pt x="17" y="59"/>
                    </a:cubicBezTo>
                    <a:cubicBezTo>
                      <a:pt x="17" y="59"/>
                      <a:pt x="17" y="59"/>
                      <a:pt x="17" y="59"/>
                    </a:cubicBezTo>
                    <a:cubicBezTo>
                      <a:pt x="15" y="64"/>
                      <a:pt x="14" y="68"/>
                      <a:pt x="14" y="73"/>
                    </a:cubicBezTo>
                    <a:cubicBezTo>
                      <a:pt x="14" y="75"/>
                      <a:pt x="12" y="78"/>
                      <a:pt x="11" y="81"/>
                    </a:cubicBezTo>
                    <a:cubicBezTo>
                      <a:pt x="10" y="82"/>
                      <a:pt x="10" y="82"/>
                      <a:pt x="10" y="82"/>
                    </a:cubicBezTo>
                    <a:cubicBezTo>
                      <a:pt x="10" y="83"/>
                      <a:pt x="9" y="84"/>
                      <a:pt x="8" y="85"/>
                    </a:cubicBezTo>
                    <a:cubicBezTo>
                      <a:pt x="8" y="85"/>
                      <a:pt x="7" y="85"/>
                      <a:pt x="7" y="86"/>
                    </a:cubicBezTo>
                    <a:cubicBezTo>
                      <a:pt x="6" y="87"/>
                      <a:pt x="6" y="87"/>
                      <a:pt x="5" y="88"/>
                    </a:cubicBezTo>
                    <a:cubicBezTo>
                      <a:pt x="4" y="89"/>
                      <a:pt x="4" y="89"/>
                      <a:pt x="4" y="89"/>
                    </a:cubicBezTo>
                    <a:cubicBezTo>
                      <a:pt x="3" y="90"/>
                      <a:pt x="3" y="90"/>
                      <a:pt x="2" y="91"/>
                    </a:cubicBezTo>
                    <a:cubicBezTo>
                      <a:pt x="2" y="91"/>
                      <a:pt x="2" y="92"/>
                      <a:pt x="2" y="92"/>
                    </a:cubicBezTo>
                    <a:cubicBezTo>
                      <a:pt x="1" y="93"/>
                      <a:pt x="1" y="94"/>
                      <a:pt x="1" y="94"/>
                    </a:cubicBezTo>
                    <a:cubicBezTo>
                      <a:pt x="1" y="95"/>
                      <a:pt x="0" y="95"/>
                      <a:pt x="0" y="95"/>
                    </a:cubicBezTo>
                    <a:cubicBezTo>
                      <a:pt x="0" y="96"/>
                      <a:pt x="0" y="96"/>
                      <a:pt x="0" y="97"/>
                    </a:cubicBezTo>
                    <a:cubicBezTo>
                      <a:pt x="0" y="98"/>
                      <a:pt x="0" y="100"/>
                      <a:pt x="0" y="101"/>
                    </a:cubicBezTo>
                    <a:cubicBezTo>
                      <a:pt x="0" y="103"/>
                      <a:pt x="0" y="105"/>
                      <a:pt x="0" y="106"/>
                    </a:cubicBezTo>
                    <a:cubicBezTo>
                      <a:pt x="0" y="106"/>
                      <a:pt x="0" y="106"/>
                      <a:pt x="0" y="106"/>
                    </a:cubicBezTo>
                    <a:cubicBezTo>
                      <a:pt x="1" y="108"/>
                      <a:pt x="1" y="109"/>
                      <a:pt x="1" y="110"/>
                    </a:cubicBezTo>
                    <a:cubicBezTo>
                      <a:pt x="2" y="111"/>
                      <a:pt x="2" y="111"/>
                      <a:pt x="2" y="112"/>
                    </a:cubicBezTo>
                    <a:cubicBezTo>
                      <a:pt x="2" y="112"/>
                      <a:pt x="2" y="112"/>
                      <a:pt x="2" y="112"/>
                    </a:cubicBezTo>
                    <a:cubicBezTo>
                      <a:pt x="2" y="113"/>
                      <a:pt x="3" y="114"/>
                      <a:pt x="3" y="115"/>
                    </a:cubicBezTo>
                    <a:cubicBezTo>
                      <a:pt x="4" y="115"/>
                      <a:pt x="4" y="116"/>
                      <a:pt x="4" y="116"/>
                    </a:cubicBezTo>
                    <a:cubicBezTo>
                      <a:pt x="5" y="117"/>
                      <a:pt x="5" y="118"/>
                      <a:pt x="6" y="119"/>
                    </a:cubicBezTo>
                    <a:cubicBezTo>
                      <a:pt x="6" y="119"/>
                      <a:pt x="7" y="119"/>
                      <a:pt x="7" y="120"/>
                    </a:cubicBezTo>
                    <a:cubicBezTo>
                      <a:pt x="7" y="120"/>
                      <a:pt x="8" y="121"/>
                      <a:pt x="8" y="121"/>
                    </a:cubicBezTo>
                    <a:cubicBezTo>
                      <a:pt x="9" y="122"/>
                      <a:pt x="9" y="122"/>
                      <a:pt x="10" y="122"/>
                    </a:cubicBezTo>
                    <a:cubicBezTo>
                      <a:pt x="14" y="125"/>
                      <a:pt x="18" y="127"/>
                      <a:pt x="21" y="128"/>
                    </a:cubicBezTo>
                    <a:cubicBezTo>
                      <a:pt x="22" y="128"/>
                      <a:pt x="23" y="128"/>
                      <a:pt x="23" y="129"/>
                    </a:cubicBezTo>
                    <a:cubicBezTo>
                      <a:pt x="24" y="129"/>
                      <a:pt x="25" y="129"/>
                      <a:pt x="25" y="129"/>
                    </a:cubicBezTo>
                    <a:cubicBezTo>
                      <a:pt x="25" y="129"/>
                      <a:pt x="25" y="129"/>
                      <a:pt x="25" y="129"/>
                    </a:cubicBezTo>
                    <a:cubicBezTo>
                      <a:pt x="26" y="130"/>
                      <a:pt x="27" y="130"/>
                      <a:pt x="28" y="131"/>
                    </a:cubicBezTo>
                    <a:cubicBezTo>
                      <a:pt x="29" y="133"/>
                      <a:pt x="31" y="134"/>
                      <a:pt x="34" y="136"/>
                    </a:cubicBezTo>
                    <a:cubicBezTo>
                      <a:pt x="35" y="137"/>
                      <a:pt x="37" y="138"/>
                      <a:pt x="39" y="139"/>
                    </a:cubicBezTo>
                    <a:cubicBezTo>
                      <a:pt x="41" y="141"/>
                      <a:pt x="44" y="142"/>
                      <a:pt x="47" y="143"/>
                    </a:cubicBezTo>
                    <a:cubicBezTo>
                      <a:pt x="48" y="144"/>
                      <a:pt x="48" y="144"/>
                      <a:pt x="48" y="144"/>
                    </a:cubicBezTo>
                    <a:cubicBezTo>
                      <a:pt x="49" y="145"/>
                      <a:pt x="49" y="145"/>
                      <a:pt x="50" y="146"/>
                    </a:cubicBezTo>
                    <a:cubicBezTo>
                      <a:pt x="50" y="146"/>
                      <a:pt x="50" y="146"/>
                      <a:pt x="50" y="146"/>
                    </a:cubicBezTo>
                    <a:cubicBezTo>
                      <a:pt x="58" y="150"/>
                      <a:pt x="75" y="145"/>
                      <a:pt x="76" y="145"/>
                    </a:cubicBezTo>
                    <a:cubicBezTo>
                      <a:pt x="76" y="145"/>
                      <a:pt x="76" y="145"/>
                      <a:pt x="76" y="145"/>
                    </a:cubicBezTo>
                    <a:cubicBezTo>
                      <a:pt x="70" y="148"/>
                      <a:pt x="59" y="150"/>
                      <a:pt x="52" y="148"/>
                    </a:cubicBezTo>
                    <a:cubicBezTo>
                      <a:pt x="52" y="148"/>
                      <a:pt x="51" y="148"/>
                      <a:pt x="51" y="147"/>
                    </a:cubicBezTo>
                    <a:cubicBezTo>
                      <a:pt x="50" y="147"/>
                      <a:pt x="50" y="147"/>
                      <a:pt x="49" y="147"/>
                    </a:cubicBezTo>
                    <a:cubicBezTo>
                      <a:pt x="49" y="147"/>
                      <a:pt x="49" y="147"/>
                      <a:pt x="49" y="147"/>
                    </a:cubicBezTo>
                    <a:cubicBezTo>
                      <a:pt x="49" y="151"/>
                      <a:pt x="49" y="154"/>
                      <a:pt x="48" y="156"/>
                    </a:cubicBezTo>
                    <a:cubicBezTo>
                      <a:pt x="47" y="157"/>
                      <a:pt x="47" y="157"/>
                      <a:pt x="47" y="157"/>
                    </a:cubicBezTo>
                    <a:cubicBezTo>
                      <a:pt x="47" y="158"/>
                      <a:pt x="47" y="158"/>
                      <a:pt x="46" y="158"/>
                    </a:cubicBezTo>
                    <a:cubicBezTo>
                      <a:pt x="46" y="159"/>
                      <a:pt x="45" y="159"/>
                      <a:pt x="45" y="160"/>
                    </a:cubicBezTo>
                    <a:cubicBezTo>
                      <a:pt x="43" y="161"/>
                      <a:pt x="41" y="162"/>
                      <a:pt x="40" y="162"/>
                    </a:cubicBezTo>
                    <a:cubicBezTo>
                      <a:pt x="39" y="162"/>
                      <a:pt x="39" y="162"/>
                      <a:pt x="39" y="162"/>
                    </a:cubicBezTo>
                    <a:cubicBezTo>
                      <a:pt x="39" y="162"/>
                      <a:pt x="38" y="162"/>
                      <a:pt x="38" y="162"/>
                    </a:cubicBezTo>
                    <a:cubicBezTo>
                      <a:pt x="38" y="162"/>
                      <a:pt x="38" y="162"/>
                      <a:pt x="38" y="162"/>
                    </a:cubicBezTo>
                    <a:cubicBezTo>
                      <a:pt x="38" y="162"/>
                      <a:pt x="38" y="162"/>
                      <a:pt x="38" y="163"/>
                    </a:cubicBezTo>
                    <a:cubicBezTo>
                      <a:pt x="38" y="163"/>
                      <a:pt x="38" y="163"/>
                      <a:pt x="39" y="163"/>
                    </a:cubicBezTo>
                    <a:cubicBezTo>
                      <a:pt x="39" y="163"/>
                      <a:pt x="39" y="164"/>
                      <a:pt x="39" y="164"/>
                    </a:cubicBezTo>
                    <a:cubicBezTo>
                      <a:pt x="39" y="164"/>
                      <a:pt x="39" y="164"/>
                      <a:pt x="39" y="164"/>
                    </a:cubicBezTo>
                    <a:cubicBezTo>
                      <a:pt x="39" y="165"/>
                      <a:pt x="39" y="165"/>
                      <a:pt x="39" y="166"/>
                    </a:cubicBezTo>
                    <a:cubicBezTo>
                      <a:pt x="39" y="166"/>
                      <a:pt x="39" y="167"/>
                      <a:pt x="39" y="167"/>
                    </a:cubicBezTo>
                    <a:cubicBezTo>
                      <a:pt x="39" y="168"/>
                      <a:pt x="39" y="168"/>
                      <a:pt x="39" y="168"/>
                    </a:cubicBezTo>
                    <a:cubicBezTo>
                      <a:pt x="39" y="169"/>
                      <a:pt x="39" y="169"/>
                      <a:pt x="39" y="169"/>
                    </a:cubicBezTo>
                    <a:cubicBezTo>
                      <a:pt x="39" y="169"/>
                      <a:pt x="39" y="169"/>
                      <a:pt x="39" y="169"/>
                    </a:cubicBezTo>
                    <a:cubicBezTo>
                      <a:pt x="39" y="169"/>
                      <a:pt x="39" y="169"/>
                      <a:pt x="39" y="168"/>
                    </a:cubicBezTo>
                    <a:cubicBezTo>
                      <a:pt x="39" y="168"/>
                      <a:pt x="39" y="168"/>
                      <a:pt x="39" y="168"/>
                    </a:cubicBezTo>
                    <a:cubicBezTo>
                      <a:pt x="39" y="168"/>
                      <a:pt x="40" y="168"/>
                      <a:pt x="40" y="168"/>
                    </a:cubicBezTo>
                    <a:cubicBezTo>
                      <a:pt x="40" y="168"/>
                      <a:pt x="40" y="168"/>
                      <a:pt x="40" y="168"/>
                    </a:cubicBezTo>
                    <a:cubicBezTo>
                      <a:pt x="40" y="168"/>
                      <a:pt x="40" y="168"/>
                      <a:pt x="40" y="168"/>
                    </a:cubicBezTo>
                    <a:cubicBezTo>
                      <a:pt x="40" y="168"/>
                      <a:pt x="40" y="168"/>
                      <a:pt x="40" y="168"/>
                    </a:cubicBezTo>
                    <a:cubicBezTo>
                      <a:pt x="42" y="166"/>
                      <a:pt x="44" y="166"/>
                      <a:pt x="46" y="165"/>
                    </a:cubicBezTo>
                    <a:cubicBezTo>
                      <a:pt x="50" y="164"/>
                      <a:pt x="53" y="165"/>
                      <a:pt x="58" y="166"/>
                    </a:cubicBezTo>
                    <a:cubicBezTo>
                      <a:pt x="59" y="166"/>
                      <a:pt x="59" y="166"/>
                      <a:pt x="60" y="167"/>
                    </a:cubicBezTo>
                    <a:cubicBezTo>
                      <a:pt x="61" y="167"/>
                      <a:pt x="62" y="167"/>
                      <a:pt x="63" y="168"/>
                    </a:cubicBezTo>
                    <a:cubicBezTo>
                      <a:pt x="63" y="168"/>
                      <a:pt x="63" y="168"/>
                      <a:pt x="63" y="168"/>
                    </a:cubicBezTo>
                    <a:cubicBezTo>
                      <a:pt x="64" y="168"/>
                      <a:pt x="65" y="169"/>
                      <a:pt x="65" y="169"/>
                    </a:cubicBezTo>
                    <a:cubicBezTo>
                      <a:pt x="65" y="169"/>
                      <a:pt x="65" y="169"/>
                      <a:pt x="65" y="169"/>
                    </a:cubicBezTo>
                    <a:cubicBezTo>
                      <a:pt x="66" y="170"/>
                      <a:pt x="67" y="170"/>
                      <a:pt x="68" y="171"/>
                    </a:cubicBezTo>
                    <a:cubicBezTo>
                      <a:pt x="68" y="171"/>
                      <a:pt x="68" y="171"/>
                      <a:pt x="68" y="171"/>
                    </a:cubicBezTo>
                    <a:cubicBezTo>
                      <a:pt x="69" y="172"/>
                      <a:pt x="70" y="172"/>
                      <a:pt x="70" y="173"/>
                    </a:cubicBezTo>
                    <a:cubicBezTo>
                      <a:pt x="74" y="176"/>
                      <a:pt x="77" y="178"/>
                      <a:pt x="80" y="178"/>
                    </a:cubicBezTo>
                    <a:cubicBezTo>
                      <a:pt x="87" y="179"/>
                      <a:pt x="88" y="177"/>
                      <a:pt x="90" y="176"/>
                    </a:cubicBezTo>
                    <a:cubicBezTo>
                      <a:pt x="90" y="176"/>
                      <a:pt x="90" y="176"/>
                      <a:pt x="90" y="176"/>
                    </a:cubicBezTo>
                    <a:cubicBezTo>
                      <a:pt x="90" y="176"/>
                      <a:pt x="90" y="176"/>
                      <a:pt x="90" y="176"/>
                    </a:cubicBezTo>
                    <a:cubicBezTo>
                      <a:pt x="90" y="176"/>
                      <a:pt x="90" y="176"/>
                      <a:pt x="90" y="176"/>
                    </a:cubicBezTo>
                    <a:cubicBezTo>
                      <a:pt x="90" y="177"/>
                      <a:pt x="90" y="177"/>
                      <a:pt x="90" y="177"/>
                    </a:cubicBezTo>
                    <a:cubicBezTo>
                      <a:pt x="90" y="177"/>
                      <a:pt x="90" y="177"/>
                      <a:pt x="90" y="178"/>
                    </a:cubicBezTo>
                    <a:cubicBezTo>
                      <a:pt x="90" y="178"/>
                      <a:pt x="86" y="180"/>
                      <a:pt x="81" y="180"/>
                    </a:cubicBezTo>
                    <a:cubicBezTo>
                      <a:pt x="78" y="179"/>
                      <a:pt x="76" y="178"/>
                      <a:pt x="73" y="176"/>
                    </a:cubicBezTo>
                    <a:cubicBezTo>
                      <a:pt x="73" y="176"/>
                      <a:pt x="72" y="176"/>
                      <a:pt x="71" y="175"/>
                    </a:cubicBezTo>
                    <a:cubicBezTo>
                      <a:pt x="69" y="173"/>
                      <a:pt x="67" y="172"/>
                      <a:pt x="65" y="170"/>
                    </a:cubicBezTo>
                    <a:cubicBezTo>
                      <a:pt x="64" y="169"/>
                      <a:pt x="63" y="169"/>
                      <a:pt x="62" y="168"/>
                    </a:cubicBezTo>
                    <a:cubicBezTo>
                      <a:pt x="61" y="168"/>
                      <a:pt x="61" y="168"/>
                      <a:pt x="60" y="168"/>
                    </a:cubicBezTo>
                    <a:cubicBezTo>
                      <a:pt x="60" y="167"/>
                      <a:pt x="60" y="167"/>
                      <a:pt x="59" y="167"/>
                    </a:cubicBezTo>
                    <a:cubicBezTo>
                      <a:pt x="55" y="165"/>
                      <a:pt x="49" y="165"/>
                      <a:pt x="44" y="166"/>
                    </a:cubicBezTo>
                    <a:cubicBezTo>
                      <a:pt x="44" y="166"/>
                      <a:pt x="44" y="166"/>
                      <a:pt x="43" y="167"/>
                    </a:cubicBezTo>
                    <a:cubicBezTo>
                      <a:pt x="43" y="167"/>
                      <a:pt x="43" y="167"/>
                      <a:pt x="42" y="167"/>
                    </a:cubicBezTo>
                    <a:cubicBezTo>
                      <a:pt x="42" y="167"/>
                      <a:pt x="42" y="167"/>
                      <a:pt x="42" y="167"/>
                    </a:cubicBezTo>
                    <a:cubicBezTo>
                      <a:pt x="42" y="167"/>
                      <a:pt x="42" y="167"/>
                      <a:pt x="42" y="167"/>
                    </a:cubicBezTo>
                    <a:cubicBezTo>
                      <a:pt x="41" y="168"/>
                      <a:pt x="41" y="168"/>
                      <a:pt x="41" y="168"/>
                    </a:cubicBezTo>
                    <a:cubicBezTo>
                      <a:pt x="40" y="168"/>
                      <a:pt x="40" y="169"/>
                      <a:pt x="40" y="169"/>
                    </a:cubicBezTo>
                    <a:cubicBezTo>
                      <a:pt x="40" y="169"/>
                      <a:pt x="40" y="169"/>
                      <a:pt x="40" y="169"/>
                    </a:cubicBezTo>
                    <a:cubicBezTo>
                      <a:pt x="40" y="169"/>
                      <a:pt x="40" y="169"/>
                      <a:pt x="40" y="170"/>
                    </a:cubicBezTo>
                    <a:cubicBezTo>
                      <a:pt x="40" y="170"/>
                      <a:pt x="40" y="170"/>
                      <a:pt x="40" y="170"/>
                    </a:cubicBezTo>
                    <a:cubicBezTo>
                      <a:pt x="42" y="172"/>
                      <a:pt x="43" y="179"/>
                      <a:pt x="37" y="184"/>
                    </a:cubicBezTo>
                    <a:cubicBezTo>
                      <a:pt x="35" y="187"/>
                      <a:pt x="32" y="188"/>
                      <a:pt x="28" y="189"/>
                    </a:cubicBezTo>
                    <a:cubicBezTo>
                      <a:pt x="28" y="190"/>
                      <a:pt x="28" y="190"/>
                      <a:pt x="27" y="190"/>
                    </a:cubicBezTo>
                    <a:cubicBezTo>
                      <a:pt x="27" y="190"/>
                      <a:pt x="27" y="190"/>
                      <a:pt x="27" y="190"/>
                    </a:cubicBezTo>
                    <a:cubicBezTo>
                      <a:pt x="27" y="190"/>
                      <a:pt x="27" y="190"/>
                      <a:pt x="27" y="191"/>
                    </a:cubicBezTo>
                    <a:cubicBezTo>
                      <a:pt x="27" y="191"/>
                      <a:pt x="27" y="191"/>
                      <a:pt x="27" y="191"/>
                    </a:cubicBezTo>
                    <a:cubicBezTo>
                      <a:pt x="26" y="193"/>
                      <a:pt x="28" y="195"/>
                      <a:pt x="29" y="197"/>
                    </a:cubicBezTo>
                    <a:cubicBezTo>
                      <a:pt x="30" y="198"/>
                      <a:pt x="30" y="198"/>
                      <a:pt x="31" y="199"/>
                    </a:cubicBezTo>
                    <a:cubicBezTo>
                      <a:pt x="31" y="199"/>
                      <a:pt x="31" y="199"/>
                      <a:pt x="31" y="199"/>
                    </a:cubicBezTo>
                    <a:cubicBezTo>
                      <a:pt x="32" y="200"/>
                      <a:pt x="32" y="200"/>
                      <a:pt x="32" y="200"/>
                    </a:cubicBezTo>
                    <a:cubicBezTo>
                      <a:pt x="32" y="200"/>
                      <a:pt x="32" y="200"/>
                      <a:pt x="32" y="200"/>
                    </a:cubicBezTo>
                    <a:cubicBezTo>
                      <a:pt x="33" y="201"/>
                      <a:pt x="33" y="201"/>
                      <a:pt x="34" y="201"/>
                    </a:cubicBezTo>
                    <a:cubicBezTo>
                      <a:pt x="34" y="201"/>
                      <a:pt x="34" y="201"/>
                      <a:pt x="34" y="201"/>
                    </a:cubicBezTo>
                    <a:cubicBezTo>
                      <a:pt x="34" y="201"/>
                      <a:pt x="34" y="201"/>
                      <a:pt x="34" y="201"/>
                    </a:cubicBezTo>
                    <a:cubicBezTo>
                      <a:pt x="34" y="201"/>
                      <a:pt x="34" y="201"/>
                      <a:pt x="34" y="201"/>
                    </a:cubicBezTo>
                    <a:cubicBezTo>
                      <a:pt x="36" y="202"/>
                      <a:pt x="38" y="202"/>
                      <a:pt x="40" y="201"/>
                    </a:cubicBezTo>
                    <a:cubicBezTo>
                      <a:pt x="40" y="201"/>
                      <a:pt x="40" y="201"/>
                      <a:pt x="41" y="201"/>
                    </a:cubicBezTo>
                    <a:cubicBezTo>
                      <a:pt x="41" y="201"/>
                      <a:pt x="41" y="201"/>
                      <a:pt x="41" y="201"/>
                    </a:cubicBezTo>
                    <a:cubicBezTo>
                      <a:pt x="41" y="201"/>
                      <a:pt x="41" y="201"/>
                      <a:pt x="41" y="201"/>
                    </a:cubicBezTo>
                    <a:cubicBezTo>
                      <a:pt x="37" y="202"/>
                      <a:pt x="35" y="202"/>
                      <a:pt x="34" y="202"/>
                    </a:cubicBezTo>
                    <a:cubicBezTo>
                      <a:pt x="34" y="202"/>
                      <a:pt x="34" y="202"/>
                      <a:pt x="34" y="202"/>
                    </a:cubicBezTo>
                    <a:cubicBezTo>
                      <a:pt x="34" y="202"/>
                      <a:pt x="34" y="202"/>
                      <a:pt x="33" y="202"/>
                    </a:cubicBezTo>
                    <a:cubicBezTo>
                      <a:pt x="33" y="202"/>
                      <a:pt x="33" y="202"/>
                      <a:pt x="33" y="202"/>
                    </a:cubicBezTo>
                    <a:cubicBezTo>
                      <a:pt x="33" y="202"/>
                      <a:pt x="33" y="202"/>
                      <a:pt x="33" y="202"/>
                    </a:cubicBezTo>
                    <a:cubicBezTo>
                      <a:pt x="33" y="202"/>
                      <a:pt x="33" y="203"/>
                      <a:pt x="33" y="203"/>
                    </a:cubicBezTo>
                    <a:cubicBezTo>
                      <a:pt x="33" y="204"/>
                      <a:pt x="34" y="206"/>
                      <a:pt x="34" y="207"/>
                    </a:cubicBezTo>
                    <a:cubicBezTo>
                      <a:pt x="34" y="207"/>
                      <a:pt x="34" y="207"/>
                      <a:pt x="34" y="207"/>
                    </a:cubicBezTo>
                    <a:cubicBezTo>
                      <a:pt x="35" y="207"/>
                      <a:pt x="35" y="208"/>
                      <a:pt x="36" y="209"/>
                    </a:cubicBezTo>
                    <a:cubicBezTo>
                      <a:pt x="36" y="209"/>
                      <a:pt x="37" y="210"/>
                      <a:pt x="37" y="210"/>
                    </a:cubicBezTo>
                    <a:cubicBezTo>
                      <a:pt x="38" y="211"/>
                      <a:pt x="38" y="211"/>
                      <a:pt x="39" y="212"/>
                    </a:cubicBezTo>
                    <a:cubicBezTo>
                      <a:pt x="39" y="212"/>
                      <a:pt x="39" y="212"/>
                      <a:pt x="39" y="212"/>
                    </a:cubicBezTo>
                    <a:cubicBezTo>
                      <a:pt x="40" y="212"/>
                      <a:pt x="40" y="213"/>
                      <a:pt x="41" y="213"/>
                    </a:cubicBezTo>
                    <a:cubicBezTo>
                      <a:pt x="41" y="213"/>
                      <a:pt x="41" y="213"/>
                      <a:pt x="41" y="213"/>
                    </a:cubicBezTo>
                    <a:cubicBezTo>
                      <a:pt x="42" y="214"/>
                      <a:pt x="43" y="214"/>
                      <a:pt x="43" y="214"/>
                    </a:cubicBezTo>
                    <a:cubicBezTo>
                      <a:pt x="44" y="214"/>
                      <a:pt x="44" y="215"/>
                      <a:pt x="44" y="215"/>
                    </a:cubicBezTo>
                    <a:cubicBezTo>
                      <a:pt x="45" y="215"/>
                      <a:pt x="45" y="215"/>
                      <a:pt x="46" y="215"/>
                    </a:cubicBezTo>
                    <a:cubicBezTo>
                      <a:pt x="46" y="215"/>
                      <a:pt x="46" y="215"/>
                      <a:pt x="47" y="215"/>
                    </a:cubicBezTo>
                    <a:cubicBezTo>
                      <a:pt x="47" y="215"/>
                      <a:pt x="47" y="215"/>
                      <a:pt x="47" y="215"/>
                    </a:cubicBezTo>
                    <a:cubicBezTo>
                      <a:pt x="47" y="215"/>
                      <a:pt x="47" y="215"/>
                      <a:pt x="47" y="215"/>
                    </a:cubicBezTo>
                    <a:cubicBezTo>
                      <a:pt x="48" y="215"/>
                      <a:pt x="49" y="215"/>
                      <a:pt x="50" y="215"/>
                    </a:cubicBezTo>
                    <a:cubicBezTo>
                      <a:pt x="51" y="215"/>
                      <a:pt x="52" y="214"/>
                      <a:pt x="53" y="214"/>
                    </a:cubicBezTo>
                    <a:cubicBezTo>
                      <a:pt x="52" y="214"/>
                      <a:pt x="52" y="215"/>
                      <a:pt x="51" y="215"/>
                    </a:cubicBezTo>
                    <a:cubicBezTo>
                      <a:pt x="50" y="215"/>
                      <a:pt x="49" y="215"/>
                      <a:pt x="48" y="215"/>
                    </a:cubicBezTo>
                    <a:cubicBezTo>
                      <a:pt x="48" y="215"/>
                      <a:pt x="48" y="215"/>
                      <a:pt x="48" y="215"/>
                    </a:cubicBezTo>
                    <a:cubicBezTo>
                      <a:pt x="48" y="215"/>
                      <a:pt x="48" y="215"/>
                      <a:pt x="47" y="215"/>
                    </a:cubicBezTo>
                    <a:cubicBezTo>
                      <a:pt x="47" y="216"/>
                      <a:pt x="47" y="216"/>
                      <a:pt x="46" y="216"/>
                    </a:cubicBezTo>
                    <a:cubicBezTo>
                      <a:pt x="46" y="216"/>
                      <a:pt x="46" y="216"/>
                      <a:pt x="46" y="216"/>
                    </a:cubicBezTo>
                    <a:cubicBezTo>
                      <a:pt x="48" y="216"/>
                      <a:pt x="49" y="217"/>
                      <a:pt x="51" y="217"/>
                    </a:cubicBezTo>
                    <a:cubicBezTo>
                      <a:pt x="51" y="218"/>
                      <a:pt x="52" y="218"/>
                      <a:pt x="53" y="218"/>
                    </a:cubicBezTo>
                    <a:cubicBezTo>
                      <a:pt x="54" y="218"/>
                      <a:pt x="55" y="219"/>
                      <a:pt x="56" y="219"/>
                    </a:cubicBezTo>
                    <a:cubicBezTo>
                      <a:pt x="58" y="219"/>
                      <a:pt x="59" y="219"/>
                      <a:pt x="61" y="219"/>
                    </a:cubicBezTo>
                    <a:cubicBezTo>
                      <a:pt x="61" y="219"/>
                      <a:pt x="61" y="219"/>
                      <a:pt x="61" y="219"/>
                    </a:cubicBezTo>
                    <a:cubicBezTo>
                      <a:pt x="62" y="219"/>
                      <a:pt x="64" y="219"/>
                      <a:pt x="65" y="218"/>
                    </a:cubicBezTo>
                    <a:cubicBezTo>
                      <a:pt x="65" y="218"/>
                      <a:pt x="65" y="218"/>
                      <a:pt x="66" y="218"/>
                    </a:cubicBezTo>
                    <a:cubicBezTo>
                      <a:pt x="67" y="218"/>
                      <a:pt x="68" y="218"/>
                      <a:pt x="69" y="217"/>
                    </a:cubicBezTo>
                    <a:cubicBezTo>
                      <a:pt x="71" y="217"/>
                      <a:pt x="73" y="216"/>
                      <a:pt x="74" y="215"/>
                    </a:cubicBezTo>
                    <a:cubicBezTo>
                      <a:pt x="75" y="214"/>
                      <a:pt x="76" y="214"/>
                      <a:pt x="77" y="213"/>
                    </a:cubicBezTo>
                    <a:cubicBezTo>
                      <a:pt x="77" y="213"/>
                      <a:pt x="77" y="213"/>
                      <a:pt x="77" y="213"/>
                    </a:cubicBezTo>
                    <a:cubicBezTo>
                      <a:pt x="78" y="213"/>
                      <a:pt x="78" y="212"/>
                      <a:pt x="78" y="212"/>
                    </a:cubicBezTo>
                    <a:cubicBezTo>
                      <a:pt x="80" y="212"/>
                      <a:pt x="81" y="212"/>
                      <a:pt x="83" y="212"/>
                    </a:cubicBezTo>
                    <a:cubicBezTo>
                      <a:pt x="84" y="211"/>
                      <a:pt x="85" y="211"/>
                      <a:pt x="87" y="211"/>
                    </a:cubicBezTo>
                    <a:cubicBezTo>
                      <a:pt x="87" y="211"/>
                      <a:pt x="87" y="211"/>
                      <a:pt x="87" y="211"/>
                    </a:cubicBezTo>
                    <a:cubicBezTo>
                      <a:pt x="88" y="211"/>
                      <a:pt x="89" y="211"/>
                      <a:pt x="91" y="211"/>
                    </a:cubicBezTo>
                    <a:cubicBezTo>
                      <a:pt x="91" y="211"/>
                      <a:pt x="91" y="211"/>
                      <a:pt x="91" y="211"/>
                    </a:cubicBezTo>
                    <a:cubicBezTo>
                      <a:pt x="92" y="210"/>
                      <a:pt x="93" y="210"/>
                      <a:pt x="95" y="210"/>
                    </a:cubicBezTo>
                    <a:cubicBezTo>
                      <a:pt x="98" y="209"/>
                      <a:pt x="102" y="208"/>
                      <a:pt x="106" y="206"/>
                    </a:cubicBezTo>
                    <a:cubicBezTo>
                      <a:pt x="107" y="205"/>
                      <a:pt x="108" y="205"/>
                      <a:pt x="110" y="204"/>
                    </a:cubicBezTo>
                    <a:cubicBezTo>
                      <a:pt x="110" y="204"/>
                      <a:pt x="110" y="204"/>
                      <a:pt x="110" y="204"/>
                    </a:cubicBezTo>
                    <a:cubicBezTo>
                      <a:pt x="110" y="204"/>
                      <a:pt x="110" y="203"/>
                      <a:pt x="111" y="203"/>
                    </a:cubicBezTo>
                    <a:cubicBezTo>
                      <a:pt x="111" y="203"/>
                      <a:pt x="112" y="203"/>
                      <a:pt x="112" y="202"/>
                    </a:cubicBezTo>
                    <a:cubicBezTo>
                      <a:pt x="112" y="202"/>
                      <a:pt x="113" y="201"/>
                      <a:pt x="113" y="201"/>
                    </a:cubicBezTo>
                    <a:cubicBezTo>
                      <a:pt x="113" y="201"/>
                      <a:pt x="113" y="201"/>
                      <a:pt x="113" y="201"/>
                    </a:cubicBezTo>
                    <a:cubicBezTo>
                      <a:pt x="120" y="192"/>
                      <a:pt x="117" y="179"/>
                      <a:pt x="114" y="170"/>
                    </a:cubicBezTo>
                    <a:cubicBezTo>
                      <a:pt x="114" y="169"/>
                      <a:pt x="113" y="167"/>
                      <a:pt x="113" y="166"/>
                    </a:cubicBezTo>
                    <a:cubicBezTo>
                      <a:pt x="113" y="166"/>
                      <a:pt x="113" y="166"/>
                      <a:pt x="112" y="166"/>
                    </a:cubicBezTo>
                    <a:cubicBezTo>
                      <a:pt x="112" y="164"/>
                      <a:pt x="111" y="162"/>
                      <a:pt x="111" y="161"/>
                    </a:cubicBezTo>
                    <a:cubicBezTo>
                      <a:pt x="109" y="156"/>
                      <a:pt x="105" y="150"/>
                      <a:pt x="107" y="143"/>
                    </a:cubicBezTo>
                    <a:cubicBezTo>
                      <a:pt x="107" y="143"/>
                      <a:pt x="107" y="143"/>
                      <a:pt x="107" y="143"/>
                    </a:cubicBezTo>
                    <a:cubicBezTo>
                      <a:pt x="108" y="142"/>
                      <a:pt x="108" y="141"/>
                      <a:pt x="109" y="139"/>
                    </a:cubicBezTo>
                    <a:cubicBezTo>
                      <a:pt x="110" y="138"/>
                      <a:pt x="111" y="137"/>
                      <a:pt x="112" y="136"/>
                    </a:cubicBezTo>
                    <a:cubicBezTo>
                      <a:pt x="114" y="134"/>
                      <a:pt x="117" y="131"/>
                      <a:pt x="119" y="129"/>
                    </a:cubicBezTo>
                    <a:cubicBezTo>
                      <a:pt x="121" y="128"/>
                      <a:pt x="123" y="126"/>
                      <a:pt x="126" y="123"/>
                    </a:cubicBezTo>
                    <a:cubicBezTo>
                      <a:pt x="127" y="122"/>
                      <a:pt x="128" y="121"/>
                      <a:pt x="129" y="119"/>
                    </a:cubicBezTo>
                    <a:cubicBezTo>
                      <a:pt x="129" y="119"/>
                      <a:pt x="130" y="119"/>
                      <a:pt x="130" y="118"/>
                    </a:cubicBezTo>
                    <a:cubicBezTo>
                      <a:pt x="130" y="118"/>
                      <a:pt x="130" y="118"/>
                      <a:pt x="130" y="118"/>
                    </a:cubicBezTo>
                    <a:cubicBezTo>
                      <a:pt x="131" y="117"/>
                      <a:pt x="132" y="115"/>
                      <a:pt x="132" y="114"/>
                    </a:cubicBezTo>
                    <a:cubicBezTo>
                      <a:pt x="132" y="114"/>
                      <a:pt x="132" y="114"/>
                      <a:pt x="132" y="114"/>
                    </a:cubicBezTo>
                    <a:cubicBezTo>
                      <a:pt x="136" y="107"/>
                      <a:pt x="137" y="99"/>
                      <a:pt x="135" y="86"/>
                    </a:cubicBezTo>
                    <a:cubicBezTo>
                      <a:pt x="135" y="86"/>
                      <a:pt x="135" y="86"/>
                      <a:pt x="135" y="86"/>
                    </a:cubicBezTo>
                    <a:cubicBezTo>
                      <a:pt x="141" y="83"/>
                      <a:pt x="147" y="80"/>
                      <a:pt x="151" y="76"/>
                    </a:cubicBezTo>
                    <a:cubicBezTo>
                      <a:pt x="154" y="74"/>
                      <a:pt x="156" y="73"/>
                      <a:pt x="158" y="71"/>
                    </a:cubicBezTo>
                    <a:cubicBezTo>
                      <a:pt x="158" y="71"/>
                      <a:pt x="158" y="71"/>
                      <a:pt x="158" y="71"/>
                    </a:cubicBezTo>
                    <a:cubicBezTo>
                      <a:pt x="160" y="69"/>
                      <a:pt x="161" y="67"/>
                      <a:pt x="163" y="65"/>
                    </a:cubicBezTo>
                    <a:cubicBezTo>
                      <a:pt x="163" y="65"/>
                      <a:pt x="163" y="65"/>
                      <a:pt x="163" y="65"/>
                    </a:cubicBezTo>
                    <a:cubicBezTo>
                      <a:pt x="165" y="63"/>
                      <a:pt x="166" y="61"/>
                      <a:pt x="167" y="59"/>
                    </a:cubicBezTo>
                    <a:cubicBezTo>
                      <a:pt x="170" y="55"/>
                      <a:pt x="171" y="51"/>
                      <a:pt x="172" y="47"/>
                    </a:cubicBezTo>
                    <a:cubicBezTo>
                      <a:pt x="173" y="42"/>
                      <a:pt x="173" y="38"/>
                      <a:pt x="172" y="33"/>
                    </a:cubicBezTo>
                    <a:close/>
                    <a:moveTo>
                      <a:pt x="19" y="85"/>
                    </a:moveTo>
                    <a:cubicBezTo>
                      <a:pt x="17" y="83"/>
                      <a:pt x="17" y="81"/>
                      <a:pt x="16" y="80"/>
                    </a:cubicBezTo>
                    <a:cubicBezTo>
                      <a:pt x="16" y="79"/>
                      <a:pt x="16" y="79"/>
                      <a:pt x="16" y="78"/>
                    </a:cubicBezTo>
                    <a:cubicBezTo>
                      <a:pt x="16" y="78"/>
                      <a:pt x="16" y="78"/>
                      <a:pt x="16" y="78"/>
                    </a:cubicBezTo>
                    <a:cubicBezTo>
                      <a:pt x="16" y="72"/>
                      <a:pt x="19" y="65"/>
                      <a:pt x="22" y="59"/>
                    </a:cubicBezTo>
                    <a:cubicBezTo>
                      <a:pt x="24" y="57"/>
                      <a:pt x="25" y="55"/>
                      <a:pt x="26" y="53"/>
                    </a:cubicBezTo>
                    <a:cubicBezTo>
                      <a:pt x="26" y="52"/>
                      <a:pt x="26" y="52"/>
                      <a:pt x="26" y="52"/>
                    </a:cubicBezTo>
                    <a:cubicBezTo>
                      <a:pt x="28" y="50"/>
                      <a:pt x="30" y="47"/>
                      <a:pt x="32" y="45"/>
                    </a:cubicBezTo>
                    <a:cubicBezTo>
                      <a:pt x="33" y="44"/>
                      <a:pt x="34" y="44"/>
                      <a:pt x="34" y="43"/>
                    </a:cubicBezTo>
                    <a:cubicBezTo>
                      <a:pt x="35" y="43"/>
                      <a:pt x="35" y="42"/>
                      <a:pt x="36" y="42"/>
                    </a:cubicBezTo>
                    <a:cubicBezTo>
                      <a:pt x="37" y="41"/>
                      <a:pt x="38" y="40"/>
                      <a:pt x="39" y="39"/>
                    </a:cubicBezTo>
                    <a:cubicBezTo>
                      <a:pt x="41" y="37"/>
                      <a:pt x="44" y="36"/>
                      <a:pt x="50" y="36"/>
                    </a:cubicBezTo>
                    <a:cubicBezTo>
                      <a:pt x="50" y="36"/>
                      <a:pt x="51" y="36"/>
                      <a:pt x="51" y="37"/>
                    </a:cubicBezTo>
                    <a:cubicBezTo>
                      <a:pt x="51" y="37"/>
                      <a:pt x="51" y="39"/>
                      <a:pt x="51" y="40"/>
                    </a:cubicBezTo>
                    <a:cubicBezTo>
                      <a:pt x="51" y="40"/>
                      <a:pt x="51" y="41"/>
                      <a:pt x="51" y="41"/>
                    </a:cubicBezTo>
                    <a:cubicBezTo>
                      <a:pt x="50" y="41"/>
                      <a:pt x="50" y="41"/>
                      <a:pt x="50" y="42"/>
                    </a:cubicBezTo>
                    <a:cubicBezTo>
                      <a:pt x="50" y="42"/>
                      <a:pt x="50" y="42"/>
                      <a:pt x="50" y="43"/>
                    </a:cubicBezTo>
                    <a:cubicBezTo>
                      <a:pt x="49" y="44"/>
                      <a:pt x="49" y="46"/>
                      <a:pt x="48" y="48"/>
                    </a:cubicBezTo>
                    <a:cubicBezTo>
                      <a:pt x="47" y="50"/>
                      <a:pt x="46" y="52"/>
                      <a:pt x="45" y="54"/>
                    </a:cubicBezTo>
                    <a:cubicBezTo>
                      <a:pt x="45" y="55"/>
                      <a:pt x="45" y="56"/>
                      <a:pt x="44" y="57"/>
                    </a:cubicBezTo>
                    <a:cubicBezTo>
                      <a:pt x="43" y="59"/>
                      <a:pt x="42" y="62"/>
                      <a:pt x="41" y="65"/>
                    </a:cubicBezTo>
                    <a:cubicBezTo>
                      <a:pt x="41" y="66"/>
                      <a:pt x="41" y="66"/>
                      <a:pt x="41" y="66"/>
                    </a:cubicBezTo>
                    <a:cubicBezTo>
                      <a:pt x="41" y="67"/>
                      <a:pt x="41" y="67"/>
                      <a:pt x="40" y="68"/>
                    </a:cubicBezTo>
                    <a:cubicBezTo>
                      <a:pt x="40" y="69"/>
                      <a:pt x="40" y="69"/>
                      <a:pt x="40" y="70"/>
                    </a:cubicBezTo>
                    <a:cubicBezTo>
                      <a:pt x="40" y="71"/>
                      <a:pt x="40" y="71"/>
                      <a:pt x="39" y="71"/>
                    </a:cubicBezTo>
                    <a:cubicBezTo>
                      <a:pt x="39" y="72"/>
                      <a:pt x="39" y="72"/>
                      <a:pt x="39" y="72"/>
                    </a:cubicBezTo>
                    <a:cubicBezTo>
                      <a:pt x="39" y="73"/>
                      <a:pt x="39" y="74"/>
                      <a:pt x="38" y="75"/>
                    </a:cubicBezTo>
                    <a:cubicBezTo>
                      <a:pt x="38" y="77"/>
                      <a:pt x="37" y="78"/>
                      <a:pt x="36" y="80"/>
                    </a:cubicBezTo>
                    <a:cubicBezTo>
                      <a:pt x="36" y="81"/>
                      <a:pt x="35" y="83"/>
                      <a:pt x="34" y="84"/>
                    </a:cubicBezTo>
                    <a:cubicBezTo>
                      <a:pt x="34" y="84"/>
                      <a:pt x="34" y="84"/>
                      <a:pt x="34" y="84"/>
                    </a:cubicBezTo>
                    <a:cubicBezTo>
                      <a:pt x="34" y="85"/>
                      <a:pt x="34" y="85"/>
                      <a:pt x="33" y="86"/>
                    </a:cubicBezTo>
                    <a:cubicBezTo>
                      <a:pt x="33" y="86"/>
                      <a:pt x="32" y="87"/>
                      <a:pt x="32" y="87"/>
                    </a:cubicBezTo>
                    <a:cubicBezTo>
                      <a:pt x="30" y="89"/>
                      <a:pt x="28" y="90"/>
                      <a:pt x="27" y="90"/>
                    </a:cubicBezTo>
                    <a:cubicBezTo>
                      <a:pt x="26" y="90"/>
                      <a:pt x="25" y="90"/>
                      <a:pt x="25" y="90"/>
                    </a:cubicBezTo>
                    <a:cubicBezTo>
                      <a:pt x="24" y="89"/>
                      <a:pt x="23" y="89"/>
                      <a:pt x="22" y="88"/>
                    </a:cubicBezTo>
                    <a:cubicBezTo>
                      <a:pt x="22" y="88"/>
                      <a:pt x="22" y="88"/>
                      <a:pt x="22" y="88"/>
                    </a:cubicBezTo>
                    <a:cubicBezTo>
                      <a:pt x="22" y="88"/>
                      <a:pt x="21" y="88"/>
                      <a:pt x="21" y="87"/>
                    </a:cubicBezTo>
                    <a:cubicBezTo>
                      <a:pt x="21" y="87"/>
                      <a:pt x="21" y="87"/>
                      <a:pt x="21" y="87"/>
                    </a:cubicBezTo>
                    <a:cubicBezTo>
                      <a:pt x="20" y="87"/>
                      <a:pt x="20" y="86"/>
                      <a:pt x="20" y="86"/>
                    </a:cubicBezTo>
                    <a:cubicBezTo>
                      <a:pt x="19" y="86"/>
                      <a:pt x="19" y="85"/>
                      <a:pt x="19" y="85"/>
                    </a:cubicBezTo>
                    <a:close/>
                    <a:moveTo>
                      <a:pt x="83" y="32"/>
                    </a:moveTo>
                    <a:cubicBezTo>
                      <a:pt x="83" y="33"/>
                      <a:pt x="83" y="33"/>
                      <a:pt x="84" y="33"/>
                    </a:cubicBezTo>
                    <a:cubicBezTo>
                      <a:pt x="84" y="34"/>
                      <a:pt x="85" y="34"/>
                      <a:pt x="85" y="35"/>
                    </a:cubicBezTo>
                    <a:cubicBezTo>
                      <a:pt x="86" y="35"/>
                      <a:pt x="86" y="36"/>
                      <a:pt x="86" y="37"/>
                    </a:cubicBezTo>
                    <a:cubicBezTo>
                      <a:pt x="86" y="37"/>
                      <a:pt x="86" y="37"/>
                      <a:pt x="86" y="37"/>
                    </a:cubicBezTo>
                    <a:cubicBezTo>
                      <a:pt x="87" y="39"/>
                      <a:pt x="88" y="42"/>
                      <a:pt x="87" y="44"/>
                    </a:cubicBezTo>
                    <a:cubicBezTo>
                      <a:pt x="86" y="45"/>
                      <a:pt x="86" y="45"/>
                      <a:pt x="86" y="46"/>
                    </a:cubicBezTo>
                    <a:cubicBezTo>
                      <a:pt x="86" y="46"/>
                      <a:pt x="86" y="46"/>
                      <a:pt x="86" y="46"/>
                    </a:cubicBezTo>
                    <a:cubicBezTo>
                      <a:pt x="86" y="46"/>
                      <a:pt x="86" y="45"/>
                      <a:pt x="86" y="45"/>
                    </a:cubicBezTo>
                    <a:cubicBezTo>
                      <a:pt x="86" y="45"/>
                      <a:pt x="86" y="45"/>
                      <a:pt x="86" y="44"/>
                    </a:cubicBezTo>
                    <a:cubicBezTo>
                      <a:pt x="86" y="44"/>
                      <a:pt x="86" y="43"/>
                      <a:pt x="86" y="42"/>
                    </a:cubicBezTo>
                    <a:cubicBezTo>
                      <a:pt x="86" y="42"/>
                      <a:pt x="86" y="42"/>
                      <a:pt x="86" y="41"/>
                    </a:cubicBezTo>
                    <a:cubicBezTo>
                      <a:pt x="86" y="41"/>
                      <a:pt x="86" y="40"/>
                      <a:pt x="86" y="40"/>
                    </a:cubicBezTo>
                    <a:cubicBezTo>
                      <a:pt x="85" y="39"/>
                      <a:pt x="85" y="39"/>
                      <a:pt x="85" y="38"/>
                    </a:cubicBezTo>
                    <a:cubicBezTo>
                      <a:pt x="85" y="38"/>
                      <a:pt x="85" y="38"/>
                      <a:pt x="84" y="38"/>
                    </a:cubicBezTo>
                    <a:cubicBezTo>
                      <a:pt x="84" y="37"/>
                      <a:pt x="84" y="37"/>
                      <a:pt x="84" y="37"/>
                    </a:cubicBezTo>
                    <a:cubicBezTo>
                      <a:pt x="83" y="36"/>
                      <a:pt x="83" y="36"/>
                      <a:pt x="83" y="36"/>
                    </a:cubicBezTo>
                    <a:cubicBezTo>
                      <a:pt x="78" y="30"/>
                      <a:pt x="68" y="29"/>
                      <a:pt x="64" y="32"/>
                    </a:cubicBezTo>
                    <a:cubicBezTo>
                      <a:pt x="64" y="32"/>
                      <a:pt x="64" y="32"/>
                      <a:pt x="64" y="32"/>
                    </a:cubicBezTo>
                    <a:cubicBezTo>
                      <a:pt x="64" y="32"/>
                      <a:pt x="64" y="32"/>
                      <a:pt x="64" y="32"/>
                    </a:cubicBezTo>
                    <a:cubicBezTo>
                      <a:pt x="64" y="32"/>
                      <a:pt x="65" y="32"/>
                      <a:pt x="65" y="32"/>
                    </a:cubicBezTo>
                    <a:cubicBezTo>
                      <a:pt x="65" y="31"/>
                      <a:pt x="65" y="31"/>
                      <a:pt x="66" y="31"/>
                    </a:cubicBezTo>
                    <a:cubicBezTo>
                      <a:pt x="66" y="30"/>
                      <a:pt x="67" y="30"/>
                      <a:pt x="68" y="30"/>
                    </a:cubicBezTo>
                    <a:cubicBezTo>
                      <a:pt x="68" y="29"/>
                      <a:pt x="69" y="29"/>
                      <a:pt x="69" y="29"/>
                    </a:cubicBezTo>
                    <a:cubicBezTo>
                      <a:pt x="71" y="28"/>
                      <a:pt x="74" y="28"/>
                      <a:pt x="77" y="29"/>
                    </a:cubicBezTo>
                    <a:cubicBezTo>
                      <a:pt x="77" y="29"/>
                      <a:pt x="77" y="29"/>
                      <a:pt x="78" y="29"/>
                    </a:cubicBezTo>
                    <a:cubicBezTo>
                      <a:pt x="78" y="29"/>
                      <a:pt x="78" y="29"/>
                      <a:pt x="78" y="29"/>
                    </a:cubicBezTo>
                    <a:cubicBezTo>
                      <a:pt x="80" y="30"/>
                      <a:pt x="81" y="31"/>
                      <a:pt x="83" y="32"/>
                    </a:cubicBezTo>
                    <a:close/>
                    <a:moveTo>
                      <a:pt x="25" y="92"/>
                    </a:moveTo>
                    <a:cubicBezTo>
                      <a:pt x="27" y="92"/>
                      <a:pt x="29" y="92"/>
                      <a:pt x="31" y="92"/>
                    </a:cubicBezTo>
                    <a:cubicBezTo>
                      <a:pt x="32" y="92"/>
                      <a:pt x="33" y="93"/>
                      <a:pt x="34" y="93"/>
                    </a:cubicBezTo>
                    <a:cubicBezTo>
                      <a:pt x="35" y="94"/>
                      <a:pt x="35" y="94"/>
                      <a:pt x="36" y="95"/>
                    </a:cubicBezTo>
                    <a:cubicBezTo>
                      <a:pt x="36" y="95"/>
                      <a:pt x="36" y="95"/>
                      <a:pt x="36" y="95"/>
                    </a:cubicBezTo>
                    <a:cubicBezTo>
                      <a:pt x="36" y="96"/>
                      <a:pt x="36" y="96"/>
                      <a:pt x="36" y="96"/>
                    </a:cubicBezTo>
                    <a:cubicBezTo>
                      <a:pt x="36" y="96"/>
                      <a:pt x="36" y="96"/>
                      <a:pt x="36" y="96"/>
                    </a:cubicBezTo>
                    <a:cubicBezTo>
                      <a:pt x="36" y="96"/>
                      <a:pt x="36" y="96"/>
                      <a:pt x="35" y="96"/>
                    </a:cubicBezTo>
                    <a:cubicBezTo>
                      <a:pt x="35" y="96"/>
                      <a:pt x="35" y="96"/>
                      <a:pt x="35" y="96"/>
                    </a:cubicBezTo>
                    <a:cubicBezTo>
                      <a:pt x="35" y="96"/>
                      <a:pt x="35" y="96"/>
                      <a:pt x="35" y="96"/>
                    </a:cubicBezTo>
                    <a:cubicBezTo>
                      <a:pt x="32" y="93"/>
                      <a:pt x="28" y="93"/>
                      <a:pt x="24" y="94"/>
                    </a:cubicBezTo>
                    <a:cubicBezTo>
                      <a:pt x="23" y="94"/>
                      <a:pt x="21" y="95"/>
                      <a:pt x="20" y="96"/>
                    </a:cubicBezTo>
                    <a:cubicBezTo>
                      <a:pt x="19" y="97"/>
                      <a:pt x="18" y="97"/>
                      <a:pt x="18" y="98"/>
                    </a:cubicBezTo>
                    <a:cubicBezTo>
                      <a:pt x="18" y="98"/>
                      <a:pt x="18" y="99"/>
                      <a:pt x="18" y="99"/>
                    </a:cubicBezTo>
                    <a:cubicBezTo>
                      <a:pt x="18" y="100"/>
                      <a:pt x="17" y="100"/>
                      <a:pt x="17" y="101"/>
                    </a:cubicBezTo>
                    <a:cubicBezTo>
                      <a:pt x="17" y="101"/>
                      <a:pt x="17" y="102"/>
                      <a:pt x="18" y="103"/>
                    </a:cubicBezTo>
                    <a:cubicBezTo>
                      <a:pt x="18" y="104"/>
                      <a:pt x="19" y="106"/>
                      <a:pt x="20" y="107"/>
                    </a:cubicBezTo>
                    <a:cubicBezTo>
                      <a:pt x="20" y="107"/>
                      <a:pt x="20" y="108"/>
                      <a:pt x="21" y="108"/>
                    </a:cubicBezTo>
                    <a:cubicBezTo>
                      <a:pt x="21" y="109"/>
                      <a:pt x="22" y="109"/>
                      <a:pt x="23" y="110"/>
                    </a:cubicBezTo>
                    <a:cubicBezTo>
                      <a:pt x="24" y="110"/>
                      <a:pt x="24" y="111"/>
                      <a:pt x="25" y="111"/>
                    </a:cubicBezTo>
                    <a:cubicBezTo>
                      <a:pt x="29" y="113"/>
                      <a:pt x="35" y="109"/>
                      <a:pt x="39" y="111"/>
                    </a:cubicBezTo>
                    <a:cubicBezTo>
                      <a:pt x="40" y="111"/>
                      <a:pt x="42" y="113"/>
                      <a:pt x="44" y="113"/>
                    </a:cubicBezTo>
                    <a:cubicBezTo>
                      <a:pt x="45" y="113"/>
                      <a:pt x="46" y="114"/>
                      <a:pt x="46" y="113"/>
                    </a:cubicBezTo>
                    <a:cubicBezTo>
                      <a:pt x="47" y="113"/>
                      <a:pt x="47" y="113"/>
                      <a:pt x="47" y="113"/>
                    </a:cubicBezTo>
                    <a:cubicBezTo>
                      <a:pt x="49" y="112"/>
                      <a:pt x="49" y="110"/>
                      <a:pt x="48" y="109"/>
                    </a:cubicBezTo>
                    <a:cubicBezTo>
                      <a:pt x="48" y="108"/>
                      <a:pt x="47" y="106"/>
                      <a:pt x="47" y="106"/>
                    </a:cubicBezTo>
                    <a:cubicBezTo>
                      <a:pt x="48" y="106"/>
                      <a:pt x="48" y="106"/>
                      <a:pt x="48" y="106"/>
                    </a:cubicBezTo>
                    <a:cubicBezTo>
                      <a:pt x="48" y="106"/>
                      <a:pt x="48" y="106"/>
                      <a:pt x="48" y="106"/>
                    </a:cubicBezTo>
                    <a:cubicBezTo>
                      <a:pt x="48" y="106"/>
                      <a:pt x="48" y="106"/>
                      <a:pt x="48" y="106"/>
                    </a:cubicBezTo>
                    <a:cubicBezTo>
                      <a:pt x="48" y="106"/>
                      <a:pt x="48" y="106"/>
                      <a:pt x="48" y="106"/>
                    </a:cubicBezTo>
                    <a:cubicBezTo>
                      <a:pt x="48" y="106"/>
                      <a:pt x="48" y="106"/>
                      <a:pt x="49" y="106"/>
                    </a:cubicBezTo>
                    <a:cubicBezTo>
                      <a:pt x="49" y="106"/>
                      <a:pt x="49" y="107"/>
                      <a:pt x="49" y="107"/>
                    </a:cubicBezTo>
                    <a:cubicBezTo>
                      <a:pt x="49" y="107"/>
                      <a:pt x="50" y="107"/>
                      <a:pt x="50" y="108"/>
                    </a:cubicBezTo>
                    <a:cubicBezTo>
                      <a:pt x="50" y="109"/>
                      <a:pt x="50" y="110"/>
                      <a:pt x="50" y="112"/>
                    </a:cubicBezTo>
                    <a:cubicBezTo>
                      <a:pt x="49" y="113"/>
                      <a:pt x="49" y="113"/>
                      <a:pt x="48" y="114"/>
                    </a:cubicBezTo>
                    <a:cubicBezTo>
                      <a:pt x="48" y="114"/>
                      <a:pt x="47" y="114"/>
                      <a:pt x="47" y="115"/>
                    </a:cubicBezTo>
                    <a:cubicBezTo>
                      <a:pt x="47" y="115"/>
                      <a:pt x="47" y="115"/>
                      <a:pt x="47" y="115"/>
                    </a:cubicBezTo>
                    <a:cubicBezTo>
                      <a:pt x="46" y="115"/>
                      <a:pt x="46" y="115"/>
                      <a:pt x="46" y="115"/>
                    </a:cubicBezTo>
                    <a:cubicBezTo>
                      <a:pt x="45" y="115"/>
                      <a:pt x="45" y="115"/>
                      <a:pt x="45" y="115"/>
                    </a:cubicBezTo>
                    <a:cubicBezTo>
                      <a:pt x="44" y="115"/>
                      <a:pt x="44" y="115"/>
                      <a:pt x="43" y="115"/>
                    </a:cubicBezTo>
                    <a:cubicBezTo>
                      <a:pt x="43" y="115"/>
                      <a:pt x="43" y="115"/>
                      <a:pt x="43" y="115"/>
                    </a:cubicBezTo>
                    <a:cubicBezTo>
                      <a:pt x="43" y="115"/>
                      <a:pt x="42" y="114"/>
                      <a:pt x="42" y="114"/>
                    </a:cubicBezTo>
                    <a:cubicBezTo>
                      <a:pt x="42" y="114"/>
                      <a:pt x="42" y="114"/>
                      <a:pt x="42" y="114"/>
                    </a:cubicBezTo>
                    <a:cubicBezTo>
                      <a:pt x="42" y="114"/>
                      <a:pt x="41" y="114"/>
                      <a:pt x="41" y="114"/>
                    </a:cubicBezTo>
                    <a:cubicBezTo>
                      <a:pt x="41" y="114"/>
                      <a:pt x="41" y="114"/>
                      <a:pt x="41" y="114"/>
                    </a:cubicBezTo>
                    <a:cubicBezTo>
                      <a:pt x="41" y="113"/>
                      <a:pt x="40" y="113"/>
                      <a:pt x="40" y="113"/>
                    </a:cubicBezTo>
                    <a:cubicBezTo>
                      <a:pt x="39" y="112"/>
                      <a:pt x="39" y="112"/>
                      <a:pt x="38" y="112"/>
                    </a:cubicBezTo>
                    <a:cubicBezTo>
                      <a:pt x="34" y="111"/>
                      <a:pt x="29" y="114"/>
                      <a:pt x="25" y="113"/>
                    </a:cubicBezTo>
                    <a:cubicBezTo>
                      <a:pt x="24" y="113"/>
                      <a:pt x="24" y="112"/>
                      <a:pt x="23" y="112"/>
                    </a:cubicBezTo>
                    <a:cubicBezTo>
                      <a:pt x="22" y="111"/>
                      <a:pt x="21" y="111"/>
                      <a:pt x="20" y="110"/>
                    </a:cubicBezTo>
                    <a:cubicBezTo>
                      <a:pt x="20" y="110"/>
                      <a:pt x="20" y="110"/>
                      <a:pt x="20" y="110"/>
                    </a:cubicBezTo>
                    <a:cubicBezTo>
                      <a:pt x="20" y="109"/>
                      <a:pt x="19" y="109"/>
                      <a:pt x="19" y="109"/>
                    </a:cubicBezTo>
                    <a:cubicBezTo>
                      <a:pt x="18" y="108"/>
                      <a:pt x="17" y="106"/>
                      <a:pt x="16" y="105"/>
                    </a:cubicBezTo>
                    <a:cubicBezTo>
                      <a:pt x="16" y="104"/>
                      <a:pt x="16" y="102"/>
                      <a:pt x="16" y="101"/>
                    </a:cubicBezTo>
                    <a:cubicBezTo>
                      <a:pt x="16" y="101"/>
                      <a:pt x="16" y="101"/>
                      <a:pt x="16" y="100"/>
                    </a:cubicBezTo>
                    <a:cubicBezTo>
                      <a:pt x="16" y="100"/>
                      <a:pt x="16" y="100"/>
                      <a:pt x="16" y="99"/>
                    </a:cubicBezTo>
                    <a:cubicBezTo>
                      <a:pt x="16" y="99"/>
                      <a:pt x="16" y="98"/>
                      <a:pt x="16" y="98"/>
                    </a:cubicBezTo>
                    <a:cubicBezTo>
                      <a:pt x="17" y="98"/>
                      <a:pt x="17" y="97"/>
                      <a:pt x="17" y="97"/>
                    </a:cubicBezTo>
                    <a:cubicBezTo>
                      <a:pt x="17" y="96"/>
                      <a:pt x="18" y="96"/>
                      <a:pt x="18" y="96"/>
                    </a:cubicBezTo>
                    <a:cubicBezTo>
                      <a:pt x="18" y="96"/>
                      <a:pt x="18" y="96"/>
                      <a:pt x="18" y="95"/>
                    </a:cubicBezTo>
                    <a:cubicBezTo>
                      <a:pt x="20" y="94"/>
                      <a:pt x="22" y="93"/>
                      <a:pt x="24" y="92"/>
                    </a:cubicBezTo>
                    <a:cubicBezTo>
                      <a:pt x="24" y="92"/>
                      <a:pt x="25" y="92"/>
                      <a:pt x="25" y="92"/>
                    </a:cubicBezTo>
                    <a:close/>
                    <a:moveTo>
                      <a:pt x="71" y="41"/>
                    </a:moveTo>
                    <a:cubicBezTo>
                      <a:pt x="71" y="41"/>
                      <a:pt x="71" y="41"/>
                      <a:pt x="71" y="41"/>
                    </a:cubicBezTo>
                    <a:cubicBezTo>
                      <a:pt x="72" y="42"/>
                      <a:pt x="72" y="42"/>
                      <a:pt x="73" y="43"/>
                    </a:cubicBezTo>
                    <a:cubicBezTo>
                      <a:pt x="74" y="43"/>
                      <a:pt x="75" y="44"/>
                      <a:pt x="75" y="44"/>
                    </a:cubicBezTo>
                    <a:cubicBezTo>
                      <a:pt x="76" y="45"/>
                      <a:pt x="77" y="46"/>
                      <a:pt x="77" y="47"/>
                    </a:cubicBezTo>
                    <a:cubicBezTo>
                      <a:pt x="78" y="48"/>
                      <a:pt x="79" y="49"/>
                      <a:pt x="80" y="51"/>
                    </a:cubicBezTo>
                    <a:cubicBezTo>
                      <a:pt x="80" y="51"/>
                      <a:pt x="80" y="51"/>
                      <a:pt x="80" y="51"/>
                    </a:cubicBezTo>
                    <a:cubicBezTo>
                      <a:pt x="84" y="60"/>
                      <a:pt x="84" y="73"/>
                      <a:pt x="82" y="83"/>
                    </a:cubicBezTo>
                    <a:cubicBezTo>
                      <a:pt x="82" y="84"/>
                      <a:pt x="81" y="86"/>
                      <a:pt x="81" y="87"/>
                    </a:cubicBezTo>
                    <a:cubicBezTo>
                      <a:pt x="80" y="88"/>
                      <a:pt x="80" y="89"/>
                      <a:pt x="80" y="90"/>
                    </a:cubicBezTo>
                    <a:cubicBezTo>
                      <a:pt x="78" y="94"/>
                      <a:pt x="76" y="98"/>
                      <a:pt x="74" y="101"/>
                    </a:cubicBezTo>
                    <a:cubicBezTo>
                      <a:pt x="73" y="102"/>
                      <a:pt x="73" y="102"/>
                      <a:pt x="72" y="103"/>
                    </a:cubicBezTo>
                    <a:cubicBezTo>
                      <a:pt x="72" y="103"/>
                      <a:pt x="72" y="103"/>
                      <a:pt x="72" y="103"/>
                    </a:cubicBezTo>
                    <a:cubicBezTo>
                      <a:pt x="73" y="103"/>
                      <a:pt x="74" y="103"/>
                      <a:pt x="75" y="103"/>
                    </a:cubicBezTo>
                    <a:cubicBezTo>
                      <a:pt x="75" y="103"/>
                      <a:pt x="75" y="103"/>
                      <a:pt x="76" y="103"/>
                    </a:cubicBezTo>
                    <a:cubicBezTo>
                      <a:pt x="77" y="103"/>
                      <a:pt x="78" y="103"/>
                      <a:pt x="79" y="103"/>
                    </a:cubicBezTo>
                    <a:cubicBezTo>
                      <a:pt x="80" y="103"/>
                      <a:pt x="80" y="103"/>
                      <a:pt x="81" y="103"/>
                    </a:cubicBezTo>
                    <a:cubicBezTo>
                      <a:pt x="81" y="104"/>
                      <a:pt x="81" y="104"/>
                      <a:pt x="81" y="104"/>
                    </a:cubicBezTo>
                    <a:cubicBezTo>
                      <a:pt x="82" y="104"/>
                      <a:pt x="82" y="104"/>
                      <a:pt x="82" y="104"/>
                    </a:cubicBezTo>
                    <a:cubicBezTo>
                      <a:pt x="83" y="104"/>
                      <a:pt x="83" y="105"/>
                      <a:pt x="83" y="105"/>
                    </a:cubicBezTo>
                    <a:cubicBezTo>
                      <a:pt x="83" y="104"/>
                      <a:pt x="82" y="104"/>
                      <a:pt x="82" y="104"/>
                    </a:cubicBezTo>
                    <a:cubicBezTo>
                      <a:pt x="79" y="103"/>
                      <a:pt x="74" y="103"/>
                      <a:pt x="69" y="104"/>
                    </a:cubicBezTo>
                    <a:cubicBezTo>
                      <a:pt x="66" y="104"/>
                      <a:pt x="63" y="104"/>
                      <a:pt x="61" y="105"/>
                    </a:cubicBezTo>
                    <a:cubicBezTo>
                      <a:pt x="57" y="105"/>
                      <a:pt x="53" y="104"/>
                      <a:pt x="49" y="103"/>
                    </a:cubicBezTo>
                    <a:cubicBezTo>
                      <a:pt x="49" y="103"/>
                      <a:pt x="49" y="103"/>
                      <a:pt x="49" y="103"/>
                    </a:cubicBezTo>
                    <a:cubicBezTo>
                      <a:pt x="48" y="103"/>
                      <a:pt x="48" y="102"/>
                      <a:pt x="48" y="102"/>
                    </a:cubicBezTo>
                    <a:cubicBezTo>
                      <a:pt x="47" y="102"/>
                      <a:pt x="47" y="102"/>
                      <a:pt x="47" y="102"/>
                    </a:cubicBezTo>
                    <a:cubicBezTo>
                      <a:pt x="46" y="102"/>
                      <a:pt x="45" y="101"/>
                      <a:pt x="44" y="100"/>
                    </a:cubicBezTo>
                    <a:cubicBezTo>
                      <a:pt x="44" y="99"/>
                      <a:pt x="43" y="99"/>
                      <a:pt x="42" y="98"/>
                    </a:cubicBezTo>
                    <a:cubicBezTo>
                      <a:pt x="37" y="90"/>
                      <a:pt x="39" y="80"/>
                      <a:pt x="43" y="71"/>
                    </a:cubicBezTo>
                    <a:cubicBezTo>
                      <a:pt x="46" y="64"/>
                      <a:pt x="49" y="57"/>
                      <a:pt x="53" y="52"/>
                    </a:cubicBezTo>
                    <a:cubicBezTo>
                      <a:pt x="54" y="50"/>
                      <a:pt x="55" y="49"/>
                      <a:pt x="56" y="47"/>
                    </a:cubicBezTo>
                    <a:cubicBezTo>
                      <a:pt x="61" y="43"/>
                      <a:pt x="66" y="39"/>
                      <a:pt x="71" y="41"/>
                    </a:cubicBezTo>
                    <a:close/>
                    <a:moveTo>
                      <a:pt x="25" y="126"/>
                    </a:moveTo>
                    <a:cubicBezTo>
                      <a:pt x="24" y="125"/>
                      <a:pt x="24" y="125"/>
                      <a:pt x="23" y="124"/>
                    </a:cubicBezTo>
                    <a:cubicBezTo>
                      <a:pt x="22" y="123"/>
                      <a:pt x="22" y="122"/>
                      <a:pt x="21" y="121"/>
                    </a:cubicBezTo>
                    <a:cubicBezTo>
                      <a:pt x="20" y="121"/>
                      <a:pt x="20" y="120"/>
                      <a:pt x="20" y="120"/>
                    </a:cubicBezTo>
                    <a:cubicBezTo>
                      <a:pt x="19" y="119"/>
                      <a:pt x="19" y="119"/>
                      <a:pt x="18" y="118"/>
                    </a:cubicBezTo>
                    <a:cubicBezTo>
                      <a:pt x="18" y="118"/>
                      <a:pt x="18" y="118"/>
                      <a:pt x="18" y="118"/>
                    </a:cubicBezTo>
                    <a:cubicBezTo>
                      <a:pt x="17" y="117"/>
                      <a:pt x="13" y="117"/>
                      <a:pt x="14" y="116"/>
                    </a:cubicBezTo>
                    <a:cubicBezTo>
                      <a:pt x="14" y="115"/>
                      <a:pt x="17" y="115"/>
                      <a:pt x="18" y="116"/>
                    </a:cubicBezTo>
                    <a:cubicBezTo>
                      <a:pt x="18" y="116"/>
                      <a:pt x="19" y="116"/>
                      <a:pt x="19" y="116"/>
                    </a:cubicBezTo>
                    <a:cubicBezTo>
                      <a:pt x="20" y="118"/>
                      <a:pt x="21" y="120"/>
                      <a:pt x="23" y="121"/>
                    </a:cubicBezTo>
                    <a:cubicBezTo>
                      <a:pt x="24" y="123"/>
                      <a:pt x="26" y="125"/>
                      <a:pt x="27" y="127"/>
                    </a:cubicBezTo>
                    <a:cubicBezTo>
                      <a:pt x="29" y="129"/>
                      <a:pt x="31" y="131"/>
                      <a:pt x="34" y="132"/>
                    </a:cubicBezTo>
                    <a:cubicBezTo>
                      <a:pt x="35" y="133"/>
                      <a:pt x="37" y="134"/>
                      <a:pt x="38" y="135"/>
                    </a:cubicBezTo>
                    <a:cubicBezTo>
                      <a:pt x="38" y="135"/>
                      <a:pt x="38" y="135"/>
                      <a:pt x="38" y="135"/>
                    </a:cubicBezTo>
                    <a:cubicBezTo>
                      <a:pt x="41" y="137"/>
                      <a:pt x="43" y="138"/>
                      <a:pt x="45" y="139"/>
                    </a:cubicBezTo>
                    <a:cubicBezTo>
                      <a:pt x="49" y="140"/>
                      <a:pt x="53" y="140"/>
                      <a:pt x="57" y="140"/>
                    </a:cubicBezTo>
                    <a:cubicBezTo>
                      <a:pt x="64" y="138"/>
                      <a:pt x="69" y="129"/>
                      <a:pt x="77" y="127"/>
                    </a:cubicBezTo>
                    <a:cubicBezTo>
                      <a:pt x="77" y="127"/>
                      <a:pt x="78" y="127"/>
                      <a:pt x="78" y="127"/>
                    </a:cubicBezTo>
                    <a:cubicBezTo>
                      <a:pt x="79" y="127"/>
                      <a:pt x="79" y="127"/>
                      <a:pt x="80" y="126"/>
                    </a:cubicBezTo>
                    <a:cubicBezTo>
                      <a:pt x="83" y="126"/>
                      <a:pt x="85" y="126"/>
                      <a:pt x="88" y="126"/>
                    </a:cubicBezTo>
                    <a:cubicBezTo>
                      <a:pt x="88" y="126"/>
                      <a:pt x="88" y="126"/>
                      <a:pt x="88" y="126"/>
                    </a:cubicBezTo>
                    <a:cubicBezTo>
                      <a:pt x="88" y="126"/>
                      <a:pt x="88" y="126"/>
                      <a:pt x="88" y="127"/>
                    </a:cubicBezTo>
                    <a:cubicBezTo>
                      <a:pt x="89" y="127"/>
                      <a:pt x="89" y="127"/>
                      <a:pt x="89" y="127"/>
                    </a:cubicBezTo>
                    <a:cubicBezTo>
                      <a:pt x="89" y="127"/>
                      <a:pt x="89" y="127"/>
                      <a:pt x="89" y="127"/>
                    </a:cubicBezTo>
                    <a:cubicBezTo>
                      <a:pt x="89" y="127"/>
                      <a:pt x="89" y="127"/>
                      <a:pt x="89" y="128"/>
                    </a:cubicBezTo>
                    <a:cubicBezTo>
                      <a:pt x="89" y="128"/>
                      <a:pt x="89" y="128"/>
                      <a:pt x="89" y="128"/>
                    </a:cubicBezTo>
                    <a:cubicBezTo>
                      <a:pt x="89" y="128"/>
                      <a:pt x="89" y="128"/>
                      <a:pt x="89" y="128"/>
                    </a:cubicBezTo>
                    <a:cubicBezTo>
                      <a:pt x="89" y="128"/>
                      <a:pt x="89" y="128"/>
                      <a:pt x="89" y="128"/>
                    </a:cubicBezTo>
                    <a:cubicBezTo>
                      <a:pt x="89" y="128"/>
                      <a:pt x="89" y="128"/>
                      <a:pt x="89" y="128"/>
                    </a:cubicBezTo>
                    <a:cubicBezTo>
                      <a:pt x="89" y="128"/>
                      <a:pt x="88" y="129"/>
                      <a:pt x="88" y="129"/>
                    </a:cubicBezTo>
                    <a:cubicBezTo>
                      <a:pt x="88" y="129"/>
                      <a:pt x="88" y="129"/>
                      <a:pt x="87" y="129"/>
                    </a:cubicBezTo>
                    <a:cubicBezTo>
                      <a:pt x="87" y="129"/>
                      <a:pt x="87" y="129"/>
                      <a:pt x="87" y="129"/>
                    </a:cubicBezTo>
                    <a:cubicBezTo>
                      <a:pt x="84" y="130"/>
                      <a:pt x="82" y="127"/>
                      <a:pt x="78" y="129"/>
                    </a:cubicBezTo>
                    <a:cubicBezTo>
                      <a:pt x="78" y="129"/>
                      <a:pt x="78" y="129"/>
                      <a:pt x="77" y="129"/>
                    </a:cubicBezTo>
                    <a:cubicBezTo>
                      <a:pt x="77" y="129"/>
                      <a:pt x="76" y="129"/>
                      <a:pt x="76" y="129"/>
                    </a:cubicBezTo>
                    <a:cubicBezTo>
                      <a:pt x="75" y="130"/>
                      <a:pt x="75" y="130"/>
                      <a:pt x="74" y="130"/>
                    </a:cubicBezTo>
                    <a:cubicBezTo>
                      <a:pt x="74" y="130"/>
                      <a:pt x="74" y="130"/>
                      <a:pt x="73" y="131"/>
                    </a:cubicBezTo>
                    <a:cubicBezTo>
                      <a:pt x="72" y="131"/>
                      <a:pt x="71" y="132"/>
                      <a:pt x="71" y="132"/>
                    </a:cubicBezTo>
                    <a:cubicBezTo>
                      <a:pt x="66" y="136"/>
                      <a:pt x="62" y="140"/>
                      <a:pt x="57" y="141"/>
                    </a:cubicBezTo>
                    <a:cubicBezTo>
                      <a:pt x="56" y="141"/>
                      <a:pt x="56" y="141"/>
                      <a:pt x="55" y="142"/>
                    </a:cubicBezTo>
                    <a:cubicBezTo>
                      <a:pt x="55" y="142"/>
                      <a:pt x="55" y="142"/>
                      <a:pt x="54" y="142"/>
                    </a:cubicBezTo>
                    <a:cubicBezTo>
                      <a:pt x="54" y="142"/>
                      <a:pt x="54" y="142"/>
                      <a:pt x="54" y="142"/>
                    </a:cubicBezTo>
                    <a:cubicBezTo>
                      <a:pt x="50" y="142"/>
                      <a:pt x="47" y="141"/>
                      <a:pt x="43" y="139"/>
                    </a:cubicBezTo>
                    <a:cubicBezTo>
                      <a:pt x="43" y="139"/>
                      <a:pt x="43" y="139"/>
                      <a:pt x="43" y="139"/>
                    </a:cubicBezTo>
                    <a:cubicBezTo>
                      <a:pt x="42" y="139"/>
                      <a:pt x="40" y="138"/>
                      <a:pt x="39" y="137"/>
                    </a:cubicBezTo>
                    <a:cubicBezTo>
                      <a:pt x="37" y="136"/>
                      <a:pt x="35" y="135"/>
                      <a:pt x="34" y="134"/>
                    </a:cubicBezTo>
                    <a:cubicBezTo>
                      <a:pt x="34" y="134"/>
                      <a:pt x="34" y="134"/>
                      <a:pt x="34" y="134"/>
                    </a:cubicBezTo>
                    <a:cubicBezTo>
                      <a:pt x="33" y="133"/>
                      <a:pt x="32" y="133"/>
                      <a:pt x="31" y="132"/>
                    </a:cubicBezTo>
                    <a:cubicBezTo>
                      <a:pt x="31" y="132"/>
                      <a:pt x="31" y="132"/>
                      <a:pt x="31" y="132"/>
                    </a:cubicBezTo>
                    <a:cubicBezTo>
                      <a:pt x="30" y="131"/>
                      <a:pt x="29" y="130"/>
                      <a:pt x="29" y="130"/>
                    </a:cubicBezTo>
                    <a:cubicBezTo>
                      <a:pt x="29" y="130"/>
                      <a:pt x="29" y="130"/>
                      <a:pt x="29" y="130"/>
                    </a:cubicBezTo>
                    <a:cubicBezTo>
                      <a:pt x="28" y="129"/>
                      <a:pt x="28" y="129"/>
                      <a:pt x="27" y="128"/>
                    </a:cubicBezTo>
                    <a:cubicBezTo>
                      <a:pt x="26" y="127"/>
                      <a:pt x="26" y="127"/>
                      <a:pt x="25" y="126"/>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1" name="Freeform 118">
                <a:extLst>
                  <a:ext uri="{FF2B5EF4-FFF2-40B4-BE49-F238E27FC236}">
                    <a16:creationId xmlns:a16="http://schemas.microsoft.com/office/drawing/2014/main" id="{5616D8E3-6950-DB68-75D1-70606634CDCF}"/>
                  </a:ext>
                </a:extLst>
              </p:cNvPr>
              <p:cNvSpPr>
                <a:spLocks noEditPoints="1"/>
              </p:cNvSpPr>
              <p:nvPr/>
            </p:nvSpPr>
            <p:spPr bwMode="auto">
              <a:xfrm>
                <a:off x="10097445" y="4603463"/>
                <a:ext cx="89140" cy="111884"/>
              </a:xfrm>
              <a:custGeom>
                <a:avLst/>
                <a:gdLst>
                  <a:gd name="T0" fmla="*/ 17 w 178"/>
                  <a:gd name="T1" fmla="*/ 102 h 220"/>
                  <a:gd name="T2" fmla="*/ 41 w 178"/>
                  <a:gd name="T3" fmla="*/ 112 h 220"/>
                  <a:gd name="T4" fmla="*/ 18 w 178"/>
                  <a:gd name="T5" fmla="*/ 76 h 220"/>
                  <a:gd name="T6" fmla="*/ 34 w 178"/>
                  <a:gd name="T7" fmla="*/ 88 h 220"/>
                  <a:gd name="T8" fmla="*/ 86 w 178"/>
                  <a:gd name="T9" fmla="*/ 69 h 220"/>
                  <a:gd name="T10" fmla="*/ 45 w 178"/>
                  <a:gd name="T11" fmla="*/ 72 h 220"/>
                  <a:gd name="T12" fmla="*/ 83 w 178"/>
                  <a:gd name="T13" fmla="*/ 32 h 220"/>
                  <a:gd name="T14" fmla="*/ 69 w 178"/>
                  <a:gd name="T15" fmla="*/ 137 h 220"/>
                  <a:gd name="T16" fmla="*/ 59 w 178"/>
                  <a:gd name="T17" fmla="*/ 141 h 220"/>
                  <a:gd name="T18" fmla="*/ 65 w 178"/>
                  <a:gd name="T19" fmla="*/ 169 h 220"/>
                  <a:gd name="T20" fmla="*/ 45 w 178"/>
                  <a:gd name="T21" fmla="*/ 168 h 220"/>
                  <a:gd name="T22" fmla="*/ 92 w 178"/>
                  <a:gd name="T23" fmla="*/ 129 h 220"/>
                  <a:gd name="T24" fmla="*/ 69 w 178"/>
                  <a:gd name="T25" fmla="*/ 135 h 220"/>
                  <a:gd name="T26" fmla="*/ 66 w 178"/>
                  <a:gd name="T27" fmla="*/ 34 h 220"/>
                  <a:gd name="T28" fmla="*/ 77 w 178"/>
                  <a:gd name="T29" fmla="*/ 101 h 220"/>
                  <a:gd name="T30" fmla="*/ 69 w 178"/>
                  <a:gd name="T31" fmla="*/ 105 h 220"/>
                  <a:gd name="T32" fmla="*/ 49 w 178"/>
                  <a:gd name="T33" fmla="*/ 216 h 220"/>
                  <a:gd name="T34" fmla="*/ 53 w 178"/>
                  <a:gd name="T35" fmla="*/ 43 h 220"/>
                  <a:gd name="T36" fmla="*/ 41 w 178"/>
                  <a:gd name="T37" fmla="*/ 71 h 220"/>
                  <a:gd name="T38" fmla="*/ 49 w 178"/>
                  <a:gd name="T39" fmla="*/ 113 h 220"/>
                  <a:gd name="T40" fmla="*/ 26 w 178"/>
                  <a:gd name="T41" fmla="*/ 94 h 220"/>
                  <a:gd name="T42" fmla="*/ 26 w 178"/>
                  <a:gd name="T43" fmla="*/ 93 h 220"/>
                  <a:gd name="T44" fmla="*/ 43 w 178"/>
                  <a:gd name="T45" fmla="*/ 202 h 220"/>
                  <a:gd name="T46" fmla="*/ 51 w 178"/>
                  <a:gd name="T47" fmla="*/ 24 h 220"/>
                  <a:gd name="T48" fmla="*/ 46 w 178"/>
                  <a:gd name="T49" fmla="*/ 161 h 220"/>
                  <a:gd name="T50" fmla="*/ 41 w 178"/>
                  <a:gd name="T51" fmla="*/ 171 h 220"/>
                  <a:gd name="T52" fmla="*/ 35 w 178"/>
                  <a:gd name="T53" fmla="*/ 206 h 220"/>
                  <a:gd name="T54" fmla="*/ 114 w 178"/>
                  <a:gd name="T55" fmla="*/ 165 h 220"/>
                  <a:gd name="T56" fmla="*/ 113 w 178"/>
                  <a:gd name="T57" fmla="*/ 203 h 220"/>
                  <a:gd name="T58" fmla="*/ 44 w 178"/>
                  <a:gd name="T59" fmla="*/ 203 h 220"/>
                  <a:gd name="T60" fmla="*/ 82 w 178"/>
                  <a:gd name="T61" fmla="*/ 179 h 220"/>
                  <a:gd name="T62" fmla="*/ 30 w 178"/>
                  <a:gd name="T63" fmla="*/ 132 h 220"/>
                  <a:gd name="T64" fmla="*/ 55 w 178"/>
                  <a:gd name="T65" fmla="*/ 25 h 220"/>
                  <a:gd name="T66" fmla="*/ 83 w 178"/>
                  <a:gd name="T67" fmla="*/ 180 h 220"/>
                  <a:gd name="T68" fmla="*/ 90 w 178"/>
                  <a:gd name="T69" fmla="*/ 130 h 220"/>
                  <a:gd name="T70" fmla="*/ 91 w 178"/>
                  <a:gd name="T71" fmla="*/ 129 h 220"/>
                  <a:gd name="T72" fmla="*/ 54 w 178"/>
                  <a:gd name="T73" fmla="*/ 105 h 220"/>
                  <a:gd name="T74" fmla="*/ 71 w 178"/>
                  <a:gd name="T75" fmla="*/ 41 h 220"/>
                  <a:gd name="T76" fmla="*/ 28 w 178"/>
                  <a:gd name="T77" fmla="*/ 91 h 220"/>
                  <a:gd name="T78" fmla="*/ 51 w 178"/>
                  <a:gd name="T79" fmla="*/ 38 h 220"/>
                  <a:gd name="T80" fmla="*/ 47 w 178"/>
                  <a:gd name="T81" fmla="*/ 116 h 220"/>
                  <a:gd name="T82" fmla="*/ 38 w 178"/>
                  <a:gd name="T83" fmla="*/ 96 h 220"/>
                  <a:gd name="T84" fmla="*/ 50 w 178"/>
                  <a:gd name="T85" fmla="*/ 115 h 220"/>
                  <a:gd name="T86" fmla="*/ 46 w 178"/>
                  <a:gd name="T87" fmla="*/ 114 h 220"/>
                  <a:gd name="T88" fmla="*/ 47 w 178"/>
                  <a:gd name="T89" fmla="*/ 116 h 220"/>
                  <a:gd name="T90" fmla="*/ 50 w 178"/>
                  <a:gd name="T91" fmla="*/ 107 h 220"/>
                  <a:gd name="T92" fmla="*/ 29 w 178"/>
                  <a:gd name="T93" fmla="*/ 91 h 220"/>
                  <a:gd name="T94" fmla="*/ 47 w 178"/>
                  <a:gd name="T95" fmla="*/ 38 h 220"/>
                  <a:gd name="T96" fmla="*/ 65 w 178"/>
                  <a:gd name="T97" fmla="*/ 34 h 220"/>
                  <a:gd name="T98" fmla="*/ 86 w 178"/>
                  <a:gd name="T99" fmla="*/ 69 h 220"/>
                  <a:gd name="T100" fmla="*/ 45 w 178"/>
                  <a:gd name="T101" fmla="*/ 72 h 220"/>
                  <a:gd name="T102" fmla="*/ 30 w 178"/>
                  <a:gd name="T103" fmla="*/ 131 h 220"/>
                  <a:gd name="T104" fmla="*/ 16 w 178"/>
                  <a:gd name="T105" fmla="*/ 117 h 220"/>
                  <a:gd name="T106" fmla="*/ 20 w 178"/>
                  <a:gd name="T107" fmla="*/ 120 h 220"/>
                  <a:gd name="T108" fmla="*/ 16 w 178"/>
                  <a:gd name="T109" fmla="*/ 117 h 220"/>
                  <a:gd name="T110" fmla="*/ 43 w 178"/>
                  <a:gd name="T111" fmla="*/ 113 h 220"/>
                  <a:gd name="T112" fmla="*/ 52 w 178"/>
                  <a:gd name="T113" fmla="*/ 108 h 220"/>
                  <a:gd name="T114" fmla="*/ 50 w 178"/>
                  <a:gd name="T115" fmla="*/ 115 h 220"/>
                  <a:gd name="T116" fmla="*/ 54 w 178"/>
                  <a:gd name="T117" fmla="*/ 53 h 220"/>
                  <a:gd name="T118" fmla="*/ 73 w 178"/>
                  <a:gd name="T119" fmla="*/ 104 h 220"/>
                  <a:gd name="T120" fmla="*/ 49 w 178"/>
                  <a:gd name="T121" fmla="*/ 53 h 220"/>
                  <a:gd name="T122" fmla="*/ 52 w 178"/>
                  <a:gd name="T123" fmla="*/ 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20">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93" y="177"/>
                    </a:moveTo>
                    <a:cubicBezTo>
                      <a:pt x="93" y="177"/>
                      <a:pt x="92" y="177"/>
                      <a:pt x="91" y="177"/>
                    </a:cubicBezTo>
                    <a:cubicBezTo>
                      <a:pt x="91" y="177"/>
                      <a:pt x="91" y="177"/>
                      <a:pt x="90" y="178"/>
                    </a:cubicBezTo>
                    <a:cubicBezTo>
                      <a:pt x="89" y="178"/>
                      <a:pt x="87" y="179"/>
                      <a:pt x="82" y="179"/>
                    </a:cubicBezTo>
                    <a:cubicBezTo>
                      <a:pt x="79" y="179"/>
                      <a:pt x="76" y="176"/>
                      <a:pt x="72" y="173"/>
                    </a:cubicBezTo>
                    <a:cubicBezTo>
                      <a:pt x="69" y="171"/>
                      <a:pt x="66" y="168"/>
                      <a:pt x="63" y="167"/>
                    </a:cubicBezTo>
                    <a:cubicBezTo>
                      <a:pt x="56" y="165"/>
                      <a:pt x="52" y="165"/>
                      <a:pt x="47" y="166"/>
                    </a:cubicBezTo>
                    <a:cubicBezTo>
                      <a:pt x="46" y="166"/>
                      <a:pt x="44" y="167"/>
                      <a:pt x="42" y="168"/>
                    </a:cubicBezTo>
                    <a:cubicBezTo>
                      <a:pt x="42" y="168"/>
                      <a:pt x="42" y="168"/>
                      <a:pt x="42" y="169"/>
                    </a:cubicBezTo>
                    <a:cubicBezTo>
                      <a:pt x="44" y="167"/>
                      <a:pt x="46" y="167"/>
                      <a:pt x="48" y="166"/>
                    </a:cubicBezTo>
                    <a:cubicBezTo>
                      <a:pt x="52" y="165"/>
                      <a:pt x="55" y="166"/>
                      <a:pt x="60" y="167"/>
                    </a:cubicBezTo>
                    <a:cubicBezTo>
                      <a:pt x="61" y="167"/>
                      <a:pt x="61" y="167"/>
                      <a:pt x="62" y="168"/>
                    </a:cubicBezTo>
                    <a:cubicBezTo>
                      <a:pt x="63" y="168"/>
                      <a:pt x="64" y="168"/>
                      <a:pt x="65" y="169"/>
                    </a:cubicBezTo>
                    <a:cubicBezTo>
                      <a:pt x="65" y="169"/>
                      <a:pt x="65" y="169"/>
                      <a:pt x="65" y="169"/>
                    </a:cubicBezTo>
                    <a:cubicBezTo>
                      <a:pt x="66" y="169"/>
                      <a:pt x="67" y="170"/>
                      <a:pt x="67" y="170"/>
                    </a:cubicBezTo>
                    <a:cubicBezTo>
                      <a:pt x="67" y="170"/>
                      <a:pt x="67" y="170"/>
                      <a:pt x="67" y="170"/>
                    </a:cubicBezTo>
                    <a:cubicBezTo>
                      <a:pt x="68" y="171"/>
                      <a:pt x="69" y="171"/>
                      <a:pt x="70" y="172"/>
                    </a:cubicBezTo>
                    <a:cubicBezTo>
                      <a:pt x="70" y="172"/>
                      <a:pt x="70" y="172"/>
                      <a:pt x="70" y="172"/>
                    </a:cubicBezTo>
                    <a:cubicBezTo>
                      <a:pt x="71" y="173"/>
                      <a:pt x="72" y="173"/>
                      <a:pt x="72" y="174"/>
                    </a:cubicBezTo>
                    <a:cubicBezTo>
                      <a:pt x="76" y="177"/>
                      <a:pt x="79" y="179"/>
                      <a:pt x="82" y="179"/>
                    </a:cubicBezTo>
                    <a:cubicBezTo>
                      <a:pt x="89" y="180"/>
                      <a:pt x="90" y="178"/>
                      <a:pt x="92" y="177"/>
                    </a:cubicBezTo>
                    <a:cubicBezTo>
                      <a:pt x="92" y="177"/>
                      <a:pt x="92" y="177"/>
                      <a:pt x="92" y="177"/>
                    </a:cubicBezTo>
                    <a:cubicBezTo>
                      <a:pt x="92" y="177"/>
                      <a:pt x="92" y="177"/>
                      <a:pt x="92" y="177"/>
                    </a:cubicBezTo>
                    <a:cubicBezTo>
                      <a:pt x="92" y="177"/>
                      <a:pt x="92" y="177"/>
                      <a:pt x="92" y="177"/>
                    </a:cubicBezTo>
                    <a:cubicBezTo>
                      <a:pt x="92" y="178"/>
                      <a:pt x="92" y="178"/>
                      <a:pt x="92" y="178"/>
                    </a:cubicBezTo>
                    <a:cubicBezTo>
                      <a:pt x="92" y="178"/>
                      <a:pt x="92" y="178"/>
                      <a:pt x="92" y="179"/>
                    </a:cubicBezTo>
                    <a:cubicBezTo>
                      <a:pt x="92" y="179"/>
                      <a:pt x="88" y="181"/>
                      <a:pt x="83" y="181"/>
                    </a:cubicBezTo>
                    <a:cubicBezTo>
                      <a:pt x="80" y="180"/>
                      <a:pt x="78" y="179"/>
                      <a:pt x="75" y="177"/>
                    </a:cubicBezTo>
                    <a:cubicBezTo>
                      <a:pt x="75" y="177"/>
                      <a:pt x="74" y="177"/>
                      <a:pt x="73" y="176"/>
                    </a:cubicBezTo>
                    <a:cubicBezTo>
                      <a:pt x="71" y="174"/>
                      <a:pt x="69" y="173"/>
                      <a:pt x="67" y="171"/>
                    </a:cubicBezTo>
                    <a:cubicBezTo>
                      <a:pt x="66" y="170"/>
                      <a:pt x="65" y="170"/>
                      <a:pt x="64" y="169"/>
                    </a:cubicBezTo>
                    <a:cubicBezTo>
                      <a:pt x="63" y="169"/>
                      <a:pt x="63" y="169"/>
                      <a:pt x="62" y="169"/>
                    </a:cubicBezTo>
                    <a:cubicBezTo>
                      <a:pt x="62" y="168"/>
                      <a:pt x="62" y="168"/>
                      <a:pt x="61" y="168"/>
                    </a:cubicBezTo>
                    <a:cubicBezTo>
                      <a:pt x="57" y="166"/>
                      <a:pt x="51" y="166"/>
                      <a:pt x="46" y="167"/>
                    </a:cubicBezTo>
                    <a:cubicBezTo>
                      <a:pt x="46" y="167"/>
                      <a:pt x="46" y="167"/>
                      <a:pt x="45" y="168"/>
                    </a:cubicBezTo>
                    <a:cubicBezTo>
                      <a:pt x="45" y="168"/>
                      <a:pt x="45" y="168"/>
                      <a:pt x="44" y="168"/>
                    </a:cubicBezTo>
                    <a:cubicBezTo>
                      <a:pt x="44" y="168"/>
                      <a:pt x="44" y="168"/>
                      <a:pt x="44" y="168"/>
                    </a:cubicBezTo>
                    <a:cubicBezTo>
                      <a:pt x="44" y="168"/>
                      <a:pt x="44" y="168"/>
                      <a:pt x="44" y="168"/>
                    </a:cubicBezTo>
                    <a:cubicBezTo>
                      <a:pt x="43" y="169"/>
                      <a:pt x="43" y="169"/>
                      <a:pt x="43" y="169"/>
                    </a:cubicBezTo>
                    <a:cubicBezTo>
                      <a:pt x="42" y="169"/>
                      <a:pt x="42" y="170"/>
                      <a:pt x="42" y="170"/>
                    </a:cubicBezTo>
                    <a:cubicBezTo>
                      <a:pt x="42" y="170"/>
                      <a:pt x="42" y="170"/>
                      <a:pt x="42" y="170"/>
                    </a:cubicBezTo>
                    <a:cubicBezTo>
                      <a:pt x="42" y="170"/>
                      <a:pt x="42" y="170"/>
                      <a:pt x="43" y="170"/>
                    </a:cubicBezTo>
                    <a:cubicBezTo>
                      <a:pt x="43" y="169"/>
                      <a:pt x="44" y="169"/>
                      <a:pt x="45" y="168"/>
                    </a:cubicBezTo>
                    <a:cubicBezTo>
                      <a:pt x="49" y="166"/>
                      <a:pt x="57" y="167"/>
                      <a:pt x="62" y="169"/>
                    </a:cubicBezTo>
                    <a:cubicBezTo>
                      <a:pt x="66" y="171"/>
                      <a:pt x="68" y="173"/>
                      <a:pt x="71" y="175"/>
                    </a:cubicBezTo>
                    <a:cubicBezTo>
                      <a:pt x="75" y="178"/>
                      <a:pt x="79" y="181"/>
                      <a:pt x="83" y="181"/>
                    </a:cubicBezTo>
                    <a:cubicBezTo>
                      <a:pt x="88" y="182"/>
                      <a:pt x="92" y="179"/>
                      <a:pt x="93" y="179"/>
                    </a:cubicBezTo>
                    <a:cubicBezTo>
                      <a:pt x="93" y="179"/>
                      <a:pt x="93" y="178"/>
                      <a:pt x="93" y="177"/>
                    </a:cubicBezTo>
                    <a:close/>
                    <a:moveTo>
                      <a:pt x="56" y="143"/>
                    </a:move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lose/>
                    <a:moveTo>
                      <a:pt x="18" y="118"/>
                    </a:move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lose/>
                    <a:moveTo>
                      <a:pt x="66" y="34"/>
                    </a:move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ubicBezTo>
                      <a:pt x="78" y="28"/>
                      <a:pt x="70" y="28"/>
                      <a:pt x="66" y="34"/>
                    </a:cubicBezTo>
                    <a:cubicBezTo>
                      <a:pt x="65" y="34"/>
                      <a:pt x="65" y="34"/>
                      <a:pt x="65" y="34"/>
                    </a:cubicBezTo>
                    <a:cubicBezTo>
                      <a:pt x="65" y="34"/>
                      <a:pt x="65" y="34"/>
                      <a:pt x="65" y="34"/>
                    </a:cubicBezTo>
                    <a:cubicBezTo>
                      <a:pt x="66" y="34"/>
                      <a:pt x="66" y="34"/>
                      <a:pt x="66" y="34"/>
                    </a:cubicBezTo>
                    <a:close/>
                    <a:moveTo>
                      <a:pt x="89" y="44"/>
                    </a:moveTo>
                    <a:cubicBezTo>
                      <a:pt x="88" y="38"/>
                      <a:pt x="84" y="35"/>
                      <a:pt x="80" y="33"/>
                    </a:cubicBezTo>
                    <a:cubicBezTo>
                      <a:pt x="77" y="32"/>
                      <a:pt x="75" y="31"/>
                      <a:pt x="72" y="31"/>
                    </a:cubicBezTo>
                    <a:cubicBezTo>
                      <a:pt x="71" y="31"/>
                      <a:pt x="71" y="31"/>
                      <a:pt x="70" y="31"/>
                    </a:cubicBezTo>
                    <a:cubicBezTo>
                      <a:pt x="74" y="29"/>
                      <a:pt x="79" y="30"/>
                      <a:pt x="83" y="33"/>
                    </a:cubicBezTo>
                    <a:cubicBezTo>
                      <a:pt x="87" y="35"/>
                      <a:pt x="90" y="39"/>
                      <a:pt x="89" y="44"/>
                    </a:cubicBezTo>
                    <a:close/>
                    <a:moveTo>
                      <a:pt x="44" y="71"/>
                    </a:move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ubicBezTo>
                      <a:pt x="75" y="103"/>
                      <a:pt x="75" y="103"/>
                      <a:pt x="75" y="103"/>
                    </a:cubicBez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lose/>
                    <a:moveTo>
                      <a:pt x="72" y="43"/>
                    </a:move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lose/>
                    <a:moveTo>
                      <a:pt x="56" y="29"/>
                    </a:moveTo>
                    <a:cubicBezTo>
                      <a:pt x="56" y="29"/>
                      <a:pt x="56" y="27"/>
                      <a:pt x="55" y="26"/>
                    </a:cubicBezTo>
                    <a:cubicBezTo>
                      <a:pt x="55" y="26"/>
                      <a:pt x="55" y="26"/>
                      <a:pt x="55" y="26"/>
                    </a:cubicBezTo>
                    <a:cubicBezTo>
                      <a:pt x="55" y="27"/>
                      <a:pt x="55" y="28"/>
                      <a:pt x="55" y="29"/>
                    </a:cubicBezTo>
                    <a:cubicBezTo>
                      <a:pt x="55" y="29"/>
                      <a:pt x="55" y="29"/>
                      <a:pt x="55" y="29"/>
                    </a:cubicBezTo>
                    <a:cubicBezTo>
                      <a:pt x="55" y="29"/>
                      <a:pt x="55" y="29"/>
                      <a:pt x="55" y="29"/>
                    </a:cubicBezTo>
                    <a:cubicBezTo>
                      <a:pt x="55" y="28"/>
                      <a:pt x="54" y="27"/>
                      <a:pt x="54" y="26"/>
                    </a:cubicBezTo>
                    <a:cubicBezTo>
                      <a:pt x="53" y="26"/>
                      <a:pt x="53" y="26"/>
                      <a:pt x="53" y="26"/>
                    </a:cubicBezTo>
                    <a:cubicBezTo>
                      <a:pt x="53" y="26"/>
                      <a:pt x="53" y="26"/>
                      <a:pt x="53" y="26"/>
                    </a:cubicBezTo>
                    <a:cubicBezTo>
                      <a:pt x="54" y="27"/>
                      <a:pt x="54" y="28"/>
                      <a:pt x="55" y="29"/>
                    </a:cubicBezTo>
                    <a:lnTo>
                      <a:pt x="56" y="29"/>
                    </a:lnTo>
                    <a:close/>
                    <a:moveTo>
                      <a:pt x="48" y="215"/>
                    </a:moveTo>
                    <a:cubicBezTo>
                      <a:pt x="48" y="215"/>
                      <a:pt x="48" y="215"/>
                      <a:pt x="49" y="216"/>
                    </a:cubicBezTo>
                    <a:cubicBezTo>
                      <a:pt x="49" y="216"/>
                      <a:pt x="49" y="216"/>
                      <a:pt x="49" y="216"/>
                    </a:cubicBezTo>
                    <a:cubicBezTo>
                      <a:pt x="49" y="216"/>
                      <a:pt x="49" y="216"/>
                      <a:pt x="49" y="216"/>
                    </a:cubicBezTo>
                    <a:cubicBezTo>
                      <a:pt x="50" y="216"/>
                      <a:pt x="51" y="216"/>
                      <a:pt x="52" y="216"/>
                    </a:cubicBezTo>
                    <a:cubicBezTo>
                      <a:pt x="53" y="216"/>
                      <a:pt x="54" y="215"/>
                      <a:pt x="55" y="215"/>
                    </a:cubicBezTo>
                    <a:cubicBezTo>
                      <a:pt x="54" y="215"/>
                      <a:pt x="54" y="216"/>
                      <a:pt x="53" y="216"/>
                    </a:cubicBezTo>
                    <a:cubicBezTo>
                      <a:pt x="52" y="216"/>
                      <a:pt x="51" y="216"/>
                      <a:pt x="50" y="216"/>
                    </a:cubicBezTo>
                    <a:cubicBezTo>
                      <a:pt x="50" y="217"/>
                      <a:pt x="51" y="217"/>
                      <a:pt x="51" y="217"/>
                    </a:cubicBezTo>
                    <a:cubicBezTo>
                      <a:pt x="53" y="216"/>
                      <a:pt x="54" y="216"/>
                      <a:pt x="55" y="215"/>
                    </a:cubicBezTo>
                    <a:cubicBezTo>
                      <a:pt x="55" y="215"/>
                      <a:pt x="55" y="215"/>
                      <a:pt x="55" y="215"/>
                    </a:cubicBezTo>
                    <a:cubicBezTo>
                      <a:pt x="52" y="215"/>
                      <a:pt x="50" y="215"/>
                      <a:pt x="48" y="215"/>
                    </a:cubicBezTo>
                    <a:close/>
                    <a:moveTo>
                      <a:pt x="18" y="80"/>
                    </a:move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lose/>
                    <a:moveTo>
                      <a:pt x="38" y="44"/>
                    </a:move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cubicBezTo>
                      <a:pt x="51" y="43"/>
                      <a:pt x="51" y="43"/>
                      <a:pt x="51" y="43"/>
                    </a:cubicBez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lose/>
                    <a:moveTo>
                      <a:pt x="27" y="114"/>
                    </a:move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lose/>
                    <a:moveTo>
                      <a:pt x="37" y="96"/>
                    </a:move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ubicBezTo>
                      <a:pt x="22" y="112"/>
                      <a:pt x="18" y="107"/>
                      <a:pt x="18" y="102"/>
                    </a:cubicBezTo>
                    <a:cubicBezTo>
                      <a:pt x="18" y="98"/>
                      <a:pt x="22" y="95"/>
                      <a:pt x="26" y="93"/>
                    </a:cubicBezTo>
                    <a:cubicBezTo>
                      <a:pt x="29" y="93"/>
                      <a:pt x="36" y="93"/>
                      <a:pt x="37" y="96"/>
                    </a:cubicBezTo>
                    <a:close/>
                    <a:moveTo>
                      <a:pt x="52" y="25"/>
                    </a:moveTo>
                    <a:cubicBezTo>
                      <a:pt x="51" y="25"/>
                      <a:pt x="51" y="25"/>
                      <a:pt x="51" y="25"/>
                    </a:cubicBezTo>
                    <a:cubicBezTo>
                      <a:pt x="51" y="25"/>
                      <a:pt x="51" y="25"/>
                      <a:pt x="51" y="25"/>
                    </a:cubicBezTo>
                    <a:cubicBezTo>
                      <a:pt x="51" y="25"/>
                      <a:pt x="52" y="25"/>
                      <a:pt x="52" y="26"/>
                    </a:cubicBezTo>
                    <a:lnTo>
                      <a:pt x="52" y="25"/>
                    </a:lnTo>
                    <a:close/>
                    <a:moveTo>
                      <a:pt x="43" y="202"/>
                    </a:moveTo>
                    <a:cubicBezTo>
                      <a:pt x="39" y="203"/>
                      <a:pt x="37" y="203"/>
                      <a:pt x="36" y="203"/>
                    </a:cubicBezTo>
                    <a:cubicBezTo>
                      <a:pt x="36" y="203"/>
                      <a:pt x="36" y="203"/>
                      <a:pt x="36" y="203"/>
                    </a:cubicBezTo>
                    <a:cubicBezTo>
                      <a:pt x="36" y="203"/>
                      <a:pt x="36" y="203"/>
                      <a:pt x="36" y="203"/>
                    </a:cubicBezTo>
                    <a:cubicBezTo>
                      <a:pt x="36" y="203"/>
                      <a:pt x="36" y="203"/>
                      <a:pt x="36" y="203"/>
                    </a:cubicBezTo>
                    <a:cubicBezTo>
                      <a:pt x="37" y="204"/>
                      <a:pt x="40" y="204"/>
                      <a:pt x="44" y="203"/>
                    </a:cubicBezTo>
                    <a:cubicBezTo>
                      <a:pt x="43" y="202"/>
                      <a:pt x="43" y="202"/>
                      <a:pt x="43" y="202"/>
                    </a:cubicBezTo>
                    <a:cubicBezTo>
                      <a:pt x="43" y="202"/>
                      <a:pt x="43" y="202"/>
                      <a:pt x="43" y="202"/>
                    </a:cubicBezTo>
                    <a:close/>
                    <a:moveTo>
                      <a:pt x="36" y="201"/>
                    </a:moveTo>
                    <a:cubicBezTo>
                      <a:pt x="36" y="202"/>
                      <a:pt x="36" y="202"/>
                      <a:pt x="36" y="202"/>
                    </a:cubicBezTo>
                    <a:cubicBezTo>
                      <a:pt x="36" y="202"/>
                      <a:pt x="36" y="202"/>
                      <a:pt x="36" y="202"/>
                    </a:cubicBezTo>
                    <a:cubicBezTo>
                      <a:pt x="36" y="202"/>
                      <a:pt x="36" y="202"/>
                      <a:pt x="36" y="202"/>
                    </a:cubicBezTo>
                    <a:cubicBezTo>
                      <a:pt x="38" y="203"/>
                      <a:pt x="40" y="203"/>
                      <a:pt x="42" y="202"/>
                    </a:cubicBezTo>
                    <a:cubicBezTo>
                      <a:pt x="42" y="202"/>
                      <a:pt x="42" y="202"/>
                      <a:pt x="43" y="202"/>
                    </a:cubicBezTo>
                    <a:cubicBezTo>
                      <a:pt x="43" y="202"/>
                      <a:pt x="43" y="202"/>
                      <a:pt x="43" y="202"/>
                    </a:cubicBezTo>
                    <a:cubicBezTo>
                      <a:pt x="43" y="202"/>
                      <a:pt x="43" y="202"/>
                      <a:pt x="43" y="202"/>
                    </a:cubicBezTo>
                    <a:cubicBezTo>
                      <a:pt x="41" y="202"/>
                      <a:pt x="38" y="202"/>
                      <a:pt x="36" y="201"/>
                    </a:cubicBezTo>
                    <a:close/>
                    <a:moveTo>
                      <a:pt x="175" y="34"/>
                    </a:moveTo>
                    <a:cubicBezTo>
                      <a:pt x="174" y="28"/>
                      <a:pt x="163" y="10"/>
                      <a:pt x="150" y="2"/>
                    </a:cubicBezTo>
                    <a:cubicBezTo>
                      <a:pt x="147" y="0"/>
                      <a:pt x="145" y="0"/>
                      <a:pt x="144" y="1"/>
                    </a:cubicBezTo>
                    <a:cubicBezTo>
                      <a:pt x="143" y="2"/>
                      <a:pt x="144" y="5"/>
                      <a:pt x="145" y="6"/>
                    </a:cubicBezTo>
                    <a:cubicBezTo>
                      <a:pt x="148" y="12"/>
                      <a:pt x="151" y="25"/>
                      <a:pt x="150" y="33"/>
                    </a:cubicBezTo>
                    <a:cubicBezTo>
                      <a:pt x="144" y="39"/>
                      <a:pt x="130" y="40"/>
                      <a:pt x="127" y="40"/>
                    </a:cubicBezTo>
                    <a:cubicBezTo>
                      <a:pt x="124" y="34"/>
                      <a:pt x="108" y="22"/>
                      <a:pt x="95" y="19"/>
                    </a:cubicBezTo>
                    <a:cubicBezTo>
                      <a:pt x="81" y="16"/>
                      <a:pt x="64" y="18"/>
                      <a:pt x="55" y="24"/>
                    </a:cubicBezTo>
                    <a:cubicBezTo>
                      <a:pt x="54" y="24"/>
                      <a:pt x="54" y="24"/>
                      <a:pt x="54" y="24"/>
                    </a:cubicBezTo>
                    <a:cubicBezTo>
                      <a:pt x="54" y="24"/>
                      <a:pt x="54" y="24"/>
                      <a:pt x="54" y="24"/>
                    </a:cubicBezTo>
                    <a:cubicBezTo>
                      <a:pt x="54" y="25"/>
                      <a:pt x="54" y="25"/>
                      <a:pt x="54" y="25"/>
                    </a:cubicBezTo>
                    <a:cubicBezTo>
                      <a:pt x="54" y="25"/>
                      <a:pt x="54" y="25"/>
                      <a:pt x="54" y="25"/>
                    </a:cubicBezTo>
                    <a:cubicBezTo>
                      <a:pt x="54" y="25"/>
                      <a:pt x="54" y="25"/>
                      <a:pt x="54" y="25"/>
                    </a:cubicBezTo>
                    <a:cubicBezTo>
                      <a:pt x="54" y="25"/>
                      <a:pt x="54" y="25"/>
                      <a:pt x="54" y="25"/>
                    </a:cubicBezTo>
                    <a:cubicBezTo>
                      <a:pt x="54" y="25"/>
                      <a:pt x="54" y="25"/>
                      <a:pt x="54" y="26"/>
                    </a:cubicBezTo>
                    <a:cubicBezTo>
                      <a:pt x="54" y="26"/>
                      <a:pt x="54" y="26"/>
                      <a:pt x="54" y="27"/>
                    </a:cubicBezTo>
                    <a:cubicBezTo>
                      <a:pt x="54" y="26"/>
                      <a:pt x="54" y="26"/>
                      <a:pt x="54" y="26"/>
                    </a:cubicBezTo>
                    <a:cubicBezTo>
                      <a:pt x="54" y="26"/>
                      <a:pt x="54" y="26"/>
                      <a:pt x="54" y="26"/>
                    </a:cubicBezTo>
                    <a:cubicBezTo>
                      <a:pt x="53" y="25"/>
                      <a:pt x="52" y="24"/>
                      <a:pt x="51" y="24"/>
                    </a:cubicBezTo>
                    <a:cubicBezTo>
                      <a:pt x="51" y="24"/>
                      <a:pt x="51" y="24"/>
                      <a:pt x="51" y="24"/>
                    </a:cubicBezTo>
                    <a:cubicBezTo>
                      <a:pt x="44" y="23"/>
                      <a:pt x="33" y="34"/>
                      <a:pt x="26" y="45"/>
                    </a:cubicBezTo>
                    <a:cubicBezTo>
                      <a:pt x="24" y="48"/>
                      <a:pt x="22" y="52"/>
                      <a:pt x="20" y="55"/>
                    </a:cubicBezTo>
                    <a:cubicBezTo>
                      <a:pt x="20" y="57"/>
                      <a:pt x="19" y="58"/>
                      <a:pt x="19" y="59"/>
                    </a:cubicBezTo>
                    <a:cubicBezTo>
                      <a:pt x="17" y="64"/>
                      <a:pt x="16" y="69"/>
                      <a:pt x="16" y="74"/>
                    </a:cubicBezTo>
                    <a:cubicBezTo>
                      <a:pt x="15" y="76"/>
                      <a:pt x="14" y="79"/>
                      <a:pt x="12" y="82"/>
                    </a:cubicBezTo>
                    <a:cubicBezTo>
                      <a:pt x="11" y="85"/>
                      <a:pt x="9" y="86"/>
                      <a:pt x="7" y="88"/>
                    </a:cubicBezTo>
                    <a:cubicBezTo>
                      <a:pt x="6" y="89"/>
                      <a:pt x="5" y="91"/>
                      <a:pt x="4" y="92"/>
                    </a:cubicBezTo>
                    <a:cubicBezTo>
                      <a:pt x="1" y="96"/>
                      <a:pt x="0" y="101"/>
                      <a:pt x="2" y="108"/>
                    </a:cubicBezTo>
                    <a:cubicBezTo>
                      <a:pt x="4" y="115"/>
                      <a:pt x="7" y="121"/>
                      <a:pt x="12" y="124"/>
                    </a:cubicBezTo>
                    <a:cubicBezTo>
                      <a:pt x="15" y="126"/>
                      <a:pt x="20" y="128"/>
                      <a:pt x="23" y="129"/>
                    </a:cubicBezTo>
                    <a:cubicBezTo>
                      <a:pt x="26" y="130"/>
                      <a:pt x="28" y="131"/>
                      <a:pt x="29" y="132"/>
                    </a:cubicBezTo>
                    <a:cubicBezTo>
                      <a:pt x="33" y="137"/>
                      <a:pt x="42" y="142"/>
                      <a:pt x="49" y="144"/>
                    </a:cubicBezTo>
                    <a:cubicBezTo>
                      <a:pt x="50" y="146"/>
                      <a:pt x="51" y="147"/>
                      <a:pt x="53" y="147"/>
                    </a:cubicBezTo>
                    <a:cubicBezTo>
                      <a:pt x="53" y="147"/>
                      <a:pt x="53" y="147"/>
                      <a:pt x="53" y="147"/>
                    </a:cubicBezTo>
                    <a:cubicBezTo>
                      <a:pt x="57" y="150"/>
                      <a:pt x="65" y="149"/>
                      <a:pt x="70" y="148"/>
                    </a:cubicBezTo>
                    <a:cubicBezTo>
                      <a:pt x="64" y="149"/>
                      <a:pt x="57" y="150"/>
                      <a:pt x="53" y="148"/>
                    </a:cubicBezTo>
                    <a:cubicBezTo>
                      <a:pt x="52" y="148"/>
                      <a:pt x="52" y="148"/>
                      <a:pt x="51" y="147"/>
                    </a:cubicBezTo>
                    <a:cubicBezTo>
                      <a:pt x="51" y="147"/>
                      <a:pt x="51" y="147"/>
                      <a:pt x="51" y="147"/>
                    </a:cubicBezTo>
                    <a:cubicBezTo>
                      <a:pt x="51" y="148"/>
                      <a:pt x="51" y="148"/>
                      <a:pt x="51" y="148"/>
                    </a:cubicBezTo>
                    <a:cubicBezTo>
                      <a:pt x="51" y="155"/>
                      <a:pt x="49" y="159"/>
                      <a:pt x="46" y="161"/>
                    </a:cubicBezTo>
                    <a:cubicBezTo>
                      <a:pt x="45" y="162"/>
                      <a:pt x="43" y="163"/>
                      <a:pt x="41" y="163"/>
                    </a:cubicBezTo>
                    <a:cubicBezTo>
                      <a:pt x="41" y="163"/>
                      <a:pt x="40" y="163"/>
                      <a:pt x="40" y="163"/>
                    </a:cubicBezTo>
                    <a:cubicBezTo>
                      <a:pt x="40" y="163"/>
                      <a:pt x="39" y="163"/>
                      <a:pt x="39" y="163"/>
                    </a:cubicBezTo>
                    <a:cubicBezTo>
                      <a:pt x="39" y="163"/>
                      <a:pt x="39" y="163"/>
                      <a:pt x="39" y="163"/>
                    </a:cubicBezTo>
                    <a:cubicBezTo>
                      <a:pt x="39" y="163"/>
                      <a:pt x="39" y="163"/>
                      <a:pt x="39" y="163"/>
                    </a:cubicBezTo>
                    <a:cubicBezTo>
                      <a:pt x="39" y="164"/>
                      <a:pt x="39" y="164"/>
                      <a:pt x="39" y="164"/>
                    </a:cubicBezTo>
                    <a:cubicBezTo>
                      <a:pt x="39" y="164"/>
                      <a:pt x="39" y="164"/>
                      <a:pt x="40" y="164"/>
                    </a:cubicBezTo>
                    <a:cubicBezTo>
                      <a:pt x="40" y="164"/>
                      <a:pt x="40" y="164"/>
                      <a:pt x="40" y="164"/>
                    </a:cubicBezTo>
                    <a:cubicBezTo>
                      <a:pt x="40" y="164"/>
                      <a:pt x="40" y="164"/>
                      <a:pt x="40" y="164"/>
                    </a:cubicBezTo>
                    <a:cubicBezTo>
                      <a:pt x="40" y="165"/>
                      <a:pt x="41" y="165"/>
                      <a:pt x="41" y="166"/>
                    </a:cubicBezTo>
                    <a:cubicBezTo>
                      <a:pt x="41" y="166"/>
                      <a:pt x="41" y="166"/>
                      <a:pt x="41" y="166"/>
                    </a:cubicBezTo>
                    <a:cubicBezTo>
                      <a:pt x="41" y="167"/>
                      <a:pt x="41" y="168"/>
                      <a:pt x="41" y="169"/>
                    </a:cubicBezTo>
                    <a:cubicBezTo>
                      <a:pt x="40" y="169"/>
                      <a:pt x="40" y="170"/>
                      <a:pt x="40" y="170"/>
                    </a:cubicBezTo>
                    <a:cubicBezTo>
                      <a:pt x="40" y="170"/>
                      <a:pt x="40" y="170"/>
                      <a:pt x="40" y="170"/>
                    </a:cubicBezTo>
                    <a:cubicBezTo>
                      <a:pt x="41" y="170"/>
                      <a:pt x="41" y="170"/>
                      <a:pt x="41" y="170"/>
                    </a:cubicBezTo>
                    <a:cubicBezTo>
                      <a:pt x="41" y="170"/>
                      <a:pt x="41" y="170"/>
                      <a:pt x="41" y="170"/>
                    </a:cubicBezTo>
                    <a:cubicBezTo>
                      <a:pt x="41" y="170"/>
                      <a:pt x="41" y="170"/>
                      <a:pt x="41" y="170"/>
                    </a:cubicBezTo>
                    <a:cubicBezTo>
                      <a:pt x="41" y="171"/>
                      <a:pt x="41" y="171"/>
                      <a:pt x="41" y="171"/>
                    </a:cubicBezTo>
                    <a:cubicBezTo>
                      <a:pt x="41" y="171"/>
                      <a:pt x="41" y="171"/>
                      <a:pt x="41" y="171"/>
                    </a:cubicBezTo>
                    <a:cubicBezTo>
                      <a:pt x="41" y="171"/>
                      <a:pt x="41" y="171"/>
                      <a:pt x="41" y="171"/>
                    </a:cubicBezTo>
                    <a:cubicBezTo>
                      <a:pt x="41" y="171"/>
                      <a:pt x="41" y="171"/>
                      <a:pt x="41" y="171"/>
                    </a:cubicBezTo>
                    <a:cubicBezTo>
                      <a:pt x="42" y="171"/>
                      <a:pt x="42" y="172"/>
                      <a:pt x="42" y="172"/>
                    </a:cubicBezTo>
                    <a:cubicBezTo>
                      <a:pt x="42" y="172"/>
                      <a:pt x="43" y="173"/>
                      <a:pt x="43" y="173"/>
                    </a:cubicBezTo>
                    <a:cubicBezTo>
                      <a:pt x="43" y="173"/>
                      <a:pt x="43" y="173"/>
                      <a:pt x="43" y="174"/>
                    </a:cubicBezTo>
                    <a:cubicBezTo>
                      <a:pt x="43" y="174"/>
                      <a:pt x="43" y="174"/>
                      <a:pt x="43" y="175"/>
                    </a:cubicBezTo>
                    <a:cubicBezTo>
                      <a:pt x="43" y="176"/>
                      <a:pt x="43" y="177"/>
                      <a:pt x="43" y="178"/>
                    </a:cubicBezTo>
                    <a:cubicBezTo>
                      <a:pt x="42" y="180"/>
                      <a:pt x="41" y="187"/>
                      <a:pt x="31" y="190"/>
                    </a:cubicBezTo>
                    <a:cubicBezTo>
                      <a:pt x="31" y="190"/>
                      <a:pt x="31" y="190"/>
                      <a:pt x="31" y="190"/>
                    </a:cubicBezTo>
                    <a:cubicBezTo>
                      <a:pt x="31" y="190"/>
                      <a:pt x="31" y="190"/>
                      <a:pt x="31" y="190"/>
                    </a:cubicBezTo>
                    <a:cubicBezTo>
                      <a:pt x="30" y="190"/>
                      <a:pt x="30" y="190"/>
                      <a:pt x="29" y="190"/>
                    </a:cubicBezTo>
                    <a:cubicBezTo>
                      <a:pt x="29" y="190"/>
                      <a:pt x="29" y="190"/>
                      <a:pt x="29" y="190"/>
                    </a:cubicBezTo>
                    <a:cubicBezTo>
                      <a:pt x="29" y="191"/>
                      <a:pt x="29" y="191"/>
                      <a:pt x="29" y="191"/>
                    </a:cubicBezTo>
                    <a:cubicBezTo>
                      <a:pt x="29" y="191"/>
                      <a:pt x="29" y="191"/>
                      <a:pt x="28" y="192"/>
                    </a:cubicBezTo>
                    <a:cubicBezTo>
                      <a:pt x="28" y="195"/>
                      <a:pt x="31" y="199"/>
                      <a:pt x="33" y="201"/>
                    </a:cubicBezTo>
                    <a:cubicBezTo>
                      <a:pt x="33" y="201"/>
                      <a:pt x="34" y="201"/>
                      <a:pt x="34" y="202"/>
                    </a:cubicBezTo>
                    <a:cubicBezTo>
                      <a:pt x="34" y="202"/>
                      <a:pt x="34" y="202"/>
                      <a:pt x="34" y="202"/>
                    </a:cubicBezTo>
                    <a:cubicBezTo>
                      <a:pt x="35" y="202"/>
                      <a:pt x="35" y="202"/>
                      <a:pt x="36" y="202"/>
                    </a:cubicBezTo>
                    <a:cubicBezTo>
                      <a:pt x="35" y="202"/>
                      <a:pt x="35" y="202"/>
                      <a:pt x="34" y="202"/>
                    </a:cubicBezTo>
                    <a:cubicBezTo>
                      <a:pt x="34" y="203"/>
                      <a:pt x="34" y="203"/>
                      <a:pt x="34" y="203"/>
                    </a:cubicBezTo>
                    <a:cubicBezTo>
                      <a:pt x="34" y="203"/>
                      <a:pt x="34" y="203"/>
                      <a:pt x="34" y="203"/>
                    </a:cubicBezTo>
                    <a:cubicBezTo>
                      <a:pt x="34" y="204"/>
                      <a:pt x="34" y="204"/>
                      <a:pt x="34" y="205"/>
                    </a:cubicBezTo>
                    <a:cubicBezTo>
                      <a:pt x="35" y="205"/>
                      <a:pt x="35" y="205"/>
                      <a:pt x="35" y="206"/>
                    </a:cubicBezTo>
                    <a:cubicBezTo>
                      <a:pt x="35" y="206"/>
                      <a:pt x="35" y="206"/>
                      <a:pt x="35" y="206"/>
                    </a:cubicBezTo>
                    <a:cubicBezTo>
                      <a:pt x="37" y="210"/>
                      <a:pt x="41" y="215"/>
                      <a:pt x="46" y="216"/>
                    </a:cubicBezTo>
                    <a:cubicBezTo>
                      <a:pt x="47" y="216"/>
                      <a:pt x="47" y="216"/>
                      <a:pt x="47" y="216"/>
                    </a:cubicBezTo>
                    <a:cubicBezTo>
                      <a:pt x="46" y="216"/>
                      <a:pt x="46" y="216"/>
                      <a:pt x="46" y="216"/>
                    </a:cubicBezTo>
                    <a:cubicBezTo>
                      <a:pt x="46" y="216"/>
                      <a:pt x="46" y="216"/>
                      <a:pt x="46" y="216"/>
                    </a:cubicBezTo>
                    <a:cubicBezTo>
                      <a:pt x="47" y="217"/>
                      <a:pt x="47" y="217"/>
                      <a:pt x="47" y="217"/>
                    </a:cubicBezTo>
                    <a:cubicBezTo>
                      <a:pt x="48" y="217"/>
                      <a:pt x="48" y="217"/>
                      <a:pt x="48" y="217"/>
                    </a:cubicBezTo>
                    <a:cubicBezTo>
                      <a:pt x="48" y="217"/>
                      <a:pt x="48" y="217"/>
                      <a:pt x="48" y="217"/>
                    </a:cubicBezTo>
                    <a:cubicBezTo>
                      <a:pt x="51" y="218"/>
                      <a:pt x="56" y="220"/>
                      <a:pt x="62" y="220"/>
                    </a:cubicBezTo>
                    <a:cubicBezTo>
                      <a:pt x="62" y="220"/>
                      <a:pt x="63" y="220"/>
                      <a:pt x="63" y="220"/>
                    </a:cubicBezTo>
                    <a:cubicBezTo>
                      <a:pt x="68" y="220"/>
                      <a:pt x="72" y="219"/>
                      <a:pt x="77" y="216"/>
                    </a:cubicBezTo>
                    <a:cubicBezTo>
                      <a:pt x="78" y="216"/>
                      <a:pt x="79" y="215"/>
                      <a:pt x="79" y="214"/>
                    </a:cubicBezTo>
                    <a:cubicBezTo>
                      <a:pt x="80" y="214"/>
                      <a:pt x="80" y="214"/>
                      <a:pt x="81" y="214"/>
                    </a:cubicBezTo>
                    <a:cubicBezTo>
                      <a:pt x="82" y="213"/>
                      <a:pt x="83" y="213"/>
                      <a:pt x="85" y="213"/>
                    </a:cubicBezTo>
                    <a:cubicBezTo>
                      <a:pt x="86" y="213"/>
                      <a:pt x="88" y="213"/>
                      <a:pt x="90" y="213"/>
                    </a:cubicBezTo>
                    <a:cubicBezTo>
                      <a:pt x="91" y="212"/>
                      <a:pt x="92" y="212"/>
                      <a:pt x="94" y="212"/>
                    </a:cubicBezTo>
                    <a:cubicBezTo>
                      <a:pt x="100" y="211"/>
                      <a:pt x="105" y="209"/>
                      <a:pt x="113" y="205"/>
                    </a:cubicBezTo>
                    <a:cubicBezTo>
                      <a:pt x="113" y="204"/>
                      <a:pt x="114" y="204"/>
                      <a:pt x="114" y="204"/>
                    </a:cubicBezTo>
                    <a:cubicBezTo>
                      <a:pt x="114" y="204"/>
                      <a:pt x="114" y="204"/>
                      <a:pt x="114" y="204"/>
                    </a:cubicBezTo>
                    <a:cubicBezTo>
                      <a:pt x="115" y="203"/>
                      <a:pt x="115" y="203"/>
                      <a:pt x="115" y="203"/>
                    </a:cubicBezTo>
                    <a:cubicBezTo>
                      <a:pt x="124" y="190"/>
                      <a:pt x="117" y="173"/>
                      <a:pt x="114" y="165"/>
                    </a:cubicBezTo>
                    <a:cubicBezTo>
                      <a:pt x="114" y="164"/>
                      <a:pt x="114" y="163"/>
                      <a:pt x="113" y="162"/>
                    </a:cubicBezTo>
                    <a:cubicBezTo>
                      <a:pt x="113" y="161"/>
                      <a:pt x="112" y="160"/>
                      <a:pt x="112" y="158"/>
                    </a:cubicBezTo>
                    <a:cubicBezTo>
                      <a:pt x="110" y="154"/>
                      <a:pt x="108" y="149"/>
                      <a:pt x="110" y="145"/>
                    </a:cubicBezTo>
                    <a:cubicBezTo>
                      <a:pt x="111" y="140"/>
                      <a:pt x="116" y="136"/>
                      <a:pt x="120" y="132"/>
                    </a:cubicBezTo>
                    <a:cubicBezTo>
                      <a:pt x="121" y="131"/>
                      <a:pt x="121" y="131"/>
                      <a:pt x="121" y="131"/>
                    </a:cubicBezTo>
                    <a:cubicBezTo>
                      <a:pt x="122" y="130"/>
                      <a:pt x="122" y="130"/>
                      <a:pt x="123" y="130"/>
                    </a:cubicBezTo>
                    <a:cubicBezTo>
                      <a:pt x="130" y="123"/>
                      <a:pt x="142" y="113"/>
                      <a:pt x="138" y="87"/>
                    </a:cubicBezTo>
                    <a:cubicBezTo>
                      <a:pt x="166" y="73"/>
                      <a:pt x="178" y="55"/>
                      <a:pt x="175" y="34"/>
                    </a:cubicBezTo>
                    <a:close/>
                    <a:moveTo>
                      <a:pt x="137" y="87"/>
                    </a:moveTo>
                    <a:cubicBezTo>
                      <a:pt x="137" y="87"/>
                      <a:pt x="137" y="87"/>
                      <a:pt x="137" y="87"/>
                    </a:cubicBezTo>
                    <a:cubicBezTo>
                      <a:pt x="137" y="87"/>
                      <a:pt x="137" y="87"/>
                      <a:pt x="137" y="87"/>
                    </a:cubicBezTo>
                    <a:cubicBezTo>
                      <a:pt x="141" y="112"/>
                      <a:pt x="130" y="122"/>
                      <a:pt x="122" y="129"/>
                    </a:cubicBezTo>
                    <a:cubicBezTo>
                      <a:pt x="122" y="129"/>
                      <a:pt x="121" y="130"/>
                      <a:pt x="121" y="130"/>
                    </a:cubicBezTo>
                    <a:cubicBezTo>
                      <a:pt x="119" y="131"/>
                      <a:pt x="119" y="131"/>
                      <a:pt x="119" y="131"/>
                    </a:cubicBezTo>
                    <a:cubicBezTo>
                      <a:pt x="115" y="135"/>
                      <a:pt x="111" y="139"/>
                      <a:pt x="109" y="144"/>
                    </a:cubicBezTo>
                    <a:cubicBezTo>
                      <a:pt x="107" y="149"/>
                      <a:pt x="109" y="154"/>
                      <a:pt x="111" y="159"/>
                    </a:cubicBezTo>
                    <a:cubicBezTo>
                      <a:pt x="112" y="160"/>
                      <a:pt x="112" y="161"/>
                      <a:pt x="113" y="163"/>
                    </a:cubicBezTo>
                    <a:cubicBezTo>
                      <a:pt x="113" y="163"/>
                      <a:pt x="113" y="164"/>
                      <a:pt x="113" y="165"/>
                    </a:cubicBezTo>
                    <a:cubicBezTo>
                      <a:pt x="116" y="173"/>
                      <a:pt x="123" y="191"/>
                      <a:pt x="114" y="202"/>
                    </a:cubicBezTo>
                    <a:cubicBezTo>
                      <a:pt x="114" y="203"/>
                      <a:pt x="114" y="203"/>
                      <a:pt x="114" y="203"/>
                    </a:cubicBezTo>
                    <a:cubicBezTo>
                      <a:pt x="114" y="203"/>
                      <a:pt x="113" y="203"/>
                      <a:pt x="113" y="203"/>
                    </a:cubicBezTo>
                    <a:cubicBezTo>
                      <a:pt x="105" y="208"/>
                      <a:pt x="99" y="210"/>
                      <a:pt x="93" y="211"/>
                    </a:cubicBezTo>
                    <a:cubicBezTo>
                      <a:pt x="91" y="211"/>
                      <a:pt x="90" y="212"/>
                      <a:pt x="89" y="212"/>
                    </a:cubicBezTo>
                    <a:cubicBezTo>
                      <a:pt x="87" y="212"/>
                      <a:pt x="86" y="212"/>
                      <a:pt x="85" y="212"/>
                    </a:cubicBezTo>
                    <a:cubicBezTo>
                      <a:pt x="83" y="212"/>
                      <a:pt x="82" y="212"/>
                      <a:pt x="80" y="213"/>
                    </a:cubicBezTo>
                    <a:cubicBezTo>
                      <a:pt x="80" y="213"/>
                      <a:pt x="80" y="213"/>
                      <a:pt x="80" y="213"/>
                    </a:cubicBezTo>
                    <a:cubicBezTo>
                      <a:pt x="80" y="213"/>
                      <a:pt x="80" y="213"/>
                      <a:pt x="80" y="213"/>
                    </a:cubicBezTo>
                    <a:cubicBezTo>
                      <a:pt x="80" y="213"/>
                      <a:pt x="79" y="213"/>
                      <a:pt x="79" y="214"/>
                    </a:cubicBezTo>
                    <a:cubicBezTo>
                      <a:pt x="78" y="214"/>
                      <a:pt x="78" y="214"/>
                      <a:pt x="78" y="215"/>
                    </a:cubicBezTo>
                    <a:cubicBezTo>
                      <a:pt x="73" y="218"/>
                      <a:pt x="68" y="219"/>
                      <a:pt x="63" y="219"/>
                    </a:cubicBezTo>
                    <a:cubicBezTo>
                      <a:pt x="58" y="220"/>
                      <a:pt x="53" y="218"/>
                      <a:pt x="50" y="217"/>
                    </a:cubicBezTo>
                    <a:cubicBezTo>
                      <a:pt x="50" y="217"/>
                      <a:pt x="51" y="217"/>
                      <a:pt x="51" y="217"/>
                    </a:cubicBezTo>
                    <a:cubicBezTo>
                      <a:pt x="53" y="216"/>
                      <a:pt x="54" y="216"/>
                      <a:pt x="55" y="215"/>
                    </a:cubicBezTo>
                    <a:cubicBezTo>
                      <a:pt x="55" y="215"/>
                      <a:pt x="55" y="215"/>
                      <a:pt x="55" y="215"/>
                    </a:cubicBezTo>
                    <a:cubicBezTo>
                      <a:pt x="52" y="215"/>
                      <a:pt x="50" y="215"/>
                      <a:pt x="48" y="215"/>
                    </a:cubicBezTo>
                    <a:cubicBezTo>
                      <a:pt x="48" y="215"/>
                      <a:pt x="47" y="215"/>
                      <a:pt x="46" y="215"/>
                    </a:cubicBezTo>
                    <a:cubicBezTo>
                      <a:pt x="41" y="214"/>
                      <a:pt x="36" y="207"/>
                      <a:pt x="35" y="204"/>
                    </a:cubicBezTo>
                    <a:cubicBezTo>
                      <a:pt x="35" y="204"/>
                      <a:pt x="35" y="203"/>
                      <a:pt x="35" y="203"/>
                    </a:cubicBezTo>
                    <a:cubicBezTo>
                      <a:pt x="35" y="203"/>
                      <a:pt x="35" y="203"/>
                      <a:pt x="35" y="203"/>
                    </a:cubicBezTo>
                    <a:cubicBezTo>
                      <a:pt x="35" y="203"/>
                      <a:pt x="35" y="203"/>
                      <a:pt x="36" y="203"/>
                    </a:cubicBezTo>
                    <a:cubicBezTo>
                      <a:pt x="36" y="203"/>
                      <a:pt x="36" y="203"/>
                      <a:pt x="36" y="203"/>
                    </a:cubicBezTo>
                    <a:cubicBezTo>
                      <a:pt x="37" y="204"/>
                      <a:pt x="40" y="204"/>
                      <a:pt x="44" y="203"/>
                    </a:cubicBezTo>
                    <a:cubicBezTo>
                      <a:pt x="43" y="202"/>
                      <a:pt x="43" y="202"/>
                      <a:pt x="43" y="202"/>
                    </a:cubicBezTo>
                    <a:cubicBezTo>
                      <a:pt x="43" y="202"/>
                      <a:pt x="43" y="202"/>
                      <a:pt x="43" y="202"/>
                    </a:cubicBezTo>
                    <a:cubicBezTo>
                      <a:pt x="41" y="202"/>
                      <a:pt x="38" y="202"/>
                      <a:pt x="36" y="201"/>
                    </a:cubicBezTo>
                    <a:cubicBezTo>
                      <a:pt x="36" y="201"/>
                      <a:pt x="35" y="201"/>
                      <a:pt x="35" y="201"/>
                    </a:cubicBezTo>
                    <a:cubicBezTo>
                      <a:pt x="35" y="201"/>
                      <a:pt x="35" y="201"/>
                      <a:pt x="35" y="201"/>
                    </a:cubicBezTo>
                    <a:cubicBezTo>
                      <a:pt x="34" y="201"/>
                      <a:pt x="34" y="200"/>
                      <a:pt x="33" y="200"/>
                    </a:cubicBezTo>
                    <a:cubicBezTo>
                      <a:pt x="31" y="198"/>
                      <a:pt x="29" y="195"/>
                      <a:pt x="29" y="192"/>
                    </a:cubicBezTo>
                    <a:cubicBezTo>
                      <a:pt x="29" y="191"/>
                      <a:pt x="30" y="191"/>
                      <a:pt x="30" y="191"/>
                    </a:cubicBezTo>
                    <a:cubicBezTo>
                      <a:pt x="30" y="191"/>
                      <a:pt x="30" y="191"/>
                      <a:pt x="30" y="191"/>
                    </a:cubicBezTo>
                    <a:cubicBezTo>
                      <a:pt x="39" y="189"/>
                      <a:pt x="43" y="183"/>
                      <a:pt x="44" y="178"/>
                    </a:cubicBezTo>
                    <a:cubicBezTo>
                      <a:pt x="44" y="175"/>
                      <a:pt x="44" y="172"/>
                      <a:pt x="42" y="170"/>
                    </a:cubicBezTo>
                    <a:cubicBezTo>
                      <a:pt x="42" y="170"/>
                      <a:pt x="42" y="170"/>
                      <a:pt x="43" y="170"/>
                    </a:cubicBezTo>
                    <a:cubicBezTo>
                      <a:pt x="43" y="169"/>
                      <a:pt x="44" y="169"/>
                      <a:pt x="45" y="168"/>
                    </a:cubicBezTo>
                    <a:cubicBezTo>
                      <a:pt x="49" y="166"/>
                      <a:pt x="57" y="167"/>
                      <a:pt x="62" y="169"/>
                    </a:cubicBezTo>
                    <a:cubicBezTo>
                      <a:pt x="66" y="171"/>
                      <a:pt x="68" y="173"/>
                      <a:pt x="71" y="175"/>
                    </a:cubicBezTo>
                    <a:cubicBezTo>
                      <a:pt x="75" y="178"/>
                      <a:pt x="79" y="181"/>
                      <a:pt x="83" y="181"/>
                    </a:cubicBezTo>
                    <a:cubicBezTo>
                      <a:pt x="88" y="182"/>
                      <a:pt x="92" y="179"/>
                      <a:pt x="93" y="179"/>
                    </a:cubicBezTo>
                    <a:cubicBezTo>
                      <a:pt x="93" y="179"/>
                      <a:pt x="93" y="178"/>
                      <a:pt x="93" y="177"/>
                    </a:cubicBezTo>
                    <a:cubicBezTo>
                      <a:pt x="93" y="177"/>
                      <a:pt x="92" y="177"/>
                      <a:pt x="91" y="177"/>
                    </a:cubicBezTo>
                    <a:cubicBezTo>
                      <a:pt x="91" y="177"/>
                      <a:pt x="91" y="177"/>
                      <a:pt x="90" y="178"/>
                    </a:cubicBezTo>
                    <a:cubicBezTo>
                      <a:pt x="89" y="178"/>
                      <a:pt x="87" y="179"/>
                      <a:pt x="82" y="179"/>
                    </a:cubicBezTo>
                    <a:cubicBezTo>
                      <a:pt x="79" y="179"/>
                      <a:pt x="76" y="176"/>
                      <a:pt x="72" y="173"/>
                    </a:cubicBezTo>
                    <a:cubicBezTo>
                      <a:pt x="69" y="171"/>
                      <a:pt x="66" y="168"/>
                      <a:pt x="63" y="167"/>
                    </a:cubicBezTo>
                    <a:cubicBezTo>
                      <a:pt x="56" y="165"/>
                      <a:pt x="52" y="165"/>
                      <a:pt x="47" y="166"/>
                    </a:cubicBezTo>
                    <a:cubicBezTo>
                      <a:pt x="46" y="166"/>
                      <a:pt x="44" y="167"/>
                      <a:pt x="42" y="168"/>
                    </a:cubicBezTo>
                    <a:cubicBezTo>
                      <a:pt x="42" y="168"/>
                      <a:pt x="42" y="168"/>
                      <a:pt x="42" y="168"/>
                    </a:cubicBezTo>
                    <a:cubicBezTo>
                      <a:pt x="42" y="167"/>
                      <a:pt x="42" y="165"/>
                      <a:pt x="41" y="164"/>
                    </a:cubicBezTo>
                    <a:cubicBezTo>
                      <a:pt x="41" y="164"/>
                      <a:pt x="41" y="164"/>
                      <a:pt x="41" y="164"/>
                    </a:cubicBezTo>
                    <a:cubicBezTo>
                      <a:pt x="41" y="164"/>
                      <a:pt x="41" y="164"/>
                      <a:pt x="41" y="164"/>
                    </a:cubicBezTo>
                    <a:cubicBezTo>
                      <a:pt x="43" y="164"/>
                      <a:pt x="45" y="163"/>
                      <a:pt x="47" y="161"/>
                    </a:cubicBezTo>
                    <a:cubicBezTo>
                      <a:pt x="49" y="159"/>
                      <a:pt x="52" y="156"/>
                      <a:pt x="52" y="148"/>
                    </a:cubicBezTo>
                    <a:cubicBezTo>
                      <a:pt x="52" y="149"/>
                      <a:pt x="52" y="149"/>
                      <a:pt x="53" y="149"/>
                    </a:cubicBezTo>
                    <a:cubicBezTo>
                      <a:pt x="59" y="152"/>
                      <a:pt x="71" y="150"/>
                      <a:pt x="78" y="147"/>
                    </a:cubicBezTo>
                    <a:cubicBezTo>
                      <a:pt x="78" y="147"/>
                      <a:pt x="78" y="147"/>
                      <a:pt x="78" y="147"/>
                    </a:cubicBezTo>
                    <a:cubicBezTo>
                      <a:pt x="78" y="146"/>
                      <a:pt x="78" y="146"/>
                      <a:pt x="78" y="146"/>
                    </a:cubicBezTo>
                    <a:cubicBezTo>
                      <a:pt x="78" y="146"/>
                      <a:pt x="78" y="146"/>
                      <a:pt x="78" y="146"/>
                    </a:cubicBezTo>
                    <a:cubicBezTo>
                      <a:pt x="78" y="146"/>
                      <a:pt x="78" y="146"/>
                      <a:pt x="76" y="146"/>
                    </a:cubicBezTo>
                    <a:cubicBezTo>
                      <a:pt x="71" y="147"/>
                      <a:pt x="57" y="150"/>
                      <a:pt x="51" y="146"/>
                    </a:cubicBezTo>
                    <a:cubicBezTo>
                      <a:pt x="51" y="145"/>
                      <a:pt x="50" y="145"/>
                      <a:pt x="50" y="144"/>
                    </a:cubicBezTo>
                    <a:cubicBezTo>
                      <a:pt x="50" y="144"/>
                      <a:pt x="50" y="144"/>
                      <a:pt x="50" y="144"/>
                    </a:cubicBezTo>
                    <a:cubicBezTo>
                      <a:pt x="49" y="144"/>
                      <a:pt x="49" y="144"/>
                      <a:pt x="49" y="144"/>
                    </a:cubicBezTo>
                    <a:cubicBezTo>
                      <a:pt x="41" y="140"/>
                      <a:pt x="33" y="136"/>
                      <a:pt x="30" y="132"/>
                    </a:cubicBezTo>
                    <a:cubicBezTo>
                      <a:pt x="29" y="130"/>
                      <a:pt x="26" y="129"/>
                      <a:pt x="23" y="128"/>
                    </a:cubicBezTo>
                    <a:cubicBezTo>
                      <a:pt x="20" y="127"/>
                      <a:pt x="16" y="125"/>
                      <a:pt x="12" y="123"/>
                    </a:cubicBezTo>
                    <a:cubicBezTo>
                      <a:pt x="8" y="120"/>
                      <a:pt x="4" y="114"/>
                      <a:pt x="3" y="108"/>
                    </a:cubicBezTo>
                    <a:cubicBezTo>
                      <a:pt x="1" y="101"/>
                      <a:pt x="2" y="96"/>
                      <a:pt x="5" y="92"/>
                    </a:cubicBezTo>
                    <a:cubicBezTo>
                      <a:pt x="5" y="91"/>
                      <a:pt x="7" y="90"/>
                      <a:pt x="8" y="89"/>
                    </a:cubicBezTo>
                    <a:cubicBezTo>
                      <a:pt x="10" y="87"/>
                      <a:pt x="11" y="85"/>
                      <a:pt x="13" y="83"/>
                    </a:cubicBezTo>
                    <a:cubicBezTo>
                      <a:pt x="15" y="79"/>
                      <a:pt x="16" y="76"/>
                      <a:pt x="17" y="74"/>
                    </a:cubicBezTo>
                    <a:cubicBezTo>
                      <a:pt x="17" y="69"/>
                      <a:pt x="18" y="65"/>
                      <a:pt x="20" y="60"/>
                    </a:cubicBezTo>
                    <a:cubicBezTo>
                      <a:pt x="20" y="59"/>
                      <a:pt x="20" y="58"/>
                      <a:pt x="21" y="57"/>
                    </a:cubicBezTo>
                    <a:cubicBezTo>
                      <a:pt x="21" y="57"/>
                      <a:pt x="21" y="57"/>
                      <a:pt x="21" y="57"/>
                    </a:cubicBezTo>
                    <a:cubicBezTo>
                      <a:pt x="23" y="53"/>
                      <a:pt x="24" y="49"/>
                      <a:pt x="27" y="45"/>
                    </a:cubicBezTo>
                    <a:cubicBezTo>
                      <a:pt x="33" y="35"/>
                      <a:pt x="43" y="25"/>
                      <a:pt x="50" y="25"/>
                    </a:cubicBezTo>
                    <a:cubicBezTo>
                      <a:pt x="50" y="25"/>
                      <a:pt x="50" y="25"/>
                      <a:pt x="50" y="25"/>
                    </a:cubicBezTo>
                    <a:cubicBezTo>
                      <a:pt x="51" y="25"/>
                      <a:pt x="51" y="25"/>
                      <a:pt x="51" y="25"/>
                    </a:cubicBezTo>
                    <a:cubicBezTo>
                      <a:pt x="51" y="25"/>
                      <a:pt x="52" y="25"/>
                      <a:pt x="52" y="26"/>
                    </a:cubicBezTo>
                    <a:cubicBezTo>
                      <a:pt x="52" y="26"/>
                      <a:pt x="53" y="26"/>
                      <a:pt x="53" y="26"/>
                    </a:cubicBezTo>
                    <a:cubicBezTo>
                      <a:pt x="54" y="27"/>
                      <a:pt x="54" y="28"/>
                      <a:pt x="55" y="29"/>
                    </a:cubicBezTo>
                    <a:cubicBezTo>
                      <a:pt x="56" y="29"/>
                      <a:pt x="56" y="29"/>
                      <a:pt x="56" y="29"/>
                    </a:cubicBezTo>
                    <a:cubicBezTo>
                      <a:pt x="56" y="29"/>
                      <a:pt x="56" y="27"/>
                      <a:pt x="55" y="26"/>
                    </a:cubicBezTo>
                    <a:cubicBezTo>
                      <a:pt x="55" y="25"/>
                      <a:pt x="55" y="25"/>
                      <a:pt x="55" y="25"/>
                    </a:cubicBezTo>
                    <a:cubicBezTo>
                      <a:pt x="55" y="25"/>
                      <a:pt x="55" y="25"/>
                      <a:pt x="55" y="25"/>
                    </a:cubicBezTo>
                    <a:cubicBezTo>
                      <a:pt x="55" y="25"/>
                      <a:pt x="55" y="24"/>
                      <a:pt x="55" y="24"/>
                    </a:cubicBezTo>
                    <a:cubicBezTo>
                      <a:pt x="64" y="19"/>
                      <a:pt x="81" y="17"/>
                      <a:pt x="95" y="20"/>
                    </a:cubicBezTo>
                    <a:cubicBezTo>
                      <a:pt x="107" y="22"/>
                      <a:pt x="124" y="35"/>
                      <a:pt x="126" y="41"/>
                    </a:cubicBezTo>
                    <a:cubicBezTo>
                      <a:pt x="126" y="41"/>
                      <a:pt x="126" y="41"/>
                      <a:pt x="126" y="41"/>
                    </a:cubicBezTo>
                    <a:cubicBezTo>
                      <a:pt x="126" y="41"/>
                      <a:pt x="126" y="41"/>
                      <a:pt x="126" y="41"/>
                    </a:cubicBezTo>
                    <a:cubicBezTo>
                      <a:pt x="129" y="41"/>
                      <a:pt x="144" y="40"/>
                      <a:pt x="151" y="33"/>
                    </a:cubicBezTo>
                    <a:cubicBezTo>
                      <a:pt x="151" y="33"/>
                      <a:pt x="151" y="33"/>
                      <a:pt x="151" y="33"/>
                    </a:cubicBezTo>
                    <a:cubicBezTo>
                      <a:pt x="151" y="33"/>
                      <a:pt x="151" y="33"/>
                      <a:pt x="151" y="33"/>
                    </a:cubicBezTo>
                    <a:cubicBezTo>
                      <a:pt x="152" y="25"/>
                      <a:pt x="149" y="11"/>
                      <a:pt x="146" y="6"/>
                    </a:cubicBezTo>
                    <a:cubicBezTo>
                      <a:pt x="145" y="4"/>
                      <a:pt x="144" y="2"/>
                      <a:pt x="145" y="2"/>
                    </a:cubicBezTo>
                    <a:cubicBezTo>
                      <a:pt x="145" y="1"/>
                      <a:pt x="146" y="1"/>
                      <a:pt x="149" y="3"/>
                    </a:cubicBezTo>
                    <a:cubicBezTo>
                      <a:pt x="162" y="11"/>
                      <a:pt x="173" y="28"/>
                      <a:pt x="174" y="34"/>
                    </a:cubicBezTo>
                    <a:cubicBezTo>
                      <a:pt x="177" y="55"/>
                      <a:pt x="165" y="72"/>
                      <a:pt x="137" y="87"/>
                    </a:cubicBezTo>
                    <a:close/>
                    <a:moveTo>
                      <a:pt x="63" y="168"/>
                    </a:moveTo>
                    <a:cubicBezTo>
                      <a:pt x="66" y="169"/>
                      <a:pt x="69" y="172"/>
                      <a:pt x="72" y="174"/>
                    </a:cubicBezTo>
                    <a:cubicBezTo>
                      <a:pt x="75" y="177"/>
                      <a:pt x="79" y="179"/>
                      <a:pt x="82" y="180"/>
                    </a:cubicBezTo>
                    <a:cubicBezTo>
                      <a:pt x="87" y="180"/>
                      <a:pt x="89" y="179"/>
                      <a:pt x="91" y="178"/>
                    </a:cubicBezTo>
                    <a:cubicBezTo>
                      <a:pt x="91" y="178"/>
                      <a:pt x="91" y="178"/>
                      <a:pt x="92" y="178"/>
                    </a:cubicBezTo>
                    <a:cubicBezTo>
                      <a:pt x="92" y="178"/>
                      <a:pt x="92" y="178"/>
                      <a:pt x="92" y="178"/>
                    </a:cubicBezTo>
                    <a:cubicBezTo>
                      <a:pt x="92" y="178"/>
                      <a:pt x="92" y="178"/>
                      <a:pt x="92" y="178"/>
                    </a:cubicBezTo>
                    <a:cubicBezTo>
                      <a:pt x="91" y="179"/>
                      <a:pt x="88" y="181"/>
                      <a:pt x="83" y="180"/>
                    </a:cubicBezTo>
                    <a:cubicBezTo>
                      <a:pt x="79" y="180"/>
                      <a:pt x="75" y="177"/>
                      <a:pt x="72" y="174"/>
                    </a:cubicBezTo>
                    <a:cubicBezTo>
                      <a:pt x="69" y="172"/>
                      <a:pt x="66" y="170"/>
                      <a:pt x="63" y="168"/>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66" y="34"/>
                    </a:move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ubicBezTo>
                      <a:pt x="78" y="28"/>
                      <a:pt x="70" y="28"/>
                      <a:pt x="66" y="34"/>
                    </a:cubicBezTo>
                    <a:cubicBezTo>
                      <a:pt x="65" y="34"/>
                      <a:pt x="65" y="34"/>
                      <a:pt x="65" y="34"/>
                    </a:cubicBezTo>
                    <a:cubicBezTo>
                      <a:pt x="65" y="34"/>
                      <a:pt x="65" y="34"/>
                      <a:pt x="65" y="34"/>
                    </a:cubicBezTo>
                    <a:cubicBezTo>
                      <a:pt x="66" y="34"/>
                      <a:pt x="66" y="34"/>
                      <a:pt x="66" y="34"/>
                    </a:cubicBezTo>
                    <a:close/>
                    <a:moveTo>
                      <a:pt x="89" y="44"/>
                    </a:moveTo>
                    <a:cubicBezTo>
                      <a:pt x="88" y="38"/>
                      <a:pt x="84" y="35"/>
                      <a:pt x="80" y="33"/>
                    </a:cubicBezTo>
                    <a:cubicBezTo>
                      <a:pt x="77" y="32"/>
                      <a:pt x="75" y="31"/>
                      <a:pt x="72" y="31"/>
                    </a:cubicBezTo>
                    <a:cubicBezTo>
                      <a:pt x="71" y="31"/>
                      <a:pt x="71" y="31"/>
                      <a:pt x="70" y="31"/>
                    </a:cubicBezTo>
                    <a:cubicBezTo>
                      <a:pt x="74" y="29"/>
                      <a:pt x="79" y="30"/>
                      <a:pt x="83" y="33"/>
                    </a:cubicBezTo>
                    <a:cubicBezTo>
                      <a:pt x="87" y="35"/>
                      <a:pt x="90" y="39"/>
                      <a:pt x="89" y="44"/>
                    </a:cubicBezTo>
                    <a:close/>
                    <a:moveTo>
                      <a:pt x="44" y="99"/>
                    </a:move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ubicBezTo>
                      <a:pt x="75" y="103"/>
                      <a:pt x="75" y="103"/>
                      <a:pt x="75" y="103"/>
                    </a:cubicBez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lose/>
                    <a:moveTo>
                      <a:pt x="72" y="43"/>
                    </a:move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lose/>
                    <a:moveTo>
                      <a:pt x="18" y="80"/>
                    </a:move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lose/>
                    <a:moveTo>
                      <a:pt x="38" y="44"/>
                    </a:move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cubicBezTo>
                      <a:pt x="51" y="43"/>
                      <a:pt x="51" y="43"/>
                      <a:pt x="51" y="43"/>
                    </a:cubicBez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lose/>
                    <a:moveTo>
                      <a:pt x="27" y="114"/>
                    </a:move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lose/>
                    <a:moveTo>
                      <a:pt x="37" y="96"/>
                    </a:move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ubicBezTo>
                      <a:pt x="22" y="112"/>
                      <a:pt x="18" y="107"/>
                      <a:pt x="18" y="102"/>
                    </a:cubicBezTo>
                    <a:cubicBezTo>
                      <a:pt x="18" y="98"/>
                      <a:pt x="22" y="95"/>
                      <a:pt x="26" y="93"/>
                    </a:cubicBezTo>
                    <a:cubicBezTo>
                      <a:pt x="29" y="93"/>
                      <a:pt x="36" y="93"/>
                      <a:pt x="37" y="96"/>
                    </a:cubicBezTo>
                    <a:close/>
                    <a:moveTo>
                      <a:pt x="52" y="25"/>
                    </a:moveTo>
                    <a:cubicBezTo>
                      <a:pt x="51" y="25"/>
                      <a:pt x="51" y="25"/>
                      <a:pt x="51" y="25"/>
                    </a:cubicBezTo>
                    <a:cubicBezTo>
                      <a:pt x="51" y="25"/>
                      <a:pt x="51" y="25"/>
                      <a:pt x="51" y="25"/>
                    </a:cubicBezTo>
                    <a:cubicBezTo>
                      <a:pt x="51" y="25"/>
                      <a:pt x="52" y="25"/>
                      <a:pt x="52" y="26"/>
                    </a:cubicBezTo>
                    <a:lnTo>
                      <a:pt x="52" y="25"/>
                    </a:lnTo>
                    <a:close/>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55" y="26"/>
                    </a:moveTo>
                    <a:cubicBezTo>
                      <a:pt x="55" y="26"/>
                      <a:pt x="55" y="26"/>
                      <a:pt x="55" y="26"/>
                    </a:cubicBezTo>
                    <a:cubicBezTo>
                      <a:pt x="55" y="27"/>
                      <a:pt x="55" y="28"/>
                      <a:pt x="55" y="29"/>
                    </a:cubicBezTo>
                    <a:cubicBezTo>
                      <a:pt x="55" y="29"/>
                      <a:pt x="55" y="29"/>
                      <a:pt x="55" y="29"/>
                    </a:cubicBezTo>
                    <a:cubicBezTo>
                      <a:pt x="55" y="29"/>
                      <a:pt x="55" y="29"/>
                      <a:pt x="55" y="29"/>
                    </a:cubicBezTo>
                    <a:cubicBezTo>
                      <a:pt x="55" y="28"/>
                      <a:pt x="54" y="27"/>
                      <a:pt x="54" y="26"/>
                    </a:cubicBezTo>
                    <a:cubicBezTo>
                      <a:pt x="53" y="26"/>
                      <a:pt x="53" y="26"/>
                      <a:pt x="53" y="26"/>
                    </a:cubicBezTo>
                    <a:cubicBezTo>
                      <a:pt x="53" y="26"/>
                      <a:pt x="53" y="26"/>
                      <a:pt x="53" y="26"/>
                    </a:cubicBezTo>
                    <a:cubicBezTo>
                      <a:pt x="54" y="27"/>
                      <a:pt x="54" y="28"/>
                      <a:pt x="55" y="29"/>
                    </a:cubicBezTo>
                    <a:cubicBezTo>
                      <a:pt x="56" y="29"/>
                      <a:pt x="56" y="29"/>
                      <a:pt x="56" y="29"/>
                    </a:cubicBezTo>
                    <a:cubicBezTo>
                      <a:pt x="56" y="29"/>
                      <a:pt x="56" y="27"/>
                      <a:pt x="55" y="26"/>
                    </a:cubicBez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2" name="Freeform 119">
                <a:extLst>
                  <a:ext uri="{FF2B5EF4-FFF2-40B4-BE49-F238E27FC236}">
                    <a16:creationId xmlns:a16="http://schemas.microsoft.com/office/drawing/2014/main" id="{CBC3A399-518A-3499-10A1-EF9E9BF2CD3D}"/>
                  </a:ext>
                </a:extLst>
              </p:cNvPr>
              <p:cNvSpPr>
                <a:spLocks/>
              </p:cNvSpPr>
              <p:nvPr/>
            </p:nvSpPr>
            <p:spPr bwMode="auto">
              <a:xfrm>
                <a:off x="10113446" y="4706213"/>
                <a:ext cx="29712" cy="11416"/>
              </a:xfrm>
              <a:custGeom>
                <a:avLst/>
                <a:gdLst>
                  <a:gd name="T0" fmla="*/ 54 w 59"/>
                  <a:gd name="T1" fmla="*/ 18 h 23"/>
                  <a:gd name="T2" fmla="*/ 59 w 59"/>
                  <a:gd name="T3" fmla="*/ 22 h 23"/>
                  <a:gd name="T4" fmla="*/ 58 w 59"/>
                  <a:gd name="T5" fmla="*/ 22 h 23"/>
                  <a:gd name="T6" fmla="*/ 57 w 59"/>
                  <a:gd name="T7" fmla="*/ 22 h 23"/>
                  <a:gd name="T8" fmla="*/ 56 w 59"/>
                  <a:gd name="T9" fmla="*/ 22 h 23"/>
                  <a:gd name="T10" fmla="*/ 46 w 59"/>
                  <a:gd name="T11" fmla="*/ 23 h 23"/>
                  <a:gd name="T12" fmla="*/ 2 w 59"/>
                  <a:gd name="T13" fmla="*/ 15 h 23"/>
                  <a:gd name="T14" fmla="*/ 1 w 59"/>
                  <a:gd name="T15" fmla="*/ 15 h 23"/>
                  <a:gd name="T16" fmla="*/ 0 w 59"/>
                  <a:gd name="T17" fmla="*/ 15 h 23"/>
                  <a:gd name="T18" fmla="*/ 0 w 59"/>
                  <a:gd name="T19" fmla="*/ 14 h 23"/>
                  <a:gd name="T20" fmla="*/ 1 w 59"/>
                  <a:gd name="T21" fmla="*/ 21 h 23"/>
                  <a:gd name="T22" fmla="*/ 0 w 59"/>
                  <a:gd name="T23" fmla="*/ 14 h 23"/>
                  <a:gd name="T24" fmla="*/ 0 w 59"/>
                  <a:gd name="T25" fmla="*/ 9 h 23"/>
                  <a:gd name="T26" fmla="*/ 1 w 59"/>
                  <a:gd name="T27" fmla="*/ 5 h 23"/>
                  <a:gd name="T28" fmla="*/ 1 w 59"/>
                  <a:gd name="T29" fmla="*/ 4 h 23"/>
                  <a:gd name="T30" fmla="*/ 2 w 59"/>
                  <a:gd name="T31" fmla="*/ 2 h 23"/>
                  <a:gd name="T32" fmla="*/ 2 w 59"/>
                  <a:gd name="T33" fmla="*/ 2 h 23"/>
                  <a:gd name="T34" fmla="*/ 3 w 59"/>
                  <a:gd name="T35" fmla="*/ 0 h 23"/>
                  <a:gd name="T36" fmla="*/ 3 w 59"/>
                  <a:gd name="T37" fmla="*/ 3 h 23"/>
                  <a:gd name="T38" fmla="*/ 5 w 59"/>
                  <a:gd name="T39" fmla="*/ 6 h 23"/>
                  <a:gd name="T40" fmla="*/ 5 w 59"/>
                  <a:gd name="T41" fmla="*/ 6 h 23"/>
                  <a:gd name="T42" fmla="*/ 7 w 59"/>
                  <a:gd name="T43" fmla="*/ 9 h 23"/>
                  <a:gd name="T44" fmla="*/ 15 w 59"/>
                  <a:gd name="T45" fmla="*/ 13 h 23"/>
                  <a:gd name="T46" fmla="*/ 16 w 59"/>
                  <a:gd name="T47" fmla="*/ 14 h 23"/>
                  <a:gd name="T48" fmla="*/ 16 w 59"/>
                  <a:gd name="T49" fmla="*/ 14 h 23"/>
                  <a:gd name="T50" fmla="*/ 19 w 59"/>
                  <a:gd name="T51" fmla="*/ 16 h 23"/>
                  <a:gd name="T52" fmla="*/ 25 w 59"/>
                  <a:gd name="T53" fmla="*/ 18 h 23"/>
                  <a:gd name="T54" fmla="*/ 41 w 59"/>
                  <a:gd name="T55" fmla="*/ 16 h 23"/>
                  <a:gd name="T56" fmla="*/ 44 w 59"/>
                  <a:gd name="T57" fmla="*/ 15 h 23"/>
                  <a:gd name="T58" fmla="*/ 46 w 59"/>
                  <a:gd name="T59" fmla="*/ 14 h 23"/>
                  <a:gd name="T60" fmla="*/ 46 w 59"/>
                  <a:gd name="T61" fmla="*/ 14 h 23"/>
                  <a:gd name="T62" fmla="*/ 47 w 59"/>
                  <a:gd name="T63" fmla="*/ 13 h 23"/>
                  <a:gd name="T64" fmla="*/ 47 w 59"/>
                  <a:gd name="T65" fmla="*/ 13 h 23"/>
                  <a:gd name="T66" fmla="*/ 48 w 59"/>
                  <a:gd name="T67" fmla="*/ 14 h 23"/>
                  <a:gd name="T68" fmla="*/ 54 w 59"/>
                  <a:gd name="T69" fmla="*/ 18 h 23"/>
                  <a:gd name="T70" fmla="*/ 54 w 59"/>
                  <a:gd name="T7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23">
                    <a:moveTo>
                      <a:pt x="54" y="18"/>
                    </a:moveTo>
                    <a:cubicBezTo>
                      <a:pt x="55" y="20"/>
                      <a:pt x="57" y="21"/>
                      <a:pt x="59" y="22"/>
                    </a:cubicBezTo>
                    <a:cubicBezTo>
                      <a:pt x="58" y="22"/>
                      <a:pt x="58" y="22"/>
                      <a:pt x="58" y="22"/>
                    </a:cubicBezTo>
                    <a:cubicBezTo>
                      <a:pt x="58" y="22"/>
                      <a:pt x="57" y="22"/>
                      <a:pt x="57" y="22"/>
                    </a:cubicBezTo>
                    <a:cubicBezTo>
                      <a:pt x="57" y="22"/>
                      <a:pt x="56" y="22"/>
                      <a:pt x="56" y="22"/>
                    </a:cubicBezTo>
                    <a:cubicBezTo>
                      <a:pt x="52" y="22"/>
                      <a:pt x="49" y="23"/>
                      <a:pt x="46" y="23"/>
                    </a:cubicBezTo>
                    <a:cubicBezTo>
                      <a:pt x="30" y="23"/>
                      <a:pt x="16" y="20"/>
                      <a:pt x="2" y="15"/>
                    </a:cubicBezTo>
                    <a:cubicBezTo>
                      <a:pt x="2" y="15"/>
                      <a:pt x="1" y="15"/>
                      <a:pt x="1" y="15"/>
                    </a:cubicBezTo>
                    <a:cubicBezTo>
                      <a:pt x="1" y="15"/>
                      <a:pt x="0" y="15"/>
                      <a:pt x="0" y="15"/>
                    </a:cubicBezTo>
                    <a:cubicBezTo>
                      <a:pt x="0" y="14"/>
                      <a:pt x="0" y="14"/>
                      <a:pt x="0" y="14"/>
                    </a:cubicBezTo>
                    <a:cubicBezTo>
                      <a:pt x="0" y="17"/>
                      <a:pt x="0" y="19"/>
                      <a:pt x="1" y="21"/>
                    </a:cubicBezTo>
                    <a:cubicBezTo>
                      <a:pt x="0" y="19"/>
                      <a:pt x="0" y="17"/>
                      <a:pt x="0" y="14"/>
                    </a:cubicBezTo>
                    <a:cubicBezTo>
                      <a:pt x="0" y="13"/>
                      <a:pt x="0" y="11"/>
                      <a:pt x="0" y="9"/>
                    </a:cubicBezTo>
                    <a:cubicBezTo>
                      <a:pt x="0" y="8"/>
                      <a:pt x="0" y="6"/>
                      <a:pt x="1" y="5"/>
                    </a:cubicBezTo>
                    <a:cubicBezTo>
                      <a:pt x="1" y="5"/>
                      <a:pt x="1" y="4"/>
                      <a:pt x="1" y="4"/>
                    </a:cubicBezTo>
                    <a:cubicBezTo>
                      <a:pt x="2" y="3"/>
                      <a:pt x="2" y="3"/>
                      <a:pt x="2" y="2"/>
                    </a:cubicBezTo>
                    <a:cubicBezTo>
                      <a:pt x="2" y="2"/>
                      <a:pt x="2" y="2"/>
                      <a:pt x="2" y="2"/>
                    </a:cubicBezTo>
                    <a:cubicBezTo>
                      <a:pt x="2" y="2"/>
                      <a:pt x="2" y="1"/>
                      <a:pt x="3" y="0"/>
                    </a:cubicBezTo>
                    <a:cubicBezTo>
                      <a:pt x="3" y="1"/>
                      <a:pt x="3" y="2"/>
                      <a:pt x="3" y="3"/>
                    </a:cubicBezTo>
                    <a:cubicBezTo>
                      <a:pt x="4" y="4"/>
                      <a:pt x="4" y="5"/>
                      <a:pt x="5" y="6"/>
                    </a:cubicBezTo>
                    <a:cubicBezTo>
                      <a:pt x="5" y="6"/>
                      <a:pt x="5" y="6"/>
                      <a:pt x="5" y="6"/>
                    </a:cubicBezTo>
                    <a:cubicBezTo>
                      <a:pt x="6" y="7"/>
                      <a:pt x="6" y="8"/>
                      <a:pt x="7" y="9"/>
                    </a:cubicBezTo>
                    <a:cubicBezTo>
                      <a:pt x="10" y="11"/>
                      <a:pt x="12" y="13"/>
                      <a:pt x="15" y="13"/>
                    </a:cubicBezTo>
                    <a:cubicBezTo>
                      <a:pt x="15" y="14"/>
                      <a:pt x="16" y="14"/>
                      <a:pt x="16" y="14"/>
                    </a:cubicBezTo>
                    <a:cubicBezTo>
                      <a:pt x="16" y="14"/>
                      <a:pt x="16" y="14"/>
                      <a:pt x="16" y="14"/>
                    </a:cubicBezTo>
                    <a:cubicBezTo>
                      <a:pt x="17" y="15"/>
                      <a:pt x="18" y="15"/>
                      <a:pt x="19" y="16"/>
                    </a:cubicBezTo>
                    <a:cubicBezTo>
                      <a:pt x="21" y="17"/>
                      <a:pt x="23" y="17"/>
                      <a:pt x="25" y="18"/>
                    </a:cubicBezTo>
                    <a:cubicBezTo>
                      <a:pt x="29" y="19"/>
                      <a:pt x="35" y="19"/>
                      <a:pt x="41" y="16"/>
                    </a:cubicBezTo>
                    <a:cubicBezTo>
                      <a:pt x="42" y="16"/>
                      <a:pt x="43" y="16"/>
                      <a:pt x="44" y="15"/>
                    </a:cubicBezTo>
                    <a:cubicBezTo>
                      <a:pt x="45" y="15"/>
                      <a:pt x="46" y="14"/>
                      <a:pt x="46" y="14"/>
                    </a:cubicBezTo>
                    <a:cubicBezTo>
                      <a:pt x="46" y="14"/>
                      <a:pt x="46" y="14"/>
                      <a:pt x="46" y="14"/>
                    </a:cubicBezTo>
                    <a:cubicBezTo>
                      <a:pt x="47" y="14"/>
                      <a:pt x="47" y="13"/>
                      <a:pt x="47" y="13"/>
                    </a:cubicBezTo>
                    <a:cubicBezTo>
                      <a:pt x="47" y="13"/>
                      <a:pt x="47" y="13"/>
                      <a:pt x="47" y="13"/>
                    </a:cubicBezTo>
                    <a:cubicBezTo>
                      <a:pt x="48" y="13"/>
                      <a:pt x="48" y="13"/>
                      <a:pt x="48" y="14"/>
                    </a:cubicBezTo>
                    <a:cubicBezTo>
                      <a:pt x="49" y="15"/>
                      <a:pt x="51" y="16"/>
                      <a:pt x="54" y="18"/>
                    </a:cubicBezTo>
                    <a:cubicBezTo>
                      <a:pt x="54" y="18"/>
                      <a:pt x="54" y="18"/>
                      <a:pt x="54" y="18"/>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3" name="Freeform 120">
                <a:extLst>
                  <a:ext uri="{FF2B5EF4-FFF2-40B4-BE49-F238E27FC236}">
                    <a16:creationId xmlns:a16="http://schemas.microsoft.com/office/drawing/2014/main" id="{CAC5AB06-16D6-1020-E920-F61C5B16928D}"/>
                  </a:ext>
                </a:extLst>
              </p:cNvPr>
              <p:cNvSpPr>
                <a:spLocks/>
              </p:cNvSpPr>
              <p:nvPr/>
            </p:nvSpPr>
            <p:spPr bwMode="auto">
              <a:xfrm>
                <a:off x="10152301" y="4717629"/>
                <a:ext cx="2286" cy="4567"/>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4" name="Freeform 121">
                <a:extLst>
                  <a:ext uri="{FF2B5EF4-FFF2-40B4-BE49-F238E27FC236}">
                    <a16:creationId xmlns:a16="http://schemas.microsoft.com/office/drawing/2014/main" id="{C9C2D1A9-0DF5-8DEB-89B0-18836A675D80}"/>
                  </a:ext>
                </a:extLst>
              </p:cNvPr>
              <p:cNvSpPr>
                <a:spLocks/>
              </p:cNvSpPr>
              <p:nvPr/>
            </p:nvSpPr>
            <p:spPr bwMode="auto">
              <a:xfrm>
                <a:off x="10145444" y="4708496"/>
                <a:ext cx="11427" cy="9133"/>
              </a:xfrm>
              <a:custGeom>
                <a:avLst/>
                <a:gdLst>
                  <a:gd name="T0" fmla="*/ 25 w 25"/>
                  <a:gd name="T1" fmla="*/ 14 h 18"/>
                  <a:gd name="T2" fmla="*/ 24 w 25"/>
                  <a:gd name="T3" fmla="*/ 14 h 18"/>
                  <a:gd name="T4" fmla="*/ 24 w 25"/>
                  <a:gd name="T5" fmla="*/ 14 h 18"/>
                  <a:gd name="T6" fmla="*/ 23 w 25"/>
                  <a:gd name="T7" fmla="*/ 15 h 18"/>
                  <a:gd name="T8" fmla="*/ 15 w 25"/>
                  <a:gd name="T9" fmla="*/ 17 h 18"/>
                  <a:gd name="T10" fmla="*/ 14 w 25"/>
                  <a:gd name="T11" fmla="*/ 17 h 18"/>
                  <a:gd name="T12" fmla="*/ 13 w 25"/>
                  <a:gd name="T13" fmla="*/ 17 h 18"/>
                  <a:gd name="T14" fmla="*/ 12 w 25"/>
                  <a:gd name="T15" fmla="*/ 18 h 18"/>
                  <a:gd name="T16" fmla="*/ 12 w 25"/>
                  <a:gd name="T17" fmla="*/ 18 h 18"/>
                  <a:gd name="T18" fmla="*/ 12 w 25"/>
                  <a:gd name="T19" fmla="*/ 17 h 18"/>
                  <a:gd name="T20" fmla="*/ 9 w 25"/>
                  <a:gd name="T21" fmla="*/ 15 h 18"/>
                  <a:gd name="T22" fmla="*/ 6 w 25"/>
                  <a:gd name="T23" fmla="*/ 13 h 18"/>
                  <a:gd name="T24" fmla="*/ 6 w 25"/>
                  <a:gd name="T25" fmla="*/ 13 h 18"/>
                  <a:gd name="T26" fmla="*/ 4 w 25"/>
                  <a:gd name="T27" fmla="*/ 11 h 18"/>
                  <a:gd name="T28" fmla="*/ 4 w 25"/>
                  <a:gd name="T29" fmla="*/ 11 h 18"/>
                  <a:gd name="T30" fmla="*/ 2 w 25"/>
                  <a:gd name="T31" fmla="*/ 9 h 18"/>
                  <a:gd name="T32" fmla="*/ 1 w 25"/>
                  <a:gd name="T33" fmla="*/ 9 h 18"/>
                  <a:gd name="T34" fmla="*/ 1 w 25"/>
                  <a:gd name="T35" fmla="*/ 9 h 18"/>
                  <a:gd name="T36" fmla="*/ 0 w 25"/>
                  <a:gd name="T37" fmla="*/ 8 h 18"/>
                  <a:gd name="T38" fmla="*/ 1 w 25"/>
                  <a:gd name="T39" fmla="*/ 7 h 18"/>
                  <a:gd name="T40" fmla="*/ 10 w 25"/>
                  <a:gd name="T41" fmla="*/ 5 h 18"/>
                  <a:gd name="T42" fmla="*/ 12 w 25"/>
                  <a:gd name="T43" fmla="*/ 5 h 18"/>
                  <a:gd name="T44" fmla="*/ 20 w 25"/>
                  <a:gd name="T45" fmla="*/ 0 h 18"/>
                  <a:gd name="T46" fmla="*/ 21 w 25"/>
                  <a:gd name="T47" fmla="*/ 0 h 18"/>
                  <a:gd name="T48" fmla="*/ 21 w 25"/>
                  <a:gd name="T49" fmla="*/ 1 h 18"/>
                  <a:gd name="T50" fmla="*/ 25 w 25"/>
                  <a:gd name="T51"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18">
                    <a:moveTo>
                      <a:pt x="25" y="14"/>
                    </a:moveTo>
                    <a:cubicBezTo>
                      <a:pt x="24" y="14"/>
                      <a:pt x="24" y="14"/>
                      <a:pt x="24" y="14"/>
                    </a:cubicBezTo>
                    <a:cubicBezTo>
                      <a:pt x="24" y="14"/>
                      <a:pt x="24" y="14"/>
                      <a:pt x="24" y="14"/>
                    </a:cubicBezTo>
                    <a:cubicBezTo>
                      <a:pt x="23" y="15"/>
                      <a:pt x="23" y="15"/>
                      <a:pt x="23" y="15"/>
                    </a:cubicBezTo>
                    <a:cubicBezTo>
                      <a:pt x="20" y="16"/>
                      <a:pt x="17" y="16"/>
                      <a:pt x="15" y="17"/>
                    </a:cubicBezTo>
                    <a:cubicBezTo>
                      <a:pt x="14" y="17"/>
                      <a:pt x="14" y="17"/>
                      <a:pt x="14" y="17"/>
                    </a:cubicBezTo>
                    <a:cubicBezTo>
                      <a:pt x="13" y="17"/>
                      <a:pt x="13" y="17"/>
                      <a:pt x="13" y="17"/>
                    </a:cubicBezTo>
                    <a:cubicBezTo>
                      <a:pt x="12" y="17"/>
                      <a:pt x="12" y="17"/>
                      <a:pt x="12" y="18"/>
                    </a:cubicBezTo>
                    <a:cubicBezTo>
                      <a:pt x="12" y="18"/>
                      <a:pt x="12" y="18"/>
                      <a:pt x="12" y="18"/>
                    </a:cubicBezTo>
                    <a:cubicBezTo>
                      <a:pt x="12" y="17"/>
                      <a:pt x="12" y="17"/>
                      <a:pt x="12" y="17"/>
                    </a:cubicBezTo>
                    <a:cubicBezTo>
                      <a:pt x="11" y="17"/>
                      <a:pt x="10" y="16"/>
                      <a:pt x="9" y="15"/>
                    </a:cubicBezTo>
                    <a:cubicBezTo>
                      <a:pt x="8" y="14"/>
                      <a:pt x="7" y="14"/>
                      <a:pt x="6" y="13"/>
                    </a:cubicBezTo>
                    <a:cubicBezTo>
                      <a:pt x="6" y="13"/>
                      <a:pt x="6" y="13"/>
                      <a:pt x="6" y="13"/>
                    </a:cubicBezTo>
                    <a:cubicBezTo>
                      <a:pt x="5" y="12"/>
                      <a:pt x="5" y="12"/>
                      <a:pt x="4" y="11"/>
                    </a:cubicBezTo>
                    <a:cubicBezTo>
                      <a:pt x="4" y="11"/>
                      <a:pt x="4" y="11"/>
                      <a:pt x="4" y="11"/>
                    </a:cubicBezTo>
                    <a:cubicBezTo>
                      <a:pt x="3" y="10"/>
                      <a:pt x="2" y="10"/>
                      <a:pt x="2" y="9"/>
                    </a:cubicBezTo>
                    <a:cubicBezTo>
                      <a:pt x="1" y="9"/>
                      <a:pt x="1" y="9"/>
                      <a:pt x="1" y="9"/>
                    </a:cubicBezTo>
                    <a:cubicBezTo>
                      <a:pt x="1" y="9"/>
                      <a:pt x="1" y="9"/>
                      <a:pt x="1" y="9"/>
                    </a:cubicBezTo>
                    <a:cubicBezTo>
                      <a:pt x="0" y="8"/>
                      <a:pt x="0" y="8"/>
                      <a:pt x="0" y="8"/>
                    </a:cubicBezTo>
                    <a:cubicBezTo>
                      <a:pt x="0" y="8"/>
                      <a:pt x="1" y="8"/>
                      <a:pt x="1" y="7"/>
                    </a:cubicBezTo>
                    <a:cubicBezTo>
                      <a:pt x="5" y="7"/>
                      <a:pt x="8" y="6"/>
                      <a:pt x="10" y="5"/>
                    </a:cubicBezTo>
                    <a:cubicBezTo>
                      <a:pt x="11" y="5"/>
                      <a:pt x="11" y="5"/>
                      <a:pt x="12" y="5"/>
                    </a:cubicBezTo>
                    <a:cubicBezTo>
                      <a:pt x="14" y="3"/>
                      <a:pt x="17" y="2"/>
                      <a:pt x="20" y="0"/>
                    </a:cubicBezTo>
                    <a:cubicBezTo>
                      <a:pt x="20" y="0"/>
                      <a:pt x="21" y="0"/>
                      <a:pt x="21" y="0"/>
                    </a:cubicBezTo>
                    <a:cubicBezTo>
                      <a:pt x="21" y="0"/>
                      <a:pt x="21" y="0"/>
                      <a:pt x="21" y="1"/>
                    </a:cubicBezTo>
                    <a:cubicBezTo>
                      <a:pt x="22" y="5"/>
                      <a:pt x="23" y="10"/>
                      <a:pt x="25" y="14"/>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5" name="Freeform 122">
                <a:extLst>
                  <a:ext uri="{FF2B5EF4-FFF2-40B4-BE49-F238E27FC236}">
                    <a16:creationId xmlns:a16="http://schemas.microsoft.com/office/drawing/2014/main" id="{E755C8E9-34EC-776C-4E67-E569827D87A6}"/>
                  </a:ext>
                </a:extLst>
              </p:cNvPr>
              <p:cNvSpPr>
                <a:spLocks noEditPoints="1"/>
              </p:cNvSpPr>
              <p:nvPr/>
            </p:nvSpPr>
            <p:spPr bwMode="auto">
              <a:xfrm>
                <a:off x="10113446" y="4706213"/>
                <a:ext cx="45713" cy="15983"/>
              </a:xfrm>
              <a:custGeom>
                <a:avLst/>
                <a:gdLst>
                  <a:gd name="T0" fmla="*/ 88 w 91"/>
                  <a:gd name="T1" fmla="*/ 17 h 31"/>
                  <a:gd name="T2" fmla="*/ 84 w 91"/>
                  <a:gd name="T3" fmla="*/ 4 h 31"/>
                  <a:gd name="T4" fmla="*/ 84 w 91"/>
                  <a:gd name="T5" fmla="*/ 2 h 31"/>
                  <a:gd name="T6" fmla="*/ 83 w 91"/>
                  <a:gd name="T7" fmla="*/ 3 h 31"/>
                  <a:gd name="T8" fmla="*/ 63 w 91"/>
                  <a:gd name="T9" fmla="*/ 10 h 31"/>
                  <a:gd name="T10" fmla="*/ 62 w 91"/>
                  <a:gd name="T11" fmla="*/ 11 h 31"/>
                  <a:gd name="T12" fmla="*/ 69 w 91"/>
                  <a:gd name="T13" fmla="*/ 17 h 31"/>
                  <a:gd name="T14" fmla="*/ 75 w 91"/>
                  <a:gd name="T15" fmla="*/ 21 h 31"/>
                  <a:gd name="T16" fmla="*/ 75 w 91"/>
                  <a:gd name="T17" fmla="*/ 21 h 31"/>
                  <a:gd name="T18" fmla="*/ 70 w 91"/>
                  <a:gd name="T19" fmla="*/ 16 h 31"/>
                  <a:gd name="T20" fmla="*/ 64 w 91"/>
                  <a:gd name="T21" fmla="*/ 11 h 31"/>
                  <a:gd name="T22" fmla="*/ 83 w 91"/>
                  <a:gd name="T23" fmla="*/ 4 h 31"/>
                  <a:gd name="T24" fmla="*/ 84 w 91"/>
                  <a:gd name="T25" fmla="*/ 4 h 31"/>
                  <a:gd name="T26" fmla="*/ 87 w 91"/>
                  <a:gd name="T27" fmla="*/ 17 h 31"/>
                  <a:gd name="T28" fmla="*/ 91 w 91"/>
                  <a:gd name="T29" fmla="*/ 27 h 31"/>
                  <a:gd name="T30" fmla="*/ 78 w 91"/>
                  <a:gd name="T31" fmla="*/ 24 h 31"/>
                  <a:gd name="T32" fmla="*/ 81 w 91"/>
                  <a:gd name="T33" fmla="*/ 31 h 31"/>
                  <a:gd name="T34" fmla="*/ 78 w 91"/>
                  <a:gd name="T35" fmla="*/ 24 h 31"/>
                  <a:gd name="T36" fmla="*/ 49 w 91"/>
                  <a:gd name="T37" fmla="*/ 14 h 31"/>
                  <a:gd name="T38" fmla="*/ 49 w 91"/>
                  <a:gd name="T39" fmla="*/ 14 h 31"/>
                  <a:gd name="T40" fmla="*/ 48 w 91"/>
                  <a:gd name="T41" fmla="*/ 14 h 31"/>
                  <a:gd name="T42" fmla="*/ 18 w 91"/>
                  <a:gd name="T43" fmla="*/ 15 h 31"/>
                  <a:gd name="T44" fmla="*/ 16 w 91"/>
                  <a:gd name="T45" fmla="*/ 14 h 31"/>
                  <a:gd name="T46" fmla="*/ 16 w 91"/>
                  <a:gd name="T47" fmla="*/ 14 h 31"/>
                  <a:gd name="T48" fmla="*/ 5 w 91"/>
                  <a:gd name="T49" fmla="*/ 4 h 31"/>
                  <a:gd name="T50" fmla="*/ 4 w 91"/>
                  <a:gd name="T51" fmla="*/ 1 h 31"/>
                  <a:gd name="T52" fmla="*/ 4 w 91"/>
                  <a:gd name="T53" fmla="*/ 0 h 31"/>
                  <a:gd name="T54" fmla="*/ 4 w 91"/>
                  <a:gd name="T55" fmla="*/ 1 h 31"/>
                  <a:gd name="T56" fmla="*/ 3 w 91"/>
                  <a:gd name="T57" fmla="*/ 2 h 31"/>
                  <a:gd name="T58" fmla="*/ 1 w 91"/>
                  <a:gd name="T59" fmla="*/ 15 h 31"/>
                  <a:gd name="T60" fmla="*/ 1 w 91"/>
                  <a:gd name="T61" fmla="*/ 15 h 31"/>
                  <a:gd name="T62" fmla="*/ 3 w 91"/>
                  <a:gd name="T63" fmla="*/ 4 h 31"/>
                  <a:gd name="T64" fmla="*/ 4 w 91"/>
                  <a:gd name="T65" fmla="*/ 4 h 31"/>
                  <a:gd name="T66" fmla="*/ 16 w 91"/>
                  <a:gd name="T67" fmla="*/ 15 h 31"/>
                  <a:gd name="T68" fmla="*/ 17 w 91"/>
                  <a:gd name="T69" fmla="*/ 15 h 31"/>
                  <a:gd name="T70" fmla="*/ 48 w 91"/>
                  <a:gd name="T71" fmla="*/ 15 h 31"/>
                  <a:gd name="T72" fmla="*/ 49 w 91"/>
                  <a:gd name="T73" fmla="*/ 15 h 31"/>
                  <a:gd name="T74" fmla="*/ 60 w 91"/>
                  <a:gd name="T75" fmla="*/ 23 h 31"/>
                  <a:gd name="T76" fmla="*/ 60 w 91"/>
                  <a:gd name="T77" fmla="*/ 23 h 31"/>
                  <a:gd name="T78" fmla="*/ 70 w 91"/>
                  <a:gd name="T79" fmla="*/ 16 h 31"/>
                  <a:gd name="T80" fmla="*/ 64 w 91"/>
                  <a:gd name="T81" fmla="*/ 12 h 31"/>
                  <a:gd name="T82" fmla="*/ 65 w 91"/>
                  <a:gd name="T83" fmla="*/ 12 h 31"/>
                  <a:gd name="T84" fmla="*/ 67 w 91"/>
                  <a:gd name="T85" fmla="*/ 14 h 31"/>
                  <a:gd name="T86" fmla="*/ 69 w 91"/>
                  <a:gd name="T87" fmla="*/ 16 h 31"/>
                  <a:gd name="T88" fmla="*/ 75 w 91"/>
                  <a:gd name="T89" fmla="*/ 20 h 31"/>
                  <a:gd name="T90" fmla="*/ 75 w 91"/>
                  <a:gd name="T91" fmla="*/ 21 h 31"/>
                  <a:gd name="T92" fmla="*/ 70 w 91"/>
                  <a:gd name="T93"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31">
                    <a:moveTo>
                      <a:pt x="88" y="17"/>
                    </a:moveTo>
                    <a:cubicBezTo>
                      <a:pt x="88" y="17"/>
                      <a:pt x="88" y="17"/>
                      <a:pt x="88" y="17"/>
                    </a:cubicBezTo>
                    <a:cubicBezTo>
                      <a:pt x="87" y="13"/>
                      <a:pt x="86" y="10"/>
                      <a:pt x="85" y="6"/>
                    </a:cubicBezTo>
                    <a:cubicBezTo>
                      <a:pt x="85" y="5"/>
                      <a:pt x="85" y="4"/>
                      <a:pt x="84" y="4"/>
                    </a:cubicBezTo>
                    <a:cubicBezTo>
                      <a:pt x="84" y="3"/>
                      <a:pt x="84" y="3"/>
                      <a:pt x="84" y="3"/>
                    </a:cubicBezTo>
                    <a:cubicBezTo>
                      <a:pt x="84" y="2"/>
                      <a:pt x="84" y="2"/>
                      <a:pt x="84" y="2"/>
                    </a:cubicBezTo>
                    <a:cubicBezTo>
                      <a:pt x="84" y="3"/>
                      <a:pt x="84" y="3"/>
                      <a:pt x="84" y="3"/>
                    </a:cubicBezTo>
                    <a:cubicBezTo>
                      <a:pt x="83" y="3"/>
                      <a:pt x="83" y="3"/>
                      <a:pt x="83" y="3"/>
                    </a:cubicBezTo>
                    <a:cubicBezTo>
                      <a:pt x="77" y="6"/>
                      <a:pt x="73" y="8"/>
                      <a:pt x="64" y="10"/>
                    </a:cubicBezTo>
                    <a:cubicBezTo>
                      <a:pt x="63" y="10"/>
                      <a:pt x="63" y="10"/>
                      <a:pt x="63" y="10"/>
                    </a:cubicBezTo>
                    <a:cubicBezTo>
                      <a:pt x="62" y="10"/>
                      <a:pt x="62" y="10"/>
                      <a:pt x="62" y="10"/>
                    </a:cubicBezTo>
                    <a:cubicBezTo>
                      <a:pt x="62" y="11"/>
                      <a:pt x="62" y="11"/>
                      <a:pt x="62" y="11"/>
                    </a:cubicBezTo>
                    <a:cubicBezTo>
                      <a:pt x="63" y="11"/>
                      <a:pt x="63" y="11"/>
                      <a:pt x="63" y="12"/>
                    </a:cubicBezTo>
                    <a:cubicBezTo>
                      <a:pt x="65" y="13"/>
                      <a:pt x="67" y="15"/>
                      <a:pt x="69" y="17"/>
                    </a:cubicBezTo>
                    <a:cubicBezTo>
                      <a:pt x="71" y="18"/>
                      <a:pt x="73" y="19"/>
                      <a:pt x="75" y="21"/>
                    </a:cubicBezTo>
                    <a:cubicBezTo>
                      <a:pt x="75" y="21"/>
                      <a:pt x="75" y="21"/>
                      <a:pt x="75" y="21"/>
                    </a:cubicBezTo>
                    <a:cubicBezTo>
                      <a:pt x="75" y="21"/>
                      <a:pt x="75" y="21"/>
                      <a:pt x="75" y="21"/>
                    </a:cubicBezTo>
                    <a:cubicBezTo>
                      <a:pt x="75" y="21"/>
                      <a:pt x="75" y="21"/>
                      <a:pt x="75" y="21"/>
                    </a:cubicBezTo>
                    <a:cubicBezTo>
                      <a:pt x="75" y="20"/>
                      <a:pt x="75" y="20"/>
                      <a:pt x="76" y="20"/>
                    </a:cubicBezTo>
                    <a:cubicBezTo>
                      <a:pt x="74" y="19"/>
                      <a:pt x="72" y="17"/>
                      <a:pt x="70" y="16"/>
                    </a:cubicBezTo>
                    <a:cubicBezTo>
                      <a:pt x="68" y="14"/>
                      <a:pt x="66" y="13"/>
                      <a:pt x="64" y="11"/>
                    </a:cubicBezTo>
                    <a:cubicBezTo>
                      <a:pt x="64" y="11"/>
                      <a:pt x="64" y="11"/>
                      <a:pt x="64" y="11"/>
                    </a:cubicBezTo>
                    <a:cubicBezTo>
                      <a:pt x="64" y="11"/>
                      <a:pt x="64" y="11"/>
                      <a:pt x="65" y="11"/>
                    </a:cubicBezTo>
                    <a:cubicBezTo>
                      <a:pt x="73" y="9"/>
                      <a:pt x="77" y="7"/>
                      <a:pt x="83" y="4"/>
                    </a:cubicBezTo>
                    <a:cubicBezTo>
                      <a:pt x="83" y="4"/>
                      <a:pt x="83" y="4"/>
                      <a:pt x="84" y="4"/>
                    </a:cubicBezTo>
                    <a:cubicBezTo>
                      <a:pt x="84" y="4"/>
                      <a:pt x="84" y="4"/>
                      <a:pt x="84" y="4"/>
                    </a:cubicBezTo>
                    <a:cubicBezTo>
                      <a:pt x="84" y="5"/>
                      <a:pt x="84" y="6"/>
                      <a:pt x="84" y="6"/>
                    </a:cubicBezTo>
                    <a:cubicBezTo>
                      <a:pt x="85" y="10"/>
                      <a:pt x="86" y="14"/>
                      <a:pt x="87" y="17"/>
                    </a:cubicBezTo>
                    <a:cubicBezTo>
                      <a:pt x="87" y="17"/>
                      <a:pt x="87" y="17"/>
                      <a:pt x="88" y="17"/>
                    </a:cubicBezTo>
                    <a:cubicBezTo>
                      <a:pt x="89" y="21"/>
                      <a:pt x="90" y="24"/>
                      <a:pt x="91" y="27"/>
                    </a:cubicBezTo>
                    <a:cubicBezTo>
                      <a:pt x="90" y="24"/>
                      <a:pt x="89" y="21"/>
                      <a:pt x="88" y="17"/>
                    </a:cubicBezTo>
                    <a:close/>
                    <a:moveTo>
                      <a:pt x="78" y="24"/>
                    </a:moveTo>
                    <a:cubicBezTo>
                      <a:pt x="79" y="24"/>
                      <a:pt x="79" y="24"/>
                      <a:pt x="79" y="24"/>
                    </a:cubicBezTo>
                    <a:cubicBezTo>
                      <a:pt x="81" y="27"/>
                      <a:pt x="81" y="29"/>
                      <a:pt x="81" y="31"/>
                    </a:cubicBezTo>
                    <a:cubicBezTo>
                      <a:pt x="81" y="29"/>
                      <a:pt x="81" y="27"/>
                      <a:pt x="79" y="24"/>
                    </a:cubicBezTo>
                    <a:cubicBezTo>
                      <a:pt x="79" y="24"/>
                      <a:pt x="79" y="24"/>
                      <a:pt x="78" y="24"/>
                    </a:cubicBezTo>
                    <a:close/>
                    <a:moveTo>
                      <a:pt x="60" y="23"/>
                    </a:moveTo>
                    <a:cubicBezTo>
                      <a:pt x="49" y="14"/>
                      <a:pt x="49" y="14"/>
                      <a:pt x="49" y="14"/>
                    </a:cubicBezTo>
                    <a:cubicBezTo>
                      <a:pt x="49" y="14"/>
                      <a:pt x="49" y="14"/>
                      <a:pt x="49" y="14"/>
                    </a:cubicBezTo>
                    <a:cubicBezTo>
                      <a:pt x="49" y="14"/>
                      <a:pt x="49" y="14"/>
                      <a:pt x="49" y="14"/>
                    </a:cubicBezTo>
                    <a:cubicBezTo>
                      <a:pt x="48" y="14"/>
                      <a:pt x="48" y="14"/>
                      <a:pt x="48" y="14"/>
                    </a:cubicBezTo>
                    <a:cubicBezTo>
                      <a:pt x="48" y="14"/>
                      <a:pt x="48" y="14"/>
                      <a:pt x="48" y="14"/>
                    </a:cubicBezTo>
                    <a:cubicBezTo>
                      <a:pt x="48" y="14"/>
                      <a:pt x="47" y="14"/>
                      <a:pt x="47" y="14"/>
                    </a:cubicBezTo>
                    <a:cubicBezTo>
                      <a:pt x="36" y="21"/>
                      <a:pt x="24" y="19"/>
                      <a:pt x="18" y="15"/>
                    </a:cubicBezTo>
                    <a:cubicBezTo>
                      <a:pt x="17" y="15"/>
                      <a:pt x="17" y="15"/>
                      <a:pt x="17" y="15"/>
                    </a:cubicBezTo>
                    <a:cubicBezTo>
                      <a:pt x="17" y="14"/>
                      <a:pt x="17" y="14"/>
                      <a:pt x="16" y="14"/>
                    </a:cubicBezTo>
                    <a:cubicBezTo>
                      <a:pt x="16" y="14"/>
                      <a:pt x="16" y="14"/>
                      <a:pt x="16" y="14"/>
                    </a:cubicBezTo>
                    <a:cubicBezTo>
                      <a:pt x="16" y="14"/>
                      <a:pt x="16" y="14"/>
                      <a:pt x="16" y="14"/>
                    </a:cubicBezTo>
                    <a:cubicBezTo>
                      <a:pt x="11" y="13"/>
                      <a:pt x="6" y="8"/>
                      <a:pt x="5" y="4"/>
                    </a:cubicBezTo>
                    <a:cubicBezTo>
                      <a:pt x="5" y="4"/>
                      <a:pt x="5" y="4"/>
                      <a:pt x="5" y="4"/>
                    </a:cubicBezTo>
                    <a:cubicBezTo>
                      <a:pt x="5" y="3"/>
                      <a:pt x="5" y="3"/>
                      <a:pt x="5" y="3"/>
                    </a:cubicBezTo>
                    <a:cubicBezTo>
                      <a:pt x="4" y="2"/>
                      <a:pt x="4" y="2"/>
                      <a:pt x="4" y="1"/>
                    </a:cubicBezTo>
                    <a:cubicBezTo>
                      <a:pt x="4" y="1"/>
                      <a:pt x="4" y="1"/>
                      <a:pt x="4" y="1"/>
                    </a:cubicBezTo>
                    <a:cubicBezTo>
                      <a:pt x="4" y="0"/>
                      <a:pt x="4" y="0"/>
                      <a:pt x="4" y="0"/>
                    </a:cubicBezTo>
                    <a:cubicBezTo>
                      <a:pt x="4" y="0"/>
                      <a:pt x="4" y="0"/>
                      <a:pt x="4" y="0"/>
                    </a:cubicBezTo>
                    <a:cubicBezTo>
                      <a:pt x="4" y="1"/>
                      <a:pt x="4" y="1"/>
                      <a:pt x="4" y="1"/>
                    </a:cubicBezTo>
                    <a:cubicBezTo>
                      <a:pt x="3" y="1"/>
                      <a:pt x="3" y="1"/>
                      <a:pt x="3" y="1"/>
                    </a:cubicBezTo>
                    <a:cubicBezTo>
                      <a:pt x="3" y="2"/>
                      <a:pt x="3" y="2"/>
                      <a:pt x="3" y="2"/>
                    </a:cubicBezTo>
                    <a:cubicBezTo>
                      <a:pt x="1" y="7"/>
                      <a:pt x="0" y="11"/>
                      <a:pt x="0" y="15"/>
                    </a:cubicBezTo>
                    <a:cubicBezTo>
                      <a:pt x="0" y="15"/>
                      <a:pt x="1" y="15"/>
                      <a:pt x="1" y="15"/>
                    </a:cubicBezTo>
                    <a:cubicBezTo>
                      <a:pt x="1" y="18"/>
                      <a:pt x="1" y="20"/>
                      <a:pt x="2" y="22"/>
                    </a:cubicBezTo>
                    <a:cubicBezTo>
                      <a:pt x="1" y="20"/>
                      <a:pt x="1" y="18"/>
                      <a:pt x="1" y="15"/>
                    </a:cubicBezTo>
                    <a:cubicBezTo>
                      <a:pt x="1" y="15"/>
                      <a:pt x="1" y="15"/>
                      <a:pt x="1" y="16"/>
                    </a:cubicBezTo>
                    <a:cubicBezTo>
                      <a:pt x="1" y="12"/>
                      <a:pt x="1" y="8"/>
                      <a:pt x="3" y="4"/>
                    </a:cubicBezTo>
                    <a:cubicBezTo>
                      <a:pt x="3" y="3"/>
                      <a:pt x="3" y="3"/>
                      <a:pt x="4" y="3"/>
                    </a:cubicBezTo>
                    <a:cubicBezTo>
                      <a:pt x="4" y="3"/>
                      <a:pt x="4" y="4"/>
                      <a:pt x="4" y="4"/>
                    </a:cubicBezTo>
                    <a:cubicBezTo>
                      <a:pt x="6" y="9"/>
                      <a:pt x="10" y="14"/>
                      <a:pt x="16" y="15"/>
                    </a:cubicBezTo>
                    <a:cubicBezTo>
                      <a:pt x="16" y="15"/>
                      <a:pt x="16" y="15"/>
                      <a:pt x="16" y="15"/>
                    </a:cubicBezTo>
                    <a:cubicBezTo>
                      <a:pt x="16" y="15"/>
                      <a:pt x="17" y="15"/>
                      <a:pt x="17" y="15"/>
                    </a:cubicBezTo>
                    <a:cubicBezTo>
                      <a:pt x="17" y="15"/>
                      <a:pt x="17" y="15"/>
                      <a:pt x="17" y="15"/>
                    </a:cubicBezTo>
                    <a:cubicBezTo>
                      <a:pt x="17" y="16"/>
                      <a:pt x="17" y="16"/>
                      <a:pt x="17" y="16"/>
                    </a:cubicBezTo>
                    <a:cubicBezTo>
                      <a:pt x="24" y="20"/>
                      <a:pt x="36" y="22"/>
                      <a:pt x="48" y="15"/>
                    </a:cubicBezTo>
                    <a:cubicBezTo>
                      <a:pt x="48" y="15"/>
                      <a:pt x="48" y="15"/>
                      <a:pt x="48" y="15"/>
                    </a:cubicBezTo>
                    <a:cubicBezTo>
                      <a:pt x="48" y="15"/>
                      <a:pt x="48" y="15"/>
                      <a:pt x="49" y="15"/>
                    </a:cubicBezTo>
                    <a:cubicBezTo>
                      <a:pt x="50" y="16"/>
                      <a:pt x="55" y="20"/>
                      <a:pt x="59" y="23"/>
                    </a:cubicBezTo>
                    <a:cubicBezTo>
                      <a:pt x="59" y="23"/>
                      <a:pt x="59" y="23"/>
                      <a:pt x="60" y="23"/>
                    </a:cubicBezTo>
                    <a:cubicBezTo>
                      <a:pt x="60" y="23"/>
                      <a:pt x="61" y="24"/>
                      <a:pt x="62" y="25"/>
                    </a:cubicBezTo>
                    <a:cubicBezTo>
                      <a:pt x="61" y="24"/>
                      <a:pt x="60" y="23"/>
                      <a:pt x="60" y="23"/>
                    </a:cubicBezTo>
                    <a:cubicBezTo>
                      <a:pt x="60" y="23"/>
                      <a:pt x="60" y="23"/>
                      <a:pt x="60" y="23"/>
                    </a:cubicBezTo>
                    <a:close/>
                    <a:moveTo>
                      <a:pt x="70" y="16"/>
                    </a:moveTo>
                    <a:cubicBezTo>
                      <a:pt x="68" y="14"/>
                      <a:pt x="66" y="13"/>
                      <a:pt x="64" y="11"/>
                    </a:cubicBezTo>
                    <a:cubicBezTo>
                      <a:pt x="64" y="11"/>
                      <a:pt x="64" y="12"/>
                      <a:pt x="64" y="12"/>
                    </a:cubicBezTo>
                    <a:cubicBezTo>
                      <a:pt x="64" y="12"/>
                      <a:pt x="64" y="12"/>
                      <a:pt x="64" y="12"/>
                    </a:cubicBezTo>
                    <a:cubicBezTo>
                      <a:pt x="64" y="12"/>
                      <a:pt x="64" y="12"/>
                      <a:pt x="65" y="12"/>
                    </a:cubicBezTo>
                    <a:cubicBezTo>
                      <a:pt x="65" y="13"/>
                      <a:pt x="66" y="13"/>
                      <a:pt x="67" y="14"/>
                    </a:cubicBezTo>
                    <a:cubicBezTo>
                      <a:pt x="67" y="14"/>
                      <a:pt x="67" y="14"/>
                      <a:pt x="67" y="14"/>
                    </a:cubicBezTo>
                    <a:cubicBezTo>
                      <a:pt x="68" y="15"/>
                      <a:pt x="68" y="15"/>
                      <a:pt x="69" y="16"/>
                    </a:cubicBezTo>
                    <a:cubicBezTo>
                      <a:pt x="69" y="16"/>
                      <a:pt x="69" y="16"/>
                      <a:pt x="69" y="16"/>
                    </a:cubicBezTo>
                    <a:cubicBezTo>
                      <a:pt x="70" y="17"/>
                      <a:pt x="71" y="17"/>
                      <a:pt x="72" y="18"/>
                    </a:cubicBezTo>
                    <a:cubicBezTo>
                      <a:pt x="73" y="19"/>
                      <a:pt x="74" y="20"/>
                      <a:pt x="75" y="20"/>
                    </a:cubicBezTo>
                    <a:cubicBezTo>
                      <a:pt x="75" y="20"/>
                      <a:pt x="75" y="20"/>
                      <a:pt x="75" y="21"/>
                    </a:cubicBezTo>
                    <a:cubicBezTo>
                      <a:pt x="75" y="21"/>
                      <a:pt x="75" y="21"/>
                      <a:pt x="75" y="21"/>
                    </a:cubicBezTo>
                    <a:cubicBezTo>
                      <a:pt x="75" y="20"/>
                      <a:pt x="75" y="20"/>
                      <a:pt x="76" y="20"/>
                    </a:cubicBezTo>
                    <a:cubicBezTo>
                      <a:pt x="74" y="19"/>
                      <a:pt x="72" y="17"/>
                      <a:pt x="70" y="16"/>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6" name="Freeform 123">
                <a:extLst>
                  <a:ext uri="{FF2B5EF4-FFF2-40B4-BE49-F238E27FC236}">
                    <a16:creationId xmlns:a16="http://schemas.microsoft.com/office/drawing/2014/main" id="{DF279332-C192-C56C-FCD3-CE414403C528}"/>
                  </a:ext>
                </a:extLst>
              </p:cNvPr>
              <p:cNvSpPr>
                <a:spLocks/>
              </p:cNvSpPr>
              <p:nvPr/>
            </p:nvSpPr>
            <p:spPr bwMode="auto">
              <a:xfrm>
                <a:off x="10106588" y="4624013"/>
                <a:ext cx="18285" cy="22833"/>
              </a:xfrm>
              <a:custGeom>
                <a:avLst/>
                <a:gdLst>
                  <a:gd name="T0" fmla="*/ 4 w 35"/>
                  <a:gd name="T1" fmla="*/ 47 h 47"/>
                  <a:gd name="T2" fmla="*/ 7 w 35"/>
                  <a:gd name="T3" fmla="*/ 23 h 47"/>
                  <a:gd name="T4" fmla="*/ 17 w 35"/>
                  <a:gd name="T5" fmla="*/ 9 h 47"/>
                  <a:gd name="T6" fmla="*/ 33 w 35"/>
                  <a:gd name="T7" fmla="*/ 0 h 47"/>
                  <a:gd name="T8" fmla="*/ 32 w 35"/>
                  <a:gd name="T9" fmla="*/ 7 h 47"/>
                  <a:gd name="T10" fmla="*/ 24 w 35"/>
                  <a:gd name="T11" fmla="*/ 28 h 47"/>
                  <a:gd name="T12" fmla="*/ 23 w 35"/>
                  <a:gd name="T13" fmla="*/ 33 h 47"/>
                  <a:gd name="T14" fmla="*/ 16 w 35"/>
                  <a:gd name="T15" fmla="*/ 26 h 47"/>
                  <a:gd name="T16" fmla="*/ 16 w 35"/>
                  <a:gd name="T17" fmla="*/ 26 h 47"/>
                  <a:gd name="T18" fmla="*/ 16 w 35"/>
                  <a:gd name="T19" fmla="*/ 26 h 47"/>
                  <a:gd name="T20" fmla="*/ 12 w 35"/>
                  <a:gd name="T21" fmla="*/ 34 h 47"/>
                  <a:gd name="T22" fmla="*/ 13 w 35"/>
                  <a:gd name="T23" fmla="*/ 27 h 47"/>
                  <a:gd name="T24" fmla="*/ 13 w 35"/>
                  <a:gd name="T25" fmla="*/ 26 h 47"/>
                  <a:gd name="T26" fmla="*/ 13 w 35"/>
                  <a:gd name="T27" fmla="*/ 26 h 47"/>
                  <a:gd name="T28" fmla="*/ 4 w 35"/>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7">
                    <a:moveTo>
                      <a:pt x="4" y="47"/>
                    </a:moveTo>
                    <a:cubicBezTo>
                      <a:pt x="0" y="43"/>
                      <a:pt x="2" y="31"/>
                      <a:pt x="7" y="23"/>
                    </a:cubicBezTo>
                    <a:cubicBezTo>
                      <a:pt x="11" y="18"/>
                      <a:pt x="12" y="13"/>
                      <a:pt x="17" y="9"/>
                    </a:cubicBezTo>
                    <a:cubicBezTo>
                      <a:pt x="20" y="6"/>
                      <a:pt x="24" y="1"/>
                      <a:pt x="33" y="0"/>
                    </a:cubicBezTo>
                    <a:cubicBezTo>
                      <a:pt x="35" y="0"/>
                      <a:pt x="32" y="5"/>
                      <a:pt x="32" y="7"/>
                    </a:cubicBezTo>
                    <a:cubicBezTo>
                      <a:pt x="29" y="14"/>
                      <a:pt x="26" y="21"/>
                      <a:pt x="24" y="28"/>
                    </a:cubicBezTo>
                    <a:cubicBezTo>
                      <a:pt x="23" y="32"/>
                      <a:pt x="24" y="28"/>
                      <a:pt x="23" y="33"/>
                    </a:cubicBezTo>
                    <a:cubicBezTo>
                      <a:pt x="22" y="29"/>
                      <a:pt x="19" y="26"/>
                      <a:pt x="16" y="26"/>
                    </a:cubicBezTo>
                    <a:cubicBezTo>
                      <a:pt x="16" y="26"/>
                      <a:pt x="16" y="26"/>
                      <a:pt x="16" y="26"/>
                    </a:cubicBezTo>
                    <a:cubicBezTo>
                      <a:pt x="16" y="26"/>
                      <a:pt x="16" y="26"/>
                      <a:pt x="16" y="26"/>
                    </a:cubicBezTo>
                    <a:cubicBezTo>
                      <a:pt x="14" y="29"/>
                      <a:pt x="12" y="34"/>
                      <a:pt x="12" y="34"/>
                    </a:cubicBezTo>
                    <a:cubicBezTo>
                      <a:pt x="12" y="33"/>
                      <a:pt x="12" y="30"/>
                      <a:pt x="13" y="27"/>
                    </a:cubicBezTo>
                    <a:cubicBezTo>
                      <a:pt x="13" y="26"/>
                      <a:pt x="13" y="26"/>
                      <a:pt x="13" y="26"/>
                    </a:cubicBezTo>
                    <a:cubicBezTo>
                      <a:pt x="13" y="26"/>
                      <a:pt x="13" y="26"/>
                      <a:pt x="13" y="26"/>
                    </a:cubicBezTo>
                    <a:cubicBezTo>
                      <a:pt x="8" y="28"/>
                      <a:pt x="3" y="34"/>
                      <a:pt x="4" y="47"/>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7" name="Freeform 124">
                <a:extLst>
                  <a:ext uri="{FF2B5EF4-FFF2-40B4-BE49-F238E27FC236}">
                    <a16:creationId xmlns:a16="http://schemas.microsoft.com/office/drawing/2014/main" id="{82C976E6-9A70-B2B5-4FEB-66DFA3CF2376}"/>
                  </a:ext>
                </a:extLst>
              </p:cNvPr>
              <p:cNvSpPr>
                <a:spLocks noEditPoints="1"/>
              </p:cNvSpPr>
              <p:nvPr/>
            </p:nvSpPr>
            <p:spPr bwMode="auto">
              <a:xfrm>
                <a:off x="10106588" y="4621729"/>
                <a:ext cx="18285" cy="25117"/>
              </a:xfrm>
              <a:custGeom>
                <a:avLst/>
                <a:gdLst>
                  <a:gd name="T0" fmla="*/ 35 w 36"/>
                  <a:gd name="T1" fmla="*/ 1 h 49"/>
                  <a:gd name="T2" fmla="*/ 34 w 36"/>
                  <a:gd name="T3" fmla="*/ 1 h 49"/>
                  <a:gd name="T4" fmla="*/ 34 w 36"/>
                  <a:gd name="T5" fmla="*/ 0 h 49"/>
                  <a:gd name="T6" fmla="*/ 31 w 36"/>
                  <a:gd name="T7" fmla="*/ 1 h 49"/>
                  <a:gd name="T8" fmla="*/ 30 w 36"/>
                  <a:gd name="T9" fmla="*/ 1 h 49"/>
                  <a:gd name="T10" fmla="*/ 19 w 36"/>
                  <a:gd name="T11" fmla="*/ 8 h 49"/>
                  <a:gd name="T12" fmla="*/ 18 w 36"/>
                  <a:gd name="T13" fmla="*/ 10 h 49"/>
                  <a:gd name="T14" fmla="*/ 11 w 36"/>
                  <a:gd name="T15" fmla="*/ 19 h 49"/>
                  <a:gd name="T16" fmla="*/ 8 w 36"/>
                  <a:gd name="T17" fmla="*/ 23 h 49"/>
                  <a:gd name="T18" fmla="*/ 4 w 36"/>
                  <a:gd name="T19" fmla="*/ 48 h 49"/>
                  <a:gd name="T20" fmla="*/ 5 w 36"/>
                  <a:gd name="T21" fmla="*/ 49 h 49"/>
                  <a:gd name="T22" fmla="*/ 5 w 36"/>
                  <a:gd name="T23" fmla="*/ 48 h 49"/>
                  <a:gd name="T24" fmla="*/ 5 w 36"/>
                  <a:gd name="T25" fmla="*/ 47 h 49"/>
                  <a:gd name="T26" fmla="*/ 13 w 36"/>
                  <a:gd name="T27" fmla="*/ 28 h 49"/>
                  <a:gd name="T28" fmla="*/ 13 w 36"/>
                  <a:gd name="T29" fmla="*/ 28 h 49"/>
                  <a:gd name="T30" fmla="*/ 13 w 36"/>
                  <a:gd name="T31" fmla="*/ 35 h 49"/>
                  <a:gd name="T32" fmla="*/ 14 w 36"/>
                  <a:gd name="T33" fmla="*/ 35 h 49"/>
                  <a:gd name="T34" fmla="*/ 17 w 36"/>
                  <a:gd name="T35" fmla="*/ 27 h 49"/>
                  <a:gd name="T36" fmla="*/ 17 w 36"/>
                  <a:gd name="T37" fmla="*/ 27 h 49"/>
                  <a:gd name="T38" fmla="*/ 23 w 36"/>
                  <a:gd name="T39" fmla="*/ 33 h 49"/>
                  <a:gd name="T40" fmla="*/ 23 w 36"/>
                  <a:gd name="T41" fmla="*/ 33 h 49"/>
                  <a:gd name="T42" fmla="*/ 23 w 36"/>
                  <a:gd name="T43" fmla="*/ 34 h 49"/>
                  <a:gd name="T44" fmla="*/ 24 w 36"/>
                  <a:gd name="T45" fmla="*/ 34 h 49"/>
                  <a:gd name="T46" fmla="*/ 25 w 36"/>
                  <a:gd name="T47" fmla="*/ 31 h 49"/>
                  <a:gd name="T48" fmla="*/ 26 w 36"/>
                  <a:gd name="T49" fmla="*/ 29 h 49"/>
                  <a:gd name="T50" fmla="*/ 30 w 36"/>
                  <a:gd name="T51" fmla="*/ 17 h 49"/>
                  <a:gd name="T52" fmla="*/ 33 w 36"/>
                  <a:gd name="T53" fmla="*/ 8 h 49"/>
                  <a:gd name="T54" fmla="*/ 34 w 36"/>
                  <a:gd name="T55" fmla="*/ 7 h 49"/>
                  <a:gd name="T56" fmla="*/ 35 w 36"/>
                  <a:gd name="T57" fmla="*/ 1 h 49"/>
                  <a:gd name="T58" fmla="*/ 32 w 36"/>
                  <a:gd name="T59" fmla="*/ 8 h 49"/>
                  <a:gd name="T60" fmla="*/ 29 w 36"/>
                  <a:gd name="T61" fmla="*/ 16 h 49"/>
                  <a:gd name="T62" fmla="*/ 25 w 36"/>
                  <a:gd name="T63" fmla="*/ 29 h 49"/>
                  <a:gd name="T64" fmla="*/ 24 w 36"/>
                  <a:gd name="T65" fmla="*/ 31 h 49"/>
                  <a:gd name="T66" fmla="*/ 24 w 36"/>
                  <a:gd name="T67" fmla="*/ 32 h 49"/>
                  <a:gd name="T68" fmla="*/ 24 w 36"/>
                  <a:gd name="T69" fmla="*/ 31 h 49"/>
                  <a:gd name="T70" fmla="*/ 17 w 36"/>
                  <a:gd name="T71" fmla="*/ 26 h 49"/>
                  <a:gd name="T72" fmla="*/ 17 w 36"/>
                  <a:gd name="T73" fmla="*/ 26 h 49"/>
                  <a:gd name="T74" fmla="*/ 16 w 36"/>
                  <a:gd name="T75" fmla="*/ 27 h 49"/>
                  <a:gd name="T76" fmla="*/ 14 w 36"/>
                  <a:gd name="T77" fmla="*/ 33 h 49"/>
                  <a:gd name="T78" fmla="*/ 14 w 36"/>
                  <a:gd name="T79" fmla="*/ 28 h 49"/>
                  <a:gd name="T80" fmla="*/ 15 w 36"/>
                  <a:gd name="T81" fmla="*/ 26 h 49"/>
                  <a:gd name="T82" fmla="*/ 13 w 36"/>
                  <a:gd name="T83" fmla="*/ 27 h 49"/>
                  <a:gd name="T84" fmla="*/ 4 w 36"/>
                  <a:gd name="T85" fmla="*/ 46 h 49"/>
                  <a:gd name="T86" fmla="*/ 4 w 36"/>
                  <a:gd name="T87" fmla="*/ 46 h 49"/>
                  <a:gd name="T88" fmla="*/ 9 w 36"/>
                  <a:gd name="T89" fmla="*/ 24 h 49"/>
                  <a:gd name="T90" fmla="*/ 12 w 36"/>
                  <a:gd name="T91" fmla="*/ 19 h 49"/>
                  <a:gd name="T92" fmla="*/ 18 w 36"/>
                  <a:gd name="T93" fmla="*/ 10 h 49"/>
                  <a:gd name="T94" fmla="*/ 20 w 36"/>
                  <a:gd name="T95" fmla="*/ 9 h 49"/>
                  <a:gd name="T96" fmla="*/ 34 w 36"/>
                  <a:gd name="T97" fmla="*/ 1 h 49"/>
                  <a:gd name="T98" fmla="*/ 34 w 36"/>
                  <a:gd name="T99" fmla="*/ 2 h 49"/>
                  <a:gd name="T100" fmla="*/ 33 w 36"/>
                  <a:gd name="T101" fmla="*/ 7 h 49"/>
                  <a:gd name="T102" fmla="*/ 32 w 36"/>
                  <a:gd name="T10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49">
                    <a:moveTo>
                      <a:pt x="35" y="1"/>
                    </a:moveTo>
                    <a:cubicBezTo>
                      <a:pt x="35" y="1"/>
                      <a:pt x="35" y="1"/>
                      <a:pt x="34" y="1"/>
                    </a:cubicBezTo>
                    <a:cubicBezTo>
                      <a:pt x="34" y="1"/>
                      <a:pt x="34" y="0"/>
                      <a:pt x="34" y="0"/>
                    </a:cubicBezTo>
                    <a:cubicBezTo>
                      <a:pt x="33" y="1"/>
                      <a:pt x="32" y="1"/>
                      <a:pt x="31" y="1"/>
                    </a:cubicBezTo>
                    <a:cubicBezTo>
                      <a:pt x="30" y="1"/>
                      <a:pt x="30" y="1"/>
                      <a:pt x="30" y="1"/>
                    </a:cubicBezTo>
                    <a:cubicBezTo>
                      <a:pt x="25" y="2"/>
                      <a:pt x="22" y="6"/>
                      <a:pt x="19" y="8"/>
                    </a:cubicBezTo>
                    <a:cubicBezTo>
                      <a:pt x="19" y="9"/>
                      <a:pt x="18" y="9"/>
                      <a:pt x="18" y="10"/>
                    </a:cubicBezTo>
                    <a:cubicBezTo>
                      <a:pt x="15" y="13"/>
                      <a:pt x="13" y="16"/>
                      <a:pt x="11" y="19"/>
                    </a:cubicBezTo>
                    <a:cubicBezTo>
                      <a:pt x="10" y="20"/>
                      <a:pt x="9" y="22"/>
                      <a:pt x="8" y="23"/>
                    </a:cubicBezTo>
                    <a:cubicBezTo>
                      <a:pt x="2" y="32"/>
                      <a:pt x="0" y="44"/>
                      <a:pt x="4" y="48"/>
                    </a:cubicBezTo>
                    <a:cubicBezTo>
                      <a:pt x="5" y="49"/>
                      <a:pt x="5" y="49"/>
                      <a:pt x="5" y="49"/>
                    </a:cubicBezTo>
                    <a:cubicBezTo>
                      <a:pt x="5" y="48"/>
                      <a:pt x="5" y="48"/>
                      <a:pt x="5" y="48"/>
                    </a:cubicBezTo>
                    <a:cubicBezTo>
                      <a:pt x="5" y="47"/>
                      <a:pt x="5" y="47"/>
                      <a:pt x="5" y="47"/>
                    </a:cubicBezTo>
                    <a:cubicBezTo>
                      <a:pt x="5" y="37"/>
                      <a:pt x="8" y="30"/>
                      <a:pt x="13" y="28"/>
                    </a:cubicBezTo>
                    <a:cubicBezTo>
                      <a:pt x="13" y="28"/>
                      <a:pt x="13" y="28"/>
                      <a:pt x="13" y="28"/>
                    </a:cubicBezTo>
                    <a:cubicBezTo>
                      <a:pt x="13" y="31"/>
                      <a:pt x="12" y="34"/>
                      <a:pt x="13" y="35"/>
                    </a:cubicBezTo>
                    <a:cubicBezTo>
                      <a:pt x="14" y="35"/>
                      <a:pt x="14" y="35"/>
                      <a:pt x="14" y="35"/>
                    </a:cubicBezTo>
                    <a:cubicBezTo>
                      <a:pt x="14" y="35"/>
                      <a:pt x="16" y="31"/>
                      <a:pt x="17" y="27"/>
                    </a:cubicBezTo>
                    <a:cubicBezTo>
                      <a:pt x="17" y="27"/>
                      <a:pt x="17" y="27"/>
                      <a:pt x="17" y="27"/>
                    </a:cubicBezTo>
                    <a:cubicBezTo>
                      <a:pt x="20" y="28"/>
                      <a:pt x="22" y="30"/>
                      <a:pt x="23" y="33"/>
                    </a:cubicBezTo>
                    <a:cubicBezTo>
                      <a:pt x="23" y="33"/>
                      <a:pt x="23" y="33"/>
                      <a:pt x="23" y="33"/>
                    </a:cubicBezTo>
                    <a:cubicBezTo>
                      <a:pt x="23" y="33"/>
                      <a:pt x="23" y="33"/>
                      <a:pt x="23" y="34"/>
                    </a:cubicBezTo>
                    <a:cubicBezTo>
                      <a:pt x="24" y="34"/>
                      <a:pt x="24" y="34"/>
                      <a:pt x="24" y="34"/>
                    </a:cubicBezTo>
                    <a:cubicBezTo>
                      <a:pt x="25" y="32"/>
                      <a:pt x="25" y="31"/>
                      <a:pt x="25" y="31"/>
                    </a:cubicBezTo>
                    <a:cubicBezTo>
                      <a:pt x="25" y="31"/>
                      <a:pt x="25" y="31"/>
                      <a:pt x="26" y="29"/>
                    </a:cubicBezTo>
                    <a:cubicBezTo>
                      <a:pt x="27" y="25"/>
                      <a:pt x="29" y="21"/>
                      <a:pt x="30" y="17"/>
                    </a:cubicBezTo>
                    <a:cubicBezTo>
                      <a:pt x="31" y="14"/>
                      <a:pt x="32" y="11"/>
                      <a:pt x="33" y="8"/>
                    </a:cubicBezTo>
                    <a:cubicBezTo>
                      <a:pt x="33" y="8"/>
                      <a:pt x="34" y="8"/>
                      <a:pt x="34" y="7"/>
                    </a:cubicBezTo>
                    <a:cubicBezTo>
                      <a:pt x="35" y="5"/>
                      <a:pt x="36" y="2"/>
                      <a:pt x="35" y="1"/>
                    </a:cubicBezTo>
                    <a:close/>
                    <a:moveTo>
                      <a:pt x="32" y="8"/>
                    </a:moveTo>
                    <a:cubicBezTo>
                      <a:pt x="31" y="11"/>
                      <a:pt x="30" y="14"/>
                      <a:pt x="29" y="16"/>
                    </a:cubicBezTo>
                    <a:cubicBezTo>
                      <a:pt x="28" y="20"/>
                      <a:pt x="26" y="24"/>
                      <a:pt x="25" y="29"/>
                    </a:cubicBezTo>
                    <a:cubicBezTo>
                      <a:pt x="24" y="31"/>
                      <a:pt x="24" y="31"/>
                      <a:pt x="24" y="31"/>
                    </a:cubicBezTo>
                    <a:cubicBezTo>
                      <a:pt x="24" y="31"/>
                      <a:pt x="24" y="31"/>
                      <a:pt x="24" y="32"/>
                    </a:cubicBezTo>
                    <a:cubicBezTo>
                      <a:pt x="24" y="32"/>
                      <a:pt x="24" y="31"/>
                      <a:pt x="24" y="31"/>
                    </a:cubicBezTo>
                    <a:cubicBezTo>
                      <a:pt x="22" y="28"/>
                      <a:pt x="20" y="27"/>
                      <a:pt x="17" y="26"/>
                    </a:cubicBezTo>
                    <a:cubicBezTo>
                      <a:pt x="17" y="26"/>
                      <a:pt x="17" y="26"/>
                      <a:pt x="17" y="26"/>
                    </a:cubicBezTo>
                    <a:cubicBezTo>
                      <a:pt x="16" y="27"/>
                      <a:pt x="16" y="27"/>
                      <a:pt x="16" y="27"/>
                    </a:cubicBezTo>
                    <a:cubicBezTo>
                      <a:pt x="15" y="29"/>
                      <a:pt x="14" y="31"/>
                      <a:pt x="14" y="33"/>
                    </a:cubicBezTo>
                    <a:cubicBezTo>
                      <a:pt x="14" y="32"/>
                      <a:pt x="14" y="30"/>
                      <a:pt x="14" y="28"/>
                    </a:cubicBezTo>
                    <a:cubicBezTo>
                      <a:pt x="15" y="26"/>
                      <a:pt x="15" y="26"/>
                      <a:pt x="15" y="26"/>
                    </a:cubicBezTo>
                    <a:cubicBezTo>
                      <a:pt x="13" y="27"/>
                      <a:pt x="13" y="27"/>
                      <a:pt x="13" y="27"/>
                    </a:cubicBezTo>
                    <a:cubicBezTo>
                      <a:pt x="8" y="29"/>
                      <a:pt x="4" y="36"/>
                      <a:pt x="4" y="46"/>
                    </a:cubicBezTo>
                    <a:cubicBezTo>
                      <a:pt x="4" y="46"/>
                      <a:pt x="4" y="46"/>
                      <a:pt x="4" y="46"/>
                    </a:cubicBezTo>
                    <a:cubicBezTo>
                      <a:pt x="2" y="42"/>
                      <a:pt x="4" y="31"/>
                      <a:pt x="9" y="24"/>
                    </a:cubicBezTo>
                    <a:cubicBezTo>
                      <a:pt x="10" y="22"/>
                      <a:pt x="11" y="21"/>
                      <a:pt x="12" y="19"/>
                    </a:cubicBezTo>
                    <a:cubicBezTo>
                      <a:pt x="13" y="16"/>
                      <a:pt x="15" y="13"/>
                      <a:pt x="18" y="10"/>
                    </a:cubicBezTo>
                    <a:cubicBezTo>
                      <a:pt x="19" y="10"/>
                      <a:pt x="19" y="9"/>
                      <a:pt x="20" y="9"/>
                    </a:cubicBezTo>
                    <a:cubicBezTo>
                      <a:pt x="23" y="6"/>
                      <a:pt x="27" y="2"/>
                      <a:pt x="34" y="1"/>
                    </a:cubicBezTo>
                    <a:cubicBezTo>
                      <a:pt x="34" y="1"/>
                      <a:pt x="34" y="2"/>
                      <a:pt x="34" y="2"/>
                    </a:cubicBezTo>
                    <a:cubicBezTo>
                      <a:pt x="35" y="2"/>
                      <a:pt x="34" y="5"/>
                      <a:pt x="33" y="7"/>
                    </a:cubicBezTo>
                    <a:cubicBezTo>
                      <a:pt x="33" y="7"/>
                      <a:pt x="32" y="8"/>
                      <a:pt x="32" y="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8" name="Freeform 125">
                <a:extLst>
                  <a:ext uri="{FF2B5EF4-FFF2-40B4-BE49-F238E27FC236}">
                    <a16:creationId xmlns:a16="http://schemas.microsoft.com/office/drawing/2014/main" id="{C1EE96FC-4F67-5097-9DE5-F8BED1211B2C}"/>
                  </a:ext>
                </a:extLst>
              </p:cNvPr>
              <p:cNvSpPr>
                <a:spLocks/>
              </p:cNvSpPr>
              <p:nvPr/>
            </p:nvSpPr>
            <p:spPr bwMode="auto">
              <a:xfrm>
                <a:off x="10120302" y="4626296"/>
                <a:ext cx="20571" cy="29684"/>
              </a:xfrm>
              <a:custGeom>
                <a:avLst/>
                <a:gdLst>
                  <a:gd name="T0" fmla="*/ 16 w 39"/>
                  <a:gd name="T1" fmla="*/ 62 h 62"/>
                  <a:gd name="T2" fmla="*/ 13 w 39"/>
                  <a:gd name="T3" fmla="*/ 62 h 62"/>
                  <a:gd name="T4" fmla="*/ 8 w 39"/>
                  <a:gd name="T5" fmla="*/ 61 h 62"/>
                  <a:gd name="T6" fmla="*/ 12 w 39"/>
                  <a:gd name="T7" fmla="*/ 28 h 62"/>
                  <a:gd name="T8" fmla="*/ 10 w 39"/>
                  <a:gd name="T9" fmla="*/ 27 h 62"/>
                  <a:gd name="T10" fmla="*/ 10 w 39"/>
                  <a:gd name="T11" fmla="*/ 28 h 62"/>
                  <a:gd name="T12" fmla="*/ 7 w 39"/>
                  <a:gd name="T13" fmla="*/ 36 h 62"/>
                  <a:gd name="T14" fmla="*/ 8 w 39"/>
                  <a:gd name="T15" fmla="*/ 27 h 62"/>
                  <a:gd name="T16" fmla="*/ 8 w 39"/>
                  <a:gd name="T17" fmla="*/ 27 h 62"/>
                  <a:gd name="T18" fmla="*/ 7 w 39"/>
                  <a:gd name="T19" fmla="*/ 27 h 62"/>
                  <a:gd name="T20" fmla="*/ 0 w 39"/>
                  <a:gd name="T21" fmla="*/ 30 h 62"/>
                  <a:gd name="T22" fmla="*/ 10 w 39"/>
                  <a:gd name="T23" fmla="*/ 12 h 62"/>
                  <a:gd name="T24" fmla="*/ 25 w 39"/>
                  <a:gd name="T25" fmla="*/ 1 h 62"/>
                  <a:gd name="T26" fmla="*/ 36 w 39"/>
                  <a:gd name="T27" fmla="*/ 42 h 62"/>
                  <a:gd name="T28" fmla="*/ 16 w 39"/>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2">
                    <a:moveTo>
                      <a:pt x="16" y="62"/>
                    </a:moveTo>
                    <a:cubicBezTo>
                      <a:pt x="15" y="62"/>
                      <a:pt x="14" y="62"/>
                      <a:pt x="13" y="62"/>
                    </a:cubicBezTo>
                    <a:cubicBezTo>
                      <a:pt x="10" y="62"/>
                      <a:pt x="11" y="62"/>
                      <a:pt x="8" y="61"/>
                    </a:cubicBezTo>
                    <a:cubicBezTo>
                      <a:pt x="21" y="49"/>
                      <a:pt x="20" y="33"/>
                      <a:pt x="12" y="28"/>
                    </a:cubicBezTo>
                    <a:cubicBezTo>
                      <a:pt x="10" y="27"/>
                      <a:pt x="10" y="27"/>
                      <a:pt x="10" y="27"/>
                    </a:cubicBezTo>
                    <a:cubicBezTo>
                      <a:pt x="10" y="28"/>
                      <a:pt x="10" y="28"/>
                      <a:pt x="10" y="28"/>
                    </a:cubicBezTo>
                    <a:cubicBezTo>
                      <a:pt x="9" y="30"/>
                      <a:pt x="7" y="33"/>
                      <a:pt x="7" y="36"/>
                    </a:cubicBezTo>
                    <a:cubicBezTo>
                      <a:pt x="6" y="34"/>
                      <a:pt x="7" y="29"/>
                      <a:pt x="8" y="27"/>
                    </a:cubicBezTo>
                    <a:cubicBezTo>
                      <a:pt x="8" y="27"/>
                      <a:pt x="8" y="27"/>
                      <a:pt x="8" y="27"/>
                    </a:cubicBezTo>
                    <a:cubicBezTo>
                      <a:pt x="7" y="27"/>
                      <a:pt x="7" y="27"/>
                      <a:pt x="7" y="27"/>
                    </a:cubicBezTo>
                    <a:cubicBezTo>
                      <a:pt x="5" y="27"/>
                      <a:pt x="2" y="28"/>
                      <a:pt x="0" y="30"/>
                    </a:cubicBezTo>
                    <a:cubicBezTo>
                      <a:pt x="3" y="25"/>
                      <a:pt x="6" y="17"/>
                      <a:pt x="10" y="12"/>
                    </a:cubicBezTo>
                    <a:cubicBezTo>
                      <a:pt x="13" y="6"/>
                      <a:pt x="20" y="0"/>
                      <a:pt x="25" y="1"/>
                    </a:cubicBezTo>
                    <a:cubicBezTo>
                      <a:pt x="38" y="5"/>
                      <a:pt x="39" y="27"/>
                      <a:pt x="36" y="42"/>
                    </a:cubicBezTo>
                    <a:cubicBezTo>
                      <a:pt x="35" y="47"/>
                      <a:pt x="33" y="62"/>
                      <a:pt x="16" y="62"/>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09" name="Freeform 126">
                <a:extLst>
                  <a:ext uri="{FF2B5EF4-FFF2-40B4-BE49-F238E27FC236}">
                    <a16:creationId xmlns:a16="http://schemas.microsoft.com/office/drawing/2014/main" id="{57B2CFE5-9A4A-0FF9-2315-9ADD360E9573}"/>
                  </a:ext>
                </a:extLst>
              </p:cNvPr>
              <p:cNvSpPr>
                <a:spLocks noEditPoints="1"/>
              </p:cNvSpPr>
              <p:nvPr/>
            </p:nvSpPr>
            <p:spPr bwMode="auto">
              <a:xfrm>
                <a:off x="10120302" y="4624013"/>
                <a:ext cx="20571" cy="31967"/>
              </a:xfrm>
              <a:custGeom>
                <a:avLst/>
                <a:gdLst>
                  <a:gd name="T0" fmla="*/ 27 w 41"/>
                  <a:gd name="T1" fmla="*/ 2 h 64"/>
                  <a:gd name="T2" fmla="*/ 10 w 41"/>
                  <a:gd name="T3" fmla="*/ 13 h 64"/>
                  <a:gd name="T4" fmla="*/ 2 w 41"/>
                  <a:gd name="T5" fmla="*/ 28 h 64"/>
                  <a:gd name="T6" fmla="*/ 0 w 41"/>
                  <a:gd name="T7" fmla="*/ 31 h 64"/>
                  <a:gd name="T8" fmla="*/ 1 w 41"/>
                  <a:gd name="T9" fmla="*/ 31 h 64"/>
                  <a:gd name="T10" fmla="*/ 2 w 41"/>
                  <a:gd name="T11" fmla="*/ 31 h 64"/>
                  <a:gd name="T12" fmla="*/ 8 w 41"/>
                  <a:gd name="T13" fmla="*/ 28 h 64"/>
                  <a:gd name="T14" fmla="*/ 8 w 41"/>
                  <a:gd name="T15" fmla="*/ 28 h 64"/>
                  <a:gd name="T16" fmla="*/ 7 w 41"/>
                  <a:gd name="T17" fmla="*/ 37 h 64"/>
                  <a:gd name="T18" fmla="*/ 8 w 41"/>
                  <a:gd name="T19" fmla="*/ 37 h 64"/>
                  <a:gd name="T20" fmla="*/ 11 w 41"/>
                  <a:gd name="T21" fmla="*/ 29 h 64"/>
                  <a:gd name="T22" fmla="*/ 12 w 41"/>
                  <a:gd name="T23" fmla="*/ 29 h 64"/>
                  <a:gd name="T24" fmla="*/ 13 w 41"/>
                  <a:gd name="T25" fmla="*/ 30 h 64"/>
                  <a:gd name="T26" fmla="*/ 18 w 41"/>
                  <a:gd name="T27" fmla="*/ 40 h 64"/>
                  <a:gd name="T28" fmla="*/ 9 w 41"/>
                  <a:gd name="T29" fmla="*/ 62 h 64"/>
                  <a:gd name="T30" fmla="*/ 9 w 41"/>
                  <a:gd name="T31" fmla="*/ 62 h 64"/>
                  <a:gd name="T32" fmla="*/ 8 w 41"/>
                  <a:gd name="T33" fmla="*/ 62 h 64"/>
                  <a:gd name="T34" fmla="*/ 9 w 41"/>
                  <a:gd name="T35" fmla="*/ 63 h 64"/>
                  <a:gd name="T36" fmla="*/ 10 w 41"/>
                  <a:gd name="T37" fmla="*/ 63 h 64"/>
                  <a:gd name="T38" fmla="*/ 13 w 41"/>
                  <a:gd name="T39" fmla="*/ 64 h 64"/>
                  <a:gd name="T40" fmla="*/ 14 w 41"/>
                  <a:gd name="T41" fmla="*/ 64 h 64"/>
                  <a:gd name="T42" fmla="*/ 17 w 41"/>
                  <a:gd name="T43" fmla="*/ 64 h 64"/>
                  <a:gd name="T44" fmla="*/ 17 w 41"/>
                  <a:gd name="T45" fmla="*/ 64 h 64"/>
                  <a:gd name="T46" fmla="*/ 27 w 41"/>
                  <a:gd name="T47" fmla="*/ 62 h 64"/>
                  <a:gd name="T48" fmla="*/ 28 w 41"/>
                  <a:gd name="T49" fmla="*/ 61 h 64"/>
                  <a:gd name="T50" fmla="*/ 28 w 41"/>
                  <a:gd name="T51" fmla="*/ 61 h 64"/>
                  <a:gd name="T52" fmla="*/ 38 w 41"/>
                  <a:gd name="T53" fmla="*/ 43 h 64"/>
                  <a:gd name="T54" fmla="*/ 38 w 41"/>
                  <a:gd name="T55" fmla="*/ 43 h 64"/>
                  <a:gd name="T56" fmla="*/ 27 w 41"/>
                  <a:gd name="T57" fmla="*/ 2 h 64"/>
                  <a:gd name="T58" fmla="*/ 24 w 41"/>
                  <a:gd name="T59" fmla="*/ 62 h 64"/>
                  <a:gd name="T60" fmla="*/ 17 w 41"/>
                  <a:gd name="T61" fmla="*/ 63 h 64"/>
                  <a:gd name="T62" fmla="*/ 14 w 41"/>
                  <a:gd name="T63" fmla="*/ 63 h 64"/>
                  <a:gd name="T64" fmla="*/ 13 w 41"/>
                  <a:gd name="T65" fmla="*/ 63 h 64"/>
                  <a:gd name="T66" fmla="*/ 10 w 41"/>
                  <a:gd name="T67" fmla="*/ 62 h 64"/>
                  <a:gd name="T68" fmla="*/ 10 w 41"/>
                  <a:gd name="T69" fmla="*/ 62 h 64"/>
                  <a:gd name="T70" fmla="*/ 10 w 41"/>
                  <a:gd name="T71" fmla="*/ 62 h 64"/>
                  <a:gd name="T72" fmla="*/ 19 w 41"/>
                  <a:gd name="T73" fmla="*/ 40 h 64"/>
                  <a:gd name="T74" fmla="*/ 14 w 41"/>
                  <a:gd name="T75" fmla="*/ 29 h 64"/>
                  <a:gd name="T76" fmla="*/ 11 w 41"/>
                  <a:gd name="T77" fmla="*/ 28 h 64"/>
                  <a:gd name="T78" fmla="*/ 11 w 41"/>
                  <a:gd name="T79" fmla="*/ 28 h 64"/>
                  <a:gd name="T80" fmla="*/ 8 w 41"/>
                  <a:gd name="T81" fmla="*/ 35 h 64"/>
                  <a:gd name="T82" fmla="*/ 9 w 41"/>
                  <a:gd name="T83" fmla="*/ 28 h 64"/>
                  <a:gd name="T84" fmla="*/ 10 w 41"/>
                  <a:gd name="T85" fmla="*/ 27 h 64"/>
                  <a:gd name="T86" fmla="*/ 8 w 41"/>
                  <a:gd name="T87" fmla="*/ 27 h 64"/>
                  <a:gd name="T88" fmla="*/ 3 w 41"/>
                  <a:gd name="T89" fmla="*/ 29 h 64"/>
                  <a:gd name="T90" fmla="*/ 2 w 41"/>
                  <a:gd name="T91" fmla="*/ 30 h 64"/>
                  <a:gd name="T92" fmla="*/ 3 w 41"/>
                  <a:gd name="T93" fmla="*/ 28 h 64"/>
                  <a:gd name="T94" fmla="*/ 11 w 41"/>
                  <a:gd name="T95" fmla="*/ 13 h 64"/>
                  <a:gd name="T96" fmla="*/ 26 w 41"/>
                  <a:gd name="T97" fmla="*/ 3 h 64"/>
                  <a:gd name="T98" fmla="*/ 26 w 41"/>
                  <a:gd name="T99" fmla="*/ 3 h 64"/>
                  <a:gd name="T100" fmla="*/ 28 w 41"/>
                  <a:gd name="T101" fmla="*/ 3 h 64"/>
                  <a:gd name="T102" fmla="*/ 29 w 41"/>
                  <a:gd name="T103" fmla="*/ 4 h 64"/>
                  <a:gd name="T104" fmla="*/ 36 w 41"/>
                  <a:gd name="T105" fmla="*/ 16 h 64"/>
                  <a:gd name="T106" fmla="*/ 37 w 41"/>
                  <a:gd name="T107" fmla="*/ 19 h 64"/>
                  <a:gd name="T108" fmla="*/ 38 w 41"/>
                  <a:gd name="T109" fmla="*/ 21 h 64"/>
                  <a:gd name="T110" fmla="*/ 37 w 41"/>
                  <a:gd name="T111" fmla="*/ 42 h 64"/>
                  <a:gd name="T112" fmla="*/ 37 w 41"/>
                  <a:gd name="T113" fmla="*/ 43 h 64"/>
                  <a:gd name="T114" fmla="*/ 36 w 41"/>
                  <a:gd name="T115" fmla="*/ 45 h 64"/>
                  <a:gd name="T116" fmla="*/ 36 w 41"/>
                  <a:gd name="T117" fmla="*/ 45 h 64"/>
                  <a:gd name="T118" fmla="*/ 33 w 41"/>
                  <a:gd name="T119" fmla="*/ 55 h 64"/>
                  <a:gd name="T120" fmla="*/ 31 w 41"/>
                  <a:gd name="T121" fmla="*/ 57 h 64"/>
                  <a:gd name="T122" fmla="*/ 24 w 41"/>
                  <a:gd name="T123"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 h="64">
                    <a:moveTo>
                      <a:pt x="27" y="2"/>
                    </a:moveTo>
                    <a:cubicBezTo>
                      <a:pt x="20" y="0"/>
                      <a:pt x="13" y="8"/>
                      <a:pt x="10" y="13"/>
                    </a:cubicBezTo>
                    <a:cubicBezTo>
                      <a:pt x="7" y="17"/>
                      <a:pt x="4" y="23"/>
                      <a:pt x="2" y="28"/>
                    </a:cubicBezTo>
                    <a:cubicBezTo>
                      <a:pt x="1" y="29"/>
                      <a:pt x="1" y="30"/>
                      <a:pt x="0" y="31"/>
                    </a:cubicBezTo>
                    <a:cubicBezTo>
                      <a:pt x="1" y="31"/>
                      <a:pt x="1" y="31"/>
                      <a:pt x="1" y="31"/>
                    </a:cubicBezTo>
                    <a:cubicBezTo>
                      <a:pt x="1" y="31"/>
                      <a:pt x="2" y="31"/>
                      <a:pt x="2" y="31"/>
                    </a:cubicBezTo>
                    <a:cubicBezTo>
                      <a:pt x="4" y="29"/>
                      <a:pt x="6" y="29"/>
                      <a:pt x="8" y="28"/>
                    </a:cubicBezTo>
                    <a:cubicBezTo>
                      <a:pt x="8" y="28"/>
                      <a:pt x="8" y="28"/>
                      <a:pt x="8" y="28"/>
                    </a:cubicBezTo>
                    <a:cubicBezTo>
                      <a:pt x="7" y="31"/>
                      <a:pt x="6" y="35"/>
                      <a:pt x="7" y="37"/>
                    </a:cubicBezTo>
                    <a:cubicBezTo>
                      <a:pt x="8" y="37"/>
                      <a:pt x="8" y="37"/>
                      <a:pt x="8" y="37"/>
                    </a:cubicBezTo>
                    <a:cubicBezTo>
                      <a:pt x="8" y="34"/>
                      <a:pt x="10" y="31"/>
                      <a:pt x="11" y="29"/>
                    </a:cubicBezTo>
                    <a:cubicBezTo>
                      <a:pt x="12" y="29"/>
                      <a:pt x="12" y="29"/>
                      <a:pt x="12" y="29"/>
                    </a:cubicBezTo>
                    <a:cubicBezTo>
                      <a:pt x="13" y="30"/>
                      <a:pt x="13" y="30"/>
                      <a:pt x="13" y="30"/>
                    </a:cubicBezTo>
                    <a:cubicBezTo>
                      <a:pt x="16" y="31"/>
                      <a:pt x="18" y="35"/>
                      <a:pt x="18" y="40"/>
                    </a:cubicBezTo>
                    <a:cubicBezTo>
                      <a:pt x="19" y="47"/>
                      <a:pt x="16" y="55"/>
                      <a:pt x="9" y="62"/>
                    </a:cubicBezTo>
                    <a:cubicBezTo>
                      <a:pt x="9" y="62"/>
                      <a:pt x="9" y="62"/>
                      <a:pt x="9" y="62"/>
                    </a:cubicBezTo>
                    <a:cubicBezTo>
                      <a:pt x="8" y="62"/>
                      <a:pt x="8" y="62"/>
                      <a:pt x="8" y="62"/>
                    </a:cubicBezTo>
                    <a:cubicBezTo>
                      <a:pt x="9" y="63"/>
                      <a:pt x="9" y="63"/>
                      <a:pt x="9" y="63"/>
                    </a:cubicBezTo>
                    <a:cubicBezTo>
                      <a:pt x="9" y="63"/>
                      <a:pt x="10" y="63"/>
                      <a:pt x="10" y="63"/>
                    </a:cubicBezTo>
                    <a:cubicBezTo>
                      <a:pt x="11" y="63"/>
                      <a:pt x="11" y="63"/>
                      <a:pt x="13" y="64"/>
                    </a:cubicBezTo>
                    <a:cubicBezTo>
                      <a:pt x="14" y="64"/>
                      <a:pt x="14" y="64"/>
                      <a:pt x="14" y="64"/>
                    </a:cubicBezTo>
                    <a:cubicBezTo>
                      <a:pt x="15" y="64"/>
                      <a:pt x="16" y="64"/>
                      <a:pt x="17" y="64"/>
                    </a:cubicBezTo>
                    <a:cubicBezTo>
                      <a:pt x="17" y="64"/>
                      <a:pt x="17" y="64"/>
                      <a:pt x="17" y="64"/>
                    </a:cubicBezTo>
                    <a:cubicBezTo>
                      <a:pt x="21" y="64"/>
                      <a:pt x="24" y="63"/>
                      <a:pt x="27" y="62"/>
                    </a:cubicBezTo>
                    <a:cubicBezTo>
                      <a:pt x="27" y="61"/>
                      <a:pt x="28" y="61"/>
                      <a:pt x="28" y="61"/>
                    </a:cubicBezTo>
                    <a:cubicBezTo>
                      <a:pt x="28" y="61"/>
                      <a:pt x="28" y="61"/>
                      <a:pt x="28" y="61"/>
                    </a:cubicBezTo>
                    <a:cubicBezTo>
                      <a:pt x="35" y="56"/>
                      <a:pt x="37" y="47"/>
                      <a:pt x="38" y="43"/>
                    </a:cubicBezTo>
                    <a:cubicBezTo>
                      <a:pt x="38" y="43"/>
                      <a:pt x="38" y="43"/>
                      <a:pt x="38" y="43"/>
                    </a:cubicBezTo>
                    <a:cubicBezTo>
                      <a:pt x="41" y="28"/>
                      <a:pt x="39" y="6"/>
                      <a:pt x="27" y="2"/>
                    </a:cubicBezTo>
                    <a:close/>
                    <a:moveTo>
                      <a:pt x="24" y="62"/>
                    </a:moveTo>
                    <a:cubicBezTo>
                      <a:pt x="22" y="63"/>
                      <a:pt x="20" y="63"/>
                      <a:pt x="17" y="63"/>
                    </a:cubicBezTo>
                    <a:cubicBezTo>
                      <a:pt x="16" y="63"/>
                      <a:pt x="15" y="63"/>
                      <a:pt x="14" y="63"/>
                    </a:cubicBezTo>
                    <a:cubicBezTo>
                      <a:pt x="13" y="63"/>
                      <a:pt x="13" y="63"/>
                      <a:pt x="13" y="63"/>
                    </a:cubicBezTo>
                    <a:cubicBezTo>
                      <a:pt x="12" y="63"/>
                      <a:pt x="12" y="63"/>
                      <a:pt x="10" y="62"/>
                    </a:cubicBezTo>
                    <a:cubicBezTo>
                      <a:pt x="10" y="62"/>
                      <a:pt x="10" y="62"/>
                      <a:pt x="10" y="62"/>
                    </a:cubicBezTo>
                    <a:cubicBezTo>
                      <a:pt x="10" y="62"/>
                      <a:pt x="10" y="62"/>
                      <a:pt x="10" y="62"/>
                    </a:cubicBezTo>
                    <a:cubicBezTo>
                      <a:pt x="17" y="55"/>
                      <a:pt x="20" y="47"/>
                      <a:pt x="19" y="40"/>
                    </a:cubicBezTo>
                    <a:cubicBezTo>
                      <a:pt x="19" y="35"/>
                      <a:pt x="17" y="31"/>
                      <a:pt x="14" y="29"/>
                    </a:cubicBezTo>
                    <a:cubicBezTo>
                      <a:pt x="11" y="28"/>
                      <a:pt x="11" y="28"/>
                      <a:pt x="11" y="28"/>
                    </a:cubicBezTo>
                    <a:cubicBezTo>
                      <a:pt x="11" y="28"/>
                      <a:pt x="11" y="28"/>
                      <a:pt x="11" y="28"/>
                    </a:cubicBezTo>
                    <a:cubicBezTo>
                      <a:pt x="10" y="30"/>
                      <a:pt x="9" y="32"/>
                      <a:pt x="8" y="35"/>
                    </a:cubicBezTo>
                    <a:cubicBezTo>
                      <a:pt x="8" y="32"/>
                      <a:pt x="8" y="30"/>
                      <a:pt x="9" y="28"/>
                    </a:cubicBezTo>
                    <a:cubicBezTo>
                      <a:pt x="10" y="27"/>
                      <a:pt x="10" y="27"/>
                      <a:pt x="10" y="27"/>
                    </a:cubicBezTo>
                    <a:cubicBezTo>
                      <a:pt x="8" y="27"/>
                      <a:pt x="8" y="27"/>
                      <a:pt x="8" y="27"/>
                    </a:cubicBezTo>
                    <a:cubicBezTo>
                      <a:pt x="6" y="28"/>
                      <a:pt x="4" y="28"/>
                      <a:pt x="3" y="29"/>
                    </a:cubicBezTo>
                    <a:cubicBezTo>
                      <a:pt x="3" y="29"/>
                      <a:pt x="2" y="29"/>
                      <a:pt x="2" y="30"/>
                    </a:cubicBezTo>
                    <a:cubicBezTo>
                      <a:pt x="2" y="29"/>
                      <a:pt x="3" y="29"/>
                      <a:pt x="3" y="28"/>
                    </a:cubicBezTo>
                    <a:cubicBezTo>
                      <a:pt x="5" y="23"/>
                      <a:pt x="8" y="17"/>
                      <a:pt x="11" y="13"/>
                    </a:cubicBezTo>
                    <a:cubicBezTo>
                      <a:pt x="14" y="8"/>
                      <a:pt x="21" y="2"/>
                      <a:pt x="26" y="3"/>
                    </a:cubicBezTo>
                    <a:cubicBezTo>
                      <a:pt x="26" y="3"/>
                      <a:pt x="26" y="3"/>
                      <a:pt x="26" y="3"/>
                    </a:cubicBezTo>
                    <a:cubicBezTo>
                      <a:pt x="27" y="3"/>
                      <a:pt x="27" y="3"/>
                      <a:pt x="28" y="3"/>
                    </a:cubicBezTo>
                    <a:cubicBezTo>
                      <a:pt x="28" y="4"/>
                      <a:pt x="28" y="4"/>
                      <a:pt x="29" y="4"/>
                    </a:cubicBezTo>
                    <a:cubicBezTo>
                      <a:pt x="32" y="6"/>
                      <a:pt x="35" y="10"/>
                      <a:pt x="36" y="16"/>
                    </a:cubicBezTo>
                    <a:cubicBezTo>
                      <a:pt x="37" y="17"/>
                      <a:pt x="37" y="18"/>
                      <a:pt x="37" y="19"/>
                    </a:cubicBezTo>
                    <a:cubicBezTo>
                      <a:pt x="37" y="20"/>
                      <a:pt x="38" y="21"/>
                      <a:pt x="38" y="21"/>
                    </a:cubicBezTo>
                    <a:cubicBezTo>
                      <a:pt x="39" y="28"/>
                      <a:pt x="38" y="36"/>
                      <a:pt x="37" y="42"/>
                    </a:cubicBezTo>
                    <a:cubicBezTo>
                      <a:pt x="37" y="43"/>
                      <a:pt x="37" y="43"/>
                      <a:pt x="37" y="43"/>
                    </a:cubicBezTo>
                    <a:cubicBezTo>
                      <a:pt x="37" y="43"/>
                      <a:pt x="37" y="44"/>
                      <a:pt x="36" y="45"/>
                    </a:cubicBezTo>
                    <a:cubicBezTo>
                      <a:pt x="36" y="45"/>
                      <a:pt x="36" y="45"/>
                      <a:pt x="36" y="45"/>
                    </a:cubicBezTo>
                    <a:cubicBezTo>
                      <a:pt x="36" y="48"/>
                      <a:pt x="35" y="52"/>
                      <a:pt x="33" y="55"/>
                    </a:cubicBezTo>
                    <a:cubicBezTo>
                      <a:pt x="32" y="56"/>
                      <a:pt x="31" y="56"/>
                      <a:pt x="31" y="57"/>
                    </a:cubicBezTo>
                    <a:cubicBezTo>
                      <a:pt x="29" y="59"/>
                      <a:pt x="27" y="61"/>
                      <a:pt x="24" y="62"/>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0" name="Freeform 127">
                <a:extLst>
                  <a:ext uri="{FF2B5EF4-FFF2-40B4-BE49-F238E27FC236}">
                    <a16:creationId xmlns:a16="http://schemas.microsoft.com/office/drawing/2014/main" id="{7BC7CE1B-B76A-0495-63B0-665C95771B39}"/>
                  </a:ext>
                </a:extLst>
              </p:cNvPr>
              <p:cNvSpPr>
                <a:spLocks/>
              </p:cNvSpPr>
              <p:nvPr/>
            </p:nvSpPr>
            <p:spPr bwMode="auto">
              <a:xfrm>
                <a:off x="10070018" y="4653696"/>
                <a:ext cx="29714" cy="29684"/>
              </a:xfrm>
              <a:custGeom>
                <a:avLst/>
                <a:gdLst>
                  <a:gd name="T0" fmla="*/ 61 w 62"/>
                  <a:gd name="T1" fmla="*/ 47 h 58"/>
                  <a:gd name="T2" fmla="*/ 53 w 62"/>
                  <a:gd name="T3" fmla="*/ 40 h 58"/>
                  <a:gd name="T4" fmla="*/ 56 w 62"/>
                  <a:gd name="T5" fmla="*/ 29 h 58"/>
                  <a:gd name="T6" fmla="*/ 51 w 62"/>
                  <a:gd name="T7" fmla="*/ 16 h 58"/>
                  <a:gd name="T8" fmla="*/ 32 w 62"/>
                  <a:gd name="T9" fmla="*/ 2 h 58"/>
                  <a:gd name="T10" fmla="*/ 37 w 62"/>
                  <a:gd name="T11" fmla="*/ 10 h 58"/>
                  <a:gd name="T12" fmla="*/ 39 w 62"/>
                  <a:gd name="T13" fmla="*/ 19 h 58"/>
                  <a:gd name="T14" fmla="*/ 44 w 62"/>
                  <a:gd name="T15" fmla="*/ 15 h 58"/>
                  <a:gd name="T16" fmla="*/ 50 w 62"/>
                  <a:gd name="T17" fmla="*/ 27 h 58"/>
                  <a:gd name="T18" fmla="*/ 48 w 62"/>
                  <a:gd name="T19" fmla="*/ 35 h 58"/>
                  <a:gd name="T20" fmla="*/ 31 w 62"/>
                  <a:gd name="T21" fmla="*/ 27 h 58"/>
                  <a:gd name="T22" fmla="*/ 34 w 62"/>
                  <a:gd name="T23" fmla="*/ 22 h 58"/>
                  <a:gd name="T24" fmla="*/ 18 w 62"/>
                  <a:gd name="T25" fmla="*/ 17 h 58"/>
                  <a:gd name="T26" fmla="*/ 25 w 62"/>
                  <a:gd name="T27" fmla="*/ 33 h 58"/>
                  <a:gd name="T28" fmla="*/ 28 w 62"/>
                  <a:gd name="T29" fmla="*/ 29 h 58"/>
                  <a:gd name="T30" fmla="*/ 40 w 62"/>
                  <a:gd name="T31" fmla="*/ 41 h 58"/>
                  <a:gd name="T32" fmla="*/ 15 w 62"/>
                  <a:gd name="T33" fmla="*/ 44 h 58"/>
                  <a:gd name="T34" fmla="*/ 18 w 62"/>
                  <a:gd name="T35" fmla="*/ 38 h 58"/>
                  <a:gd name="T36" fmla="*/ 10 w 62"/>
                  <a:gd name="T37" fmla="*/ 38 h 58"/>
                  <a:gd name="T38" fmla="*/ 0 w 62"/>
                  <a:gd name="T39" fmla="*/ 37 h 58"/>
                  <a:gd name="T40" fmla="*/ 35 w 62"/>
                  <a:gd name="T41" fmla="*/ 53 h 58"/>
                  <a:gd name="T42" fmla="*/ 46 w 62"/>
                  <a:gd name="T43" fmla="*/ 46 h 58"/>
                  <a:gd name="T44" fmla="*/ 58 w 62"/>
                  <a:gd name="T45" fmla="*/ 57 h 58"/>
                  <a:gd name="T46" fmla="*/ 62 w 62"/>
                  <a:gd name="T47" fmla="*/ 55 h 58"/>
                  <a:gd name="T48" fmla="*/ 61 w 62"/>
                  <a:gd name="T49"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58">
                    <a:moveTo>
                      <a:pt x="61" y="47"/>
                    </a:moveTo>
                    <a:cubicBezTo>
                      <a:pt x="59" y="45"/>
                      <a:pt x="55" y="42"/>
                      <a:pt x="53" y="40"/>
                    </a:cubicBezTo>
                    <a:cubicBezTo>
                      <a:pt x="54" y="36"/>
                      <a:pt x="56" y="32"/>
                      <a:pt x="56" y="29"/>
                    </a:cubicBezTo>
                    <a:cubicBezTo>
                      <a:pt x="56" y="24"/>
                      <a:pt x="54" y="20"/>
                      <a:pt x="51" y="16"/>
                    </a:cubicBezTo>
                    <a:cubicBezTo>
                      <a:pt x="46" y="10"/>
                      <a:pt x="34" y="0"/>
                      <a:pt x="32" y="2"/>
                    </a:cubicBezTo>
                    <a:cubicBezTo>
                      <a:pt x="32" y="5"/>
                      <a:pt x="35" y="7"/>
                      <a:pt x="37" y="10"/>
                    </a:cubicBezTo>
                    <a:cubicBezTo>
                      <a:pt x="38" y="13"/>
                      <a:pt x="38" y="15"/>
                      <a:pt x="39" y="19"/>
                    </a:cubicBezTo>
                    <a:cubicBezTo>
                      <a:pt x="41" y="19"/>
                      <a:pt x="42" y="16"/>
                      <a:pt x="44" y="15"/>
                    </a:cubicBezTo>
                    <a:cubicBezTo>
                      <a:pt x="47" y="19"/>
                      <a:pt x="50" y="23"/>
                      <a:pt x="50" y="27"/>
                    </a:cubicBezTo>
                    <a:cubicBezTo>
                      <a:pt x="50" y="30"/>
                      <a:pt x="48" y="33"/>
                      <a:pt x="48" y="35"/>
                    </a:cubicBezTo>
                    <a:cubicBezTo>
                      <a:pt x="44" y="34"/>
                      <a:pt x="37" y="29"/>
                      <a:pt x="31" y="27"/>
                    </a:cubicBezTo>
                    <a:cubicBezTo>
                      <a:pt x="30" y="25"/>
                      <a:pt x="32" y="23"/>
                      <a:pt x="34" y="22"/>
                    </a:cubicBezTo>
                    <a:cubicBezTo>
                      <a:pt x="28" y="20"/>
                      <a:pt x="24" y="19"/>
                      <a:pt x="18" y="17"/>
                    </a:cubicBezTo>
                    <a:cubicBezTo>
                      <a:pt x="19" y="21"/>
                      <a:pt x="24" y="31"/>
                      <a:pt x="25" y="33"/>
                    </a:cubicBezTo>
                    <a:cubicBezTo>
                      <a:pt x="26" y="31"/>
                      <a:pt x="26" y="29"/>
                      <a:pt x="28" y="29"/>
                    </a:cubicBezTo>
                    <a:cubicBezTo>
                      <a:pt x="31" y="32"/>
                      <a:pt x="36" y="38"/>
                      <a:pt x="40" y="41"/>
                    </a:cubicBezTo>
                    <a:cubicBezTo>
                      <a:pt x="38" y="47"/>
                      <a:pt x="21" y="48"/>
                      <a:pt x="15" y="44"/>
                    </a:cubicBezTo>
                    <a:cubicBezTo>
                      <a:pt x="15" y="42"/>
                      <a:pt x="17" y="41"/>
                      <a:pt x="18" y="38"/>
                    </a:cubicBezTo>
                    <a:cubicBezTo>
                      <a:pt x="17" y="38"/>
                      <a:pt x="13" y="39"/>
                      <a:pt x="10" y="38"/>
                    </a:cubicBezTo>
                    <a:cubicBezTo>
                      <a:pt x="7" y="38"/>
                      <a:pt x="5" y="37"/>
                      <a:pt x="0" y="37"/>
                    </a:cubicBezTo>
                    <a:cubicBezTo>
                      <a:pt x="2" y="44"/>
                      <a:pt x="21" y="58"/>
                      <a:pt x="35" y="53"/>
                    </a:cubicBezTo>
                    <a:cubicBezTo>
                      <a:pt x="38" y="53"/>
                      <a:pt x="46" y="46"/>
                      <a:pt x="46" y="46"/>
                    </a:cubicBezTo>
                    <a:cubicBezTo>
                      <a:pt x="50" y="48"/>
                      <a:pt x="54" y="53"/>
                      <a:pt x="58" y="57"/>
                    </a:cubicBezTo>
                    <a:cubicBezTo>
                      <a:pt x="60" y="55"/>
                      <a:pt x="61" y="55"/>
                      <a:pt x="62" y="55"/>
                    </a:cubicBezTo>
                    <a:cubicBezTo>
                      <a:pt x="61" y="53"/>
                      <a:pt x="60" y="50"/>
                      <a:pt x="61" y="47"/>
                    </a:cubicBezTo>
                    <a:close/>
                  </a:path>
                </a:pathLst>
              </a:custGeom>
              <a:solidFill>
                <a:srgbClr val="989897"/>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1" name="Freeform 128">
                <a:extLst>
                  <a:ext uri="{FF2B5EF4-FFF2-40B4-BE49-F238E27FC236}">
                    <a16:creationId xmlns:a16="http://schemas.microsoft.com/office/drawing/2014/main" id="{25EFEB70-26E1-A095-3792-DE03484CDB75}"/>
                  </a:ext>
                </a:extLst>
              </p:cNvPr>
              <p:cNvSpPr>
                <a:spLocks noEditPoints="1"/>
              </p:cNvSpPr>
              <p:nvPr/>
            </p:nvSpPr>
            <p:spPr bwMode="auto">
              <a:xfrm>
                <a:off x="10067733" y="4653696"/>
                <a:ext cx="34284" cy="27400"/>
              </a:xfrm>
              <a:custGeom>
                <a:avLst/>
                <a:gdLst>
                  <a:gd name="T0" fmla="*/ 62 w 64"/>
                  <a:gd name="T1" fmla="*/ 47 h 56"/>
                  <a:gd name="T2" fmla="*/ 62 w 64"/>
                  <a:gd name="T3" fmla="*/ 45 h 56"/>
                  <a:gd name="T4" fmla="*/ 57 w 64"/>
                  <a:gd name="T5" fmla="*/ 27 h 56"/>
                  <a:gd name="T6" fmla="*/ 55 w 64"/>
                  <a:gd name="T7" fmla="*/ 18 h 56"/>
                  <a:gd name="T8" fmla="*/ 52 w 64"/>
                  <a:gd name="T9" fmla="*/ 14 h 56"/>
                  <a:gd name="T10" fmla="*/ 50 w 64"/>
                  <a:gd name="T11" fmla="*/ 12 h 56"/>
                  <a:gd name="T12" fmla="*/ 47 w 64"/>
                  <a:gd name="T13" fmla="*/ 9 h 56"/>
                  <a:gd name="T14" fmla="*/ 36 w 64"/>
                  <a:gd name="T15" fmla="*/ 1 h 56"/>
                  <a:gd name="T16" fmla="*/ 32 w 64"/>
                  <a:gd name="T17" fmla="*/ 0 h 56"/>
                  <a:gd name="T18" fmla="*/ 33 w 64"/>
                  <a:gd name="T19" fmla="*/ 3 h 56"/>
                  <a:gd name="T20" fmla="*/ 35 w 64"/>
                  <a:gd name="T21" fmla="*/ 5 h 56"/>
                  <a:gd name="T22" fmla="*/ 40 w 64"/>
                  <a:gd name="T23" fmla="*/ 19 h 56"/>
                  <a:gd name="T24" fmla="*/ 43 w 64"/>
                  <a:gd name="T25" fmla="*/ 17 h 56"/>
                  <a:gd name="T26" fmla="*/ 47 w 64"/>
                  <a:gd name="T27" fmla="*/ 18 h 56"/>
                  <a:gd name="T28" fmla="*/ 48 w 64"/>
                  <a:gd name="T29" fmla="*/ 20 h 56"/>
                  <a:gd name="T30" fmla="*/ 50 w 64"/>
                  <a:gd name="T31" fmla="*/ 26 h 56"/>
                  <a:gd name="T32" fmla="*/ 49 w 64"/>
                  <a:gd name="T33" fmla="*/ 32 h 56"/>
                  <a:gd name="T34" fmla="*/ 39 w 64"/>
                  <a:gd name="T35" fmla="*/ 29 h 56"/>
                  <a:gd name="T36" fmla="*/ 32 w 64"/>
                  <a:gd name="T37" fmla="*/ 25 h 56"/>
                  <a:gd name="T38" fmla="*/ 34 w 64"/>
                  <a:gd name="T39" fmla="*/ 20 h 56"/>
                  <a:gd name="T40" fmla="*/ 25 w 64"/>
                  <a:gd name="T41" fmla="*/ 18 h 56"/>
                  <a:gd name="T42" fmla="*/ 18 w 64"/>
                  <a:gd name="T43" fmla="*/ 17 h 56"/>
                  <a:gd name="T44" fmla="*/ 22 w 64"/>
                  <a:gd name="T45" fmla="*/ 24 h 56"/>
                  <a:gd name="T46" fmla="*/ 24 w 64"/>
                  <a:gd name="T47" fmla="*/ 29 h 56"/>
                  <a:gd name="T48" fmla="*/ 26 w 64"/>
                  <a:gd name="T49" fmla="*/ 32 h 56"/>
                  <a:gd name="T50" fmla="*/ 27 w 64"/>
                  <a:gd name="T51" fmla="*/ 32 h 56"/>
                  <a:gd name="T52" fmla="*/ 29 w 64"/>
                  <a:gd name="T53" fmla="*/ 29 h 56"/>
                  <a:gd name="T54" fmla="*/ 40 w 64"/>
                  <a:gd name="T55" fmla="*/ 40 h 56"/>
                  <a:gd name="T56" fmla="*/ 38 w 64"/>
                  <a:gd name="T57" fmla="*/ 42 h 56"/>
                  <a:gd name="T58" fmla="*/ 21 w 64"/>
                  <a:gd name="T59" fmla="*/ 44 h 56"/>
                  <a:gd name="T60" fmla="*/ 16 w 64"/>
                  <a:gd name="T61" fmla="*/ 43 h 56"/>
                  <a:gd name="T62" fmla="*/ 17 w 64"/>
                  <a:gd name="T63" fmla="*/ 42 h 56"/>
                  <a:gd name="T64" fmla="*/ 18 w 64"/>
                  <a:gd name="T65" fmla="*/ 40 h 56"/>
                  <a:gd name="T66" fmla="*/ 20 w 64"/>
                  <a:gd name="T67" fmla="*/ 37 h 56"/>
                  <a:gd name="T68" fmla="*/ 10 w 64"/>
                  <a:gd name="T69" fmla="*/ 37 h 56"/>
                  <a:gd name="T70" fmla="*/ 1 w 64"/>
                  <a:gd name="T71" fmla="*/ 35 h 56"/>
                  <a:gd name="T72" fmla="*/ 15 w 64"/>
                  <a:gd name="T73" fmla="*/ 50 h 56"/>
                  <a:gd name="T74" fmla="*/ 56 w 64"/>
                  <a:gd name="T75" fmla="*/ 53 h 56"/>
                  <a:gd name="T76" fmla="*/ 60 w 64"/>
                  <a:gd name="T77" fmla="*/ 56 h 56"/>
                  <a:gd name="T78" fmla="*/ 61 w 64"/>
                  <a:gd name="T79" fmla="*/ 55 h 56"/>
                  <a:gd name="T80" fmla="*/ 64 w 64"/>
                  <a:gd name="T81" fmla="*/ 54 h 56"/>
                  <a:gd name="T82" fmla="*/ 59 w 64"/>
                  <a:gd name="T83" fmla="*/ 55 h 56"/>
                  <a:gd name="T84" fmla="*/ 46 w 64"/>
                  <a:gd name="T85" fmla="*/ 45 h 56"/>
                  <a:gd name="T86" fmla="*/ 14 w 64"/>
                  <a:gd name="T87" fmla="*/ 48 h 56"/>
                  <a:gd name="T88" fmla="*/ 11 w 64"/>
                  <a:gd name="T89" fmla="*/ 38 h 56"/>
                  <a:gd name="T90" fmla="*/ 15 w 64"/>
                  <a:gd name="T91" fmla="*/ 44 h 56"/>
                  <a:gd name="T92" fmla="*/ 41 w 64"/>
                  <a:gd name="T93" fmla="*/ 40 h 56"/>
                  <a:gd name="T94" fmla="*/ 29 w 64"/>
                  <a:gd name="T95" fmla="*/ 28 h 56"/>
                  <a:gd name="T96" fmla="*/ 19 w 64"/>
                  <a:gd name="T97" fmla="*/ 17 h 56"/>
                  <a:gd name="T98" fmla="*/ 32 w 64"/>
                  <a:gd name="T99" fmla="*/ 26 h 56"/>
                  <a:gd name="T100" fmla="*/ 49 w 64"/>
                  <a:gd name="T101" fmla="*/ 34 h 56"/>
                  <a:gd name="T102" fmla="*/ 46 w 64"/>
                  <a:gd name="T103" fmla="*/ 14 h 56"/>
                  <a:gd name="T104" fmla="*/ 38 w 64"/>
                  <a:gd name="T105" fmla="*/ 9 h 56"/>
                  <a:gd name="T106" fmla="*/ 52 w 64"/>
                  <a:gd name="T107" fmla="*/ 15 h 56"/>
                  <a:gd name="T108" fmla="*/ 53 w 64"/>
                  <a:gd name="T109" fmla="*/ 39 h 56"/>
                  <a:gd name="T110" fmla="*/ 61 w 64"/>
                  <a:gd name="T111" fmla="*/ 46 h 56"/>
                  <a:gd name="T112" fmla="*/ 62 w 64"/>
                  <a:gd name="T113"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56">
                    <a:moveTo>
                      <a:pt x="63" y="54"/>
                    </a:moveTo>
                    <a:cubicBezTo>
                      <a:pt x="63" y="53"/>
                      <a:pt x="63" y="53"/>
                      <a:pt x="63" y="53"/>
                    </a:cubicBezTo>
                    <a:cubicBezTo>
                      <a:pt x="62" y="52"/>
                      <a:pt x="62" y="50"/>
                      <a:pt x="62" y="48"/>
                    </a:cubicBezTo>
                    <a:cubicBezTo>
                      <a:pt x="62" y="48"/>
                      <a:pt x="62" y="47"/>
                      <a:pt x="62" y="47"/>
                    </a:cubicBezTo>
                    <a:cubicBezTo>
                      <a:pt x="62" y="47"/>
                      <a:pt x="62" y="46"/>
                      <a:pt x="62" y="46"/>
                    </a:cubicBezTo>
                    <a:cubicBezTo>
                      <a:pt x="63" y="46"/>
                      <a:pt x="63" y="46"/>
                      <a:pt x="63" y="46"/>
                    </a:cubicBezTo>
                    <a:cubicBezTo>
                      <a:pt x="62" y="46"/>
                      <a:pt x="62" y="46"/>
                      <a:pt x="62" y="46"/>
                    </a:cubicBezTo>
                    <a:cubicBezTo>
                      <a:pt x="62" y="45"/>
                      <a:pt x="62" y="45"/>
                      <a:pt x="62" y="45"/>
                    </a:cubicBezTo>
                    <a:cubicBezTo>
                      <a:pt x="61" y="44"/>
                      <a:pt x="60" y="43"/>
                      <a:pt x="59" y="42"/>
                    </a:cubicBezTo>
                    <a:cubicBezTo>
                      <a:pt x="57" y="41"/>
                      <a:pt x="56" y="40"/>
                      <a:pt x="55" y="38"/>
                    </a:cubicBezTo>
                    <a:cubicBezTo>
                      <a:pt x="55" y="38"/>
                      <a:pt x="55" y="37"/>
                      <a:pt x="55" y="36"/>
                    </a:cubicBezTo>
                    <a:cubicBezTo>
                      <a:pt x="56" y="34"/>
                      <a:pt x="57" y="30"/>
                      <a:pt x="57" y="27"/>
                    </a:cubicBezTo>
                    <a:cubicBezTo>
                      <a:pt x="57" y="25"/>
                      <a:pt x="56" y="22"/>
                      <a:pt x="55" y="19"/>
                    </a:cubicBezTo>
                    <a:cubicBezTo>
                      <a:pt x="55" y="19"/>
                      <a:pt x="55" y="19"/>
                      <a:pt x="55" y="19"/>
                    </a:cubicBezTo>
                    <a:cubicBezTo>
                      <a:pt x="55" y="19"/>
                      <a:pt x="55" y="18"/>
                      <a:pt x="55" y="18"/>
                    </a:cubicBezTo>
                    <a:cubicBezTo>
                      <a:pt x="55" y="18"/>
                      <a:pt x="55" y="18"/>
                      <a:pt x="55" y="18"/>
                    </a:cubicBezTo>
                    <a:cubicBezTo>
                      <a:pt x="55" y="18"/>
                      <a:pt x="55" y="18"/>
                      <a:pt x="55" y="18"/>
                    </a:cubicBezTo>
                    <a:cubicBezTo>
                      <a:pt x="55" y="18"/>
                      <a:pt x="55" y="18"/>
                      <a:pt x="55" y="18"/>
                    </a:cubicBezTo>
                    <a:cubicBezTo>
                      <a:pt x="54" y="17"/>
                      <a:pt x="53" y="16"/>
                      <a:pt x="53" y="15"/>
                    </a:cubicBezTo>
                    <a:cubicBezTo>
                      <a:pt x="52" y="15"/>
                      <a:pt x="52" y="14"/>
                      <a:pt x="52" y="14"/>
                    </a:cubicBezTo>
                    <a:cubicBezTo>
                      <a:pt x="52" y="14"/>
                      <a:pt x="52" y="14"/>
                      <a:pt x="51" y="14"/>
                    </a:cubicBezTo>
                    <a:cubicBezTo>
                      <a:pt x="51" y="13"/>
                      <a:pt x="51" y="13"/>
                      <a:pt x="51" y="13"/>
                    </a:cubicBezTo>
                    <a:cubicBezTo>
                      <a:pt x="50" y="12"/>
                      <a:pt x="50" y="12"/>
                      <a:pt x="50" y="12"/>
                    </a:cubicBezTo>
                    <a:cubicBezTo>
                      <a:pt x="50" y="12"/>
                      <a:pt x="50" y="12"/>
                      <a:pt x="50" y="12"/>
                    </a:cubicBezTo>
                    <a:cubicBezTo>
                      <a:pt x="50" y="12"/>
                      <a:pt x="50" y="12"/>
                      <a:pt x="50" y="12"/>
                    </a:cubicBezTo>
                    <a:cubicBezTo>
                      <a:pt x="50" y="11"/>
                      <a:pt x="50" y="11"/>
                      <a:pt x="50" y="11"/>
                    </a:cubicBezTo>
                    <a:cubicBezTo>
                      <a:pt x="49" y="11"/>
                      <a:pt x="49" y="11"/>
                      <a:pt x="48" y="10"/>
                    </a:cubicBezTo>
                    <a:cubicBezTo>
                      <a:pt x="48" y="10"/>
                      <a:pt x="48" y="9"/>
                      <a:pt x="47" y="9"/>
                    </a:cubicBezTo>
                    <a:cubicBezTo>
                      <a:pt x="47" y="9"/>
                      <a:pt x="46" y="8"/>
                      <a:pt x="46" y="8"/>
                    </a:cubicBezTo>
                    <a:cubicBezTo>
                      <a:pt x="43" y="5"/>
                      <a:pt x="40" y="3"/>
                      <a:pt x="37" y="1"/>
                    </a:cubicBezTo>
                    <a:cubicBezTo>
                      <a:pt x="37" y="1"/>
                      <a:pt x="36" y="1"/>
                      <a:pt x="36" y="1"/>
                    </a:cubicBezTo>
                    <a:cubicBezTo>
                      <a:pt x="36" y="1"/>
                      <a:pt x="36" y="1"/>
                      <a:pt x="36" y="1"/>
                    </a:cubicBezTo>
                    <a:cubicBezTo>
                      <a:pt x="36" y="1"/>
                      <a:pt x="36" y="1"/>
                      <a:pt x="35" y="1"/>
                    </a:cubicBezTo>
                    <a:cubicBezTo>
                      <a:pt x="35" y="0"/>
                      <a:pt x="35" y="0"/>
                      <a:pt x="35" y="0"/>
                    </a:cubicBezTo>
                    <a:cubicBezTo>
                      <a:pt x="35" y="0"/>
                      <a:pt x="34" y="0"/>
                      <a:pt x="34" y="0"/>
                    </a:cubicBezTo>
                    <a:cubicBezTo>
                      <a:pt x="33" y="0"/>
                      <a:pt x="33" y="0"/>
                      <a:pt x="32" y="0"/>
                    </a:cubicBezTo>
                    <a:cubicBezTo>
                      <a:pt x="32" y="1"/>
                      <a:pt x="32" y="1"/>
                      <a:pt x="32" y="1"/>
                    </a:cubicBezTo>
                    <a:cubicBezTo>
                      <a:pt x="32" y="1"/>
                      <a:pt x="32" y="1"/>
                      <a:pt x="32" y="1"/>
                    </a:cubicBezTo>
                    <a:cubicBezTo>
                      <a:pt x="32" y="1"/>
                      <a:pt x="32" y="2"/>
                      <a:pt x="33" y="2"/>
                    </a:cubicBezTo>
                    <a:cubicBezTo>
                      <a:pt x="33" y="2"/>
                      <a:pt x="33" y="2"/>
                      <a:pt x="33" y="3"/>
                    </a:cubicBezTo>
                    <a:cubicBezTo>
                      <a:pt x="33" y="3"/>
                      <a:pt x="33" y="3"/>
                      <a:pt x="33" y="3"/>
                    </a:cubicBezTo>
                    <a:cubicBezTo>
                      <a:pt x="33" y="3"/>
                      <a:pt x="33" y="3"/>
                      <a:pt x="33" y="3"/>
                    </a:cubicBezTo>
                    <a:cubicBezTo>
                      <a:pt x="34" y="4"/>
                      <a:pt x="34" y="4"/>
                      <a:pt x="34" y="4"/>
                    </a:cubicBezTo>
                    <a:cubicBezTo>
                      <a:pt x="34" y="5"/>
                      <a:pt x="35" y="5"/>
                      <a:pt x="35" y="5"/>
                    </a:cubicBezTo>
                    <a:cubicBezTo>
                      <a:pt x="36" y="6"/>
                      <a:pt x="37" y="8"/>
                      <a:pt x="37" y="9"/>
                    </a:cubicBezTo>
                    <a:cubicBezTo>
                      <a:pt x="38" y="12"/>
                      <a:pt x="39" y="14"/>
                      <a:pt x="40" y="18"/>
                    </a:cubicBezTo>
                    <a:cubicBezTo>
                      <a:pt x="40" y="19"/>
                      <a:pt x="40" y="19"/>
                      <a:pt x="40" y="19"/>
                    </a:cubicBezTo>
                    <a:cubicBezTo>
                      <a:pt x="40" y="19"/>
                      <a:pt x="40" y="19"/>
                      <a:pt x="40" y="19"/>
                    </a:cubicBezTo>
                    <a:cubicBezTo>
                      <a:pt x="40" y="19"/>
                      <a:pt x="40" y="19"/>
                      <a:pt x="40" y="19"/>
                    </a:cubicBezTo>
                    <a:cubicBezTo>
                      <a:pt x="40" y="19"/>
                      <a:pt x="40" y="19"/>
                      <a:pt x="40" y="19"/>
                    </a:cubicBezTo>
                    <a:cubicBezTo>
                      <a:pt x="40" y="19"/>
                      <a:pt x="40" y="19"/>
                      <a:pt x="40" y="19"/>
                    </a:cubicBezTo>
                    <a:cubicBezTo>
                      <a:pt x="42" y="18"/>
                      <a:pt x="43" y="17"/>
                      <a:pt x="43" y="17"/>
                    </a:cubicBezTo>
                    <a:cubicBezTo>
                      <a:pt x="44" y="16"/>
                      <a:pt x="44" y="15"/>
                      <a:pt x="45" y="15"/>
                    </a:cubicBezTo>
                    <a:cubicBezTo>
                      <a:pt x="45" y="15"/>
                      <a:pt x="45" y="15"/>
                      <a:pt x="45" y="15"/>
                    </a:cubicBezTo>
                    <a:cubicBezTo>
                      <a:pt x="45" y="15"/>
                      <a:pt x="45" y="15"/>
                      <a:pt x="45" y="15"/>
                    </a:cubicBezTo>
                    <a:cubicBezTo>
                      <a:pt x="46" y="16"/>
                      <a:pt x="46" y="17"/>
                      <a:pt x="47" y="18"/>
                    </a:cubicBezTo>
                    <a:cubicBezTo>
                      <a:pt x="47" y="18"/>
                      <a:pt x="47" y="18"/>
                      <a:pt x="48" y="19"/>
                    </a:cubicBezTo>
                    <a:cubicBezTo>
                      <a:pt x="48" y="19"/>
                      <a:pt x="48" y="19"/>
                      <a:pt x="48" y="19"/>
                    </a:cubicBezTo>
                    <a:cubicBezTo>
                      <a:pt x="48" y="19"/>
                      <a:pt x="48" y="19"/>
                      <a:pt x="48" y="19"/>
                    </a:cubicBezTo>
                    <a:cubicBezTo>
                      <a:pt x="48" y="19"/>
                      <a:pt x="48" y="19"/>
                      <a:pt x="48" y="20"/>
                    </a:cubicBezTo>
                    <a:cubicBezTo>
                      <a:pt x="49" y="21"/>
                      <a:pt x="49" y="22"/>
                      <a:pt x="49" y="23"/>
                    </a:cubicBezTo>
                    <a:cubicBezTo>
                      <a:pt x="50" y="23"/>
                      <a:pt x="50" y="24"/>
                      <a:pt x="50" y="25"/>
                    </a:cubicBezTo>
                    <a:cubicBezTo>
                      <a:pt x="50" y="25"/>
                      <a:pt x="50" y="25"/>
                      <a:pt x="50" y="25"/>
                    </a:cubicBezTo>
                    <a:cubicBezTo>
                      <a:pt x="50" y="25"/>
                      <a:pt x="50" y="26"/>
                      <a:pt x="50" y="26"/>
                    </a:cubicBezTo>
                    <a:cubicBezTo>
                      <a:pt x="50" y="27"/>
                      <a:pt x="50" y="27"/>
                      <a:pt x="50" y="28"/>
                    </a:cubicBezTo>
                    <a:cubicBezTo>
                      <a:pt x="50" y="28"/>
                      <a:pt x="50" y="28"/>
                      <a:pt x="50" y="29"/>
                    </a:cubicBezTo>
                    <a:cubicBezTo>
                      <a:pt x="50" y="29"/>
                      <a:pt x="50" y="30"/>
                      <a:pt x="49" y="30"/>
                    </a:cubicBezTo>
                    <a:cubicBezTo>
                      <a:pt x="49" y="31"/>
                      <a:pt x="49" y="31"/>
                      <a:pt x="49" y="32"/>
                    </a:cubicBezTo>
                    <a:cubicBezTo>
                      <a:pt x="49" y="32"/>
                      <a:pt x="49" y="32"/>
                      <a:pt x="49" y="32"/>
                    </a:cubicBezTo>
                    <a:cubicBezTo>
                      <a:pt x="49" y="33"/>
                      <a:pt x="49" y="33"/>
                      <a:pt x="48" y="33"/>
                    </a:cubicBezTo>
                    <a:cubicBezTo>
                      <a:pt x="48" y="33"/>
                      <a:pt x="48" y="33"/>
                      <a:pt x="48" y="33"/>
                    </a:cubicBezTo>
                    <a:cubicBezTo>
                      <a:pt x="46" y="32"/>
                      <a:pt x="43" y="31"/>
                      <a:pt x="39" y="29"/>
                    </a:cubicBezTo>
                    <a:cubicBezTo>
                      <a:pt x="39" y="29"/>
                      <a:pt x="39" y="29"/>
                      <a:pt x="38" y="28"/>
                    </a:cubicBezTo>
                    <a:cubicBezTo>
                      <a:pt x="37" y="27"/>
                      <a:pt x="34" y="26"/>
                      <a:pt x="33" y="25"/>
                    </a:cubicBezTo>
                    <a:cubicBezTo>
                      <a:pt x="33" y="25"/>
                      <a:pt x="32" y="25"/>
                      <a:pt x="32" y="25"/>
                    </a:cubicBezTo>
                    <a:cubicBezTo>
                      <a:pt x="32" y="25"/>
                      <a:pt x="32" y="25"/>
                      <a:pt x="32" y="25"/>
                    </a:cubicBezTo>
                    <a:cubicBezTo>
                      <a:pt x="32" y="24"/>
                      <a:pt x="34" y="23"/>
                      <a:pt x="34" y="22"/>
                    </a:cubicBezTo>
                    <a:cubicBezTo>
                      <a:pt x="35" y="21"/>
                      <a:pt x="35" y="21"/>
                      <a:pt x="35" y="21"/>
                    </a:cubicBezTo>
                    <a:cubicBezTo>
                      <a:pt x="35" y="21"/>
                      <a:pt x="35" y="21"/>
                      <a:pt x="35" y="21"/>
                    </a:cubicBezTo>
                    <a:cubicBezTo>
                      <a:pt x="34" y="21"/>
                      <a:pt x="34" y="20"/>
                      <a:pt x="34" y="20"/>
                    </a:cubicBezTo>
                    <a:cubicBezTo>
                      <a:pt x="33" y="20"/>
                      <a:pt x="33" y="20"/>
                      <a:pt x="32" y="20"/>
                    </a:cubicBezTo>
                    <a:cubicBezTo>
                      <a:pt x="31" y="20"/>
                      <a:pt x="30" y="19"/>
                      <a:pt x="30" y="19"/>
                    </a:cubicBezTo>
                    <a:cubicBezTo>
                      <a:pt x="29" y="19"/>
                      <a:pt x="28" y="18"/>
                      <a:pt x="27" y="18"/>
                    </a:cubicBezTo>
                    <a:cubicBezTo>
                      <a:pt x="26" y="18"/>
                      <a:pt x="25" y="18"/>
                      <a:pt x="25" y="18"/>
                    </a:cubicBezTo>
                    <a:cubicBezTo>
                      <a:pt x="23" y="17"/>
                      <a:pt x="22" y="17"/>
                      <a:pt x="20" y="16"/>
                    </a:cubicBezTo>
                    <a:cubicBezTo>
                      <a:pt x="20" y="16"/>
                      <a:pt x="19" y="16"/>
                      <a:pt x="19" y="16"/>
                    </a:cubicBezTo>
                    <a:cubicBezTo>
                      <a:pt x="18" y="16"/>
                      <a:pt x="18" y="16"/>
                      <a:pt x="18" y="16"/>
                    </a:cubicBezTo>
                    <a:cubicBezTo>
                      <a:pt x="18" y="17"/>
                      <a:pt x="18" y="17"/>
                      <a:pt x="18" y="17"/>
                    </a:cubicBezTo>
                    <a:cubicBezTo>
                      <a:pt x="19" y="17"/>
                      <a:pt x="19" y="19"/>
                      <a:pt x="20" y="20"/>
                    </a:cubicBezTo>
                    <a:cubicBezTo>
                      <a:pt x="20" y="20"/>
                      <a:pt x="20" y="21"/>
                      <a:pt x="20" y="21"/>
                    </a:cubicBezTo>
                    <a:cubicBezTo>
                      <a:pt x="21" y="22"/>
                      <a:pt x="21" y="22"/>
                      <a:pt x="21" y="23"/>
                    </a:cubicBezTo>
                    <a:cubicBezTo>
                      <a:pt x="21" y="24"/>
                      <a:pt x="22" y="24"/>
                      <a:pt x="22" y="24"/>
                    </a:cubicBezTo>
                    <a:cubicBezTo>
                      <a:pt x="22" y="25"/>
                      <a:pt x="22" y="25"/>
                      <a:pt x="22" y="25"/>
                    </a:cubicBezTo>
                    <a:cubicBezTo>
                      <a:pt x="22" y="25"/>
                      <a:pt x="22" y="25"/>
                      <a:pt x="22" y="25"/>
                    </a:cubicBezTo>
                    <a:cubicBezTo>
                      <a:pt x="22" y="25"/>
                      <a:pt x="22" y="26"/>
                      <a:pt x="23" y="26"/>
                    </a:cubicBezTo>
                    <a:cubicBezTo>
                      <a:pt x="23" y="27"/>
                      <a:pt x="23" y="28"/>
                      <a:pt x="24" y="29"/>
                    </a:cubicBezTo>
                    <a:cubicBezTo>
                      <a:pt x="24" y="29"/>
                      <a:pt x="24" y="30"/>
                      <a:pt x="25" y="30"/>
                    </a:cubicBezTo>
                    <a:cubicBezTo>
                      <a:pt x="25" y="31"/>
                      <a:pt x="25" y="31"/>
                      <a:pt x="25" y="31"/>
                    </a:cubicBezTo>
                    <a:cubicBezTo>
                      <a:pt x="25" y="31"/>
                      <a:pt x="25" y="31"/>
                      <a:pt x="25" y="31"/>
                    </a:cubicBezTo>
                    <a:cubicBezTo>
                      <a:pt x="26" y="32"/>
                      <a:pt x="26" y="32"/>
                      <a:pt x="26" y="32"/>
                    </a:cubicBezTo>
                    <a:cubicBezTo>
                      <a:pt x="26" y="33"/>
                      <a:pt x="26" y="33"/>
                      <a:pt x="26" y="33"/>
                    </a:cubicBezTo>
                    <a:cubicBezTo>
                      <a:pt x="26" y="33"/>
                      <a:pt x="26" y="33"/>
                      <a:pt x="26" y="33"/>
                    </a:cubicBezTo>
                    <a:cubicBezTo>
                      <a:pt x="27" y="32"/>
                      <a:pt x="27" y="32"/>
                      <a:pt x="27" y="32"/>
                    </a:cubicBezTo>
                    <a:cubicBezTo>
                      <a:pt x="27" y="32"/>
                      <a:pt x="27" y="32"/>
                      <a:pt x="27" y="32"/>
                    </a:cubicBezTo>
                    <a:cubicBezTo>
                      <a:pt x="27" y="31"/>
                      <a:pt x="27" y="30"/>
                      <a:pt x="27" y="30"/>
                    </a:cubicBezTo>
                    <a:cubicBezTo>
                      <a:pt x="27" y="30"/>
                      <a:pt x="27" y="30"/>
                      <a:pt x="27" y="30"/>
                    </a:cubicBezTo>
                    <a:cubicBezTo>
                      <a:pt x="27" y="30"/>
                      <a:pt x="27" y="30"/>
                      <a:pt x="27" y="30"/>
                    </a:cubicBezTo>
                    <a:cubicBezTo>
                      <a:pt x="28" y="29"/>
                      <a:pt x="28" y="29"/>
                      <a:pt x="29" y="29"/>
                    </a:cubicBezTo>
                    <a:cubicBezTo>
                      <a:pt x="29" y="29"/>
                      <a:pt x="29" y="29"/>
                      <a:pt x="29" y="29"/>
                    </a:cubicBezTo>
                    <a:cubicBezTo>
                      <a:pt x="30" y="30"/>
                      <a:pt x="32" y="31"/>
                      <a:pt x="33" y="33"/>
                    </a:cubicBezTo>
                    <a:cubicBezTo>
                      <a:pt x="33" y="33"/>
                      <a:pt x="33" y="33"/>
                      <a:pt x="34" y="33"/>
                    </a:cubicBezTo>
                    <a:cubicBezTo>
                      <a:pt x="36" y="36"/>
                      <a:pt x="38" y="38"/>
                      <a:pt x="40" y="40"/>
                    </a:cubicBezTo>
                    <a:cubicBezTo>
                      <a:pt x="40" y="40"/>
                      <a:pt x="40" y="41"/>
                      <a:pt x="39" y="41"/>
                    </a:cubicBezTo>
                    <a:cubicBezTo>
                      <a:pt x="39" y="41"/>
                      <a:pt x="39" y="41"/>
                      <a:pt x="39" y="41"/>
                    </a:cubicBezTo>
                    <a:cubicBezTo>
                      <a:pt x="39" y="41"/>
                      <a:pt x="39" y="41"/>
                      <a:pt x="39" y="41"/>
                    </a:cubicBezTo>
                    <a:cubicBezTo>
                      <a:pt x="39" y="42"/>
                      <a:pt x="38" y="42"/>
                      <a:pt x="38" y="42"/>
                    </a:cubicBezTo>
                    <a:cubicBezTo>
                      <a:pt x="38" y="42"/>
                      <a:pt x="37" y="43"/>
                      <a:pt x="37" y="43"/>
                    </a:cubicBezTo>
                    <a:cubicBezTo>
                      <a:pt x="33" y="45"/>
                      <a:pt x="28" y="45"/>
                      <a:pt x="23" y="45"/>
                    </a:cubicBezTo>
                    <a:cubicBezTo>
                      <a:pt x="22" y="45"/>
                      <a:pt x="22" y="45"/>
                      <a:pt x="21" y="45"/>
                    </a:cubicBezTo>
                    <a:cubicBezTo>
                      <a:pt x="21" y="44"/>
                      <a:pt x="21" y="44"/>
                      <a:pt x="21" y="44"/>
                    </a:cubicBezTo>
                    <a:cubicBezTo>
                      <a:pt x="21" y="44"/>
                      <a:pt x="21" y="44"/>
                      <a:pt x="21" y="44"/>
                    </a:cubicBezTo>
                    <a:cubicBezTo>
                      <a:pt x="21" y="44"/>
                      <a:pt x="21" y="44"/>
                      <a:pt x="21" y="44"/>
                    </a:cubicBezTo>
                    <a:cubicBezTo>
                      <a:pt x="20" y="44"/>
                      <a:pt x="20" y="44"/>
                      <a:pt x="20" y="44"/>
                    </a:cubicBezTo>
                    <a:cubicBezTo>
                      <a:pt x="19" y="44"/>
                      <a:pt x="17" y="44"/>
                      <a:pt x="16" y="43"/>
                    </a:cubicBezTo>
                    <a:cubicBezTo>
                      <a:pt x="16" y="43"/>
                      <a:pt x="16" y="43"/>
                      <a:pt x="16" y="43"/>
                    </a:cubicBezTo>
                    <a:cubicBezTo>
                      <a:pt x="16" y="43"/>
                      <a:pt x="16" y="43"/>
                      <a:pt x="16" y="43"/>
                    </a:cubicBezTo>
                    <a:cubicBezTo>
                      <a:pt x="16" y="43"/>
                      <a:pt x="16" y="42"/>
                      <a:pt x="17" y="42"/>
                    </a:cubicBezTo>
                    <a:cubicBezTo>
                      <a:pt x="17" y="42"/>
                      <a:pt x="17" y="42"/>
                      <a:pt x="17" y="42"/>
                    </a:cubicBezTo>
                    <a:cubicBezTo>
                      <a:pt x="17" y="41"/>
                      <a:pt x="17" y="41"/>
                      <a:pt x="17" y="41"/>
                    </a:cubicBezTo>
                    <a:cubicBezTo>
                      <a:pt x="17" y="41"/>
                      <a:pt x="18" y="41"/>
                      <a:pt x="18" y="40"/>
                    </a:cubicBezTo>
                    <a:cubicBezTo>
                      <a:pt x="18" y="40"/>
                      <a:pt x="18" y="40"/>
                      <a:pt x="18" y="40"/>
                    </a:cubicBezTo>
                    <a:cubicBezTo>
                      <a:pt x="18" y="40"/>
                      <a:pt x="18" y="40"/>
                      <a:pt x="18" y="40"/>
                    </a:cubicBezTo>
                    <a:cubicBezTo>
                      <a:pt x="19" y="39"/>
                      <a:pt x="19" y="39"/>
                      <a:pt x="19" y="39"/>
                    </a:cubicBezTo>
                    <a:cubicBezTo>
                      <a:pt x="19" y="39"/>
                      <a:pt x="19" y="39"/>
                      <a:pt x="19" y="39"/>
                    </a:cubicBezTo>
                    <a:cubicBezTo>
                      <a:pt x="19" y="38"/>
                      <a:pt x="19" y="38"/>
                      <a:pt x="20" y="37"/>
                    </a:cubicBezTo>
                    <a:cubicBezTo>
                      <a:pt x="20" y="37"/>
                      <a:pt x="20" y="37"/>
                      <a:pt x="20" y="37"/>
                    </a:cubicBezTo>
                    <a:cubicBezTo>
                      <a:pt x="20" y="37"/>
                      <a:pt x="20" y="37"/>
                      <a:pt x="20" y="37"/>
                    </a:cubicBezTo>
                    <a:cubicBezTo>
                      <a:pt x="19" y="37"/>
                      <a:pt x="19" y="37"/>
                      <a:pt x="19" y="37"/>
                    </a:cubicBezTo>
                    <a:cubicBezTo>
                      <a:pt x="17" y="37"/>
                      <a:pt x="14" y="37"/>
                      <a:pt x="11" y="37"/>
                    </a:cubicBezTo>
                    <a:cubicBezTo>
                      <a:pt x="10" y="37"/>
                      <a:pt x="10" y="37"/>
                      <a:pt x="10" y="37"/>
                    </a:cubicBezTo>
                    <a:cubicBezTo>
                      <a:pt x="9" y="37"/>
                      <a:pt x="8" y="37"/>
                      <a:pt x="8" y="36"/>
                    </a:cubicBezTo>
                    <a:cubicBezTo>
                      <a:pt x="7" y="36"/>
                      <a:pt x="7" y="36"/>
                      <a:pt x="7" y="36"/>
                    </a:cubicBezTo>
                    <a:cubicBezTo>
                      <a:pt x="6" y="36"/>
                      <a:pt x="6" y="36"/>
                      <a:pt x="5" y="36"/>
                    </a:cubicBezTo>
                    <a:cubicBezTo>
                      <a:pt x="4" y="36"/>
                      <a:pt x="3" y="36"/>
                      <a:pt x="1" y="35"/>
                    </a:cubicBezTo>
                    <a:cubicBezTo>
                      <a:pt x="0" y="35"/>
                      <a:pt x="0" y="35"/>
                      <a:pt x="0" y="35"/>
                    </a:cubicBezTo>
                    <a:cubicBezTo>
                      <a:pt x="1" y="36"/>
                      <a:pt x="1" y="36"/>
                      <a:pt x="1" y="36"/>
                    </a:cubicBezTo>
                    <a:cubicBezTo>
                      <a:pt x="2" y="40"/>
                      <a:pt x="8" y="46"/>
                      <a:pt x="14" y="49"/>
                    </a:cubicBezTo>
                    <a:cubicBezTo>
                      <a:pt x="15" y="49"/>
                      <a:pt x="15" y="50"/>
                      <a:pt x="15" y="50"/>
                    </a:cubicBezTo>
                    <a:cubicBezTo>
                      <a:pt x="23" y="54"/>
                      <a:pt x="30" y="55"/>
                      <a:pt x="36" y="53"/>
                    </a:cubicBezTo>
                    <a:cubicBezTo>
                      <a:pt x="38" y="53"/>
                      <a:pt x="42" y="50"/>
                      <a:pt x="47" y="46"/>
                    </a:cubicBezTo>
                    <a:cubicBezTo>
                      <a:pt x="47" y="46"/>
                      <a:pt x="47" y="46"/>
                      <a:pt x="47" y="46"/>
                    </a:cubicBezTo>
                    <a:cubicBezTo>
                      <a:pt x="50" y="47"/>
                      <a:pt x="53" y="50"/>
                      <a:pt x="56" y="53"/>
                    </a:cubicBezTo>
                    <a:cubicBezTo>
                      <a:pt x="56" y="54"/>
                      <a:pt x="57" y="55"/>
                      <a:pt x="58" y="55"/>
                    </a:cubicBezTo>
                    <a:cubicBezTo>
                      <a:pt x="58" y="56"/>
                      <a:pt x="59" y="56"/>
                      <a:pt x="59" y="56"/>
                    </a:cubicBezTo>
                    <a:cubicBezTo>
                      <a:pt x="59" y="56"/>
                      <a:pt x="59" y="56"/>
                      <a:pt x="59" y="56"/>
                    </a:cubicBezTo>
                    <a:cubicBezTo>
                      <a:pt x="60" y="56"/>
                      <a:pt x="60" y="56"/>
                      <a:pt x="60" y="56"/>
                    </a:cubicBezTo>
                    <a:cubicBezTo>
                      <a:pt x="60" y="56"/>
                      <a:pt x="60" y="56"/>
                      <a:pt x="60" y="56"/>
                    </a:cubicBezTo>
                    <a:cubicBezTo>
                      <a:pt x="60" y="56"/>
                      <a:pt x="60" y="56"/>
                      <a:pt x="60" y="55"/>
                    </a:cubicBezTo>
                    <a:cubicBezTo>
                      <a:pt x="61" y="55"/>
                      <a:pt x="61" y="55"/>
                      <a:pt x="61" y="55"/>
                    </a:cubicBezTo>
                    <a:cubicBezTo>
                      <a:pt x="61" y="55"/>
                      <a:pt x="61" y="55"/>
                      <a:pt x="61" y="55"/>
                    </a:cubicBezTo>
                    <a:cubicBezTo>
                      <a:pt x="61" y="55"/>
                      <a:pt x="61" y="55"/>
                      <a:pt x="62" y="55"/>
                    </a:cubicBezTo>
                    <a:cubicBezTo>
                      <a:pt x="62" y="54"/>
                      <a:pt x="63" y="54"/>
                      <a:pt x="63" y="54"/>
                    </a:cubicBezTo>
                    <a:cubicBezTo>
                      <a:pt x="63" y="54"/>
                      <a:pt x="63" y="54"/>
                      <a:pt x="63" y="54"/>
                    </a:cubicBezTo>
                    <a:cubicBezTo>
                      <a:pt x="64" y="54"/>
                      <a:pt x="64" y="54"/>
                      <a:pt x="64" y="54"/>
                    </a:cubicBezTo>
                    <a:lnTo>
                      <a:pt x="63" y="54"/>
                    </a:lnTo>
                    <a:close/>
                    <a:moveTo>
                      <a:pt x="60" y="55"/>
                    </a:moveTo>
                    <a:cubicBezTo>
                      <a:pt x="60" y="55"/>
                      <a:pt x="60" y="55"/>
                      <a:pt x="59" y="55"/>
                    </a:cubicBezTo>
                    <a:cubicBezTo>
                      <a:pt x="59" y="55"/>
                      <a:pt x="59" y="55"/>
                      <a:pt x="59" y="55"/>
                    </a:cubicBezTo>
                    <a:cubicBezTo>
                      <a:pt x="58" y="54"/>
                      <a:pt x="57" y="53"/>
                      <a:pt x="56" y="52"/>
                    </a:cubicBezTo>
                    <a:cubicBezTo>
                      <a:pt x="53" y="49"/>
                      <a:pt x="50" y="46"/>
                      <a:pt x="47" y="45"/>
                    </a:cubicBezTo>
                    <a:cubicBezTo>
                      <a:pt x="47" y="45"/>
                      <a:pt x="47" y="45"/>
                      <a:pt x="47" y="45"/>
                    </a:cubicBezTo>
                    <a:cubicBezTo>
                      <a:pt x="47" y="45"/>
                      <a:pt x="47" y="45"/>
                      <a:pt x="46" y="45"/>
                    </a:cubicBezTo>
                    <a:cubicBezTo>
                      <a:pt x="39" y="51"/>
                      <a:pt x="37" y="52"/>
                      <a:pt x="36" y="52"/>
                    </a:cubicBezTo>
                    <a:cubicBezTo>
                      <a:pt x="36" y="52"/>
                      <a:pt x="36" y="52"/>
                      <a:pt x="36" y="52"/>
                    </a:cubicBezTo>
                    <a:cubicBezTo>
                      <a:pt x="28" y="55"/>
                      <a:pt x="20" y="51"/>
                      <a:pt x="16" y="49"/>
                    </a:cubicBezTo>
                    <a:cubicBezTo>
                      <a:pt x="15" y="49"/>
                      <a:pt x="14" y="48"/>
                      <a:pt x="14" y="48"/>
                    </a:cubicBezTo>
                    <a:cubicBezTo>
                      <a:pt x="8" y="44"/>
                      <a:pt x="3" y="40"/>
                      <a:pt x="2" y="36"/>
                    </a:cubicBezTo>
                    <a:cubicBezTo>
                      <a:pt x="4" y="37"/>
                      <a:pt x="5" y="37"/>
                      <a:pt x="7" y="37"/>
                    </a:cubicBezTo>
                    <a:cubicBezTo>
                      <a:pt x="8" y="37"/>
                      <a:pt x="9" y="38"/>
                      <a:pt x="10" y="38"/>
                    </a:cubicBezTo>
                    <a:cubicBezTo>
                      <a:pt x="10" y="38"/>
                      <a:pt x="11" y="38"/>
                      <a:pt x="11" y="38"/>
                    </a:cubicBezTo>
                    <a:cubicBezTo>
                      <a:pt x="13" y="38"/>
                      <a:pt x="17" y="38"/>
                      <a:pt x="18" y="38"/>
                    </a:cubicBezTo>
                    <a:cubicBezTo>
                      <a:pt x="18" y="39"/>
                      <a:pt x="18" y="39"/>
                      <a:pt x="17" y="40"/>
                    </a:cubicBezTo>
                    <a:cubicBezTo>
                      <a:pt x="16" y="41"/>
                      <a:pt x="15" y="42"/>
                      <a:pt x="15" y="43"/>
                    </a:cubicBezTo>
                    <a:cubicBezTo>
                      <a:pt x="15" y="44"/>
                      <a:pt x="15" y="44"/>
                      <a:pt x="15" y="44"/>
                    </a:cubicBezTo>
                    <a:cubicBezTo>
                      <a:pt x="15" y="44"/>
                      <a:pt x="15" y="44"/>
                      <a:pt x="15" y="44"/>
                    </a:cubicBezTo>
                    <a:cubicBezTo>
                      <a:pt x="21" y="46"/>
                      <a:pt x="31" y="46"/>
                      <a:pt x="37" y="44"/>
                    </a:cubicBezTo>
                    <a:cubicBezTo>
                      <a:pt x="39" y="43"/>
                      <a:pt x="41" y="41"/>
                      <a:pt x="41" y="40"/>
                    </a:cubicBezTo>
                    <a:cubicBezTo>
                      <a:pt x="41" y="40"/>
                      <a:pt x="41" y="40"/>
                      <a:pt x="41" y="40"/>
                    </a:cubicBezTo>
                    <a:cubicBezTo>
                      <a:pt x="41" y="39"/>
                      <a:pt x="41" y="39"/>
                      <a:pt x="41" y="39"/>
                    </a:cubicBezTo>
                    <a:cubicBezTo>
                      <a:pt x="39" y="38"/>
                      <a:pt x="37" y="35"/>
                      <a:pt x="34" y="33"/>
                    </a:cubicBezTo>
                    <a:cubicBezTo>
                      <a:pt x="32" y="31"/>
                      <a:pt x="31" y="29"/>
                      <a:pt x="30" y="28"/>
                    </a:cubicBezTo>
                    <a:cubicBezTo>
                      <a:pt x="29" y="28"/>
                      <a:pt x="29" y="28"/>
                      <a:pt x="29" y="28"/>
                    </a:cubicBezTo>
                    <a:cubicBezTo>
                      <a:pt x="29" y="28"/>
                      <a:pt x="29" y="28"/>
                      <a:pt x="29" y="28"/>
                    </a:cubicBezTo>
                    <a:cubicBezTo>
                      <a:pt x="27" y="28"/>
                      <a:pt x="27" y="29"/>
                      <a:pt x="26" y="31"/>
                    </a:cubicBezTo>
                    <a:cubicBezTo>
                      <a:pt x="25" y="29"/>
                      <a:pt x="23" y="24"/>
                      <a:pt x="21" y="21"/>
                    </a:cubicBezTo>
                    <a:cubicBezTo>
                      <a:pt x="20" y="19"/>
                      <a:pt x="20" y="18"/>
                      <a:pt x="19" y="17"/>
                    </a:cubicBezTo>
                    <a:cubicBezTo>
                      <a:pt x="21" y="18"/>
                      <a:pt x="23" y="18"/>
                      <a:pt x="25" y="19"/>
                    </a:cubicBezTo>
                    <a:cubicBezTo>
                      <a:pt x="28" y="19"/>
                      <a:pt x="30" y="20"/>
                      <a:pt x="34" y="21"/>
                    </a:cubicBezTo>
                    <a:cubicBezTo>
                      <a:pt x="32" y="23"/>
                      <a:pt x="31" y="24"/>
                      <a:pt x="31" y="25"/>
                    </a:cubicBezTo>
                    <a:cubicBezTo>
                      <a:pt x="31" y="25"/>
                      <a:pt x="31" y="26"/>
                      <a:pt x="32" y="26"/>
                    </a:cubicBezTo>
                    <a:cubicBezTo>
                      <a:pt x="34" y="27"/>
                      <a:pt x="36" y="28"/>
                      <a:pt x="38" y="29"/>
                    </a:cubicBezTo>
                    <a:cubicBezTo>
                      <a:pt x="42" y="31"/>
                      <a:pt x="46" y="34"/>
                      <a:pt x="49" y="34"/>
                    </a:cubicBezTo>
                    <a:cubicBezTo>
                      <a:pt x="49" y="34"/>
                      <a:pt x="49" y="34"/>
                      <a:pt x="49" y="34"/>
                    </a:cubicBezTo>
                    <a:cubicBezTo>
                      <a:pt x="49" y="34"/>
                      <a:pt x="49" y="34"/>
                      <a:pt x="49" y="34"/>
                    </a:cubicBezTo>
                    <a:cubicBezTo>
                      <a:pt x="49" y="34"/>
                      <a:pt x="49" y="33"/>
                      <a:pt x="50" y="33"/>
                    </a:cubicBezTo>
                    <a:cubicBezTo>
                      <a:pt x="50" y="31"/>
                      <a:pt x="51" y="28"/>
                      <a:pt x="51" y="26"/>
                    </a:cubicBezTo>
                    <a:cubicBezTo>
                      <a:pt x="51" y="22"/>
                      <a:pt x="48" y="18"/>
                      <a:pt x="46" y="14"/>
                    </a:cubicBezTo>
                    <a:cubicBezTo>
                      <a:pt x="46" y="14"/>
                      <a:pt x="46" y="14"/>
                      <a:pt x="46" y="14"/>
                    </a:cubicBezTo>
                    <a:cubicBezTo>
                      <a:pt x="45" y="14"/>
                      <a:pt x="45" y="14"/>
                      <a:pt x="45" y="14"/>
                    </a:cubicBezTo>
                    <a:cubicBezTo>
                      <a:pt x="44" y="14"/>
                      <a:pt x="43" y="15"/>
                      <a:pt x="43" y="16"/>
                    </a:cubicBezTo>
                    <a:cubicBezTo>
                      <a:pt x="42" y="17"/>
                      <a:pt x="41" y="17"/>
                      <a:pt x="41" y="18"/>
                    </a:cubicBezTo>
                    <a:cubicBezTo>
                      <a:pt x="40" y="13"/>
                      <a:pt x="39" y="12"/>
                      <a:pt x="38" y="9"/>
                    </a:cubicBezTo>
                    <a:cubicBezTo>
                      <a:pt x="38" y="7"/>
                      <a:pt x="36" y="6"/>
                      <a:pt x="35" y="5"/>
                    </a:cubicBezTo>
                    <a:cubicBezTo>
                      <a:pt x="34" y="3"/>
                      <a:pt x="34" y="2"/>
                      <a:pt x="33" y="1"/>
                    </a:cubicBezTo>
                    <a:cubicBezTo>
                      <a:pt x="33" y="1"/>
                      <a:pt x="33" y="1"/>
                      <a:pt x="34" y="1"/>
                    </a:cubicBezTo>
                    <a:cubicBezTo>
                      <a:pt x="38" y="1"/>
                      <a:pt x="48" y="10"/>
                      <a:pt x="52" y="15"/>
                    </a:cubicBezTo>
                    <a:cubicBezTo>
                      <a:pt x="54" y="19"/>
                      <a:pt x="56" y="23"/>
                      <a:pt x="56" y="28"/>
                    </a:cubicBezTo>
                    <a:cubicBezTo>
                      <a:pt x="56" y="30"/>
                      <a:pt x="55" y="33"/>
                      <a:pt x="54" y="36"/>
                    </a:cubicBezTo>
                    <a:cubicBezTo>
                      <a:pt x="54" y="37"/>
                      <a:pt x="54" y="38"/>
                      <a:pt x="54" y="38"/>
                    </a:cubicBezTo>
                    <a:cubicBezTo>
                      <a:pt x="53" y="39"/>
                      <a:pt x="53" y="39"/>
                      <a:pt x="53" y="39"/>
                    </a:cubicBezTo>
                    <a:cubicBezTo>
                      <a:pt x="54" y="39"/>
                      <a:pt x="54" y="39"/>
                      <a:pt x="54" y="39"/>
                    </a:cubicBezTo>
                    <a:cubicBezTo>
                      <a:pt x="55" y="40"/>
                      <a:pt x="57" y="42"/>
                      <a:pt x="58" y="43"/>
                    </a:cubicBezTo>
                    <a:cubicBezTo>
                      <a:pt x="59" y="44"/>
                      <a:pt x="60" y="45"/>
                      <a:pt x="61" y="46"/>
                    </a:cubicBezTo>
                    <a:cubicBezTo>
                      <a:pt x="61" y="46"/>
                      <a:pt x="61" y="46"/>
                      <a:pt x="61" y="46"/>
                    </a:cubicBezTo>
                    <a:cubicBezTo>
                      <a:pt x="61" y="46"/>
                      <a:pt x="61" y="47"/>
                      <a:pt x="61" y="47"/>
                    </a:cubicBezTo>
                    <a:cubicBezTo>
                      <a:pt x="61" y="49"/>
                      <a:pt x="61" y="51"/>
                      <a:pt x="62" y="53"/>
                    </a:cubicBezTo>
                    <a:cubicBezTo>
                      <a:pt x="62" y="53"/>
                      <a:pt x="62" y="53"/>
                      <a:pt x="62" y="53"/>
                    </a:cubicBezTo>
                    <a:cubicBezTo>
                      <a:pt x="62" y="54"/>
                      <a:pt x="62" y="54"/>
                      <a:pt x="62" y="54"/>
                    </a:cubicBezTo>
                    <a:cubicBezTo>
                      <a:pt x="61" y="54"/>
                      <a:pt x="60" y="54"/>
                      <a:pt x="60" y="5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2" name="Freeform 129">
                <a:extLst>
                  <a:ext uri="{FF2B5EF4-FFF2-40B4-BE49-F238E27FC236}">
                    <a16:creationId xmlns:a16="http://schemas.microsoft.com/office/drawing/2014/main" id="{DD2395E9-ED4C-C4FE-C699-17909D1E6319}"/>
                  </a:ext>
                </a:extLst>
              </p:cNvPr>
              <p:cNvSpPr>
                <a:spLocks/>
              </p:cNvSpPr>
              <p:nvPr/>
            </p:nvSpPr>
            <p:spPr bwMode="auto">
              <a:xfrm>
                <a:off x="10099732" y="4674247"/>
                <a:ext cx="13714" cy="11416"/>
              </a:xfrm>
              <a:custGeom>
                <a:avLst/>
                <a:gdLst>
                  <a:gd name="T0" fmla="*/ 3 w 27"/>
                  <a:gd name="T1" fmla="*/ 6 h 22"/>
                  <a:gd name="T2" fmla="*/ 11 w 27"/>
                  <a:gd name="T3" fmla="*/ 20 h 22"/>
                  <a:gd name="T4" fmla="*/ 25 w 27"/>
                  <a:gd name="T5" fmla="*/ 15 h 22"/>
                  <a:gd name="T6" fmla="*/ 20 w 27"/>
                  <a:gd name="T7" fmla="*/ 3 h 22"/>
                  <a:gd name="T8" fmla="*/ 3 w 27"/>
                  <a:gd name="T9" fmla="*/ 6 h 22"/>
                </a:gdLst>
                <a:ahLst/>
                <a:cxnLst>
                  <a:cxn ang="0">
                    <a:pos x="T0" y="T1"/>
                  </a:cxn>
                  <a:cxn ang="0">
                    <a:pos x="T2" y="T3"/>
                  </a:cxn>
                  <a:cxn ang="0">
                    <a:pos x="T4" y="T5"/>
                  </a:cxn>
                  <a:cxn ang="0">
                    <a:pos x="T6" y="T7"/>
                  </a:cxn>
                  <a:cxn ang="0">
                    <a:pos x="T8" y="T9"/>
                  </a:cxn>
                </a:cxnLst>
                <a:rect l="0" t="0" r="r" b="b"/>
                <a:pathLst>
                  <a:path w="27" h="22">
                    <a:moveTo>
                      <a:pt x="3" y="6"/>
                    </a:moveTo>
                    <a:cubicBezTo>
                      <a:pt x="0" y="11"/>
                      <a:pt x="6" y="18"/>
                      <a:pt x="11" y="20"/>
                    </a:cubicBezTo>
                    <a:cubicBezTo>
                      <a:pt x="17" y="22"/>
                      <a:pt x="23" y="19"/>
                      <a:pt x="25" y="15"/>
                    </a:cubicBezTo>
                    <a:cubicBezTo>
                      <a:pt x="27" y="11"/>
                      <a:pt x="24" y="4"/>
                      <a:pt x="20" y="3"/>
                    </a:cubicBezTo>
                    <a:cubicBezTo>
                      <a:pt x="15" y="0"/>
                      <a:pt x="6" y="1"/>
                      <a:pt x="3" y="6"/>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3" name="Freeform 130">
                <a:extLst>
                  <a:ext uri="{FF2B5EF4-FFF2-40B4-BE49-F238E27FC236}">
                    <a16:creationId xmlns:a16="http://schemas.microsoft.com/office/drawing/2014/main" id="{E25EDA08-DE2E-B675-A1A5-B5058AC966B4}"/>
                  </a:ext>
                </a:extLst>
              </p:cNvPr>
              <p:cNvSpPr>
                <a:spLocks noEditPoints="1"/>
              </p:cNvSpPr>
              <p:nvPr/>
            </p:nvSpPr>
            <p:spPr bwMode="auto">
              <a:xfrm>
                <a:off x="10099732" y="4674247"/>
                <a:ext cx="13714" cy="9133"/>
              </a:xfrm>
              <a:custGeom>
                <a:avLst/>
                <a:gdLst>
                  <a:gd name="T0" fmla="*/ 24 w 25"/>
                  <a:gd name="T1" fmla="*/ 8 h 21"/>
                  <a:gd name="T2" fmla="*/ 19 w 25"/>
                  <a:gd name="T3" fmla="*/ 2 h 21"/>
                  <a:gd name="T4" fmla="*/ 2 w 25"/>
                  <a:gd name="T5" fmla="*/ 5 h 21"/>
                  <a:gd name="T6" fmla="*/ 1 w 25"/>
                  <a:gd name="T7" fmla="*/ 6 h 21"/>
                  <a:gd name="T8" fmla="*/ 0 w 25"/>
                  <a:gd name="T9" fmla="*/ 7 h 21"/>
                  <a:gd name="T10" fmla="*/ 0 w 25"/>
                  <a:gd name="T11" fmla="*/ 8 h 21"/>
                  <a:gd name="T12" fmla="*/ 1 w 25"/>
                  <a:gd name="T13" fmla="*/ 13 h 21"/>
                  <a:gd name="T14" fmla="*/ 1 w 25"/>
                  <a:gd name="T15" fmla="*/ 13 h 21"/>
                  <a:gd name="T16" fmla="*/ 1 w 25"/>
                  <a:gd name="T17" fmla="*/ 14 h 21"/>
                  <a:gd name="T18" fmla="*/ 2 w 25"/>
                  <a:gd name="T19" fmla="*/ 14 h 21"/>
                  <a:gd name="T20" fmla="*/ 2 w 25"/>
                  <a:gd name="T21" fmla="*/ 15 h 21"/>
                  <a:gd name="T22" fmla="*/ 9 w 25"/>
                  <a:gd name="T23" fmla="*/ 20 h 21"/>
                  <a:gd name="T24" fmla="*/ 13 w 25"/>
                  <a:gd name="T25" fmla="*/ 21 h 21"/>
                  <a:gd name="T26" fmla="*/ 17 w 25"/>
                  <a:gd name="T27" fmla="*/ 21 h 21"/>
                  <a:gd name="T28" fmla="*/ 18 w 25"/>
                  <a:gd name="T29" fmla="*/ 20 h 21"/>
                  <a:gd name="T30" fmla="*/ 19 w 25"/>
                  <a:gd name="T31" fmla="*/ 20 h 21"/>
                  <a:gd name="T32" fmla="*/ 21 w 25"/>
                  <a:gd name="T33" fmla="*/ 18 h 21"/>
                  <a:gd name="T34" fmla="*/ 24 w 25"/>
                  <a:gd name="T35" fmla="*/ 15 h 21"/>
                  <a:gd name="T36" fmla="*/ 24 w 25"/>
                  <a:gd name="T37" fmla="*/ 8 h 21"/>
                  <a:gd name="T38" fmla="*/ 21 w 25"/>
                  <a:gd name="T39" fmla="*/ 18 h 21"/>
                  <a:gd name="T40" fmla="*/ 19 w 25"/>
                  <a:gd name="T41" fmla="*/ 19 h 21"/>
                  <a:gd name="T42" fmla="*/ 9 w 25"/>
                  <a:gd name="T43" fmla="*/ 19 h 21"/>
                  <a:gd name="T44" fmla="*/ 3 w 25"/>
                  <a:gd name="T45" fmla="*/ 15 h 21"/>
                  <a:gd name="T46" fmla="*/ 2 w 25"/>
                  <a:gd name="T47" fmla="*/ 13 h 21"/>
                  <a:gd name="T48" fmla="*/ 1 w 25"/>
                  <a:gd name="T49" fmla="*/ 12 h 21"/>
                  <a:gd name="T50" fmla="*/ 1 w 25"/>
                  <a:gd name="T51" fmla="*/ 9 h 21"/>
                  <a:gd name="T52" fmla="*/ 1 w 25"/>
                  <a:gd name="T53" fmla="*/ 8 h 21"/>
                  <a:gd name="T54" fmla="*/ 1 w 25"/>
                  <a:gd name="T55" fmla="*/ 8 h 21"/>
                  <a:gd name="T56" fmla="*/ 2 w 25"/>
                  <a:gd name="T57" fmla="*/ 6 h 21"/>
                  <a:gd name="T58" fmla="*/ 2 w 25"/>
                  <a:gd name="T59" fmla="*/ 5 h 21"/>
                  <a:gd name="T60" fmla="*/ 12 w 25"/>
                  <a:gd name="T61" fmla="*/ 2 h 21"/>
                  <a:gd name="T62" fmla="*/ 18 w 25"/>
                  <a:gd name="T63" fmla="*/ 3 h 21"/>
                  <a:gd name="T64" fmla="*/ 23 w 25"/>
                  <a:gd name="T65" fmla="*/ 8 h 21"/>
                  <a:gd name="T66" fmla="*/ 23 w 25"/>
                  <a:gd name="T67" fmla="*/ 15 h 21"/>
                  <a:gd name="T68" fmla="*/ 21 w 25"/>
                  <a:gd name="T6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24" y="8"/>
                    </a:moveTo>
                    <a:cubicBezTo>
                      <a:pt x="23" y="5"/>
                      <a:pt x="21" y="3"/>
                      <a:pt x="19" y="2"/>
                    </a:cubicBezTo>
                    <a:cubicBezTo>
                      <a:pt x="14" y="0"/>
                      <a:pt x="5" y="0"/>
                      <a:pt x="2" y="5"/>
                    </a:cubicBezTo>
                    <a:cubicBezTo>
                      <a:pt x="1" y="5"/>
                      <a:pt x="1" y="5"/>
                      <a:pt x="1" y="6"/>
                    </a:cubicBezTo>
                    <a:cubicBezTo>
                      <a:pt x="1" y="6"/>
                      <a:pt x="0" y="7"/>
                      <a:pt x="0" y="7"/>
                    </a:cubicBezTo>
                    <a:cubicBezTo>
                      <a:pt x="0" y="7"/>
                      <a:pt x="0" y="8"/>
                      <a:pt x="0" y="8"/>
                    </a:cubicBezTo>
                    <a:cubicBezTo>
                      <a:pt x="0" y="9"/>
                      <a:pt x="0" y="11"/>
                      <a:pt x="1" y="13"/>
                    </a:cubicBezTo>
                    <a:cubicBezTo>
                      <a:pt x="1" y="13"/>
                      <a:pt x="1" y="13"/>
                      <a:pt x="1" y="13"/>
                    </a:cubicBezTo>
                    <a:cubicBezTo>
                      <a:pt x="1" y="13"/>
                      <a:pt x="1" y="14"/>
                      <a:pt x="1" y="14"/>
                    </a:cubicBezTo>
                    <a:cubicBezTo>
                      <a:pt x="1" y="14"/>
                      <a:pt x="2" y="14"/>
                      <a:pt x="2" y="14"/>
                    </a:cubicBezTo>
                    <a:cubicBezTo>
                      <a:pt x="2" y="15"/>
                      <a:pt x="2" y="15"/>
                      <a:pt x="2" y="15"/>
                    </a:cubicBezTo>
                    <a:cubicBezTo>
                      <a:pt x="4" y="18"/>
                      <a:pt x="6" y="20"/>
                      <a:pt x="9" y="20"/>
                    </a:cubicBezTo>
                    <a:cubicBezTo>
                      <a:pt x="10" y="21"/>
                      <a:pt x="12" y="21"/>
                      <a:pt x="13" y="21"/>
                    </a:cubicBezTo>
                    <a:cubicBezTo>
                      <a:pt x="15" y="21"/>
                      <a:pt x="16" y="21"/>
                      <a:pt x="17" y="21"/>
                    </a:cubicBezTo>
                    <a:cubicBezTo>
                      <a:pt x="17" y="21"/>
                      <a:pt x="18" y="20"/>
                      <a:pt x="18" y="20"/>
                    </a:cubicBezTo>
                    <a:cubicBezTo>
                      <a:pt x="19" y="20"/>
                      <a:pt x="19" y="20"/>
                      <a:pt x="19" y="20"/>
                    </a:cubicBezTo>
                    <a:cubicBezTo>
                      <a:pt x="20" y="19"/>
                      <a:pt x="21" y="19"/>
                      <a:pt x="21" y="18"/>
                    </a:cubicBezTo>
                    <a:cubicBezTo>
                      <a:pt x="22" y="17"/>
                      <a:pt x="23" y="16"/>
                      <a:pt x="24" y="15"/>
                    </a:cubicBezTo>
                    <a:cubicBezTo>
                      <a:pt x="25" y="13"/>
                      <a:pt x="25" y="10"/>
                      <a:pt x="24" y="8"/>
                    </a:cubicBezTo>
                    <a:close/>
                    <a:moveTo>
                      <a:pt x="21" y="18"/>
                    </a:moveTo>
                    <a:cubicBezTo>
                      <a:pt x="20" y="18"/>
                      <a:pt x="20" y="18"/>
                      <a:pt x="19" y="19"/>
                    </a:cubicBezTo>
                    <a:cubicBezTo>
                      <a:pt x="16" y="20"/>
                      <a:pt x="13" y="21"/>
                      <a:pt x="9" y="19"/>
                    </a:cubicBezTo>
                    <a:cubicBezTo>
                      <a:pt x="7" y="19"/>
                      <a:pt x="5" y="17"/>
                      <a:pt x="3" y="15"/>
                    </a:cubicBezTo>
                    <a:cubicBezTo>
                      <a:pt x="3" y="14"/>
                      <a:pt x="2" y="14"/>
                      <a:pt x="2" y="13"/>
                    </a:cubicBezTo>
                    <a:cubicBezTo>
                      <a:pt x="2" y="13"/>
                      <a:pt x="2" y="12"/>
                      <a:pt x="1" y="12"/>
                    </a:cubicBezTo>
                    <a:cubicBezTo>
                      <a:pt x="1" y="11"/>
                      <a:pt x="1" y="10"/>
                      <a:pt x="1" y="9"/>
                    </a:cubicBezTo>
                    <a:cubicBezTo>
                      <a:pt x="1" y="9"/>
                      <a:pt x="1" y="8"/>
                      <a:pt x="1" y="8"/>
                    </a:cubicBezTo>
                    <a:cubicBezTo>
                      <a:pt x="1" y="8"/>
                      <a:pt x="1" y="8"/>
                      <a:pt x="1" y="8"/>
                    </a:cubicBezTo>
                    <a:cubicBezTo>
                      <a:pt x="1" y="7"/>
                      <a:pt x="1" y="7"/>
                      <a:pt x="2" y="6"/>
                    </a:cubicBezTo>
                    <a:cubicBezTo>
                      <a:pt x="2" y="6"/>
                      <a:pt x="2" y="6"/>
                      <a:pt x="2" y="5"/>
                    </a:cubicBezTo>
                    <a:cubicBezTo>
                      <a:pt x="4" y="3"/>
                      <a:pt x="8" y="2"/>
                      <a:pt x="12" y="2"/>
                    </a:cubicBezTo>
                    <a:cubicBezTo>
                      <a:pt x="14" y="2"/>
                      <a:pt x="16" y="2"/>
                      <a:pt x="18" y="3"/>
                    </a:cubicBezTo>
                    <a:cubicBezTo>
                      <a:pt x="20" y="4"/>
                      <a:pt x="22" y="6"/>
                      <a:pt x="23" y="8"/>
                    </a:cubicBezTo>
                    <a:cubicBezTo>
                      <a:pt x="24" y="11"/>
                      <a:pt x="24" y="13"/>
                      <a:pt x="23" y="15"/>
                    </a:cubicBezTo>
                    <a:cubicBezTo>
                      <a:pt x="22" y="16"/>
                      <a:pt x="22" y="17"/>
                      <a:pt x="21" y="1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4" name="Freeform 131">
                <a:extLst>
                  <a:ext uri="{FF2B5EF4-FFF2-40B4-BE49-F238E27FC236}">
                    <a16:creationId xmlns:a16="http://schemas.microsoft.com/office/drawing/2014/main" id="{5F08CB89-09E3-B639-C565-9E562639D53B}"/>
                  </a:ext>
                </a:extLst>
              </p:cNvPr>
              <p:cNvSpPr>
                <a:spLocks/>
              </p:cNvSpPr>
              <p:nvPr/>
            </p:nvSpPr>
            <p:spPr bwMode="auto">
              <a:xfrm>
                <a:off x="10095160" y="4681096"/>
                <a:ext cx="15999" cy="13700"/>
              </a:xfrm>
              <a:custGeom>
                <a:avLst/>
                <a:gdLst>
                  <a:gd name="T0" fmla="*/ 9 w 30"/>
                  <a:gd name="T1" fmla="*/ 0 h 25"/>
                  <a:gd name="T2" fmla="*/ 0 w 30"/>
                  <a:gd name="T3" fmla="*/ 14 h 25"/>
                  <a:gd name="T4" fmla="*/ 12 w 30"/>
                  <a:gd name="T5" fmla="*/ 24 h 25"/>
                  <a:gd name="T6" fmla="*/ 27 w 30"/>
                  <a:gd name="T7" fmla="*/ 16 h 25"/>
                  <a:gd name="T8" fmla="*/ 30 w 30"/>
                  <a:gd name="T9" fmla="*/ 7 h 25"/>
                  <a:gd name="T10" fmla="*/ 28 w 30"/>
                  <a:gd name="T11" fmla="*/ 5 h 25"/>
                  <a:gd name="T12" fmla="*/ 9 w 3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 h="25">
                    <a:moveTo>
                      <a:pt x="9" y="0"/>
                    </a:moveTo>
                    <a:cubicBezTo>
                      <a:pt x="5" y="0"/>
                      <a:pt x="0" y="9"/>
                      <a:pt x="0" y="14"/>
                    </a:cubicBezTo>
                    <a:cubicBezTo>
                      <a:pt x="1" y="19"/>
                      <a:pt x="7" y="24"/>
                      <a:pt x="12" y="24"/>
                    </a:cubicBezTo>
                    <a:cubicBezTo>
                      <a:pt x="18" y="25"/>
                      <a:pt x="25" y="21"/>
                      <a:pt x="27" y="16"/>
                    </a:cubicBezTo>
                    <a:cubicBezTo>
                      <a:pt x="29" y="14"/>
                      <a:pt x="30" y="11"/>
                      <a:pt x="30" y="7"/>
                    </a:cubicBezTo>
                    <a:cubicBezTo>
                      <a:pt x="29" y="6"/>
                      <a:pt x="29" y="5"/>
                      <a:pt x="28" y="5"/>
                    </a:cubicBezTo>
                    <a:cubicBezTo>
                      <a:pt x="19" y="10"/>
                      <a:pt x="11" y="4"/>
                      <a:pt x="9" y="0"/>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5" name="Freeform 132">
                <a:extLst>
                  <a:ext uri="{FF2B5EF4-FFF2-40B4-BE49-F238E27FC236}">
                    <a16:creationId xmlns:a16="http://schemas.microsoft.com/office/drawing/2014/main" id="{D9628045-BC65-398D-DC21-484E82F97E8D}"/>
                  </a:ext>
                </a:extLst>
              </p:cNvPr>
              <p:cNvSpPr>
                <a:spLocks noEditPoints="1"/>
              </p:cNvSpPr>
              <p:nvPr/>
            </p:nvSpPr>
            <p:spPr bwMode="auto">
              <a:xfrm>
                <a:off x="10095160" y="4681096"/>
                <a:ext cx="15999" cy="13700"/>
              </a:xfrm>
              <a:custGeom>
                <a:avLst/>
                <a:gdLst>
                  <a:gd name="T0" fmla="*/ 30 w 30"/>
                  <a:gd name="T1" fmla="*/ 8 h 26"/>
                  <a:gd name="T2" fmla="*/ 29 w 30"/>
                  <a:gd name="T3" fmla="*/ 7 h 26"/>
                  <a:gd name="T4" fmla="*/ 29 w 30"/>
                  <a:gd name="T5" fmla="*/ 6 h 26"/>
                  <a:gd name="T6" fmla="*/ 29 w 30"/>
                  <a:gd name="T7" fmla="*/ 6 h 26"/>
                  <a:gd name="T8" fmla="*/ 29 w 30"/>
                  <a:gd name="T9" fmla="*/ 6 h 26"/>
                  <a:gd name="T10" fmla="*/ 28 w 30"/>
                  <a:gd name="T11" fmla="*/ 5 h 26"/>
                  <a:gd name="T12" fmla="*/ 28 w 30"/>
                  <a:gd name="T13" fmla="*/ 5 h 26"/>
                  <a:gd name="T14" fmla="*/ 27 w 30"/>
                  <a:gd name="T15" fmla="*/ 6 h 26"/>
                  <a:gd name="T16" fmla="*/ 26 w 30"/>
                  <a:gd name="T17" fmla="*/ 6 h 26"/>
                  <a:gd name="T18" fmla="*/ 25 w 30"/>
                  <a:gd name="T19" fmla="*/ 7 h 26"/>
                  <a:gd name="T20" fmla="*/ 17 w 30"/>
                  <a:gd name="T21" fmla="*/ 7 h 26"/>
                  <a:gd name="T22" fmla="*/ 10 w 30"/>
                  <a:gd name="T23" fmla="*/ 2 h 26"/>
                  <a:gd name="T24" fmla="*/ 10 w 30"/>
                  <a:gd name="T25" fmla="*/ 1 h 26"/>
                  <a:gd name="T26" fmla="*/ 10 w 30"/>
                  <a:gd name="T27" fmla="*/ 0 h 26"/>
                  <a:gd name="T28" fmla="*/ 9 w 30"/>
                  <a:gd name="T29" fmla="*/ 0 h 26"/>
                  <a:gd name="T30" fmla="*/ 8 w 30"/>
                  <a:gd name="T31" fmla="*/ 1 h 26"/>
                  <a:gd name="T32" fmla="*/ 7 w 30"/>
                  <a:gd name="T33" fmla="*/ 1 h 26"/>
                  <a:gd name="T34" fmla="*/ 6 w 30"/>
                  <a:gd name="T35" fmla="*/ 1 h 26"/>
                  <a:gd name="T36" fmla="*/ 6 w 30"/>
                  <a:gd name="T37" fmla="*/ 2 h 26"/>
                  <a:gd name="T38" fmla="*/ 5 w 30"/>
                  <a:gd name="T39" fmla="*/ 2 h 26"/>
                  <a:gd name="T40" fmla="*/ 4 w 30"/>
                  <a:gd name="T41" fmla="*/ 3 h 26"/>
                  <a:gd name="T42" fmla="*/ 4 w 30"/>
                  <a:gd name="T43" fmla="*/ 4 h 26"/>
                  <a:gd name="T44" fmla="*/ 0 w 30"/>
                  <a:gd name="T45" fmla="*/ 15 h 26"/>
                  <a:gd name="T46" fmla="*/ 10 w 30"/>
                  <a:gd name="T47" fmla="*/ 25 h 26"/>
                  <a:gd name="T48" fmla="*/ 12 w 30"/>
                  <a:gd name="T49" fmla="*/ 26 h 26"/>
                  <a:gd name="T50" fmla="*/ 12 w 30"/>
                  <a:gd name="T51" fmla="*/ 26 h 26"/>
                  <a:gd name="T52" fmla="*/ 13 w 30"/>
                  <a:gd name="T53" fmla="*/ 26 h 26"/>
                  <a:gd name="T54" fmla="*/ 13 w 30"/>
                  <a:gd name="T55" fmla="*/ 26 h 26"/>
                  <a:gd name="T56" fmla="*/ 14 w 30"/>
                  <a:gd name="T57" fmla="*/ 26 h 26"/>
                  <a:gd name="T58" fmla="*/ 28 w 30"/>
                  <a:gd name="T59" fmla="*/ 17 h 26"/>
                  <a:gd name="T60" fmla="*/ 30 w 30"/>
                  <a:gd name="T61" fmla="*/ 12 h 26"/>
                  <a:gd name="T62" fmla="*/ 30 w 30"/>
                  <a:gd name="T63" fmla="*/ 10 h 26"/>
                  <a:gd name="T64" fmla="*/ 30 w 30"/>
                  <a:gd name="T65" fmla="*/ 9 h 26"/>
                  <a:gd name="T66" fmla="*/ 30 w 30"/>
                  <a:gd name="T67" fmla="*/ 8 h 26"/>
                  <a:gd name="T68" fmla="*/ 30 w 30"/>
                  <a:gd name="T69" fmla="*/ 8 h 26"/>
                  <a:gd name="T70" fmla="*/ 12 w 30"/>
                  <a:gd name="T71" fmla="*/ 25 h 26"/>
                  <a:gd name="T72" fmla="*/ 11 w 30"/>
                  <a:gd name="T73" fmla="*/ 25 h 26"/>
                  <a:gd name="T74" fmla="*/ 1 w 30"/>
                  <a:gd name="T75" fmla="*/ 15 h 26"/>
                  <a:gd name="T76" fmla="*/ 4 w 30"/>
                  <a:gd name="T77" fmla="*/ 5 h 26"/>
                  <a:gd name="T78" fmla="*/ 5 w 30"/>
                  <a:gd name="T79" fmla="*/ 4 h 26"/>
                  <a:gd name="T80" fmla="*/ 7 w 30"/>
                  <a:gd name="T81" fmla="*/ 2 h 26"/>
                  <a:gd name="T82" fmla="*/ 9 w 30"/>
                  <a:gd name="T83" fmla="*/ 2 h 26"/>
                  <a:gd name="T84" fmla="*/ 9 w 30"/>
                  <a:gd name="T85" fmla="*/ 1 h 26"/>
                  <a:gd name="T86" fmla="*/ 9 w 30"/>
                  <a:gd name="T87" fmla="*/ 2 h 26"/>
                  <a:gd name="T88" fmla="*/ 17 w 30"/>
                  <a:gd name="T89" fmla="*/ 7 h 26"/>
                  <a:gd name="T90" fmla="*/ 28 w 30"/>
                  <a:gd name="T91" fmla="*/ 7 h 26"/>
                  <a:gd name="T92" fmla="*/ 28 w 30"/>
                  <a:gd name="T93" fmla="*/ 6 h 26"/>
                  <a:gd name="T94" fmla="*/ 28 w 30"/>
                  <a:gd name="T95" fmla="*/ 7 h 26"/>
                  <a:gd name="T96" fmla="*/ 28 w 30"/>
                  <a:gd name="T97" fmla="*/ 7 h 26"/>
                  <a:gd name="T98" fmla="*/ 29 w 30"/>
                  <a:gd name="T99" fmla="*/ 7 h 26"/>
                  <a:gd name="T100" fmla="*/ 29 w 30"/>
                  <a:gd name="T101" fmla="*/ 8 h 26"/>
                  <a:gd name="T102" fmla="*/ 29 w 30"/>
                  <a:gd name="T103" fmla="*/ 8 h 26"/>
                  <a:gd name="T104" fmla="*/ 27 w 30"/>
                  <a:gd name="T105" fmla="*/ 17 h 26"/>
                  <a:gd name="T106" fmla="*/ 12 w 30"/>
                  <a:gd name="T10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26">
                    <a:moveTo>
                      <a:pt x="30" y="8"/>
                    </a:moveTo>
                    <a:cubicBezTo>
                      <a:pt x="30" y="7"/>
                      <a:pt x="29" y="7"/>
                      <a:pt x="29" y="7"/>
                    </a:cubicBezTo>
                    <a:cubicBezTo>
                      <a:pt x="29" y="7"/>
                      <a:pt x="29" y="6"/>
                      <a:pt x="29" y="6"/>
                    </a:cubicBezTo>
                    <a:cubicBezTo>
                      <a:pt x="29" y="6"/>
                      <a:pt x="29" y="6"/>
                      <a:pt x="29" y="6"/>
                    </a:cubicBezTo>
                    <a:cubicBezTo>
                      <a:pt x="29" y="6"/>
                      <a:pt x="29" y="6"/>
                      <a:pt x="29" y="6"/>
                    </a:cubicBezTo>
                    <a:cubicBezTo>
                      <a:pt x="28" y="5"/>
                      <a:pt x="28" y="5"/>
                      <a:pt x="28" y="5"/>
                    </a:cubicBezTo>
                    <a:cubicBezTo>
                      <a:pt x="28" y="5"/>
                      <a:pt x="28" y="5"/>
                      <a:pt x="28" y="5"/>
                    </a:cubicBezTo>
                    <a:cubicBezTo>
                      <a:pt x="28" y="6"/>
                      <a:pt x="28" y="6"/>
                      <a:pt x="27" y="6"/>
                    </a:cubicBezTo>
                    <a:cubicBezTo>
                      <a:pt x="27" y="6"/>
                      <a:pt x="27" y="6"/>
                      <a:pt x="26" y="6"/>
                    </a:cubicBezTo>
                    <a:cubicBezTo>
                      <a:pt x="26" y="6"/>
                      <a:pt x="25" y="7"/>
                      <a:pt x="25" y="7"/>
                    </a:cubicBezTo>
                    <a:cubicBezTo>
                      <a:pt x="21" y="8"/>
                      <a:pt x="19" y="7"/>
                      <a:pt x="17" y="7"/>
                    </a:cubicBezTo>
                    <a:cubicBezTo>
                      <a:pt x="14" y="5"/>
                      <a:pt x="11" y="3"/>
                      <a:pt x="10" y="2"/>
                    </a:cubicBezTo>
                    <a:cubicBezTo>
                      <a:pt x="10" y="1"/>
                      <a:pt x="10" y="1"/>
                      <a:pt x="10" y="1"/>
                    </a:cubicBezTo>
                    <a:cubicBezTo>
                      <a:pt x="10" y="0"/>
                      <a:pt x="10" y="0"/>
                      <a:pt x="10" y="0"/>
                    </a:cubicBezTo>
                    <a:cubicBezTo>
                      <a:pt x="9" y="0"/>
                      <a:pt x="9" y="0"/>
                      <a:pt x="9" y="0"/>
                    </a:cubicBezTo>
                    <a:cubicBezTo>
                      <a:pt x="9" y="0"/>
                      <a:pt x="8" y="1"/>
                      <a:pt x="8" y="1"/>
                    </a:cubicBezTo>
                    <a:cubicBezTo>
                      <a:pt x="8" y="1"/>
                      <a:pt x="7" y="1"/>
                      <a:pt x="7" y="1"/>
                    </a:cubicBezTo>
                    <a:cubicBezTo>
                      <a:pt x="7" y="1"/>
                      <a:pt x="7" y="1"/>
                      <a:pt x="6" y="1"/>
                    </a:cubicBezTo>
                    <a:cubicBezTo>
                      <a:pt x="6" y="2"/>
                      <a:pt x="6" y="2"/>
                      <a:pt x="6" y="2"/>
                    </a:cubicBezTo>
                    <a:cubicBezTo>
                      <a:pt x="6" y="2"/>
                      <a:pt x="6" y="2"/>
                      <a:pt x="5" y="2"/>
                    </a:cubicBezTo>
                    <a:cubicBezTo>
                      <a:pt x="5" y="3"/>
                      <a:pt x="5" y="3"/>
                      <a:pt x="4" y="3"/>
                    </a:cubicBezTo>
                    <a:cubicBezTo>
                      <a:pt x="4" y="4"/>
                      <a:pt x="4" y="4"/>
                      <a:pt x="4" y="4"/>
                    </a:cubicBezTo>
                    <a:cubicBezTo>
                      <a:pt x="1" y="7"/>
                      <a:pt x="0" y="12"/>
                      <a:pt x="0" y="15"/>
                    </a:cubicBezTo>
                    <a:cubicBezTo>
                      <a:pt x="1" y="20"/>
                      <a:pt x="5" y="25"/>
                      <a:pt x="10" y="25"/>
                    </a:cubicBezTo>
                    <a:cubicBezTo>
                      <a:pt x="11" y="26"/>
                      <a:pt x="11" y="26"/>
                      <a:pt x="12" y="26"/>
                    </a:cubicBezTo>
                    <a:cubicBezTo>
                      <a:pt x="12" y="26"/>
                      <a:pt x="12" y="26"/>
                      <a:pt x="12" y="26"/>
                    </a:cubicBezTo>
                    <a:cubicBezTo>
                      <a:pt x="12" y="26"/>
                      <a:pt x="12" y="26"/>
                      <a:pt x="13" y="26"/>
                    </a:cubicBezTo>
                    <a:cubicBezTo>
                      <a:pt x="13" y="26"/>
                      <a:pt x="13" y="26"/>
                      <a:pt x="13" y="26"/>
                    </a:cubicBezTo>
                    <a:cubicBezTo>
                      <a:pt x="14" y="26"/>
                      <a:pt x="14" y="26"/>
                      <a:pt x="14" y="26"/>
                    </a:cubicBezTo>
                    <a:cubicBezTo>
                      <a:pt x="20" y="25"/>
                      <a:pt x="25" y="22"/>
                      <a:pt x="28" y="17"/>
                    </a:cubicBezTo>
                    <a:cubicBezTo>
                      <a:pt x="29" y="16"/>
                      <a:pt x="29" y="14"/>
                      <a:pt x="30" y="12"/>
                    </a:cubicBezTo>
                    <a:cubicBezTo>
                      <a:pt x="30" y="11"/>
                      <a:pt x="30" y="11"/>
                      <a:pt x="30" y="10"/>
                    </a:cubicBezTo>
                    <a:cubicBezTo>
                      <a:pt x="30" y="10"/>
                      <a:pt x="30" y="9"/>
                      <a:pt x="30" y="9"/>
                    </a:cubicBezTo>
                    <a:cubicBezTo>
                      <a:pt x="30" y="9"/>
                      <a:pt x="30" y="8"/>
                      <a:pt x="30" y="8"/>
                    </a:cubicBezTo>
                    <a:cubicBezTo>
                      <a:pt x="30" y="8"/>
                      <a:pt x="30" y="8"/>
                      <a:pt x="30" y="8"/>
                    </a:cubicBezTo>
                    <a:close/>
                    <a:moveTo>
                      <a:pt x="12" y="25"/>
                    </a:moveTo>
                    <a:cubicBezTo>
                      <a:pt x="11" y="25"/>
                      <a:pt x="11" y="25"/>
                      <a:pt x="11" y="25"/>
                    </a:cubicBezTo>
                    <a:cubicBezTo>
                      <a:pt x="6" y="24"/>
                      <a:pt x="1" y="19"/>
                      <a:pt x="1" y="15"/>
                    </a:cubicBezTo>
                    <a:cubicBezTo>
                      <a:pt x="0" y="12"/>
                      <a:pt x="2" y="8"/>
                      <a:pt x="4" y="5"/>
                    </a:cubicBezTo>
                    <a:cubicBezTo>
                      <a:pt x="5" y="4"/>
                      <a:pt x="5" y="4"/>
                      <a:pt x="5" y="4"/>
                    </a:cubicBezTo>
                    <a:cubicBezTo>
                      <a:pt x="6" y="3"/>
                      <a:pt x="7" y="3"/>
                      <a:pt x="7" y="2"/>
                    </a:cubicBezTo>
                    <a:cubicBezTo>
                      <a:pt x="8" y="2"/>
                      <a:pt x="8" y="2"/>
                      <a:pt x="9" y="2"/>
                    </a:cubicBezTo>
                    <a:cubicBezTo>
                      <a:pt x="9" y="1"/>
                      <a:pt x="9" y="1"/>
                      <a:pt x="9" y="1"/>
                    </a:cubicBezTo>
                    <a:cubicBezTo>
                      <a:pt x="9" y="2"/>
                      <a:pt x="9" y="2"/>
                      <a:pt x="9" y="2"/>
                    </a:cubicBezTo>
                    <a:cubicBezTo>
                      <a:pt x="10" y="4"/>
                      <a:pt x="13" y="6"/>
                      <a:pt x="17" y="7"/>
                    </a:cubicBezTo>
                    <a:cubicBezTo>
                      <a:pt x="19" y="8"/>
                      <a:pt x="23" y="9"/>
                      <a:pt x="28" y="7"/>
                    </a:cubicBezTo>
                    <a:cubicBezTo>
                      <a:pt x="28" y="7"/>
                      <a:pt x="28" y="6"/>
                      <a:pt x="28" y="6"/>
                    </a:cubicBezTo>
                    <a:cubicBezTo>
                      <a:pt x="28" y="7"/>
                      <a:pt x="28" y="7"/>
                      <a:pt x="28" y="7"/>
                    </a:cubicBezTo>
                    <a:cubicBezTo>
                      <a:pt x="28" y="7"/>
                      <a:pt x="28" y="7"/>
                      <a:pt x="28" y="7"/>
                    </a:cubicBezTo>
                    <a:cubicBezTo>
                      <a:pt x="29" y="7"/>
                      <a:pt x="29" y="7"/>
                      <a:pt x="29" y="7"/>
                    </a:cubicBezTo>
                    <a:cubicBezTo>
                      <a:pt x="29" y="7"/>
                      <a:pt x="29" y="8"/>
                      <a:pt x="29" y="8"/>
                    </a:cubicBezTo>
                    <a:cubicBezTo>
                      <a:pt x="29" y="8"/>
                      <a:pt x="29" y="8"/>
                      <a:pt x="29" y="8"/>
                    </a:cubicBezTo>
                    <a:cubicBezTo>
                      <a:pt x="29" y="12"/>
                      <a:pt x="28" y="14"/>
                      <a:pt x="27" y="17"/>
                    </a:cubicBezTo>
                    <a:cubicBezTo>
                      <a:pt x="24" y="22"/>
                      <a:pt x="18" y="25"/>
                      <a:pt x="12" y="2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6" name="Freeform 133">
                <a:extLst>
                  <a:ext uri="{FF2B5EF4-FFF2-40B4-BE49-F238E27FC236}">
                    <a16:creationId xmlns:a16="http://schemas.microsoft.com/office/drawing/2014/main" id="{8F28546C-3413-699A-0ADA-AB605FAC5B15}"/>
                  </a:ext>
                </a:extLst>
              </p:cNvPr>
              <p:cNvSpPr>
                <a:spLocks/>
              </p:cNvSpPr>
              <p:nvPr/>
            </p:nvSpPr>
            <p:spPr bwMode="auto">
              <a:xfrm>
                <a:off x="10102017" y="4683380"/>
                <a:ext cx="16000" cy="13700"/>
              </a:xfrm>
              <a:custGeom>
                <a:avLst/>
                <a:gdLst>
                  <a:gd name="T0" fmla="*/ 1 w 35"/>
                  <a:gd name="T1" fmla="*/ 21 h 28"/>
                  <a:gd name="T2" fmla="*/ 4 w 35"/>
                  <a:gd name="T3" fmla="*/ 27 h 28"/>
                  <a:gd name="T4" fmla="*/ 15 w 35"/>
                  <a:gd name="T5" fmla="*/ 27 h 28"/>
                  <a:gd name="T6" fmla="*/ 28 w 35"/>
                  <a:gd name="T7" fmla="*/ 19 h 28"/>
                  <a:gd name="T8" fmla="*/ 33 w 35"/>
                  <a:gd name="T9" fmla="*/ 14 h 28"/>
                  <a:gd name="T10" fmla="*/ 30 w 35"/>
                  <a:gd name="T11" fmla="*/ 4 h 28"/>
                  <a:gd name="T12" fmla="*/ 20 w 35"/>
                  <a:gd name="T13" fmla="*/ 3 h 28"/>
                  <a:gd name="T14" fmla="*/ 1 w 35"/>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8">
                    <a:moveTo>
                      <a:pt x="1" y="21"/>
                    </a:moveTo>
                    <a:cubicBezTo>
                      <a:pt x="0" y="23"/>
                      <a:pt x="2" y="26"/>
                      <a:pt x="4" y="27"/>
                    </a:cubicBezTo>
                    <a:cubicBezTo>
                      <a:pt x="7" y="28"/>
                      <a:pt x="12" y="28"/>
                      <a:pt x="15" y="27"/>
                    </a:cubicBezTo>
                    <a:cubicBezTo>
                      <a:pt x="20" y="25"/>
                      <a:pt x="24" y="23"/>
                      <a:pt x="28" y="19"/>
                    </a:cubicBezTo>
                    <a:cubicBezTo>
                      <a:pt x="30" y="18"/>
                      <a:pt x="32" y="16"/>
                      <a:pt x="33" y="14"/>
                    </a:cubicBezTo>
                    <a:cubicBezTo>
                      <a:pt x="35" y="10"/>
                      <a:pt x="33" y="6"/>
                      <a:pt x="30" y="4"/>
                    </a:cubicBezTo>
                    <a:cubicBezTo>
                      <a:pt x="27" y="2"/>
                      <a:pt x="25" y="0"/>
                      <a:pt x="20" y="3"/>
                    </a:cubicBezTo>
                    <a:cubicBezTo>
                      <a:pt x="20" y="14"/>
                      <a:pt x="11" y="21"/>
                      <a:pt x="1" y="21"/>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7" name="Freeform 134">
                <a:extLst>
                  <a:ext uri="{FF2B5EF4-FFF2-40B4-BE49-F238E27FC236}">
                    <a16:creationId xmlns:a16="http://schemas.microsoft.com/office/drawing/2014/main" id="{12A9620E-5890-88BE-0498-E97160A3A96E}"/>
                  </a:ext>
                </a:extLst>
              </p:cNvPr>
              <p:cNvSpPr>
                <a:spLocks noEditPoints="1"/>
              </p:cNvSpPr>
              <p:nvPr/>
            </p:nvSpPr>
            <p:spPr bwMode="auto">
              <a:xfrm>
                <a:off x="10102017" y="4683380"/>
                <a:ext cx="16000" cy="13700"/>
              </a:xfrm>
              <a:custGeom>
                <a:avLst/>
                <a:gdLst>
                  <a:gd name="T0" fmla="*/ 34 w 34"/>
                  <a:gd name="T1" fmla="*/ 9 h 28"/>
                  <a:gd name="T2" fmla="*/ 34 w 34"/>
                  <a:gd name="T3" fmla="*/ 9 h 28"/>
                  <a:gd name="T4" fmla="*/ 33 w 34"/>
                  <a:gd name="T5" fmla="*/ 7 h 28"/>
                  <a:gd name="T6" fmla="*/ 33 w 34"/>
                  <a:gd name="T7" fmla="*/ 7 h 28"/>
                  <a:gd name="T8" fmla="*/ 33 w 34"/>
                  <a:gd name="T9" fmla="*/ 7 h 28"/>
                  <a:gd name="T10" fmla="*/ 32 w 34"/>
                  <a:gd name="T11" fmla="*/ 6 h 28"/>
                  <a:gd name="T12" fmla="*/ 32 w 34"/>
                  <a:gd name="T13" fmla="*/ 6 h 28"/>
                  <a:gd name="T14" fmla="*/ 30 w 34"/>
                  <a:gd name="T15" fmla="*/ 4 h 28"/>
                  <a:gd name="T16" fmla="*/ 30 w 34"/>
                  <a:gd name="T17" fmla="*/ 4 h 28"/>
                  <a:gd name="T18" fmla="*/ 20 w 34"/>
                  <a:gd name="T19" fmla="*/ 2 h 28"/>
                  <a:gd name="T20" fmla="*/ 19 w 34"/>
                  <a:gd name="T21" fmla="*/ 2 h 28"/>
                  <a:gd name="T22" fmla="*/ 19 w 34"/>
                  <a:gd name="T23" fmla="*/ 2 h 28"/>
                  <a:gd name="T24" fmla="*/ 19 w 34"/>
                  <a:gd name="T25" fmla="*/ 3 h 28"/>
                  <a:gd name="T26" fmla="*/ 19 w 34"/>
                  <a:gd name="T27" fmla="*/ 3 h 28"/>
                  <a:gd name="T28" fmla="*/ 19 w 34"/>
                  <a:gd name="T29" fmla="*/ 4 h 28"/>
                  <a:gd name="T30" fmla="*/ 19 w 34"/>
                  <a:gd name="T31" fmla="*/ 5 h 28"/>
                  <a:gd name="T32" fmla="*/ 19 w 34"/>
                  <a:gd name="T33" fmla="*/ 7 h 28"/>
                  <a:gd name="T34" fmla="*/ 3 w 34"/>
                  <a:gd name="T35" fmla="*/ 21 h 28"/>
                  <a:gd name="T36" fmla="*/ 2 w 34"/>
                  <a:gd name="T37" fmla="*/ 21 h 28"/>
                  <a:gd name="T38" fmla="*/ 1 w 34"/>
                  <a:gd name="T39" fmla="*/ 21 h 28"/>
                  <a:gd name="T40" fmla="*/ 1 w 34"/>
                  <a:gd name="T41" fmla="*/ 21 h 28"/>
                  <a:gd name="T42" fmla="*/ 0 w 34"/>
                  <a:gd name="T43" fmla="*/ 21 h 28"/>
                  <a:gd name="T44" fmla="*/ 0 w 34"/>
                  <a:gd name="T45" fmla="*/ 22 h 28"/>
                  <a:gd name="T46" fmla="*/ 0 w 34"/>
                  <a:gd name="T47" fmla="*/ 23 h 28"/>
                  <a:gd name="T48" fmla="*/ 4 w 34"/>
                  <a:gd name="T49" fmla="*/ 27 h 28"/>
                  <a:gd name="T50" fmla="*/ 9 w 34"/>
                  <a:gd name="T51" fmla="*/ 28 h 28"/>
                  <a:gd name="T52" fmla="*/ 13 w 34"/>
                  <a:gd name="T53" fmla="*/ 28 h 28"/>
                  <a:gd name="T54" fmla="*/ 15 w 34"/>
                  <a:gd name="T55" fmla="*/ 27 h 28"/>
                  <a:gd name="T56" fmla="*/ 15 w 34"/>
                  <a:gd name="T57" fmla="*/ 27 h 28"/>
                  <a:gd name="T58" fmla="*/ 17 w 34"/>
                  <a:gd name="T59" fmla="*/ 27 h 28"/>
                  <a:gd name="T60" fmla="*/ 28 w 34"/>
                  <a:gd name="T61" fmla="*/ 20 h 28"/>
                  <a:gd name="T62" fmla="*/ 29 w 34"/>
                  <a:gd name="T63" fmla="*/ 20 h 28"/>
                  <a:gd name="T64" fmla="*/ 33 w 34"/>
                  <a:gd name="T65" fmla="*/ 15 h 28"/>
                  <a:gd name="T66" fmla="*/ 33 w 34"/>
                  <a:gd name="T67" fmla="*/ 14 h 28"/>
                  <a:gd name="T68" fmla="*/ 33 w 34"/>
                  <a:gd name="T69" fmla="*/ 14 h 28"/>
                  <a:gd name="T70" fmla="*/ 33 w 34"/>
                  <a:gd name="T71" fmla="*/ 13 h 28"/>
                  <a:gd name="T72" fmla="*/ 34 w 34"/>
                  <a:gd name="T73" fmla="*/ 12 h 28"/>
                  <a:gd name="T74" fmla="*/ 34 w 34"/>
                  <a:gd name="T75" fmla="*/ 9 h 28"/>
                  <a:gd name="T76" fmla="*/ 13 w 34"/>
                  <a:gd name="T77" fmla="*/ 27 h 28"/>
                  <a:gd name="T78" fmla="*/ 4 w 34"/>
                  <a:gd name="T79" fmla="*/ 26 h 28"/>
                  <a:gd name="T80" fmla="*/ 1 w 34"/>
                  <a:gd name="T81" fmla="*/ 23 h 28"/>
                  <a:gd name="T82" fmla="*/ 1 w 34"/>
                  <a:gd name="T83" fmla="*/ 22 h 28"/>
                  <a:gd name="T84" fmla="*/ 1 w 34"/>
                  <a:gd name="T85" fmla="*/ 22 h 28"/>
                  <a:gd name="T86" fmla="*/ 2 w 34"/>
                  <a:gd name="T87" fmla="*/ 22 h 28"/>
                  <a:gd name="T88" fmla="*/ 20 w 34"/>
                  <a:gd name="T89" fmla="*/ 4 h 28"/>
                  <a:gd name="T90" fmla="*/ 20 w 34"/>
                  <a:gd name="T91" fmla="*/ 3 h 28"/>
                  <a:gd name="T92" fmla="*/ 21 w 34"/>
                  <a:gd name="T93" fmla="*/ 3 h 28"/>
                  <a:gd name="T94" fmla="*/ 29 w 34"/>
                  <a:gd name="T95" fmla="*/ 4 h 28"/>
                  <a:gd name="T96" fmla="*/ 30 w 34"/>
                  <a:gd name="T97" fmla="*/ 5 h 28"/>
                  <a:gd name="T98" fmla="*/ 32 w 34"/>
                  <a:gd name="T99" fmla="*/ 7 h 28"/>
                  <a:gd name="T100" fmla="*/ 32 w 34"/>
                  <a:gd name="T101" fmla="*/ 8 h 28"/>
                  <a:gd name="T102" fmla="*/ 33 w 34"/>
                  <a:gd name="T103" fmla="*/ 12 h 28"/>
                  <a:gd name="T104" fmla="*/ 32 w 34"/>
                  <a:gd name="T105" fmla="*/ 13 h 28"/>
                  <a:gd name="T106" fmla="*/ 32 w 34"/>
                  <a:gd name="T107" fmla="*/ 13 h 28"/>
                  <a:gd name="T108" fmla="*/ 32 w 34"/>
                  <a:gd name="T109" fmla="*/ 13 h 28"/>
                  <a:gd name="T110" fmla="*/ 28 w 34"/>
                  <a:gd name="T111" fmla="*/ 19 h 28"/>
                  <a:gd name="T112" fmla="*/ 28 w 34"/>
                  <a:gd name="T113" fmla="*/ 19 h 28"/>
                  <a:gd name="T114" fmla="*/ 17 w 34"/>
                  <a:gd name="T115" fmla="*/ 26 h 28"/>
                  <a:gd name="T116" fmla="*/ 15 w 34"/>
                  <a:gd name="T117" fmla="*/ 26 h 28"/>
                  <a:gd name="T118" fmla="*/ 13 w 34"/>
                  <a:gd name="T119"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28">
                    <a:moveTo>
                      <a:pt x="34" y="9"/>
                    </a:moveTo>
                    <a:cubicBezTo>
                      <a:pt x="34" y="9"/>
                      <a:pt x="34" y="9"/>
                      <a:pt x="34" y="9"/>
                    </a:cubicBezTo>
                    <a:cubicBezTo>
                      <a:pt x="34" y="9"/>
                      <a:pt x="33" y="8"/>
                      <a:pt x="33" y="7"/>
                    </a:cubicBezTo>
                    <a:cubicBezTo>
                      <a:pt x="33" y="7"/>
                      <a:pt x="33" y="7"/>
                      <a:pt x="33" y="7"/>
                    </a:cubicBezTo>
                    <a:cubicBezTo>
                      <a:pt x="33" y="7"/>
                      <a:pt x="33" y="7"/>
                      <a:pt x="33" y="7"/>
                    </a:cubicBezTo>
                    <a:cubicBezTo>
                      <a:pt x="32" y="6"/>
                      <a:pt x="32" y="6"/>
                      <a:pt x="32" y="6"/>
                    </a:cubicBezTo>
                    <a:cubicBezTo>
                      <a:pt x="32" y="6"/>
                      <a:pt x="32" y="6"/>
                      <a:pt x="32" y="6"/>
                    </a:cubicBezTo>
                    <a:cubicBezTo>
                      <a:pt x="32" y="5"/>
                      <a:pt x="31" y="5"/>
                      <a:pt x="30" y="4"/>
                    </a:cubicBezTo>
                    <a:cubicBezTo>
                      <a:pt x="30" y="4"/>
                      <a:pt x="30" y="4"/>
                      <a:pt x="30" y="4"/>
                    </a:cubicBezTo>
                    <a:cubicBezTo>
                      <a:pt x="27" y="2"/>
                      <a:pt x="25" y="0"/>
                      <a:pt x="20" y="2"/>
                    </a:cubicBezTo>
                    <a:cubicBezTo>
                      <a:pt x="20" y="2"/>
                      <a:pt x="20" y="2"/>
                      <a:pt x="19" y="2"/>
                    </a:cubicBezTo>
                    <a:cubicBezTo>
                      <a:pt x="19" y="2"/>
                      <a:pt x="19" y="2"/>
                      <a:pt x="19" y="2"/>
                    </a:cubicBezTo>
                    <a:cubicBezTo>
                      <a:pt x="19" y="3"/>
                      <a:pt x="19" y="3"/>
                      <a:pt x="19" y="3"/>
                    </a:cubicBezTo>
                    <a:cubicBezTo>
                      <a:pt x="19" y="3"/>
                      <a:pt x="19" y="3"/>
                      <a:pt x="19" y="3"/>
                    </a:cubicBezTo>
                    <a:cubicBezTo>
                      <a:pt x="19" y="3"/>
                      <a:pt x="19" y="4"/>
                      <a:pt x="19" y="4"/>
                    </a:cubicBezTo>
                    <a:cubicBezTo>
                      <a:pt x="19" y="4"/>
                      <a:pt x="19" y="5"/>
                      <a:pt x="19" y="5"/>
                    </a:cubicBezTo>
                    <a:cubicBezTo>
                      <a:pt x="19" y="6"/>
                      <a:pt x="19" y="6"/>
                      <a:pt x="19" y="7"/>
                    </a:cubicBezTo>
                    <a:cubicBezTo>
                      <a:pt x="17" y="15"/>
                      <a:pt x="10" y="20"/>
                      <a:pt x="3" y="21"/>
                    </a:cubicBezTo>
                    <a:cubicBezTo>
                      <a:pt x="3" y="21"/>
                      <a:pt x="2" y="21"/>
                      <a:pt x="2" y="21"/>
                    </a:cubicBezTo>
                    <a:cubicBezTo>
                      <a:pt x="1" y="21"/>
                      <a:pt x="1" y="21"/>
                      <a:pt x="1" y="21"/>
                    </a:cubicBezTo>
                    <a:cubicBezTo>
                      <a:pt x="1" y="21"/>
                      <a:pt x="1" y="21"/>
                      <a:pt x="1" y="21"/>
                    </a:cubicBezTo>
                    <a:cubicBezTo>
                      <a:pt x="0" y="21"/>
                      <a:pt x="0" y="21"/>
                      <a:pt x="0" y="21"/>
                    </a:cubicBezTo>
                    <a:cubicBezTo>
                      <a:pt x="0" y="21"/>
                      <a:pt x="0" y="22"/>
                      <a:pt x="0" y="22"/>
                    </a:cubicBezTo>
                    <a:cubicBezTo>
                      <a:pt x="0" y="22"/>
                      <a:pt x="0" y="23"/>
                      <a:pt x="0" y="23"/>
                    </a:cubicBezTo>
                    <a:cubicBezTo>
                      <a:pt x="1" y="25"/>
                      <a:pt x="3" y="26"/>
                      <a:pt x="4" y="27"/>
                    </a:cubicBezTo>
                    <a:cubicBezTo>
                      <a:pt x="6" y="28"/>
                      <a:pt x="7" y="28"/>
                      <a:pt x="9" y="28"/>
                    </a:cubicBezTo>
                    <a:cubicBezTo>
                      <a:pt x="10" y="28"/>
                      <a:pt x="12" y="28"/>
                      <a:pt x="13" y="28"/>
                    </a:cubicBezTo>
                    <a:cubicBezTo>
                      <a:pt x="14" y="27"/>
                      <a:pt x="15" y="27"/>
                      <a:pt x="15" y="27"/>
                    </a:cubicBezTo>
                    <a:cubicBezTo>
                      <a:pt x="15" y="27"/>
                      <a:pt x="15" y="27"/>
                      <a:pt x="15" y="27"/>
                    </a:cubicBezTo>
                    <a:cubicBezTo>
                      <a:pt x="16" y="27"/>
                      <a:pt x="16" y="27"/>
                      <a:pt x="17" y="27"/>
                    </a:cubicBezTo>
                    <a:cubicBezTo>
                      <a:pt x="21" y="25"/>
                      <a:pt x="24" y="23"/>
                      <a:pt x="28" y="20"/>
                    </a:cubicBezTo>
                    <a:cubicBezTo>
                      <a:pt x="29" y="20"/>
                      <a:pt x="29" y="20"/>
                      <a:pt x="29" y="20"/>
                    </a:cubicBezTo>
                    <a:cubicBezTo>
                      <a:pt x="30" y="18"/>
                      <a:pt x="32" y="17"/>
                      <a:pt x="33" y="15"/>
                    </a:cubicBezTo>
                    <a:cubicBezTo>
                      <a:pt x="33" y="14"/>
                      <a:pt x="33" y="14"/>
                      <a:pt x="33" y="14"/>
                    </a:cubicBezTo>
                    <a:cubicBezTo>
                      <a:pt x="33" y="14"/>
                      <a:pt x="33" y="14"/>
                      <a:pt x="33" y="14"/>
                    </a:cubicBezTo>
                    <a:cubicBezTo>
                      <a:pt x="33" y="13"/>
                      <a:pt x="33" y="13"/>
                      <a:pt x="33" y="13"/>
                    </a:cubicBezTo>
                    <a:cubicBezTo>
                      <a:pt x="33" y="13"/>
                      <a:pt x="34" y="12"/>
                      <a:pt x="34" y="12"/>
                    </a:cubicBezTo>
                    <a:cubicBezTo>
                      <a:pt x="34" y="11"/>
                      <a:pt x="34" y="10"/>
                      <a:pt x="34" y="9"/>
                    </a:cubicBezTo>
                    <a:close/>
                    <a:moveTo>
                      <a:pt x="13" y="27"/>
                    </a:moveTo>
                    <a:cubicBezTo>
                      <a:pt x="11" y="27"/>
                      <a:pt x="7" y="28"/>
                      <a:pt x="4" y="26"/>
                    </a:cubicBezTo>
                    <a:cubicBezTo>
                      <a:pt x="3" y="26"/>
                      <a:pt x="2" y="24"/>
                      <a:pt x="1" y="23"/>
                    </a:cubicBezTo>
                    <a:cubicBezTo>
                      <a:pt x="1" y="23"/>
                      <a:pt x="1" y="22"/>
                      <a:pt x="1" y="22"/>
                    </a:cubicBezTo>
                    <a:cubicBezTo>
                      <a:pt x="1" y="22"/>
                      <a:pt x="1" y="22"/>
                      <a:pt x="1" y="22"/>
                    </a:cubicBezTo>
                    <a:cubicBezTo>
                      <a:pt x="1" y="22"/>
                      <a:pt x="1" y="22"/>
                      <a:pt x="2" y="22"/>
                    </a:cubicBezTo>
                    <a:cubicBezTo>
                      <a:pt x="12" y="21"/>
                      <a:pt x="20" y="14"/>
                      <a:pt x="20" y="4"/>
                    </a:cubicBezTo>
                    <a:cubicBezTo>
                      <a:pt x="20" y="3"/>
                      <a:pt x="20" y="3"/>
                      <a:pt x="20" y="3"/>
                    </a:cubicBezTo>
                    <a:cubicBezTo>
                      <a:pt x="20" y="3"/>
                      <a:pt x="20" y="3"/>
                      <a:pt x="21" y="3"/>
                    </a:cubicBezTo>
                    <a:cubicBezTo>
                      <a:pt x="25" y="1"/>
                      <a:pt x="27" y="3"/>
                      <a:pt x="29" y="4"/>
                    </a:cubicBezTo>
                    <a:cubicBezTo>
                      <a:pt x="30" y="5"/>
                      <a:pt x="30" y="5"/>
                      <a:pt x="30" y="5"/>
                    </a:cubicBezTo>
                    <a:cubicBezTo>
                      <a:pt x="30" y="5"/>
                      <a:pt x="31" y="6"/>
                      <a:pt x="32" y="7"/>
                    </a:cubicBezTo>
                    <a:cubicBezTo>
                      <a:pt x="32" y="7"/>
                      <a:pt x="32" y="7"/>
                      <a:pt x="32" y="8"/>
                    </a:cubicBezTo>
                    <a:cubicBezTo>
                      <a:pt x="33" y="9"/>
                      <a:pt x="33" y="10"/>
                      <a:pt x="33" y="12"/>
                    </a:cubicBezTo>
                    <a:cubicBezTo>
                      <a:pt x="33" y="12"/>
                      <a:pt x="33" y="12"/>
                      <a:pt x="32" y="13"/>
                    </a:cubicBezTo>
                    <a:cubicBezTo>
                      <a:pt x="32" y="13"/>
                      <a:pt x="32" y="13"/>
                      <a:pt x="32" y="13"/>
                    </a:cubicBezTo>
                    <a:cubicBezTo>
                      <a:pt x="32" y="13"/>
                      <a:pt x="32" y="13"/>
                      <a:pt x="32" y="13"/>
                    </a:cubicBezTo>
                    <a:cubicBezTo>
                      <a:pt x="32" y="16"/>
                      <a:pt x="30" y="17"/>
                      <a:pt x="28" y="19"/>
                    </a:cubicBezTo>
                    <a:cubicBezTo>
                      <a:pt x="28" y="19"/>
                      <a:pt x="28" y="19"/>
                      <a:pt x="28" y="19"/>
                    </a:cubicBezTo>
                    <a:cubicBezTo>
                      <a:pt x="24" y="22"/>
                      <a:pt x="21" y="24"/>
                      <a:pt x="17" y="26"/>
                    </a:cubicBezTo>
                    <a:cubicBezTo>
                      <a:pt x="16" y="26"/>
                      <a:pt x="16" y="26"/>
                      <a:pt x="15" y="26"/>
                    </a:cubicBezTo>
                    <a:cubicBezTo>
                      <a:pt x="14" y="26"/>
                      <a:pt x="14" y="27"/>
                      <a:pt x="13" y="2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8" name="Freeform 135">
                <a:extLst>
                  <a:ext uri="{FF2B5EF4-FFF2-40B4-BE49-F238E27FC236}">
                    <a16:creationId xmlns:a16="http://schemas.microsoft.com/office/drawing/2014/main" id="{0CC409A2-F7FC-0A66-BDEA-1B296AF93A5D}"/>
                  </a:ext>
                </a:extLst>
              </p:cNvPr>
              <p:cNvSpPr>
                <a:spLocks/>
              </p:cNvSpPr>
              <p:nvPr/>
            </p:nvSpPr>
            <p:spPr bwMode="auto">
              <a:xfrm>
                <a:off x="10108874" y="4690229"/>
                <a:ext cx="11427" cy="11417"/>
              </a:xfrm>
              <a:custGeom>
                <a:avLst/>
                <a:gdLst>
                  <a:gd name="T0" fmla="*/ 0 w 21"/>
                  <a:gd name="T1" fmla="*/ 14 h 21"/>
                  <a:gd name="T2" fmla="*/ 1 w 21"/>
                  <a:gd name="T3" fmla="*/ 16 h 21"/>
                  <a:gd name="T4" fmla="*/ 16 w 21"/>
                  <a:gd name="T5" fmla="*/ 14 h 21"/>
                  <a:gd name="T6" fmla="*/ 20 w 21"/>
                  <a:gd name="T7" fmla="*/ 3 h 21"/>
                  <a:gd name="T8" fmla="*/ 18 w 21"/>
                  <a:gd name="T9" fmla="*/ 0 h 21"/>
                  <a:gd name="T10" fmla="*/ 0 w 21"/>
                  <a:gd name="T11" fmla="*/ 14 h 21"/>
                </a:gdLst>
                <a:ahLst/>
                <a:cxnLst>
                  <a:cxn ang="0">
                    <a:pos x="T0" y="T1"/>
                  </a:cxn>
                  <a:cxn ang="0">
                    <a:pos x="T2" y="T3"/>
                  </a:cxn>
                  <a:cxn ang="0">
                    <a:pos x="T4" y="T5"/>
                  </a:cxn>
                  <a:cxn ang="0">
                    <a:pos x="T6" y="T7"/>
                  </a:cxn>
                  <a:cxn ang="0">
                    <a:pos x="T8" y="T9"/>
                  </a:cxn>
                  <a:cxn ang="0">
                    <a:pos x="T10" y="T11"/>
                  </a:cxn>
                </a:cxnLst>
                <a:rect l="0" t="0" r="r" b="b"/>
                <a:pathLst>
                  <a:path w="21" h="21">
                    <a:moveTo>
                      <a:pt x="0" y="14"/>
                    </a:moveTo>
                    <a:cubicBezTo>
                      <a:pt x="1" y="15"/>
                      <a:pt x="0" y="15"/>
                      <a:pt x="1" y="16"/>
                    </a:cubicBezTo>
                    <a:cubicBezTo>
                      <a:pt x="5" y="21"/>
                      <a:pt x="13" y="18"/>
                      <a:pt x="16" y="14"/>
                    </a:cubicBezTo>
                    <a:cubicBezTo>
                      <a:pt x="19" y="11"/>
                      <a:pt x="21" y="6"/>
                      <a:pt x="20" y="3"/>
                    </a:cubicBezTo>
                    <a:cubicBezTo>
                      <a:pt x="20" y="1"/>
                      <a:pt x="19" y="0"/>
                      <a:pt x="18" y="0"/>
                    </a:cubicBezTo>
                    <a:cubicBezTo>
                      <a:pt x="17" y="4"/>
                      <a:pt x="8" y="11"/>
                      <a:pt x="0" y="14"/>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19" name="Freeform 136">
                <a:extLst>
                  <a:ext uri="{FF2B5EF4-FFF2-40B4-BE49-F238E27FC236}">
                    <a16:creationId xmlns:a16="http://schemas.microsoft.com/office/drawing/2014/main" id="{F45BFEAB-4F29-F44E-A09E-7FD803D94655}"/>
                  </a:ext>
                </a:extLst>
              </p:cNvPr>
              <p:cNvSpPr>
                <a:spLocks noEditPoints="1"/>
              </p:cNvSpPr>
              <p:nvPr/>
            </p:nvSpPr>
            <p:spPr bwMode="auto">
              <a:xfrm>
                <a:off x="10108874" y="4690229"/>
                <a:ext cx="11427" cy="9133"/>
              </a:xfrm>
              <a:custGeom>
                <a:avLst/>
                <a:gdLst>
                  <a:gd name="T0" fmla="*/ 21 w 22"/>
                  <a:gd name="T1" fmla="*/ 4 h 19"/>
                  <a:gd name="T2" fmla="*/ 21 w 22"/>
                  <a:gd name="T3" fmla="*/ 3 h 19"/>
                  <a:gd name="T4" fmla="*/ 21 w 22"/>
                  <a:gd name="T5" fmla="*/ 2 h 19"/>
                  <a:gd name="T6" fmla="*/ 20 w 22"/>
                  <a:gd name="T7" fmla="*/ 1 h 19"/>
                  <a:gd name="T8" fmla="*/ 19 w 22"/>
                  <a:gd name="T9" fmla="*/ 0 h 19"/>
                  <a:gd name="T10" fmla="*/ 19 w 22"/>
                  <a:gd name="T11" fmla="*/ 0 h 19"/>
                  <a:gd name="T12" fmla="*/ 19 w 22"/>
                  <a:gd name="T13" fmla="*/ 0 h 19"/>
                  <a:gd name="T14" fmla="*/ 18 w 22"/>
                  <a:gd name="T15" fmla="*/ 0 h 19"/>
                  <a:gd name="T16" fmla="*/ 18 w 22"/>
                  <a:gd name="T17" fmla="*/ 0 h 19"/>
                  <a:gd name="T18" fmla="*/ 18 w 22"/>
                  <a:gd name="T19" fmla="*/ 0 h 19"/>
                  <a:gd name="T20" fmla="*/ 18 w 22"/>
                  <a:gd name="T21" fmla="*/ 0 h 19"/>
                  <a:gd name="T22" fmla="*/ 18 w 22"/>
                  <a:gd name="T23" fmla="*/ 0 h 19"/>
                  <a:gd name="T24" fmla="*/ 18 w 22"/>
                  <a:gd name="T25" fmla="*/ 1 h 19"/>
                  <a:gd name="T26" fmla="*/ 2 w 22"/>
                  <a:gd name="T27" fmla="*/ 13 h 19"/>
                  <a:gd name="T28" fmla="*/ 0 w 22"/>
                  <a:gd name="T29" fmla="*/ 13 h 19"/>
                  <a:gd name="T30" fmla="*/ 0 w 22"/>
                  <a:gd name="T31" fmla="*/ 13 h 19"/>
                  <a:gd name="T32" fmla="*/ 0 w 22"/>
                  <a:gd name="T33" fmla="*/ 13 h 19"/>
                  <a:gd name="T34" fmla="*/ 0 w 22"/>
                  <a:gd name="T35" fmla="*/ 14 h 19"/>
                  <a:gd name="T36" fmla="*/ 0 w 22"/>
                  <a:gd name="T37" fmla="*/ 14 h 19"/>
                  <a:gd name="T38" fmla="*/ 0 w 22"/>
                  <a:gd name="T39" fmla="*/ 15 h 19"/>
                  <a:gd name="T40" fmla="*/ 1 w 22"/>
                  <a:gd name="T41" fmla="*/ 16 h 19"/>
                  <a:gd name="T42" fmla="*/ 5 w 22"/>
                  <a:gd name="T43" fmla="*/ 19 h 19"/>
                  <a:gd name="T44" fmla="*/ 6 w 22"/>
                  <a:gd name="T45" fmla="*/ 19 h 19"/>
                  <a:gd name="T46" fmla="*/ 7 w 22"/>
                  <a:gd name="T47" fmla="*/ 19 h 19"/>
                  <a:gd name="T48" fmla="*/ 9 w 22"/>
                  <a:gd name="T49" fmla="*/ 19 h 19"/>
                  <a:gd name="T50" fmla="*/ 9 w 22"/>
                  <a:gd name="T51" fmla="*/ 19 h 19"/>
                  <a:gd name="T52" fmla="*/ 9 w 22"/>
                  <a:gd name="T53" fmla="*/ 19 h 19"/>
                  <a:gd name="T54" fmla="*/ 17 w 22"/>
                  <a:gd name="T55" fmla="*/ 15 h 19"/>
                  <a:gd name="T56" fmla="*/ 21 w 22"/>
                  <a:gd name="T57" fmla="*/ 4 h 19"/>
                  <a:gd name="T58" fmla="*/ 6 w 22"/>
                  <a:gd name="T59" fmla="*/ 18 h 19"/>
                  <a:gd name="T60" fmla="*/ 1 w 22"/>
                  <a:gd name="T61" fmla="*/ 16 h 19"/>
                  <a:gd name="T62" fmla="*/ 1 w 22"/>
                  <a:gd name="T63" fmla="*/ 15 h 19"/>
                  <a:gd name="T64" fmla="*/ 1 w 22"/>
                  <a:gd name="T65" fmla="*/ 14 h 19"/>
                  <a:gd name="T66" fmla="*/ 1 w 22"/>
                  <a:gd name="T67" fmla="*/ 14 h 19"/>
                  <a:gd name="T68" fmla="*/ 2 w 22"/>
                  <a:gd name="T69" fmla="*/ 14 h 19"/>
                  <a:gd name="T70" fmla="*/ 18 w 22"/>
                  <a:gd name="T71" fmla="*/ 1 h 19"/>
                  <a:gd name="T72" fmla="*/ 19 w 22"/>
                  <a:gd name="T73" fmla="*/ 1 h 19"/>
                  <a:gd name="T74" fmla="*/ 19 w 22"/>
                  <a:gd name="T75" fmla="*/ 1 h 19"/>
                  <a:gd name="T76" fmla="*/ 20 w 22"/>
                  <a:gd name="T77" fmla="*/ 3 h 19"/>
                  <a:gd name="T78" fmla="*/ 16 w 22"/>
                  <a:gd name="T79" fmla="*/ 14 h 19"/>
                  <a:gd name="T80" fmla="*/ 9 w 22"/>
                  <a:gd name="T81" fmla="*/ 18 h 19"/>
                  <a:gd name="T82" fmla="*/ 6 w 22"/>
                  <a:gd name="T83" fmla="*/ 18 h 19"/>
                  <a:gd name="T84" fmla="*/ 6 w 22"/>
                  <a:gd name="T8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19">
                    <a:moveTo>
                      <a:pt x="21" y="4"/>
                    </a:moveTo>
                    <a:cubicBezTo>
                      <a:pt x="21" y="3"/>
                      <a:pt x="21" y="3"/>
                      <a:pt x="21" y="3"/>
                    </a:cubicBezTo>
                    <a:cubicBezTo>
                      <a:pt x="21" y="2"/>
                      <a:pt x="21" y="2"/>
                      <a:pt x="21" y="2"/>
                    </a:cubicBezTo>
                    <a:cubicBezTo>
                      <a:pt x="21" y="2"/>
                      <a:pt x="20" y="1"/>
                      <a:pt x="20" y="1"/>
                    </a:cubicBezTo>
                    <a:cubicBezTo>
                      <a:pt x="20" y="1"/>
                      <a:pt x="20" y="0"/>
                      <a:pt x="19" y="0"/>
                    </a:cubicBezTo>
                    <a:cubicBezTo>
                      <a:pt x="19" y="0"/>
                      <a:pt x="19" y="0"/>
                      <a:pt x="19" y="0"/>
                    </a:cubicBezTo>
                    <a:cubicBezTo>
                      <a:pt x="19" y="0"/>
                      <a:pt x="19" y="0"/>
                      <a:pt x="19" y="0"/>
                    </a:cubicBezTo>
                    <a:cubicBezTo>
                      <a:pt x="19" y="0"/>
                      <a:pt x="19"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1"/>
                    </a:cubicBezTo>
                    <a:cubicBezTo>
                      <a:pt x="16" y="4"/>
                      <a:pt x="8" y="10"/>
                      <a:pt x="2" y="13"/>
                    </a:cubicBezTo>
                    <a:cubicBezTo>
                      <a:pt x="1" y="13"/>
                      <a:pt x="1"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5"/>
                      <a:pt x="0" y="15"/>
                    </a:cubicBezTo>
                    <a:cubicBezTo>
                      <a:pt x="0" y="15"/>
                      <a:pt x="0" y="16"/>
                      <a:pt x="1" y="16"/>
                    </a:cubicBezTo>
                    <a:cubicBezTo>
                      <a:pt x="2" y="18"/>
                      <a:pt x="3" y="19"/>
                      <a:pt x="5" y="19"/>
                    </a:cubicBezTo>
                    <a:cubicBezTo>
                      <a:pt x="6" y="19"/>
                      <a:pt x="6" y="19"/>
                      <a:pt x="6" y="19"/>
                    </a:cubicBezTo>
                    <a:cubicBezTo>
                      <a:pt x="7" y="19"/>
                      <a:pt x="7" y="19"/>
                      <a:pt x="7" y="19"/>
                    </a:cubicBezTo>
                    <a:cubicBezTo>
                      <a:pt x="7" y="19"/>
                      <a:pt x="8" y="19"/>
                      <a:pt x="9" y="19"/>
                    </a:cubicBezTo>
                    <a:cubicBezTo>
                      <a:pt x="9" y="19"/>
                      <a:pt x="9" y="19"/>
                      <a:pt x="9" y="19"/>
                    </a:cubicBezTo>
                    <a:cubicBezTo>
                      <a:pt x="9" y="19"/>
                      <a:pt x="9" y="19"/>
                      <a:pt x="9" y="19"/>
                    </a:cubicBezTo>
                    <a:cubicBezTo>
                      <a:pt x="12" y="18"/>
                      <a:pt x="15" y="16"/>
                      <a:pt x="17" y="15"/>
                    </a:cubicBezTo>
                    <a:cubicBezTo>
                      <a:pt x="19" y="12"/>
                      <a:pt x="22" y="8"/>
                      <a:pt x="21" y="4"/>
                    </a:cubicBezTo>
                    <a:close/>
                    <a:moveTo>
                      <a:pt x="6" y="18"/>
                    </a:moveTo>
                    <a:cubicBezTo>
                      <a:pt x="4" y="18"/>
                      <a:pt x="2" y="17"/>
                      <a:pt x="1" y="16"/>
                    </a:cubicBezTo>
                    <a:cubicBezTo>
                      <a:pt x="1" y="15"/>
                      <a:pt x="1" y="15"/>
                      <a:pt x="1" y="15"/>
                    </a:cubicBezTo>
                    <a:cubicBezTo>
                      <a:pt x="1" y="14"/>
                      <a:pt x="1" y="14"/>
                      <a:pt x="1" y="14"/>
                    </a:cubicBezTo>
                    <a:cubicBezTo>
                      <a:pt x="1" y="14"/>
                      <a:pt x="1" y="14"/>
                      <a:pt x="1" y="14"/>
                    </a:cubicBezTo>
                    <a:cubicBezTo>
                      <a:pt x="1" y="14"/>
                      <a:pt x="1" y="14"/>
                      <a:pt x="2" y="14"/>
                    </a:cubicBezTo>
                    <a:cubicBezTo>
                      <a:pt x="8" y="11"/>
                      <a:pt x="16" y="5"/>
                      <a:pt x="18" y="1"/>
                    </a:cubicBezTo>
                    <a:cubicBezTo>
                      <a:pt x="18" y="1"/>
                      <a:pt x="19" y="1"/>
                      <a:pt x="19" y="1"/>
                    </a:cubicBezTo>
                    <a:cubicBezTo>
                      <a:pt x="19" y="1"/>
                      <a:pt x="19" y="1"/>
                      <a:pt x="19" y="1"/>
                    </a:cubicBezTo>
                    <a:cubicBezTo>
                      <a:pt x="19" y="1"/>
                      <a:pt x="20" y="2"/>
                      <a:pt x="20" y="3"/>
                    </a:cubicBezTo>
                    <a:cubicBezTo>
                      <a:pt x="21" y="7"/>
                      <a:pt x="19" y="11"/>
                      <a:pt x="16" y="14"/>
                    </a:cubicBezTo>
                    <a:cubicBezTo>
                      <a:pt x="14" y="16"/>
                      <a:pt x="12" y="17"/>
                      <a:pt x="9" y="18"/>
                    </a:cubicBezTo>
                    <a:cubicBezTo>
                      <a:pt x="8" y="18"/>
                      <a:pt x="7" y="18"/>
                      <a:pt x="6" y="18"/>
                    </a:cubicBezTo>
                    <a:cubicBezTo>
                      <a:pt x="6" y="18"/>
                      <a:pt x="6" y="18"/>
                      <a:pt x="6" y="1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20" name="Freeform 137">
                <a:extLst>
                  <a:ext uri="{FF2B5EF4-FFF2-40B4-BE49-F238E27FC236}">
                    <a16:creationId xmlns:a16="http://schemas.microsoft.com/office/drawing/2014/main" id="{9048784D-ABB3-07B3-E7F0-2C36027E6C2B}"/>
                  </a:ext>
                </a:extLst>
              </p:cNvPr>
              <p:cNvSpPr>
                <a:spLocks/>
              </p:cNvSpPr>
              <p:nvPr/>
            </p:nvSpPr>
            <p:spPr bwMode="auto">
              <a:xfrm>
                <a:off x="10138587" y="4710780"/>
                <a:ext cx="13714" cy="11416"/>
              </a:xfrm>
              <a:custGeom>
                <a:avLst/>
                <a:gdLst>
                  <a:gd name="T0" fmla="*/ 30 w 31"/>
                  <a:gd name="T1" fmla="*/ 20 h 21"/>
                  <a:gd name="T2" fmla="*/ 22 w 31"/>
                  <a:gd name="T3" fmla="*/ 19 h 21"/>
                  <a:gd name="T4" fmla="*/ 13 w 31"/>
                  <a:gd name="T5" fmla="*/ 12 h 21"/>
                  <a:gd name="T6" fmla="*/ 12 w 31"/>
                  <a:gd name="T7" fmla="*/ 12 h 21"/>
                  <a:gd name="T8" fmla="*/ 22 w 31"/>
                  <a:gd name="T9" fmla="*/ 20 h 21"/>
                  <a:gd name="T10" fmla="*/ 12 w 31"/>
                  <a:gd name="T11" fmla="*/ 12 h 21"/>
                  <a:gd name="T12" fmla="*/ 12 w 31"/>
                  <a:gd name="T13" fmla="*/ 12 h 21"/>
                  <a:gd name="T14" fmla="*/ 1 w 31"/>
                  <a:gd name="T15" fmla="*/ 3 h 21"/>
                  <a:gd name="T16" fmla="*/ 0 w 31"/>
                  <a:gd name="T17" fmla="*/ 3 h 21"/>
                  <a:gd name="T18" fmla="*/ 0 w 31"/>
                  <a:gd name="T19" fmla="*/ 3 h 21"/>
                  <a:gd name="T20" fmla="*/ 1 w 31"/>
                  <a:gd name="T21" fmla="*/ 2 h 21"/>
                  <a:gd name="T22" fmla="*/ 2 w 31"/>
                  <a:gd name="T23" fmla="*/ 1 h 21"/>
                  <a:gd name="T24" fmla="*/ 11 w 31"/>
                  <a:gd name="T25" fmla="*/ 0 h 21"/>
                  <a:gd name="T26" fmla="*/ 11 w 31"/>
                  <a:gd name="T27" fmla="*/ 0 h 21"/>
                  <a:gd name="T28" fmla="*/ 13 w 31"/>
                  <a:gd name="T29" fmla="*/ 0 h 21"/>
                  <a:gd name="T30" fmla="*/ 14 w 31"/>
                  <a:gd name="T31" fmla="*/ 1 h 21"/>
                  <a:gd name="T32" fmla="*/ 14 w 31"/>
                  <a:gd name="T33" fmla="*/ 1 h 21"/>
                  <a:gd name="T34" fmla="*/ 25 w 31"/>
                  <a:gd name="T35" fmla="*/ 10 h 21"/>
                  <a:gd name="T36" fmla="*/ 24 w 31"/>
                  <a:gd name="T37" fmla="*/ 10 h 21"/>
                  <a:gd name="T38" fmla="*/ 27 w 31"/>
                  <a:gd name="T39" fmla="*/ 12 h 21"/>
                  <a:gd name="T40" fmla="*/ 30 w 31"/>
                  <a:gd name="T4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1">
                    <a:moveTo>
                      <a:pt x="30" y="20"/>
                    </a:moveTo>
                    <a:cubicBezTo>
                      <a:pt x="29" y="21"/>
                      <a:pt x="26" y="21"/>
                      <a:pt x="22" y="19"/>
                    </a:cubicBezTo>
                    <a:cubicBezTo>
                      <a:pt x="13" y="12"/>
                      <a:pt x="13" y="12"/>
                      <a:pt x="13" y="12"/>
                    </a:cubicBezTo>
                    <a:cubicBezTo>
                      <a:pt x="12" y="12"/>
                      <a:pt x="12" y="12"/>
                      <a:pt x="12" y="12"/>
                    </a:cubicBezTo>
                    <a:cubicBezTo>
                      <a:pt x="22" y="20"/>
                      <a:pt x="22" y="20"/>
                      <a:pt x="22" y="20"/>
                    </a:cubicBezTo>
                    <a:cubicBezTo>
                      <a:pt x="12" y="12"/>
                      <a:pt x="12" y="12"/>
                      <a:pt x="12" y="12"/>
                    </a:cubicBezTo>
                    <a:cubicBezTo>
                      <a:pt x="12" y="12"/>
                      <a:pt x="12" y="12"/>
                      <a:pt x="12" y="12"/>
                    </a:cubicBezTo>
                    <a:cubicBezTo>
                      <a:pt x="1" y="3"/>
                      <a:pt x="1" y="3"/>
                      <a:pt x="1" y="3"/>
                    </a:cubicBezTo>
                    <a:cubicBezTo>
                      <a:pt x="0" y="3"/>
                      <a:pt x="0" y="3"/>
                      <a:pt x="0" y="3"/>
                    </a:cubicBezTo>
                    <a:cubicBezTo>
                      <a:pt x="0" y="3"/>
                      <a:pt x="0" y="3"/>
                      <a:pt x="0" y="3"/>
                    </a:cubicBezTo>
                    <a:cubicBezTo>
                      <a:pt x="1" y="2"/>
                      <a:pt x="1" y="2"/>
                      <a:pt x="1" y="2"/>
                    </a:cubicBezTo>
                    <a:cubicBezTo>
                      <a:pt x="2" y="1"/>
                      <a:pt x="2" y="1"/>
                      <a:pt x="2" y="1"/>
                    </a:cubicBezTo>
                    <a:cubicBezTo>
                      <a:pt x="5" y="1"/>
                      <a:pt x="8" y="1"/>
                      <a:pt x="11" y="0"/>
                    </a:cubicBezTo>
                    <a:cubicBezTo>
                      <a:pt x="11" y="0"/>
                      <a:pt x="11" y="0"/>
                      <a:pt x="11" y="0"/>
                    </a:cubicBezTo>
                    <a:cubicBezTo>
                      <a:pt x="12" y="0"/>
                      <a:pt x="12" y="0"/>
                      <a:pt x="13" y="0"/>
                    </a:cubicBezTo>
                    <a:cubicBezTo>
                      <a:pt x="14" y="1"/>
                      <a:pt x="14" y="1"/>
                      <a:pt x="14" y="1"/>
                    </a:cubicBezTo>
                    <a:cubicBezTo>
                      <a:pt x="14" y="1"/>
                      <a:pt x="14" y="1"/>
                      <a:pt x="14" y="1"/>
                    </a:cubicBezTo>
                    <a:cubicBezTo>
                      <a:pt x="25" y="10"/>
                      <a:pt x="25" y="10"/>
                      <a:pt x="25" y="10"/>
                    </a:cubicBezTo>
                    <a:cubicBezTo>
                      <a:pt x="25" y="10"/>
                      <a:pt x="25" y="10"/>
                      <a:pt x="24" y="10"/>
                    </a:cubicBezTo>
                    <a:cubicBezTo>
                      <a:pt x="27" y="12"/>
                      <a:pt x="27" y="12"/>
                      <a:pt x="27" y="12"/>
                    </a:cubicBezTo>
                    <a:cubicBezTo>
                      <a:pt x="30" y="15"/>
                      <a:pt x="31" y="18"/>
                      <a:pt x="30" y="20"/>
                    </a:cubicBezTo>
                    <a:close/>
                  </a:path>
                </a:pathLst>
              </a:custGeom>
              <a:solidFill>
                <a:srgbClr val="989897"/>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21" name="Freeform 138">
                <a:extLst>
                  <a:ext uri="{FF2B5EF4-FFF2-40B4-BE49-F238E27FC236}">
                    <a16:creationId xmlns:a16="http://schemas.microsoft.com/office/drawing/2014/main" id="{7CEB853B-B4AD-D2CA-927B-87310B908835}"/>
                  </a:ext>
                </a:extLst>
              </p:cNvPr>
              <p:cNvSpPr>
                <a:spLocks noEditPoints="1"/>
              </p:cNvSpPr>
              <p:nvPr/>
            </p:nvSpPr>
            <p:spPr bwMode="auto">
              <a:xfrm>
                <a:off x="10138587" y="4710780"/>
                <a:ext cx="16000" cy="11416"/>
              </a:xfrm>
              <a:custGeom>
                <a:avLst/>
                <a:gdLst>
                  <a:gd name="T0" fmla="*/ 28 w 32"/>
                  <a:gd name="T1" fmla="*/ 13 h 21"/>
                  <a:gd name="T2" fmla="*/ 28 w 32"/>
                  <a:gd name="T3" fmla="*/ 13 h 21"/>
                  <a:gd name="T4" fmla="*/ 30 w 32"/>
                  <a:gd name="T5" fmla="*/ 21 h 21"/>
                  <a:gd name="T6" fmla="*/ 28 w 32"/>
                  <a:gd name="T7" fmla="*/ 13 h 21"/>
                  <a:gd name="T8" fmla="*/ 13 w 32"/>
                  <a:gd name="T9" fmla="*/ 1 h 21"/>
                  <a:gd name="T10" fmla="*/ 13 w 32"/>
                  <a:gd name="T11" fmla="*/ 0 h 21"/>
                  <a:gd name="T12" fmla="*/ 13 w 32"/>
                  <a:gd name="T13" fmla="*/ 1 h 21"/>
                  <a:gd name="T14" fmla="*/ 11 w 32"/>
                  <a:gd name="T15" fmla="*/ 1 h 21"/>
                  <a:gd name="T16" fmla="*/ 2 w 32"/>
                  <a:gd name="T17" fmla="*/ 2 h 21"/>
                  <a:gd name="T18" fmla="*/ 2 w 32"/>
                  <a:gd name="T19" fmla="*/ 2 h 21"/>
                  <a:gd name="T20" fmla="*/ 1 w 32"/>
                  <a:gd name="T21" fmla="*/ 3 h 21"/>
                  <a:gd name="T22" fmla="*/ 0 w 32"/>
                  <a:gd name="T23" fmla="*/ 4 h 21"/>
                  <a:gd name="T24" fmla="*/ 0 w 32"/>
                  <a:gd name="T25" fmla="*/ 4 h 21"/>
                  <a:gd name="T26" fmla="*/ 0 w 32"/>
                  <a:gd name="T27" fmla="*/ 4 h 21"/>
                  <a:gd name="T28" fmla="*/ 11 w 32"/>
                  <a:gd name="T29" fmla="*/ 13 h 21"/>
                  <a:gd name="T30" fmla="*/ 12 w 32"/>
                  <a:gd name="T31" fmla="*/ 13 h 21"/>
                  <a:gd name="T32" fmla="*/ 12 w 32"/>
                  <a:gd name="T33" fmla="*/ 13 h 21"/>
                  <a:gd name="T34" fmla="*/ 22 w 32"/>
                  <a:gd name="T35" fmla="*/ 21 h 21"/>
                  <a:gd name="T36" fmla="*/ 12 w 32"/>
                  <a:gd name="T37" fmla="*/ 13 h 21"/>
                  <a:gd name="T38" fmla="*/ 13 w 32"/>
                  <a:gd name="T39" fmla="*/ 13 h 21"/>
                  <a:gd name="T40" fmla="*/ 1 w 32"/>
                  <a:gd name="T41" fmla="*/ 4 h 21"/>
                  <a:gd name="T42" fmla="*/ 1 w 32"/>
                  <a:gd name="T43" fmla="*/ 4 h 21"/>
                  <a:gd name="T44" fmla="*/ 1 w 32"/>
                  <a:gd name="T45" fmla="*/ 3 h 21"/>
                  <a:gd name="T46" fmla="*/ 2 w 32"/>
                  <a:gd name="T47" fmla="*/ 3 h 21"/>
                  <a:gd name="T48" fmla="*/ 3 w 32"/>
                  <a:gd name="T49" fmla="*/ 3 h 21"/>
                  <a:gd name="T50" fmla="*/ 12 w 32"/>
                  <a:gd name="T51" fmla="*/ 2 h 21"/>
                  <a:gd name="T52" fmla="*/ 12 w 32"/>
                  <a:gd name="T53" fmla="*/ 1 h 21"/>
                  <a:gd name="T54" fmla="*/ 13 w 32"/>
                  <a:gd name="T55" fmla="*/ 2 h 21"/>
                  <a:gd name="T56" fmla="*/ 13 w 32"/>
                  <a:gd name="T57" fmla="*/ 2 h 21"/>
                  <a:gd name="T58" fmla="*/ 24 w 32"/>
                  <a:gd name="T59" fmla="*/ 11 h 21"/>
                  <a:gd name="T60" fmla="*/ 25 w 32"/>
                  <a:gd name="T61" fmla="*/ 11 h 21"/>
                  <a:gd name="T62" fmla="*/ 26 w 32"/>
                  <a:gd name="T63" fmla="*/ 11 h 21"/>
                  <a:gd name="T64" fmla="*/ 26 w 32"/>
                  <a:gd name="T65" fmla="*/ 11 h 21"/>
                  <a:gd name="T66" fmla="*/ 14 w 32"/>
                  <a:gd name="T67" fmla="*/ 2 h 21"/>
                  <a:gd name="T68" fmla="*/ 13 w 32"/>
                  <a:gd name="T6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1">
                    <a:moveTo>
                      <a:pt x="28" y="13"/>
                    </a:moveTo>
                    <a:cubicBezTo>
                      <a:pt x="28" y="13"/>
                      <a:pt x="28" y="13"/>
                      <a:pt x="28" y="13"/>
                    </a:cubicBezTo>
                    <a:cubicBezTo>
                      <a:pt x="31" y="16"/>
                      <a:pt x="32" y="20"/>
                      <a:pt x="30" y="21"/>
                    </a:cubicBezTo>
                    <a:cubicBezTo>
                      <a:pt x="32" y="20"/>
                      <a:pt x="31" y="16"/>
                      <a:pt x="28" y="13"/>
                    </a:cubicBezTo>
                    <a:close/>
                    <a:moveTo>
                      <a:pt x="13" y="1"/>
                    </a:moveTo>
                    <a:cubicBezTo>
                      <a:pt x="13" y="0"/>
                      <a:pt x="13" y="0"/>
                      <a:pt x="13" y="0"/>
                    </a:cubicBezTo>
                    <a:cubicBezTo>
                      <a:pt x="13" y="1"/>
                      <a:pt x="13" y="1"/>
                      <a:pt x="13" y="1"/>
                    </a:cubicBezTo>
                    <a:cubicBezTo>
                      <a:pt x="12" y="1"/>
                      <a:pt x="11" y="1"/>
                      <a:pt x="11" y="1"/>
                    </a:cubicBezTo>
                    <a:cubicBezTo>
                      <a:pt x="8" y="1"/>
                      <a:pt x="5" y="1"/>
                      <a:pt x="2" y="2"/>
                    </a:cubicBezTo>
                    <a:cubicBezTo>
                      <a:pt x="2" y="2"/>
                      <a:pt x="2" y="2"/>
                      <a:pt x="2" y="2"/>
                    </a:cubicBezTo>
                    <a:cubicBezTo>
                      <a:pt x="1" y="3"/>
                      <a:pt x="1" y="3"/>
                      <a:pt x="1" y="3"/>
                    </a:cubicBezTo>
                    <a:cubicBezTo>
                      <a:pt x="0" y="4"/>
                      <a:pt x="0" y="4"/>
                      <a:pt x="0" y="4"/>
                    </a:cubicBezTo>
                    <a:cubicBezTo>
                      <a:pt x="0" y="4"/>
                      <a:pt x="0" y="4"/>
                      <a:pt x="0" y="4"/>
                    </a:cubicBezTo>
                    <a:cubicBezTo>
                      <a:pt x="0" y="4"/>
                      <a:pt x="0" y="4"/>
                      <a:pt x="0" y="4"/>
                    </a:cubicBezTo>
                    <a:cubicBezTo>
                      <a:pt x="11" y="13"/>
                      <a:pt x="11" y="13"/>
                      <a:pt x="11" y="13"/>
                    </a:cubicBezTo>
                    <a:cubicBezTo>
                      <a:pt x="11" y="13"/>
                      <a:pt x="12" y="13"/>
                      <a:pt x="12" y="13"/>
                    </a:cubicBezTo>
                    <a:cubicBezTo>
                      <a:pt x="12" y="13"/>
                      <a:pt x="12" y="13"/>
                      <a:pt x="12" y="13"/>
                    </a:cubicBezTo>
                    <a:cubicBezTo>
                      <a:pt x="22" y="21"/>
                      <a:pt x="22" y="21"/>
                      <a:pt x="22" y="21"/>
                    </a:cubicBezTo>
                    <a:cubicBezTo>
                      <a:pt x="12" y="13"/>
                      <a:pt x="12" y="13"/>
                      <a:pt x="12" y="13"/>
                    </a:cubicBezTo>
                    <a:cubicBezTo>
                      <a:pt x="12" y="13"/>
                      <a:pt x="12" y="13"/>
                      <a:pt x="13" y="13"/>
                    </a:cubicBezTo>
                    <a:cubicBezTo>
                      <a:pt x="1" y="4"/>
                      <a:pt x="1" y="4"/>
                      <a:pt x="1" y="4"/>
                    </a:cubicBezTo>
                    <a:cubicBezTo>
                      <a:pt x="1" y="4"/>
                      <a:pt x="1" y="4"/>
                      <a:pt x="1" y="4"/>
                    </a:cubicBezTo>
                    <a:cubicBezTo>
                      <a:pt x="1" y="3"/>
                      <a:pt x="1" y="3"/>
                      <a:pt x="1" y="3"/>
                    </a:cubicBezTo>
                    <a:cubicBezTo>
                      <a:pt x="2" y="3"/>
                      <a:pt x="2" y="3"/>
                      <a:pt x="2" y="3"/>
                    </a:cubicBezTo>
                    <a:cubicBezTo>
                      <a:pt x="3" y="3"/>
                      <a:pt x="3" y="3"/>
                      <a:pt x="3" y="3"/>
                    </a:cubicBezTo>
                    <a:cubicBezTo>
                      <a:pt x="6" y="2"/>
                      <a:pt x="9" y="2"/>
                      <a:pt x="12" y="2"/>
                    </a:cubicBezTo>
                    <a:cubicBezTo>
                      <a:pt x="12" y="2"/>
                      <a:pt x="12" y="2"/>
                      <a:pt x="12" y="1"/>
                    </a:cubicBezTo>
                    <a:cubicBezTo>
                      <a:pt x="13" y="2"/>
                      <a:pt x="13" y="2"/>
                      <a:pt x="13" y="2"/>
                    </a:cubicBezTo>
                    <a:cubicBezTo>
                      <a:pt x="13" y="2"/>
                      <a:pt x="13" y="2"/>
                      <a:pt x="13" y="2"/>
                    </a:cubicBezTo>
                    <a:cubicBezTo>
                      <a:pt x="24" y="11"/>
                      <a:pt x="24" y="11"/>
                      <a:pt x="24" y="11"/>
                    </a:cubicBezTo>
                    <a:cubicBezTo>
                      <a:pt x="25" y="11"/>
                      <a:pt x="25" y="11"/>
                      <a:pt x="25" y="11"/>
                    </a:cubicBezTo>
                    <a:cubicBezTo>
                      <a:pt x="25" y="11"/>
                      <a:pt x="25" y="11"/>
                      <a:pt x="26" y="11"/>
                    </a:cubicBezTo>
                    <a:cubicBezTo>
                      <a:pt x="26" y="11"/>
                      <a:pt x="26" y="11"/>
                      <a:pt x="26" y="11"/>
                    </a:cubicBezTo>
                    <a:cubicBezTo>
                      <a:pt x="14" y="2"/>
                      <a:pt x="14" y="2"/>
                      <a:pt x="14" y="2"/>
                    </a:cubicBezTo>
                    <a:lnTo>
                      <a:pt x="13" y="1"/>
                    </a:ln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888" name="Group 887">
              <a:extLst>
                <a:ext uri="{FF2B5EF4-FFF2-40B4-BE49-F238E27FC236}">
                  <a16:creationId xmlns:a16="http://schemas.microsoft.com/office/drawing/2014/main" id="{394F94FD-3018-A78B-7877-166CC3C27743}"/>
                </a:ext>
              </a:extLst>
            </p:cNvPr>
            <p:cNvGrpSpPr/>
            <p:nvPr/>
          </p:nvGrpSpPr>
          <p:grpSpPr>
            <a:xfrm>
              <a:off x="8668561" y="4367419"/>
              <a:ext cx="419765" cy="356124"/>
              <a:chOff x="7576237" y="4367419"/>
              <a:chExt cx="419765" cy="356124"/>
            </a:xfrm>
            <a:solidFill>
              <a:srgbClr val="000000"/>
            </a:solidFill>
          </p:grpSpPr>
          <p:grpSp>
            <p:nvGrpSpPr>
              <p:cNvPr id="889" name="Group 349">
                <a:extLst>
                  <a:ext uri="{FF2B5EF4-FFF2-40B4-BE49-F238E27FC236}">
                    <a16:creationId xmlns:a16="http://schemas.microsoft.com/office/drawing/2014/main" id="{BC58349E-D1F5-1A53-31DC-E56C0882B2F8}"/>
                  </a:ext>
                </a:extLst>
              </p:cNvPr>
              <p:cNvGrpSpPr>
                <a:grpSpLocks noChangeAspect="1"/>
              </p:cNvGrpSpPr>
              <p:nvPr/>
            </p:nvGrpSpPr>
            <p:grpSpPr bwMode="auto">
              <a:xfrm>
                <a:off x="7576237" y="4367419"/>
                <a:ext cx="419765" cy="356124"/>
                <a:chOff x="1293" y="2"/>
                <a:chExt cx="5092" cy="4320"/>
              </a:xfrm>
              <a:grpFill/>
            </p:grpSpPr>
            <p:sp>
              <p:nvSpPr>
                <p:cNvPr id="891" name="Freeform 350">
                  <a:extLst>
                    <a:ext uri="{FF2B5EF4-FFF2-40B4-BE49-F238E27FC236}">
                      <a16:creationId xmlns:a16="http://schemas.microsoft.com/office/drawing/2014/main" id="{D91602FF-E37E-BD60-1047-31425D84AD4C}"/>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92" name="Freeform 351">
                  <a:extLst>
                    <a:ext uri="{FF2B5EF4-FFF2-40B4-BE49-F238E27FC236}">
                      <a16:creationId xmlns:a16="http://schemas.microsoft.com/office/drawing/2014/main" id="{C647B416-A098-215E-5341-3589F535F431}"/>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890" name="Freeform 355">
                <a:extLst>
                  <a:ext uri="{FF2B5EF4-FFF2-40B4-BE49-F238E27FC236}">
                    <a16:creationId xmlns:a16="http://schemas.microsoft.com/office/drawing/2014/main" id="{D41466FA-78FA-06CC-5698-7A8E96AD6ADA}"/>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nvGrpSpPr>
          <p:cNvPr id="64582" name="Group 17">
            <a:extLst>
              <a:ext uri="{FF2B5EF4-FFF2-40B4-BE49-F238E27FC236}">
                <a16:creationId xmlns:a16="http://schemas.microsoft.com/office/drawing/2014/main" id="{6AF43A71-42BE-E0B3-5C9F-51C0EB5A7065}"/>
              </a:ext>
            </a:extLst>
          </p:cNvPr>
          <p:cNvGrpSpPr>
            <a:grpSpLocks/>
          </p:cNvGrpSpPr>
          <p:nvPr/>
        </p:nvGrpSpPr>
        <p:grpSpPr bwMode="auto">
          <a:xfrm>
            <a:off x="7358063" y="3275013"/>
            <a:ext cx="314325" cy="268287"/>
            <a:chOff x="9809783" y="4367419"/>
            <a:chExt cx="419765" cy="356124"/>
          </a:xfrm>
        </p:grpSpPr>
        <p:grpSp>
          <p:nvGrpSpPr>
            <p:cNvPr id="64748" name="Group 870">
              <a:extLst>
                <a:ext uri="{FF2B5EF4-FFF2-40B4-BE49-F238E27FC236}">
                  <a16:creationId xmlns:a16="http://schemas.microsoft.com/office/drawing/2014/main" id="{8CA453D2-BD9A-F5FA-7429-598CA50AF91D}"/>
                </a:ext>
              </a:extLst>
            </p:cNvPr>
            <p:cNvGrpSpPr>
              <a:grpSpLocks/>
            </p:cNvGrpSpPr>
            <p:nvPr/>
          </p:nvGrpSpPr>
          <p:grpSpPr bwMode="auto">
            <a:xfrm>
              <a:off x="10104091" y="4590755"/>
              <a:ext cx="101897" cy="116484"/>
              <a:chOff x="11218516" y="4590755"/>
              <a:chExt cx="101897" cy="116484"/>
            </a:xfrm>
          </p:grpSpPr>
          <p:sp>
            <p:nvSpPr>
              <p:cNvPr id="426" name="Freeform 142">
                <a:extLst>
                  <a:ext uri="{FF2B5EF4-FFF2-40B4-BE49-F238E27FC236}">
                    <a16:creationId xmlns:a16="http://schemas.microsoft.com/office/drawing/2014/main" id="{27C08EE1-9BE9-C0F7-F7FE-2016B782B94C}"/>
                  </a:ext>
                </a:extLst>
              </p:cNvPr>
              <p:cNvSpPr>
                <a:spLocks/>
              </p:cNvSpPr>
              <p:nvPr/>
            </p:nvSpPr>
            <p:spPr bwMode="auto">
              <a:xfrm>
                <a:off x="11237972" y="4599216"/>
                <a:ext cx="57240" cy="50574"/>
              </a:xfrm>
              <a:custGeom>
                <a:avLst/>
                <a:gdLst>
                  <a:gd name="T0" fmla="*/ 3 w 267"/>
                  <a:gd name="T1" fmla="*/ 215 h 246"/>
                  <a:gd name="T2" fmla="*/ 0 w 267"/>
                  <a:gd name="T3" fmla="*/ 104 h 246"/>
                  <a:gd name="T4" fmla="*/ 66 w 267"/>
                  <a:gd name="T5" fmla="*/ 66 h 246"/>
                  <a:gd name="T6" fmla="*/ 163 w 267"/>
                  <a:gd name="T7" fmla="*/ 0 h 246"/>
                  <a:gd name="T8" fmla="*/ 203 w 267"/>
                  <a:gd name="T9" fmla="*/ 0 h 246"/>
                  <a:gd name="T10" fmla="*/ 246 w 267"/>
                  <a:gd name="T11" fmla="*/ 45 h 246"/>
                  <a:gd name="T12" fmla="*/ 267 w 267"/>
                  <a:gd name="T13" fmla="*/ 191 h 246"/>
                  <a:gd name="T14" fmla="*/ 236 w 267"/>
                  <a:gd name="T15" fmla="*/ 246 h 246"/>
                  <a:gd name="T16" fmla="*/ 111 w 267"/>
                  <a:gd name="T17" fmla="*/ 243 h 246"/>
                  <a:gd name="T18" fmla="*/ 3 w 267"/>
                  <a:gd name="T19" fmla="*/ 21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46">
                    <a:moveTo>
                      <a:pt x="3" y="215"/>
                    </a:moveTo>
                    <a:lnTo>
                      <a:pt x="0" y="104"/>
                    </a:lnTo>
                    <a:lnTo>
                      <a:pt x="66" y="66"/>
                    </a:lnTo>
                    <a:lnTo>
                      <a:pt x="163" y="0"/>
                    </a:lnTo>
                    <a:lnTo>
                      <a:pt x="203" y="0"/>
                    </a:lnTo>
                    <a:lnTo>
                      <a:pt x="246" y="45"/>
                    </a:lnTo>
                    <a:lnTo>
                      <a:pt x="267" y="191"/>
                    </a:lnTo>
                    <a:lnTo>
                      <a:pt x="236" y="246"/>
                    </a:lnTo>
                    <a:lnTo>
                      <a:pt x="111" y="243"/>
                    </a:lnTo>
                    <a:lnTo>
                      <a:pt x="3" y="215"/>
                    </a:ln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27" name="Freeform 144">
                <a:extLst>
                  <a:ext uri="{FF2B5EF4-FFF2-40B4-BE49-F238E27FC236}">
                    <a16:creationId xmlns:a16="http://schemas.microsoft.com/office/drawing/2014/main" id="{B64848CB-58D5-F897-AACC-9DD413E58FF6}"/>
                  </a:ext>
                </a:extLst>
              </p:cNvPr>
              <p:cNvSpPr>
                <a:spLocks/>
              </p:cNvSpPr>
              <p:nvPr/>
            </p:nvSpPr>
            <p:spPr bwMode="auto">
              <a:xfrm>
                <a:off x="11237972" y="4611859"/>
                <a:ext cx="53000" cy="59003"/>
              </a:xfrm>
              <a:custGeom>
                <a:avLst/>
                <a:gdLst>
                  <a:gd name="T0" fmla="*/ 79 w 105"/>
                  <a:gd name="T1" fmla="*/ 93 h 114"/>
                  <a:gd name="T2" fmla="*/ 85 w 105"/>
                  <a:gd name="T3" fmla="*/ 90 h 114"/>
                  <a:gd name="T4" fmla="*/ 97 w 105"/>
                  <a:gd name="T5" fmla="*/ 83 h 114"/>
                  <a:gd name="T6" fmla="*/ 101 w 105"/>
                  <a:gd name="T7" fmla="*/ 68 h 114"/>
                  <a:gd name="T8" fmla="*/ 104 w 105"/>
                  <a:gd name="T9" fmla="*/ 36 h 114"/>
                  <a:gd name="T10" fmla="*/ 87 w 105"/>
                  <a:gd name="T11" fmla="*/ 7 h 114"/>
                  <a:gd name="T12" fmla="*/ 30 w 105"/>
                  <a:gd name="T13" fmla="*/ 0 h 114"/>
                  <a:gd name="T14" fmla="*/ 13 w 105"/>
                  <a:gd name="T15" fmla="*/ 13 h 114"/>
                  <a:gd name="T16" fmla="*/ 1 w 105"/>
                  <a:gd name="T17" fmla="*/ 24 h 114"/>
                  <a:gd name="T18" fmla="*/ 4 w 105"/>
                  <a:gd name="T19" fmla="*/ 61 h 114"/>
                  <a:gd name="T20" fmla="*/ 1 w 105"/>
                  <a:gd name="T21" fmla="*/ 77 h 114"/>
                  <a:gd name="T22" fmla="*/ 11 w 105"/>
                  <a:gd name="T23" fmla="*/ 90 h 114"/>
                  <a:gd name="T24" fmla="*/ 27 w 105"/>
                  <a:gd name="T25" fmla="*/ 107 h 114"/>
                  <a:gd name="T26" fmla="*/ 40 w 105"/>
                  <a:gd name="T27" fmla="*/ 111 h 114"/>
                  <a:gd name="T28" fmla="*/ 59 w 105"/>
                  <a:gd name="T29" fmla="*/ 103 h 114"/>
                  <a:gd name="T30" fmla="*/ 79 w 105"/>
                  <a:gd name="T31"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14">
                    <a:moveTo>
                      <a:pt x="79" y="93"/>
                    </a:moveTo>
                    <a:cubicBezTo>
                      <a:pt x="79" y="93"/>
                      <a:pt x="76" y="92"/>
                      <a:pt x="85" y="90"/>
                    </a:cubicBezTo>
                    <a:cubicBezTo>
                      <a:pt x="94" y="88"/>
                      <a:pt x="95" y="86"/>
                      <a:pt x="97" y="83"/>
                    </a:cubicBezTo>
                    <a:cubicBezTo>
                      <a:pt x="100" y="80"/>
                      <a:pt x="101" y="74"/>
                      <a:pt x="101" y="68"/>
                    </a:cubicBezTo>
                    <a:cubicBezTo>
                      <a:pt x="101" y="61"/>
                      <a:pt x="105" y="41"/>
                      <a:pt x="104" y="36"/>
                    </a:cubicBezTo>
                    <a:cubicBezTo>
                      <a:pt x="103" y="30"/>
                      <a:pt x="92" y="10"/>
                      <a:pt x="87" y="7"/>
                    </a:cubicBezTo>
                    <a:cubicBezTo>
                      <a:pt x="82" y="5"/>
                      <a:pt x="30" y="0"/>
                      <a:pt x="30" y="0"/>
                    </a:cubicBezTo>
                    <a:cubicBezTo>
                      <a:pt x="13" y="13"/>
                      <a:pt x="13" y="13"/>
                      <a:pt x="13" y="13"/>
                    </a:cubicBezTo>
                    <a:cubicBezTo>
                      <a:pt x="1" y="24"/>
                      <a:pt x="1" y="24"/>
                      <a:pt x="1" y="24"/>
                    </a:cubicBezTo>
                    <a:cubicBezTo>
                      <a:pt x="4" y="61"/>
                      <a:pt x="4" y="61"/>
                      <a:pt x="4" y="61"/>
                    </a:cubicBezTo>
                    <a:cubicBezTo>
                      <a:pt x="4" y="61"/>
                      <a:pt x="0" y="72"/>
                      <a:pt x="1" y="77"/>
                    </a:cubicBezTo>
                    <a:cubicBezTo>
                      <a:pt x="2" y="82"/>
                      <a:pt x="9" y="87"/>
                      <a:pt x="11" y="90"/>
                    </a:cubicBezTo>
                    <a:cubicBezTo>
                      <a:pt x="14" y="93"/>
                      <a:pt x="24" y="104"/>
                      <a:pt x="27" y="107"/>
                    </a:cubicBezTo>
                    <a:cubicBezTo>
                      <a:pt x="31" y="110"/>
                      <a:pt x="32" y="114"/>
                      <a:pt x="40" y="111"/>
                    </a:cubicBezTo>
                    <a:cubicBezTo>
                      <a:pt x="48" y="108"/>
                      <a:pt x="53" y="108"/>
                      <a:pt x="59" y="103"/>
                    </a:cubicBezTo>
                    <a:cubicBezTo>
                      <a:pt x="65" y="99"/>
                      <a:pt x="79" y="93"/>
                      <a:pt x="79" y="93"/>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28" name="Freeform 145">
                <a:extLst>
                  <a:ext uri="{FF2B5EF4-FFF2-40B4-BE49-F238E27FC236}">
                    <a16:creationId xmlns:a16="http://schemas.microsoft.com/office/drawing/2014/main" id="{F04ED6CA-0AE6-0E87-D30F-125E2AFA416C}"/>
                  </a:ext>
                </a:extLst>
              </p:cNvPr>
              <p:cNvSpPr>
                <a:spLocks/>
              </p:cNvSpPr>
              <p:nvPr/>
            </p:nvSpPr>
            <p:spPr bwMode="auto">
              <a:xfrm>
                <a:off x="11259172" y="4618180"/>
                <a:ext cx="29680" cy="25287"/>
              </a:xfrm>
              <a:custGeom>
                <a:avLst/>
                <a:gdLst>
                  <a:gd name="T0" fmla="*/ 5 w 58"/>
                  <a:gd name="T1" fmla="*/ 25 h 52"/>
                  <a:gd name="T2" fmla="*/ 14 w 58"/>
                  <a:gd name="T3" fmla="*/ 6 h 52"/>
                  <a:gd name="T4" fmla="*/ 35 w 58"/>
                  <a:gd name="T5" fmla="*/ 1 h 52"/>
                  <a:gd name="T6" fmla="*/ 56 w 58"/>
                  <a:gd name="T7" fmla="*/ 12 h 52"/>
                  <a:gd name="T8" fmla="*/ 58 w 58"/>
                  <a:gd name="T9" fmla="*/ 36 h 52"/>
                  <a:gd name="T10" fmla="*/ 57 w 58"/>
                  <a:gd name="T11" fmla="*/ 52 h 52"/>
                  <a:gd name="T12" fmla="*/ 47 w 58"/>
                  <a:gd name="T13" fmla="*/ 51 h 52"/>
                  <a:gd name="T14" fmla="*/ 27 w 58"/>
                  <a:gd name="T15" fmla="*/ 43 h 52"/>
                  <a:gd name="T16" fmla="*/ 24 w 58"/>
                  <a:gd name="T17" fmla="*/ 43 h 52"/>
                  <a:gd name="T18" fmla="*/ 10 w 58"/>
                  <a:gd name="T19" fmla="*/ 39 h 52"/>
                  <a:gd name="T20" fmla="*/ 5 w 58"/>
                  <a:gd name="T21"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2">
                    <a:moveTo>
                      <a:pt x="5" y="25"/>
                    </a:moveTo>
                    <a:cubicBezTo>
                      <a:pt x="7" y="20"/>
                      <a:pt x="10" y="10"/>
                      <a:pt x="14" y="6"/>
                    </a:cubicBezTo>
                    <a:cubicBezTo>
                      <a:pt x="19" y="3"/>
                      <a:pt x="29" y="0"/>
                      <a:pt x="35" y="1"/>
                    </a:cubicBezTo>
                    <a:cubicBezTo>
                      <a:pt x="41" y="2"/>
                      <a:pt x="53" y="8"/>
                      <a:pt x="56" y="12"/>
                    </a:cubicBezTo>
                    <a:cubicBezTo>
                      <a:pt x="58" y="17"/>
                      <a:pt x="58" y="36"/>
                      <a:pt x="58" y="36"/>
                    </a:cubicBezTo>
                    <a:cubicBezTo>
                      <a:pt x="57" y="52"/>
                      <a:pt x="57" y="52"/>
                      <a:pt x="57" y="52"/>
                    </a:cubicBezTo>
                    <a:cubicBezTo>
                      <a:pt x="47" y="51"/>
                      <a:pt x="47" y="51"/>
                      <a:pt x="47" y="51"/>
                    </a:cubicBezTo>
                    <a:cubicBezTo>
                      <a:pt x="27" y="43"/>
                      <a:pt x="27" y="43"/>
                      <a:pt x="27" y="43"/>
                    </a:cubicBezTo>
                    <a:cubicBezTo>
                      <a:pt x="24" y="43"/>
                      <a:pt x="24" y="43"/>
                      <a:pt x="24" y="43"/>
                    </a:cubicBezTo>
                    <a:cubicBezTo>
                      <a:pt x="24" y="43"/>
                      <a:pt x="20" y="44"/>
                      <a:pt x="10" y="39"/>
                    </a:cubicBezTo>
                    <a:cubicBezTo>
                      <a:pt x="0" y="33"/>
                      <a:pt x="3" y="31"/>
                      <a:pt x="5" y="25"/>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29" name="Freeform 146">
                <a:extLst>
                  <a:ext uri="{FF2B5EF4-FFF2-40B4-BE49-F238E27FC236}">
                    <a16:creationId xmlns:a16="http://schemas.microsoft.com/office/drawing/2014/main" id="{AB905EB6-DABB-F477-4F35-4D702BE375E9}"/>
                  </a:ext>
                </a:extLst>
              </p:cNvPr>
              <p:cNvSpPr>
                <a:spLocks/>
              </p:cNvSpPr>
              <p:nvPr/>
            </p:nvSpPr>
            <p:spPr bwMode="auto">
              <a:xfrm>
                <a:off x="11237972" y="4613966"/>
                <a:ext cx="25440" cy="29501"/>
              </a:xfrm>
              <a:custGeom>
                <a:avLst/>
                <a:gdLst>
                  <a:gd name="T0" fmla="*/ 25 w 49"/>
                  <a:gd name="T1" fmla="*/ 47 h 60"/>
                  <a:gd name="T2" fmla="*/ 27 w 49"/>
                  <a:gd name="T3" fmla="*/ 46 h 60"/>
                  <a:gd name="T4" fmla="*/ 40 w 49"/>
                  <a:gd name="T5" fmla="*/ 40 h 60"/>
                  <a:gd name="T6" fmla="*/ 41 w 49"/>
                  <a:gd name="T7" fmla="*/ 9 h 60"/>
                  <a:gd name="T8" fmla="*/ 18 w 49"/>
                  <a:gd name="T9" fmla="*/ 2 h 60"/>
                  <a:gd name="T10" fmla="*/ 1 w 49"/>
                  <a:gd name="T11" fmla="*/ 16 h 60"/>
                  <a:gd name="T12" fmla="*/ 3 w 49"/>
                  <a:gd name="T13" fmla="*/ 36 h 60"/>
                  <a:gd name="T14" fmla="*/ 6 w 49"/>
                  <a:gd name="T15" fmla="*/ 60 h 60"/>
                  <a:gd name="T16" fmla="*/ 12 w 49"/>
                  <a:gd name="T17" fmla="*/ 57 h 60"/>
                  <a:gd name="T18" fmla="*/ 21 w 49"/>
                  <a:gd name="T19" fmla="*/ 50 h 60"/>
                  <a:gd name="T20" fmla="*/ 25 w 49"/>
                  <a:gd name="T21"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60">
                    <a:moveTo>
                      <a:pt x="25" y="47"/>
                    </a:moveTo>
                    <a:cubicBezTo>
                      <a:pt x="25" y="47"/>
                      <a:pt x="26" y="46"/>
                      <a:pt x="27" y="46"/>
                    </a:cubicBezTo>
                    <a:cubicBezTo>
                      <a:pt x="31" y="44"/>
                      <a:pt x="40" y="40"/>
                      <a:pt x="40" y="40"/>
                    </a:cubicBezTo>
                    <a:cubicBezTo>
                      <a:pt x="40" y="40"/>
                      <a:pt x="49" y="18"/>
                      <a:pt x="41" y="9"/>
                    </a:cubicBezTo>
                    <a:cubicBezTo>
                      <a:pt x="34" y="0"/>
                      <a:pt x="18" y="2"/>
                      <a:pt x="18" y="2"/>
                    </a:cubicBezTo>
                    <a:cubicBezTo>
                      <a:pt x="18" y="2"/>
                      <a:pt x="0" y="12"/>
                      <a:pt x="1" y="16"/>
                    </a:cubicBezTo>
                    <a:cubicBezTo>
                      <a:pt x="1" y="20"/>
                      <a:pt x="2" y="34"/>
                      <a:pt x="3" y="36"/>
                    </a:cubicBezTo>
                    <a:cubicBezTo>
                      <a:pt x="3" y="38"/>
                      <a:pt x="6" y="60"/>
                      <a:pt x="6" y="60"/>
                    </a:cubicBezTo>
                    <a:cubicBezTo>
                      <a:pt x="12" y="57"/>
                      <a:pt x="12" y="57"/>
                      <a:pt x="12" y="57"/>
                    </a:cubicBezTo>
                    <a:cubicBezTo>
                      <a:pt x="21" y="50"/>
                      <a:pt x="21" y="50"/>
                      <a:pt x="21" y="50"/>
                    </a:cubicBezTo>
                    <a:cubicBezTo>
                      <a:pt x="21" y="50"/>
                      <a:pt x="23" y="49"/>
                      <a:pt x="25"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31" name="Freeform 152">
                <a:extLst>
                  <a:ext uri="{FF2B5EF4-FFF2-40B4-BE49-F238E27FC236}">
                    <a16:creationId xmlns:a16="http://schemas.microsoft.com/office/drawing/2014/main" id="{AF02C750-63DA-E5B8-B067-E8671C642DDA}"/>
                  </a:ext>
                </a:extLst>
              </p:cNvPr>
              <p:cNvSpPr>
                <a:spLocks/>
              </p:cNvSpPr>
              <p:nvPr/>
            </p:nvSpPr>
            <p:spPr bwMode="auto">
              <a:xfrm>
                <a:off x="11237972" y="4599216"/>
                <a:ext cx="57240" cy="50574"/>
              </a:xfrm>
              <a:custGeom>
                <a:avLst/>
                <a:gdLst>
                  <a:gd name="T0" fmla="*/ 3 w 267"/>
                  <a:gd name="T1" fmla="*/ 215 h 246"/>
                  <a:gd name="T2" fmla="*/ 0 w 267"/>
                  <a:gd name="T3" fmla="*/ 104 h 246"/>
                  <a:gd name="T4" fmla="*/ 66 w 267"/>
                  <a:gd name="T5" fmla="*/ 66 h 246"/>
                  <a:gd name="T6" fmla="*/ 163 w 267"/>
                  <a:gd name="T7" fmla="*/ 0 h 246"/>
                  <a:gd name="T8" fmla="*/ 203 w 267"/>
                  <a:gd name="T9" fmla="*/ 0 h 246"/>
                  <a:gd name="T10" fmla="*/ 246 w 267"/>
                  <a:gd name="T11" fmla="*/ 45 h 246"/>
                  <a:gd name="T12" fmla="*/ 267 w 267"/>
                  <a:gd name="T13" fmla="*/ 191 h 246"/>
                  <a:gd name="T14" fmla="*/ 236 w 267"/>
                  <a:gd name="T15" fmla="*/ 246 h 246"/>
                  <a:gd name="T16" fmla="*/ 111 w 267"/>
                  <a:gd name="T17" fmla="*/ 243 h 246"/>
                  <a:gd name="T18" fmla="*/ 3 w 267"/>
                  <a:gd name="T19" fmla="*/ 21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46">
                    <a:moveTo>
                      <a:pt x="3" y="215"/>
                    </a:moveTo>
                    <a:lnTo>
                      <a:pt x="0" y="104"/>
                    </a:lnTo>
                    <a:lnTo>
                      <a:pt x="66" y="66"/>
                    </a:lnTo>
                    <a:lnTo>
                      <a:pt x="163" y="0"/>
                    </a:lnTo>
                    <a:lnTo>
                      <a:pt x="203" y="0"/>
                    </a:lnTo>
                    <a:lnTo>
                      <a:pt x="246" y="45"/>
                    </a:lnTo>
                    <a:lnTo>
                      <a:pt x="267" y="191"/>
                    </a:lnTo>
                    <a:lnTo>
                      <a:pt x="236" y="246"/>
                    </a:lnTo>
                    <a:lnTo>
                      <a:pt x="111" y="243"/>
                    </a:lnTo>
                    <a:lnTo>
                      <a:pt x="3" y="215"/>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32" name="Freeform 153">
                <a:extLst>
                  <a:ext uri="{FF2B5EF4-FFF2-40B4-BE49-F238E27FC236}">
                    <a16:creationId xmlns:a16="http://schemas.microsoft.com/office/drawing/2014/main" id="{8BEA63FD-B9A4-989F-9B4D-27FE7AF75083}"/>
                  </a:ext>
                </a:extLst>
              </p:cNvPr>
              <p:cNvSpPr>
                <a:spLocks/>
              </p:cNvSpPr>
              <p:nvPr/>
            </p:nvSpPr>
            <p:spPr bwMode="auto">
              <a:xfrm>
                <a:off x="11218891" y="4647682"/>
                <a:ext cx="95401" cy="59003"/>
              </a:xfrm>
              <a:custGeom>
                <a:avLst/>
                <a:gdLst>
                  <a:gd name="T0" fmla="*/ 189 w 189"/>
                  <a:gd name="T1" fmla="*/ 78 h 117"/>
                  <a:gd name="T2" fmla="*/ 184 w 189"/>
                  <a:gd name="T3" fmla="*/ 83 h 117"/>
                  <a:gd name="T4" fmla="*/ 180 w 189"/>
                  <a:gd name="T5" fmla="*/ 86 h 117"/>
                  <a:gd name="T6" fmla="*/ 164 w 189"/>
                  <a:gd name="T7" fmla="*/ 98 h 117"/>
                  <a:gd name="T8" fmla="*/ 96 w 189"/>
                  <a:gd name="T9" fmla="*/ 117 h 117"/>
                  <a:gd name="T10" fmla="*/ 24 w 189"/>
                  <a:gd name="T11" fmla="*/ 95 h 117"/>
                  <a:gd name="T12" fmla="*/ 12 w 189"/>
                  <a:gd name="T13" fmla="*/ 86 h 117"/>
                  <a:gd name="T14" fmla="*/ 9 w 189"/>
                  <a:gd name="T15" fmla="*/ 93 h 117"/>
                  <a:gd name="T16" fmla="*/ 2 w 189"/>
                  <a:gd name="T17" fmla="*/ 98 h 117"/>
                  <a:gd name="T18" fmla="*/ 6 w 189"/>
                  <a:gd name="T19" fmla="*/ 91 h 117"/>
                  <a:gd name="T20" fmla="*/ 8 w 189"/>
                  <a:gd name="T21" fmla="*/ 84 h 117"/>
                  <a:gd name="T22" fmla="*/ 9 w 189"/>
                  <a:gd name="T23" fmla="*/ 84 h 117"/>
                  <a:gd name="T24" fmla="*/ 5 w 189"/>
                  <a:gd name="T25" fmla="*/ 80 h 117"/>
                  <a:gd name="T26" fmla="*/ 28 w 189"/>
                  <a:gd name="T27" fmla="*/ 53 h 117"/>
                  <a:gd name="T28" fmla="*/ 42 w 189"/>
                  <a:gd name="T29" fmla="*/ 25 h 117"/>
                  <a:gd name="T30" fmla="*/ 46 w 189"/>
                  <a:gd name="T31" fmla="*/ 18 h 117"/>
                  <a:gd name="T32" fmla="*/ 48 w 189"/>
                  <a:gd name="T33" fmla="*/ 15 h 117"/>
                  <a:gd name="T34" fmla="*/ 55 w 189"/>
                  <a:gd name="T35" fmla="*/ 14 h 117"/>
                  <a:gd name="T36" fmla="*/ 111 w 189"/>
                  <a:gd name="T37" fmla="*/ 6 h 117"/>
                  <a:gd name="T38" fmla="*/ 118 w 189"/>
                  <a:gd name="T39" fmla="*/ 5 h 117"/>
                  <a:gd name="T40" fmla="*/ 123 w 189"/>
                  <a:gd name="T41" fmla="*/ 4 h 117"/>
                  <a:gd name="T42" fmla="*/ 131 w 189"/>
                  <a:gd name="T43" fmla="*/ 2 h 117"/>
                  <a:gd name="T44" fmla="*/ 138 w 189"/>
                  <a:gd name="T45" fmla="*/ 1 h 117"/>
                  <a:gd name="T46" fmla="*/ 144 w 189"/>
                  <a:gd name="T47" fmla="*/ 1 h 117"/>
                  <a:gd name="T48" fmla="*/ 150 w 189"/>
                  <a:gd name="T49" fmla="*/ 0 h 117"/>
                  <a:gd name="T50" fmla="*/ 170 w 189"/>
                  <a:gd name="T51" fmla="*/ 31 h 117"/>
                  <a:gd name="T52" fmla="*/ 189 w 189"/>
                  <a:gd name="T53"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17">
                    <a:moveTo>
                      <a:pt x="189" y="78"/>
                    </a:moveTo>
                    <a:cubicBezTo>
                      <a:pt x="188" y="79"/>
                      <a:pt x="186" y="81"/>
                      <a:pt x="184" y="83"/>
                    </a:cubicBezTo>
                    <a:cubicBezTo>
                      <a:pt x="183" y="84"/>
                      <a:pt x="182" y="85"/>
                      <a:pt x="180" y="86"/>
                    </a:cubicBezTo>
                    <a:cubicBezTo>
                      <a:pt x="175" y="91"/>
                      <a:pt x="169" y="95"/>
                      <a:pt x="164" y="98"/>
                    </a:cubicBezTo>
                    <a:cubicBezTo>
                      <a:pt x="144" y="110"/>
                      <a:pt x="121" y="117"/>
                      <a:pt x="96" y="117"/>
                    </a:cubicBezTo>
                    <a:cubicBezTo>
                      <a:pt x="69" y="117"/>
                      <a:pt x="45" y="109"/>
                      <a:pt x="24" y="95"/>
                    </a:cubicBezTo>
                    <a:cubicBezTo>
                      <a:pt x="20" y="92"/>
                      <a:pt x="16" y="89"/>
                      <a:pt x="12" y="86"/>
                    </a:cubicBezTo>
                    <a:cubicBezTo>
                      <a:pt x="12" y="89"/>
                      <a:pt x="11" y="91"/>
                      <a:pt x="9" y="93"/>
                    </a:cubicBezTo>
                    <a:cubicBezTo>
                      <a:pt x="6" y="95"/>
                      <a:pt x="4" y="100"/>
                      <a:pt x="2" y="98"/>
                    </a:cubicBezTo>
                    <a:cubicBezTo>
                      <a:pt x="0" y="96"/>
                      <a:pt x="4" y="94"/>
                      <a:pt x="6" y="91"/>
                    </a:cubicBezTo>
                    <a:cubicBezTo>
                      <a:pt x="7" y="89"/>
                      <a:pt x="7" y="86"/>
                      <a:pt x="8" y="84"/>
                    </a:cubicBezTo>
                    <a:cubicBezTo>
                      <a:pt x="8" y="84"/>
                      <a:pt x="9" y="84"/>
                      <a:pt x="9" y="84"/>
                    </a:cubicBezTo>
                    <a:cubicBezTo>
                      <a:pt x="8" y="83"/>
                      <a:pt x="7" y="81"/>
                      <a:pt x="5" y="80"/>
                    </a:cubicBezTo>
                    <a:cubicBezTo>
                      <a:pt x="28" y="53"/>
                      <a:pt x="28" y="53"/>
                      <a:pt x="28" y="53"/>
                    </a:cubicBezTo>
                    <a:cubicBezTo>
                      <a:pt x="42" y="25"/>
                      <a:pt x="42" y="25"/>
                      <a:pt x="42" y="25"/>
                    </a:cubicBezTo>
                    <a:cubicBezTo>
                      <a:pt x="46" y="18"/>
                      <a:pt x="46" y="18"/>
                      <a:pt x="46" y="18"/>
                    </a:cubicBezTo>
                    <a:cubicBezTo>
                      <a:pt x="48" y="15"/>
                      <a:pt x="48" y="15"/>
                      <a:pt x="48" y="15"/>
                    </a:cubicBezTo>
                    <a:cubicBezTo>
                      <a:pt x="55" y="14"/>
                      <a:pt x="55" y="14"/>
                      <a:pt x="55" y="14"/>
                    </a:cubicBezTo>
                    <a:cubicBezTo>
                      <a:pt x="111" y="6"/>
                      <a:pt x="111" y="6"/>
                      <a:pt x="111" y="6"/>
                    </a:cubicBezTo>
                    <a:cubicBezTo>
                      <a:pt x="118" y="5"/>
                      <a:pt x="118" y="5"/>
                      <a:pt x="118" y="5"/>
                    </a:cubicBezTo>
                    <a:cubicBezTo>
                      <a:pt x="123" y="4"/>
                      <a:pt x="123" y="4"/>
                      <a:pt x="123" y="4"/>
                    </a:cubicBezTo>
                    <a:cubicBezTo>
                      <a:pt x="131" y="2"/>
                      <a:pt x="131" y="2"/>
                      <a:pt x="131" y="2"/>
                    </a:cubicBezTo>
                    <a:cubicBezTo>
                      <a:pt x="138" y="1"/>
                      <a:pt x="138" y="1"/>
                      <a:pt x="138" y="1"/>
                    </a:cubicBezTo>
                    <a:cubicBezTo>
                      <a:pt x="144" y="1"/>
                      <a:pt x="144" y="1"/>
                      <a:pt x="144" y="1"/>
                    </a:cubicBezTo>
                    <a:cubicBezTo>
                      <a:pt x="150" y="0"/>
                      <a:pt x="150" y="0"/>
                      <a:pt x="150" y="0"/>
                    </a:cubicBezTo>
                    <a:cubicBezTo>
                      <a:pt x="170" y="31"/>
                      <a:pt x="170" y="31"/>
                      <a:pt x="170" y="31"/>
                    </a:cubicBezTo>
                    <a:lnTo>
                      <a:pt x="189" y="78"/>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33" name="Freeform 154">
                <a:extLst>
                  <a:ext uri="{FF2B5EF4-FFF2-40B4-BE49-F238E27FC236}">
                    <a16:creationId xmlns:a16="http://schemas.microsoft.com/office/drawing/2014/main" id="{99B73522-2B06-79B0-795D-1EA5C9025FB9}"/>
                  </a:ext>
                </a:extLst>
              </p:cNvPr>
              <p:cNvSpPr>
                <a:spLocks/>
              </p:cNvSpPr>
              <p:nvPr/>
            </p:nvSpPr>
            <p:spPr bwMode="auto">
              <a:xfrm>
                <a:off x="11237972" y="4611859"/>
                <a:ext cx="53000" cy="59003"/>
              </a:xfrm>
              <a:custGeom>
                <a:avLst/>
                <a:gdLst>
                  <a:gd name="T0" fmla="*/ 79 w 105"/>
                  <a:gd name="T1" fmla="*/ 93 h 114"/>
                  <a:gd name="T2" fmla="*/ 85 w 105"/>
                  <a:gd name="T3" fmla="*/ 90 h 114"/>
                  <a:gd name="T4" fmla="*/ 97 w 105"/>
                  <a:gd name="T5" fmla="*/ 83 h 114"/>
                  <a:gd name="T6" fmla="*/ 101 w 105"/>
                  <a:gd name="T7" fmla="*/ 68 h 114"/>
                  <a:gd name="T8" fmla="*/ 104 w 105"/>
                  <a:gd name="T9" fmla="*/ 36 h 114"/>
                  <a:gd name="T10" fmla="*/ 87 w 105"/>
                  <a:gd name="T11" fmla="*/ 7 h 114"/>
                  <a:gd name="T12" fmla="*/ 30 w 105"/>
                  <a:gd name="T13" fmla="*/ 0 h 114"/>
                  <a:gd name="T14" fmla="*/ 13 w 105"/>
                  <a:gd name="T15" fmla="*/ 13 h 114"/>
                  <a:gd name="T16" fmla="*/ 1 w 105"/>
                  <a:gd name="T17" fmla="*/ 24 h 114"/>
                  <a:gd name="T18" fmla="*/ 4 w 105"/>
                  <a:gd name="T19" fmla="*/ 61 h 114"/>
                  <a:gd name="T20" fmla="*/ 1 w 105"/>
                  <a:gd name="T21" fmla="*/ 77 h 114"/>
                  <a:gd name="T22" fmla="*/ 11 w 105"/>
                  <a:gd name="T23" fmla="*/ 90 h 114"/>
                  <a:gd name="T24" fmla="*/ 27 w 105"/>
                  <a:gd name="T25" fmla="*/ 107 h 114"/>
                  <a:gd name="T26" fmla="*/ 40 w 105"/>
                  <a:gd name="T27" fmla="*/ 111 h 114"/>
                  <a:gd name="T28" fmla="*/ 59 w 105"/>
                  <a:gd name="T29" fmla="*/ 104 h 114"/>
                  <a:gd name="T30" fmla="*/ 79 w 105"/>
                  <a:gd name="T31"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14">
                    <a:moveTo>
                      <a:pt x="79" y="93"/>
                    </a:moveTo>
                    <a:cubicBezTo>
                      <a:pt x="79" y="93"/>
                      <a:pt x="76" y="92"/>
                      <a:pt x="85" y="90"/>
                    </a:cubicBezTo>
                    <a:cubicBezTo>
                      <a:pt x="94" y="88"/>
                      <a:pt x="95" y="86"/>
                      <a:pt x="97" y="83"/>
                    </a:cubicBezTo>
                    <a:cubicBezTo>
                      <a:pt x="100" y="80"/>
                      <a:pt x="101" y="74"/>
                      <a:pt x="101" y="68"/>
                    </a:cubicBezTo>
                    <a:cubicBezTo>
                      <a:pt x="101" y="61"/>
                      <a:pt x="105" y="41"/>
                      <a:pt x="104" y="36"/>
                    </a:cubicBezTo>
                    <a:cubicBezTo>
                      <a:pt x="103" y="30"/>
                      <a:pt x="92" y="10"/>
                      <a:pt x="87" y="7"/>
                    </a:cubicBezTo>
                    <a:cubicBezTo>
                      <a:pt x="82" y="5"/>
                      <a:pt x="30" y="0"/>
                      <a:pt x="30" y="0"/>
                    </a:cubicBezTo>
                    <a:cubicBezTo>
                      <a:pt x="13" y="13"/>
                      <a:pt x="13" y="13"/>
                      <a:pt x="13" y="13"/>
                    </a:cubicBezTo>
                    <a:cubicBezTo>
                      <a:pt x="1" y="24"/>
                      <a:pt x="1" y="24"/>
                      <a:pt x="1" y="24"/>
                    </a:cubicBezTo>
                    <a:cubicBezTo>
                      <a:pt x="4" y="61"/>
                      <a:pt x="4" y="61"/>
                      <a:pt x="4" y="61"/>
                    </a:cubicBezTo>
                    <a:cubicBezTo>
                      <a:pt x="4" y="61"/>
                      <a:pt x="0" y="72"/>
                      <a:pt x="1" y="77"/>
                    </a:cubicBezTo>
                    <a:cubicBezTo>
                      <a:pt x="2" y="82"/>
                      <a:pt x="9" y="87"/>
                      <a:pt x="11" y="90"/>
                    </a:cubicBezTo>
                    <a:cubicBezTo>
                      <a:pt x="14" y="93"/>
                      <a:pt x="24" y="104"/>
                      <a:pt x="27" y="107"/>
                    </a:cubicBezTo>
                    <a:cubicBezTo>
                      <a:pt x="31" y="110"/>
                      <a:pt x="32" y="114"/>
                      <a:pt x="40" y="111"/>
                    </a:cubicBezTo>
                    <a:cubicBezTo>
                      <a:pt x="48" y="108"/>
                      <a:pt x="53" y="108"/>
                      <a:pt x="59" y="104"/>
                    </a:cubicBezTo>
                    <a:cubicBezTo>
                      <a:pt x="65" y="99"/>
                      <a:pt x="79" y="93"/>
                      <a:pt x="79" y="93"/>
                    </a:cubicBezTo>
                    <a:close/>
                  </a:path>
                </a:pathLst>
              </a:custGeom>
              <a:solidFill>
                <a:srgbClr val="FDD9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34" name="Freeform 155">
                <a:extLst>
                  <a:ext uri="{FF2B5EF4-FFF2-40B4-BE49-F238E27FC236}">
                    <a16:creationId xmlns:a16="http://schemas.microsoft.com/office/drawing/2014/main" id="{E6D02C77-38B8-4D80-043F-543AFA0AC48A}"/>
                  </a:ext>
                </a:extLst>
              </p:cNvPr>
              <p:cNvSpPr>
                <a:spLocks/>
              </p:cNvSpPr>
              <p:nvPr/>
            </p:nvSpPr>
            <p:spPr bwMode="auto">
              <a:xfrm>
                <a:off x="11259172" y="4618180"/>
                <a:ext cx="29680" cy="25287"/>
              </a:xfrm>
              <a:custGeom>
                <a:avLst/>
                <a:gdLst>
                  <a:gd name="T0" fmla="*/ 5 w 58"/>
                  <a:gd name="T1" fmla="*/ 25 h 52"/>
                  <a:gd name="T2" fmla="*/ 14 w 58"/>
                  <a:gd name="T3" fmla="*/ 6 h 52"/>
                  <a:gd name="T4" fmla="*/ 35 w 58"/>
                  <a:gd name="T5" fmla="*/ 1 h 52"/>
                  <a:gd name="T6" fmla="*/ 56 w 58"/>
                  <a:gd name="T7" fmla="*/ 12 h 52"/>
                  <a:gd name="T8" fmla="*/ 58 w 58"/>
                  <a:gd name="T9" fmla="*/ 36 h 52"/>
                  <a:gd name="T10" fmla="*/ 57 w 58"/>
                  <a:gd name="T11" fmla="*/ 52 h 52"/>
                  <a:gd name="T12" fmla="*/ 47 w 58"/>
                  <a:gd name="T13" fmla="*/ 51 h 52"/>
                  <a:gd name="T14" fmla="*/ 27 w 58"/>
                  <a:gd name="T15" fmla="*/ 43 h 52"/>
                  <a:gd name="T16" fmla="*/ 24 w 58"/>
                  <a:gd name="T17" fmla="*/ 43 h 52"/>
                  <a:gd name="T18" fmla="*/ 10 w 58"/>
                  <a:gd name="T19" fmla="*/ 39 h 52"/>
                  <a:gd name="T20" fmla="*/ 5 w 58"/>
                  <a:gd name="T21"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2">
                    <a:moveTo>
                      <a:pt x="5" y="25"/>
                    </a:moveTo>
                    <a:cubicBezTo>
                      <a:pt x="7" y="20"/>
                      <a:pt x="10" y="10"/>
                      <a:pt x="14" y="6"/>
                    </a:cubicBezTo>
                    <a:cubicBezTo>
                      <a:pt x="19" y="3"/>
                      <a:pt x="29" y="0"/>
                      <a:pt x="35" y="1"/>
                    </a:cubicBezTo>
                    <a:cubicBezTo>
                      <a:pt x="41" y="2"/>
                      <a:pt x="53" y="8"/>
                      <a:pt x="56" y="12"/>
                    </a:cubicBezTo>
                    <a:cubicBezTo>
                      <a:pt x="58" y="17"/>
                      <a:pt x="58" y="36"/>
                      <a:pt x="58" y="36"/>
                    </a:cubicBezTo>
                    <a:cubicBezTo>
                      <a:pt x="57" y="52"/>
                      <a:pt x="57" y="52"/>
                      <a:pt x="57" y="52"/>
                    </a:cubicBezTo>
                    <a:cubicBezTo>
                      <a:pt x="47" y="51"/>
                      <a:pt x="47" y="51"/>
                      <a:pt x="47" y="51"/>
                    </a:cubicBezTo>
                    <a:cubicBezTo>
                      <a:pt x="27" y="43"/>
                      <a:pt x="27" y="43"/>
                      <a:pt x="27" y="43"/>
                    </a:cubicBezTo>
                    <a:cubicBezTo>
                      <a:pt x="24" y="43"/>
                      <a:pt x="24" y="43"/>
                      <a:pt x="24" y="43"/>
                    </a:cubicBezTo>
                    <a:cubicBezTo>
                      <a:pt x="24" y="43"/>
                      <a:pt x="20" y="44"/>
                      <a:pt x="10" y="39"/>
                    </a:cubicBezTo>
                    <a:cubicBezTo>
                      <a:pt x="0" y="33"/>
                      <a:pt x="3" y="31"/>
                      <a:pt x="5" y="25"/>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35" name="Freeform 156">
                <a:extLst>
                  <a:ext uri="{FF2B5EF4-FFF2-40B4-BE49-F238E27FC236}">
                    <a16:creationId xmlns:a16="http://schemas.microsoft.com/office/drawing/2014/main" id="{C4A31FA0-7375-8064-7CF7-7BF557FC3DBA}"/>
                  </a:ext>
                </a:extLst>
              </p:cNvPr>
              <p:cNvSpPr>
                <a:spLocks/>
              </p:cNvSpPr>
              <p:nvPr/>
            </p:nvSpPr>
            <p:spPr bwMode="auto">
              <a:xfrm>
                <a:off x="11237972" y="4613966"/>
                <a:ext cx="25440" cy="29501"/>
              </a:xfrm>
              <a:custGeom>
                <a:avLst/>
                <a:gdLst>
                  <a:gd name="T0" fmla="*/ 25 w 49"/>
                  <a:gd name="T1" fmla="*/ 47 h 60"/>
                  <a:gd name="T2" fmla="*/ 27 w 49"/>
                  <a:gd name="T3" fmla="*/ 46 h 60"/>
                  <a:gd name="T4" fmla="*/ 40 w 49"/>
                  <a:gd name="T5" fmla="*/ 40 h 60"/>
                  <a:gd name="T6" fmla="*/ 41 w 49"/>
                  <a:gd name="T7" fmla="*/ 9 h 60"/>
                  <a:gd name="T8" fmla="*/ 18 w 49"/>
                  <a:gd name="T9" fmla="*/ 2 h 60"/>
                  <a:gd name="T10" fmla="*/ 1 w 49"/>
                  <a:gd name="T11" fmla="*/ 16 h 60"/>
                  <a:gd name="T12" fmla="*/ 3 w 49"/>
                  <a:gd name="T13" fmla="*/ 36 h 60"/>
                  <a:gd name="T14" fmla="*/ 6 w 49"/>
                  <a:gd name="T15" fmla="*/ 60 h 60"/>
                  <a:gd name="T16" fmla="*/ 12 w 49"/>
                  <a:gd name="T17" fmla="*/ 57 h 60"/>
                  <a:gd name="T18" fmla="*/ 21 w 49"/>
                  <a:gd name="T19" fmla="*/ 50 h 60"/>
                  <a:gd name="T20" fmla="*/ 25 w 49"/>
                  <a:gd name="T21"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60">
                    <a:moveTo>
                      <a:pt x="25" y="47"/>
                    </a:moveTo>
                    <a:cubicBezTo>
                      <a:pt x="25" y="47"/>
                      <a:pt x="26" y="46"/>
                      <a:pt x="27" y="46"/>
                    </a:cubicBezTo>
                    <a:cubicBezTo>
                      <a:pt x="31" y="44"/>
                      <a:pt x="40" y="40"/>
                      <a:pt x="40" y="40"/>
                    </a:cubicBezTo>
                    <a:cubicBezTo>
                      <a:pt x="40" y="40"/>
                      <a:pt x="49" y="18"/>
                      <a:pt x="41" y="9"/>
                    </a:cubicBezTo>
                    <a:cubicBezTo>
                      <a:pt x="34" y="0"/>
                      <a:pt x="18" y="2"/>
                      <a:pt x="18" y="2"/>
                    </a:cubicBezTo>
                    <a:cubicBezTo>
                      <a:pt x="18" y="2"/>
                      <a:pt x="0" y="12"/>
                      <a:pt x="1" y="16"/>
                    </a:cubicBezTo>
                    <a:cubicBezTo>
                      <a:pt x="1" y="20"/>
                      <a:pt x="2" y="34"/>
                      <a:pt x="3" y="36"/>
                    </a:cubicBezTo>
                    <a:cubicBezTo>
                      <a:pt x="3" y="38"/>
                      <a:pt x="6" y="60"/>
                      <a:pt x="6" y="60"/>
                    </a:cubicBezTo>
                    <a:cubicBezTo>
                      <a:pt x="12" y="57"/>
                      <a:pt x="12" y="57"/>
                      <a:pt x="12" y="57"/>
                    </a:cubicBezTo>
                    <a:cubicBezTo>
                      <a:pt x="21" y="50"/>
                      <a:pt x="21" y="50"/>
                      <a:pt x="21" y="50"/>
                    </a:cubicBezTo>
                    <a:cubicBezTo>
                      <a:pt x="21" y="50"/>
                      <a:pt x="23" y="49"/>
                      <a:pt x="25" y="47"/>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36" name="Freeform 157">
                <a:extLst>
                  <a:ext uri="{FF2B5EF4-FFF2-40B4-BE49-F238E27FC236}">
                    <a16:creationId xmlns:a16="http://schemas.microsoft.com/office/drawing/2014/main" id="{3B60E620-C9DA-80A1-4141-F4F6BF00A5C3}"/>
                  </a:ext>
                </a:extLst>
              </p:cNvPr>
              <p:cNvSpPr>
                <a:spLocks noEditPoints="1"/>
              </p:cNvSpPr>
              <p:nvPr/>
            </p:nvSpPr>
            <p:spPr bwMode="auto">
              <a:xfrm>
                <a:off x="11221012" y="4590787"/>
                <a:ext cx="99640" cy="105362"/>
              </a:xfrm>
              <a:custGeom>
                <a:avLst/>
                <a:gdLst>
                  <a:gd name="T0" fmla="*/ 87 w 198"/>
                  <a:gd name="T1" fmla="*/ 98 h 211"/>
                  <a:gd name="T2" fmla="*/ 70 w 198"/>
                  <a:gd name="T3" fmla="*/ 95 h 211"/>
                  <a:gd name="T4" fmla="*/ 66 w 198"/>
                  <a:gd name="T5" fmla="*/ 98 h 211"/>
                  <a:gd name="T6" fmla="*/ 70 w 198"/>
                  <a:gd name="T7" fmla="*/ 95 h 211"/>
                  <a:gd name="T8" fmla="*/ 87 w 198"/>
                  <a:gd name="T9" fmla="*/ 1 h 211"/>
                  <a:gd name="T10" fmla="*/ 29 w 198"/>
                  <a:gd name="T11" fmla="*/ 149 h 211"/>
                  <a:gd name="T12" fmla="*/ 2 w 198"/>
                  <a:gd name="T13" fmla="*/ 193 h 211"/>
                  <a:gd name="T14" fmla="*/ 9 w 198"/>
                  <a:gd name="T15" fmla="*/ 199 h 211"/>
                  <a:gd name="T16" fmla="*/ 29 w 198"/>
                  <a:gd name="T17" fmla="*/ 190 h 211"/>
                  <a:gd name="T18" fmla="*/ 48 w 198"/>
                  <a:gd name="T19" fmla="*/ 142 h 211"/>
                  <a:gd name="T20" fmla="*/ 84 w 198"/>
                  <a:gd name="T21" fmla="*/ 156 h 211"/>
                  <a:gd name="T22" fmla="*/ 118 w 198"/>
                  <a:gd name="T23" fmla="*/ 133 h 211"/>
                  <a:gd name="T24" fmla="*/ 67 w 198"/>
                  <a:gd name="T25" fmla="*/ 146 h 211"/>
                  <a:gd name="T26" fmla="*/ 69 w 198"/>
                  <a:gd name="T27" fmla="*/ 137 h 211"/>
                  <a:gd name="T28" fmla="*/ 120 w 198"/>
                  <a:gd name="T29" fmla="*/ 119 h 211"/>
                  <a:gd name="T30" fmla="*/ 115 w 198"/>
                  <a:gd name="T31" fmla="*/ 118 h 211"/>
                  <a:gd name="T32" fmla="*/ 76 w 198"/>
                  <a:gd name="T33" fmla="*/ 132 h 211"/>
                  <a:gd name="T34" fmla="*/ 44 w 198"/>
                  <a:gd name="T35" fmla="*/ 120 h 211"/>
                  <a:gd name="T36" fmla="*/ 59 w 198"/>
                  <a:gd name="T37" fmla="*/ 97 h 211"/>
                  <a:gd name="T38" fmla="*/ 59 w 198"/>
                  <a:gd name="T39" fmla="*/ 75 h 211"/>
                  <a:gd name="T40" fmla="*/ 52 w 198"/>
                  <a:gd name="T41" fmla="*/ 100 h 211"/>
                  <a:gd name="T42" fmla="*/ 42 w 198"/>
                  <a:gd name="T43" fmla="*/ 81 h 211"/>
                  <a:gd name="T44" fmla="*/ 70 w 198"/>
                  <a:gd name="T45" fmla="*/ 88 h 211"/>
                  <a:gd name="T46" fmla="*/ 88 w 198"/>
                  <a:gd name="T47" fmla="*/ 92 h 211"/>
                  <a:gd name="T48" fmla="*/ 113 w 198"/>
                  <a:gd name="T49" fmla="*/ 60 h 211"/>
                  <a:gd name="T50" fmla="*/ 117 w 198"/>
                  <a:gd name="T51" fmla="*/ 98 h 211"/>
                  <a:gd name="T52" fmla="*/ 97 w 198"/>
                  <a:gd name="T53" fmla="*/ 94 h 211"/>
                  <a:gd name="T54" fmla="*/ 128 w 198"/>
                  <a:gd name="T55" fmla="*/ 115 h 211"/>
                  <a:gd name="T56" fmla="*/ 125 w 198"/>
                  <a:gd name="T57" fmla="*/ 131 h 211"/>
                  <a:gd name="T58" fmla="*/ 161 w 198"/>
                  <a:gd name="T59" fmla="*/ 211 h 211"/>
                  <a:gd name="T60" fmla="*/ 167 w 198"/>
                  <a:gd name="T61" fmla="*/ 180 h 211"/>
                  <a:gd name="T62" fmla="*/ 198 w 198"/>
                  <a:gd name="T63" fmla="*/ 178 h 211"/>
                  <a:gd name="T64" fmla="*/ 56 w 198"/>
                  <a:gd name="T65" fmla="*/ 78 h 211"/>
                  <a:gd name="T66" fmla="*/ 58 w 198"/>
                  <a:gd name="T67" fmla="*/ 90 h 211"/>
                  <a:gd name="T68" fmla="*/ 113 w 198"/>
                  <a:gd name="T69" fmla="*/ 34 h 211"/>
                  <a:gd name="T70" fmla="*/ 122 w 198"/>
                  <a:gd name="T71" fmla="*/ 25 h 211"/>
                  <a:gd name="T72" fmla="*/ 121 w 198"/>
                  <a:gd name="T73" fmla="*/ 34 h 211"/>
                  <a:gd name="T74" fmla="*/ 107 w 198"/>
                  <a:gd name="T75" fmla="*/ 77 h 211"/>
                  <a:gd name="T76" fmla="*/ 116 w 198"/>
                  <a:gd name="T77" fmla="*/ 88 h 211"/>
                  <a:gd name="T78" fmla="*/ 107 w 198"/>
                  <a:gd name="T79" fmla="*/ 77 h 211"/>
                  <a:gd name="T80" fmla="*/ 143 w 198"/>
                  <a:gd name="T81" fmla="*/ 131 h 211"/>
                  <a:gd name="T82" fmla="*/ 156 w 198"/>
                  <a:gd name="T83" fmla="*/ 140 h 211"/>
                  <a:gd name="T84" fmla="*/ 87 w 198"/>
                  <a:gd name="T85" fmla="*/ 98 h 211"/>
                  <a:gd name="T86" fmla="*/ 62 w 198"/>
                  <a:gd name="T87" fmla="*/ 97 h 211"/>
                  <a:gd name="T88" fmla="*/ 67 w 198"/>
                  <a:gd name="T89" fmla="*/ 97 h 211"/>
                  <a:gd name="T90" fmla="*/ 62 w 198"/>
                  <a:gd name="T91"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211">
                    <a:moveTo>
                      <a:pt x="83" y="95"/>
                    </a:moveTo>
                    <a:cubicBezTo>
                      <a:pt x="83" y="95"/>
                      <a:pt x="82" y="95"/>
                      <a:pt x="82" y="96"/>
                    </a:cubicBezTo>
                    <a:cubicBezTo>
                      <a:pt x="83" y="97"/>
                      <a:pt x="85" y="97"/>
                      <a:pt x="87" y="98"/>
                    </a:cubicBezTo>
                    <a:cubicBezTo>
                      <a:pt x="87" y="99"/>
                      <a:pt x="89" y="99"/>
                      <a:pt x="90" y="98"/>
                    </a:cubicBezTo>
                    <a:cubicBezTo>
                      <a:pt x="91" y="94"/>
                      <a:pt x="86" y="95"/>
                      <a:pt x="83" y="95"/>
                    </a:cubicBezTo>
                    <a:close/>
                    <a:moveTo>
                      <a:pt x="70" y="95"/>
                    </a:moveTo>
                    <a:cubicBezTo>
                      <a:pt x="67" y="95"/>
                      <a:pt x="64" y="95"/>
                      <a:pt x="62" y="97"/>
                    </a:cubicBezTo>
                    <a:cubicBezTo>
                      <a:pt x="62" y="98"/>
                      <a:pt x="62" y="100"/>
                      <a:pt x="63" y="100"/>
                    </a:cubicBezTo>
                    <a:cubicBezTo>
                      <a:pt x="65" y="101"/>
                      <a:pt x="66" y="99"/>
                      <a:pt x="66" y="98"/>
                    </a:cubicBezTo>
                    <a:cubicBezTo>
                      <a:pt x="66" y="98"/>
                      <a:pt x="67" y="97"/>
                      <a:pt x="67" y="97"/>
                    </a:cubicBezTo>
                    <a:cubicBezTo>
                      <a:pt x="68" y="97"/>
                      <a:pt x="69" y="97"/>
                      <a:pt x="69" y="97"/>
                    </a:cubicBezTo>
                    <a:cubicBezTo>
                      <a:pt x="70" y="96"/>
                      <a:pt x="70" y="95"/>
                      <a:pt x="70" y="95"/>
                    </a:cubicBezTo>
                    <a:close/>
                    <a:moveTo>
                      <a:pt x="166" y="126"/>
                    </a:moveTo>
                    <a:cubicBezTo>
                      <a:pt x="156" y="108"/>
                      <a:pt x="159" y="73"/>
                      <a:pt x="154" y="47"/>
                    </a:cubicBezTo>
                    <a:cubicBezTo>
                      <a:pt x="149" y="21"/>
                      <a:pt x="125" y="0"/>
                      <a:pt x="87" y="1"/>
                    </a:cubicBezTo>
                    <a:cubicBezTo>
                      <a:pt x="49" y="2"/>
                      <a:pt x="31" y="23"/>
                      <a:pt x="32" y="70"/>
                    </a:cubicBezTo>
                    <a:cubicBezTo>
                      <a:pt x="33" y="93"/>
                      <a:pt x="33" y="104"/>
                      <a:pt x="34" y="122"/>
                    </a:cubicBezTo>
                    <a:cubicBezTo>
                      <a:pt x="35" y="140"/>
                      <a:pt x="37" y="138"/>
                      <a:pt x="29" y="149"/>
                    </a:cubicBezTo>
                    <a:cubicBezTo>
                      <a:pt x="20" y="161"/>
                      <a:pt x="26" y="154"/>
                      <a:pt x="14" y="171"/>
                    </a:cubicBezTo>
                    <a:cubicBezTo>
                      <a:pt x="8" y="180"/>
                      <a:pt x="3" y="185"/>
                      <a:pt x="0" y="191"/>
                    </a:cubicBezTo>
                    <a:cubicBezTo>
                      <a:pt x="0" y="191"/>
                      <a:pt x="1" y="192"/>
                      <a:pt x="2" y="193"/>
                    </a:cubicBezTo>
                    <a:cubicBezTo>
                      <a:pt x="4" y="194"/>
                      <a:pt x="5" y="196"/>
                      <a:pt x="6" y="197"/>
                    </a:cubicBezTo>
                    <a:cubicBezTo>
                      <a:pt x="7" y="197"/>
                      <a:pt x="8" y="197"/>
                      <a:pt x="9" y="198"/>
                    </a:cubicBezTo>
                    <a:cubicBezTo>
                      <a:pt x="9" y="198"/>
                      <a:pt x="9" y="199"/>
                      <a:pt x="9" y="199"/>
                    </a:cubicBezTo>
                    <a:cubicBezTo>
                      <a:pt x="13" y="202"/>
                      <a:pt x="17" y="205"/>
                      <a:pt x="21" y="208"/>
                    </a:cubicBezTo>
                    <a:cubicBezTo>
                      <a:pt x="21" y="207"/>
                      <a:pt x="22" y="206"/>
                      <a:pt x="23" y="205"/>
                    </a:cubicBezTo>
                    <a:cubicBezTo>
                      <a:pt x="28" y="198"/>
                      <a:pt x="29" y="197"/>
                      <a:pt x="29" y="190"/>
                    </a:cubicBezTo>
                    <a:cubicBezTo>
                      <a:pt x="28" y="184"/>
                      <a:pt x="28" y="174"/>
                      <a:pt x="33" y="167"/>
                    </a:cubicBezTo>
                    <a:cubicBezTo>
                      <a:pt x="37" y="159"/>
                      <a:pt x="43" y="148"/>
                      <a:pt x="43" y="143"/>
                    </a:cubicBezTo>
                    <a:cubicBezTo>
                      <a:pt x="44" y="139"/>
                      <a:pt x="44" y="138"/>
                      <a:pt x="48" y="142"/>
                    </a:cubicBezTo>
                    <a:cubicBezTo>
                      <a:pt x="52" y="146"/>
                      <a:pt x="52" y="148"/>
                      <a:pt x="55" y="152"/>
                    </a:cubicBezTo>
                    <a:cubicBezTo>
                      <a:pt x="58" y="155"/>
                      <a:pt x="62" y="163"/>
                      <a:pt x="70" y="162"/>
                    </a:cubicBezTo>
                    <a:cubicBezTo>
                      <a:pt x="77" y="162"/>
                      <a:pt x="78" y="162"/>
                      <a:pt x="84" y="156"/>
                    </a:cubicBezTo>
                    <a:cubicBezTo>
                      <a:pt x="90" y="150"/>
                      <a:pt x="99" y="145"/>
                      <a:pt x="104" y="142"/>
                    </a:cubicBezTo>
                    <a:cubicBezTo>
                      <a:pt x="109" y="139"/>
                      <a:pt x="110" y="140"/>
                      <a:pt x="116" y="137"/>
                    </a:cubicBezTo>
                    <a:cubicBezTo>
                      <a:pt x="117" y="135"/>
                      <a:pt x="118" y="134"/>
                      <a:pt x="118" y="133"/>
                    </a:cubicBezTo>
                    <a:cubicBezTo>
                      <a:pt x="118" y="131"/>
                      <a:pt x="115" y="130"/>
                      <a:pt x="111" y="132"/>
                    </a:cubicBezTo>
                    <a:cubicBezTo>
                      <a:pt x="106" y="136"/>
                      <a:pt x="90" y="143"/>
                      <a:pt x="83" y="145"/>
                    </a:cubicBezTo>
                    <a:cubicBezTo>
                      <a:pt x="76" y="148"/>
                      <a:pt x="71" y="148"/>
                      <a:pt x="67" y="146"/>
                    </a:cubicBezTo>
                    <a:cubicBezTo>
                      <a:pt x="62" y="145"/>
                      <a:pt x="63" y="144"/>
                      <a:pt x="58" y="140"/>
                    </a:cubicBezTo>
                    <a:cubicBezTo>
                      <a:pt x="53" y="137"/>
                      <a:pt x="55" y="136"/>
                      <a:pt x="60" y="137"/>
                    </a:cubicBezTo>
                    <a:cubicBezTo>
                      <a:pt x="64" y="137"/>
                      <a:pt x="54" y="137"/>
                      <a:pt x="69" y="137"/>
                    </a:cubicBezTo>
                    <a:cubicBezTo>
                      <a:pt x="83" y="138"/>
                      <a:pt x="91" y="131"/>
                      <a:pt x="98" y="129"/>
                    </a:cubicBezTo>
                    <a:cubicBezTo>
                      <a:pt x="105" y="126"/>
                      <a:pt x="115" y="123"/>
                      <a:pt x="119" y="121"/>
                    </a:cubicBezTo>
                    <a:cubicBezTo>
                      <a:pt x="120" y="120"/>
                      <a:pt x="120" y="120"/>
                      <a:pt x="120" y="119"/>
                    </a:cubicBezTo>
                    <a:cubicBezTo>
                      <a:pt x="121" y="118"/>
                      <a:pt x="121" y="117"/>
                      <a:pt x="120" y="117"/>
                    </a:cubicBezTo>
                    <a:cubicBezTo>
                      <a:pt x="119" y="115"/>
                      <a:pt x="117" y="115"/>
                      <a:pt x="116" y="116"/>
                    </a:cubicBezTo>
                    <a:cubicBezTo>
                      <a:pt x="115" y="117"/>
                      <a:pt x="115" y="117"/>
                      <a:pt x="115" y="118"/>
                    </a:cubicBezTo>
                    <a:cubicBezTo>
                      <a:pt x="114" y="118"/>
                      <a:pt x="114" y="119"/>
                      <a:pt x="114" y="119"/>
                    </a:cubicBezTo>
                    <a:cubicBezTo>
                      <a:pt x="113" y="120"/>
                      <a:pt x="113" y="120"/>
                      <a:pt x="108" y="122"/>
                    </a:cubicBezTo>
                    <a:cubicBezTo>
                      <a:pt x="97" y="126"/>
                      <a:pt x="91" y="129"/>
                      <a:pt x="76" y="132"/>
                    </a:cubicBezTo>
                    <a:cubicBezTo>
                      <a:pt x="62" y="134"/>
                      <a:pt x="56" y="132"/>
                      <a:pt x="52" y="127"/>
                    </a:cubicBezTo>
                    <a:cubicBezTo>
                      <a:pt x="52" y="127"/>
                      <a:pt x="52" y="127"/>
                      <a:pt x="52" y="127"/>
                    </a:cubicBezTo>
                    <a:cubicBezTo>
                      <a:pt x="49" y="121"/>
                      <a:pt x="48" y="122"/>
                      <a:pt x="44" y="120"/>
                    </a:cubicBezTo>
                    <a:cubicBezTo>
                      <a:pt x="41" y="118"/>
                      <a:pt x="41" y="112"/>
                      <a:pt x="45" y="108"/>
                    </a:cubicBezTo>
                    <a:cubicBezTo>
                      <a:pt x="46" y="107"/>
                      <a:pt x="46" y="107"/>
                      <a:pt x="47" y="106"/>
                    </a:cubicBezTo>
                    <a:cubicBezTo>
                      <a:pt x="52" y="103"/>
                      <a:pt x="54" y="100"/>
                      <a:pt x="59" y="97"/>
                    </a:cubicBezTo>
                    <a:cubicBezTo>
                      <a:pt x="62" y="94"/>
                      <a:pt x="63" y="93"/>
                      <a:pt x="64" y="91"/>
                    </a:cubicBezTo>
                    <a:cubicBezTo>
                      <a:pt x="64" y="90"/>
                      <a:pt x="64" y="90"/>
                      <a:pt x="64" y="89"/>
                    </a:cubicBezTo>
                    <a:cubicBezTo>
                      <a:pt x="65" y="84"/>
                      <a:pt x="61" y="77"/>
                      <a:pt x="59" y="75"/>
                    </a:cubicBezTo>
                    <a:cubicBezTo>
                      <a:pt x="56" y="73"/>
                      <a:pt x="52" y="73"/>
                      <a:pt x="48" y="77"/>
                    </a:cubicBezTo>
                    <a:cubicBezTo>
                      <a:pt x="44" y="80"/>
                      <a:pt x="47" y="91"/>
                      <a:pt x="50" y="94"/>
                    </a:cubicBezTo>
                    <a:cubicBezTo>
                      <a:pt x="53" y="97"/>
                      <a:pt x="55" y="94"/>
                      <a:pt x="52" y="100"/>
                    </a:cubicBezTo>
                    <a:cubicBezTo>
                      <a:pt x="52" y="100"/>
                      <a:pt x="52" y="100"/>
                      <a:pt x="52" y="100"/>
                    </a:cubicBezTo>
                    <a:cubicBezTo>
                      <a:pt x="51" y="102"/>
                      <a:pt x="50" y="102"/>
                      <a:pt x="49" y="102"/>
                    </a:cubicBezTo>
                    <a:cubicBezTo>
                      <a:pt x="46" y="101"/>
                      <a:pt x="42" y="94"/>
                      <a:pt x="42" y="81"/>
                    </a:cubicBezTo>
                    <a:cubicBezTo>
                      <a:pt x="42" y="63"/>
                      <a:pt x="54" y="58"/>
                      <a:pt x="61" y="63"/>
                    </a:cubicBezTo>
                    <a:cubicBezTo>
                      <a:pt x="69" y="67"/>
                      <a:pt x="69" y="78"/>
                      <a:pt x="70" y="83"/>
                    </a:cubicBezTo>
                    <a:cubicBezTo>
                      <a:pt x="70" y="85"/>
                      <a:pt x="70" y="87"/>
                      <a:pt x="70" y="88"/>
                    </a:cubicBezTo>
                    <a:cubicBezTo>
                      <a:pt x="70" y="90"/>
                      <a:pt x="71" y="91"/>
                      <a:pt x="73" y="91"/>
                    </a:cubicBezTo>
                    <a:cubicBezTo>
                      <a:pt x="78" y="90"/>
                      <a:pt x="77" y="91"/>
                      <a:pt x="82" y="91"/>
                    </a:cubicBezTo>
                    <a:cubicBezTo>
                      <a:pt x="85" y="91"/>
                      <a:pt x="87" y="94"/>
                      <a:pt x="88" y="92"/>
                    </a:cubicBezTo>
                    <a:cubicBezTo>
                      <a:pt x="88" y="92"/>
                      <a:pt x="88" y="90"/>
                      <a:pt x="88" y="88"/>
                    </a:cubicBezTo>
                    <a:cubicBezTo>
                      <a:pt x="86" y="81"/>
                      <a:pt x="89" y="71"/>
                      <a:pt x="93" y="65"/>
                    </a:cubicBezTo>
                    <a:cubicBezTo>
                      <a:pt x="98" y="58"/>
                      <a:pt x="103" y="58"/>
                      <a:pt x="113" y="60"/>
                    </a:cubicBezTo>
                    <a:cubicBezTo>
                      <a:pt x="123" y="62"/>
                      <a:pt x="124" y="68"/>
                      <a:pt x="127" y="77"/>
                    </a:cubicBezTo>
                    <a:cubicBezTo>
                      <a:pt x="130" y="86"/>
                      <a:pt x="129" y="96"/>
                      <a:pt x="126" y="99"/>
                    </a:cubicBezTo>
                    <a:cubicBezTo>
                      <a:pt x="124" y="102"/>
                      <a:pt x="118" y="99"/>
                      <a:pt x="117" y="98"/>
                    </a:cubicBezTo>
                    <a:cubicBezTo>
                      <a:pt x="116" y="96"/>
                      <a:pt x="120" y="92"/>
                      <a:pt x="119" y="84"/>
                    </a:cubicBezTo>
                    <a:cubicBezTo>
                      <a:pt x="119" y="76"/>
                      <a:pt x="109" y="72"/>
                      <a:pt x="102" y="75"/>
                    </a:cubicBezTo>
                    <a:cubicBezTo>
                      <a:pt x="96" y="78"/>
                      <a:pt x="94" y="89"/>
                      <a:pt x="97" y="94"/>
                    </a:cubicBezTo>
                    <a:cubicBezTo>
                      <a:pt x="98" y="95"/>
                      <a:pt x="98" y="95"/>
                      <a:pt x="98" y="96"/>
                    </a:cubicBezTo>
                    <a:cubicBezTo>
                      <a:pt x="102" y="100"/>
                      <a:pt x="112" y="103"/>
                      <a:pt x="119" y="106"/>
                    </a:cubicBezTo>
                    <a:cubicBezTo>
                      <a:pt x="126" y="107"/>
                      <a:pt x="129" y="110"/>
                      <a:pt x="128" y="115"/>
                    </a:cubicBezTo>
                    <a:cubicBezTo>
                      <a:pt x="128" y="117"/>
                      <a:pt x="128" y="118"/>
                      <a:pt x="128" y="119"/>
                    </a:cubicBezTo>
                    <a:cubicBezTo>
                      <a:pt x="128" y="120"/>
                      <a:pt x="127" y="121"/>
                      <a:pt x="127" y="123"/>
                    </a:cubicBezTo>
                    <a:cubicBezTo>
                      <a:pt x="126" y="126"/>
                      <a:pt x="125" y="129"/>
                      <a:pt x="125" y="131"/>
                    </a:cubicBezTo>
                    <a:cubicBezTo>
                      <a:pt x="125" y="138"/>
                      <a:pt x="128" y="144"/>
                      <a:pt x="134" y="151"/>
                    </a:cubicBezTo>
                    <a:cubicBezTo>
                      <a:pt x="142" y="161"/>
                      <a:pt x="146" y="179"/>
                      <a:pt x="148" y="185"/>
                    </a:cubicBezTo>
                    <a:cubicBezTo>
                      <a:pt x="149" y="191"/>
                      <a:pt x="155" y="199"/>
                      <a:pt x="161" y="211"/>
                    </a:cubicBezTo>
                    <a:cubicBezTo>
                      <a:pt x="166" y="208"/>
                      <a:pt x="172" y="204"/>
                      <a:pt x="177" y="199"/>
                    </a:cubicBezTo>
                    <a:cubicBezTo>
                      <a:pt x="172" y="190"/>
                      <a:pt x="166" y="183"/>
                      <a:pt x="165" y="181"/>
                    </a:cubicBezTo>
                    <a:cubicBezTo>
                      <a:pt x="163" y="178"/>
                      <a:pt x="166" y="179"/>
                      <a:pt x="167" y="180"/>
                    </a:cubicBezTo>
                    <a:cubicBezTo>
                      <a:pt x="172" y="183"/>
                      <a:pt x="177" y="189"/>
                      <a:pt x="181" y="196"/>
                    </a:cubicBezTo>
                    <a:cubicBezTo>
                      <a:pt x="183" y="194"/>
                      <a:pt x="185" y="192"/>
                      <a:pt x="186" y="191"/>
                    </a:cubicBezTo>
                    <a:cubicBezTo>
                      <a:pt x="190" y="187"/>
                      <a:pt x="194" y="182"/>
                      <a:pt x="198" y="178"/>
                    </a:cubicBezTo>
                    <a:cubicBezTo>
                      <a:pt x="182" y="158"/>
                      <a:pt x="176" y="144"/>
                      <a:pt x="166" y="126"/>
                    </a:cubicBezTo>
                    <a:close/>
                    <a:moveTo>
                      <a:pt x="56" y="78"/>
                    </a:moveTo>
                    <a:cubicBezTo>
                      <a:pt x="56" y="78"/>
                      <a:pt x="56" y="77"/>
                      <a:pt x="56" y="78"/>
                    </a:cubicBezTo>
                    <a:cubicBezTo>
                      <a:pt x="58" y="79"/>
                      <a:pt x="59" y="80"/>
                      <a:pt x="59" y="82"/>
                    </a:cubicBezTo>
                    <a:cubicBezTo>
                      <a:pt x="60" y="85"/>
                      <a:pt x="62" y="87"/>
                      <a:pt x="60" y="90"/>
                    </a:cubicBezTo>
                    <a:cubicBezTo>
                      <a:pt x="60" y="90"/>
                      <a:pt x="58" y="91"/>
                      <a:pt x="58" y="90"/>
                    </a:cubicBezTo>
                    <a:cubicBezTo>
                      <a:pt x="58" y="87"/>
                      <a:pt x="57" y="83"/>
                      <a:pt x="54" y="81"/>
                    </a:cubicBezTo>
                    <a:cubicBezTo>
                      <a:pt x="54" y="80"/>
                      <a:pt x="54" y="78"/>
                      <a:pt x="56" y="78"/>
                    </a:cubicBezTo>
                    <a:close/>
                    <a:moveTo>
                      <a:pt x="113" y="34"/>
                    </a:moveTo>
                    <a:cubicBezTo>
                      <a:pt x="113" y="34"/>
                      <a:pt x="114" y="33"/>
                      <a:pt x="114" y="33"/>
                    </a:cubicBezTo>
                    <a:cubicBezTo>
                      <a:pt x="115" y="30"/>
                      <a:pt x="114" y="27"/>
                      <a:pt x="115" y="25"/>
                    </a:cubicBezTo>
                    <a:cubicBezTo>
                      <a:pt x="116" y="22"/>
                      <a:pt x="120" y="23"/>
                      <a:pt x="122" y="25"/>
                    </a:cubicBezTo>
                    <a:cubicBezTo>
                      <a:pt x="124" y="27"/>
                      <a:pt x="127" y="28"/>
                      <a:pt x="128" y="30"/>
                    </a:cubicBezTo>
                    <a:cubicBezTo>
                      <a:pt x="129" y="31"/>
                      <a:pt x="129" y="32"/>
                      <a:pt x="128" y="33"/>
                    </a:cubicBezTo>
                    <a:cubicBezTo>
                      <a:pt x="126" y="34"/>
                      <a:pt x="123" y="32"/>
                      <a:pt x="121" y="34"/>
                    </a:cubicBezTo>
                    <a:cubicBezTo>
                      <a:pt x="118" y="35"/>
                      <a:pt x="114" y="39"/>
                      <a:pt x="112" y="37"/>
                    </a:cubicBezTo>
                    <a:cubicBezTo>
                      <a:pt x="112" y="37"/>
                      <a:pt x="112" y="35"/>
                      <a:pt x="113" y="34"/>
                    </a:cubicBezTo>
                    <a:close/>
                    <a:moveTo>
                      <a:pt x="107" y="77"/>
                    </a:moveTo>
                    <a:cubicBezTo>
                      <a:pt x="108" y="76"/>
                      <a:pt x="110" y="77"/>
                      <a:pt x="111" y="77"/>
                    </a:cubicBezTo>
                    <a:cubicBezTo>
                      <a:pt x="113" y="78"/>
                      <a:pt x="115" y="80"/>
                      <a:pt x="116" y="82"/>
                    </a:cubicBezTo>
                    <a:cubicBezTo>
                      <a:pt x="116" y="84"/>
                      <a:pt x="117" y="86"/>
                      <a:pt x="116" y="88"/>
                    </a:cubicBezTo>
                    <a:cubicBezTo>
                      <a:pt x="115" y="89"/>
                      <a:pt x="113" y="89"/>
                      <a:pt x="113" y="88"/>
                    </a:cubicBezTo>
                    <a:cubicBezTo>
                      <a:pt x="113" y="83"/>
                      <a:pt x="110" y="79"/>
                      <a:pt x="107" y="79"/>
                    </a:cubicBezTo>
                    <a:cubicBezTo>
                      <a:pt x="105" y="79"/>
                      <a:pt x="106" y="77"/>
                      <a:pt x="107" y="77"/>
                    </a:cubicBezTo>
                    <a:close/>
                    <a:moveTo>
                      <a:pt x="156" y="140"/>
                    </a:moveTo>
                    <a:cubicBezTo>
                      <a:pt x="154" y="144"/>
                      <a:pt x="152" y="142"/>
                      <a:pt x="148" y="139"/>
                    </a:cubicBezTo>
                    <a:cubicBezTo>
                      <a:pt x="146" y="137"/>
                      <a:pt x="145" y="136"/>
                      <a:pt x="143" y="131"/>
                    </a:cubicBezTo>
                    <a:cubicBezTo>
                      <a:pt x="141" y="127"/>
                      <a:pt x="141" y="122"/>
                      <a:pt x="144" y="125"/>
                    </a:cubicBezTo>
                    <a:cubicBezTo>
                      <a:pt x="146" y="127"/>
                      <a:pt x="148" y="129"/>
                      <a:pt x="153" y="131"/>
                    </a:cubicBezTo>
                    <a:cubicBezTo>
                      <a:pt x="158" y="133"/>
                      <a:pt x="158" y="135"/>
                      <a:pt x="156" y="140"/>
                    </a:cubicBezTo>
                    <a:close/>
                    <a:moveTo>
                      <a:pt x="83" y="95"/>
                    </a:moveTo>
                    <a:cubicBezTo>
                      <a:pt x="83" y="95"/>
                      <a:pt x="82" y="95"/>
                      <a:pt x="82" y="96"/>
                    </a:cubicBezTo>
                    <a:cubicBezTo>
                      <a:pt x="83" y="97"/>
                      <a:pt x="85" y="97"/>
                      <a:pt x="87" y="98"/>
                    </a:cubicBezTo>
                    <a:cubicBezTo>
                      <a:pt x="87" y="99"/>
                      <a:pt x="89" y="99"/>
                      <a:pt x="90" y="98"/>
                    </a:cubicBezTo>
                    <a:cubicBezTo>
                      <a:pt x="91" y="94"/>
                      <a:pt x="86" y="95"/>
                      <a:pt x="83" y="95"/>
                    </a:cubicBezTo>
                    <a:close/>
                    <a:moveTo>
                      <a:pt x="62" y="97"/>
                    </a:moveTo>
                    <a:cubicBezTo>
                      <a:pt x="62" y="98"/>
                      <a:pt x="62" y="100"/>
                      <a:pt x="63" y="100"/>
                    </a:cubicBezTo>
                    <a:cubicBezTo>
                      <a:pt x="65" y="101"/>
                      <a:pt x="66" y="99"/>
                      <a:pt x="66" y="98"/>
                    </a:cubicBezTo>
                    <a:cubicBezTo>
                      <a:pt x="66" y="98"/>
                      <a:pt x="67" y="97"/>
                      <a:pt x="67" y="97"/>
                    </a:cubicBezTo>
                    <a:cubicBezTo>
                      <a:pt x="68" y="97"/>
                      <a:pt x="69" y="97"/>
                      <a:pt x="69" y="97"/>
                    </a:cubicBezTo>
                    <a:cubicBezTo>
                      <a:pt x="70" y="96"/>
                      <a:pt x="70" y="95"/>
                      <a:pt x="70" y="95"/>
                    </a:cubicBezTo>
                    <a:cubicBezTo>
                      <a:pt x="67" y="95"/>
                      <a:pt x="64" y="95"/>
                      <a:pt x="62" y="97"/>
                    </a:cubicBezTo>
                    <a:close/>
                  </a:path>
                </a:pathLst>
              </a:custGeom>
              <a:solidFill>
                <a:srgbClr val="02020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894" name="Group 893">
              <a:extLst>
                <a:ext uri="{FF2B5EF4-FFF2-40B4-BE49-F238E27FC236}">
                  <a16:creationId xmlns:a16="http://schemas.microsoft.com/office/drawing/2014/main" id="{8A721E6E-BCEC-F53A-D1D3-8F56DCBE87EF}"/>
                </a:ext>
              </a:extLst>
            </p:cNvPr>
            <p:cNvGrpSpPr/>
            <p:nvPr/>
          </p:nvGrpSpPr>
          <p:grpSpPr>
            <a:xfrm>
              <a:off x="9809783" y="4367419"/>
              <a:ext cx="419765" cy="356124"/>
              <a:chOff x="7576237" y="4367419"/>
              <a:chExt cx="419765" cy="356124"/>
            </a:xfrm>
            <a:solidFill>
              <a:srgbClr val="000000"/>
            </a:solidFill>
          </p:grpSpPr>
          <p:grpSp>
            <p:nvGrpSpPr>
              <p:cNvPr id="895" name="Group 349">
                <a:extLst>
                  <a:ext uri="{FF2B5EF4-FFF2-40B4-BE49-F238E27FC236}">
                    <a16:creationId xmlns:a16="http://schemas.microsoft.com/office/drawing/2014/main" id="{B95B7941-1857-948F-0A4D-0242917665AA}"/>
                  </a:ext>
                </a:extLst>
              </p:cNvPr>
              <p:cNvGrpSpPr>
                <a:grpSpLocks noChangeAspect="1"/>
              </p:cNvGrpSpPr>
              <p:nvPr/>
            </p:nvGrpSpPr>
            <p:grpSpPr bwMode="auto">
              <a:xfrm>
                <a:off x="7576237" y="4367419"/>
                <a:ext cx="419765" cy="356124"/>
                <a:chOff x="1293" y="2"/>
                <a:chExt cx="5092" cy="4320"/>
              </a:xfrm>
              <a:grpFill/>
            </p:grpSpPr>
            <p:sp>
              <p:nvSpPr>
                <p:cNvPr id="897" name="Freeform 350">
                  <a:extLst>
                    <a:ext uri="{FF2B5EF4-FFF2-40B4-BE49-F238E27FC236}">
                      <a16:creationId xmlns:a16="http://schemas.microsoft.com/office/drawing/2014/main" id="{CA317456-DF19-076E-0F1B-B8E87FBCEDE0}"/>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98" name="Freeform 351">
                  <a:extLst>
                    <a:ext uri="{FF2B5EF4-FFF2-40B4-BE49-F238E27FC236}">
                      <a16:creationId xmlns:a16="http://schemas.microsoft.com/office/drawing/2014/main" id="{DA1530EE-D024-CC39-A817-AAD4C30CA0F3}"/>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896" name="Freeform 355">
                <a:extLst>
                  <a:ext uri="{FF2B5EF4-FFF2-40B4-BE49-F238E27FC236}">
                    <a16:creationId xmlns:a16="http://schemas.microsoft.com/office/drawing/2014/main" id="{3F8B3D5F-26F3-7211-7BC5-216BA7CEFD40}"/>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nvGrpSpPr>
          <p:cNvPr id="64583" name="Group 18">
            <a:extLst>
              <a:ext uri="{FF2B5EF4-FFF2-40B4-BE49-F238E27FC236}">
                <a16:creationId xmlns:a16="http://schemas.microsoft.com/office/drawing/2014/main" id="{576BBA5A-742C-8420-89CC-2949050FCD78}"/>
              </a:ext>
            </a:extLst>
          </p:cNvPr>
          <p:cNvGrpSpPr>
            <a:grpSpLocks/>
          </p:cNvGrpSpPr>
          <p:nvPr/>
        </p:nvGrpSpPr>
        <p:grpSpPr bwMode="auto">
          <a:xfrm>
            <a:off x="8183563" y="3270250"/>
            <a:ext cx="315912" cy="266700"/>
            <a:chOff x="10912232" y="4360424"/>
            <a:chExt cx="419765" cy="356124"/>
          </a:xfrm>
        </p:grpSpPr>
        <p:grpSp>
          <p:nvGrpSpPr>
            <p:cNvPr id="64740" name="Group 871">
              <a:extLst>
                <a:ext uri="{FF2B5EF4-FFF2-40B4-BE49-F238E27FC236}">
                  <a16:creationId xmlns:a16="http://schemas.microsoft.com/office/drawing/2014/main" id="{FBE4A04F-AD0D-BEEC-15F7-E69D91C702B9}"/>
                </a:ext>
              </a:extLst>
            </p:cNvPr>
            <p:cNvGrpSpPr>
              <a:grpSpLocks/>
            </p:cNvGrpSpPr>
            <p:nvPr/>
          </p:nvGrpSpPr>
          <p:grpSpPr bwMode="auto">
            <a:xfrm>
              <a:off x="11211861" y="4606928"/>
              <a:ext cx="87096" cy="71056"/>
              <a:chOff x="1086786" y="5702303"/>
              <a:chExt cx="100182" cy="81732"/>
            </a:xfrm>
          </p:grpSpPr>
          <p:sp>
            <p:nvSpPr>
              <p:cNvPr id="444" name="Freeform 164">
                <a:extLst>
                  <a:ext uri="{FF2B5EF4-FFF2-40B4-BE49-F238E27FC236}">
                    <a16:creationId xmlns:a16="http://schemas.microsoft.com/office/drawing/2014/main" id="{5C36DA07-210B-8596-FDA7-508875577FFA}"/>
                  </a:ext>
                </a:extLst>
              </p:cNvPr>
              <p:cNvSpPr>
                <a:spLocks/>
              </p:cNvSpPr>
              <p:nvPr/>
            </p:nvSpPr>
            <p:spPr bwMode="auto">
              <a:xfrm>
                <a:off x="1176445" y="5779627"/>
                <a:ext cx="4853" cy="4877"/>
              </a:xfrm>
              <a:custGeom>
                <a:avLst/>
                <a:gdLst>
                  <a:gd name="T0" fmla="*/ 17 w 17"/>
                  <a:gd name="T1" fmla="*/ 2 h 24"/>
                  <a:gd name="T2" fmla="*/ 10 w 17"/>
                  <a:gd name="T3" fmla="*/ 2 h 24"/>
                  <a:gd name="T4" fmla="*/ 10 w 17"/>
                  <a:gd name="T5" fmla="*/ 24 h 24"/>
                  <a:gd name="T6" fmla="*/ 8 w 17"/>
                  <a:gd name="T7" fmla="*/ 24 h 24"/>
                  <a:gd name="T8" fmla="*/ 8 w 17"/>
                  <a:gd name="T9" fmla="*/ 2 h 24"/>
                  <a:gd name="T10" fmla="*/ 0 w 17"/>
                  <a:gd name="T11" fmla="*/ 2 h 24"/>
                  <a:gd name="T12" fmla="*/ 0 w 17"/>
                  <a:gd name="T13" fmla="*/ 0 h 24"/>
                  <a:gd name="T14" fmla="*/ 17 w 17"/>
                  <a:gd name="T15" fmla="*/ 0 h 24"/>
                  <a:gd name="T16" fmla="*/ 17 w 17"/>
                  <a:gd name="T1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4">
                    <a:moveTo>
                      <a:pt x="17" y="2"/>
                    </a:moveTo>
                    <a:lnTo>
                      <a:pt x="10" y="2"/>
                    </a:lnTo>
                    <a:lnTo>
                      <a:pt x="10" y="24"/>
                    </a:lnTo>
                    <a:lnTo>
                      <a:pt x="8" y="24"/>
                    </a:lnTo>
                    <a:lnTo>
                      <a:pt x="8" y="2"/>
                    </a:lnTo>
                    <a:lnTo>
                      <a:pt x="0" y="2"/>
                    </a:lnTo>
                    <a:lnTo>
                      <a:pt x="0" y="0"/>
                    </a:lnTo>
                    <a:lnTo>
                      <a:pt x="17" y="0"/>
                    </a:lnTo>
                    <a:lnTo>
                      <a:pt x="17" y="2"/>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45" name="Freeform 165">
                <a:extLst>
                  <a:ext uri="{FF2B5EF4-FFF2-40B4-BE49-F238E27FC236}">
                    <a16:creationId xmlns:a16="http://schemas.microsoft.com/office/drawing/2014/main" id="{5F3C3CBB-5EF2-C8A9-53E6-93449A606B70}"/>
                  </a:ext>
                </a:extLst>
              </p:cNvPr>
              <p:cNvSpPr>
                <a:spLocks/>
              </p:cNvSpPr>
              <p:nvPr/>
            </p:nvSpPr>
            <p:spPr bwMode="auto">
              <a:xfrm>
                <a:off x="1181298" y="5779627"/>
                <a:ext cx="4853" cy="4877"/>
              </a:xfrm>
              <a:custGeom>
                <a:avLst/>
                <a:gdLst>
                  <a:gd name="T0" fmla="*/ 11 w 11"/>
                  <a:gd name="T1" fmla="*/ 10 h 10"/>
                  <a:gd name="T2" fmla="*/ 9 w 11"/>
                  <a:gd name="T3" fmla="*/ 10 h 10"/>
                  <a:gd name="T4" fmla="*/ 9 w 11"/>
                  <a:gd name="T5" fmla="*/ 3 h 10"/>
                  <a:gd name="T6" fmla="*/ 9 w 11"/>
                  <a:gd name="T7" fmla="*/ 2 h 10"/>
                  <a:gd name="T8" fmla="*/ 9 w 11"/>
                  <a:gd name="T9" fmla="*/ 2 h 10"/>
                  <a:gd name="T10" fmla="*/ 9 w 11"/>
                  <a:gd name="T11" fmla="*/ 3 h 10"/>
                  <a:gd name="T12" fmla="*/ 6 w 11"/>
                  <a:gd name="T13" fmla="*/ 10 h 10"/>
                  <a:gd name="T14" fmla="*/ 5 w 11"/>
                  <a:gd name="T15" fmla="*/ 10 h 10"/>
                  <a:gd name="T16" fmla="*/ 2 w 11"/>
                  <a:gd name="T17" fmla="*/ 3 h 10"/>
                  <a:gd name="T18" fmla="*/ 1 w 11"/>
                  <a:gd name="T19" fmla="*/ 2 h 10"/>
                  <a:gd name="T20" fmla="*/ 1 w 11"/>
                  <a:gd name="T21" fmla="*/ 2 h 10"/>
                  <a:gd name="T22" fmla="*/ 1 w 11"/>
                  <a:gd name="T23" fmla="*/ 3 h 10"/>
                  <a:gd name="T24" fmla="*/ 1 w 11"/>
                  <a:gd name="T25" fmla="*/ 10 h 10"/>
                  <a:gd name="T26" fmla="*/ 0 w 11"/>
                  <a:gd name="T27" fmla="*/ 10 h 10"/>
                  <a:gd name="T28" fmla="*/ 0 w 11"/>
                  <a:gd name="T29" fmla="*/ 0 h 10"/>
                  <a:gd name="T30" fmla="*/ 2 w 11"/>
                  <a:gd name="T31" fmla="*/ 0 h 10"/>
                  <a:gd name="T32" fmla="*/ 5 w 11"/>
                  <a:gd name="T33" fmla="*/ 7 h 10"/>
                  <a:gd name="T34" fmla="*/ 5 w 11"/>
                  <a:gd name="T35" fmla="*/ 8 h 10"/>
                  <a:gd name="T36" fmla="*/ 5 w 11"/>
                  <a:gd name="T37" fmla="*/ 8 h 10"/>
                  <a:gd name="T38" fmla="*/ 6 w 11"/>
                  <a:gd name="T39" fmla="*/ 7 h 10"/>
                  <a:gd name="T40" fmla="*/ 9 w 11"/>
                  <a:gd name="T41" fmla="*/ 0 h 10"/>
                  <a:gd name="T42" fmla="*/ 11 w 11"/>
                  <a:gd name="T43" fmla="*/ 0 h 10"/>
                  <a:gd name="T44" fmla="*/ 11 w 11"/>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0">
                    <a:moveTo>
                      <a:pt x="11" y="10"/>
                    </a:moveTo>
                    <a:cubicBezTo>
                      <a:pt x="9" y="10"/>
                      <a:pt x="9" y="10"/>
                      <a:pt x="9" y="10"/>
                    </a:cubicBezTo>
                    <a:cubicBezTo>
                      <a:pt x="9" y="3"/>
                      <a:pt x="9" y="3"/>
                      <a:pt x="9" y="3"/>
                    </a:cubicBezTo>
                    <a:cubicBezTo>
                      <a:pt x="9" y="3"/>
                      <a:pt x="9" y="2"/>
                      <a:pt x="9" y="2"/>
                    </a:cubicBezTo>
                    <a:cubicBezTo>
                      <a:pt x="9" y="2"/>
                      <a:pt x="9" y="2"/>
                      <a:pt x="9" y="2"/>
                    </a:cubicBezTo>
                    <a:cubicBezTo>
                      <a:pt x="9" y="2"/>
                      <a:pt x="9" y="2"/>
                      <a:pt x="9" y="3"/>
                    </a:cubicBezTo>
                    <a:cubicBezTo>
                      <a:pt x="6" y="10"/>
                      <a:pt x="6" y="10"/>
                      <a:pt x="6" y="10"/>
                    </a:cubicBezTo>
                    <a:cubicBezTo>
                      <a:pt x="5" y="10"/>
                      <a:pt x="5" y="10"/>
                      <a:pt x="5" y="10"/>
                    </a:cubicBezTo>
                    <a:cubicBezTo>
                      <a:pt x="2" y="3"/>
                      <a:pt x="2" y="3"/>
                      <a:pt x="2" y="3"/>
                    </a:cubicBezTo>
                    <a:cubicBezTo>
                      <a:pt x="2" y="2"/>
                      <a:pt x="1" y="2"/>
                      <a:pt x="1" y="2"/>
                    </a:cubicBezTo>
                    <a:cubicBezTo>
                      <a:pt x="1" y="2"/>
                      <a:pt x="1" y="2"/>
                      <a:pt x="1" y="2"/>
                    </a:cubicBezTo>
                    <a:cubicBezTo>
                      <a:pt x="1" y="2"/>
                      <a:pt x="1" y="3"/>
                      <a:pt x="1" y="3"/>
                    </a:cubicBezTo>
                    <a:cubicBezTo>
                      <a:pt x="1" y="10"/>
                      <a:pt x="1" y="10"/>
                      <a:pt x="1" y="10"/>
                    </a:cubicBezTo>
                    <a:cubicBezTo>
                      <a:pt x="0" y="10"/>
                      <a:pt x="0" y="10"/>
                      <a:pt x="0" y="10"/>
                    </a:cubicBezTo>
                    <a:cubicBezTo>
                      <a:pt x="0" y="0"/>
                      <a:pt x="0" y="0"/>
                      <a:pt x="0" y="0"/>
                    </a:cubicBezTo>
                    <a:cubicBezTo>
                      <a:pt x="2" y="0"/>
                      <a:pt x="2" y="0"/>
                      <a:pt x="2" y="0"/>
                    </a:cubicBezTo>
                    <a:cubicBezTo>
                      <a:pt x="5" y="7"/>
                      <a:pt x="5" y="7"/>
                      <a:pt x="5" y="7"/>
                    </a:cubicBezTo>
                    <a:cubicBezTo>
                      <a:pt x="5" y="7"/>
                      <a:pt x="5" y="8"/>
                      <a:pt x="5" y="8"/>
                    </a:cubicBezTo>
                    <a:cubicBezTo>
                      <a:pt x="5" y="8"/>
                      <a:pt x="5" y="8"/>
                      <a:pt x="5" y="8"/>
                    </a:cubicBezTo>
                    <a:cubicBezTo>
                      <a:pt x="6" y="8"/>
                      <a:pt x="6" y="7"/>
                      <a:pt x="6" y="7"/>
                    </a:cubicBezTo>
                    <a:cubicBezTo>
                      <a:pt x="9" y="0"/>
                      <a:pt x="9" y="0"/>
                      <a:pt x="9" y="0"/>
                    </a:cubicBezTo>
                    <a:cubicBezTo>
                      <a:pt x="11" y="0"/>
                      <a:pt x="11" y="0"/>
                      <a:pt x="11" y="0"/>
                    </a:cubicBezTo>
                    <a:cubicBezTo>
                      <a:pt x="11" y="10"/>
                      <a:pt x="11" y="10"/>
                      <a:pt x="11" y="10"/>
                    </a:cubicBez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46" name="Freeform 166">
                <a:extLst>
                  <a:ext uri="{FF2B5EF4-FFF2-40B4-BE49-F238E27FC236}">
                    <a16:creationId xmlns:a16="http://schemas.microsoft.com/office/drawing/2014/main" id="{1370DC75-973E-9BA7-2346-B0D27570A559}"/>
                  </a:ext>
                </a:extLst>
              </p:cNvPr>
              <p:cNvSpPr>
                <a:spLocks/>
              </p:cNvSpPr>
              <p:nvPr/>
            </p:nvSpPr>
            <p:spPr bwMode="auto">
              <a:xfrm>
                <a:off x="1125494" y="5701603"/>
                <a:ext cx="48526" cy="39012"/>
              </a:xfrm>
              <a:custGeom>
                <a:avLst/>
                <a:gdLst>
                  <a:gd name="T0" fmla="*/ 226 w 226"/>
                  <a:gd name="T1" fmla="*/ 182 h 182"/>
                  <a:gd name="T2" fmla="*/ 226 w 226"/>
                  <a:gd name="T3" fmla="*/ 0 h 182"/>
                  <a:gd name="T4" fmla="*/ 0 w 226"/>
                  <a:gd name="T5" fmla="*/ 31 h 182"/>
                  <a:gd name="T6" fmla="*/ 0 w 226"/>
                  <a:gd name="T7" fmla="*/ 182 h 182"/>
                  <a:gd name="T8" fmla="*/ 226 w 226"/>
                  <a:gd name="T9" fmla="*/ 182 h 182"/>
                </a:gdLst>
                <a:ahLst/>
                <a:cxnLst>
                  <a:cxn ang="0">
                    <a:pos x="T0" y="T1"/>
                  </a:cxn>
                  <a:cxn ang="0">
                    <a:pos x="T2" y="T3"/>
                  </a:cxn>
                  <a:cxn ang="0">
                    <a:pos x="T4" y="T5"/>
                  </a:cxn>
                  <a:cxn ang="0">
                    <a:pos x="T6" y="T7"/>
                  </a:cxn>
                  <a:cxn ang="0">
                    <a:pos x="T8" y="T9"/>
                  </a:cxn>
                </a:cxnLst>
                <a:rect l="0" t="0" r="r" b="b"/>
                <a:pathLst>
                  <a:path w="226" h="182">
                    <a:moveTo>
                      <a:pt x="226" y="182"/>
                    </a:moveTo>
                    <a:lnTo>
                      <a:pt x="226" y="0"/>
                    </a:lnTo>
                    <a:lnTo>
                      <a:pt x="0" y="31"/>
                    </a:lnTo>
                    <a:lnTo>
                      <a:pt x="0" y="182"/>
                    </a:lnTo>
                    <a:lnTo>
                      <a:pt x="226" y="182"/>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47" name="Freeform 167">
                <a:extLst>
                  <a:ext uri="{FF2B5EF4-FFF2-40B4-BE49-F238E27FC236}">
                    <a16:creationId xmlns:a16="http://schemas.microsoft.com/office/drawing/2014/main" id="{908A8BC8-55DD-45B2-3A36-389EB7663EAF}"/>
                  </a:ext>
                </a:extLst>
              </p:cNvPr>
              <p:cNvSpPr>
                <a:spLocks/>
              </p:cNvSpPr>
              <p:nvPr/>
            </p:nvSpPr>
            <p:spPr bwMode="auto">
              <a:xfrm>
                <a:off x="1086673" y="5708918"/>
                <a:ext cx="33968" cy="31697"/>
              </a:xfrm>
              <a:custGeom>
                <a:avLst/>
                <a:gdLst>
                  <a:gd name="T0" fmla="*/ 165 w 165"/>
                  <a:gd name="T1" fmla="*/ 0 h 149"/>
                  <a:gd name="T2" fmla="*/ 0 w 165"/>
                  <a:gd name="T3" fmla="*/ 22 h 149"/>
                  <a:gd name="T4" fmla="*/ 0 w 165"/>
                  <a:gd name="T5" fmla="*/ 149 h 149"/>
                  <a:gd name="T6" fmla="*/ 165 w 165"/>
                  <a:gd name="T7" fmla="*/ 149 h 149"/>
                  <a:gd name="T8" fmla="*/ 165 w 165"/>
                  <a:gd name="T9" fmla="*/ 0 h 149"/>
                </a:gdLst>
                <a:ahLst/>
                <a:cxnLst>
                  <a:cxn ang="0">
                    <a:pos x="T0" y="T1"/>
                  </a:cxn>
                  <a:cxn ang="0">
                    <a:pos x="T2" y="T3"/>
                  </a:cxn>
                  <a:cxn ang="0">
                    <a:pos x="T4" y="T5"/>
                  </a:cxn>
                  <a:cxn ang="0">
                    <a:pos x="T6" y="T7"/>
                  </a:cxn>
                  <a:cxn ang="0">
                    <a:pos x="T8" y="T9"/>
                  </a:cxn>
                </a:cxnLst>
                <a:rect l="0" t="0" r="r" b="b"/>
                <a:pathLst>
                  <a:path w="165" h="149">
                    <a:moveTo>
                      <a:pt x="165" y="0"/>
                    </a:moveTo>
                    <a:lnTo>
                      <a:pt x="0" y="22"/>
                    </a:lnTo>
                    <a:lnTo>
                      <a:pt x="0" y="149"/>
                    </a:lnTo>
                    <a:lnTo>
                      <a:pt x="165" y="149"/>
                    </a:lnTo>
                    <a:lnTo>
                      <a:pt x="165" y="0"/>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48" name="Freeform 168">
                <a:extLst>
                  <a:ext uri="{FF2B5EF4-FFF2-40B4-BE49-F238E27FC236}">
                    <a16:creationId xmlns:a16="http://schemas.microsoft.com/office/drawing/2014/main" id="{3A3873EB-069A-47ED-578A-EA27F82870CE}"/>
                  </a:ext>
                </a:extLst>
              </p:cNvPr>
              <p:cNvSpPr>
                <a:spLocks/>
              </p:cNvSpPr>
              <p:nvPr/>
            </p:nvSpPr>
            <p:spPr bwMode="auto">
              <a:xfrm>
                <a:off x="1086673" y="5743054"/>
                <a:ext cx="33968" cy="34136"/>
              </a:xfrm>
              <a:custGeom>
                <a:avLst/>
                <a:gdLst>
                  <a:gd name="T0" fmla="*/ 0 w 165"/>
                  <a:gd name="T1" fmla="*/ 0 h 152"/>
                  <a:gd name="T2" fmla="*/ 0 w 165"/>
                  <a:gd name="T3" fmla="*/ 130 h 152"/>
                  <a:gd name="T4" fmla="*/ 165 w 165"/>
                  <a:gd name="T5" fmla="*/ 152 h 152"/>
                  <a:gd name="T6" fmla="*/ 165 w 165"/>
                  <a:gd name="T7" fmla="*/ 0 h 152"/>
                  <a:gd name="T8" fmla="*/ 0 w 165"/>
                  <a:gd name="T9" fmla="*/ 0 h 152"/>
                </a:gdLst>
                <a:ahLst/>
                <a:cxnLst>
                  <a:cxn ang="0">
                    <a:pos x="T0" y="T1"/>
                  </a:cxn>
                  <a:cxn ang="0">
                    <a:pos x="T2" y="T3"/>
                  </a:cxn>
                  <a:cxn ang="0">
                    <a:pos x="T4" y="T5"/>
                  </a:cxn>
                  <a:cxn ang="0">
                    <a:pos x="T6" y="T7"/>
                  </a:cxn>
                  <a:cxn ang="0">
                    <a:pos x="T8" y="T9"/>
                  </a:cxn>
                </a:cxnLst>
                <a:rect l="0" t="0" r="r" b="b"/>
                <a:pathLst>
                  <a:path w="165" h="152">
                    <a:moveTo>
                      <a:pt x="0" y="0"/>
                    </a:moveTo>
                    <a:lnTo>
                      <a:pt x="0" y="130"/>
                    </a:lnTo>
                    <a:lnTo>
                      <a:pt x="165" y="152"/>
                    </a:lnTo>
                    <a:lnTo>
                      <a:pt x="165" y="0"/>
                    </a:lnTo>
                    <a:lnTo>
                      <a:pt x="0" y="0"/>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49" name="Freeform 169">
                <a:extLst>
                  <a:ext uri="{FF2B5EF4-FFF2-40B4-BE49-F238E27FC236}">
                    <a16:creationId xmlns:a16="http://schemas.microsoft.com/office/drawing/2014/main" id="{CB26DAD7-63E4-5F21-D2BF-491AAE84C04F}"/>
                  </a:ext>
                </a:extLst>
              </p:cNvPr>
              <p:cNvSpPr>
                <a:spLocks/>
              </p:cNvSpPr>
              <p:nvPr/>
            </p:nvSpPr>
            <p:spPr bwMode="auto">
              <a:xfrm>
                <a:off x="1125494" y="5743054"/>
                <a:ext cx="48526" cy="41450"/>
              </a:xfrm>
              <a:custGeom>
                <a:avLst/>
                <a:gdLst>
                  <a:gd name="T0" fmla="*/ 0 w 226"/>
                  <a:gd name="T1" fmla="*/ 154 h 185"/>
                  <a:gd name="T2" fmla="*/ 226 w 226"/>
                  <a:gd name="T3" fmla="*/ 185 h 185"/>
                  <a:gd name="T4" fmla="*/ 226 w 226"/>
                  <a:gd name="T5" fmla="*/ 0 h 185"/>
                  <a:gd name="T6" fmla="*/ 0 w 226"/>
                  <a:gd name="T7" fmla="*/ 0 h 185"/>
                  <a:gd name="T8" fmla="*/ 0 w 226"/>
                  <a:gd name="T9" fmla="*/ 154 h 185"/>
                </a:gdLst>
                <a:ahLst/>
                <a:cxnLst>
                  <a:cxn ang="0">
                    <a:pos x="T0" y="T1"/>
                  </a:cxn>
                  <a:cxn ang="0">
                    <a:pos x="T2" y="T3"/>
                  </a:cxn>
                  <a:cxn ang="0">
                    <a:pos x="T4" y="T5"/>
                  </a:cxn>
                  <a:cxn ang="0">
                    <a:pos x="T6" y="T7"/>
                  </a:cxn>
                  <a:cxn ang="0">
                    <a:pos x="T8" y="T9"/>
                  </a:cxn>
                </a:cxnLst>
                <a:rect l="0" t="0" r="r" b="b"/>
                <a:pathLst>
                  <a:path w="226" h="185">
                    <a:moveTo>
                      <a:pt x="0" y="154"/>
                    </a:moveTo>
                    <a:lnTo>
                      <a:pt x="226" y="185"/>
                    </a:lnTo>
                    <a:lnTo>
                      <a:pt x="226" y="0"/>
                    </a:lnTo>
                    <a:lnTo>
                      <a:pt x="0" y="0"/>
                    </a:lnTo>
                    <a:lnTo>
                      <a:pt x="0" y="154"/>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899" name="Group 898">
              <a:extLst>
                <a:ext uri="{FF2B5EF4-FFF2-40B4-BE49-F238E27FC236}">
                  <a16:creationId xmlns:a16="http://schemas.microsoft.com/office/drawing/2014/main" id="{952CA826-071B-129F-F194-B86367EE3937}"/>
                </a:ext>
              </a:extLst>
            </p:cNvPr>
            <p:cNvGrpSpPr/>
            <p:nvPr/>
          </p:nvGrpSpPr>
          <p:grpSpPr>
            <a:xfrm>
              <a:off x="10912232" y="4360424"/>
              <a:ext cx="419765" cy="356124"/>
              <a:chOff x="7576237" y="4367419"/>
              <a:chExt cx="419765" cy="356124"/>
            </a:xfrm>
            <a:solidFill>
              <a:srgbClr val="000000"/>
            </a:solidFill>
          </p:grpSpPr>
          <p:grpSp>
            <p:nvGrpSpPr>
              <p:cNvPr id="900" name="Group 349">
                <a:extLst>
                  <a:ext uri="{FF2B5EF4-FFF2-40B4-BE49-F238E27FC236}">
                    <a16:creationId xmlns:a16="http://schemas.microsoft.com/office/drawing/2014/main" id="{261B1ECD-2B27-3368-B9DD-97A7A6CCE96F}"/>
                  </a:ext>
                </a:extLst>
              </p:cNvPr>
              <p:cNvGrpSpPr>
                <a:grpSpLocks noChangeAspect="1"/>
              </p:cNvGrpSpPr>
              <p:nvPr/>
            </p:nvGrpSpPr>
            <p:grpSpPr bwMode="auto">
              <a:xfrm>
                <a:off x="7576237" y="4367419"/>
                <a:ext cx="419765" cy="356124"/>
                <a:chOff x="1293" y="2"/>
                <a:chExt cx="5092" cy="4320"/>
              </a:xfrm>
              <a:grpFill/>
            </p:grpSpPr>
            <p:sp>
              <p:nvSpPr>
                <p:cNvPr id="902" name="Freeform 350">
                  <a:extLst>
                    <a:ext uri="{FF2B5EF4-FFF2-40B4-BE49-F238E27FC236}">
                      <a16:creationId xmlns:a16="http://schemas.microsoft.com/office/drawing/2014/main" id="{B7DA4D7B-BAC9-C09E-A435-1E9B00D5A0B6}"/>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03" name="Freeform 351">
                  <a:extLst>
                    <a:ext uri="{FF2B5EF4-FFF2-40B4-BE49-F238E27FC236}">
                      <a16:creationId xmlns:a16="http://schemas.microsoft.com/office/drawing/2014/main" id="{79E02BF6-7523-0DA2-B16D-6168FDBA83F2}"/>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901" name="Freeform 355">
                <a:extLst>
                  <a:ext uri="{FF2B5EF4-FFF2-40B4-BE49-F238E27FC236}">
                    <a16:creationId xmlns:a16="http://schemas.microsoft.com/office/drawing/2014/main" id="{4BFC8BB4-2474-AD46-3E66-A8AA33720E9F}"/>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nvGrpSpPr>
          <p:cNvPr id="64584" name="Group 15">
            <a:extLst>
              <a:ext uri="{FF2B5EF4-FFF2-40B4-BE49-F238E27FC236}">
                <a16:creationId xmlns:a16="http://schemas.microsoft.com/office/drawing/2014/main" id="{81CB36DF-4E2B-8E25-7176-623F8CE926BB}"/>
              </a:ext>
            </a:extLst>
          </p:cNvPr>
          <p:cNvGrpSpPr>
            <a:grpSpLocks/>
          </p:cNvGrpSpPr>
          <p:nvPr/>
        </p:nvGrpSpPr>
        <p:grpSpPr bwMode="auto">
          <a:xfrm>
            <a:off x="627063" y="4092575"/>
            <a:ext cx="315912" cy="266700"/>
            <a:chOff x="836683" y="5455799"/>
            <a:chExt cx="419765" cy="356124"/>
          </a:xfrm>
        </p:grpSpPr>
        <p:sp>
          <p:nvSpPr>
            <p:cNvPr id="454" name="Freeform 187">
              <a:extLst>
                <a:ext uri="{FF2B5EF4-FFF2-40B4-BE49-F238E27FC236}">
                  <a16:creationId xmlns:a16="http://schemas.microsoft.com/office/drawing/2014/main" id="{1B07D19C-B0C0-F0BE-667E-7871AD4CC75A}"/>
                </a:ext>
              </a:extLst>
            </p:cNvPr>
            <p:cNvSpPr>
              <a:spLocks noEditPoints="1"/>
            </p:cNvSpPr>
            <p:nvPr/>
          </p:nvSpPr>
          <p:spPr bwMode="auto">
            <a:xfrm>
              <a:off x="1131996" y="5688975"/>
              <a:ext cx="99140" cy="97510"/>
            </a:xfrm>
            <a:custGeom>
              <a:avLst/>
              <a:gdLst>
                <a:gd name="T0" fmla="*/ 97 w 194"/>
                <a:gd name="T1" fmla="*/ 193 h 193"/>
                <a:gd name="T2" fmla="*/ 164 w 194"/>
                <a:gd name="T3" fmla="*/ 117 h 193"/>
                <a:gd name="T4" fmla="*/ 159 w 194"/>
                <a:gd name="T5" fmla="*/ 136 h 193"/>
                <a:gd name="T6" fmla="*/ 97 w 194"/>
                <a:gd name="T7" fmla="*/ 180 h 193"/>
                <a:gd name="T8" fmla="*/ 20 w 194"/>
                <a:gd name="T9" fmla="*/ 75 h 193"/>
                <a:gd name="T10" fmla="*/ 29 w 194"/>
                <a:gd name="T11" fmla="*/ 80 h 193"/>
                <a:gd name="T12" fmla="*/ 34 w 194"/>
                <a:gd name="T13" fmla="*/ 86 h 193"/>
                <a:gd name="T14" fmla="*/ 35 w 194"/>
                <a:gd name="T15" fmla="*/ 86 h 193"/>
                <a:gd name="T16" fmla="*/ 35 w 194"/>
                <a:gd name="T17" fmla="*/ 88 h 193"/>
                <a:gd name="T18" fmla="*/ 40 w 194"/>
                <a:gd name="T19" fmla="*/ 92 h 193"/>
                <a:gd name="T20" fmla="*/ 41 w 194"/>
                <a:gd name="T21" fmla="*/ 94 h 193"/>
                <a:gd name="T22" fmla="*/ 38 w 194"/>
                <a:gd name="T23" fmla="*/ 106 h 193"/>
                <a:gd name="T24" fmla="*/ 55 w 194"/>
                <a:gd name="T25" fmla="*/ 139 h 193"/>
                <a:gd name="T26" fmla="*/ 75 w 194"/>
                <a:gd name="T27" fmla="*/ 175 h 193"/>
                <a:gd name="T28" fmla="*/ 81 w 194"/>
                <a:gd name="T29" fmla="*/ 173 h 193"/>
                <a:gd name="T30" fmla="*/ 74 w 194"/>
                <a:gd name="T31" fmla="*/ 163 h 193"/>
                <a:gd name="T32" fmla="*/ 76 w 194"/>
                <a:gd name="T33" fmla="*/ 158 h 193"/>
                <a:gd name="T34" fmla="*/ 82 w 194"/>
                <a:gd name="T35" fmla="*/ 152 h 193"/>
                <a:gd name="T36" fmla="*/ 95 w 194"/>
                <a:gd name="T37" fmla="*/ 137 h 193"/>
                <a:gd name="T38" fmla="*/ 105 w 194"/>
                <a:gd name="T39" fmla="*/ 125 h 193"/>
                <a:gd name="T40" fmla="*/ 109 w 194"/>
                <a:gd name="T41" fmla="*/ 106 h 193"/>
                <a:gd name="T42" fmla="*/ 94 w 194"/>
                <a:gd name="T43" fmla="*/ 100 h 193"/>
                <a:gd name="T44" fmla="*/ 88 w 194"/>
                <a:gd name="T45" fmla="*/ 97 h 193"/>
                <a:gd name="T46" fmla="*/ 76 w 194"/>
                <a:gd name="T47" fmla="*/ 87 h 193"/>
                <a:gd name="T48" fmla="*/ 65 w 194"/>
                <a:gd name="T49" fmla="*/ 81 h 193"/>
                <a:gd name="T50" fmla="*/ 61 w 194"/>
                <a:gd name="T51" fmla="*/ 81 h 193"/>
                <a:gd name="T52" fmla="*/ 55 w 194"/>
                <a:gd name="T53" fmla="*/ 78 h 193"/>
                <a:gd name="T54" fmla="*/ 49 w 194"/>
                <a:gd name="T55" fmla="*/ 80 h 193"/>
                <a:gd name="T56" fmla="*/ 42 w 194"/>
                <a:gd name="T57" fmla="*/ 82 h 193"/>
                <a:gd name="T58" fmla="*/ 40 w 194"/>
                <a:gd name="T59" fmla="*/ 72 h 193"/>
                <a:gd name="T60" fmla="*/ 38 w 194"/>
                <a:gd name="T61" fmla="*/ 64 h 193"/>
                <a:gd name="T62" fmla="*/ 32 w 194"/>
                <a:gd name="T63" fmla="*/ 66 h 193"/>
                <a:gd name="T64" fmla="*/ 36 w 194"/>
                <a:gd name="T65" fmla="*/ 60 h 193"/>
                <a:gd name="T66" fmla="*/ 42 w 194"/>
                <a:gd name="T67" fmla="*/ 59 h 193"/>
                <a:gd name="T68" fmla="*/ 48 w 194"/>
                <a:gd name="T69" fmla="*/ 65 h 193"/>
                <a:gd name="T70" fmla="*/ 56 w 194"/>
                <a:gd name="T71" fmla="*/ 51 h 193"/>
                <a:gd name="T72" fmla="*/ 62 w 194"/>
                <a:gd name="T73" fmla="*/ 46 h 193"/>
                <a:gd name="T74" fmla="*/ 68 w 194"/>
                <a:gd name="T75" fmla="*/ 43 h 193"/>
                <a:gd name="T76" fmla="*/ 68 w 194"/>
                <a:gd name="T77" fmla="*/ 41 h 193"/>
                <a:gd name="T78" fmla="*/ 80 w 194"/>
                <a:gd name="T79" fmla="*/ 35 h 193"/>
                <a:gd name="T80" fmla="*/ 83 w 194"/>
                <a:gd name="T81" fmla="*/ 24 h 193"/>
                <a:gd name="T82" fmla="*/ 84 w 194"/>
                <a:gd name="T83" fmla="*/ 19 h 193"/>
                <a:gd name="T84" fmla="*/ 86 w 194"/>
                <a:gd name="T85" fmla="*/ 16 h 193"/>
                <a:gd name="T86" fmla="*/ 93 w 194"/>
                <a:gd name="T87" fmla="*/ 26 h 193"/>
                <a:gd name="T88" fmla="*/ 98 w 194"/>
                <a:gd name="T89" fmla="*/ 21 h 193"/>
                <a:gd name="T90" fmla="*/ 109 w 194"/>
                <a:gd name="T91" fmla="*/ 15 h 193"/>
                <a:gd name="T92" fmla="*/ 120 w 194"/>
                <a:gd name="T93" fmla="*/ 18 h 193"/>
                <a:gd name="T94" fmla="*/ 131 w 194"/>
                <a:gd name="T95" fmla="*/ 26 h 193"/>
                <a:gd name="T96" fmla="*/ 130 w 194"/>
                <a:gd name="T97" fmla="*/ 34 h 193"/>
                <a:gd name="T98" fmla="*/ 128 w 194"/>
                <a:gd name="T99" fmla="*/ 38 h 193"/>
                <a:gd name="T100" fmla="*/ 133 w 194"/>
                <a:gd name="T101" fmla="*/ 48 h 193"/>
                <a:gd name="T102" fmla="*/ 132 w 194"/>
                <a:gd name="T103" fmla="*/ 56 h 193"/>
                <a:gd name="T104" fmla="*/ 132 w 194"/>
                <a:gd name="T105" fmla="*/ 83 h 193"/>
                <a:gd name="T106" fmla="*/ 156 w 194"/>
                <a:gd name="T107" fmla="*/ 93 h 193"/>
                <a:gd name="T108" fmla="*/ 162 w 194"/>
                <a:gd name="T109" fmla="*/ 98 h 193"/>
                <a:gd name="T110" fmla="*/ 164 w 194"/>
                <a:gd name="T111" fmla="*/ 11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4" h="193">
                  <a:moveTo>
                    <a:pt x="97" y="0"/>
                  </a:moveTo>
                  <a:cubicBezTo>
                    <a:pt x="44" y="0"/>
                    <a:pt x="0" y="43"/>
                    <a:pt x="0" y="97"/>
                  </a:cubicBezTo>
                  <a:cubicBezTo>
                    <a:pt x="0" y="150"/>
                    <a:pt x="44" y="193"/>
                    <a:pt x="97" y="193"/>
                  </a:cubicBezTo>
                  <a:cubicBezTo>
                    <a:pt x="150" y="193"/>
                    <a:pt x="194" y="150"/>
                    <a:pt x="194" y="97"/>
                  </a:cubicBezTo>
                  <a:cubicBezTo>
                    <a:pt x="194" y="43"/>
                    <a:pt x="150" y="0"/>
                    <a:pt x="97" y="0"/>
                  </a:cubicBezTo>
                  <a:close/>
                  <a:moveTo>
                    <a:pt x="164" y="117"/>
                  </a:moveTo>
                  <a:cubicBezTo>
                    <a:pt x="163" y="119"/>
                    <a:pt x="163" y="119"/>
                    <a:pt x="163" y="119"/>
                  </a:cubicBezTo>
                  <a:cubicBezTo>
                    <a:pt x="162" y="123"/>
                    <a:pt x="161" y="127"/>
                    <a:pt x="161" y="131"/>
                  </a:cubicBezTo>
                  <a:cubicBezTo>
                    <a:pt x="160" y="132"/>
                    <a:pt x="160" y="134"/>
                    <a:pt x="159" y="136"/>
                  </a:cubicBezTo>
                  <a:cubicBezTo>
                    <a:pt x="157" y="144"/>
                    <a:pt x="156" y="147"/>
                    <a:pt x="157" y="150"/>
                  </a:cubicBezTo>
                  <a:cubicBezTo>
                    <a:pt x="159" y="153"/>
                    <a:pt x="159" y="153"/>
                    <a:pt x="159" y="153"/>
                  </a:cubicBezTo>
                  <a:cubicBezTo>
                    <a:pt x="143" y="170"/>
                    <a:pt x="121" y="180"/>
                    <a:pt x="97" y="180"/>
                  </a:cubicBezTo>
                  <a:cubicBezTo>
                    <a:pt x="51" y="180"/>
                    <a:pt x="13" y="143"/>
                    <a:pt x="13" y="97"/>
                  </a:cubicBezTo>
                  <a:cubicBezTo>
                    <a:pt x="13" y="87"/>
                    <a:pt x="15" y="77"/>
                    <a:pt x="18" y="68"/>
                  </a:cubicBezTo>
                  <a:cubicBezTo>
                    <a:pt x="19" y="71"/>
                    <a:pt x="19" y="73"/>
                    <a:pt x="20" y="75"/>
                  </a:cubicBezTo>
                  <a:cubicBezTo>
                    <a:pt x="22" y="77"/>
                    <a:pt x="24" y="77"/>
                    <a:pt x="25" y="78"/>
                  </a:cubicBezTo>
                  <a:cubicBezTo>
                    <a:pt x="25" y="78"/>
                    <a:pt x="25" y="78"/>
                    <a:pt x="25" y="78"/>
                  </a:cubicBezTo>
                  <a:cubicBezTo>
                    <a:pt x="26" y="79"/>
                    <a:pt x="28" y="80"/>
                    <a:pt x="29" y="80"/>
                  </a:cubicBezTo>
                  <a:cubicBezTo>
                    <a:pt x="29" y="81"/>
                    <a:pt x="31" y="82"/>
                    <a:pt x="32" y="83"/>
                  </a:cubicBezTo>
                  <a:cubicBezTo>
                    <a:pt x="32" y="84"/>
                    <a:pt x="33" y="84"/>
                    <a:pt x="33" y="84"/>
                  </a:cubicBezTo>
                  <a:cubicBezTo>
                    <a:pt x="34" y="85"/>
                    <a:pt x="34" y="86"/>
                    <a:pt x="34" y="86"/>
                  </a:cubicBezTo>
                  <a:cubicBezTo>
                    <a:pt x="35" y="86"/>
                    <a:pt x="35" y="86"/>
                    <a:pt x="35" y="86"/>
                  </a:cubicBezTo>
                  <a:cubicBezTo>
                    <a:pt x="35" y="86"/>
                    <a:pt x="35" y="86"/>
                    <a:pt x="35" y="86"/>
                  </a:cubicBezTo>
                  <a:cubicBezTo>
                    <a:pt x="35" y="86"/>
                    <a:pt x="35" y="86"/>
                    <a:pt x="35" y="86"/>
                  </a:cubicBezTo>
                  <a:cubicBezTo>
                    <a:pt x="37" y="85"/>
                    <a:pt x="37" y="85"/>
                    <a:pt x="37" y="85"/>
                  </a:cubicBezTo>
                  <a:cubicBezTo>
                    <a:pt x="37" y="85"/>
                    <a:pt x="37" y="85"/>
                    <a:pt x="37" y="85"/>
                  </a:cubicBezTo>
                  <a:cubicBezTo>
                    <a:pt x="35" y="88"/>
                    <a:pt x="35" y="88"/>
                    <a:pt x="35" y="88"/>
                  </a:cubicBezTo>
                  <a:cubicBezTo>
                    <a:pt x="35" y="88"/>
                    <a:pt x="35" y="88"/>
                    <a:pt x="36" y="89"/>
                  </a:cubicBezTo>
                  <a:cubicBezTo>
                    <a:pt x="36" y="89"/>
                    <a:pt x="37" y="90"/>
                    <a:pt x="39" y="91"/>
                  </a:cubicBezTo>
                  <a:cubicBezTo>
                    <a:pt x="40" y="92"/>
                    <a:pt x="40" y="92"/>
                    <a:pt x="40" y="92"/>
                  </a:cubicBezTo>
                  <a:cubicBezTo>
                    <a:pt x="41" y="92"/>
                    <a:pt x="41" y="92"/>
                    <a:pt x="41" y="92"/>
                  </a:cubicBezTo>
                  <a:cubicBezTo>
                    <a:pt x="41" y="92"/>
                    <a:pt x="42" y="92"/>
                    <a:pt x="42" y="92"/>
                  </a:cubicBezTo>
                  <a:cubicBezTo>
                    <a:pt x="42" y="92"/>
                    <a:pt x="41" y="93"/>
                    <a:pt x="41" y="94"/>
                  </a:cubicBezTo>
                  <a:cubicBezTo>
                    <a:pt x="40" y="95"/>
                    <a:pt x="40" y="96"/>
                    <a:pt x="39" y="97"/>
                  </a:cubicBezTo>
                  <a:cubicBezTo>
                    <a:pt x="38" y="100"/>
                    <a:pt x="38" y="103"/>
                    <a:pt x="38" y="105"/>
                  </a:cubicBezTo>
                  <a:cubicBezTo>
                    <a:pt x="38" y="106"/>
                    <a:pt x="38" y="106"/>
                    <a:pt x="38" y="106"/>
                  </a:cubicBezTo>
                  <a:cubicBezTo>
                    <a:pt x="38" y="106"/>
                    <a:pt x="38" y="106"/>
                    <a:pt x="38" y="106"/>
                  </a:cubicBezTo>
                  <a:cubicBezTo>
                    <a:pt x="39" y="114"/>
                    <a:pt x="43" y="121"/>
                    <a:pt x="49" y="127"/>
                  </a:cubicBezTo>
                  <a:cubicBezTo>
                    <a:pt x="54" y="131"/>
                    <a:pt x="55" y="132"/>
                    <a:pt x="55" y="139"/>
                  </a:cubicBezTo>
                  <a:cubicBezTo>
                    <a:pt x="56" y="145"/>
                    <a:pt x="56" y="152"/>
                    <a:pt x="59" y="159"/>
                  </a:cubicBezTo>
                  <a:cubicBezTo>
                    <a:pt x="60" y="165"/>
                    <a:pt x="64" y="175"/>
                    <a:pt x="74" y="175"/>
                  </a:cubicBezTo>
                  <a:cubicBezTo>
                    <a:pt x="74" y="175"/>
                    <a:pt x="75" y="175"/>
                    <a:pt x="75" y="175"/>
                  </a:cubicBezTo>
                  <a:cubicBezTo>
                    <a:pt x="79" y="175"/>
                    <a:pt x="79" y="175"/>
                    <a:pt x="79" y="175"/>
                  </a:cubicBezTo>
                  <a:cubicBezTo>
                    <a:pt x="79" y="173"/>
                    <a:pt x="79" y="173"/>
                    <a:pt x="79" y="173"/>
                  </a:cubicBezTo>
                  <a:cubicBezTo>
                    <a:pt x="81" y="173"/>
                    <a:pt x="81" y="173"/>
                    <a:pt x="81" y="173"/>
                  </a:cubicBezTo>
                  <a:cubicBezTo>
                    <a:pt x="78" y="169"/>
                    <a:pt x="78" y="169"/>
                    <a:pt x="78" y="169"/>
                  </a:cubicBezTo>
                  <a:cubicBezTo>
                    <a:pt x="78" y="168"/>
                    <a:pt x="77" y="168"/>
                    <a:pt x="76" y="167"/>
                  </a:cubicBezTo>
                  <a:cubicBezTo>
                    <a:pt x="76" y="166"/>
                    <a:pt x="75" y="164"/>
                    <a:pt x="74" y="163"/>
                  </a:cubicBezTo>
                  <a:cubicBezTo>
                    <a:pt x="75" y="162"/>
                    <a:pt x="75" y="162"/>
                    <a:pt x="75" y="161"/>
                  </a:cubicBezTo>
                  <a:cubicBezTo>
                    <a:pt x="76" y="158"/>
                    <a:pt x="76" y="158"/>
                    <a:pt x="76" y="158"/>
                  </a:cubicBezTo>
                  <a:cubicBezTo>
                    <a:pt x="76" y="158"/>
                    <a:pt x="76" y="158"/>
                    <a:pt x="76" y="158"/>
                  </a:cubicBezTo>
                  <a:cubicBezTo>
                    <a:pt x="76" y="158"/>
                    <a:pt x="76" y="158"/>
                    <a:pt x="76" y="158"/>
                  </a:cubicBezTo>
                  <a:cubicBezTo>
                    <a:pt x="79" y="158"/>
                    <a:pt x="82" y="157"/>
                    <a:pt x="82" y="153"/>
                  </a:cubicBezTo>
                  <a:cubicBezTo>
                    <a:pt x="82" y="153"/>
                    <a:pt x="82" y="152"/>
                    <a:pt x="82" y="152"/>
                  </a:cubicBezTo>
                  <a:cubicBezTo>
                    <a:pt x="86" y="151"/>
                    <a:pt x="88" y="147"/>
                    <a:pt x="90" y="144"/>
                  </a:cubicBezTo>
                  <a:cubicBezTo>
                    <a:pt x="91" y="142"/>
                    <a:pt x="91" y="142"/>
                    <a:pt x="91" y="142"/>
                  </a:cubicBezTo>
                  <a:cubicBezTo>
                    <a:pt x="92" y="140"/>
                    <a:pt x="92" y="139"/>
                    <a:pt x="95" y="137"/>
                  </a:cubicBezTo>
                  <a:cubicBezTo>
                    <a:pt x="96" y="137"/>
                    <a:pt x="96" y="137"/>
                    <a:pt x="97" y="136"/>
                  </a:cubicBezTo>
                  <a:cubicBezTo>
                    <a:pt x="99" y="136"/>
                    <a:pt x="102" y="135"/>
                    <a:pt x="103" y="130"/>
                  </a:cubicBezTo>
                  <a:cubicBezTo>
                    <a:pt x="104" y="128"/>
                    <a:pt x="104" y="126"/>
                    <a:pt x="105" y="125"/>
                  </a:cubicBezTo>
                  <a:cubicBezTo>
                    <a:pt x="105" y="123"/>
                    <a:pt x="105" y="121"/>
                    <a:pt x="107" y="119"/>
                  </a:cubicBezTo>
                  <a:cubicBezTo>
                    <a:pt x="107" y="119"/>
                    <a:pt x="107" y="118"/>
                    <a:pt x="108" y="117"/>
                  </a:cubicBezTo>
                  <a:cubicBezTo>
                    <a:pt x="110" y="115"/>
                    <a:pt x="113" y="111"/>
                    <a:pt x="109" y="106"/>
                  </a:cubicBezTo>
                  <a:cubicBezTo>
                    <a:pt x="106" y="102"/>
                    <a:pt x="101" y="102"/>
                    <a:pt x="98" y="102"/>
                  </a:cubicBezTo>
                  <a:cubicBezTo>
                    <a:pt x="96" y="101"/>
                    <a:pt x="95" y="101"/>
                    <a:pt x="95" y="101"/>
                  </a:cubicBezTo>
                  <a:cubicBezTo>
                    <a:pt x="94" y="101"/>
                    <a:pt x="94" y="101"/>
                    <a:pt x="94" y="100"/>
                  </a:cubicBezTo>
                  <a:cubicBezTo>
                    <a:pt x="93" y="100"/>
                    <a:pt x="92" y="99"/>
                    <a:pt x="91" y="98"/>
                  </a:cubicBezTo>
                  <a:cubicBezTo>
                    <a:pt x="90" y="98"/>
                    <a:pt x="90" y="98"/>
                    <a:pt x="89" y="98"/>
                  </a:cubicBezTo>
                  <a:cubicBezTo>
                    <a:pt x="89" y="98"/>
                    <a:pt x="88" y="97"/>
                    <a:pt x="88" y="97"/>
                  </a:cubicBezTo>
                  <a:cubicBezTo>
                    <a:pt x="87" y="96"/>
                    <a:pt x="87" y="95"/>
                    <a:pt x="86" y="95"/>
                  </a:cubicBezTo>
                  <a:cubicBezTo>
                    <a:pt x="86" y="93"/>
                    <a:pt x="85" y="92"/>
                    <a:pt x="85" y="92"/>
                  </a:cubicBezTo>
                  <a:cubicBezTo>
                    <a:pt x="83" y="89"/>
                    <a:pt x="78" y="87"/>
                    <a:pt x="76" y="87"/>
                  </a:cubicBezTo>
                  <a:cubicBezTo>
                    <a:pt x="76" y="87"/>
                    <a:pt x="76" y="87"/>
                    <a:pt x="75" y="87"/>
                  </a:cubicBezTo>
                  <a:cubicBezTo>
                    <a:pt x="74" y="87"/>
                    <a:pt x="72" y="85"/>
                    <a:pt x="71" y="84"/>
                  </a:cubicBezTo>
                  <a:cubicBezTo>
                    <a:pt x="68" y="82"/>
                    <a:pt x="67" y="81"/>
                    <a:pt x="65" y="81"/>
                  </a:cubicBezTo>
                  <a:cubicBezTo>
                    <a:pt x="64" y="81"/>
                    <a:pt x="64" y="80"/>
                    <a:pt x="63" y="80"/>
                  </a:cubicBezTo>
                  <a:cubicBezTo>
                    <a:pt x="63" y="80"/>
                    <a:pt x="62" y="81"/>
                    <a:pt x="61" y="81"/>
                  </a:cubicBezTo>
                  <a:cubicBezTo>
                    <a:pt x="61" y="81"/>
                    <a:pt x="61" y="81"/>
                    <a:pt x="61" y="81"/>
                  </a:cubicBezTo>
                  <a:cubicBezTo>
                    <a:pt x="61" y="81"/>
                    <a:pt x="60" y="81"/>
                    <a:pt x="60" y="81"/>
                  </a:cubicBezTo>
                  <a:cubicBezTo>
                    <a:pt x="59" y="80"/>
                    <a:pt x="58" y="78"/>
                    <a:pt x="56" y="78"/>
                  </a:cubicBezTo>
                  <a:cubicBezTo>
                    <a:pt x="55" y="78"/>
                    <a:pt x="55" y="78"/>
                    <a:pt x="55" y="78"/>
                  </a:cubicBezTo>
                  <a:cubicBezTo>
                    <a:pt x="54" y="77"/>
                    <a:pt x="54" y="77"/>
                    <a:pt x="54" y="77"/>
                  </a:cubicBezTo>
                  <a:cubicBezTo>
                    <a:pt x="54" y="77"/>
                    <a:pt x="54" y="77"/>
                    <a:pt x="54" y="77"/>
                  </a:cubicBezTo>
                  <a:cubicBezTo>
                    <a:pt x="52" y="77"/>
                    <a:pt x="50" y="79"/>
                    <a:pt x="49" y="80"/>
                  </a:cubicBezTo>
                  <a:cubicBezTo>
                    <a:pt x="47" y="80"/>
                    <a:pt x="46" y="81"/>
                    <a:pt x="45" y="82"/>
                  </a:cubicBezTo>
                  <a:cubicBezTo>
                    <a:pt x="45" y="82"/>
                    <a:pt x="45" y="82"/>
                    <a:pt x="44" y="82"/>
                  </a:cubicBezTo>
                  <a:cubicBezTo>
                    <a:pt x="44" y="82"/>
                    <a:pt x="43" y="82"/>
                    <a:pt x="42" y="82"/>
                  </a:cubicBezTo>
                  <a:cubicBezTo>
                    <a:pt x="42" y="82"/>
                    <a:pt x="42" y="81"/>
                    <a:pt x="42" y="80"/>
                  </a:cubicBezTo>
                  <a:cubicBezTo>
                    <a:pt x="43" y="79"/>
                    <a:pt x="44" y="77"/>
                    <a:pt x="42" y="74"/>
                  </a:cubicBezTo>
                  <a:cubicBezTo>
                    <a:pt x="42" y="73"/>
                    <a:pt x="41" y="73"/>
                    <a:pt x="40" y="72"/>
                  </a:cubicBezTo>
                  <a:cubicBezTo>
                    <a:pt x="41" y="70"/>
                    <a:pt x="42" y="69"/>
                    <a:pt x="41" y="66"/>
                  </a:cubicBezTo>
                  <a:cubicBezTo>
                    <a:pt x="40" y="64"/>
                    <a:pt x="40" y="64"/>
                    <a:pt x="40" y="64"/>
                  </a:cubicBezTo>
                  <a:cubicBezTo>
                    <a:pt x="38" y="64"/>
                    <a:pt x="38" y="64"/>
                    <a:pt x="38" y="64"/>
                  </a:cubicBezTo>
                  <a:cubicBezTo>
                    <a:pt x="36" y="64"/>
                    <a:pt x="35" y="65"/>
                    <a:pt x="34" y="66"/>
                  </a:cubicBezTo>
                  <a:cubicBezTo>
                    <a:pt x="33" y="66"/>
                    <a:pt x="32" y="67"/>
                    <a:pt x="32" y="67"/>
                  </a:cubicBezTo>
                  <a:cubicBezTo>
                    <a:pt x="32" y="67"/>
                    <a:pt x="32" y="67"/>
                    <a:pt x="32" y="66"/>
                  </a:cubicBezTo>
                  <a:cubicBezTo>
                    <a:pt x="32" y="64"/>
                    <a:pt x="34" y="61"/>
                    <a:pt x="34" y="60"/>
                  </a:cubicBezTo>
                  <a:cubicBezTo>
                    <a:pt x="35" y="60"/>
                    <a:pt x="35" y="60"/>
                    <a:pt x="35" y="60"/>
                  </a:cubicBezTo>
                  <a:cubicBezTo>
                    <a:pt x="36" y="60"/>
                    <a:pt x="36" y="60"/>
                    <a:pt x="36" y="60"/>
                  </a:cubicBezTo>
                  <a:cubicBezTo>
                    <a:pt x="37" y="60"/>
                    <a:pt x="37" y="60"/>
                    <a:pt x="38" y="60"/>
                  </a:cubicBezTo>
                  <a:cubicBezTo>
                    <a:pt x="39" y="60"/>
                    <a:pt x="40" y="60"/>
                    <a:pt x="41" y="59"/>
                  </a:cubicBezTo>
                  <a:cubicBezTo>
                    <a:pt x="41" y="59"/>
                    <a:pt x="42" y="59"/>
                    <a:pt x="42" y="59"/>
                  </a:cubicBezTo>
                  <a:cubicBezTo>
                    <a:pt x="42" y="61"/>
                    <a:pt x="42" y="65"/>
                    <a:pt x="46" y="65"/>
                  </a:cubicBezTo>
                  <a:cubicBezTo>
                    <a:pt x="47" y="65"/>
                    <a:pt x="47" y="65"/>
                    <a:pt x="47" y="65"/>
                  </a:cubicBezTo>
                  <a:cubicBezTo>
                    <a:pt x="48" y="65"/>
                    <a:pt x="48" y="65"/>
                    <a:pt x="48" y="65"/>
                  </a:cubicBezTo>
                  <a:cubicBezTo>
                    <a:pt x="50" y="64"/>
                    <a:pt x="50" y="61"/>
                    <a:pt x="51" y="58"/>
                  </a:cubicBezTo>
                  <a:cubicBezTo>
                    <a:pt x="51" y="57"/>
                    <a:pt x="52" y="55"/>
                    <a:pt x="52" y="54"/>
                  </a:cubicBezTo>
                  <a:cubicBezTo>
                    <a:pt x="53" y="54"/>
                    <a:pt x="55" y="52"/>
                    <a:pt x="56" y="51"/>
                  </a:cubicBezTo>
                  <a:cubicBezTo>
                    <a:pt x="56" y="51"/>
                    <a:pt x="57" y="51"/>
                    <a:pt x="57" y="51"/>
                  </a:cubicBezTo>
                  <a:cubicBezTo>
                    <a:pt x="58" y="50"/>
                    <a:pt x="59" y="49"/>
                    <a:pt x="59" y="48"/>
                  </a:cubicBezTo>
                  <a:cubicBezTo>
                    <a:pt x="60" y="48"/>
                    <a:pt x="60" y="47"/>
                    <a:pt x="62" y="46"/>
                  </a:cubicBezTo>
                  <a:cubicBezTo>
                    <a:pt x="63" y="45"/>
                    <a:pt x="63" y="45"/>
                    <a:pt x="63" y="45"/>
                  </a:cubicBezTo>
                  <a:cubicBezTo>
                    <a:pt x="64" y="44"/>
                    <a:pt x="65" y="44"/>
                    <a:pt x="66" y="44"/>
                  </a:cubicBezTo>
                  <a:cubicBezTo>
                    <a:pt x="68" y="43"/>
                    <a:pt x="68" y="43"/>
                    <a:pt x="68" y="43"/>
                  </a:cubicBezTo>
                  <a:cubicBezTo>
                    <a:pt x="68" y="41"/>
                    <a:pt x="68" y="41"/>
                    <a:pt x="68" y="41"/>
                  </a:cubicBezTo>
                  <a:cubicBezTo>
                    <a:pt x="68" y="41"/>
                    <a:pt x="68" y="41"/>
                    <a:pt x="68" y="41"/>
                  </a:cubicBezTo>
                  <a:cubicBezTo>
                    <a:pt x="68" y="41"/>
                    <a:pt x="68" y="41"/>
                    <a:pt x="68" y="41"/>
                  </a:cubicBezTo>
                  <a:cubicBezTo>
                    <a:pt x="69" y="42"/>
                    <a:pt x="70" y="42"/>
                    <a:pt x="71" y="42"/>
                  </a:cubicBezTo>
                  <a:cubicBezTo>
                    <a:pt x="74" y="42"/>
                    <a:pt x="78" y="38"/>
                    <a:pt x="78" y="38"/>
                  </a:cubicBezTo>
                  <a:cubicBezTo>
                    <a:pt x="79" y="37"/>
                    <a:pt x="80" y="36"/>
                    <a:pt x="80" y="35"/>
                  </a:cubicBezTo>
                  <a:cubicBezTo>
                    <a:pt x="80" y="34"/>
                    <a:pt x="80" y="34"/>
                    <a:pt x="80" y="34"/>
                  </a:cubicBezTo>
                  <a:cubicBezTo>
                    <a:pt x="82" y="33"/>
                    <a:pt x="86" y="31"/>
                    <a:pt x="86" y="28"/>
                  </a:cubicBezTo>
                  <a:cubicBezTo>
                    <a:pt x="86" y="27"/>
                    <a:pt x="86" y="25"/>
                    <a:pt x="83" y="24"/>
                  </a:cubicBezTo>
                  <a:cubicBezTo>
                    <a:pt x="83" y="24"/>
                    <a:pt x="83" y="23"/>
                    <a:pt x="82" y="22"/>
                  </a:cubicBezTo>
                  <a:cubicBezTo>
                    <a:pt x="84" y="22"/>
                    <a:pt x="84" y="22"/>
                    <a:pt x="84" y="22"/>
                  </a:cubicBezTo>
                  <a:cubicBezTo>
                    <a:pt x="84" y="19"/>
                    <a:pt x="84" y="19"/>
                    <a:pt x="84" y="19"/>
                  </a:cubicBezTo>
                  <a:cubicBezTo>
                    <a:pt x="84" y="19"/>
                    <a:pt x="84" y="19"/>
                    <a:pt x="84" y="19"/>
                  </a:cubicBezTo>
                  <a:cubicBezTo>
                    <a:pt x="85" y="18"/>
                    <a:pt x="85" y="17"/>
                    <a:pt x="85" y="16"/>
                  </a:cubicBezTo>
                  <a:cubicBezTo>
                    <a:pt x="86" y="16"/>
                    <a:pt x="86" y="16"/>
                    <a:pt x="86" y="16"/>
                  </a:cubicBezTo>
                  <a:cubicBezTo>
                    <a:pt x="86" y="16"/>
                    <a:pt x="86" y="16"/>
                    <a:pt x="86" y="16"/>
                  </a:cubicBezTo>
                  <a:cubicBezTo>
                    <a:pt x="85" y="17"/>
                    <a:pt x="85" y="21"/>
                    <a:pt x="88" y="24"/>
                  </a:cubicBezTo>
                  <a:cubicBezTo>
                    <a:pt x="90" y="25"/>
                    <a:pt x="92" y="26"/>
                    <a:pt x="93" y="26"/>
                  </a:cubicBezTo>
                  <a:cubicBezTo>
                    <a:pt x="96" y="26"/>
                    <a:pt x="97" y="23"/>
                    <a:pt x="98" y="22"/>
                  </a:cubicBezTo>
                  <a:cubicBezTo>
                    <a:pt x="98" y="22"/>
                    <a:pt x="98" y="21"/>
                    <a:pt x="98" y="21"/>
                  </a:cubicBezTo>
                  <a:cubicBezTo>
                    <a:pt x="98" y="21"/>
                    <a:pt x="98" y="21"/>
                    <a:pt x="98" y="21"/>
                  </a:cubicBezTo>
                  <a:cubicBezTo>
                    <a:pt x="98" y="21"/>
                    <a:pt x="100" y="21"/>
                    <a:pt x="101" y="21"/>
                  </a:cubicBezTo>
                  <a:cubicBezTo>
                    <a:pt x="103" y="20"/>
                    <a:pt x="106" y="19"/>
                    <a:pt x="108" y="17"/>
                  </a:cubicBezTo>
                  <a:cubicBezTo>
                    <a:pt x="109" y="15"/>
                    <a:pt x="109" y="15"/>
                    <a:pt x="109" y="15"/>
                  </a:cubicBezTo>
                  <a:cubicBezTo>
                    <a:pt x="109" y="14"/>
                    <a:pt x="109" y="14"/>
                    <a:pt x="109" y="14"/>
                  </a:cubicBezTo>
                  <a:cubicBezTo>
                    <a:pt x="113" y="15"/>
                    <a:pt x="116" y="15"/>
                    <a:pt x="120" y="16"/>
                  </a:cubicBezTo>
                  <a:cubicBezTo>
                    <a:pt x="120" y="18"/>
                    <a:pt x="120" y="18"/>
                    <a:pt x="120" y="18"/>
                  </a:cubicBezTo>
                  <a:cubicBezTo>
                    <a:pt x="126" y="25"/>
                    <a:pt x="126" y="25"/>
                    <a:pt x="127" y="25"/>
                  </a:cubicBezTo>
                  <a:cubicBezTo>
                    <a:pt x="128" y="26"/>
                    <a:pt x="130" y="26"/>
                    <a:pt x="131" y="26"/>
                  </a:cubicBezTo>
                  <a:cubicBezTo>
                    <a:pt x="131" y="26"/>
                    <a:pt x="131" y="26"/>
                    <a:pt x="131" y="26"/>
                  </a:cubicBezTo>
                  <a:cubicBezTo>
                    <a:pt x="131" y="27"/>
                    <a:pt x="131" y="27"/>
                    <a:pt x="131" y="28"/>
                  </a:cubicBezTo>
                  <a:cubicBezTo>
                    <a:pt x="126" y="29"/>
                    <a:pt x="126" y="29"/>
                    <a:pt x="126" y="29"/>
                  </a:cubicBezTo>
                  <a:cubicBezTo>
                    <a:pt x="130" y="34"/>
                    <a:pt x="130" y="34"/>
                    <a:pt x="130" y="34"/>
                  </a:cubicBezTo>
                  <a:cubicBezTo>
                    <a:pt x="130" y="35"/>
                    <a:pt x="130" y="35"/>
                    <a:pt x="130" y="35"/>
                  </a:cubicBezTo>
                  <a:cubicBezTo>
                    <a:pt x="128" y="35"/>
                    <a:pt x="128" y="35"/>
                    <a:pt x="128" y="35"/>
                  </a:cubicBezTo>
                  <a:cubicBezTo>
                    <a:pt x="128" y="38"/>
                    <a:pt x="128" y="38"/>
                    <a:pt x="128" y="38"/>
                  </a:cubicBezTo>
                  <a:cubicBezTo>
                    <a:pt x="128" y="41"/>
                    <a:pt x="128" y="41"/>
                    <a:pt x="128" y="41"/>
                  </a:cubicBezTo>
                  <a:cubicBezTo>
                    <a:pt x="128" y="41"/>
                    <a:pt x="128" y="41"/>
                    <a:pt x="128" y="41"/>
                  </a:cubicBezTo>
                  <a:cubicBezTo>
                    <a:pt x="129" y="44"/>
                    <a:pt x="131" y="47"/>
                    <a:pt x="133" y="48"/>
                  </a:cubicBezTo>
                  <a:cubicBezTo>
                    <a:pt x="133" y="49"/>
                    <a:pt x="133" y="49"/>
                    <a:pt x="134" y="49"/>
                  </a:cubicBezTo>
                  <a:cubicBezTo>
                    <a:pt x="133" y="50"/>
                    <a:pt x="133" y="52"/>
                    <a:pt x="133" y="53"/>
                  </a:cubicBezTo>
                  <a:cubicBezTo>
                    <a:pt x="133" y="54"/>
                    <a:pt x="132" y="55"/>
                    <a:pt x="132" y="56"/>
                  </a:cubicBezTo>
                  <a:cubicBezTo>
                    <a:pt x="132" y="56"/>
                    <a:pt x="131" y="57"/>
                    <a:pt x="131" y="57"/>
                  </a:cubicBezTo>
                  <a:cubicBezTo>
                    <a:pt x="130" y="59"/>
                    <a:pt x="129" y="60"/>
                    <a:pt x="129" y="62"/>
                  </a:cubicBezTo>
                  <a:cubicBezTo>
                    <a:pt x="127" y="69"/>
                    <a:pt x="129" y="78"/>
                    <a:pt x="132" y="83"/>
                  </a:cubicBezTo>
                  <a:cubicBezTo>
                    <a:pt x="136" y="89"/>
                    <a:pt x="140" y="95"/>
                    <a:pt x="148" y="95"/>
                  </a:cubicBezTo>
                  <a:cubicBezTo>
                    <a:pt x="149" y="95"/>
                    <a:pt x="151" y="95"/>
                    <a:pt x="152" y="95"/>
                  </a:cubicBezTo>
                  <a:cubicBezTo>
                    <a:pt x="153" y="94"/>
                    <a:pt x="154" y="94"/>
                    <a:pt x="156" y="93"/>
                  </a:cubicBezTo>
                  <a:cubicBezTo>
                    <a:pt x="156" y="93"/>
                    <a:pt x="157" y="93"/>
                    <a:pt x="158" y="92"/>
                  </a:cubicBezTo>
                  <a:cubicBezTo>
                    <a:pt x="160" y="93"/>
                    <a:pt x="161" y="94"/>
                    <a:pt x="162" y="95"/>
                  </a:cubicBezTo>
                  <a:cubicBezTo>
                    <a:pt x="163" y="96"/>
                    <a:pt x="162" y="97"/>
                    <a:pt x="162" y="98"/>
                  </a:cubicBezTo>
                  <a:cubicBezTo>
                    <a:pt x="162" y="99"/>
                    <a:pt x="162" y="101"/>
                    <a:pt x="162" y="103"/>
                  </a:cubicBezTo>
                  <a:cubicBezTo>
                    <a:pt x="163" y="105"/>
                    <a:pt x="163" y="106"/>
                    <a:pt x="163" y="108"/>
                  </a:cubicBezTo>
                  <a:cubicBezTo>
                    <a:pt x="164" y="111"/>
                    <a:pt x="165" y="113"/>
                    <a:pt x="164" y="117"/>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64735" name="Group 904">
              <a:extLst>
                <a:ext uri="{FF2B5EF4-FFF2-40B4-BE49-F238E27FC236}">
                  <a16:creationId xmlns:a16="http://schemas.microsoft.com/office/drawing/2014/main" id="{9078B720-FF4C-BE5C-991B-A32A7F7873CE}"/>
                </a:ext>
              </a:extLst>
            </p:cNvPr>
            <p:cNvGrpSpPr>
              <a:grpSpLocks/>
            </p:cNvGrpSpPr>
            <p:nvPr/>
          </p:nvGrpSpPr>
          <p:grpSpPr bwMode="auto">
            <a:xfrm>
              <a:off x="836683" y="5455799"/>
              <a:ext cx="419765" cy="356124"/>
              <a:chOff x="7576237" y="4367419"/>
              <a:chExt cx="419765" cy="356124"/>
            </a:xfrm>
          </p:grpSpPr>
          <p:grpSp>
            <p:nvGrpSpPr>
              <p:cNvPr id="64736" name="Group 349">
                <a:extLst>
                  <a:ext uri="{FF2B5EF4-FFF2-40B4-BE49-F238E27FC236}">
                    <a16:creationId xmlns:a16="http://schemas.microsoft.com/office/drawing/2014/main" id="{0AB7EBA9-4A88-698B-2E86-187B7F359619}"/>
                  </a:ext>
                </a:extLst>
              </p:cNvPr>
              <p:cNvGrpSpPr>
                <a:grpSpLocks noChangeAspect="1"/>
              </p:cNvGrpSpPr>
              <p:nvPr>
                <p:custDataLst>
                  <p:tags r:id="rId2"/>
                </p:custDataLst>
              </p:nvPr>
            </p:nvGrpSpPr>
            <p:grpSpPr bwMode="auto">
              <a:xfrm>
                <a:off x="7576237" y="4367419"/>
                <a:ext cx="419765" cy="356124"/>
                <a:chOff x="1293" y="2"/>
                <a:chExt cx="5092" cy="4320"/>
              </a:xfrm>
            </p:grpSpPr>
            <p:sp>
              <p:nvSpPr>
                <p:cNvPr id="908" name="Freeform 350">
                  <a:extLst>
                    <a:ext uri="{FF2B5EF4-FFF2-40B4-BE49-F238E27FC236}">
                      <a16:creationId xmlns:a16="http://schemas.microsoft.com/office/drawing/2014/main" id="{661E05EF-F9AA-4423-A3D4-886A0FCA7A81}"/>
                    </a:ext>
                  </a:extLst>
                </p:cNvPr>
                <p:cNvSpPr>
                  <a:spLocks/>
                </p:cNvSpPr>
                <p:nvPr/>
              </p:nvSpPr>
              <p:spPr bwMode="auto">
                <a:xfrm>
                  <a:off x="1677" y="2573"/>
                  <a:ext cx="1996" cy="180"/>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09" name="Freeform 351">
                  <a:extLst>
                    <a:ext uri="{FF2B5EF4-FFF2-40B4-BE49-F238E27FC236}">
                      <a16:creationId xmlns:a16="http://schemas.microsoft.com/office/drawing/2014/main" id="{6B7EEE98-BEC2-5218-139F-C3C44BE5D3BA}"/>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907" name="Freeform 355">
                <a:extLst>
                  <a:ext uri="{FF2B5EF4-FFF2-40B4-BE49-F238E27FC236}">
                    <a16:creationId xmlns:a16="http://schemas.microsoft.com/office/drawing/2014/main" id="{DE2FA649-3E13-B3AA-DE2C-6BD58FB5ECA5}"/>
                  </a:ext>
                </a:extLst>
              </p:cNvPr>
              <p:cNvSpPr>
                <a:spLocks/>
              </p:cNvSpPr>
              <p:nvPr/>
            </p:nvSpPr>
            <p:spPr bwMode="auto">
              <a:xfrm>
                <a:off x="7626862" y="4403456"/>
                <a:ext cx="130781" cy="95390"/>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nvGrpSpPr>
          <p:cNvPr id="64585" name="Group 14">
            <a:extLst>
              <a:ext uri="{FF2B5EF4-FFF2-40B4-BE49-F238E27FC236}">
                <a16:creationId xmlns:a16="http://schemas.microsoft.com/office/drawing/2014/main" id="{7B777B24-9CE8-A910-7A9B-94EEBFFF58A9}"/>
              </a:ext>
            </a:extLst>
          </p:cNvPr>
          <p:cNvGrpSpPr>
            <a:grpSpLocks/>
          </p:cNvGrpSpPr>
          <p:nvPr/>
        </p:nvGrpSpPr>
        <p:grpSpPr bwMode="auto">
          <a:xfrm>
            <a:off x="1477963" y="4092575"/>
            <a:ext cx="314325" cy="266700"/>
            <a:chOff x="1969668" y="5455799"/>
            <a:chExt cx="419765" cy="356124"/>
          </a:xfrm>
        </p:grpSpPr>
        <p:sp>
          <p:nvSpPr>
            <p:cNvPr id="456" name="Freeform 188">
              <a:extLst>
                <a:ext uri="{FF2B5EF4-FFF2-40B4-BE49-F238E27FC236}">
                  <a16:creationId xmlns:a16="http://schemas.microsoft.com/office/drawing/2014/main" id="{A8EB7512-E5BD-FD58-60DB-ECD841851D72}"/>
                </a:ext>
              </a:extLst>
            </p:cNvPr>
            <p:cNvSpPr>
              <a:spLocks/>
            </p:cNvSpPr>
            <p:nvPr/>
          </p:nvSpPr>
          <p:spPr bwMode="auto">
            <a:xfrm>
              <a:off x="2310991" y="5693215"/>
              <a:ext cx="16960" cy="19079"/>
            </a:xfrm>
            <a:custGeom>
              <a:avLst/>
              <a:gdLst>
                <a:gd name="T0" fmla="*/ 21 w 33"/>
                <a:gd name="T1" fmla="*/ 31 h 40"/>
                <a:gd name="T2" fmla="*/ 30 w 33"/>
                <a:gd name="T3" fmla="*/ 18 h 40"/>
                <a:gd name="T4" fmla="*/ 33 w 33"/>
                <a:gd name="T5" fmla="*/ 4 h 40"/>
                <a:gd name="T6" fmla="*/ 33 w 33"/>
                <a:gd name="T7" fmla="*/ 3 h 40"/>
                <a:gd name="T8" fmla="*/ 32 w 33"/>
                <a:gd name="T9" fmla="*/ 0 h 40"/>
                <a:gd name="T10" fmla="*/ 8 w 33"/>
                <a:gd name="T11" fmla="*/ 15 h 40"/>
                <a:gd name="T12" fmla="*/ 0 w 33"/>
                <a:gd name="T13" fmla="*/ 40 h 40"/>
                <a:gd name="T14" fmla="*/ 10 w 33"/>
                <a:gd name="T15" fmla="*/ 38 h 40"/>
                <a:gd name="T16" fmla="*/ 21 w 33"/>
                <a:gd name="T17"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0">
                  <a:moveTo>
                    <a:pt x="21" y="31"/>
                  </a:moveTo>
                  <a:cubicBezTo>
                    <a:pt x="25" y="27"/>
                    <a:pt x="28" y="23"/>
                    <a:pt x="30" y="18"/>
                  </a:cubicBezTo>
                  <a:cubicBezTo>
                    <a:pt x="32" y="13"/>
                    <a:pt x="33" y="8"/>
                    <a:pt x="33" y="4"/>
                  </a:cubicBezTo>
                  <a:cubicBezTo>
                    <a:pt x="33" y="4"/>
                    <a:pt x="33" y="3"/>
                    <a:pt x="33" y="3"/>
                  </a:cubicBezTo>
                  <a:cubicBezTo>
                    <a:pt x="33" y="2"/>
                    <a:pt x="33" y="1"/>
                    <a:pt x="32" y="0"/>
                  </a:cubicBezTo>
                  <a:cubicBezTo>
                    <a:pt x="21" y="3"/>
                    <a:pt x="13" y="8"/>
                    <a:pt x="8" y="15"/>
                  </a:cubicBezTo>
                  <a:cubicBezTo>
                    <a:pt x="3" y="22"/>
                    <a:pt x="1" y="30"/>
                    <a:pt x="0" y="40"/>
                  </a:cubicBezTo>
                  <a:cubicBezTo>
                    <a:pt x="5" y="39"/>
                    <a:pt x="8" y="39"/>
                    <a:pt x="10" y="38"/>
                  </a:cubicBezTo>
                  <a:cubicBezTo>
                    <a:pt x="14" y="37"/>
                    <a:pt x="17" y="35"/>
                    <a:pt x="21" y="3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57" name="Freeform 189">
              <a:extLst>
                <a:ext uri="{FF2B5EF4-FFF2-40B4-BE49-F238E27FC236}">
                  <a16:creationId xmlns:a16="http://schemas.microsoft.com/office/drawing/2014/main" id="{761CDB24-454F-28FD-0489-27DD82C8AA4E}"/>
                </a:ext>
              </a:extLst>
            </p:cNvPr>
            <p:cNvSpPr>
              <a:spLocks/>
            </p:cNvSpPr>
            <p:nvPr/>
          </p:nvSpPr>
          <p:spPr bwMode="auto">
            <a:xfrm>
              <a:off x="2277071" y="5710173"/>
              <a:ext cx="67841" cy="63594"/>
            </a:xfrm>
            <a:custGeom>
              <a:avLst/>
              <a:gdLst>
                <a:gd name="T0" fmla="*/ 120 w 135"/>
                <a:gd name="T1" fmla="*/ 69 h 125"/>
                <a:gd name="T2" fmla="*/ 113 w 135"/>
                <a:gd name="T3" fmla="*/ 48 h 125"/>
                <a:gd name="T4" fmla="*/ 120 w 135"/>
                <a:gd name="T5" fmla="*/ 28 h 125"/>
                <a:gd name="T6" fmla="*/ 131 w 135"/>
                <a:gd name="T7" fmla="*/ 16 h 125"/>
                <a:gd name="T8" fmla="*/ 121 w 135"/>
                <a:gd name="T9" fmla="*/ 6 h 125"/>
                <a:gd name="T10" fmla="*/ 100 w 135"/>
                <a:gd name="T11" fmla="*/ 0 h 125"/>
                <a:gd name="T12" fmla="*/ 83 w 135"/>
                <a:gd name="T13" fmla="*/ 3 h 125"/>
                <a:gd name="T14" fmla="*/ 69 w 135"/>
                <a:gd name="T15" fmla="*/ 7 h 125"/>
                <a:gd name="T16" fmla="*/ 56 w 135"/>
                <a:gd name="T17" fmla="*/ 4 h 125"/>
                <a:gd name="T18" fmla="*/ 38 w 135"/>
                <a:gd name="T19" fmla="*/ 1 h 125"/>
                <a:gd name="T20" fmla="*/ 11 w 135"/>
                <a:gd name="T21" fmla="*/ 15 h 125"/>
                <a:gd name="T22" fmla="*/ 0 w 135"/>
                <a:gd name="T23" fmla="*/ 51 h 125"/>
                <a:gd name="T24" fmla="*/ 14 w 135"/>
                <a:gd name="T25" fmla="*/ 100 h 125"/>
                <a:gd name="T26" fmla="*/ 43 w 135"/>
                <a:gd name="T27" fmla="*/ 125 h 125"/>
                <a:gd name="T28" fmla="*/ 56 w 135"/>
                <a:gd name="T29" fmla="*/ 122 h 125"/>
                <a:gd name="T30" fmla="*/ 70 w 135"/>
                <a:gd name="T31" fmla="*/ 119 h 125"/>
                <a:gd name="T32" fmla="*/ 85 w 135"/>
                <a:gd name="T33" fmla="*/ 122 h 125"/>
                <a:gd name="T34" fmla="*/ 98 w 135"/>
                <a:gd name="T35" fmla="*/ 125 h 125"/>
                <a:gd name="T36" fmla="*/ 124 w 135"/>
                <a:gd name="T37" fmla="*/ 106 h 125"/>
                <a:gd name="T38" fmla="*/ 135 w 135"/>
                <a:gd name="T39" fmla="*/ 82 h 125"/>
                <a:gd name="T40" fmla="*/ 120 w 135"/>
                <a:gd name="T41" fmla="*/ 6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125">
                  <a:moveTo>
                    <a:pt x="120" y="69"/>
                  </a:moveTo>
                  <a:cubicBezTo>
                    <a:pt x="116" y="63"/>
                    <a:pt x="113" y="56"/>
                    <a:pt x="113" y="48"/>
                  </a:cubicBezTo>
                  <a:cubicBezTo>
                    <a:pt x="113" y="40"/>
                    <a:pt x="115" y="34"/>
                    <a:pt x="120" y="28"/>
                  </a:cubicBezTo>
                  <a:cubicBezTo>
                    <a:pt x="122" y="24"/>
                    <a:pt x="126" y="20"/>
                    <a:pt x="131" y="16"/>
                  </a:cubicBezTo>
                  <a:cubicBezTo>
                    <a:pt x="127" y="12"/>
                    <a:pt x="124" y="9"/>
                    <a:pt x="121" y="6"/>
                  </a:cubicBezTo>
                  <a:cubicBezTo>
                    <a:pt x="115" y="2"/>
                    <a:pt x="108" y="0"/>
                    <a:pt x="100" y="0"/>
                  </a:cubicBezTo>
                  <a:cubicBezTo>
                    <a:pt x="95" y="0"/>
                    <a:pt x="90" y="1"/>
                    <a:pt x="83" y="3"/>
                  </a:cubicBezTo>
                  <a:cubicBezTo>
                    <a:pt x="77" y="6"/>
                    <a:pt x="72" y="7"/>
                    <a:pt x="69" y="7"/>
                  </a:cubicBezTo>
                  <a:cubicBezTo>
                    <a:pt x="67" y="7"/>
                    <a:pt x="62" y="6"/>
                    <a:pt x="56" y="4"/>
                  </a:cubicBezTo>
                  <a:cubicBezTo>
                    <a:pt x="49" y="2"/>
                    <a:pt x="43" y="1"/>
                    <a:pt x="38" y="1"/>
                  </a:cubicBezTo>
                  <a:cubicBezTo>
                    <a:pt x="27" y="1"/>
                    <a:pt x="18" y="5"/>
                    <a:pt x="11" y="15"/>
                  </a:cubicBezTo>
                  <a:cubicBezTo>
                    <a:pt x="3" y="24"/>
                    <a:pt x="0" y="36"/>
                    <a:pt x="0" y="51"/>
                  </a:cubicBezTo>
                  <a:cubicBezTo>
                    <a:pt x="0" y="67"/>
                    <a:pt x="5" y="83"/>
                    <a:pt x="14" y="100"/>
                  </a:cubicBezTo>
                  <a:cubicBezTo>
                    <a:pt x="24" y="117"/>
                    <a:pt x="33" y="125"/>
                    <a:pt x="43" y="125"/>
                  </a:cubicBezTo>
                  <a:cubicBezTo>
                    <a:pt x="47" y="125"/>
                    <a:pt x="51" y="124"/>
                    <a:pt x="56" y="122"/>
                  </a:cubicBezTo>
                  <a:cubicBezTo>
                    <a:pt x="62" y="120"/>
                    <a:pt x="66" y="119"/>
                    <a:pt x="70" y="119"/>
                  </a:cubicBezTo>
                  <a:cubicBezTo>
                    <a:pt x="74" y="119"/>
                    <a:pt x="79" y="120"/>
                    <a:pt x="85" y="122"/>
                  </a:cubicBezTo>
                  <a:cubicBezTo>
                    <a:pt x="91" y="124"/>
                    <a:pt x="95" y="125"/>
                    <a:pt x="98" y="125"/>
                  </a:cubicBezTo>
                  <a:cubicBezTo>
                    <a:pt x="107" y="125"/>
                    <a:pt x="115" y="119"/>
                    <a:pt x="124" y="106"/>
                  </a:cubicBezTo>
                  <a:cubicBezTo>
                    <a:pt x="129" y="98"/>
                    <a:pt x="133" y="89"/>
                    <a:pt x="135" y="82"/>
                  </a:cubicBezTo>
                  <a:cubicBezTo>
                    <a:pt x="130" y="80"/>
                    <a:pt x="125" y="76"/>
                    <a:pt x="120" y="69"/>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64729" name="Group 915">
              <a:extLst>
                <a:ext uri="{FF2B5EF4-FFF2-40B4-BE49-F238E27FC236}">
                  <a16:creationId xmlns:a16="http://schemas.microsoft.com/office/drawing/2014/main" id="{940B95DB-AF8D-C039-06B7-EAEF2C72459F}"/>
                </a:ext>
              </a:extLst>
            </p:cNvPr>
            <p:cNvGrpSpPr>
              <a:grpSpLocks/>
            </p:cNvGrpSpPr>
            <p:nvPr/>
          </p:nvGrpSpPr>
          <p:grpSpPr bwMode="auto">
            <a:xfrm>
              <a:off x="1969668" y="5455799"/>
              <a:ext cx="419765" cy="356124"/>
              <a:chOff x="7576237" y="4367419"/>
              <a:chExt cx="419765" cy="356124"/>
            </a:xfrm>
          </p:grpSpPr>
          <p:grpSp>
            <p:nvGrpSpPr>
              <p:cNvPr id="64730" name="Group 349">
                <a:extLst>
                  <a:ext uri="{FF2B5EF4-FFF2-40B4-BE49-F238E27FC236}">
                    <a16:creationId xmlns:a16="http://schemas.microsoft.com/office/drawing/2014/main" id="{99EA9D09-3C89-C788-6ADE-FCB79FACF92C}"/>
                  </a:ext>
                </a:extLst>
              </p:cNvPr>
              <p:cNvGrpSpPr>
                <a:grpSpLocks noChangeAspect="1"/>
              </p:cNvGrpSpPr>
              <p:nvPr>
                <p:custDataLst>
                  <p:tags r:id="rId1"/>
                </p:custDataLst>
              </p:nvPr>
            </p:nvGrpSpPr>
            <p:grpSpPr bwMode="auto">
              <a:xfrm>
                <a:off x="7576237" y="4367419"/>
                <a:ext cx="419765" cy="356124"/>
                <a:chOff x="1293" y="2"/>
                <a:chExt cx="5092" cy="4320"/>
              </a:xfrm>
            </p:grpSpPr>
            <p:sp>
              <p:nvSpPr>
                <p:cNvPr id="919" name="Freeform 350">
                  <a:extLst>
                    <a:ext uri="{FF2B5EF4-FFF2-40B4-BE49-F238E27FC236}">
                      <a16:creationId xmlns:a16="http://schemas.microsoft.com/office/drawing/2014/main" id="{6AC86D8A-89EC-0A15-A8C6-390158827090}"/>
                    </a:ext>
                  </a:extLst>
                </p:cNvPr>
                <p:cNvSpPr>
                  <a:spLocks/>
                </p:cNvSpPr>
                <p:nvPr/>
              </p:nvSpPr>
              <p:spPr bwMode="auto">
                <a:xfrm>
                  <a:off x="1679" y="2573"/>
                  <a:ext cx="1980" cy="180"/>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20" name="Freeform 351">
                  <a:extLst>
                    <a:ext uri="{FF2B5EF4-FFF2-40B4-BE49-F238E27FC236}">
                      <a16:creationId xmlns:a16="http://schemas.microsoft.com/office/drawing/2014/main" id="{97374F97-B281-5EBB-54AC-5EF9E148532C}"/>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918" name="Freeform 355">
                <a:extLst>
                  <a:ext uri="{FF2B5EF4-FFF2-40B4-BE49-F238E27FC236}">
                    <a16:creationId xmlns:a16="http://schemas.microsoft.com/office/drawing/2014/main" id="{E8C9D3FA-0C95-2D5A-D5C8-5B4052D1EC03}"/>
                  </a:ext>
                </a:extLst>
              </p:cNvPr>
              <p:cNvSpPr>
                <a:spLocks/>
              </p:cNvSpPr>
              <p:nvPr/>
            </p:nvSpPr>
            <p:spPr bwMode="auto">
              <a:xfrm>
                <a:off x="7624997" y="4403456"/>
                <a:ext cx="133562" cy="95390"/>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nvGrpSpPr>
          <p:cNvPr id="64586" name="Group 7">
            <a:extLst>
              <a:ext uri="{FF2B5EF4-FFF2-40B4-BE49-F238E27FC236}">
                <a16:creationId xmlns:a16="http://schemas.microsoft.com/office/drawing/2014/main" id="{68F5D13C-CE78-C202-48CA-95E19D88F3D3}"/>
              </a:ext>
            </a:extLst>
          </p:cNvPr>
          <p:cNvGrpSpPr>
            <a:grpSpLocks/>
          </p:cNvGrpSpPr>
          <p:nvPr/>
        </p:nvGrpSpPr>
        <p:grpSpPr bwMode="auto">
          <a:xfrm>
            <a:off x="2319338" y="4092575"/>
            <a:ext cx="314325" cy="266700"/>
            <a:chOff x="3092151" y="5455799"/>
            <a:chExt cx="419765" cy="356124"/>
          </a:xfrm>
        </p:grpSpPr>
        <p:grpSp>
          <p:nvGrpSpPr>
            <p:cNvPr id="64717" name="Group 872">
              <a:extLst>
                <a:ext uri="{FF2B5EF4-FFF2-40B4-BE49-F238E27FC236}">
                  <a16:creationId xmlns:a16="http://schemas.microsoft.com/office/drawing/2014/main" id="{09354FD9-1DF8-018A-A98A-131DC14B0D5B}"/>
                </a:ext>
              </a:extLst>
            </p:cNvPr>
            <p:cNvGrpSpPr>
              <a:grpSpLocks/>
            </p:cNvGrpSpPr>
            <p:nvPr/>
          </p:nvGrpSpPr>
          <p:grpSpPr bwMode="auto">
            <a:xfrm>
              <a:off x="3385568" y="5704127"/>
              <a:ext cx="105973" cy="53201"/>
              <a:chOff x="4464274" y="5716032"/>
              <a:chExt cx="105973" cy="53201"/>
            </a:xfrm>
          </p:grpSpPr>
          <p:sp>
            <p:nvSpPr>
              <p:cNvPr id="462" name="Freeform 176">
                <a:extLst>
                  <a:ext uri="{FF2B5EF4-FFF2-40B4-BE49-F238E27FC236}">
                    <a16:creationId xmlns:a16="http://schemas.microsoft.com/office/drawing/2014/main" id="{A9AA6420-6255-F12B-EE3C-0759DD5A2A2E}"/>
                  </a:ext>
                </a:extLst>
              </p:cNvPr>
              <p:cNvSpPr>
                <a:spLocks/>
              </p:cNvSpPr>
              <p:nvPr/>
            </p:nvSpPr>
            <p:spPr bwMode="auto">
              <a:xfrm>
                <a:off x="4501581" y="5736917"/>
                <a:ext cx="14839" cy="8479"/>
              </a:xfrm>
              <a:custGeom>
                <a:avLst/>
                <a:gdLst>
                  <a:gd name="T0" fmla="*/ 0 w 28"/>
                  <a:gd name="T1" fmla="*/ 6 h 17"/>
                  <a:gd name="T2" fmla="*/ 16 w 28"/>
                  <a:gd name="T3" fmla="*/ 3 h 17"/>
                  <a:gd name="T4" fmla="*/ 28 w 28"/>
                  <a:gd name="T5" fmla="*/ 4 h 17"/>
                  <a:gd name="T6" fmla="*/ 23 w 28"/>
                  <a:gd name="T7" fmla="*/ 16 h 17"/>
                  <a:gd name="T8" fmla="*/ 13 w 28"/>
                  <a:gd name="T9" fmla="*/ 11 h 17"/>
                  <a:gd name="T10" fmla="*/ 0 w 28"/>
                  <a:gd name="T11" fmla="*/ 6 h 17"/>
                </a:gdLst>
                <a:ahLst/>
                <a:cxnLst>
                  <a:cxn ang="0">
                    <a:pos x="T0" y="T1"/>
                  </a:cxn>
                  <a:cxn ang="0">
                    <a:pos x="T2" y="T3"/>
                  </a:cxn>
                  <a:cxn ang="0">
                    <a:pos x="T4" y="T5"/>
                  </a:cxn>
                  <a:cxn ang="0">
                    <a:pos x="T6" y="T7"/>
                  </a:cxn>
                  <a:cxn ang="0">
                    <a:pos x="T8" y="T9"/>
                  </a:cxn>
                  <a:cxn ang="0">
                    <a:pos x="T10" y="T11"/>
                  </a:cxn>
                </a:cxnLst>
                <a:rect l="0" t="0" r="r" b="b"/>
                <a:pathLst>
                  <a:path w="28" h="17">
                    <a:moveTo>
                      <a:pt x="0" y="6"/>
                    </a:moveTo>
                    <a:cubicBezTo>
                      <a:pt x="4" y="2"/>
                      <a:pt x="10" y="0"/>
                      <a:pt x="16" y="3"/>
                    </a:cubicBezTo>
                    <a:cubicBezTo>
                      <a:pt x="20" y="6"/>
                      <a:pt x="24" y="6"/>
                      <a:pt x="28" y="4"/>
                    </a:cubicBezTo>
                    <a:cubicBezTo>
                      <a:pt x="26" y="8"/>
                      <a:pt x="24" y="12"/>
                      <a:pt x="23" y="16"/>
                    </a:cubicBezTo>
                    <a:cubicBezTo>
                      <a:pt x="19" y="17"/>
                      <a:pt x="16" y="15"/>
                      <a:pt x="13" y="11"/>
                    </a:cubicBezTo>
                    <a:cubicBezTo>
                      <a:pt x="10" y="4"/>
                      <a:pt x="5" y="3"/>
                      <a:pt x="0" y="6"/>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3" name="Freeform 177">
                <a:extLst>
                  <a:ext uri="{FF2B5EF4-FFF2-40B4-BE49-F238E27FC236}">
                    <a16:creationId xmlns:a16="http://schemas.microsoft.com/office/drawing/2014/main" id="{CD72EF73-BE62-2E9D-F0D9-2E594C4E63DC}"/>
                  </a:ext>
                </a:extLst>
              </p:cNvPr>
              <p:cNvSpPr>
                <a:spLocks/>
              </p:cNvSpPr>
              <p:nvPr/>
            </p:nvSpPr>
            <p:spPr bwMode="auto">
              <a:xfrm>
                <a:off x="4507940" y="5726318"/>
                <a:ext cx="12720" cy="10600"/>
              </a:xfrm>
              <a:custGeom>
                <a:avLst/>
                <a:gdLst>
                  <a:gd name="T0" fmla="*/ 0 w 27"/>
                  <a:gd name="T1" fmla="*/ 2 h 21"/>
                  <a:gd name="T2" fmla="*/ 16 w 27"/>
                  <a:gd name="T3" fmla="*/ 6 h 21"/>
                  <a:gd name="T4" fmla="*/ 27 w 27"/>
                  <a:gd name="T5" fmla="*/ 12 h 21"/>
                  <a:gd name="T6" fmla="*/ 17 w 27"/>
                  <a:gd name="T7" fmla="*/ 21 h 21"/>
                  <a:gd name="T8" fmla="*/ 10 w 27"/>
                  <a:gd name="T9" fmla="*/ 12 h 21"/>
                  <a:gd name="T10" fmla="*/ 0 w 27"/>
                  <a:gd name="T11" fmla="*/ 2 h 21"/>
                </a:gdLst>
                <a:ahLst/>
                <a:cxnLst>
                  <a:cxn ang="0">
                    <a:pos x="T0" y="T1"/>
                  </a:cxn>
                  <a:cxn ang="0">
                    <a:pos x="T2" y="T3"/>
                  </a:cxn>
                  <a:cxn ang="0">
                    <a:pos x="T4" y="T5"/>
                  </a:cxn>
                  <a:cxn ang="0">
                    <a:pos x="T6" y="T7"/>
                  </a:cxn>
                  <a:cxn ang="0">
                    <a:pos x="T8" y="T9"/>
                  </a:cxn>
                  <a:cxn ang="0">
                    <a:pos x="T10" y="T11"/>
                  </a:cxn>
                </a:cxnLst>
                <a:rect l="0" t="0" r="r" b="b"/>
                <a:pathLst>
                  <a:path w="27" h="21">
                    <a:moveTo>
                      <a:pt x="0" y="2"/>
                    </a:moveTo>
                    <a:cubicBezTo>
                      <a:pt x="6" y="0"/>
                      <a:pt x="11" y="1"/>
                      <a:pt x="16" y="6"/>
                    </a:cubicBezTo>
                    <a:cubicBezTo>
                      <a:pt x="19" y="10"/>
                      <a:pt x="23" y="12"/>
                      <a:pt x="27" y="12"/>
                    </a:cubicBezTo>
                    <a:cubicBezTo>
                      <a:pt x="23" y="15"/>
                      <a:pt x="20" y="18"/>
                      <a:pt x="17" y="21"/>
                    </a:cubicBezTo>
                    <a:cubicBezTo>
                      <a:pt x="14" y="20"/>
                      <a:pt x="11" y="17"/>
                      <a:pt x="10" y="12"/>
                    </a:cubicBezTo>
                    <a:cubicBezTo>
                      <a:pt x="10" y="5"/>
                      <a:pt x="6" y="2"/>
                      <a:pt x="0" y="2"/>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4" name="Freeform 178">
                <a:extLst>
                  <a:ext uri="{FF2B5EF4-FFF2-40B4-BE49-F238E27FC236}">
                    <a16:creationId xmlns:a16="http://schemas.microsoft.com/office/drawing/2014/main" id="{BDA27B92-8643-9463-ACC5-AEFCBC8655B7}"/>
                  </a:ext>
                </a:extLst>
              </p:cNvPr>
              <p:cNvSpPr>
                <a:spLocks/>
              </p:cNvSpPr>
              <p:nvPr/>
            </p:nvSpPr>
            <p:spPr bwMode="auto">
              <a:xfrm>
                <a:off x="4518541" y="5719959"/>
                <a:ext cx="10599" cy="12719"/>
              </a:xfrm>
              <a:custGeom>
                <a:avLst/>
                <a:gdLst>
                  <a:gd name="T0" fmla="*/ 0 w 21"/>
                  <a:gd name="T1" fmla="*/ 0 h 24"/>
                  <a:gd name="T2" fmla="*/ 13 w 21"/>
                  <a:gd name="T3" fmla="*/ 9 h 24"/>
                  <a:gd name="T4" fmla="*/ 21 w 21"/>
                  <a:gd name="T5" fmla="*/ 19 h 24"/>
                  <a:gd name="T6" fmla="*/ 9 w 21"/>
                  <a:gd name="T7" fmla="*/ 24 h 24"/>
                  <a:gd name="T8" fmla="*/ 6 w 21"/>
                  <a:gd name="T9" fmla="*/ 13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6" y="0"/>
                      <a:pt x="11" y="2"/>
                      <a:pt x="13" y="9"/>
                    </a:cubicBezTo>
                    <a:cubicBezTo>
                      <a:pt x="15" y="14"/>
                      <a:pt x="18" y="17"/>
                      <a:pt x="21" y="19"/>
                    </a:cubicBezTo>
                    <a:cubicBezTo>
                      <a:pt x="17" y="20"/>
                      <a:pt x="13" y="21"/>
                      <a:pt x="9" y="24"/>
                    </a:cubicBezTo>
                    <a:cubicBezTo>
                      <a:pt x="6" y="21"/>
                      <a:pt x="5" y="18"/>
                      <a:pt x="6" y="13"/>
                    </a:cubicBezTo>
                    <a:cubicBezTo>
                      <a:pt x="8" y="6"/>
                      <a:pt x="5" y="2"/>
                      <a:pt x="0"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5" name="Freeform 179">
                <a:extLst>
                  <a:ext uri="{FF2B5EF4-FFF2-40B4-BE49-F238E27FC236}">
                    <a16:creationId xmlns:a16="http://schemas.microsoft.com/office/drawing/2014/main" id="{5F989690-B2DE-67E7-4AC6-622C33007C0B}"/>
                  </a:ext>
                </a:extLst>
              </p:cNvPr>
              <p:cNvSpPr>
                <a:spLocks/>
              </p:cNvSpPr>
              <p:nvPr/>
            </p:nvSpPr>
            <p:spPr bwMode="auto">
              <a:xfrm>
                <a:off x="4529141" y="5715720"/>
                <a:ext cx="8480" cy="12719"/>
              </a:xfrm>
              <a:custGeom>
                <a:avLst/>
                <a:gdLst>
                  <a:gd name="T0" fmla="*/ 1 w 14"/>
                  <a:gd name="T1" fmla="*/ 0 h 26"/>
                  <a:gd name="T2" fmla="*/ 10 w 14"/>
                  <a:gd name="T3" fmla="*/ 15 h 26"/>
                  <a:gd name="T4" fmla="*/ 14 w 14"/>
                  <a:gd name="T5" fmla="*/ 26 h 26"/>
                  <a:gd name="T6" fmla="*/ 2 w 14"/>
                  <a:gd name="T7" fmla="*/ 26 h 26"/>
                  <a:gd name="T8" fmla="*/ 2 w 14"/>
                  <a:gd name="T9" fmla="*/ 15 h 26"/>
                  <a:gd name="T10" fmla="*/ 1 w 14"/>
                  <a:gd name="T11" fmla="*/ 0 h 26"/>
                </a:gdLst>
                <a:ahLst/>
                <a:cxnLst>
                  <a:cxn ang="0">
                    <a:pos x="T0" y="T1"/>
                  </a:cxn>
                  <a:cxn ang="0">
                    <a:pos x="T2" y="T3"/>
                  </a:cxn>
                  <a:cxn ang="0">
                    <a:pos x="T4" y="T5"/>
                  </a:cxn>
                  <a:cxn ang="0">
                    <a:pos x="T6" y="T7"/>
                  </a:cxn>
                  <a:cxn ang="0">
                    <a:pos x="T8" y="T9"/>
                  </a:cxn>
                  <a:cxn ang="0">
                    <a:pos x="T10" y="T11"/>
                  </a:cxn>
                </a:cxnLst>
                <a:rect l="0" t="0" r="r" b="b"/>
                <a:pathLst>
                  <a:path w="14" h="26">
                    <a:moveTo>
                      <a:pt x="1" y="0"/>
                    </a:moveTo>
                    <a:cubicBezTo>
                      <a:pt x="7" y="3"/>
                      <a:pt x="11" y="7"/>
                      <a:pt x="10" y="15"/>
                    </a:cubicBezTo>
                    <a:cubicBezTo>
                      <a:pt x="10" y="20"/>
                      <a:pt x="12" y="23"/>
                      <a:pt x="14" y="26"/>
                    </a:cubicBezTo>
                    <a:cubicBezTo>
                      <a:pt x="10" y="25"/>
                      <a:pt x="6" y="25"/>
                      <a:pt x="2" y="26"/>
                    </a:cubicBezTo>
                    <a:cubicBezTo>
                      <a:pt x="0" y="23"/>
                      <a:pt x="0" y="20"/>
                      <a:pt x="2" y="15"/>
                    </a:cubicBezTo>
                    <a:cubicBezTo>
                      <a:pt x="7" y="9"/>
                      <a:pt x="6" y="5"/>
                      <a:pt x="1"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6" name="Freeform 180">
                <a:extLst>
                  <a:ext uri="{FF2B5EF4-FFF2-40B4-BE49-F238E27FC236}">
                    <a16:creationId xmlns:a16="http://schemas.microsoft.com/office/drawing/2014/main" id="{8CE6659A-27B2-266A-EC01-5FC8955ECC01}"/>
                  </a:ext>
                </a:extLst>
              </p:cNvPr>
              <p:cNvSpPr>
                <a:spLocks/>
              </p:cNvSpPr>
              <p:nvPr/>
            </p:nvSpPr>
            <p:spPr bwMode="auto">
              <a:xfrm>
                <a:off x="4537621" y="5717839"/>
                <a:ext cx="8480" cy="12719"/>
              </a:xfrm>
              <a:custGeom>
                <a:avLst/>
                <a:gdLst>
                  <a:gd name="T0" fmla="*/ 10 w 16"/>
                  <a:gd name="T1" fmla="*/ 0 h 28"/>
                  <a:gd name="T2" fmla="*/ 13 w 16"/>
                  <a:gd name="T3" fmla="*/ 16 h 28"/>
                  <a:gd name="T4" fmla="*/ 12 w 16"/>
                  <a:gd name="T5" fmla="*/ 28 h 28"/>
                  <a:gd name="T6" fmla="*/ 1 w 16"/>
                  <a:gd name="T7" fmla="*/ 24 h 28"/>
                  <a:gd name="T8" fmla="*/ 5 w 16"/>
                  <a:gd name="T9" fmla="*/ 14 h 28"/>
                  <a:gd name="T10" fmla="*/ 10 w 16"/>
                  <a:gd name="T11" fmla="*/ 0 h 28"/>
                </a:gdLst>
                <a:ahLst/>
                <a:cxnLst>
                  <a:cxn ang="0">
                    <a:pos x="T0" y="T1"/>
                  </a:cxn>
                  <a:cxn ang="0">
                    <a:pos x="T2" y="T3"/>
                  </a:cxn>
                  <a:cxn ang="0">
                    <a:pos x="T4" y="T5"/>
                  </a:cxn>
                  <a:cxn ang="0">
                    <a:pos x="T6" y="T7"/>
                  </a:cxn>
                  <a:cxn ang="0">
                    <a:pos x="T8" y="T9"/>
                  </a:cxn>
                  <a:cxn ang="0">
                    <a:pos x="T10" y="T11"/>
                  </a:cxn>
                </a:cxnLst>
                <a:rect l="0" t="0" r="r" b="b"/>
                <a:pathLst>
                  <a:path w="16" h="28">
                    <a:moveTo>
                      <a:pt x="10" y="0"/>
                    </a:moveTo>
                    <a:cubicBezTo>
                      <a:pt x="14" y="4"/>
                      <a:pt x="16" y="10"/>
                      <a:pt x="13" y="16"/>
                    </a:cubicBezTo>
                    <a:cubicBezTo>
                      <a:pt x="11" y="21"/>
                      <a:pt x="11" y="25"/>
                      <a:pt x="12" y="28"/>
                    </a:cubicBezTo>
                    <a:cubicBezTo>
                      <a:pt x="9" y="26"/>
                      <a:pt x="5" y="25"/>
                      <a:pt x="1" y="24"/>
                    </a:cubicBezTo>
                    <a:cubicBezTo>
                      <a:pt x="0" y="20"/>
                      <a:pt x="1" y="17"/>
                      <a:pt x="5" y="14"/>
                    </a:cubicBezTo>
                    <a:cubicBezTo>
                      <a:pt x="12" y="10"/>
                      <a:pt x="12" y="5"/>
                      <a:pt x="10"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7" name="Freeform 181">
                <a:extLst>
                  <a:ext uri="{FF2B5EF4-FFF2-40B4-BE49-F238E27FC236}">
                    <a16:creationId xmlns:a16="http://schemas.microsoft.com/office/drawing/2014/main" id="{19D7E7FD-DB7C-03BF-9D29-5A05AFCC8484}"/>
                  </a:ext>
                </a:extLst>
              </p:cNvPr>
              <p:cNvSpPr>
                <a:spLocks/>
              </p:cNvSpPr>
              <p:nvPr/>
            </p:nvSpPr>
            <p:spPr bwMode="auto">
              <a:xfrm>
                <a:off x="4546101" y="5722078"/>
                <a:ext cx="10601" cy="14839"/>
              </a:xfrm>
              <a:custGeom>
                <a:avLst/>
                <a:gdLst>
                  <a:gd name="T0" fmla="*/ 18 w 20"/>
                  <a:gd name="T1" fmla="*/ 0 h 28"/>
                  <a:gd name="T2" fmla="*/ 14 w 20"/>
                  <a:gd name="T3" fmla="*/ 17 h 28"/>
                  <a:gd name="T4" fmla="*/ 10 w 20"/>
                  <a:gd name="T5" fmla="*/ 28 h 28"/>
                  <a:gd name="T6" fmla="*/ 0 w 20"/>
                  <a:gd name="T7" fmla="*/ 19 h 28"/>
                  <a:gd name="T8" fmla="*/ 8 w 20"/>
                  <a:gd name="T9" fmla="*/ 12 h 28"/>
                  <a:gd name="T10" fmla="*/ 18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18" y="0"/>
                    </a:moveTo>
                    <a:cubicBezTo>
                      <a:pt x="20" y="6"/>
                      <a:pt x="20" y="12"/>
                      <a:pt x="14" y="17"/>
                    </a:cubicBezTo>
                    <a:cubicBezTo>
                      <a:pt x="11" y="20"/>
                      <a:pt x="9" y="24"/>
                      <a:pt x="10" y="28"/>
                    </a:cubicBezTo>
                    <a:cubicBezTo>
                      <a:pt x="7" y="25"/>
                      <a:pt x="4" y="22"/>
                      <a:pt x="0" y="19"/>
                    </a:cubicBezTo>
                    <a:cubicBezTo>
                      <a:pt x="1" y="16"/>
                      <a:pt x="3" y="13"/>
                      <a:pt x="8" y="12"/>
                    </a:cubicBezTo>
                    <a:cubicBezTo>
                      <a:pt x="16" y="11"/>
                      <a:pt x="18" y="6"/>
                      <a:pt x="18"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8" name="Freeform 182">
                <a:extLst>
                  <a:ext uri="{FF2B5EF4-FFF2-40B4-BE49-F238E27FC236}">
                    <a16:creationId xmlns:a16="http://schemas.microsoft.com/office/drawing/2014/main" id="{4F4EC59B-8E6F-5B9C-A7E2-DB125FE9E474}"/>
                  </a:ext>
                </a:extLst>
              </p:cNvPr>
              <p:cNvSpPr>
                <a:spLocks/>
              </p:cNvSpPr>
              <p:nvPr/>
            </p:nvSpPr>
            <p:spPr bwMode="auto">
              <a:xfrm>
                <a:off x="4552462" y="5732678"/>
                <a:ext cx="10599" cy="10598"/>
              </a:xfrm>
              <a:custGeom>
                <a:avLst/>
                <a:gdLst>
                  <a:gd name="T0" fmla="*/ 23 w 23"/>
                  <a:gd name="T1" fmla="*/ 0 h 22"/>
                  <a:gd name="T2" fmla="*/ 14 w 23"/>
                  <a:gd name="T3" fmla="*/ 14 h 22"/>
                  <a:gd name="T4" fmla="*/ 6 w 23"/>
                  <a:gd name="T5" fmla="*/ 22 h 22"/>
                  <a:gd name="T6" fmla="*/ 0 w 23"/>
                  <a:gd name="T7" fmla="*/ 11 h 22"/>
                  <a:gd name="T8" fmla="*/ 11 w 23"/>
                  <a:gd name="T9" fmla="*/ 7 h 22"/>
                  <a:gd name="T10" fmla="*/ 23 w 23"/>
                  <a:gd name="T11" fmla="*/ 0 h 22"/>
                </a:gdLst>
                <a:ahLst/>
                <a:cxnLst>
                  <a:cxn ang="0">
                    <a:pos x="T0" y="T1"/>
                  </a:cxn>
                  <a:cxn ang="0">
                    <a:pos x="T2" y="T3"/>
                  </a:cxn>
                  <a:cxn ang="0">
                    <a:pos x="T4" y="T5"/>
                  </a:cxn>
                  <a:cxn ang="0">
                    <a:pos x="T6" y="T7"/>
                  </a:cxn>
                  <a:cxn ang="0">
                    <a:pos x="T8" y="T9"/>
                  </a:cxn>
                  <a:cxn ang="0">
                    <a:pos x="T10" y="T11"/>
                  </a:cxn>
                </a:cxnLst>
                <a:rect l="0" t="0" r="r" b="b"/>
                <a:pathLst>
                  <a:path w="23" h="22">
                    <a:moveTo>
                      <a:pt x="23" y="0"/>
                    </a:moveTo>
                    <a:cubicBezTo>
                      <a:pt x="23" y="6"/>
                      <a:pt x="21" y="11"/>
                      <a:pt x="14" y="14"/>
                    </a:cubicBezTo>
                    <a:cubicBezTo>
                      <a:pt x="10" y="15"/>
                      <a:pt x="7" y="19"/>
                      <a:pt x="6" y="22"/>
                    </a:cubicBezTo>
                    <a:cubicBezTo>
                      <a:pt x="5" y="18"/>
                      <a:pt x="3" y="14"/>
                      <a:pt x="0" y="11"/>
                    </a:cubicBezTo>
                    <a:cubicBezTo>
                      <a:pt x="2" y="8"/>
                      <a:pt x="5" y="6"/>
                      <a:pt x="11" y="7"/>
                    </a:cubicBezTo>
                    <a:cubicBezTo>
                      <a:pt x="18" y="9"/>
                      <a:pt x="21" y="5"/>
                      <a:pt x="23"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9" name="Freeform 183">
                <a:extLst>
                  <a:ext uri="{FF2B5EF4-FFF2-40B4-BE49-F238E27FC236}">
                    <a16:creationId xmlns:a16="http://schemas.microsoft.com/office/drawing/2014/main" id="{13637E7E-4BD4-2CA8-A90C-F1A3E2C4E7B7}"/>
                  </a:ext>
                </a:extLst>
              </p:cNvPr>
              <p:cNvSpPr>
                <a:spLocks noEditPoints="1"/>
              </p:cNvSpPr>
              <p:nvPr/>
            </p:nvSpPr>
            <p:spPr bwMode="auto">
              <a:xfrm>
                <a:off x="4463421" y="5745397"/>
                <a:ext cx="106001" cy="23317"/>
              </a:xfrm>
              <a:custGeom>
                <a:avLst/>
                <a:gdLst>
                  <a:gd name="T0" fmla="*/ 180 w 209"/>
                  <a:gd name="T1" fmla="*/ 35 h 45"/>
                  <a:gd name="T2" fmla="*/ 196 w 209"/>
                  <a:gd name="T3" fmla="*/ 28 h 45"/>
                  <a:gd name="T4" fmla="*/ 180 w 209"/>
                  <a:gd name="T5" fmla="*/ 13 h 45"/>
                  <a:gd name="T6" fmla="*/ 203 w 209"/>
                  <a:gd name="T7" fmla="*/ 5 h 45"/>
                  <a:gd name="T8" fmla="*/ 192 w 209"/>
                  <a:gd name="T9" fmla="*/ 8 h 45"/>
                  <a:gd name="T10" fmla="*/ 192 w 209"/>
                  <a:gd name="T11" fmla="*/ 18 h 45"/>
                  <a:gd name="T12" fmla="*/ 197 w 209"/>
                  <a:gd name="T13" fmla="*/ 41 h 45"/>
                  <a:gd name="T14" fmla="*/ 164 w 209"/>
                  <a:gd name="T15" fmla="*/ 41 h 45"/>
                  <a:gd name="T16" fmla="*/ 171 w 209"/>
                  <a:gd name="T17" fmla="*/ 3 h 45"/>
                  <a:gd name="T18" fmla="*/ 164 w 209"/>
                  <a:gd name="T19" fmla="*/ 41 h 45"/>
                  <a:gd name="T20" fmla="*/ 156 w 209"/>
                  <a:gd name="T21" fmla="*/ 11 h 45"/>
                  <a:gd name="T22" fmla="*/ 144 w 209"/>
                  <a:gd name="T23" fmla="*/ 41 h 45"/>
                  <a:gd name="T24" fmla="*/ 136 w 209"/>
                  <a:gd name="T25" fmla="*/ 3 h 45"/>
                  <a:gd name="T26" fmla="*/ 143 w 209"/>
                  <a:gd name="T27" fmla="*/ 9 h 45"/>
                  <a:gd name="T28" fmla="*/ 116 w 209"/>
                  <a:gd name="T29" fmla="*/ 24 h 45"/>
                  <a:gd name="T30" fmla="*/ 110 w 209"/>
                  <a:gd name="T31" fmla="*/ 36 h 45"/>
                  <a:gd name="T32" fmla="*/ 117 w 209"/>
                  <a:gd name="T33" fmla="*/ 24 h 45"/>
                  <a:gd name="T34" fmla="*/ 113 w 209"/>
                  <a:gd name="T35" fmla="*/ 41 h 45"/>
                  <a:gd name="T36" fmla="*/ 99 w 209"/>
                  <a:gd name="T37" fmla="*/ 22 h 45"/>
                  <a:gd name="T38" fmla="*/ 114 w 209"/>
                  <a:gd name="T39" fmla="*/ 9 h 45"/>
                  <a:gd name="T40" fmla="*/ 97 w 209"/>
                  <a:gd name="T41" fmla="*/ 6 h 45"/>
                  <a:gd name="T42" fmla="*/ 125 w 209"/>
                  <a:gd name="T43" fmla="*/ 15 h 45"/>
                  <a:gd name="T44" fmla="*/ 119 w 209"/>
                  <a:gd name="T45" fmla="*/ 42 h 45"/>
                  <a:gd name="T46" fmla="*/ 113 w 209"/>
                  <a:gd name="T47" fmla="*/ 41 h 45"/>
                  <a:gd name="T48" fmla="*/ 56 w 209"/>
                  <a:gd name="T49" fmla="*/ 13 h 45"/>
                  <a:gd name="T50" fmla="*/ 41 w 209"/>
                  <a:gd name="T51" fmla="*/ 32 h 45"/>
                  <a:gd name="T52" fmla="*/ 35 w 209"/>
                  <a:gd name="T53" fmla="*/ 37 h 45"/>
                  <a:gd name="T54" fmla="*/ 62 w 209"/>
                  <a:gd name="T55" fmla="*/ 8 h 45"/>
                  <a:gd name="T56" fmla="*/ 35 w 209"/>
                  <a:gd name="T57" fmla="*/ 37 h 45"/>
                  <a:gd name="T58" fmla="*/ 89 w 209"/>
                  <a:gd name="T59" fmla="*/ 36 h 45"/>
                  <a:gd name="T60" fmla="*/ 73 w 209"/>
                  <a:gd name="T61" fmla="*/ 36 h 45"/>
                  <a:gd name="T62" fmla="*/ 81 w 209"/>
                  <a:gd name="T63" fmla="*/ 3 h 45"/>
                  <a:gd name="T64" fmla="*/ 0 w 209"/>
                  <a:gd name="T65" fmla="*/ 40 h 45"/>
                  <a:gd name="T66" fmla="*/ 13 w 209"/>
                  <a:gd name="T67" fmla="*/ 36 h 45"/>
                  <a:gd name="T68" fmla="*/ 10 w 209"/>
                  <a:gd name="T69" fmla="*/ 24 h 45"/>
                  <a:gd name="T70" fmla="*/ 12 w 209"/>
                  <a:gd name="T71" fmla="*/ 3 h 45"/>
                  <a:gd name="T72" fmla="*/ 23 w 209"/>
                  <a:gd name="T73" fmla="*/ 9 h 45"/>
                  <a:gd name="T74" fmla="*/ 9 w 209"/>
                  <a:gd name="T75" fmla="*/ 14 h 45"/>
                  <a:gd name="T76" fmla="*/ 26 w 209"/>
                  <a:gd name="T77" fmla="*/ 27 h 45"/>
                  <a:gd name="T78" fmla="*/ 0 w 209"/>
                  <a:gd name="T79" fmla="*/ 40 h 45"/>
                  <a:gd name="T80" fmla="*/ 204 w 209"/>
                  <a:gd name="T81" fmla="*/ 4 h 45"/>
                  <a:gd name="T82" fmla="*/ 203 w 209"/>
                  <a:gd name="T83" fmla="*/ 3 h 45"/>
                  <a:gd name="T84" fmla="*/ 206 w 209"/>
                  <a:gd name="T85" fmla="*/ 4 h 45"/>
                  <a:gd name="T86" fmla="*/ 205 w 209"/>
                  <a:gd name="T87" fmla="*/ 7 h 45"/>
                  <a:gd name="T88" fmla="*/ 206 w 209"/>
                  <a:gd name="T89" fmla="*/ 7 h 45"/>
                  <a:gd name="T90" fmla="*/ 207 w 209"/>
                  <a:gd name="T91" fmla="*/ 3 h 45"/>
                  <a:gd name="T92" fmla="*/ 208 w 209"/>
                  <a:gd name="T93" fmla="*/ 3 h 45"/>
                  <a:gd name="T94" fmla="*/ 209 w 209"/>
                  <a:gd name="T95" fmla="*/ 7 h 45"/>
                  <a:gd name="T96" fmla="*/ 209 w 209"/>
                  <a:gd name="T97" fmla="*/ 4 h 45"/>
                  <a:gd name="T98" fmla="*/ 208 w 209"/>
                  <a:gd name="T99" fmla="*/ 7 h 45"/>
                  <a:gd name="T100" fmla="*/ 207 w 209"/>
                  <a:gd name="T10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 h="45">
                    <a:moveTo>
                      <a:pt x="179" y="40"/>
                    </a:moveTo>
                    <a:cubicBezTo>
                      <a:pt x="180" y="35"/>
                      <a:pt x="180" y="35"/>
                      <a:pt x="180" y="35"/>
                    </a:cubicBezTo>
                    <a:cubicBezTo>
                      <a:pt x="184" y="36"/>
                      <a:pt x="188" y="37"/>
                      <a:pt x="192" y="36"/>
                    </a:cubicBezTo>
                    <a:cubicBezTo>
                      <a:pt x="196" y="36"/>
                      <a:pt x="199" y="31"/>
                      <a:pt x="196" y="28"/>
                    </a:cubicBezTo>
                    <a:cubicBezTo>
                      <a:pt x="194" y="26"/>
                      <a:pt x="191" y="25"/>
                      <a:pt x="189" y="24"/>
                    </a:cubicBezTo>
                    <a:cubicBezTo>
                      <a:pt x="182" y="21"/>
                      <a:pt x="180" y="19"/>
                      <a:pt x="180" y="13"/>
                    </a:cubicBezTo>
                    <a:cubicBezTo>
                      <a:pt x="180" y="7"/>
                      <a:pt x="185" y="3"/>
                      <a:pt x="191" y="3"/>
                    </a:cubicBezTo>
                    <a:cubicBezTo>
                      <a:pt x="195" y="2"/>
                      <a:pt x="199" y="3"/>
                      <a:pt x="203" y="5"/>
                    </a:cubicBezTo>
                    <a:cubicBezTo>
                      <a:pt x="202" y="9"/>
                      <a:pt x="202" y="9"/>
                      <a:pt x="202" y="9"/>
                    </a:cubicBezTo>
                    <a:cubicBezTo>
                      <a:pt x="198" y="8"/>
                      <a:pt x="196" y="8"/>
                      <a:pt x="192" y="8"/>
                    </a:cubicBezTo>
                    <a:cubicBezTo>
                      <a:pt x="190" y="9"/>
                      <a:pt x="187" y="11"/>
                      <a:pt x="188" y="14"/>
                    </a:cubicBezTo>
                    <a:cubicBezTo>
                      <a:pt x="188" y="16"/>
                      <a:pt x="190" y="17"/>
                      <a:pt x="192" y="18"/>
                    </a:cubicBezTo>
                    <a:cubicBezTo>
                      <a:pt x="197" y="20"/>
                      <a:pt x="203" y="21"/>
                      <a:pt x="205" y="27"/>
                    </a:cubicBezTo>
                    <a:cubicBezTo>
                      <a:pt x="207" y="34"/>
                      <a:pt x="203" y="39"/>
                      <a:pt x="197" y="41"/>
                    </a:cubicBezTo>
                    <a:cubicBezTo>
                      <a:pt x="191" y="43"/>
                      <a:pt x="185" y="42"/>
                      <a:pt x="179" y="40"/>
                    </a:cubicBezTo>
                    <a:close/>
                    <a:moveTo>
                      <a:pt x="164" y="41"/>
                    </a:moveTo>
                    <a:cubicBezTo>
                      <a:pt x="164" y="3"/>
                      <a:pt x="164" y="3"/>
                      <a:pt x="164" y="3"/>
                    </a:cubicBezTo>
                    <a:cubicBezTo>
                      <a:pt x="171" y="3"/>
                      <a:pt x="171" y="3"/>
                      <a:pt x="171" y="3"/>
                    </a:cubicBezTo>
                    <a:cubicBezTo>
                      <a:pt x="171" y="41"/>
                      <a:pt x="171" y="41"/>
                      <a:pt x="171" y="41"/>
                    </a:cubicBezTo>
                    <a:cubicBezTo>
                      <a:pt x="164" y="41"/>
                      <a:pt x="164" y="41"/>
                      <a:pt x="164" y="41"/>
                    </a:cubicBezTo>
                    <a:close/>
                    <a:moveTo>
                      <a:pt x="157" y="3"/>
                    </a:moveTo>
                    <a:cubicBezTo>
                      <a:pt x="156" y="11"/>
                      <a:pt x="156" y="11"/>
                      <a:pt x="156" y="11"/>
                    </a:cubicBezTo>
                    <a:cubicBezTo>
                      <a:pt x="151" y="9"/>
                      <a:pt x="147" y="12"/>
                      <a:pt x="144" y="17"/>
                    </a:cubicBezTo>
                    <a:cubicBezTo>
                      <a:pt x="144" y="41"/>
                      <a:pt x="144" y="41"/>
                      <a:pt x="144" y="41"/>
                    </a:cubicBezTo>
                    <a:cubicBezTo>
                      <a:pt x="136" y="41"/>
                      <a:pt x="136" y="41"/>
                      <a:pt x="136" y="41"/>
                    </a:cubicBezTo>
                    <a:cubicBezTo>
                      <a:pt x="136" y="3"/>
                      <a:pt x="136" y="3"/>
                      <a:pt x="136" y="3"/>
                    </a:cubicBezTo>
                    <a:cubicBezTo>
                      <a:pt x="143" y="3"/>
                      <a:pt x="143" y="3"/>
                      <a:pt x="143" y="3"/>
                    </a:cubicBezTo>
                    <a:cubicBezTo>
                      <a:pt x="143" y="9"/>
                      <a:pt x="143" y="9"/>
                      <a:pt x="143" y="9"/>
                    </a:cubicBezTo>
                    <a:cubicBezTo>
                      <a:pt x="148" y="3"/>
                      <a:pt x="152" y="1"/>
                      <a:pt x="157" y="3"/>
                    </a:cubicBezTo>
                    <a:close/>
                    <a:moveTo>
                      <a:pt x="116" y="24"/>
                    </a:moveTo>
                    <a:cubicBezTo>
                      <a:pt x="108" y="23"/>
                      <a:pt x="103" y="25"/>
                      <a:pt x="103" y="30"/>
                    </a:cubicBezTo>
                    <a:cubicBezTo>
                      <a:pt x="103" y="34"/>
                      <a:pt x="105" y="37"/>
                      <a:pt x="110" y="36"/>
                    </a:cubicBezTo>
                    <a:cubicBezTo>
                      <a:pt x="113" y="36"/>
                      <a:pt x="115" y="35"/>
                      <a:pt x="117" y="33"/>
                    </a:cubicBezTo>
                    <a:cubicBezTo>
                      <a:pt x="117" y="24"/>
                      <a:pt x="117" y="24"/>
                      <a:pt x="117" y="24"/>
                    </a:cubicBezTo>
                    <a:cubicBezTo>
                      <a:pt x="116" y="24"/>
                      <a:pt x="116" y="24"/>
                      <a:pt x="116" y="24"/>
                    </a:cubicBezTo>
                    <a:close/>
                    <a:moveTo>
                      <a:pt x="113" y="41"/>
                    </a:moveTo>
                    <a:cubicBezTo>
                      <a:pt x="110" y="42"/>
                      <a:pt x="105" y="43"/>
                      <a:pt x="101" y="42"/>
                    </a:cubicBezTo>
                    <a:cubicBezTo>
                      <a:pt x="93" y="39"/>
                      <a:pt x="93" y="28"/>
                      <a:pt x="99" y="22"/>
                    </a:cubicBezTo>
                    <a:cubicBezTo>
                      <a:pt x="104" y="19"/>
                      <a:pt x="111" y="19"/>
                      <a:pt x="117" y="19"/>
                    </a:cubicBezTo>
                    <a:cubicBezTo>
                      <a:pt x="117" y="15"/>
                      <a:pt x="118" y="10"/>
                      <a:pt x="114" y="9"/>
                    </a:cubicBezTo>
                    <a:cubicBezTo>
                      <a:pt x="109" y="8"/>
                      <a:pt x="102" y="8"/>
                      <a:pt x="98" y="10"/>
                    </a:cubicBezTo>
                    <a:cubicBezTo>
                      <a:pt x="97" y="6"/>
                      <a:pt x="97" y="6"/>
                      <a:pt x="97" y="6"/>
                    </a:cubicBezTo>
                    <a:cubicBezTo>
                      <a:pt x="103" y="3"/>
                      <a:pt x="112" y="1"/>
                      <a:pt x="118" y="3"/>
                    </a:cubicBezTo>
                    <a:cubicBezTo>
                      <a:pt x="124" y="5"/>
                      <a:pt x="125" y="9"/>
                      <a:pt x="125" y="15"/>
                    </a:cubicBezTo>
                    <a:cubicBezTo>
                      <a:pt x="125" y="42"/>
                      <a:pt x="125" y="42"/>
                      <a:pt x="125" y="42"/>
                    </a:cubicBezTo>
                    <a:cubicBezTo>
                      <a:pt x="119" y="42"/>
                      <a:pt x="119" y="42"/>
                      <a:pt x="119" y="42"/>
                    </a:cubicBezTo>
                    <a:cubicBezTo>
                      <a:pt x="118" y="38"/>
                      <a:pt x="118" y="38"/>
                      <a:pt x="118" y="38"/>
                    </a:cubicBezTo>
                    <a:cubicBezTo>
                      <a:pt x="117" y="39"/>
                      <a:pt x="115" y="40"/>
                      <a:pt x="113" y="41"/>
                    </a:cubicBezTo>
                    <a:close/>
                    <a:moveTo>
                      <a:pt x="56" y="32"/>
                    </a:moveTo>
                    <a:cubicBezTo>
                      <a:pt x="58" y="27"/>
                      <a:pt x="58" y="18"/>
                      <a:pt x="56" y="13"/>
                    </a:cubicBezTo>
                    <a:cubicBezTo>
                      <a:pt x="53" y="6"/>
                      <a:pt x="44" y="7"/>
                      <a:pt x="41" y="13"/>
                    </a:cubicBezTo>
                    <a:cubicBezTo>
                      <a:pt x="39" y="18"/>
                      <a:pt x="39" y="27"/>
                      <a:pt x="41" y="32"/>
                    </a:cubicBezTo>
                    <a:cubicBezTo>
                      <a:pt x="44" y="38"/>
                      <a:pt x="53" y="38"/>
                      <a:pt x="56" y="32"/>
                    </a:cubicBezTo>
                    <a:close/>
                    <a:moveTo>
                      <a:pt x="35" y="37"/>
                    </a:moveTo>
                    <a:cubicBezTo>
                      <a:pt x="30" y="30"/>
                      <a:pt x="30" y="15"/>
                      <a:pt x="36" y="8"/>
                    </a:cubicBezTo>
                    <a:cubicBezTo>
                      <a:pt x="42" y="1"/>
                      <a:pt x="56" y="0"/>
                      <a:pt x="62" y="8"/>
                    </a:cubicBezTo>
                    <a:cubicBezTo>
                      <a:pt x="68" y="16"/>
                      <a:pt x="67" y="30"/>
                      <a:pt x="61" y="37"/>
                    </a:cubicBezTo>
                    <a:cubicBezTo>
                      <a:pt x="55" y="44"/>
                      <a:pt x="41" y="45"/>
                      <a:pt x="35" y="37"/>
                    </a:cubicBezTo>
                    <a:close/>
                    <a:moveTo>
                      <a:pt x="81" y="34"/>
                    </a:moveTo>
                    <a:cubicBezTo>
                      <a:pt x="81" y="38"/>
                      <a:pt x="86" y="37"/>
                      <a:pt x="89" y="36"/>
                    </a:cubicBezTo>
                    <a:cubicBezTo>
                      <a:pt x="89" y="38"/>
                      <a:pt x="90" y="39"/>
                      <a:pt x="90" y="41"/>
                    </a:cubicBezTo>
                    <a:cubicBezTo>
                      <a:pt x="85" y="42"/>
                      <a:pt x="73" y="45"/>
                      <a:pt x="73" y="36"/>
                    </a:cubicBezTo>
                    <a:cubicBezTo>
                      <a:pt x="73" y="3"/>
                      <a:pt x="73" y="3"/>
                      <a:pt x="73" y="3"/>
                    </a:cubicBezTo>
                    <a:cubicBezTo>
                      <a:pt x="81" y="3"/>
                      <a:pt x="81" y="3"/>
                      <a:pt x="81" y="3"/>
                    </a:cubicBezTo>
                    <a:cubicBezTo>
                      <a:pt x="81" y="13"/>
                      <a:pt x="81" y="23"/>
                      <a:pt x="81" y="34"/>
                    </a:cubicBezTo>
                    <a:close/>
                    <a:moveTo>
                      <a:pt x="0" y="40"/>
                    </a:moveTo>
                    <a:cubicBezTo>
                      <a:pt x="1" y="35"/>
                      <a:pt x="1" y="35"/>
                      <a:pt x="1" y="35"/>
                    </a:cubicBezTo>
                    <a:cubicBezTo>
                      <a:pt x="5" y="36"/>
                      <a:pt x="9" y="37"/>
                      <a:pt x="13" y="36"/>
                    </a:cubicBezTo>
                    <a:cubicBezTo>
                      <a:pt x="17" y="36"/>
                      <a:pt x="20" y="31"/>
                      <a:pt x="16" y="28"/>
                    </a:cubicBezTo>
                    <a:cubicBezTo>
                      <a:pt x="14" y="26"/>
                      <a:pt x="12" y="25"/>
                      <a:pt x="10" y="24"/>
                    </a:cubicBezTo>
                    <a:cubicBezTo>
                      <a:pt x="3" y="21"/>
                      <a:pt x="1" y="19"/>
                      <a:pt x="1" y="13"/>
                    </a:cubicBezTo>
                    <a:cubicBezTo>
                      <a:pt x="1" y="7"/>
                      <a:pt x="6" y="3"/>
                      <a:pt x="12" y="3"/>
                    </a:cubicBezTo>
                    <a:cubicBezTo>
                      <a:pt x="16" y="2"/>
                      <a:pt x="20" y="3"/>
                      <a:pt x="24" y="5"/>
                    </a:cubicBezTo>
                    <a:cubicBezTo>
                      <a:pt x="23" y="9"/>
                      <a:pt x="23" y="9"/>
                      <a:pt x="23" y="9"/>
                    </a:cubicBezTo>
                    <a:cubicBezTo>
                      <a:pt x="19" y="8"/>
                      <a:pt x="17" y="8"/>
                      <a:pt x="13" y="8"/>
                    </a:cubicBezTo>
                    <a:cubicBezTo>
                      <a:pt x="11" y="9"/>
                      <a:pt x="8" y="11"/>
                      <a:pt x="9" y="14"/>
                    </a:cubicBezTo>
                    <a:cubicBezTo>
                      <a:pt x="9" y="16"/>
                      <a:pt x="11" y="17"/>
                      <a:pt x="12" y="18"/>
                    </a:cubicBezTo>
                    <a:cubicBezTo>
                      <a:pt x="18" y="20"/>
                      <a:pt x="24" y="21"/>
                      <a:pt x="26" y="27"/>
                    </a:cubicBezTo>
                    <a:cubicBezTo>
                      <a:pt x="28" y="34"/>
                      <a:pt x="24" y="39"/>
                      <a:pt x="18" y="41"/>
                    </a:cubicBezTo>
                    <a:cubicBezTo>
                      <a:pt x="12" y="43"/>
                      <a:pt x="6" y="42"/>
                      <a:pt x="0" y="40"/>
                    </a:cubicBezTo>
                    <a:close/>
                    <a:moveTo>
                      <a:pt x="204" y="7"/>
                    </a:moveTo>
                    <a:cubicBezTo>
                      <a:pt x="204" y="4"/>
                      <a:pt x="204" y="4"/>
                      <a:pt x="204" y="4"/>
                    </a:cubicBezTo>
                    <a:cubicBezTo>
                      <a:pt x="203" y="4"/>
                      <a:pt x="203" y="4"/>
                      <a:pt x="203" y="4"/>
                    </a:cubicBezTo>
                    <a:cubicBezTo>
                      <a:pt x="203" y="3"/>
                      <a:pt x="203" y="3"/>
                      <a:pt x="203" y="3"/>
                    </a:cubicBezTo>
                    <a:cubicBezTo>
                      <a:pt x="206" y="3"/>
                      <a:pt x="206" y="3"/>
                      <a:pt x="206" y="3"/>
                    </a:cubicBezTo>
                    <a:cubicBezTo>
                      <a:pt x="206" y="4"/>
                      <a:pt x="206" y="4"/>
                      <a:pt x="206" y="4"/>
                    </a:cubicBezTo>
                    <a:cubicBezTo>
                      <a:pt x="205" y="4"/>
                      <a:pt x="205" y="4"/>
                      <a:pt x="205" y="4"/>
                    </a:cubicBezTo>
                    <a:cubicBezTo>
                      <a:pt x="205" y="7"/>
                      <a:pt x="205" y="7"/>
                      <a:pt x="205" y="7"/>
                    </a:cubicBezTo>
                    <a:cubicBezTo>
                      <a:pt x="204" y="7"/>
                      <a:pt x="204" y="7"/>
                      <a:pt x="204" y="7"/>
                    </a:cubicBezTo>
                    <a:close/>
                    <a:moveTo>
                      <a:pt x="206" y="7"/>
                    </a:moveTo>
                    <a:cubicBezTo>
                      <a:pt x="206" y="3"/>
                      <a:pt x="206" y="3"/>
                      <a:pt x="206" y="3"/>
                    </a:cubicBezTo>
                    <a:cubicBezTo>
                      <a:pt x="207" y="3"/>
                      <a:pt x="207" y="3"/>
                      <a:pt x="207" y="3"/>
                    </a:cubicBezTo>
                    <a:cubicBezTo>
                      <a:pt x="208" y="6"/>
                      <a:pt x="208" y="6"/>
                      <a:pt x="208" y="6"/>
                    </a:cubicBezTo>
                    <a:cubicBezTo>
                      <a:pt x="208" y="3"/>
                      <a:pt x="208" y="3"/>
                      <a:pt x="208" y="3"/>
                    </a:cubicBezTo>
                    <a:cubicBezTo>
                      <a:pt x="209" y="3"/>
                      <a:pt x="209" y="3"/>
                      <a:pt x="209" y="3"/>
                    </a:cubicBezTo>
                    <a:cubicBezTo>
                      <a:pt x="209" y="7"/>
                      <a:pt x="209" y="7"/>
                      <a:pt x="209" y="7"/>
                    </a:cubicBezTo>
                    <a:cubicBezTo>
                      <a:pt x="209" y="7"/>
                      <a:pt x="209" y="7"/>
                      <a:pt x="209" y="7"/>
                    </a:cubicBezTo>
                    <a:cubicBezTo>
                      <a:pt x="209" y="4"/>
                      <a:pt x="209" y="4"/>
                      <a:pt x="209" y="4"/>
                    </a:cubicBezTo>
                    <a:cubicBezTo>
                      <a:pt x="208" y="7"/>
                      <a:pt x="208" y="7"/>
                      <a:pt x="208" y="7"/>
                    </a:cubicBezTo>
                    <a:cubicBezTo>
                      <a:pt x="208" y="7"/>
                      <a:pt x="208" y="7"/>
                      <a:pt x="208" y="7"/>
                    </a:cubicBezTo>
                    <a:cubicBezTo>
                      <a:pt x="207" y="4"/>
                      <a:pt x="207" y="4"/>
                      <a:pt x="207" y="4"/>
                    </a:cubicBezTo>
                    <a:cubicBezTo>
                      <a:pt x="207" y="7"/>
                      <a:pt x="207" y="7"/>
                      <a:pt x="207" y="7"/>
                    </a:cubicBezTo>
                    <a:cubicBezTo>
                      <a:pt x="206" y="7"/>
                      <a:pt x="206" y="7"/>
                      <a:pt x="206" y="7"/>
                    </a:cubicBezTo>
                    <a:close/>
                  </a:path>
                </a:pathLst>
              </a:custGeom>
              <a:solidFill>
                <a:srgbClr val="28516A"/>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921" name="Group 920">
              <a:extLst>
                <a:ext uri="{FF2B5EF4-FFF2-40B4-BE49-F238E27FC236}">
                  <a16:creationId xmlns:a16="http://schemas.microsoft.com/office/drawing/2014/main" id="{EC6BA18C-0086-AB54-BDD2-29309B9F6B4F}"/>
                </a:ext>
              </a:extLst>
            </p:cNvPr>
            <p:cNvGrpSpPr/>
            <p:nvPr/>
          </p:nvGrpSpPr>
          <p:grpSpPr>
            <a:xfrm>
              <a:off x="3092151" y="5455799"/>
              <a:ext cx="419765" cy="356124"/>
              <a:chOff x="7576237" y="4367419"/>
              <a:chExt cx="419765" cy="356124"/>
            </a:xfrm>
            <a:solidFill>
              <a:srgbClr val="000000"/>
            </a:solidFill>
          </p:grpSpPr>
          <p:grpSp>
            <p:nvGrpSpPr>
              <p:cNvPr id="922" name="Group 349">
                <a:extLst>
                  <a:ext uri="{FF2B5EF4-FFF2-40B4-BE49-F238E27FC236}">
                    <a16:creationId xmlns:a16="http://schemas.microsoft.com/office/drawing/2014/main" id="{D22EE0AE-4207-AF9C-5123-56BB1F2440C2}"/>
                  </a:ext>
                </a:extLst>
              </p:cNvPr>
              <p:cNvGrpSpPr>
                <a:grpSpLocks noChangeAspect="1"/>
              </p:cNvGrpSpPr>
              <p:nvPr/>
            </p:nvGrpSpPr>
            <p:grpSpPr bwMode="auto">
              <a:xfrm>
                <a:off x="7576237" y="4367419"/>
                <a:ext cx="419765" cy="356124"/>
                <a:chOff x="1293" y="2"/>
                <a:chExt cx="5092" cy="4320"/>
              </a:xfrm>
              <a:grpFill/>
            </p:grpSpPr>
            <p:sp>
              <p:nvSpPr>
                <p:cNvPr id="924" name="Freeform 350">
                  <a:extLst>
                    <a:ext uri="{FF2B5EF4-FFF2-40B4-BE49-F238E27FC236}">
                      <a16:creationId xmlns:a16="http://schemas.microsoft.com/office/drawing/2014/main" id="{B6666748-9F3C-7E23-ED57-49CB9C0553D9}"/>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25" name="Freeform 351">
                  <a:extLst>
                    <a:ext uri="{FF2B5EF4-FFF2-40B4-BE49-F238E27FC236}">
                      <a16:creationId xmlns:a16="http://schemas.microsoft.com/office/drawing/2014/main" id="{F98FE913-69A4-4D3B-8F6F-18041F5074AB}"/>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923" name="Freeform 355">
                <a:extLst>
                  <a:ext uri="{FF2B5EF4-FFF2-40B4-BE49-F238E27FC236}">
                    <a16:creationId xmlns:a16="http://schemas.microsoft.com/office/drawing/2014/main" id="{17A9DBC5-3F1F-232E-D1CE-2998A62FFAC2}"/>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nvGrpSpPr>
          <p:cNvPr id="64587" name="Group 6">
            <a:extLst>
              <a:ext uri="{FF2B5EF4-FFF2-40B4-BE49-F238E27FC236}">
                <a16:creationId xmlns:a16="http://schemas.microsoft.com/office/drawing/2014/main" id="{DECD7F4A-6DFE-607D-B529-05065CE42AFC}"/>
              </a:ext>
            </a:extLst>
          </p:cNvPr>
          <p:cNvGrpSpPr>
            <a:grpSpLocks/>
          </p:cNvGrpSpPr>
          <p:nvPr/>
        </p:nvGrpSpPr>
        <p:grpSpPr bwMode="auto">
          <a:xfrm>
            <a:off x="3171825" y="4090988"/>
            <a:ext cx="315913" cy="266700"/>
            <a:chOff x="4229982" y="5454395"/>
            <a:chExt cx="419765" cy="356124"/>
          </a:xfrm>
        </p:grpSpPr>
        <p:grpSp>
          <p:nvGrpSpPr>
            <p:cNvPr id="874" name="Group 873">
              <a:extLst>
                <a:ext uri="{FF2B5EF4-FFF2-40B4-BE49-F238E27FC236}">
                  <a16:creationId xmlns:a16="http://schemas.microsoft.com/office/drawing/2014/main" id="{2A60F183-319D-41D7-905E-A3656B3209F1}"/>
                </a:ext>
              </a:extLst>
            </p:cNvPr>
            <p:cNvGrpSpPr/>
            <p:nvPr/>
          </p:nvGrpSpPr>
          <p:grpSpPr>
            <a:xfrm>
              <a:off x="4290449" y="5506404"/>
              <a:ext cx="242622" cy="72079"/>
              <a:chOff x="5381666" y="5511166"/>
              <a:chExt cx="242622" cy="72079"/>
            </a:xfrm>
            <a:solidFill>
              <a:srgbClr val="000000"/>
            </a:solidFill>
          </p:grpSpPr>
          <p:sp>
            <p:nvSpPr>
              <p:cNvPr id="482" name="Freeform 207">
                <a:extLst>
                  <a:ext uri="{FF2B5EF4-FFF2-40B4-BE49-F238E27FC236}">
                    <a16:creationId xmlns:a16="http://schemas.microsoft.com/office/drawing/2014/main" id="{C6EF9FC1-55D4-30E9-BC02-F928E3D28154}"/>
                  </a:ext>
                </a:extLst>
              </p:cNvPr>
              <p:cNvSpPr>
                <a:spLocks/>
              </p:cNvSpPr>
              <p:nvPr/>
            </p:nvSpPr>
            <p:spPr bwMode="auto">
              <a:xfrm>
                <a:off x="5470263" y="5528542"/>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83" name="Rectangle 208">
                <a:extLst>
                  <a:ext uri="{FF2B5EF4-FFF2-40B4-BE49-F238E27FC236}">
                    <a16:creationId xmlns:a16="http://schemas.microsoft.com/office/drawing/2014/main" id="{D03ACC3D-E380-83A3-E9FD-20D2D4D3E448}"/>
                  </a:ext>
                </a:extLst>
              </p:cNvPr>
              <p:cNvSpPr>
                <a:spLocks noChangeArrowheads="1"/>
              </p:cNvSpPr>
              <p:nvPr/>
            </p:nvSpPr>
            <p:spPr bwMode="auto">
              <a:xfrm>
                <a:off x="5454174" y="5511166"/>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84" name="Freeform 209">
                <a:extLst>
                  <a:ext uri="{FF2B5EF4-FFF2-40B4-BE49-F238E27FC236}">
                    <a16:creationId xmlns:a16="http://schemas.microsoft.com/office/drawing/2014/main" id="{B42CB535-3CD4-01CD-9B89-3E796940E4BB}"/>
                  </a:ext>
                </a:extLst>
              </p:cNvPr>
              <p:cNvSpPr>
                <a:spLocks/>
              </p:cNvSpPr>
              <p:nvPr/>
            </p:nvSpPr>
            <p:spPr bwMode="auto">
              <a:xfrm>
                <a:off x="5553496" y="5511166"/>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85" name="Freeform 210">
                <a:extLst>
                  <a:ext uri="{FF2B5EF4-FFF2-40B4-BE49-F238E27FC236}">
                    <a16:creationId xmlns:a16="http://schemas.microsoft.com/office/drawing/2014/main" id="{B2C68B28-62C4-7088-A05D-CAC77F33E475}"/>
                  </a:ext>
                </a:extLst>
              </p:cNvPr>
              <p:cNvSpPr>
                <a:spLocks/>
              </p:cNvSpPr>
              <p:nvPr/>
            </p:nvSpPr>
            <p:spPr bwMode="auto">
              <a:xfrm>
                <a:off x="5511880" y="5527470"/>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86" name="Freeform 211">
                <a:extLst>
                  <a:ext uri="{FF2B5EF4-FFF2-40B4-BE49-F238E27FC236}">
                    <a16:creationId xmlns:a16="http://schemas.microsoft.com/office/drawing/2014/main" id="{EE3077CD-03E3-343B-6273-4C010E704FB7}"/>
                  </a:ext>
                </a:extLst>
              </p:cNvPr>
              <p:cNvSpPr>
                <a:spLocks noEditPoints="1"/>
              </p:cNvSpPr>
              <p:nvPr/>
            </p:nvSpPr>
            <p:spPr bwMode="auto">
              <a:xfrm>
                <a:off x="5411913" y="5527470"/>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87" name="Freeform 212">
                <a:extLst>
                  <a:ext uri="{FF2B5EF4-FFF2-40B4-BE49-F238E27FC236}">
                    <a16:creationId xmlns:a16="http://schemas.microsoft.com/office/drawing/2014/main" id="{CE97AD5B-86D6-FBDF-6EDF-61BC4ED15721}"/>
                  </a:ext>
                </a:extLst>
              </p:cNvPr>
              <p:cNvSpPr>
                <a:spLocks/>
              </p:cNvSpPr>
              <p:nvPr/>
            </p:nvSpPr>
            <p:spPr bwMode="auto">
              <a:xfrm>
                <a:off x="5381666" y="5527470"/>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88" name="Freeform 213">
                <a:extLst>
                  <a:ext uri="{FF2B5EF4-FFF2-40B4-BE49-F238E27FC236}">
                    <a16:creationId xmlns:a16="http://schemas.microsoft.com/office/drawing/2014/main" id="{A5088A5A-43BA-86FF-645E-2548B4CA16E5}"/>
                  </a:ext>
                </a:extLst>
              </p:cNvPr>
              <p:cNvSpPr>
                <a:spLocks noEditPoints="1"/>
              </p:cNvSpPr>
              <p:nvPr/>
            </p:nvSpPr>
            <p:spPr bwMode="auto">
              <a:xfrm>
                <a:off x="5594470" y="5519318"/>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89" name="Freeform 214">
                <a:extLst>
                  <a:ext uri="{FF2B5EF4-FFF2-40B4-BE49-F238E27FC236}">
                    <a16:creationId xmlns:a16="http://schemas.microsoft.com/office/drawing/2014/main" id="{BCCCAE5C-B667-3774-946E-6A5CC9150442}"/>
                  </a:ext>
                </a:extLst>
              </p:cNvPr>
              <p:cNvSpPr>
                <a:spLocks/>
              </p:cNvSpPr>
              <p:nvPr/>
            </p:nvSpPr>
            <p:spPr bwMode="auto">
              <a:xfrm>
                <a:off x="5594899" y="5528971"/>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90" name="Freeform 215">
                <a:extLst>
                  <a:ext uri="{FF2B5EF4-FFF2-40B4-BE49-F238E27FC236}">
                    <a16:creationId xmlns:a16="http://schemas.microsoft.com/office/drawing/2014/main" id="{1F3AC721-767E-029B-9E52-D23EA4201649}"/>
                  </a:ext>
                </a:extLst>
              </p:cNvPr>
              <p:cNvSpPr>
                <a:spLocks noEditPoints="1"/>
              </p:cNvSpPr>
              <p:nvPr/>
            </p:nvSpPr>
            <p:spPr bwMode="auto">
              <a:xfrm>
                <a:off x="5596400" y="5520820"/>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875" name="Group 874">
              <a:extLst>
                <a:ext uri="{FF2B5EF4-FFF2-40B4-BE49-F238E27FC236}">
                  <a16:creationId xmlns:a16="http://schemas.microsoft.com/office/drawing/2014/main" id="{5560C992-110C-BF03-2D2F-3F3A94E8692F}"/>
                </a:ext>
              </a:extLst>
            </p:cNvPr>
            <p:cNvGrpSpPr/>
            <p:nvPr/>
          </p:nvGrpSpPr>
          <p:grpSpPr>
            <a:xfrm>
              <a:off x="4229982" y="5454395"/>
              <a:ext cx="419765" cy="356124"/>
              <a:chOff x="5726589" y="5442498"/>
              <a:chExt cx="419765" cy="356124"/>
            </a:xfrm>
            <a:solidFill>
              <a:srgbClr val="000000"/>
            </a:solidFill>
          </p:grpSpPr>
          <p:grpSp>
            <p:nvGrpSpPr>
              <p:cNvPr id="928" name="Group 349">
                <a:extLst>
                  <a:ext uri="{FF2B5EF4-FFF2-40B4-BE49-F238E27FC236}">
                    <a16:creationId xmlns:a16="http://schemas.microsoft.com/office/drawing/2014/main" id="{34C23A7F-1D81-9FBA-FAD5-7841FC7FE1B3}"/>
                  </a:ext>
                </a:extLst>
              </p:cNvPr>
              <p:cNvGrpSpPr>
                <a:grpSpLocks noChangeAspect="1"/>
              </p:cNvGrpSpPr>
              <p:nvPr/>
            </p:nvGrpSpPr>
            <p:grpSpPr bwMode="auto">
              <a:xfrm>
                <a:off x="5726589" y="5442498"/>
                <a:ext cx="419765" cy="356124"/>
                <a:chOff x="1293" y="2"/>
                <a:chExt cx="5092" cy="4320"/>
              </a:xfrm>
              <a:grpFill/>
            </p:grpSpPr>
            <p:sp>
              <p:nvSpPr>
                <p:cNvPr id="930" name="Freeform 350">
                  <a:extLst>
                    <a:ext uri="{FF2B5EF4-FFF2-40B4-BE49-F238E27FC236}">
                      <a16:creationId xmlns:a16="http://schemas.microsoft.com/office/drawing/2014/main" id="{DC5A5270-6581-4D85-6FD2-FF540634769C}"/>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31" name="Freeform 351">
                  <a:extLst>
                    <a:ext uri="{FF2B5EF4-FFF2-40B4-BE49-F238E27FC236}">
                      <a16:creationId xmlns:a16="http://schemas.microsoft.com/office/drawing/2014/main" id="{3D663D34-A3E1-4DD2-27F7-472705BFB385}"/>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932" name="Group 376">
                <a:extLst>
                  <a:ext uri="{FF2B5EF4-FFF2-40B4-BE49-F238E27FC236}">
                    <a16:creationId xmlns:a16="http://schemas.microsoft.com/office/drawing/2014/main" id="{553AD320-8016-2366-2EFE-AAF6A2602BCF}"/>
                  </a:ext>
                </a:extLst>
              </p:cNvPr>
              <p:cNvGrpSpPr>
                <a:grpSpLocks noChangeAspect="1"/>
              </p:cNvGrpSpPr>
              <p:nvPr/>
            </p:nvGrpSpPr>
            <p:grpSpPr bwMode="auto">
              <a:xfrm>
                <a:off x="6012917" y="5691664"/>
                <a:ext cx="116192" cy="45719"/>
                <a:chOff x="2922" y="1778"/>
                <a:chExt cx="1840" cy="724"/>
              </a:xfrm>
              <a:grpFill/>
            </p:grpSpPr>
            <p:sp>
              <p:nvSpPr>
                <p:cNvPr id="933" name="Freeform 377">
                  <a:extLst>
                    <a:ext uri="{FF2B5EF4-FFF2-40B4-BE49-F238E27FC236}">
                      <a16:creationId xmlns:a16="http://schemas.microsoft.com/office/drawing/2014/main" id="{72C4B36E-F45F-5FBB-2417-9015C660101D}"/>
                    </a:ext>
                  </a:extLst>
                </p:cNvPr>
                <p:cNvSpPr>
                  <a:spLocks/>
                </p:cNvSpPr>
                <p:nvPr/>
              </p:nvSpPr>
              <p:spPr bwMode="auto">
                <a:xfrm>
                  <a:off x="2927" y="1780"/>
                  <a:ext cx="1465" cy="717"/>
                </a:xfrm>
                <a:custGeom>
                  <a:avLst/>
                  <a:gdLst>
                    <a:gd name="T0" fmla="*/ 40 w 621"/>
                    <a:gd name="T1" fmla="*/ 178 h 302"/>
                    <a:gd name="T2" fmla="*/ 94 w 621"/>
                    <a:gd name="T3" fmla="*/ 195 h 302"/>
                    <a:gd name="T4" fmla="*/ 109 w 621"/>
                    <a:gd name="T5" fmla="*/ 145 h 302"/>
                    <a:gd name="T6" fmla="*/ 122 w 621"/>
                    <a:gd name="T7" fmla="*/ 195 h 302"/>
                    <a:gd name="T8" fmla="*/ 85 w 621"/>
                    <a:gd name="T9" fmla="*/ 237 h 302"/>
                    <a:gd name="T10" fmla="*/ 80 w 621"/>
                    <a:gd name="T11" fmla="*/ 244 h 302"/>
                    <a:gd name="T12" fmla="*/ 83 w 621"/>
                    <a:gd name="T13" fmla="*/ 235 h 302"/>
                    <a:gd name="T14" fmla="*/ 100 w 621"/>
                    <a:gd name="T15" fmla="*/ 174 h 302"/>
                    <a:gd name="T16" fmla="*/ 44 w 621"/>
                    <a:gd name="T17" fmla="*/ 166 h 302"/>
                    <a:gd name="T18" fmla="*/ 0 w 621"/>
                    <a:gd name="T19" fmla="*/ 302 h 302"/>
                    <a:gd name="T20" fmla="*/ 87 w 621"/>
                    <a:gd name="T21" fmla="*/ 302 h 302"/>
                    <a:gd name="T22" fmla="*/ 134 w 621"/>
                    <a:gd name="T23" fmla="*/ 240 h 302"/>
                    <a:gd name="T24" fmla="*/ 151 w 621"/>
                    <a:gd name="T25" fmla="*/ 302 h 302"/>
                    <a:gd name="T26" fmla="*/ 224 w 621"/>
                    <a:gd name="T27" fmla="*/ 302 h 302"/>
                    <a:gd name="T28" fmla="*/ 182 w 621"/>
                    <a:gd name="T29" fmla="*/ 189 h 302"/>
                    <a:gd name="T30" fmla="*/ 246 w 621"/>
                    <a:gd name="T31" fmla="*/ 132 h 302"/>
                    <a:gd name="T32" fmla="*/ 246 w 621"/>
                    <a:gd name="T33" fmla="*/ 302 h 302"/>
                    <a:gd name="T34" fmla="*/ 315 w 621"/>
                    <a:gd name="T35" fmla="*/ 302 h 302"/>
                    <a:gd name="T36" fmla="*/ 315 w 621"/>
                    <a:gd name="T37" fmla="*/ 88 h 302"/>
                    <a:gd name="T38" fmla="*/ 569 w 621"/>
                    <a:gd name="T39" fmla="*/ 57 h 302"/>
                    <a:gd name="T40" fmla="*/ 611 w 621"/>
                    <a:gd name="T41" fmla="*/ 91 h 302"/>
                    <a:gd name="T42" fmla="*/ 621 w 621"/>
                    <a:gd name="T43" fmla="*/ 91 h 302"/>
                    <a:gd name="T44" fmla="*/ 480 w 621"/>
                    <a:gd name="T45" fmla="*/ 18 h 302"/>
                    <a:gd name="T46" fmla="*/ 169 w 621"/>
                    <a:gd name="T47" fmla="*/ 153 h 302"/>
                    <a:gd name="T48" fmla="*/ 148 w 621"/>
                    <a:gd name="T49" fmla="*/ 88 h 302"/>
                    <a:gd name="T50" fmla="*/ 70 w 621"/>
                    <a:gd name="T51" fmla="*/ 88 h 302"/>
                    <a:gd name="T52" fmla="*/ 43 w 621"/>
                    <a:gd name="T53" fmla="*/ 169 h 302"/>
                    <a:gd name="T54" fmla="*/ 40 w 621"/>
                    <a:gd name="T55" fmla="*/ 17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1" h="302">
                      <a:moveTo>
                        <a:pt x="40" y="178"/>
                      </a:moveTo>
                      <a:cubicBezTo>
                        <a:pt x="94" y="195"/>
                        <a:pt x="94" y="195"/>
                        <a:pt x="94" y="195"/>
                      </a:cubicBezTo>
                      <a:cubicBezTo>
                        <a:pt x="109" y="145"/>
                        <a:pt x="109" y="145"/>
                        <a:pt x="109" y="145"/>
                      </a:cubicBezTo>
                      <a:cubicBezTo>
                        <a:pt x="122" y="195"/>
                        <a:pt x="122" y="195"/>
                        <a:pt x="122" y="195"/>
                      </a:cubicBezTo>
                      <a:cubicBezTo>
                        <a:pt x="122" y="195"/>
                        <a:pt x="105" y="211"/>
                        <a:pt x="85" y="237"/>
                      </a:cubicBezTo>
                      <a:cubicBezTo>
                        <a:pt x="84" y="239"/>
                        <a:pt x="81" y="242"/>
                        <a:pt x="80" y="244"/>
                      </a:cubicBezTo>
                      <a:cubicBezTo>
                        <a:pt x="83" y="235"/>
                        <a:pt x="83" y="235"/>
                        <a:pt x="83" y="235"/>
                      </a:cubicBezTo>
                      <a:cubicBezTo>
                        <a:pt x="100" y="174"/>
                        <a:pt x="100" y="174"/>
                        <a:pt x="100" y="174"/>
                      </a:cubicBezTo>
                      <a:cubicBezTo>
                        <a:pt x="44" y="166"/>
                        <a:pt x="44" y="166"/>
                        <a:pt x="44" y="166"/>
                      </a:cubicBezTo>
                      <a:cubicBezTo>
                        <a:pt x="0" y="302"/>
                        <a:pt x="0" y="302"/>
                        <a:pt x="0" y="302"/>
                      </a:cubicBezTo>
                      <a:cubicBezTo>
                        <a:pt x="87" y="302"/>
                        <a:pt x="87" y="302"/>
                        <a:pt x="87" y="302"/>
                      </a:cubicBezTo>
                      <a:cubicBezTo>
                        <a:pt x="87" y="302"/>
                        <a:pt x="109" y="267"/>
                        <a:pt x="134" y="240"/>
                      </a:cubicBezTo>
                      <a:cubicBezTo>
                        <a:pt x="151" y="302"/>
                        <a:pt x="151" y="302"/>
                        <a:pt x="151" y="302"/>
                      </a:cubicBezTo>
                      <a:cubicBezTo>
                        <a:pt x="224" y="302"/>
                        <a:pt x="224" y="302"/>
                        <a:pt x="224" y="302"/>
                      </a:cubicBezTo>
                      <a:cubicBezTo>
                        <a:pt x="182" y="189"/>
                        <a:pt x="182" y="189"/>
                        <a:pt x="182" y="189"/>
                      </a:cubicBezTo>
                      <a:cubicBezTo>
                        <a:pt x="182" y="189"/>
                        <a:pt x="209" y="160"/>
                        <a:pt x="246" y="132"/>
                      </a:cubicBezTo>
                      <a:cubicBezTo>
                        <a:pt x="246" y="302"/>
                        <a:pt x="246" y="302"/>
                        <a:pt x="246" y="302"/>
                      </a:cubicBezTo>
                      <a:cubicBezTo>
                        <a:pt x="315" y="302"/>
                        <a:pt x="315" y="302"/>
                        <a:pt x="315" y="302"/>
                      </a:cubicBezTo>
                      <a:cubicBezTo>
                        <a:pt x="315" y="88"/>
                        <a:pt x="315" y="88"/>
                        <a:pt x="315" y="88"/>
                      </a:cubicBezTo>
                      <a:cubicBezTo>
                        <a:pt x="315" y="88"/>
                        <a:pt x="457" y="0"/>
                        <a:pt x="569" y="57"/>
                      </a:cubicBezTo>
                      <a:cubicBezTo>
                        <a:pt x="569" y="57"/>
                        <a:pt x="591" y="66"/>
                        <a:pt x="611" y="91"/>
                      </a:cubicBezTo>
                      <a:cubicBezTo>
                        <a:pt x="621" y="91"/>
                        <a:pt x="621" y="91"/>
                        <a:pt x="621" y="91"/>
                      </a:cubicBezTo>
                      <a:cubicBezTo>
                        <a:pt x="617" y="83"/>
                        <a:pt x="579" y="22"/>
                        <a:pt x="480" y="18"/>
                      </a:cubicBezTo>
                      <a:cubicBezTo>
                        <a:pt x="480" y="18"/>
                        <a:pt x="326" y="8"/>
                        <a:pt x="169" y="153"/>
                      </a:cubicBezTo>
                      <a:cubicBezTo>
                        <a:pt x="148" y="88"/>
                        <a:pt x="148" y="88"/>
                        <a:pt x="148" y="88"/>
                      </a:cubicBezTo>
                      <a:cubicBezTo>
                        <a:pt x="70" y="88"/>
                        <a:pt x="70" y="88"/>
                        <a:pt x="70" y="88"/>
                      </a:cubicBezTo>
                      <a:cubicBezTo>
                        <a:pt x="43" y="169"/>
                        <a:pt x="43" y="169"/>
                        <a:pt x="43" y="169"/>
                      </a:cubicBezTo>
                      <a:lnTo>
                        <a:pt x="40" y="17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34" name="Freeform 378">
                  <a:extLst>
                    <a:ext uri="{FF2B5EF4-FFF2-40B4-BE49-F238E27FC236}">
                      <a16:creationId xmlns:a16="http://schemas.microsoft.com/office/drawing/2014/main" id="{D2CEF095-0D1F-99DB-5C38-1D5394309B05}"/>
                    </a:ext>
                  </a:extLst>
                </p:cNvPr>
                <p:cNvSpPr>
                  <a:spLocks noEditPoints="1"/>
                </p:cNvSpPr>
                <p:nvPr/>
              </p:nvSpPr>
              <p:spPr bwMode="auto">
                <a:xfrm>
                  <a:off x="2922" y="1778"/>
                  <a:ext cx="1475" cy="724"/>
                </a:xfrm>
                <a:custGeom>
                  <a:avLst/>
                  <a:gdLst>
                    <a:gd name="T0" fmla="*/ 152 w 625"/>
                    <a:gd name="T1" fmla="*/ 305 h 305"/>
                    <a:gd name="T2" fmla="*/ 90 w 625"/>
                    <a:gd name="T3" fmla="*/ 304 h 305"/>
                    <a:gd name="T4" fmla="*/ 0 w 625"/>
                    <a:gd name="T5" fmla="*/ 305 h 305"/>
                    <a:gd name="T6" fmla="*/ 45 w 625"/>
                    <a:gd name="T7" fmla="*/ 166 h 305"/>
                    <a:gd name="T8" fmla="*/ 151 w 625"/>
                    <a:gd name="T9" fmla="*/ 88 h 305"/>
                    <a:gd name="T10" fmla="*/ 482 w 625"/>
                    <a:gd name="T11" fmla="*/ 18 h 305"/>
                    <a:gd name="T12" fmla="*/ 625 w 625"/>
                    <a:gd name="T13" fmla="*/ 93 h 305"/>
                    <a:gd name="T14" fmla="*/ 612 w 625"/>
                    <a:gd name="T15" fmla="*/ 92 h 305"/>
                    <a:gd name="T16" fmla="*/ 318 w 625"/>
                    <a:gd name="T17" fmla="*/ 90 h 305"/>
                    <a:gd name="T18" fmla="*/ 246 w 625"/>
                    <a:gd name="T19" fmla="*/ 305 h 305"/>
                    <a:gd name="T20" fmla="*/ 185 w 625"/>
                    <a:gd name="T21" fmla="*/ 190 h 305"/>
                    <a:gd name="T22" fmla="*/ 154 w 625"/>
                    <a:gd name="T23" fmla="*/ 302 h 305"/>
                    <a:gd name="T24" fmla="*/ 183 w 625"/>
                    <a:gd name="T25" fmla="*/ 189 h 305"/>
                    <a:gd name="T26" fmla="*/ 247 w 625"/>
                    <a:gd name="T27" fmla="*/ 132 h 305"/>
                    <a:gd name="T28" fmla="*/ 249 w 625"/>
                    <a:gd name="T29" fmla="*/ 302 h 305"/>
                    <a:gd name="T30" fmla="*/ 316 w 625"/>
                    <a:gd name="T31" fmla="*/ 89 h 305"/>
                    <a:gd name="T32" fmla="*/ 571 w 625"/>
                    <a:gd name="T33" fmla="*/ 57 h 305"/>
                    <a:gd name="T34" fmla="*/ 621 w 625"/>
                    <a:gd name="T35" fmla="*/ 90 h 305"/>
                    <a:gd name="T36" fmla="*/ 171 w 625"/>
                    <a:gd name="T37" fmla="*/ 155 h 305"/>
                    <a:gd name="T38" fmla="*/ 149 w 625"/>
                    <a:gd name="T39" fmla="*/ 90 h 305"/>
                    <a:gd name="T40" fmla="*/ 48 w 625"/>
                    <a:gd name="T41" fmla="*/ 166 h 305"/>
                    <a:gd name="T42" fmla="*/ 112 w 625"/>
                    <a:gd name="T43" fmla="*/ 142 h 305"/>
                    <a:gd name="T44" fmla="*/ 125 w 625"/>
                    <a:gd name="T45" fmla="*/ 197 h 305"/>
                    <a:gd name="T46" fmla="*/ 85 w 625"/>
                    <a:gd name="T47" fmla="*/ 242 h 305"/>
                    <a:gd name="T48" fmla="*/ 81 w 625"/>
                    <a:gd name="T49" fmla="*/ 245 h 305"/>
                    <a:gd name="T50" fmla="*/ 95 w 625"/>
                    <a:gd name="T51" fmla="*/ 197 h 305"/>
                    <a:gd name="T52" fmla="*/ 3 w 625"/>
                    <a:gd name="T53" fmla="*/ 302 h 305"/>
                    <a:gd name="T54" fmla="*/ 136 w 625"/>
                    <a:gd name="T55" fmla="*/ 240 h 305"/>
                    <a:gd name="T56" fmla="*/ 154 w 625"/>
                    <a:gd name="T57" fmla="*/ 302 h 305"/>
                    <a:gd name="T58" fmla="*/ 85 w 625"/>
                    <a:gd name="T59" fmla="*/ 239 h 305"/>
                    <a:gd name="T60" fmla="*/ 123 w 625"/>
                    <a:gd name="T61" fmla="*/ 195 h 305"/>
                    <a:gd name="T62" fmla="*/ 101 w 625"/>
                    <a:gd name="T63" fmla="*/ 185 h 305"/>
                    <a:gd name="T64" fmla="*/ 95 w 625"/>
                    <a:gd name="T65" fmla="*/ 195 h 305"/>
                    <a:gd name="T66" fmla="*/ 47 w 625"/>
                    <a:gd name="T67"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5" h="305">
                      <a:moveTo>
                        <a:pt x="228" y="305"/>
                      </a:moveTo>
                      <a:cubicBezTo>
                        <a:pt x="152" y="305"/>
                        <a:pt x="152" y="305"/>
                        <a:pt x="152" y="305"/>
                      </a:cubicBezTo>
                      <a:cubicBezTo>
                        <a:pt x="136" y="243"/>
                        <a:pt x="136" y="243"/>
                        <a:pt x="136" y="243"/>
                      </a:cubicBezTo>
                      <a:cubicBezTo>
                        <a:pt x="112" y="270"/>
                        <a:pt x="90" y="304"/>
                        <a:pt x="90" y="304"/>
                      </a:cubicBezTo>
                      <a:cubicBezTo>
                        <a:pt x="90" y="305"/>
                        <a:pt x="90" y="305"/>
                        <a:pt x="90" y="305"/>
                      </a:cubicBezTo>
                      <a:cubicBezTo>
                        <a:pt x="0" y="305"/>
                        <a:pt x="0" y="305"/>
                        <a:pt x="0" y="305"/>
                      </a:cubicBezTo>
                      <a:cubicBezTo>
                        <a:pt x="45" y="166"/>
                        <a:pt x="45" y="166"/>
                        <a:pt x="45" y="166"/>
                      </a:cubicBezTo>
                      <a:cubicBezTo>
                        <a:pt x="45" y="166"/>
                        <a:pt x="45" y="166"/>
                        <a:pt x="45" y="166"/>
                      </a:cubicBezTo>
                      <a:cubicBezTo>
                        <a:pt x="71" y="88"/>
                        <a:pt x="71" y="88"/>
                        <a:pt x="71" y="88"/>
                      </a:cubicBezTo>
                      <a:cubicBezTo>
                        <a:pt x="151" y="88"/>
                        <a:pt x="151" y="88"/>
                        <a:pt x="151" y="88"/>
                      </a:cubicBezTo>
                      <a:cubicBezTo>
                        <a:pt x="171" y="152"/>
                        <a:pt x="171" y="152"/>
                        <a:pt x="171" y="152"/>
                      </a:cubicBezTo>
                      <a:cubicBezTo>
                        <a:pt x="327" y="10"/>
                        <a:pt x="481" y="18"/>
                        <a:pt x="482" y="18"/>
                      </a:cubicBezTo>
                      <a:cubicBezTo>
                        <a:pt x="582" y="22"/>
                        <a:pt x="620" y="84"/>
                        <a:pt x="624" y="91"/>
                      </a:cubicBezTo>
                      <a:cubicBezTo>
                        <a:pt x="625" y="93"/>
                        <a:pt x="625" y="93"/>
                        <a:pt x="625" y="93"/>
                      </a:cubicBezTo>
                      <a:cubicBezTo>
                        <a:pt x="613" y="93"/>
                        <a:pt x="613" y="93"/>
                        <a:pt x="613" y="93"/>
                      </a:cubicBezTo>
                      <a:cubicBezTo>
                        <a:pt x="612" y="92"/>
                        <a:pt x="612" y="92"/>
                        <a:pt x="612" y="92"/>
                      </a:cubicBezTo>
                      <a:cubicBezTo>
                        <a:pt x="593" y="69"/>
                        <a:pt x="571" y="59"/>
                        <a:pt x="570" y="59"/>
                      </a:cubicBezTo>
                      <a:cubicBezTo>
                        <a:pt x="464" y="5"/>
                        <a:pt x="328" y="84"/>
                        <a:pt x="318" y="90"/>
                      </a:cubicBezTo>
                      <a:cubicBezTo>
                        <a:pt x="318" y="305"/>
                        <a:pt x="318" y="305"/>
                        <a:pt x="318" y="305"/>
                      </a:cubicBezTo>
                      <a:cubicBezTo>
                        <a:pt x="246" y="305"/>
                        <a:pt x="246" y="305"/>
                        <a:pt x="246" y="305"/>
                      </a:cubicBezTo>
                      <a:cubicBezTo>
                        <a:pt x="246" y="135"/>
                        <a:pt x="246" y="135"/>
                        <a:pt x="246" y="135"/>
                      </a:cubicBezTo>
                      <a:cubicBezTo>
                        <a:pt x="214" y="161"/>
                        <a:pt x="189" y="186"/>
                        <a:pt x="185" y="190"/>
                      </a:cubicBezTo>
                      <a:lnTo>
                        <a:pt x="228" y="305"/>
                      </a:lnTo>
                      <a:close/>
                      <a:moveTo>
                        <a:pt x="154" y="302"/>
                      </a:moveTo>
                      <a:cubicBezTo>
                        <a:pt x="225" y="302"/>
                        <a:pt x="225" y="302"/>
                        <a:pt x="225" y="302"/>
                      </a:cubicBezTo>
                      <a:cubicBezTo>
                        <a:pt x="183" y="189"/>
                        <a:pt x="183" y="189"/>
                        <a:pt x="183" y="189"/>
                      </a:cubicBezTo>
                      <a:cubicBezTo>
                        <a:pt x="183" y="189"/>
                        <a:pt x="183" y="189"/>
                        <a:pt x="183" y="189"/>
                      </a:cubicBezTo>
                      <a:cubicBezTo>
                        <a:pt x="183" y="188"/>
                        <a:pt x="211" y="160"/>
                        <a:pt x="247" y="132"/>
                      </a:cubicBezTo>
                      <a:cubicBezTo>
                        <a:pt x="249" y="131"/>
                        <a:pt x="249" y="131"/>
                        <a:pt x="249" y="131"/>
                      </a:cubicBezTo>
                      <a:cubicBezTo>
                        <a:pt x="249" y="302"/>
                        <a:pt x="249" y="302"/>
                        <a:pt x="249" y="302"/>
                      </a:cubicBezTo>
                      <a:cubicBezTo>
                        <a:pt x="316" y="302"/>
                        <a:pt x="316" y="302"/>
                        <a:pt x="316" y="302"/>
                      </a:cubicBezTo>
                      <a:cubicBezTo>
                        <a:pt x="316" y="89"/>
                        <a:pt x="316" y="89"/>
                        <a:pt x="316" y="89"/>
                      </a:cubicBezTo>
                      <a:cubicBezTo>
                        <a:pt x="316" y="88"/>
                        <a:pt x="316" y="88"/>
                        <a:pt x="316" y="88"/>
                      </a:cubicBezTo>
                      <a:cubicBezTo>
                        <a:pt x="318" y="87"/>
                        <a:pt x="461" y="0"/>
                        <a:pt x="571" y="57"/>
                      </a:cubicBezTo>
                      <a:cubicBezTo>
                        <a:pt x="572" y="57"/>
                        <a:pt x="594" y="67"/>
                        <a:pt x="614" y="91"/>
                      </a:cubicBezTo>
                      <a:cubicBezTo>
                        <a:pt x="621" y="90"/>
                        <a:pt x="621" y="90"/>
                        <a:pt x="621" y="90"/>
                      </a:cubicBezTo>
                      <a:cubicBezTo>
                        <a:pt x="614" y="78"/>
                        <a:pt x="575" y="24"/>
                        <a:pt x="482" y="20"/>
                      </a:cubicBezTo>
                      <a:cubicBezTo>
                        <a:pt x="481" y="20"/>
                        <a:pt x="327" y="12"/>
                        <a:pt x="171" y="155"/>
                      </a:cubicBezTo>
                      <a:cubicBezTo>
                        <a:pt x="170" y="156"/>
                        <a:pt x="170" y="156"/>
                        <a:pt x="170" y="156"/>
                      </a:cubicBezTo>
                      <a:cubicBezTo>
                        <a:pt x="149" y="90"/>
                        <a:pt x="149" y="90"/>
                        <a:pt x="149" y="90"/>
                      </a:cubicBezTo>
                      <a:cubicBezTo>
                        <a:pt x="72" y="90"/>
                        <a:pt x="72" y="90"/>
                        <a:pt x="72" y="90"/>
                      </a:cubicBezTo>
                      <a:cubicBezTo>
                        <a:pt x="48" y="166"/>
                        <a:pt x="48" y="166"/>
                        <a:pt x="48" y="166"/>
                      </a:cubicBezTo>
                      <a:cubicBezTo>
                        <a:pt x="102" y="174"/>
                        <a:pt x="102" y="174"/>
                        <a:pt x="102" y="174"/>
                      </a:cubicBezTo>
                      <a:cubicBezTo>
                        <a:pt x="112" y="142"/>
                        <a:pt x="112" y="142"/>
                        <a:pt x="112" y="142"/>
                      </a:cubicBezTo>
                      <a:cubicBezTo>
                        <a:pt x="125" y="196"/>
                        <a:pt x="125" y="196"/>
                        <a:pt x="125" y="196"/>
                      </a:cubicBezTo>
                      <a:cubicBezTo>
                        <a:pt x="125" y="197"/>
                        <a:pt x="125" y="197"/>
                        <a:pt x="125" y="197"/>
                      </a:cubicBezTo>
                      <a:cubicBezTo>
                        <a:pt x="124" y="197"/>
                        <a:pt x="108" y="213"/>
                        <a:pt x="88" y="238"/>
                      </a:cubicBezTo>
                      <a:cubicBezTo>
                        <a:pt x="87" y="239"/>
                        <a:pt x="86" y="241"/>
                        <a:pt x="85" y="242"/>
                      </a:cubicBezTo>
                      <a:cubicBezTo>
                        <a:pt x="84" y="244"/>
                        <a:pt x="83" y="245"/>
                        <a:pt x="83" y="246"/>
                      </a:cubicBezTo>
                      <a:cubicBezTo>
                        <a:pt x="81" y="245"/>
                        <a:pt x="81" y="245"/>
                        <a:pt x="81" y="245"/>
                      </a:cubicBezTo>
                      <a:cubicBezTo>
                        <a:pt x="83" y="236"/>
                        <a:pt x="83" y="236"/>
                        <a:pt x="83" y="236"/>
                      </a:cubicBezTo>
                      <a:cubicBezTo>
                        <a:pt x="95" y="197"/>
                        <a:pt x="95" y="197"/>
                        <a:pt x="95" y="197"/>
                      </a:cubicBezTo>
                      <a:cubicBezTo>
                        <a:pt x="43" y="180"/>
                        <a:pt x="43" y="180"/>
                        <a:pt x="43" y="180"/>
                      </a:cubicBezTo>
                      <a:cubicBezTo>
                        <a:pt x="3" y="302"/>
                        <a:pt x="3" y="302"/>
                        <a:pt x="3" y="302"/>
                      </a:cubicBezTo>
                      <a:cubicBezTo>
                        <a:pt x="88" y="302"/>
                        <a:pt x="88" y="302"/>
                        <a:pt x="88" y="302"/>
                      </a:cubicBezTo>
                      <a:cubicBezTo>
                        <a:pt x="91" y="298"/>
                        <a:pt x="112" y="266"/>
                        <a:pt x="136" y="240"/>
                      </a:cubicBezTo>
                      <a:cubicBezTo>
                        <a:pt x="137" y="239"/>
                        <a:pt x="137" y="239"/>
                        <a:pt x="137" y="239"/>
                      </a:cubicBezTo>
                      <a:lnTo>
                        <a:pt x="154" y="302"/>
                      </a:lnTo>
                      <a:close/>
                      <a:moveTo>
                        <a:pt x="101" y="185"/>
                      </a:moveTo>
                      <a:cubicBezTo>
                        <a:pt x="85" y="239"/>
                        <a:pt x="85" y="239"/>
                        <a:pt x="85" y="239"/>
                      </a:cubicBezTo>
                      <a:cubicBezTo>
                        <a:pt x="85" y="238"/>
                        <a:pt x="86" y="237"/>
                        <a:pt x="86" y="237"/>
                      </a:cubicBezTo>
                      <a:cubicBezTo>
                        <a:pt x="104" y="214"/>
                        <a:pt x="120" y="198"/>
                        <a:pt x="123" y="195"/>
                      </a:cubicBezTo>
                      <a:cubicBezTo>
                        <a:pt x="111" y="151"/>
                        <a:pt x="111" y="151"/>
                        <a:pt x="111" y="151"/>
                      </a:cubicBezTo>
                      <a:lnTo>
                        <a:pt x="101" y="185"/>
                      </a:lnTo>
                      <a:close/>
                      <a:moveTo>
                        <a:pt x="44" y="178"/>
                      </a:moveTo>
                      <a:cubicBezTo>
                        <a:pt x="95" y="195"/>
                        <a:pt x="95" y="195"/>
                        <a:pt x="95" y="195"/>
                      </a:cubicBezTo>
                      <a:cubicBezTo>
                        <a:pt x="101" y="176"/>
                        <a:pt x="101" y="176"/>
                        <a:pt x="101" y="176"/>
                      </a:cubicBezTo>
                      <a:cubicBezTo>
                        <a:pt x="47" y="168"/>
                        <a:pt x="47" y="168"/>
                        <a:pt x="47" y="168"/>
                      </a:cubicBezTo>
                      <a:lnTo>
                        <a:pt x="44" y="17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35" name="Freeform 379">
                  <a:extLst>
                    <a:ext uri="{FF2B5EF4-FFF2-40B4-BE49-F238E27FC236}">
                      <a16:creationId xmlns:a16="http://schemas.microsoft.com/office/drawing/2014/main" id="{293047D4-FAAF-D79C-A4E7-DBFD520DA16F}"/>
                    </a:ext>
                  </a:extLst>
                </p:cNvPr>
                <p:cNvSpPr>
                  <a:spLocks/>
                </p:cNvSpPr>
                <p:nvPr/>
              </p:nvSpPr>
              <p:spPr bwMode="auto">
                <a:xfrm>
                  <a:off x="3689" y="1991"/>
                  <a:ext cx="538" cy="506"/>
                </a:xfrm>
                <a:custGeom>
                  <a:avLst/>
                  <a:gdLst>
                    <a:gd name="T0" fmla="*/ 274 w 538"/>
                    <a:gd name="T1" fmla="*/ 376 h 506"/>
                    <a:gd name="T2" fmla="*/ 269 w 538"/>
                    <a:gd name="T3" fmla="*/ 364 h 506"/>
                    <a:gd name="T4" fmla="*/ 264 w 538"/>
                    <a:gd name="T5" fmla="*/ 376 h 506"/>
                    <a:gd name="T6" fmla="*/ 189 w 538"/>
                    <a:gd name="T7" fmla="*/ 506 h 506"/>
                    <a:gd name="T8" fmla="*/ 0 w 538"/>
                    <a:gd name="T9" fmla="*/ 506 h 506"/>
                    <a:gd name="T10" fmla="*/ 179 w 538"/>
                    <a:gd name="T11" fmla="*/ 245 h 506"/>
                    <a:gd name="T12" fmla="*/ 17 w 538"/>
                    <a:gd name="T13" fmla="*/ 0 h 506"/>
                    <a:gd name="T14" fmla="*/ 205 w 538"/>
                    <a:gd name="T15" fmla="*/ 0 h 506"/>
                    <a:gd name="T16" fmla="*/ 271 w 538"/>
                    <a:gd name="T17" fmla="*/ 117 h 506"/>
                    <a:gd name="T18" fmla="*/ 276 w 538"/>
                    <a:gd name="T19" fmla="*/ 131 h 506"/>
                    <a:gd name="T20" fmla="*/ 283 w 538"/>
                    <a:gd name="T21" fmla="*/ 117 h 506"/>
                    <a:gd name="T22" fmla="*/ 349 w 538"/>
                    <a:gd name="T23" fmla="*/ 0 h 506"/>
                    <a:gd name="T24" fmla="*/ 538 w 538"/>
                    <a:gd name="T25" fmla="*/ 0 h 506"/>
                    <a:gd name="T26" fmla="*/ 366 w 538"/>
                    <a:gd name="T27" fmla="*/ 245 h 506"/>
                    <a:gd name="T28" fmla="*/ 538 w 538"/>
                    <a:gd name="T29" fmla="*/ 506 h 506"/>
                    <a:gd name="T30" fmla="*/ 349 w 538"/>
                    <a:gd name="T31" fmla="*/ 506 h 506"/>
                    <a:gd name="T32" fmla="*/ 274 w 538"/>
                    <a:gd name="T33" fmla="*/ 37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8" h="506">
                      <a:moveTo>
                        <a:pt x="274" y="376"/>
                      </a:moveTo>
                      <a:lnTo>
                        <a:pt x="269" y="364"/>
                      </a:lnTo>
                      <a:lnTo>
                        <a:pt x="264" y="376"/>
                      </a:lnTo>
                      <a:lnTo>
                        <a:pt x="189" y="506"/>
                      </a:lnTo>
                      <a:lnTo>
                        <a:pt x="0" y="506"/>
                      </a:lnTo>
                      <a:lnTo>
                        <a:pt x="179" y="245"/>
                      </a:lnTo>
                      <a:lnTo>
                        <a:pt x="17" y="0"/>
                      </a:lnTo>
                      <a:lnTo>
                        <a:pt x="205" y="0"/>
                      </a:lnTo>
                      <a:lnTo>
                        <a:pt x="271" y="117"/>
                      </a:lnTo>
                      <a:lnTo>
                        <a:pt x="276" y="131"/>
                      </a:lnTo>
                      <a:lnTo>
                        <a:pt x="283" y="117"/>
                      </a:lnTo>
                      <a:lnTo>
                        <a:pt x="349" y="0"/>
                      </a:lnTo>
                      <a:lnTo>
                        <a:pt x="538" y="0"/>
                      </a:lnTo>
                      <a:lnTo>
                        <a:pt x="366" y="245"/>
                      </a:lnTo>
                      <a:lnTo>
                        <a:pt x="538" y="506"/>
                      </a:lnTo>
                      <a:lnTo>
                        <a:pt x="349" y="506"/>
                      </a:lnTo>
                      <a:lnTo>
                        <a:pt x="274" y="37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36" name="Freeform 380">
                  <a:extLst>
                    <a:ext uri="{FF2B5EF4-FFF2-40B4-BE49-F238E27FC236}">
                      <a16:creationId xmlns:a16="http://schemas.microsoft.com/office/drawing/2014/main" id="{454FF549-C4DF-E42D-A39A-79CBAEC4ECAE}"/>
                    </a:ext>
                  </a:extLst>
                </p:cNvPr>
                <p:cNvSpPr>
                  <a:spLocks noEditPoints="1"/>
                </p:cNvSpPr>
                <p:nvPr/>
              </p:nvSpPr>
              <p:spPr bwMode="auto">
                <a:xfrm>
                  <a:off x="3684" y="1987"/>
                  <a:ext cx="548" cy="515"/>
                </a:xfrm>
                <a:custGeom>
                  <a:avLst/>
                  <a:gdLst>
                    <a:gd name="T0" fmla="*/ 548 w 548"/>
                    <a:gd name="T1" fmla="*/ 515 h 515"/>
                    <a:gd name="T2" fmla="*/ 352 w 548"/>
                    <a:gd name="T3" fmla="*/ 515 h 515"/>
                    <a:gd name="T4" fmla="*/ 276 w 548"/>
                    <a:gd name="T5" fmla="*/ 380 h 515"/>
                    <a:gd name="T6" fmla="*/ 274 w 548"/>
                    <a:gd name="T7" fmla="*/ 375 h 515"/>
                    <a:gd name="T8" fmla="*/ 272 w 548"/>
                    <a:gd name="T9" fmla="*/ 380 h 515"/>
                    <a:gd name="T10" fmla="*/ 196 w 548"/>
                    <a:gd name="T11" fmla="*/ 515 h 515"/>
                    <a:gd name="T12" fmla="*/ 0 w 548"/>
                    <a:gd name="T13" fmla="*/ 515 h 515"/>
                    <a:gd name="T14" fmla="*/ 180 w 548"/>
                    <a:gd name="T15" fmla="*/ 249 h 515"/>
                    <a:gd name="T16" fmla="*/ 17 w 548"/>
                    <a:gd name="T17" fmla="*/ 0 h 515"/>
                    <a:gd name="T18" fmla="*/ 213 w 548"/>
                    <a:gd name="T19" fmla="*/ 0 h 515"/>
                    <a:gd name="T20" fmla="*/ 279 w 548"/>
                    <a:gd name="T21" fmla="*/ 118 h 515"/>
                    <a:gd name="T22" fmla="*/ 281 w 548"/>
                    <a:gd name="T23" fmla="*/ 128 h 515"/>
                    <a:gd name="T24" fmla="*/ 286 w 548"/>
                    <a:gd name="T25" fmla="*/ 118 h 515"/>
                    <a:gd name="T26" fmla="*/ 352 w 548"/>
                    <a:gd name="T27" fmla="*/ 0 h 515"/>
                    <a:gd name="T28" fmla="*/ 548 w 548"/>
                    <a:gd name="T29" fmla="*/ 0 h 515"/>
                    <a:gd name="T30" fmla="*/ 373 w 548"/>
                    <a:gd name="T31" fmla="*/ 249 h 515"/>
                    <a:gd name="T32" fmla="*/ 548 w 548"/>
                    <a:gd name="T33" fmla="*/ 515 h 515"/>
                    <a:gd name="T34" fmla="*/ 357 w 548"/>
                    <a:gd name="T35" fmla="*/ 508 h 515"/>
                    <a:gd name="T36" fmla="*/ 538 w 548"/>
                    <a:gd name="T37" fmla="*/ 508 h 515"/>
                    <a:gd name="T38" fmla="*/ 366 w 548"/>
                    <a:gd name="T39" fmla="*/ 249 h 515"/>
                    <a:gd name="T40" fmla="*/ 536 w 548"/>
                    <a:gd name="T41" fmla="*/ 7 h 515"/>
                    <a:gd name="T42" fmla="*/ 354 w 548"/>
                    <a:gd name="T43" fmla="*/ 7 h 515"/>
                    <a:gd name="T44" fmla="*/ 291 w 548"/>
                    <a:gd name="T45" fmla="*/ 121 h 515"/>
                    <a:gd name="T46" fmla="*/ 281 w 548"/>
                    <a:gd name="T47" fmla="*/ 142 h 515"/>
                    <a:gd name="T48" fmla="*/ 274 w 548"/>
                    <a:gd name="T49" fmla="*/ 121 h 515"/>
                    <a:gd name="T50" fmla="*/ 210 w 548"/>
                    <a:gd name="T51" fmla="*/ 7 h 515"/>
                    <a:gd name="T52" fmla="*/ 26 w 548"/>
                    <a:gd name="T53" fmla="*/ 7 h 515"/>
                    <a:gd name="T54" fmla="*/ 187 w 548"/>
                    <a:gd name="T55" fmla="*/ 249 h 515"/>
                    <a:gd name="T56" fmla="*/ 187 w 548"/>
                    <a:gd name="T57" fmla="*/ 249 h 515"/>
                    <a:gd name="T58" fmla="*/ 10 w 548"/>
                    <a:gd name="T59" fmla="*/ 508 h 515"/>
                    <a:gd name="T60" fmla="*/ 191 w 548"/>
                    <a:gd name="T61" fmla="*/ 508 h 515"/>
                    <a:gd name="T62" fmla="*/ 267 w 548"/>
                    <a:gd name="T63" fmla="*/ 377 h 515"/>
                    <a:gd name="T64" fmla="*/ 274 w 548"/>
                    <a:gd name="T65" fmla="*/ 361 h 515"/>
                    <a:gd name="T66" fmla="*/ 281 w 548"/>
                    <a:gd name="T67" fmla="*/ 377 h 515"/>
                    <a:gd name="T68" fmla="*/ 357 w 548"/>
                    <a:gd name="T69" fmla="*/ 50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515">
                      <a:moveTo>
                        <a:pt x="548" y="515"/>
                      </a:moveTo>
                      <a:lnTo>
                        <a:pt x="352" y="515"/>
                      </a:lnTo>
                      <a:lnTo>
                        <a:pt x="276" y="380"/>
                      </a:lnTo>
                      <a:lnTo>
                        <a:pt x="274" y="375"/>
                      </a:lnTo>
                      <a:lnTo>
                        <a:pt x="272" y="380"/>
                      </a:lnTo>
                      <a:lnTo>
                        <a:pt x="196" y="515"/>
                      </a:lnTo>
                      <a:lnTo>
                        <a:pt x="0" y="515"/>
                      </a:lnTo>
                      <a:lnTo>
                        <a:pt x="180" y="249"/>
                      </a:lnTo>
                      <a:lnTo>
                        <a:pt x="17" y="0"/>
                      </a:lnTo>
                      <a:lnTo>
                        <a:pt x="213" y="0"/>
                      </a:lnTo>
                      <a:lnTo>
                        <a:pt x="279" y="118"/>
                      </a:lnTo>
                      <a:lnTo>
                        <a:pt x="281" y="128"/>
                      </a:lnTo>
                      <a:lnTo>
                        <a:pt x="286" y="118"/>
                      </a:lnTo>
                      <a:lnTo>
                        <a:pt x="352" y="0"/>
                      </a:lnTo>
                      <a:lnTo>
                        <a:pt x="548" y="0"/>
                      </a:lnTo>
                      <a:lnTo>
                        <a:pt x="373" y="249"/>
                      </a:lnTo>
                      <a:lnTo>
                        <a:pt x="548" y="515"/>
                      </a:lnTo>
                      <a:close/>
                      <a:moveTo>
                        <a:pt x="357" y="508"/>
                      </a:moveTo>
                      <a:lnTo>
                        <a:pt x="538" y="508"/>
                      </a:lnTo>
                      <a:lnTo>
                        <a:pt x="366" y="249"/>
                      </a:lnTo>
                      <a:lnTo>
                        <a:pt x="536" y="7"/>
                      </a:lnTo>
                      <a:lnTo>
                        <a:pt x="354" y="7"/>
                      </a:lnTo>
                      <a:lnTo>
                        <a:pt x="291" y="121"/>
                      </a:lnTo>
                      <a:lnTo>
                        <a:pt x="281" y="142"/>
                      </a:lnTo>
                      <a:lnTo>
                        <a:pt x="274" y="121"/>
                      </a:lnTo>
                      <a:lnTo>
                        <a:pt x="210" y="7"/>
                      </a:lnTo>
                      <a:lnTo>
                        <a:pt x="26" y="7"/>
                      </a:lnTo>
                      <a:lnTo>
                        <a:pt x="187" y="249"/>
                      </a:lnTo>
                      <a:lnTo>
                        <a:pt x="187" y="249"/>
                      </a:lnTo>
                      <a:lnTo>
                        <a:pt x="10" y="508"/>
                      </a:lnTo>
                      <a:lnTo>
                        <a:pt x="191" y="508"/>
                      </a:lnTo>
                      <a:lnTo>
                        <a:pt x="267" y="377"/>
                      </a:lnTo>
                      <a:lnTo>
                        <a:pt x="274" y="361"/>
                      </a:lnTo>
                      <a:lnTo>
                        <a:pt x="281" y="377"/>
                      </a:lnTo>
                      <a:lnTo>
                        <a:pt x="357" y="50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37" name="Freeform 381">
                  <a:extLst>
                    <a:ext uri="{FF2B5EF4-FFF2-40B4-BE49-F238E27FC236}">
                      <a16:creationId xmlns:a16="http://schemas.microsoft.com/office/drawing/2014/main" id="{6318F3B8-739C-10BC-55CA-2E83912BFCD5}"/>
                    </a:ext>
                  </a:extLst>
                </p:cNvPr>
                <p:cNvSpPr>
                  <a:spLocks/>
                </p:cNvSpPr>
                <p:nvPr/>
              </p:nvSpPr>
              <p:spPr bwMode="auto">
                <a:xfrm>
                  <a:off x="4359" y="1989"/>
                  <a:ext cx="399" cy="511"/>
                </a:xfrm>
                <a:custGeom>
                  <a:avLst/>
                  <a:gdLst>
                    <a:gd name="T0" fmla="*/ 99 w 169"/>
                    <a:gd name="T1" fmla="*/ 0 h 215"/>
                    <a:gd name="T2" fmla="*/ 70 w 169"/>
                    <a:gd name="T3" fmla="*/ 151 h 215"/>
                    <a:gd name="T4" fmla="*/ 67 w 169"/>
                    <a:gd name="T5" fmla="*/ 161 h 215"/>
                    <a:gd name="T6" fmla="*/ 75 w 169"/>
                    <a:gd name="T7" fmla="*/ 161 h 215"/>
                    <a:gd name="T8" fmla="*/ 169 w 169"/>
                    <a:gd name="T9" fmla="*/ 160 h 215"/>
                    <a:gd name="T10" fmla="*/ 156 w 169"/>
                    <a:gd name="T11" fmla="*/ 215 h 215"/>
                    <a:gd name="T12" fmla="*/ 0 w 169"/>
                    <a:gd name="T13" fmla="*/ 214 h 215"/>
                    <a:gd name="T14" fmla="*/ 3 w 169"/>
                    <a:gd name="T15" fmla="*/ 1 h 215"/>
                    <a:gd name="T16" fmla="*/ 99 w 169"/>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215">
                      <a:moveTo>
                        <a:pt x="99" y="0"/>
                      </a:moveTo>
                      <a:cubicBezTo>
                        <a:pt x="70" y="151"/>
                        <a:pt x="70" y="151"/>
                        <a:pt x="70" y="151"/>
                      </a:cubicBezTo>
                      <a:cubicBezTo>
                        <a:pt x="67" y="161"/>
                        <a:pt x="67" y="161"/>
                        <a:pt x="67" y="161"/>
                      </a:cubicBezTo>
                      <a:cubicBezTo>
                        <a:pt x="75" y="161"/>
                        <a:pt x="75" y="161"/>
                        <a:pt x="75" y="161"/>
                      </a:cubicBezTo>
                      <a:cubicBezTo>
                        <a:pt x="169" y="160"/>
                        <a:pt x="169" y="160"/>
                        <a:pt x="169" y="160"/>
                      </a:cubicBezTo>
                      <a:cubicBezTo>
                        <a:pt x="156" y="215"/>
                        <a:pt x="156" y="215"/>
                        <a:pt x="156" y="215"/>
                      </a:cubicBezTo>
                      <a:cubicBezTo>
                        <a:pt x="0" y="214"/>
                        <a:pt x="0" y="214"/>
                        <a:pt x="0" y="214"/>
                      </a:cubicBezTo>
                      <a:cubicBezTo>
                        <a:pt x="56" y="101"/>
                        <a:pt x="32" y="36"/>
                        <a:pt x="3" y="1"/>
                      </a:cubicBezTo>
                      <a:lnTo>
                        <a:pt x="99"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38" name="Freeform 382">
                  <a:extLst>
                    <a:ext uri="{FF2B5EF4-FFF2-40B4-BE49-F238E27FC236}">
                      <a16:creationId xmlns:a16="http://schemas.microsoft.com/office/drawing/2014/main" id="{445ABCA3-DD9E-F038-EAE8-E6F5E29EEDA5}"/>
                    </a:ext>
                  </a:extLst>
                </p:cNvPr>
                <p:cNvSpPr>
                  <a:spLocks noEditPoints="1"/>
                </p:cNvSpPr>
                <p:nvPr/>
              </p:nvSpPr>
              <p:spPr bwMode="auto">
                <a:xfrm>
                  <a:off x="4354" y="1987"/>
                  <a:ext cx="408" cy="515"/>
                </a:xfrm>
                <a:custGeom>
                  <a:avLst/>
                  <a:gdLst>
                    <a:gd name="T0" fmla="*/ 159 w 173"/>
                    <a:gd name="T1" fmla="*/ 217 h 217"/>
                    <a:gd name="T2" fmla="*/ 158 w 173"/>
                    <a:gd name="T3" fmla="*/ 217 h 217"/>
                    <a:gd name="T4" fmla="*/ 0 w 173"/>
                    <a:gd name="T5" fmla="*/ 217 h 217"/>
                    <a:gd name="T6" fmla="*/ 1 w 173"/>
                    <a:gd name="T7" fmla="*/ 215 h 217"/>
                    <a:gd name="T8" fmla="*/ 4 w 173"/>
                    <a:gd name="T9" fmla="*/ 3 h 217"/>
                    <a:gd name="T10" fmla="*/ 3 w 173"/>
                    <a:gd name="T11" fmla="*/ 1 h 217"/>
                    <a:gd name="T12" fmla="*/ 103 w 173"/>
                    <a:gd name="T13" fmla="*/ 0 h 217"/>
                    <a:gd name="T14" fmla="*/ 102 w 173"/>
                    <a:gd name="T15" fmla="*/ 1 h 217"/>
                    <a:gd name="T16" fmla="*/ 73 w 173"/>
                    <a:gd name="T17" fmla="*/ 153 h 217"/>
                    <a:gd name="T18" fmla="*/ 70 w 173"/>
                    <a:gd name="T19" fmla="*/ 161 h 217"/>
                    <a:gd name="T20" fmla="*/ 77 w 173"/>
                    <a:gd name="T21" fmla="*/ 161 h 217"/>
                    <a:gd name="T22" fmla="*/ 173 w 173"/>
                    <a:gd name="T23" fmla="*/ 160 h 217"/>
                    <a:gd name="T24" fmla="*/ 159 w 173"/>
                    <a:gd name="T25" fmla="*/ 217 h 217"/>
                    <a:gd name="T26" fmla="*/ 4 w 173"/>
                    <a:gd name="T27" fmla="*/ 214 h 217"/>
                    <a:gd name="T28" fmla="*/ 157 w 173"/>
                    <a:gd name="T29" fmla="*/ 214 h 217"/>
                    <a:gd name="T30" fmla="*/ 170 w 173"/>
                    <a:gd name="T31" fmla="*/ 162 h 217"/>
                    <a:gd name="T32" fmla="*/ 77 w 173"/>
                    <a:gd name="T33" fmla="*/ 163 h 217"/>
                    <a:gd name="T34" fmla="*/ 67 w 173"/>
                    <a:gd name="T35" fmla="*/ 163 h 217"/>
                    <a:gd name="T36" fmla="*/ 70 w 173"/>
                    <a:gd name="T37" fmla="*/ 152 h 217"/>
                    <a:gd name="T38" fmla="*/ 100 w 173"/>
                    <a:gd name="T39" fmla="*/ 2 h 217"/>
                    <a:gd name="T40" fmla="*/ 7 w 173"/>
                    <a:gd name="T41" fmla="*/ 4 h 217"/>
                    <a:gd name="T42" fmla="*/ 4 w 173"/>
                    <a:gd name="T43" fmla="*/ 21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217">
                      <a:moveTo>
                        <a:pt x="159" y="217"/>
                      </a:moveTo>
                      <a:cubicBezTo>
                        <a:pt x="158" y="217"/>
                        <a:pt x="158" y="217"/>
                        <a:pt x="158" y="217"/>
                      </a:cubicBezTo>
                      <a:cubicBezTo>
                        <a:pt x="0" y="217"/>
                        <a:pt x="0" y="217"/>
                        <a:pt x="0" y="217"/>
                      </a:cubicBezTo>
                      <a:cubicBezTo>
                        <a:pt x="1" y="215"/>
                        <a:pt x="1" y="215"/>
                        <a:pt x="1" y="215"/>
                      </a:cubicBezTo>
                      <a:cubicBezTo>
                        <a:pt x="56" y="103"/>
                        <a:pt x="33" y="38"/>
                        <a:pt x="4" y="3"/>
                      </a:cubicBezTo>
                      <a:cubicBezTo>
                        <a:pt x="3" y="1"/>
                        <a:pt x="3" y="1"/>
                        <a:pt x="3" y="1"/>
                      </a:cubicBezTo>
                      <a:cubicBezTo>
                        <a:pt x="103" y="0"/>
                        <a:pt x="103" y="0"/>
                        <a:pt x="103" y="0"/>
                      </a:cubicBezTo>
                      <a:cubicBezTo>
                        <a:pt x="102" y="1"/>
                        <a:pt x="102" y="1"/>
                        <a:pt x="102" y="1"/>
                      </a:cubicBezTo>
                      <a:cubicBezTo>
                        <a:pt x="73" y="153"/>
                        <a:pt x="73" y="153"/>
                        <a:pt x="73" y="153"/>
                      </a:cubicBezTo>
                      <a:cubicBezTo>
                        <a:pt x="70" y="161"/>
                        <a:pt x="70" y="161"/>
                        <a:pt x="70" y="161"/>
                      </a:cubicBezTo>
                      <a:cubicBezTo>
                        <a:pt x="77" y="161"/>
                        <a:pt x="77" y="161"/>
                        <a:pt x="77" y="161"/>
                      </a:cubicBezTo>
                      <a:cubicBezTo>
                        <a:pt x="173" y="160"/>
                        <a:pt x="173" y="160"/>
                        <a:pt x="173" y="160"/>
                      </a:cubicBezTo>
                      <a:lnTo>
                        <a:pt x="159" y="217"/>
                      </a:lnTo>
                      <a:close/>
                      <a:moveTo>
                        <a:pt x="4" y="214"/>
                      </a:moveTo>
                      <a:cubicBezTo>
                        <a:pt x="157" y="214"/>
                        <a:pt x="157" y="214"/>
                        <a:pt x="157" y="214"/>
                      </a:cubicBezTo>
                      <a:cubicBezTo>
                        <a:pt x="170" y="162"/>
                        <a:pt x="170" y="162"/>
                        <a:pt x="170" y="162"/>
                      </a:cubicBezTo>
                      <a:cubicBezTo>
                        <a:pt x="77" y="163"/>
                        <a:pt x="77" y="163"/>
                        <a:pt x="77" y="163"/>
                      </a:cubicBezTo>
                      <a:cubicBezTo>
                        <a:pt x="67" y="163"/>
                        <a:pt x="67" y="163"/>
                        <a:pt x="67" y="163"/>
                      </a:cubicBezTo>
                      <a:cubicBezTo>
                        <a:pt x="70" y="152"/>
                        <a:pt x="70" y="152"/>
                        <a:pt x="70" y="152"/>
                      </a:cubicBezTo>
                      <a:cubicBezTo>
                        <a:pt x="100" y="2"/>
                        <a:pt x="100" y="2"/>
                        <a:pt x="100" y="2"/>
                      </a:cubicBezTo>
                      <a:cubicBezTo>
                        <a:pt x="7" y="4"/>
                        <a:pt x="7" y="4"/>
                        <a:pt x="7" y="4"/>
                      </a:cubicBezTo>
                      <a:cubicBezTo>
                        <a:pt x="36" y="39"/>
                        <a:pt x="58" y="104"/>
                        <a:pt x="4" y="21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grpSp>
        <p:nvGrpSpPr>
          <p:cNvPr id="64588" name="Group 12">
            <a:extLst>
              <a:ext uri="{FF2B5EF4-FFF2-40B4-BE49-F238E27FC236}">
                <a16:creationId xmlns:a16="http://schemas.microsoft.com/office/drawing/2014/main" id="{17C3331C-7BC3-6638-D059-FA7EE1A33FAA}"/>
              </a:ext>
            </a:extLst>
          </p:cNvPr>
          <p:cNvGrpSpPr>
            <a:grpSpLocks/>
          </p:cNvGrpSpPr>
          <p:nvPr/>
        </p:nvGrpSpPr>
        <p:grpSpPr bwMode="auto">
          <a:xfrm>
            <a:off x="4005263" y="4090988"/>
            <a:ext cx="314325" cy="266700"/>
            <a:chOff x="5339448" y="5454395"/>
            <a:chExt cx="419765" cy="356124"/>
          </a:xfrm>
        </p:grpSpPr>
        <p:sp>
          <p:nvSpPr>
            <p:cNvPr id="492" name="Freeform 216">
              <a:extLst>
                <a:ext uri="{FF2B5EF4-FFF2-40B4-BE49-F238E27FC236}">
                  <a16:creationId xmlns:a16="http://schemas.microsoft.com/office/drawing/2014/main" id="{21973EFC-417A-860D-656C-5B39D87E9E30}"/>
                </a:ext>
              </a:extLst>
            </p:cNvPr>
            <p:cNvSpPr>
              <a:spLocks noEditPoints="1"/>
            </p:cNvSpPr>
            <p:nvPr/>
          </p:nvSpPr>
          <p:spPr bwMode="auto">
            <a:xfrm>
              <a:off x="5640492" y="5689691"/>
              <a:ext cx="91160" cy="91151"/>
            </a:xfrm>
            <a:custGeom>
              <a:avLst/>
              <a:gdLst>
                <a:gd name="T0" fmla="*/ 180 w 181"/>
                <a:gd name="T1" fmla="*/ 67 h 181"/>
                <a:gd name="T2" fmla="*/ 174 w 181"/>
                <a:gd name="T3" fmla="*/ 47 h 181"/>
                <a:gd name="T4" fmla="*/ 150 w 181"/>
                <a:gd name="T5" fmla="*/ 48 h 181"/>
                <a:gd name="T6" fmla="*/ 135 w 181"/>
                <a:gd name="T7" fmla="*/ 35 h 181"/>
                <a:gd name="T8" fmla="*/ 137 w 181"/>
                <a:gd name="T9" fmla="*/ 11 h 181"/>
                <a:gd name="T10" fmla="*/ 119 w 181"/>
                <a:gd name="T11" fmla="*/ 1 h 181"/>
                <a:gd name="T12" fmla="*/ 102 w 181"/>
                <a:gd name="T13" fmla="*/ 18 h 181"/>
                <a:gd name="T14" fmla="*/ 83 w 181"/>
                <a:gd name="T15" fmla="*/ 20 h 181"/>
                <a:gd name="T16" fmla="*/ 67 w 181"/>
                <a:gd name="T17" fmla="*/ 1 h 181"/>
                <a:gd name="T18" fmla="*/ 47 w 181"/>
                <a:gd name="T19" fmla="*/ 7 h 181"/>
                <a:gd name="T20" fmla="*/ 48 w 181"/>
                <a:gd name="T21" fmla="*/ 31 h 181"/>
                <a:gd name="T22" fmla="*/ 35 w 181"/>
                <a:gd name="T23" fmla="*/ 46 h 181"/>
                <a:gd name="T24" fmla="*/ 11 w 181"/>
                <a:gd name="T25" fmla="*/ 44 h 181"/>
                <a:gd name="T26" fmla="*/ 1 w 181"/>
                <a:gd name="T27" fmla="*/ 63 h 181"/>
                <a:gd name="T28" fmla="*/ 19 w 181"/>
                <a:gd name="T29" fmla="*/ 79 h 181"/>
                <a:gd name="T30" fmla="*/ 20 w 181"/>
                <a:gd name="T31" fmla="*/ 98 h 181"/>
                <a:gd name="T32" fmla="*/ 1 w 181"/>
                <a:gd name="T33" fmla="*/ 114 h 181"/>
                <a:gd name="T34" fmla="*/ 7 w 181"/>
                <a:gd name="T35" fmla="*/ 134 h 181"/>
                <a:gd name="T36" fmla="*/ 31 w 181"/>
                <a:gd name="T37" fmla="*/ 133 h 181"/>
                <a:gd name="T38" fmla="*/ 46 w 181"/>
                <a:gd name="T39" fmla="*/ 146 h 181"/>
                <a:gd name="T40" fmla="*/ 44 w 181"/>
                <a:gd name="T41" fmla="*/ 170 h 181"/>
                <a:gd name="T42" fmla="*/ 63 w 181"/>
                <a:gd name="T43" fmla="*/ 180 h 181"/>
                <a:gd name="T44" fmla="*/ 79 w 181"/>
                <a:gd name="T45" fmla="*/ 163 h 181"/>
                <a:gd name="T46" fmla="*/ 98 w 181"/>
                <a:gd name="T47" fmla="*/ 161 h 181"/>
                <a:gd name="T48" fmla="*/ 114 w 181"/>
                <a:gd name="T49" fmla="*/ 180 h 181"/>
                <a:gd name="T50" fmla="*/ 134 w 181"/>
                <a:gd name="T51" fmla="*/ 174 h 181"/>
                <a:gd name="T52" fmla="*/ 134 w 181"/>
                <a:gd name="T53" fmla="*/ 150 h 181"/>
                <a:gd name="T54" fmla="*/ 146 w 181"/>
                <a:gd name="T55" fmla="*/ 135 h 181"/>
                <a:gd name="T56" fmla="*/ 171 w 181"/>
                <a:gd name="T57" fmla="*/ 137 h 181"/>
                <a:gd name="T58" fmla="*/ 181 w 181"/>
                <a:gd name="T59" fmla="*/ 118 h 181"/>
                <a:gd name="T60" fmla="*/ 163 w 181"/>
                <a:gd name="T61" fmla="*/ 102 h 181"/>
                <a:gd name="T62" fmla="*/ 161 w 181"/>
                <a:gd name="T63" fmla="*/ 83 h 181"/>
                <a:gd name="T64" fmla="*/ 131 w 181"/>
                <a:gd name="T65" fmla="*/ 107 h 181"/>
                <a:gd name="T66" fmla="*/ 50 w 181"/>
                <a:gd name="T67" fmla="*/ 74 h 181"/>
                <a:gd name="T68" fmla="*/ 131 w 181"/>
                <a:gd name="T69" fmla="*/ 10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1">
                  <a:moveTo>
                    <a:pt x="163" y="80"/>
                  </a:moveTo>
                  <a:cubicBezTo>
                    <a:pt x="180" y="67"/>
                    <a:pt x="180" y="67"/>
                    <a:pt x="180" y="67"/>
                  </a:cubicBezTo>
                  <a:cubicBezTo>
                    <a:pt x="181" y="66"/>
                    <a:pt x="181" y="65"/>
                    <a:pt x="181" y="64"/>
                  </a:cubicBezTo>
                  <a:cubicBezTo>
                    <a:pt x="174" y="47"/>
                    <a:pt x="174" y="47"/>
                    <a:pt x="174" y="47"/>
                  </a:cubicBezTo>
                  <a:cubicBezTo>
                    <a:pt x="173" y="46"/>
                    <a:pt x="172" y="45"/>
                    <a:pt x="171" y="45"/>
                  </a:cubicBezTo>
                  <a:cubicBezTo>
                    <a:pt x="150" y="48"/>
                    <a:pt x="150" y="48"/>
                    <a:pt x="150" y="48"/>
                  </a:cubicBezTo>
                  <a:cubicBezTo>
                    <a:pt x="148" y="48"/>
                    <a:pt x="147" y="47"/>
                    <a:pt x="146" y="46"/>
                  </a:cubicBezTo>
                  <a:cubicBezTo>
                    <a:pt x="135" y="35"/>
                    <a:pt x="135" y="35"/>
                    <a:pt x="135" y="35"/>
                  </a:cubicBezTo>
                  <a:cubicBezTo>
                    <a:pt x="135" y="35"/>
                    <a:pt x="134" y="33"/>
                    <a:pt x="134" y="32"/>
                  </a:cubicBezTo>
                  <a:cubicBezTo>
                    <a:pt x="137" y="11"/>
                    <a:pt x="137" y="11"/>
                    <a:pt x="137" y="11"/>
                  </a:cubicBezTo>
                  <a:cubicBezTo>
                    <a:pt x="137" y="9"/>
                    <a:pt x="136" y="8"/>
                    <a:pt x="135" y="8"/>
                  </a:cubicBezTo>
                  <a:cubicBezTo>
                    <a:pt x="119" y="1"/>
                    <a:pt x="119" y="1"/>
                    <a:pt x="119" y="1"/>
                  </a:cubicBezTo>
                  <a:cubicBezTo>
                    <a:pt x="117" y="0"/>
                    <a:pt x="116" y="1"/>
                    <a:pt x="115" y="1"/>
                  </a:cubicBezTo>
                  <a:cubicBezTo>
                    <a:pt x="102" y="18"/>
                    <a:pt x="102" y="18"/>
                    <a:pt x="102" y="18"/>
                  </a:cubicBezTo>
                  <a:cubicBezTo>
                    <a:pt x="101" y="19"/>
                    <a:pt x="100" y="20"/>
                    <a:pt x="99" y="20"/>
                  </a:cubicBezTo>
                  <a:cubicBezTo>
                    <a:pt x="83" y="20"/>
                    <a:pt x="83" y="20"/>
                    <a:pt x="83" y="20"/>
                  </a:cubicBezTo>
                  <a:cubicBezTo>
                    <a:pt x="82" y="20"/>
                    <a:pt x="80" y="19"/>
                    <a:pt x="79" y="18"/>
                  </a:cubicBezTo>
                  <a:cubicBezTo>
                    <a:pt x="67" y="1"/>
                    <a:pt x="67" y="1"/>
                    <a:pt x="67" y="1"/>
                  </a:cubicBezTo>
                  <a:cubicBezTo>
                    <a:pt x="66" y="0"/>
                    <a:pt x="65" y="0"/>
                    <a:pt x="64" y="0"/>
                  </a:cubicBezTo>
                  <a:cubicBezTo>
                    <a:pt x="47" y="7"/>
                    <a:pt x="47" y="7"/>
                    <a:pt x="47" y="7"/>
                  </a:cubicBezTo>
                  <a:cubicBezTo>
                    <a:pt x="46" y="8"/>
                    <a:pt x="45" y="9"/>
                    <a:pt x="45" y="10"/>
                  </a:cubicBezTo>
                  <a:cubicBezTo>
                    <a:pt x="48" y="31"/>
                    <a:pt x="48" y="31"/>
                    <a:pt x="48" y="31"/>
                  </a:cubicBezTo>
                  <a:cubicBezTo>
                    <a:pt x="48" y="32"/>
                    <a:pt x="48" y="34"/>
                    <a:pt x="47" y="35"/>
                  </a:cubicBezTo>
                  <a:cubicBezTo>
                    <a:pt x="35" y="46"/>
                    <a:pt x="35" y="46"/>
                    <a:pt x="35" y="46"/>
                  </a:cubicBezTo>
                  <a:cubicBezTo>
                    <a:pt x="34" y="47"/>
                    <a:pt x="33" y="48"/>
                    <a:pt x="32" y="47"/>
                  </a:cubicBezTo>
                  <a:cubicBezTo>
                    <a:pt x="11" y="44"/>
                    <a:pt x="11" y="44"/>
                    <a:pt x="11" y="44"/>
                  </a:cubicBezTo>
                  <a:cubicBezTo>
                    <a:pt x="10" y="44"/>
                    <a:pt x="8" y="45"/>
                    <a:pt x="8" y="46"/>
                  </a:cubicBezTo>
                  <a:cubicBezTo>
                    <a:pt x="1" y="63"/>
                    <a:pt x="1" y="63"/>
                    <a:pt x="1" y="63"/>
                  </a:cubicBezTo>
                  <a:cubicBezTo>
                    <a:pt x="0" y="64"/>
                    <a:pt x="1" y="65"/>
                    <a:pt x="2" y="66"/>
                  </a:cubicBezTo>
                  <a:cubicBezTo>
                    <a:pt x="19" y="79"/>
                    <a:pt x="19" y="79"/>
                    <a:pt x="19" y="79"/>
                  </a:cubicBezTo>
                  <a:cubicBezTo>
                    <a:pt x="20" y="79"/>
                    <a:pt x="20" y="81"/>
                    <a:pt x="20" y="82"/>
                  </a:cubicBezTo>
                  <a:cubicBezTo>
                    <a:pt x="20" y="98"/>
                    <a:pt x="20" y="98"/>
                    <a:pt x="20" y="98"/>
                  </a:cubicBezTo>
                  <a:cubicBezTo>
                    <a:pt x="20" y="99"/>
                    <a:pt x="19" y="101"/>
                    <a:pt x="19" y="102"/>
                  </a:cubicBezTo>
                  <a:cubicBezTo>
                    <a:pt x="1" y="114"/>
                    <a:pt x="1" y="114"/>
                    <a:pt x="1" y="114"/>
                  </a:cubicBezTo>
                  <a:cubicBezTo>
                    <a:pt x="0" y="115"/>
                    <a:pt x="0" y="116"/>
                    <a:pt x="0" y="117"/>
                  </a:cubicBezTo>
                  <a:cubicBezTo>
                    <a:pt x="7" y="134"/>
                    <a:pt x="7" y="134"/>
                    <a:pt x="7" y="134"/>
                  </a:cubicBezTo>
                  <a:cubicBezTo>
                    <a:pt x="8" y="135"/>
                    <a:pt x="9" y="136"/>
                    <a:pt x="10" y="136"/>
                  </a:cubicBezTo>
                  <a:cubicBezTo>
                    <a:pt x="31" y="133"/>
                    <a:pt x="31" y="133"/>
                    <a:pt x="31" y="133"/>
                  </a:cubicBezTo>
                  <a:cubicBezTo>
                    <a:pt x="32" y="133"/>
                    <a:pt x="34" y="133"/>
                    <a:pt x="35" y="134"/>
                  </a:cubicBezTo>
                  <a:cubicBezTo>
                    <a:pt x="46" y="146"/>
                    <a:pt x="46" y="146"/>
                    <a:pt x="46" y="146"/>
                  </a:cubicBezTo>
                  <a:cubicBezTo>
                    <a:pt x="47" y="147"/>
                    <a:pt x="48" y="148"/>
                    <a:pt x="47" y="149"/>
                  </a:cubicBezTo>
                  <a:cubicBezTo>
                    <a:pt x="44" y="170"/>
                    <a:pt x="44" y="170"/>
                    <a:pt x="44" y="170"/>
                  </a:cubicBezTo>
                  <a:cubicBezTo>
                    <a:pt x="44" y="172"/>
                    <a:pt x="45" y="173"/>
                    <a:pt x="46" y="173"/>
                  </a:cubicBezTo>
                  <a:cubicBezTo>
                    <a:pt x="63" y="180"/>
                    <a:pt x="63" y="180"/>
                    <a:pt x="63" y="180"/>
                  </a:cubicBezTo>
                  <a:cubicBezTo>
                    <a:pt x="64" y="181"/>
                    <a:pt x="65" y="180"/>
                    <a:pt x="66" y="180"/>
                  </a:cubicBezTo>
                  <a:cubicBezTo>
                    <a:pt x="79" y="163"/>
                    <a:pt x="79" y="163"/>
                    <a:pt x="79" y="163"/>
                  </a:cubicBezTo>
                  <a:cubicBezTo>
                    <a:pt x="79" y="162"/>
                    <a:pt x="81" y="161"/>
                    <a:pt x="82" y="161"/>
                  </a:cubicBezTo>
                  <a:cubicBezTo>
                    <a:pt x="98" y="161"/>
                    <a:pt x="98" y="161"/>
                    <a:pt x="98" y="161"/>
                  </a:cubicBezTo>
                  <a:cubicBezTo>
                    <a:pt x="99" y="161"/>
                    <a:pt x="100" y="162"/>
                    <a:pt x="101" y="163"/>
                  </a:cubicBezTo>
                  <a:cubicBezTo>
                    <a:pt x="114" y="180"/>
                    <a:pt x="114" y="180"/>
                    <a:pt x="114" y="180"/>
                  </a:cubicBezTo>
                  <a:cubicBezTo>
                    <a:pt x="115" y="181"/>
                    <a:pt x="116" y="181"/>
                    <a:pt x="117" y="181"/>
                  </a:cubicBezTo>
                  <a:cubicBezTo>
                    <a:pt x="134" y="174"/>
                    <a:pt x="134" y="174"/>
                    <a:pt x="134" y="174"/>
                  </a:cubicBezTo>
                  <a:cubicBezTo>
                    <a:pt x="136" y="173"/>
                    <a:pt x="136" y="172"/>
                    <a:pt x="136" y="171"/>
                  </a:cubicBezTo>
                  <a:cubicBezTo>
                    <a:pt x="134" y="150"/>
                    <a:pt x="134" y="150"/>
                    <a:pt x="134" y="150"/>
                  </a:cubicBezTo>
                  <a:cubicBezTo>
                    <a:pt x="133" y="148"/>
                    <a:pt x="134" y="147"/>
                    <a:pt x="135" y="146"/>
                  </a:cubicBezTo>
                  <a:cubicBezTo>
                    <a:pt x="146" y="135"/>
                    <a:pt x="146" y="135"/>
                    <a:pt x="146" y="135"/>
                  </a:cubicBezTo>
                  <a:cubicBezTo>
                    <a:pt x="146" y="135"/>
                    <a:pt x="148" y="134"/>
                    <a:pt x="149" y="134"/>
                  </a:cubicBezTo>
                  <a:cubicBezTo>
                    <a:pt x="171" y="137"/>
                    <a:pt x="171" y="137"/>
                    <a:pt x="171" y="137"/>
                  </a:cubicBezTo>
                  <a:cubicBezTo>
                    <a:pt x="172" y="137"/>
                    <a:pt x="173" y="136"/>
                    <a:pt x="173" y="135"/>
                  </a:cubicBezTo>
                  <a:cubicBezTo>
                    <a:pt x="181" y="118"/>
                    <a:pt x="181" y="118"/>
                    <a:pt x="181" y="118"/>
                  </a:cubicBezTo>
                  <a:cubicBezTo>
                    <a:pt x="181" y="117"/>
                    <a:pt x="181" y="116"/>
                    <a:pt x="180" y="115"/>
                  </a:cubicBezTo>
                  <a:cubicBezTo>
                    <a:pt x="163" y="102"/>
                    <a:pt x="163" y="102"/>
                    <a:pt x="163" y="102"/>
                  </a:cubicBezTo>
                  <a:cubicBezTo>
                    <a:pt x="162" y="101"/>
                    <a:pt x="161" y="100"/>
                    <a:pt x="161" y="99"/>
                  </a:cubicBezTo>
                  <a:cubicBezTo>
                    <a:pt x="161" y="83"/>
                    <a:pt x="161" y="83"/>
                    <a:pt x="161" y="83"/>
                  </a:cubicBezTo>
                  <a:cubicBezTo>
                    <a:pt x="161" y="82"/>
                    <a:pt x="162" y="81"/>
                    <a:pt x="163" y="80"/>
                  </a:cubicBezTo>
                  <a:close/>
                  <a:moveTo>
                    <a:pt x="131" y="107"/>
                  </a:moveTo>
                  <a:cubicBezTo>
                    <a:pt x="122" y="130"/>
                    <a:pt x="96" y="140"/>
                    <a:pt x="74" y="131"/>
                  </a:cubicBezTo>
                  <a:cubicBezTo>
                    <a:pt x="51" y="121"/>
                    <a:pt x="41" y="96"/>
                    <a:pt x="50" y="74"/>
                  </a:cubicBezTo>
                  <a:cubicBezTo>
                    <a:pt x="60" y="51"/>
                    <a:pt x="85" y="41"/>
                    <a:pt x="108" y="50"/>
                  </a:cubicBezTo>
                  <a:cubicBezTo>
                    <a:pt x="130" y="60"/>
                    <a:pt x="140" y="85"/>
                    <a:pt x="131" y="107"/>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64702" name="Group 877">
              <a:extLst>
                <a:ext uri="{FF2B5EF4-FFF2-40B4-BE49-F238E27FC236}">
                  <a16:creationId xmlns:a16="http://schemas.microsoft.com/office/drawing/2014/main" id="{17DF0998-861A-B411-64BA-6A04E582FEE5}"/>
                </a:ext>
              </a:extLst>
            </p:cNvPr>
            <p:cNvGrpSpPr>
              <a:grpSpLocks/>
            </p:cNvGrpSpPr>
            <p:nvPr/>
          </p:nvGrpSpPr>
          <p:grpSpPr bwMode="auto">
            <a:xfrm>
              <a:off x="5339448" y="5454395"/>
              <a:ext cx="419765" cy="356124"/>
              <a:chOff x="6160955" y="5454395"/>
              <a:chExt cx="419765" cy="356124"/>
            </a:xfrm>
          </p:grpSpPr>
          <p:sp>
            <p:nvSpPr>
              <p:cNvPr id="955" name="Freeform 207">
                <a:extLst>
                  <a:ext uri="{FF2B5EF4-FFF2-40B4-BE49-F238E27FC236}">
                    <a16:creationId xmlns:a16="http://schemas.microsoft.com/office/drawing/2014/main" id="{B8DC9BC9-446C-6F31-043A-298B460966CD}"/>
                  </a:ext>
                </a:extLst>
              </p:cNvPr>
              <p:cNvSpPr>
                <a:spLocks/>
              </p:cNvSpPr>
              <p:nvPr/>
            </p:nvSpPr>
            <p:spPr bwMode="auto">
              <a:xfrm>
                <a:off x="6309357" y="5524347"/>
                <a:ext cx="36040" cy="36037"/>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56" name="Rectangle 208">
                <a:extLst>
                  <a:ext uri="{FF2B5EF4-FFF2-40B4-BE49-F238E27FC236}">
                    <a16:creationId xmlns:a16="http://schemas.microsoft.com/office/drawing/2014/main" id="{7A5A2098-278F-9CD8-491E-760702D5B421}"/>
                  </a:ext>
                </a:extLst>
              </p:cNvPr>
              <p:cNvSpPr>
                <a:spLocks noChangeArrowheads="1"/>
              </p:cNvSpPr>
              <p:nvPr/>
            </p:nvSpPr>
            <p:spPr bwMode="auto">
              <a:xfrm>
                <a:off x="6294516" y="5507389"/>
                <a:ext cx="8480" cy="52995"/>
              </a:xfrm>
              <a:prstGeom prst="rect">
                <a:avLst/>
              </a:pr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57" name="Freeform 209">
                <a:extLst>
                  <a:ext uri="{FF2B5EF4-FFF2-40B4-BE49-F238E27FC236}">
                    <a16:creationId xmlns:a16="http://schemas.microsoft.com/office/drawing/2014/main" id="{963915EF-5064-D1FC-F448-B86860215435}"/>
                  </a:ext>
                </a:extLst>
              </p:cNvPr>
              <p:cNvSpPr>
                <a:spLocks/>
              </p:cNvSpPr>
              <p:nvPr/>
            </p:nvSpPr>
            <p:spPr bwMode="auto">
              <a:xfrm>
                <a:off x="6394158" y="5507389"/>
                <a:ext cx="31800" cy="52995"/>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58" name="Freeform 210">
                <a:extLst>
                  <a:ext uri="{FF2B5EF4-FFF2-40B4-BE49-F238E27FC236}">
                    <a16:creationId xmlns:a16="http://schemas.microsoft.com/office/drawing/2014/main" id="{C49C824A-B274-C385-D674-4474D57562CD}"/>
                  </a:ext>
                </a:extLst>
              </p:cNvPr>
              <p:cNvSpPr>
                <a:spLocks/>
              </p:cNvSpPr>
              <p:nvPr/>
            </p:nvSpPr>
            <p:spPr bwMode="auto">
              <a:xfrm>
                <a:off x="6351757" y="5522228"/>
                <a:ext cx="33920" cy="38156"/>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59" name="Freeform 211">
                <a:extLst>
                  <a:ext uri="{FF2B5EF4-FFF2-40B4-BE49-F238E27FC236}">
                    <a16:creationId xmlns:a16="http://schemas.microsoft.com/office/drawing/2014/main" id="{2B90E88B-87B7-6028-481E-86C2BF8C7D3C}"/>
                  </a:ext>
                </a:extLst>
              </p:cNvPr>
              <p:cNvSpPr>
                <a:spLocks noEditPoints="1"/>
              </p:cNvSpPr>
              <p:nvPr/>
            </p:nvSpPr>
            <p:spPr bwMode="auto">
              <a:xfrm>
                <a:off x="6252115" y="5522228"/>
                <a:ext cx="38160" cy="57234"/>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60" name="Freeform 212">
                <a:extLst>
                  <a:ext uri="{FF2B5EF4-FFF2-40B4-BE49-F238E27FC236}">
                    <a16:creationId xmlns:a16="http://schemas.microsoft.com/office/drawing/2014/main" id="{4FF34451-0348-6F09-DA63-58E3EF0BF3BB}"/>
                  </a:ext>
                </a:extLst>
              </p:cNvPr>
              <p:cNvSpPr>
                <a:spLocks/>
              </p:cNvSpPr>
              <p:nvPr/>
            </p:nvSpPr>
            <p:spPr bwMode="auto">
              <a:xfrm>
                <a:off x="6222435" y="5522228"/>
                <a:ext cx="25440" cy="38156"/>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61" name="Freeform 213">
                <a:extLst>
                  <a:ext uri="{FF2B5EF4-FFF2-40B4-BE49-F238E27FC236}">
                    <a16:creationId xmlns:a16="http://schemas.microsoft.com/office/drawing/2014/main" id="{F3C44963-832F-9562-AD0F-3983D97540F6}"/>
                  </a:ext>
                </a:extLst>
              </p:cNvPr>
              <p:cNvSpPr>
                <a:spLocks noEditPoints="1"/>
              </p:cNvSpPr>
              <p:nvPr/>
            </p:nvSpPr>
            <p:spPr bwMode="auto">
              <a:xfrm>
                <a:off x="6434438" y="5513749"/>
                <a:ext cx="6361" cy="8479"/>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62" name="Freeform 214">
                <a:extLst>
                  <a:ext uri="{FF2B5EF4-FFF2-40B4-BE49-F238E27FC236}">
                    <a16:creationId xmlns:a16="http://schemas.microsoft.com/office/drawing/2014/main" id="{13CA62A2-34CC-6AAE-717E-19F9A2F65D86}"/>
                  </a:ext>
                </a:extLst>
              </p:cNvPr>
              <p:cNvSpPr>
                <a:spLocks/>
              </p:cNvSpPr>
              <p:nvPr/>
            </p:nvSpPr>
            <p:spPr bwMode="auto">
              <a:xfrm>
                <a:off x="6434438" y="5524347"/>
                <a:ext cx="29680" cy="3391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63" name="Freeform 215">
                <a:extLst>
                  <a:ext uri="{FF2B5EF4-FFF2-40B4-BE49-F238E27FC236}">
                    <a16:creationId xmlns:a16="http://schemas.microsoft.com/office/drawing/2014/main" id="{0E1D6CFF-A686-AE7A-4947-47EDBE73C8A1}"/>
                  </a:ext>
                </a:extLst>
              </p:cNvPr>
              <p:cNvSpPr>
                <a:spLocks noEditPoints="1"/>
              </p:cNvSpPr>
              <p:nvPr/>
            </p:nvSpPr>
            <p:spPr bwMode="auto">
              <a:xfrm>
                <a:off x="6436558" y="5515868"/>
                <a:ext cx="2119" cy="4240"/>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64712" name="Group 876">
                <a:extLst>
                  <a:ext uri="{FF2B5EF4-FFF2-40B4-BE49-F238E27FC236}">
                    <a16:creationId xmlns:a16="http://schemas.microsoft.com/office/drawing/2014/main" id="{E63D3381-88C4-095C-10AD-B1656DDAFFC4}"/>
                  </a:ext>
                </a:extLst>
              </p:cNvPr>
              <p:cNvGrpSpPr>
                <a:grpSpLocks/>
              </p:cNvGrpSpPr>
              <p:nvPr/>
            </p:nvGrpSpPr>
            <p:grpSpPr bwMode="auto">
              <a:xfrm>
                <a:off x="6160955" y="5454395"/>
                <a:ext cx="419765" cy="356124"/>
                <a:chOff x="6160955" y="5454395"/>
                <a:chExt cx="419765" cy="356124"/>
              </a:xfrm>
            </p:grpSpPr>
            <p:sp>
              <p:nvSpPr>
                <p:cNvPr id="953" name="Freeform 350">
                  <a:extLst>
                    <a:ext uri="{FF2B5EF4-FFF2-40B4-BE49-F238E27FC236}">
                      <a16:creationId xmlns:a16="http://schemas.microsoft.com/office/drawing/2014/main" id="{AC049C3A-B40C-CE8A-D586-27E9181811CA}"/>
                    </a:ext>
                  </a:extLst>
                </p:cNvPr>
                <p:cNvSpPr>
                  <a:spLocks/>
                </p:cNvSpPr>
                <p:nvPr/>
              </p:nvSpPr>
              <p:spPr bwMode="auto">
                <a:xfrm>
                  <a:off x="6192755" y="5666374"/>
                  <a:ext cx="163243" cy="14838"/>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54" name="Freeform 351">
                  <a:extLst>
                    <a:ext uri="{FF2B5EF4-FFF2-40B4-BE49-F238E27FC236}">
                      <a16:creationId xmlns:a16="http://schemas.microsoft.com/office/drawing/2014/main" id="{4733A37B-0060-8948-7278-B0CB8A5DE3D7}"/>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grpSp>
        <p:nvGrpSpPr>
          <p:cNvPr id="64589" name="Group 5">
            <a:extLst>
              <a:ext uri="{FF2B5EF4-FFF2-40B4-BE49-F238E27FC236}">
                <a16:creationId xmlns:a16="http://schemas.microsoft.com/office/drawing/2014/main" id="{F3992310-48F6-D84B-CBCE-3C4ECCE777F4}"/>
              </a:ext>
            </a:extLst>
          </p:cNvPr>
          <p:cNvGrpSpPr>
            <a:grpSpLocks/>
          </p:cNvGrpSpPr>
          <p:nvPr/>
        </p:nvGrpSpPr>
        <p:grpSpPr bwMode="auto">
          <a:xfrm>
            <a:off x="4846638" y="4090988"/>
            <a:ext cx="314325" cy="266700"/>
            <a:chOff x="6462440" y="5454395"/>
            <a:chExt cx="419765" cy="356124"/>
          </a:xfrm>
        </p:grpSpPr>
        <p:grpSp>
          <p:nvGrpSpPr>
            <p:cNvPr id="64689" name="Group 878">
              <a:extLst>
                <a:ext uri="{FF2B5EF4-FFF2-40B4-BE49-F238E27FC236}">
                  <a16:creationId xmlns:a16="http://schemas.microsoft.com/office/drawing/2014/main" id="{6880BE77-D6A2-EDE3-13F3-A93670B913E4}"/>
                </a:ext>
              </a:extLst>
            </p:cNvPr>
            <p:cNvGrpSpPr>
              <a:grpSpLocks/>
            </p:cNvGrpSpPr>
            <p:nvPr/>
          </p:nvGrpSpPr>
          <p:grpSpPr bwMode="auto">
            <a:xfrm>
              <a:off x="6758083" y="5689347"/>
              <a:ext cx="101897" cy="116055"/>
              <a:chOff x="7846317" y="5698871"/>
              <a:chExt cx="101897" cy="116055"/>
            </a:xfrm>
          </p:grpSpPr>
          <p:sp>
            <p:nvSpPr>
              <p:cNvPr id="609" name="Freeform 370">
                <a:extLst>
                  <a:ext uri="{FF2B5EF4-FFF2-40B4-BE49-F238E27FC236}">
                    <a16:creationId xmlns:a16="http://schemas.microsoft.com/office/drawing/2014/main" id="{AAEE3AF1-0D52-ED9F-1901-C6DF3F042A9C}"/>
                  </a:ext>
                </a:extLst>
              </p:cNvPr>
              <p:cNvSpPr>
                <a:spLocks/>
              </p:cNvSpPr>
              <p:nvPr/>
            </p:nvSpPr>
            <p:spPr bwMode="auto">
              <a:xfrm>
                <a:off x="7866557" y="5705574"/>
                <a:ext cx="59360" cy="55115"/>
              </a:xfrm>
              <a:custGeom>
                <a:avLst/>
                <a:gdLst>
                  <a:gd name="T0" fmla="*/ 0 w 267"/>
                  <a:gd name="T1" fmla="*/ 215 h 248"/>
                  <a:gd name="T2" fmla="*/ 0 w 267"/>
                  <a:gd name="T3" fmla="*/ 106 h 248"/>
                  <a:gd name="T4" fmla="*/ 64 w 267"/>
                  <a:gd name="T5" fmla="*/ 66 h 248"/>
                  <a:gd name="T6" fmla="*/ 163 w 267"/>
                  <a:gd name="T7" fmla="*/ 2 h 248"/>
                  <a:gd name="T8" fmla="*/ 203 w 267"/>
                  <a:gd name="T9" fmla="*/ 0 h 248"/>
                  <a:gd name="T10" fmla="*/ 244 w 267"/>
                  <a:gd name="T11" fmla="*/ 45 h 248"/>
                  <a:gd name="T12" fmla="*/ 267 w 267"/>
                  <a:gd name="T13" fmla="*/ 194 h 248"/>
                  <a:gd name="T14" fmla="*/ 236 w 267"/>
                  <a:gd name="T15" fmla="*/ 248 h 248"/>
                  <a:gd name="T16" fmla="*/ 109 w 267"/>
                  <a:gd name="T17" fmla="*/ 243 h 248"/>
                  <a:gd name="T18" fmla="*/ 0 w 267"/>
                  <a:gd name="T19" fmla="*/ 21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48">
                    <a:moveTo>
                      <a:pt x="0" y="215"/>
                    </a:moveTo>
                    <a:lnTo>
                      <a:pt x="0" y="106"/>
                    </a:lnTo>
                    <a:lnTo>
                      <a:pt x="64" y="66"/>
                    </a:lnTo>
                    <a:lnTo>
                      <a:pt x="163" y="2"/>
                    </a:lnTo>
                    <a:lnTo>
                      <a:pt x="203" y="0"/>
                    </a:lnTo>
                    <a:lnTo>
                      <a:pt x="244" y="45"/>
                    </a:lnTo>
                    <a:lnTo>
                      <a:pt x="267" y="194"/>
                    </a:lnTo>
                    <a:lnTo>
                      <a:pt x="236" y="248"/>
                    </a:lnTo>
                    <a:lnTo>
                      <a:pt x="109" y="243"/>
                    </a:lnTo>
                    <a:lnTo>
                      <a:pt x="0" y="215"/>
                    </a:ln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610" name="Freeform 372">
                <a:extLst>
                  <a:ext uri="{FF2B5EF4-FFF2-40B4-BE49-F238E27FC236}">
                    <a16:creationId xmlns:a16="http://schemas.microsoft.com/office/drawing/2014/main" id="{A7519A8A-4B6C-AE0F-8191-F15B94736BD9}"/>
                  </a:ext>
                </a:extLst>
              </p:cNvPr>
              <p:cNvSpPr>
                <a:spLocks/>
              </p:cNvSpPr>
              <p:nvPr/>
            </p:nvSpPr>
            <p:spPr bwMode="auto">
              <a:xfrm>
                <a:off x="7864438" y="5720412"/>
                <a:ext cx="55120" cy="57235"/>
              </a:xfrm>
              <a:custGeom>
                <a:avLst/>
                <a:gdLst>
                  <a:gd name="T0" fmla="*/ 78 w 104"/>
                  <a:gd name="T1" fmla="*/ 93 h 114"/>
                  <a:gd name="T2" fmla="*/ 84 w 104"/>
                  <a:gd name="T3" fmla="*/ 90 h 114"/>
                  <a:gd name="T4" fmla="*/ 97 w 104"/>
                  <a:gd name="T5" fmla="*/ 84 h 114"/>
                  <a:gd name="T6" fmla="*/ 101 w 104"/>
                  <a:gd name="T7" fmla="*/ 68 h 114"/>
                  <a:gd name="T8" fmla="*/ 103 w 104"/>
                  <a:gd name="T9" fmla="*/ 36 h 114"/>
                  <a:gd name="T10" fmla="*/ 87 w 104"/>
                  <a:gd name="T11" fmla="*/ 8 h 114"/>
                  <a:gd name="T12" fmla="*/ 29 w 104"/>
                  <a:gd name="T13" fmla="*/ 0 h 114"/>
                  <a:gd name="T14" fmla="*/ 13 w 104"/>
                  <a:gd name="T15" fmla="*/ 13 h 114"/>
                  <a:gd name="T16" fmla="*/ 1 w 104"/>
                  <a:gd name="T17" fmla="*/ 25 h 114"/>
                  <a:gd name="T18" fmla="*/ 3 w 104"/>
                  <a:gd name="T19" fmla="*/ 61 h 114"/>
                  <a:gd name="T20" fmla="*/ 1 w 104"/>
                  <a:gd name="T21" fmla="*/ 77 h 114"/>
                  <a:gd name="T22" fmla="*/ 11 w 104"/>
                  <a:gd name="T23" fmla="*/ 90 h 114"/>
                  <a:gd name="T24" fmla="*/ 27 w 104"/>
                  <a:gd name="T25" fmla="*/ 107 h 114"/>
                  <a:gd name="T26" fmla="*/ 39 w 104"/>
                  <a:gd name="T27" fmla="*/ 111 h 114"/>
                  <a:gd name="T28" fmla="*/ 58 w 104"/>
                  <a:gd name="T29" fmla="*/ 104 h 114"/>
                  <a:gd name="T30" fmla="*/ 78 w 104"/>
                  <a:gd name="T31"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4">
                    <a:moveTo>
                      <a:pt x="78" y="93"/>
                    </a:moveTo>
                    <a:cubicBezTo>
                      <a:pt x="78" y="93"/>
                      <a:pt x="75" y="92"/>
                      <a:pt x="84" y="90"/>
                    </a:cubicBezTo>
                    <a:cubicBezTo>
                      <a:pt x="94" y="88"/>
                      <a:pt x="94" y="86"/>
                      <a:pt x="97" y="84"/>
                    </a:cubicBezTo>
                    <a:cubicBezTo>
                      <a:pt x="99" y="81"/>
                      <a:pt x="101" y="75"/>
                      <a:pt x="101" y="68"/>
                    </a:cubicBezTo>
                    <a:cubicBezTo>
                      <a:pt x="101" y="61"/>
                      <a:pt x="104" y="42"/>
                      <a:pt x="103" y="36"/>
                    </a:cubicBezTo>
                    <a:cubicBezTo>
                      <a:pt x="103" y="31"/>
                      <a:pt x="91" y="10"/>
                      <a:pt x="87" y="8"/>
                    </a:cubicBezTo>
                    <a:cubicBezTo>
                      <a:pt x="82" y="5"/>
                      <a:pt x="29" y="0"/>
                      <a:pt x="29" y="0"/>
                    </a:cubicBezTo>
                    <a:cubicBezTo>
                      <a:pt x="13" y="13"/>
                      <a:pt x="13" y="13"/>
                      <a:pt x="13" y="13"/>
                    </a:cubicBezTo>
                    <a:cubicBezTo>
                      <a:pt x="1" y="25"/>
                      <a:pt x="1" y="25"/>
                      <a:pt x="1" y="25"/>
                    </a:cubicBezTo>
                    <a:cubicBezTo>
                      <a:pt x="3" y="61"/>
                      <a:pt x="3" y="61"/>
                      <a:pt x="3" y="61"/>
                    </a:cubicBezTo>
                    <a:cubicBezTo>
                      <a:pt x="3" y="61"/>
                      <a:pt x="0" y="73"/>
                      <a:pt x="1" y="77"/>
                    </a:cubicBezTo>
                    <a:cubicBezTo>
                      <a:pt x="1" y="82"/>
                      <a:pt x="8" y="88"/>
                      <a:pt x="11" y="90"/>
                    </a:cubicBezTo>
                    <a:cubicBezTo>
                      <a:pt x="13" y="93"/>
                      <a:pt x="24" y="104"/>
                      <a:pt x="27" y="107"/>
                    </a:cubicBezTo>
                    <a:cubicBezTo>
                      <a:pt x="30" y="111"/>
                      <a:pt x="31" y="114"/>
                      <a:pt x="39" y="111"/>
                    </a:cubicBezTo>
                    <a:cubicBezTo>
                      <a:pt x="47" y="109"/>
                      <a:pt x="52" y="109"/>
                      <a:pt x="58" y="104"/>
                    </a:cubicBezTo>
                    <a:cubicBezTo>
                      <a:pt x="64" y="99"/>
                      <a:pt x="78" y="93"/>
                      <a:pt x="78" y="93"/>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611" name="Freeform 373">
                <a:extLst>
                  <a:ext uri="{FF2B5EF4-FFF2-40B4-BE49-F238E27FC236}">
                    <a16:creationId xmlns:a16="http://schemas.microsoft.com/office/drawing/2014/main" id="{086A8D84-8218-EEA3-13FA-6FB1D814260E}"/>
                  </a:ext>
                </a:extLst>
              </p:cNvPr>
              <p:cNvSpPr>
                <a:spLocks/>
              </p:cNvSpPr>
              <p:nvPr/>
            </p:nvSpPr>
            <p:spPr bwMode="auto">
              <a:xfrm>
                <a:off x="7887757" y="5726772"/>
                <a:ext cx="29680" cy="25437"/>
              </a:xfrm>
              <a:custGeom>
                <a:avLst/>
                <a:gdLst>
                  <a:gd name="T0" fmla="*/ 4 w 58"/>
                  <a:gd name="T1" fmla="*/ 26 h 52"/>
                  <a:gd name="T2" fmla="*/ 14 w 58"/>
                  <a:gd name="T3" fmla="*/ 7 h 52"/>
                  <a:gd name="T4" fmla="*/ 35 w 58"/>
                  <a:gd name="T5" fmla="*/ 1 h 52"/>
                  <a:gd name="T6" fmla="*/ 55 w 58"/>
                  <a:gd name="T7" fmla="*/ 13 h 52"/>
                  <a:gd name="T8" fmla="*/ 58 w 58"/>
                  <a:gd name="T9" fmla="*/ 36 h 52"/>
                  <a:gd name="T10" fmla="*/ 56 w 58"/>
                  <a:gd name="T11" fmla="*/ 52 h 52"/>
                  <a:gd name="T12" fmla="*/ 47 w 58"/>
                  <a:gd name="T13" fmla="*/ 51 h 52"/>
                  <a:gd name="T14" fmla="*/ 27 w 58"/>
                  <a:gd name="T15" fmla="*/ 43 h 52"/>
                  <a:gd name="T16" fmla="*/ 23 w 58"/>
                  <a:gd name="T17" fmla="*/ 43 h 52"/>
                  <a:gd name="T18" fmla="*/ 10 w 58"/>
                  <a:gd name="T19" fmla="*/ 39 h 52"/>
                  <a:gd name="T20" fmla="*/ 4 w 58"/>
                  <a:gd name="T2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2">
                    <a:moveTo>
                      <a:pt x="4" y="26"/>
                    </a:moveTo>
                    <a:cubicBezTo>
                      <a:pt x="6" y="20"/>
                      <a:pt x="9" y="10"/>
                      <a:pt x="14" y="7"/>
                    </a:cubicBezTo>
                    <a:cubicBezTo>
                      <a:pt x="18" y="3"/>
                      <a:pt x="29" y="0"/>
                      <a:pt x="35" y="1"/>
                    </a:cubicBezTo>
                    <a:cubicBezTo>
                      <a:pt x="41" y="2"/>
                      <a:pt x="52" y="8"/>
                      <a:pt x="55" y="13"/>
                    </a:cubicBezTo>
                    <a:cubicBezTo>
                      <a:pt x="58" y="17"/>
                      <a:pt x="58" y="36"/>
                      <a:pt x="58" y="36"/>
                    </a:cubicBezTo>
                    <a:cubicBezTo>
                      <a:pt x="56" y="52"/>
                      <a:pt x="56" y="52"/>
                      <a:pt x="56" y="52"/>
                    </a:cubicBezTo>
                    <a:cubicBezTo>
                      <a:pt x="47" y="51"/>
                      <a:pt x="47" y="51"/>
                      <a:pt x="47" y="51"/>
                    </a:cubicBezTo>
                    <a:cubicBezTo>
                      <a:pt x="27" y="43"/>
                      <a:pt x="27" y="43"/>
                      <a:pt x="27" y="43"/>
                    </a:cubicBezTo>
                    <a:cubicBezTo>
                      <a:pt x="23" y="43"/>
                      <a:pt x="23" y="43"/>
                      <a:pt x="23" y="43"/>
                    </a:cubicBezTo>
                    <a:cubicBezTo>
                      <a:pt x="23" y="43"/>
                      <a:pt x="20" y="44"/>
                      <a:pt x="10" y="39"/>
                    </a:cubicBezTo>
                    <a:cubicBezTo>
                      <a:pt x="0" y="34"/>
                      <a:pt x="2" y="31"/>
                      <a:pt x="4" y="2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612" name="Freeform 374">
                <a:extLst>
                  <a:ext uri="{FF2B5EF4-FFF2-40B4-BE49-F238E27FC236}">
                    <a16:creationId xmlns:a16="http://schemas.microsoft.com/office/drawing/2014/main" id="{3B9F64F0-E9AD-073A-AC21-6258D5747F4B}"/>
                  </a:ext>
                </a:extLst>
              </p:cNvPr>
              <p:cNvSpPr>
                <a:spLocks/>
              </p:cNvSpPr>
              <p:nvPr/>
            </p:nvSpPr>
            <p:spPr bwMode="auto">
              <a:xfrm>
                <a:off x="7864438" y="5722533"/>
                <a:ext cx="25440" cy="29677"/>
              </a:xfrm>
              <a:custGeom>
                <a:avLst/>
                <a:gdLst>
                  <a:gd name="T0" fmla="*/ 25 w 48"/>
                  <a:gd name="T1" fmla="*/ 46 h 59"/>
                  <a:gd name="T2" fmla="*/ 26 w 48"/>
                  <a:gd name="T3" fmla="*/ 45 h 59"/>
                  <a:gd name="T4" fmla="*/ 40 w 48"/>
                  <a:gd name="T5" fmla="*/ 40 h 59"/>
                  <a:gd name="T6" fmla="*/ 41 w 48"/>
                  <a:gd name="T7" fmla="*/ 9 h 59"/>
                  <a:gd name="T8" fmla="*/ 17 w 48"/>
                  <a:gd name="T9" fmla="*/ 1 h 59"/>
                  <a:gd name="T10" fmla="*/ 0 w 48"/>
                  <a:gd name="T11" fmla="*/ 15 h 59"/>
                  <a:gd name="T12" fmla="*/ 2 w 48"/>
                  <a:gd name="T13" fmla="*/ 36 h 59"/>
                  <a:gd name="T14" fmla="*/ 6 w 48"/>
                  <a:gd name="T15" fmla="*/ 59 h 59"/>
                  <a:gd name="T16" fmla="*/ 12 w 48"/>
                  <a:gd name="T17" fmla="*/ 57 h 59"/>
                  <a:gd name="T18" fmla="*/ 21 w 48"/>
                  <a:gd name="T19" fmla="*/ 50 h 59"/>
                  <a:gd name="T20" fmla="*/ 25 w 48"/>
                  <a:gd name="T21"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9">
                    <a:moveTo>
                      <a:pt x="25" y="46"/>
                    </a:moveTo>
                    <a:cubicBezTo>
                      <a:pt x="25" y="46"/>
                      <a:pt x="26" y="46"/>
                      <a:pt x="26" y="45"/>
                    </a:cubicBezTo>
                    <a:cubicBezTo>
                      <a:pt x="31" y="43"/>
                      <a:pt x="40" y="40"/>
                      <a:pt x="40" y="40"/>
                    </a:cubicBezTo>
                    <a:cubicBezTo>
                      <a:pt x="40" y="40"/>
                      <a:pt x="48" y="17"/>
                      <a:pt x="41" y="9"/>
                    </a:cubicBezTo>
                    <a:cubicBezTo>
                      <a:pt x="33" y="0"/>
                      <a:pt x="17" y="1"/>
                      <a:pt x="17" y="1"/>
                    </a:cubicBezTo>
                    <a:cubicBezTo>
                      <a:pt x="17" y="1"/>
                      <a:pt x="0" y="11"/>
                      <a:pt x="0" y="15"/>
                    </a:cubicBezTo>
                    <a:cubicBezTo>
                      <a:pt x="1" y="19"/>
                      <a:pt x="2" y="33"/>
                      <a:pt x="2" y="36"/>
                    </a:cubicBezTo>
                    <a:cubicBezTo>
                      <a:pt x="3" y="38"/>
                      <a:pt x="6" y="59"/>
                      <a:pt x="6" y="59"/>
                    </a:cubicBezTo>
                    <a:cubicBezTo>
                      <a:pt x="12" y="57"/>
                      <a:pt x="12" y="57"/>
                      <a:pt x="12" y="57"/>
                    </a:cubicBezTo>
                    <a:cubicBezTo>
                      <a:pt x="21" y="50"/>
                      <a:pt x="21" y="50"/>
                      <a:pt x="21" y="50"/>
                    </a:cubicBezTo>
                    <a:cubicBezTo>
                      <a:pt x="21" y="50"/>
                      <a:pt x="23" y="48"/>
                      <a:pt x="25" y="4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613" name="Freeform 380">
                <a:extLst>
                  <a:ext uri="{FF2B5EF4-FFF2-40B4-BE49-F238E27FC236}">
                    <a16:creationId xmlns:a16="http://schemas.microsoft.com/office/drawing/2014/main" id="{5FF59A8B-EE65-1C4A-71A6-59D51BC65C9B}"/>
                  </a:ext>
                </a:extLst>
              </p:cNvPr>
              <p:cNvSpPr>
                <a:spLocks/>
              </p:cNvSpPr>
              <p:nvPr/>
            </p:nvSpPr>
            <p:spPr bwMode="auto">
              <a:xfrm>
                <a:off x="7866557" y="5705574"/>
                <a:ext cx="59360" cy="55115"/>
              </a:xfrm>
              <a:custGeom>
                <a:avLst/>
                <a:gdLst>
                  <a:gd name="T0" fmla="*/ 0 w 267"/>
                  <a:gd name="T1" fmla="*/ 215 h 248"/>
                  <a:gd name="T2" fmla="*/ 0 w 267"/>
                  <a:gd name="T3" fmla="*/ 106 h 248"/>
                  <a:gd name="T4" fmla="*/ 64 w 267"/>
                  <a:gd name="T5" fmla="*/ 66 h 248"/>
                  <a:gd name="T6" fmla="*/ 163 w 267"/>
                  <a:gd name="T7" fmla="*/ 2 h 248"/>
                  <a:gd name="T8" fmla="*/ 203 w 267"/>
                  <a:gd name="T9" fmla="*/ 0 h 248"/>
                  <a:gd name="T10" fmla="*/ 244 w 267"/>
                  <a:gd name="T11" fmla="*/ 45 h 248"/>
                  <a:gd name="T12" fmla="*/ 267 w 267"/>
                  <a:gd name="T13" fmla="*/ 194 h 248"/>
                  <a:gd name="T14" fmla="*/ 236 w 267"/>
                  <a:gd name="T15" fmla="*/ 248 h 248"/>
                  <a:gd name="T16" fmla="*/ 109 w 267"/>
                  <a:gd name="T17" fmla="*/ 243 h 248"/>
                  <a:gd name="T18" fmla="*/ 0 w 267"/>
                  <a:gd name="T19" fmla="*/ 21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48">
                    <a:moveTo>
                      <a:pt x="0" y="215"/>
                    </a:moveTo>
                    <a:lnTo>
                      <a:pt x="0" y="106"/>
                    </a:lnTo>
                    <a:lnTo>
                      <a:pt x="64" y="66"/>
                    </a:lnTo>
                    <a:lnTo>
                      <a:pt x="163" y="2"/>
                    </a:lnTo>
                    <a:lnTo>
                      <a:pt x="203" y="0"/>
                    </a:lnTo>
                    <a:lnTo>
                      <a:pt x="244" y="45"/>
                    </a:lnTo>
                    <a:lnTo>
                      <a:pt x="267" y="194"/>
                    </a:lnTo>
                    <a:lnTo>
                      <a:pt x="236" y="248"/>
                    </a:lnTo>
                    <a:lnTo>
                      <a:pt x="109" y="243"/>
                    </a:lnTo>
                    <a:lnTo>
                      <a:pt x="0" y="215"/>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614" name="Freeform 381">
                <a:extLst>
                  <a:ext uri="{FF2B5EF4-FFF2-40B4-BE49-F238E27FC236}">
                    <a16:creationId xmlns:a16="http://schemas.microsoft.com/office/drawing/2014/main" id="{C1886280-DC7C-F2A0-540E-29A1E87B9FC9}"/>
                  </a:ext>
                </a:extLst>
              </p:cNvPr>
              <p:cNvSpPr>
                <a:spLocks/>
              </p:cNvSpPr>
              <p:nvPr/>
            </p:nvSpPr>
            <p:spPr bwMode="auto">
              <a:xfrm>
                <a:off x="7845357" y="5756449"/>
                <a:ext cx="97521" cy="59354"/>
              </a:xfrm>
              <a:custGeom>
                <a:avLst/>
                <a:gdLst>
                  <a:gd name="T0" fmla="*/ 190 w 190"/>
                  <a:gd name="T1" fmla="*/ 78 h 117"/>
                  <a:gd name="T2" fmla="*/ 185 w 190"/>
                  <a:gd name="T3" fmla="*/ 83 h 117"/>
                  <a:gd name="T4" fmla="*/ 181 w 190"/>
                  <a:gd name="T5" fmla="*/ 87 h 117"/>
                  <a:gd name="T6" fmla="*/ 164 w 190"/>
                  <a:gd name="T7" fmla="*/ 98 h 117"/>
                  <a:gd name="T8" fmla="*/ 97 w 190"/>
                  <a:gd name="T9" fmla="*/ 117 h 117"/>
                  <a:gd name="T10" fmla="*/ 24 w 190"/>
                  <a:gd name="T11" fmla="*/ 95 h 117"/>
                  <a:gd name="T12" fmla="*/ 12 w 190"/>
                  <a:gd name="T13" fmla="*/ 86 h 117"/>
                  <a:gd name="T14" fmla="*/ 9 w 190"/>
                  <a:gd name="T15" fmla="*/ 94 h 117"/>
                  <a:gd name="T16" fmla="*/ 2 w 190"/>
                  <a:gd name="T17" fmla="*/ 98 h 117"/>
                  <a:gd name="T18" fmla="*/ 6 w 190"/>
                  <a:gd name="T19" fmla="*/ 91 h 117"/>
                  <a:gd name="T20" fmla="*/ 9 w 190"/>
                  <a:gd name="T21" fmla="*/ 85 h 117"/>
                  <a:gd name="T22" fmla="*/ 10 w 190"/>
                  <a:gd name="T23" fmla="*/ 84 h 117"/>
                  <a:gd name="T24" fmla="*/ 6 w 190"/>
                  <a:gd name="T25" fmla="*/ 81 h 117"/>
                  <a:gd name="T26" fmla="*/ 29 w 190"/>
                  <a:gd name="T27" fmla="*/ 53 h 117"/>
                  <a:gd name="T28" fmla="*/ 43 w 190"/>
                  <a:gd name="T29" fmla="*/ 25 h 117"/>
                  <a:gd name="T30" fmla="*/ 47 w 190"/>
                  <a:gd name="T31" fmla="*/ 18 h 117"/>
                  <a:gd name="T32" fmla="*/ 49 w 190"/>
                  <a:gd name="T33" fmla="*/ 16 h 117"/>
                  <a:gd name="T34" fmla="*/ 56 w 190"/>
                  <a:gd name="T35" fmla="*/ 14 h 117"/>
                  <a:gd name="T36" fmla="*/ 111 w 190"/>
                  <a:gd name="T37" fmla="*/ 6 h 117"/>
                  <a:gd name="T38" fmla="*/ 118 w 190"/>
                  <a:gd name="T39" fmla="*/ 5 h 117"/>
                  <a:gd name="T40" fmla="*/ 124 w 190"/>
                  <a:gd name="T41" fmla="*/ 4 h 117"/>
                  <a:gd name="T42" fmla="*/ 132 w 190"/>
                  <a:gd name="T43" fmla="*/ 3 h 117"/>
                  <a:gd name="T44" fmla="*/ 139 w 190"/>
                  <a:gd name="T45" fmla="*/ 2 h 117"/>
                  <a:gd name="T46" fmla="*/ 144 w 190"/>
                  <a:gd name="T47" fmla="*/ 1 h 117"/>
                  <a:gd name="T48" fmla="*/ 150 w 190"/>
                  <a:gd name="T49" fmla="*/ 0 h 117"/>
                  <a:gd name="T50" fmla="*/ 171 w 190"/>
                  <a:gd name="T51" fmla="*/ 32 h 117"/>
                  <a:gd name="T52" fmla="*/ 190 w 190"/>
                  <a:gd name="T53"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 h="117">
                    <a:moveTo>
                      <a:pt x="190" y="78"/>
                    </a:moveTo>
                    <a:cubicBezTo>
                      <a:pt x="188" y="80"/>
                      <a:pt x="187" y="81"/>
                      <a:pt x="185" y="83"/>
                    </a:cubicBezTo>
                    <a:cubicBezTo>
                      <a:pt x="184" y="84"/>
                      <a:pt x="182" y="85"/>
                      <a:pt x="181" y="87"/>
                    </a:cubicBezTo>
                    <a:cubicBezTo>
                      <a:pt x="175" y="91"/>
                      <a:pt x="170" y="95"/>
                      <a:pt x="164" y="98"/>
                    </a:cubicBezTo>
                    <a:cubicBezTo>
                      <a:pt x="144" y="110"/>
                      <a:pt x="121" y="117"/>
                      <a:pt x="97" y="117"/>
                    </a:cubicBezTo>
                    <a:cubicBezTo>
                      <a:pt x="70" y="117"/>
                      <a:pt x="45" y="109"/>
                      <a:pt x="24" y="95"/>
                    </a:cubicBezTo>
                    <a:cubicBezTo>
                      <a:pt x="20" y="93"/>
                      <a:pt x="16" y="90"/>
                      <a:pt x="12" y="86"/>
                    </a:cubicBezTo>
                    <a:cubicBezTo>
                      <a:pt x="12" y="89"/>
                      <a:pt x="11" y="92"/>
                      <a:pt x="9" y="94"/>
                    </a:cubicBezTo>
                    <a:cubicBezTo>
                      <a:pt x="7" y="95"/>
                      <a:pt x="4" y="101"/>
                      <a:pt x="2" y="98"/>
                    </a:cubicBezTo>
                    <a:cubicBezTo>
                      <a:pt x="0" y="96"/>
                      <a:pt x="5" y="94"/>
                      <a:pt x="6" y="91"/>
                    </a:cubicBezTo>
                    <a:cubicBezTo>
                      <a:pt x="7" y="89"/>
                      <a:pt x="7" y="86"/>
                      <a:pt x="9" y="85"/>
                    </a:cubicBezTo>
                    <a:cubicBezTo>
                      <a:pt x="9" y="85"/>
                      <a:pt x="9" y="84"/>
                      <a:pt x="10" y="84"/>
                    </a:cubicBezTo>
                    <a:cubicBezTo>
                      <a:pt x="9" y="83"/>
                      <a:pt x="7" y="82"/>
                      <a:pt x="6" y="81"/>
                    </a:cubicBezTo>
                    <a:cubicBezTo>
                      <a:pt x="29" y="53"/>
                      <a:pt x="29" y="53"/>
                      <a:pt x="29" y="53"/>
                    </a:cubicBezTo>
                    <a:cubicBezTo>
                      <a:pt x="43" y="25"/>
                      <a:pt x="43" y="25"/>
                      <a:pt x="43" y="25"/>
                    </a:cubicBezTo>
                    <a:cubicBezTo>
                      <a:pt x="47" y="18"/>
                      <a:pt x="47" y="18"/>
                      <a:pt x="47" y="18"/>
                    </a:cubicBezTo>
                    <a:cubicBezTo>
                      <a:pt x="49" y="16"/>
                      <a:pt x="49" y="16"/>
                      <a:pt x="49" y="16"/>
                    </a:cubicBezTo>
                    <a:cubicBezTo>
                      <a:pt x="56" y="14"/>
                      <a:pt x="56" y="14"/>
                      <a:pt x="56" y="14"/>
                    </a:cubicBezTo>
                    <a:cubicBezTo>
                      <a:pt x="111" y="6"/>
                      <a:pt x="111" y="6"/>
                      <a:pt x="111" y="6"/>
                    </a:cubicBezTo>
                    <a:cubicBezTo>
                      <a:pt x="118" y="5"/>
                      <a:pt x="118" y="5"/>
                      <a:pt x="118" y="5"/>
                    </a:cubicBezTo>
                    <a:cubicBezTo>
                      <a:pt x="124" y="4"/>
                      <a:pt x="124" y="4"/>
                      <a:pt x="124" y="4"/>
                    </a:cubicBezTo>
                    <a:cubicBezTo>
                      <a:pt x="132" y="3"/>
                      <a:pt x="132" y="3"/>
                      <a:pt x="132" y="3"/>
                    </a:cubicBezTo>
                    <a:cubicBezTo>
                      <a:pt x="139" y="2"/>
                      <a:pt x="139" y="2"/>
                      <a:pt x="139" y="2"/>
                    </a:cubicBezTo>
                    <a:cubicBezTo>
                      <a:pt x="144" y="1"/>
                      <a:pt x="144" y="1"/>
                      <a:pt x="144" y="1"/>
                    </a:cubicBezTo>
                    <a:cubicBezTo>
                      <a:pt x="150" y="0"/>
                      <a:pt x="150" y="0"/>
                      <a:pt x="150" y="0"/>
                    </a:cubicBezTo>
                    <a:cubicBezTo>
                      <a:pt x="171" y="32"/>
                      <a:pt x="171" y="32"/>
                      <a:pt x="171" y="32"/>
                    </a:cubicBezTo>
                    <a:lnTo>
                      <a:pt x="190" y="78"/>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615" name="Freeform 382">
                <a:extLst>
                  <a:ext uri="{FF2B5EF4-FFF2-40B4-BE49-F238E27FC236}">
                    <a16:creationId xmlns:a16="http://schemas.microsoft.com/office/drawing/2014/main" id="{A1196627-C016-2F85-B873-FEA6B47A9C52}"/>
                  </a:ext>
                </a:extLst>
              </p:cNvPr>
              <p:cNvSpPr>
                <a:spLocks/>
              </p:cNvSpPr>
              <p:nvPr/>
            </p:nvSpPr>
            <p:spPr bwMode="auto">
              <a:xfrm>
                <a:off x="7864438" y="5720412"/>
                <a:ext cx="55120" cy="57235"/>
              </a:xfrm>
              <a:custGeom>
                <a:avLst/>
                <a:gdLst>
                  <a:gd name="T0" fmla="*/ 78 w 104"/>
                  <a:gd name="T1" fmla="*/ 93 h 114"/>
                  <a:gd name="T2" fmla="*/ 84 w 104"/>
                  <a:gd name="T3" fmla="*/ 90 h 114"/>
                  <a:gd name="T4" fmla="*/ 97 w 104"/>
                  <a:gd name="T5" fmla="*/ 84 h 114"/>
                  <a:gd name="T6" fmla="*/ 101 w 104"/>
                  <a:gd name="T7" fmla="*/ 68 h 114"/>
                  <a:gd name="T8" fmla="*/ 103 w 104"/>
                  <a:gd name="T9" fmla="*/ 36 h 114"/>
                  <a:gd name="T10" fmla="*/ 87 w 104"/>
                  <a:gd name="T11" fmla="*/ 8 h 114"/>
                  <a:gd name="T12" fmla="*/ 29 w 104"/>
                  <a:gd name="T13" fmla="*/ 0 h 114"/>
                  <a:gd name="T14" fmla="*/ 13 w 104"/>
                  <a:gd name="T15" fmla="*/ 13 h 114"/>
                  <a:gd name="T16" fmla="*/ 1 w 104"/>
                  <a:gd name="T17" fmla="*/ 25 h 114"/>
                  <a:gd name="T18" fmla="*/ 3 w 104"/>
                  <a:gd name="T19" fmla="*/ 61 h 114"/>
                  <a:gd name="T20" fmla="*/ 1 w 104"/>
                  <a:gd name="T21" fmla="*/ 77 h 114"/>
                  <a:gd name="T22" fmla="*/ 11 w 104"/>
                  <a:gd name="T23" fmla="*/ 90 h 114"/>
                  <a:gd name="T24" fmla="*/ 27 w 104"/>
                  <a:gd name="T25" fmla="*/ 107 h 114"/>
                  <a:gd name="T26" fmla="*/ 39 w 104"/>
                  <a:gd name="T27" fmla="*/ 111 h 114"/>
                  <a:gd name="T28" fmla="*/ 58 w 104"/>
                  <a:gd name="T29" fmla="*/ 104 h 114"/>
                  <a:gd name="T30" fmla="*/ 78 w 104"/>
                  <a:gd name="T31"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4">
                    <a:moveTo>
                      <a:pt x="78" y="93"/>
                    </a:moveTo>
                    <a:cubicBezTo>
                      <a:pt x="78" y="93"/>
                      <a:pt x="75" y="92"/>
                      <a:pt x="84" y="90"/>
                    </a:cubicBezTo>
                    <a:cubicBezTo>
                      <a:pt x="94" y="88"/>
                      <a:pt x="94" y="86"/>
                      <a:pt x="97" y="84"/>
                    </a:cubicBezTo>
                    <a:cubicBezTo>
                      <a:pt x="99" y="81"/>
                      <a:pt x="101" y="75"/>
                      <a:pt x="101" y="68"/>
                    </a:cubicBezTo>
                    <a:cubicBezTo>
                      <a:pt x="101" y="61"/>
                      <a:pt x="104" y="42"/>
                      <a:pt x="103" y="36"/>
                    </a:cubicBezTo>
                    <a:cubicBezTo>
                      <a:pt x="103" y="31"/>
                      <a:pt x="91" y="10"/>
                      <a:pt x="87" y="8"/>
                    </a:cubicBezTo>
                    <a:cubicBezTo>
                      <a:pt x="82" y="5"/>
                      <a:pt x="29" y="0"/>
                      <a:pt x="29" y="0"/>
                    </a:cubicBezTo>
                    <a:cubicBezTo>
                      <a:pt x="13" y="13"/>
                      <a:pt x="13" y="13"/>
                      <a:pt x="13" y="13"/>
                    </a:cubicBezTo>
                    <a:cubicBezTo>
                      <a:pt x="1" y="25"/>
                      <a:pt x="1" y="25"/>
                      <a:pt x="1" y="25"/>
                    </a:cubicBezTo>
                    <a:cubicBezTo>
                      <a:pt x="3" y="61"/>
                      <a:pt x="3" y="61"/>
                      <a:pt x="3" y="61"/>
                    </a:cubicBezTo>
                    <a:cubicBezTo>
                      <a:pt x="3" y="61"/>
                      <a:pt x="0" y="73"/>
                      <a:pt x="1" y="77"/>
                    </a:cubicBezTo>
                    <a:cubicBezTo>
                      <a:pt x="1" y="82"/>
                      <a:pt x="8" y="88"/>
                      <a:pt x="11" y="90"/>
                    </a:cubicBezTo>
                    <a:cubicBezTo>
                      <a:pt x="13" y="93"/>
                      <a:pt x="24" y="104"/>
                      <a:pt x="27" y="107"/>
                    </a:cubicBezTo>
                    <a:cubicBezTo>
                      <a:pt x="30" y="111"/>
                      <a:pt x="31" y="114"/>
                      <a:pt x="39" y="111"/>
                    </a:cubicBezTo>
                    <a:cubicBezTo>
                      <a:pt x="47" y="109"/>
                      <a:pt x="52" y="109"/>
                      <a:pt x="58" y="104"/>
                    </a:cubicBezTo>
                    <a:cubicBezTo>
                      <a:pt x="64" y="99"/>
                      <a:pt x="78" y="93"/>
                      <a:pt x="78" y="93"/>
                    </a:cubicBezTo>
                    <a:close/>
                  </a:path>
                </a:pathLst>
              </a:custGeom>
              <a:solidFill>
                <a:srgbClr val="FDD9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616" name="Freeform 383">
                <a:extLst>
                  <a:ext uri="{FF2B5EF4-FFF2-40B4-BE49-F238E27FC236}">
                    <a16:creationId xmlns:a16="http://schemas.microsoft.com/office/drawing/2014/main" id="{A51593EE-0B10-DB48-8116-BB0B2690B060}"/>
                  </a:ext>
                </a:extLst>
              </p:cNvPr>
              <p:cNvSpPr>
                <a:spLocks/>
              </p:cNvSpPr>
              <p:nvPr/>
            </p:nvSpPr>
            <p:spPr bwMode="auto">
              <a:xfrm>
                <a:off x="7887757" y="5726772"/>
                <a:ext cx="29680" cy="25437"/>
              </a:xfrm>
              <a:custGeom>
                <a:avLst/>
                <a:gdLst>
                  <a:gd name="T0" fmla="*/ 4 w 58"/>
                  <a:gd name="T1" fmla="*/ 26 h 52"/>
                  <a:gd name="T2" fmla="*/ 14 w 58"/>
                  <a:gd name="T3" fmla="*/ 7 h 52"/>
                  <a:gd name="T4" fmla="*/ 35 w 58"/>
                  <a:gd name="T5" fmla="*/ 1 h 52"/>
                  <a:gd name="T6" fmla="*/ 55 w 58"/>
                  <a:gd name="T7" fmla="*/ 13 h 52"/>
                  <a:gd name="T8" fmla="*/ 58 w 58"/>
                  <a:gd name="T9" fmla="*/ 36 h 52"/>
                  <a:gd name="T10" fmla="*/ 56 w 58"/>
                  <a:gd name="T11" fmla="*/ 52 h 52"/>
                  <a:gd name="T12" fmla="*/ 47 w 58"/>
                  <a:gd name="T13" fmla="*/ 51 h 52"/>
                  <a:gd name="T14" fmla="*/ 27 w 58"/>
                  <a:gd name="T15" fmla="*/ 43 h 52"/>
                  <a:gd name="T16" fmla="*/ 23 w 58"/>
                  <a:gd name="T17" fmla="*/ 43 h 52"/>
                  <a:gd name="T18" fmla="*/ 10 w 58"/>
                  <a:gd name="T19" fmla="*/ 39 h 52"/>
                  <a:gd name="T20" fmla="*/ 4 w 58"/>
                  <a:gd name="T2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2">
                    <a:moveTo>
                      <a:pt x="4" y="26"/>
                    </a:moveTo>
                    <a:cubicBezTo>
                      <a:pt x="6" y="20"/>
                      <a:pt x="9" y="10"/>
                      <a:pt x="14" y="7"/>
                    </a:cubicBezTo>
                    <a:cubicBezTo>
                      <a:pt x="18" y="3"/>
                      <a:pt x="29" y="0"/>
                      <a:pt x="35" y="1"/>
                    </a:cubicBezTo>
                    <a:cubicBezTo>
                      <a:pt x="41" y="2"/>
                      <a:pt x="52" y="8"/>
                      <a:pt x="55" y="13"/>
                    </a:cubicBezTo>
                    <a:cubicBezTo>
                      <a:pt x="58" y="17"/>
                      <a:pt x="58" y="36"/>
                      <a:pt x="58" y="36"/>
                    </a:cubicBezTo>
                    <a:cubicBezTo>
                      <a:pt x="56" y="52"/>
                      <a:pt x="56" y="52"/>
                      <a:pt x="56" y="52"/>
                    </a:cubicBezTo>
                    <a:cubicBezTo>
                      <a:pt x="47" y="51"/>
                      <a:pt x="47" y="51"/>
                      <a:pt x="47" y="51"/>
                    </a:cubicBezTo>
                    <a:cubicBezTo>
                      <a:pt x="27" y="43"/>
                      <a:pt x="27" y="43"/>
                      <a:pt x="27" y="43"/>
                    </a:cubicBezTo>
                    <a:cubicBezTo>
                      <a:pt x="23" y="43"/>
                      <a:pt x="23" y="43"/>
                      <a:pt x="23" y="43"/>
                    </a:cubicBezTo>
                    <a:cubicBezTo>
                      <a:pt x="23" y="43"/>
                      <a:pt x="20" y="44"/>
                      <a:pt x="10" y="39"/>
                    </a:cubicBezTo>
                    <a:cubicBezTo>
                      <a:pt x="0" y="34"/>
                      <a:pt x="2" y="31"/>
                      <a:pt x="4" y="2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617" name="Freeform 384">
                <a:extLst>
                  <a:ext uri="{FF2B5EF4-FFF2-40B4-BE49-F238E27FC236}">
                    <a16:creationId xmlns:a16="http://schemas.microsoft.com/office/drawing/2014/main" id="{E520A026-85AF-C84F-B7DA-9DD1D97FE05E}"/>
                  </a:ext>
                </a:extLst>
              </p:cNvPr>
              <p:cNvSpPr>
                <a:spLocks/>
              </p:cNvSpPr>
              <p:nvPr/>
            </p:nvSpPr>
            <p:spPr bwMode="auto">
              <a:xfrm>
                <a:off x="7864438" y="5722533"/>
                <a:ext cx="25440" cy="29677"/>
              </a:xfrm>
              <a:custGeom>
                <a:avLst/>
                <a:gdLst>
                  <a:gd name="T0" fmla="*/ 25 w 48"/>
                  <a:gd name="T1" fmla="*/ 46 h 59"/>
                  <a:gd name="T2" fmla="*/ 26 w 48"/>
                  <a:gd name="T3" fmla="*/ 45 h 59"/>
                  <a:gd name="T4" fmla="*/ 40 w 48"/>
                  <a:gd name="T5" fmla="*/ 40 h 59"/>
                  <a:gd name="T6" fmla="*/ 41 w 48"/>
                  <a:gd name="T7" fmla="*/ 9 h 59"/>
                  <a:gd name="T8" fmla="*/ 17 w 48"/>
                  <a:gd name="T9" fmla="*/ 1 h 59"/>
                  <a:gd name="T10" fmla="*/ 0 w 48"/>
                  <a:gd name="T11" fmla="*/ 15 h 59"/>
                  <a:gd name="T12" fmla="*/ 2 w 48"/>
                  <a:gd name="T13" fmla="*/ 36 h 59"/>
                  <a:gd name="T14" fmla="*/ 6 w 48"/>
                  <a:gd name="T15" fmla="*/ 59 h 59"/>
                  <a:gd name="T16" fmla="*/ 12 w 48"/>
                  <a:gd name="T17" fmla="*/ 57 h 59"/>
                  <a:gd name="T18" fmla="*/ 21 w 48"/>
                  <a:gd name="T19" fmla="*/ 50 h 59"/>
                  <a:gd name="T20" fmla="*/ 25 w 48"/>
                  <a:gd name="T21"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9">
                    <a:moveTo>
                      <a:pt x="25" y="46"/>
                    </a:moveTo>
                    <a:cubicBezTo>
                      <a:pt x="25" y="46"/>
                      <a:pt x="26" y="46"/>
                      <a:pt x="26" y="45"/>
                    </a:cubicBezTo>
                    <a:cubicBezTo>
                      <a:pt x="31" y="43"/>
                      <a:pt x="40" y="40"/>
                      <a:pt x="40" y="40"/>
                    </a:cubicBezTo>
                    <a:cubicBezTo>
                      <a:pt x="40" y="40"/>
                      <a:pt x="48" y="17"/>
                      <a:pt x="41" y="9"/>
                    </a:cubicBezTo>
                    <a:cubicBezTo>
                      <a:pt x="33" y="0"/>
                      <a:pt x="17" y="1"/>
                      <a:pt x="17" y="1"/>
                    </a:cubicBezTo>
                    <a:cubicBezTo>
                      <a:pt x="17" y="1"/>
                      <a:pt x="0" y="11"/>
                      <a:pt x="0" y="15"/>
                    </a:cubicBezTo>
                    <a:cubicBezTo>
                      <a:pt x="1" y="19"/>
                      <a:pt x="2" y="33"/>
                      <a:pt x="2" y="36"/>
                    </a:cubicBezTo>
                    <a:cubicBezTo>
                      <a:pt x="3" y="38"/>
                      <a:pt x="6" y="59"/>
                      <a:pt x="6" y="59"/>
                    </a:cubicBezTo>
                    <a:cubicBezTo>
                      <a:pt x="12" y="57"/>
                      <a:pt x="12" y="57"/>
                      <a:pt x="12" y="57"/>
                    </a:cubicBezTo>
                    <a:cubicBezTo>
                      <a:pt x="21" y="50"/>
                      <a:pt x="21" y="50"/>
                      <a:pt x="21" y="50"/>
                    </a:cubicBezTo>
                    <a:cubicBezTo>
                      <a:pt x="21" y="50"/>
                      <a:pt x="23" y="48"/>
                      <a:pt x="25" y="4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618" name="Freeform 385">
                <a:extLst>
                  <a:ext uri="{FF2B5EF4-FFF2-40B4-BE49-F238E27FC236}">
                    <a16:creationId xmlns:a16="http://schemas.microsoft.com/office/drawing/2014/main" id="{6C13A543-43C7-F8DB-7777-463B12113585}"/>
                  </a:ext>
                </a:extLst>
              </p:cNvPr>
              <p:cNvSpPr>
                <a:spLocks noEditPoints="1"/>
              </p:cNvSpPr>
              <p:nvPr/>
            </p:nvSpPr>
            <p:spPr bwMode="auto">
              <a:xfrm>
                <a:off x="7847478" y="5699214"/>
                <a:ext cx="101761" cy="105990"/>
              </a:xfrm>
              <a:custGeom>
                <a:avLst/>
                <a:gdLst>
                  <a:gd name="T0" fmla="*/ 87 w 198"/>
                  <a:gd name="T1" fmla="*/ 98 h 210"/>
                  <a:gd name="T2" fmla="*/ 70 w 198"/>
                  <a:gd name="T3" fmla="*/ 95 h 210"/>
                  <a:gd name="T4" fmla="*/ 67 w 198"/>
                  <a:gd name="T5" fmla="*/ 98 h 210"/>
                  <a:gd name="T6" fmla="*/ 70 w 198"/>
                  <a:gd name="T7" fmla="*/ 95 h 210"/>
                  <a:gd name="T8" fmla="*/ 88 w 198"/>
                  <a:gd name="T9" fmla="*/ 0 h 210"/>
                  <a:gd name="T10" fmla="*/ 29 w 198"/>
                  <a:gd name="T11" fmla="*/ 149 h 210"/>
                  <a:gd name="T12" fmla="*/ 3 w 198"/>
                  <a:gd name="T13" fmla="*/ 193 h 210"/>
                  <a:gd name="T14" fmla="*/ 9 w 198"/>
                  <a:gd name="T15" fmla="*/ 198 h 210"/>
                  <a:gd name="T16" fmla="*/ 29 w 198"/>
                  <a:gd name="T17" fmla="*/ 190 h 210"/>
                  <a:gd name="T18" fmla="*/ 49 w 198"/>
                  <a:gd name="T19" fmla="*/ 141 h 210"/>
                  <a:gd name="T20" fmla="*/ 85 w 198"/>
                  <a:gd name="T21" fmla="*/ 155 h 210"/>
                  <a:gd name="T22" fmla="*/ 119 w 198"/>
                  <a:gd name="T23" fmla="*/ 132 h 210"/>
                  <a:gd name="T24" fmla="*/ 67 w 198"/>
                  <a:gd name="T25" fmla="*/ 146 h 210"/>
                  <a:gd name="T26" fmla="*/ 69 w 198"/>
                  <a:gd name="T27" fmla="*/ 137 h 210"/>
                  <a:gd name="T28" fmla="*/ 121 w 198"/>
                  <a:gd name="T29" fmla="*/ 118 h 210"/>
                  <a:gd name="T30" fmla="*/ 115 w 198"/>
                  <a:gd name="T31" fmla="*/ 117 h 210"/>
                  <a:gd name="T32" fmla="*/ 77 w 198"/>
                  <a:gd name="T33" fmla="*/ 131 h 210"/>
                  <a:gd name="T34" fmla="*/ 45 w 198"/>
                  <a:gd name="T35" fmla="*/ 119 h 210"/>
                  <a:gd name="T36" fmla="*/ 59 w 198"/>
                  <a:gd name="T37" fmla="*/ 96 h 210"/>
                  <a:gd name="T38" fmla="*/ 59 w 198"/>
                  <a:gd name="T39" fmla="*/ 74 h 210"/>
                  <a:gd name="T40" fmla="*/ 53 w 198"/>
                  <a:gd name="T41" fmla="*/ 99 h 210"/>
                  <a:gd name="T42" fmla="*/ 42 w 198"/>
                  <a:gd name="T43" fmla="*/ 80 h 210"/>
                  <a:gd name="T44" fmla="*/ 70 w 198"/>
                  <a:gd name="T45" fmla="*/ 88 h 210"/>
                  <a:gd name="T46" fmla="*/ 89 w 198"/>
                  <a:gd name="T47" fmla="*/ 91 h 210"/>
                  <a:gd name="T48" fmla="*/ 113 w 198"/>
                  <a:gd name="T49" fmla="*/ 59 h 210"/>
                  <a:gd name="T50" fmla="*/ 118 w 198"/>
                  <a:gd name="T51" fmla="*/ 97 h 210"/>
                  <a:gd name="T52" fmla="*/ 98 w 198"/>
                  <a:gd name="T53" fmla="*/ 94 h 210"/>
                  <a:gd name="T54" fmla="*/ 129 w 198"/>
                  <a:gd name="T55" fmla="*/ 115 h 210"/>
                  <a:gd name="T56" fmla="*/ 126 w 198"/>
                  <a:gd name="T57" fmla="*/ 131 h 210"/>
                  <a:gd name="T58" fmla="*/ 161 w 198"/>
                  <a:gd name="T59" fmla="*/ 210 h 210"/>
                  <a:gd name="T60" fmla="*/ 167 w 198"/>
                  <a:gd name="T61" fmla="*/ 179 h 210"/>
                  <a:gd name="T62" fmla="*/ 198 w 198"/>
                  <a:gd name="T63" fmla="*/ 177 h 210"/>
                  <a:gd name="T64" fmla="*/ 57 w 198"/>
                  <a:gd name="T65" fmla="*/ 77 h 210"/>
                  <a:gd name="T66" fmla="*/ 59 w 198"/>
                  <a:gd name="T67" fmla="*/ 89 h 210"/>
                  <a:gd name="T68" fmla="*/ 113 w 198"/>
                  <a:gd name="T69" fmla="*/ 34 h 210"/>
                  <a:gd name="T70" fmla="*/ 123 w 198"/>
                  <a:gd name="T71" fmla="*/ 24 h 210"/>
                  <a:gd name="T72" fmla="*/ 121 w 198"/>
                  <a:gd name="T73" fmla="*/ 33 h 210"/>
                  <a:gd name="T74" fmla="*/ 107 w 198"/>
                  <a:gd name="T75" fmla="*/ 76 h 210"/>
                  <a:gd name="T76" fmla="*/ 116 w 198"/>
                  <a:gd name="T77" fmla="*/ 88 h 210"/>
                  <a:gd name="T78" fmla="*/ 107 w 198"/>
                  <a:gd name="T79" fmla="*/ 76 h 210"/>
                  <a:gd name="T80" fmla="*/ 143 w 198"/>
                  <a:gd name="T81" fmla="*/ 130 h 210"/>
                  <a:gd name="T82" fmla="*/ 157 w 198"/>
                  <a:gd name="T83" fmla="*/ 139 h 210"/>
                  <a:gd name="T84" fmla="*/ 87 w 198"/>
                  <a:gd name="T85" fmla="*/ 98 h 210"/>
                  <a:gd name="T86" fmla="*/ 63 w 198"/>
                  <a:gd name="T87" fmla="*/ 97 h 210"/>
                  <a:gd name="T88" fmla="*/ 68 w 198"/>
                  <a:gd name="T89" fmla="*/ 96 h 210"/>
                  <a:gd name="T90" fmla="*/ 63 w 198"/>
                  <a:gd name="T91" fmla="*/ 9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210">
                    <a:moveTo>
                      <a:pt x="84" y="95"/>
                    </a:moveTo>
                    <a:cubicBezTo>
                      <a:pt x="83" y="95"/>
                      <a:pt x="82" y="94"/>
                      <a:pt x="83" y="95"/>
                    </a:cubicBezTo>
                    <a:cubicBezTo>
                      <a:pt x="84" y="97"/>
                      <a:pt x="86" y="97"/>
                      <a:pt x="87" y="98"/>
                    </a:cubicBezTo>
                    <a:cubicBezTo>
                      <a:pt x="88" y="98"/>
                      <a:pt x="90" y="98"/>
                      <a:pt x="90" y="97"/>
                    </a:cubicBezTo>
                    <a:cubicBezTo>
                      <a:pt x="91" y="93"/>
                      <a:pt x="86" y="95"/>
                      <a:pt x="84" y="95"/>
                    </a:cubicBezTo>
                    <a:close/>
                    <a:moveTo>
                      <a:pt x="70" y="95"/>
                    </a:moveTo>
                    <a:cubicBezTo>
                      <a:pt x="68" y="94"/>
                      <a:pt x="65" y="94"/>
                      <a:pt x="63" y="97"/>
                    </a:cubicBezTo>
                    <a:cubicBezTo>
                      <a:pt x="62" y="97"/>
                      <a:pt x="63" y="99"/>
                      <a:pt x="64" y="100"/>
                    </a:cubicBezTo>
                    <a:cubicBezTo>
                      <a:pt x="65" y="100"/>
                      <a:pt x="66" y="99"/>
                      <a:pt x="67" y="98"/>
                    </a:cubicBezTo>
                    <a:cubicBezTo>
                      <a:pt x="67" y="97"/>
                      <a:pt x="67" y="96"/>
                      <a:pt x="68" y="96"/>
                    </a:cubicBezTo>
                    <a:cubicBezTo>
                      <a:pt x="68" y="96"/>
                      <a:pt x="69" y="96"/>
                      <a:pt x="70" y="96"/>
                    </a:cubicBezTo>
                    <a:cubicBezTo>
                      <a:pt x="71" y="95"/>
                      <a:pt x="71" y="95"/>
                      <a:pt x="70" y="95"/>
                    </a:cubicBezTo>
                    <a:close/>
                    <a:moveTo>
                      <a:pt x="167" y="125"/>
                    </a:moveTo>
                    <a:cubicBezTo>
                      <a:pt x="157" y="107"/>
                      <a:pt x="160" y="73"/>
                      <a:pt x="155" y="46"/>
                    </a:cubicBezTo>
                    <a:cubicBezTo>
                      <a:pt x="150" y="20"/>
                      <a:pt x="126" y="0"/>
                      <a:pt x="88" y="0"/>
                    </a:cubicBezTo>
                    <a:cubicBezTo>
                      <a:pt x="49" y="1"/>
                      <a:pt x="31" y="22"/>
                      <a:pt x="32" y="69"/>
                    </a:cubicBezTo>
                    <a:cubicBezTo>
                      <a:pt x="33" y="93"/>
                      <a:pt x="34" y="103"/>
                      <a:pt x="35" y="121"/>
                    </a:cubicBezTo>
                    <a:cubicBezTo>
                      <a:pt x="35" y="139"/>
                      <a:pt x="38" y="137"/>
                      <a:pt x="29" y="149"/>
                    </a:cubicBezTo>
                    <a:cubicBezTo>
                      <a:pt x="21" y="160"/>
                      <a:pt x="26" y="154"/>
                      <a:pt x="14" y="171"/>
                    </a:cubicBezTo>
                    <a:cubicBezTo>
                      <a:pt x="8" y="179"/>
                      <a:pt x="4" y="184"/>
                      <a:pt x="0" y="190"/>
                    </a:cubicBezTo>
                    <a:cubicBezTo>
                      <a:pt x="1" y="191"/>
                      <a:pt x="2" y="192"/>
                      <a:pt x="3" y="193"/>
                    </a:cubicBezTo>
                    <a:cubicBezTo>
                      <a:pt x="4" y="194"/>
                      <a:pt x="6" y="195"/>
                      <a:pt x="7" y="196"/>
                    </a:cubicBezTo>
                    <a:cubicBezTo>
                      <a:pt x="8" y="196"/>
                      <a:pt x="9" y="196"/>
                      <a:pt x="9" y="197"/>
                    </a:cubicBezTo>
                    <a:cubicBezTo>
                      <a:pt x="9" y="198"/>
                      <a:pt x="9" y="198"/>
                      <a:pt x="9" y="198"/>
                    </a:cubicBezTo>
                    <a:cubicBezTo>
                      <a:pt x="13" y="202"/>
                      <a:pt x="17" y="205"/>
                      <a:pt x="21" y="207"/>
                    </a:cubicBezTo>
                    <a:cubicBezTo>
                      <a:pt x="22" y="206"/>
                      <a:pt x="23" y="205"/>
                      <a:pt x="23" y="205"/>
                    </a:cubicBezTo>
                    <a:cubicBezTo>
                      <a:pt x="28" y="197"/>
                      <a:pt x="30" y="196"/>
                      <a:pt x="29" y="190"/>
                    </a:cubicBezTo>
                    <a:cubicBezTo>
                      <a:pt x="29" y="183"/>
                      <a:pt x="29" y="174"/>
                      <a:pt x="33" y="166"/>
                    </a:cubicBezTo>
                    <a:cubicBezTo>
                      <a:pt x="38" y="158"/>
                      <a:pt x="43" y="147"/>
                      <a:pt x="44" y="142"/>
                    </a:cubicBezTo>
                    <a:cubicBezTo>
                      <a:pt x="45" y="138"/>
                      <a:pt x="45" y="137"/>
                      <a:pt x="49" y="141"/>
                    </a:cubicBezTo>
                    <a:cubicBezTo>
                      <a:pt x="53" y="145"/>
                      <a:pt x="52" y="147"/>
                      <a:pt x="55" y="151"/>
                    </a:cubicBezTo>
                    <a:cubicBezTo>
                      <a:pt x="58" y="154"/>
                      <a:pt x="63" y="162"/>
                      <a:pt x="70" y="162"/>
                    </a:cubicBezTo>
                    <a:cubicBezTo>
                      <a:pt x="78" y="161"/>
                      <a:pt x="79" y="161"/>
                      <a:pt x="85" y="155"/>
                    </a:cubicBezTo>
                    <a:cubicBezTo>
                      <a:pt x="91" y="150"/>
                      <a:pt x="100" y="145"/>
                      <a:pt x="105" y="141"/>
                    </a:cubicBezTo>
                    <a:cubicBezTo>
                      <a:pt x="110" y="138"/>
                      <a:pt x="111" y="139"/>
                      <a:pt x="116" y="136"/>
                    </a:cubicBezTo>
                    <a:cubicBezTo>
                      <a:pt x="118" y="135"/>
                      <a:pt x="119" y="134"/>
                      <a:pt x="119" y="132"/>
                    </a:cubicBezTo>
                    <a:cubicBezTo>
                      <a:pt x="119" y="130"/>
                      <a:pt x="115" y="129"/>
                      <a:pt x="112" y="131"/>
                    </a:cubicBezTo>
                    <a:cubicBezTo>
                      <a:pt x="107" y="135"/>
                      <a:pt x="90" y="142"/>
                      <a:pt x="84" y="145"/>
                    </a:cubicBezTo>
                    <a:cubicBezTo>
                      <a:pt x="77" y="147"/>
                      <a:pt x="71" y="147"/>
                      <a:pt x="67" y="146"/>
                    </a:cubicBezTo>
                    <a:cubicBezTo>
                      <a:pt x="63" y="144"/>
                      <a:pt x="63" y="143"/>
                      <a:pt x="58" y="140"/>
                    </a:cubicBezTo>
                    <a:cubicBezTo>
                      <a:pt x="54" y="136"/>
                      <a:pt x="56" y="136"/>
                      <a:pt x="60" y="136"/>
                    </a:cubicBezTo>
                    <a:cubicBezTo>
                      <a:pt x="65" y="136"/>
                      <a:pt x="55" y="136"/>
                      <a:pt x="69" y="137"/>
                    </a:cubicBezTo>
                    <a:cubicBezTo>
                      <a:pt x="84" y="137"/>
                      <a:pt x="92" y="130"/>
                      <a:pt x="99" y="128"/>
                    </a:cubicBezTo>
                    <a:cubicBezTo>
                      <a:pt x="106" y="125"/>
                      <a:pt x="115" y="123"/>
                      <a:pt x="119" y="120"/>
                    </a:cubicBezTo>
                    <a:cubicBezTo>
                      <a:pt x="120" y="119"/>
                      <a:pt x="121" y="119"/>
                      <a:pt x="121" y="118"/>
                    </a:cubicBezTo>
                    <a:cubicBezTo>
                      <a:pt x="121" y="118"/>
                      <a:pt x="121" y="117"/>
                      <a:pt x="121" y="116"/>
                    </a:cubicBezTo>
                    <a:cubicBezTo>
                      <a:pt x="120" y="115"/>
                      <a:pt x="118" y="114"/>
                      <a:pt x="116" y="116"/>
                    </a:cubicBezTo>
                    <a:cubicBezTo>
                      <a:pt x="116" y="116"/>
                      <a:pt x="116" y="117"/>
                      <a:pt x="115" y="117"/>
                    </a:cubicBezTo>
                    <a:cubicBezTo>
                      <a:pt x="115" y="117"/>
                      <a:pt x="115" y="118"/>
                      <a:pt x="115" y="118"/>
                    </a:cubicBezTo>
                    <a:cubicBezTo>
                      <a:pt x="114" y="119"/>
                      <a:pt x="113" y="120"/>
                      <a:pt x="108" y="121"/>
                    </a:cubicBezTo>
                    <a:cubicBezTo>
                      <a:pt x="97" y="125"/>
                      <a:pt x="91" y="129"/>
                      <a:pt x="77" y="131"/>
                    </a:cubicBezTo>
                    <a:cubicBezTo>
                      <a:pt x="63" y="133"/>
                      <a:pt x="57" y="131"/>
                      <a:pt x="53" y="126"/>
                    </a:cubicBezTo>
                    <a:cubicBezTo>
                      <a:pt x="53" y="126"/>
                      <a:pt x="53" y="126"/>
                      <a:pt x="53" y="126"/>
                    </a:cubicBezTo>
                    <a:cubicBezTo>
                      <a:pt x="49" y="121"/>
                      <a:pt x="49" y="121"/>
                      <a:pt x="45" y="119"/>
                    </a:cubicBezTo>
                    <a:cubicBezTo>
                      <a:pt x="41" y="117"/>
                      <a:pt x="42" y="111"/>
                      <a:pt x="46" y="107"/>
                    </a:cubicBezTo>
                    <a:cubicBezTo>
                      <a:pt x="46" y="106"/>
                      <a:pt x="47" y="106"/>
                      <a:pt x="48" y="105"/>
                    </a:cubicBezTo>
                    <a:cubicBezTo>
                      <a:pt x="53" y="102"/>
                      <a:pt x="55" y="99"/>
                      <a:pt x="59" y="96"/>
                    </a:cubicBezTo>
                    <a:cubicBezTo>
                      <a:pt x="63" y="93"/>
                      <a:pt x="64" y="93"/>
                      <a:pt x="64" y="90"/>
                    </a:cubicBezTo>
                    <a:cubicBezTo>
                      <a:pt x="65" y="90"/>
                      <a:pt x="65" y="89"/>
                      <a:pt x="65" y="88"/>
                    </a:cubicBezTo>
                    <a:cubicBezTo>
                      <a:pt x="65" y="83"/>
                      <a:pt x="62" y="77"/>
                      <a:pt x="59" y="74"/>
                    </a:cubicBezTo>
                    <a:cubicBezTo>
                      <a:pt x="57" y="72"/>
                      <a:pt x="52" y="72"/>
                      <a:pt x="48" y="76"/>
                    </a:cubicBezTo>
                    <a:cubicBezTo>
                      <a:pt x="45" y="79"/>
                      <a:pt x="47" y="91"/>
                      <a:pt x="51" y="94"/>
                    </a:cubicBezTo>
                    <a:cubicBezTo>
                      <a:pt x="54" y="96"/>
                      <a:pt x="56" y="93"/>
                      <a:pt x="53" y="99"/>
                    </a:cubicBezTo>
                    <a:cubicBezTo>
                      <a:pt x="52" y="99"/>
                      <a:pt x="52" y="99"/>
                      <a:pt x="52" y="99"/>
                    </a:cubicBezTo>
                    <a:cubicBezTo>
                      <a:pt x="51" y="101"/>
                      <a:pt x="50" y="102"/>
                      <a:pt x="49" y="101"/>
                    </a:cubicBezTo>
                    <a:cubicBezTo>
                      <a:pt x="46" y="101"/>
                      <a:pt x="43" y="93"/>
                      <a:pt x="42" y="80"/>
                    </a:cubicBezTo>
                    <a:cubicBezTo>
                      <a:pt x="42" y="63"/>
                      <a:pt x="55" y="58"/>
                      <a:pt x="62" y="62"/>
                    </a:cubicBezTo>
                    <a:cubicBezTo>
                      <a:pt x="69" y="66"/>
                      <a:pt x="70" y="77"/>
                      <a:pt x="70" y="82"/>
                    </a:cubicBezTo>
                    <a:cubicBezTo>
                      <a:pt x="70" y="84"/>
                      <a:pt x="70" y="86"/>
                      <a:pt x="70" y="88"/>
                    </a:cubicBezTo>
                    <a:cubicBezTo>
                      <a:pt x="70" y="89"/>
                      <a:pt x="71" y="90"/>
                      <a:pt x="74" y="90"/>
                    </a:cubicBezTo>
                    <a:cubicBezTo>
                      <a:pt x="79" y="90"/>
                      <a:pt x="77" y="90"/>
                      <a:pt x="82" y="90"/>
                    </a:cubicBezTo>
                    <a:cubicBezTo>
                      <a:pt x="86" y="91"/>
                      <a:pt x="88" y="93"/>
                      <a:pt x="89" y="91"/>
                    </a:cubicBezTo>
                    <a:cubicBezTo>
                      <a:pt x="89" y="91"/>
                      <a:pt x="89" y="90"/>
                      <a:pt x="88" y="88"/>
                    </a:cubicBezTo>
                    <a:cubicBezTo>
                      <a:pt x="87" y="80"/>
                      <a:pt x="89" y="70"/>
                      <a:pt x="94" y="64"/>
                    </a:cubicBezTo>
                    <a:cubicBezTo>
                      <a:pt x="99" y="58"/>
                      <a:pt x="103" y="57"/>
                      <a:pt x="113" y="59"/>
                    </a:cubicBezTo>
                    <a:cubicBezTo>
                      <a:pt x="123" y="61"/>
                      <a:pt x="125" y="67"/>
                      <a:pt x="128" y="77"/>
                    </a:cubicBezTo>
                    <a:cubicBezTo>
                      <a:pt x="130" y="86"/>
                      <a:pt x="130" y="95"/>
                      <a:pt x="127" y="98"/>
                    </a:cubicBezTo>
                    <a:cubicBezTo>
                      <a:pt x="124" y="102"/>
                      <a:pt x="119" y="99"/>
                      <a:pt x="118" y="97"/>
                    </a:cubicBezTo>
                    <a:cubicBezTo>
                      <a:pt x="117" y="95"/>
                      <a:pt x="120" y="91"/>
                      <a:pt x="120" y="83"/>
                    </a:cubicBezTo>
                    <a:cubicBezTo>
                      <a:pt x="120" y="75"/>
                      <a:pt x="109" y="71"/>
                      <a:pt x="103" y="74"/>
                    </a:cubicBezTo>
                    <a:cubicBezTo>
                      <a:pt x="97" y="77"/>
                      <a:pt x="95" y="88"/>
                      <a:pt x="98" y="94"/>
                    </a:cubicBezTo>
                    <a:cubicBezTo>
                      <a:pt x="98" y="94"/>
                      <a:pt x="98" y="95"/>
                      <a:pt x="99" y="95"/>
                    </a:cubicBezTo>
                    <a:cubicBezTo>
                      <a:pt x="103" y="100"/>
                      <a:pt x="112" y="103"/>
                      <a:pt x="120" y="105"/>
                    </a:cubicBezTo>
                    <a:cubicBezTo>
                      <a:pt x="126" y="107"/>
                      <a:pt x="130" y="109"/>
                      <a:pt x="129" y="115"/>
                    </a:cubicBezTo>
                    <a:cubicBezTo>
                      <a:pt x="129" y="116"/>
                      <a:pt x="129" y="117"/>
                      <a:pt x="128" y="119"/>
                    </a:cubicBezTo>
                    <a:cubicBezTo>
                      <a:pt x="128" y="120"/>
                      <a:pt x="128" y="121"/>
                      <a:pt x="127" y="122"/>
                    </a:cubicBezTo>
                    <a:cubicBezTo>
                      <a:pt x="126" y="125"/>
                      <a:pt x="126" y="128"/>
                      <a:pt x="126" y="131"/>
                    </a:cubicBezTo>
                    <a:cubicBezTo>
                      <a:pt x="125" y="137"/>
                      <a:pt x="129" y="143"/>
                      <a:pt x="135" y="150"/>
                    </a:cubicBezTo>
                    <a:cubicBezTo>
                      <a:pt x="143" y="160"/>
                      <a:pt x="146" y="178"/>
                      <a:pt x="148" y="185"/>
                    </a:cubicBezTo>
                    <a:cubicBezTo>
                      <a:pt x="150" y="190"/>
                      <a:pt x="155" y="199"/>
                      <a:pt x="161" y="210"/>
                    </a:cubicBezTo>
                    <a:cubicBezTo>
                      <a:pt x="167" y="207"/>
                      <a:pt x="172" y="203"/>
                      <a:pt x="178" y="199"/>
                    </a:cubicBezTo>
                    <a:cubicBezTo>
                      <a:pt x="172" y="190"/>
                      <a:pt x="167" y="182"/>
                      <a:pt x="165" y="180"/>
                    </a:cubicBezTo>
                    <a:cubicBezTo>
                      <a:pt x="163" y="177"/>
                      <a:pt x="166" y="179"/>
                      <a:pt x="167" y="179"/>
                    </a:cubicBezTo>
                    <a:cubicBezTo>
                      <a:pt x="172" y="182"/>
                      <a:pt x="177" y="188"/>
                      <a:pt x="182" y="195"/>
                    </a:cubicBezTo>
                    <a:cubicBezTo>
                      <a:pt x="184" y="193"/>
                      <a:pt x="185" y="192"/>
                      <a:pt x="187" y="190"/>
                    </a:cubicBezTo>
                    <a:cubicBezTo>
                      <a:pt x="191" y="186"/>
                      <a:pt x="195" y="182"/>
                      <a:pt x="198" y="177"/>
                    </a:cubicBezTo>
                    <a:cubicBezTo>
                      <a:pt x="182" y="157"/>
                      <a:pt x="176" y="143"/>
                      <a:pt x="167" y="125"/>
                    </a:cubicBezTo>
                    <a:close/>
                    <a:moveTo>
                      <a:pt x="56" y="77"/>
                    </a:moveTo>
                    <a:cubicBezTo>
                      <a:pt x="56" y="77"/>
                      <a:pt x="57" y="77"/>
                      <a:pt x="57" y="77"/>
                    </a:cubicBezTo>
                    <a:cubicBezTo>
                      <a:pt x="58" y="78"/>
                      <a:pt x="59" y="80"/>
                      <a:pt x="60" y="81"/>
                    </a:cubicBezTo>
                    <a:cubicBezTo>
                      <a:pt x="60" y="84"/>
                      <a:pt x="62" y="87"/>
                      <a:pt x="61" y="89"/>
                    </a:cubicBezTo>
                    <a:cubicBezTo>
                      <a:pt x="61" y="90"/>
                      <a:pt x="59" y="90"/>
                      <a:pt x="59" y="89"/>
                    </a:cubicBezTo>
                    <a:cubicBezTo>
                      <a:pt x="58" y="86"/>
                      <a:pt x="58" y="82"/>
                      <a:pt x="55" y="80"/>
                    </a:cubicBezTo>
                    <a:cubicBezTo>
                      <a:pt x="55" y="79"/>
                      <a:pt x="54" y="77"/>
                      <a:pt x="56" y="77"/>
                    </a:cubicBezTo>
                    <a:close/>
                    <a:moveTo>
                      <a:pt x="113" y="34"/>
                    </a:moveTo>
                    <a:cubicBezTo>
                      <a:pt x="114" y="33"/>
                      <a:pt x="115" y="33"/>
                      <a:pt x="115" y="32"/>
                    </a:cubicBezTo>
                    <a:cubicBezTo>
                      <a:pt x="115" y="29"/>
                      <a:pt x="115" y="27"/>
                      <a:pt x="116" y="24"/>
                    </a:cubicBezTo>
                    <a:cubicBezTo>
                      <a:pt x="117" y="22"/>
                      <a:pt x="120" y="22"/>
                      <a:pt x="123" y="24"/>
                    </a:cubicBezTo>
                    <a:cubicBezTo>
                      <a:pt x="125" y="26"/>
                      <a:pt x="127" y="27"/>
                      <a:pt x="129" y="30"/>
                    </a:cubicBezTo>
                    <a:cubicBezTo>
                      <a:pt x="129" y="31"/>
                      <a:pt x="129" y="32"/>
                      <a:pt x="128" y="32"/>
                    </a:cubicBezTo>
                    <a:cubicBezTo>
                      <a:pt x="126" y="33"/>
                      <a:pt x="123" y="32"/>
                      <a:pt x="121" y="33"/>
                    </a:cubicBezTo>
                    <a:cubicBezTo>
                      <a:pt x="119" y="34"/>
                      <a:pt x="115" y="38"/>
                      <a:pt x="113" y="36"/>
                    </a:cubicBezTo>
                    <a:cubicBezTo>
                      <a:pt x="113" y="36"/>
                      <a:pt x="112" y="35"/>
                      <a:pt x="113" y="34"/>
                    </a:cubicBezTo>
                    <a:close/>
                    <a:moveTo>
                      <a:pt x="107" y="76"/>
                    </a:moveTo>
                    <a:cubicBezTo>
                      <a:pt x="109" y="76"/>
                      <a:pt x="110" y="76"/>
                      <a:pt x="112" y="76"/>
                    </a:cubicBezTo>
                    <a:cubicBezTo>
                      <a:pt x="113" y="77"/>
                      <a:pt x="116" y="79"/>
                      <a:pt x="116" y="81"/>
                    </a:cubicBezTo>
                    <a:cubicBezTo>
                      <a:pt x="117" y="83"/>
                      <a:pt x="117" y="86"/>
                      <a:pt x="116" y="88"/>
                    </a:cubicBezTo>
                    <a:cubicBezTo>
                      <a:pt x="116" y="88"/>
                      <a:pt x="114" y="88"/>
                      <a:pt x="114" y="88"/>
                    </a:cubicBezTo>
                    <a:cubicBezTo>
                      <a:pt x="114" y="83"/>
                      <a:pt x="110" y="79"/>
                      <a:pt x="108" y="78"/>
                    </a:cubicBezTo>
                    <a:cubicBezTo>
                      <a:pt x="105" y="78"/>
                      <a:pt x="107" y="76"/>
                      <a:pt x="107" y="76"/>
                    </a:cubicBezTo>
                    <a:close/>
                    <a:moveTo>
                      <a:pt x="157" y="139"/>
                    </a:moveTo>
                    <a:cubicBezTo>
                      <a:pt x="155" y="144"/>
                      <a:pt x="152" y="141"/>
                      <a:pt x="149" y="138"/>
                    </a:cubicBezTo>
                    <a:cubicBezTo>
                      <a:pt x="147" y="136"/>
                      <a:pt x="145" y="136"/>
                      <a:pt x="143" y="130"/>
                    </a:cubicBezTo>
                    <a:cubicBezTo>
                      <a:pt x="141" y="126"/>
                      <a:pt x="142" y="121"/>
                      <a:pt x="144" y="124"/>
                    </a:cubicBezTo>
                    <a:cubicBezTo>
                      <a:pt x="147" y="127"/>
                      <a:pt x="149" y="129"/>
                      <a:pt x="154" y="131"/>
                    </a:cubicBezTo>
                    <a:cubicBezTo>
                      <a:pt x="159" y="132"/>
                      <a:pt x="159" y="134"/>
                      <a:pt x="157" y="139"/>
                    </a:cubicBezTo>
                    <a:close/>
                    <a:moveTo>
                      <a:pt x="84" y="95"/>
                    </a:moveTo>
                    <a:cubicBezTo>
                      <a:pt x="83" y="95"/>
                      <a:pt x="82" y="94"/>
                      <a:pt x="83" y="95"/>
                    </a:cubicBezTo>
                    <a:cubicBezTo>
                      <a:pt x="84" y="97"/>
                      <a:pt x="86" y="97"/>
                      <a:pt x="87" y="98"/>
                    </a:cubicBezTo>
                    <a:cubicBezTo>
                      <a:pt x="88" y="98"/>
                      <a:pt x="90" y="98"/>
                      <a:pt x="90" y="97"/>
                    </a:cubicBezTo>
                    <a:cubicBezTo>
                      <a:pt x="91" y="93"/>
                      <a:pt x="86" y="95"/>
                      <a:pt x="84" y="95"/>
                    </a:cubicBezTo>
                    <a:close/>
                    <a:moveTo>
                      <a:pt x="63" y="97"/>
                    </a:moveTo>
                    <a:cubicBezTo>
                      <a:pt x="62" y="97"/>
                      <a:pt x="63" y="99"/>
                      <a:pt x="64" y="100"/>
                    </a:cubicBezTo>
                    <a:cubicBezTo>
                      <a:pt x="65" y="100"/>
                      <a:pt x="66" y="99"/>
                      <a:pt x="67" y="98"/>
                    </a:cubicBezTo>
                    <a:cubicBezTo>
                      <a:pt x="67" y="97"/>
                      <a:pt x="67" y="96"/>
                      <a:pt x="68" y="96"/>
                    </a:cubicBezTo>
                    <a:cubicBezTo>
                      <a:pt x="68" y="96"/>
                      <a:pt x="69" y="96"/>
                      <a:pt x="70" y="96"/>
                    </a:cubicBezTo>
                    <a:cubicBezTo>
                      <a:pt x="71" y="95"/>
                      <a:pt x="71" y="95"/>
                      <a:pt x="70" y="95"/>
                    </a:cubicBezTo>
                    <a:cubicBezTo>
                      <a:pt x="68" y="94"/>
                      <a:pt x="65" y="94"/>
                      <a:pt x="63" y="97"/>
                    </a:cubicBezTo>
                    <a:close/>
                  </a:path>
                </a:pathLst>
              </a:custGeom>
              <a:solidFill>
                <a:srgbClr val="02020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966" name="Group 965">
              <a:extLst>
                <a:ext uri="{FF2B5EF4-FFF2-40B4-BE49-F238E27FC236}">
                  <a16:creationId xmlns:a16="http://schemas.microsoft.com/office/drawing/2014/main" id="{9E21CCD8-07E3-8EF2-9C7C-A54C7DC5B37E}"/>
                </a:ext>
              </a:extLst>
            </p:cNvPr>
            <p:cNvGrpSpPr/>
            <p:nvPr/>
          </p:nvGrpSpPr>
          <p:grpSpPr>
            <a:xfrm>
              <a:off x="6462440" y="5454395"/>
              <a:ext cx="419765" cy="356124"/>
              <a:chOff x="6160955" y="5454395"/>
              <a:chExt cx="419765" cy="356124"/>
            </a:xfrm>
            <a:solidFill>
              <a:srgbClr val="000000"/>
            </a:solidFill>
          </p:grpSpPr>
          <p:sp>
            <p:nvSpPr>
              <p:cNvPr id="967" name="Freeform 207">
                <a:extLst>
                  <a:ext uri="{FF2B5EF4-FFF2-40B4-BE49-F238E27FC236}">
                    <a16:creationId xmlns:a16="http://schemas.microsoft.com/office/drawing/2014/main" id="{DE824366-B1FF-D7D4-3384-33C10FBE0FA8}"/>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68" name="Rectangle 208">
                <a:extLst>
                  <a:ext uri="{FF2B5EF4-FFF2-40B4-BE49-F238E27FC236}">
                    <a16:creationId xmlns:a16="http://schemas.microsoft.com/office/drawing/2014/main" id="{EE71F945-2DB2-8D91-FA4D-8C7FDAE3AFFD}"/>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69" name="Freeform 209">
                <a:extLst>
                  <a:ext uri="{FF2B5EF4-FFF2-40B4-BE49-F238E27FC236}">
                    <a16:creationId xmlns:a16="http://schemas.microsoft.com/office/drawing/2014/main" id="{EA938E77-F729-3249-0561-A9525E2F89B6}"/>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70" name="Freeform 210">
                <a:extLst>
                  <a:ext uri="{FF2B5EF4-FFF2-40B4-BE49-F238E27FC236}">
                    <a16:creationId xmlns:a16="http://schemas.microsoft.com/office/drawing/2014/main" id="{67C08E11-5D69-8422-CC65-E1B7FD6D405C}"/>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71" name="Freeform 211">
                <a:extLst>
                  <a:ext uri="{FF2B5EF4-FFF2-40B4-BE49-F238E27FC236}">
                    <a16:creationId xmlns:a16="http://schemas.microsoft.com/office/drawing/2014/main" id="{04F81748-5E2E-7C6E-CC5F-B76FEBEBC4AD}"/>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72" name="Freeform 212">
                <a:extLst>
                  <a:ext uri="{FF2B5EF4-FFF2-40B4-BE49-F238E27FC236}">
                    <a16:creationId xmlns:a16="http://schemas.microsoft.com/office/drawing/2014/main" id="{D98169AD-804C-4C10-928D-626FDEB41126}"/>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73" name="Freeform 213">
                <a:extLst>
                  <a:ext uri="{FF2B5EF4-FFF2-40B4-BE49-F238E27FC236}">
                    <a16:creationId xmlns:a16="http://schemas.microsoft.com/office/drawing/2014/main" id="{488A5BEC-E723-8796-1D7A-776B5288EB93}"/>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74" name="Freeform 214">
                <a:extLst>
                  <a:ext uri="{FF2B5EF4-FFF2-40B4-BE49-F238E27FC236}">
                    <a16:creationId xmlns:a16="http://schemas.microsoft.com/office/drawing/2014/main" id="{0F986AF9-5610-AE98-AFB7-60698584B382}"/>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75" name="Freeform 215">
                <a:extLst>
                  <a:ext uri="{FF2B5EF4-FFF2-40B4-BE49-F238E27FC236}">
                    <a16:creationId xmlns:a16="http://schemas.microsoft.com/office/drawing/2014/main" id="{0442DFEC-D43C-61E6-2F37-203B6ADB062E}"/>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976" name="Group 975">
                <a:extLst>
                  <a:ext uri="{FF2B5EF4-FFF2-40B4-BE49-F238E27FC236}">
                    <a16:creationId xmlns:a16="http://schemas.microsoft.com/office/drawing/2014/main" id="{269CE43F-6AC9-D624-D2DA-65CFB38586B0}"/>
                  </a:ext>
                </a:extLst>
              </p:cNvPr>
              <p:cNvGrpSpPr/>
              <p:nvPr/>
            </p:nvGrpSpPr>
            <p:grpSpPr>
              <a:xfrm>
                <a:off x="6160955" y="5454395"/>
                <a:ext cx="419765" cy="356124"/>
                <a:chOff x="6160955" y="5454395"/>
                <a:chExt cx="419765" cy="356124"/>
              </a:xfrm>
              <a:grpFill/>
            </p:grpSpPr>
            <p:sp>
              <p:nvSpPr>
                <p:cNvPr id="977" name="Freeform 350">
                  <a:extLst>
                    <a:ext uri="{FF2B5EF4-FFF2-40B4-BE49-F238E27FC236}">
                      <a16:creationId xmlns:a16="http://schemas.microsoft.com/office/drawing/2014/main" id="{E52EB511-1EF8-C910-0420-CFDB4DF84E2D}"/>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78" name="Freeform 351">
                  <a:extLst>
                    <a:ext uri="{FF2B5EF4-FFF2-40B4-BE49-F238E27FC236}">
                      <a16:creationId xmlns:a16="http://schemas.microsoft.com/office/drawing/2014/main" id="{10A96F77-D018-2BA3-647D-2F697891EA68}"/>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grpSp>
        <p:nvGrpSpPr>
          <p:cNvPr id="64590" name="Group 9">
            <a:extLst>
              <a:ext uri="{FF2B5EF4-FFF2-40B4-BE49-F238E27FC236}">
                <a16:creationId xmlns:a16="http://schemas.microsoft.com/office/drawing/2014/main" id="{96E09533-6A25-B01F-0FDD-12645F396BF2}"/>
              </a:ext>
            </a:extLst>
          </p:cNvPr>
          <p:cNvGrpSpPr>
            <a:grpSpLocks/>
          </p:cNvGrpSpPr>
          <p:nvPr/>
        </p:nvGrpSpPr>
        <p:grpSpPr bwMode="auto">
          <a:xfrm>
            <a:off x="5680075" y="4090988"/>
            <a:ext cx="314325" cy="266700"/>
            <a:chOff x="7572711" y="5454395"/>
            <a:chExt cx="419765" cy="356124"/>
          </a:xfrm>
        </p:grpSpPr>
        <p:sp>
          <p:nvSpPr>
            <p:cNvPr id="505" name="Freeform 239">
              <a:extLst>
                <a:ext uri="{FF2B5EF4-FFF2-40B4-BE49-F238E27FC236}">
                  <a16:creationId xmlns:a16="http://schemas.microsoft.com/office/drawing/2014/main" id="{DA9000E7-9551-1E62-E0DA-1938AF5A303D}"/>
                </a:ext>
              </a:extLst>
            </p:cNvPr>
            <p:cNvSpPr>
              <a:spLocks noEditPoints="1"/>
            </p:cNvSpPr>
            <p:nvPr/>
          </p:nvSpPr>
          <p:spPr bwMode="auto">
            <a:xfrm>
              <a:off x="7867395" y="5685451"/>
              <a:ext cx="97521" cy="99631"/>
            </a:xfrm>
            <a:custGeom>
              <a:avLst/>
              <a:gdLst>
                <a:gd name="T0" fmla="*/ 0 w 193"/>
                <a:gd name="T1" fmla="*/ 97 h 193"/>
                <a:gd name="T2" fmla="*/ 193 w 193"/>
                <a:gd name="T3" fmla="*/ 97 h 193"/>
                <a:gd name="T4" fmla="*/ 91 w 193"/>
                <a:gd name="T5" fmla="*/ 91 h 193"/>
                <a:gd name="T6" fmla="*/ 60 w 193"/>
                <a:gd name="T7" fmla="*/ 53 h 193"/>
                <a:gd name="T8" fmla="*/ 91 w 193"/>
                <a:gd name="T9" fmla="*/ 91 h 193"/>
                <a:gd name="T10" fmla="*/ 60 w 193"/>
                <a:gd name="T11" fmla="*/ 140 h 193"/>
                <a:gd name="T12" fmla="*/ 91 w 193"/>
                <a:gd name="T13" fmla="*/ 102 h 193"/>
                <a:gd name="T14" fmla="*/ 91 w 193"/>
                <a:gd name="T15" fmla="*/ 13 h 193"/>
                <a:gd name="T16" fmla="*/ 64 w 193"/>
                <a:gd name="T17" fmla="*/ 42 h 193"/>
                <a:gd name="T18" fmla="*/ 64 w 193"/>
                <a:gd name="T19" fmla="*/ 18 h 193"/>
                <a:gd name="T20" fmla="*/ 40 w 193"/>
                <a:gd name="T21" fmla="*/ 33 h 193"/>
                <a:gd name="T22" fmla="*/ 31 w 193"/>
                <a:gd name="T23" fmla="*/ 42 h 193"/>
                <a:gd name="T24" fmla="*/ 41 w 193"/>
                <a:gd name="T25" fmla="*/ 91 h 193"/>
                <a:gd name="T26" fmla="*/ 31 w 193"/>
                <a:gd name="T27" fmla="*/ 42 h 193"/>
                <a:gd name="T28" fmla="*/ 41 w 193"/>
                <a:gd name="T29" fmla="*/ 102 h 193"/>
                <a:gd name="T30" fmla="*/ 32 w 193"/>
                <a:gd name="T31" fmla="*/ 151 h 193"/>
                <a:gd name="T32" fmla="*/ 40 w 193"/>
                <a:gd name="T33" fmla="*/ 160 h 193"/>
                <a:gd name="T34" fmla="*/ 64 w 193"/>
                <a:gd name="T35" fmla="*/ 175 h 193"/>
                <a:gd name="T36" fmla="*/ 64 w 193"/>
                <a:gd name="T37" fmla="*/ 151 h 193"/>
                <a:gd name="T38" fmla="*/ 91 w 193"/>
                <a:gd name="T39" fmla="*/ 181 h 193"/>
                <a:gd name="T40" fmla="*/ 181 w 193"/>
                <a:gd name="T41" fmla="*/ 91 h 193"/>
                <a:gd name="T42" fmla="*/ 145 w 193"/>
                <a:gd name="T43" fmla="*/ 49 h 193"/>
                <a:gd name="T44" fmla="*/ 181 w 193"/>
                <a:gd name="T45" fmla="*/ 91 h 193"/>
                <a:gd name="T46" fmla="*/ 141 w 193"/>
                <a:gd name="T47" fmla="*/ 38 h 193"/>
                <a:gd name="T48" fmla="*/ 153 w 193"/>
                <a:gd name="T49" fmla="*/ 33 h 193"/>
                <a:gd name="T50" fmla="*/ 103 w 193"/>
                <a:gd name="T51" fmla="*/ 91 h 193"/>
                <a:gd name="T52" fmla="*/ 134 w 193"/>
                <a:gd name="T53" fmla="*/ 53 h 193"/>
                <a:gd name="T54" fmla="*/ 103 w 193"/>
                <a:gd name="T55" fmla="*/ 13 h 193"/>
                <a:gd name="T56" fmla="*/ 103 w 193"/>
                <a:gd name="T57" fmla="*/ 45 h 193"/>
                <a:gd name="T58" fmla="*/ 103 w 193"/>
                <a:gd name="T59" fmla="*/ 102 h 193"/>
                <a:gd name="T60" fmla="*/ 134 w 193"/>
                <a:gd name="T61" fmla="*/ 140 h 193"/>
                <a:gd name="T62" fmla="*/ 103 w 193"/>
                <a:gd name="T63" fmla="*/ 102 h 193"/>
                <a:gd name="T64" fmla="*/ 103 w 193"/>
                <a:gd name="T65" fmla="*/ 148 h 193"/>
                <a:gd name="T66" fmla="*/ 103 w 193"/>
                <a:gd name="T67" fmla="*/ 181 h 193"/>
                <a:gd name="T68" fmla="*/ 141 w 193"/>
                <a:gd name="T69" fmla="*/ 155 h 193"/>
                <a:gd name="T70" fmla="*/ 129 w 193"/>
                <a:gd name="T71" fmla="*/ 175 h 193"/>
                <a:gd name="T72" fmla="*/ 145 w 193"/>
                <a:gd name="T73" fmla="*/ 144 h 193"/>
                <a:gd name="T74" fmla="*/ 181 w 193"/>
                <a:gd name="T75" fmla="*/ 10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193">
                  <a:moveTo>
                    <a:pt x="97" y="0"/>
                  </a:moveTo>
                  <a:cubicBezTo>
                    <a:pt x="43" y="0"/>
                    <a:pt x="0" y="43"/>
                    <a:pt x="0" y="97"/>
                  </a:cubicBezTo>
                  <a:cubicBezTo>
                    <a:pt x="0" y="150"/>
                    <a:pt x="43" y="193"/>
                    <a:pt x="97" y="193"/>
                  </a:cubicBezTo>
                  <a:cubicBezTo>
                    <a:pt x="150" y="193"/>
                    <a:pt x="193" y="150"/>
                    <a:pt x="193" y="97"/>
                  </a:cubicBezTo>
                  <a:cubicBezTo>
                    <a:pt x="193" y="43"/>
                    <a:pt x="150" y="0"/>
                    <a:pt x="97" y="0"/>
                  </a:cubicBezTo>
                  <a:close/>
                  <a:moveTo>
                    <a:pt x="91" y="91"/>
                  </a:moveTo>
                  <a:cubicBezTo>
                    <a:pt x="53" y="91"/>
                    <a:pt x="53" y="91"/>
                    <a:pt x="53" y="91"/>
                  </a:cubicBezTo>
                  <a:cubicBezTo>
                    <a:pt x="54" y="77"/>
                    <a:pt x="56" y="64"/>
                    <a:pt x="60" y="53"/>
                  </a:cubicBezTo>
                  <a:cubicBezTo>
                    <a:pt x="70" y="55"/>
                    <a:pt x="80" y="57"/>
                    <a:pt x="91" y="57"/>
                  </a:cubicBezTo>
                  <a:lnTo>
                    <a:pt x="91" y="91"/>
                  </a:lnTo>
                  <a:close/>
                  <a:moveTo>
                    <a:pt x="91" y="136"/>
                  </a:moveTo>
                  <a:cubicBezTo>
                    <a:pt x="80" y="136"/>
                    <a:pt x="70" y="138"/>
                    <a:pt x="60" y="140"/>
                  </a:cubicBezTo>
                  <a:cubicBezTo>
                    <a:pt x="56" y="129"/>
                    <a:pt x="54" y="116"/>
                    <a:pt x="53" y="102"/>
                  </a:cubicBezTo>
                  <a:cubicBezTo>
                    <a:pt x="91" y="102"/>
                    <a:pt x="91" y="102"/>
                    <a:pt x="91" y="102"/>
                  </a:cubicBezTo>
                  <a:lnTo>
                    <a:pt x="91" y="136"/>
                  </a:lnTo>
                  <a:close/>
                  <a:moveTo>
                    <a:pt x="91" y="13"/>
                  </a:moveTo>
                  <a:cubicBezTo>
                    <a:pt x="91" y="45"/>
                    <a:pt x="91" y="45"/>
                    <a:pt x="91" y="45"/>
                  </a:cubicBezTo>
                  <a:cubicBezTo>
                    <a:pt x="82" y="45"/>
                    <a:pt x="73" y="44"/>
                    <a:pt x="64" y="42"/>
                  </a:cubicBezTo>
                  <a:cubicBezTo>
                    <a:pt x="71" y="26"/>
                    <a:pt x="80" y="15"/>
                    <a:pt x="91" y="13"/>
                  </a:cubicBezTo>
                  <a:close/>
                  <a:moveTo>
                    <a:pt x="64" y="18"/>
                  </a:moveTo>
                  <a:cubicBezTo>
                    <a:pt x="59" y="24"/>
                    <a:pt x="56" y="31"/>
                    <a:pt x="52" y="38"/>
                  </a:cubicBezTo>
                  <a:cubicBezTo>
                    <a:pt x="48" y="37"/>
                    <a:pt x="44" y="35"/>
                    <a:pt x="40" y="33"/>
                  </a:cubicBezTo>
                  <a:cubicBezTo>
                    <a:pt x="47" y="27"/>
                    <a:pt x="55" y="22"/>
                    <a:pt x="64" y="18"/>
                  </a:cubicBezTo>
                  <a:close/>
                  <a:moveTo>
                    <a:pt x="31" y="42"/>
                  </a:moveTo>
                  <a:cubicBezTo>
                    <a:pt x="37" y="45"/>
                    <a:pt x="43" y="47"/>
                    <a:pt x="48" y="49"/>
                  </a:cubicBezTo>
                  <a:cubicBezTo>
                    <a:pt x="44" y="62"/>
                    <a:pt x="42" y="76"/>
                    <a:pt x="41" y="91"/>
                  </a:cubicBezTo>
                  <a:cubicBezTo>
                    <a:pt x="12" y="91"/>
                    <a:pt x="12" y="91"/>
                    <a:pt x="12" y="91"/>
                  </a:cubicBezTo>
                  <a:cubicBezTo>
                    <a:pt x="13" y="72"/>
                    <a:pt x="20" y="56"/>
                    <a:pt x="31" y="42"/>
                  </a:cubicBezTo>
                  <a:close/>
                  <a:moveTo>
                    <a:pt x="12" y="102"/>
                  </a:moveTo>
                  <a:cubicBezTo>
                    <a:pt x="41" y="102"/>
                    <a:pt x="41" y="102"/>
                    <a:pt x="41" y="102"/>
                  </a:cubicBezTo>
                  <a:cubicBezTo>
                    <a:pt x="42" y="117"/>
                    <a:pt x="44" y="132"/>
                    <a:pt x="48" y="144"/>
                  </a:cubicBezTo>
                  <a:cubicBezTo>
                    <a:pt x="43" y="146"/>
                    <a:pt x="37" y="148"/>
                    <a:pt x="32" y="151"/>
                  </a:cubicBezTo>
                  <a:cubicBezTo>
                    <a:pt x="20" y="138"/>
                    <a:pt x="13" y="121"/>
                    <a:pt x="12" y="102"/>
                  </a:cubicBezTo>
                  <a:close/>
                  <a:moveTo>
                    <a:pt x="40" y="160"/>
                  </a:moveTo>
                  <a:cubicBezTo>
                    <a:pt x="44" y="158"/>
                    <a:pt x="48" y="156"/>
                    <a:pt x="52" y="155"/>
                  </a:cubicBezTo>
                  <a:cubicBezTo>
                    <a:pt x="56" y="163"/>
                    <a:pt x="60" y="169"/>
                    <a:pt x="64" y="175"/>
                  </a:cubicBezTo>
                  <a:cubicBezTo>
                    <a:pt x="55" y="171"/>
                    <a:pt x="47" y="166"/>
                    <a:pt x="40" y="160"/>
                  </a:cubicBezTo>
                  <a:close/>
                  <a:moveTo>
                    <a:pt x="64" y="151"/>
                  </a:moveTo>
                  <a:cubicBezTo>
                    <a:pt x="73" y="149"/>
                    <a:pt x="82" y="148"/>
                    <a:pt x="91" y="148"/>
                  </a:cubicBezTo>
                  <a:cubicBezTo>
                    <a:pt x="91" y="181"/>
                    <a:pt x="91" y="181"/>
                    <a:pt x="91" y="181"/>
                  </a:cubicBezTo>
                  <a:cubicBezTo>
                    <a:pt x="80" y="178"/>
                    <a:pt x="71" y="167"/>
                    <a:pt x="64" y="151"/>
                  </a:cubicBezTo>
                  <a:close/>
                  <a:moveTo>
                    <a:pt x="181" y="91"/>
                  </a:moveTo>
                  <a:cubicBezTo>
                    <a:pt x="152" y="91"/>
                    <a:pt x="152" y="91"/>
                    <a:pt x="152" y="91"/>
                  </a:cubicBezTo>
                  <a:cubicBezTo>
                    <a:pt x="151" y="76"/>
                    <a:pt x="149" y="62"/>
                    <a:pt x="145" y="49"/>
                  </a:cubicBezTo>
                  <a:cubicBezTo>
                    <a:pt x="151" y="47"/>
                    <a:pt x="156" y="45"/>
                    <a:pt x="162" y="42"/>
                  </a:cubicBezTo>
                  <a:cubicBezTo>
                    <a:pt x="173" y="56"/>
                    <a:pt x="180" y="72"/>
                    <a:pt x="181" y="91"/>
                  </a:cubicBezTo>
                  <a:close/>
                  <a:moveTo>
                    <a:pt x="153" y="33"/>
                  </a:moveTo>
                  <a:cubicBezTo>
                    <a:pt x="149" y="35"/>
                    <a:pt x="145" y="37"/>
                    <a:pt x="141" y="38"/>
                  </a:cubicBezTo>
                  <a:cubicBezTo>
                    <a:pt x="138" y="31"/>
                    <a:pt x="134" y="24"/>
                    <a:pt x="129" y="18"/>
                  </a:cubicBezTo>
                  <a:cubicBezTo>
                    <a:pt x="138" y="22"/>
                    <a:pt x="146" y="27"/>
                    <a:pt x="153" y="33"/>
                  </a:cubicBezTo>
                  <a:close/>
                  <a:moveTo>
                    <a:pt x="140" y="91"/>
                  </a:moveTo>
                  <a:cubicBezTo>
                    <a:pt x="103" y="91"/>
                    <a:pt x="103" y="91"/>
                    <a:pt x="103" y="91"/>
                  </a:cubicBezTo>
                  <a:cubicBezTo>
                    <a:pt x="103" y="57"/>
                    <a:pt x="103" y="57"/>
                    <a:pt x="103" y="57"/>
                  </a:cubicBezTo>
                  <a:cubicBezTo>
                    <a:pt x="113" y="57"/>
                    <a:pt x="124" y="55"/>
                    <a:pt x="134" y="53"/>
                  </a:cubicBezTo>
                  <a:cubicBezTo>
                    <a:pt x="137" y="64"/>
                    <a:pt x="140" y="77"/>
                    <a:pt x="140" y="91"/>
                  </a:cubicBezTo>
                  <a:close/>
                  <a:moveTo>
                    <a:pt x="103" y="13"/>
                  </a:moveTo>
                  <a:cubicBezTo>
                    <a:pt x="113" y="15"/>
                    <a:pt x="123" y="26"/>
                    <a:pt x="130" y="42"/>
                  </a:cubicBezTo>
                  <a:cubicBezTo>
                    <a:pt x="121" y="44"/>
                    <a:pt x="112" y="45"/>
                    <a:pt x="103" y="45"/>
                  </a:cubicBezTo>
                  <a:lnTo>
                    <a:pt x="103" y="13"/>
                  </a:lnTo>
                  <a:close/>
                  <a:moveTo>
                    <a:pt x="103" y="102"/>
                  </a:moveTo>
                  <a:cubicBezTo>
                    <a:pt x="140" y="102"/>
                    <a:pt x="140" y="102"/>
                    <a:pt x="140" y="102"/>
                  </a:cubicBezTo>
                  <a:cubicBezTo>
                    <a:pt x="140" y="116"/>
                    <a:pt x="137" y="129"/>
                    <a:pt x="134" y="140"/>
                  </a:cubicBezTo>
                  <a:cubicBezTo>
                    <a:pt x="124" y="138"/>
                    <a:pt x="113" y="136"/>
                    <a:pt x="103" y="136"/>
                  </a:cubicBezTo>
                  <a:lnTo>
                    <a:pt x="103" y="102"/>
                  </a:lnTo>
                  <a:close/>
                  <a:moveTo>
                    <a:pt x="103" y="181"/>
                  </a:moveTo>
                  <a:cubicBezTo>
                    <a:pt x="103" y="148"/>
                    <a:pt x="103" y="148"/>
                    <a:pt x="103" y="148"/>
                  </a:cubicBezTo>
                  <a:cubicBezTo>
                    <a:pt x="112" y="148"/>
                    <a:pt x="121" y="149"/>
                    <a:pt x="130" y="151"/>
                  </a:cubicBezTo>
                  <a:cubicBezTo>
                    <a:pt x="123" y="167"/>
                    <a:pt x="113" y="178"/>
                    <a:pt x="103" y="181"/>
                  </a:cubicBezTo>
                  <a:close/>
                  <a:moveTo>
                    <a:pt x="129" y="175"/>
                  </a:moveTo>
                  <a:cubicBezTo>
                    <a:pt x="134" y="169"/>
                    <a:pt x="138" y="163"/>
                    <a:pt x="141" y="155"/>
                  </a:cubicBezTo>
                  <a:cubicBezTo>
                    <a:pt x="145" y="156"/>
                    <a:pt x="149" y="158"/>
                    <a:pt x="153" y="160"/>
                  </a:cubicBezTo>
                  <a:cubicBezTo>
                    <a:pt x="146" y="166"/>
                    <a:pt x="138" y="171"/>
                    <a:pt x="129" y="175"/>
                  </a:cubicBezTo>
                  <a:close/>
                  <a:moveTo>
                    <a:pt x="162" y="151"/>
                  </a:moveTo>
                  <a:cubicBezTo>
                    <a:pt x="156" y="148"/>
                    <a:pt x="151" y="146"/>
                    <a:pt x="145" y="144"/>
                  </a:cubicBezTo>
                  <a:cubicBezTo>
                    <a:pt x="149" y="132"/>
                    <a:pt x="151" y="117"/>
                    <a:pt x="152" y="102"/>
                  </a:cubicBezTo>
                  <a:cubicBezTo>
                    <a:pt x="181" y="102"/>
                    <a:pt x="181" y="102"/>
                    <a:pt x="181" y="102"/>
                  </a:cubicBezTo>
                  <a:cubicBezTo>
                    <a:pt x="180" y="121"/>
                    <a:pt x="173" y="138"/>
                    <a:pt x="162" y="15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64676" name="Group 979">
              <a:extLst>
                <a:ext uri="{FF2B5EF4-FFF2-40B4-BE49-F238E27FC236}">
                  <a16:creationId xmlns:a16="http://schemas.microsoft.com/office/drawing/2014/main" id="{AAFF8A0A-63AA-D1C9-7E63-BB461D065757}"/>
                </a:ext>
              </a:extLst>
            </p:cNvPr>
            <p:cNvGrpSpPr>
              <a:grpSpLocks/>
            </p:cNvGrpSpPr>
            <p:nvPr/>
          </p:nvGrpSpPr>
          <p:grpSpPr bwMode="auto">
            <a:xfrm>
              <a:off x="7572711" y="5454395"/>
              <a:ext cx="419765" cy="356124"/>
              <a:chOff x="6160955" y="5454395"/>
              <a:chExt cx="419765" cy="356124"/>
            </a:xfrm>
          </p:grpSpPr>
          <p:sp>
            <p:nvSpPr>
              <p:cNvPr id="981" name="Freeform 207">
                <a:extLst>
                  <a:ext uri="{FF2B5EF4-FFF2-40B4-BE49-F238E27FC236}">
                    <a16:creationId xmlns:a16="http://schemas.microsoft.com/office/drawing/2014/main" id="{04CCA55B-8ECA-6FA9-C9A9-765EC0E76A35}"/>
                  </a:ext>
                </a:extLst>
              </p:cNvPr>
              <p:cNvSpPr>
                <a:spLocks/>
              </p:cNvSpPr>
              <p:nvPr/>
            </p:nvSpPr>
            <p:spPr bwMode="auto">
              <a:xfrm>
                <a:off x="6309357" y="5524347"/>
                <a:ext cx="36041" cy="36037"/>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82" name="Rectangle 208">
                <a:extLst>
                  <a:ext uri="{FF2B5EF4-FFF2-40B4-BE49-F238E27FC236}">
                    <a16:creationId xmlns:a16="http://schemas.microsoft.com/office/drawing/2014/main" id="{A3AA3861-5B02-DBBD-A937-09B348772D1B}"/>
                  </a:ext>
                </a:extLst>
              </p:cNvPr>
              <p:cNvSpPr>
                <a:spLocks noChangeArrowheads="1"/>
              </p:cNvSpPr>
              <p:nvPr/>
            </p:nvSpPr>
            <p:spPr bwMode="auto">
              <a:xfrm>
                <a:off x="6294517" y="5507389"/>
                <a:ext cx="8480" cy="52995"/>
              </a:xfrm>
              <a:prstGeom prst="rect">
                <a:avLst/>
              </a:pr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83" name="Freeform 209">
                <a:extLst>
                  <a:ext uri="{FF2B5EF4-FFF2-40B4-BE49-F238E27FC236}">
                    <a16:creationId xmlns:a16="http://schemas.microsoft.com/office/drawing/2014/main" id="{9F8F7074-9626-B912-B94C-0A971FA8AE78}"/>
                  </a:ext>
                </a:extLst>
              </p:cNvPr>
              <p:cNvSpPr>
                <a:spLocks/>
              </p:cNvSpPr>
              <p:nvPr/>
            </p:nvSpPr>
            <p:spPr bwMode="auto">
              <a:xfrm>
                <a:off x="6394158" y="5507389"/>
                <a:ext cx="31801" cy="52995"/>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84" name="Freeform 210">
                <a:extLst>
                  <a:ext uri="{FF2B5EF4-FFF2-40B4-BE49-F238E27FC236}">
                    <a16:creationId xmlns:a16="http://schemas.microsoft.com/office/drawing/2014/main" id="{1DD2DD6B-C91D-D874-2068-0BB33F8CC027}"/>
                  </a:ext>
                </a:extLst>
              </p:cNvPr>
              <p:cNvSpPr>
                <a:spLocks/>
              </p:cNvSpPr>
              <p:nvPr/>
            </p:nvSpPr>
            <p:spPr bwMode="auto">
              <a:xfrm>
                <a:off x="6351757" y="5522228"/>
                <a:ext cx="33920" cy="38156"/>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85" name="Freeform 211">
                <a:extLst>
                  <a:ext uri="{FF2B5EF4-FFF2-40B4-BE49-F238E27FC236}">
                    <a16:creationId xmlns:a16="http://schemas.microsoft.com/office/drawing/2014/main" id="{FF27266B-7ED5-3DFD-0B45-2B95D7F05779}"/>
                  </a:ext>
                </a:extLst>
              </p:cNvPr>
              <p:cNvSpPr>
                <a:spLocks noEditPoints="1"/>
              </p:cNvSpPr>
              <p:nvPr/>
            </p:nvSpPr>
            <p:spPr bwMode="auto">
              <a:xfrm>
                <a:off x="6252117" y="5522228"/>
                <a:ext cx="38160" cy="57234"/>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86" name="Freeform 212">
                <a:extLst>
                  <a:ext uri="{FF2B5EF4-FFF2-40B4-BE49-F238E27FC236}">
                    <a16:creationId xmlns:a16="http://schemas.microsoft.com/office/drawing/2014/main" id="{7D86AB98-5A09-E1EA-EB73-48EF22684CC8}"/>
                  </a:ext>
                </a:extLst>
              </p:cNvPr>
              <p:cNvSpPr>
                <a:spLocks/>
              </p:cNvSpPr>
              <p:nvPr/>
            </p:nvSpPr>
            <p:spPr bwMode="auto">
              <a:xfrm>
                <a:off x="6222436" y="5522228"/>
                <a:ext cx="25440" cy="38156"/>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87" name="Freeform 213">
                <a:extLst>
                  <a:ext uri="{FF2B5EF4-FFF2-40B4-BE49-F238E27FC236}">
                    <a16:creationId xmlns:a16="http://schemas.microsoft.com/office/drawing/2014/main" id="{7A249902-3ED7-1B3C-E8B0-6800DBCB9D27}"/>
                  </a:ext>
                </a:extLst>
              </p:cNvPr>
              <p:cNvSpPr>
                <a:spLocks noEditPoints="1"/>
              </p:cNvSpPr>
              <p:nvPr/>
            </p:nvSpPr>
            <p:spPr bwMode="auto">
              <a:xfrm>
                <a:off x="6434439" y="5513749"/>
                <a:ext cx="6359" cy="8479"/>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88" name="Freeform 214">
                <a:extLst>
                  <a:ext uri="{FF2B5EF4-FFF2-40B4-BE49-F238E27FC236}">
                    <a16:creationId xmlns:a16="http://schemas.microsoft.com/office/drawing/2014/main" id="{FCF4A14B-E61E-F66F-2B91-AD603CA3F117}"/>
                  </a:ext>
                </a:extLst>
              </p:cNvPr>
              <p:cNvSpPr>
                <a:spLocks/>
              </p:cNvSpPr>
              <p:nvPr/>
            </p:nvSpPr>
            <p:spPr bwMode="auto">
              <a:xfrm>
                <a:off x="6434439" y="5524347"/>
                <a:ext cx="29680" cy="3391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89" name="Freeform 215">
                <a:extLst>
                  <a:ext uri="{FF2B5EF4-FFF2-40B4-BE49-F238E27FC236}">
                    <a16:creationId xmlns:a16="http://schemas.microsoft.com/office/drawing/2014/main" id="{15800C4A-4580-5931-6158-FA9D6A14B203}"/>
                  </a:ext>
                </a:extLst>
              </p:cNvPr>
              <p:cNvSpPr>
                <a:spLocks noEditPoints="1"/>
              </p:cNvSpPr>
              <p:nvPr/>
            </p:nvSpPr>
            <p:spPr bwMode="auto">
              <a:xfrm>
                <a:off x="6436558" y="5515868"/>
                <a:ext cx="2121" cy="4240"/>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64686" name="Group 989">
                <a:extLst>
                  <a:ext uri="{FF2B5EF4-FFF2-40B4-BE49-F238E27FC236}">
                    <a16:creationId xmlns:a16="http://schemas.microsoft.com/office/drawing/2014/main" id="{7A486C4F-9BB1-0536-EB58-76B3954182B3}"/>
                  </a:ext>
                </a:extLst>
              </p:cNvPr>
              <p:cNvGrpSpPr>
                <a:grpSpLocks/>
              </p:cNvGrpSpPr>
              <p:nvPr/>
            </p:nvGrpSpPr>
            <p:grpSpPr bwMode="auto">
              <a:xfrm>
                <a:off x="6160955" y="5454395"/>
                <a:ext cx="419765" cy="356124"/>
                <a:chOff x="6160955" y="5454395"/>
                <a:chExt cx="419765" cy="356124"/>
              </a:xfrm>
            </p:grpSpPr>
            <p:sp>
              <p:nvSpPr>
                <p:cNvPr id="991" name="Freeform 350">
                  <a:extLst>
                    <a:ext uri="{FF2B5EF4-FFF2-40B4-BE49-F238E27FC236}">
                      <a16:creationId xmlns:a16="http://schemas.microsoft.com/office/drawing/2014/main" id="{03E7D7B4-0429-A992-F4D6-5B7FE6A524F7}"/>
                    </a:ext>
                  </a:extLst>
                </p:cNvPr>
                <p:cNvSpPr>
                  <a:spLocks/>
                </p:cNvSpPr>
                <p:nvPr/>
              </p:nvSpPr>
              <p:spPr bwMode="auto">
                <a:xfrm>
                  <a:off x="6192756" y="5666374"/>
                  <a:ext cx="163241" cy="14838"/>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92" name="Freeform 351">
                  <a:extLst>
                    <a:ext uri="{FF2B5EF4-FFF2-40B4-BE49-F238E27FC236}">
                      <a16:creationId xmlns:a16="http://schemas.microsoft.com/office/drawing/2014/main" id="{DC9F02F6-D33C-3308-DF80-7572ADE11250}"/>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grpSp>
        <p:nvGrpSpPr>
          <p:cNvPr id="64591" name="Group 8">
            <a:extLst>
              <a:ext uri="{FF2B5EF4-FFF2-40B4-BE49-F238E27FC236}">
                <a16:creationId xmlns:a16="http://schemas.microsoft.com/office/drawing/2014/main" id="{91693982-CE5A-1CE7-63C2-2241EF339EFC}"/>
              </a:ext>
            </a:extLst>
          </p:cNvPr>
          <p:cNvGrpSpPr>
            <a:grpSpLocks/>
          </p:cNvGrpSpPr>
          <p:nvPr/>
        </p:nvGrpSpPr>
        <p:grpSpPr bwMode="auto">
          <a:xfrm>
            <a:off x="6523038" y="4090988"/>
            <a:ext cx="314325" cy="266700"/>
            <a:chOff x="8697563" y="5454395"/>
            <a:chExt cx="419765" cy="356124"/>
          </a:xfrm>
        </p:grpSpPr>
        <p:sp>
          <p:nvSpPr>
            <p:cNvPr id="518" name="Freeform 251">
              <a:extLst>
                <a:ext uri="{FF2B5EF4-FFF2-40B4-BE49-F238E27FC236}">
                  <a16:creationId xmlns:a16="http://schemas.microsoft.com/office/drawing/2014/main" id="{10FB62E9-38EA-D419-13FB-81DFEB30AC34}"/>
                </a:ext>
              </a:extLst>
            </p:cNvPr>
            <p:cNvSpPr>
              <a:spLocks noEditPoints="1"/>
            </p:cNvSpPr>
            <p:nvPr/>
          </p:nvSpPr>
          <p:spPr bwMode="auto">
            <a:xfrm>
              <a:off x="8992246" y="5687571"/>
              <a:ext cx="97521" cy="97510"/>
            </a:xfrm>
            <a:custGeom>
              <a:avLst/>
              <a:gdLst>
                <a:gd name="T0" fmla="*/ 97 w 193"/>
                <a:gd name="T1" fmla="*/ 193 h 193"/>
                <a:gd name="T2" fmla="*/ 164 w 193"/>
                <a:gd name="T3" fmla="*/ 116 h 193"/>
                <a:gd name="T4" fmla="*/ 159 w 193"/>
                <a:gd name="T5" fmla="*/ 136 h 193"/>
                <a:gd name="T6" fmla="*/ 97 w 193"/>
                <a:gd name="T7" fmla="*/ 180 h 193"/>
                <a:gd name="T8" fmla="*/ 20 w 193"/>
                <a:gd name="T9" fmla="*/ 74 h 193"/>
                <a:gd name="T10" fmla="*/ 28 w 193"/>
                <a:gd name="T11" fmla="*/ 80 h 193"/>
                <a:gd name="T12" fmla="*/ 34 w 193"/>
                <a:gd name="T13" fmla="*/ 86 h 193"/>
                <a:gd name="T14" fmla="*/ 35 w 193"/>
                <a:gd name="T15" fmla="*/ 85 h 193"/>
                <a:gd name="T16" fmla="*/ 35 w 193"/>
                <a:gd name="T17" fmla="*/ 88 h 193"/>
                <a:gd name="T18" fmla="*/ 40 w 193"/>
                <a:gd name="T19" fmla="*/ 92 h 193"/>
                <a:gd name="T20" fmla="*/ 40 w 193"/>
                <a:gd name="T21" fmla="*/ 94 h 193"/>
                <a:gd name="T22" fmla="*/ 37 w 193"/>
                <a:gd name="T23" fmla="*/ 106 h 193"/>
                <a:gd name="T24" fmla="*/ 55 w 193"/>
                <a:gd name="T25" fmla="*/ 139 h 193"/>
                <a:gd name="T26" fmla="*/ 75 w 193"/>
                <a:gd name="T27" fmla="*/ 175 h 193"/>
                <a:gd name="T28" fmla="*/ 80 w 193"/>
                <a:gd name="T29" fmla="*/ 172 h 193"/>
                <a:gd name="T30" fmla="*/ 74 w 193"/>
                <a:gd name="T31" fmla="*/ 163 h 193"/>
                <a:gd name="T32" fmla="*/ 76 w 193"/>
                <a:gd name="T33" fmla="*/ 158 h 193"/>
                <a:gd name="T34" fmla="*/ 82 w 193"/>
                <a:gd name="T35" fmla="*/ 152 h 193"/>
                <a:gd name="T36" fmla="*/ 94 w 193"/>
                <a:gd name="T37" fmla="*/ 137 h 193"/>
                <a:gd name="T38" fmla="*/ 104 w 193"/>
                <a:gd name="T39" fmla="*/ 125 h 193"/>
                <a:gd name="T40" fmla="*/ 109 w 193"/>
                <a:gd name="T41" fmla="*/ 106 h 193"/>
                <a:gd name="T42" fmla="*/ 93 w 193"/>
                <a:gd name="T43" fmla="*/ 100 h 193"/>
                <a:gd name="T44" fmla="*/ 87 w 193"/>
                <a:gd name="T45" fmla="*/ 97 h 193"/>
                <a:gd name="T46" fmla="*/ 76 w 193"/>
                <a:gd name="T47" fmla="*/ 87 h 193"/>
                <a:gd name="T48" fmla="*/ 65 w 193"/>
                <a:gd name="T49" fmla="*/ 80 h 193"/>
                <a:gd name="T50" fmla="*/ 60 w 193"/>
                <a:gd name="T51" fmla="*/ 80 h 193"/>
                <a:gd name="T52" fmla="*/ 55 w 193"/>
                <a:gd name="T53" fmla="*/ 77 h 193"/>
                <a:gd name="T54" fmla="*/ 48 w 193"/>
                <a:gd name="T55" fmla="*/ 79 h 193"/>
                <a:gd name="T56" fmla="*/ 42 w 193"/>
                <a:gd name="T57" fmla="*/ 82 h 193"/>
                <a:gd name="T58" fmla="*/ 39 w 193"/>
                <a:gd name="T59" fmla="*/ 72 h 193"/>
                <a:gd name="T60" fmla="*/ 37 w 193"/>
                <a:gd name="T61" fmla="*/ 64 h 193"/>
                <a:gd name="T62" fmla="*/ 31 w 193"/>
                <a:gd name="T63" fmla="*/ 66 h 193"/>
                <a:gd name="T64" fmla="*/ 36 w 193"/>
                <a:gd name="T65" fmla="*/ 60 h 193"/>
                <a:gd name="T66" fmla="*/ 41 w 193"/>
                <a:gd name="T67" fmla="*/ 59 h 193"/>
                <a:gd name="T68" fmla="*/ 48 w 193"/>
                <a:gd name="T69" fmla="*/ 65 h 193"/>
                <a:gd name="T70" fmla="*/ 56 w 193"/>
                <a:gd name="T71" fmla="*/ 51 h 193"/>
                <a:gd name="T72" fmla="*/ 62 w 193"/>
                <a:gd name="T73" fmla="*/ 45 h 193"/>
                <a:gd name="T74" fmla="*/ 68 w 193"/>
                <a:gd name="T75" fmla="*/ 42 h 193"/>
                <a:gd name="T76" fmla="*/ 68 w 193"/>
                <a:gd name="T77" fmla="*/ 41 h 193"/>
                <a:gd name="T78" fmla="*/ 80 w 193"/>
                <a:gd name="T79" fmla="*/ 34 h 193"/>
                <a:gd name="T80" fmla="*/ 83 w 193"/>
                <a:gd name="T81" fmla="*/ 24 h 193"/>
                <a:gd name="T82" fmla="*/ 83 w 193"/>
                <a:gd name="T83" fmla="*/ 19 h 193"/>
                <a:gd name="T84" fmla="*/ 86 w 193"/>
                <a:gd name="T85" fmla="*/ 15 h 193"/>
                <a:gd name="T86" fmla="*/ 93 w 193"/>
                <a:gd name="T87" fmla="*/ 26 h 193"/>
                <a:gd name="T88" fmla="*/ 98 w 193"/>
                <a:gd name="T89" fmla="*/ 21 h 193"/>
                <a:gd name="T90" fmla="*/ 109 w 193"/>
                <a:gd name="T91" fmla="*/ 15 h 193"/>
                <a:gd name="T92" fmla="*/ 120 w 193"/>
                <a:gd name="T93" fmla="*/ 18 h 193"/>
                <a:gd name="T94" fmla="*/ 131 w 193"/>
                <a:gd name="T95" fmla="*/ 26 h 193"/>
                <a:gd name="T96" fmla="*/ 130 w 193"/>
                <a:gd name="T97" fmla="*/ 34 h 193"/>
                <a:gd name="T98" fmla="*/ 128 w 193"/>
                <a:gd name="T99" fmla="*/ 38 h 193"/>
                <a:gd name="T100" fmla="*/ 132 w 193"/>
                <a:gd name="T101" fmla="*/ 48 h 193"/>
                <a:gd name="T102" fmla="*/ 132 w 193"/>
                <a:gd name="T103" fmla="*/ 55 h 193"/>
                <a:gd name="T104" fmla="*/ 132 w 193"/>
                <a:gd name="T105" fmla="*/ 83 h 193"/>
                <a:gd name="T106" fmla="*/ 155 w 193"/>
                <a:gd name="T107" fmla="*/ 93 h 193"/>
                <a:gd name="T108" fmla="*/ 162 w 193"/>
                <a:gd name="T109" fmla="*/ 98 h 193"/>
                <a:gd name="T110" fmla="*/ 164 w 193"/>
                <a:gd name="T111" fmla="*/ 11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3" h="193">
                  <a:moveTo>
                    <a:pt x="97" y="0"/>
                  </a:moveTo>
                  <a:cubicBezTo>
                    <a:pt x="43" y="0"/>
                    <a:pt x="0" y="43"/>
                    <a:pt x="0" y="97"/>
                  </a:cubicBezTo>
                  <a:cubicBezTo>
                    <a:pt x="0" y="150"/>
                    <a:pt x="43" y="193"/>
                    <a:pt x="97" y="193"/>
                  </a:cubicBezTo>
                  <a:cubicBezTo>
                    <a:pt x="150" y="193"/>
                    <a:pt x="193" y="150"/>
                    <a:pt x="193" y="97"/>
                  </a:cubicBezTo>
                  <a:cubicBezTo>
                    <a:pt x="193" y="43"/>
                    <a:pt x="150" y="0"/>
                    <a:pt x="97" y="0"/>
                  </a:cubicBezTo>
                  <a:close/>
                  <a:moveTo>
                    <a:pt x="164" y="116"/>
                  </a:moveTo>
                  <a:cubicBezTo>
                    <a:pt x="163" y="119"/>
                    <a:pt x="163" y="119"/>
                    <a:pt x="163" y="119"/>
                  </a:cubicBezTo>
                  <a:cubicBezTo>
                    <a:pt x="162" y="123"/>
                    <a:pt x="161" y="127"/>
                    <a:pt x="160" y="131"/>
                  </a:cubicBezTo>
                  <a:cubicBezTo>
                    <a:pt x="160" y="132"/>
                    <a:pt x="159" y="134"/>
                    <a:pt x="159" y="136"/>
                  </a:cubicBezTo>
                  <a:cubicBezTo>
                    <a:pt x="157" y="143"/>
                    <a:pt x="156" y="147"/>
                    <a:pt x="157" y="150"/>
                  </a:cubicBezTo>
                  <a:cubicBezTo>
                    <a:pt x="158" y="153"/>
                    <a:pt x="158" y="153"/>
                    <a:pt x="158" y="153"/>
                  </a:cubicBezTo>
                  <a:cubicBezTo>
                    <a:pt x="143" y="170"/>
                    <a:pt x="121" y="180"/>
                    <a:pt x="97" y="180"/>
                  </a:cubicBezTo>
                  <a:cubicBezTo>
                    <a:pt x="51" y="180"/>
                    <a:pt x="13" y="143"/>
                    <a:pt x="13" y="97"/>
                  </a:cubicBezTo>
                  <a:cubicBezTo>
                    <a:pt x="13" y="87"/>
                    <a:pt x="15" y="77"/>
                    <a:pt x="18" y="68"/>
                  </a:cubicBezTo>
                  <a:cubicBezTo>
                    <a:pt x="18" y="71"/>
                    <a:pt x="19" y="73"/>
                    <a:pt x="20" y="74"/>
                  </a:cubicBezTo>
                  <a:cubicBezTo>
                    <a:pt x="21" y="76"/>
                    <a:pt x="23" y="77"/>
                    <a:pt x="24" y="78"/>
                  </a:cubicBezTo>
                  <a:cubicBezTo>
                    <a:pt x="24" y="78"/>
                    <a:pt x="25" y="78"/>
                    <a:pt x="25" y="78"/>
                  </a:cubicBezTo>
                  <a:cubicBezTo>
                    <a:pt x="26" y="79"/>
                    <a:pt x="27" y="80"/>
                    <a:pt x="28" y="80"/>
                  </a:cubicBezTo>
                  <a:cubicBezTo>
                    <a:pt x="29" y="81"/>
                    <a:pt x="30" y="82"/>
                    <a:pt x="31" y="83"/>
                  </a:cubicBezTo>
                  <a:cubicBezTo>
                    <a:pt x="32" y="84"/>
                    <a:pt x="33" y="84"/>
                    <a:pt x="33" y="84"/>
                  </a:cubicBezTo>
                  <a:cubicBezTo>
                    <a:pt x="33" y="85"/>
                    <a:pt x="33" y="85"/>
                    <a:pt x="34" y="86"/>
                  </a:cubicBezTo>
                  <a:cubicBezTo>
                    <a:pt x="35" y="85"/>
                    <a:pt x="35" y="85"/>
                    <a:pt x="35" y="85"/>
                  </a:cubicBezTo>
                  <a:cubicBezTo>
                    <a:pt x="35" y="85"/>
                    <a:pt x="35" y="85"/>
                    <a:pt x="35" y="85"/>
                  </a:cubicBezTo>
                  <a:cubicBezTo>
                    <a:pt x="35" y="85"/>
                    <a:pt x="35" y="85"/>
                    <a:pt x="35" y="85"/>
                  </a:cubicBezTo>
                  <a:cubicBezTo>
                    <a:pt x="37" y="85"/>
                    <a:pt x="37" y="85"/>
                    <a:pt x="37" y="85"/>
                  </a:cubicBezTo>
                  <a:cubicBezTo>
                    <a:pt x="37" y="85"/>
                    <a:pt x="37" y="85"/>
                    <a:pt x="37" y="85"/>
                  </a:cubicBezTo>
                  <a:cubicBezTo>
                    <a:pt x="35" y="88"/>
                    <a:pt x="35" y="88"/>
                    <a:pt x="35" y="88"/>
                  </a:cubicBezTo>
                  <a:cubicBezTo>
                    <a:pt x="35" y="88"/>
                    <a:pt x="35" y="88"/>
                    <a:pt x="35" y="88"/>
                  </a:cubicBezTo>
                  <a:cubicBezTo>
                    <a:pt x="36" y="89"/>
                    <a:pt x="37" y="90"/>
                    <a:pt x="39" y="91"/>
                  </a:cubicBezTo>
                  <a:cubicBezTo>
                    <a:pt x="40" y="92"/>
                    <a:pt x="40" y="92"/>
                    <a:pt x="40" y="92"/>
                  </a:cubicBezTo>
                  <a:cubicBezTo>
                    <a:pt x="41" y="92"/>
                    <a:pt x="41" y="92"/>
                    <a:pt x="41" y="92"/>
                  </a:cubicBezTo>
                  <a:cubicBezTo>
                    <a:pt x="41" y="92"/>
                    <a:pt x="41" y="92"/>
                    <a:pt x="42" y="92"/>
                  </a:cubicBezTo>
                  <a:cubicBezTo>
                    <a:pt x="41" y="92"/>
                    <a:pt x="41" y="93"/>
                    <a:pt x="40" y="94"/>
                  </a:cubicBezTo>
                  <a:cubicBezTo>
                    <a:pt x="40" y="95"/>
                    <a:pt x="39" y="96"/>
                    <a:pt x="39" y="97"/>
                  </a:cubicBezTo>
                  <a:cubicBezTo>
                    <a:pt x="38" y="100"/>
                    <a:pt x="37" y="102"/>
                    <a:pt x="38" y="105"/>
                  </a:cubicBezTo>
                  <a:cubicBezTo>
                    <a:pt x="37" y="106"/>
                    <a:pt x="37" y="106"/>
                    <a:pt x="37" y="106"/>
                  </a:cubicBezTo>
                  <a:cubicBezTo>
                    <a:pt x="38" y="106"/>
                    <a:pt x="38" y="106"/>
                    <a:pt x="38" y="106"/>
                  </a:cubicBezTo>
                  <a:cubicBezTo>
                    <a:pt x="38" y="113"/>
                    <a:pt x="43" y="121"/>
                    <a:pt x="49" y="126"/>
                  </a:cubicBezTo>
                  <a:cubicBezTo>
                    <a:pt x="54" y="131"/>
                    <a:pt x="54" y="132"/>
                    <a:pt x="55" y="139"/>
                  </a:cubicBezTo>
                  <a:cubicBezTo>
                    <a:pt x="55" y="145"/>
                    <a:pt x="56" y="152"/>
                    <a:pt x="58" y="159"/>
                  </a:cubicBezTo>
                  <a:cubicBezTo>
                    <a:pt x="60" y="165"/>
                    <a:pt x="63" y="175"/>
                    <a:pt x="73" y="175"/>
                  </a:cubicBezTo>
                  <a:cubicBezTo>
                    <a:pt x="74" y="175"/>
                    <a:pt x="74" y="175"/>
                    <a:pt x="75" y="175"/>
                  </a:cubicBezTo>
                  <a:cubicBezTo>
                    <a:pt x="78" y="174"/>
                    <a:pt x="78" y="174"/>
                    <a:pt x="78" y="174"/>
                  </a:cubicBezTo>
                  <a:cubicBezTo>
                    <a:pt x="78" y="173"/>
                    <a:pt x="78" y="173"/>
                    <a:pt x="78" y="173"/>
                  </a:cubicBezTo>
                  <a:cubicBezTo>
                    <a:pt x="80" y="172"/>
                    <a:pt x="80" y="172"/>
                    <a:pt x="80" y="172"/>
                  </a:cubicBezTo>
                  <a:cubicBezTo>
                    <a:pt x="78" y="169"/>
                    <a:pt x="78" y="169"/>
                    <a:pt x="78" y="169"/>
                  </a:cubicBezTo>
                  <a:cubicBezTo>
                    <a:pt x="77" y="168"/>
                    <a:pt x="76" y="167"/>
                    <a:pt x="75" y="167"/>
                  </a:cubicBezTo>
                  <a:cubicBezTo>
                    <a:pt x="75" y="166"/>
                    <a:pt x="75" y="164"/>
                    <a:pt x="74" y="163"/>
                  </a:cubicBezTo>
                  <a:cubicBezTo>
                    <a:pt x="74" y="162"/>
                    <a:pt x="74" y="162"/>
                    <a:pt x="75" y="161"/>
                  </a:cubicBezTo>
                  <a:cubicBezTo>
                    <a:pt x="76" y="158"/>
                    <a:pt x="76" y="158"/>
                    <a:pt x="76" y="158"/>
                  </a:cubicBezTo>
                  <a:cubicBezTo>
                    <a:pt x="76" y="158"/>
                    <a:pt x="76" y="158"/>
                    <a:pt x="76" y="158"/>
                  </a:cubicBezTo>
                  <a:cubicBezTo>
                    <a:pt x="76" y="158"/>
                    <a:pt x="76" y="158"/>
                    <a:pt x="76" y="158"/>
                  </a:cubicBezTo>
                  <a:cubicBezTo>
                    <a:pt x="78" y="158"/>
                    <a:pt x="81" y="157"/>
                    <a:pt x="82" y="153"/>
                  </a:cubicBezTo>
                  <a:cubicBezTo>
                    <a:pt x="82" y="153"/>
                    <a:pt x="82" y="152"/>
                    <a:pt x="82" y="152"/>
                  </a:cubicBezTo>
                  <a:cubicBezTo>
                    <a:pt x="86" y="151"/>
                    <a:pt x="87" y="147"/>
                    <a:pt x="89" y="144"/>
                  </a:cubicBezTo>
                  <a:cubicBezTo>
                    <a:pt x="90" y="142"/>
                    <a:pt x="90" y="142"/>
                    <a:pt x="90" y="142"/>
                  </a:cubicBezTo>
                  <a:cubicBezTo>
                    <a:pt x="92" y="139"/>
                    <a:pt x="92" y="139"/>
                    <a:pt x="94" y="137"/>
                  </a:cubicBezTo>
                  <a:cubicBezTo>
                    <a:pt x="95" y="137"/>
                    <a:pt x="96" y="137"/>
                    <a:pt x="97" y="136"/>
                  </a:cubicBezTo>
                  <a:cubicBezTo>
                    <a:pt x="99" y="136"/>
                    <a:pt x="101" y="134"/>
                    <a:pt x="103" y="130"/>
                  </a:cubicBezTo>
                  <a:cubicBezTo>
                    <a:pt x="104" y="128"/>
                    <a:pt x="104" y="126"/>
                    <a:pt x="104" y="125"/>
                  </a:cubicBezTo>
                  <a:cubicBezTo>
                    <a:pt x="105" y="123"/>
                    <a:pt x="105" y="121"/>
                    <a:pt x="106" y="119"/>
                  </a:cubicBezTo>
                  <a:cubicBezTo>
                    <a:pt x="107" y="118"/>
                    <a:pt x="107" y="118"/>
                    <a:pt x="108" y="117"/>
                  </a:cubicBezTo>
                  <a:cubicBezTo>
                    <a:pt x="109" y="115"/>
                    <a:pt x="113" y="111"/>
                    <a:pt x="109" y="106"/>
                  </a:cubicBezTo>
                  <a:cubicBezTo>
                    <a:pt x="106" y="102"/>
                    <a:pt x="101" y="102"/>
                    <a:pt x="97" y="101"/>
                  </a:cubicBezTo>
                  <a:cubicBezTo>
                    <a:pt x="96" y="101"/>
                    <a:pt x="94" y="101"/>
                    <a:pt x="94" y="101"/>
                  </a:cubicBezTo>
                  <a:cubicBezTo>
                    <a:pt x="94" y="101"/>
                    <a:pt x="94" y="101"/>
                    <a:pt x="93" y="100"/>
                  </a:cubicBezTo>
                  <a:cubicBezTo>
                    <a:pt x="92" y="100"/>
                    <a:pt x="91" y="99"/>
                    <a:pt x="90" y="98"/>
                  </a:cubicBezTo>
                  <a:cubicBezTo>
                    <a:pt x="90" y="98"/>
                    <a:pt x="90" y="98"/>
                    <a:pt x="89" y="98"/>
                  </a:cubicBezTo>
                  <a:cubicBezTo>
                    <a:pt x="88" y="97"/>
                    <a:pt x="88" y="97"/>
                    <a:pt x="87" y="97"/>
                  </a:cubicBezTo>
                  <a:cubicBezTo>
                    <a:pt x="87" y="96"/>
                    <a:pt x="87" y="95"/>
                    <a:pt x="86" y="94"/>
                  </a:cubicBezTo>
                  <a:cubicBezTo>
                    <a:pt x="86" y="93"/>
                    <a:pt x="85" y="92"/>
                    <a:pt x="84" y="91"/>
                  </a:cubicBezTo>
                  <a:cubicBezTo>
                    <a:pt x="83" y="88"/>
                    <a:pt x="78" y="87"/>
                    <a:pt x="76" y="87"/>
                  </a:cubicBezTo>
                  <a:cubicBezTo>
                    <a:pt x="76" y="87"/>
                    <a:pt x="75" y="87"/>
                    <a:pt x="75" y="87"/>
                  </a:cubicBezTo>
                  <a:cubicBezTo>
                    <a:pt x="74" y="87"/>
                    <a:pt x="72" y="85"/>
                    <a:pt x="71" y="84"/>
                  </a:cubicBezTo>
                  <a:cubicBezTo>
                    <a:pt x="68" y="82"/>
                    <a:pt x="66" y="81"/>
                    <a:pt x="65" y="80"/>
                  </a:cubicBezTo>
                  <a:cubicBezTo>
                    <a:pt x="64" y="80"/>
                    <a:pt x="64" y="80"/>
                    <a:pt x="63" y="80"/>
                  </a:cubicBezTo>
                  <a:cubicBezTo>
                    <a:pt x="62" y="80"/>
                    <a:pt x="62" y="80"/>
                    <a:pt x="61" y="80"/>
                  </a:cubicBezTo>
                  <a:cubicBezTo>
                    <a:pt x="61" y="80"/>
                    <a:pt x="61" y="80"/>
                    <a:pt x="60" y="80"/>
                  </a:cubicBezTo>
                  <a:cubicBezTo>
                    <a:pt x="60" y="80"/>
                    <a:pt x="60" y="80"/>
                    <a:pt x="60" y="80"/>
                  </a:cubicBezTo>
                  <a:cubicBezTo>
                    <a:pt x="59" y="79"/>
                    <a:pt x="58" y="78"/>
                    <a:pt x="56" y="78"/>
                  </a:cubicBezTo>
                  <a:cubicBezTo>
                    <a:pt x="55" y="77"/>
                    <a:pt x="55" y="77"/>
                    <a:pt x="55" y="77"/>
                  </a:cubicBezTo>
                  <a:cubicBezTo>
                    <a:pt x="54" y="77"/>
                    <a:pt x="54" y="77"/>
                    <a:pt x="54" y="77"/>
                  </a:cubicBezTo>
                  <a:cubicBezTo>
                    <a:pt x="53" y="77"/>
                    <a:pt x="53" y="77"/>
                    <a:pt x="53" y="77"/>
                  </a:cubicBezTo>
                  <a:cubicBezTo>
                    <a:pt x="52" y="77"/>
                    <a:pt x="50" y="78"/>
                    <a:pt x="48" y="79"/>
                  </a:cubicBezTo>
                  <a:cubicBezTo>
                    <a:pt x="47" y="80"/>
                    <a:pt x="46" y="81"/>
                    <a:pt x="45" y="82"/>
                  </a:cubicBezTo>
                  <a:cubicBezTo>
                    <a:pt x="45" y="82"/>
                    <a:pt x="44" y="82"/>
                    <a:pt x="44" y="82"/>
                  </a:cubicBezTo>
                  <a:cubicBezTo>
                    <a:pt x="43" y="82"/>
                    <a:pt x="43" y="82"/>
                    <a:pt x="42" y="82"/>
                  </a:cubicBezTo>
                  <a:cubicBezTo>
                    <a:pt x="42" y="82"/>
                    <a:pt x="42" y="81"/>
                    <a:pt x="42" y="79"/>
                  </a:cubicBezTo>
                  <a:cubicBezTo>
                    <a:pt x="42" y="78"/>
                    <a:pt x="43" y="76"/>
                    <a:pt x="42" y="74"/>
                  </a:cubicBezTo>
                  <a:cubicBezTo>
                    <a:pt x="41" y="73"/>
                    <a:pt x="41" y="72"/>
                    <a:pt x="39" y="72"/>
                  </a:cubicBezTo>
                  <a:cubicBezTo>
                    <a:pt x="40" y="70"/>
                    <a:pt x="41" y="68"/>
                    <a:pt x="41" y="66"/>
                  </a:cubicBezTo>
                  <a:cubicBezTo>
                    <a:pt x="40" y="64"/>
                    <a:pt x="40" y="64"/>
                    <a:pt x="40" y="64"/>
                  </a:cubicBezTo>
                  <a:cubicBezTo>
                    <a:pt x="37" y="64"/>
                    <a:pt x="37" y="64"/>
                    <a:pt x="37" y="64"/>
                  </a:cubicBezTo>
                  <a:cubicBezTo>
                    <a:pt x="36" y="64"/>
                    <a:pt x="35" y="64"/>
                    <a:pt x="33" y="66"/>
                  </a:cubicBezTo>
                  <a:cubicBezTo>
                    <a:pt x="33" y="66"/>
                    <a:pt x="32" y="67"/>
                    <a:pt x="31" y="67"/>
                  </a:cubicBezTo>
                  <a:cubicBezTo>
                    <a:pt x="31" y="67"/>
                    <a:pt x="31" y="67"/>
                    <a:pt x="31" y="66"/>
                  </a:cubicBezTo>
                  <a:cubicBezTo>
                    <a:pt x="32" y="64"/>
                    <a:pt x="33" y="61"/>
                    <a:pt x="34" y="60"/>
                  </a:cubicBezTo>
                  <a:cubicBezTo>
                    <a:pt x="34" y="60"/>
                    <a:pt x="35" y="60"/>
                    <a:pt x="35" y="60"/>
                  </a:cubicBezTo>
                  <a:cubicBezTo>
                    <a:pt x="35" y="60"/>
                    <a:pt x="35" y="60"/>
                    <a:pt x="36" y="60"/>
                  </a:cubicBezTo>
                  <a:cubicBezTo>
                    <a:pt x="36" y="60"/>
                    <a:pt x="37" y="60"/>
                    <a:pt x="37" y="60"/>
                  </a:cubicBezTo>
                  <a:cubicBezTo>
                    <a:pt x="39" y="60"/>
                    <a:pt x="40" y="60"/>
                    <a:pt x="41" y="59"/>
                  </a:cubicBezTo>
                  <a:cubicBezTo>
                    <a:pt x="41" y="59"/>
                    <a:pt x="41" y="59"/>
                    <a:pt x="41" y="59"/>
                  </a:cubicBezTo>
                  <a:cubicBezTo>
                    <a:pt x="42" y="61"/>
                    <a:pt x="42" y="65"/>
                    <a:pt x="46" y="65"/>
                  </a:cubicBezTo>
                  <a:cubicBezTo>
                    <a:pt x="47" y="65"/>
                    <a:pt x="47" y="65"/>
                    <a:pt x="47" y="65"/>
                  </a:cubicBezTo>
                  <a:cubicBezTo>
                    <a:pt x="48" y="65"/>
                    <a:pt x="48" y="65"/>
                    <a:pt x="48" y="65"/>
                  </a:cubicBezTo>
                  <a:cubicBezTo>
                    <a:pt x="50" y="63"/>
                    <a:pt x="50" y="61"/>
                    <a:pt x="51" y="58"/>
                  </a:cubicBezTo>
                  <a:cubicBezTo>
                    <a:pt x="51" y="57"/>
                    <a:pt x="52" y="55"/>
                    <a:pt x="52" y="54"/>
                  </a:cubicBezTo>
                  <a:cubicBezTo>
                    <a:pt x="52" y="54"/>
                    <a:pt x="55" y="52"/>
                    <a:pt x="56" y="51"/>
                  </a:cubicBezTo>
                  <a:cubicBezTo>
                    <a:pt x="56" y="51"/>
                    <a:pt x="56" y="51"/>
                    <a:pt x="57" y="51"/>
                  </a:cubicBezTo>
                  <a:cubicBezTo>
                    <a:pt x="58" y="50"/>
                    <a:pt x="58" y="49"/>
                    <a:pt x="59" y="48"/>
                  </a:cubicBezTo>
                  <a:cubicBezTo>
                    <a:pt x="59" y="48"/>
                    <a:pt x="60" y="47"/>
                    <a:pt x="62" y="45"/>
                  </a:cubicBezTo>
                  <a:cubicBezTo>
                    <a:pt x="62" y="45"/>
                    <a:pt x="63" y="45"/>
                    <a:pt x="63" y="44"/>
                  </a:cubicBezTo>
                  <a:cubicBezTo>
                    <a:pt x="64" y="44"/>
                    <a:pt x="65" y="44"/>
                    <a:pt x="66" y="43"/>
                  </a:cubicBezTo>
                  <a:cubicBezTo>
                    <a:pt x="68" y="42"/>
                    <a:pt x="68" y="42"/>
                    <a:pt x="68" y="42"/>
                  </a:cubicBezTo>
                  <a:cubicBezTo>
                    <a:pt x="68" y="41"/>
                    <a:pt x="68" y="41"/>
                    <a:pt x="68" y="41"/>
                  </a:cubicBezTo>
                  <a:cubicBezTo>
                    <a:pt x="68" y="41"/>
                    <a:pt x="68" y="41"/>
                    <a:pt x="68" y="41"/>
                  </a:cubicBezTo>
                  <a:cubicBezTo>
                    <a:pt x="68" y="41"/>
                    <a:pt x="68" y="41"/>
                    <a:pt x="68" y="41"/>
                  </a:cubicBezTo>
                  <a:cubicBezTo>
                    <a:pt x="69" y="42"/>
                    <a:pt x="69" y="42"/>
                    <a:pt x="71" y="42"/>
                  </a:cubicBezTo>
                  <a:cubicBezTo>
                    <a:pt x="74" y="42"/>
                    <a:pt x="78" y="38"/>
                    <a:pt x="78" y="38"/>
                  </a:cubicBezTo>
                  <a:cubicBezTo>
                    <a:pt x="79" y="37"/>
                    <a:pt x="80" y="36"/>
                    <a:pt x="80" y="34"/>
                  </a:cubicBezTo>
                  <a:cubicBezTo>
                    <a:pt x="80" y="34"/>
                    <a:pt x="80" y="34"/>
                    <a:pt x="80" y="34"/>
                  </a:cubicBezTo>
                  <a:cubicBezTo>
                    <a:pt x="82" y="33"/>
                    <a:pt x="86" y="31"/>
                    <a:pt x="86" y="28"/>
                  </a:cubicBezTo>
                  <a:cubicBezTo>
                    <a:pt x="86" y="27"/>
                    <a:pt x="85" y="25"/>
                    <a:pt x="83" y="24"/>
                  </a:cubicBezTo>
                  <a:cubicBezTo>
                    <a:pt x="83" y="24"/>
                    <a:pt x="82" y="23"/>
                    <a:pt x="82" y="22"/>
                  </a:cubicBezTo>
                  <a:cubicBezTo>
                    <a:pt x="84" y="21"/>
                    <a:pt x="84" y="21"/>
                    <a:pt x="84" y="21"/>
                  </a:cubicBezTo>
                  <a:cubicBezTo>
                    <a:pt x="83" y="19"/>
                    <a:pt x="83" y="19"/>
                    <a:pt x="83" y="19"/>
                  </a:cubicBezTo>
                  <a:cubicBezTo>
                    <a:pt x="84" y="19"/>
                    <a:pt x="84" y="19"/>
                    <a:pt x="84" y="19"/>
                  </a:cubicBezTo>
                  <a:cubicBezTo>
                    <a:pt x="85" y="17"/>
                    <a:pt x="85" y="16"/>
                    <a:pt x="85" y="15"/>
                  </a:cubicBezTo>
                  <a:cubicBezTo>
                    <a:pt x="85" y="15"/>
                    <a:pt x="85" y="15"/>
                    <a:pt x="86" y="15"/>
                  </a:cubicBezTo>
                  <a:cubicBezTo>
                    <a:pt x="86" y="16"/>
                    <a:pt x="86" y="16"/>
                    <a:pt x="86" y="16"/>
                  </a:cubicBezTo>
                  <a:cubicBezTo>
                    <a:pt x="85" y="17"/>
                    <a:pt x="84" y="21"/>
                    <a:pt x="88" y="24"/>
                  </a:cubicBezTo>
                  <a:cubicBezTo>
                    <a:pt x="90" y="25"/>
                    <a:pt x="91" y="26"/>
                    <a:pt x="93" y="26"/>
                  </a:cubicBezTo>
                  <a:cubicBezTo>
                    <a:pt x="96" y="26"/>
                    <a:pt x="97" y="23"/>
                    <a:pt x="98" y="22"/>
                  </a:cubicBezTo>
                  <a:cubicBezTo>
                    <a:pt x="98" y="22"/>
                    <a:pt x="98" y="21"/>
                    <a:pt x="98" y="21"/>
                  </a:cubicBezTo>
                  <a:cubicBezTo>
                    <a:pt x="98" y="21"/>
                    <a:pt x="98" y="21"/>
                    <a:pt x="98" y="21"/>
                  </a:cubicBezTo>
                  <a:cubicBezTo>
                    <a:pt x="98" y="21"/>
                    <a:pt x="100" y="21"/>
                    <a:pt x="100" y="20"/>
                  </a:cubicBezTo>
                  <a:cubicBezTo>
                    <a:pt x="103" y="20"/>
                    <a:pt x="106" y="19"/>
                    <a:pt x="108" y="17"/>
                  </a:cubicBezTo>
                  <a:cubicBezTo>
                    <a:pt x="109" y="15"/>
                    <a:pt x="109" y="15"/>
                    <a:pt x="109" y="15"/>
                  </a:cubicBezTo>
                  <a:cubicBezTo>
                    <a:pt x="108" y="14"/>
                    <a:pt x="108" y="14"/>
                    <a:pt x="108" y="14"/>
                  </a:cubicBezTo>
                  <a:cubicBezTo>
                    <a:pt x="112" y="14"/>
                    <a:pt x="116" y="15"/>
                    <a:pt x="120" y="16"/>
                  </a:cubicBezTo>
                  <a:cubicBezTo>
                    <a:pt x="120" y="18"/>
                    <a:pt x="120" y="18"/>
                    <a:pt x="120" y="18"/>
                  </a:cubicBezTo>
                  <a:cubicBezTo>
                    <a:pt x="125" y="24"/>
                    <a:pt x="126" y="25"/>
                    <a:pt x="126" y="25"/>
                  </a:cubicBezTo>
                  <a:cubicBezTo>
                    <a:pt x="128" y="26"/>
                    <a:pt x="130" y="26"/>
                    <a:pt x="131" y="26"/>
                  </a:cubicBezTo>
                  <a:cubicBezTo>
                    <a:pt x="131" y="26"/>
                    <a:pt x="131" y="26"/>
                    <a:pt x="131" y="26"/>
                  </a:cubicBezTo>
                  <a:cubicBezTo>
                    <a:pt x="131" y="27"/>
                    <a:pt x="131" y="27"/>
                    <a:pt x="131" y="28"/>
                  </a:cubicBezTo>
                  <a:cubicBezTo>
                    <a:pt x="126" y="29"/>
                    <a:pt x="126" y="29"/>
                    <a:pt x="126" y="29"/>
                  </a:cubicBezTo>
                  <a:cubicBezTo>
                    <a:pt x="130" y="34"/>
                    <a:pt x="130" y="34"/>
                    <a:pt x="130" y="34"/>
                  </a:cubicBezTo>
                  <a:cubicBezTo>
                    <a:pt x="130" y="34"/>
                    <a:pt x="130" y="34"/>
                    <a:pt x="130" y="34"/>
                  </a:cubicBezTo>
                  <a:cubicBezTo>
                    <a:pt x="128" y="35"/>
                    <a:pt x="128" y="35"/>
                    <a:pt x="128" y="35"/>
                  </a:cubicBezTo>
                  <a:cubicBezTo>
                    <a:pt x="128" y="38"/>
                    <a:pt x="128" y="38"/>
                    <a:pt x="128" y="38"/>
                  </a:cubicBezTo>
                  <a:cubicBezTo>
                    <a:pt x="128" y="41"/>
                    <a:pt x="128" y="41"/>
                    <a:pt x="128" y="41"/>
                  </a:cubicBezTo>
                  <a:cubicBezTo>
                    <a:pt x="128" y="41"/>
                    <a:pt x="128" y="41"/>
                    <a:pt x="128" y="41"/>
                  </a:cubicBezTo>
                  <a:cubicBezTo>
                    <a:pt x="129" y="44"/>
                    <a:pt x="131" y="47"/>
                    <a:pt x="132" y="48"/>
                  </a:cubicBezTo>
                  <a:cubicBezTo>
                    <a:pt x="133" y="48"/>
                    <a:pt x="133" y="49"/>
                    <a:pt x="134" y="49"/>
                  </a:cubicBezTo>
                  <a:cubicBezTo>
                    <a:pt x="133" y="50"/>
                    <a:pt x="133" y="51"/>
                    <a:pt x="132" y="53"/>
                  </a:cubicBezTo>
                  <a:cubicBezTo>
                    <a:pt x="132" y="54"/>
                    <a:pt x="132" y="54"/>
                    <a:pt x="132" y="55"/>
                  </a:cubicBezTo>
                  <a:cubicBezTo>
                    <a:pt x="131" y="56"/>
                    <a:pt x="131" y="57"/>
                    <a:pt x="131" y="57"/>
                  </a:cubicBezTo>
                  <a:cubicBezTo>
                    <a:pt x="130" y="58"/>
                    <a:pt x="129" y="60"/>
                    <a:pt x="129" y="62"/>
                  </a:cubicBezTo>
                  <a:cubicBezTo>
                    <a:pt x="127" y="69"/>
                    <a:pt x="129" y="78"/>
                    <a:pt x="132" y="83"/>
                  </a:cubicBezTo>
                  <a:cubicBezTo>
                    <a:pt x="136" y="88"/>
                    <a:pt x="140" y="95"/>
                    <a:pt x="148" y="95"/>
                  </a:cubicBezTo>
                  <a:cubicBezTo>
                    <a:pt x="149" y="95"/>
                    <a:pt x="150" y="95"/>
                    <a:pt x="151" y="94"/>
                  </a:cubicBezTo>
                  <a:cubicBezTo>
                    <a:pt x="152" y="94"/>
                    <a:pt x="154" y="94"/>
                    <a:pt x="155" y="93"/>
                  </a:cubicBezTo>
                  <a:cubicBezTo>
                    <a:pt x="156" y="93"/>
                    <a:pt x="157" y="92"/>
                    <a:pt x="158" y="92"/>
                  </a:cubicBezTo>
                  <a:cubicBezTo>
                    <a:pt x="159" y="93"/>
                    <a:pt x="161" y="94"/>
                    <a:pt x="162" y="95"/>
                  </a:cubicBezTo>
                  <a:cubicBezTo>
                    <a:pt x="162" y="95"/>
                    <a:pt x="162" y="97"/>
                    <a:pt x="162" y="98"/>
                  </a:cubicBezTo>
                  <a:cubicBezTo>
                    <a:pt x="162" y="99"/>
                    <a:pt x="162" y="101"/>
                    <a:pt x="162" y="103"/>
                  </a:cubicBezTo>
                  <a:cubicBezTo>
                    <a:pt x="162" y="105"/>
                    <a:pt x="163" y="106"/>
                    <a:pt x="163" y="108"/>
                  </a:cubicBezTo>
                  <a:cubicBezTo>
                    <a:pt x="164" y="111"/>
                    <a:pt x="165" y="113"/>
                    <a:pt x="164" y="11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64662" name="Group 992">
              <a:extLst>
                <a:ext uri="{FF2B5EF4-FFF2-40B4-BE49-F238E27FC236}">
                  <a16:creationId xmlns:a16="http://schemas.microsoft.com/office/drawing/2014/main" id="{F4D422F3-8ADD-AD43-7B10-1E0325FADD98}"/>
                </a:ext>
              </a:extLst>
            </p:cNvPr>
            <p:cNvGrpSpPr>
              <a:grpSpLocks/>
            </p:cNvGrpSpPr>
            <p:nvPr/>
          </p:nvGrpSpPr>
          <p:grpSpPr bwMode="auto">
            <a:xfrm>
              <a:off x="8697563" y="5454395"/>
              <a:ext cx="419765" cy="356124"/>
              <a:chOff x="6160955" y="5454395"/>
              <a:chExt cx="419765" cy="356124"/>
            </a:xfrm>
          </p:grpSpPr>
          <p:sp>
            <p:nvSpPr>
              <p:cNvPr id="994" name="Freeform 207">
                <a:extLst>
                  <a:ext uri="{FF2B5EF4-FFF2-40B4-BE49-F238E27FC236}">
                    <a16:creationId xmlns:a16="http://schemas.microsoft.com/office/drawing/2014/main" id="{BB334DDD-600E-E2AC-EFF3-F3A78FD29389}"/>
                  </a:ext>
                </a:extLst>
              </p:cNvPr>
              <p:cNvSpPr>
                <a:spLocks/>
              </p:cNvSpPr>
              <p:nvPr/>
            </p:nvSpPr>
            <p:spPr bwMode="auto">
              <a:xfrm>
                <a:off x="6309357" y="5524347"/>
                <a:ext cx="36040" cy="36037"/>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95" name="Rectangle 208">
                <a:extLst>
                  <a:ext uri="{FF2B5EF4-FFF2-40B4-BE49-F238E27FC236}">
                    <a16:creationId xmlns:a16="http://schemas.microsoft.com/office/drawing/2014/main" id="{2BAD7AB2-8B4D-362C-2D37-2832D754CFAD}"/>
                  </a:ext>
                </a:extLst>
              </p:cNvPr>
              <p:cNvSpPr>
                <a:spLocks noChangeArrowheads="1"/>
              </p:cNvSpPr>
              <p:nvPr/>
            </p:nvSpPr>
            <p:spPr bwMode="auto">
              <a:xfrm>
                <a:off x="6294516" y="5507389"/>
                <a:ext cx="8480" cy="52995"/>
              </a:xfrm>
              <a:prstGeom prst="rect">
                <a:avLst/>
              </a:pr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96" name="Freeform 209">
                <a:extLst>
                  <a:ext uri="{FF2B5EF4-FFF2-40B4-BE49-F238E27FC236}">
                    <a16:creationId xmlns:a16="http://schemas.microsoft.com/office/drawing/2014/main" id="{85F30982-F068-AEE8-36BD-BAD9B58BBC32}"/>
                  </a:ext>
                </a:extLst>
              </p:cNvPr>
              <p:cNvSpPr>
                <a:spLocks/>
              </p:cNvSpPr>
              <p:nvPr/>
            </p:nvSpPr>
            <p:spPr bwMode="auto">
              <a:xfrm>
                <a:off x="6394158" y="5507389"/>
                <a:ext cx="31800" cy="52995"/>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97" name="Freeform 210">
                <a:extLst>
                  <a:ext uri="{FF2B5EF4-FFF2-40B4-BE49-F238E27FC236}">
                    <a16:creationId xmlns:a16="http://schemas.microsoft.com/office/drawing/2014/main" id="{E55C6966-F270-0147-E674-DB8A65AE410A}"/>
                  </a:ext>
                </a:extLst>
              </p:cNvPr>
              <p:cNvSpPr>
                <a:spLocks/>
              </p:cNvSpPr>
              <p:nvPr/>
            </p:nvSpPr>
            <p:spPr bwMode="auto">
              <a:xfrm>
                <a:off x="6351757" y="5522228"/>
                <a:ext cx="33920" cy="38156"/>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98" name="Freeform 211">
                <a:extLst>
                  <a:ext uri="{FF2B5EF4-FFF2-40B4-BE49-F238E27FC236}">
                    <a16:creationId xmlns:a16="http://schemas.microsoft.com/office/drawing/2014/main" id="{79576202-B9BE-ED3D-96EE-BB58E9E43721}"/>
                  </a:ext>
                </a:extLst>
              </p:cNvPr>
              <p:cNvSpPr>
                <a:spLocks noEditPoints="1"/>
              </p:cNvSpPr>
              <p:nvPr/>
            </p:nvSpPr>
            <p:spPr bwMode="auto">
              <a:xfrm>
                <a:off x="6252115" y="5522228"/>
                <a:ext cx="38160" cy="57234"/>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999" name="Freeform 212">
                <a:extLst>
                  <a:ext uri="{FF2B5EF4-FFF2-40B4-BE49-F238E27FC236}">
                    <a16:creationId xmlns:a16="http://schemas.microsoft.com/office/drawing/2014/main" id="{C9071274-FEAB-8467-4140-26EE48304BF8}"/>
                  </a:ext>
                </a:extLst>
              </p:cNvPr>
              <p:cNvSpPr>
                <a:spLocks/>
              </p:cNvSpPr>
              <p:nvPr/>
            </p:nvSpPr>
            <p:spPr bwMode="auto">
              <a:xfrm>
                <a:off x="6222435" y="5522228"/>
                <a:ext cx="25440" cy="38156"/>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00" name="Freeform 213">
                <a:extLst>
                  <a:ext uri="{FF2B5EF4-FFF2-40B4-BE49-F238E27FC236}">
                    <a16:creationId xmlns:a16="http://schemas.microsoft.com/office/drawing/2014/main" id="{1F188085-5025-5592-B4C8-6C8B48360AE5}"/>
                  </a:ext>
                </a:extLst>
              </p:cNvPr>
              <p:cNvSpPr>
                <a:spLocks noEditPoints="1"/>
              </p:cNvSpPr>
              <p:nvPr/>
            </p:nvSpPr>
            <p:spPr bwMode="auto">
              <a:xfrm>
                <a:off x="6434438" y="5513749"/>
                <a:ext cx="6361" cy="8479"/>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01" name="Freeform 214">
                <a:extLst>
                  <a:ext uri="{FF2B5EF4-FFF2-40B4-BE49-F238E27FC236}">
                    <a16:creationId xmlns:a16="http://schemas.microsoft.com/office/drawing/2014/main" id="{67AA75B9-5517-1E6C-56C0-1D5A81498E7D}"/>
                  </a:ext>
                </a:extLst>
              </p:cNvPr>
              <p:cNvSpPr>
                <a:spLocks/>
              </p:cNvSpPr>
              <p:nvPr/>
            </p:nvSpPr>
            <p:spPr bwMode="auto">
              <a:xfrm>
                <a:off x="6434438" y="5524347"/>
                <a:ext cx="29680" cy="3391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02" name="Freeform 215">
                <a:extLst>
                  <a:ext uri="{FF2B5EF4-FFF2-40B4-BE49-F238E27FC236}">
                    <a16:creationId xmlns:a16="http://schemas.microsoft.com/office/drawing/2014/main" id="{A07E1D9F-09BC-41B1-0C96-F579BBACFD77}"/>
                  </a:ext>
                </a:extLst>
              </p:cNvPr>
              <p:cNvSpPr>
                <a:spLocks noEditPoints="1"/>
              </p:cNvSpPr>
              <p:nvPr/>
            </p:nvSpPr>
            <p:spPr bwMode="auto">
              <a:xfrm>
                <a:off x="6436558" y="5515868"/>
                <a:ext cx="2119" cy="4240"/>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64672" name="Group 1002">
                <a:extLst>
                  <a:ext uri="{FF2B5EF4-FFF2-40B4-BE49-F238E27FC236}">
                    <a16:creationId xmlns:a16="http://schemas.microsoft.com/office/drawing/2014/main" id="{3396AB92-3D5E-458B-CA10-5A8C45812DB5}"/>
                  </a:ext>
                </a:extLst>
              </p:cNvPr>
              <p:cNvGrpSpPr>
                <a:grpSpLocks/>
              </p:cNvGrpSpPr>
              <p:nvPr/>
            </p:nvGrpSpPr>
            <p:grpSpPr bwMode="auto">
              <a:xfrm>
                <a:off x="6160955" y="5454395"/>
                <a:ext cx="419765" cy="356124"/>
                <a:chOff x="6160955" y="5454395"/>
                <a:chExt cx="419765" cy="356124"/>
              </a:xfrm>
            </p:grpSpPr>
            <p:sp>
              <p:nvSpPr>
                <p:cNvPr id="1004" name="Freeform 350">
                  <a:extLst>
                    <a:ext uri="{FF2B5EF4-FFF2-40B4-BE49-F238E27FC236}">
                      <a16:creationId xmlns:a16="http://schemas.microsoft.com/office/drawing/2014/main" id="{1AD735B7-38B7-DEB4-98B6-599A566809EC}"/>
                    </a:ext>
                  </a:extLst>
                </p:cNvPr>
                <p:cNvSpPr>
                  <a:spLocks/>
                </p:cNvSpPr>
                <p:nvPr/>
              </p:nvSpPr>
              <p:spPr bwMode="auto">
                <a:xfrm>
                  <a:off x="6192755" y="5666374"/>
                  <a:ext cx="163243" cy="14838"/>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05" name="Freeform 351">
                  <a:extLst>
                    <a:ext uri="{FF2B5EF4-FFF2-40B4-BE49-F238E27FC236}">
                      <a16:creationId xmlns:a16="http://schemas.microsoft.com/office/drawing/2014/main" id="{21FEDC54-BB3D-A983-E134-196766405F1F}"/>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grpSp>
        <p:nvGrpSpPr>
          <p:cNvPr id="64592" name="Group 3">
            <a:extLst>
              <a:ext uri="{FF2B5EF4-FFF2-40B4-BE49-F238E27FC236}">
                <a16:creationId xmlns:a16="http://schemas.microsoft.com/office/drawing/2014/main" id="{43B285D6-A843-2F18-221A-A9DFAC4A8838}"/>
              </a:ext>
            </a:extLst>
          </p:cNvPr>
          <p:cNvGrpSpPr>
            <a:grpSpLocks/>
          </p:cNvGrpSpPr>
          <p:nvPr/>
        </p:nvGrpSpPr>
        <p:grpSpPr bwMode="auto">
          <a:xfrm>
            <a:off x="7370763" y="4090988"/>
            <a:ext cx="314325" cy="266700"/>
            <a:chOff x="9827983" y="5454395"/>
            <a:chExt cx="419765" cy="356124"/>
          </a:xfrm>
        </p:grpSpPr>
        <p:grpSp>
          <p:nvGrpSpPr>
            <p:cNvPr id="64604" name="Group 1021">
              <a:extLst>
                <a:ext uri="{FF2B5EF4-FFF2-40B4-BE49-F238E27FC236}">
                  <a16:creationId xmlns:a16="http://schemas.microsoft.com/office/drawing/2014/main" id="{457C1C2C-2C6C-9ED1-28DA-844D65511B27}"/>
                </a:ext>
              </a:extLst>
            </p:cNvPr>
            <p:cNvGrpSpPr>
              <a:grpSpLocks/>
            </p:cNvGrpSpPr>
            <p:nvPr/>
          </p:nvGrpSpPr>
          <p:grpSpPr bwMode="auto">
            <a:xfrm>
              <a:off x="10107890" y="5686821"/>
              <a:ext cx="112649" cy="116410"/>
              <a:chOff x="10067743" y="4595582"/>
              <a:chExt cx="122062" cy="126138"/>
            </a:xfrm>
          </p:grpSpPr>
          <p:sp>
            <p:nvSpPr>
              <p:cNvPr id="1023" name="Freeform 84">
                <a:extLst>
                  <a:ext uri="{FF2B5EF4-FFF2-40B4-BE49-F238E27FC236}">
                    <a16:creationId xmlns:a16="http://schemas.microsoft.com/office/drawing/2014/main" id="{6A1014DE-6552-F04C-277C-5195290F28F0}"/>
                  </a:ext>
                </a:extLst>
              </p:cNvPr>
              <p:cNvSpPr>
                <a:spLocks/>
              </p:cNvSpPr>
              <p:nvPr/>
            </p:nvSpPr>
            <p:spPr bwMode="auto">
              <a:xfrm>
                <a:off x="10152668" y="4718132"/>
                <a:ext cx="2298" cy="4594"/>
              </a:xfrm>
              <a:custGeom>
                <a:avLst/>
                <a:gdLst>
                  <a:gd name="T0" fmla="*/ 0 w 4"/>
                  <a:gd name="T1" fmla="*/ 0 h 8"/>
                  <a:gd name="T2" fmla="*/ 2 w 4"/>
                  <a:gd name="T3" fmla="*/ 8 h 8"/>
                  <a:gd name="T4" fmla="*/ 0 w 4"/>
                  <a:gd name="T5" fmla="*/ 0 h 8"/>
                </a:gdLst>
                <a:ahLst/>
                <a:cxnLst>
                  <a:cxn ang="0">
                    <a:pos x="T0" y="T1"/>
                  </a:cxn>
                  <a:cxn ang="0">
                    <a:pos x="T2" y="T3"/>
                  </a:cxn>
                  <a:cxn ang="0">
                    <a:pos x="T4" y="T5"/>
                  </a:cxn>
                </a:cxnLst>
                <a:rect l="0" t="0" r="r" b="b"/>
                <a:pathLst>
                  <a:path w="4" h="8">
                    <a:moveTo>
                      <a:pt x="0" y="0"/>
                    </a:moveTo>
                    <a:cubicBezTo>
                      <a:pt x="3" y="3"/>
                      <a:pt x="4" y="7"/>
                      <a:pt x="2" y="8"/>
                    </a:cubicBezTo>
                    <a:cubicBezTo>
                      <a:pt x="4" y="7"/>
                      <a:pt x="3" y="3"/>
                      <a:pt x="0"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52" name="Freeform 85">
                <a:extLst>
                  <a:ext uri="{FF2B5EF4-FFF2-40B4-BE49-F238E27FC236}">
                    <a16:creationId xmlns:a16="http://schemas.microsoft.com/office/drawing/2014/main" id="{4B3377F5-E789-C14C-DEA6-04D9EC445528}"/>
                  </a:ext>
                </a:extLst>
              </p:cNvPr>
              <p:cNvSpPr>
                <a:spLocks/>
              </p:cNvSpPr>
              <p:nvPr/>
            </p:nvSpPr>
            <p:spPr bwMode="auto">
              <a:xfrm>
                <a:off x="10152668" y="4718132"/>
                <a:ext cx="2298" cy="4594"/>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53" name="Freeform 86">
                <a:extLst>
                  <a:ext uri="{FF2B5EF4-FFF2-40B4-BE49-F238E27FC236}">
                    <a16:creationId xmlns:a16="http://schemas.microsoft.com/office/drawing/2014/main" id="{1EB185A7-9F31-82DB-C2FA-B92A892BEA2C}"/>
                  </a:ext>
                </a:extLst>
              </p:cNvPr>
              <p:cNvSpPr>
                <a:spLocks/>
              </p:cNvSpPr>
              <p:nvPr/>
            </p:nvSpPr>
            <p:spPr bwMode="auto">
              <a:xfrm>
                <a:off x="10067674" y="4596395"/>
                <a:ext cx="119453" cy="126330"/>
              </a:xfrm>
              <a:custGeom>
                <a:avLst/>
                <a:gdLst>
                  <a:gd name="T0" fmla="*/ 230 w 234"/>
                  <a:gd name="T1" fmla="*/ 72 h 248"/>
                  <a:gd name="T2" fmla="*/ 185 w 234"/>
                  <a:gd name="T3" fmla="*/ 141 h 248"/>
                  <a:gd name="T4" fmla="*/ 169 w 234"/>
                  <a:gd name="T5" fmla="*/ 156 h 248"/>
                  <a:gd name="T6" fmla="*/ 174 w 234"/>
                  <a:gd name="T7" fmla="*/ 217 h 248"/>
                  <a:gd name="T8" fmla="*/ 175 w 234"/>
                  <a:gd name="T9" fmla="*/ 229 h 248"/>
                  <a:gd name="T10" fmla="*/ 179 w 234"/>
                  <a:gd name="T11" fmla="*/ 243 h 248"/>
                  <a:gd name="T12" fmla="*/ 165 w 234"/>
                  <a:gd name="T13" fmla="*/ 236 h 248"/>
                  <a:gd name="T14" fmla="*/ 162 w 234"/>
                  <a:gd name="T15" fmla="*/ 237 h 248"/>
                  <a:gd name="T16" fmla="*/ 149 w 234"/>
                  <a:gd name="T17" fmla="*/ 239 h 248"/>
                  <a:gd name="T18" fmla="*/ 150 w 234"/>
                  <a:gd name="T19" fmla="*/ 241 h 248"/>
                  <a:gd name="T20" fmla="*/ 91 w 234"/>
                  <a:gd name="T21" fmla="*/ 232 h 248"/>
                  <a:gd name="T22" fmla="*/ 88 w 234"/>
                  <a:gd name="T23" fmla="*/ 231 h 248"/>
                  <a:gd name="T24" fmla="*/ 89 w 234"/>
                  <a:gd name="T25" fmla="*/ 213 h 248"/>
                  <a:gd name="T26" fmla="*/ 86 w 234"/>
                  <a:gd name="T27" fmla="*/ 206 h 248"/>
                  <a:gd name="T28" fmla="*/ 82 w 234"/>
                  <a:gd name="T29" fmla="*/ 203 h 248"/>
                  <a:gd name="T30" fmla="*/ 79 w 234"/>
                  <a:gd name="T31" fmla="*/ 199 h 248"/>
                  <a:gd name="T32" fmla="*/ 67 w 234"/>
                  <a:gd name="T33" fmla="*/ 197 h 248"/>
                  <a:gd name="T34" fmla="*/ 64 w 234"/>
                  <a:gd name="T35" fmla="*/ 192 h 248"/>
                  <a:gd name="T36" fmla="*/ 50 w 234"/>
                  <a:gd name="T37" fmla="*/ 160 h 248"/>
                  <a:gd name="T38" fmla="*/ 36 w 234"/>
                  <a:gd name="T39" fmla="*/ 165 h 248"/>
                  <a:gd name="T40" fmla="*/ 0 w 234"/>
                  <a:gd name="T41" fmla="*/ 147 h 248"/>
                  <a:gd name="T42" fmla="*/ 19 w 234"/>
                  <a:gd name="T43" fmla="*/ 151 h 248"/>
                  <a:gd name="T44" fmla="*/ 16 w 234"/>
                  <a:gd name="T45" fmla="*/ 154 h 248"/>
                  <a:gd name="T46" fmla="*/ 28 w 234"/>
                  <a:gd name="T47" fmla="*/ 157 h 248"/>
                  <a:gd name="T48" fmla="*/ 39 w 234"/>
                  <a:gd name="T49" fmla="*/ 153 h 248"/>
                  <a:gd name="T50" fmla="*/ 36 w 234"/>
                  <a:gd name="T51" fmla="*/ 148 h 248"/>
                  <a:gd name="T52" fmla="*/ 27 w 234"/>
                  <a:gd name="T53" fmla="*/ 144 h 248"/>
                  <a:gd name="T54" fmla="*/ 24 w 234"/>
                  <a:gd name="T55" fmla="*/ 141 h 248"/>
                  <a:gd name="T56" fmla="*/ 20 w 234"/>
                  <a:gd name="T57" fmla="*/ 132 h 248"/>
                  <a:gd name="T58" fmla="*/ 32 w 234"/>
                  <a:gd name="T59" fmla="*/ 137 h 248"/>
                  <a:gd name="T60" fmla="*/ 47 w 234"/>
                  <a:gd name="T61" fmla="*/ 144 h 248"/>
                  <a:gd name="T62" fmla="*/ 49 w 234"/>
                  <a:gd name="T63" fmla="*/ 143 h 248"/>
                  <a:gd name="T64" fmla="*/ 50 w 234"/>
                  <a:gd name="T65" fmla="*/ 137 h 248"/>
                  <a:gd name="T66" fmla="*/ 45 w 234"/>
                  <a:gd name="T67" fmla="*/ 127 h 248"/>
                  <a:gd name="T68" fmla="*/ 40 w 234"/>
                  <a:gd name="T69" fmla="*/ 131 h 248"/>
                  <a:gd name="T70" fmla="*/ 33 w 234"/>
                  <a:gd name="T71" fmla="*/ 115 h 248"/>
                  <a:gd name="T72" fmla="*/ 33 w 234"/>
                  <a:gd name="T73" fmla="*/ 112 h 248"/>
                  <a:gd name="T74" fmla="*/ 41 w 234"/>
                  <a:gd name="T75" fmla="*/ 116 h 248"/>
                  <a:gd name="T76" fmla="*/ 50 w 234"/>
                  <a:gd name="T77" fmla="*/ 124 h 248"/>
                  <a:gd name="T78" fmla="*/ 53 w 234"/>
                  <a:gd name="T79" fmla="*/ 127 h 248"/>
                  <a:gd name="T80" fmla="*/ 57 w 234"/>
                  <a:gd name="T81" fmla="*/ 141 h 248"/>
                  <a:gd name="T82" fmla="*/ 59 w 234"/>
                  <a:gd name="T83" fmla="*/ 154 h 248"/>
                  <a:gd name="T84" fmla="*/ 62 w 234"/>
                  <a:gd name="T85" fmla="*/ 157 h 248"/>
                  <a:gd name="T86" fmla="*/ 75 w 234"/>
                  <a:gd name="T87" fmla="*/ 152 h 248"/>
                  <a:gd name="T88" fmla="*/ 87 w 234"/>
                  <a:gd name="T89" fmla="*/ 163 h 248"/>
                  <a:gd name="T90" fmla="*/ 83 w 234"/>
                  <a:gd name="T91" fmla="*/ 171 h 248"/>
                  <a:gd name="T92" fmla="*/ 93 w 234"/>
                  <a:gd name="T93" fmla="*/ 173 h 248"/>
                  <a:gd name="T94" fmla="*/ 105 w 234"/>
                  <a:gd name="T95" fmla="*/ 173 h 248"/>
                  <a:gd name="T96" fmla="*/ 106 w 234"/>
                  <a:gd name="T97" fmla="*/ 159 h 248"/>
                  <a:gd name="T98" fmla="*/ 86 w 234"/>
                  <a:gd name="T99" fmla="*/ 146 h 248"/>
                  <a:gd name="T100" fmla="*/ 64 w 234"/>
                  <a:gd name="T101" fmla="*/ 132 h 248"/>
                  <a:gd name="T102" fmla="*/ 65 w 234"/>
                  <a:gd name="T103" fmla="*/ 101 h 248"/>
                  <a:gd name="T104" fmla="*/ 74 w 234"/>
                  <a:gd name="T105" fmla="*/ 80 h 248"/>
                  <a:gd name="T106" fmla="*/ 79 w 234"/>
                  <a:gd name="T107" fmla="*/ 32 h 248"/>
                  <a:gd name="T108" fmla="*/ 111 w 234"/>
                  <a:gd name="T109" fmla="*/ 18 h 248"/>
                  <a:gd name="T110" fmla="*/ 110 w 234"/>
                  <a:gd name="T111" fmla="*/ 37 h 248"/>
                  <a:gd name="T112" fmla="*/ 140 w 234"/>
                  <a:gd name="T113" fmla="*/ 31 h 248"/>
                  <a:gd name="T114" fmla="*/ 182 w 234"/>
                  <a:gd name="T115" fmla="*/ 49 h 248"/>
                  <a:gd name="T116" fmla="*/ 204 w 234"/>
                  <a:gd name="T117" fmla="*/ 22 h 248"/>
                  <a:gd name="T118" fmla="*/ 207 w 234"/>
                  <a:gd name="T119" fmla="*/ 1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48">
                    <a:moveTo>
                      <a:pt x="234" y="57"/>
                    </a:moveTo>
                    <a:cubicBezTo>
                      <a:pt x="234" y="59"/>
                      <a:pt x="233" y="60"/>
                      <a:pt x="233" y="62"/>
                    </a:cubicBezTo>
                    <a:cubicBezTo>
                      <a:pt x="233" y="63"/>
                      <a:pt x="233" y="64"/>
                      <a:pt x="232" y="66"/>
                    </a:cubicBezTo>
                    <a:cubicBezTo>
                      <a:pt x="232" y="67"/>
                      <a:pt x="231" y="68"/>
                      <a:pt x="231" y="70"/>
                    </a:cubicBezTo>
                    <a:cubicBezTo>
                      <a:pt x="231" y="70"/>
                      <a:pt x="230" y="71"/>
                      <a:pt x="230" y="72"/>
                    </a:cubicBezTo>
                    <a:cubicBezTo>
                      <a:pt x="230" y="72"/>
                      <a:pt x="230" y="72"/>
                      <a:pt x="230" y="72"/>
                    </a:cubicBezTo>
                    <a:cubicBezTo>
                      <a:pt x="227" y="77"/>
                      <a:pt x="224" y="82"/>
                      <a:pt x="219" y="87"/>
                    </a:cubicBezTo>
                    <a:cubicBezTo>
                      <a:pt x="213" y="92"/>
                      <a:pt x="205" y="97"/>
                      <a:pt x="196" y="102"/>
                    </a:cubicBezTo>
                    <a:cubicBezTo>
                      <a:pt x="198" y="115"/>
                      <a:pt x="196" y="125"/>
                      <a:pt x="192" y="132"/>
                    </a:cubicBezTo>
                    <a:cubicBezTo>
                      <a:pt x="192" y="132"/>
                      <a:pt x="192" y="132"/>
                      <a:pt x="192" y="132"/>
                    </a:cubicBezTo>
                    <a:cubicBezTo>
                      <a:pt x="191" y="133"/>
                      <a:pt x="190" y="135"/>
                      <a:pt x="189" y="136"/>
                    </a:cubicBezTo>
                    <a:cubicBezTo>
                      <a:pt x="188" y="138"/>
                      <a:pt x="186" y="140"/>
                      <a:pt x="185" y="141"/>
                    </a:cubicBezTo>
                    <a:cubicBezTo>
                      <a:pt x="183" y="143"/>
                      <a:pt x="181" y="145"/>
                      <a:pt x="179" y="146"/>
                    </a:cubicBezTo>
                    <a:cubicBezTo>
                      <a:pt x="179" y="147"/>
                      <a:pt x="178" y="147"/>
                      <a:pt x="177" y="148"/>
                    </a:cubicBezTo>
                    <a:cubicBezTo>
                      <a:pt x="176" y="149"/>
                      <a:pt x="175" y="150"/>
                      <a:pt x="174" y="151"/>
                    </a:cubicBezTo>
                    <a:cubicBezTo>
                      <a:pt x="174" y="151"/>
                      <a:pt x="173" y="151"/>
                      <a:pt x="173" y="152"/>
                    </a:cubicBezTo>
                    <a:cubicBezTo>
                      <a:pt x="172" y="153"/>
                      <a:pt x="171" y="154"/>
                      <a:pt x="170" y="155"/>
                    </a:cubicBezTo>
                    <a:cubicBezTo>
                      <a:pt x="170" y="155"/>
                      <a:pt x="170" y="156"/>
                      <a:pt x="169" y="156"/>
                    </a:cubicBezTo>
                    <a:cubicBezTo>
                      <a:pt x="169" y="157"/>
                      <a:pt x="168" y="159"/>
                      <a:pt x="168" y="160"/>
                    </a:cubicBezTo>
                    <a:cubicBezTo>
                      <a:pt x="167" y="165"/>
                      <a:pt x="170" y="169"/>
                      <a:pt x="172" y="175"/>
                    </a:cubicBezTo>
                    <a:cubicBezTo>
                      <a:pt x="174" y="182"/>
                      <a:pt x="180" y="196"/>
                      <a:pt x="178" y="208"/>
                    </a:cubicBezTo>
                    <a:cubicBezTo>
                      <a:pt x="178" y="209"/>
                      <a:pt x="177" y="211"/>
                      <a:pt x="176" y="213"/>
                    </a:cubicBezTo>
                    <a:cubicBezTo>
                      <a:pt x="176" y="213"/>
                      <a:pt x="176" y="213"/>
                      <a:pt x="176" y="213"/>
                    </a:cubicBezTo>
                    <a:cubicBezTo>
                      <a:pt x="176" y="214"/>
                      <a:pt x="175" y="215"/>
                      <a:pt x="174" y="217"/>
                    </a:cubicBezTo>
                    <a:cubicBezTo>
                      <a:pt x="174" y="217"/>
                      <a:pt x="174" y="217"/>
                      <a:pt x="174" y="218"/>
                    </a:cubicBezTo>
                    <a:cubicBezTo>
                      <a:pt x="173" y="218"/>
                      <a:pt x="173" y="218"/>
                      <a:pt x="173" y="218"/>
                    </a:cubicBezTo>
                    <a:cubicBezTo>
                      <a:pt x="173" y="219"/>
                      <a:pt x="173" y="219"/>
                      <a:pt x="173" y="219"/>
                    </a:cubicBezTo>
                    <a:cubicBezTo>
                      <a:pt x="173" y="221"/>
                      <a:pt x="174" y="222"/>
                      <a:pt x="174" y="223"/>
                    </a:cubicBezTo>
                    <a:cubicBezTo>
                      <a:pt x="174" y="223"/>
                      <a:pt x="174" y="223"/>
                      <a:pt x="174" y="223"/>
                    </a:cubicBezTo>
                    <a:cubicBezTo>
                      <a:pt x="175" y="225"/>
                      <a:pt x="175" y="227"/>
                      <a:pt x="175" y="229"/>
                    </a:cubicBezTo>
                    <a:cubicBezTo>
                      <a:pt x="175" y="229"/>
                      <a:pt x="175" y="229"/>
                      <a:pt x="175" y="229"/>
                    </a:cubicBezTo>
                    <a:cubicBezTo>
                      <a:pt x="176" y="230"/>
                      <a:pt x="176" y="231"/>
                      <a:pt x="177" y="233"/>
                    </a:cubicBezTo>
                    <a:cubicBezTo>
                      <a:pt x="177" y="233"/>
                      <a:pt x="177" y="233"/>
                      <a:pt x="177" y="233"/>
                    </a:cubicBezTo>
                    <a:cubicBezTo>
                      <a:pt x="176" y="233"/>
                      <a:pt x="176" y="233"/>
                      <a:pt x="176" y="233"/>
                    </a:cubicBezTo>
                    <a:cubicBezTo>
                      <a:pt x="176" y="233"/>
                      <a:pt x="176" y="233"/>
                      <a:pt x="176" y="233"/>
                    </a:cubicBezTo>
                    <a:cubicBezTo>
                      <a:pt x="177" y="237"/>
                      <a:pt x="178" y="240"/>
                      <a:pt x="179" y="243"/>
                    </a:cubicBezTo>
                    <a:cubicBezTo>
                      <a:pt x="178" y="240"/>
                      <a:pt x="177" y="237"/>
                      <a:pt x="176" y="233"/>
                    </a:cubicBezTo>
                    <a:cubicBezTo>
                      <a:pt x="175" y="233"/>
                      <a:pt x="175" y="233"/>
                      <a:pt x="175" y="233"/>
                    </a:cubicBezTo>
                    <a:cubicBezTo>
                      <a:pt x="175" y="233"/>
                      <a:pt x="175" y="233"/>
                      <a:pt x="175" y="233"/>
                    </a:cubicBezTo>
                    <a:cubicBezTo>
                      <a:pt x="174" y="234"/>
                      <a:pt x="174" y="234"/>
                      <a:pt x="174" y="234"/>
                    </a:cubicBezTo>
                    <a:cubicBezTo>
                      <a:pt x="171" y="235"/>
                      <a:pt x="168" y="235"/>
                      <a:pt x="166" y="236"/>
                    </a:cubicBezTo>
                    <a:cubicBezTo>
                      <a:pt x="165" y="236"/>
                      <a:pt x="165" y="236"/>
                      <a:pt x="165" y="236"/>
                    </a:cubicBezTo>
                    <a:cubicBezTo>
                      <a:pt x="164" y="236"/>
                      <a:pt x="164" y="236"/>
                      <a:pt x="164" y="236"/>
                    </a:cubicBezTo>
                    <a:cubicBezTo>
                      <a:pt x="163" y="236"/>
                      <a:pt x="163" y="236"/>
                      <a:pt x="163" y="237"/>
                    </a:cubicBezTo>
                    <a:cubicBezTo>
                      <a:pt x="163" y="237"/>
                      <a:pt x="163" y="237"/>
                      <a:pt x="163" y="237"/>
                    </a:cubicBezTo>
                    <a:cubicBezTo>
                      <a:pt x="163" y="237"/>
                      <a:pt x="163" y="237"/>
                      <a:pt x="163" y="237"/>
                    </a:cubicBezTo>
                    <a:cubicBezTo>
                      <a:pt x="163" y="237"/>
                      <a:pt x="163" y="237"/>
                      <a:pt x="163" y="237"/>
                    </a:cubicBezTo>
                    <a:cubicBezTo>
                      <a:pt x="162" y="237"/>
                      <a:pt x="162" y="237"/>
                      <a:pt x="162" y="237"/>
                    </a:cubicBezTo>
                    <a:cubicBezTo>
                      <a:pt x="162" y="237"/>
                      <a:pt x="162" y="237"/>
                      <a:pt x="161" y="237"/>
                    </a:cubicBezTo>
                    <a:cubicBezTo>
                      <a:pt x="164" y="239"/>
                      <a:pt x="164" y="239"/>
                      <a:pt x="164" y="239"/>
                    </a:cubicBezTo>
                    <a:cubicBezTo>
                      <a:pt x="167" y="242"/>
                      <a:pt x="168" y="245"/>
                      <a:pt x="167" y="247"/>
                    </a:cubicBezTo>
                    <a:cubicBezTo>
                      <a:pt x="166" y="248"/>
                      <a:pt x="163" y="248"/>
                      <a:pt x="159" y="246"/>
                    </a:cubicBezTo>
                    <a:cubicBezTo>
                      <a:pt x="150" y="239"/>
                      <a:pt x="150" y="239"/>
                      <a:pt x="150" y="239"/>
                    </a:cubicBezTo>
                    <a:cubicBezTo>
                      <a:pt x="149" y="239"/>
                      <a:pt x="149" y="239"/>
                      <a:pt x="149" y="239"/>
                    </a:cubicBezTo>
                    <a:cubicBezTo>
                      <a:pt x="159" y="247"/>
                      <a:pt x="159" y="247"/>
                      <a:pt x="159" y="247"/>
                    </a:cubicBezTo>
                    <a:cubicBezTo>
                      <a:pt x="149" y="239"/>
                      <a:pt x="149" y="239"/>
                      <a:pt x="149" y="239"/>
                    </a:cubicBezTo>
                    <a:cubicBezTo>
                      <a:pt x="149" y="239"/>
                      <a:pt x="149" y="239"/>
                      <a:pt x="149" y="239"/>
                    </a:cubicBezTo>
                    <a:cubicBezTo>
                      <a:pt x="149" y="239"/>
                      <a:pt x="148" y="239"/>
                      <a:pt x="148" y="239"/>
                    </a:cubicBezTo>
                    <a:cubicBezTo>
                      <a:pt x="148" y="239"/>
                      <a:pt x="148" y="239"/>
                      <a:pt x="148" y="239"/>
                    </a:cubicBezTo>
                    <a:cubicBezTo>
                      <a:pt x="148" y="239"/>
                      <a:pt x="149" y="240"/>
                      <a:pt x="150" y="241"/>
                    </a:cubicBezTo>
                    <a:cubicBezTo>
                      <a:pt x="149" y="240"/>
                      <a:pt x="148" y="239"/>
                      <a:pt x="148" y="239"/>
                    </a:cubicBezTo>
                    <a:cubicBezTo>
                      <a:pt x="147" y="239"/>
                      <a:pt x="147" y="239"/>
                      <a:pt x="147" y="239"/>
                    </a:cubicBezTo>
                    <a:cubicBezTo>
                      <a:pt x="147" y="239"/>
                      <a:pt x="146" y="239"/>
                      <a:pt x="146" y="239"/>
                    </a:cubicBezTo>
                    <a:cubicBezTo>
                      <a:pt x="146" y="239"/>
                      <a:pt x="145" y="239"/>
                      <a:pt x="145" y="239"/>
                    </a:cubicBezTo>
                    <a:cubicBezTo>
                      <a:pt x="141" y="239"/>
                      <a:pt x="138" y="240"/>
                      <a:pt x="135" y="240"/>
                    </a:cubicBezTo>
                    <a:cubicBezTo>
                      <a:pt x="119" y="240"/>
                      <a:pt x="105" y="237"/>
                      <a:pt x="91" y="232"/>
                    </a:cubicBezTo>
                    <a:cubicBezTo>
                      <a:pt x="91" y="232"/>
                      <a:pt x="90" y="232"/>
                      <a:pt x="90" y="232"/>
                    </a:cubicBezTo>
                    <a:cubicBezTo>
                      <a:pt x="90" y="232"/>
                      <a:pt x="89" y="232"/>
                      <a:pt x="89" y="232"/>
                    </a:cubicBezTo>
                    <a:cubicBezTo>
                      <a:pt x="89" y="231"/>
                      <a:pt x="89" y="231"/>
                      <a:pt x="89" y="231"/>
                    </a:cubicBezTo>
                    <a:cubicBezTo>
                      <a:pt x="89" y="234"/>
                      <a:pt x="89" y="236"/>
                      <a:pt x="90" y="238"/>
                    </a:cubicBezTo>
                    <a:cubicBezTo>
                      <a:pt x="89" y="236"/>
                      <a:pt x="89" y="234"/>
                      <a:pt x="89" y="231"/>
                    </a:cubicBezTo>
                    <a:cubicBezTo>
                      <a:pt x="89" y="231"/>
                      <a:pt x="88" y="231"/>
                      <a:pt x="88" y="231"/>
                    </a:cubicBezTo>
                    <a:cubicBezTo>
                      <a:pt x="88" y="231"/>
                      <a:pt x="88" y="231"/>
                      <a:pt x="88" y="231"/>
                    </a:cubicBezTo>
                    <a:cubicBezTo>
                      <a:pt x="88" y="227"/>
                      <a:pt x="89" y="222"/>
                      <a:pt x="91" y="218"/>
                    </a:cubicBezTo>
                    <a:cubicBezTo>
                      <a:pt x="91" y="218"/>
                      <a:pt x="91" y="217"/>
                      <a:pt x="92" y="217"/>
                    </a:cubicBezTo>
                    <a:cubicBezTo>
                      <a:pt x="92" y="216"/>
                      <a:pt x="92" y="216"/>
                      <a:pt x="92" y="216"/>
                    </a:cubicBezTo>
                    <a:cubicBezTo>
                      <a:pt x="91" y="216"/>
                      <a:pt x="91" y="216"/>
                      <a:pt x="91" y="215"/>
                    </a:cubicBezTo>
                    <a:cubicBezTo>
                      <a:pt x="90" y="215"/>
                      <a:pt x="89" y="214"/>
                      <a:pt x="89" y="213"/>
                    </a:cubicBezTo>
                    <a:cubicBezTo>
                      <a:pt x="89" y="213"/>
                      <a:pt x="89" y="213"/>
                      <a:pt x="89" y="213"/>
                    </a:cubicBezTo>
                    <a:cubicBezTo>
                      <a:pt x="88" y="213"/>
                      <a:pt x="88" y="212"/>
                      <a:pt x="87" y="211"/>
                    </a:cubicBezTo>
                    <a:cubicBezTo>
                      <a:pt x="87" y="211"/>
                      <a:pt x="87" y="211"/>
                      <a:pt x="87" y="211"/>
                    </a:cubicBezTo>
                    <a:cubicBezTo>
                      <a:pt x="87" y="211"/>
                      <a:pt x="87" y="211"/>
                      <a:pt x="87" y="210"/>
                    </a:cubicBezTo>
                    <a:cubicBezTo>
                      <a:pt x="86" y="209"/>
                      <a:pt x="86" y="208"/>
                      <a:pt x="86" y="206"/>
                    </a:cubicBezTo>
                    <a:cubicBezTo>
                      <a:pt x="86" y="206"/>
                      <a:pt x="86" y="206"/>
                      <a:pt x="86" y="206"/>
                    </a:cubicBezTo>
                    <a:cubicBezTo>
                      <a:pt x="86" y="205"/>
                      <a:pt x="86" y="205"/>
                      <a:pt x="86" y="205"/>
                    </a:cubicBezTo>
                    <a:cubicBezTo>
                      <a:pt x="86" y="205"/>
                      <a:pt x="86" y="205"/>
                      <a:pt x="85" y="204"/>
                    </a:cubicBezTo>
                    <a:cubicBezTo>
                      <a:pt x="85" y="204"/>
                      <a:pt x="85" y="204"/>
                      <a:pt x="85" y="204"/>
                    </a:cubicBezTo>
                    <a:cubicBezTo>
                      <a:pt x="85" y="204"/>
                      <a:pt x="85" y="204"/>
                      <a:pt x="85" y="204"/>
                    </a:cubicBezTo>
                    <a:cubicBezTo>
                      <a:pt x="84" y="204"/>
                      <a:pt x="83" y="204"/>
                      <a:pt x="82" y="203"/>
                    </a:cubicBezTo>
                    <a:cubicBezTo>
                      <a:pt x="82" y="203"/>
                      <a:pt x="82" y="203"/>
                      <a:pt x="82" y="203"/>
                    </a:cubicBezTo>
                    <a:cubicBezTo>
                      <a:pt x="82" y="203"/>
                      <a:pt x="81" y="203"/>
                      <a:pt x="81" y="202"/>
                    </a:cubicBezTo>
                    <a:cubicBezTo>
                      <a:pt x="81" y="202"/>
                      <a:pt x="81" y="202"/>
                      <a:pt x="80" y="202"/>
                    </a:cubicBezTo>
                    <a:cubicBezTo>
                      <a:pt x="80" y="201"/>
                      <a:pt x="80" y="201"/>
                      <a:pt x="80" y="200"/>
                    </a:cubicBezTo>
                    <a:cubicBezTo>
                      <a:pt x="79" y="200"/>
                      <a:pt x="79" y="199"/>
                      <a:pt x="80" y="199"/>
                    </a:cubicBezTo>
                    <a:cubicBezTo>
                      <a:pt x="80" y="199"/>
                      <a:pt x="80" y="199"/>
                      <a:pt x="79" y="199"/>
                    </a:cubicBezTo>
                    <a:cubicBezTo>
                      <a:pt x="79" y="199"/>
                      <a:pt x="79" y="199"/>
                      <a:pt x="79" y="199"/>
                    </a:cubicBezTo>
                    <a:cubicBezTo>
                      <a:pt x="77" y="199"/>
                      <a:pt x="75" y="200"/>
                      <a:pt x="73" y="199"/>
                    </a:cubicBezTo>
                    <a:cubicBezTo>
                      <a:pt x="72" y="199"/>
                      <a:pt x="72" y="199"/>
                      <a:pt x="71" y="199"/>
                    </a:cubicBezTo>
                    <a:cubicBezTo>
                      <a:pt x="71" y="199"/>
                      <a:pt x="70" y="199"/>
                      <a:pt x="69" y="199"/>
                    </a:cubicBezTo>
                    <a:cubicBezTo>
                      <a:pt x="69" y="199"/>
                      <a:pt x="68" y="198"/>
                      <a:pt x="68" y="198"/>
                    </a:cubicBezTo>
                    <a:cubicBezTo>
                      <a:pt x="68" y="198"/>
                      <a:pt x="68" y="198"/>
                      <a:pt x="68" y="198"/>
                    </a:cubicBezTo>
                    <a:cubicBezTo>
                      <a:pt x="68" y="198"/>
                      <a:pt x="67" y="198"/>
                      <a:pt x="67" y="197"/>
                    </a:cubicBezTo>
                    <a:cubicBezTo>
                      <a:pt x="67" y="197"/>
                      <a:pt x="67" y="197"/>
                      <a:pt x="67" y="197"/>
                    </a:cubicBezTo>
                    <a:cubicBezTo>
                      <a:pt x="66" y="197"/>
                      <a:pt x="66" y="197"/>
                      <a:pt x="66" y="196"/>
                    </a:cubicBezTo>
                    <a:cubicBezTo>
                      <a:pt x="66" y="196"/>
                      <a:pt x="66" y="196"/>
                      <a:pt x="66" y="196"/>
                    </a:cubicBezTo>
                    <a:cubicBezTo>
                      <a:pt x="65" y="195"/>
                      <a:pt x="65" y="194"/>
                      <a:pt x="65" y="193"/>
                    </a:cubicBezTo>
                    <a:cubicBezTo>
                      <a:pt x="65" y="193"/>
                      <a:pt x="65" y="193"/>
                      <a:pt x="65" y="192"/>
                    </a:cubicBezTo>
                    <a:cubicBezTo>
                      <a:pt x="64" y="192"/>
                      <a:pt x="64" y="192"/>
                      <a:pt x="64" y="192"/>
                    </a:cubicBezTo>
                    <a:cubicBezTo>
                      <a:pt x="51" y="188"/>
                      <a:pt x="51" y="176"/>
                      <a:pt x="58" y="169"/>
                    </a:cubicBezTo>
                    <a:cubicBezTo>
                      <a:pt x="58" y="169"/>
                      <a:pt x="58" y="169"/>
                      <a:pt x="58" y="169"/>
                    </a:cubicBezTo>
                    <a:cubicBezTo>
                      <a:pt x="58" y="169"/>
                      <a:pt x="59" y="168"/>
                      <a:pt x="59" y="168"/>
                    </a:cubicBezTo>
                    <a:cubicBezTo>
                      <a:pt x="58" y="168"/>
                      <a:pt x="58" y="168"/>
                      <a:pt x="58" y="168"/>
                    </a:cubicBezTo>
                    <a:cubicBezTo>
                      <a:pt x="56" y="166"/>
                      <a:pt x="55" y="164"/>
                      <a:pt x="53" y="163"/>
                    </a:cubicBezTo>
                    <a:cubicBezTo>
                      <a:pt x="52" y="162"/>
                      <a:pt x="51" y="161"/>
                      <a:pt x="50" y="160"/>
                    </a:cubicBezTo>
                    <a:cubicBezTo>
                      <a:pt x="50" y="160"/>
                      <a:pt x="50" y="160"/>
                      <a:pt x="50" y="160"/>
                    </a:cubicBezTo>
                    <a:cubicBezTo>
                      <a:pt x="49" y="160"/>
                      <a:pt x="49" y="159"/>
                      <a:pt x="48" y="159"/>
                    </a:cubicBezTo>
                    <a:cubicBezTo>
                      <a:pt x="48" y="158"/>
                      <a:pt x="48" y="158"/>
                      <a:pt x="47" y="158"/>
                    </a:cubicBezTo>
                    <a:cubicBezTo>
                      <a:pt x="47" y="158"/>
                      <a:pt x="47" y="158"/>
                      <a:pt x="47" y="158"/>
                    </a:cubicBezTo>
                    <a:cubicBezTo>
                      <a:pt x="47" y="158"/>
                      <a:pt x="40" y="164"/>
                      <a:pt x="37" y="165"/>
                    </a:cubicBezTo>
                    <a:cubicBezTo>
                      <a:pt x="37" y="165"/>
                      <a:pt x="37" y="165"/>
                      <a:pt x="36" y="165"/>
                    </a:cubicBezTo>
                    <a:cubicBezTo>
                      <a:pt x="36" y="165"/>
                      <a:pt x="36" y="165"/>
                      <a:pt x="36" y="165"/>
                    </a:cubicBezTo>
                    <a:cubicBezTo>
                      <a:pt x="30" y="168"/>
                      <a:pt x="21" y="165"/>
                      <a:pt x="14" y="162"/>
                    </a:cubicBezTo>
                    <a:cubicBezTo>
                      <a:pt x="11" y="160"/>
                      <a:pt x="9" y="158"/>
                      <a:pt x="6" y="156"/>
                    </a:cubicBezTo>
                    <a:cubicBezTo>
                      <a:pt x="6" y="155"/>
                      <a:pt x="5" y="155"/>
                      <a:pt x="5" y="154"/>
                    </a:cubicBezTo>
                    <a:cubicBezTo>
                      <a:pt x="2" y="152"/>
                      <a:pt x="0" y="149"/>
                      <a:pt x="0" y="147"/>
                    </a:cubicBezTo>
                    <a:cubicBezTo>
                      <a:pt x="0" y="147"/>
                      <a:pt x="0" y="147"/>
                      <a:pt x="0" y="147"/>
                    </a:cubicBezTo>
                    <a:cubicBezTo>
                      <a:pt x="4" y="147"/>
                      <a:pt x="6" y="148"/>
                      <a:pt x="9" y="149"/>
                    </a:cubicBezTo>
                    <a:cubicBezTo>
                      <a:pt x="10" y="149"/>
                      <a:pt x="10" y="149"/>
                      <a:pt x="10" y="149"/>
                    </a:cubicBezTo>
                    <a:cubicBezTo>
                      <a:pt x="13" y="149"/>
                      <a:pt x="18" y="149"/>
                      <a:pt x="20" y="149"/>
                    </a:cubicBezTo>
                    <a:cubicBezTo>
                      <a:pt x="20" y="149"/>
                      <a:pt x="20" y="149"/>
                      <a:pt x="20" y="150"/>
                    </a:cubicBezTo>
                    <a:cubicBezTo>
                      <a:pt x="20" y="150"/>
                      <a:pt x="19" y="150"/>
                      <a:pt x="19" y="151"/>
                    </a:cubicBezTo>
                    <a:cubicBezTo>
                      <a:pt x="19" y="151"/>
                      <a:pt x="19" y="151"/>
                      <a:pt x="19" y="151"/>
                    </a:cubicBezTo>
                    <a:cubicBezTo>
                      <a:pt x="19" y="151"/>
                      <a:pt x="19" y="151"/>
                      <a:pt x="18" y="152"/>
                    </a:cubicBezTo>
                    <a:cubicBezTo>
                      <a:pt x="18" y="152"/>
                      <a:pt x="18" y="152"/>
                      <a:pt x="18" y="152"/>
                    </a:cubicBezTo>
                    <a:cubicBezTo>
                      <a:pt x="18" y="152"/>
                      <a:pt x="18" y="152"/>
                      <a:pt x="18" y="152"/>
                    </a:cubicBezTo>
                    <a:cubicBezTo>
                      <a:pt x="17" y="153"/>
                      <a:pt x="17" y="153"/>
                      <a:pt x="17" y="154"/>
                    </a:cubicBezTo>
                    <a:cubicBezTo>
                      <a:pt x="17" y="154"/>
                      <a:pt x="17" y="154"/>
                      <a:pt x="17" y="154"/>
                    </a:cubicBezTo>
                    <a:cubicBezTo>
                      <a:pt x="17" y="154"/>
                      <a:pt x="16" y="154"/>
                      <a:pt x="16" y="154"/>
                    </a:cubicBezTo>
                    <a:cubicBezTo>
                      <a:pt x="16" y="154"/>
                      <a:pt x="16" y="155"/>
                      <a:pt x="16" y="155"/>
                    </a:cubicBezTo>
                    <a:cubicBezTo>
                      <a:pt x="16" y="155"/>
                      <a:pt x="16" y="155"/>
                      <a:pt x="16" y="155"/>
                    </a:cubicBezTo>
                    <a:cubicBezTo>
                      <a:pt x="17" y="156"/>
                      <a:pt x="19" y="156"/>
                      <a:pt x="20" y="156"/>
                    </a:cubicBezTo>
                    <a:cubicBezTo>
                      <a:pt x="20" y="156"/>
                      <a:pt x="20" y="156"/>
                      <a:pt x="21" y="156"/>
                    </a:cubicBezTo>
                    <a:cubicBezTo>
                      <a:pt x="21" y="156"/>
                      <a:pt x="21" y="156"/>
                      <a:pt x="21" y="156"/>
                    </a:cubicBezTo>
                    <a:cubicBezTo>
                      <a:pt x="23" y="157"/>
                      <a:pt x="26" y="157"/>
                      <a:pt x="28" y="157"/>
                    </a:cubicBezTo>
                    <a:cubicBezTo>
                      <a:pt x="28" y="157"/>
                      <a:pt x="29" y="157"/>
                      <a:pt x="29" y="157"/>
                    </a:cubicBezTo>
                    <a:cubicBezTo>
                      <a:pt x="29" y="156"/>
                      <a:pt x="30" y="156"/>
                      <a:pt x="30" y="156"/>
                    </a:cubicBezTo>
                    <a:cubicBezTo>
                      <a:pt x="32" y="156"/>
                      <a:pt x="33" y="156"/>
                      <a:pt x="34" y="156"/>
                    </a:cubicBezTo>
                    <a:cubicBezTo>
                      <a:pt x="35" y="155"/>
                      <a:pt x="35" y="155"/>
                      <a:pt x="36" y="155"/>
                    </a:cubicBezTo>
                    <a:cubicBezTo>
                      <a:pt x="37" y="155"/>
                      <a:pt x="38" y="154"/>
                      <a:pt x="38" y="154"/>
                    </a:cubicBezTo>
                    <a:cubicBezTo>
                      <a:pt x="38" y="154"/>
                      <a:pt x="39" y="154"/>
                      <a:pt x="39" y="153"/>
                    </a:cubicBezTo>
                    <a:cubicBezTo>
                      <a:pt x="39" y="153"/>
                      <a:pt x="39" y="153"/>
                      <a:pt x="39" y="153"/>
                    </a:cubicBezTo>
                    <a:cubicBezTo>
                      <a:pt x="39" y="153"/>
                      <a:pt x="39" y="153"/>
                      <a:pt x="39" y="153"/>
                    </a:cubicBezTo>
                    <a:cubicBezTo>
                      <a:pt x="40" y="153"/>
                      <a:pt x="40" y="152"/>
                      <a:pt x="40" y="152"/>
                    </a:cubicBezTo>
                    <a:cubicBezTo>
                      <a:pt x="40" y="152"/>
                      <a:pt x="40" y="152"/>
                      <a:pt x="40" y="152"/>
                    </a:cubicBezTo>
                    <a:cubicBezTo>
                      <a:pt x="39" y="151"/>
                      <a:pt x="38" y="150"/>
                      <a:pt x="37" y="149"/>
                    </a:cubicBezTo>
                    <a:cubicBezTo>
                      <a:pt x="37" y="149"/>
                      <a:pt x="36" y="148"/>
                      <a:pt x="36" y="148"/>
                    </a:cubicBezTo>
                    <a:cubicBezTo>
                      <a:pt x="35" y="147"/>
                      <a:pt x="34" y="146"/>
                      <a:pt x="33" y="145"/>
                    </a:cubicBezTo>
                    <a:cubicBezTo>
                      <a:pt x="32" y="143"/>
                      <a:pt x="30" y="142"/>
                      <a:pt x="29" y="141"/>
                    </a:cubicBezTo>
                    <a:cubicBezTo>
                      <a:pt x="29" y="141"/>
                      <a:pt x="29" y="141"/>
                      <a:pt x="29" y="141"/>
                    </a:cubicBezTo>
                    <a:cubicBezTo>
                      <a:pt x="28" y="141"/>
                      <a:pt x="28" y="141"/>
                      <a:pt x="28" y="142"/>
                    </a:cubicBezTo>
                    <a:cubicBezTo>
                      <a:pt x="28" y="142"/>
                      <a:pt x="27" y="142"/>
                      <a:pt x="27" y="142"/>
                    </a:cubicBezTo>
                    <a:cubicBezTo>
                      <a:pt x="27" y="142"/>
                      <a:pt x="27" y="143"/>
                      <a:pt x="27" y="144"/>
                    </a:cubicBezTo>
                    <a:cubicBezTo>
                      <a:pt x="27" y="144"/>
                      <a:pt x="27" y="144"/>
                      <a:pt x="27" y="144"/>
                    </a:cubicBezTo>
                    <a:cubicBezTo>
                      <a:pt x="27" y="144"/>
                      <a:pt x="26" y="145"/>
                      <a:pt x="26" y="145"/>
                    </a:cubicBezTo>
                    <a:cubicBezTo>
                      <a:pt x="26" y="145"/>
                      <a:pt x="26" y="145"/>
                      <a:pt x="26" y="145"/>
                    </a:cubicBezTo>
                    <a:cubicBezTo>
                      <a:pt x="26" y="144"/>
                      <a:pt x="26" y="144"/>
                      <a:pt x="25" y="143"/>
                    </a:cubicBezTo>
                    <a:cubicBezTo>
                      <a:pt x="25" y="143"/>
                      <a:pt x="25" y="143"/>
                      <a:pt x="25" y="143"/>
                    </a:cubicBezTo>
                    <a:cubicBezTo>
                      <a:pt x="25" y="142"/>
                      <a:pt x="24" y="141"/>
                      <a:pt x="24" y="141"/>
                    </a:cubicBezTo>
                    <a:cubicBezTo>
                      <a:pt x="23" y="140"/>
                      <a:pt x="23" y="139"/>
                      <a:pt x="23" y="138"/>
                    </a:cubicBezTo>
                    <a:cubicBezTo>
                      <a:pt x="22" y="138"/>
                      <a:pt x="22" y="137"/>
                      <a:pt x="22" y="137"/>
                    </a:cubicBezTo>
                    <a:cubicBezTo>
                      <a:pt x="22" y="137"/>
                      <a:pt x="22" y="137"/>
                      <a:pt x="22" y="136"/>
                    </a:cubicBezTo>
                    <a:cubicBezTo>
                      <a:pt x="22" y="136"/>
                      <a:pt x="21" y="136"/>
                      <a:pt x="21" y="135"/>
                    </a:cubicBezTo>
                    <a:cubicBezTo>
                      <a:pt x="21" y="134"/>
                      <a:pt x="21" y="134"/>
                      <a:pt x="20" y="133"/>
                    </a:cubicBezTo>
                    <a:cubicBezTo>
                      <a:pt x="20" y="133"/>
                      <a:pt x="20" y="132"/>
                      <a:pt x="20" y="132"/>
                    </a:cubicBezTo>
                    <a:cubicBezTo>
                      <a:pt x="19" y="130"/>
                      <a:pt x="18" y="129"/>
                      <a:pt x="18" y="128"/>
                    </a:cubicBezTo>
                    <a:cubicBezTo>
                      <a:pt x="18" y="128"/>
                      <a:pt x="18" y="128"/>
                      <a:pt x="18" y="128"/>
                    </a:cubicBezTo>
                    <a:cubicBezTo>
                      <a:pt x="24" y="129"/>
                      <a:pt x="30" y="131"/>
                      <a:pt x="36" y="133"/>
                    </a:cubicBezTo>
                    <a:cubicBezTo>
                      <a:pt x="36" y="133"/>
                      <a:pt x="36" y="133"/>
                      <a:pt x="36" y="133"/>
                    </a:cubicBezTo>
                    <a:cubicBezTo>
                      <a:pt x="35" y="133"/>
                      <a:pt x="34" y="134"/>
                      <a:pt x="33" y="135"/>
                    </a:cubicBezTo>
                    <a:cubicBezTo>
                      <a:pt x="33" y="136"/>
                      <a:pt x="32" y="136"/>
                      <a:pt x="32" y="137"/>
                    </a:cubicBezTo>
                    <a:cubicBezTo>
                      <a:pt x="32" y="137"/>
                      <a:pt x="33" y="137"/>
                      <a:pt x="33" y="137"/>
                    </a:cubicBezTo>
                    <a:cubicBezTo>
                      <a:pt x="35" y="138"/>
                      <a:pt x="37" y="140"/>
                      <a:pt x="39" y="141"/>
                    </a:cubicBezTo>
                    <a:cubicBezTo>
                      <a:pt x="39" y="141"/>
                      <a:pt x="39" y="141"/>
                      <a:pt x="39" y="141"/>
                    </a:cubicBezTo>
                    <a:cubicBezTo>
                      <a:pt x="39" y="141"/>
                      <a:pt x="39" y="141"/>
                      <a:pt x="39" y="141"/>
                    </a:cubicBezTo>
                    <a:cubicBezTo>
                      <a:pt x="41" y="142"/>
                      <a:pt x="43" y="143"/>
                      <a:pt x="44" y="143"/>
                    </a:cubicBezTo>
                    <a:cubicBezTo>
                      <a:pt x="45" y="144"/>
                      <a:pt x="46" y="144"/>
                      <a:pt x="47" y="144"/>
                    </a:cubicBezTo>
                    <a:cubicBezTo>
                      <a:pt x="47" y="145"/>
                      <a:pt x="48" y="145"/>
                      <a:pt x="48" y="145"/>
                    </a:cubicBezTo>
                    <a:cubicBezTo>
                      <a:pt x="48" y="145"/>
                      <a:pt x="48" y="145"/>
                      <a:pt x="48" y="145"/>
                    </a:cubicBezTo>
                    <a:cubicBezTo>
                      <a:pt x="48" y="145"/>
                      <a:pt x="48" y="145"/>
                      <a:pt x="48" y="145"/>
                    </a:cubicBezTo>
                    <a:cubicBezTo>
                      <a:pt x="49" y="145"/>
                      <a:pt x="49" y="144"/>
                      <a:pt x="49" y="144"/>
                    </a:cubicBezTo>
                    <a:cubicBezTo>
                      <a:pt x="49" y="144"/>
                      <a:pt x="49" y="143"/>
                      <a:pt x="49" y="143"/>
                    </a:cubicBezTo>
                    <a:cubicBezTo>
                      <a:pt x="49" y="143"/>
                      <a:pt x="49" y="143"/>
                      <a:pt x="49" y="143"/>
                    </a:cubicBezTo>
                    <a:cubicBezTo>
                      <a:pt x="49" y="143"/>
                      <a:pt x="49" y="143"/>
                      <a:pt x="49" y="142"/>
                    </a:cubicBezTo>
                    <a:cubicBezTo>
                      <a:pt x="50" y="142"/>
                      <a:pt x="50" y="141"/>
                      <a:pt x="50" y="141"/>
                    </a:cubicBezTo>
                    <a:cubicBezTo>
                      <a:pt x="50" y="140"/>
                      <a:pt x="50" y="140"/>
                      <a:pt x="50" y="140"/>
                    </a:cubicBezTo>
                    <a:cubicBezTo>
                      <a:pt x="50" y="139"/>
                      <a:pt x="50" y="139"/>
                      <a:pt x="50" y="138"/>
                    </a:cubicBezTo>
                    <a:cubicBezTo>
                      <a:pt x="50" y="138"/>
                      <a:pt x="50" y="137"/>
                      <a:pt x="50" y="137"/>
                    </a:cubicBezTo>
                    <a:cubicBezTo>
                      <a:pt x="50" y="137"/>
                      <a:pt x="50" y="137"/>
                      <a:pt x="50" y="137"/>
                    </a:cubicBezTo>
                    <a:cubicBezTo>
                      <a:pt x="50" y="135"/>
                      <a:pt x="49" y="133"/>
                      <a:pt x="48" y="131"/>
                    </a:cubicBezTo>
                    <a:cubicBezTo>
                      <a:pt x="48" y="131"/>
                      <a:pt x="48" y="131"/>
                      <a:pt x="48" y="131"/>
                    </a:cubicBezTo>
                    <a:cubicBezTo>
                      <a:pt x="48" y="131"/>
                      <a:pt x="48" y="131"/>
                      <a:pt x="48" y="131"/>
                    </a:cubicBezTo>
                    <a:cubicBezTo>
                      <a:pt x="47" y="130"/>
                      <a:pt x="47" y="130"/>
                      <a:pt x="47" y="130"/>
                    </a:cubicBezTo>
                    <a:cubicBezTo>
                      <a:pt x="46" y="129"/>
                      <a:pt x="46" y="128"/>
                      <a:pt x="45" y="127"/>
                    </a:cubicBezTo>
                    <a:cubicBezTo>
                      <a:pt x="45" y="127"/>
                      <a:pt x="45" y="127"/>
                      <a:pt x="45" y="127"/>
                    </a:cubicBezTo>
                    <a:cubicBezTo>
                      <a:pt x="45" y="127"/>
                      <a:pt x="45" y="127"/>
                      <a:pt x="45" y="127"/>
                    </a:cubicBezTo>
                    <a:cubicBezTo>
                      <a:pt x="45" y="127"/>
                      <a:pt x="45" y="127"/>
                      <a:pt x="45" y="127"/>
                    </a:cubicBezTo>
                    <a:cubicBezTo>
                      <a:pt x="44" y="128"/>
                      <a:pt x="44" y="128"/>
                      <a:pt x="43" y="129"/>
                    </a:cubicBezTo>
                    <a:cubicBezTo>
                      <a:pt x="43" y="129"/>
                      <a:pt x="43" y="129"/>
                      <a:pt x="43" y="129"/>
                    </a:cubicBezTo>
                    <a:cubicBezTo>
                      <a:pt x="42" y="130"/>
                      <a:pt x="41" y="131"/>
                      <a:pt x="40" y="131"/>
                    </a:cubicBezTo>
                    <a:cubicBezTo>
                      <a:pt x="40" y="131"/>
                      <a:pt x="40" y="131"/>
                      <a:pt x="40" y="131"/>
                    </a:cubicBezTo>
                    <a:cubicBezTo>
                      <a:pt x="40" y="131"/>
                      <a:pt x="40" y="131"/>
                      <a:pt x="40" y="131"/>
                    </a:cubicBezTo>
                    <a:cubicBezTo>
                      <a:pt x="40" y="131"/>
                      <a:pt x="40" y="131"/>
                      <a:pt x="40" y="131"/>
                    </a:cubicBezTo>
                    <a:cubicBezTo>
                      <a:pt x="39" y="126"/>
                      <a:pt x="38" y="124"/>
                      <a:pt x="37" y="121"/>
                    </a:cubicBezTo>
                    <a:cubicBezTo>
                      <a:pt x="37" y="121"/>
                      <a:pt x="37" y="120"/>
                      <a:pt x="36" y="119"/>
                    </a:cubicBezTo>
                    <a:cubicBezTo>
                      <a:pt x="36" y="118"/>
                      <a:pt x="35" y="117"/>
                      <a:pt x="34" y="116"/>
                    </a:cubicBezTo>
                    <a:cubicBezTo>
                      <a:pt x="34" y="116"/>
                      <a:pt x="34" y="116"/>
                      <a:pt x="33" y="115"/>
                    </a:cubicBezTo>
                    <a:cubicBezTo>
                      <a:pt x="33" y="115"/>
                      <a:pt x="33" y="115"/>
                      <a:pt x="33" y="115"/>
                    </a:cubicBezTo>
                    <a:cubicBezTo>
                      <a:pt x="33" y="114"/>
                      <a:pt x="33" y="114"/>
                      <a:pt x="33" y="114"/>
                    </a:cubicBezTo>
                    <a:cubicBezTo>
                      <a:pt x="32" y="113"/>
                      <a:pt x="32" y="113"/>
                      <a:pt x="32" y="112"/>
                    </a:cubicBezTo>
                    <a:cubicBezTo>
                      <a:pt x="32" y="112"/>
                      <a:pt x="32" y="112"/>
                      <a:pt x="32" y="112"/>
                    </a:cubicBezTo>
                    <a:cubicBezTo>
                      <a:pt x="32" y="112"/>
                      <a:pt x="32" y="112"/>
                      <a:pt x="32" y="112"/>
                    </a:cubicBezTo>
                    <a:cubicBezTo>
                      <a:pt x="32" y="112"/>
                      <a:pt x="33" y="112"/>
                      <a:pt x="33" y="112"/>
                    </a:cubicBezTo>
                    <a:cubicBezTo>
                      <a:pt x="33" y="112"/>
                      <a:pt x="34" y="112"/>
                      <a:pt x="34" y="112"/>
                    </a:cubicBezTo>
                    <a:cubicBezTo>
                      <a:pt x="34" y="112"/>
                      <a:pt x="35" y="112"/>
                      <a:pt x="36" y="113"/>
                    </a:cubicBezTo>
                    <a:cubicBezTo>
                      <a:pt x="36" y="113"/>
                      <a:pt x="36" y="113"/>
                      <a:pt x="36" y="113"/>
                    </a:cubicBezTo>
                    <a:cubicBezTo>
                      <a:pt x="36" y="113"/>
                      <a:pt x="37" y="113"/>
                      <a:pt x="37" y="113"/>
                    </a:cubicBezTo>
                    <a:cubicBezTo>
                      <a:pt x="38" y="114"/>
                      <a:pt x="39" y="114"/>
                      <a:pt x="40" y="115"/>
                    </a:cubicBezTo>
                    <a:cubicBezTo>
                      <a:pt x="40" y="115"/>
                      <a:pt x="41" y="116"/>
                      <a:pt x="41" y="116"/>
                    </a:cubicBezTo>
                    <a:cubicBezTo>
                      <a:pt x="42" y="117"/>
                      <a:pt x="43" y="118"/>
                      <a:pt x="44" y="118"/>
                    </a:cubicBezTo>
                    <a:cubicBezTo>
                      <a:pt x="45" y="119"/>
                      <a:pt x="45" y="119"/>
                      <a:pt x="46" y="120"/>
                    </a:cubicBezTo>
                    <a:cubicBezTo>
                      <a:pt x="46" y="120"/>
                      <a:pt x="47" y="121"/>
                      <a:pt x="47" y="121"/>
                    </a:cubicBezTo>
                    <a:cubicBezTo>
                      <a:pt x="48" y="121"/>
                      <a:pt x="48" y="122"/>
                      <a:pt x="48" y="122"/>
                    </a:cubicBezTo>
                    <a:cubicBezTo>
                      <a:pt x="49" y="123"/>
                      <a:pt x="49" y="123"/>
                      <a:pt x="50" y="123"/>
                    </a:cubicBezTo>
                    <a:cubicBezTo>
                      <a:pt x="50" y="123"/>
                      <a:pt x="50" y="123"/>
                      <a:pt x="50" y="124"/>
                    </a:cubicBezTo>
                    <a:cubicBezTo>
                      <a:pt x="50" y="124"/>
                      <a:pt x="50" y="124"/>
                      <a:pt x="50" y="124"/>
                    </a:cubicBezTo>
                    <a:cubicBezTo>
                      <a:pt x="50" y="124"/>
                      <a:pt x="50" y="124"/>
                      <a:pt x="50" y="124"/>
                    </a:cubicBezTo>
                    <a:cubicBezTo>
                      <a:pt x="50" y="124"/>
                      <a:pt x="50" y="124"/>
                      <a:pt x="51" y="125"/>
                    </a:cubicBezTo>
                    <a:cubicBezTo>
                      <a:pt x="51" y="125"/>
                      <a:pt x="51" y="125"/>
                      <a:pt x="51" y="126"/>
                    </a:cubicBezTo>
                    <a:cubicBezTo>
                      <a:pt x="52" y="126"/>
                      <a:pt x="52" y="126"/>
                      <a:pt x="52" y="126"/>
                    </a:cubicBezTo>
                    <a:cubicBezTo>
                      <a:pt x="52" y="126"/>
                      <a:pt x="52" y="127"/>
                      <a:pt x="53" y="127"/>
                    </a:cubicBezTo>
                    <a:cubicBezTo>
                      <a:pt x="53" y="128"/>
                      <a:pt x="54" y="129"/>
                      <a:pt x="55" y="130"/>
                    </a:cubicBezTo>
                    <a:cubicBezTo>
                      <a:pt x="55" y="130"/>
                      <a:pt x="55" y="130"/>
                      <a:pt x="55" y="130"/>
                    </a:cubicBezTo>
                    <a:cubicBezTo>
                      <a:pt x="55" y="130"/>
                      <a:pt x="55" y="130"/>
                      <a:pt x="55" y="130"/>
                    </a:cubicBezTo>
                    <a:cubicBezTo>
                      <a:pt x="55" y="130"/>
                      <a:pt x="55" y="131"/>
                      <a:pt x="55" y="131"/>
                    </a:cubicBezTo>
                    <a:cubicBezTo>
                      <a:pt x="55" y="132"/>
                      <a:pt x="56" y="132"/>
                      <a:pt x="56" y="133"/>
                    </a:cubicBezTo>
                    <a:cubicBezTo>
                      <a:pt x="57" y="135"/>
                      <a:pt x="58" y="138"/>
                      <a:pt x="57" y="141"/>
                    </a:cubicBezTo>
                    <a:cubicBezTo>
                      <a:pt x="57" y="141"/>
                      <a:pt x="57" y="141"/>
                      <a:pt x="57" y="142"/>
                    </a:cubicBezTo>
                    <a:cubicBezTo>
                      <a:pt x="57" y="142"/>
                      <a:pt x="57" y="142"/>
                      <a:pt x="57" y="142"/>
                    </a:cubicBezTo>
                    <a:cubicBezTo>
                      <a:pt x="57" y="143"/>
                      <a:pt x="57" y="144"/>
                      <a:pt x="56" y="146"/>
                    </a:cubicBezTo>
                    <a:cubicBezTo>
                      <a:pt x="56" y="147"/>
                      <a:pt x="56" y="148"/>
                      <a:pt x="55" y="149"/>
                    </a:cubicBezTo>
                    <a:cubicBezTo>
                      <a:pt x="55" y="149"/>
                      <a:pt x="55" y="150"/>
                      <a:pt x="55" y="150"/>
                    </a:cubicBezTo>
                    <a:cubicBezTo>
                      <a:pt x="56" y="151"/>
                      <a:pt x="58" y="153"/>
                      <a:pt x="59" y="154"/>
                    </a:cubicBezTo>
                    <a:cubicBezTo>
                      <a:pt x="60" y="155"/>
                      <a:pt x="60" y="155"/>
                      <a:pt x="61" y="156"/>
                    </a:cubicBezTo>
                    <a:cubicBezTo>
                      <a:pt x="61" y="156"/>
                      <a:pt x="61" y="156"/>
                      <a:pt x="62" y="157"/>
                    </a:cubicBezTo>
                    <a:cubicBezTo>
                      <a:pt x="62" y="157"/>
                      <a:pt x="62" y="157"/>
                      <a:pt x="62" y="157"/>
                    </a:cubicBezTo>
                    <a:cubicBezTo>
                      <a:pt x="62" y="157"/>
                      <a:pt x="62" y="157"/>
                      <a:pt x="62" y="157"/>
                    </a:cubicBezTo>
                    <a:cubicBezTo>
                      <a:pt x="62" y="157"/>
                      <a:pt x="62" y="157"/>
                      <a:pt x="62" y="157"/>
                    </a:cubicBezTo>
                    <a:cubicBezTo>
                      <a:pt x="62" y="157"/>
                      <a:pt x="62" y="157"/>
                      <a:pt x="62" y="157"/>
                    </a:cubicBezTo>
                    <a:cubicBezTo>
                      <a:pt x="62" y="157"/>
                      <a:pt x="62" y="157"/>
                      <a:pt x="62" y="157"/>
                    </a:cubicBezTo>
                    <a:cubicBezTo>
                      <a:pt x="63" y="157"/>
                      <a:pt x="63" y="157"/>
                      <a:pt x="63" y="156"/>
                    </a:cubicBezTo>
                    <a:cubicBezTo>
                      <a:pt x="63" y="156"/>
                      <a:pt x="63" y="156"/>
                      <a:pt x="63" y="156"/>
                    </a:cubicBezTo>
                    <a:cubicBezTo>
                      <a:pt x="63" y="156"/>
                      <a:pt x="63" y="156"/>
                      <a:pt x="63" y="156"/>
                    </a:cubicBezTo>
                    <a:cubicBezTo>
                      <a:pt x="64" y="155"/>
                      <a:pt x="65" y="155"/>
                      <a:pt x="65" y="154"/>
                    </a:cubicBezTo>
                    <a:cubicBezTo>
                      <a:pt x="68" y="153"/>
                      <a:pt x="71" y="152"/>
                      <a:pt x="75" y="152"/>
                    </a:cubicBezTo>
                    <a:cubicBezTo>
                      <a:pt x="75" y="152"/>
                      <a:pt x="76" y="152"/>
                      <a:pt x="77" y="152"/>
                    </a:cubicBezTo>
                    <a:cubicBezTo>
                      <a:pt x="78" y="153"/>
                      <a:pt x="79" y="153"/>
                      <a:pt x="80" y="153"/>
                    </a:cubicBezTo>
                    <a:cubicBezTo>
                      <a:pt x="80" y="153"/>
                      <a:pt x="80" y="153"/>
                      <a:pt x="80" y="153"/>
                    </a:cubicBezTo>
                    <a:cubicBezTo>
                      <a:pt x="81" y="153"/>
                      <a:pt x="82" y="154"/>
                      <a:pt x="83" y="155"/>
                    </a:cubicBezTo>
                    <a:cubicBezTo>
                      <a:pt x="84" y="156"/>
                      <a:pt x="86" y="159"/>
                      <a:pt x="86" y="161"/>
                    </a:cubicBezTo>
                    <a:cubicBezTo>
                      <a:pt x="86" y="162"/>
                      <a:pt x="87" y="162"/>
                      <a:pt x="87" y="163"/>
                    </a:cubicBezTo>
                    <a:cubicBezTo>
                      <a:pt x="87" y="164"/>
                      <a:pt x="87" y="165"/>
                      <a:pt x="86" y="166"/>
                    </a:cubicBezTo>
                    <a:cubicBezTo>
                      <a:pt x="86" y="166"/>
                      <a:pt x="86" y="167"/>
                      <a:pt x="86" y="167"/>
                    </a:cubicBezTo>
                    <a:cubicBezTo>
                      <a:pt x="86" y="168"/>
                      <a:pt x="85" y="169"/>
                      <a:pt x="85" y="170"/>
                    </a:cubicBezTo>
                    <a:cubicBezTo>
                      <a:pt x="85" y="170"/>
                      <a:pt x="85" y="170"/>
                      <a:pt x="85" y="170"/>
                    </a:cubicBezTo>
                    <a:cubicBezTo>
                      <a:pt x="84" y="170"/>
                      <a:pt x="84" y="170"/>
                      <a:pt x="84" y="171"/>
                    </a:cubicBezTo>
                    <a:cubicBezTo>
                      <a:pt x="84" y="171"/>
                      <a:pt x="84" y="171"/>
                      <a:pt x="83" y="171"/>
                    </a:cubicBezTo>
                    <a:cubicBezTo>
                      <a:pt x="83" y="171"/>
                      <a:pt x="84" y="172"/>
                      <a:pt x="84" y="172"/>
                    </a:cubicBezTo>
                    <a:cubicBezTo>
                      <a:pt x="84" y="172"/>
                      <a:pt x="84" y="172"/>
                      <a:pt x="84" y="172"/>
                    </a:cubicBezTo>
                    <a:cubicBezTo>
                      <a:pt x="84" y="172"/>
                      <a:pt x="84" y="172"/>
                      <a:pt x="84" y="173"/>
                    </a:cubicBezTo>
                    <a:cubicBezTo>
                      <a:pt x="84" y="173"/>
                      <a:pt x="85" y="172"/>
                      <a:pt x="85" y="172"/>
                    </a:cubicBezTo>
                    <a:cubicBezTo>
                      <a:pt x="85" y="172"/>
                      <a:pt x="86" y="172"/>
                      <a:pt x="86" y="172"/>
                    </a:cubicBezTo>
                    <a:cubicBezTo>
                      <a:pt x="88" y="172"/>
                      <a:pt x="91" y="172"/>
                      <a:pt x="93" y="173"/>
                    </a:cubicBezTo>
                    <a:cubicBezTo>
                      <a:pt x="93" y="173"/>
                      <a:pt x="93" y="173"/>
                      <a:pt x="93" y="173"/>
                    </a:cubicBezTo>
                    <a:cubicBezTo>
                      <a:pt x="94" y="173"/>
                      <a:pt x="94" y="174"/>
                      <a:pt x="95" y="174"/>
                    </a:cubicBezTo>
                    <a:cubicBezTo>
                      <a:pt x="96" y="175"/>
                      <a:pt x="96" y="176"/>
                      <a:pt x="97" y="176"/>
                    </a:cubicBezTo>
                    <a:cubicBezTo>
                      <a:pt x="97" y="176"/>
                      <a:pt x="97" y="176"/>
                      <a:pt x="97" y="176"/>
                    </a:cubicBezTo>
                    <a:cubicBezTo>
                      <a:pt x="98" y="176"/>
                      <a:pt x="98" y="176"/>
                      <a:pt x="99" y="176"/>
                    </a:cubicBezTo>
                    <a:cubicBezTo>
                      <a:pt x="101" y="177"/>
                      <a:pt x="103" y="175"/>
                      <a:pt x="105" y="173"/>
                    </a:cubicBezTo>
                    <a:cubicBezTo>
                      <a:pt x="105" y="173"/>
                      <a:pt x="106" y="172"/>
                      <a:pt x="106" y="172"/>
                    </a:cubicBezTo>
                    <a:cubicBezTo>
                      <a:pt x="106" y="172"/>
                      <a:pt x="106" y="172"/>
                      <a:pt x="106" y="172"/>
                    </a:cubicBezTo>
                    <a:cubicBezTo>
                      <a:pt x="107" y="171"/>
                      <a:pt x="107" y="170"/>
                      <a:pt x="108" y="168"/>
                    </a:cubicBezTo>
                    <a:cubicBezTo>
                      <a:pt x="108" y="167"/>
                      <a:pt x="109" y="164"/>
                      <a:pt x="109" y="162"/>
                    </a:cubicBezTo>
                    <a:cubicBezTo>
                      <a:pt x="108" y="161"/>
                      <a:pt x="107" y="160"/>
                      <a:pt x="106" y="159"/>
                    </a:cubicBezTo>
                    <a:cubicBezTo>
                      <a:pt x="106" y="159"/>
                      <a:pt x="106" y="159"/>
                      <a:pt x="106" y="159"/>
                    </a:cubicBezTo>
                    <a:cubicBezTo>
                      <a:pt x="106" y="159"/>
                      <a:pt x="105" y="158"/>
                      <a:pt x="104" y="158"/>
                    </a:cubicBezTo>
                    <a:cubicBezTo>
                      <a:pt x="102" y="157"/>
                      <a:pt x="100" y="156"/>
                      <a:pt x="98" y="155"/>
                    </a:cubicBezTo>
                    <a:cubicBezTo>
                      <a:pt x="94" y="153"/>
                      <a:pt x="90" y="150"/>
                      <a:pt x="88" y="148"/>
                    </a:cubicBezTo>
                    <a:cubicBezTo>
                      <a:pt x="87" y="147"/>
                      <a:pt x="87" y="147"/>
                      <a:pt x="87" y="147"/>
                    </a:cubicBezTo>
                    <a:cubicBezTo>
                      <a:pt x="87" y="147"/>
                      <a:pt x="87" y="147"/>
                      <a:pt x="87" y="147"/>
                    </a:cubicBezTo>
                    <a:cubicBezTo>
                      <a:pt x="86" y="147"/>
                      <a:pt x="86" y="146"/>
                      <a:pt x="86" y="146"/>
                    </a:cubicBezTo>
                    <a:cubicBezTo>
                      <a:pt x="85" y="146"/>
                      <a:pt x="84" y="145"/>
                      <a:pt x="83" y="145"/>
                    </a:cubicBezTo>
                    <a:cubicBezTo>
                      <a:pt x="83" y="145"/>
                      <a:pt x="83" y="145"/>
                      <a:pt x="83" y="145"/>
                    </a:cubicBezTo>
                    <a:cubicBezTo>
                      <a:pt x="82" y="144"/>
                      <a:pt x="81" y="144"/>
                      <a:pt x="80" y="144"/>
                    </a:cubicBezTo>
                    <a:cubicBezTo>
                      <a:pt x="76" y="142"/>
                      <a:pt x="72" y="140"/>
                      <a:pt x="67" y="136"/>
                    </a:cubicBezTo>
                    <a:cubicBezTo>
                      <a:pt x="66" y="135"/>
                      <a:pt x="65" y="134"/>
                      <a:pt x="64" y="132"/>
                    </a:cubicBezTo>
                    <a:cubicBezTo>
                      <a:pt x="64" y="132"/>
                      <a:pt x="64" y="132"/>
                      <a:pt x="64" y="132"/>
                    </a:cubicBezTo>
                    <a:cubicBezTo>
                      <a:pt x="62" y="130"/>
                      <a:pt x="61" y="127"/>
                      <a:pt x="60" y="124"/>
                    </a:cubicBezTo>
                    <a:cubicBezTo>
                      <a:pt x="58" y="119"/>
                      <a:pt x="58" y="114"/>
                      <a:pt x="59" y="110"/>
                    </a:cubicBezTo>
                    <a:cubicBezTo>
                      <a:pt x="60" y="109"/>
                      <a:pt x="60" y="108"/>
                      <a:pt x="60" y="108"/>
                    </a:cubicBezTo>
                    <a:cubicBezTo>
                      <a:pt x="61" y="107"/>
                      <a:pt x="61" y="106"/>
                      <a:pt x="61" y="106"/>
                    </a:cubicBezTo>
                    <a:cubicBezTo>
                      <a:pt x="62" y="105"/>
                      <a:pt x="62" y="105"/>
                      <a:pt x="62" y="105"/>
                    </a:cubicBezTo>
                    <a:cubicBezTo>
                      <a:pt x="63" y="104"/>
                      <a:pt x="64" y="103"/>
                      <a:pt x="65" y="101"/>
                    </a:cubicBezTo>
                    <a:cubicBezTo>
                      <a:pt x="66" y="100"/>
                      <a:pt x="67" y="100"/>
                      <a:pt x="68" y="99"/>
                    </a:cubicBezTo>
                    <a:cubicBezTo>
                      <a:pt x="68" y="99"/>
                      <a:pt x="68" y="99"/>
                      <a:pt x="68" y="99"/>
                    </a:cubicBezTo>
                    <a:cubicBezTo>
                      <a:pt x="68" y="98"/>
                      <a:pt x="69" y="97"/>
                      <a:pt x="70" y="96"/>
                    </a:cubicBezTo>
                    <a:cubicBezTo>
                      <a:pt x="72" y="93"/>
                      <a:pt x="73" y="90"/>
                      <a:pt x="73" y="86"/>
                    </a:cubicBezTo>
                    <a:cubicBezTo>
                      <a:pt x="73" y="85"/>
                      <a:pt x="73" y="83"/>
                      <a:pt x="74" y="81"/>
                    </a:cubicBezTo>
                    <a:cubicBezTo>
                      <a:pt x="74" y="81"/>
                      <a:pt x="74" y="80"/>
                      <a:pt x="74" y="80"/>
                    </a:cubicBezTo>
                    <a:cubicBezTo>
                      <a:pt x="75" y="77"/>
                      <a:pt x="76" y="74"/>
                      <a:pt x="77" y="72"/>
                    </a:cubicBezTo>
                    <a:cubicBezTo>
                      <a:pt x="77" y="72"/>
                      <a:pt x="77" y="71"/>
                      <a:pt x="77" y="71"/>
                    </a:cubicBezTo>
                    <a:cubicBezTo>
                      <a:pt x="77" y="71"/>
                      <a:pt x="77" y="70"/>
                      <a:pt x="77" y="70"/>
                    </a:cubicBezTo>
                    <a:cubicBezTo>
                      <a:pt x="69" y="57"/>
                      <a:pt x="70" y="46"/>
                      <a:pt x="76" y="37"/>
                    </a:cubicBezTo>
                    <a:cubicBezTo>
                      <a:pt x="76" y="36"/>
                      <a:pt x="77" y="35"/>
                      <a:pt x="77" y="34"/>
                    </a:cubicBezTo>
                    <a:cubicBezTo>
                      <a:pt x="78" y="33"/>
                      <a:pt x="79" y="33"/>
                      <a:pt x="79" y="32"/>
                    </a:cubicBezTo>
                    <a:cubicBezTo>
                      <a:pt x="81" y="30"/>
                      <a:pt x="83" y="28"/>
                      <a:pt x="85" y="26"/>
                    </a:cubicBezTo>
                    <a:cubicBezTo>
                      <a:pt x="88" y="22"/>
                      <a:pt x="92" y="19"/>
                      <a:pt x="97" y="16"/>
                    </a:cubicBezTo>
                    <a:cubicBezTo>
                      <a:pt x="103" y="11"/>
                      <a:pt x="118" y="0"/>
                      <a:pt x="122" y="3"/>
                    </a:cubicBezTo>
                    <a:cubicBezTo>
                      <a:pt x="122" y="3"/>
                      <a:pt x="122" y="4"/>
                      <a:pt x="122" y="5"/>
                    </a:cubicBezTo>
                    <a:cubicBezTo>
                      <a:pt x="122" y="7"/>
                      <a:pt x="120" y="9"/>
                      <a:pt x="118" y="11"/>
                    </a:cubicBezTo>
                    <a:cubicBezTo>
                      <a:pt x="116" y="13"/>
                      <a:pt x="113" y="16"/>
                      <a:pt x="111" y="18"/>
                    </a:cubicBezTo>
                    <a:cubicBezTo>
                      <a:pt x="110" y="19"/>
                      <a:pt x="109" y="20"/>
                      <a:pt x="108" y="21"/>
                    </a:cubicBezTo>
                    <a:cubicBezTo>
                      <a:pt x="107" y="22"/>
                      <a:pt x="106" y="24"/>
                      <a:pt x="106" y="26"/>
                    </a:cubicBezTo>
                    <a:cubicBezTo>
                      <a:pt x="106" y="26"/>
                      <a:pt x="106" y="27"/>
                      <a:pt x="106" y="27"/>
                    </a:cubicBezTo>
                    <a:cubicBezTo>
                      <a:pt x="105" y="30"/>
                      <a:pt x="107" y="33"/>
                      <a:pt x="109" y="36"/>
                    </a:cubicBezTo>
                    <a:cubicBezTo>
                      <a:pt x="110" y="36"/>
                      <a:pt x="110" y="37"/>
                      <a:pt x="110" y="37"/>
                    </a:cubicBezTo>
                    <a:cubicBezTo>
                      <a:pt x="110" y="37"/>
                      <a:pt x="110" y="37"/>
                      <a:pt x="110" y="37"/>
                    </a:cubicBezTo>
                    <a:cubicBezTo>
                      <a:pt x="111" y="37"/>
                      <a:pt x="111" y="37"/>
                      <a:pt x="111" y="38"/>
                    </a:cubicBezTo>
                    <a:cubicBezTo>
                      <a:pt x="111" y="37"/>
                      <a:pt x="112" y="37"/>
                      <a:pt x="112" y="37"/>
                    </a:cubicBezTo>
                    <a:cubicBezTo>
                      <a:pt x="112" y="37"/>
                      <a:pt x="113" y="36"/>
                      <a:pt x="114" y="36"/>
                    </a:cubicBezTo>
                    <a:cubicBezTo>
                      <a:pt x="116" y="35"/>
                      <a:pt x="119" y="34"/>
                      <a:pt x="122" y="33"/>
                    </a:cubicBezTo>
                    <a:cubicBezTo>
                      <a:pt x="122" y="33"/>
                      <a:pt x="123" y="33"/>
                      <a:pt x="124" y="33"/>
                    </a:cubicBezTo>
                    <a:cubicBezTo>
                      <a:pt x="129" y="32"/>
                      <a:pt x="135" y="31"/>
                      <a:pt x="140" y="31"/>
                    </a:cubicBezTo>
                    <a:cubicBezTo>
                      <a:pt x="142" y="31"/>
                      <a:pt x="144" y="31"/>
                      <a:pt x="146" y="31"/>
                    </a:cubicBezTo>
                    <a:cubicBezTo>
                      <a:pt x="146" y="31"/>
                      <a:pt x="146" y="31"/>
                      <a:pt x="146" y="31"/>
                    </a:cubicBezTo>
                    <a:cubicBezTo>
                      <a:pt x="148" y="32"/>
                      <a:pt x="150" y="32"/>
                      <a:pt x="152" y="32"/>
                    </a:cubicBezTo>
                    <a:cubicBezTo>
                      <a:pt x="159" y="33"/>
                      <a:pt x="166" y="37"/>
                      <a:pt x="173" y="41"/>
                    </a:cubicBezTo>
                    <a:cubicBezTo>
                      <a:pt x="176" y="44"/>
                      <a:pt x="179" y="46"/>
                      <a:pt x="181" y="48"/>
                    </a:cubicBezTo>
                    <a:cubicBezTo>
                      <a:pt x="182" y="49"/>
                      <a:pt x="182" y="49"/>
                      <a:pt x="182" y="49"/>
                    </a:cubicBezTo>
                    <a:cubicBezTo>
                      <a:pt x="182" y="49"/>
                      <a:pt x="182" y="50"/>
                      <a:pt x="183" y="50"/>
                    </a:cubicBezTo>
                    <a:cubicBezTo>
                      <a:pt x="184" y="51"/>
                      <a:pt x="185" y="53"/>
                      <a:pt x="185" y="54"/>
                    </a:cubicBezTo>
                    <a:cubicBezTo>
                      <a:pt x="192" y="53"/>
                      <a:pt x="202" y="52"/>
                      <a:pt x="207" y="47"/>
                    </a:cubicBezTo>
                    <a:cubicBezTo>
                      <a:pt x="207" y="47"/>
                      <a:pt x="207" y="47"/>
                      <a:pt x="207" y="47"/>
                    </a:cubicBezTo>
                    <a:cubicBezTo>
                      <a:pt x="208" y="44"/>
                      <a:pt x="208" y="41"/>
                      <a:pt x="207" y="38"/>
                    </a:cubicBezTo>
                    <a:cubicBezTo>
                      <a:pt x="207" y="33"/>
                      <a:pt x="205" y="27"/>
                      <a:pt x="204" y="22"/>
                    </a:cubicBezTo>
                    <a:cubicBezTo>
                      <a:pt x="204" y="22"/>
                      <a:pt x="204" y="22"/>
                      <a:pt x="204" y="22"/>
                    </a:cubicBezTo>
                    <a:cubicBezTo>
                      <a:pt x="203" y="21"/>
                      <a:pt x="202" y="20"/>
                      <a:pt x="202" y="19"/>
                    </a:cubicBezTo>
                    <a:cubicBezTo>
                      <a:pt x="201" y="18"/>
                      <a:pt x="201" y="16"/>
                      <a:pt x="201" y="15"/>
                    </a:cubicBezTo>
                    <a:cubicBezTo>
                      <a:pt x="201" y="15"/>
                      <a:pt x="201" y="15"/>
                      <a:pt x="201" y="15"/>
                    </a:cubicBezTo>
                    <a:cubicBezTo>
                      <a:pt x="201" y="15"/>
                      <a:pt x="201" y="14"/>
                      <a:pt x="201" y="14"/>
                    </a:cubicBezTo>
                    <a:cubicBezTo>
                      <a:pt x="202" y="13"/>
                      <a:pt x="204" y="13"/>
                      <a:pt x="207" y="14"/>
                    </a:cubicBezTo>
                    <a:cubicBezTo>
                      <a:pt x="208" y="15"/>
                      <a:pt x="209" y="16"/>
                      <a:pt x="210" y="17"/>
                    </a:cubicBezTo>
                    <a:cubicBezTo>
                      <a:pt x="213" y="19"/>
                      <a:pt x="217" y="22"/>
                      <a:pt x="219" y="25"/>
                    </a:cubicBezTo>
                    <a:cubicBezTo>
                      <a:pt x="228" y="34"/>
                      <a:pt x="233" y="44"/>
                      <a:pt x="233" y="48"/>
                    </a:cubicBezTo>
                    <a:cubicBezTo>
                      <a:pt x="234" y="52"/>
                      <a:pt x="234" y="54"/>
                      <a:pt x="234" y="5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54" name="Freeform 87">
                <a:extLst>
                  <a:ext uri="{FF2B5EF4-FFF2-40B4-BE49-F238E27FC236}">
                    <a16:creationId xmlns:a16="http://schemas.microsoft.com/office/drawing/2014/main" id="{63155CD7-25AC-C880-937F-336D78F55992}"/>
                  </a:ext>
                </a:extLst>
              </p:cNvPr>
              <p:cNvSpPr>
                <a:spLocks noEditPoints="1"/>
              </p:cNvSpPr>
              <p:nvPr/>
            </p:nvSpPr>
            <p:spPr bwMode="auto">
              <a:xfrm>
                <a:off x="10067674" y="4596395"/>
                <a:ext cx="121749" cy="124034"/>
              </a:xfrm>
              <a:custGeom>
                <a:avLst/>
                <a:gdLst>
                  <a:gd name="T0" fmla="*/ 154 w 241"/>
                  <a:gd name="T1" fmla="*/ 31 h 244"/>
                  <a:gd name="T2" fmla="*/ 124 w 241"/>
                  <a:gd name="T3" fmla="*/ 2 h 244"/>
                  <a:gd name="T4" fmla="*/ 62 w 241"/>
                  <a:gd name="T5" fmla="*/ 105 h 244"/>
                  <a:gd name="T6" fmla="*/ 98 w 241"/>
                  <a:gd name="T7" fmla="*/ 174 h 244"/>
                  <a:gd name="T8" fmla="*/ 60 w 241"/>
                  <a:gd name="T9" fmla="*/ 149 h 244"/>
                  <a:gd name="T10" fmla="*/ 35 w 241"/>
                  <a:gd name="T11" fmla="*/ 119 h 244"/>
                  <a:gd name="T12" fmla="*/ 16 w 241"/>
                  <a:gd name="T13" fmla="*/ 125 h 244"/>
                  <a:gd name="T14" fmla="*/ 35 w 241"/>
                  <a:gd name="T15" fmla="*/ 149 h 244"/>
                  <a:gd name="T16" fmla="*/ 22 w 241"/>
                  <a:gd name="T17" fmla="*/ 148 h 244"/>
                  <a:gd name="T18" fmla="*/ 16 w 241"/>
                  <a:gd name="T19" fmla="*/ 164 h 244"/>
                  <a:gd name="T20" fmla="*/ 65 w 241"/>
                  <a:gd name="T21" fmla="*/ 195 h 244"/>
                  <a:gd name="T22" fmla="*/ 88 w 241"/>
                  <a:gd name="T23" fmla="*/ 231 h 244"/>
                  <a:gd name="T24" fmla="*/ 91 w 241"/>
                  <a:gd name="T25" fmla="*/ 232 h 244"/>
                  <a:gd name="T26" fmla="*/ 94 w 241"/>
                  <a:gd name="T27" fmla="*/ 220 h 244"/>
                  <a:gd name="T28" fmla="*/ 96 w 241"/>
                  <a:gd name="T29" fmla="*/ 218 h 244"/>
                  <a:gd name="T30" fmla="*/ 95 w 241"/>
                  <a:gd name="T31" fmla="*/ 216 h 244"/>
                  <a:gd name="T32" fmla="*/ 90 w 241"/>
                  <a:gd name="T33" fmla="*/ 205 h 244"/>
                  <a:gd name="T34" fmla="*/ 88 w 241"/>
                  <a:gd name="T35" fmla="*/ 204 h 244"/>
                  <a:gd name="T36" fmla="*/ 84 w 241"/>
                  <a:gd name="T37" fmla="*/ 199 h 244"/>
                  <a:gd name="T38" fmla="*/ 70 w 241"/>
                  <a:gd name="T39" fmla="*/ 197 h 244"/>
                  <a:gd name="T40" fmla="*/ 69 w 241"/>
                  <a:gd name="T41" fmla="*/ 192 h 244"/>
                  <a:gd name="T42" fmla="*/ 61 w 241"/>
                  <a:gd name="T43" fmla="*/ 172 h 244"/>
                  <a:gd name="T44" fmla="*/ 62 w 241"/>
                  <a:gd name="T45" fmla="*/ 168 h 244"/>
                  <a:gd name="T46" fmla="*/ 47 w 241"/>
                  <a:gd name="T47" fmla="*/ 158 h 244"/>
                  <a:gd name="T48" fmla="*/ 12 w 241"/>
                  <a:gd name="T49" fmla="*/ 152 h 244"/>
                  <a:gd name="T50" fmla="*/ 44 w 241"/>
                  <a:gd name="T51" fmla="*/ 153 h 244"/>
                  <a:gd name="T52" fmla="*/ 28 w 241"/>
                  <a:gd name="T53" fmla="*/ 141 h 244"/>
                  <a:gd name="T54" fmla="*/ 40 w 241"/>
                  <a:gd name="T55" fmla="*/ 143 h 244"/>
                  <a:gd name="T56" fmla="*/ 48 w 241"/>
                  <a:gd name="T57" fmla="*/ 125 h 244"/>
                  <a:gd name="T58" fmla="*/ 53 w 241"/>
                  <a:gd name="T59" fmla="*/ 129 h 244"/>
                  <a:gd name="T60" fmla="*/ 63 w 241"/>
                  <a:gd name="T61" fmla="*/ 160 h 244"/>
                  <a:gd name="T62" fmla="*/ 65 w 241"/>
                  <a:gd name="T63" fmla="*/ 161 h 244"/>
                  <a:gd name="T64" fmla="*/ 84 w 241"/>
                  <a:gd name="T65" fmla="*/ 171 h 244"/>
                  <a:gd name="T66" fmla="*/ 84 w 241"/>
                  <a:gd name="T67" fmla="*/ 173 h 244"/>
                  <a:gd name="T68" fmla="*/ 85 w 241"/>
                  <a:gd name="T69" fmla="*/ 176 h 244"/>
                  <a:gd name="T70" fmla="*/ 87 w 241"/>
                  <a:gd name="T71" fmla="*/ 175 h 244"/>
                  <a:gd name="T72" fmla="*/ 100 w 241"/>
                  <a:gd name="T73" fmla="*/ 179 h 244"/>
                  <a:gd name="T74" fmla="*/ 113 w 241"/>
                  <a:gd name="T75" fmla="*/ 164 h 244"/>
                  <a:gd name="T76" fmla="*/ 111 w 241"/>
                  <a:gd name="T77" fmla="*/ 161 h 244"/>
                  <a:gd name="T78" fmla="*/ 65 w 241"/>
                  <a:gd name="T79" fmla="*/ 108 h 244"/>
                  <a:gd name="T80" fmla="*/ 81 w 241"/>
                  <a:gd name="T81" fmla="*/ 72 h 244"/>
                  <a:gd name="T82" fmla="*/ 80 w 241"/>
                  <a:gd name="T83" fmla="*/ 70 h 244"/>
                  <a:gd name="T84" fmla="*/ 106 w 241"/>
                  <a:gd name="T85" fmla="*/ 28 h 244"/>
                  <a:gd name="T86" fmla="*/ 111 w 241"/>
                  <a:gd name="T87" fmla="*/ 40 h 244"/>
                  <a:gd name="T88" fmla="*/ 114 w 241"/>
                  <a:gd name="T89" fmla="*/ 41 h 244"/>
                  <a:gd name="T90" fmla="*/ 115 w 241"/>
                  <a:gd name="T91" fmla="*/ 40 h 244"/>
                  <a:gd name="T92" fmla="*/ 211 w 241"/>
                  <a:gd name="T93" fmla="*/ 48 h 244"/>
                  <a:gd name="T94" fmla="*/ 196 w 241"/>
                  <a:gd name="T95" fmla="*/ 102 h 244"/>
                  <a:gd name="T96" fmla="*/ 173 w 241"/>
                  <a:gd name="T97" fmla="*/ 179 h 244"/>
                  <a:gd name="T98" fmla="*/ 173 w 241"/>
                  <a:gd name="T99" fmla="*/ 220 h 244"/>
                  <a:gd name="T100" fmla="*/ 177 w 241"/>
                  <a:gd name="T101" fmla="*/ 234 h 244"/>
                  <a:gd name="T102" fmla="*/ 180 w 241"/>
                  <a:gd name="T103" fmla="*/ 233 h 244"/>
                  <a:gd name="T104" fmla="*/ 172 w 241"/>
                  <a:gd name="T105" fmla="*/ 162 h 244"/>
                  <a:gd name="T106" fmla="*/ 47 w 241"/>
                  <a:gd name="T107" fmla="*/ 131 h 244"/>
                  <a:gd name="T108" fmla="*/ 41 w 241"/>
                  <a:gd name="T109" fmla="*/ 134 h 244"/>
                  <a:gd name="T110" fmla="*/ 84 w 241"/>
                  <a:gd name="T111" fmla="*/ 17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44">
                    <a:moveTo>
                      <a:pt x="237" y="49"/>
                    </a:moveTo>
                    <a:cubicBezTo>
                      <a:pt x="236" y="42"/>
                      <a:pt x="227" y="24"/>
                      <a:pt x="209" y="14"/>
                    </a:cubicBezTo>
                    <a:cubicBezTo>
                      <a:pt x="208" y="13"/>
                      <a:pt x="204" y="12"/>
                      <a:pt x="202" y="14"/>
                    </a:cubicBezTo>
                    <a:cubicBezTo>
                      <a:pt x="200" y="16"/>
                      <a:pt x="201" y="19"/>
                      <a:pt x="202" y="21"/>
                    </a:cubicBezTo>
                    <a:cubicBezTo>
                      <a:pt x="206" y="27"/>
                      <a:pt x="208" y="39"/>
                      <a:pt x="208" y="47"/>
                    </a:cubicBezTo>
                    <a:cubicBezTo>
                      <a:pt x="203" y="51"/>
                      <a:pt x="194" y="52"/>
                      <a:pt x="188" y="53"/>
                    </a:cubicBezTo>
                    <a:cubicBezTo>
                      <a:pt x="184" y="45"/>
                      <a:pt x="167" y="33"/>
                      <a:pt x="154" y="31"/>
                    </a:cubicBezTo>
                    <a:cubicBezTo>
                      <a:pt x="140" y="29"/>
                      <a:pt x="123" y="31"/>
                      <a:pt x="113" y="36"/>
                    </a:cubicBezTo>
                    <a:cubicBezTo>
                      <a:pt x="111" y="33"/>
                      <a:pt x="110" y="31"/>
                      <a:pt x="110" y="28"/>
                    </a:cubicBezTo>
                    <a:cubicBezTo>
                      <a:pt x="110" y="24"/>
                      <a:pt x="114" y="20"/>
                      <a:pt x="118" y="17"/>
                    </a:cubicBezTo>
                    <a:cubicBezTo>
                      <a:pt x="122" y="13"/>
                      <a:pt x="125" y="10"/>
                      <a:pt x="126" y="6"/>
                    </a:cubicBezTo>
                    <a:cubicBezTo>
                      <a:pt x="127" y="6"/>
                      <a:pt x="127" y="6"/>
                      <a:pt x="127" y="6"/>
                    </a:cubicBezTo>
                    <a:cubicBezTo>
                      <a:pt x="126" y="5"/>
                      <a:pt x="126" y="5"/>
                      <a:pt x="126" y="5"/>
                    </a:cubicBezTo>
                    <a:cubicBezTo>
                      <a:pt x="126" y="4"/>
                      <a:pt x="125" y="3"/>
                      <a:pt x="124" y="2"/>
                    </a:cubicBezTo>
                    <a:cubicBezTo>
                      <a:pt x="119" y="0"/>
                      <a:pt x="107" y="8"/>
                      <a:pt x="98" y="15"/>
                    </a:cubicBezTo>
                    <a:cubicBezTo>
                      <a:pt x="80" y="29"/>
                      <a:pt x="62" y="46"/>
                      <a:pt x="77" y="72"/>
                    </a:cubicBezTo>
                    <a:cubicBezTo>
                      <a:pt x="77" y="73"/>
                      <a:pt x="76" y="73"/>
                      <a:pt x="76" y="74"/>
                    </a:cubicBezTo>
                    <a:cubicBezTo>
                      <a:pt x="75" y="78"/>
                      <a:pt x="73" y="84"/>
                      <a:pt x="73" y="87"/>
                    </a:cubicBezTo>
                    <a:cubicBezTo>
                      <a:pt x="73" y="90"/>
                      <a:pt x="72" y="92"/>
                      <a:pt x="70" y="96"/>
                    </a:cubicBezTo>
                    <a:cubicBezTo>
                      <a:pt x="69" y="98"/>
                      <a:pt x="67" y="100"/>
                      <a:pt x="65" y="102"/>
                    </a:cubicBezTo>
                    <a:cubicBezTo>
                      <a:pt x="64" y="103"/>
                      <a:pt x="63" y="104"/>
                      <a:pt x="62" y="105"/>
                    </a:cubicBezTo>
                    <a:cubicBezTo>
                      <a:pt x="56" y="114"/>
                      <a:pt x="59" y="130"/>
                      <a:pt x="68" y="139"/>
                    </a:cubicBezTo>
                    <a:cubicBezTo>
                      <a:pt x="72" y="142"/>
                      <a:pt x="76" y="144"/>
                      <a:pt x="80" y="146"/>
                    </a:cubicBezTo>
                    <a:cubicBezTo>
                      <a:pt x="83" y="147"/>
                      <a:pt x="85" y="148"/>
                      <a:pt x="88" y="149"/>
                    </a:cubicBezTo>
                    <a:cubicBezTo>
                      <a:pt x="92" y="154"/>
                      <a:pt x="101" y="159"/>
                      <a:pt x="107" y="162"/>
                    </a:cubicBezTo>
                    <a:cubicBezTo>
                      <a:pt x="109" y="164"/>
                      <a:pt x="109" y="164"/>
                      <a:pt x="109" y="164"/>
                    </a:cubicBezTo>
                    <a:cubicBezTo>
                      <a:pt x="109" y="170"/>
                      <a:pt x="106" y="174"/>
                      <a:pt x="103" y="175"/>
                    </a:cubicBezTo>
                    <a:cubicBezTo>
                      <a:pt x="102" y="175"/>
                      <a:pt x="100" y="176"/>
                      <a:pt x="98" y="174"/>
                    </a:cubicBezTo>
                    <a:cubicBezTo>
                      <a:pt x="96" y="171"/>
                      <a:pt x="92" y="170"/>
                      <a:pt x="89" y="171"/>
                    </a:cubicBezTo>
                    <a:cubicBezTo>
                      <a:pt x="90" y="169"/>
                      <a:pt x="91" y="166"/>
                      <a:pt x="91" y="164"/>
                    </a:cubicBezTo>
                    <a:cubicBezTo>
                      <a:pt x="90" y="159"/>
                      <a:pt x="87" y="154"/>
                      <a:pt x="82" y="152"/>
                    </a:cubicBezTo>
                    <a:cubicBezTo>
                      <a:pt x="75" y="150"/>
                      <a:pt x="68" y="151"/>
                      <a:pt x="64" y="155"/>
                    </a:cubicBezTo>
                    <a:cubicBezTo>
                      <a:pt x="63" y="154"/>
                      <a:pt x="62" y="153"/>
                      <a:pt x="61" y="152"/>
                    </a:cubicBezTo>
                    <a:cubicBezTo>
                      <a:pt x="59" y="151"/>
                      <a:pt x="59" y="151"/>
                      <a:pt x="59" y="151"/>
                    </a:cubicBezTo>
                    <a:cubicBezTo>
                      <a:pt x="59" y="150"/>
                      <a:pt x="60" y="149"/>
                      <a:pt x="60" y="149"/>
                    </a:cubicBezTo>
                    <a:cubicBezTo>
                      <a:pt x="61" y="147"/>
                      <a:pt x="61" y="144"/>
                      <a:pt x="61" y="142"/>
                    </a:cubicBezTo>
                    <a:cubicBezTo>
                      <a:pt x="62" y="135"/>
                      <a:pt x="59" y="131"/>
                      <a:pt x="56" y="127"/>
                    </a:cubicBezTo>
                    <a:cubicBezTo>
                      <a:pt x="53" y="121"/>
                      <a:pt x="41" y="111"/>
                      <a:pt x="35" y="111"/>
                    </a:cubicBezTo>
                    <a:cubicBezTo>
                      <a:pt x="34" y="110"/>
                      <a:pt x="33" y="111"/>
                      <a:pt x="32" y="111"/>
                    </a:cubicBezTo>
                    <a:cubicBezTo>
                      <a:pt x="31" y="112"/>
                      <a:pt x="31" y="112"/>
                      <a:pt x="31" y="112"/>
                    </a:cubicBezTo>
                    <a:cubicBezTo>
                      <a:pt x="32" y="113"/>
                      <a:pt x="32" y="113"/>
                      <a:pt x="32" y="113"/>
                    </a:cubicBezTo>
                    <a:cubicBezTo>
                      <a:pt x="32" y="115"/>
                      <a:pt x="34" y="117"/>
                      <a:pt x="35" y="119"/>
                    </a:cubicBezTo>
                    <a:cubicBezTo>
                      <a:pt x="36" y="121"/>
                      <a:pt x="37" y="122"/>
                      <a:pt x="37" y="123"/>
                    </a:cubicBezTo>
                    <a:cubicBezTo>
                      <a:pt x="38" y="126"/>
                      <a:pt x="39" y="127"/>
                      <a:pt x="40" y="132"/>
                    </a:cubicBezTo>
                    <a:cubicBezTo>
                      <a:pt x="40" y="132"/>
                      <a:pt x="40" y="132"/>
                      <a:pt x="40" y="132"/>
                    </a:cubicBezTo>
                    <a:cubicBezTo>
                      <a:pt x="38" y="132"/>
                      <a:pt x="38" y="132"/>
                      <a:pt x="38" y="132"/>
                    </a:cubicBezTo>
                    <a:cubicBezTo>
                      <a:pt x="34" y="131"/>
                      <a:pt x="30" y="129"/>
                      <a:pt x="26" y="128"/>
                    </a:cubicBezTo>
                    <a:cubicBezTo>
                      <a:pt x="24" y="128"/>
                      <a:pt x="22" y="127"/>
                      <a:pt x="20" y="127"/>
                    </a:cubicBezTo>
                    <a:cubicBezTo>
                      <a:pt x="16" y="125"/>
                      <a:pt x="16" y="125"/>
                      <a:pt x="16" y="125"/>
                    </a:cubicBezTo>
                    <a:cubicBezTo>
                      <a:pt x="18" y="129"/>
                      <a:pt x="18" y="129"/>
                      <a:pt x="18" y="129"/>
                    </a:cubicBezTo>
                    <a:cubicBezTo>
                      <a:pt x="18" y="130"/>
                      <a:pt x="19" y="132"/>
                      <a:pt x="20" y="133"/>
                    </a:cubicBezTo>
                    <a:cubicBezTo>
                      <a:pt x="23" y="140"/>
                      <a:pt x="25" y="146"/>
                      <a:pt x="27" y="147"/>
                    </a:cubicBezTo>
                    <a:cubicBezTo>
                      <a:pt x="29" y="150"/>
                      <a:pt x="29" y="150"/>
                      <a:pt x="29" y="150"/>
                    </a:cubicBezTo>
                    <a:cubicBezTo>
                      <a:pt x="30" y="146"/>
                      <a:pt x="30" y="146"/>
                      <a:pt x="30" y="146"/>
                    </a:cubicBezTo>
                    <a:cubicBezTo>
                      <a:pt x="31" y="145"/>
                      <a:pt x="31" y="145"/>
                      <a:pt x="31" y="145"/>
                    </a:cubicBezTo>
                    <a:cubicBezTo>
                      <a:pt x="32" y="146"/>
                      <a:pt x="34" y="147"/>
                      <a:pt x="35" y="149"/>
                    </a:cubicBezTo>
                    <a:cubicBezTo>
                      <a:pt x="37" y="150"/>
                      <a:pt x="38" y="152"/>
                      <a:pt x="39" y="153"/>
                    </a:cubicBezTo>
                    <a:cubicBezTo>
                      <a:pt x="39" y="153"/>
                      <a:pt x="39" y="154"/>
                      <a:pt x="38" y="154"/>
                    </a:cubicBezTo>
                    <a:cubicBezTo>
                      <a:pt x="34" y="156"/>
                      <a:pt x="26" y="156"/>
                      <a:pt x="21" y="155"/>
                    </a:cubicBezTo>
                    <a:cubicBezTo>
                      <a:pt x="21" y="155"/>
                      <a:pt x="21" y="155"/>
                      <a:pt x="21" y="154"/>
                    </a:cubicBezTo>
                    <a:cubicBezTo>
                      <a:pt x="22" y="153"/>
                      <a:pt x="24" y="152"/>
                      <a:pt x="24" y="150"/>
                    </a:cubicBezTo>
                    <a:cubicBezTo>
                      <a:pt x="25" y="147"/>
                      <a:pt x="25" y="147"/>
                      <a:pt x="25" y="147"/>
                    </a:cubicBezTo>
                    <a:cubicBezTo>
                      <a:pt x="22" y="148"/>
                      <a:pt x="22" y="148"/>
                      <a:pt x="22" y="148"/>
                    </a:cubicBezTo>
                    <a:cubicBezTo>
                      <a:pt x="20" y="148"/>
                      <a:pt x="15" y="148"/>
                      <a:pt x="12" y="148"/>
                    </a:cubicBezTo>
                    <a:cubicBezTo>
                      <a:pt x="12" y="148"/>
                      <a:pt x="11" y="148"/>
                      <a:pt x="11" y="148"/>
                    </a:cubicBezTo>
                    <a:cubicBezTo>
                      <a:pt x="10" y="147"/>
                      <a:pt x="9" y="147"/>
                      <a:pt x="8" y="147"/>
                    </a:cubicBezTo>
                    <a:cubicBezTo>
                      <a:pt x="7" y="147"/>
                      <a:pt x="5" y="146"/>
                      <a:pt x="2" y="146"/>
                    </a:cubicBezTo>
                    <a:cubicBezTo>
                      <a:pt x="0" y="146"/>
                      <a:pt x="0" y="146"/>
                      <a:pt x="0" y="146"/>
                    </a:cubicBezTo>
                    <a:cubicBezTo>
                      <a:pt x="0" y="149"/>
                      <a:pt x="0" y="149"/>
                      <a:pt x="0" y="149"/>
                    </a:cubicBezTo>
                    <a:cubicBezTo>
                      <a:pt x="1" y="153"/>
                      <a:pt x="8" y="160"/>
                      <a:pt x="16" y="164"/>
                    </a:cubicBezTo>
                    <a:cubicBezTo>
                      <a:pt x="16" y="165"/>
                      <a:pt x="17" y="165"/>
                      <a:pt x="18" y="165"/>
                    </a:cubicBezTo>
                    <a:cubicBezTo>
                      <a:pt x="23" y="168"/>
                      <a:pt x="31" y="171"/>
                      <a:pt x="39" y="168"/>
                    </a:cubicBezTo>
                    <a:cubicBezTo>
                      <a:pt x="40" y="168"/>
                      <a:pt x="43" y="167"/>
                      <a:pt x="49" y="161"/>
                    </a:cubicBezTo>
                    <a:cubicBezTo>
                      <a:pt x="51" y="163"/>
                      <a:pt x="53" y="165"/>
                      <a:pt x="55" y="167"/>
                    </a:cubicBezTo>
                    <a:cubicBezTo>
                      <a:pt x="56" y="168"/>
                      <a:pt x="57" y="169"/>
                      <a:pt x="58" y="169"/>
                    </a:cubicBezTo>
                    <a:cubicBezTo>
                      <a:pt x="54" y="174"/>
                      <a:pt x="53" y="179"/>
                      <a:pt x="54" y="184"/>
                    </a:cubicBezTo>
                    <a:cubicBezTo>
                      <a:pt x="55" y="189"/>
                      <a:pt x="59" y="193"/>
                      <a:pt x="65" y="195"/>
                    </a:cubicBezTo>
                    <a:cubicBezTo>
                      <a:pt x="65" y="197"/>
                      <a:pt x="66" y="199"/>
                      <a:pt x="67" y="200"/>
                    </a:cubicBezTo>
                    <a:cubicBezTo>
                      <a:pt x="70" y="202"/>
                      <a:pt x="75" y="203"/>
                      <a:pt x="80" y="202"/>
                    </a:cubicBezTo>
                    <a:cubicBezTo>
                      <a:pt x="80" y="203"/>
                      <a:pt x="80" y="203"/>
                      <a:pt x="81" y="204"/>
                    </a:cubicBezTo>
                    <a:cubicBezTo>
                      <a:pt x="82" y="205"/>
                      <a:pt x="84" y="207"/>
                      <a:pt x="86" y="207"/>
                    </a:cubicBezTo>
                    <a:cubicBezTo>
                      <a:pt x="86" y="212"/>
                      <a:pt x="88" y="215"/>
                      <a:pt x="90" y="217"/>
                    </a:cubicBezTo>
                    <a:cubicBezTo>
                      <a:pt x="91" y="217"/>
                      <a:pt x="91" y="217"/>
                      <a:pt x="91" y="218"/>
                    </a:cubicBezTo>
                    <a:cubicBezTo>
                      <a:pt x="89" y="222"/>
                      <a:pt x="88" y="227"/>
                      <a:pt x="88" y="231"/>
                    </a:cubicBezTo>
                    <a:cubicBezTo>
                      <a:pt x="88" y="231"/>
                      <a:pt x="88" y="231"/>
                      <a:pt x="89" y="232"/>
                    </a:cubicBezTo>
                    <a:cubicBezTo>
                      <a:pt x="89" y="232"/>
                      <a:pt x="89" y="232"/>
                      <a:pt x="90" y="232"/>
                    </a:cubicBezTo>
                    <a:cubicBezTo>
                      <a:pt x="90" y="232"/>
                      <a:pt x="90" y="232"/>
                      <a:pt x="90" y="232"/>
                    </a:cubicBezTo>
                    <a:cubicBezTo>
                      <a:pt x="90" y="232"/>
                      <a:pt x="90" y="232"/>
                      <a:pt x="90" y="232"/>
                    </a:cubicBezTo>
                    <a:cubicBezTo>
                      <a:pt x="90" y="232"/>
                      <a:pt x="91" y="232"/>
                      <a:pt x="91" y="232"/>
                    </a:cubicBezTo>
                    <a:cubicBezTo>
                      <a:pt x="91" y="235"/>
                      <a:pt x="91" y="237"/>
                      <a:pt x="92" y="239"/>
                    </a:cubicBezTo>
                    <a:cubicBezTo>
                      <a:pt x="91" y="237"/>
                      <a:pt x="91" y="235"/>
                      <a:pt x="91" y="232"/>
                    </a:cubicBezTo>
                    <a:cubicBezTo>
                      <a:pt x="91" y="232"/>
                      <a:pt x="91" y="232"/>
                      <a:pt x="91" y="233"/>
                    </a:cubicBezTo>
                    <a:cubicBezTo>
                      <a:pt x="91" y="233"/>
                      <a:pt x="92" y="233"/>
                      <a:pt x="92" y="233"/>
                    </a:cubicBezTo>
                    <a:cubicBezTo>
                      <a:pt x="92" y="229"/>
                      <a:pt x="92" y="226"/>
                      <a:pt x="94" y="222"/>
                    </a:cubicBezTo>
                    <a:cubicBezTo>
                      <a:pt x="94" y="222"/>
                      <a:pt x="94" y="221"/>
                      <a:pt x="94" y="221"/>
                    </a:cubicBezTo>
                    <a:cubicBezTo>
                      <a:pt x="94" y="221"/>
                      <a:pt x="94" y="221"/>
                      <a:pt x="94" y="221"/>
                    </a:cubicBezTo>
                    <a:cubicBezTo>
                      <a:pt x="94" y="221"/>
                      <a:pt x="94" y="221"/>
                      <a:pt x="94" y="221"/>
                    </a:cubicBezTo>
                    <a:cubicBezTo>
                      <a:pt x="94" y="220"/>
                      <a:pt x="94" y="220"/>
                      <a:pt x="94" y="220"/>
                    </a:cubicBezTo>
                    <a:cubicBezTo>
                      <a:pt x="95" y="220"/>
                      <a:pt x="95" y="220"/>
                      <a:pt x="95" y="220"/>
                    </a:cubicBezTo>
                    <a:cubicBezTo>
                      <a:pt x="95" y="220"/>
                      <a:pt x="95" y="220"/>
                      <a:pt x="95" y="219"/>
                    </a:cubicBezTo>
                    <a:cubicBezTo>
                      <a:pt x="95" y="219"/>
                      <a:pt x="95" y="219"/>
                      <a:pt x="95" y="219"/>
                    </a:cubicBezTo>
                    <a:cubicBezTo>
                      <a:pt x="95" y="219"/>
                      <a:pt x="95" y="219"/>
                      <a:pt x="95" y="219"/>
                    </a:cubicBezTo>
                    <a:cubicBezTo>
                      <a:pt x="95" y="219"/>
                      <a:pt x="95" y="219"/>
                      <a:pt x="95" y="218"/>
                    </a:cubicBezTo>
                    <a:cubicBezTo>
                      <a:pt x="95" y="218"/>
                      <a:pt x="95" y="218"/>
                      <a:pt x="95" y="218"/>
                    </a:cubicBezTo>
                    <a:cubicBezTo>
                      <a:pt x="96" y="218"/>
                      <a:pt x="96" y="218"/>
                      <a:pt x="96" y="218"/>
                    </a:cubicBezTo>
                    <a:cubicBezTo>
                      <a:pt x="96" y="218"/>
                      <a:pt x="96" y="218"/>
                      <a:pt x="96" y="218"/>
                    </a:cubicBezTo>
                    <a:cubicBezTo>
                      <a:pt x="96" y="217"/>
                      <a:pt x="96" y="217"/>
                      <a:pt x="96" y="217"/>
                    </a:cubicBezTo>
                    <a:cubicBezTo>
                      <a:pt x="96" y="217"/>
                      <a:pt x="96" y="217"/>
                      <a:pt x="96" y="217"/>
                    </a:cubicBezTo>
                    <a:cubicBezTo>
                      <a:pt x="96" y="217"/>
                      <a:pt x="96" y="217"/>
                      <a:pt x="96" y="217"/>
                    </a:cubicBezTo>
                    <a:cubicBezTo>
                      <a:pt x="96" y="217"/>
                      <a:pt x="96" y="217"/>
                      <a:pt x="96" y="217"/>
                    </a:cubicBezTo>
                    <a:cubicBezTo>
                      <a:pt x="95" y="216"/>
                      <a:pt x="95" y="216"/>
                      <a:pt x="95" y="216"/>
                    </a:cubicBezTo>
                    <a:cubicBezTo>
                      <a:pt x="95" y="216"/>
                      <a:pt x="95" y="216"/>
                      <a:pt x="95" y="216"/>
                    </a:cubicBezTo>
                    <a:cubicBezTo>
                      <a:pt x="95" y="215"/>
                      <a:pt x="94" y="215"/>
                      <a:pt x="94" y="214"/>
                    </a:cubicBezTo>
                    <a:cubicBezTo>
                      <a:pt x="94" y="214"/>
                      <a:pt x="93" y="214"/>
                      <a:pt x="93" y="214"/>
                    </a:cubicBezTo>
                    <a:cubicBezTo>
                      <a:pt x="91" y="212"/>
                      <a:pt x="89" y="210"/>
                      <a:pt x="90" y="206"/>
                    </a:cubicBezTo>
                    <a:cubicBezTo>
                      <a:pt x="90" y="206"/>
                      <a:pt x="90" y="206"/>
                      <a:pt x="90" y="206"/>
                    </a:cubicBezTo>
                    <a:cubicBezTo>
                      <a:pt x="90" y="206"/>
                      <a:pt x="90" y="206"/>
                      <a:pt x="90" y="206"/>
                    </a:cubicBezTo>
                    <a:cubicBezTo>
                      <a:pt x="90" y="205"/>
                      <a:pt x="90" y="205"/>
                      <a:pt x="90" y="205"/>
                    </a:cubicBezTo>
                    <a:cubicBezTo>
                      <a:pt x="90" y="205"/>
                      <a:pt x="90" y="205"/>
                      <a:pt x="90" y="205"/>
                    </a:cubicBezTo>
                    <a:cubicBezTo>
                      <a:pt x="91" y="205"/>
                      <a:pt x="91" y="205"/>
                      <a:pt x="91" y="205"/>
                    </a:cubicBezTo>
                    <a:cubicBezTo>
                      <a:pt x="91" y="205"/>
                      <a:pt x="91" y="205"/>
                      <a:pt x="91" y="205"/>
                    </a:cubicBezTo>
                    <a:cubicBezTo>
                      <a:pt x="91" y="204"/>
                      <a:pt x="91" y="204"/>
                      <a:pt x="91" y="204"/>
                    </a:cubicBezTo>
                    <a:cubicBezTo>
                      <a:pt x="91" y="204"/>
                      <a:pt x="91" y="204"/>
                      <a:pt x="91" y="204"/>
                    </a:cubicBezTo>
                    <a:cubicBezTo>
                      <a:pt x="91" y="204"/>
                      <a:pt x="91" y="204"/>
                      <a:pt x="91" y="204"/>
                    </a:cubicBezTo>
                    <a:cubicBezTo>
                      <a:pt x="90" y="204"/>
                      <a:pt x="90" y="204"/>
                      <a:pt x="90" y="204"/>
                    </a:cubicBezTo>
                    <a:cubicBezTo>
                      <a:pt x="88" y="204"/>
                      <a:pt x="88" y="204"/>
                      <a:pt x="88" y="204"/>
                    </a:cubicBezTo>
                    <a:cubicBezTo>
                      <a:pt x="87" y="204"/>
                      <a:pt x="85" y="203"/>
                      <a:pt x="84" y="201"/>
                    </a:cubicBezTo>
                    <a:cubicBezTo>
                      <a:pt x="84" y="201"/>
                      <a:pt x="84" y="201"/>
                      <a:pt x="84" y="200"/>
                    </a:cubicBezTo>
                    <a:cubicBezTo>
                      <a:pt x="83" y="200"/>
                      <a:pt x="83" y="200"/>
                      <a:pt x="84" y="200"/>
                    </a:cubicBezTo>
                    <a:cubicBezTo>
                      <a:pt x="84" y="200"/>
                      <a:pt x="84" y="200"/>
                      <a:pt x="84" y="200"/>
                    </a:cubicBezTo>
                    <a:cubicBezTo>
                      <a:pt x="84" y="199"/>
                      <a:pt x="84" y="199"/>
                      <a:pt x="84" y="199"/>
                    </a:cubicBezTo>
                    <a:cubicBezTo>
                      <a:pt x="84" y="199"/>
                      <a:pt x="84" y="199"/>
                      <a:pt x="84" y="199"/>
                    </a:cubicBezTo>
                    <a:cubicBezTo>
                      <a:pt x="84" y="199"/>
                      <a:pt x="84" y="199"/>
                      <a:pt x="84" y="199"/>
                    </a:cubicBezTo>
                    <a:cubicBezTo>
                      <a:pt x="84" y="198"/>
                      <a:pt x="84" y="198"/>
                      <a:pt x="84" y="198"/>
                    </a:cubicBezTo>
                    <a:cubicBezTo>
                      <a:pt x="84" y="198"/>
                      <a:pt x="84" y="198"/>
                      <a:pt x="84" y="198"/>
                    </a:cubicBezTo>
                    <a:cubicBezTo>
                      <a:pt x="84" y="198"/>
                      <a:pt x="84" y="198"/>
                      <a:pt x="84" y="198"/>
                    </a:cubicBezTo>
                    <a:cubicBezTo>
                      <a:pt x="84" y="197"/>
                      <a:pt x="84" y="197"/>
                      <a:pt x="84" y="197"/>
                    </a:cubicBezTo>
                    <a:cubicBezTo>
                      <a:pt x="84" y="197"/>
                      <a:pt x="84" y="197"/>
                      <a:pt x="84" y="197"/>
                    </a:cubicBezTo>
                    <a:cubicBezTo>
                      <a:pt x="81" y="198"/>
                      <a:pt x="81" y="198"/>
                      <a:pt x="81" y="198"/>
                    </a:cubicBezTo>
                    <a:cubicBezTo>
                      <a:pt x="77" y="199"/>
                      <a:pt x="72" y="199"/>
                      <a:pt x="70" y="197"/>
                    </a:cubicBezTo>
                    <a:cubicBezTo>
                      <a:pt x="69" y="196"/>
                      <a:pt x="69" y="195"/>
                      <a:pt x="69" y="194"/>
                    </a:cubicBezTo>
                    <a:cubicBezTo>
                      <a:pt x="69" y="194"/>
                      <a:pt x="69" y="194"/>
                      <a:pt x="69" y="194"/>
                    </a:cubicBezTo>
                    <a:cubicBezTo>
                      <a:pt x="69" y="194"/>
                      <a:pt x="69" y="194"/>
                      <a:pt x="69" y="194"/>
                    </a:cubicBezTo>
                    <a:cubicBezTo>
                      <a:pt x="69" y="193"/>
                      <a:pt x="69" y="193"/>
                      <a:pt x="69" y="193"/>
                    </a:cubicBezTo>
                    <a:cubicBezTo>
                      <a:pt x="69" y="193"/>
                      <a:pt x="69" y="193"/>
                      <a:pt x="69" y="193"/>
                    </a:cubicBezTo>
                    <a:cubicBezTo>
                      <a:pt x="69" y="193"/>
                      <a:pt x="69" y="193"/>
                      <a:pt x="69" y="193"/>
                    </a:cubicBezTo>
                    <a:cubicBezTo>
                      <a:pt x="69" y="192"/>
                      <a:pt x="69" y="192"/>
                      <a:pt x="69" y="192"/>
                    </a:cubicBezTo>
                    <a:cubicBezTo>
                      <a:pt x="69" y="192"/>
                      <a:pt x="69" y="192"/>
                      <a:pt x="69" y="192"/>
                    </a:cubicBezTo>
                    <a:cubicBezTo>
                      <a:pt x="68" y="192"/>
                      <a:pt x="68" y="192"/>
                      <a:pt x="68" y="192"/>
                    </a:cubicBezTo>
                    <a:cubicBezTo>
                      <a:pt x="68" y="192"/>
                      <a:pt x="68" y="192"/>
                      <a:pt x="68" y="192"/>
                    </a:cubicBezTo>
                    <a:cubicBezTo>
                      <a:pt x="67" y="191"/>
                      <a:pt x="67" y="191"/>
                      <a:pt x="67" y="191"/>
                    </a:cubicBezTo>
                    <a:cubicBezTo>
                      <a:pt x="67" y="191"/>
                      <a:pt x="67" y="191"/>
                      <a:pt x="67" y="191"/>
                    </a:cubicBezTo>
                    <a:cubicBezTo>
                      <a:pt x="62" y="190"/>
                      <a:pt x="59" y="187"/>
                      <a:pt x="58" y="183"/>
                    </a:cubicBezTo>
                    <a:cubicBezTo>
                      <a:pt x="57" y="179"/>
                      <a:pt x="58" y="175"/>
                      <a:pt x="61" y="172"/>
                    </a:cubicBezTo>
                    <a:cubicBezTo>
                      <a:pt x="62" y="171"/>
                      <a:pt x="62" y="171"/>
                      <a:pt x="62" y="171"/>
                    </a:cubicBezTo>
                    <a:cubicBezTo>
                      <a:pt x="64" y="169"/>
                      <a:pt x="64" y="169"/>
                      <a:pt x="64" y="169"/>
                    </a:cubicBezTo>
                    <a:cubicBezTo>
                      <a:pt x="63" y="169"/>
                      <a:pt x="63" y="169"/>
                      <a:pt x="63" y="169"/>
                    </a:cubicBezTo>
                    <a:cubicBezTo>
                      <a:pt x="63" y="169"/>
                      <a:pt x="63" y="169"/>
                      <a:pt x="63" y="169"/>
                    </a:cubicBezTo>
                    <a:cubicBezTo>
                      <a:pt x="63" y="168"/>
                      <a:pt x="63" y="168"/>
                      <a:pt x="63" y="168"/>
                    </a:cubicBezTo>
                    <a:cubicBezTo>
                      <a:pt x="63" y="168"/>
                      <a:pt x="63" y="168"/>
                      <a:pt x="63" y="168"/>
                    </a:cubicBezTo>
                    <a:cubicBezTo>
                      <a:pt x="62" y="168"/>
                      <a:pt x="62" y="168"/>
                      <a:pt x="62" y="168"/>
                    </a:cubicBezTo>
                    <a:cubicBezTo>
                      <a:pt x="62" y="168"/>
                      <a:pt x="62" y="168"/>
                      <a:pt x="62" y="168"/>
                    </a:cubicBezTo>
                    <a:cubicBezTo>
                      <a:pt x="62" y="168"/>
                      <a:pt x="62" y="168"/>
                      <a:pt x="62" y="168"/>
                    </a:cubicBezTo>
                    <a:cubicBezTo>
                      <a:pt x="62" y="168"/>
                      <a:pt x="62" y="168"/>
                      <a:pt x="62" y="168"/>
                    </a:cubicBezTo>
                    <a:cubicBezTo>
                      <a:pt x="62" y="168"/>
                      <a:pt x="62" y="168"/>
                      <a:pt x="61" y="167"/>
                    </a:cubicBezTo>
                    <a:cubicBezTo>
                      <a:pt x="60" y="166"/>
                      <a:pt x="59" y="165"/>
                      <a:pt x="58" y="164"/>
                    </a:cubicBezTo>
                    <a:cubicBezTo>
                      <a:pt x="55" y="161"/>
                      <a:pt x="53" y="159"/>
                      <a:pt x="51" y="157"/>
                    </a:cubicBezTo>
                    <a:cubicBezTo>
                      <a:pt x="50" y="157"/>
                      <a:pt x="49" y="156"/>
                      <a:pt x="47" y="158"/>
                    </a:cubicBezTo>
                    <a:cubicBezTo>
                      <a:pt x="40" y="164"/>
                      <a:pt x="38" y="164"/>
                      <a:pt x="38" y="164"/>
                    </a:cubicBezTo>
                    <a:cubicBezTo>
                      <a:pt x="38" y="164"/>
                      <a:pt x="38" y="164"/>
                      <a:pt x="38" y="164"/>
                    </a:cubicBezTo>
                    <a:cubicBezTo>
                      <a:pt x="30" y="167"/>
                      <a:pt x="22" y="163"/>
                      <a:pt x="18" y="161"/>
                    </a:cubicBezTo>
                    <a:cubicBezTo>
                      <a:pt x="17" y="160"/>
                      <a:pt x="16" y="160"/>
                      <a:pt x="15" y="159"/>
                    </a:cubicBezTo>
                    <a:cubicBezTo>
                      <a:pt x="11" y="156"/>
                      <a:pt x="7" y="153"/>
                      <a:pt x="5" y="151"/>
                    </a:cubicBezTo>
                    <a:cubicBezTo>
                      <a:pt x="6" y="151"/>
                      <a:pt x="7" y="151"/>
                      <a:pt x="7" y="151"/>
                    </a:cubicBezTo>
                    <a:cubicBezTo>
                      <a:pt x="9" y="151"/>
                      <a:pt x="10" y="152"/>
                      <a:pt x="12" y="152"/>
                    </a:cubicBezTo>
                    <a:cubicBezTo>
                      <a:pt x="12" y="152"/>
                      <a:pt x="12" y="152"/>
                      <a:pt x="12" y="152"/>
                    </a:cubicBezTo>
                    <a:cubicBezTo>
                      <a:pt x="14" y="152"/>
                      <a:pt x="16" y="152"/>
                      <a:pt x="18" y="152"/>
                    </a:cubicBezTo>
                    <a:cubicBezTo>
                      <a:pt x="17" y="153"/>
                      <a:pt x="16" y="154"/>
                      <a:pt x="16" y="156"/>
                    </a:cubicBezTo>
                    <a:cubicBezTo>
                      <a:pt x="16" y="157"/>
                      <a:pt x="16" y="157"/>
                      <a:pt x="16" y="157"/>
                    </a:cubicBezTo>
                    <a:cubicBezTo>
                      <a:pt x="17" y="158"/>
                      <a:pt x="17" y="158"/>
                      <a:pt x="17" y="158"/>
                    </a:cubicBezTo>
                    <a:cubicBezTo>
                      <a:pt x="23" y="161"/>
                      <a:pt x="34" y="160"/>
                      <a:pt x="40" y="157"/>
                    </a:cubicBezTo>
                    <a:cubicBezTo>
                      <a:pt x="42" y="156"/>
                      <a:pt x="44" y="155"/>
                      <a:pt x="44" y="153"/>
                    </a:cubicBezTo>
                    <a:cubicBezTo>
                      <a:pt x="44" y="152"/>
                      <a:pt x="44" y="152"/>
                      <a:pt x="44" y="152"/>
                    </a:cubicBezTo>
                    <a:cubicBezTo>
                      <a:pt x="43" y="151"/>
                      <a:pt x="43" y="151"/>
                      <a:pt x="43" y="151"/>
                    </a:cubicBezTo>
                    <a:cubicBezTo>
                      <a:pt x="42" y="150"/>
                      <a:pt x="40" y="148"/>
                      <a:pt x="38" y="146"/>
                    </a:cubicBezTo>
                    <a:cubicBezTo>
                      <a:pt x="36" y="144"/>
                      <a:pt x="34" y="142"/>
                      <a:pt x="33" y="141"/>
                    </a:cubicBezTo>
                    <a:cubicBezTo>
                      <a:pt x="32" y="140"/>
                      <a:pt x="32" y="140"/>
                      <a:pt x="32" y="140"/>
                    </a:cubicBezTo>
                    <a:cubicBezTo>
                      <a:pt x="31" y="140"/>
                      <a:pt x="31" y="140"/>
                      <a:pt x="31" y="140"/>
                    </a:cubicBezTo>
                    <a:cubicBezTo>
                      <a:pt x="30" y="140"/>
                      <a:pt x="29" y="141"/>
                      <a:pt x="28" y="141"/>
                    </a:cubicBezTo>
                    <a:cubicBezTo>
                      <a:pt x="27" y="139"/>
                      <a:pt x="25" y="134"/>
                      <a:pt x="23" y="132"/>
                    </a:cubicBezTo>
                    <a:cubicBezTo>
                      <a:pt x="23" y="132"/>
                      <a:pt x="23" y="132"/>
                      <a:pt x="23" y="132"/>
                    </a:cubicBezTo>
                    <a:cubicBezTo>
                      <a:pt x="24" y="132"/>
                      <a:pt x="24" y="132"/>
                      <a:pt x="25" y="132"/>
                    </a:cubicBezTo>
                    <a:cubicBezTo>
                      <a:pt x="28" y="133"/>
                      <a:pt x="31" y="134"/>
                      <a:pt x="34" y="135"/>
                    </a:cubicBezTo>
                    <a:cubicBezTo>
                      <a:pt x="33" y="136"/>
                      <a:pt x="32" y="137"/>
                      <a:pt x="32" y="138"/>
                    </a:cubicBezTo>
                    <a:cubicBezTo>
                      <a:pt x="32" y="139"/>
                      <a:pt x="33" y="139"/>
                      <a:pt x="34" y="140"/>
                    </a:cubicBezTo>
                    <a:cubicBezTo>
                      <a:pt x="36" y="141"/>
                      <a:pt x="38" y="142"/>
                      <a:pt x="40" y="143"/>
                    </a:cubicBezTo>
                    <a:cubicBezTo>
                      <a:pt x="44" y="145"/>
                      <a:pt x="47" y="147"/>
                      <a:pt x="50" y="148"/>
                    </a:cubicBezTo>
                    <a:cubicBezTo>
                      <a:pt x="52" y="148"/>
                      <a:pt x="52" y="148"/>
                      <a:pt x="52" y="148"/>
                    </a:cubicBezTo>
                    <a:cubicBezTo>
                      <a:pt x="52" y="147"/>
                      <a:pt x="52" y="147"/>
                      <a:pt x="52" y="147"/>
                    </a:cubicBezTo>
                    <a:cubicBezTo>
                      <a:pt x="52" y="146"/>
                      <a:pt x="53" y="146"/>
                      <a:pt x="53" y="146"/>
                    </a:cubicBezTo>
                    <a:cubicBezTo>
                      <a:pt x="53" y="144"/>
                      <a:pt x="55" y="142"/>
                      <a:pt x="54" y="139"/>
                    </a:cubicBezTo>
                    <a:cubicBezTo>
                      <a:pt x="54" y="135"/>
                      <a:pt x="52" y="131"/>
                      <a:pt x="49" y="128"/>
                    </a:cubicBezTo>
                    <a:cubicBezTo>
                      <a:pt x="48" y="125"/>
                      <a:pt x="48" y="125"/>
                      <a:pt x="48" y="125"/>
                    </a:cubicBezTo>
                    <a:cubicBezTo>
                      <a:pt x="46" y="126"/>
                      <a:pt x="46" y="126"/>
                      <a:pt x="46" y="126"/>
                    </a:cubicBezTo>
                    <a:cubicBezTo>
                      <a:pt x="45" y="127"/>
                      <a:pt x="45" y="128"/>
                      <a:pt x="44" y="128"/>
                    </a:cubicBezTo>
                    <a:cubicBezTo>
                      <a:pt x="44" y="129"/>
                      <a:pt x="44" y="129"/>
                      <a:pt x="43" y="129"/>
                    </a:cubicBezTo>
                    <a:cubicBezTo>
                      <a:pt x="43" y="126"/>
                      <a:pt x="42" y="124"/>
                      <a:pt x="41" y="121"/>
                    </a:cubicBezTo>
                    <a:cubicBezTo>
                      <a:pt x="40" y="120"/>
                      <a:pt x="39" y="118"/>
                      <a:pt x="38" y="117"/>
                    </a:cubicBezTo>
                    <a:cubicBezTo>
                      <a:pt x="38" y="116"/>
                      <a:pt x="37" y="116"/>
                      <a:pt x="37" y="115"/>
                    </a:cubicBezTo>
                    <a:cubicBezTo>
                      <a:pt x="42" y="118"/>
                      <a:pt x="50" y="124"/>
                      <a:pt x="53" y="129"/>
                    </a:cubicBezTo>
                    <a:cubicBezTo>
                      <a:pt x="56" y="134"/>
                      <a:pt x="58" y="137"/>
                      <a:pt x="57" y="142"/>
                    </a:cubicBezTo>
                    <a:cubicBezTo>
                      <a:pt x="57" y="144"/>
                      <a:pt x="57" y="145"/>
                      <a:pt x="56" y="147"/>
                    </a:cubicBezTo>
                    <a:cubicBezTo>
                      <a:pt x="56" y="148"/>
                      <a:pt x="55" y="149"/>
                      <a:pt x="55" y="151"/>
                    </a:cubicBezTo>
                    <a:cubicBezTo>
                      <a:pt x="55" y="152"/>
                      <a:pt x="55" y="152"/>
                      <a:pt x="55" y="152"/>
                    </a:cubicBezTo>
                    <a:cubicBezTo>
                      <a:pt x="58" y="155"/>
                      <a:pt x="58" y="155"/>
                      <a:pt x="58" y="155"/>
                    </a:cubicBezTo>
                    <a:cubicBezTo>
                      <a:pt x="60" y="156"/>
                      <a:pt x="61" y="158"/>
                      <a:pt x="63" y="160"/>
                    </a:cubicBezTo>
                    <a:cubicBezTo>
                      <a:pt x="63" y="160"/>
                      <a:pt x="63" y="160"/>
                      <a:pt x="63" y="160"/>
                    </a:cubicBezTo>
                    <a:cubicBezTo>
                      <a:pt x="64" y="161"/>
                      <a:pt x="64" y="161"/>
                      <a:pt x="64" y="161"/>
                    </a:cubicBezTo>
                    <a:cubicBezTo>
                      <a:pt x="64" y="161"/>
                      <a:pt x="64" y="161"/>
                      <a:pt x="64" y="161"/>
                    </a:cubicBezTo>
                    <a:cubicBezTo>
                      <a:pt x="64" y="161"/>
                      <a:pt x="64" y="161"/>
                      <a:pt x="64" y="161"/>
                    </a:cubicBezTo>
                    <a:cubicBezTo>
                      <a:pt x="64" y="161"/>
                      <a:pt x="64" y="161"/>
                      <a:pt x="64" y="161"/>
                    </a:cubicBezTo>
                    <a:cubicBezTo>
                      <a:pt x="64" y="161"/>
                      <a:pt x="64" y="161"/>
                      <a:pt x="64" y="161"/>
                    </a:cubicBezTo>
                    <a:cubicBezTo>
                      <a:pt x="65" y="161"/>
                      <a:pt x="65" y="161"/>
                      <a:pt x="65" y="161"/>
                    </a:cubicBezTo>
                    <a:cubicBezTo>
                      <a:pt x="65" y="161"/>
                      <a:pt x="65" y="161"/>
                      <a:pt x="65" y="161"/>
                    </a:cubicBezTo>
                    <a:cubicBezTo>
                      <a:pt x="65" y="161"/>
                      <a:pt x="65" y="161"/>
                      <a:pt x="65" y="161"/>
                    </a:cubicBezTo>
                    <a:cubicBezTo>
                      <a:pt x="66" y="159"/>
                      <a:pt x="66" y="159"/>
                      <a:pt x="66" y="159"/>
                    </a:cubicBezTo>
                    <a:cubicBezTo>
                      <a:pt x="66" y="159"/>
                      <a:pt x="66" y="159"/>
                      <a:pt x="66" y="159"/>
                    </a:cubicBezTo>
                    <a:cubicBezTo>
                      <a:pt x="69" y="155"/>
                      <a:pt x="75" y="154"/>
                      <a:pt x="81" y="156"/>
                    </a:cubicBezTo>
                    <a:cubicBezTo>
                      <a:pt x="85" y="157"/>
                      <a:pt x="86" y="161"/>
                      <a:pt x="87" y="164"/>
                    </a:cubicBezTo>
                    <a:cubicBezTo>
                      <a:pt x="87" y="166"/>
                      <a:pt x="86" y="169"/>
                      <a:pt x="84" y="171"/>
                    </a:cubicBezTo>
                    <a:cubicBezTo>
                      <a:pt x="84" y="171"/>
                      <a:pt x="84" y="171"/>
                      <a:pt x="84" y="171"/>
                    </a:cubicBezTo>
                    <a:cubicBezTo>
                      <a:pt x="83" y="172"/>
                      <a:pt x="83" y="172"/>
                      <a:pt x="83" y="172"/>
                    </a:cubicBezTo>
                    <a:cubicBezTo>
                      <a:pt x="83" y="172"/>
                      <a:pt x="83" y="172"/>
                      <a:pt x="83" y="172"/>
                    </a:cubicBezTo>
                    <a:cubicBezTo>
                      <a:pt x="83" y="172"/>
                      <a:pt x="83" y="172"/>
                      <a:pt x="83" y="172"/>
                    </a:cubicBezTo>
                    <a:cubicBezTo>
                      <a:pt x="83" y="172"/>
                      <a:pt x="83" y="172"/>
                      <a:pt x="83" y="172"/>
                    </a:cubicBezTo>
                    <a:cubicBezTo>
                      <a:pt x="83" y="173"/>
                      <a:pt x="83" y="173"/>
                      <a:pt x="83" y="173"/>
                    </a:cubicBezTo>
                    <a:cubicBezTo>
                      <a:pt x="83" y="173"/>
                      <a:pt x="83" y="173"/>
                      <a:pt x="83" y="173"/>
                    </a:cubicBezTo>
                    <a:cubicBezTo>
                      <a:pt x="84" y="173"/>
                      <a:pt x="84" y="173"/>
                      <a:pt x="84" y="173"/>
                    </a:cubicBezTo>
                    <a:cubicBezTo>
                      <a:pt x="84" y="173"/>
                      <a:pt x="84" y="173"/>
                      <a:pt x="84" y="173"/>
                    </a:cubicBezTo>
                    <a:cubicBezTo>
                      <a:pt x="84" y="173"/>
                      <a:pt x="84" y="174"/>
                      <a:pt x="84" y="174"/>
                    </a:cubicBezTo>
                    <a:cubicBezTo>
                      <a:pt x="84" y="174"/>
                      <a:pt x="84" y="174"/>
                      <a:pt x="84" y="174"/>
                    </a:cubicBezTo>
                    <a:cubicBezTo>
                      <a:pt x="84" y="174"/>
                      <a:pt x="84" y="174"/>
                      <a:pt x="85" y="175"/>
                    </a:cubicBezTo>
                    <a:cubicBezTo>
                      <a:pt x="85" y="175"/>
                      <a:pt x="85" y="175"/>
                      <a:pt x="85" y="175"/>
                    </a:cubicBezTo>
                    <a:cubicBezTo>
                      <a:pt x="85" y="175"/>
                      <a:pt x="85" y="175"/>
                      <a:pt x="85" y="175"/>
                    </a:cubicBezTo>
                    <a:cubicBezTo>
                      <a:pt x="85" y="176"/>
                      <a:pt x="85" y="176"/>
                      <a:pt x="85" y="176"/>
                    </a:cubicBezTo>
                    <a:cubicBezTo>
                      <a:pt x="86" y="176"/>
                      <a:pt x="86" y="176"/>
                      <a:pt x="86" y="176"/>
                    </a:cubicBezTo>
                    <a:cubicBezTo>
                      <a:pt x="86" y="176"/>
                      <a:pt x="86" y="176"/>
                      <a:pt x="86" y="176"/>
                    </a:cubicBezTo>
                    <a:cubicBezTo>
                      <a:pt x="86" y="176"/>
                      <a:pt x="86" y="176"/>
                      <a:pt x="86" y="176"/>
                    </a:cubicBezTo>
                    <a:cubicBezTo>
                      <a:pt x="86" y="176"/>
                      <a:pt x="86" y="176"/>
                      <a:pt x="86" y="176"/>
                    </a:cubicBezTo>
                    <a:cubicBezTo>
                      <a:pt x="87" y="176"/>
                      <a:pt x="87" y="176"/>
                      <a:pt x="87" y="176"/>
                    </a:cubicBezTo>
                    <a:cubicBezTo>
                      <a:pt x="87" y="176"/>
                      <a:pt x="87" y="176"/>
                      <a:pt x="87" y="176"/>
                    </a:cubicBezTo>
                    <a:cubicBezTo>
                      <a:pt x="87" y="175"/>
                      <a:pt x="87" y="175"/>
                      <a:pt x="87" y="175"/>
                    </a:cubicBezTo>
                    <a:cubicBezTo>
                      <a:pt x="87" y="175"/>
                      <a:pt x="87" y="175"/>
                      <a:pt x="88" y="175"/>
                    </a:cubicBezTo>
                    <a:cubicBezTo>
                      <a:pt x="90" y="174"/>
                      <a:pt x="93" y="174"/>
                      <a:pt x="96" y="177"/>
                    </a:cubicBezTo>
                    <a:cubicBezTo>
                      <a:pt x="96" y="178"/>
                      <a:pt x="97" y="178"/>
                      <a:pt x="99" y="179"/>
                    </a:cubicBezTo>
                    <a:cubicBezTo>
                      <a:pt x="99" y="179"/>
                      <a:pt x="99" y="179"/>
                      <a:pt x="99" y="179"/>
                    </a:cubicBezTo>
                    <a:cubicBezTo>
                      <a:pt x="99" y="179"/>
                      <a:pt x="99" y="179"/>
                      <a:pt x="99" y="179"/>
                    </a:cubicBezTo>
                    <a:cubicBezTo>
                      <a:pt x="99" y="179"/>
                      <a:pt x="99" y="179"/>
                      <a:pt x="99" y="179"/>
                    </a:cubicBezTo>
                    <a:cubicBezTo>
                      <a:pt x="99" y="179"/>
                      <a:pt x="100" y="179"/>
                      <a:pt x="100" y="179"/>
                    </a:cubicBezTo>
                    <a:cubicBezTo>
                      <a:pt x="100" y="179"/>
                      <a:pt x="100" y="179"/>
                      <a:pt x="100" y="179"/>
                    </a:cubicBezTo>
                    <a:cubicBezTo>
                      <a:pt x="100" y="179"/>
                      <a:pt x="100" y="179"/>
                      <a:pt x="101" y="179"/>
                    </a:cubicBezTo>
                    <a:cubicBezTo>
                      <a:pt x="101" y="179"/>
                      <a:pt x="101" y="179"/>
                      <a:pt x="101" y="179"/>
                    </a:cubicBezTo>
                    <a:cubicBezTo>
                      <a:pt x="101" y="179"/>
                      <a:pt x="101" y="179"/>
                      <a:pt x="101" y="179"/>
                    </a:cubicBezTo>
                    <a:cubicBezTo>
                      <a:pt x="101" y="179"/>
                      <a:pt x="102" y="179"/>
                      <a:pt x="102" y="179"/>
                    </a:cubicBezTo>
                    <a:cubicBezTo>
                      <a:pt x="103" y="179"/>
                      <a:pt x="104" y="179"/>
                      <a:pt x="105" y="179"/>
                    </a:cubicBezTo>
                    <a:cubicBezTo>
                      <a:pt x="109" y="177"/>
                      <a:pt x="113" y="172"/>
                      <a:pt x="113" y="164"/>
                    </a:cubicBezTo>
                    <a:cubicBezTo>
                      <a:pt x="113" y="164"/>
                      <a:pt x="113" y="164"/>
                      <a:pt x="113" y="163"/>
                    </a:cubicBezTo>
                    <a:cubicBezTo>
                      <a:pt x="113" y="163"/>
                      <a:pt x="113" y="163"/>
                      <a:pt x="113" y="163"/>
                    </a:cubicBezTo>
                    <a:cubicBezTo>
                      <a:pt x="113" y="162"/>
                      <a:pt x="113" y="162"/>
                      <a:pt x="113" y="162"/>
                    </a:cubicBezTo>
                    <a:cubicBezTo>
                      <a:pt x="113" y="162"/>
                      <a:pt x="113" y="162"/>
                      <a:pt x="113" y="162"/>
                    </a:cubicBezTo>
                    <a:cubicBezTo>
                      <a:pt x="112" y="162"/>
                      <a:pt x="112" y="162"/>
                      <a:pt x="112" y="162"/>
                    </a:cubicBezTo>
                    <a:cubicBezTo>
                      <a:pt x="112" y="162"/>
                      <a:pt x="112" y="162"/>
                      <a:pt x="112" y="162"/>
                    </a:cubicBezTo>
                    <a:cubicBezTo>
                      <a:pt x="111" y="161"/>
                      <a:pt x="111" y="161"/>
                      <a:pt x="111" y="161"/>
                    </a:cubicBezTo>
                    <a:cubicBezTo>
                      <a:pt x="110" y="158"/>
                      <a:pt x="110" y="158"/>
                      <a:pt x="110" y="158"/>
                    </a:cubicBezTo>
                    <a:cubicBezTo>
                      <a:pt x="109" y="158"/>
                      <a:pt x="109" y="158"/>
                      <a:pt x="109" y="158"/>
                    </a:cubicBezTo>
                    <a:cubicBezTo>
                      <a:pt x="103" y="156"/>
                      <a:pt x="94" y="151"/>
                      <a:pt x="90" y="147"/>
                    </a:cubicBezTo>
                    <a:cubicBezTo>
                      <a:pt x="90" y="146"/>
                      <a:pt x="90" y="146"/>
                      <a:pt x="90" y="146"/>
                    </a:cubicBezTo>
                    <a:cubicBezTo>
                      <a:pt x="87" y="144"/>
                      <a:pt x="84" y="143"/>
                      <a:pt x="82" y="142"/>
                    </a:cubicBezTo>
                    <a:cubicBezTo>
                      <a:pt x="78" y="141"/>
                      <a:pt x="74" y="139"/>
                      <a:pt x="71" y="136"/>
                    </a:cubicBezTo>
                    <a:cubicBezTo>
                      <a:pt x="63" y="129"/>
                      <a:pt x="60" y="114"/>
                      <a:pt x="65" y="108"/>
                    </a:cubicBezTo>
                    <a:cubicBezTo>
                      <a:pt x="66" y="107"/>
                      <a:pt x="67" y="106"/>
                      <a:pt x="68" y="105"/>
                    </a:cubicBezTo>
                    <a:cubicBezTo>
                      <a:pt x="70" y="103"/>
                      <a:pt x="72" y="101"/>
                      <a:pt x="73" y="98"/>
                    </a:cubicBezTo>
                    <a:cubicBezTo>
                      <a:pt x="75" y="95"/>
                      <a:pt x="77" y="92"/>
                      <a:pt x="77" y="87"/>
                    </a:cubicBezTo>
                    <a:cubicBezTo>
                      <a:pt x="77" y="85"/>
                      <a:pt x="79" y="79"/>
                      <a:pt x="80" y="76"/>
                    </a:cubicBezTo>
                    <a:cubicBezTo>
                      <a:pt x="80" y="76"/>
                      <a:pt x="80" y="76"/>
                      <a:pt x="80" y="76"/>
                    </a:cubicBezTo>
                    <a:cubicBezTo>
                      <a:pt x="80" y="74"/>
                      <a:pt x="81" y="73"/>
                      <a:pt x="81" y="72"/>
                    </a:cubicBezTo>
                    <a:cubicBezTo>
                      <a:pt x="81" y="72"/>
                      <a:pt x="81" y="72"/>
                      <a:pt x="81" y="72"/>
                    </a:cubicBezTo>
                    <a:cubicBezTo>
                      <a:pt x="81" y="72"/>
                      <a:pt x="81" y="72"/>
                      <a:pt x="81" y="72"/>
                    </a:cubicBezTo>
                    <a:cubicBezTo>
                      <a:pt x="81" y="71"/>
                      <a:pt x="81" y="71"/>
                      <a:pt x="81" y="71"/>
                    </a:cubicBezTo>
                    <a:cubicBezTo>
                      <a:pt x="81" y="71"/>
                      <a:pt x="81" y="71"/>
                      <a:pt x="81" y="71"/>
                    </a:cubicBezTo>
                    <a:cubicBezTo>
                      <a:pt x="81" y="71"/>
                      <a:pt x="81" y="71"/>
                      <a:pt x="81" y="71"/>
                    </a:cubicBezTo>
                    <a:cubicBezTo>
                      <a:pt x="81" y="71"/>
                      <a:pt x="80" y="71"/>
                      <a:pt x="80" y="70"/>
                    </a:cubicBezTo>
                    <a:cubicBezTo>
                      <a:pt x="80" y="70"/>
                      <a:pt x="80" y="70"/>
                      <a:pt x="80" y="70"/>
                    </a:cubicBezTo>
                    <a:cubicBezTo>
                      <a:pt x="80" y="70"/>
                      <a:pt x="80" y="70"/>
                      <a:pt x="80" y="70"/>
                    </a:cubicBezTo>
                    <a:cubicBezTo>
                      <a:pt x="80" y="70"/>
                      <a:pt x="80" y="70"/>
                      <a:pt x="80" y="70"/>
                    </a:cubicBezTo>
                    <a:cubicBezTo>
                      <a:pt x="80" y="69"/>
                      <a:pt x="80" y="69"/>
                      <a:pt x="80" y="69"/>
                    </a:cubicBezTo>
                    <a:cubicBezTo>
                      <a:pt x="80" y="69"/>
                      <a:pt x="80" y="69"/>
                      <a:pt x="80" y="69"/>
                    </a:cubicBezTo>
                    <a:cubicBezTo>
                      <a:pt x="69" y="48"/>
                      <a:pt x="79" y="34"/>
                      <a:pt x="100" y="18"/>
                    </a:cubicBezTo>
                    <a:cubicBezTo>
                      <a:pt x="112" y="9"/>
                      <a:pt x="120" y="5"/>
                      <a:pt x="122" y="6"/>
                    </a:cubicBezTo>
                    <a:cubicBezTo>
                      <a:pt x="121" y="8"/>
                      <a:pt x="119" y="11"/>
                      <a:pt x="116" y="14"/>
                    </a:cubicBezTo>
                    <a:cubicBezTo>
                      <a:pt x="111" y="18"/>
                      <a:pt x="106" y="22"/>
                      <a:pt x="106" y="28"/>
                    </a:cubicBezTo>
                    <a:cubicBezTo>
                      <a:pt x="105" y="32"/>
                      <a:pt x="107" y="35"/>
                      <a:pt x="109" y="38"/>
                    </a:cubicBezTo>
                    <a:cubicBezTo>
                      <a:pt x="109" y="38"/>
                      <a:pt x="109" y="38"/>
                      <a:pt x="110" y="38"/>
                    </a:cubicBezTo>
                    <a:cubicBezTo>
                      <a:pt x="110" y="38"/>
                      <a:pt x="110" y="38"/>
                      <a:pt x="110" y="38"/>
                    </a:cubicBezTo>
                    <a:cubicBezTo>
                      <a:pt x="110" y="38"/>
                      <a:pt x="110" y="38"/>
                      <a:pt x="110" y="39"/>
                    </a:cubicBezTo>
                    <a:cubicBezTo>
                      <a:pt x="110" y="39"/>
                      <a:pt x="111" y="39"/>
                      <a:pt x="111" y="39"/>
                    </a:cubicBezTo>
                    <a:cubicBezTo>
                      <a:pt x="111" y="39"/>
                      <a:pt x="111" y="40"/>
                      <a:pt x="111" y="40"/>
                    </a:cubicBezTo>
                    <a:cubicBezTo>
                      <a:pt x="111" y="40"/>
                      <a:pt x="111" y="40"/>
                      <a:pt x="111" y="40"/>
                    </a:cubicBezTo>
                    <a:cubicBezTo>
                      <a:pt x="112" y="40"/>
                      <a:pt x="112" y="40"/>
                      <a:pt x="112" y="40"/>
                    </a:cubicBezTo>
                    <a:cubicBezTo>
                      <a:pt x="112" y="41"/>
                      <a:pt x="112" y="41"/>
                      <a:pt x="112" y="41"/>
                    </a:cubicBezTo>
                    <a:cubicBezTo>
                      <a:pt x="113" y="41"/>
                      <a:pt x="113" y="41"/>
                      <a:pt x="113" y="41"/>
                    </a:cubicBezTo>
                    <a:cubicBezTo>
                      <a:pt x="113" y="41"/>
                      <a:pt x="113" y="41"/>
                      <a:pt x="113" y="41"/>
                    </a:cubicBezTo>
                    <a:cubicBezTo>
                      <a:pt x="113" y="41"/>
                      <a:pt x="113" y="41"/>
                      <a:pt x="113" y="41"/>
                    </a:cubicBezTo>
                    <a:cubicBezTo>
                      <a:pt x="113" y="41"/>
                      <a:pt x="113" y="41"/>
                      <a:pt x="113" y="41"/>
                    </a:cubicBezTo>
                    <a:cubicBezTo>
                      <a:pt x="114" y="41"/>
                      <a:pt x="114" y="41"/>
                      <a:pt x="114" y="41"/>
                    </a:cubicBezTo>
                    <a:cubicBezTo>
                      <a:pt x="114" y="41"/>
                      <a:pt x="114" y="41"/>
                      <a:pt x="114" y="41"/>
                    </a:cubicBezTo>
                    <a:cubicBezTo>
                      <a:pt x="114" y="40"/>
                      <a:pt x="114" y="40"/>
                      <a:pt x="114" y="40"/>
                    </a:cubicBezTo>
                    <a:cubicBezTo>
                      <a:pt x="114" y="40"/>
                      <a:pt x="114" y="40"/>
                      <a:pt x="114" y="40"/>
                    </a:cubicBezTo>
                    <a:cubicBezTo>
                      <a:pt x="114" y="40"/>
                      <a:pt x="114" y="40"/>
                      <a:pt x="115" y="40"/>
                    </a:cubicBezTo>
                    <a:cubicBezTo>
                      <a:pt x="115" y="40"/>
                      <a:pt x="115" y="40"/>
                      <a:pt x="115" y="40"/>
                    </a:cubicBezTo>
                    <a:cubicBezTo>
                      <a:pt x="115" y="40"/>
                      <a:pt x="115" y="40"/>
                      <a:pt x="115" y="40"/>
                    </a:cubicBezTo>
                    <a:cubicBezTo>
                      <a:pt x="115" y="40"/>
                      <a:pt x="115" y="40"/>
                      <a:pt x="115" y="40"/>
                    </a:cubicBezTo>
                    <a:cubicBezTo>
                      <a:pt x="115" y="40"/>
                      <a:pt x="115" y="40"/>
                      <a:pt x="115" y="40"/>
                    </a:cubicBezTo>
                    <a:cubicBezTo>
                      <a:pt x="124" y="35"/>
                      <a:pt x="141" y="33"/>
                      <a:pt x="153" y="35"/>
                    </a:cubicBezTo>
                    <a:cubicBezTo>
                      <a:pt x="166" y="37"/>
                      <a:pt x="183" y="50"/>
                      <a:pt x="185" y="55"/>
                    </a:cubicBezTo>
                    <a:cubicBezTo>
                      <a:pt x="186" y="57"/>
                      <a:pt x="186" y="57"/>
                      <a:pt x="186" y="57"/>
                    </a:cubicBezTo>
                    <a:cubicBezTo>
                      <a:pt x="187" y="57"/>
                      <a:pt x="187" y="57"/>
                      <a:pt x="187" y="57"/>
                    </a:cubicBezTo>
                    <a:cubicBezTo>
                      <a:pt x="195" y="56"/>
                      <a:pt x="205" y="55"/>
                      <a:pt x="211" y="49"/>
                    </a:cubicBezTo>
                    <a:cubicBezTo>
                      <a:pt x="211" y="48"/>
                      <a:pt x="211" y="48"/>
                      <a:pt x="211" y="48"/>
                    </a:cubicBezTo>
                    <a:cubicBezTo>
                      <a:pt x="211" y="48"/>
                      <a:pt x="211" y="48"/>
                      <a:pt x="211" y="48"/>
                    </a:cubicBezTo>
                    <a:cubicBezTo>
                      <a:pt x="212" y="40"/>
                      <a:pt x="210" y="26"/>
                      <a:pt x="206" y="19"/>
                    </a:cubicBezTo>
                    <a:cubicBezTo>
                      <a:pt x="205" y="18"/>
                      <a:pt x="205" y="17"/>
                      <a:pt x="205" y="17"/>
                    </a:cubicBezTo>
                    <a:cubicBezTo>
                      <a:pt x="205" y="17"/>
                      <a:pt x="205" y="16"/>
                      <a:pt x="208" y="17"/>
                    </a:cubicBezTo>
                    <a:cubicBezTo>
                      <a:pt x="224" y="27"/>
                      <a:pt x="232" y="44"/>
                      <a:pt x="233" y="50"/>
                    </a:cubicBezTo>
                    <a:cubicBezTo>
                      <a:pt x="237" y="70"/>
                      <a:pt x="224" y="87"/>
                      <a:pt x="197" y="101"/>
                    </a:cubicBezTo>
                    <a:cubicBezTo>
                      <a:pt x="196" y="102"/>
                      <a:pt x="196" y="102"/>
                      <a:pt x="196" y="102"/>
                    </a:cubicBezTo>
                    <a:cubicBezTo>
                      <a:pt x="196" y="103"/>
                      <a:pt x="196" y="103"/>
                      <a:pt x="196" y="103"/>
                    </a:cubicBezTo>
                    <a:cubicBezTo>
                      <a:pt x="200" y="128"/>
                      <a:pt x="189" y="138"/>
                      <a:pt x="181" y="144"/>
                    </a:cubicBezTo>
                    <a:cubicBezTo>
                      <a:pt x="178" y="147"/>
                      <a:pt x="178" y="147"/>
                      <a:pt x="178" y="147"/>
                    </a:cubicBezTo>
                    <a:cubicBezTo>
                      <a:pt x="174" y="151"/>
                      <a:pt x="169" y="155"/>
                      <a:pt x="168" y="161"/>
                    </a:cubicBezTo>
                    <a:cubicBezTo>
                      <a:pt x="167" y="165"/>
                      <a:pt x="169" y="168"/>
                      <a:pt x="170" y="171"/>
                    </a:cubicBezTo>
                    <a:cubicBezTo>
                      <a:pt x="171" y="173"/>
                      <a:pt x="171" y="175"/>
                      <a:pt x="172" y="176"/>
                    </a:cubicBezTo>
                    <a:cubicBezTo>
                      <a:pt x="172" y="177"/>
                      <a:pt x="172" y="178"/>
                      <a:pt x="173" y="179"/>
                    </a:cubicBezTo>
                    <a:cubicBezTo>
                      <a:pt x="177" y="190"/>
                      <a:pt x="183" y="206"/>
                      <a:pt x="174" y="218"/>
                    </a:cubicBezTo>
                    <a:cubicBezTo>
                      <a:pt x="174" y="218"/>
                      <a:pt x="174" y="218"/>
                      <a:pt x="173" y="218"/>
                    </a:cubicBezTo>
                    <a:cubicBezTo>
                      <a:pt x="173" y="218"/>
                      <a:pt x="173" y="218"/>
                      <a:pt x="173" y="218"/>
                    </a:cubicBezTo>
                    <a:cubicBezTo>
                      <a:pt x="173" y="219"/>
                      <a:pt x="173" y="219"/>
                      <a:pt x="173" y="219"/>
                    </a:cubicBezTo>
                    <a:cubicBezTo>
                      <a:pt x="173" y="219"/>
                      <a:pt x="173" y="219"/>
                      <a:pt x="173" y="219"/>
                    </a:cubicBezTo>
                    <a:cubicBezTo>
                      <a:pt x="173" y="219"/>
                      <a:pt x="173" y="219"/>
                      <a:pt x="173" y="219"/>
                    </a:cubicBezTo>
                    <a:cubicBezTo>
                      <a:pt x="173" y="220"/>
                      <a:pt x="173" y="220"/>
                      <a:pt x="173" y="220"/>
                    </a:cubicBezTo>
                    <a:cubicBezTo>
                      <a:pt x="173" y="220"/>
                      <a:pt x="173" y="220"/>
                      <a:pt x="173" y="220"/>
                    </a:cubicBezTo>
                    <a:cubicBezTo>
                      <a:pt x="173" y="220"/>
                      <a:pt x="173" y="220"/>
                      <a:pt x="173" y="220"/>
                    </a:cubicBezTo>
                    <a:cubicBezTo>
                      <a:pt x="173" y="221"/>
                      <a:pt x="173" y="221"/>
                      <a:pt x="173" y="221"/>
                    </a:cubicBezTo>
                    <a:cubicBezTo>
                      <a:pt x="173" y="221"/>
                      <a:pt x="173" y="221"/>
                      <a:pt x="173" y="221"/>
                    </a:cubicBezTo>
                    <a:cubicBezTo>
                      <a:pt x="174" y="224"/>
                      <a:pt x="174" y="224"/>
                      <a:pt x="174" y="224"/>
                    </a:cubicBezTo>
                    <a:cubicBezTo>
                      <a:pt x="175" y="228"/>
                      <a:pt x="176" y="231"/>
                      <a:pt x="177" y="234"/>
                    </a:cubicBezTo>
                    <a:cubicBezTo>
                      <a:pt x="177" y="234"/>
                      <a:pt x="177" y="234"/>
                      <a:pt x="177" y="234"/>
                    </a:cubicBezTo>
                    <a:cubicBezTo>
                      <a:pt x="177" y="234"/>
                      <a:pt x="177" y="234"/>
                      <a:pt x="178" y="234"/>
                    </a:cubicBezTo>
                    <a:cubicBezTo>
                      <a:pt x="179" y="238"/>
                      <a:pt x="180" y="241"/>
                      <a:pt x="181" y="244"/>
                    </a:cubicBezTo>
                    <a:cubicBezTo>
                      <a:pt x="180" y="241"/>
                      <a:pt x="179" y="238"/>
                      <a:pt x="178" y="234"/>
                    </a:cubicBezTo>
                    <a:cubicBezTo>
                      <a:pt x="178" y="234"/>
                      <a:pt x="178" y="234"/>
                      <a:pt x="178" y="234"/>
                    </a:cubicBezTo>
                    <a:cubicBezTo>
                      <a:pt x="178" y="234"/>
                      <a:pt x="178" y="234"/>
                      <a:pt x="179" y="234"/>
                    </a:cubicBezTo>
                    <a:cubicBezTo>
                      <a:pt x="179" y="234"/>
                      <a:pt x="179" y="234"/>
                      <a:pt x="179" y="234"/>
                    </a:cubicBezTo>
                    <a:cubicBezTo>
                      <a:pt x="179" y="234"/>
                      <a:pt x="179" y="234"/>
                      <a:pt x="180" y="233"/>
                    </a:cubicBezTo>
                    <a:cubicBezTo>
                      <a:pt x="180" y="233"/>
                      <a:pt x="180" y="233"/>
                      <a:pt x="181" y="233"/>
                    </a:cubicBezTo>
                    <a:cubicBezTo>
                      <a:pt x="180" y="230"/>
                      <a:pt x="179" y="227"/>
                      <a:pt x="178" y="223"/>
                    </a:cubicBezTo>
                    <a:cubicBezTo>
                      <a:pt x="178" y="222"/>
                      <a:pt x="177" y="221"/>
                      <a:pt x="177" y="220"/>
                    </a:cubicBezTo>
                    <a:cubicBezTo>
                      <a:pt x="187" y="207"/>
                      <a:pt x="181" y="189"/>
                      <a:pt x="177" y="178"/>
                    </a:cubicBezTo>
                    <a:cubicBezTo>
                      <a:pt x="176" y="177"/>
                      <a:pt x="176" y="176"/>
                      <a:pt x="176" y="175"/>
                    </a:cubicBezTo>
                    <a:cubicBezTo>
                      <a:pt x="175" y="173"/>
                      <a:pt x="174" y="171"/>
                      <a:pt x="174" y="170"/>
                    </a:cubicBezTo>
                    <a:cubicBezTo>
                      <a:pt x="172" y="167"/>
                      <a:pt x="171" y="164"/>
                      <a:pt x="172" y="162"/>
                    </a:cubicBezTo>
                    <a:cubicBezTo>
                      <a:pt x="173" y="157"/>
                      <a:pt x="177" y="154"/>
                      <a:pt x="181" y="150"/>
                    </a:cubicBezTo>
                    <a:cubicBezTo>
                      <a:pt x="184" y="147"/>
                      <a:pt x="184" y="147"/>
                      <a:pt x="184" y="147"/>
                    </a:cubicBezTo>
                    <a:cubicBezTo>
                      <a:pt x="192" y="141"/>
                      <a:pt x="204" y="129"/>
                      <a:pt x="200" y="104"/>
                    </a:cubicBezTo>
                    <a:cubicBezTo>
                      <a:pt x="228" y="90"/>
                      <a:pt x="241" y="71"/>
                      <a:pt x="237" y="49"/>
                    </a:cubicBezTo>
                    <a:close/>
                    <a:moveTo>
                      <a:pt x="41" y="134"/>
                    </a:moveTo>
                    <a:cubicBezTo>
                      <a:pt x="42" y="134"/>
                      <a:pt x="42" y="134"/>
                      <a:pt x="42" y="134"/>
                    </a:cubicBezTo>
                    <a:cubicBezTo>
                      <a:pt x="44" y="134"/>
                      <a:pt x="46" y="132"/>
                      <a:pt x="47" y="131"/>
                    </a:cubicBezTo>
                    <a:cubicBezTo>
                      <a:pt x="49" y="134"/>
                      <a:pt x="50" y="136"/>
                      <a:pt x="50" y="139"/>
                    </a:cubicBezTo>
                    <a:cubicBezTo>
                      <a:pt x="50" y="141"/>
                      <a:pt x="50" y="142"/>
                      <a:pt x="49" y="143"/>
                    </a:cubicBezTo>
                    <a:cubicBezTo>
                      <a:pt x="47" y="143"/>
                      <a:pt x="44" y="141"/>
                      <a:pt x="42" y="140"/>
                    </a:cubicBezTo>
                    <a:cubicBezTo>
                      <a:pt x="40" y="139"/>
                      <a:pt x="38" y="138"/>
                      <a:pt x="37" y="137"/>
                    </a:cubicBezTo>
                    <a:cubicBezTo>
                      <a:pt x="37" y="137"/>
                      <a:pt x="38" y="136"/>
                      <a:pt x="38" y="136"/>
                    </a:cubicBezTo>
                    <a:cubicBezTo>
                      <a:pt x="39" y="136"/>
                      <a:pt x="39" y="136"/>
                      <a:pt x="39" y="135"/>
                    </a:cubicBezTo>
                    <a:lnTo>
                      <a:pt x="41" y="134"/>
                    </a:lnTo>
                    <a:close/>
                    <a:moveTo>
                      <a:pt x="84" y="174"/>
                    </a:moveTo>
                    <a:cubicBezTo>
                      <a:pt x="84" y="174"/>
                      <a:pt x="84" y="174"/>
                      <a:pt x="84" y="174"/>
                    </a:cubicBezTo>
                    <a:cubicBezTo>
                      <a:pt x="84" y="174"/>
                      <a:pt x="84" y="174"/>
                      <a:pt x="84" y="174"/>
                    </a:cubicBezTo>
                    <a:cubicBezTo>
                      <a:pt x="84" y="174"/>
                      <a:pt x="84" y="174"/>
                      <a:pt x="85" y="175"/>
                    </a:cubicBezTo>
                    <a:cubicBezTo>
                      <a:pt x="85" y="175"/>
                      <a:pt x="85" y="175"/>
                      <a:pt x="85" y="175"/>
                    </a:cubicBezTo>
                    <a:cubicBezTo>
                      <a:pt x="85" y="174"/>
                      <a:pt x="85" y="174"/>
                      <a:pt x="85" y="174"/>
                    </a:cubicBezTo>
                    <a:cubicBezTo>
                      <a:pt x="85" y="174"/>
                      <a:pt x="85" y="174"/>
                      <a:pt x="84" y="174"/>
                    </a:cubicBezTo>
                    <a:close/>
                    <a:moveTo>
                      <a:pt x="112" y="41"/>
                    </a:moveTo>
                    <a:cubicBezTo>
                      <a:pt x="113" y="41"/>
                      <a:pt x="113" y="41"/>
                      <a:pt x="113" y="41"/>
                    </a:cubicBezTo>
                    <a:cubicBezTo>
                      <a:pt x="113" y="41"/>
                      <a:pt x="113" y="41"/>
                      <a:pt x="113" y="41"/>
                    </a:cubicBezTo>
                    <a:cubicBezTo>
                      <a:pt x="113" y="41"/>
                      <a:pt x="112" y="41"/>
                      <a:pt x="112" y="4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55" name="Freeform 88">
                <a:extLst>
                  <a:ext uri="{FF2B5EF4-FFF2-40B4-BE49-F238E27FC236}">
                    <a16:creationId xmlns:a16="http://schemas.microsoft.com/office/drawing/2014/main" id="{E55B772D-852C-E448-FC56-C35D51327D1C}"/>
                  </a:ext>
                </a:extLst>
              </p:cNvPr>
              <p:cNvSpPr>
                <a:spLocks/>
              </p:cNvSpPr>
              <p:nvPr/>
            </p:nvSpPr>
            <p:spPr bwMode="auto">
              <a:xfrm>
                <a:off x="10102130" y="4596395"/>
                <a:ext cx="27566" cy="36751"/>
              </a:xfrm>
              <a:custGeom>
                <a:avLst/>
                <a:gdLst>
                  <a:gd name="T0" fmla="*/ 46 w 59"/>
                  <a:gd name="T1" fmla="*/ 37 h 70"/>
                  <a:gd name="T2" fmla="*/ 41 w 59"/>
                  <a:gd name="T3" fmla="*/ 27 h 70"/>
                  <a:gd name="T4" fmla="*/ 57 w 59"/>
                  <a:gd name="T5" fmla="*/ 4 h 70"/>
                  <a:gd name="T6" fmla="*/ 34 w 59"/>
                  <a:gd name="T7" fmla="*/ 16 h 70"/>
                  <a:gd name="T8" fmla="*/ 14 w 59"/>
                  <a:gd name="T9" fmla="*/ 70 h 70"/>
                  <a:gd name="T10" fmla="*/ 46 w 59"/>
                  <a:gd name="T11" fmla="*/ 37 h 70"/>
                </a:gdLst>
                <a:ahLst/>
                <a:cxnLst>
                  <a:cxn ang="0">
                    <a:pos x="T0" y="T1"/>
                  </a:cxn>
                  <a:cxn ang="0">
                    <a:pos x="T2" y="T3"/>
                  </a:cxn>
                  <a:cxn ang="0">
                    <a:pos x="T4" y="T5"/>
                  </a:cxn>
                  <a:cxn ang="0">
                    <a:pos x="T6" y="T7"/>
                  </a:cxn>
                  <a:cxn ang="0">
                    <a:pos x="T8" y="T9"/>
                  </a:cxn>
                  <a:cxn ang="0">
                    <a:pos x="T10" y="T11"/>
                  </a:cxn>
                </a:cxnLst>
                <a:rect l="0" t="0" r="r" b="b"/>
                <a:pathLst>
                  <a:path w="59" h="70">
                    <a:moveTo>
                      <a:pt x="46" y="37"/>
                    </a:moveTo>
                    <a:cubicBezTo>
                      <a:pt x="43" y="34"/>
                      <a:pt x="41" y="31"/>
                      <a:pt x="41" y="27"/>
                    </a:cubicBezTo>
                    <a:cubicBezTo>
                      <a:pt x="42" y="17"/>
                      <a:pt x="59" y="9"/>
                      <a:pt x="57" y="4"/>
                    </a:cubicBezTo>
                    <a:cubicBezTo>
                      <a:pt x="56" y="0"/>
                      <a:pt x="41" y="10"/>
                      <a:pt x="34" y="16"/>
                    </a:cubicBezTo>
                    <a:cubicBezTo>
                      <a:pt x="15" y="30"/>
                      <a:pt x="0" y="46"/>
                      <a:pt x="14" y="70"/>
                    </a:cubicBezTo>
                    <a:cubicBezTo>
                      <a:pt x="16" y="61"/>
                      <a:pt x="33" y="35"/>
                      <a:pt x="46" y="3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56" name="Freeform 89">
                <a:extLst>
                  <a:ext uri="{FF2B5EF4-FFF2-40B4-BE49-F238E27FC236}">
                    <a16:creationId xmlns:a16="http://schemas.microsoft.com/office/drawing/2014/main" id="{CAADA6F0-BEE4-787C-7A12-E18F1020FF9B}"/>
                  </a:ext>
                </a:extLst>
              </p:cNvPr>
              <p:cNvSpPr>
                <a:spLocks noEditPoints="1"/>
              </p:cNvSpPr>
              <p:nvPr/>
            </p:nvSpPr>
            <p:spPr bwMode="auto">
              <a:xfrm>
                <a:off x="10099834" y="4596395"/>
                <a:ext cx="32160" cy="39047"/>
              </a:xfrm>
              <a:custGeom>
                <a:avLst/>
                <a:gdLst>
                  <a:gd name="T0" fmla="*/ 62 w 64"/>
                  <a:gd name="T1" fmla="*/ 3 h 75"/>
                  <a:gd name="T2" fmla="*/ 60 w 64"/>
                  <a:gd name="T3" fmla="*/ 1 h 75"/>
                  <a:gd name="T4" fmla="*/ 36 w 64"/>
                  <a:gd name="T5" fmla="*/ 14 h 75"/>
                  <a:gd name="T6" fmla="*/ 15 w 64"/>
                  <a:gd name="T7" fmla="*/ 71 h 75"/>
                  <a:gd name="T8" fmla="*/ 15 w 64"/>
                  <a:gd name="T9" fmla="*/ 71 h 75"/>
                  <a:gd name="T10" fmla="*/ 15 w 64"/>
                  <a:gd name="T11" fmla="*/ 72 h 75"/>
                  <a:gd name="T12" fmla="*/ 16 w 64"/>
                  <a:gd name="T13" fmla="*/ 72 h 75"/>
                  <a:gd name="T14" fmla="*/ 16 w 64"/>
                  <a:gd name="T15" fmla="*/ 73 h 75"/>
                  <a:gd name="T16" fmla="*/ 16 w 64"/>
                  <a:gd name="T17" fmla="*/ 74 h 75"/>
                  <a:gd name="T18" fmla="*/ 16 w 64"/>
                  <a:gd name="T19" fmla="*/ 74 h 75"/>
                  <a:gd name="T20" fmla="*/ 17 w 64"/>
                  <a:gd name="T21" fmla="*/ 74 h 75"/>
                  <a:gd name="T22" fmla="*/ 17 w 64"/>
                  <a:gd name="T23" fmla="*/ 75 h 75"/>
                  <a:gd name="T24" fmla="*/ 17 w 64"/>
                  <a:gd name="T25" fmla="*/ 75 h 75"/>
                  <a:gd name="T26" fmla="*/ 17 w 64"/>
                  <a:gd name="T27" fmla="*/ 75 h 75"/>
                  <a:gd name="T28" fmla="*/ 18 w 64"/>
                  <a:gd name="T29" fmla="*/ 71 h 75"/>
                  <a:gd name="T30" fmla="*/ 48 w 64"/>
                  <a:gd name="T31" fmla="*/ 39 h 75"/>
                  <a:gd name="T32" fmla="*/ 48 w 64"/>
                  <a:gd name="T33" fmla="*/ 39 h 75"/>
                  <a:gd name="T34" fmla="*/ 49 w 64"/>
                  <a:gd name="T35" fmla="*/ 39 h 75"/>
                  <a:gd name="T36" fmla="*/ 50 w 64"/>
                  <a:gd name="T37" fmla="*/ 39 h 75"/>
                  <a:gd name="T38" fmla="*/ 50 w 64"/>
                  <a:gd name="T39" fmla="*/ 39 h 75"/>
                  <a:gd name="T40" fmla="*/ 51 w 64"/>
                  <a:gd name="T41" fmla="*/ 40 h 75"/>
                  <a:gd name="T42" fmla="*/ 51 w 64"/>
                  <a:gd name="T43" fmla="*/ 40 h 75"/>
                  <a:gd name="T44" fmla="*/ 51 w 64"/>
                  <a:gd name="T45" fmla="*/ 40 h 75"/>
                  <a:gd name="T46" fmla="*/ 52 w 64"/>
                  <a:gd name="T47" fmla="*/ 40 h 75"/>
                  <a:gd name="T48" fmla="*/ 52 w 64"/>
                  <a:gd name="T49" fmla="*/ 40 h 75"/>
                  <a:gd name="T50" fmla="*/ 52 w 64"/>
                  <a:gd name="T51" fmla="*/ 40 h 75"/>
                  <a:gd name="T52" fmla="*/ 53 w 64"/>
                  <a:gd name="T53" fmla="*/ 40 h 75"/>
                  <a:gd name="T54" fmla="*/ 52 w 64"/>
                  <a:gd name="T55" fmla="*/ 39 h 75"/>
                  <a:gd name="T56" fmla="*/ 52 w 64"/>
                  <a:gd name="T57" fmla="*/ 39 h 75"/>
                  <a:gd name="T58" fmla="*/ 52 w 64"/>
                  <a:gd name="T59" fmla="*/ 38 h 75"/>
                  <a:gd name="T60" fmla="*/ 52 w 64"/>
                  <a:gd name="T61" fmla="*/ 38 h 75"/>
                  <a:gd name="T62" fmla="*/ 52 w 64"/>
                  <a:gd name="T63" fmla="*/ 38 h 75"/>
                  <a:gd name="T64" fmla="*/ 52 w 64"/>
                  <a:gd name="T65" fmla="*/ 38 h 75"/>
                  <a:gd name="T66" fmla="*/ 51 w 64"/>
                  <a:gd name="T67" fmla="*/ 37 h 75"/>
                  <a:gd name="T68" fmla="*/ 51 w 64"/>
                  <a:gd name="T69" fmla="*/ 37 h 75"/>
                  <a:gd name="T70" fmla="*/ 50 w 64"/>
                  <a:gd name="T71" fmla="*/ 36 h 75"/>
                  <a:gd name="T72" fmla="*/ 50 w 64"/>
                  <a:gd name="T73" fmla="*/ 36 h 75"/>
                  <a:gd name="T74" fmla="*/ 46 w 64"/>
                  <a:gd name="T75" fmla="*/ 27 h 75"/>
                  <a:gd name="T76" fmla="*/ 55 w 64"/>
                  <a:gd name="T77" fmla="*/ 15 h 75"/>
                  <a:gd name="T78" fmla="*/ 62 w 64"/>
                  <a:gd name="T79" fmla="*/ 3 h 75"/>
                  <a:gd name="T80" fmla="*/ 58 w 64"/>
                  <a:gd name="T81" fmla="*/ 5 h 75"/>
                  <a:gd name="T82" fmla="*/ 53 w 64"/>
                  <a:gd name="T83" fmla="*/ 12 h 75"/>
                  <a:gd name="T84" fmla="*/ 42 w 64"/>
                  <a:gd name="T85" fmla="*/ 27 h 75"/>
                  <a:gd name="T86" fmla="*/ 45 w 64"/>
                  <a:gd name="T87" fmla="*/ 35 h 75"/>
                  <a:gd name="T88" fmla="*/ 16 w 64"/>
                  <a:gd name="T89" fmla="*/ 65 h 75"/>
                  <a:gd name="T90" fmla="*/ 38 w 64"/>
                  <a:gd name="T91" fmla="*/ 17 h 75"/>
                  <a:gd name="T92" fmla="*/ 58 w 64"/>
                  <a:gd name="T93" fmla="*/ 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 h="75">
                    <a:moveTo>
                      <a:pt x="62" y="3"/>
                    </a:moveTo>
                    <a:cubicBezTo>
                      <a:pt x="62" y="2"/>
                      <a:pt x="61" y="2"/>
                      <a:pt x="60" y="1"/>
                    </a:cubicBezTo>
                    <a:cubicBezTo>
                      <a:pt x="54" y="0"/>
                      <a:pt x="38" y="13"/>
                      <a:pt x="36" y="14"/>
                    </a:cubicBezTo>
                    <a:cubicBezTo>
                      <a:pt x="18" y="28"/>
                      <a:pt x="0" y="45"/>
                      <a:pt x="15" y="71"/>
                    </a:cubicBezTo>
                    <a:cubicBezTo>
                      <a:pt x="15" y="71"/>
                      <a:pt x="15" y="71"/>
                      <a:pt x="15" y="71"/>
                    </a:cubicBezTo>
                    <a:cubicBezTo>
                      <a:pt x="15" y="72"/>
                      <a:pt x="15" y="72"/>
                      <a:pt x="15" y="72"/>
                    </a:cubicBezTo>
                    <a:cubicBezTo>
                      <a:pt x="16" y="72"/>
                      <a:pt x="16" y="72"/>
                      <a:pt x="16" y="72"/>
                    </a:cubicBezTo>
                    <a:cubicBezTo>
                      <a:pt x="16" y="73"/>
                      <a:pt x="16" y="73"/>
                      <a:pt x="16" y="73"/>
                    </a:cubicBezTo>
                    <a:cubicBezTo>
                      <a:pt x="16" y="74"/>
                      <a:pt x="16" y="74"/>
                      <a:pt x="16" y="74"/>
                    </a:cubicBezTo>
                    <a:cubicBezTo>
                      <a:pt x="16" y="74"/>
                      <a:pt x="16" y="74"/>
                      <a:pt x="16" y="74"/>
                    </a:cubicBezTo>
                    <a:cubicBezTo>
                      <a:pt x="17" y="74"/>
                      <a:pt x="17" y="74"/>
                      <a:pt x="17" y="74"/>
                    </a:cubicBezTo>
                    <a:cubicBezTo>
                      <a:pt x="17" y="75"/>
                      <a:pt x="17" y="75"/>
                      <a:pt x="17" y="75"/>
                    </a:cubicBezTo>
                    <a:cubicBezTo>
                      <a:pt x="17" y="75"/>
                      <a:pt x="17" y="75"/>
                      <a:pt x="17" y="75"/>
                    </a:cubicBezTo>
                    <a:cubicBezTo>
                      <a:pt x="17" y="75"/>
                      <a:pt x="17" y="75"/>
                      <a:pt x="17" y="75"/>
                    </a:cubicBezTo>
                    <a:cubicBezTo>
                      <a:pt x="18" y="71"/>
                      <a:pt x="18" y="71"/>
                      <a:pt x="18" y="71"/>
                    </a:cubicBezTo>
                    <a:cubicBezTo>
                      <a:pt x="21" y="61"/>
                      <a:pt x="37" y="38"/>
                      <a:pt x="48" y="39"/>
                    </a:cubicBezTo>
                    <a:cubicBezTo>
                      <a:pt x="48" y="39"/>
                      <a:pt x="48" y="39"/>
                      <a:pt x="48" y="39"/>
                    </a:cubicBezTo>
                    <a:cubicBezTo>
                      <a:pt x="49" y="39"/>
                      <a:pt x="49" y="39"/>
                      <a:pt x="49" y="39"/>
                    </a:cubicBezTo>
                    <a:cubicBezTo>
                      <a:pt x="50" y="39"/>
                      <a:pt x="50" y="39"/>
                      <a:pt x="50" y="39"/>
                    </a:cubicBezTo>
                    <a:cubicBezTo>
                      <a:pt x="50" y="39"/>
                      <a:pt x="50" y="39"/>
                      <a:pt x="50" y="39"/>
                    </a:cubicBezTo>
                    <a:cubicBezTo>
                      <a:pt x="51" y="40"/>
                      <a:pt x="51" y="40"/>
                      <a:pt x="51" y="40"/>
                    </a:cubicBezTo>
                    <a:cubicBezTo>
                      <a:pt x="51" y="40"/>
                      <a:pt x="51" y="40"/>
                      <a:pt x="51" y="40"/>
                    </a:cubicBezTo>
                    <a:cubicBezTo>
                      <a:pt x="51" y="40"/>
                      <a:pt x="51" y="40"/>
                      <a:pt x="51" y="40"/>
                    </a:cubicBezTo>
                    <a:cubicBezTo>
                      <a:pt x="52" y="40"/>
                      <a:pt x="52" y="40"/>
                      <a:pt x="52" y="40"/>
                    </a:cubicBezTo>
                    <a:cubicBezTo>
                      <a:pt x="52" y="40"/>
                      <a:pt x="52" y="40"/>
                      <a:pt x="52" y="40"/>
                    </a:cubicBezTo>
                    <a:cubicBezTo>
                      <a:pt x="52" y="40"/>
                      <a:pt x="52" y="40"/>
                      <a:pt x="52" y="40"/>
                    </a:cubicBezTo>
                    <a:cubicBezTo>
                      <a:pt x="53" y="40"/>
                      <a:pt x="53" y="40"/>
                      <a:pt x="53" y="40"/>
                    </a:cubicBezTo>
                    <a:cubicBezTo>
                      <a:pt x="52" y="39"/>
                      <a:pt x="52" y="39"/>
                      <a:pt x="52" y="39"/>
                    </a:cubicBezTo>
                    <a:cubicBezTo>
                      <a:pt x="52" y="39"/>
                      <a:pt x="52" y="39"/>
                      <a:pt x="52" y="39"/>
                    </a:cubicBezTo>
                    <a:cubicBezTo>
                      <a:pt x="52" y="38"/>
                      <a:pt x="52" y="38"/>
                      <a:pt x="52" y="38"/>
                    </a:cubicBezTo>
                    <a:cubicBezTo>
                      <a:pt x="52" y="38"/>
                      <a:pt x="52" y="38"/>
                      <a:pt x="52" y="38"/>
                    </a:cubicBezTo>
                    <a:cubicBezTo>
                      <a:pt x="52" y="38"/>
                      <a:pt x="52" y="38"/>
                      <a:pt x="52" y="38"/>
                    </a:cubicBezTo>
                    <a:cubicBezTo>
                      <a:pt x="52" y="38"/>
                      <a:pt x="52" y="38"/>
                      <a:pt x="52" y="38"/>
                    </a:cubicBezTo>
                    <a:cubicBezTo>
                      <a:pt x="51" y="37"/>
                      <a:pt x="51" y="37"/>
                      <a:pt x="51" y="37"/>
                    </a:cubicBezTo>
                    <a:cubicBezTo>
                      <a:pt x="51" y="37"/>
                      <a:pt x="51" y="37"/>
                      <a:pt x="51" y="37"/>
                    </a:cubicBezTo>
                    <a:cubicBezTo>
                      <a:pt x="50" y="36"/>
                      <a:pt x="50" y="36"/>
                      <a:pt x="50" y="36"/>
                    </a:cubicBezTo>
                    <a:cubicBezTo>
                      <a:pt x="50" y="36"/>
                      <a:pt x="50" y="36"/>
                      <a:pt x="50" y="36"/>
                    </a:cubicBezTo>
                    <a:cubicBezTo>
                      <a:pt x="47" y="32"/>
                      <a:pt x="46" y="31"/>
                      <a:pt x="46" y="27"/>
                    </a:cubicBezTo>
                    <a:cubicBezTo>
                      <a:pt x="47" y="23"/>
                      <a:pt x="51" y="18"/>
                      <a:pt x="55" y="15"/>
                    </a:cubicBezTo>
                    <a:cubicBezTo>
                      <a:pt x="60" y="11"/>
                      <a:pt x="64" y="7"/>
                      <a:pt x="62" y="3"/>
                    </a:cubicBezTo>
                    <a:close/>
                    <a:moveTo>
                      <a:pt x="58" y="5"/>
                    </a:moveTo>
                    <a:cubicBezTo>
                      <a:pt x="58" y="7"/>
                      <a:pt x="55" y="10"/>
                      <a:pt x="53" y="12"/>
                    </a:cubicBezTo>
                    <a:cubicBezTo>
                      <a:pt x="48" y="16"/>
                      <a:pt x="43" y="21"/>
                      <a:pt x="42" y="27"/>
                    </a:cubicBezTo>
                    <a:cubicBezTo>
                      <a:pt x="42" y="30"/>
                      <a:pt x="43" y="33"/>
                      <a:pt x="45" y="35"/>
                    </a:cubicBezTo>
                    <a:cubicBezTo>
                      <a:pt x="33" y="38"/>
                      <a:pt x="21" y="55"/>
                      <a:pt x="16" y="65"/>
                    </a:cubicBezTo>
                    <a:cubicBezTo>
                      <a:pt x="7" y="46"/>
                      <a:pt x="18" y="33"/>
                      <a:pt x="38" y="17"/>
                    </a:cubicBezTo>
                    <a:cubicBezTo>
                      <a:pt x="46" y="11"/>
                      <a:pt x="56" y="5"/>
                      <a:pt x="58" y="5"/>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57" name="Freeform 90">
                <a:extLst>
                  <a:ext uri="{FF2B5EF4-FFF2-40B4-BE49-F238E27FC236}">
                    <a16:creationId xmlns:a16="http://schemas.microsoft.com/office/drawing/2014/main" id="{CA0D84A3-15EE-BFDD-4371-588F184D42D6}"/>
                  </a:ext>
                </a:extLst>
              </p:cNvPr>
              <p:cNvSpPr>
                <a:spLocks noEditPoints="1"/>
              </p:cNvSpPr>
              <p:nvPr/>
            </p:nvSpPr>
            <p:spPr bwMode="auto">
              <a:xfrm>
                <a:off x="10097536" y="4603285"/>
                <a:ext cx="89590" cy="112550"/>
              </a:xfrm>
              <a:custGeom>
                <a:avLst/>
                <a:gdLst>
                  <a:gd name="T0" fmla="*/ 143 w 174"/>
                  <a:gd name="T1" fmla="*/ 0 h 219"/>
                  <a:gd name="T2" fmla="*/ 139 w 174"/>
                  <a:gd name="T3" fmla="*/ 37 h 219"/>
                  <a:gd name="T4" fmla="*/ 60 w 174"/>
                  <a:gd name="T5" fmla="*/ 20 h 219"/>
                  <a:gd name="T6" fmla="*/ 54 w 174"/>
                  <a:gd name="T7" fmla="*/ 24 h 219"/>
                  <a:gd name="T8" fmla="*/ 52 w 174"/>
                  <a:gd name="T9" fmla="*/ 25 h 219"/>
                  <a:gd name="T10" fmla="*/ 37 w 174"/>
                  <a:gd name="T11" fmla="*/ 30 h 219"/>
                  <a:gd name="T12" fmla="*/ 9 w 174"/>
                  <a:gd name="T13" fmla="*/ 85 h 219"/>
                  <a:gd name="T14" fmla="*/ 1 w 174"/>
                  <a:gd name="T15" fmla="*/ 97 h 219"/>
                  <a:gd name="T16" fmla="*/ 7 w 174"/>
                  <a:gd name="T17" fmla="*/ 119 h 219"/>
                  <a:gd name="T18" fmla="*/ 29 w 174"/>
                  <a:gd name="T19" fmla="*/ 131 h 219"/>
                  <a:gd name="T20" fmla="*/ 77 w 174"/>
                  <a:gd name="T21" fmla="*/ 145 h 219"/>
                  <a:gd name="T22" fmla="*/ 47 w 174"/>
                  <a:gd name="T23" fmla="*/ 158 h 219"/>
                  <a:gd name="T24" fmla="*/ 40 w 174"/>
                  <a:gd name="T25" fmla="*/ 163 h 219"/>
                  <a:gd name="T26" fmla="*/ 41 w 174"/>
                  <a:gd name="T27" fmla="*/ 168 h 219"/>
                  <a:gd name="T28" fmla="*/ 64 w 174"/>
                  <a:gd name="T29" fmla="*/ 168 h 219"/>
                  <a:gd name="T30" fmla="*/ 91 w 174"/>
                  <a:gd name="T31" fmla="*/ 176 h 219"/>
                  <a:gd name="T32" fmla="*/ 66 w 174"/>
                  <a:gd name="T33" fmla="*/ 170 h 219"/>
                  <a:gd name="T34" fmla="*/ 43 w 174"/>
                  <a:gd name="T35" fmla="*/ 167 h 219"/>
                  <a:gd name="T36" fmla="*/ 28 w 174"/>
                  <a:gd name="T37" fmla="*/ 190 h 219"/>
                  <a:gd name="T38" fmla="*/ 35 w 174"/>
                  <a:gd name="T39" fmla="*/ 201 h 219"/>
                  <a:gd name="T40" fmla="*/ 35 w 174"/>
                  <a:gd name="T41" fmla="*/ 202 h 219"/>
                  <a:gd name="T42" fmla="*/ 38 w 174"/>
                  <a:gd name="T43" fmla="*/ 210 h 219"/>
                  <a:gd name="T44" fmla="*/ 48 w 174"/>
                  <a:gd name="T45" fmla="*/ 215 h 219"/>
                  <a:gd name="T46" fmla="*/ 47 w 174"/>
                  <a:gd name="T47" fmla="*/ 216 h 219"/>
                  <a:gd name="T48" fmla="*/ 67 w 174"/>
                  <a:gd name="T49" fmla="*/ 218 h 219"/>
                  <a:gd name="T50" fmla="*/ 88 w 174"/>
                  <a:gd name="T51" fmla="*/ 211 h 219"/>
                  <a:gd name="T52" fmla="*/ 112 w 174"/>
                  <a:gd name="T53" fmla="*/ 203 h 219"/>
                  <a:gd name="T54" fmla="*/ 110 w 174"/>
                  <a:gd name="T55" fmla="*/ 139 h 219"/>
                  <a:gd name="T56" fmla="*/ 133 w 174"/>
                  <a:gd name="T57" fmla="*/ 114 h 219"/>
                  <a:gd name="T58" fmla="*/ 173 w 174"/>
                  <a:gd name="T59" fmla="*/ 47 h 219"/>
                  <a:gd name="T60" fmla="*/ 30 w 174"/>
                  <a:gd name="T61" fmla="*/ 130 h 219"/>
                  <a:gd name="T62" fmla="*/ 19 w 174"/>
                  <a:gd name="T63" fmla="*/ 118 h 219"/>
                  <a:gd name="T64" fmla="*/ 39 w 174"/>
                  <a:gd name="T65" fmla="*/ 135 h 219"/>
                  <a:gd name="T66" fmla="*/ 89 w 174"/>
                  <a:gd name="T67" fmla="*/ 126 h 219"/>
                  <a:gd name="T68" fmla="*/ 90 w 174"/>
                  <a:gd name="T69" fmla="*/ 128 h 219"/>
                  <a:gd name="T70" fmla="*/ 75 w 174"/>
                  <a:gd name="T71" fmla="*/ 130 h 219"/>
                  <a:gd name="T72" fmla="*/ 44 w 174"/>
                  <a:gd name="T73" fmla="*/ 139 h 219"/>
                  <a:gd name="T74" fmla="*/ 87 w 174"/>
                  <a:gd name="T75" fmla="*/ 40 h 219"/>
                  <a:gd name="T76" fmla="*/ 69 w 174"/>
                  <a:gd name="T77" fmla="*/ 30 h 219"/>
                  <a:gd name="T78" fmla="*/ 87 w 174"/>
                  <a:gd name="T79" fmla="*/ 37 h 219"/>
                  <a:gd name="T80" fmla="*/ 78 w 174"/>
                  <a:gd name="T81" fmla="*/ 47 h 219"/>
                  <a:gd name="T82" fmla="*/ 76 w 174"/>
                  <a:gd name="T83" fmla="*/ 103 h 219"/>
                  <a:gd name="T84" fmla="*/ 83 w 174"/>
                  <a:gd name="T85" fmla="*/ 104 h 219"/>
                  <a:gd name="T86" fmla="*/ 43 w 174"/>
                  <a:gd name="T87" fmla="*/ 98 h 219"/>
                  <a:gd name="T88" fmla="*/ 35 w 174"/>
                  <a:gd name="T89" fmla="*/ 93 h 219"/>
                  <a:gd name="T90" fmla="*/ 36 w 174"/>
                  <a:gd name="T91" fmla="*/ 96 h 219"/>
                  <a:gd name="T92" fmla="*/ 22 w 174"/>
                  <a:gd name="T93" fmla="*/ 108 h 219"/>
                  <a:gd name="T94" fmla="*/ 49 w 174"/>
                  <a:gd name="T95" fmla="*/ 106 h 219"/>
                  <a:gd name="T96" fmla="*/ 49 w 174"/>
                  <a:gd name="T97" fmla="*/ 114 h 219"/>
                  <a:gd name="T98" fmla="*/ 43 w 174"/>
                  <a:gd name="T99" fmla="*/ 114 h 219"/>
                  <a:gd name="T100" fmla="*/ 21 w 174"/>
                  <a:gd name="T101" fmla="*/ 110 h 219"/>
                  <a:gd name="T102" fmla="*/ 18 w 174"/>
                  <a:gd name="T103" fmla="*/ 97 h 219"/>
                  <a:gd name="T104" fmla="*/ 17 w 174"/>
                  <a:gd name="T105" fmla="*/ 78 h 219"/>
                  <a:gd name="T106" fmla="*/ 51 w 174"/>
                  <a:gd name="T107" fmla="*/ 36 h 219"/>
                  <a:gd name="T108" fmla="*/ 45 w 174"/>
                  <a:gd name="T109" fmla="*/ 57 h 219"/>
                  <a:gd name="T110" fmla="*/ 37 w 174"/>
                  <a:gd name="T111" fmla="*/ 80 h 219"/>
                  <a:gd name="T112" fmla="*/ 23 w 174"/>
                  <a:gd name="T113" fmla="*/ 8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4" h="219">
                    <a:moveTo>
                      <a:pt x="173" y="33"/>
                    </a:moveTo>
                    <a:cubicBezTo>
                      <a:pt x="172" y="28"/>
                      <a:pt x="166" y="17"/>
                      <a:pt x="157" y="8"/>
                    </a:cubicBezTo>
                    <a:cubicBezTo>
                      <a:pt x="157" y="8"/>
                      <a:pt x="156" y="7"/>
                      <a:pt x="156" y="7"/>
                    </a:cubicBezTo>
                    <a:cubicBezTo>
                      <a:pt x="155" y="6"/>
                      <a:pt x="154" y="5"/>
                      <a:pt x="153" y="5"/>
                    </a:cubicBezTo>
                    <a:cubicBezTo>
                      <a:pt x="152" y="4"/>
                      <a:pt x="150" y="2"/>
                      <a:pt x="149" y="1"/>
                    </a:cubicBezTo>
                    <a:cubicBezTo>
                      <a:pt x="147" y="1"/>
                      <a:pt x="146" y="0"/>
                      <a:pt x="145" y="0"/>
                    </a:cubicBezTo>
                    <a:cubicBezTo>
                      <a:pt x="144" y="0"/>
                      <a:pt x="144" y="0"/>
                      <a:pt x="144" y="0"/>
                    </a:cubicBezTo>
                    <a:cubicBezTo>
                      <a:pt x="143" y="0"/>
                      <a:pt x="143" y="0"/>
                      <a:pt x="143" y="0"/>
                    </a:cubicBezTo>
                    <a:cubicBezTo>
                      <a:pt x="143" y="0"/>
                      <a:pt x="143" y="0"/>
                      <a:pt x="143" y="1"/>
                    </a:cubicBezTo>
                    <a:cubicBezTo>
                      <a:pt x="143" y="1"/>
                      <a:pt x="143" y="1"/>
                      <a:pt x="143" y="1"/>
                    </a:cubicBezTo>
                    <a:cubicBezTo>
                      <a:pt x="143" y="1"/>
                      <a:pt x="143" y="2"/>
                      <a:pt x="143" y="2"/>
                    </a:cubicBezTo>
                    <a:cubicBezTo>
                      <a:pt x="143" y="2"/>
                      <a:pt x="143" y="3"/>
                      <a:pt x="143" y="3"/>
                    </a:cubicBezTo>
                    <a:cubicBezTo>
                      <a:pt x="144" y="4"/>
                      <a:pt x="144" y="5"/>
                      <a:pt x="145" y="5"/>
                    </a:cubicBezTo>
                    <a:cubicBezTo>
                      <a:pt x="148" y="11"/>
                      <a:pt x="150" y="24"/>
                      <a:pt x="149" y="32"/>
                    </a:cubicBezTo>
                    <a:cubicBezTo>
                      <a:pt x="149" y="32"/>
                      <a:pt x="149" y="32"/>
                      <a:pt x="149" y="32"/>
                    </a:cubicBezTo>
                    <a:cubicBezTo>
                      <a:pt x="147" y="35"/>
                      <a:pt x="143" y="36"/>
                      <a:pt x="139" y="37"/>
                    </a:cubicBezTo>
                    <a:cubicBezTo>
                      <a:pt x="137" y="38"/>
                      <a:pt x="135" y="38"/>
                      <a:pt x="133" y="39"/>
                    </a:cubicBezTo>
                    <a:cubicBezTo>
                      <a:pt x="132" y="39"/>
                      <a:pt x="132" y="39"/>
                      <a:pt x="131" y="39"/>
                    </a:cubicBezTo>
                    <a:cubicBezTo>
                      <a:pt x="130" y="39"/>
                      <a:pt x="129" y="39"/>
                      <a:pt x="128" y="39"/>
                    </a:cubicBezTo>
                    <a:cubicBezTo>
                      <a:pt x="128" y="39"/>
                      <a:pt x="128" y="39"/>
                      <a:pt x="128" y="39"/>
                    </a:cubicBezTo>
                    <a:cubicBezTo>
                      <a:pt x="127" y="40"/>
                      <a:pt x="126" y="40"/>
                      <a:pt x="125" y="40"/>
                    </a:cubicBezTo>
                    <a:cubicBezTo>
                      <a:pt x="123" y="34"/>
                      <a:pt x="106" y="21"/>
                      <a:pt x="94" y="19"/>
                    </a:cubicBezTo>
                    <a:cubicBezTo>
                      <a:pt x="85" y="17"/>
                      <a:pt x="74" y="17"/>
                      <a:pt x="65" y="19"/>
                    </a:cubicBezTo>
                    <a:cubicBezTo>
                      <a:pt x="63" y="19"/>
                      <a:pt x="62" y="20"/>
                      <a:pt x="60" y="20"/>
                    </a:cubicBezTo>
                    <a:cubicBezTo>
                      <a:pt x="60" y="21"/>
                      <a:pt x="59" y="21"/>
                      <a:pt x="58" y="21"/>
                    </a:cubicBezTo>
                    <a:cubicBezTo>
                      <a:pt x="58" y="21"/>
                      <a:pt x="58" y="21"/>
                      <a:pt x="58" y="21"/>
                    </a:cubicBezTo>
                    <a:cubicBezTo>
                      <a:pt x="58" y="21"/>
                      <a:pt x="57" y="22"/>
                      <a:pt x="56" y="22"/>
                    </a:cubicBezTo>
                    <a:cubicBezTo>
                      <a:pt x="55" y="22"/>
                      <a:pt x="55" y="23"/>
                      <a:pt x="54" y="23"/>
                    </a:cubicBezTo>
                    <a:cubicBezTo>
                      <a:pt x="54" y="23"/>
                      <a:pt x="54" y="23"/>
                      <a:pt x="54" y="23"/>
                    </a:cubicBezTo>
                    <a:cubicBezTo>
                      <a:pt x="53" y="23"/>
                      <a:pt x="53" y="23"/>
                      <a:pt x="53" y="23"/>
                    </a:cubicBezTo>
                    <a:cubicBezTo>
                      <a:pt x="53" y="23"/>
                      <a:pt x="53" y="24"/>
                      <a:pt x="53" y="24"/>
                    </a:cubicBezTo>
                    <a:cubicBezTo>
                      <a:pt x="53" y="24"/>
                      <a:pt x="54" y="24"/>
                      <a:pt x="54" y="24"/>
                    </a:cubicBezTo>
                    <a:cubicBezTo>
                      <a:pt x="54" y="24"/>
                      <a:pt x="54" y="24"/>
                      <a:pt x="54" y="25"/>
                    </a:cubicBezTo>
                    <a:cubicBezTo>
                      <a:pt x="54" y="26"/>
                      <a:pt x="54" y="27"/>
                      <a:pt x="54" y="28"/>
                    </a:cubicBezTo>
                    <a:cubicBezTo>
                      <a:pt x="54" y="28"/>
                      <a:pt x="54" y="28"/>
                      <a:pt x="54" y="28"/>
                    </a:cubicBezTo>
                    <a:cubicBezTo>
                      <a:pt x="54" y="28"/>
                      <a:pt x="54" y="28"/>
                      <a:pt x="54" y="28"/>
                    </a:cubicBezTo>
                    <a:cubicBezTo>
                      <a:pt x="54" y="27"/>
                      <a:pt x="53" y="26"/>
                      <a:pt x="53" y="25"/>
                    </a:cubicBezTo>
                    <a:cubicBezTo>
                      <a:pt x="52" y="25"/>
                      <a:pt x="52" y="25"/>
                      <a:pt x="52" y="25"/>
                    </a:cubicBezTo>
                    <a:cubicBezTo>
                      <a:pt x="52" y="25"/>
                      <a:pt x="52" y="25"/>
                      <a:pt x="52" y="25"/>
                    </a:cubicBezTo>
                    <a:cubicBezTo>
                      <a:pt x="52" y="25"/>
                      <a:pt x="52" y="25"/>
                      <a:pt x="52" y="25"/>
                    </a:cubicBezTo>
                    <a:cubicBezTo>
                      <a:pt x="52" y="25"/>
                      <a:pt x="52" y="24"/>
                      <a:pt x="52" y="24"/>
                    </a:cubicBezTo>
                    <a:cubicBezTo>
                      <a:pt x="52" y="24"/>
                      <a:pt x="52" y="24"/>
                      <a:pt x="52" y="24"/>
                    </a:cubicBezTo>
                    <a:cubicBezTo>
                      <a:pt x="52" y="24"/>
                      <a:pt x="51" y="24"/>
                      <a:pt x="51" y="24"/>
                    </a:cubicBezTo>
                    <a:cubicBezTo>
                      <a:pt x="51" y="24"/>
                      <a:pt x="51" y="24"/>
                      <a:pt x="50" y="24"/>
                    </a:cubicBezTo>
                    <a:cubicBezTo>
                      <a:pt x="48" y="23"/>
                      <a:pt x="45" y="24"/>
                      <a:pt x="42" y="26"/>
                    </a:cubicBezTo>
                    <a:cubicBezTo>
                      <a:pt x="41" y="27"/>
                      <a:pt x="40" y="28"/>
                      <a:pt x="39" y="29"/>
                    </a:cubicBezTo>
                    <a:cubicBezTo>
                      <a:pt x="39" y="29"/>
                      <a:pt x="39" y="29"/>
                      <a:pt x="39" y="29"/>
                    </a:cubicBezTo>
                    <a:cubicBezTo>
                      <a:pt x="38" y="29"/>
                      <a:pt x="37" y="30"/>
                      <a:pt x="37" y="30"/>
                    </a:cubicBezTo>
                    <a:cubicBezTo>
                      <a:pt x="33" y="34"/>
                      <a:pt x="29" y="39"/>
                      <a:pt x="25" y="44"/>
                    </a:cubicBezTo>
                    <a:cubicBezTo>
                      <a:pt x="23" y="48"/>
                      <a:pt x="21" y="51"/>
                      <a:pt x="20" y="55"/>
                    </a:cubicBezTo>
                    <a:cubicBezTo>
                      <a:pt x="19" y="56"/>
                      <a:pt x="19" y="57"/>
                      <a:pt x="18" y="59"/>
                    </a:cubicBezTo>
                    <a:cubicBezTo>
                      <a:pt x="18" y="59"/>
                      <a:pt x="18" y="59"/>
                      <a:pt x="18" y="59"/>
                    </a:cubicBezTo>
                    <a:cubicBezTo>
                      <a:pt x="16" y="64"/>
                      <a:pt x="15" y="68"/>
                      <a:pt x="15" y="73"/>
                    </a:cubicBezTo>
                    <a:cubicBezTo>
                      <a:pt x="15" y="75"/>
                      <a:pt x="13" y="78"/>
                      <a:pt x="12" y="81"/>
                    </a:cubicBezTo>
                    <a:cubicBezTo>
                      <a:pt x="11" y="82"/>
                      <a:pt x="11" y="82"/>
                      <a:pt x="11" y="82"/>
                    </a:cubicBezTo>
                    <a:cubicBezTo>
                      <a:pt x="11" y="83"/>
                      <a:pt x="10" y="84"/>
                      <a:pt x="9" y="85"/>
                    </a:cubicBezTo>
                    <a:cubicBezTo>
                      <a:pt x="9" y="85"/>
                      <a:pt x="8" y="85"/>
                      <a:pt x="8" y="86"/>
                    </a:cubicBezTo>
                    <a:cubicBezTo>
                      <a:pt x="7" y="87"/>
                      <a:pt x="7" y="87"/>
                      <a:pt x="6" y="88"/>
                    </a:cubicBezTo>
                    <a:cubicBezTo>
                      <a:pt x="5" y="89"/>
                      <a:pt x="5" y="89"/>
                      <a:pt x="5" y="89"/>
                    </a:cubicBezTo>
                    <a:cubicBezTo>
                      <a:pt x="4" y="90"/>
                      <a:pt x="4" y="90"/>
                      <a:pt x="3" y="91"/>
                    </a:cubicBezTo>
                    <a:cubicBezTo>
                      <a:pt x="3" y="91"/>
                      <a:pt x="3" y="92"/>
                      <a:pt x="3" y="92"/>
                    </a:cubicBezTo>
                    <a:cubicBezTo>
                      <a:pt x="2" y="93"/>
                      <a:pt x="2" y="94"/>
                      <a:pt x="2" y="94"/>
                    </a:cubicBezTo>
                    <a:cubicBezTo>
                      <a:pt x="2" y="95"/>
                      <a:pt x="1" y="95"/>
                      <a:pt x="1" y="95"/>
                    </a:cubicBezTo>
                    <a:cubicBezTo>
                      <a:pt x="1" y="96"/>
                      <a:pt x="1" y="96"/>
                      <a:pt x="1" y="97"/>
                    </a:cubicBezTo>
                    <a:cubicBezTo>
                      <a:pt x="0" y="100"/>
                      <a:pt x="1" y="103"/>
                      <a:pt x="1" y="106"/>
                    </a:cubicBezTo>
                    <a:cubicBezTo>
                      <a:pt x="1" y="106"/>
                      <a:pt x="1" y="106"/>
                      <a:pt x="1" y="106"/>
                    </a:cubicBezTo>
                    <a:cubicBezTo>
                      <a:pt x="2" y="108"/>
                      <a:pt x="2" y="109"/>
                      <a:pt x="2" y="110"/>
                    </a:cubicBezTo>
                    <a:cubicBezTo>
                      <a:pt x="3" y="111"/>
                      <a:pt x="3" y="111"/>
                      <a:pt x="3" y="112"/>
                    </a:cubicBezTo>
                    <a:cubicBezTo>
                      <a:pt x="3" y="112"/>
                      <a:pt x="3" y="112"/>
                      <a:pt x="3" y="112"/>
                    </a:cubicBezTo>
                    <a:cubicBezTo>
                      <a:pt x="3" y="113"/>
                      <a:pt x="4" y="114"/>
                      <a:pt x="4" y="115"/>
                    </a:cubicBezTo>
                    <a:cubicBezTo>
                      <a:pt x="5" y="115"/>
                      <a:pt x="5" y="116"/>
                      <a:pt x="5" y="116"/>
                    </a:cubicBezTo>
                    <a:cubicBezTo>
                      <a:pt x="6" y="117"/>
                      <a:pt x="6" y="118"/>
                      <a:pt x="7" y="119"/>
                    </a:cubicBezTo>
                    <a:cubicBezTo>
                      <a:pt x="7" y="119"/>
                      <a:pt x="8" y="119"/>
                      <a:pt x="8" y="120"/>
                    </a:cubicBezTo>
                    <a:cubicBezTo>
                      <a:pt x="8" y="120"/>
                      <a:pt x="9" y="121"/>
                      <a:pt x="9" y="121"/>
                    </a:cubicBezTo>
                    <a:cubicBezTo>
                      <a:pt x="10" y="122"/>
                      <a:pt x="10" y="122"/>
                      <a:pt x="11" y="122"/>
                    </a:cubicBezTo>
                    <a:cubicBezTo>
                      <a:pt x="15" y="125"/>
                      <a:pt x="19" y="127"/>
                      <a:pt x="22" y="128"/>
                    </a:cubicBezTo>
                    <a:cubicBezTo>
                      <a:pt x="23" y="128"/>
                      <a:pt x="24" y="128"/>
                      <a:pt x="24" y="129"/>
                    </a:cubicBezTo>
                    <a:cubicBezTo>
                      <a:pt x="25" y="129"/>
                      <a:pt x="26" y="129"/>
                      <a:pt x="26" y="129"/>
                    </a:cubicBezTo>
                    <a:cubicBezTo>
                      <a:pt x="26" y="129"/>
                      <a:pt x="26" y="129"/>
                      <a:pt x="26" y="129"/>
                    </a:cubicBezTo>
                    <a:cubicBezTo>
                      <a:pt x="27" y="130"/>
                      <a:pt x="28" y="130"/>
                      <a:pt x="29" y="131"/>
                    </a:cubicBezTo>
                    <a:cubicBezTo>
                      <a:pt x="30" y="133"/>
                      <a:pt x="32" y="134"/>
                      <a:pt x="35" y="136"/>
                    </a:cubicBezTo>
                    <a:cubicBezTo>
                      <a:pt x="36" y="137"/>
                      <a:pt x="38" y="138"/>
                      <a:pt x="40" y="139"/>
                    </a:cubicBezTo>
                    <a:cubicBezTo>
                      <a:pt x="42" y="141"/>
                      <a:pt x="45" y="142"/>
                      <a:pt x="48" y="143"/>
                    </a:cubicBezTo>
                    <a:cubicBezTo>
                      <a:pt x="48" y="143"/>
                      <a:pt x="48" y="143"/>
                      <a:pt x="48" y="143"/>
                    </a:cubicBezTo>
                    <a:cubicBezTo>
                      <a:pt x="49" y="144"/>
                      <a:pt x="49" y="144"/>
                      <a:pt x="49" y="144"/>
                    </a:cubicBezTo>
                    <a:cubicBezTo>
                      <a:pt x="50" y="145"/>
                      <a:pt x="50" y="145"/>
                      <a:pt x="51" y="146"/>
                    </a:cubicBezTo>
                    <a:cubicBezTo>
                      <a:pt x="51" y="146"/>
                      <a:pt x="51" y="146"/>
                      <a:pt x="51" y="146"/>
                    </a:cubicBezTo>
                    <a:cubicBezTo>
                      <a:pt x="59" y="150"/>
                      <a:pt x="76" y="145"/>
                      <a:pt x="77" y="145"/>
                    </a:cubicBezTo>
                    <a:cubicBezTo>
                      <a:pt x="77" y="145"/>
                      <a:pt x="77" y="145"/>
                      <a:pt x="77" y="145"/>
                    </a:cubicBezTo>
                    <a:cubicBezTo>
                      <a:pt x="71" y="148"/>
                      <a:pt x="60" y="150"/>
                      <a:pt x="53" y="148"/>
                    </a:cubicBezTo>
                    <a:cubicBezTo>
                      <a:pt x="53" y="148"/>
                      <a:pt x="52" y="148"/>
                      <a:pt x="52" y="147"/>
                    </a:cubicBezTo>
                    <a:cubicBezTo>
                      <a:pt x="51" y="147"/>
                      <a:pt x="51" y="147"/>
                      <a:pt x="50" y="147"/>
                    </a:cubicBezTo>
                    <a:cubicBezTo>
                      <a:pt x="50" y="147"/>
                      <a:pt x="50" y="147"/>
                      <a:pt x="50" y="147"/>
                    </a:cubicBezTo>
                    <a:cubicBezTo>
                      <a:pt x="50" y="151"/>
                      <a:pt x="50" y="154"/>
                      <a:pt x="49" y="156"/>
                    </a:cubicBezTo>
                    <a:cubicBezTo>
                      <a:pt x="48" y="157"/>
                      <a:pt x="48" y="157"/>
                      <a:pt x="48" y="157"/>
                    </a:cubicBezTo>
                    <a:cubicBezTo>
                      <a:pt x="48" y="158"/>
                      <a:pt x="48" y="158"/>
                      <a:pt x="47" y="158"/>
                    </a:cubicBezTo>
                    <a:cubicBezTo>
                      <a:pt x="47" y="159"/>
                      <a:pt x="46" y="159"/>
                      <a:pt x="46" y="160"/>
                    </a:cubicBezTo>
                    <a:cubicBezTo>
                      <a:pt x="44" y="161"/>
                      <a:pt x="42" y="162"/>
                      <a:pt x="41" y="162"/>
                    </a:cubicBezTo>
                    <a:cubicBezTo>
                      <a:pt x="40" y="162"/>
                      <a:pt x="40" y="162"/>
                      <a:pt x="40" y="162"/>
                    </a:cubicBezTo>
                    <a:cubicBezTo>
                      <a:pt x="40" y="162"/>
                      <a:pt x="39" y="162"/>
                      <a:pt x="38" y="162"/>
                    </a:cubicBezTo>
                    <a:cubicBezTo>
                      <a:pt x="38" y="162"/>
                      <a:pt x="39" y="162"/>
                      <a:pt x="39" y="162"/>
                    </a:cubicBezTo>
                    <a:cubicBezTo>
                      <a:pt x="39" y="162"/>
                      <a:pt x="39" y="162"/>
                      <a:pt x="39" y="162"/>
                    </a:cubicBezTo>
                    <a:cubicBezTo>
                      <a:pt x="39" y="162"/>
                      <a:pt x="39" y="162"/>
                      <a:pt x="39" y="163"/>
                    </a:cubicBezTo>
                    <a:cubicBezTo>
                      <a:pt x="39" y="163"/>
                      <a:pt x="40" y="163"/>
                      <a:pt x="40" y="163"/>
                    </a:cubicBezTo>
                    <a:cubicBezTo>
                      <a:pt x="40" y="163"/>
                      <a:pt x="40" y="163"/>
                      <a:pt x="40" y="163"/>
                    </a:cubicBezTo>
                    <a:cubicBezTo>
                      <a:pt x="40" y="164"/>
                      <a:pt x="40" y="166"/>
                      <a:pt x="40" y="167"/>
                    </a:cubicBezTo>
                    <a:cubicBezTo>
                      <a:pt x="40" y="168"/>
                      <a:pt x="40" y="168"/>
                      <a:pt x="40" y="168"/>
                    </a:cubicBezTo>
                    <a:cubicBezTo>
                      <a:pt x="40" y="169"/>
                      <a:pt x="40" y="169"/>
                      <a:pt x="40" y="169"/>
                    </a:cubicBezTo>
                    <a:cubicBezTo>
                      <a:pt x="40" y="169"/>
                      <a:pt x="40" y="169"/>
                      <a:pt x="40" y="168"/>
                    </a:cubicBezTo>
                    <a:cubicBezTo>
                      <a:pt x="40" y="168"/>
                      <a:pt x="40" y="168"/>
                      <a:pt x="40" y="168"/>
                    </a:cubicBezTo>
                    <a:cubicBezTo>
                      <a:pt x="40" y="168"/>
                      <a:pt x="41" y="168"/>
                      <a:pt x="41" y="168"/>
                    </a:cubicBezTo>
                    <a:cubicBezTo>
                      <a:pt x="41" y="168"/>
                      <a:pt x="41" y="168"/>
                      <a:pt x="41" y="168"/>
                    </a:cubicBezTo>
                    <a:cubicBezTo>
                      <a:pt x="41" y="168"/>
                      <a:pt x="41" y="168"/>
                      <a:pt x="41" y="168"/>
                    </a:cubicBezTo>
                    <a:cubicBezTo>
                      <a:pt x="41" y="168"/>
                      <a:pt x="41" y="168"/>
                      <a:pt x="41" y="168"/>
                    </a:cubicBezTo>
                    <a:cubicBezTo>
                      <a:pt x="41" y="168"/>
                      <a:pt x="41" y="168"/>
                      <a:pt x="41" y="168"/>
                    </a:cubicBezTo>
                    <a:cubicBezTo>
                      <a:pt x="43" y="166"/>
                      <a:pt x="45" y="166"/>
                      <a:pt x="47" y="165"/>
                    </a:cubicBezTo>
                    <a:cubicBezTo>
                      <a:pt x="51" y="164"/>
                      <a:pt x="54" y="165"/>
                      <a:pt x="59" y="166"/>
                    </a:cubicBezTo>
                    <a:cubicBezTo>
                      <a:pt x="60" y="166"/>
                      <a:pt x="60" y="166"/>
                      <a:pt x="61" y="167"/>
                    </a:cubicBezTo>
                    <a:cubicBezTo>
                      <a:pt x="62" y="167"/>
                      <a:pt x="63" y="167"/>
                      <a:pt x="64" y="168"/>
                    </a:cubicBezTo>
                    <a:cubicBezTo>
                      <a:pt x="64" y="168"/>
                      <a:pt x="64" y="168"/>
                      <a:pt x="64" y="168"/>
                    </a:cubicBezTo>
                    <a:cubicBezTo>
                      <a:pt x="65" y="168"/>
                      <a:pt x="66" y="169"/>
                      <a:pt x="66" y="169"/>
                    </a:cubicBezTo>
                    <a:cubicBezTo>
                      <a:pt x="66" y="169"/>
                      <a:pt x="66" y="169"/>
                      <a:pt x="66" y="169"/>
                    </a:cubicBezTo>
                    <a:cubicBezTo>
                      <a:pt x="67" y="170"/>
                      <a:pt x="68" y="170"/>
                      <a:pt x="69" y="171"/>
                    </a:cubicBezTo>
                    <a:cubicBezTo>
                      <a:pt x="69" y="171"/>
                      <a:pt x="69" y="171"/>
                      <a:pt x="69" y="171"/>
                    </a:cubicBezTo>
                    <a:cubicBezTo>
                      <a:pt x="70" y="172"/>
                      <a:pt x="71" y="172"/>
                      <a:pt x="71" y="173"/>
                    </a:cubicBezTo>
                    <a:cubicBezTo>
                      <a:pt x="75" y="176"/>
                      <a:pt x="78" y="178"/>
                      <a:pt x="81" y="178"/>
                    </a:cubicBezTo>
                    <a:cubicBezTo>
                      <a:pt x="88" y="179"/>
                      <a:pt x="89" y="177"/>
                      <a:pt x="91" y="176"/>
                    </a:cubicBezTo>
                    <a:cubicBezTo>
                      <a:pt x="91" y="176"/>
                      <a:pt x="91" y="176"/>
                      <a:pt x="91" y="176"/>
                    </a:cubicBezTo>
                    <a:cubicBezTo>
                      <a:pt x="91" y="176"/>
                      <a:pt x="91" y="176"/>
                      <a:pt x="91" y="176"/>
                    </a:cubicBezTo>
                    <a:cubicBezTo>
                      <a:pt x="91" y="176"/>
                      <a:pt x="91" y="176"/>
                      <a:pt x="91" y="176"/>
                    </a:cubicBezTo>
                    <a:cubicBezTo>
                      <a:pt x="92" y="177"/>
                      <a:pt x="91" y="177"/>
                      <a:pt x="91" y="178"/>
                    </a:cubicBezTo>
                    <a:cubicBezTo>
                      <a:pt x="91" y="178"/>
                      <a:pt x="91" y="178"/>
                      <a:pt x="91" y="178"/>
                    </a:cubicBezTo>
                    <a:cubicBezTo>
                      <a:pt x="91" y="178"/>
                      <a:pt x="87" y="180"/>
                      <a:pt x="82" y="180"/>
                    </a:cubicBezTo>
                    <a:cubicBezTo>
                      <a:pt x="79" y="179"/>
                      <a:pt x="77" y="178"/>
                      <a:pt x="74" y="176"/>
                    </a:cubicBezTo>
                    <a:cubicBezTo>
                      <a:pt x="74" y="176"/>
                      <a:pt x="73" y="176"/>
                      <a:pt x="72" y="175"/>
                    </a:cubicBezTo>
                    <a:cubicBezTo>
                      <a:pt x="70" y="173"/>
                      <a:pt x="68" y="172"/>
                      <a:pt x="66" y="170"/>
                    </a:cubicBezTo>
                    <a:cubicBezTo>
                      <a:pt x="65" y="169"/>
                      <a:pt x="64" y="169"/>
                      <a:pt x="63" y="168"/>
                    </a:cubicBezTo>
                    <a:cubicBezTo>
                      <a:pt x="62" y="168"/>
                      <a:pt x="62" y="168"/>
                      <a:pt x="61" y="168"/>
                    </a:cubicBezTo>
                    <a:cubicBezTo>
                      <a:pt x="61" y="167"/>
                      <a:pt x="61" y="167"/>
                      <a:pt x="60" y="167"/>
                    </a:cubicBezTo>
                    <a:cubicBezTo>
                      <a:pt x="56" y="165"/>
                      <a:pt x="50" y="165"/>
                      <a:pt x="45" y="166"/>
                    </a:cubicBezTo>
                    <a:cubicBezTo>
                      <a:pt x="45" y="166"/>
                      <a:pt x="45" y="166"/>
                      <a:pt x="44" y="167"/>
                    </a:cubicBezTo>
                    <a:cubicBezTo>
                      <a:pt x="44" y="167"/>
                      <a:pt x="44" y="167"/>
                      <a:pt x="43" y="167"/>
                    </a:cubicBezTo>
                    <a:cubicBezTo>
                      <a:pt x="43" y="167"/>
                      <a:pt x="43" y="167"/>
                      <a:pt x="43" y="167"/>
                    </a:cubicBezTo>
                    <a:cubicBezTo>
                      <a:pt x="43" y="167"/>
                      <a:pt x="43" y="167"/>
                      <a:pt x="43" y="167"/>
                    </a:cubicBezTo>
                    <a:cubicBezTo>
                      <a:pt x="42" y="168"/>
                      <a:pt x="42" y="168"/>
                      <a:pt x="42" y="168"/>
                    </a:cubicBezTo>
                    <a:cubicBezTo>
                      <a:pt x="41" y="168"/>
                      <a:pt x="41" y="169"/>
                      <a:pt x="41" y="169"/>
                    </a:cubicBezTo>
                    <a:cubicBezTo>
                      <a:pt x="41" y="169"/>
                      <a:pt x="41" y="169"/>
                      <a:pt x="41" y="169"/>
                    </a:cubicBezTo>
                    <a:cubicBezTo>
                      <a:pt x="41" y="169"/>
                      <a:pt x="41" y="169"/>
                      <a:pt x="41" y="170"/>
                    </a:cubicBezTo>
                    <a:cubicBezTo>
                      <a:pt x="43" y="171"/>
                      <a:pt x="44" y="179"/>
                      <a:pt x="38" y="184"/>
                    </a:cubicBezTo>
                    <a:cubicBezTo>
                      <a:pt x="36" y="187"/>
                      <a:pt x="33" y="188"/>
                      <a:pt x="29" y="189"/>
                    </a:cubicBezTo>
                    <a:cubicBezTo>
                      <a:pt x="29" y="189"/>
                      <a:pt x="29" y="189"/>
                      <a:pt x="29" y="189"/>
                    </a:cubicBezTo>
                    <a:cubicBezTo>
                      <a:pt x="29" y="190"/>
                      <a:pt x="29" y="190"/>
                      <a:pt x="28" y="190"/>
                    </a:cubicBezTo>
                    <a:cubicBezTo>
                      <a:pt x="28" y="190"/>
                      <a:pt x="28" y="190"/>
                      <a:pt x="28" y="191"/>
                    </a:cubicBezTo>
                    <a:cubicBezTo>
                      <a:pt x="27" y="193"/>
                      <a:pt x="29" y="195"/>
                      <a:pt x="30" y="197"/>
                    </a:cubicBezTo>
                    <a:cubicBezTo>
                      <a:pt x="31" y="198"/>
                      <a:pt x="31" y="198"/>
                      <a:pt x="32" y="199"/>
                    </a:cubicBezTo>
                    <a:cubicBezTo>
                      <a:pt x="32" y="199"/>
                      <a:pt x="32" y="199"/>
                      <a:pt x="32" y="199"/>
                    </a:cubicBezTo>
                    <a:cubicBezTo>
                      <a:pt x="33" y="200"/>
                      <a:pt x="33" y="200"/>
                      <a:pt x="33" y="200"/>
                    </a:cubicBezTo>
                    <a:cubicBezTo>
                      <a:pt x="33" y="200"/>
                      <a:pt x="33" y="200"/>
                      <a:pt x="33" y="200"/>
                    </a:cubicBezTo>
                    <a:cubicBezTo>
                      <a:pt x="34" y="200"/>
                      <a:pt x="34" y="201"/>
                      <a:pt x="35" y="201"/>
                    </a:cubicBezTo>
                    <a:cubicBezTo>
                      <a:pt x="35" y="201"/>
                      <a:pt x="35" y="201"/>
                      <a:pt x="35" y="201"/>
                    </a:cubicBezTo>
                    <a:cubicBezTo>
                      <a:pt x="35" y="201"/>
                      <a:pt x="35" y="201"/>
                      <a:pt x="35" y="201"/>
                    </a:cubicBezTo>
                    <a:cubicBezTo>
                      <a:pt x="35" y="201"/>
                      <a:pt x="35" y="201"/>
                      <a:pt x="35" y="201"/>
                    </a:cubicBezTo>
                    <a:cubicBezTo>
                      <a:pt x="37" y="202"/>
                      <a:pt x="39" y="202"/>
                      <a:pt x="41" y="201"/>
                    </a:cubicBezTo>
                    <a:cubicBezTo>
                      <a:pt x="41" y="201"/>
                      <a:pt x="41" y="201"/>
                      <a:pt x="42" y="201"/>
                    </a:cubicBezTo>
                    <a:cubicBezTo>
                      <a:pt x="42" y="201"/>
                      <a:pt x="42" y="201"/>
                      <a:pt x="42" y="201"/>
                    </a:cubicBezTo>
                    <a:cubicBezTo>
                      <a:pt x="38" y="202"/>
                      <a:pt x="36" y="202"/>
                      <a:pt x="35" y="202"/>
                    </a:cubicBezTo>
                    <a:cubicBezTo>
                      <a:pt x="35" y="202"/>
                      <a:pt x="35" y="202"/>
                      <a:pt x="35" y="202"/>
                    </a:cubicBezTo>
                    <a:cubicBezTo>
                      <a:pt x="35" y="202"/>
                      <a:pt x="35" y="202"/>
                      <a:pt x="35" y="202"/>
                    </a:cubicBezTo>
                    <a:cubicBezTo>
                      <a:pt x="35" y="202"/>
                      <a:pt x="35" y="202"/>
                      <a:pt x="34" y="202"/>
                    </a:cubicBezTo>
                    <a:cubicBezTo>
                      <a:pt x="34" y="202"/>
                      <a:pt x="34" y="202"/>
                      <a:pt x="34" y="202"/>
                    </a:cubicBezTo>
                    <a:cubicBezTo>
                      <a:pt x="34" y="202"/>
                      <a:pt x="34" y="202"/>
                      <a:pt x="34" y="202"/>
                    </a:cubicBezTo>
                    <a:cubicBezTo>
                      <a:pt x="34" y="202"/>
                      <a:pt x="34" y="203"/>
                      <a:pt x="34" y="203"/>
                    </a:cubicBezTo>
                    <a:cubicBezTo>
                      <a:pt x="34" y="204"/>
                      <a:pt x="35" y="206"/>
                      <a:pt x="35" y="207"/>
                    </a:cubicBezTo>
                    <a:cubicBezTo>
                      <a:pt x="35" y="207"/>
                      <a:pt x="35" y="207"/>
                      <a:pt x="35" y="207"/>
                    </a:cubicBezTo>
                    <a:cubicBezTo>
                      <a:pt x="36" y="207"/>
                      <a:pt x="36" y="208"/>
                      <a:pt x="37" y="209"/>
                    </a:cubicBezTo>
                    <a:cubicBezTo>
                      <a:pt x="37" y="209"/>
                      <a:pt x="38" y="210"/>
                      <a:pt x="38" y="210"/>
                    </a:cubicBezTo>
                    <a:cubicBezTo>
                      <a:pt x="39" y="211"/>
                      <a:pt x="39" y="211"/>
                      <a:pt x="40" y="212"/>
                    </a:cubicBezTo>
                    <a:cubicBezTo>
                      <a:pt x="40" y="212"/>
                      <a:pt x="40" y="212"/>
                      <a:pt x="40" y="212"/>
                    </a:cubicBezTo>
                    <a:cubicBezTo>
                      <a:pt x="41" y="212"/>
                      <a:pt x="41" y="213"/>
                      <a:pt x="42" y="213"/>
                    </a:cubicBezTo>
                    <a:cubicBezTo>
                      <a:pt x="42" y="213"/>
                      <a:pt x="42" y="213"/>
                      <a:pt x="42" y="213"/>
                    </a:cubicBezTo>
                    <a:cubicBezTo>
                      <a:pt x="43" y="214"/>
                      <a:pt x="44" y="214"/>
                      <a:pt x="44" y="214"/>
                    </a:cubicBezTo>
                    <a:cubicBezTo>
                      <a:pt x="45" y="214"/>
                      <a:pt x="45" y="215"/>
                      <a:pt x="45" y="215"/>
                    </a:cubicBezTo>
                    <a:cubicBezTo>
                      <a:pt x="46" y="215"/>
                      <a:pt x="46" y="215"/>
                      <a:pt x="47" y="215"/>
                    </a:cubicBezTo>
                    <a:cubicBezTo>
                      <a:pt x="47" y="215"/>
                      <a:pt x="47" y="215"/>
                      <a:pt x="48" y="215"/>
                    </a:cubicBezTo>
                    <a:cubicBezTo>
                      <a:pt x="48" y="215"/>
                      <a:pt x="48" y="215"/>
                      <a:pt x="48" y="215"/>
                    </a:cubicBezTo>
                    <a:cubicBezTo>
                      <a:pt x="49" y="215"/>
                      <a:pt x="50" y="215"/>
                      <a:pt x="51" y="215"/>
                    </a:cubicBezTo>
                    <a:cubicBezTo>
                      <a:pt x="52" y="215"/>
                      <a:pt x="53" y="214"/>
                      <a:pt x="54" y="214"/>
                    </a:cubicBezTo>
                    <a:cubicBezTo>
                      <a:pt x="53" y="214"/>
                      <a:pt x="53" y="215"/>
                      <a:pt x="52" y="215"/>
                    </a:cubicBezTo>
                    <a:cubicBezTo>
                      <a:pt x="51" y="215"/>
                      <a:pt x="50" y="215"/>
                      <a:pt x="49" y="215"/>
                    </a:cubicBezTo>
                    <a:cubicBezTo>
                      <a:pt x="49" y="215"/>
                      <a:pt x="49" y="215"/>
                      <a:pt x="49" y="215"/>
                    </a:cubicBezTo>
                    <a:cubicBezTo>
                      <a:pt x="49" y="215"/>
                      <a:pt x="49" y="215"/>
                      <a:pt x="48" y="215"/>
                    </a:cubicBezTo>
                    <a:cubicBezTo>
                      <a:pt x="48" y="216"/>
                      <a:pt x="48" y="216"/>
                      <a:pt x="47" y="216"/>
                    </a:cubicBezTo>
                    <a:cubicBezTo>
                      <a:pt x="47" y="216"/>
                      <a:pt x="47" y="216"/>
                      <a:pt x="47" y="216"/>
                    </a:cubicBezTo>
                    <a:cubicBezTo>
                      <a:pt x="49" y="216"/>
                      <a:pt x="50" y="217"/>
                      <a:pt x="52" y="217"/>
                    </a:cubicBezTo>
                    <a:cubicBezTo>
                      <a:pt x="52" y="218"/>
                      <a:pt x="53" y="218"/>
                      <a:pt x="54" y="218"/>
                    </a:cubicBezTo>
                    <a:cubicBezTo>
                      <a:pt x="55" y="218"/>
                      <a:pt x="56" y="219"/>
                      <a:pt x="57" y="219"/>
                    </a:cubicBezTo>
                    <a:cubicBezTo>
                      <a:pt x="59" y="219"/>
                      <a:pt x="60" y="219"/>
                      <a:pt x="62" y="219"/>
                    </a:cubicBezTo>
                    <a:cubicBezTo>
                      <a:pt x="62" y="219"/>
                      <a:pt x="62" y="219"/>
                      <a:pt x="62" y="219"/>
                    </a:cubicBezTo>
                    <a:cubicBezTo>
                      <a:pt x="63" y="219"/>
                      <a:pt x="65" y="219"/>
                      <a:pt x="66" y="218"/>
                    </a:cubicBezTo>
                    <a:cubicBezTo>
                      <a:pt x="66" y="218"/>
                      <a:pt x="66" y="218"/>
                      <a:pt x="67" y="218"/>
                    </a:cubicBezTo>
                    <a:cubicBezTo>
                      <a:pt x="68" y="218"/>
                      <a:pt x="69" y="218"/>
                      <a:pt x="70" y="217"/>
                    </a:cubicBezTo>
                    <a:cubicBezTo>
                      <a:pt x="72" y="217"/>
                      <a:pt x="74" y="216"/>
                      <a:pt x="75" y="215"/>
                    </a:cubicBezTo>
                    <a:cubicBezTo>
                      <a:pt x="76" y="214"/>
                      <a:pt x="77" y="214"/>
                      <a:pt x="78" y="213"/>
                    </a:cubicBezTo>
                    <a:cubicBezTo>
                      <a:pt x="78" y="213"/>
                      <a:pt x="78" y="213"/>
                      <a:pt x="78" y="213"/>
                    </a:cubicBezTo>
                    <a:cubicBezTo>
                      <a:pt x="79" y="213"/>
                      <a:pt x="79" y="212"/>
                      <a:pt x="79" y="212"/>
                    </a:cubicBezTo>
                    <a:cubicBezTo>
                      <a:pt x="81" y="212"/>
                      <a:pt x="82" y="212"/>
                      <a:pt x="84" y="212"/>
                    </a:cubicBezTo>
                    <a:cubicBezTo>
                      <a:pt x="85" y="211"/>
                      <a:pt x="86" y="211"/>
                      <a:pt x="88" y="211"/>
                    </a:cubicBezTo>
                    <a:cubicBezTo>
                      <a:pt x="88" y="211"/>
                      <a:pt x="88" y="211"/>
                      <a:pt x="88" y="211"/>
                    </a:cubicBezTo>
                    <a:cubicBezTo>
                      <a:pt x="89" y="211"/>
                      <a:pt x="90" y="211"/>
                      <a:pt x="92" y="211"/>
                    </a:cubicBezTo>
                    <a:cubicBezTo>
                      <a:pt x="92" y="211"/>
                      <a:pt x="92" y="211"/>
                      <a:pt x="92" y="211"/>
                    </a:cubicBezTo>
                    <a:cubicBezTo>
                      <a:pt x="93" y="210"/>
                      <a:pt x="94" y="210"/>
                      <a:pt x="96" y="210"/>
                    </a:cubicBezTo>
                    <a:cubicBezTo>
                      <a:pt x="99" y="209"/>
                      <a:pt x="103" y="208"/>
                      <a:pt x="107" y="206"/>
                    </a:cubicBezTo>
                    <a:cubicBezTo>
                      <a:pt x="108" y="205"/>
                      <a:pt x="109" y="205"/>
                      <a:pt x="111" y="204"/>
                    </a:cubicBezTo>
                    <a:cubicBezTo>
                      <a:pt x="111" y="204"/>
                      <a:pt x="111" y="204"/>
                      <a:pt x="111" y="204"/>
                    </a:cubicBezTo>
                    <a:cubicBezTo>
                      <a:pt x="111" y="204"/>
                      <a:pt x="111" y="203"/>
                      <a:pt x="112" y="203"/>
                    </a:cubicBezTo>
                    <a:cubicBezTo>
                      <a:pt x="112" y="203"/>
                      <a:pt x="112" y="203"/>
                      <a:pt x="112" y="203"/>
                    </a:cubicBezTo>
                    <a:cubicBezTo>
                      <a:pt x="112" y="203"/>
                      <a:pt x="113" y="203"/>
                      <a:pt x="113" y="202"/>
                    </a:cubicBezTo>
                    <a:cubicBezTo>
                      <a:pt x="114" y="202"/>
                      <a:pt x="114" y="201"/>
                      <a:pt x="114" y="201"/>
                    </a:cubicBezTo>
                    <a:cubicBezTo>
                      <a:pt x="121" y="192"/>
                      <a:pt x="118" y="179"/>
                      <a:pt x="115" y="170"/>
                    </a:cubicBezTo>
                    <a:cubicBezTo>
                      <a:pt x="115" y="169"/>
                      <a:pt x="114" y="167"/>
                      <a:pt x="114" y="166"/>
                    </a:cubicBezTo>
                    <a:cubicBezTo>
                      <a:pt x="114" y="166"/>
                      <a:pt x="114" y="166"/>
                      <a:pt x="113" y="166"/>
                    </a:cubicBezTo>
                    <a:cubicBezTo>
                      <a:pt x="113" y="164"/>
                      <a:pt x="112" y="162"/>
                      <a:pt x="112" y="161"/>
                    </a:cubicBezTo>
                    <a:cubicBezTo>
                      <a:pt x="110" y="156"/>
                      <a:pt x="106" y="150"/>
                      <a:pt x="108" y="143"/>
                    </a:cubicBezTo>
                    <a:cubicBezTo>
                      <a:pt x="109" y="142"/>
                      <a:pt x="109" y="141"/>
                      <a:pt x="110" y="139"/>
                    </a:cubicBezTo>
                    <a:cubicBezTo>
                      <a:pt x="111" y="138"/>
                      <a:pt x="112" y="137"/>
                      <a:pt x="113" y="136"/>
                    </a:cubicBezTo>
                    <a:cubicBezTo>
                      <a:pt x="115" y="134"/>
                      <a:pt x="118" y="131"/>
                      <a:pt x="120" y="129"/>
                    </a:cubicBezTo>
                    <a:cubicBezTo>
                      <a:pt x="122" y="128"/>
                      <a:pt x="124" y="126"/>
                      <a:pt x="127" y="123"/>
                    </a:cubicBezTo>
                    <a:cubicBezTo>
                      <a:pt x="128" y="122"/>
                      <a:pt x="129" y="121"/>
                      <a:pt x="130" y="119"/>
                    </a:cubicBezTo>
                    <a:cubicBezTo>
                      <a:pt x="130" y="119"/>
                      <a:pt x="131" y="119"/>
                      <a:pt x="131" y="118"/>
                    </a:cubicBezTo>
                    <a:cubicBezTo>
                      <a:pt x="131" y="118"/>
                      <a:pt x="131" y="118"/>
                      <a:pt x="131" y="118"/>
                    </a:cubicBezTo>
                    <a:cubicBezTo>
                      <a:pt x="132" y="117"/>
                      <a:pt x="133" y="115"/>
                      <a:pt x="133" y="114"/>
                    </a:cubicBezTo>
                    <a:cubicBezTo>
                      <a:pt x="133" y="114"/>
                      <a:pt x="133" y="114"/>
                      <a:pt x="133" y="114"/>
                    </a:cubicBezTo>
                    <a:cubicBezTo>
                      <a:pt x="137" y="107"/>
                      <a:pt x="138" y="99"/>
                      <a:pt x="136" y="86"/>
                    </a:cubicBezTo>
                    <a:cubicBezTo>
                      <a:pt x="142" y="83"/>
                      <a:pt x="148" y="80"/>
                      <a:pt x="152" y="76"/>
                    </a:cubicBezTo>
                    <a:cubicBezTo>
                      <a:pt x="155" y="74"/>
                      <a:pt x="157" y="73"/>
                      <a:pt x="159" y="71"/>
                    </a:cubicBezTo>
                    <a:cubicBezTo>
                      <a:pt x="159" y="71"/>
                      <a:pt x="159" y="71"/>
                      <a:pt x="159" y="71"/>
                    </a:cubicBezTo>
                    <a:cubicBezTo>
                      <a:pt x="161" y="69"/>
                      <a:pt x="162" y="67"/>
                      <a:pt x="164" y="65"/>
                    </a:cubicBezTo>
                    <a:cubicBezTo>
                      <a:pt x="164" y="65"/>
                      <a:pt x="164" y="65"/>
                      <a:pt x="164" y="65"/>
                    </a:cubicBezTo>
                    <a:cubicBezTo>
                      <a:pt x="166" y="63"/>
                      <a:pt x="167" y="61"/>
                      <a:pt x="168" y="59"/>
                    </a:cubicBezTo>
                    <a:cubicBezTo>
                      <a:pt x="171" y="55"/>
                      <a:pt x="172" y="51"/>
                      <a:pt x="173" y="47"/>
                    </a:cubicBezTo>
                    <a:cubicBezTo>
                      <a:pt x="174" y="42"/>
                      <a:pt x="174" y="38"/>
                      <a:pt x="173" y="33"/>
                    </a:cubicBezTo>
                    <a:close/>
                    <a:moveTo>
                      <a:pt x="40" y="137"/>
                    </a:moveTo>
                    <a:cubicBezTo>
                      <a:pt x="38" y="136"/>
                      <a:pt x="36" y="135"/>
                      <a:pt x="35" y="134"/>
                    </a:cubicBezTo>
                    <a:cubicBezTo>
                      <a:pt x="35" y="134"/>
                      <a:pt x="35" y="134"/>
                      <a:pt x="35" y="134"/>
                    </a:cubicBezTo>
                    <a:cubicBezTo>
                      <a:pt x="34" y="133"/>
                      <a:pt x="33" y="133"/>
                      <a:pt x="32" y="132"/>
                    </a:cubicBezTo>
                    <a:cubicBezTo>
                      <a:pt x="32" y="132"/>
                      <a:pt x="32" y="132"/>
                      <a:pt x="32" y="132"/>
                    </a:cubicBezTo>
                    <a:cubicBezTo>
                      <a:pt x="31" y="131"/>
                      <a:pt x="30" y="130"/>
                      <a:pt x="30" y="130"/>
                    </a:cubicBezTo>
                    <a:cubicBezTo>
                      <a:pt x="30" y="130"/>
                      <a:pt x="30" y="130"/>
                      <a:pt x="30" y="130"/>
                    </a:cubicBezTo>
                    <a:cubicBezTo>
                      <a:pt x="29" y="129"/>
                      <a:pt x="29" y="129"/>
                      <a:pt x="28" y="128"/>
                    </a:cubicBezTo>
                    <a:cubicBezTo>
                      <a:pt x="27" y="127"/>
                      <a:pt x="27" y="127"/>
                      <a:pt x="26" y="126"/>
                    </a:cubicBezTo>
                    <a:cubicBezTo>
                      <a:pt x="25" y="125"/>
                      <a:pt x="25" y="125"/>
                      <a:pt x="24" y="124"/>
                    </a:cubicBezTo>
                    <a:cubicBezTo>
                      <a:pt x="23" y="123"/>
                      <a:pt x="23" y="122"/>
                      <a:pt x="22" y="121"/>
                    </a:cubicBezTo>
                    <a:cubicBezTo>
                      <a:pt x="21" y="121"/>
                      <a:pt x="21" y="120"/>
                      <a:pt x="21" y="120"/>
                    </a:cubicBezTo>
                    <a:cubicBezTo>
                      <a:pt x="20" y="119"/>
                      <a:pt x="20" y="119"/>
                      <a:pt x="19" y="118"/>
                    </a:cubicBezTo>
                    <a:cubicBezTo>
                      <a:pt x="19" y="118"/>
                      <a:pt x="19" y="118"/>
                      <a:pt x="19" y="118"/>
                    </a:cubicBezTo>
                    <a:cubicBezTo>
                      <a:pt x="19" y="118"/>
                      <a:pt x="19" y="118"/>
                      <a:pt x="19" y="118"/>
                    </a:cubicBezTo>
                    <a:cubicBezTo>
                      <a:pt x="18" y="117"/>
                      <a:pt x="14" y="117"/>
                      <a:pt x="15" y="116"/>
                    </a:cubicBezTo>
                    <a:cubicBezTo>
                      <a:pt x="15" y="115"/>
                      <a:pt x="18" y="115"/>
                      <a:pt x="19" y="116"/>
                    </a:cubicBezTo>
                    <a:cubicBezTo>
                      <a:pt x="19" y="116"/>
                      <a:pt x="20" y="116"/>
                      <a:pt x="20" y="116"/>
                    </a:cubicBezTo>
                    <a:cubicBezTo>
                      <a:pt x="20" y="116"/>
                      <a:pt x="20" y="116"/>
                      <a:pt x="20" y="116"/>
                    </a:cubicBezTo>
                    <a:cubicBezTo>
                      <a:pt x="21" y="118"/>
                      <a:pt x="22" y="120"/>
                      <a:pt x="24" y="121"/>
                    </a:cubicBezTo>
                    <a:cubicBezTo>
                      <a:pt x="25" y="123"/>
                      <a:pt x="27" y="125"/>
                      <a:pt x="28" y="127"/>
                    </a:cubicBezTo>
                    <a:cubicBezTo>
                      <a:pt x="30" y="129"/>
                      <a:pt x="32" y="131"/>
                      <a:pt x="35" y="132"/>
                    </a:cubicBezTo>
                    <a:cubicBezTo>
                      <a:pt x="36" y="133"/>
                      <a:pt x="38" y="134"/>
                      <a:pt x="39" y="135"/>
                    </a:cubicBezTo>
                    <a:cubicBezTo>
                      <a:pt x="39" y="135"/>
                      <a:pt x="39" y="135"/>
                      <a:pt x="39" y="135"/>
                    </a:cubicBezTo>
                    <a:cubicBezTo>
                      <a:pt x="42" y="137"/>
                      <a:pt x="44" y="138"/>
                      <a:pt x="46" y="139"/>
                    </a:cubicBezTo>
                    <a:cubicBezTo>
                      <a:pt x="50" y="140"/>
                      <a:pt x="54" y="140"/>
                      <a:pt x="58" y="140"/>
                    </a:cubicBezTo>
                    <a:cubicBezTo>
                      <a:pt x="65" y="138"/>
                      <a:pt x="70" y="129"/>
                      <a:pt x="78" y="127"/>
                    </a:cubicBezTo>
                    <a:cubicBezTo>
                      <a:pt x="78" y="127"/>
                      <a:pt x="79" y="127"/>
                      <a:pt x="79" y="127"/>
                    </a:cubicBezTo>
                    <a:cubicBezTo>
                      <a:pt x="80" y="127"/>
                      <a:pt x="80" y="127"/>
                      <a:pt x="81" y="126"/>
                    </a:cubicBezTo>
                    <a:cubicBezTo>
                      <a:pt x="84" y="126"/>
                      <a:pt x="86" y="126"/>
                      <a:pt x="89" y="126"/>
                    </a:cubicBezTo>
                    <a:cubicBezTo>
                      <a:pt x="89" y="126"/>
                      <a:pt x="89" y="126"/>
                      <a:pt x="89" y="126"/>
                    </a:cubicBezTo>
                    <a:cubicBezTo>
                      <a:pt x="89" y="126"/>
                      <a:pt x="89" y="126"/>
                      <a:pt x="89" y="127"/>
                    </a:cubicBezTo>
                    <a:cubicBezTo>
                      <a:pt x="90" y="127"/>
                      <a:pt x="90" y="127"/>
                      <a:pt x="90" y="127"/>
                    </a:cubicBezTo>
                    <a:cubicBezTo>
                      <a:pt x="90" y="127"/>
                      <a:pt x="90" y="127"/>
                      <a:pt x="90" y="127"/>
                    </a:cubicBezTo>
                    <a:cubicBezTo>
                      <a:pt x="90" y="127"/>
                      <a:pt x="90" y="127"/>
                      <a:pt x="90" y="128"/>
                    </a:cubicBezTo>
                    <a:cubicBezTo>
                      <a:pt x="90" y="128"/>
                      <a:pt x="90" y="128"/>
                      <a:pt x="90" y="128"/>
                    </a:cubicBezTo>
                    <a:cubicBezTo>
                      <a:pt x="90" y="128"/>
                      <a:pt x="90" y="128"/>
                      <a:pt x="90" y="128"/>
                    </a:cubicBezTo>
                    <a:cubicBezTo>
                      <a:pt x="90" y="128"/>
                      <a:pt x="90" y="128"/>
                      <a:pt x="90" y="128"/>
                    </a:cubicBezTo>
                    <a:cubicBezTo>
                      <a:pt x="90" y="128"/>
                      <a:pt x="90" y="128"/>
                      <a:pt x="90" y="128"/>
                    </a:cubicBezTo>
                    <a:cubicBezTo>
                      <a:pt x="90" y="128"/>
                      <a:pt x="89" y="129"/>
                      <a:pt x="89" y="129"/>
                    </a:cubicBezTo>
                    <a:cubicBezTo>
                      <a:pt x="89" y="129"/>
                      <a:pt x="89" y="129"/>
                      <a:pt x="88" y="129"/>
                    </a:cubicBezTo>
                    <a:cubicBezTo>
                      <a:pt x="88" y="129"/>
                      <a:pt x="88" y="129"/>
                      <a:pt x="88" y="129"/>
                    </a:cubicBezTo>
                    <a:cubicBezTo>
                      <a:pt x="85" y="130"/>
                      <a:pt x="83" y="127"/>
                      <a:pt x="79" y="129"/>
                    </a:cubicBezTo>
                    <a:cubicBezTo>
                      <a:pt x="79" y="129"/>
                      <a:pt x="79" y="129"/>
                      <a:pt x="78" y="129"/>
                    </a:cubicBezTo>
                    <a:cubicBezTo>
                      <a:pt x="78" y="129"/>
                      <a:pt x="78" y="129"/>
                      <a:pt x="78" y="129"/>
                    </a:cubicBezTo>
                    <a:cubicBezTo>
                      <a:pt x="78" y="129"/>
                      <a:pt x="77" y="129"/>
                      <a:pt x="77" y="129"/>
                    </a:cubicBezTo>
                    <a:cubicBezTo>
                      <a:pt x="76" y="130"/>
                      <a:pt x="76" y="130"/>
                      <a:pt x="75" y="130"/>
                    </a:cubicBezTo>
                    <a:cubicBezTo>
                      <a:pt x="75" y="130"/>
                      <a:pt x="75" y="130"/>
                      <a:pt x="74" y="131"/>
                    </a:cubicBezTo>
                    <a:cubicBezTo>
                      <a:pt x="73" y="131"/>
                      <a:pt x="72" y="132"/>
                      <a:pt x="72" y="132"/>
                    </a:cubicBezTo>
                    <a:cubicBezTo>
                      <a:pt x="67" y="136"/>
                      <a:pt x="63" y="140"/>
                      <a:pt x="58" y="141"/>
                    </a:cubicBezTo>
                    <a:cubicBezTo>
                      <a:pt x="57" y="141"/>
                      <a:pt x="57" y="141"/>
                      <a:pt x="56" y="142"/>
                    </a:cubicBezTo>
                    <a:cubicBezTo>
                      <a:pt x="56" y="142"/>
                      <a:pt x="56" y="142"/>
                      <a:pt x="55" y="142"/>
                    </a:cubicBezTo>
                    <a:cubicBezTo>
                      <a:pt x="55" y="142"/>
                      <a:pt x="55" y="142"/>
                      <a:pt x="55" y="142"/>
                    </a:cubicBezTo>
                    <a:cubicBezTo>
                      <a:pt x="51" y="142"/>
                      <a:pt x="48" y="141"/>
                      <a:pt x="44" y="139"/>
                    </a:cubicBezTo>
                    <a:cubicBezTo>
                      <a:pt x="44" y="139"/>
                      <a:pt x="44" y="139"/>
                      <a:pt x="44" y="139"/>
                    </a:cubicBezTo>
                    <a:cubicBezTo>
                      <a:pt x="43" y="139"/>
                      <a:pt x="41" y="138"/>
                      <a:pt x="40" y="137"/>
                    </a:cubicBezTo>
                    <a:close/>
                    <a:moveTo>
                      <a:pt x="88" y="44"/>
                    </a:moveTo>
                    <a:cubicBezTo>
                      <a:pt x="87" y="45"/>
                      <a:pt x="87" y="45"/>
                      <a:pt x="87" y="46"/>
                    </a:cubicBezTo>
                    <a:cubicBezTo>
                      <a:pt x="87" y="46"/>
                      <a:pt x="87" y="45"/>
                      <a:pt x="87" y="45"/>
                    </a:cubicBezTo>
                    <a:cubicBezTo>
                      <a:pt x="87" y="45"/>
                      <a:pt x="87" y="45"/>
                      <a:pt x="87" y="44"/>
                    </a:cubicBezTo>
                    <a:cubicBezTo>
                      <a:pt x="87" y="44"/>
                      <a:pt x="87" y="43"/>
                      <a:pt x="87" y="42"/>
                    </a:cubicBezTo>
                    <a:cubicBezTo>
                      <a:pt x="87" y="42"/>
                      <a:pt x="87" y="42"/>
                      <a:pt x="87" y="41"/>
                    </a:cubicBezTo>
                    <a:cubicBezTo>
                      <a:pt x="87" y="41"/>
                      <a:pt x="87" y="40"/>
                      <a:pt x="87" y="40"/>
                    </a:cubicBezTo>
                    <a:cubicBezTo>
                      <a:pt x="86" y="39"/>
                      <a:pt x="86" y="39"/>
                      <a:pt x="86" y="38"/>
                    </a:cubicBezTo>
                    <a:cubicBezTo>
                      <a:pt x="86" y="38"/>
                      <a:pt x="86" y="38"/>
                      <a:pt x="85" y="38"/>
                    </a:cubicBezTo>
                    <a:cubicBezTo>
                      <a:pt x="85" y="37"/>
                      <a:pt x="85" y="37"/>
                      <a:pt x="85" y="37"/>
                    </a:cubicBezTo>
                    <a:cubicBezTo>
                      <a:pt x="84" y="36"/>
                      <a:pt x="84" y="36"/>
                      <a:pt x="84" y="36"/>
                    </a:cubicBezTo>
                    <a:cubicBezTo>
                      <a:pt x="79" y="30"/>
                      <a:pt x="69" y="29"/>
                      <a:pt x="65" y="32"/>
                    </a:cubicBezTo>
                    <a:cubicBezTo>
                      <a:pt x="65" y="32"/>
                      <a:pt x="66" y="32"/>
                      <a:pt x="66" y="32"/>
                    </a:cubicBezTo>
                    <a:cubicBezTo>
                      <a:pt x="66" y="32"/>
                      <a:pt x="66" y="31"/>
                      <a:pt x="67" y="31"/>
                    </a:cubicBezTo>
                    <a:cubicBezTo>
                      <a:pt x="67" y="30"/>
                      <a:pt x="68" y="30"/>
                      <a:pt x="69" y="30"/>
                    </a:cubicBezTo>
                    <a:cubicBezTo>
                      <a:pt x="69" y="29"/>
                      <a:pt x="70" y="29"/>
                      <a:pt x="70" y="29"/>
                    </a:cubicBezTo>
                    <a:cubicBezTo>
                      <a:pt x="72" y="28"/>
                      <a:pt x="75" y="28"/>
                      <a:pt x="78" y="29"/>
                    </a:cubicBezTo>
                    <a:cubicBezTo>
                      <a:pt x="78" y="29"/>
                      <a:pt x="78" y="29"/>
                      <a:pt x="79" y="29"/>
                    </a:cubicBezTo>
                    <a:cubicBezTo>
                      <a:pt x="79" y="29"/>
                      <a:pt x="79" y="29"/>
                      <a:pt x="79" y="29"/>
                    </a:cubicBezTo>
                    <a:cubicBezTo>
                      <a:pt x="81" y="30"/>
                      <a:pt x="82" y="31"/>
                      <a:pt x="84" y="32"/>
                    </a:cubicBezTo>
                    <a:cubicBezTo>
                      <a:pt x="84" y="33"/>
                      <a:pt x="84" y="33"/>
                      <a:pt x="85" y="33"/>
                    </a:cubicBezTo>
                    <a:cubicBezTo>
                      <a:pt x="85" y="34"/>
                      <a:pt x="86" y="34"/>
                      <a:pt x="86" y="35"/>
                    </a:cubicBezTo>
                    <a:cubicBezTo>
                      <a:pt x="87" y="35"/>
                      <a:pt x="87" y="36"/>
                      <a:pt x="87" y="37"/>
                    </a:cubicBezTo>
                    <a:cubicBezTo>
                      <a:pt x="87" y="37"/>
                      <a:pt x="87" y="37"/>
                      <a:pt x="87" y="37"/>
                    </a:cubicBezTo>
                    <a:cubicBezTo>
                      <a:pt x="88" y="39"/>
                      <a:pt x="89" y="42"/>
                      <a:pt x="88" y="44"/>
                    </a:cubicBezTo>
                    <a:close/>
                    <a:moveTo>
                      <a:pt x="72" y="41"/>
                    </a:moveTo>
                    <a:cubicBezTo>
                      <a:pt x="72" y="41"/>
                      <a:pt x="72" y="41"/>
                      <a:pt x="72" y="41"/>
                    </a:cubicBezTo>
                    <a:cubicBezTo>
                      <a:pt x="72" y="41"/>
                      <a:pt x="72" y="41"/>
                      <a:pt x="72" y="41"/>
                    </a:cubicBezTo>
                    <a:cubicBezTo>
                      <a:pt x="73" y="42"/>
                      <a:pt x="73" y="42"/>
                      <a:pt x="74" y="43"/>
                    </a:cubicBezTo>
                    <a:cubicBezTo>
                      <a:pt x="75" y="43"/>
                      <a:pt x="76" y="44"/>
                      <a:pt x="76" y="44"/>
                    </a:cubicBezTo>
                    <a:cubicBezTo>
                      <a:pt x="77" y="45"/>
                      <a:pt x="78" y="46"/>
                      <a:pt x="78" y="47"/>
                    </a:cubicBezTo>
                    <a:cubicBezTo>
                      <a:pt x="79" y="48"/>
                      <a:pt x="80" y="49"/>
                      <a:pt x="81" y="51"/>
                    </a:cubicBezTo>
                    <a:cubicBezTo>
                      <a:pt x="81" y="51"/>
                      <a:pt x="81" y="51"/>
                      <a:pt x="81" y="51"/>
                    </a:cubicBezTo>
                    <a:cubicBezTo>
                      <a:pt x="85" y="60"/>
                      <a:pt x="85" y="73"/>
                      <a:pt x="83" y="83"/>
                    </a:cubicBezTo>
                    <a:cubicBezTo>
                      <a:pt x="83" y="84"/>
                      <a:pt x="82" y="86"/>
                      <a:pt x="82" y="87"/>
                    </a:cubicBezTo>
                    <a:cubicBezTo>
                      <a:pt x="81" y="88"/>
                      <a:pt x="81" y="89"/>
                      <a:pt x="81" y="90"/>
                    </a:cubicBezTo>
                    <a:cubicBezTo>
                      <a:pt x="79" y="94"/>
                      <a:pt x="77" y="98"/>
                      <a:pt x="75" y="101"/>
                    </a:cubicBezTo>
                    <a:cubicBezTo>
                      <a:pt x="74" y="102"/>
                      <a:pt x="74" y="102"/>
                      <a:pt x="73" y="103"/>
                    </a:cubicBezTo>
                    <a:cubicBezTo>
                      <a:pt x="74" y="103"/>
                      <a:pt x="75" y="103"/>
                      <a:pt x="76" y="103"/>
                    </a:cubicBezTo>
                    <a:cubicBezTo>
                      <a:pt x="76" y="103"/>
                      <a:pt x="76" y="103"/>
                      <a:pt x="77" y="103"/>
                    </a:cubicBezTo>
                    <a:cubicBezTo>
                      <a:pt x="78" y="103"/>
                      <a:pt x="79" y="103"/>
                      <a:pt x="80" y="103"/>
                    </a:cubicBezTo>
                    <a:cubicBezTo>
                      <a:pt x="81" y="103"/>
                      <a:pt x="81" y="103"/>
                      <a:pt x="82" y="103"/>
                    </a:cubicBezTo>
                    <a:cubicBezTo>
                      <a:pt x="82" y="104"/>
                      <a:pt x="82" y="104"/>
                      <a:pt x="82" y="104"/>
                    </a:cubicBezTo>
                    <a:cubicBezTo>
                      <a:pt x="83" y="104"/>
                      <a:pt x="83" y="104"/>
                      <a:pt x="83" y="104"/>
                    </a:cubicBezTo>
                    <a:cubicBezTo>
                      <a:pt x="84" y="104"/>
                      <a:pt x="84" y="105"/>
                      <a:pt x="84" y="105"/>
                    </a:cubicBezTo>
                    <a:cubicBezTo>
                      <a:pt x="84" y="105"/>
                      <a:pt x="84" y="105"/>
                      <a:pt x="84" y="105"/>
                    </a:cubicBezTo>
                    <a:cubicBezTo>
                      <a:pt x="84" y="104"/>
                      <a:pt x="83" y="104"/>
                      <a:pt x="83" y="104"/>
                    </a:cubicBezTo>
                    <a:cubicBezTo>
                      <a:pt x="80" y="103"/>
                      <a:pt x="75" y="103"/>
                      <a:pt x="70" y="104"/>
                    </a:cubicBezTo>
                    <a:cubicBezTo>
                      <a:pt x="67" y="104"/>
                      <a:pt x="64" y="104"/>
                      <a:pt x="62" y="105"/>
                    </a:cubicBezTo>
                    <a:cubicBezTo>
                      <a:pt x="58" y="105"/>
                      <a:pt x="54" y="104"/>
                      <a:pt x="50" y="103"/>
                    </a:cubicBezTo>
                    <a:cubicBezTo>
                      <a:pt x="50" y="103"/>
                      <a:pt x="50" y="103"/>
                      <a:pt x="50" y="103"/>
                    </a:cubicBezTo>
                    <a:cubicBezTo>
                      <a:pt x="49" y="103"/>
                      <a:pt x="49" y="102"/>
                      <a:pt x="49" y="102"/>
                    </a:cubicBezTo>
                    <a:cubicBezTo>
                      <a:pt x="48" y="102"/>
                      <a:pt x="48" y="102"/>
                      <a:pt x="48" y="102"/>
                    </a:cubicBezTo>
                    <a:cubicBezTo>
                      <a:pt x="47" y="102"/>
                      <a:pt x="46" y="101"/>
                      <a:pt x="45" y="100"/>
                    </a:cubicBezTo>
                    <a:cubicBezTo>
                      <a:pt x="45" y="99"/>
                      <a:pt x="44" y="99"/>
                      <a:pt x="43" y="98"/>
                    </a:cubicBezTo>
                    <a:cubicBezTo>
                      <a:pt x="38" y="90"/>
                      <a:pt x="40" y="80"/>
                      <a:pt x="44" y="71"/>
                    </a:cubicBezTo>
                    <a:cubicBezTo>
                      <a:pt x="47" y="64"/>
                      <a:pt x="51" y="57"/>
                      <a:pt x="54" y="52"/>
                    </a:cubicBezTo>
                    <a:cubicBezTo>
                      <a:pt x="55" y="50"/>
                      <a:pt x="56" y="49"/>
                      <a:pt x="57" y="47"/>
                    </a:cubicBezTo>
                    <a:cubicBezTo>
                      <a:pt x="62" y="43"/>
                      <a:pt x="67" y="39"/>
                      <a:pt x="72" y="41"/>
                    </a:cubicBezTo>
                    <a:close/>
                    <a:moveTo>
                      <a:pt x="25" y="92"/>
                    </a:moveTo>
                    <a:cubicBezTo>
                      <a:pt x="25" y="92"/>
                      <a:pt x="26" y="92"/>
                      <a:pt x="26" y="92"/>
                    </a:cubicBezTo>
                    <a:cubicBezTo>
                      <a:pt x="28" y="92"/>
                      <a:pt x="30" y="92"/>
                      <a:pt x="32" y="92"/>
                    </a:cubicBezTo>
                    <a:cubicBezTo>
                      <a:pt x="33" y="92"/>
                      <a:pt x="34" y="93"/>
                      <a:pt x="35" y="93"/>
                    </a:cubicBezTo>
                    <a:cubicBezTo>
                      <a:pt x="36" y="94"/>
                      <a:pt x="36" y="94"/>
                      <a:pt x="37" y="95"/>
                    </a:cubicBezTo>
                    <a:cubicBezTo>
                      <a:pt x="37" y="95"/>
                      <a:pt x="37" y="95"/>
                      <a:pt x="37" y="95"/>
                    </a:cubicBezTo>
                    <a:cubicBezTo>
                      <a:pt x="37" y="96"/>
                      <a:pt x="37" y="96"/>
                      <a:pt x="37" y="96"/>
                    </a:cubicBezTo>
                    <a:cubicBezTo>
                      <a:pt x="37" y="96"/>
                      <a:pt x="37" y="96"/>
                      <a:pt x="37" y="96"/>
                    </a:cubicBezTo>
                    <a:cubicBezTo>
                      <a:pt x="37" y="96"/>
                      <a:pt x="37" y="96"/>
                      <a:pt x="36" y="96"/>
                    </a:cubicBezTo>
                    <a:cubicBezTo>
                      <a:pt x="36" y="96"/>
                      <a:pt x="36" y="96"/>
                      <a:pt x="36" y="96"/>
                    </a:cubicBezTo>
                    <a:cubicBezTo>
                      <a:pt x="36" y="96"/>
                      <a:pt x="36" y="96"/>
                      <a:pt x="36" y="96"/>
                    </a:cubicBezTo>
                    <a:cubicBezTo>
                      <a:pt x="36" y="96"/>
                      <a:pt x="36" y="96"/>
                      <a:pt x="36" y="96"/>
                    </a:cubicBezTo>
                    <a:cubicBezTo>
                      <a:pt x="33" y="93"/>
                      <a:pt x="29" y="93"/>
                      <a:pt x="25" y="94"/>
                    </a:cubicBezTo>
                    <a:cubicBezTo>
                      <a:pt x="24" y="94"/>
                      <a:pt x="22" y="95"/>
                      <a:pt x="21" y="96"/>
                    </a:cubicBezTo>
                    <a:cubicBezTo>
                      <a:pt x="20" y="97"/>
                      <a:pt x="20" y="97"/>
                      <a:pt x="19" y="98"/>
                    </a:cubicBezTo>
                    <a:cubicBezTo>
                      <a:pt x="19" y="98"/>
                      <a:pt x="19" y="99"/>
                      <a:pt x="19" y="99"/>
                    </a:cubicBezTo>
                    <a:cubicBezTo>
                      <a:pt x="19" y="100"/>
                      <a:pt x="18" y="100"/>
                      <a:pt x="18" y="101"/>
                    </a:cubicBezTo>
                    <a:cubicBezTo>
                      <a:pt x="18" y="101"/>
                      <a:pt x="18" y="102"/>
                      <a:pt x="19" y="103"/>
                    </a:cubicBezTo>
                    <a:cubicBezTo>
                      <a:pt x="19" y="104"/>
                      <a:pt x="20" y="106"/>
                      <a:pt x="21" y="107"/>
                    </a:cubicBezTo>
                    <a:cubicBezTo>
                      <a:pt x="21" y="107"/>
                      <a:pt x="21" y="108"/>
                      <a:pt x="22" y="108"/>
                    </a:cubicBezTo>
                    <a:cubicBezTo>
                      <a:pt x="22" y="109"/>
                      <a:pt x="23" y="109"/>
                      <a:pt x="24" y="110"/>
                    </a:cubicBezTo>
                    <a:cubicBezTo>
                      <a:pt x="25" y="110"/>
                      <a:pt x="25" y="111"/>
                      <a:pt x="26" y="111"/>
                    </a:cubicBezTo>
                    <a:cubicBezTo>
                      <a:pt x="30" y="113"/>
                      <a:pt x="36" y="109"/>
                      <a:pt x="40" y="111"/>
                    </a:cubicBezTo>
                    <a:cubicBezTo>
                      <a:pt x="41" y="111"/>
                      <a:pt x="43" y="113"/>
                      <a:pt x="45" y="113"/>
                    </a:cubicBezTo>
                    <a:cubicBezTo>
                      <a:pt x="46" y="113"/>
                      <a:pt x="47" y="114"/>
                      <a:pt x="47" y="113"/>
                    </a:cubicBezTo>
                    <a:cubicBezTo>
                      <a:pt x="48" y="113"/>
                      <a:pt x="48" y="113"/>
                      <a:pt x="48" y="113"/>
                    </a:cubicBezTo>
                    <a:cubicBezTo>
                      <a:pt x="50" y="112"/>
                      <a:pt x="50" y="110"/>
                      <a:pt x="49" y="109"/>
                    </a:cubicBezTo>
                    <a:cubicBezTo>
                      <a:pt x="49" y="108"/>
                      <a:pt x="48" y="106"/>
                      <a:pt x="49" y="106"/>
                    </a:cubicBezTo>
                    <a:cubicBezTo>
                      <a:pt x="49" y="106"/>
                      <a:pt x="49" y="106"/>
                      <a:pt x="49" y="106"/>
                    </a:cubicBezTo>
                    <a:cubicBezTo>
                      <a:pt x="49" y="106"/>
                      <a:pt x="49" y="106"/>
                      <a:pt x="49" y="106"/>
                    </a:cubicBezTo>
                    <a:cubicBezTo>
                      <a:pt x="49" y="106"/>
                      <a:pt x="49" y="106"/>
                      <a:pt x="49" y="106"/>
                    </a:cubicBezTo>
                    <a:cubicBezTo>
                      <a:pt x="49" y="106"/>
                      <a:pt x="49" y="106"/>
                      <a:pt x="50" y="106"/>
                    </a:cubicBezTo>
                    <a:cubicBezTo>
                      <a:pt x="50" y="106"/>
                      <a:pt x="50" y="107"/>
                      <a:pt x="50" y="107"/>
                    </a:cubicBezTo>
                    <a:cubicBezTo>
                      <a:pt x="50" y="107"/>
                      <a:pt x="51" y="107"/>
                      <a:pt x="51" y="108"/>
                    </a:cubicBezTo>
                    <a:cubicBezTo>
                      <a:pt x="51" y="109"/>
                      <a:pt x="51" y="110"/>
                      <a:pt x="51" y="112"/>
                    </a:cubicBezTo>
                    <a:cubicBezTo>
                      <a:pt x="50" y="113"/>
                      <a:pt x="50" y="113"/>
                      <a:pt x="49" y="114"/>
                    </a:cubicBezTo>
                    <a:cubicBezTo>
                      <a:pt x="49" y="114"/>
                      <a:pt x="49" y="114"/>
                      <a:pt x="49" y="114"/>
                    </a:cubicBezTo>
                    <a:cubicBezTo>
                      <a:pt x="49" y="114"/>
                      <a:pt x="49" y="114"/>
                      <a:pt x="48" y="115"/>
                    </a:cubicBezTo>
                    <a:cubicBezTo>
                      <a:pt x="48" y="115"/>
                      <a:pt x="48" y="115"/>
                      <a:pt x="48" y="115"/>
                    </a:cubicBezTo>
                    <a:cubicBezTo>
                      <a:pt x="47" y="115"/>
                      <a:pt x="47" y="115"/>
                      <a:pt x="47" y="115"/>
                    </a:cubicBezTo>
                    <a:cubicBezTo>
                      <a:pt x="46" y="115"/>
                      <a:pt x="46" y="115"/>
                      <a:pt x="46" y="115"/>
                    </a:cubicBezTo>
                    <a:cubicBezTo>
                      <a:pt x="45" y="115"/>
                      <a:pt x="45" y="115"/>
                      <a:pt x="44" y="115"/>
                    </a:cubicBezTo>
                    <a:cubicBezTo>
                      <a:pt x="44" y="115"/>
                      <a:pt x="44" y="115"/>
                      <a:pt x="44" y="115"/>
                    </a:cubicBezTo>
                    <a:cubicBezTo>
                      <a:pt x="44" y="115"/>
                      <a:pt x="43" y="114"/>
                      <a:pt x="43" y="114"/>
                    </a:cubicBezTo>
                    <a:cubicBezTo>
                      <a:pt x="43" y="114"/>
                      <a:pt x="43" y="114"/>
                      <a:pt x="43" y="114"/>
                    </a:cubicBezTo>
                    <a:cubicBezTo>
                      <a:pt x="43" y="114"/>
                      <a:pt x="42" y="114"/>
                      <a:pt x="42" y="114"/>
                    </a:cubicBezTo>
                    <a:cubicBezTo>
                      <a:pt x="42" y="114"/>
                      <a:pt x="42" y="114"/>
                      <a:pt x="42" y="114"/>
                    </a:cubicBezTo>
                    <a:cubicBezTo>
                      <a:pt x="42" y="113"/>
                      <a:pt x="41" y="113"/>
                      <a:pt x="41" y="113"/>
                    </a:cubicBezTo>
                    <a:cubicBezTo>
                      <a:pt x="40" y="112"/>
                      <a:pt x="40" y="112"/>
                      <a:pt x="39" y="112"/>
                    </a:cubicBezTo>
                    <a:cubicBezTo>
                      <a:pt x="35" y="111"/>
                      <a:pt x="30" y="114"/>
                      <a:pt x="26" y="113"/>
                    </a:cubicBezTo>
                    <a:cubicBezTo>
                      <a:pt x="25" y="113"/>
                      <a:pt x="25" y="112"/>
                      <a:pt x="24" y="112"/>
                    </a:cubicBezTo>
                    <a:cubicBezTo>
                      <a:pt x="23" y="111"/>
                      <a:pt x="22" y="111"/>
                      <a:pt x="21" y="110"/>
                    </a:cubicBezTo>
                    <a:cubicBezTo>
                      <a:pt x="21" y="110"/>
                      <a:pt x="21" y="110"/>
                      <a:pt x="21" y="110"/>
                    </a:cubicBezTo>
                    <a:cubicBezTo>
                      <a:pt x="21" y="109"/>
                      <a:pt x="20" y="109"/>
                      <a:pt x="20" y="109"/>
                    </a:cubicBezTo>
                    <a:cubicBezTo>
                      <a:pt x="19" y="108"/>
                      <a:pt x="18" y="106"/>
                      <a:pt x="17" y="105"/>
                    </a:cubicBezTo>
                    <a:cubicBezTo>
                      <a:pt x="17" y="104"/>
                      <a:pt x="17" y="102"/>
                      <a:pt x="17" y="101"/>
                    </a:cubicBezTo>
                    <a:cubicBezTo>
                      <a:pt x="17" y="101"/>
                      <a:pt x="17" y="101"/>
                      <a:pt x="17" y="100"/>
                    </a:cubicBezTo>
                    <a:cubicBezTo>
                      <a:pt x="17" y="100"/>
                      <a:pt x="17" y="100"/>
                      <a:pt x="17" y="99"/>
                    </a:cubicBezTo>
                    <a:cubicBezTo>
                      <a:pt x="17" y="99"/>
                      <a:pt x="17" y="98"/>
                      <a:pt x="17" y="98"/>
                    </a:cubicBezTo>
                    <a:cubicBezTo>
                      <a:pt x="18" y="98"/>
                      <a:pt x="18" y="97"/>
                      <a:pt x="18" y="97"/>
                    </a:cubicBezTo>
                    <a:cubicBezTo>
                      <a:pt x="18" y="96"/>
                      <a:pt x="19" y="96"/>
                      <a:pt x="19" y="96"/>
                    </a:cubicBezTo>
                    <a:cubicBezTo>
                      <a:pt x="19" y="96"/>
                      <a:pt x="19" y="96"/>
                      <a:pt x="19" y="95"/>
                    </a:cubicBezTo>
                    <a:cubicBezTo>
                      <a:pt x="21" y="94"/>
                      <a:pt x="23" y="93"/>
                      <a:pt x="25" y="92"/>
                    </a:cubicBezTo>
                    <a:close/>
                    <a:moveTo>
                      <a:pt x="21" y="86"/>
                    </a:moveTo>
                    <a:cubicBezTo>
                      <a:pt x="20" y="86"/>
                      <a:pt x="20" y="85"/>
                      <a:pt x="20" y="85"/>
                    </a:cubicBezTo>
                    <a:cubicBezTo>
                      <a:pt x="18" y="83"/>
                      <a:pt x="18" y="81"/>
                      <a:pt x="17" y="80"/>
                    </a:cubicBezTo>
                    <a:cubicBezTo>
                      <a:pt x="17" y="79"/>
                      <a:pt x="17" y="79"/>
                      <a:pt x="17" y="78"/>
                    </a:cubicBezTo>
                    <a:cubicBezTo>
                      <a:pt x="17" y="78"/>
                      <a:pt x="17" y="78"/>
                      <a:pt x="17" y="78"/>
                    </a:cubicBezTo>
                    <a:cubicBezTo>
                      <a:pt x="17" y="72"/>
                      <a:pt x="20" y="65"/>
                      <a:pt x="23" y="59"/>
                    </a:cubicBezTo>
                    <a:cubicBezTo>
                      <a:pt x="25" y="57"/>
                      <a:pt x="26" y="55"/>
                      <a:pt x="27" y="53"/>
                    </a:cubicBezTo>
                    <a:cubicBezTo>
                      <a:pt x="27" y="52"/>
                      <a:pt x="27" y="52"/>
                      <a:pt x="27" y="52"/>
                    </a:cubicBezTo>
                    <a:cubicBezTo>
                      <a:pt x="29" y="50"/>
                      <a:pt x="31" y="47"/>
                      <a:pt x="33" y="45"/>
                    </a:cubicBezTo>
                    <a:cubicBezTo>
                      <a:pt x="34" y="44"/>
                      <a:pt x="35" y="44"/>
                      <a:pt x="35" y="43"/>
                    </a:cubicBezTo>
                    <a:cubicBezTo>
                      <a:pt x="36" y="43"/>
                      <a:pt x="36" y="42"/>
                      <a:pt x="37" y="42"/>
                    </a:cubicBezTo>
                    <a:cubicBezTo>
                      <a:pt x="38" y="41"/>
                      <a:pt x="39" y="40"/>
                      <a:pt x="40" y="39"/>
                    </a:cubicBezTo>
                    <a:cubicBezTo>
                      <a:pt x="42" y="37"/>
                      <a:pt x="45" y="36"/>
                      <a:pt x="51" y="36"/>
                    </a:cubicBezTo>
                    <a:cubicBezTo>
                      <a:pt x="51" y="36"/>
                      <a:pt x="52" y="36"/>
                      <a:pt x="52" y="37"/>
                    </a:cubicBezTo>
                    <a:cubicBezTo>
                      <a:pt x="52" y="37"/>
                      <a:pt x="52" y="39"/>
                      <a:pt x="52" y="40"/>
                    </a:cubicBezTo>
                    <a:cubicBezTo>
                      <a:pt x="52" y="40"/>
                      <a:pt x="52" y="41"/>
                      <a:pt x="52" y="41"/>
                    </a:cubicBezTo>
                    <a:cubicBezTo>
                      <a:pt x="51" y="41"/>
                      <a:pt x="51" y="41"/>
                      <a:pt x="51" y="42"/>
                    </a:cubicBezTo>
                    <a:cubicBezTo>
                      <a:pt x="51" y="42"/>
                      <a:pt x="51" y="42"/>
                      <a:pt x="51" y="43"/>
                    </a:cubicBezTo>
                    <a:cubicBezTo>
                      <a:pt x="50" y="44"/>
                      <a:pt x="50" y="46"/>
                      <a:pt x="49" y="48"/>
                    </a:cubicBezTo>
                    <a:cubicBezTo>
                      <a:pt x="48" y="50"/>
                      <a:pt x="47" y="52"/>
                      <a:pt x="46" y="54"/>
                    </a:cubicBezTo>
                    <a:cubicBezTo>
                      <a:pt x="46" y="55"/>
                      <a:pt x="46" y="56"/>
                      <a:pt x="45" y="57"/>
                    </a:cubicBezTo>
                    <a:cubicBezTo>
                      <a:pt x="44" y="59"/>
                      <a:pt x="43" y="62"/>
                      <a:pt x="42" y="65"/>
                    </a:cubicBezTo>
                    <a:cubicBezTo>
                      <a:pt x="42" y="66"/>
                      <a:pt x="42" y="66"/>
                      <a:pt x="42" y="66"/>
                    </a:cubicBezTo>
                    <a:cubicBezTo>
                      <a:pt x="42" y="67"/>
                      <a:pt x="42" y="67"/>
                      <a:pt x="41" y="68"/>
                    </a:cubicBezTo>
                    <a:cubicBezTo>
                      <a:pt x="41" y="69"/>
                      <a:pt x="41" y="69"/>
                      <a:pt x="41" y="70"/>
                    </a:cubicBezTo>
                    <a:cubicBezTo>
                      <a:pt x="41" y="71"/>
                      <a:pt x="41" y="71"/>
                      <a:pt x="40" y="71"/>
                    </a:cubicBezTo>
                    <a:cubicBezTo>
                      <a:pt x="40" y="72"/>
                      <a:pt x="40" y="72"/>
                      <a:pt x="40" y="72"/>
                    </a:cubicBezTo>
                    <a:cubicBezTo>
                      <a:pt x="40" y="73"/>
                      <a:pt x="40" y="74"/>
                      <a:pt x="39" y="75"/>
                    </a:cubicBezTo>
                    <a:cubicBezTo>
                      <a:pt x="39" y="77"/>
                      <a:pt x="38" y="78"/>
                      <a:pt x="37" y="80"/>
                    </a:cubicBezTo>
                    <a:cubicBezTo>
                      <a:pt x="37" y="81"/>
                      <a:pt x="36" y="83"/>
                      <a:pt x="35" y="84"/>
                    </a:cubicBezTo>
                    <a:cubicBezTo>
                      <a:pt x="35" y="84"/>
                      <a:pt x="35" y="84"/>
                      <a:pt x="35" y="84"/>
                    </a:cubicBezTo>
                    <a:cubicBezTo>
                      <a:pt x="35" y="85"/>
                      <a:pt x="35" y="85"/>
                      <a:pt x="34" y="86"/>
                    </a:cubicBezTo>
                    <a:cubicBezTo>
                      <a:pt x="34" y="86"/>
                      <a:pt x="33" y="87"/>
                      <a:pt x="33" y="87"/>
                    </a:cubicBezTo>
                    <a:cubicBezTo>
                      <a:pt x="33" y="87"/>
                      <a:pt x="33" y="87"/>
                      <a:pt x="33" y="87"/>
                    </a:cubicBezTo>
                    <a:cubicBezTo>
                      <a:pt x="31" y="89"/>
                      <a:pt x="29" y="90"/>
                      <a:pt x="28" y="90"/>
                    </a:cubicBezTo>
                    <a:cubicBezTo>
                      <a:pt x="27" y="90"/>
                      <a:pt x="26" y="90"/>
                      <a:pt x="26" y="90"/>
                    </a:cubicBezTo>
                    <a:cubicBezTo>
                      <a:pt x="25" y="89"/>
                      <a:pt x="24" y="89"/>
                      <a:pt x="23" y="88"/>
                    </a:cubicBezTo>
                    <a:cubicBezTo>
                      <a:pt x="23" y="88"/>
                      <a:pt x="23" y="88"/>
                      <a:pt x="23" y="88"/>
                    </a:cubicBezTo>
                    <a:cubicBezTo>
                      <a:pt x="23" y="88"/>
                      <a:pt x="22" y="88"/>
                      <a:pt x="22" y="87"/>
                    </a:cubicBezTo>
                    <a:cubicBezTo>
                      <a:pt x="22" y="87"/>
                      <a:pt x="22" y="87"/>
                      <a:pt x="22" y="87"/>
                    </a:cubicBezTo>
                    <a:cubicBezTo>
                      <a:pt x="21" y="87"/>
                      <a:pt x="21" y="86"/>
                      <a:pt x="21" y="8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58" name="Freeform 91">
                <a:extLst>
                  <a:ext uri="{FF2B5EF4-FFF2-40B4-BE49-F238E27FC236}">
                    <a16:creationId xmlns:a16="http://schemas.microsoft.com/office/drawing/2014/main" id="{9693E263-C4FA-F1CC-DA25-66601D7F6C2C}"/>
                  </a:ext>
                </a:extLst>
              </p:cNvPr>
              <p:cNvSpPr>
                <a:spLocks noEditPoints="1"/>
              </p:cNvSpPr>
              <p:nvPr/>
            </p:nvSpPr>
            <p:spPr bwMode="auto">
              <a:xfrm>
                <a:off x="10097536" y="4603285"/>
                <a:ext cx="91887" cy="112550"/>
              </a:xfrm>
              <a:custGeom>
                <a:avLst/>
                <a:gdLst>
                  <a:gd name="T0" fmla="*/ 68 w 181"/>
                  <a:gd name="T1" fmla="*/ 37 h 224"/>
                  <a:gd name="T2" fmla="*/ 65 w 181"/>
                  <a:gd name="T3" fmla="*/ 35 h 224"/>
                  <a:gd name="T4" fmla="*/ 80 w 181"/>
                  <a:gd name="T5" fmla="*/ 37 h 224"/>
                  <a:gd name="T6" fmla="*/ 145 w 181"/>
                  <a:gd name="T7" fmla="*/ 9 h 224"/>
                  <a:gd name="T8" fmla="*/ 53 w 181"/>
                  <a:gd name="T9" fmla="*/ 25 h 224"/>
                  <a:gd name="T10" fmla="*/ 50 w 181"/>
                  <a:gd name="T11" fmla="*/ 25 h 224"/>
                  <a:gd name="T12" fmla="*/ 20 w 181"/>
                  <a:gd name="T13" fmla="*/ 58 h 224"/>
                  <a:gd name="T14" fmla="*/ 1 w 181"/>
                  <a:gd name="T15" fmla="*/ 110 h 224"/>
                  <a:gd name="T16" fmla="*/ 46 w 181"/>
                  <a:gd name="T17" fmla="*/ 161 h 224"/>
                  <a:gd name="T18" fmla="*/ 40 w 181"/>
                  <a:gd name="T19" fmla="*/ 166 h 224"/>
                  <a:gd name="T20" fmla="*/ 40 w 181"/>
                  <a:gd name="T21" fmla="*/ 172 h 224"/>
                  <a:gd name="T22" fmla="*/ 40 w 181"/>
                  <a:gd name="T23" fmla="*/ 173 h 224"/>
                  <a:gd name="T24" fmla="*/ 41 w 181"/>
                  <a:gd name="T25" fmla="*/ 174 h 224"/>
                  <a:gd name="T26" fmla="*/ 29 w 181"/>
                  <a:gd name="T27" fmla="*/ 191 h 224"/>
                  <a:gd name="T28" fmla="*/ 28 w 181"/>
                  <a:gd name="T29" fmla="*/ 192 h 224"/>
                  <a:gd name="T30" fmla="*/ 34 w 181"/>
                  <a:gd name="T31" fmla="*/ 206 h 224"/>
                  <a:gd name="T32" fmla="*/ 48 w 181"/>
                  <a:gd name="T33" fmla="*/ 220 h 224"/>
                  <a:gd name="T34" fmla="*/ 80 w 181"/>
                  <a:gd name="T35" fmla="*/ 218 h 224"/>
                  <a:gd name="T36" fmla="*/ 86 w 181"/>
                  <a:gd name="T37" fmla="*/ 217 h 224"/>
                  <a:gd name="T38" fmla="*/ 94 w 181"/>
                  <a:gd name="T39" fmla="*/ 216 h 224"/>
                  <a:gd name="T40" fmla="*/ 115 w 181"/>
                  <a:gd name="T41" fmla="*/ 208 h 224"/>
                  <a:gd name="T42" fmla="*/ 117 w 181"/>
                  <a:gd name="T43" fmla="*/ 206 h 224"/>
                  <a:gd name="T44" fmla="*/ 140 w 181"/>
                  <a:gd name="T45" fmla="*/ 90 h 224"/>
                  <a:gd name="T46" fmla="*/ 127 w 181"/>
                  <a:gd name="T47" fmla="*/ 45 h 224"/>
                  <a:gd name="T48" fmla="*/ 173 w 181"/>
                  <a:gd name="T49" fmla="*/ 36 h 224"/>
                  <a:gd name="T50" fmla="*/ 111 w 181"/>
                  <a:gd name="T51" fmla="*/ 161 h 224"/>
                  <a:gd name="T52" fmla="*/ 80 w 181"/>
                  <a:gd name="T53" fmla="*/ 213 h 224"/>
                  <a:gd name="T54" fmla="*/ 45 w 181"/>
                  <a:gd name="T55" fmla="*/ 206 h 224"/>
                  <a:gd name="T56" fmla="*/ 45 w 181"/>
                  <a:gd name="T57" fmla="*/ 172 h 224"/>
                  <a:gd name="T58" fmla="*/ 92 w 181"/>
                  <a:gd name="T59" fmla="*/ 177 h 224"/>
                  <a:gd name="T60" fmla="*/ 44 w 181"/>
                  <a:gd name="T61" fmla="*/ 167 h 224"/>
                  <a:gd name="T62" fmla="*/ 76 w 181"/>
                  <a:gd name="T63" fmla="*/ 147 h 224"/>
                  <a:gd name="T64" fmla="*/ 91 w 181"/>
                  <a:gd name="T65" fmla="*/ 134 h 224"/>
                  <a:gd name="T66" fmla="*/ 18 w 181"/>
                  <a:gd name="T67" fmla="*/ 116 h 224"/>
                  <a:gd name="T68" fmla="*/ 14 w 181"/>
                  <a:gd name="T69" fmla="*/ 123 h 224"/>
                  <a:gd name="T70" fmla="*/ 25 w 181"/>
                  <a:gd name="T71" fmla="*/ 94 h 224"/>
                  <a:gd name="T72" fmla="*/ 48 w 181"/>
                  <a:gd name="T73" fmla="*/ 120 h 224"/>
                  <a:gd name="T74" fmla="*/ 85 w 181"/>
                  <a:gd name="T75" fmla="*/ 110 h 224"/>
                  <a:gd name="T76" fmla="*/ 51 w 181"/>
                  <a:gd name="T77" fmla="*/ 55 h 224"/>
                  <a:gd name="T78" fmla="*/ 24 w 181"/>
                  <a:gd name="T79" fmla="*/ 61 h 224"/>
                  <a:gd name="T80" fmla="*/ 74 w 181"/>
                  <a:gd name="T81" fmla="*/ 104 h 224"/>
                  <a:gd name="T82" fmla="*/ 70 w 181"/>
                  <a:gd name="T83" fmla="*/ 105 h 224"/>
                  <a:gd name="T84" fmla="*/ 47 w 181"/>
                  <a:gd name="T85" fmla="*/ 100 h 224"/>
                  <a:gd name="T86" fmla="*/ 58 w 181"/>
                  <a:gd name="T87" fmla="*/ 56 h 224"/>
                  <a:gd name="T88" fmla="*/ 82 w 181"/>
                  <a:gd name="T89" fmla="*/ 59 h 224"/>
                  <a:gd name="T90" fmla="*/ 75 w 181"/>
                  <a:gd name="T91" fmla="*/ 102 h 224"/>
                  <a:gd name="T92" fmla="*/ 23 w 181"/>
                  <a:gd name="T93" fmla="*/ 86 h 224"/>
                  <a:gd name="T94" fmla="*/ 52 w 181"/>
                  <a:gd name="T95" fmla="*/ 41 h 224"/>
                  <a:gd name="T96" fmla="*/ 41 w 181"/>
                  <a:gd name="T97" fmla="*/ 71 h 224"/>
                  <a:gd name="T98" fmla="*/ 25 w 181"/>
                  <a:gd name="T99" fmla="*/ 89 h 224"/>
                  <a:gd name="T100" fmla="*/ 45 w 181"/>
                  <a:gd name="T101" fmla="*/ 113 h 224"/>
                  <a:gd name="T102" fmla="*/ 37 w 181"/>
                  <a:gd name="T103" fmla="*/ 100 h 224"/>
                  <a:gd name="T104" fmla="*/ 40 w 181"/>
                  <a:gd name="T105" fmla="*/ 86 h 224"/>
                  <a:gd name="T106" fmla="*/ 68 w 181"/>
                  <a:gd name="T107" fmla="*/ 37 h 224"/>
                  <a:gd name="T108" fmla="*/ 65 w 181"/>
                  <a:gd name="T109" fmla="*/ 35 h 224"/>
                  <a:gd name="T110" fmla="*/ 67 w 181"/>
                  <a:gd name="T111" fmla="*/ 36 h 224"/>
                  <a:gd name="T112" fmla="*/ 85 w 181"/>
                  <a:gd name="T113" fmla="*/ 33 h 224"/>
                  <a:gd name="T114" fmla="*/ 68 w 181"/>
                  <a:gd name="T115" fmla="*/ 3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 h="224">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177" y="36"/>
                    </a:moveTo>
                    <a:cubicBezTo>
                      <a:pt x="176" y="29"/>
                      <a:pt x="165" y="11"/>
                      <a:pt x="152" y="3"/>
                    </a:cubicBezTo>
                    <a:cubicBezTo>
                      <a:pt x="149" y="1"/>
                      <a:pt x="146" y="0"/>
                      <a:pt x="144" y="2"/>
                    </a:cubicBezTo>
                    <a:cubicBezTo>
                      <a:pt x="142" y="3"/>
                      <a:pt x="143" y="6"/>
                      <a:pt x="145" y="9"/>
                    </a:cubicBezTo>
                    <a:cubicBezTo>
                      <a:pt x="148" y="14"/>
                      <a:pt x="150" y="27"/>
                      <a:pt x="150" y="34"/>
                    </a:cubicBezTo>
                    <a:cubicBezTo>
                      <a:pt x="145" y="38"/>
                      <a:pt x="136" y="40"/>
                      <a:pt x="129" y="41"/>
                    </a:cubicBezTo>
                    <a:cubicBezTo>
                      <a:pt x="124" y="33"/>
                      <a:pt x="108" y="22"/>
                      <a:pt x="96" y="20"/>
                    </a:cubicBezTo>
                    <a:cubicBezTo>
                      <a:pt x="82" y="17"/>
                      <a:pt x="64" y="19"/>
                      <a:pt x="55" y="24"/>
                    </a:cubicBezTo>
                    <a:cubicBezTo>
                      <a:pt x="54" y="24"/>
                      <a:pt x="54" y="24"/>
                      <a:pt x="54" y="24"/>
                    </a:cubicBezTo>
                    <a:cubicBezTo>
                      <a:pt x="54" y="25"/>
                      <a:pt x="54" y="25"/>
                      <a:pt x="54" y="25"/>
                    </a:cubicBezTo>
                    <a:cubicBezTo>
                      <a:pt x="54" y="25"/>
                      <a:pt x="54" y="25"/>
                      <a:pt x="53" y="25"/>
                    </a:cubicBezTo>
                    <a:cubicBezTo>
                      <a:pt x="53" y="25"/>
                      <a:pt x="53" y="25"/>
                      <a:pt x="53" y="25"/>
                    </a:cubicBezTo>
                    <a:cubicBezTo>
                      <a:pt x="53" y="25"/>
                      <a:pt x="53" y="25"/>
                      <a:pt x="53" y="25"/>
                    </a:cubicBezTo>
                    <a:cubicBezTo>
                      <a:pt x="53" y="25"/>
                      <a:pt x="52" y="25"/>
                      <a:pt x="52" y="25"/>
                    </a:cubicBezTo>
                    <a:cubicBezTo>
                      <a:pt x="52" y="25"/>
                      <a:pt x="52" y="25"/>
                      <a:pt x="52" y="25"/>
                    </a:cubicBezTo>
                    <a:cubicBezTo>
                      <a:pt x="52" y="25"/>
                      <a:pt x="52" y="25"/>
                      <a:pt x="52" y="25"/>
                    </a:cubicBezTo>
                    <a:cubicBezTo>
                      <a:pt x="52" y="25"/>
                      <a:pt x="52" y="25"/>
                      <a:pt x="51" y="25"/>
                    </a:cubicBezTo>
                    <a:cubicBezTo>
                      <a:pt x="51" y="24"/>
                      <a:pt x="51" y="24"/>
                      <a:pt x="50" y="25"/>
                    </a:cubicBezTo>
                    <a:cubicBezTo>
                      <a:pt x="42" y="25"/>
                      <a:pt x="31" y="37"/>
                      <a:pt x="26" y="46"/>
                    </a:cubicBezTo>
                    <a:cubicBezTo>
                      <a:pt x="24" y="49"/>
                      <a:pt x="22" y="53"/>
                      <a:pt x="21" y="56"/>
                    </a:cubicBezTo>
                    <a:cubicBezTo>
                      <a:pt x="20" y="56"/>
                      <a:pt x="20" y="56"/>
                      <a:pt x="20" y="57"/>
                    </a:cubicBezTo>
                    <a:cubicBezTo>
                      <a:pt x="20" y="57"/>
                      <a:pt x="20" y="57"/>
                      <a:pt x="20" y="57"/>
                    </a:cubicBezTo>
                    <a:cubicBezTo>
                      <a:pt x="20" y="57"/>
                      <a:pt x="20" y="57"/>
                      <a:pt x="20" y="57"/>
                    </a:cubicBezTo>
                    <a:cubicBezTo>
                      <a:pt x="20" y="57"/>
                      <a:pt x="20" y="57"/>
                      <a:pt x="20" y="58"/>
                    </a:cubicBezTo>
                    <a:cubicBezTo>
                      <a:pt x="20" y="58"/>
                      <a:pt x="20" y="58"/>
                      <a:pt x="20" y="58"/>
                    </a:cubicBezTo>
                    <a:cubicBezTo>
                      <a:pt x="19" y="58"/>
                      <a:pt x="19" y="58"/>
                      <a:pt x="19" y="58"/>
                    </a:cubicBezTo>
                    <a:cubicBezTo>
                      <a:pt x="19" y="59"/>
                      <a:pt x="19" y="59"/>
                      <a:pt x="19" y="59"/>
                    </a:cubicBezTo>
                    <a:cubicBezTo>
                      <a:pt x="17" y="65"/>
                      <a:pt x="16" y="70"/>
                      <a:pt x="15" y="76"/>
                    </a:cubicBezTo>
                    <a:cubicBezTo>
                      <a:pt x="15" y="78"/>
                      <a:pt x="14" y="80"/>
                      <a:pt x="12" y="83"/>
                    </a:cubicBezTo>
                    <a:cubicBezTo>
                      <a:pt x="11" y="86"/>
                      <a:pt x="9" y="87"/>
                      <a:pt x="7" y="89"/>
                    </a:cubicBezTo>
                    <a:cubicBezTo>
                      <a:pt x="6" y="90"/>
                      <a:pt x="5" y="92"/>
                      <a:pt x="4" y="93"/>
                    </a:cubicBezTo>
                    <a:cubicBezTo>
                      <a:pt x="1" y="97"/>
                      <a:pt x="0" y="103"/>
                      <a:pt x="1" y="110"/>
                    </a:cubicBezTo>
                    <a:cubicBezTo>
                      <a:pt x="3" y="118"/>
                      <a:pt x="7" y="124"/>
                      <a:pt x="12" y="127"/>
                    </a:cubicBezTo>
                    <a:cubicBezTo>
                      <a:pt x="16" y="130"/>
                      <a:pt x="20" y="131"/>
                      <a:pt x="23" y="133"/>
                    </a:cubicBezTo>
                    <a:cubicBezTo>
                      <a:pt x="26" y="134"/>
                      <a:pt x="28" y="134"/>
                      <a:pt x="29" y="135"/>
                    </a:cubicBezTo>
                    <a:cubicBezTo>
                      <a:pt x="33" y="140"/>
                      <a:pt x="42" y="145"/>
                      <a:pt x="49" y="148"/>
                    </a:cubicBezTo>
                    <a:cubicBezTo>
                      <a:pt x="49" y="148"/>
                      <a:pt x="50" y="149"/>
                      <a:pt x="50" y="149"/>
                    </a:cubicBezTo>
                    <a:cubicBezTo>
                      <a:pt x="50" y="150"/>
                      <a:pt x="50" y="150"/>
                      <a:pt x="50" y="150"/>
                    </a:cubicBezTo>
                    <a:cubicBezTo>
                      <a:pt x="51" y="156"/>
                      <a:pt x="48" y="160"/>
                      <a:pt x="46" y="161"/>
                    </a:cubicBezTo>
                    <a:cubicBezTo>
                      <a:pt x="45" y="163"/>
                      <a:pt x="43" y="163"/>
                      <a:pt x="41" y="163"/>
                    </a:cubicBezTo>
                    <a:cubicBezTo>
                      <a:pt x="41" y="163"/>
                      <a:pt x="41" y="163"/>
                      <a:pt x="41" y="163"/>
                    </a:cubicBezTo>
                    <a:cubicBezTo>
                      <a:pt x="41" y="163"/>
                      <a:pt x="40" y="163"/>
                      <a:pt x="40" y="163"/>
                    </a:cubicBezTo>
                    <a:cubicBezTo>
                      <a:pt x="40" y="164"/>
                      <a:pt x="40" y="164"/>
                      <a:pt x="40" y="164"/>
                    </a:cubicBezTo>
                    <a:cubicBezTo>
                      <a:pt x="40" y="165"/>
                      <a:pt x="40" y="165"/>
                      <a:pt x="40" y="165"/>
                    </a:cubicBezTo>
                    <a:cubicBezTo>
                      <a:pt x="40" y="166"/>
                      <a:pt x="40" y="166"/>
                      <a:pt x="40" y="166"/>
                    </a:cubicBezTo>
                    <a:cubicBezTo>
                      <a:pt x="40" y="166"/>
                      <a:pt x="40" y="166"/>
                      <a:pt x="40" y="166"/>
                    </a:cubicBezTo>
                    <a:cubicBezTo>
                      <a:pt x="40" y="166"/>
                      <a:pt x="40" y="166"/>
                      <a:pt x="40" y="166"/>
                    </a:cubicBezTo>
                    <a:cubicBezTo>
                      <a:pt x="40" y="167"/>
                      <a:pt x="40" y="167"/>
                      <a:pt x="40" y="167"/>
                    </a:cubicBezTo>
                    <a:cubicBezTo>
                      <a:pt x="40" y="167"/>
                      <a:pt x="40" y="167"/>
                      <a:pt x="40" y="167"/>
                    </a:cubicBezTo>
                    <a:cubicBezTo>
                      <a:pt x="40" y="167"/>
                      <a:pt x="40" y="167"/>
                      <a:pt x="40" y="167"/>
                    </a:cubicBezTo>
                    <a:cubicBezTo>
                      <a:pt x="40" y="167"/>
                      <a:pt x="40" y="169"/>
                      <a:pt x="40" y="171"/>
                    </a:cubicBezTo>
                    <a:cubicBezTo>
                      <a:pt x="40" y="171"/>
                      <a:pt x="40" y="171"/>
                      <a:pt x="40" y="171"/>
                    </a:cubicBezTo>
                    <a:cubicBezTo>
                      <a:pt x="40" y="172"/>
                      <a:pt x="40" y="172"/>
                      <a:pt x="40" y="172"/>
                    </a:cubicBezTo>
                    <a:cubicBezTo>
                      <a:pt x="41" y="172"/>
                      <a:pt x="41" y="172"/>
                      <a:pt x="41" y="172"/>
                    </a:cubicBezTo>
                    <a:cubicBezTo>
                      <a:pt x="41" y="172"/>
                      <a:pt x="41" y="172"/>
                      <a:pt x="41" y="172"/>
                    </a:cubicBezTo>
                    <a:cubicBezTo>
                      <a:pt x="41" y="172"/>
                      <a:pt x="41" y="172"/>
                      <a:pt x="41" y="172"/>
                    </a:cubicBezTo>
                    <a:cubicBezTo>
                      <a:pt x="41" y="172"/>
                      <a:pt x="41" y="172"/>
                      <a:pt x="41" y="172"/>
                    </a:cubicBezTo>
                    <a:cubicBezTo>
                      <a:pt x="40" y="173"/>
                      <a:pt x="40" y="173"/>
                      <a:pt x="40" y="173"/>
                    </a:cubicBezTo>
                    <a:cubicBezTo>
                      <a:pt x="40" y="173"/>
                      <a:pt x="40" y="173"/>
                      <a:pt x="40" y="173"/>
                    </a:cubicBezTo>
                    <a:cubicBezTo>
                      <a:pt x="40" y="173"/>
                      <a:pt x="40" y="173"/>
                      <a:pt x="40" y="173"/>
                    </a:cubicBezTo>
                    <a:cubicBezTo>
                      <a:pt x="40" y="173"/>
                      <a:pt x="40" y="173"/>
                      <a:pt x="40" y="173"/>
                    </a:cubicBezTo>
                    <a:cubicBezTo>
                      <a:pt x="40" y="174"/>
                      <a:pt x="40" y="174"/>
                      <a:pt x="40" y="174"/>
                    </a:cubicBezTo>
                    <a:cubicBezTo>
                      <a:pt x="41" y="174"/>
                      <a:pt x="41" y="174"/>
                      <a:pt x="41" y="174"/>
                    </a:cubicBezTo>
                    <a:cubicBezTo>
                      <a:pt x="41" y="174"/>
                      <a:pt x="41" y="174"/>
                      <a:pt x="41" y="174"/>
                    </a:cubicBezTo>
                    <a:cubicBezTo>
                      <a:pt x="41" y="174"/>
                      <a:pt x="41" y="174"/>
                      <a:pt x="41" y="174"/>
                    </a:cubicBezTo>
                    <a:cubicBezTo>
                      <a:pt x="41" y="174"/>
                      <a:pt x="41" y="174"/>
                      <a:pt x="41" y="174"/>
                    </a:cubicBezTo>
                    <a:cubicBezTo>
                      <a:pt x="41" y="174"/>
                      <a:pt x="41" y="174"/>
                      <a:pt x="41" y="174"/>
                    </a:cubicBezTo>
                    <a:cubicBezTo>
                      <a:pt x="42" y="174"/>
                      <a:pt x="42" y="174"/>
                      <a:pt x="42" y="174"/>
                    </a:cubicBezTo>
                    <a:cubicBezTo>
                      <a:pt x="42" y="174"/>
                      <a:pt x="42" y="175"/>
                      <a:pt x="42" y="175"/>
                    </a:cubicBezTo>
                    <a:cubicBezTo>
                      <a:pt x="42" y="175"/>
                      <a:pt x="43" y="177"/>
                      <a:pt x="42" y="179"/>
                    </a:cubicBezTo>
                    <a:cubicBezTo>
                      <a:pt x="42" y="181"/>
                      <a:pt x="40" y="188"/>
                      <a:pt x="31" y="191"/>
                    </a:cubicBezTo>
                    <a:cubicBezTo>
                      <a:pt x="30" y="191"/>
                      <a:pt x="30" y="191"/>
                      <a:pt x="30" y="191"/>
                    </a:cubicBezTo>
                    <a:cubicBezTo>
                      <a:pt x="29" y="191"/>
                      <a:pt x="29" y="191"/>
                      <a:pt x="29" y="191"/>
                    </a:cubicBezTo>
                    <a:cubicBezTo>
                      <a:pt x="29" y="191"/>
                      <a:pt x="29" y="191"/>
                      <a:pt x="29" y="191"/>
                    </a:cubicBezTo>
                    <a:cubicBezTo>
                      <a:pt x="29" y="192"/>
                      <a:pt x="29" y="192"/>
                      <a:pt x="29" y="192"/>
                    </a:cubicBezTo>
                    <a:cubicBezTo>
                      <a:pt x="29" y="192"/>
                      <a:pt x="29" y="192"/>
                      <a:pt x="29" y="192"/>
                    </a:cubicBezTo>
                    <a:cubicBezTo>
                      <a:pt x="28" y="192"/>
                      <a:pt x="28" y="192"/>
                      <a:pt x="28" y="192"/>
                    </a:cubicBezTo>
                    <a:cubicBezTo>
                      <a:pt x="28" y="192"/>
                      <a:pt x="28" y="192"/>
                      <a:pt x="28" y="192"/>
                    </a:cubicBezTo>
                    <a:cubicBezTo>
                      <a:pt x="28" y="192"/>
                      <a:pt x="28" y="192"/>
                      <a:pt x="28" y="192"/>
                    </a:cubicBezTo>
                    <a:cubicBezTo>
                      <a:pt x="28" y="192"/>
                      <a:pt x="28" y="192"/>
                      <a:pt x="28" y="192"/>
                    </a:cubicBezTo>
                    <a:cubicBezTo>
                      <a:pt x="28" y="192"/>
                      <a:pt x="28" y="192"/>
                      <a:pt x="28" y="192"/>
                    </a:cubicBezTo>
                    <a:cubicBezTo>
                      <a:pt x="28" y="193"/>
                      <a:pt x="28" y="193"/>
                      <a:pt x="28" y="194"/>
                    </a:cubicBezTo>
                    <a:cubicBezTo>
                      <a:pt x="27" y="198"/>
                      <a:pt x="31" y="202"/>
                      <a:pt x="33" y="204"/>
                    </a:cubicBezTo>
                    <a:cubicBezTo>
                      <a:pt x="33" y="204"/>
                      <a:pt x="33" y="204"/>
                      <a:pt x="34" y="204"/>
                    </a:cubicBezTo>
                    <a:cubicBezTo>
                      <a:pt x="34" y="205"/>
                      <a:pt x="34" y="205"/>
                      <a:pt x="34" y="205"/>
                    </a:cubicBezTo>
                    <a:cubicBezTo>
                      <a:pt x="34" y="205"/>
                      <a:pt x="34" y="206"/>
                      <a:pt x="34" y="206"/>
                    </a:cubicBezTo>
                    <a:cubicBezTo>
                      <a:pt x="34" y="206"/>
                      <a:pt x="34" y="206"/>
                      <a:pt x="34" y="206"/>
                    </a:cubicBezTo>
                    <a:cubicBezTo>
                      <a:pt x="34" y="206"/>
                      <a:pt x="34" y="206"/>
                      <a:pt x="34" y="206"/>
                    </a:cubicBezTo>
                    <a:cubicBezTo>
                      <a:pt x="34" y="206"/>
                      <a:pt x="34" y="206"/>
                      <a:pt x="34" y="206"/>
                    </a:cubicBezTo>
                    <a:cubicBezTo>
                      <a:pt x="34" y="207"/>
                      <a:pt x="34" y="207"/>
                      <a:pt x="34" y="207"/>
                    </a:cubicBezTo>
                    <a:cubicBezTo>
                      <a:pt x="34" y="207"/>
                      <a:pt x="34" y="207"/>
                      <a:pt x="34" y="207"/>
                    </a:cubicBezTo>
                    <a:cubicBezTo>
                      <a:pt x="34" y="207"/>
                      <a:pt x="34" y="208"/>
                      <a:pt x="34" y="208"/>
                    </a:cubicBezTo>
                    <a:cubicBezTo>
                      <a:pt x="34" y="208"/>
                      <a:pt x="34" y="208"/>
                      <a:pt x="35" y="209"/>
                    </a:cubicBezTo>
                    <a:cubicBezTo>
                      <a:pt x="37" y="213"/>
                      <a:pt x="41" y="218"/>
                      <a:pt x="46" y="219"/>
                    </a:cubicBezTo>
                    <a:cubicBezTo>
                      <a:pt x="48" y="220"/>
                      <a:pt x="48" y="220"/>
                      <a:pt x="48" y="220"/>
                    </a:cubicBezTo>
                    <a:cubicBezTo>
                      <a:pt x="51" y="222"/>
                      <a:pt x="57" y="224"/>
                      <a:pt x="63" y="224"/>
                    </a:cubicBezTo>
                    <a:cubicBezTo>
                      <a:pt x="63" y="224"/>
                      <a:pt x="64" y="224"/>
                      <a:pt x="64" y="224"/>
                    </a:cubicBezTo>
                    <a:cubicBezTo>
                      <a:pt x="70" y="224"/>
                      <a:pt x="74" y="222"/>
                      <a:pt x="79" y="219"/>
                    </a:cubicBezTo>
                    <a:cubicBezTo>
                      <a:pt x="79" y="219"/>
                      <a:pt x="79" y="219"/>
                      <a:pt x="80" y="219"/>
                    </a:cubicBezTo>
                    <a:cubicBezTo>
                      <a:pt x="80" y="219"/>
                      <a:pt x="80" y="219"/>
                      <a:pt x="80" y="219"/>
                    </a:cubicBezTo>
                    <a:cubicBezTo>
                      <a:pt x="80" y="219"/>
                      <a:pt x="80" y="219"/>
                      <a:pt x="80" y="219"/>
                    </a:cubicBezTo>
                    <a:cubicBezTo>
                      <a:pt x="80" y="218"/>
                      <a:pt x="80" y="218"/>
                      <a:pt x="80" y="218"/>
                    </a:cubicBezTo>
                    <a:cubicBezTo>
                      <a:pt x="80" y="218"/>
                      <a:pt x="80" y="218"/>
                      <a:pt x="80" y="218"/>
                    </a:cubicBezTo>
                    <a:cubicBezTo>
                      <a:pt x="80" y="218"/>
                      <a:pt x="81" y="218"/>
                      <a:pt x="81" y="218"/>
                    </a:cubicBezTo>
                    <a:cubicBezTo>
                      <a:pt x="81" y="218"/>
                      <a:pt x="81" y="218"/>
                      <a:pt x="81" y="218"/>
                    </a:cubicBezTo>
                    <a:cubicBezTo>
                      <a:pt x="81" y="218"/>
                      <a:pt x="81" y="218"/>
                      <a:pt x="81" y="218"/>
                    </a:cubicBezTo>
                    <a:cubicBezTo>
                      <a:pt x="81" y="218"/>
                      <a:pt x="81" y="218"/>
                      <a:pt x="82" y="217"/>
                    </a:cubicBezTo>
                    <a:cubicBezTo>
                      <a:pt x="82" y="217"/>
                      <a:pt x="82" y="217"/>
                      <a:pt x="82" y="217"/>
                    </a:cubicBezTo>
                    <a:cubicBezTo>
                      <a:pt x="83" y="217"/>
                      <a:pt x="85" y="217"/>
                      <a:pt x="86" y="217"/>
                    </a:cubicBezTo>
                    <a:cubicBezTo>
                      <a:pt x="88" y="216"/>
                      <a:pt x="90" y="216"/>
                      <a:pt x="92" y="216"/>
                    </a:cubicBezTo>
                    <a:cubicBezTo>
                      <a:pt x="92" y="216"/>
                      <a:pt x="93" y="216"/>
                      <a:pt x="93" y="216"/>
                    </a:cubicBezTo>
                    <a:cubicBezTo>
                      <a:pt x="93" y="216"/>
                      <a:pt x="93" y="216"/>
                      <a:pt x="93" y="216"/>
                    </a:cubicBezTo>
                    <a:cubicBezTo>
                      <a:pt x="93" y="216"/>
                      <a:pt x="93" y="216"/>
                      <a:pt x="94" y="216"/>
                    </a:cubicBezTo>
                    <a:cubicBezTo>
                      <a:pt x="94" y="216"/>
                      <a:pt x="94" y="216"/>
                      <a:pt x="94" y="216"/>
                    </a:cubicBezTo>
                    <a:cubicBezTo>
                      <a:pt x="94" y="216"/>
                      <a:pt x="94" y="216"/>
                      <a:pt x="94" y="216"/>
                    </a:cubicBezTo>
                    <a:cubicBezTo>
                      <a:pt x="94" y="216"/>
                      <a:pt x="94" y="216"/>
                      <a:pt x="94" y="216"/>
                    </a:cubicBezTo>
                    <a:cubicBezTo>
                      <a:pt x="94" y="216"/>
                      <a:pt x="94" y="216"/>
                      <a:pt x="95" y="216"/>
                    </a:cubicBezTo>
                    <a:cubicBezTo>
                      <a:pt x="95" y="216"/>
                      <a:pt x="95" y="216"/>
                      <a:pt x="95" y="216"/>
                    </a:cubicBezTo>
                    <a:cubicBezTo>
                      <a:pt x="95" y="216"/>
                      <a:pt x="95" y="215"/>
                      <a:pt x="95" y="215"/>
                    </a:cubicBezTo>
                    <a:cubicBezTo>
                      <a:pt x="96" y="215"/>
                      <a:pt x="96" y="215"/>
                      <a:pt x="96" y="215"/>
                    </a:cubicBezTo>
                    <a:cubicBezTo>
                      <a:pt x="102" y="214"/>
                      <a:pt x="107" y="212"/>
                      <a:pt x="114" y="208"/>
                    </a:cubicBezTo>
                    <a:cubicBezTo>
                      <a:pt x="114" y="208"/>
                      <a:pt x="114" y="208"/>
                      <a:pt x="115" y="208"/>
                    </a:cubicBezTo>
                    <a:cubicBezTo>
                      <a:pt x="115" y="208"/>
                      <a:pt x="115" y="208"/>
                      <a:pt x="115" y="208"/>
                    </a:cubicBezTo>
                    <a:cubicBezTo>
                      <a:pt x="115" y="208"/>
                      <a:pt x="115" y="208"/>
                      <a:pt x="115" y="208"/>
                    </a:cubicBezTo>
                    <a:cubicBezTo>
                      <a:pt x="115" y="208"/>
                      <a:pt x="115" y="208"/>
                      <a:pt x="115" y="208"/>
                    </a:cubicBezTo>
                    <a:cubicBezTo>
                      <a:pt x="116" y="207"/>
                      <a:pt x="116" y="207"/>
                      <a:pt x="116" y="207"/>
                    </a:cubicBezTo>
                    <a:cubicBezTo>
                      <a:pt x="116" y="207"/>
                      <a:pt x="116" y="207"/>
                      <a:pt x="116" y="207"/>
                    </a:cubicBezTo>
                    <a:cubicBezTo>
                      <a:pt x="116" y="207"/>
                      <a:pt x="116" y="207"/>
                      <a:pt x="116" y="207"/>
                    </a:cubicBezTo>
                    <a:cubicBezTo>
                      <a:pt x="117" y="207"/>
                      <a:pt x="117" y="207"/>
                      <a:pt x="117" y="207"/>
                    </a:cubicBezTo>
                    <a:cubicBezTo>
                      <a:pt x="117" y="207"/>
                      <a:pt x="117" y="207"/>
                      <a:pt x="117" y="206"/>
                    </a:cubicBezTo>
                    <a:cubicBezTo>
                      <a:pt x="127" y="194"/>
                      <a:pt x="120" y="174"/>
                      <a:pt x="117" y="166"/>
                    </a:cubicBezTo>
                    <a:cubicBezTo>
                      <a:pt x="116" y="165"/>
                      <a:pt x="116" y="164"/>
                      <a:pt x="116" y="164"/>
                    </a:cubicBezTo>
                    <a:cubicBezTo>
                      <a:pt x="115" y="162"/>
                      <a:pt x="115" y="161"/>
                      <a:pt x="114" y="160"/>
                    </a:cubicBezTo>
                    <a:cubicBezTo>
                      <a:pt x="113" y="155"/>
                      <a:pt x="111" y="151"/>
                      <a:pt x="112" y="147"/>
                    </a:cubicBezTo>
                    <a:cubicBezTo>
                      <a:pt x="114" y="142"/>
                      <a:pt x="118" y="139"/>
                      <a:pt x="122" y="135"/>
                    </a:cubicBezTo>
                    <a:cubicBezTo>
                      <a:pt x="125" y="133"/>
                      <a:pt x="125" y="133"/>
                      <a:pt x="125" y="133"/>
                    </a:cubicBezTo>
                    <a:cubicBezTo>
                      <a:pt x="132" y="126"/>
                      <a:pt x="144" y="116"/>
                      <a:pt x="140" y="90"/>
                    </a:cubicBezTo>
                    <a:cubicBezTo>
                      <a:pt x="168" y="76"/>
                      <a:pt x="181" y="57"/>
                      <a:pt x="177" y="36"/>
                    </a:cubicBezTo>
                    <a:close/>
                    <a:moveTo>
                      <a:pt x="58" y="31"/>
                    </a:moveTo>
                    <a:cubicBezTo>
                      <a:pt x="58" y="31"/>
                      <a:pt x="58" y="29"/>
                      <a:pt x="58" y="27"/>
                    </a:cubicBezTo>
                    <a:cubicBezTo>
                      <a:pt x="67" y="23"/>
                      <a:pt x="83" y="21"/>
                      <a:pt x="95" y="24"/>
                    </a:cubicBezTo>
                    <a:cubicBezTo>
                      <a:pt x="107" y="26"/>
                      <a:pt x="124" y="38"/>
                      <a:pt x="126" y="43"/>
                    </a:cubicBezTo>
                    <a:cubicBezTo>
                      <a:pt x="126" y="45"/>
                      <a:pt x="126" y="45"/>
                      <a:pt x="126" y="45"/>
                    </a:cubicBezTo>
                    <a:cubicBezTo>
                      <a:pt x="127" y="45"/>
                      <a:pt x="127" y="45"/>
                      <a:pt x="127" y="45"/>
                    </a:cubicBezTo>
                    <a:cubicBezTo>
                      <a:pt x="130" y="44"/>
                      <a:pt x="146" y="44"/>
                      <a:pt x="153" y="36"/>
                    </a:cubicBezTo>
                    <a:cubicBezTo>
                      <a:pt x="153" y="36"/>
                      <a:pt x="153" y="36"/>
                      <a:pt x="153" y="36"/>
                    </a:cubicBezTo>
                    <a:cubicBezTo>
                      <a:pt x="153" y="35"/>
                      <a:pt x="153" y="35"/>
                      <a:pt x="153" y="35"/>
                    </a:cubicBezTo>
                    <a:cubicBezTo>
                      <a:pt x="154" y="27"/>
                      <a:pt x="152" y="13"/>
                      <a:pt x="148" y="7"/>
                    </a:cubicBezTo>
                    <a:cubicBezTo>
                      <a:pt x="148" y="6"/>
                      <a:pt x="147" y="6"/>
                      <a:pt x="147" y="5"/>
                    </a:cubicBezTo>
                    <a:cubicBezTo>
                      <a:pt x="148" y="5"/>
                      <a:pt x="148" y="6"/>
                      <a:pt x="150" y="6"/>
                    </a:cubicBezTo>
                    <a:cubicBezTo>
                      <a:pt x="162" y="14"/>
                      <a:pt x="172" y="31"/>
                      <a:pt x="173" y="36"/>
                    </a:cubicBezTo>
                    <a:cubicBezTo>
                      <a:pt x="177" y="56"/>
                      <a:pt x="165" y="73"/>
                      <a:pt x="137" y="87"/>
                    </a:cubicBezTo>
                    <a:cubicBezTo>
                      <a:pt x="136" y="88"/>
                      <a:pt x="136" y="88"/>
                      <a:pt x="136" y="88"/>
                    </a:cubicBezTo>
                    <a:cubicBezTo>
                      <a:pt x="136" y="89"/>
                      <a:pt x="136" y="89"/>
                      <a:pt x="136" y="89"/>
                    </a:cubicBezTo>
                    <a:cubicBezTo>
                      <a:pt x="140" y="114"/>
                      <a:pt x="129" y="123"/>
                      <a:pt x="122" y="130"/>
                    </a:cubicBezTo>
                    <a:cubicBezTo>
                      <a:pt x="119" y="132"/>
                      <a:pt x="119" y="132"/>
                      <a:pt x="119" y="132"/>
                    </a:cubicBezTo>
                    <a:cubicBezTo>
                      <a:pt x="115" y="136"/>
                      <a:pt x="110" y="140"/>
                      <a:pt x="108" y="146"/>
                    </a:cubicBezTo>
                    <a:cubicBezTo>
                      <a:pt x="107" y="152"/>
                      <a:pt x="109" y="156"/>
                      <a:pt x="111" y="161"/>
                    </a:cubicBezTo>
                    <a:cubicBezTo>
                      <a:pt x="111" y="163"/>
                      <a:pt x="112" y="164"/>
                      <a:pt x="112" y="165"/>
                    </a:cubicBezTo>
                    <a:cubicBezTo>
                      <a:pt x="112" y="166"/>
                      <a:pt x="113" y="167"/>
                      <a:pt x="113" y="168"/>
                    </a:cubicBezTo>
                    <a:cubicBezTo>
                      <a:pt x="116" y="175"/>
                      <a:pt x="123" y="193"/>
                      <a:pt x="114" y="204"/>
                    </a:cubicBezTo>
                    <a:cubicBezTo>
                      <a:pt x="102" y="211"/>
                      <a:pt x="95" y="212"/>
                      <a:pt x="85" y="213"/>
                    </a:cubicBezTo>
                    <a:cubicBezTo>
                      <a:pt x="84" y="213"/>
                      <a:pt x="83" y="213"/>
                      <a:pt x="81" y="213"/>
                    </a:cubicBezTo>
                    <a:cubicBezTo>
                      <a:pt x="81" y="213"/>
                      <a:pt x="81" y="213"/>
                      <a:pt x="81" y="213"/>
                    </a:cubicBezTo>
                    <a:cubicBezTo>
                      <a:pt x="80" y="213"/>
                      <a:pt x="80" y="213"/>
                      <a:pt x="80" y="213"/>
                    </a:cubicBezTo>
                    <a:cubicBezTo>
                      <a:pt x="75" y="218"/>
                      <a:pt x="70" y="220"/>
                      <a:pt x="64" y="220"/>
                    </a:cubicBezTo>
                    <a:cubicBezTo>
                      <a:pt x="61" y="220"/>
                      <a:pt x="59" y="220"/>
                      <a:pt x="56" y="219"/>
                    </a:cubicBezTo>
                    <a:cubicBezTo>
                      <a:pt x="56" y="219"/>
                      <a:pt x="57" y="219"/>
                      <a:pt x="57" y="219"/>
                    </a:cubicBezTo>
                    <a:cubicBezTo>
                      <a:pt x="55" y="215"/>
                      <a:pt x="55" y="215"/>
                      <a:pt x="55" y="215"/>
                    </a:cubicBezTo>
                    <a:cubicBezTo>
                      <a:pt x="51" y="216"/>
                      <a:pt x="49" y="216"/>
                      <a:pt x="48" y="216"/>
                    </a:cubicBezTo>
                    <a:cubicBezTo>
                      <a:pt x="44" y="215"/>
                      <a:pt x="40" y="210"/>
                      <a:pt x="38" y="207"/>
                    </a:cubicBezTo>
                    <a:cubicBezTo>
                      <a:pt x="40" y="207"/>
                      <a:pt x="42" y="207"/>
                      <a:pt x="45" y="206"/>
                    </a:cubicBezTo>
                    <a:cubicBezTo>
                      <a:pt x="44" y="204"/>
                      <a:pt x="44" y="204"/>
                      <a:pt x="44" y="204"/>
                    </a:cubicBezTo>
                    <a:cubicBezTo>
                      <a:pt x="44" y="202"/>
                      <a:pt x="44" y="202"/>
                      <a:pt x="44" y="202"/>
                    </a:cubicBezTo>
                    <a:cubicBezTo>
                      <a:pt x="42" y="203"/>
                      <a:pt x="39" y="203"/>
                      <a:pt x="37" y="202"/>
                    </a:cubicBezTo>
                    <a:cubicBezTo>
                      <a:pt x="36" y="201"/>
                      <a:pt x="36" y="201"/>
                      <a:pt x="35" y="200"/>
                    </a:cubicBezTo>
                    <a:cubicBezTo>
                      <a:pt x="33" y="198"/>
                      <a:pt x="32" y="196"/>
                      <a:pt x="32" y="194"/>
                    </a:cubicBezTo>
                    <a:cubicBezTo>
                      <a:pt x="41" y="192"/>
                      <a:pt x="45" y="186"/>
                      <a:pt x="46" y="180"/>
                    </a:cubicBezTo>
                    <a:cubicBezTo>
                      <a:pt x="47" y="177"/>
                      <a:pt x="46" y="174"/>
                      <a:pt x="45" y="172"/>
                    </a:cubicBezTo>
                    <a:cubicBezTo>
                      <a:pt x="46" y="172"/>
                      <a:pt x="46" y="172"/>
                      <a:pt x="47" y="172"/>
                    </a:cubicBezTo>
                    <a:cubicBezTo>
                      <a:pt x="51" y="170"/>
                      <a:pt x="58" y="170"/>
                      <a:pt x="62" y="172"/>
                    </a:cubicBezTo>
                    <a:cubicBezTo>
                      <a:pt x="66" y="174"/>
                      <a:pt x="69" y="176"/>
                      <a:pt x="71" y="178"/>
                    </a:cubicBezTo>
                    <a:cubicBezTo>
                      <a:pt x="75" y="181"/>
                      <a:pt x="79" y="184"/>
                      <a:pt x="83" y="185"/>
                    </a:cubicBezTo>
                    <a:cubicBezTo>
                      <a:pt x="90" y="185"/>
                      <a:pt x="94" y="183"/>
                      <a:pt x="95" y="182"/>
                    </a:cubicBezTo>
                    <a:cubicBezTo>
                      <a:pt x="95" y="181"/>
                      <a:pt x="96" y="180"/>
                      <a:pt x="95" y="178"/>
                    </a:cubicBezTo>
                    <a:cubicBezTo>
                      <a:pt x="95" y="178"/>
                      <a:pt x="94" y="177"/>
                      <a:pt x="92" y="177"/>
                    </a:cubicBezTo>
                    <a:cubicBezTo>
                      <a:pt x="91" y="178"/>
                      <a:pt x="91" y="178"/>
                      <a:pt x="90" y="178"/>
                    </a:cubicBezTo>
                    <a:cubicBezTo>
                      <a:pt x="89" y="179"/>
                      <a:pt x="88" y="180"/>
                      <a:pt x="83" y="179"/>
                    </a:cubicBezTo>
                    <a:cubicBezTo>
                      <a:pt x="81" y="179"/>
                      <a:pt x="77" y="176"/>
                      <a:pt x="74" y="174"/>
                    </a:cubicBezTo>
                    <a:cubicBezTo>
                      <a:pt x="71" y="171"/>
                      <a:pt x="68" y="169"/>
                      <a:pt x="64" y="168"/>
                    </a:cubicBezTo>
                    <a:cubicBezTo>
                      <a:pt x="59" y="166"/>
                      <a:pt x="54" y="165"/>
                      <a:pt x="48" y="166"/>
                    </a:cubicBezTo>
                    <a:cubicBezTo>
                      <a:pt x="47" y="167"/>
                      <a:pt x="45" y="167"/>
                      <a:pt x="44" y="168"/>
                    </a:cubicBezTo>
                    <a:cubicBezTo>
                      <a:pt x="44" y="167"/>
                      <a:pt x="44" y="167"/>
                      <a:pt x="44" y="167"/>
                    </a:cubicBezTo>
                    <a:cubicBezTo>
                      <a:pt x="46" y="167"/>
                      <a:pt x="48" y="166"/>
                      <a:pt x="49" y="164"/>
                    </a:cubicBezTo>
                    <a:cubicBezTo>
                      <a:pt x="51" y="163"/>
                      <a:pt x="54" y="159"/>
                      <a:pt x="54" y="153"/>
                    </a:cubicBezTo>
                    <a:cubicBezTo>
                      <a:pt x="62" y="155"/>
                      <a:pt x="73" y="153"/>
                      <a:pt x="79" y="150"/>
                    </a:cubicBezTo>
                    <a:cubicBezTo>
                      <a:pt x="80" y="150"/>
                      <a:pt x="80" y="150"/>
                      <a:pt x="80" y="150"/>
                    </a:cubicBezTo>
                    <a:cubicBezTo>
                      <a:pt x="81" y="148"/>
                      <a:pt x="81" y="148"/>
                      <a:pt x="81" y="148"/>
                    </a:cubicBezTo>
                    <a:cubicBezTo>
                      <a:pt x="80" y="147"/>
                      <a:pt x="80" y="147"/>
                      <a:pt x="80" y="147"/>
                    </a:cubicBezTo>
                    <a:cubicBezTo>
                      <a:pt x="79" y="146"/>
                      <a:pt x="79" y="146"/>
                      <a:pt x="76" y="147"/>
                    </a:cubicBezTo>
                    <a:cubicBezTo>
                      <a:pt x="62" y="150"/>
                      <a:pt x="56" y="148"/>
                      <a:pt x="53" y="147"/>
                    </a:cubicBezTo>
                    <a:cubicBezTo>
                      <a:pt x="55" y="147"/>
                      <a:pt x="56" y="147"/>
                      <a:pt x="57" y="147"/>
                    </a:cubicBezTo>
                    <a:cubicBezTo>
                      <a:pt x="58" y="147"/>
                      <a:pt x="59" y="146"/>
                      <a:pt x="60" y="146"/>
                    </a:cubicBezTo>
                    <a:cubicBezTo>
                      <a:pt x="64" y="145"/>
                      <a:pt x="68" y="142"/>
                      <a:pt x="71" y="140"/>
                    </a:cubicBezTo>
                    <a:cubicBezTo>
                      <a:pt x="74" y="137"/>
                      <a:pt x="77" y="135"/>
                      <a:pt x="81" y="134"/>
                    </a:cubicBezTo>
                    <a:cubicBezTo>
                      <a:pt x="83" y="133"/>
                      <a:pt x="85" y="133"/>
                      <a:pt x="86" y="134"/>
                    </a:cubicBezTo>
                    <a:cubicBezTo>
                      <a:pt x="88" y="134"/>
                      <a:pt x="89" y="134"/>
                      <a:pt x="91" y="134"/>
                    </a:cubicBezTo>
                    <a:cubicBezTo>
                      <a:pt x="92" y="133"/>
                      <a:pt x="94" y="133"/>
                      <a:pt x="94" y="131"/>
                    </a:cubicBezTo>
                    <a:cubicBezTo>
                      <a:pt x="94" y="130"/>
                      <a:pt x="94" y="128"/>
                      <a:pt x="91" y="127"/>
                    </a:cubicBezTo>
                    <a:cubicBezTo>
                      <a:pt x="87" y="127"/>
                      <a:pt x="83" y="127"/>
                      <a:pt x="79" y="128"/>
                    </a:cubicBezTo>
                    <a:cubicBezTo>
                      <a:pt x="75" y="129"/>
                      <a:pt x="72" y="132"/>
                      <a:pt x="68" y="135"/>
                    </a:cubicBezTo>
                    <a:cubicBezTo>
                      <a:pt x="65" y="138"/>
                      <a:pt x="63" y="140"/>
                      <a:pt x="59" y="141"/>
                    </a:cubicBezTo>
                    <a:cubicBezTo>
                      <a:pt x="46" y="143"/>
                      <a:pt x="31" y="130"/>
                      <a:pt x="23" y="118"/>
                    </a:cubicBezTo>
                    <a:cubicBezTo>
                      <a:pt x="22" y="116"/>
                      <a:pt x="19" y="116"/>
                      <a:pt x="18" y="116"/>
                    </a:cubicBezTo>
                    <a:cubicBezTo>
                      <a:pt x="16" y="116"/>
                      <a:pt x="15" y="117"/>
                      <a:pt x="15" y="118"/>
                    </a:cubicBezTo>
                    <a:cubicBezTo>
                      <a:pt x="15" y="119"/>
                      <a:pt x="15" y="120"/>
                      <a:pt x="15" y="120"/>
                    </a:cubicBezTo>
                    <a:cubicBezTo>
                      <a:pt x="16" y="122"/>
                      <a:pt x="17" y="122"/>
                      <a:pt x="18" y="122"/>
                    </a:cubicBezTo>
                    <a:cubicBezTo>
                      <a:pt x="19" y="122"/>
                      <a:pt x="20" y="122"/>
                      <a:pt x="20" y="122"/>
                    </a:cubicBezTo>
                    <a:cubicBezTo>
                      <a:pt x="21" y="124"/>
                      <a:pt x="23" y="127"/>
                      <a:pt x="26" y="129"/>
                    </a:cubicBezTo>
                    <a:cubicBezTo>
                      <a:pt x="25" y="129"/>
                      <a:pt x="25" y="129"/>
                      <a:pt x="25" y="129"/>
                    </a:cubicBezTo>
                    <a:cubicBezTo>
                      <a:pt x="21" y="128"/>
                      <a:pt x="18" y="126"/>
                      <a:pt x="14" y="123"/>
                    </a:cubicBezTo>
                    <a:cubicBezTo>
                      <a:pt x="10" y="121"/>
                      <a:pt x="7" y="116"/>
                      <a:pt x="5" y="109"/>
                    </a:cubicBezTo>
                    <a:cubicBezTo>
                      <a:pt x="4" y="104"/>
                      <a:pt x="5" y="98"/>
                      <a:pt x="7" y="95"/>
                    </a:cubicBezTo>
                    <a:cubicBezTo>
                      <a:pt x="8" y="94"/>
                      <a:pt x="9" y="93"/>
                      <a:pt x="10" y="92"/>
                    </a:cubicBezTo>
                    <a:cubicBezTo>
                      <a:pt x="12" y="90"/>
                      <a:pt x="14" y="88"/>
                      <a:pt x="15" y="85"/>
                    </a:cubicBezTo>
                    <a:cubicBezTo>
                      <a:pt x="16" y="84"/>
                      <a:pt x="17" y="83"/>
                      <a:pt x="17" y="82"/>
                    </a:cubicBezTo>
                    <a:cubicBezTo>
                      <a:pt x="17" y="82"/>
                      <a:pt x="17" y="83"/>
                      <a:pt x="17" y="83"/>
                    </a:cubicBezTo>
                    <a:cubicBezTo>
                      <a:pt x="18" y="87"/>
                      <a:pt x="21" y="91"/>
                      <a:pt x="25" y="94"/>
                    </a:cubicBezTo>
                    <a:cubicBezTo>
                      <a:pt x="20" y="96"/>
                      <a:pt x="17" y="100"/>
                      <a:pt x="17" y="104"/>
                    </a:cubicBezTo>
                    <a:cubicBezTo>
                      <a:pt x="16" y="110"/>
                      <a:pt x="22" y="115"/>
                      <a:pt x="27" y="118"/>
                    </a:cubicBezTo>
                    <a:cubicBezTo>
                      <a:pt x="30" y="119"/>
                      <a:pt x="33" y="118"/>
                      <a:pt x="35" y="118"/>
                    </a:cubicBezTo>
                    <a:cubicBezTo>
                      <a:pt x="37" y="117"/>
                      <a:pt x="39" y="117"/>
                      <a:pt x="41" y="117"/>
                    </a:cubicBezTo>
                    <a:cubicBezTo>
                      <a:pt x="42" y="117"/>
                      <a:pt x="42" y="118"/>
                      <a:pt x="43" y="118"/>
                    </a:cubicBezTo>
                    <a:cubicBezTo>
                      <a:pt x="44" y="119"/>
                      <a:pt x="45" y="120"/>
                      <a:pt x="46" y="120"/>
                    </a:cubicBezTo>
                    <a:cubicBezTo>
                      <a:pt x="47" y="120"/>
                      <a:pt x="47" y="120"/>
                      <a:pt x="48" y="120"/>
                    </a:cubicBezTo>
                    <a:cubicBezTo>
                      <a:pt x="48" y="120"/>
                      <a:pt x="48" y="120"/>
                      <a:pt x="48" y="120"/>
                    </a:cubicBezTo>
                    <a:cubicBezTo>
                      <a:pt x="50" y="120"/>
                      <a:pt x="52" y="119"/>
                      <a:pt x="53" y="118"/>
                    </a:cubicBezTo>
                    <a:cubicBezTo>
                      <a:pt x="55" y="116"/>
                      <a:pt x="56" y="113"/>
                      <a:pt x="55" y="110"/>
                    </a:cubicBezTo>
                    <a:cubicBezTo>
                      <a:pt x="54" y="109"/>
                      <a:pt x="54" y="109"/>
                      <a:pt x="54" y="109"/>
                    </a:cubicBezTo>
                    <a:cubicBezTo>
                      <a:pt x="58" y="109"/>
                      <a:pt x="61" y="110"/>
                      <a:pt x="64" y="110"/>
                    </a:cubicBezTo>
                    <a:cubicBezTo>
                      <a:pt x="66" y="109"/>
                      <a:pt x="68" y="109"/>
                      <a:pt x="70" y="109"/>
                    </a:cubicBezTo>
                    <a:cubicBezTo>
                      <a:pt x="76" y="108"/>
                      <a:pt x="83" y="108"/>
                      <a:pt x="85" y="110"/>
                    </a:cubicBezTo>
                    <a:cubicBezTo>
                      <a:pt x="88" y="106"/>
                      <a:pt x="88" y="106"/>
                      <a:pt x="88" y="106"/>
                    </a:cubicBezTo>
                    <a:cubicBezTo>
                      <a:pt x="86" y="105"/>
                      <a:pt x="82" y="104"/>
                      <a:pt x="79" y="104"/>
                    </a:cubicBezTo>
                    <a:cubicBezTo>
                      <a:pt x="83" y="99"/>
                      <a:pt x="86" y="92"/>
                      <a:pt x="87" y="86"/>
                    </a:cubicBezTo>
                    <a:cubicBezTo>
                      <a:pt x="90" y="72"/>
                      <a:pt x="88" y="48"/>
                      <a:pt x="74" y="42"/>
                    </a:cubicBezTo>
                    <a:cubicBezTo>
                      <a:pt x="67" y="39"/>
                      <a:pt x="58" y="47"/>
                      <a:pt x="54" y="54"/>
                    </a:cubicBezTo>
                    <a:cubicBezTo>
                      <a:pt x="52" y="58"/>
                      <a:pt x="49" y="62"/>
                      <a:pt x="47" y="67"/>
                    </a:cubicBezTo>
                    <a:cubicBezTo>
                      <a:pt x="48" y="63"/>
                      <a:pt x="50" y="59"/>
                      <a:pt x="51" y="55"/>
                    </a:cubicBezTo>
                    <a:cubicBezTo>
                      <a:pt x="52" y="52"/>
                      <a:pt x="54" y="49"/>
                      <a:pt x="55" y="46"/>
                    </a:cubicBezTo>
                    <a:cubicBezTo>
                      <a:pt x="55" y="46"/>
                      <a:pt x="55" y="46"/>
                      <a:pt x="55" y="46"/>
                    </a:cubicBezTo>
                    <a:cubicBezTo>
                      <a:pt x="56" y="44"/>
                      <a:pt x="57" y="41"/>
                      <a:pt x="56" y="39"/>
                    </a:cubicBezTo>
                    <a:cubicBezTo>
                      <a:pt x="55" y="38"/>
                      <a:pt x="54" y="37"/>
                      <a:pt x="53" y="37"/>
                    </a:cubicBezTo>
                    <a:cubicBezTo>
                      <a:pt x="44" y="37"/>
                      <a:pt x="41" y="40"/>
                      <a:pt x="37" y="44"/>
                    </a:cubicBezTo>
                    <a:cubicBezTo>
                      <a:pt x="36" y="45"/>
                      <a:pt x="36" y="45"/>
                      <a:pt x="36" y="45"/>
                    </a:cubicBezTo>
                    <a:cubicBezTo>
                      <a:pt x="31" y="49"/>
                      <a:pt x="27" y="55"/>
                      <a:pt x="24" y="61"/>
                    </a:cubicBezTo>
                    <a:cubicBezTo>
                      <a:pt x="23" y="63"/>
                      <a:pt x="22" y="64"/>
                      <a:pt x="21" y="66"/>
                    </a:cubicBezTo>
                    <a:cubicBezTo>
                      <a:pt x="23" y="60"/>
                      <a:pt x="26" y="54"/>
                      <a:pt x="29" y="48"/>
                    </a:cubicBezTo>
                    <a:cubicBezTo>
                      <a:pt x="36" y="37"/>
                      <a:pt x="46" y="28"/>
                      <a:pt x="51" y="29"/>
                    </a:cubicBezTo>
                    <a:cubicBezTo>
                      <a:pt x="52" y="29"/>
                      <a:pt x="53" y="29"/>
                      <a:pt x="54" y="32"/>
                    </a:cubicBezTo>
                    <a:lnTo>
                      <a:pt x="58" y="31"/>
                    </a:lnTo>
                    <a:close/>
                    <a:moveTo>
                      <a:pt x="74" y="104"/>
                    </a:moveTo>
                    <a:cubicBezTo>
                      <a:pt x="74" y="104"/>
                      <a:pt x="74" y="104"/>
                      <a:pt x="74" y="104"/>
                    </a:cubicBezTo>
                    <a:cubicBezTo>
                      <a:pt x="74" y="105"/>
                      <a:pt x="74" y="105"/>
                      <a:pt x="74" y="105"/>
                    </a:cubicBezTo>
                    <a:cubicBezTo>
                      <a:pt x="73" y="105"/>
                      <a:pt x="73" y="105"/>
                      <a:pt x="73" y="105"/>
                    </a:cubicBezTo>
                    <a:cubicBezTo>
                      <a:pt x="72" y="105"/>
                      <a:pt x="72" y="105"/>
                      <a:pt x="71" y="105"/>
                    </a:cubicBezTo>
                    <a:cubicBezTo>
                      <a:pt x="71" y="105"/>
                      <a:pt x="71" y="105"/>
                      <a:pt x="71" y="105"/>
                    </a:cubicBezTo>
                    <a:cubicBezTo>
                      <a:pt x="71" y="105"/>
                      <a:pt x="71" y="105"/>
                      <a:pt x="71" y="105"/>
                    </a:cubicBezTo>
                    <a:cubicBezTo>
                      <a:pt x="71" y="105"/>
                      <a:pt x="71" y="105"/>
                      <a:pt x="70" y="105"/>
                    </a:cubicBezTo>
                    <a:cubicBezTo>
                      <a:pt x="70" y="105"/>
                      <a:pt x="70" y="105"/>
                      <a:pt x="70" y="105"/>
                    </a:cubicBezTo>
                    <a:cubicBezTo>
                      <a:pt x="68" y="105"/>
                      <a:pt x="66" y="105"/>
                      <a:pt x="64" y="106"/>
                    </a:cubicBezTo>
                    <a:cubicBezTo>
                      <a:pt x="62" y="106"/>
                      <a:pt x="59" y="106"/>
                      <a:pt x="56" y="105"/>
                    </a:cubicBezTo>
                    <a:cubicBezTo>
                      <a:pt x="56" y="105"/>
                      <a:pt x="56" y="105"/>
                      <a:pt x="56" y="105"/>
                    </a:cubicBezTo>
                    <a:cubicBezTo>
                      <a:pt x="56" y="105"/>
                      <a:pt x="56" y="105"/>
                      <a:pt x="55" y="105"/>
                    </a:cubicBezTo>
                    <a:cubicBezTo>
                      <a:pt x="55" y="105"/>
                      <a:pt x="55" y="105"/>
                      <a:pt x="55" y="105"/>
                    </a:cubicBezTo>
                    <a:cubicBezTo>
                      <a:pt x="54" y="105"/>
                      <a:pt x="54" y="104"/>
                      <a:pt x="53" y="104"/>
                    </a:cubicBezTo>
                    <a:cubicBezTo>
                      <a:pt x="51" y="103"/>
                      <a:pt x="48" y="102"/>
                      <a:pt x="47" y="100"/>
                    </a:cubicBezTo>
                    <a:cubicBezTo>
                      <a:pt x="42" y="93"/>
                      <a:pt x="44" y="84"/>
                      <a:pt x="47" y="75"/>
                    </a:cubicBezTo>
                    <a:cubicBezTo>
                      <a:pt x="48" y="75"/>
                      <a:pt x="48" y="74"/>
                      <a:pt x="48" y="74"/>
                    </a:cubicBezTo>
                    <a:cubicBezTo>
                      <a:pt x="48" y="73"/>
                      <a:pt x="48" y="73"/>
                      <a:pt x="48" y="73"/>
                    </a:cubicBezTo>
                    <a:cubicBezTo>
                      <a:pt x="48" y="73"/>
                      <a:pt x="48" y="73"/>
                      <a:pt x="48" y="73"/>
                    </a:cubicBezTo>
                    <a:cubicBezTo>
                      <a:pt x="48" y="73"/>
                      <a:pt x="48" y="73"/>
                      <a:pt x="48" y="73"/>
                    </a:cubicBezTo>
                    <a:cubicBezTo>
                      <a:pt x="49" y="73"/>
                      <a:pt x="49" y="72"/>
                      <a:pt x="49" y="72"/>
                    </a:cubicBezTo>
                    <a:cubicBezTo>
                      <a:pt x="51" y="66"/>
                      <a:pt x="55" y="61"/>
                      <a:pt x="58" y="56"/>
                    </a:cubicBezTo>
                    <a:cubicBezTo>
                      <a:pt x="60" y="51"/>
                      <a:pt x="67" y="46"/>
                      <a:pt x="71" y="46"/>
                    </a:cubicBezTo>
                    <a:cubicBezTo>
                      <a:pt x="71" y="46"/>
                      <a:pt x="72" y="46"/>
                      <a:pt x="72" y="46"/>
                    </a:cubicBezTo>
                    <a:cubicBezTo>
                      <a:pt x="72" y="46"/>
                      <a:pt x="72" y="46"/>
                      <a:pt x="72" y="46"/>
                    </a:cubicBezTo>
                    <a:cubicBezTo>
                      <a:pt x="72" y="46"/>
                      <a:pt x="73" y="46"/>
                      <a:pt x="73" y="46"/>
                    </a:cubicBezTo>
                    <a:cubicBezTo>
                      <a:pt x="73" y="46"/>
                      <a:pt x="74" y="46"/>
                      <a:pt x="74" y="46"/>
                    </a:cubicBezTo>
                    <a:cubicBezTo>
                      <a:pt x="74" y="47"/>
                      <a:pt x="74" y="47"/>
                      <a:pt x="75" y="47"/>
                    </a:cubicBezTo>
                    <a:cubicBezTo>
                      <a:pt x="78" y="49"/>
                      <a:pt x="81" y="54"/>
                      <a:pt x="82" y="59"/>
                    </a:cubicBezTo>
                    <a:cubicBezTo>
                      <a:pt x="83" y="60"/>
                      <a:pt x="83" y="61"/>
                      <a:pt x="83" y="62"/>
                    </a:cubicBezTo>
                    <a:cubicBezTo>
                      <a:pt x="83" y="63"/>
                      <a:pt x="84" y="64"/>
                      <a:pt x="84" y="64"/>
                    </a:cubicBezTo>
                    <a:cubicBezTo>
                      <a:pt x="85" y="72"/>
                      <a:pt x="84" y="79"/>
                      <a:pt x="83" y="85"/>
                    </a:cubicBezTo>
                    <a:cubicBezTo>
                      <a:pt x="83" y="86"/>
                      <a:pt x="83" y="87"/>
                      <a:pt x="82" y="88"/>
                    </a:cubicBezTo>
                    <a:cubicBezTo>
                      <a:pt x="82" y="88"/>
                      <a:pt x="82" y="88"/>
                      <a:pt x="82" y="88"/>
                    </a:cubicBezTo>
                    <a:cubicBezTo>
                      <a:pt x="81" y="92"/>
                      <a:pt x="79" y="97"/>
                      <a:pt x="77" y="100"/>
                    </a:cubicBezTo>
                    <a:cubicBezTo>
                      <a:pt x="76" y="101"/>
                      <a:pt x="76" y="102"/>
                      <a:pt x="75" y="102"/>
                    </a:cubicBezTo>
                    <a:cubicBezTo>
                      <a:pt x="75" y="102"/>
                      <a:pt x="75" y="102"/>
                      <a:pt x="75" y="102"/>
                    </a:cubicBezTo>
                    <a:cubicBezTo>
                      <a:pt x="75" y="103"/>
                      <a:pt x="75" y="103"/>
                      <a:pt x="74" y="104"/>
                    </a:cubicBezTo>
                    <a:cubicBezTo>
                      <a:pt x="74" y="104"/>
                      <a:pt x="74" y="104"/>
                      <a:pt x="74" y="104"/>
                    </a:cubicBezTo>
                    <a:close/>
                    <a:moveTo>
                      <a:pt x="23" y="86"/>
                    </a:moveTo>
                    <a:cubicBezTo>
                      <a:pt x="23" y="86"/>
                      <a:pt x="23" y="86"/>
                      <a:pt x="23" y="86"/>
                    </a:cubicBezTo>
                    <a:cubicBezTo>
                      <a:pt x="23" y="86"/>
                      <a:pt x="23" y="86"/>
                      <a:pt x="23" y="86"/>
                    </a:cubicBezTo>
                    <a:cubicBezTo>
                      <a:pt x="23" y="86"/>
                      <a:pt x="23" y="86"/>
                      <a:pt x="23" y="86"/>
                    </a:cubicBezTo>
                    <a:cubicBezTo>
                      <a:pt x="23" y="86"/>
                      <a:pt x="23" y="86"/>
                      <a:pt x="23" y="86"/>
                    </a:cubicBezTo>
                    <a:cubicBezTo>
                      <a:pt x="22" y="85"/>
                      <a:pt x="22" y="85"/>
                      <a:pt x="22" y="85"/>
                    </a:cubicBezTo>
                    <a:cubicBezTo>
                      <a:pt x="22" y="84"/>
                      <a:pt x="22" y="83"/>
                      <a:pt x="21" y="82"/>
                    </a:cubicBezTo>
                    <a:cubicBezTo>
                      <a:pt x="21" y="77"/>
                      <a:pt x="22" y="71"/>
                      <a:pt x="27" y="63"/>
                    </a:cubicBezTo>
                    <a:cubicBezTo>
                      <a:pt x="30" y="58"/>
                      <a:pt x="34" y="52"/>
                      <a:pt x="38" y="48"/>
                    </a:cubicBezTo>
                    <a:cubicBezTo>
                      <a:pt x="40" y="47"/>
                      <a:pt x="40" y="47"/>
                      <a:pt x="40" y="47"/>
                    </a:cubicBezTo>
                    <a:cubicBezTo>
                      <a:pt x="43" y="44"/>
                      <a:pt x="46" y="41"/>
                      <a:pt x="52" y="41"/>
                    </a:cubicBezTo>
                    <a:cubicBezTo>
                      <a:pt x="52" y="42"/>
                      <a:pt x="52" y="44"/>
                      <a:pt x="51" y="44"/>
                    </a:cubicBezTo>
                    <a:cubicBezTo>
                      <a:pt x="51" y="45"/>
                      <a:pt x="51" y="45"/>
                      <a:pt x="51" y="45"/>
                    </a:cubicBezTo>
                    <a:cubicBezTo>
                      <a:pt x="50" y="48"/>
                      <a:pt x="49" y="51"/>
                      <a:pt x="48" y="54"/>
                    </a:cubicBezTo>
                    <a:cubicBezTo>
                      <a:pt x="46" y="58"/>
                      <a:pt x="44" y="63"/>
                      <a:pt x="42" y="68"/>
                    </a:cubicBezTo>
                    <a:cubicBezTo>
                      <a:pt x="42" y="68"/>
                      <a:pt x="42" y="69"/>
                      <a:pt x="42" y="70"/>
                    </a:cubicBezTo>
                    <a:cubicBezTo>
                      <a:pt x="42" y="70"/>
                      <a:pt x="41" y="71"/>
                      <a:pt x="41" y="71"/>
                    </a:cubicBezTo>
                    <a:cubicBezTo>
                      <a:pt x="41" y="71"/>
                      <a:pt x="41" y="71"/>
                      <a:pt x="41" y="71"/>
                    </a:cubicBezTo>
                    <a:cubicBezTo>
                      <a:pt x="41" y="71"/>
                      <a:pt x="41" y="71"/>
                      <a:pt x="41" y="72"/>
                    </a:cubicBezTo>
                    <a:cubicBezTo>
                      <a:pt x="41" y="72"/>
                      <a:pt x="41" y="72"/>
                      <a:pt x="41" y="72"/>
                    </a:cubicBezTo>
                    <a:cubicBezTo>
                      <a:pt x="41" y="72"/>
                      <a:pt x="41" y="73"/>
                      <a:pt x="41" y="73"/>
                    </a:cubicBezTo>
                    <a:cubicBezTo>
                      <a:pt x="39" y="79"/>
                      <a:pt x="37" y="86"/>
                      <a:pt x="34" y="89"/>
                    </a:cubicBezTo>
                    <a:cubicBezTo>
                      <a:pt x="32" y="90"/>
                      <a:pt x="31" y="91"/>
                      <a:pt x="30" y="91"/>
                    </a:cubicBezTo>
                    <a:cubicBezTo>
                      <a:pt x="30" y="91"/>
                      <a:pt x="30" y="91"/>
                      <a:pt x="30" y="91"/>
                    </a:cubicBezTo>
                    <a:cubicBezTo>
                      <a:pt x="28" y="91"/>
                      <a:pt x="26" y="90"/>
                      <a:pt x="25" y="89"/>
                    </a:cubicBezTo>
                    <a:cubicBezTo>
                      <a:pt x="24" y="88"/>
                      <a:pt x="24" y="87"/>
                      <a:pt x="23" y="86"/>
                    </a:cubicBezTo>
                    <a:close/>
                    <a:moveTo>
                      <a:pt x="49" y="111"/>
                    </a:moveTo>
                    <a:cubicBezTo>
                      <a:pt x="49" y="112"/>
                      <a:pt x="49" y="112"/>
                      <a:pt x="49" y="112"/>
                    </a:cubicBezTo>
                    <a:cubicBezTo>
                      <a:pt x="50" y="113"/>
                      <a:pt x="50" y="114"/>
                      <a:pt x="49" y="114"/>
                    </a:cubicBezTo>
                    <a:cubicBezTo>
                      <a:pt x="49" y="115"/>
                      <a:pt x="49" y="115"/>
                      <a:pt x="47" y="114"/>
                    </a:cubicBezTo>
                    <a:cubicBezTo>
                      <a:pt x="47" y="114"/>
                      <a:pt x="47" y="114"/>
                      <a:pt x="47" y="114"/>
                    </a:cubicBezTo>
                    <a:cubicBezTo>
                      <a:pt x="46" y="114"/>
                      <a:pt x="46" y="114"/>
                      <a:pt x="45" y="113"/>
                    </a:cubicBezTo>
                    <a:cubicBezTo>
                      <a:pt x="44" y="113"/>
                      <a:pt x="43" y="112"/>
                      <a:pt x="42" y="112"/>
                    </a:cubicBezTo>
                    <a:cubicBezTo>
                      <a:pt x="42" y="111"/>
                      <a:pt x="41" y="111"/>
                      <a:pt x="40" y="111"/>
                    </a:cubicBezTo>
                    <a:cubicBezTo>
                      <a:pt x="38" y="111"/>
                      <a:pt x="37" y="112"/>
                      <a:pt x="35" y="112"/>
                    </a:cubicBezTo>
                    <a:cubicBezTo>
                      <a:pt x="33" y="112"/>
                      <a:pt x="30" y="113"/>
                      <a:pt x="29" y="112"/>
                    </a:cubicBezTo>
                    <a:cubicBezTo>
                      <a:pt x="26" y="111"/>
                      <a:pt x="22" y="109"/>
                      <a:pt x="22" y="104"/>
                    </a:cubicBezTo>
                    <a:cubicBezTo>
                      <a:pt x="23" y="101"/>
                      <a:pt x="24" y="100"/>
                      <a:pt x="28" y="99"/>
                    </a:cubicBezTo>
                    <a:cubicBezTo>
                      <a:pt x="30" y="98"/>
                      <a:pt x="34" y="98"/>
                      <a:pt x="37" y="100"/>
                    </a:cubicBezTo>
                    <a:cubicBezTo>
                      <a:pt x="37" y="101"/>
                      <a:pt x="38" y="101"/>
                      <a:pt x="39" y="101"/>
                    </a:cubicBezTo>
                    <a:cubicBezTo>
                      <a:pt x="39" y="101"/>
                      <a:pt x="39" y="101"/>
                      <a:pt x="39" y="101"/>
                    </a:cubicBezTo>
                    <a:cubicBezTo>
                      <a:pt x="40" y="101"/>
                      <a:pt x="41" y="101"/>
                      <a:pt x="41" y="100"/>
                    </a:cubicBezTo>
                    <a:cubicBezTo>
                      <a:pt x="41" y="99"/>
                      <a:pt x="41" y="98"/>
                      <a:pt x="41" y="97"/>
                    </a:cubicBezTo>
                    <a:cubicBezTo>
                      <a:pt x="39" y="95"/>
                      <a:pt x="37" y="94"/>
                      <a:pt x="35" y="93"/>
                    </a:cubicBezTo>
                    <a:cubicBezTo>
                      <a:pt x="35" y="93"/>
                      <a:pt x="36" y="92"/>
                      <a:pt x="36" y="92"/>
                    </a:cubicBezTo>
                    <a:cubicBezTo>
                      <a:pt x="38" y="90"/>
                      <a:pt x="39" y="88"/>
                      <a:pt x="40" y="86"/>
                    </a:cubicBezTo>
                    <a:cubicBezTo>
                      <a:pt x="40" y="91"/>
                      <a:pt x="40" y="97"/>
                      <a:pt x="44" y="102"/>
                    </a:cubicBezTo>
                    <a:cubicBezTo>
                      <a:pt x="45" y="104"/>
                      <a:pt x="47" y="106"/>
                      <a:pt x="50" y="107"/>
                    </a:cubicBezTo>
                    <a:cubicBezTo>
                      <a:pt x="50" y="107"/>
                      <a:pt x="49" y="107"/>
                      <a:pt x="49" y="107"/>
                    </a:cubicBezTo>
                    <a:cubicBezTo>
                      <a:pt x="48" y="109"/>
                      <a:pt x="49" y="111"/>
                      <a:pt x="49" y="111"/>
                    </a:cubicBezTo>
                    <a:close/>
                    <a:moveTo>
                      <a:pt x="67" y="36"/>
                    </a:move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ubicBezTo>
                      <a:pt x="79" y="28"/>
                      <a:pt x="70" y="28"/>
                      <a:pt x="65" y="35"/>
                    </a:cubicBezTo>
                    <a:cubicBezTo>
                      <a:pt x="65" y="35"/>
                      <a:pt x="65" y="35"/>
                      <a:pt x="65" y="35"/>
                    </a:cubicBezTo>
                    <a:cubicBezTo>
                      <a:pt x="66" y="36"/>
                      <a:pt x="66" y="36"/>
                      <a:pt x="66" y="36"/>
                    </a:cubicBezTo>
                    <a:lnTo>
                      <a:pt x="67" y="36"/>
                    </a:ln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59" name="Freeform 92">
                <a:extLst>
                  <a:ext uri="{FF2B5EF4-FFF2-40B4-BE49-F238E27FC236}">
                    <a16:creationId xmlns:a16="http://schemas.microsoft.com/office/drawing/2014/main" id="{F3434372-AFF0-EB98-9182-AFFA28DDC585}"/>
                  </a:ext>
                </a:extLst>
              </p:cNvPr>
              <p:cNvSpPr>
                <a:spLocks/>
              </p:cNvSpPr>
              <p:nvPr/>
            </p:nvSpPr>
            <p:spPr bwMode="auto">
              <a:xfrm>
                <a:off x="10113617" y="4706648"/>
                <a:ext cx="29863" cy="11484"/>
              </a:xfrm>
              <a:custGeom>
                <a:avLst/>
                <a:gdLst>
                  <a:gd name="T0" fmla="*/ 59 w 61"/>
                  <a:gd name="T1" fmla="*/ 22 h 24"/>
                  <a:gd name="T2" fmla="*/ 61 w 61"/>
                  <a:gd name="T3" fmla="*/ 24 h 24"/>
                  <a:gd name="T4" fmla="*/ 59 w 61"/>
                  <a:gd name="T5" fmla="*/ 22 h 24"/>
                  <a:gd name="T6" fmla="*/ 58 w 61"/>
                  <a:gd name="T7" fmla="*/ 22 h 24"/>
                  <a:gd name="T8" fmla="*/ 57 w 61"/>
                  <a:gd name="T9" fmla="*/ 22 h 24"/>
                  <a:gd name="T10" fmla="*/ 56 w 61"/>
                  <a:gd name="T11" fmla="*/ 22 h 24"/>
                  <a:gd name="T12" fmla="*/ 46 w 61"/>
                  <a:gd name="T13" fmla="*/ 23 h 24"/>
                  <a:gd name="T14" fmla="*/ 2 w 61"/>
                  <a:gd name="T15" fmla="*/ 15 h 24"/>
                  <a:gd name="T16" fmla="*/ 1 w 61"/>
                  <a:gd name="T17" fmla="*/ 15 h 24"/>
                  <a:gd name="T18" fmla="*/ 0 w 61"/>
                  <a:gd name="T19" fmla="*/ 15 h 24"/>
                  <a:gd name="T20" fmla="*/ 0 w 61"/>
                  <a:gd name="T21" fmla="*/ 14 h 24"/>
                  <a:gd name="T22" fmla="*/ 0 w 61"/>
                  <a:gd name="T23" fmla="*/ 9 h 24"/>
                  <a:gd name="T24" fmla="*/ 1 w 61"/>
                  <a:gd name="T25" fmla="*/ 5 h 24"/>
                  <a:gd name="T26" fmla="*/ 1 w 61"/>
                  <a:gd name="T27" fmla="*/ 4 h 24"/>
                  <a:gd name="T28" fmla="*/ 2 w 61"/>
                  <a:gd name="T29" fmla="*/ 2 h 24"/>
                  <a:gd name="T30" fmla="*/ 2 w 61"/>
                  <a:gd name="T31" fmla="*/ 2 h 24"/>
                  <a:gd name="T32" fmla="*/ 3 w 61"/>
                  <a:gd name="T33" fmla="*/ 0 h 24"/>
                  <a:gd name="T34" fmla="*/ 3 w 61"/>
                  <a:gd name="T35" fmla="*/ 0 h 24"/>
                  <a:gd name="T36" fmla="*/ 3 w 61"/>
                  <a:gd name="T37" fmla="*/ 0 h 24"/>
                  <a:gd name="T38" fmla="*/ 3 w 61"/>
                  <a:gd name="T39" fmla="*/ 3 h 24"/>
                  <a:gd name="T40" fmla="*/ 5 w 61"/>
                  <a:gd name="T41" fmla="*/ 6 h 24"/>
                  <a:gd name="T42" fmla="*/ 5 w 61"/>
                  <a:gd name="T43" fmla="*/ 6 h 24"/>
                  <a:gd name="T44" fmla="*/ 7 w 61"/>
                  <a:gd name="T45" fmla="*/ 9 h 24"/>
                  <a:gd name="T46" fmla="*/ 15 w 61"/>
                  <a:gd name="T47" fmla="*/ 13 h 24"/>
                  <a:gd name="T48" fmla="*/ 16 w 61"/>
                  <a:gd name="T49" fmla="*/ 14 h 24"/>
                  <a:gd name="T50" fmla="*/ 16 w 61"/>
                  <a:gd name="T51" fmla="*/ 14 h 24"/>
                  <a:gd name="T52" fmla="*/ 19 w 61"/>
                  <a:gd name="T53" fmla="*/ 16 h 24"/>
                  <a:gd name="T54" fmla="*/ 25 w 61"/>
                  <a:gd name="T55" fmla="*/ 18 h 24"/>
                  <a:gd name="T56" fmla="*/ 41 w 61"/>
                  <a:gd name="T57" fmla="*/ 16 h 24"/>
                  <a:gd name="T58" fmla="*/ 44 w 61"/>
                  <a:gd name="T59" fmla="*/ 15 h 24"/>
                  <a:gd name="T60" fmla="*/ 46 w 61"/>
                  <a:gd name="T61" fmla="*/ 14 h 24"/>
                  <a:gd name="T62" fmla="*/ 46 w 61"/>
                  <a:gd name="T63" fmla="*/ 14 h 24"/>
                  <a:gd name="T64" fmla="*/ 47 w 61"/>
                  <a:gd name="T65" fmla="*/ 13 h 24"/>
                  <a:gd name="T66" fmla="*/ 48 w 61"/>
                  <a:gd name="T67" fmla="*/ 13 h 24"/>
                  <a:gd name="T68" fmla="*/ 48 w 61"/>
                  <a:gd name="T69" fmla="*/ 14 h 24"/>
                  <a:gd name="T70" fmla="*/ 54 w 61"/>
                  <a:gd name="T71" fmla="*/ 18 h 24"/>
                  <a:gd name="T72" fmla="*/ 54 w 61"/>
                  <a:gd name="T73" fmla="*/ 18 h 24"/>
                  <a:gd name="T74" fmla="*/ 59 w 61"/>
                  <a:gd name="T75"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24">
                    <a:moveTo>
                      <a:pt x="59" y="22"/>
                    </a:moveTo>
                    <a:cubicBezTo>
                      <a:pt x="59" y="22"/>
                      <a:pt x="60" y="23"/>
                      <a:pt x="61" y="24"/>
                    </a:cubicBezTo>
                    <a:cubicBezTo>
                      <a:pt x="60" y="23"/>
                      <a:pt x="59" y="22"/>
                      <a:pt x="59" y="22"/>
                    </a:cubicBezTo>
                    <a:cubicBezTo>
                      <a:pt x="58" y="22"/>
                      <a:pt x="58" y="22"/>
                      <a:pt x="58" y="22"/>
                    </a:cubicBezTo>
                    <a:cubicBezTo>
                      <a:pt x="58" y="22"/>
                      <a:pt x="57" y="22"/>
                      <a:pt x="57" y="22"/>
                    </a:cubicBezTo>
                    <a:cubicBezTo>
                      <a:pt x="57" y="22"/>
                      <a:pt x="56" y="22"/>
                      <a:pt x="56" y="22"/>
                    </a:cubicBezTo>
                    <a:cubicBezTo>
                      <a:pt x="52" y="22"/>
                      <a:pt x="49" y="23"/>
                      <a:pt x="46" y="23"/>
                    </a:cubicBezTo>
                    <a:cubicBezTo>
                      <a:pt x="30" y="23"/>
                      <a:pt x="16" y="20"/>
                      <a:pt x="2" y="15"/>
                    </a:cubicBezTo>
                    <a:cubicBezTo>
                      <a:pt x="2" y="15"/>
                      <a:pt x="1" y="15"/>
                      <a:pt x="1" y="15"/>
                    </a:cubicBezTo>
                    <a:cubicBezTo>
                      <a:pt x="1" y="15"/>
                      <a:pt x="0" y="15"/>
                      <a:pt x="0" y="15"/>
                    </a:cubicBezTo>
                    <a:cubicBezTo>
                      <a:pt x="0" y="14"/>
                      <a:pt x="0" y="14"/>
                      <a:pt x="0" y="14"/>
                    </a:cubicBezTo>
                    <a:cubicBezTo>
                      <a:pt x="0" y="13"/>
                      <a:pt x="0" y="11"/>
                      <a:pt x="0" y="9"/>
                    </a:cubicBezTo>
                    <a:cubicBezTo>
                      <a:pt x="0" y="8"/>
                      <a:pt x="0" y="6"/>
                      <a:pt x="1" y="5"/>
                    </a:cubicBezTo>
                    <a:cubicBezTo>
                      <a:pt x="1" y="5"/>
                      <a:pt x="1" y="4"/>
                      <a:pt x="1" y="4"/>
                    </a:cubicBezTo>
                    <a:cubicBezTo>
                      <a:pt x="2" y="3"/>
                      <a:pt x="2" y="3"/>
                      <a:pt x="2" y="2"/>
                    </a:cubicBezTo>
                    <a:cubicBezTo>
                      <a:pt x="2" y="2"/>
                      <a:pt x="2" y="2"/>
                      <a:pt x="2" y="2"/>
                    </a:cubicBezTo>
                    <a:cubicBezTo>
                      <a:pt x="2" y="2"/>
                      <a:pt x="2" y="1"/>
                      <a:pt x="3" y="0"/>
                    </a:cubicBezTo>
                    <a:cubicBezTo>
                      <a:pt x="3" y="0"/>
                      <a:pt x="3" y="0"/>
                      <a:pt x="3" y="0"/>
                    </a:cubicBezTo>
                    <a:cubicBezTo>
                      <a:pt x="3" y="0"/>
                      <a:pt x="3" y="0"/>
                      <a:pt x="3" y="0"/>
                    </a:cubicBezTo>
                    <a:cubicBezTo>
                      <a:pt x="3" y="1"/>
                      <a:pt x="3" y="2"/>
                      <a:pt x="3" y="3"/>
                    </a:cubicBezTo>
                    <a:cubicBezTo>
                      <a:pt x="4" y="4"/>
                      <a:pt x="4" y="5"/>
                      <a:pt x="5" y="6"/>
                    </a:cubicBezTo>
                    <a:cubicBezTo>
                      <a:pt x="5" y="6"/>
                      <a:pt x="5" y="6"/>
                      <a:pt x="5" y="6"/>
                    </a:cubicBezTo>
                    <a:cubicBezTo>
                      <a:pt x="6" y="7"/>
                      <a:pt x="6" y="8"/>
                      <a:pt x="7" y="9"/>
                    </a:cubicBezTo>
                    <a:cubicBezTo>
                      <a:pt x="10" y="11"/>
                      <a:pt x="12" y="13"/>
                      <a:pt x="15" y="13"/>
                    </a:cubicBezTo>
                    <a:cubicBezTo>
                      <a:pt x="15" y="14"/>
                      <a:pt x="16" y="14"/>
                      <a:pt x="16" y="14"/>
                    </a:cubicBezTo>
                    <a:cubicBezTo>
                      <a:pt x="16" y="14"/>
                      <a:pt x="16" y="14"/>
                      <a:pt x="16" y="14"/>
                    </a:cubicBezTo>
                    <a:cubicBezTo>
                      <a:pt x="17" y="15"/>
                      <a:pt x="18" y="15"/>
                      <a:pt x="19" y="16"/>
                    </a:cubicBezTo>
                    <a:cubicBezTo>
                      <a:pt x="21" y="17"/>
                      <a:pt x="23" y="17"/>
                      <a:pt x="25" y="18"/>
                    </a:cubicBezTo>
                    <a:cubicBezTo>
                      <a:pt x="29" y="19"/>
                      <a:pt x="35" y="19"/>
                      <a:pt x="41" y="16"/>
                    </a:cubicBezTo>
                    <a:cubicBezTo>
                      <a:pt x="42" y="16"/>
                      <a:pt x="43" y="16"/>
                      <a:pt x="44" y="15"/>
                    </a:cubicBezTo>
                    <a:cubicBezTo>
                      <a:pt x="45" y="15"/>
                      <a:pt x="46" y="14"/>
                      <a:pt x="46" y="14"/>
                    </a:cubicBezTo>
                    <a:cubicBezTo>
                      <a:pt x="46" y="14"/>
                      <a:pt x="46" y="14"/>
                      <a:pt x="46" y="14"/>
                    </a:cubicBezTo>
                    <a:cubicBezTo>
                      <a:pt x="47" y="14"/>
                      <a:pt x="47" y="13"/>
                      <a:pt x="47" y="13"/>
                    </a:cubicBezTo>
                    <a:cubicBezTo>
                      <a:pt x="47" y="13"/>
                      <a:pt x="48" y="13"/>
                      <a:pt x="48" y="13"/>
                    </a:cubicBezTo>
                    <a:cubicBezTo>
                      <a:pt x="48" y="13"/>
                      <a:pt x="48" y="13"/>
                      <a:pt x="48" y="14"/>
                    </a:cubicBezTo>
                    <a:cubicBezTo>
                      <a:pt x="49" y="15"/>
                      <a:pt x="51" y="16"/>
                      <a:pt x="54" y="18"/>
                    </a:cubicBezTo>
                    <a:cubicBezTo>
                      <a:pt x="54" y="18"/>
                      <a:pt x="54" y="18"/>
                      <a:pt x="54" y="18"/>
                    </a:cubicBezTo>
                    <a:cubicBezTo>
                      <a:pt x="55" y="19"/>
                      <a:pt x="57" y="21"/>
                      <a:pt x="59" y="2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0" name="Freeform 93">
                <a:extLst>
                  <a:ext uri="{FF2B5EF4-FFF2-40B4-BE49-F238E27FC236}">
                    <a16:creationId xmlns:a16="http://schemas.microsoft.com/office/drawing/2014/main" id="{CE2D4472-7988-6AB5-438A-C41B81A3F96F}"/>
                  </a:ext>
                </a:extLst>
              </p:cNvPr>
              <p:cNvSpPr>
                <a:spLocks/>
              </p:cNvSpPr>
              <p:nvPr/>
            </p:nvSpPr>
            <p:spPr bwMode="auto">
              <a:xfrm>
                <a:off x="10145777" y="4708944"/>
                <a:ext cx="13783" cy="11485"/>
              </a:xfrm>
              <a:custGeom>
                <a:avLst/>
                <a:gdLst>
                  <a:gd name="T0" fmla="*/ 28 w 28"/>
                  <a:gd name="T1" fmla="*/ 24 h 24"/>
                  <a:gd name="T2" fmla="*/ 25 w 28"/>
                  <a:gd name="T3" fmla="*/ 14 h 24"/>
                  <a:gd name="T4" fmla="*/ 24 w 28"/>
                  <a:gd name="T5" fmla="*/ 14 h 24"/>
                  <a:gd name="T6" fmla="*/ 24 w 28"/>
                  <a:gd name="T7" fmla="*/ 14 h 24"/>
                  <a:gd name="T8" fmla="*/ 23 w 28"/>
                  <a:gd name="T9" fmla="*/ 15 h 24"/>
                  <a:gd name="T10" fmla="*/ 15 w 28"/>
                  <a:gd name="T11" fmla="*/ 17 h 24"/>
                  <a:gd name="T12" fmla="*/ 14 w 28"/>
                  <a:gd name="T13" fmla="*/ 17 h 24"/>
                  <a:gd name="T14" fmla="*/ 13 w 28"/>
                  <a:gd name="T15" fmla="*/ 17 h 24"/>
                  <a:gd name="T16" fmla="*/ 12 w 28"/>
                  <a:gd name="T17" fmla="*/ 18 h 24"/>
                  <a:gd name="T18" fmla="*/ 12 w 28"/>
                  <a:gd name="T19" fmla="*/ 18 h 24"/>
                  <a:gd name="T20" fmla="*/ 12 w 28"/>
                  <a:gd name="T21" fmla="*/ 17 h 24"/>
                  <a:gd name="T22" fmla="*/ 9 w 28"/>
                  <a:gd name="T23" fmla="*/ 15 h 24"/>
                  <a:gd name="T24" fmla="*/ 6 w 28"/>
                  <a:gd name="T25" fmla="*/ 13 h 24"/>
                  <a:gd name="T26" fmla="*/ 6 w 28"/>
                  <a:gd name="T27" fmla="*/ 13 h 24"/>
                  <a:gd name="T28" fmla="*/ 4 w 28"/>
                  <a:gd name="T29" fmla="*/ 11 h 24"/>
                  <a:gd name="T30" fmla="*/ 4 w 28"/>
                  <a:gd name="T31" fmla="*/ 11 h 24"/>
                  <a:gd name="T32" fmla="*/ 2 w 28"/>
                  <a:gd name="T33" fmla="*/ 9 h 24"/>
                  <a:gd name="T34" fmla="*/ 1 w 28"/>
                  <a:gd name="T35" fmla="*/ 9 h 24"/>
                  <a:gd name="T36" fmla="*/ 1 w 28"/>
                  <a:gd name="T37" fmla="*/ 9 h 24"/>
                  <a:gd name="T38" fmla="*/ 1 w 28"/>
                  <a:gd name="T39" fmla="*/ 9 h 24"/>
                  <a:gd name="T40" fmla="*/ 0 w 28"/>
                  <a:gd name="T41" fmla="*/ 8 h 24"/>
                  <a:gd name="T42" fmla="*/ 1 w 28"/>
                  <a:gd name="T43" fmla="*/ 7 h 24"/>
                  <a:gd name="T44" fmla="*/ 10 w 28"/>
                  <a:gd name="T45" fmla="*/ 5 h 24"/>
                  <a:gd name="T46" fmla="*/ 12 w 28"/>
                  <a:gd name="T47" fmla="*/ 5 h 24"/>
                  <a:gd name="T48" fmla="*/ 20 w 28"/>
                  <a:gd name="T49" fmla="*/ 0 h 24"/>
                  <a:gd name="T50" fmla="*/ 21 w 28"/>
                  <a:gd name="T51" fmla="*/ 0 h 24"/>
                  <a:gd name="T52" fmla="*/ 21 w 28"/>
                  <a:gd name="T53" fmla="*/ 0 h 24"/>
                  <a:gd name="T54" fmla="*/ 21 w 28"/>
                  <a:gd name="T55" fmla="*/ 1 h 24"/>
                  <a:gd name="T56" fmla="*/ 25 w 28"/>
                  <a:gd name="T57" fmla="*/ 14 h 24"/>
                  <a:gd name="T58" fmla="*/ 28 w 28"/>
                  <a:gd name="T5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24">
                    <a:moveTo>
                      <a:pt x="28" y="24"/>
                    </a:moveTo>
                    <a:cubicBezTo>
                      <a:pt x="27" y="21"/>
                      <a:pt x="26" y="18"/>
                      <a:pt x="25" y="14"/>
                    </a:cubicBezTo>
                    <a:cubicBezTo>
                      <a:pt x="24" y="14"/>
                      <a:pt x="24" y="14"/>
                      <a:pt x="24" y="14"/>
                    </a:cubicBezTo>
                    <a:cubicBezTo>
                      <a:pt x="24" y="14"/>
                      <a:pt x="24" y="14"/>
                      <a:pt x="24" y="14"/>
                    </a:cubicBezTo>
                    <a:cubicBezTo>
                      <a:pt x="23" y="15"/>
                      <a:pt x="23" y="15"/>
                      <a:pt x="23" y="15"/>
                    </a:cubicBezTo>
                    <a:cubicBezTo>
                      <a:pt x="20" y="16"/>
                      <a:pt x="17" y="16"/>
                      <a:pt x="15" y="17"/>
                    </a:cubicBezTo>
                    <a:cubicBezTo>
                      <a:pt x="14" y="17"/>
                      <a:pt x="14" y="17"/>
                      <a:pt x="14" y="17"/>
                    </a:cubicBezTo>
                    <a:cubicBezTo>
                      <a:pt x="13" y="17"/>
                      <a:pt x="13" y="17"/>
                      <a:pt x="13" y="17"/>
                    </a:cubicBezTo>
                    <a:cubicBezTo>
                      <a:pt x="12" y="17"/>
                      <a:pt x="12" y="17"/>
                      <a:pt x="12" y="18"/>
                    </a:cubicBezTo>
                    <a:cubicBezTo>
                      <a:pt x="12" y="18"/>
                      <a:pt x="12" y="18"/>
                      <a:pt x="12" y="18"/>
                    </a:cubicBezTo>
                    <a:cubicBezTo>
                      <a:pt x="12" y="17"/>
                      <a:pt x="12" y="17"/>
                      <a:pt x="12" y="17"/>
                    </a:cubicBezTo>
                    <a:cubicBezTo>
                      <a:pt x="11" y="17"/>
                      <a:pt x="10" y="16"/>
                      <a:pt x="9" y="15"/>
                    </a:cubicBezTo>
                    <a:cubicBezTo>
                      <a:pt x="8" y="14"/>
                      <a:pt x="7" y="14"/>
                      <a:pt x="6" y="13"/>
                    </a:cubicBezTo>
                    <a:cubicBezTo>
                      <a:pt x="6" y="13"/>
                      <a:pt x="6" y="13"/>
                      <a:pt x="6" y="13"/>
                    </a:cubicBezTo>
                    <a:cubicBezTo>
                      <a:pt x="5" y="12"/>
                      <a:pt x="5" y="12"/>
                      <a:pt x="4" y="11"/>
                    </a:cubicBezTo>
                    <a:cubicBezTo>
                      <a:pt x="4" y="11"/>
                      <a:pt x="4" y="11"/>
                      <a:pt x="4" y="11"/>
                    </a:cubicBezTo>
                    <a:cubicBezTo>
                      <a:pt x="3" y="10"/>
                      <a:pt x="2" y="10"/>
                      <a:pt x="2" y="9"/>
                    </a:cubicBezTo>
                    <a:cubicBezTo>
                      <a:pt x="1" y="9"/>
                      <a:pt x="1" y="9"/>
                      <a:pt x="1" y="9"/>
                    </a:cubicBezTo>
                    <a:cubicBezTo>
                      <a:pt x="1" y="9"/>
                      <a:pt x="1" y="9"/>
                      <a:pt x="1" y="9"/>
                    </a:cubicBezTo>
                    <a:cubicBezTo>
                      <a:pt x="1" y="9"/>
                      <a:pt x="1" y="9"/>
                      <a:pt x="1" y="9"/>
                    </a:cubicBezTo>
                    <a:cubicBezTo>
                      <a:pt x="0" y="8"/>
                      <a:pt x="0" y="8"/>
                      <a:pt x="0" y="8"/>
                    </a:cubicBezTo>
                    <a:cubicBezTo>
                      <a:pt x="0" y="8"/>
                      <a:pt x="1" y="8"/>
                      <a:pt x="1" y="7"/>
                    </a:cubicBezTo>
                    <a:cubicBezTo>
                      <a:pt x="5" y="7"/>
                      <a:pt x="8" y="6"/>
                      <a:pt x="10" y="5"/>
                    </a:cubicBezTo>
                    <a:cubicBezTo>
                      <a:pt x="11" y="5"/>
                      <a:pt x="11" y="5"/>
                      <a:pt x="12" y="5"/>
                    </a:cubicBezTo>
                    <a:cubicBezTo>
                      <a:pt x="14" y="3"/>
                      <a:pt x="17" y="2"/>
                      <a:pt x="20" y="0"/>
                    </a:cubicBezTo>
                    <a:cubicBezTo>
                      <a:pt x="20" y="0"/>
                      <a:pt x="21" y="0"/>
                      <a:pt x="21" y="0"/>
                    </a:cubicBezTo>
                    <a:cubicBezTo>
                      <a:pt x="21" y="0"/>
                      <a:pt x="21" y="0"/>
                      <a:pt x="21" y="0"/>
                    </a:cubicBezTo>
                    <a:cubicBezTo>
                      <a:pt x="21" y="0"/>
                      <a:pt x="21" y="0"/>
                      <a:pt x="21" y="1"/>
                    </a:cubicBezTo>
                    <a:cubicBezTo>
                      <a:pt x="22" y="5"/>
                      <a:pt x="23" y="10"/>
                      <a:pt x="25" y="14"/>
                    </a:cubicBezTo>
                    <a:cubicBezTo>
                      <a:pt x="26" y="18"/>
                      <a:pt x="27" y="21"/>
                      <a:pt x="28" y="24"/>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1" name="Freeform 94">
                <a:extLst>
                  <a:ext uri="{FF2B5EF4-FFF2-40B4-BE49-F238E27FC236}">
                    <a16:creationId xmlns:a16="http://schemas.microsoft.com/office/drawing/2014/main" id="{AD517294-9FB1-FCBD-2EA7-1D59244B9369}"/>
                  </a:ext>
                </a:extLst>
              </p:cNvPr>
              <p:cNvSpPr>
                <a:spLocks noEditPoints="1"/>
              </p:cNvSpPr>
              <p:nvPr/>
            </p:nvSpPr>
            <p:spPr bwMode="auto">
              <a:xfrm>
                <a:off x="10113617" y="4704350"/>
                <a:ext cx="45943" cy="18375"/>
              </a:xfrm>
              <a:custGeom>
                <a:avLst/>
                <a:gdLst>
                  <a:gd name="T0" fmla="*/ 90 w 92"/>
                  <a:gd name="T1" fmla="*/ 23 h 38"/>
                  <a:gd name="T2" fmla="*/ 88 w 92"/>
                  <a:gd name="T3" fmla="*/ 12 h 38"/>
                  <a:gd name="T4" fmla="*/ 86 w 92"/>
                  <a:gd name="T5" fmla="*/ 7 h 38"/>
                  <a:gd name="T6" fmla="*/ 86 w 92"/>
                  <a:gd name="T7" fmla="*/ 6 h 38"/>
                  <a:gd name="T8" fmla="*/ 84 w 92"/>
                  <a:gd name="T9" fmla="*/ 7 h 38"/>
                  <a:gd name="T10" fmla="*/ 62 w 92"/>
                  <a:gd name="T11" fmla="*/ 15 h 38"/>
                  <a:gd name="T12" fmla="*/ 59 w 92"/>
                  <a:gd name="T13" fmla="*/ 16 h 38"/>
                  <a:gd name="T14" fmla="*/ 61 w 92"/>
                  <a:gd name="T15" fmla="*/ 17 h 38"/>
                  <a:gd name="T16" fmla="*/ 62 w 92"/>
                  <a:gd name="T17" fmla="*/ 18 h 38"/>
                  <a:gd name="T18" fmla="*/ 69 w 92"/>
                  <a:gd name="T19" fmla="*/ 24 h 38"/>
                  <a:gd name="T20" fmla="*/ 79 w 92"/>
                  <a:gd name="T21" fmla="*/ 36 h 38"/>
                  <a:gd name="T22" fmla="*/ 52 w 92"/>
                  <a:gd name="T23" fmla="*/ 19 h 38"/>
                  <a:gd name="T24" fmla="*/ 51 w 92"/>
                  <a:gd name="T25" fmla="*/ 19 h 38"/>
                  <a:gd name="T26" fmla="*/ 50 w 92"/>
                  <a:gd name="T27" fmla="*/ 18 h 38"/>
                  <a:gd name="T28" fmla="*/ 49 w 92"/>
                  <a:gd name="T29" fmla="*/ 18 h 38"/>
                  <a:gd name="T30" fmla="*/ 21 w 92"/>
                  <a:gd name="T31" fmla="*/ 20 h 38"/>
                  <a:gd name="T32" fmla="*/ 20 w 92"/>
                  <a:gd name="T33" fmla="*/ 20 h 38"/>
                  <a:gd name="T34" fmla="*/ 18 w 92"/>
                  <a:gd name="T35" fmla="*/ 19 h 38"/>
                  <a:gd name="T36" fmla="*/ 7 w 92"/>
                  <a:gd name="T37" fmla="*/ 7 h 38"/>
                  <a:gd name="T38" fmla="*/ 7 w 92"/>
                  <a:gd name="T39" fmla="*/ 6 h 38"/>
                  <a:gd name="T40" fmla="*/ 7 w 92"/>
                  <a:gd name="T41" fmla="*/ 5 h 38"/>
                  <a:gd name="T42" fmla="*/ 5 w 92"/>
                  <a:gd name="T43" fmla="*/ 2 h 38"/>
                  <a:gd name="T44" fmla="*/ 4 w 92"/>
                  <a:gd name="T45" fmla="*/ 4 h 38"/>
                  <a:gd name="T46" fmla="*/ 4 w 92"/>
                  <a:gd name="T47" fmla="*/ 5 h 38"/>
                  <a:gd name="T48" fmla="*/ 0 w 92"/>
                  <a:gd name="T49" fmla="*/ 21 h 38"/>
                  <a:gd name="T50" fmla="*/ 1 w 92"/>
                  <a:gd name="T51" fmla="*/ 21 h 38"/>
                  <a:gd name="T52" fmla="*/ 2 w 92"/>
                  <a:gd name="T53" fmla="*/ 21 h 38"/>
                  <a:gd name="T54" fmla="*/ 4 w 92"/>
                  <a:gd name="T55" fmla="*/ 22 h 38"/>
                  <a:gd name="T56" fmla="*/ 17 w 92"/>
                  <a:gd name="T57" fmla="*/ 23 h 38"/>
                  <a:gd name="T58" fmla="*/ 59 w 92"/>
                  <a:gd name="T59" fmla="*/ 29 h 38"/>
                  <a:gd name="T60" fmla="*/ 63 w 92"/>
                  <a:gd name="T61" fmla="*/ 31 h 38"/>
                  <a:gd name="T62" fmla="*/ 62 w 92"/>
                  <a:gd name="T63" fmla="*/ 29 h 38"/>
                  <a:gd name="T64" fmla="*/ 62 w 92"/>
                  <a:gd name="T65" fmla="*/ 29 h 38"/>
                  <a:gd name="T66" fmla="*/ 80 w 92"/>
                  <a:gd name="T67" fmla="*/ 37 h 38"/>
                  <a:gd name="T68" fmla="*/ 75 w 92"/>
                  <a:gd name="T69" fmla="*/ 27 h 38"/>
                  <a:gd name="T70" fmla="*/ 76 w 92"/>
                  <a:gd name="T71" fmla="*/ 27 h 38"/>
                  <a:gd name="T72" fmla="*/ 78 w 92"/>
                  <a:gd name="T73" fmla="*/ 26 h 38"/>
                  <a:gd name="T74" fmla="*/ 68 w 92"/>
                  <a:gd name="T75" fmla="*/ 18 h 38"/>
                  <a:gd name="T76" fmla="*/ 87 w 92"/>
                  <a:gd name="T77" fmla="*/ 24 h 38"/>
                  <a:gd name="T78" fmla="*/ 89 w 92"/>
                  <a:gd name="T79" fmla="*/ 23 h 38"/>
                  <a:gd name="T80" fmla="*/ 79 w 92"/>
                  <a:gd name="T81" fmla="*/ 30 h 38"/>
                  <a:gd name="T82" fmla="*/ 80 w 92"/>
                  <a:gd name="T83" fmla="*/ 30 h 38"/>
                  <a:gd name="T84" fmla="*/ 80 w 92"/>
                  <a:gd name="T85"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38">
                    <a:moveTo>
                      <a:pt x="89" y="23"/>
                    </a:moveTo>
                    <a:cubicBezTo>
                      <a:pt x="89" y="23"/>
                      <a:pt x="89" y="23"/>
                      <a:pt x="89" y="23"/>
                    </a:cubicBezTo>
                    <a:cubicBezTo>
                      <a:pt x="89" y="23"/>
                      <a:pt x="89" y="23"/>
                      <a:pt x="90" y="23"/>
                    </a:cubicBezTo>
                    <a:cubicBezTo>
                      <a:pt x="90" y="23"/>
                      <a:pt x="90" y="23"/>
                      <a:pt x="90" y="23"/>
                    </a:cubicBezTo>
                    <a:cubicBezTo>
                      <a:pt x="90" y="23"/>
                      <a:pt x="90" y="23"/>
                      <a:pt x="91" y="22"/>
                    </a:cubicBezTo>
                    <a:cubicBezTo>
                      <a:pt x="89" y="19"/>
                      <a:pt x="89" y="15"/>
                      <a:pt x="88" y="12"/>
                    </a:cubicBezTo>
                    <a:cubicBezTo>
                      <a:pt x="87" y="8"/>
                      <a:pt x="87" y="8"/>
                      <a:pt x="87" y="8"/>
                    </a:cubicBezTo>
                    <a:cubicBezTo>
                      <a:pt x="87" y="8"/>
                      <a:pt x="87" y="8"/>
                      <a:pt x="87" y="8"/>
                    </a:cubicBezTo>
                    <a:cubicBezTo>
                      <a:pt x="86" y="7"/>
                      <a:pt x="86" y="7"/>
                      <a:pt x="86" y="7"/>
                    </a:cubicBezTo>
                    <a:cubicBezTo>
                      <a:pt x="86" y="6"/>
                      <a:pt x="86" y="6"/>
                      <a:pt x="86" y="6"/>
                    </a:cubicBezTo>
                    <a:cubicBezTo>
                      <a:pt x="86" y="6"/>
                      <a:pt x="86" y="6"/>
                      <a:pt x="86" y="6"/>
                    </a:cubicBezTo>
                    <a:cubicBezTo>
                      <a:pt x="86" y="6"/>
                      <a:pt x="86" y="6"/>
                      <a:pt x="86" y="6"/>
                    </a:cubicBezTo>
                    <a:cubicBezTo>
                      <a:pt x="85" y="6"/>
                      <a:pt x="85" y="6"/>
                      <a:pt x="85" y="6"/>
                    </a:cubicBezTo>
                    <a:cubicBezTo>
                      <a:pt x="85" y="7"/>
                      <a:pt x="85" y="7"/>
                      <a:pt x="85" y="7"/>
                    </a:cubicBezTo>
                    <a:cubicBezTo>
                      <a:pt x="84" y="7"/>
                      <a:pt x="84" y="7"/>
                      <a:pt x="84" y="7"/>
                    </a:cubicBezTo>
                    <a:cubicBezTo>
                      <a:pt x="77" y="11"/>
                      <a:pt x="73" y="13"/>
                      <a:pt x="63" y="15"/>
                    </a:cubicBezTo>
                    <a:cubicBezTo>
                      <a:pt x="63" y="15"/>
                      <a:pt x="63" y="15"/>
                      <a:pt x="63" y="15"/>
                    </a:cubicBezTo>
                    <a:cubicBezTo>
                      <a:pt x="62" y="15"/>
                      <a:pt x="62" y="15"/>
                      <a:pt x="62" y="15"/>
                    </a:cubicBezTo>
                    <a:cubicBezTo>
                      <a:pt x="62" y="15"/>
                      <a:pt x="62" y="15"/>
                      <a:pt x="62" y="15"/>
                    </a:cubicBezTo>
                    <a:cubicBezTo>
                      <a:pt x="62" y="15"/>
                      <a:pt x="62" y="15"/>
                      <a:pt x="62" y="15"/>
                    </a:cubicBezTo>
                    <a:cubicBezTo>
                      <a:pt x="59" y="16"/>
                      <a:pt x="59" y="16"/>
                      <a:pt x="59" y="16"/>
                    </a:cubicBezTo>
                    <a:cubicBezTo>
                      <a:pt x="60" y="16"/>
                      <a:pt x="60" y="16"/>
                      <a:pt x="60" y="16"/>
                    </a:cubicBezTo>
                    <a:cubicBezTo>
                      <a:pt x="60" y="16"/>
                      <a:pt x="60" y="16"/>
                      <a:pt x="60" y="16"/>
                    </a:cubicBezTo>
                    <a:cubicBezTo>
                      <a:pt x="61" y="17"/>
                      <a:pt x="61" y="17"/>
                      <a:pt x="61" y="17"/>
                    </a:cubicBezTo>
                    <a:cubicBezTo>
                      <a:pt x="61" y="17"/>
                      <a:pt x="61" y="17"/>
                      <a:pt x="61" y="17"/>
                    </a:cubicBezTo>
                    <a:cubicBezTo>
                      <a:pt x="61" y="17"/>
                      <a:pt x="61" y="17"/>
                      <a:pt x="61" y="17"/>
                    </a:cubicBezTo>
                    <a:cubicBezTo>
                      <a:pt x="62" y="18"/>
                      <a:pt x="62" y="18"/>
                      <a:pt x="62" y="18"/>
                    </a:cubicBezTo>
                    <a:cubicBezTo>
                      <a:pt x="62" y="18"/>
                      <a:pt x="62" y="18"/>
                      <a:pt x="62" y="18"/>
                    </a:cubicBezTo>
                    <a:cubicBezTo>
                      <a:pt x="62" y="18"/>
                      <a:pt x="62" y="18"/>
                      <a:pt x="62" y="18"/>
                    </a:cubicBezTo>
                    <a:cubicBezTo>
                      <a:pt x="64" y="20"/>
                      <a:pt x="67" y="22"/>
                      <a:pt x="69" y="24"/>
                    </a:cubicBezTo>
                    <a:cubicBezTo>
                      <a:pt x="71" y="25"/>
                      <a:pt x="72" y="26"/>
                      <a:pt x="74" y="27"/>
                    </a:cubicBezTo>
                    <a:cubicBezTo>
                      <a:pt x="76" y="29"/>
                      <a:pt x="78" y="30"/>
                      <a:pt x="78" y="31"/>
                    </a:cubicBezTo>
                    <a:cubicBezTo>
                      <a:pt x="80" y="34"/>
                      <a:pt x="80" y="36"/>
                      <a:pt x="79" y="36"/>
                    </a:cubicBezTo>
                    <a:cubicBezTo>
                      <a:pt x="78" y="37"/>
                      <a:pt x="76" y="37"/>
                      <a:pt x="72" y="35"/>
                    </a:cubicBezTo>
                    <a:cubicBezTo>
                      <a:pt x="71" y="35"/>
                      <a:pt x="68" y="32"/>
                      <a:pt x="63" y="29"/>
                    </a:cubicBezTo>
                    <a:cubicBezTo>
                      <a:pt x="59" y="25"/>
                      <a:pt x="55" y="22"/>
                      <a:pt x="52" y="19"/>
                    </a:cubicBezTo>
                    <a:cubicBezTo>
                      <a:pt x="52" y="19"/>
                      <a:pt x="52" y="19"/>
                      <a:pt x="51" y="19"/>
                    </a:cubicBezTo>
                    <a:cubicBezTo>
                      <a:pt x="51" y="19"/>
                      <a:pt x="51" y="19"/>
                      <a:pt x="51" y="19"/>
                    </a:cubicBezTo>
                    <a:cubicBezTo>
                      <a:pt x="51" y="19"/>
                      <a:pt x="51" y="19"/>
                      <a:pt x="51" y="19"/>
                    </a:cubicBezTo>
                    <a:cubicBezTo>
                      <a:pt x="50" y="18"/>
                      <a:pt x="50" y="18"/>
                      <a:pt x="50" y="18"/>
                    </a:cubicBezTo>
                    <a:cubicBezTo>
                      <a:pt x="50" y="18"/>
                      <a:pt x="50" y="18"/>
                      <a:pt x="50" y="18"/>
                    </a:cubicBezTo>
                    <a:cubicBezTo>
                      <a:pt x="50" y="18"/>
                      <a:pt x="50" y="18"/>
                      <a:pt x="50" y="18"/>
                    </a:cubicBezTo>
                    <a:cubicBezTo>
                      <a:pt x="50" y="18"/>
                      <a:pt x="50" y="18"/>
                      <a:pt x="50" y="18"/>
                    </a:cubicBezTo>
                    <a:cubicBezTo>
                      <a:pt x="50" y="18"/>
                      <a:pt x="50" y="18"/>
                      <a:pt x="50" y="18"/>
                    </a:cubicBezTo>
                    <a:cubicBezTo>
                      <a:pt x="49" y="18"/>
                      <a:pt x="49" y="18"/>
                      <a:pt x="49" y="18"/>
                    </a:cubicBezTo>
                    <a:cubicBezTo>
                      <a:pt x="48" y="18"/>
                      <a:pt x="48" y="18"/>
                      <a:pt x="48" y="18"/>
                    </a:cubicBezTo>
                    <a:cubicBezTo>
                      <a:pt x="37" y="26"/>
                      <a:pt x="27" y="23"/>
                      <a:pt x="22" y="21"/>
                    </a:cubicBezTo>
                    <a:cubicBezTo>
                      <a:pt x="22" y="21"/>
                      <a:pt x="21" y="21"/>
                      <a:pt x="21" y="20"/>
                    </a:cubicBezTo>
                    <a:cubicBezTo>
                      <a:pt x="21" y="20"/>
                      <a:pt x="21" y="20"/>
                      <a:pt x="21" y="20"/>
                    </a:cubicBezTo>
                    <a:cubicBezTo>
                      <a:pt x="21" y="20"/>
                      <a:pt x="20" y="20"/>
                      <a:pt x="20" y="20"/>
                    </a:cubicBezTo>
                    <a:cubicBezTo>
                      <a:pt x="20" y="20"/>
                      <a:pt x="20" y="20"/>
                      <a:pt x="20" y="20"/>
                    </a:cubicBezTo>
                    <a:cubicBezTo>
                      <a:pt x="20" y="20"/>
                      <a:pt x="20" y="20"/>
                      <a:pt x="20" y="20"/>
                    </a:cubicBezTo>
                    <a:cubicBezTo>
                      <a:pt x="19" y="19"/>
                      <a:pt x="19" y="19"/>
                      <a:pt x="19" y="19"/>
                    </a:cubicBezTo>
                    <a:cubicBezTo>
                      <a:pt x="19" y="19"/>
                      <a:pt x="18" y="19"/>
                      <a:pt x="18" y="19"/>
                    </a:cubicBezTo>
                    <a:cubicBezTo>
                      <a:pt x="17" y="19"/>
                      <a:pt x="17" y="19"/>
                      <a:pt x="17" y="19"/>
                    </a:cubicBezTo>
                    <a:cubicBezTo>
                      <a:pt x="12" y="18"/>
                      <a:pt x="7" y="11"/>
                      <a:pt x="7" y="7"/>
                    </a:cubicBezTo>
                    <a:cubicBezTo>
                      <a:pt x="7" y="7"/>
                      <a:pt x="7" y="7"/>
                      <a:pt x="7" y="7"/>
                    </a:cubicBezTo>
                    <a:cubicBezTo>
                      <a:pt x="7" y="7"/>
                      <a:pt x="7" y="7"/>
                      <a:pt x="7" y="7"/>
                    </a:cubicBezTo>
                    <a:cubicBezTo>
                      <a:pt x="7" y="7"/>
                      <a:pt x="7" y="7"/>
                      <a:pt x="7" y="7"/>
                    </a:cubicBezTo>
                    <a:cubicBezTo>
                      <a:pt x="7" y="6"/>
                      <a:pt x="7" y="6"/>
                      <a:pt x="7" y="6"/>
                    </a:cubicBezTo>
                    <a:cubicBezTo>
                      <a:pt x="7" y="6"/>
                      <a:pt x="7" y="6"/>
                      <a:pt x="7" y="6"/>
                    </a:cubicBezTo>
                    <a:cubicBezTo>
                      <a:pt x="7" y="6"/>
                      <a:pt x="7" y="6"/>
                      <a:pt x="7" y="6"/>
                    </a:cubicBezTo>
                    <a:cubicBezTo>
                      <a:pt x="7" y="5"/>
                      <a:pt x="7" y="5"/>
                      <a:pt x="7" y="5"/>
                    </a:cubicBezTo>
                    <a:cubicBezTo>
                      <a:pt x="7" y="4"/>
                      <a:pt x="7" y="4"/>
                      <a:pt x="7" y="4"/>
                    </a:cubicBezTo>
                    <a:cubicBezTo>
                      <a:pt x="6" y="0"/>
                      <a:pt x="6" y="0"/>
                      <a:pt x="6" y="0"/>
                    </a:cubicBezTo>
                    <a:cubicBezTo>
                      <a:pt x="5" y="2"/>
                      <a:pt x="5" y="2"/>
                      <a:pt x="5" y="2"/>
                    </a:cubicBezTo>
                    <a:cubicBezTo>
                      <a:pt x="5" y="3"/>
                      <a:pt x="5" y="3"/>
                      <a:pt x="5" y="3"/>
                    </a:cubicBezTo>
                    <a:cubicBezTo>
                      <a:pt x="4" y="4"/>
                      <a:pt x="4" y="4"/>
                      <a:pt x="4" y="4"/>
                    </a:cubicBezTo>
                    <a:cubicBezTo>
                      <a:pt x="4" y="4"/>
                      <a:pt x="4" y="4"/>
                      <a:pt x="4" y="4"/>
                    </a:cubicBezTo>
                    <a:cubicBezTo>
                      <a:pt x="4" y="5"/>
                      <a:pt x="4" y="5"/>
                      <a:pt x="4" y="5"/>
                    </a:cubicBezTo>
                    <a:cubicBezTo>
                      <a:pt x="4" y="5"/>
                      <a:pt x="4" y="5"/>
                      <a:pt x="4" y="5"/>
                    </a:cubicBezTo>
                    <a:cubicBezTo>
                      <a:pt x="4" y="5"/>
                      <a:pt x="4" y="5"/>
                      <a:pt x="4" y="5"/>
                    </a:cubicBezTo>
                    <a:cubicBezTo>
                      <a:pt x="3" y="6"/>
                      <a:pt x="3" y="6"/>
                      <a:pt x="3" y="6"/>
                    </a:cubicBezTo>
                    <a:cubicBezTo>
                      <a:pt x="3" y="6"/>
                      <a:pt x="3" y="6"/>
                      <a:pt x="3" y="6"/>
                    </a:cubicBezTo>
                    <a:cubicBezTo>
                      <a:pt x="0" y="11"/>
                      <a:pt x="0" y="16"/>
                      <a:pt x="0" y="21"/>
                    </a:cubicBezTo>
                    <a:cubicBezTo>
                      <a:pt x="0" y="21"/>
                      <a:pt x="0" y="21"/>
                      <a:pt x="1" y="21"/>
                    </a:cubicBezTo>
                    <a:cubicBezTo>
                      <a:pt x="1" y="21"/>
                      <a:pt x="1" y="21"/>
                      <a:pt x="1" y="21"/>
                    </a:cubicBezTo>
                    <a:cubicBezTo>
                      <a:pt x="1" y="21"/>
                      <a:pt x="1" y="21"/>
                      <a:pt x="1" y="21"/>
                    </a:cubicBezTo>
                    <a:cubicBezTo>
                      <a:pt x="1" y="21"/>
                      <a:pt x="2" y="21"/>
                      <a:pt x="2" y="21"/>
                    </a:cubicBezTo>
                    <a:cubicBezTo>
                      <a:pt x="2" y="24"/>
                      <a:pt x="2" y="26"/>
                      <a:pt x="3" y="28"/>
                    </a:cubicBezTo>
                    <a:cubicBezTo>
                      <a:pt x="2" y="26"/>
                      <a:pt x="2" y="24"/>
                      <a:pt x="2" y="21"/>
                    </a:cubicBezTo>
                    <a:cubicBezTo>
                      <a:pt x="2" y="21"/>
                      <a:pt x="2" y="21"/>
                      <a:pt x="2" y="22"/>
                    </a:cubicBezTo>
                    <a:cubicBezTo>
                      <a:pt x="2" y="22"/>
                      <a:pt x="3" y="22"/>
                      <a:pt x="3" y="22"/>
                    </a:cubicBezTo>
                    <a:cubicBezTo>
                      <a:pt x="3" y="22"/>
                      <a:pt x="4" y="22"/>
                      <a:pt x="4" y="22"/>
                    </a:cubicBezTo>
                    <a:cubicBezTo>
                      <a:pt x="4" y="19"/>
                      <a:pt x="4" y="16"/>
                      <a:pt x="5" y="13"/>
                    </a:cubicBezTo>
                    <a:cubicBezTo>
                      <a:pt x="7" y="17"/>
                      <a:pt x="11" y="22"/>
                      <a:pt x="16" y="22"/>
                    </a:cubicBezTo>
                    <a:cubicBezTo>
                      <a:pt x="17" y="23"/>
                      <a:pt x="17" y="23"/>
                      <a:pt x="17" y="23"/>
                    </a:cubicBezTo>
                    <a:cubicBezTo>
                      <a:pt x="25" y="28"/>
                      <a:pt x="37" y="30"/>
                      <a:pt x="49" y="23"/>
                    </a:cubicBezTo>
                    <a:cubicBezTo>
                      <a:pt x="51" y="24"/>
                      <a:pt x="54" y="27"/>
                      <a:pt x="58" y="29"/>
                    </a:cubicBezTo>
                    <a:cubicBezTo>
                      <a:pt x="58" y="29"/>
                      <a:pt x="59" y="29"/>
                      <a:pt x="59" y="29"/>
                    </a:cubicBezTo>
                    <a:cubicBezTo>
                      <a:pt x="59" y="29"/>
                      <a:pt x="60" y="29"/>
                      <a:pt x="60" y="29"/>
                    </a:cubicBezTo>
                    <a:cubicBezTo>
                      <a:pt x="60" y="29"/>
                      <a:pt x="60" y="29"/>
                      <a:pt x="61" y="29"/>
                    </a:cubicBezTo>
                    <a:cubicBezTo>
                      <a:pt x="61" y="29"/>
                      <a:pt x="62" y="30"/>
                      <a:pt x="63" y="31"/>
                    </a:cubicBezTo>
                    <a:cubicBezTo>
                      <a:pt x="62" y="30"/>
                      <a:pt x="61" y="29"/>
                      <a:pt x="61" y="29"/>
                    </a:cubicBezTo>
                    <a:cubicBezTo>
                      <a:pt x="61" y="29"/>
                      <a:pt x="61" y="29"/>
                      <a:pt x="61" y="29"/>
                    </a:cubicBezTo>
                    <a:cubicBezTo>
                      <a:pt x="61" y="29"/>
                      <a:pt x="62" y="29"/>
                      <a:pt x="62" y="29"/>
                    </a:cubicBezTo>
                    <a:cubicBezTo>
                      <a:pt x="62" y="29"/>
                      <a:pt x="62" y="29"/>
                      <a:pt x="62" y="29"/>
                    </a:cubicBezTo>
                    <a:cubicBezTo>
                      <a:pt x="72" y="37"/>
                      <a:pt x="72" y="37"/>
                      <a:pt x="72" y="37"/>
                    </a:cubicBezTo>
                    <a:cubicBezTo>
                      <a:pt x="62" y="29"/>
                      <a:pt x="62" y="29"/>
                      <a:pt x="62" y="29"/>
                    </a:cubicBezTo>
                    <a:cubicBezTo>
                      <a:pt x="62" y="29"/>
                      <a:pt x="62" y="29"/>
                      <a:pt x="63" y="29"/>
                    </a:cubicBezTo>
                    <a:cubicBezTo>
                      <a:pt x="72" y="36"/>
                      <a:pt x="72" y="36"/>
                      <a:pt x="72" y="36"/>
                    </a:cubicBezTo>
                    <a:cubicBezTo>
                      <a:pt x="76" y="38"/>
                      <a:pt x="79" y="38"/>
                      <a:pt x="80" y="37"/>
                    </a:cubicBezTo>
                    <a:cubicBezTo>
                      <a:pt x="81" y="35"/>
                      <a:pt x="80" y="32"/>
                      <a:pt x="77" y="29"/>
                    </a:cubicBezTo>
                    <a:cubicBezTo>
                      <a:pt x="74" y="27"/>
                      <a:pt x="74" y="27"/>
                      <a:pt x="74" y="27"/>
                    </a:cubicBezTo>
                    <a:cubicBezTo>
                      <a:pt x="75" y="27"/>
                      <a:pt x="75" y="27"/>
                      <a:pt x="75" y="27"/>
                    </a:cubicBezTo>
                    <a:cubicBezTo>
                      <a:pt x="75" y="27"/>
                      <a:pt x="75" y="27"/>
                      <a:pt x="76" y="27"/>
                    </a:cubicBezTo>
                    <a:cubicBezTo>
                      <a:pt x="76" y="27"/>
                      <a:pt x="76" y="27"/>
                      <a:pt x="76" y="27"/>
                    </a:cubicBezTo>
                    <a:cubicBezTo>
                      <a:pt x="76" y="27"/>
                      <a:pt x="76" y="27"/>
                      <a:pt x="76" y="27"/>
                    </a:cubicBezTo>
                    <a:cubicBezTo>
                      <a:pt x="76" y="27"/>
                      <a:pt x="76" y="27"/>
                      <a:pt x="76" y="27"/>
                    </a:cubicBezTo>
                    <a:cubicBezTo>
                      <a:pt x="76" y="26"/>
                      <a:pt x="76" y="26"/>
                      <a:pt x="77" y="26"/>
                    </a:cubicBezTo>
                    <a:cubicBezTo>
                      <a:pt x="77" y="26"/>
                      <a:pt x="77" y="26"/>
                      <a:pt x="78" y="26"/>
                    </a:cubicBezTo>
                    <a:cubicBezTo>
                      <a:pt x="78" y="26"/>
                      <a:pt x="78" y="26"/>
                      <a:pt x="79" y="26"/>
                    </a:cubicBezTo>
                    <a:cubicBezTo>
                      <a:pt x="77" y="24"/>
                      <a:pt x="74" y="23"/>
                      <a:pt x="72" y="21"/>
                    </a:cubicBezTo>
                    <a:cubicBezTo>
                      <a:pt x="71" y="20"/>
                      <a:pt x="69" y="19"/>
                      <a:pt x="68" y="18"/>
                    </a:cubicBezTo>
                    <a:cubicBezTo>
                      <a:pt x="75" y="16"/>
                      <a:pt x="79" y="15"/>
                      <a:pt x="84" y="12"/>
                    </a:cubicBezTo>
                    <a:cubicBezTo>
                      <a:pt x="84" y="13"/>
                      <a:pt x="84" y="13"/>
                      <a:pt x="84" y="13"/>
                    </a:cubicBezTo>
                    <a:cubicBezTo>
                      <a:pt x="85" y="16"/>
                      <a:pt x="86" y="20"/>
                      <a:pt x="87" y="24"/>
                    </a:cubicBezTo>
                    <a:cubicBezTo>
                      <a:pt x="87" y="24"/>
                      <a:pt x="87" y="24"/>
                      <a:pt x="88" y="23"/>
                    </a:cubicBezTo>
                    <a:cubicBezTo>
                      <a:pt x="88" y="23"/>
                      <a:pt x="88" y="23"/>
                      <a:pt x="88" y="23"/>
                    </a:cubicBezTo>
                    <a:cubicBezTo>
                      <a:pt x="88" y="23"/>
                      <a:pt x="88" y="23"/>
                      <a:pt x="89" y="23"/>
                    </a:cubicBezTo>
                    <a:cubicBezTo>
                      <a:pt x="90" y="27"/>
                      <a:pt x="91" y="30"/>
                      <a:pt x="92" y="33"/>
                    </a:cubicBezTo>
                    <a:cubicBezTo>
                      <a:pt x="91" y="30"/>
                      <a:pt x="90" y="27"/>
                      <a:pt x="89" y="23"/>
                    </a:cubicBezTo>
                    <a:close/>
                    <a:moveTo>
                      <a:pt x="79" y="30"/>
                    </a:moveTo>
                    <a:cubicBezTo>
                      <a:pt x="80" y="30"/>
                      <a:pt x="80" y="30"/>
                      <a:pt x="80" y="30"/>
                    </a:cubicBezTo>
                    <a:cubicBezTo>
                      <a:pt x="82" y="33"/>
                      <a:pt x="82" y="35"/>
                      <a:pt x="82" y="37"/>
                    </a:cubicBezTo>
                    <a:cubicBezTo>
                      <a:pt x="82" y="35"/>
                      <a:pt x="82" y="33"/>
                      <a:pt x="80" y="30"/>
                    </a:cubicBezTo>
                    <a:cubicBezTo>
                      <a:pt x="80" y="30"/>
                      <a:pt x="80" y="30"/>
                      <a:pt x="79" y="30"/>
                    </a:cubicBezTo>
                    <a:close/>
                    <a:moveTo>
                      <a:pt x="78" y="29"/>
                    </a:moveTo>
                    <a:cubicBezTo>
                      <a:pt x="81" y="32"/>
                      <a:pt x="82" y="36"/>
                      <a:pt x="80" y="37"/>
                    </a:cubicBezTo>
                    <a:cubicBezTo>
                      <a:pt x="82" y="36"/>
                      <a:pt x="81" y="32"/>
                      <a:pt x="78" y="29"/>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2" name="Freeform 95">
                <a:extLst>
                  <a:ext uri="{FF2B5EF4-FFF2-40B4-BE49-F238E27FC236}">
                    <a16:creationId xmlns:a16="http://schemas.microsoft.com/office/drawing/2014/main" id="{A3229493-AC37-E6EE-6797-01D871CFA50C}"/>
                  </a:ext>
                </a:extLst>
              </p:cNvPr>
              <p:cNvSpPr>
                <a:spLocks/>
              </p:cNvSpPr>
              <p:nvPr/>
            </p:nvSpPr>
            <p:spPr bwMode="auto">
              <a:xfrm>
                <a:off x="10106725" y="4623958"/>
                <a:ext cx="18377" cy="22969"/>
              </a:xfrm>
              <a:custGeom>
                <a:avLst/>
                <a:gdLst>
                  <a:gd name="T0" fmla="*/ 4 w 35"/>
                  <a:gd name="T1" fmla="*/ 47 h 47"/>
                  <a:gd name="T2" fmla="*/ 7 w 35"/>
                  <a:gd name="T3" fmla="*/ 23 h 47"/>
                  <a:gd name="T4" fmla="*/ 17 w 35"/>
                  <a:gd name="T5" fmla="*/ 9 h 47"/>
                  <a:gd name="T6" fmla="*/ 33 w 35"/>
                  <a:gd name="T7" fmla="*/ 0 h 47"/>
                  <a:gd name="T8" fmla="*/ 32 w 35"/>
                  <a:gd name="T9" fmla="*/ 7 h 47"/>
                  <a:gd name="T10" fmla="*/ 24 w 35"/>
                  <a:gd name="T11" fmla="*/ 28 h 47"/>
                  <a:gd name="T12" fmla="*/ 23 w 35"/>
                  <a:gd name="T13" fmla="*/ 33 h 47"/>
                  <a:gd name="T14" fmla="*/ 16 w 35"/>
                  <a:gd name="T15" fmla="*/ 26 h 47"/>
                  <a:gd name="T16" fmla="*/ 16 w 35"/>
                  <a:gd name="T17" fmla="*/ 26 h 47"/>
                  <a:gd name="T18" fmla="*/ 16 w 35"/>
                  <a:gd name="T19" fmla="*/ 26 h 47"/>
                  <a:gd name="T20" fmla="*/ 12 w 35"/>
                  <a:gd name="T21" fmla="*/ 34 h 47"/>
                  <a:gd name="T22" fmla="*/ 13 w 35"/>
                  <a:gd name="T23" fmla="*/ 27 h 47"/>
                  <a:gd name="T24" fmla="*/ 13 w 35"/>
                  <a:gd name="T25" fmla="*/ 26 h 47"/>
                  <a:gd name="T26" fmla="*/ 13 w 35"/>
                  <a:gd name="T27" fmla="*/ 26 h 47"/>
                  <a:gd name="T28" fmla="*/ 4 w 35"/>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7">
                    <a:moveTo>
                      <a:pt x="4" y="47"/>
                    </a:moveTo>
                    <a:cubicBezTo>
                      <a:pt x="0" y="43"/>
                      <a:pt x="2" y="31"/>
                      <a:pt x="7" y="23"/>
                    </a:cubicBezTo>
                    <a:cubicBezTo>
                      <a:pt x="11" y="18"/>
                      <a:pt x="12" y="13"/>
                      <a:pt x="17" y="9"/>
                    </a:cubicBezTo>
                    <a:cubicBezTo>
                      <a:pt x="21" y="6"/>
                      <a:pt x="24" y="1"/>
                      <a:pt x="33" y="0"/>
                    </a:cubicBezTo>
                    <a:cubicBezTo>
                      <a:pt x="35" y="0"/>
                      <a:pt x="33" y="5"/>
                      <a:pt x="32" y="7"/>
                    </a:cubicBezTo>
                    <a:cubicBezTo>
                      <a:pt x="29" y="14"/>
                      <a:pt x="26" y="21"/>
                      <a:pt x="24" y="28"/>
                    </a:cubicBezTo>
                    <a:cubicBezTo>
                      <a:pt x="23" y="32"/>
                      <a:pt x="24" y="28"/>
                      <a:pt x="23" y="33"/>
                    </a:cubicBezTo>
                    <a:cubicBezTo>
                      <a:pt x="22" y="29"/>
                      <a:pt x="20" y="26"/>
                      <a:pt x="16" y="26"/>
                    </a:cubicBezTo>
                    <a:cubicBezTo>
                      <a:pt x="16" y="26"/>
                      <a:pt x="16" y="26"/>
                      <a:pt x="16" y="26"/>
                    </a:cubicBezTo>
                    <a:cubicBezTo>
                      <a:pt x="16" y="26"/>
                      <a:pt x="16" y="26"/>
                      <a:pt x="16" y="26"/>
                    </a:cubicBezTo>
                    <a:cubicBezTo>
                      <a:pt x="14" y="29"/>
                      <a:pt x="12" y="34"/>
                      <a:pt x="12" y="34"/>
                    </a:cubicBezTo>
                    <a:cubicBezTo>
                      <a:pt x="12" y="33"/>
                      <a:pt x="12" y="30"/>
                      <a:pt x="13" y="27"/>
                    </a:cubicBezTo>
                    <a:cubicBezTo>
                      <a:pt x="13" y="26"/>
                      <a:pt x="13" y="26"/>
                      <a:pt x="13" y="26"/>
                    </a:cubicBezTo>
                    <a:cubicBezTo>
                      <a:pt x="13" y="26"/>
                      <a:pt x="13" y="26"/>
                      <a:pt x="13" y="26"/>
                    </a:cubicBezTo>
                    <a:cubicBezTo>
                      <a:pt x="8" y="28"/>
                      <a:pt x="3" y="34"/>
                      <a:pt x="4"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3" name="Freeform 96">
                <a:extLst>
                  <a:ext uri="{FF2B5EF4-FFF2-40B4-BE49-F238E27FC236}">
                    <a16:creationId xmlns:a16="http://schemas.microsoft.com/office/drawing/2014/main" id="{CA5AB430-108A-18AE-9563-81CC13B7065F}"/>
                  </a:ext>
                </a:extLst>
              </p:cNvPr>
              <p:cNvSpPr>
                <a:spLocks noEditPoints="1"/>
              </p:cNvSpPr>
              <p:nvPr/>
            </p:nvSpPr>
            <p:spPr bwMode="auto">
              <a:xfrm>
                <a:off x="10106725" y="4621661"/>
                <a:ext cx="18377" cy="27563"/>
              </a:xfrm>
              <a:custGeom>
                <a:avLst/>
                <a:gdLst>
                  <a:gd name="T0" fmla="*/ 35 w 37"/>
                  <a:gd name="T1" fmla="*/ 1 h 53"/>
                  <a:gd name="T2" fmla="*/ 33 w 37"/>
                  <a:gd name="T3" fmla="*/ 0 h 53"/>
                  <a:gd name="T4" fmla="*/ 17 w 37"/>
                  <a:gd name="T5" fmla="*/ 8 h 53"/>
                  <a:gd name="T6" fmla="*/ 16 w 37"/>
                  <a:gd name="T7" fmla="*/ 10 h 53"/>
                  <a:gd name="T8" fmla="*/ 9 w 37"/>
                  <a:gd name="T9" fmla="*/ 19 h 53"/>
                  <a:gd name="T10" fmla="*/ 6 w 37"/>
                  <a:gd name="T11" fmla="*/ 24 h 53"/>
                  <a:gd name="T12" fmla="*/ 0 w 37"/>
                  <a:gd name="T13" fmla="*/ 40 h 53"/>
                  <a:gd name="T14" fmla="*/ 0 w 37"/>
                  <a:gd name="T15" fmla="*/ 42 h 53"/>
                  <a:gd name="T16" fmla="*/ 0 w 37"/>
                  <a:gd name="T17" fmla="*/ 43 h 53"/>
                  <a:gd name="T18" fmla="*/ 0 w 37"/>
                  <a:gd name="T19" fmla="*/ 43 h 53"/>
                  <a:gd name="T20" fmla="*/ 0 w 37"/>
                  <a:gd name="T21" fmla="*/ 44 h 53"/>
                  <a:gd name="T22" fmla="*/ 2 w 37"/>
                  <a:gd name="T23" fmla="*/ 50 h 53"/>
                  <a:gd name="T24" fmla="*/ 2 w 37"/>
                  <a:gd name="T25" fmla="*/ 50 h 53"/>
                  <a:gd name="T26" fmla="*/ 4 w 37"/>
                  <a:gd name="T27" fmla="*/ 51 h 53"/>
                  <a:gd name="T28" fmla="*/ 4 w 37"/>
                  <a:gd name="T29" fmla="*/ 51 h 53"/>
                  <a:gd name="T30" fmla="*/ 6 w 37"/>
                  <a:gd name="T31" fmla="*/ 53 h 53"/>
                  <a:gd name="T32" fmla="*/ 6 w 37"/>
                  <a:gd name="T33" fmla="*/ 53 h 53"/>
                  <a:gd name="T34" fmla="*/ 6 w 37"/>
                  <a:gd name="T35" fmla="*/ 51 h 53"/>
                  <a:gd name="T36" fmla="*/ 6 w 37"/>
                  <a:gd name="T37" fmla="*/ 49 h 53"/>
                  <a:gd name="T38" fmla="*/ 10 w 37"/>
                  <a:gd name="T39" fmla="*/ 32 h 53"/>
                  <a:gd name="T40" fmla="*/ 10 w 37"/>
                  <a:gd name="T41" fmla="*/ 37 h 53"/>
                  <a:gd name="T42" fmla="*/ 14 w 37"/>
                  <a:gd name="T43" fmla="*/ 37 h 53"/>
                  <a:gd name="T44" fmla="*/ 17 w 37"/>
                  <a:gd name="T45" fmla="*/ 30 h 53"/>
                  <a:gd name="T46" fmla="*/ 21 w 37"/>
                  <a:gd name="T47" fmla="*/ 35 h 53"/>
                  <a:gd name="T48" fmla="*/ 22 w 37"/>
                  <a:gd name="T49" fmla="*/ 35 h 53"/>
                  <a:gd name="T50" fmla="*/ 23 w 37"/>
                  <a:gd name="T51" fmla="*/ 35 h 53"/>
                  <a:gd name="T52" fmla="*/ 24 w 37"/>
                  <a:gd name="T53" fmla="*/ 35 h 53"/>
                  <a:gd name="T54" fmla="*/ 24 w 37"/>
                  <a:gd name="T55" fmla="*/ 35 h 53"/>
                  <a:gd name="T56" fmla="*/ 24 w 37"/>
                  <a:gd name="T57" fmla="*/ 35 h 53"/>
                  <a:gd name="T58" fmla="*/ 25 w 37"/>
                  <a:gd name="T59" fmla="*/ 35 h 53"/>
                  <a:gd name="T60" fmla="*/ 26 w 37"/>
                  <a:gd name="T61" fmla="*/ 32 h 53"/>
                  <a:gd name="T62" fmla="*/ 26 w 37"/>
                  <a:gd name="T63" fmla="*/ 30 h 53"/>
                  <a:gd name="T64" fmla="*/ 31 w 37"/>
                  <a:gd name="T65" fmla="*/ 18 h 53"/>
                  <a:gd name="T66" fmla="*/ 34 w 37"/>
                  <a:gd name="T67" fmla="*/ 10 h 53"/>
                  <a:gd name="T68" fmla="*/ 34 w 37"/>
                  <a:gd name="T69" fmla="*/ 9 h 53"/>
                  <a:gd name="T70" fmla="*/ 35 w 37"/>
                  <a:gd name="T71" fmla="*/ 1 h 53"/>
                  <a:gd name="T72" fmla="*/ 12 w 37"/>
                  <a:gd name="T73" fmla="*/ 26 h 53"/>
                  <a:gd name="T74" fmla="*/ 6 w 37"/>
                  <a:gd name="T75" fmla="*/ 30 h 53"/>
                  <a:gd name="T76" fmla="*/ 9 w 37"/>
                  <a:gd name="T77" fmla="*/ 26 h 53"/>
                  <a:gd name="T78" fmla="*/ 12 w 37"/>
                  <a:gd name="T79" fmla="*/ 21 h 53"/>
                  <a:gd name="T80" fmla="*/ 18 w 37"/>
                  <a:gd name="T81" fmla="*/ 13 h 53"/>
                  <a:gd name="T82" fmla="*/ 20 w 37"/>
                  <a:gd name="T83" fmla="*/ 11 h 53"/>
                  <a:gd name="T84" fmla="*/ 32 w 37"/>
                  <a:gd name="T85" fmla="*/ 4 h 53"/>
                  <a:gd name="T86" fmla="*/ 31 w 37"/>
                  <a:gd name="T87" fmla="*/ 7 h 53"/>
                  <a:gd name="T88" fmla="*/ 30 w 37"/>
                  <a:gd name="T89" fmla="*/ 9 h 53"/>
                  <a:gd name="T90" fmla="*/ 27 w 37"/>
                  <a:gd name="T91" fmla="*/ 17 h 53"/>
                  <a:gd name="T92" fmla="*/ 22 w 37"/>
                  <a:gd name="T93" fmla="*/ 29 h 53"/>
                  <a:gd name="T94" fmla="*/ 16 w 37"/>
                  <a:gd name="T95" fmla="*/ 26 h 53"/>
                  <a:gd name="T96" fmla="*/ 16 w 37"/>
                  <a:gd name="T97" fmla="*/ 26 h 53"/>
                  <a:gd name="T98" fmla="*/ 16 w 37"/>
                  <a:gd name="T99" fmla="*/ 25 h 53"/>
                  <a:gd name="T100" fmla="*/ 12 w 37"/>
                  <a:gd name="T10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 h="53">
                    <a:moveTo>
                      <a:pt x="35" y="1"/>
                    </a:moveTo>
                    <a:cubicBezTo>
                      <a:pt x="35" y="1"/>
                      <a:pt x="34" y="0"/>
                      <a:pt x="33" y="0"/>
                    </a:cubicBezTo>
                    <a:cubicBezTo>
                      <a:pt x="25" y="1"/>
                      <a:pt x="20" y="5"/>
                      <a:pt x="17" y="8"/>
                    </a:cubicBezTo>
                    <a:cubicBezTo>
                      <a:pt x="17" y="9"/>
                      <a:pt x="16" y="9"/>
                      <a:pt x="16" y="10"/>
                    </a:cubicBezTo>
                    <a:cubicBezTo>
                      <a:pt x="12" y="13"/>
                      <a:pt x="11" y="16"/>
                      <a:pt x="9" y="19"/>
                    </a:cubicBezTo>
                    <a:cubicBezTo>
                      <a:pt x="8" y="20"/>
                      <a:pt x="7" y="22"/>
                      <a:pt x="6" y="24"/>
                    </a:cubicBezTo>
                    <a:cubicBezTo>
                      <a:pt x="2" y="28"/>
                      <a:pt x="0" y="34"/>
                      <a:pt x="0" y="40"/>
                    </a:cubicBezTo>
                    <a:cubicBezTo>
                      <a:pt x="0" y="41"/>
                      <a:pt x="0" y="42"/>
                      <a:pt x="0" y="42"/>
                    </a:cubicBezTo>
                    <a:cubicBezTo>
                      <a:pt x="0" y="43"/>
                      <a:pt x="0" y="43"/>
                      <a:pt x="0" y="43"/>
                    </a:cubicBezTo>
                    <a:cubicBezTo>
                      <a:pt x="0" y="43"/>
                      <a:pt x="0" y="43"/>
                      <a:pt x="0" y="43"/>
                    </a:cubicBezTo>
                    <a:cubicBezTo>
                      <a:pt x="0" y="43"/>
                      <a:pt x="0" y="43"/>
                      <a:pt x="0" y="44"/>
                    </a:cubicBezTo>
                    <a:cubicBezTo>
                      <a:pt x="0" y="46"/>
                      <a:pt x="1" y="48"/>
                      <a:pt x="2" y="50"/>
                    </a:cubicBezTo>
                    <a:cubicBezTo>
                      <a:pt x="2" y="50"/>
                      <a:pt x="2" y="50"/>
                      <a:pt x="2" y="50"/>
                    </a:cubicBezTo>
                    <a:cubicBezTo>
                      <a:pt x="4" y="51"/>
                      <a:pt x="4" y="51"/>
                      <a:pt x="4" y="51"/>
                    </a:cubicBezTo>
                    <a:cubicBezTo>
                      <a:pt x="4" y="51"/>
                      <a:pt x="4" y="51"/>
                      <a:pt x="4" y="51"/>
                    </a:cubicBezTo>
                    <a:cubicBezTo>
                      <a:pt x="6" y="53"/>
                      <a:pt x="6" y="53"/>
                      <a:pt x="6" y="53"/>
                    </a:cubicBezTo>
                    <a:cubicBezTo>
                      <a:pt x="6" y="53"/>
                      <a:pt x="6" y="53"/>
                      <a:pt x="6" y="53"/>
                    </a:cubicBezTo>
                    <a:cubicBezTo>
                      <a:pt x="6" y="51"/>
                      <a:pt x="6" y="51"/>
                      <a:pt x="6" y="51"/>
                    </a:cubicBezTo>
                    <a:cubicBezTo>
                      <a:pt x="6" y="49"/>
                      <a:pt x="6" y="49"/>
                      <a:pt x="6" y="49"/>
                    </a:cubicBezTo>
                    <a:cubicBezTo>
                      <a:pt x="5" y="39"/>
                      <a:pt x="8" y="34"/>
                      <a:pt x="10" y="32"/>
                    </a:cubicBezTo>
                    <a:cubicBezTo>
                      <a:pt x="10" y="34"/>
                      <a:pt x="10" y="36"/>
                      <a:pt x="10" y="37"/>
                    </a:cubicBezTo>
                    <a:cubicBezTo>
                      <a:pt x="14" y="37"/>
                      <a:pt x="14" y="37"/>
                      <a:pt x="14" y="37"/>
                    </a:cubicBezTo>
                    <a:cubicBezTo>
                      <a:pt x="14" y="36"/>
                      <a:pt x="16" y="33"/>
                      <a:pt x="17" y="30"/>
                    </a:cubicBezTo>
                    <a:cubicBezTo>
                      <a:pt x="19" y="31"/>
                      <a:pt x="21" y="33"/>
                      <a:pt x="21" y="35"/>
                    </a:cubicBezTo>
                    <a:cubicBezTo>
                      <a:pt x="22" y="35"/>
                      <a:pt x="22" y="35"/>
                      <a:pt x="22" y="35"/>
                    </a:cubicBezTo>
                    <a:cubicBezTo>
                      <a:pt x="23" y="35"/>
                      <a:pt x="23" y="35"/>
                      <a:pt x="23" y="35"/>
                    </a:cubicBezTo>
                    <a:cubicBezTo>
                      <a:pt x="24" y="35"/>
                      <a:pt x="24" y="35"/>
                      <a:pt x="24" y="35"/>
                    </a:cubicBezTo>
                    <a:cubicBezTo>
                      <a:pt x="24" y="35"/>
                      <a:pt x="24" y="35"/>
                      <a:pt x="24" y="35"/>
                    </a:cubicBezTo>
                    <a:cubicBezTo>
                      <a:pt x="24" y="35"/>
                      <a:pt x="24" y="35"/>
                      <a:pt x="24" y="35"/>
                    </a:cubicBezTo>
                    <a:cubicBezTo>
                      <a:pt x="25" y="35"/>
                      <a:pt x="25" y="35"/>
                      <a:pt x="25" y="35"/>
                    </a:cubicBezTo>
                    <a:cubicBezTo>
                      <a:pt x="25" y="33"/>
                      <a:pt x="26" y="33"/>
                      <a:pt x="26" y="32"/>
                    </a:cubicBezTo>
                    <a:cubicBezTo>
                      <a:pt x="26" y="32"/>
                      <a:pt x="26" y="32"/>
                      <a:pt x="26" y="30"/>
                    </a:cubicBezTo>
                    <a:cubicBezTo>
                      <a:pt x="27" y="26"/>
                      <a:pt x="29" y="22"/>
                      <a:pt x="31" y="18"/>
                    </a:cubicBezTo>
                    <a:cubicBezTo>
                      <a:pt x="32" y="16"/>
                      <a:pt x="33" y="13"/>
                      <a:pt x="34" y="10"/>
                    </a:cubicBezTo>
                    <a:cubicBezTo>
                      <a:pt x="34" y="10"/>
                      <a:pt x="34" y="9"/>
                      <a:pt x="34" y="9"/>
                    </a:cubicBezTo>
                    <a:cubicBezTo>
                      <a:pt x="36" y="6"/>
                      <a:pt x="37" y="3"/>
                      <a:pt x="35" y="1"/>
                    </a:cubicBezTo>
                    <a:close/>
                    <a:moveTo>
                      <a:pt x="12" y="26"/>
                    </a:moveTo>
                    <a:cubicBezTo>
                      <a:pt x="11" y="27"/>
                      <a:pt x="9" y="28"/>
                      <a:pt x="6" y="30"/>
                    </a:cubicBezTo>
                    <a:cubicBezTo>
                      <a:pt x="7" y="29"/>
                      <a:pt x="8" y="27"/>
                      <a:pt x="9" y="26"/>
                    </a:cubicBezTo>
                    <a:cubicBezTo>
                      <a:pt x="10" y="24"/>
                      <a:pt x="11" y="23"/>
                      <a:pt x="12" y="21"/>
                    </a:cubicBezTo>
                    <a:cubicBezTo>
                      <a:pt x="14" y="18"/>
                      <a:pt x="16" y="15"/>
                      <a:pt x="18" y="13"/>
                    </a:cubicBezTo>
                    <a:cubicBezTo>
                      <a:pt x="19" y="12"/>
                      <a:pt x="19" y="11"/>
                      <a:pt x="20" y="11"/>
                    </a:cubicBezTo>
                    <a:cubicBezTo>
                      <a:pt x="23" y="8"/>
                      <a:pt x="26" y="5"/>
                      <a:pt x="32" y="4"/>
                    </a:cubicBezTo>
                    <a:cubicBezTo>
                      <a:pt x="31" y="5"/>
                      <a:pt x="31" y="7"/>
                      <a:pt x="31" y="7"/>
                    </a:cubicBezTo>
                    <a:cubicBezTo>
                      <a:pt x="30" y="8"/>
                      <a:pt x="30" y="8"/>
                      <a:pt x="30" y="9"/>
                    </a:cubicBezTo>
                    <a:cubicBezTo>
                      <a:pt x="29" y="11"/>
                      <a:pt x="28" y="14"/>
                      <a:pt x="27" y="17"/>
                    </a:cubicBezTo>
                    <a:cubicBezTo>
                      <a:pt x="25" y="21"/>
                      <a:pt x="24" y="25"/>
                      <a:pt x="22" y="29"/>
                    </a:cubicBezTo>
                    <a:cubicBezTo>
                      <a:pt x="21" y="27"/>
                      <a:pt x="19" y="26"/>
                      <a:pt x="16" y="26"/>
                    </a:cubicBezTo>
                    <a:cubicBezTo>
                      <a:pt x="16" y="26"/>
                      <a:pt x="16" y="26"/>
                      <a:pt x="16" y="26"/>
                    </a:cubicBezTo>
                    <a:cubicBezTo>
                      <a:pt x="16" y="25"/>
                      <a:pt x="16" y="25"/>
                      <a:pt x="16" y="25"/>
                    </a:cubicBezTo>
                    <a:lnTo>
                      <a:pt x="12" y="26"/>
                    </a:ln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4" name="Freeform 97">
                <a:extLst>
                  <a:ext uri="{FF2B5EF4-FFF2-40B4-BE49-F238E27FC236}">
                    <a16:creationId xmlns:a16="http://schemas.microsoft.com/office/drawing/2014/main" id="{D2270B89-6782-45B5-9C55-3F9A9B854C50}"/>
                  </a:ext>
                </a:extLst>
              </p:cNvPr>
              <p:cNvSpPr>
                <a:spLocks/>
              </p:cNvSpPr>
              <p:nvPr/>
            </p:nvSpPr>
            <p:spPr bwMode="auto">
              <a:xfrm>
                <a:off x="10120508" y="4626255"/>
                <a:ext cx="20675" cy="29861"/>
              </a:xfrm>
              <a:custGeom>
                <a:avLst/>
                <a:gdLst>
                  <a:gd name="T0" fmla="*/ 16 w 39"/>
                  <a:gd name="T1" fmla="*/ 62 h 62"/>
                  <a:gd name="T2" fmla="*/ 13 w 39"/>
                  <a:gd name="T3" fmla="*/ 62 h 62"/>
                  <a:gd name="T4" fmla="*/ 8 w 39"/>
                  <a:gd name="T5" fmla="*/ 61 h 62"/>
                  <a:gd name="T6" fmla="*/ 12 w 39"/>
                  <a:gd name="T7" fmla="*/ 28 h 62"/>
                  <a:gd name="T8" fmla="*/ 10 w 39"/>
                  <a:gd name="T9" fmla="*/ 27 h 62"/>
                  <a:gd name="T10" fmla="*/ 10 w 39"/>
                  <a:gd name="T11" fmla="*/ 28 h 62"/>
                  <a:gd name="T12" fmla="*/ 7 w 39"/>
                  <a:gd name="T13" fmla="*/ 36 h 62"/>
                  <a:gd name="T14" fmla="*/ 8 w 39"/>
                  <a:gd name="T15" fmla="*/ 27 h 62"/>
                  <a:gd name="T16" fmla="*/ 8 w 39"/>
                  <a:gd name="T17" fmla="*/ 27 h 62"/>
                  <a:gd name="T18" fmla="*/ 7 w 39"/>
                  <a:gd name="T19" fmla="*/ 27 h 62"/>
                  <a:gd name="T20" fmla="*/ 0 w 39"/>
                  <a:gd name="T21" fmla="*/ 30 h 62"/>
                  <a:gd name="T22" fmla="*/ 10 w 39"/>
                  <a:gd name="T23" fmla="*/ 12 h 62"/>
                  <a:gd name="T24" fmla="*/ 25 w 39"/>
                  <a:gd name="T25" fmla="*/ 1 h 62"/>
                  <a:gd name="T26" fmla="*/ 36 w 39"/>
                  <a:gd name="T27" fmla="*/ 42 h 62"/>
                  <a:gd name="T28" fmla="*/ 16 w 39"/>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2">
                    <a:moveTo>
                      <a:pt x="16" y="62"/>
                    </a:moveTo>
                    <a:cubicBezTo>
                      <a:pt x="15" y="62"/>
                      <a:pt x="14" y="62"/>
                      <a:pt x="13" y="62"/>
                    </a:cubicBezTo>
                    <a:cubicBezTo>
                      <a:pt x="10" y="62"/>
                      <a:pt x="11" y="62"/>
                      <a:pt x="8" y="61"/>
                    </a:cubicBezTo>
                    <a:cubicBezTo>
                      <a:pt x="21" y="49"/>
                      <a:pt x="20" y="33"/>
                      <a:pt x="12" y="28"/>
                    </a:cubicBezTo>
                    <a:cubicBezTo>
                      <a:pt x="10" y="27"/>
                      <a:pt x="10" y="27"/>
                      <a:pt x="10" y="27"/>
                    </a:cubicBezTo>
                    <a:cubicBezTo>
                      <a:pt x="10" y="28"/>
                      <a:pt x="10" y="28"/>
                      <a:pt x="10" y="28"/>
                    </a:cubicBezTo>
                    <a:cubicBezTo>
                      <a:pt x="9" y="29"/>
                      <a:pt x="7" y="33"/>
                      <a:pt x="7" y="36"/>
                    </a:cubicBezTo>
                    <a:cubicBezTo>
                      <a:pt x="6" y="34"/>
                      <a:pt x="7" y="29"/>
                      <a:pt x="8" y="27"/>
                    </a:cubicBezTo>
                    <a:cubicBezTo>
                      <a:pt x="8" y="27"/>
                      <a:pt x="8" y="27"/>
                      <a:pt x="8" y="27"/>
                    </a:cubicBezTo>
                    <a:cubicBezTo>
                      <a:pt x="7" y="27"/>
                      <a:pt x="7" y="27"/>
                      <a:pt x="7" y="27"/>
                    </a:cubicBezTo>
                    <a:cubicBezTo>
                      <a:pt x="5" y="27"/>
                      <a:pt x="2" y="28"/>
                      <a:pt x="0" y="30"/>
                    </a:cubicBezTo>
                    <a:cubicBezTo>
                      <a:pt x="3" y="25"/>
                      <a:pt x="6" y="17"/>
                      <a:pt x="10" y="12"/>
                    </a:cubicBezTo>
                    <a:cubicBezTo>
                      <a:pt x="13" y="6"/>
                      <a:pt x="20" y="0"/>
                      <a:pt x="25" y="1"/>
                    </a:cubicBezTo>
                    <a:cubicBezTo>
                      <a:pt x="38" y="5"/>
                      <a:pt x="39" y="27"/>
                      <a:pt x="36" y="42"/>
                    </a:cubicBezTo>
                    <a:cubicBezTo>
                      <a:pt x="35" y="47"/>
                      <a:pt x="33" y="62"/>
                      <a:pt x="16" y="6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5" name="Freeform 98">
                <a:extLst>
                  <a:ext uri="{FF2B5EF4-FFF2-40B4-BE49-F238E27FC236}">
                    <a16:creationId xmlns:a16="http://schemas.microsoft.com/office/drawing/2014/main" id="{E4FC96FA-99DC-C9B1-9FC1-9EB32EA50F2C}"/>
                  </a:ext>
                </a:extLst>
              </p:cNvPr>
              <p:cNvSpPr>
                <a:spLocks noEditPoints="1"/>
              </p:cNvSpPr>
              <p:nvPr/>
            </p:nvSpPr>
            <p:spPr bwMode="auto">
              <a:xfrm>
                <a:off x="10120508" y="4623958"/>
                <a:ext cx="20675" cy="34453"/>
              </a:xfrm>
              <a:custGeom>
                <a:avLst/>
                <a:gdLst>
                  <a:gd name="T0" fmla="*/ 42 w 42"/>
                  <a:gd name="T1" fmla="*/ 29 h 66"/>
                  <a:gd name="T2" fmla="*/ 42 w 42"/>
                  <a:gd name="T3" fmla="*/ 27 h 66"/>
                  <a:gd name="T4" fmla="*/ 29 w 42"/>
                  <a:gd name="T5" fmla="*/ 2 h 66"/>
                  <a:gd name="T6" fmla="*/ 28 w 42"/>
                  <a:gd name="T7" fmla="*/ 2 h 66"/>
                  <a:gd name="T8" fmla="*/ 28 w 42"/>
                  <a:gd name="T9" fmla="*/ 2 h 66"/>
                  <a:gd name="T10" fmla="*/ 27 w 42"/>
                  <a:gd name="T11" fmla="*/ 1 h 66"/>
                  <a:gd name="T12" fmla="*/ 10 w 42"/>
                  <a:gd name="T13" fmla="*/ 13 h 66"/>
                  <a:gd name="T14" fmla="*/ 2 w 42"/>
                  <a:gd name="T15" fmla="*/ 28 h 66"/>
                  <a:gd name="T16" fmla="*/ 0 w 42"/>
                  <a:gd name="T17" fmla="*/ 31 h 66"/>
                  <a:gd name="T18" fmla="*/ 0 w 42"/>
                  <a:gd name="T19" fmla="*/ 31 h 66"/>
                  <a:gd name="T20" fmla="*/ 1 w 42"/>
                  <a:gd name="T21" fmla="*/ 32 h 66"/>
                  <a:gd name="T22" fmla="*/ 1 w 42"/>
                  <a:gd name="T23" fmla="*/ 32 h 66"/>
                  <a:gd name="T24" fmla="*/ 1 w 42"/>
                  <a:gd name="T25" fmla="*/ 32 h 66"/>
                  <a:gd name="T26" fmla="*/ 2 w 42"/>
                  <a:gd name="T27" fmla="*/ 33 h 66"/>
                  <a:gd name="T28" fmla="*/ 3 w 42"/>
                  <a:gd name="T29" fmla="*/ 34 h 66"/>
                  <a:gd name="T30" fmla="*/ 7 w 42"/>
                  <a:gd name="T31" fmla="*/ 31 h 66"/>
                  <a:gd name="T32" fmla="*/ 7 w 42"/>
                  <a:gd name="T33" fmla="*/ 39 h 66"/>
                  <a:gd name="T34" fmla="*/ 11 w 42"/>
                  <a:gd name="T35" fmla="*/ 38 h 66"/>
                  <a:gd name="T36" fmla="*/ 13 w 42"/>
                  <a:gd name="T37" fmla="*/ 32 h 66"/>
                  <a:gd name="T38" fmla="*/ 13 w 42"/>
                  <a:gd name="T39" fmla="*/ 32 h 66"/>
                  <a:gd name="T40" fmla="*/ 18 w 42"/>
                  <a:gd name="T41" fmla="*/ 41 h 66"/>
                  <a:gd name="T42" fmla="*/ 9 w 42"/>
                  <a:gd name="T43" fmla="*/ 62 h 66"/>
                  <a:gd name="T44" fmla="*/ 8 w 42"/>
                  <a:gd name="T45" fmla="*/ 62 h 66"/>
                  <a:gd name="T46" fmla="*/ 7 w 42"/>
                  <a:gd name="T47" fmla="*/ 63 h 66"/>
                  <a:gd name="T48" fmla="*/ 7 w 42"/>
                  <a:gd name="T49" fmla="*/ 64 h 66"/>
                  <a:gd name="T50" fmla="*/ 7 w 42"/>
                  <a:gd name="T51" fmla="*/ 64 h 66"/>
                  <a:gd name="T52" fmla="*/ 7 w 42"/>
                  <a:gd name="T53" fmla="*/ 64 h 66"/>
                  <a:gd name="T54" fmla="*/ 10 w 42"/>
                  <a:gd name="T55" fmla="*/ 65 h 66"/>
                  <a:gd name="T56" fmla="*/ 11 w 42"/>
                  <a:gd name="T57" fmla="*/ 65 h 66"/>
                  <a:gd name="T58" fmla="*/ 14 w 42"/>
                  <a:gd name="T59" fmla="*/ 66 h 66"/>
                  <a:gd name="T60" fmla="*/ 15 w 42"/>
                  <a:gd name="T61" fmla="*/ 66 h 66"/>
                  <a:gd name="T62" fmla="*/ 18 w 42"/>
                  <a:gd name="T63" fmla="*/ 66 h 66"/>
                  <a:gd name="T64" fmla="*/ 19 w 42"/>
                  <a:gd name="T65" fmla="*/ 66 h 66"/>
                  <a:gd name="T66" fmla="*/ 25 w 42"/>
                  <a:gd name="T67" fmla="*/ 65 h 66"/>
                  <a:gd name="T68" fmla="*/ 27 w 42"/>
                  <a:gd name="T69" fmla="*/ 65 h 66"/>
                  <a:gd name="T70" fmla="*/ 28 w 42"/>
                  <a:gd name="T71" fmla="*/ 64 h 66"/>
                  <a:gd name="T72" fmla="*/ 30 w 42"/>
                  <a:gd name="T73" fmla="*/ 63 h 66"/>
                  <a:gd name="T74" fmla="*/ 32 w 42"/>
                  <a:gd name="T75" fmla="*/ 62 h 66"/>
                  <a:gd name="T76" fmla="*/ 32 w 42"/>
                  <a:gd name="T77" fmla="*/ 62 h 66"/>
                  <a:gd name="T78" fmla="*/ 33 w 42"/>
                  <a:gd name="T79" fmla="*/ 61 h 66"/>
                  <a:gd name="T80" fmla="*/ 40 w 42"/>
                  <a:gd name="T81" fmla="*/ 45 h 66"/>
                  <a:gd name="T82" fmla="*/ 40 w 42"/>
                  <a:gd name="T83" fmla="*/ 45 h 66"/>
                  <a:gd name="T84" fmla="*/ 40 w 42"/>
                  <a:gd name="T85" fmla="*/ 44 h 66"/>
                  <a:gd name="T86" fmla="*/ 40 w 42"/>
                  <a:gd name="T87" fmla="*/ 44 h 66"/>
                  <a:gd name="T88" fmla="*/ 42 w 42"/>
                  <a:gd name="T89" fmla="*/ 31 h 66"/>
                  <a:gd name="T90" fmla="*/ 42 w 42"/>
                  <a:gd name="T91" fmla="*/ 29 h 66"/>
                  <a:gd name="T92" fmla="*/ 18 w 42"/>
                  <a:gd name="T93" fmla="*/ 62 h 66"/>
                  <a:gd name="T94" fmla="*/ 15 w 42"/>
                  <a:gd name="T95" fmla="*/ 62 h 66"/>
                  <a:gd name="T96" fmla="*/ 14 w 42"/>
                  <a:gd name="T97" fmla="*/ 62 h 66"/>
                  <a:gd name="T98" fmla="*/ 14 w 42"/>
                  <a:gd name="T99" fmla="*/ 62 h 66"/>
                  <a:gd name="T100" fmla="*/ 22 w 42"/>
                  <a:gd name="T101" fmla="*/ 40 h 66"/>
                  <a:gd name="T102" fmla="*/ 15 w 42"/>
                  <a:gd name="T103" fmla="*/ 28 h 66"/>
                  <a:gd name="T104" fmla="*/ 13 w 42"/>
                  <a:gd name="T105" fmla="*/ 27 h 66"/>
                  <a:gd name="T106" fmla="*/ 13 w 42"/>
                  <a:gd name="T107" fmla="*/ 27 h 66"/>
                  <a:gd name="T108" fmla="*/ 8 w 42"/>
                  <a:gd name="T109" fmla="*/ 27 h 66"/>
                  <a:gd name="T110" fmla="*/ 6 w 42"/>
                  <a:gd name="T111" fmla="*/ 27 h 66"/>
                  <a:gd name="T112" fmla="*/ 14 w 42"/>
                  <a:gd name="T113" fmla="*/ 15 h 66"/>
                  <a:gd name="T114" fmla="*/ 27 w 42"/>
                  <a:gd name="T115" fmla="*/ 5 h 66"/>
                  <a:gd name="T116" fmla="*/ 36 w 42"/>
                  <a:gd name="T117" fmla="*/ 43 h 66"/>
                  <a:gd name="T118" fmla="*/ 18 w 42"/>
                  <a:gd name="T11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 h="66">
                    <a:moveTo>
                      <a:pt x="42" y="29"/>
                    </a:moveTo>
                    <a:cubicBezTo>
                      <a:pt x="42" y="28"/>
                      <a:pt x="42" y="27"/>
                      <a:pt x="42" y="27"/>
                    </a:cubicBezTo>
                    <a:cubicBezTo>
                      <a:pt x="41" y="16"/>
                      <a:pt x="38" y="5"/>
                      <a:pt x="29" y="2"/>
                    </a:cubicBezTo>
                    <a:cubicBezTo>
                      <a:pt x="29" y="2"/>
                      <a:pt x="29" y="2"/>
                      <a:pt x="28" y="2"/>
                    </a:cubicBezTo>
                    <a:cubicBezTo>
                      <a:pt x="28" y="2"/>
                      <a:pt x="28" y="2"/>
                      <a:pt x="28" y="2"/>
                    </a:cubicBezTo>
                    <a:cubicBezTo>
                      <a:pt x="28" y="1"/>
                      <a:pt x="27" y="1"/>
                      <a:pt x="27" y="1"/>
                    </a:cubicBezTo>
                    <a:cubicBezTo>
                      <a:pt x="20" y="0"/>
                      <a:pt x="13" y="8"/>
                      <a:pt x="10" y="13"/>
                    </a:cubicBezTo>
                    <a:cubicBezTo>
                      <a:pt x="7" y="17"/>
                      <a:pt x="4" y="23"/>
                      <a:pt x="2" y="28"/>
                    </a:cubicBezTo>
                    <a:cubicBezTo>
                      <a:pt x="0" y="31"/>
                      <a:pt x="0" y="31"/>
                      <a:pt x="0" y="31"/>
                    </a:cubicBezTo>
                    <a:cubicBezTo>
                      <a:pt x="0" y="31"/>
                      <a:pt x="0" y="31"/>
                      <a:pt x="0" y="31"/>
                    </a:cubicBezTo>
                    <a:cubicBezTo>
                      <a:pt x="1" y="32"/>
                      <a:pt x="1" y="32"/>
                      <a:pt x="1" y="32"/>
                    </a:cubicBezTo>
                    <a:cubicBezTo>
                      <a:pt x="1" y="32"/>
                      <a:pt x="1" y="32"/>
                      <a:pt x="1" y="32"/>
                    </a:cubicBezTo>
                    <a:cubicBezTo>
                      <a:pt x="1" y="32"/>
                      <a:pt x="1" y="32"/>
                      <a:pt x="1" y="32"/>
                    </a:cubicBezTo>
                    <a:cubicBezTo>
                      <a:pt x="2" y="33"/>
                      <a:pt x="2" y="33"/>
                      <a:pt x="2" y="33"/>
                    </a:cubicBezTo>
                    <a:cubicBezTo>
                      <a:pt x="3" y="34"/>
                      <a:pt x="3" y="34"/>
                      <a:pt x="3" y="34"/>
                    </a:cubicBezTo>
                    <a:cubicBezTo>
                      <a:pt x="4" y="33"/>
                      <a:pt x="6" y="32"/>
                      <a:pt x="7" y="31"/>
                    </a:cubicBezTo>
                    <a:cubicBezTo>
                      <a:pt x="6" y="34"/>
                      <a:pt x="6" y="37"/>
                      <a:pt x="7" y="39"/>
                    </a:cubicBezTo>
                    <a:cubicBezTo>
                      <a:pt x="11" y="38"/>
                      <a:pt x="11" y="38"/>
                      <a:pt x="11" y="38"/>
                    </a:cubicBezTo>
                    <a:cubicBezTo>
                      <a:pt x="11" y="36"/>
                      <a:pt x="12" y="33"/>
                      <a:pt x="13" y="32"/>
                    </a:cubicBezTo>
                    <a:cubicBezTo>
                      <a:pt x="13" y="32"/>
                      <a:pt x="13" y="32"/>
                      <a:pt x="13" y="32"/>
                    </a:cubicBezTo>
                    <a:cubicBezTo>
                      <a:pt x="16" y="33"/>
                      <a:pt x="17" y="37"/>
                      <a:pt x="18" y="41"/>
                    </a:cubicBezTo>
                    <a:cubicBezTo>
                      <a:pt x="19" y="48"/>
                      <a:pt x="15" y="56"/>
                      <a:pt x="9" y="62"/>
                    </a:cubicBezTo>
                    <a:cubicBezTo>
                      <a:pt x="8" y="62"/>
                      <a:pt x="8" y="62"/>
                      <a:pt x="8" y="62"/>
                    </a:cubicBezTo>
                    <a:cubicBezTo>
                      <a:pt x="7" y="63"/>
                      <a:pt x="7" y="63"/>
                      <a:pt x="7" y="63"/>
                    </a:cubicBezTo>
                    <a:cubicBezTo>
                      <a:pt x="7" y="64"/>
                      <a:pt x="7" y="64"/>
                      <a:pt x="7" y="64"/>
                    </a:cubicBezTo>
                    <a:cubicBezTo>
                      <a:pt x="7" y="64"/>
                      <a:pt x="7" y="64"/>
                      <a:pt x="7" y="64"/>
                    </a:cubicBezTo>
                    <a:cubicBezTo>
                      <a:pt x="7" y="64"/>
                      <a:pt x="7" y="64"/>
                      <a:pt x="7" y="64"/>
                    </a:cubicBezTo>
                    <a:cubicBezTo>
                      <a:pt x="10" y="65"/>
                      <a:pt x="10" y="65"/>
                      <a:pt x="10" y="65"/>
                    </a:cubicBezTo>
                    <a:cubicBezTo>
                      <a:pt x="11" y="65"/>
                      <a:pt x="11" y="65"/>
                      <a:pt x="11" y="65"/>
                    </a:cubicBezTo>
                    <a:cubicBezTo>
                      <a:pt x="12" y="66"/>
                      <a:pt x="12" y="66"/>
                      <a:pt x="14" y="66"/>
                    </a:cubicBezTo>
                    <a:cubicBezTo>
                      <a:pt x="15" y="66"/>
                      <a:pt x="15" y="66"/>
                      <a:pt x="15" y="66"/>
                    </a:cubicBezTo>
                    <a:cubicBezTo>
                      <a:pt x="16" y="66"/>
                      <a:pt x="17" y="66"/>
                      <a:pt x="18" y="66"/>
                    </a:cubicBezTo>
                    <a:cubicBezTo>
                      <a:pt x="19" y="66"/>
                      <a:pt x="19" y="66"/>
                      <a:pt x="19" y="66"/>
                    </a:cubicBezTo>
                    <a:cubicBezTo>
                      <a:pt x="21" y="66"/>
                      <a:pt x="23" y="66"/>
                      <a:pt x="25" y="65"/>
                    </a:cubicBezTo>
                    <a:cubicBezTo>
                      <a:pt x="26" y="65"/>
                      <a:pt x="26" y="65"/>
                      <a:pt x="27" y="65"/>
                    </a:cubicBezTo>
                    <a:cubicBezTo>
                      <a:pt x="27" y="65"/>
                      <a:pt x="28" y="64"/>
                      <a:pt x="28" y="64"/>
                    </a:cubicBezTo>
                    <a:cubicBezTo>
                      <a:pt x="29" y="64"/>
                      <a:pt x="30" y="63"/>
                      <a:pt x="30" y="63"/>
                    </a:cubicBezTo>
                    <a:cubicBezTo>
                      <a:pt x="31" y="63"/>
                      <a:pt x="31" y="62"/>
                      <a:pt x="32" y="62"/>
                    </a:cubicBezTo>
                    <a:cubicBezTo>
                      <a:pt x="32" y="62"/>
                      <a:pt x="32" y="62"/>
                      <a:pt x="32" y="62"/>
                    </a:cubicBezTo>
                    <a:cubicBezTo>
                      <a:pt x="32" y="61"/>
                      <a:pt x="33" y="61"/>
                      <a:pt x="33" y="61"/>
                    </a:cubicBezTo>
                    <a:cubicBezTo>
                      <a:pt x="38" y="56"/>
                      <a:pt x="39" y="49"/>
                      <a:pt x="40" y="45"/>
                    </a:cubicBezTo>
                    <a:cubicBezTo>
                      <a:pt x="40" y="45"/>
                      <a:pt x="40" y="45"/>
                      <a:pt x="40" y="45"/>
                    </a:cubicBezTo>
                    <a:cubicBezTo>
                      <a:pt x="40" y="45"/>
                      <a:pt x="40" y="44"/>
                      <a:pt x="40" y="44"/>
                    </a:cubicBezTo>
                    <a:cubicBezTo>
                      <a:pt x="40" y="44"/>
                      <a:pt x="40" y="44"/>
                      <a:pt x="40" y="44"/>
                    </a:cubicBezTo>
                    <a:cubicBezTo>
                      <a:pt x="41" y="40"/>
                      <a:pt x="42" y="35"/>
                      <a:pt x="42" y="31"/>
                    </a:cubicBezTo>
                    <a:cubicBezTo>
                      <a:pt x="42" y="30"/>
                      <a:pt x="42" y="29"/>
                      <a:pt x="42" y="29"/>
                    </a:cubicBezTo>
                    <a:close/>
                    <a:moveTo>
                      <a:pt x="18" y="62"/>
                    </a:moveTo>
                    <a:cubicBezTo>
                      <a:pt x="17" y="62"/>
                      <a:pt x="16" y="62"/>
                      <a:pt x="15" y="62"/>
                    </a:cubicBezTo>
                    <a:cubicBezTo>
                      <a:pt x="14" y="62"/>
                      <a:pt x="14" y="62"/>
                      <a:pt x="14" y="62"/>
                    </a:cubicBezTo>
                    <a:cubicBezTo>
                      <a:pt x="14" y="62"/>
                      <a:pt x="14" y="62"/>
                      <a:pt x="14" y="62"/>
                    </a:cubicBezTo>
                    <a:cubicBezTo>
                      <a:pt x="20" y="56"/>
                      <a:pt x="23" y="48"/>
                      <a:pt x="22" y="40"/>
                    </a:cubicBezTo>
                    <a:cubicBezTo>
                      <a:pt x="21" y="35"/>
                      <a:pt x="19" y="31"/>
                      <a:pt x="15" y="28"/>
                    </a:cubicBezTo>
                    <a:cubicBezTo>
                      <a:pt x="13" y="27"/>
                      <a:pt x="13" y="27"/>
                      <a:pt x="13" y="27"/>
                    </a:cubicBezTo>
                    <a:cubicBezTo>
                      <a:pt x="13" y="27"/>
                      <a:pt x="13" y="27"/>
                      <a:pt x="13" y="27"/>
                    </a:cubicBezTo>
                    <a:cubicBezTo>
                      <a:pt x="8" y="27"/>
                      <a:pt x="8" y="27"/>
                      <a:pt x="8" y="27"/>
                    </a:cubicBezTo>
                    <a:cubicBezTo>
                      <a:pt x="8" y="27"/>
                      <a:pt x="7" y="27"/>
                      <a:pt x="6" y="27"/>
                    </a:cubicBezTo>
                    <a:cubicBezTo>
                      <a:pt x="9" y="23"/>
                      <a:pt x="11" y="18"/>
                      <a:pt x="14" y="15"/>
                    </a:cubicBezTo>
                    <a:cubicBezTo>
                      <a:pt x="17" y="9"/>
                      <a:pt x="23" y="4"/>
                      <a:pt x="27" y="5"/>
                    </a:cubicBezTo>
                    <a:cubicBezTo>
                      <a:pt x="38" y="9"/>
                      <a:pt x="39" y="30"/>
                      <a:pt x="36" y="43"/>
                    </a:cubicBezTo>
                    <a:cubicBezTo>
                      <a:pt x="35" y="49"/>
                      <a:pt x="33" y="62"/>
                      <a:pt x="18" y="6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6" name="Freeform 99">
                <a:extLst>
                  <a:ext uri="{FF2B5EF4-FFF2-40B4-BE49-F238E27FC236}">
                    <a16:creationId xmlns:a16="http://schemas.microsoft.com/office/drawing/2014/main" id="{B58253FF-EE39-708E-1A4F-87FF28025019}"/>
                  </a:ext>
                </a:extLst>
              </p:cNvPr>
              <p:cNvSpPr>
                <a:spLocks/>
              </p:cNvSpPr>
              <p:nvPr/>
            </p:nvSpPr>
            <p:spPr bwMode="auto">
              <a:xfrm>
                <a:off x="10069970" y="4653818"/>
                <a:ext cx="29864" cy="29861"/>
              </a:xfrm>
              <a:custGeom>
                <a:avLst/>
                <a:gdLst>
                  <a:gd name="T0" fmla="*/ 61 w 62"/>
                  <a:gd name="T1" fmla="*/ 47 h 58"/>
                  <a:gd name="T2" fmla="*/ 53 w 62"/>
                  <a:gd name="T3" fmla="*/ 40 h 58"/>
                  <a:gd name="T4" fmla="*/ 56 w 62"/>
                  <a:gd name="T5" fmla="*/ 29 h 58"/>
                  <a:gd name="T6" fmla="*/ 51 w 62"/>
                  <a:gd name="T7" fmla="*/ 16 h 58"/>
                  <a:gd name="T8" fmla="*/ 32 w 62"/>
                  <a:gd name="T9" fmla="*/ 2 h 58"/>
                  <a:gd name="T10" fmla="*/ 37 w 62"/>
                  <a:gd name="T11" fmla="*/ 10 h 58"/>
                  <a:gd name="T12" fmla="*/ 39 w 62"/>
                  <a:gd name="T13" fmla="*/ 19 h 58"/>
                  <a:gd name="T14" fmla="*/ 44 w 62"/>
                  <a:gd name="T15" fmla="*/ 15 h 58"/>
                  <a:gd name="T16" fmla="*/ 50 w 62"/>
                  <a:gd name="T17" fmla="*/ 27 h 58"/>
                  <a:gd name="T18" fmla="*/ 48 w 62"/>
                  <a:gd name="T19" fmla="*/ 35 h 58"/>
                  <a:gd name="T20" fmla="*/ 31 w 62"/>
                  <a:gd name="T21" fmla="*/ 27 h 58"/>
                  <a:gd name="T22" fmla="*/ 34 w 62"/>
                  <a:gd name="T23" fmla="*/ 22 h 58"/>
                  <a:gd name="T24" fmla="*/ 18 w 62"/>
                  <a:gd name="T25" fmla="*/ 17 h 58"/>
                  <a:gd name="T26" fmla="*/ 25 w 62"/>
                  <a:gd name="T27" fmla="*/ 33 h 58"/>
                  <a:gd name="T28" fmla="*/ 28 w 62"/>
                  <a:gd name="T29" fmla="*/ 29 h 58"/>
                  <a:gd name="T30" fmla="*/ 40 w 62"/>
                  <a:gd name="T31" fmla="*/ 41 h 58"/>
                  <a:gd name="T32" fmla="*/ 15 w 62"/>
                  <a:gd name="T33" fmla="*/ 44 h 58"/>
                  <a:gd name="T34" fmla="*/ 18 w 62"/>
                  <a:gd name="T35" fmla="*/ 38 h 58"/>
                  <a:gd name="T36" fmla="*/ 10 w 62"/>
                  <a:gd name="T37" fmla="*/ 38 h 58"/>
                  <a:gd name="T38" fmla="*/ 0 w 62"/>
                  <a:gd name="T39" fmla="*/ 37 h 58"/>
                  <a:gd name="T40" fmla="*/ 35 w 62"/>
                  <a:gd name="T41" fmla="*/ 53 h 58"/>
                  <a:gd name="T42" fmla="*/ 46 w 62"/>
                  <a:gd name="T43" fmla="*/ 46 h 58"/>
                  <a:gd name="T44" fmla="*/ 58 w 62"/>
                  <a:gd name="T45" fmla="*/ 57 h 58"/>
                  <a:gd name="T46" fmla="*/ 62 w 62"/>
                  <a:gd name="T47" fmla="*/ 55 h 58"/>
                  <a:gd name="T48" fmla="*/ 61 w 62"/>
                  <a:gd name="T49"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58">
                    <a:moveTo>
                      <a:pt x="61" y="47"/>
                    </a:moveTo>
                    <a:cubicBezTo>
                      <a:pt x="59" y="45"/>
                      <a:pt x="55" y="42"/>
                      <a:pt x="53" y="40"/>
                    </a:cubicBezTo>
                    <a:cubicBezTo>
                      <a:pt x="54" y="36"/>
                      <a:pt x="56" y="32"/>
                      <a:pt x="56" y="29"/>
                    </a:cubicBezTo>
                    <a:cubicBezTo>
                      <a:pt x="56" y="24"/>
                      <a:pt x="54" y="20"/>
                      <a:pt x="51" y="16"/>
                    </a:cubicBezTo>
                    <a:cubicBezTo>
                      <a:pt x="46" y="10"/>
                      <a:pt x="34" y="0"/>
                      <a:pt x="32" y="2"/>
                    </a:cubicBezTo>
                    <a:cubicBezTo>
                      <a:pt x="32" y="5"/>
                      <a:pt x="36" y="7"/>
                      <a:pt x="37" y="10"/>
                    </a:cubicBezTo>
                    <a:cubicBezTo>
                      <a:pt x="38" y="13"/>
                      <a:pt x="38" y="15"/>
                      <a:pt x="39" y="19"/>
                    </a:cubicBezTo>
                    <a:cubicBezTo>
                      <a:pt x="42" y="19"/>
                      <a:pt x="42" y="16"/>
                      <a:pt x="44" y="15"/>
                    </a:cubicBezTo>
                    <a:cubicBezTo>
                      <a:pt x="47" y="19"/>
                      <a:pt x="50" y="23"/>
                      <a:pt x="50" y="27"/>
                    </a:cubicBezTo>
                    <a:cubicBezTo>
                      <a:pt x="50" y="30"/>
                      <a:pt x="48" y="33"/>
                      <a:pt x="48" y="35"/>
                    </a:cubicBezTo>
                    <a:cubicBezTo>
                      <a:pt x="44" y="34"/>
                      <a:pt x="37" y="29"/>
                      <a:pt x="31" y="27"/>
                    </a:cubicBezTo>
                    <a:cubicBezTo>
                      <a:pt x="30" y="25"/>
                      <a:pt x="32" y="23"/>
                      <a:pt x="34" y="22"/>
                    </a:cubicBezTo>
                    <a:cubicBezTo>
                      <a:pt x="28" y="20"/>
                      <a:pt x="24" y="19"/>
                      <a:pt x="18" y="17"/>
                    </a:cubicBezTo>
                    <a:cubicBezTo>
                      <a:pt x="19" y="21"/>
                      <a:pt x="24" y="31"/>
                      <a:pt x="25" y="33"/>
                    </a:cubicBezTo>
                    <a:cubicBezTo>
                      <a:pt x="26" y="30"/>
                      <a:pt x="26" y="29"/>
                      <a:pt x="28" y="29"/>
                    </a:cubicBezTo>
                    <a:cubicBezTo>
                      <a:pt x="31" y="32"/>
                      <a:pt x="36" y="37"/>
                      <a:pt x="40" y="41"/>
                    </a:cubicBezTo>
                    <a:cubicBezTo>
                      <a:pt x="38" y="47"/>
                      <a:pt x="21" y="48"/>
                      <a:pt x="15" y="44"/>
                    </a:cubicBezTo>
                    <a:cubicBezTo>
                      <a:pt x="15" y="42"/>
                      <a:pt x="17" y="41"/>
                      <a:pt x="18" y="38"/>
                    </a:cubicBezTo>
                    <a:cubicBezTo>
                      <a:pt x="17" y="38"/>
                      <a:pt x="13" y="39"/>
                      <a:pt x="10" y="38"/>
                    </a:cubicBezTo>
                    <a:cubicBezTo>
                      <a:pt x="7" y="38"/>
                      <a:pt x="5" y="37"/>
                      <a:pt x="0" y="37"/>
                    </a:cubicBezTo>
                    <a:cubicBezTo>
                      <a:pt x="2" y="44"/>
                      <a:pt x="21" y="58"/>
                      <a:pt x="35" y="53"/>
                    </a:cubicBezTo>
                    <a:cubicBezTo>
                      <a:pt x="38" y="53"/>
                      <a:pt x="46" y="46"/>
                      <a:pt x="46" y="46"/>
                    </a:cubicBezTo>
                    <a:cubicBezTo>
                      <a:pt x="50" y="48"/>
                      <a:pt x="55" y="53"/>
                      <a:pt x="58" y="57"/>
                    </a:cubicBezTo>
                    <a:cubicBezTo>
                      <a:pt x="60" y="55"/>
                      <a:pt x="61" y="55"/>
                      <a:pt x="62" y="55"/>
                    </a:cubicBezTo>
                    <a:cubicBezTo>
                      <a:pt x="61" y="53"/>
                      <a:pt x="60" y="50"/>
                      <a:pt x="61"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7" name="Freeform 100">
                <a:extLst>
                  <a:ext uri="{FF2B5EF4-FFF2-40B4-BE49-F238E27FC236}">
                    <a16:creationId xmlns:a16="http://schemas.microsoft.com/office/drawing/2014/main" id="{C9487FB3-DEDF-C5DF-86C3-54393CB31041}"/>
                  </a:ext>
                </a:extLst>
              </p:cNvPr>
              <p:cNvSpPr>
                <a:spLocks noEditPoints="1"/>
              </p:cNvSpPr>
              <p:nvPr/>
            </p:nvSpPr>
            <p:spPr bwMode="auto">
              <a:xfrm>
                <a:off x="10067674" y="4653818"/>
                <a:ext cx="34457" cy="29861"/>
              </a:xfrm>
              <a:custGeom>
                <a:avLst/>
                <a:gdLst>
                  <a:gd name="T0" fmla="*/ 66 w 68"/>
                  <a:gd name="T1" fmla="*/ 48 h 61"/>
                  <a:gd name="T2" fmla="*/ 66 w 68"/>
                  <a:gd name="T3" fmla="*/ 47 h 61"/>
                  <a:gd name="T4" fmla="*/ 65 w 68"/>
                  <a:gd name="T5" fmla="*/ 47 h 61"/>
                  <a:gd name="T6" fmla="*/ 64 w 68"/>
                  <a:gd name="T7" fmla="*/ 46 h 61"/>
                  <a:gd name="T8" fmla="*/ 59 w 68"/>
                  <a:gd name="T9" fmla="*/ 39 h 61"/>
                  <a:gd name="T10" fmla="*/ 36 w 68"/>
                  <a:gd name="T11" fmla="*/ 0 h 61"/>
                  <a:gd name="T12" fmla="*/ 33 w 68"/>
                  <a:gd name="T13" fmla="*/ 3 h 61"/>
                  <a:gd name="T14" fmla="*/ 40 w 68"/>
                  <a:gd name="T15" fmla="*/ 21 h 61"/>
                  <a:gd name="T16" fmla="*/ 47 w 68"/>
                  <a:gd name="T17" fmla="*/ 20 h 61"/>
                  <a:gd name="T18" fmla="*/ 50 w 68"/>
                  <a:gd name="T19" fmla="*/ 33 h 61"/>
                  <a:gd name="T20" fmla="*/ 38 w 68"/>
                  <a:gd name="T21" fmla="*/ 25 h 61"/>
                  <a:gd name="T22" fmla="*/ 27 w 68"/>
                  <a:gd name="T23" fmla="*/ 18 h 61"/>
                  <a:gd name="T24" fmla="*/ 19 w 68"/>
                  <a:gd name="T25" fmla="*/ 19 h 61"/>
                  <a:gd name="T26" fmla="*/ 29 w 68"/>
                  <a:gd name="T27" fmla="*/ 37 h 61"/>
                  <a:gd name="T28" fmla="*/ 34 w 68"/>
                  <a:gd name="T29" fmla="*/ 36 h 61"/>
                  <a:gd name="T30" fmla="*/ 20 w 68"/>
                  <a:gd name="T31" fmla="*/ 44 h 61"/>
                  <a:gd name="T32" fmla="*/ 24 w 68"/>
                  <a:gd name="T33" fmla="*/ 37 h 61"/>
                  <a:gd name="T34" fmla="*/ 11 w 68"/>
                  <a:gd name="T35" fmla="*/ 37 h 61"/>
                  <a:gd name="T36" fmla="*/ 0 w 68"/>
                  <a:gd name="T37" fmla="*/ 36 h 61"/>
                  <a:gd name="T38" fmla="*/ 17 w 68"/>
                  <a:gd name="T39" fmla="*/ 54 h 61"/>
                  <a:gd name="T40" fmla="*/ 57 w 68"/>
                  <a:gd name="T41" fmla="*/ 56 h 61"/>
                  <a:gd name="T42" fmla="*/ 60 w 68"/>
                  <a:gd name="T43" fmla="*/ 59 h 61"/>
                  <a:gd name="T44" fmla="*/ 61 w 68"/>
                  <a:gd name="T45" fmla="*/ 60 h 61"/>
                  <a:gd name="T46" fmla="*/ 65 w 68"/>
                  <a:gd name="T47" fmla="*/ 58 h 61"/>
                  <a:gd name="T48" fmla="*/ 66 w 68"/>
                  <a:gd name="T49" fmla="*/ 58 h 61"/>
                  <a:gd name="T50" fmla="*/ 66 w 68"/>
                  <a:gd name="T51" fmla="*/ 57 h 61"/>
                  <a:gd name="T52" fmla="*/ 67 w 68"/>
                  <a:gd name="T53" fmla="*/ 57 h 61"/>
                  <a:gd name="T54" fmla="*/ 67 w 68"/>
                  <a:gd name="T55" fmla="*/ 55 h 61"/>
                  <a:gd name="T56" fmla="*/ 44 w 68"/>
                  <a:gd name="T57" fmla="*/ 40 h 61"/>
                  <a:gd name="T58" fmla="*/ 31 w 68"/>
                  <a:gd name="T59" fmla="*/ 28 h 61"/>
                  <a:gd name="T60" fmla="*/ 24 w 68"/>
                  <a:gd name="T61" fmla="*/ 22 h 61"/>
                  <a:gd name="T62" fmla="*/ 32 w 68"/>
                  <a:gd name="T63" fmla="*/ 27 h 61"/>
                  <a:gd name="T64" fmla="*/ 50 w 68"/>
                  <a:gd name="T65" fmla="*/ 38 h 61"/>
                  <a:gd name="T66" fmla="*/ 53 w 68"/>
                  <a:gd name="T67" fmla="*/ 35 h 61"/>
                  <a:gd name="T68" fmla="*/ 48 w 68"/>
                  <a:gd name="T69" fmla="*/ 14 h 61"/>
                  <a:gd name="T70" fmla="*/ 42 w 68"/>
                  <a:gd name="T71" fmla="*/ 10 h 61"/>
                  <a:gd name="T72" fmla="*/ 57 w 68"/>
                  <a:gd name="T73" fmla="*/ 30 h 61"/>
                  <a:gd name="T74" fmla="*/ 54 w 68"/>
                  <a:gd name="T75" fmla="*/ 41 h 61"/>
                  <a:gd name="T76" fmla="*/ 62 w 68"/>
                  <a:gd name="T77" fmla="*/ 49 h 61"/>
                  <a:gd name="T78" fmla="*/ 59 w 68"/>
                  <a:gd name="T79" fmla="*/ 53 h 61"/>
                  <a:gd name="T80" fmla="*/ 49 w 68"/>
                  <a:gd name="T81" fmla="*/ 45 h 61"/>
                  <a:gd name="T82" fmla="*/ 37 w 68"/>
                  <a:gd name="T83" fmla="*/ 53 h 61"/>
                  <a:gd name="T84" fmla="*/ 7 w 68"/>
                  <a:gd name="T85" fmla="*/ 40 h 61"/>
                  <a:gd name="T86" fmla="*/ 13 w 68"/>
                  <a:gd name="T87" fmla="*/ 41 h 61"/>
                  <a:gd name="T88" fmla="*/ 16 w 68"/>
                  <a:gd name="T89" fmla="*/ 47 h 61"/>
                  <a:gd name="T90" fmla="*/ 45 w 68"/>
                  <a:gd name="T9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61">
                    <a:moveTo>
                      <a:pt x="67" y="55"/>
                    </a:moveTo>
                    <a:cubicBezTo>
                      <a:pt x="66" y="53"/>
                      <a:pt x="65" y="51"/>
                      <a:pt x="66" y="48"/>
                    </a:cubicBezTo>
                    <a:cubicBezTo>
                      <a:pt x="66" y="48"/>
                      <a:pt x="66" y="48"/>
                      <a:pt x="66" y="48"/>
                    </a:cubicBezTo>
                    <a:cubicBezTo>
                      <a:pt x="66" y="47"/>
                      <a:pt x="66" y="47"/>
                      <a:pt x="66" y="47"/>
                    </a:cubicBezTo>
                    <a:cubicBezTo>
                      <a:pt x="66" y="47"/>
                      <a:pt x="66" y="47"/>
                      <a:pt x="66" y="47"/>
                    </a:cubicBezTo>
                    <a:cubicBezTo>
                      <a:pt x="66" y="47"/>
                      <a:pt x="66" y="47"/>
                      <a:pt x="66" y="47"/>
                    </a:cubicBezTo>
                    <a:cubicBezTo>
                      <a:pt x="66" y="47"/>
                      <a:pt x="66" y="47"/>
                      <a:pt x="66" y="47"/>
                    </a:cubicBezTo>
                    <a:cubicBezTo>
                      <a:pt x="66" y="47"/>
                      <a:pt x="66" y="47"/>
                      <a:pt x="66" y="47"/>
                    </a:cubicBezTo>
                    <a:cubicBezTo>
                      <a:pt x="65" y="47"/>
                      <a:pt x="65" y="47"/>
                      <a:pt x="65" y="47"/>
                    </a:cubicBezTo>
                    <a:cubicBezTo>
                      <a:pt x="65" y="46"/>
                      <a:pt x="65" y="46"/>
                      <a:pt x="65" y="46"/>
                    </a:cubicBezTo>
                    <a:cubicBezTo>
                      <a:pt x="65" y="46"/>
                      <a:pt x="65" y="46"/>
                      <a:pt x="65" y="46"/>
                    </a:cubicBezTo>
                    <a:cubicBezTo>
                      <a:pt x="65" y="46"/>
                      <a:pt x="65" y="46"/>
                      <a:pt x="64" y="46"/>
                    </a:cubicBezTo>
                    <a:cubicBezTo>
                      <a:pt x="63" y="45"/>
                      <a:pt x="63" y="44"/>
                      <a:pt x="62" y="43"/>
                    </a:cubicBezTo>
                    <a:cubicBezTo>
                      <a:pt x="60" y="42"/>
                      <a:pt x="59" y="41"/>
                      <a:pt x="58" y="40"/>
                    </a:cubicBezTo>
                    <a:cubicBezTo>
                      <a:pt x="58" y="40"/>
                      <a:pt x="59" y="39"/>
                      <a:pt x="59" y="39"/>
                    </a:cubicBezTo>
                    <a:cubicBezTo>
                      <a:pt x="60" y="36"/>
                      <a:pt x="61" y="33"/>
                      <a:pt x="61" y="29"/>
                    </a:cubicBezTo>
                    <a:cubicBezTo>
                      <a:pt x="61" y="25"/>
                      <a:pt x="59" y="20"/>
                      <a:pt x="56" y="16"/>
                    </a:cubicBezTo>
                    <a:cubicBezTo>
                      <a:pt x="52" y="10"/>
                      <a:pt x="41" y="1"/>
                      <a:pt x="36" y="0"/>
                    </a:cubicBezTo>
                    <a:cubicBezTo>
                      <a:pt x="35" y="0"/>
                      <a:pt x="34" y="1"/>
                      <a:pt x="33" y="1"/>
                    </a:cubicBezTo>
                    <a:cubicBezTo>
                      <a:pt x="32" y="2"/>
                      <a:pt x="32" y="2"/>
                      <a:pt x="32" y="2"/>
                    </a:cubicBezTo>
                    <a:cubicBezTo>
                      <a:pt x="33" y="3"/>
                      <a:pt x="33" y="3"/>
                      <a:pt x="33" y="3"/>
                    </a:cubicBezTo>
                    <a:cubicBezTo>
                      <a:pt x="33" y="5"/>
                      <a:pt x="34" y="7"/>
                      <a:pt x="36" y="8"/>
                    </a:cubicBezTo>
                    <a:cubicBezTo>
                      <a:pt x="37" y="9"/>
                      <a:pt x="37" y="10"/>
                      <a:pt x="38" y="12"/>
                    </a:cubicBezTo>
                    <a:cubicBezTo>
                      <a:pt x="39" y="15"/>
                      <a:pt x="39" y="16"/>
                      <a:pt x="40" y="21"/>
                    </a:cubicBezTo>
                    <a:cubicBezTo>
                      <a:pt x="41" y="23"/>
                      <a:pt x="41" y="23"/>
                      <a:pt x="41" y="23"/>
                    </a:cubicBezTo>
                    <a:cubicBezTo>
                      <a:pt x="43" y="22"/>
                      <a:pt x="43" y="22"/>
                      <a:pt x="43" y="22"/>
                    </a:cubicBezTo>
                    <a:cubicBezTo>
                      <a:pt x="45" y="22"/>
                      <a:pt x="46" y="21"/>
                      <a:pt x="47" y="20"/>
                    </a:cubicBezTo>
                    <a:cubicBezTo>
                      <a:pt x="47" y="19"/>
                      <a:pt x="47" y="19"/>
                      <a:pt x="47" y="19"/>
                    </a:cubicBezTo>
                    <a:cubicBezTo>
                      <a:pt x="49" y="22"/>
                      <a:pt x="51" y="25"/>
                      <a:pt x="51" y="28"/>
                    </a:cubicBezTo>
                    <a:cubicBezTo>
                      <a:pt x="51" y="30"/>
                      <a:pt x="50" y="32"/>
                      <a:pt x="50" y="33"/>
                    </a:cubicBezTo>
                    <a:cubicBezTo>
                      <a:pt x="47" y="32"/>
                      <a:pt x="44" y="31"/>
                      <a:pt x="41" y="29"/>
                    </a:cubicBezTo>
                    <a:cubicBezTo>
                      <a:pt x="39" y="28"/>
                      <a:pt x="38" y="27"/>
                      <a:pt x="36" y="26"/>
                    </a:cubicBezTo>
                    <a:cubicBezTo>
                      <a:pt x="37" y="26"/>
                      <a:pt x="37" y="25"/>
                      <a:pt x="38" y="25"/>
                    </a:cubicBezTo>
                    <a:cubicBezTo>
                      <a:pt x="40" y="22"/>
                      <a:pt x="40" y="22"/>
                      <a:pt x="40" y="22"/>
                    </a:cubicBezTo>
                    <a:cubicBezTo>
                      <a:pt x="37" y="21"/>
                      <a:pt x="37" y="21"/>
                      <a:pt x="37" y="21"/>
                    </a:cubicBezTo>
                    <a:cubicBezTo>
                      <a:pt x="34" y="20"/>
                      <a:pt x="30" y="19"/>
                      <a:pt x="27" y="18"/>
                    </a:cubicBezTo>
                    <a:cubicBezTo>
                      <a:pt x="25" y="18"/>
                      <a:pt x="23" y="17"/>
                      <a:pt x="21" y="16"/>
                    </a:cubicBezTo>
                    <a:cubicBezTo>
                      <a:pt x="17" y="15"/>
                      <a:pt x="17" y="15"/>
                      <a:pt x="17" y="15"/>
                    </a:cubicBezTo>
                    <a:cubicBezTo>
                      <a:pt x="19" y="19"/>
                      <a:pt x="19" y="19"/>
                      <a:pt x="19" y="19"/>
                    </a:cubicBezTo>
                    <a:cubicBezTo>
                      <a:pt x="19" y="20"/>
                      <a:pt x="20" y="22"/>
                      <a:pt x="21" y="24"/>
                    </a:cubicBezTo>
                    <a:cubicBezTo>
                      <a:pt x="23" y="29"/>
                      <a:pt x="25" y="34"/>
                      <a:pt x="27" y="35"/>
                    </a:cubicBezTo>
                    <a:cubicBezTo>
                      <a:pt x="29" y="37"/>
                      <a:pt x="29" y="37"/>
                      <a:pt x="29" y="37"/>
                    </a:cubicBezTo>
                    <a:cubicBezTo>
                      <a:pt x="30" y="34"/>
                      <a:pt x="30" y="34"/>
                      <a:pt x="30" y="34"/>
                    </a:cubicBezTo>
                    <a:cubicBezTo>
                      <a:pt x="30" y="34"/>
                      <a:pt x="31" y="33"/>
                      <a:pt x="31" y="33"/>
                    </a:cubicBezTo>
                    <a:cubicBezTo>
                      <a:pt x="34" y="36"/>
                      <a:pt x="34" y="36"/>
                      <a:pt x="34" y="36"/>
                    </a:cubicBezTo>
                    <a:cubicBezTo>
                      <a:pt x="36" y="38"/>
                      <a:pt x="38" y="40"/>
                      <a:pt x="40" y="42"/>
                    </a:cubicBezTo>
                    <a:cubicBezTo>
                      <a:pt x="40" y="43"/>
                      <a:pt x="39" y="43"/>
                      <a:pt x="38" y="43"/>
                    </a:cubicBezTo>
                    <a:cubicBezTo>
                      <a:pt x="34" y="46"/>
                      <a:pt x="25" y="46"/>
                      <a:pt x="20" y="44"/>
                    </a:cubicBezTo>
                    <a:cubicBezTo>
                      <a:pt x="20" y="44"/>
                      <a:pt x="21" y="44"/>
                      <a:pt x="21" y="43"/>
                    </a:cubicBezTo>
                    <a:cubicBezTo>
                      <a:pt x="22" y="42"/>
                      <a:pt x="23" y="41"/>
                      <a:pt x="23" y="40"/>
                    </a:cubicBezTo>
                    <a:cubicBezTo>
                      <a:pt x="24" y="37"/>
                      <a:pt x="24" y="37"/>
                      <a:pt x="24" y="37"/>
                    </a:cubicBezTo>
                    <a:cubicBezTo>
                      <a:pt x="21" y="37"/>
                      <a:pt x="21" y="37"/>
                      <a:pt x="21" y="37"/>
                    </a:cubicBezTo>
                    <a:cubicBezTo>
                      <a:pt x="19" y="37"/>
                      <a:pt x="16" y="38"/>
                      <a:pt x="13" y="37"/>
                    </a:cubicBezTo>
                    <a:cubicBezTo>
                      <a:pt x="12" y="37"/>
                      <a:pt x="12" y="37"/>
                      <a:pt x="11" y="37"/>
                    </a:cubicBezTo>
                    <a:cubicBezTo>
                      <a:pt x="10" y="37"/>
                      <a:pt x="10" y="37"/>
                      <a:pt x="9" y="37"/>
                    </a:cubicBezTo>
                    <a:cubicBezTo>
                      <a:pt x="8" y="36"/>
                      <a:pt x="6" y="36"/>
                      <a:pt x="3" y="36"/>
                    </a:cubicBezTo>
                    <a:cubicBezTo>
                      <a:pt x="0" y="36"/>
                      <a:pt x="0" y="36"/>
                      <a:pt x="0" y="36"/>
                    </a:cubicBezTo>
                    <a:cubicBezTo>
                      <a:pt x="1" y="39"/>
                      <a:pt x="1" y="39"/>
                      <a:pt x="1" y="39"/>
                    </a:cubicBezTo>
                    <a:cubicBezTo>
                      <a:pt x="3" y="43"/>
                      <a:pt x="9" y="49"/>
                      <a:pt x="17" y="53"/>
                    </a:cubicBezTo>
                    <a:cubicBezTo>
                      <a:pt x="17" y="53"/>
                      <a:pt x="17" y="53"/>
                      <a:pt x="17" y="54"/>
                    </a:cubicBezTo>
                    <a:cubicBezTo>
                      <a:pt x="25" y="57"/>
                      <a:pt x="32" y="58"/>
                      <a:pt x="38" y="56"/>
                    </a:cubicBezTo>
                    <a:cubicBezTo>
                      <a:pt x="40" y="56"/>
                      <a:pt x="43" y="55"/>
                      <a:pt x="49" y="50"/>
                    </a:cubicBezTo>
                    <a:cubicBezTo>
                      <a:pt x="51" y="51"/>
                      <a:pt x="54" y="54"/>
                      <a:pt x="57" y="56"/>
                    </a:cubicBezTo>
                    <a:cubicBezTo>
                      <a:pt x="57" y="57"/>
                      <a:pt x="58" y="58"/>
                      <a:pt x="59" y="58"/>
                    </a:cubicBezTo>
                    <a:cubicBezTo>
                      <a:pt x="59" y="59"/>
                      <a:pt x="60" y="59"/>
                      <a:pt x="60" y="59"/>
                    </a:cubicBezTo>
                    <a:cubicBezTo>
                      <a:pt x="60" y="59"/>
                      <a:pt x="60" y="59"/>
                      <a:pt x="60" y="59"/>
                    </a:cubicBezTo>
                    <a:cubicBezTo>
                      <a:pt x="60" y="59"/>
                      <a:pt x="60" y="59"/>
                      <a:pt x="60" y="59"/>
                    </a:cubicBezTo>
                    <a:cubicBezTo>
                      <a:pt x="61" y="60"/>
                      <a:pt x="61" y="60"/>
                      <a:pt x="61" y="60"/>
                    </a:cubicBezTo>
                    <a:cubicBezTo>
                      <a:pt x="61" y="60"/>
                      <a:pt x="61" y="60"/>
                      <a:pt x="61" y="60"/>
                    </a:cubicBezTo>
                    <a:cubicBezTo>
                      <a:pt x="61" y="61"/>
                      <a:pt x="61" y="61"/>
                      <a:pt x="61" y="61"/>
                    </a:cubicBezTo>
                    <a:cubicBezTo>
                      <a:pt x="63" y="59"/>
                      <a:pt x="63" y="59"/>
                      <a:pt x="63" y="59"/>
                    </a:cubicBezTo>
                    <a:cubicBezTo>
                      <a:pt x="64" y="58"/>
                      <a:pt x="64" y="58"/>
                      <a:pt x="65" y="58"/>
                    </a:cubicBezTo>
                    <a:cubicBezTo>
                      <a:pt x="65" y="58"/>
                      <a:pt x="65" y="58"/>
                      <a:pt x="65" y="58"/>
                    </a:cubicBezTo>
                    <a:cubicBezTo>
                      <a:pt x="65" y="58"/>
                      <a:pt x="65" y="58"/>
                      <a:pt x="65" y="58"/>
                    </a:cubicBezTo>
                    <a:cubicBezTo>
                      <a:pt x="66" y="58"/>
                      <a:pt x="66" y="58"/>
                      <a:pt x="66" y="58"/>
                    </a:cubicBezTo>
                    <a:cubicBezTo>
                      <a:pt x="66" y="58"/>
                      <a:pt x="66" y="58"/>
                      <a:pt x="66" y="58"/>
                    </a:cubicBezTo>
                    <a:cubicBezTo>
                      <a:pt x="66" y="58"/>
                      <a:pt x="66" y="58"/>
                      <a:pt x="66" y="58"/>
                    </a:cubicBezTo>
                    <a:cubicBezTo>
                      <a:pt x="66" y="57"/>
                      <a:pt x="66" y="57"/>
                      <a:pt x="66" y="57"/>
                    </a:cubicBezTo>
                    <a:cubicBezTo>
                      <a:pt x="67" y="57"/>
                      <a:pt x="67" y="57"/>
                      <a:pt x="67" y="57"/>
                    </a:cubicBezTo>
                    <a:cubicBezTo>
                      <a:pt x="67" y="57"/>
                      <a:pt x="67" y="57"/>
                      <a:pt x="67" y="57"/>
                    </a:cubicBezTo>
                    <a:cubicBezTo>
                      <a:pt x="67" y="57"/>
                      <a:pt x="67" y="57"/>
                      <a:pt x="67" y="57"/>
                    </a:cubicBezTo>
                    <a:cubicBezTo>
                      <a:pt x="68" y="57"/>
                      <a:pt x="68" y="57"/>
                      <a:pt x="68" y="57"/>
                    </a:cubicBezTo>
                    <a:cubicBezTo>
                      <a:pt x="68" y="57"/>
                      <a:pt x="68" y="57"/>
                      <a:pt x="68" y="57"/>
                    </a:cubicBezTo>
                    <a:lnTo>
                      <a:pt x="67" y="55"/>
                    </a:lnTo>
                    <a:close/>
                    <a:moveTo>
                      <a:pt x="45" y="42"/>
                    </a:moveTo>
                    <a:cubicBezTo>
                      <a:pt x="45" y="41"/>
                      <a:pt x="45" y="41"/>
                      <a:pt x="45" y="41"/>
                    </a:cubicBezTo>
                    <a:cubicBezTo>
                      <a:pt x="44" y="40"/>
                      <a:pt x="44" y="40"/>
                      <a:pt x="44" y="40"/>
                    </a:cubicBezTo>
                    <a:cubicBezTo>
                      <a:pt x="42" y="38"/>
                      <a:pt x="39" y="36"/>
                      <a:pt x="37" y="33"/>
                    </a:cubicBezTo>
                    <a:cubicBezTo>
                      <a:pt x="32" y="28"/>
                      <a:pt x="32" y="28"/>
                      <a:pt x="32" y="28"/>
                    </a:cubicBezTo>
                    <a:cubicBezTo>
                      <a:pt x="31" y="28"/>
                      <a:pt x="31" y="28"/>
                      <a:pt x="31" y="28"/>
                    </a:cubicBezTo>
                    <a:cubicBezTo>
                      <a:pt x="30" y="28"/>
                      <a:pt x="29" y="29"/>
                      <a:pt x="28" y="30"/>
                    </a:cubicBezTo>
                    <a:cubicBezTo>
                      <a:pt x="27" y="27"/>
                      <a:pt x="25" y="24"/>
                      <a:pt x="24" y="22"/>
                    </a:cubicBezTo>
                    <a:cubicBezTo>
                      <a:pt x="24" y="22"/>
                      <a:pt x="24" y="22"/>
                      <a:pt x="24" y="22"/>
                    </a:cubicBezTo>
                    <a:cubicBezTo>
                      <a:pt x="25" y="22"/>
                      <a:pt x="25" y="22"/>
                      <a:pt x="26" y="22"/>
                    </a:cubicBezTo>
                    <a:cubicBezTo>
                      <a:pt x="28" y="23"/>
                      <a:pt x="30" y="23"/>
                      <a:pt x="33" y="24"/>
                    </a:cubicBezTo>
                    <a:cubicBezTo>
                      <a:pt x="32" y="25"/>
                      <a:pt x="32" y="26"/>
                      <a:pt x="32" y="27"/>
                    </a:cubicBezTo>
                    <a:cubicBezTo>
                      <a:pt x="32" y="28"/>
                      <a:pt x="32" y="29"/>
                      <a:pt x="33" y="29"/>
                    </a:cubicBezTo>
                    <a:cubicBezTo>
                      <a:pt x="35" y="30"/>
                      <a:pt x="37" y="31"/>
                      <a:pt x="39" y="32"/>
                    </a:cubicBezTo>
                    <a:cubicBezTo>
                      <a:pt x="44" y="35"/>
                      <a:pt x="48" y="37"/>
                      <a:pt x="50" y="38"/>
                    </a:cubicBezTo>
                    <a:cubicBezTo>
                      <a:pt x="52" y="38"/>
                      <a:pt x="52" y="38"/>
                      <a:pt x="52" y="38"/>
                    </a:cubicBezTo>
                    <a:cubicBezTo>
                      <a:pt x="53" y="36"/>
                      <a:pt x="53" y="36"/>
                      <a:pt x="53" y="36"/>
                    </a:cubicBezTo>
                    <a:cubicBezTo>
                      <a:pt x="53" y="36"/>
                      <a:pt x="53" y="36"/>
                      <a:pt x="53" y="35"/>
                    </a:cubicBezTo>
                    <a:cubicBezTo>
                      <a:pt x="54" y="34"/>
                      <a:pt x="55" y="31"/>
                      <a:pt x="55" y="28"/>
                    </a:cubicBezTo>
                    <a:cubicBezTo>
                      <a:pt x="55" y="24"/>
                      <a:pt x="52" y="19"/>
                      <a:pt x="49" y="16"/>
                    </a:cubicBezTo>
                    <a:cubicBezTo>
                      <a:pt x="48" y="14"/>
                      <a:pt x="48" y="14"/>
                      <a:pt x="48" y="14"/>
                    </a:cubicBezTo>
                    <a:cubicBezTo>
                      <a:pt x="47" y="14"/>
                      <a:pt x="47" y="14"/>
                      <a:pt x="47" y="14"/>
                    </a:cubicBezTo>
                    <a:cubicBezTo>
                      <a:pt x="45" y="15"/>
                      <a:pt x="44" y="16"/>
                      <a:pt x="44" y="17"/>
                    </a:cubicBezTo>
                    <a:cubicBezTo>
                      <a:pt x="43" y="14"/>
                      <a:pt x="43" y="12"/>
                      <a:pt x="42" y="10"/>
                    </a:cubicBezTo>
                    <a:cubicBezTo>
                      <a:pt x="41" y="9"/>
                      <a:pt x="40" y="7"/>
                      <a:pt x="39" y="6"/>
                    </a:cubicBezTo>
                    <a:cubicBezTo>
                      <a:pt x="43" y="8"/>
                      <a:pt x="49" y="14"/>
                      <a:pt x="53" y="18"/>
                    </a:cubicBezTo>
                    <a:cubicBezTo>
                      <a:pt x="55" y="22"/>
                      <a:pt x="57" y="26"/>
                      <a:pt x="57" y="30"/>
                    </a:cubicBezTo>
                    <a:cubicBezTo>
                      <a:pt x="57" y="32"/>
                      <a:pt x="56" y="35"/>
                      <a:pt x="55" y="37"/>
                    </a:cubicBezTo>
                    <a:cubicBezTo>
                      <a:pt x="55" y="38"/>
                      <a:pt x="54" y="39"/>
                      <a:pt x="54" y="40"/>
                    </a:cubicBezTo>
                    <a:cubicBezTo>
                      <a:pt x="54" y="41"/>
                      <a:pt x="54" y="41"/>
                      <a:pt x="54" y="41"/>
                    </a:cubicBezTo>
                    <a:cubicBezTo>
                      <a:pt x="55" y="42"/>
                      <a:pt x="55" y="42"/>
                      <a:pt x="55" y="42"/>
                    </a:cubicBezTo>
                    <a:cubicBezTo>
                      <a:pt x="56" y="43"/>
                      <a:pt x="57" y="45"/>
                      <a:pt x="59" y="46"/>
                    </a:cubicBezTo>
                    <a:cubicBezTo>
                      <a:pt x="60" y="47"/>
                      <a:pt x="61" y="48"/>
                      <a:pt x="62" y="49"/>
                    </a:cubicBezTo>
                    <a:cubicBezTo>
                      <a:pt x="62" y="51"/>
                      <a:pt x="62" y="53"/>
                      <a:pt x="62" y="55"/>
                    </a:cubicBezTo>
                    <a:cubicBezTo>
                      <a:pt x="62" y="55"/>
                      <a:pt x="62" y="55"/>
                      <a:pt x="61" y="55"/>
                    </a:cubicBezTo>
                    <a:cubicBezTo>
                      <a:pt x="61" y="55"/>
                      <a:pt x="60" y="54"/>
                      <a:pt x="59" y="53"/>
                    </a:cubicBezTo>
                    <a:cubicBezTo>
                      <a:pt x="56" y="50"/>
                      <a:pt x="53" y="47"/>
                      <a:pt x="50" y="45"/>
                    </a:cubicBezTo>
                    <a:cubicBezTo>
                      <a:pt x="50" y="45"/>
                      <a:pt x="50" y="45"/>
                      <a:pt x="50" y="45"/>
                    </a:cubicBezTo>
                    <a:cubicBezTo>
                      <a:pt x="49" y="45"/>
                      <a:pt x="49" y="45"/>
                      <a:pt x="49" y="45"/>
                    </a:cubicBezTo>
                    <a:cubicBezTo>
                      <a:pt x="48" y="45"/>
                      <a:pt x="48" y="45"/>
                      <a:pt x="47" y="46"/>
                    </a:cubicBezTo>
                    <a:cubicBezTo>
                      <a:pt x="40" y="52"/>
                      <a:pt x="38" y="52"/>
                      <a:pt x="38" y="52"/>
                    </a:cubicBezTo>
                    <a:cubicBezTo>
                      <a:pt x="37" y="53"/>
                      <a:pt x="37" y="53"/>
                      <a:pt x="37" y="53"/>
                    </a:cubicBezTo>
                    <a:cubicBezTo>
                      <a:pt x="30" y="55"/>
                      <a:pt x="23" y="52"/>
                      <a:pt x="18" y="50"/>
                    </a:cubicBezTo>
                    <a:cubicBezTo>
                      <a:pt x="17" y="49"/>
                      <a:pt x="16" y="48"/>
                      <a:pt x="15" y="47"/>
                    </a:cubicBezTo>
                    <a:cubicBezTo>
                      <a:pt x="11" y="45"/>
                      <a:pt x="8" y="43"/>
                      <a:pt x="7" y="40"/>
                    </a:cubicBezTo>
                    <a:cubicBezTo>
                      <a:pt x="7" y="41"/>
                      <a:pt x="8" y="41"/>
                      <a:pt x="9" y="41"/>
                    </a:cubicBezTo>
                    <a:cubicBezTo>
                      <a:pt x="10" y="41"/>
                      <a:pt x="11" y="41"/>
                      <a:pt x="12" y="41"/>
                    </a:cubicBezTo>
                    <a:cubicBezTo>
                      <a:pt x="13" y="41"/>
                      <a:pt x="13" y="41"/>
                      <a:pt x="13" y="41"/>
                    </a:cubicBezTo>
                    <a:cubicBezTo>
                      <a:pt x="14" y="42"/>
                      <a:pt x="16" y="42"/>
                      <a:pt x="17" y="42"/>
                    </a:cubicBezTo>
                    <a:cubicBezTo>
                      <a:pt x="16" y="43"/>
                      <a:pt x="16" y="44"/>
                      <a:pt x="16" y="45"/>
                    </a:cubicBezTo>
                    <a:cubicBezTo>
                      <a:pt x="16" y="47"/>
                      <a:pt x="16" y="47"/>
                      <a:pt x="16" y="47"/>
                    </a:cubicBezTo>
                    <a:cubicBezTo>
                      <a:pt x="17" y="47"/>
                      <a:pt x="17" y="47"/>
                      <a:pt x="17" y="47"/>
                    </a:cubicBezTo>
                    <a:cubicBezTo>
                      <a:pt x="22" y="50"/>
                      <a:pt x="34" y="50"/>
                      <a:pt x="40" y="47"/>
                    </a:cubicBezTo>
                    <a:cubicBezTo>
                      <a:pt x="42" y="46"/>
                      <a:pt x="44" y="44"/>
                      <a:pt x="45" y="4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8" name="Freeform 101">
                <a:extLst>
                  <a:ext uri="{FF2B5EF4-FFF2-40B4-BE49-F238E27FC236}">
                    <a16:creationId xmlns:a16="http://schemas.microsoft.com/office/drawing/2014/main" id="{C45B309A-1D3B-522E-CA89-9C7F9133D06E}"/>
                  </a:ext>
                </a:extLst>
              </p:cNvPr>
              <p:cNvSpPr>
                <a:spLocks/>
              </p:cNvSpPr>
              <p:nvPr/>
            </p:nvSpPr>
            <p:spPr bwMode="auto">
              <a:xfrm>
                <a:off x="10099834" y="4674491"/>
                <a:ext cx="13783" cy="11484"/>
              </a:xfrm>
              <a:custGeom>
                <a:avLst/>
                <a:gdLst>
                  <a:gd name="T0" fmla="*/ 3 w 27"/>
                  <a:gd name="T1" fmla="*/ 6 h 22"/>
                  <a:gd name="T2" fmla="*/ 11 w 27"/>
                  <a:gd name="T3" fmla="*/ 20 h 22"/>
                  <a:gd name="T4" fmla="*/ 25 w 27"/>
                  <a:gd name="T5" fmla="*/ 15 h 22"/>
                  <a:gd name="T6" fmla="*/ 20 w 27"/>
                  <a:gd name="T7" fmla="*/ 3 h 22"/>
                  <a:gd name="T8" fmla="*/ 3 w 27"/>
                  <a:gd name="T9" fmla="*/ 6 h 22"/>
                </a:gdLst>
                <a:ahLst/>
                <a:cxnLst>
                  <a:cxn ang="0">
                    <a:pos x="T0" y="T1"/>
                  </a:cxn>
                  <a:cxn ang="0">
                    <a:pos x="T2" y="T3"/>
                  </a:cxn>
                  <a:cxn ang="0">
                    <a:pos x="T4" y="T5"/>
                  </a:cxn>
                  <a:cxn ang="0">
                    <a:pos x="T6" y="T7"/>
                  </a:cxn>
                  <a:cxn ang="0">
                    <a:pos x="T8" y="T9"/>
                  </a:cxn>
                </a:cxnLst>
                <a:rect l="0" t="0" r="r" b="b"/>
                <a:pathLst>
                  <a:path w="27" h="22">
                    <a:moveTo>
                      <a:pt x="3" y="6"/>
                    </a:moveTo>
                    <a:cubicBezTo>
                      <a:pt x="0" y="11"/>
                      <a:pt x="6" y="18"/>
                      <a:pt x="11" y="20"/>
                    </a:cubicBezTo>
                    <a:cubicBezTo>
                      <a:pt x="17" y="22"/>
                      <a:pt x="23" y="19"/>
                      <a:pt x="25" y="15"/>
                    </a:cubicBezTo>
                    <a:cubicBezTo>
                      <a:pt x="27" y="11"/>
                      <a:pt x="24" y="4"/>
                      <a:pt x="20" y="3"/>
                    </a:cubicBezTo>
                    <a:cubicBezTo>
                      <a:pt x="15" y="0"/>
                      <a:pt x="6" y="1"/>
                      <a:pt x="3" y="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69" name="Freeform 102">
                <a:extLst>
                  <a:ext uri="{FF2B5EF4-FFF2-40B4-BE49-F238E27FC236}">
                    <a16:creationId xmlns:a16="http://schemas.microsoft.com/office/drawing/2014/main" id="{FE320BD5-0882-E8C6-56FA-516DFC50B159}"/>
                  </a:ext>
                </a:extLst>
              </p:cNvPr>
              <p:cNvSpPr>
                <a:spLocks noEditPoints="1"/>
              </p:cNvSpPr>
              <p:nvPr/>
            </p:nvSpPr>
            <p:spPr bwMode="auto">
              <a:xfrm>
                <a:off x="10099834" y="4672193"/>
                <a:ext cx="13783" cy="13782"/>
              </a:xfrm>
              <a:custGeom>
                <a:avLst/>
                <a:gdLst>
                  <a:gd name="T0" fmla="*/ 27 w 28"/>
                  <a:gd name="T1" fmla="*/ 9 h 25"/>
                  <a:gd name="T2" fmla="*/ 21 w 28"/>
                  <a:gd name="T3" fmla="*/ 3 h 25"/>
                  <a:gd name="T4" fmla="*/ 2 w 28"/>
                  <a:gd name="T5" fmla="*/ 6 h 25"/>
                  <a:gd name="T6" fmla="*/ 2 w 28"/>
                  <a:gd name="T7" fmla="*/ 7 h 25"/>
                  <a:gd name="T8" fmla="*/ 2 w 28"/>
                  <a:gd name="T9" fmla="*/ 7 h 25"/>
                  <a:gd name="T10" fmla="*/ 2 w 28"/>
                  <a:gd name="T11" fmla="*/ 7 h 25"/>
                  <a:gd name="T12" fmla="*/ 1 w 28"/>
                  <a:gd name="T13" fmla="*/ 7 h 25"/>
                  <a:gd name="T14" fmla="*/ 1 w 28"/>
                  <a:gd name="T15" fmla="*/ 7 h 25"/>
                  <a:gd name="T16" fmla="*/ 1 w 28"/>
                  <a:gd name="T17" fmla="*/ 8 h 25"/>
                  <a:gd name="T18" fmla="*/ 1 w 28"/>
                  <a:gd name="T19" fmla="*/ 9 h 25"/>
                  <a:gd name="T20" fmla="*/ 1 w 28"/>
                  <a:gd name="T21" fmla="*/ 15 h 25"/>
                  <a:gd name="T22" fmla="*/ 1 w 28"/>
                  <a:gd name="T23" fmla="*/ 15 h 25"/>
                  <a:gd name="T24" fmla="*/ 2 w 28"/>
                  <a:gd name="T25" fmla="*/ 16 h 25"/>
                  <a:gd name="T26" fmla="*/ 2 w 28"/>
                  <a:gd name="T27" fmla="*/ 16 h 25"/>
                  <a:gd name="T28" fmla="*/ 2 w 28"/>
                  <a:gd name="T29" fmla="*/ 17 h 25"/>
                  <a:gd name="T30" fmla="*/ 2 w 28"/>
                  <a:gd name="T31" fmla="*/ 17 h 25"/>
                  <a:gd name="T32" fmla="*/ 2 w 28"/>
                  <a:gd name="T33" fmla="*/ 17 h 25"/>
                  <a:gd name="T34" fmla="*/ 2 w 28"/>
                  <a:gd name="T35" fmla="*/ 17 h 25"/>
                  <a:gd name="T36" fmla="*/ 3 w 28"/>
                  <a:gd name="T37" fmla="*/ 18 h 25"/>
                  <a:gd name="T38" fmla="*/ 3 w 28"/>
                  <a:gd name="T39" fmla="*/ 18 h 25"/>
                  <a:gd name="T40" fmla="*/ 10 w 28"/>
                  <a:gd name="T41" fmla="*/ 24 h 25"/>
                  <a:gd name="T42" fmla="*/ 16 w 28"/>
                  <a:gd name="T43" fmla="*/ 25 h 25"/>
                  <a:gd name="T44" fmla="*/ 22 w 28"/>
                  <a:gd name="T45" fmla="*/ 23 h 25"/>
                  <a:gd name="T46" fmla="*/ 22 w 28"/>
                  <a:gd name="T47" fmla="*/ 23 h 25"/>
                  <a:gd name="T48" fmla="*/ 23 w 28"/>
                  <a:gd name="T49" fmla="*/ 23 h 25"/>
                  <a:gd name="T50" fmla="*/ 23 w 28"/>
                  <a:gd name="T51" fmla="*/ 23 h 25"/>
                  <a:gd name="T52" fmla="*/ 23 w 28"/>
                  <a:gd name="T53" fmla="*/ 23 h 25"/>
                  <a:gd name="T54" fmla="*/ 23 w 28"/>
                  <a:gd name="T55" fmla="*/ 22 h 25"/>
                  <a:gd name="T56" fmla="*/ 24 w 28"/>
                  <a:gd name="T57" fmla="*/ 22 h 25"/>
                  <a:gd name="T58" fmla="*/ 24 w 28"/>
                  <a:gd name="T59" fmla="*/ 22 h 25"/>
                  <a:gd name="T60" fmla="*/ 24 w 28"/>
                  <a:gd name="T61" fmla="*/ 22 h 25"/>
                  <a:gd name="T62" fmla="*/ 24 w 28"/>
                  <a:gd name="T63" fmla="*/ 21 h 25"/>
                  <a:gd name="T64" fmla="*/ 27 w 28"/>
                  <a:gd name="T65" fmla="*/ 18 h 25"/>
                  <a:gd name="T66" fmla="*/ 27 w 28"/>
                  <a:gd name="T67" fmla="*/ 9 h 25"/>
                  <a:gd name="T68" fmla="*/ 12 w 28"/>
                  <a:gd name="T69" fmla="*/ 20 h 25"/>
                  <a:gd name="T70" fmla="*/ 5 w 28"/>
                  <a:gd name="T71" fmla="*/ 14 h 25"/>
                  <a:gd name="T72" fmla="*/ 5 w 28"/>
                  <a:gd name="T73" fmla="*/ 9 h 25"/>
                  <a:gd name="T74" fmla="*/ 5 w 28"/>
                  <a:gd name="T75" fmla="*/ 9 h 25"/>
                  <a:gd name="T76" fmla="*/ 14 w 28"/>
                  <a:gd name="T77" fmla="*/ 5 h 25"/>
                  <a:gd name="T78" fmla="*/ 20 w 28"/>
                  <a:gd name="T79" fmla="*/ 6 h 25"/>
                  <a:gd name="T80" fmla="*/ 23 w 28"/>
                  <a:gd name="T81" fmla="*/ 11 h 25"/>
                  <a:gd name="T82" fmla="*/ 24 w 28"/>
                  <a:gd name="T83" fmla="*/ 16 h 25"/>
                  <a:gd name="T84" fmla="*/ 12 w 28"/>
                  <a:gd name="T8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 h="25">
                    <a:moveTo>
                      <a:pt x="27" y="9"/>
                    </a:moveTo>
                    <a:cubicBezTo>
                      <a:pt x="26" y="6"/>
                      <a:pt x="24" y="4"/>
                      <a:pt x="21" y="3"/>
                    </a:cubicBezTo>
                    <a:cubicBezTo>
                      <a:pt x="16" y="0"/>
                      <a:pt x="6" y="1"/>
                      <a:pt x="2" y="6"/>
                    </a:cubicBezTo>
                    <a:cubicBezTo>
                      <a:pt x="2" y="6"/>
                      <a:pt x="2" y="6"/>
                      <a:pt x="2" y="7"/>
                    </a:cubicBezTo>
                    <a:cubicBezTo>
                      <a:pt x="2" y="7"/>
                      <a:pt x="2" y="7"/>
                      <a:pt x="2" y="7"/>
                    </a:cubicBezTo>
                    <a:cubicBezTo>
                      <a:pt x="2" y="7"/>
                      <a:pt x="2" y="7"/>
                      <a:pt x="2" y="7"/>
                    </a:cubicBezTo>
                    <a:cubicBezTo>
                      <a:pt x="1" y="7"/>
                      <a:pt x="1" y="7"/>
                      <a:pt x="1" y="7"/>
                    </a:cubicBezTo>
                    <a:cubicBezTo>
                      <a:pt x="1" y="7"/>
                      <a:pt x="1" y="7"/>
                      <a:pt x="1" y="7"/>
                    </a:cubicBezTo>
                    <a:cubicBezTo>
                      <a:pt x="1" y="7"/>
                      <a:pt x="1" y="8"/>
                      <a:pt x="1" y="8"/>
                    </a:cubicBezTo>
                    <a:cubicBezTo>
                      <a:pt x="1" y="8"/>
                      <a:pt x="1" y="8"/>
                      <a:pt x="1" y="9"/>
                    </a:cubicBezTo>
                    <a:cubicBezTo>
                      <a:pt x="0" y="11"/>
                      <a:pt x="0" y="13"/>
                      <a:pt x="1" y="15"/>
                    </a:cubicBezTo>
                    <a:cubicBezTo>
                      <a:pt x="1" y="15"/>
                      <a:pt x="1" y="15"/>
                      <a:pt x="1" y="15"/>
                    </a:cubicBezTo>
                    <a:cubicBezTo>
                      <a:pt x="1" y="15"/>
                      <a:pt x="1" y="16"/>
                      <a:pt x="2" y="16"/>
                    </a:cubicBezTo>
                    <a:cubicBezTo>
                      <a:pt x="2" y="16"/>
                      <a:pt x="2" y="16"/>
                      <a:pt x="2" y="16"/>
                    </a:cubicBezTo>
                    <a:cubicBezTo>
                      <a:pt x="2" y="16"/>
                      <a:pt x="2" y="16"/>
                      <a:pt x="2" y="17"/>
                    </a:cubicBezTo>
                    <a:cubicBezTo>
                      <a:pt x="2" y="17"/>
                      <a:pt x="2" y="17"/>
                      <a:pt x="2" y="17"/>
                    </a:cubicBezTo>
                    <a:cubicBezTo>
                      <a:pt x="2" y="17"/>
                      <a:pt x="2" y="17"/>
                      <a:pt x="2" y="17"/>
                    </a:cubicBezTo>
                    <a:cubicBezTo>
                      <a:pt x="2" y="17"/>
                      <a:pt x="2" y="17"/>
                      <a:pt x="2" y="17"/>
                    </a:cubicBezTo>
                    <a:cubicBezTo>
                      <a:pt x="2" y="17"/>
                      <a:pt x="2" y="17"/>
                      <a:pt x="3" y="18"/>
                    </a:cubicBezTo>
                    <a:cubicBezTo>
                      <a:pt x="3" y="18"/>
                      <a:pt x="3" y="18"/>
                      <a:pt x="3" y="18"/>
                    </a:cubicBezTo>
                    <a:cubicBezTo>
                      <a:pt x="5" y="21"/>
                      <a:pt x="7" y="23"/>
                      <a:pt x="10" y="24"/>
                    </a:cubicBezTo>
                    <a:cubicBezTo>
                      <a:pt x="12" y="24"/>
                      <a:pt x="14" y="25"/>
                      <a:pt x="16" y="25"/>
                    </a:cubicBezTo>
                    <a:cubicBezTo>
                      <a:pt x="18" y="25"/>
                      <a:pt x="20" y="24"/>
                      <a:pt x="22" y="23"/>
                    </a:cubicBezTo>
                    <a:cubicBezTo>
                      <a:pt x="22" y="23"/>
                      <a:pt x="22" y="23"/>
                      <a:pt x="22" y="23"/>
                    </a:cubicBezTo>
                    <a:cubicBezTo>
                      <a:pt x="22" y="23"/>
                      <a:pt x="23" y="23"/>
                      <a:pt x="23" y="23"/>
                    </a:cubicBezTo>
                    <a:cubicBezTo>
                      <a:pt x="23" y="23"/>
                      <a:pt x="23" y="23"/>
                      <a:pt x="23" y="23"/>
                    </a:cubicBezTo>
                    <a:cubicBezTo>
                      <a:pt x="23" y="23"/>
                      <a:pt x="23" y="23"/>
                      <a:pt x="23" y="23"/>
                    </a:cubicBezTo>
                    <a:cubicBezTo>
                      <a:pt x="23" y="23"/>
                      <a:pt x="23" y="22"/>
                      <a:pt x="23" y="22"/>
                    </a:cubicBezTo>
                    <a:cubicBezTo>
                      <a:pt x="23" y="22"/>
                      <a:pt x="24" y="22"/>
                      <a:pt x="24" y="22"/>
                    </a:cubicBezTo>
                    <a:cubicBezTo>
                      <a:pt x="24" y="22"/>
                      <a:pt x="24" y="22"/>
                      <a:pt x="24" y="22"/>
                    </a:cubicBezTo>
                    <a:cubicBezTo>
                      <a:pt x="24" y="22"/>
                      <a:pt x="24" y="22"/>
                      <a:pt x="24" y="22"/>
                    </a:cubicBezTo>
                    <a:cubicBezTo>
                      <a:pt x="24" y="22"/>
                      <a:pt x="24" y="21"/>
                      <a:pt x="24" y="21"/>
                    </a:cubicBezTo>
                    <a:cubicBezTo>
                      <a:pt x="26" y="20"/>
                      <a:pt x="27" y="19"/>
                      <a:pt x="27" y="18"/>
                    </a:cubicBezTo>
                    <a:cubicBezTo>
                      <a:pt x="28" y="15"/>
                      <a:pt x="28" y="12"/>
                      <a:pt x="27" y="9"/>
                    </a:cubicBezTo>
                    <a:close/>
                    <a:moveTo>
                      <a:pt x="12" y="20"/>
                    </a:moveTo>
                    <a:cubicBezTo>
                      <a:pt x="9" y="19"/>
                      <a:pt x="6" y="16"/>
                      <a:pt x="5" y="14"/>
                    </a:cubicBezTo>
                    <a:cubicBezTo>
                      <a:pt x="4" y="12"/>
                      <a:pt x="4" y="11"/>
                      <a:pt x="5" y="9"/>
                    </a:cubicBezTo>
                    <a:cubicBezTo>
                      <a:pt x="5" y="9"/>
                      <a:pt x="5" y="9"/>
                      <a:pt x="5" y="9"/>
                    </a:cubicBezTo>
                    <a:cubicBezTo>
                      <a:pt x="6" y="6"/>
                      <a:pt x="10" y="5"/>
                      <a:pt x="14" y="5"/>
                    </a:cubicBezTo>
                    <a:cubicBezTo>
                      <a:pt x="16" y="5"/>
                      <a:pt x="18" y="6"/>
                      <a:pt x="20" y="6"/>
                    </a:cubicBezTo>
                    <a:cubicBezTo>
                      <a:pt x="21" y="7"/>
                      <a:pt x="23" y="9"/>
                      <a:pt x="23" y="11"/>
                    </a:cubicBezTo>
                    <a:cubicBezTo>
                      <a:pt x="24" y="13"/>
                      <a:pt x="24" y="15"/>
                      <a:pt x="24" y="16"/>
                    </a:cubicBezTo>
                    <a:cubicBezTo>
                      <a:pt x="22" y="19"/>
                      <a:pt x="17" y="22"/>
                      <a:pt x="12" y="2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0" name="Freeform 103">
                <a:extLst>
                  <a:ext uri="{FF2B5EF4-FFF2-40B4-BE49-F238E27FC236}">
                    <a16:creationId xmlns:a16="http://schemas.microsoft.com/office/drawing/2014/main" id="{7940EC7E-9E51-6737-8FDB-5FB927A85F37}"/>
                  </a:ext>
                </a:extLst>
              </p:cNvPr>
              <p:cNvSpPr>
                <a:spLocks/>
              </p:cNvSpPr>
              <p:nvPr/>
            </p:nvSpPr>
            <p:spPr bwMode="auto">
              <a:xfrm>
                <a:off x="10095240" y="4681381"/>
                <a:ext cx="16079" cy="13782"/>
              </a:xfrm>
              <a:custGeom>
                <a:avLst/>
                <a:gdLst>
                  <a:gd name="T0" fmla="*/ 9 w 30"/>
                  <a:gd name="T1" fmla="*/ 0 h 25"/>
                  <a:gd name="T2" fmla="*/ 1 w 30"/>
                  <a:gd name="T3" fmla="*/ 14 h 25"/>
                  <a:gd name="T4" fmla="*/ 12 w 30"/>
                  <a:gd name="T5" fmla="*/ 24 h 25"/>
                  <a:gd name="T6" fmla="*/ 27 w 30"/>
                  <a:gd name="T7" fmla="*/ 16 h 25"/>
                  <a:gd name="T8" fmla="*/ 30 w 30"/>
                  <a:gd name="T9" fmla="*/ 7 h 25"/>
                  <a:gd name="T10" fmla="*/ 28 w 30"/>
                  <a:gd name="T11" fmla="*/ 5 h 25"/>
                  <a:gd name="T12" fmla="*/ 9 w 3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 h="25">
                    <a:moveTo>
                      <a:pt x="9" y="0"/>
                    </a:moveTo>
                    <a:cubicBezTo>
                      <a:pt x="5" y="0"/>
                      <a:pt x="0" y="9"/>
                      <a:pt x="1" y="14"/>
                    </a:cubicBezTo>
                    <a:cubicBezTo>
                      <a:pt x="1" y="19"/>
                      <a:pt x="7" y="24"/>
                      <a:pt x="12" y="24"/>
                    </a:cubicBezTo>
                    <a:cubicBezTo>
                      <a:pt x="18" y="25"/>
                      <a:pt x="25" y="21"/>
                      <a:pt x="27" y="16"/>
                    </a:cubicBezTo>
                    <a:cubicBezTo>
                      <a:pt x="29" y="14"/>
                      <a:pt x="30" y="11"/>
                      <a:pt x="30" y="7"/>
                    </a:cubicBezTo>
                    <a:cubicBezTo>
                      <a:pt x="29" y="6"/>
                      <a:pt x="29" y="5"/>
                      <a:pt x="28" y="5"/>
                    </a:cubicBezTo>
                    <a:cubicBezTo>
                      <a:pt x="19" y="10"/>
                      <a:pt x="11" y="4"/>
                      <a:pt x="9"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1" name="Freeform 104">
                <a:extLst>
                  <a:ext uri="{FF2B5EF4-FFF2-40B4-BE49-F238E27FC236}">
                    <a16:creationId xmlns:a16="http://schemas.microsoft.com/office/drawing/2014/main" id="{0EA9E698-6F4C-D3F6-13F1-0542119EFB3F}"/>
                  </a:ext>
                </a:extLst>
              </p:cNvPr>
              <p:cNvSpPr>
                <a:spLocks noEditPoints="1"/>
              </p:cNvSpPr>
              <p:nvPr/>
            </p:nvSpPr>
            <p:spPr bwMode="auto">
              <a:xfrm>
                <a:off x="10095240" y="4681381"/>
                <a:ext cx="16079" cy="13782"/>
              </a:xfrm>
              <a:custGeom>
                <a:avLst/>
                <a:gdLst>
                  <a:gd name="T0" fmla="*/ 33 w 34"/>
                  <a:gd name="T1" fmla="*/ 7 h 28"/>
                  <a:gd name="T2" fmla="*/ 33 w 34"/>
                  <a:gd name="T3" fmla="*/ 7 h 28"/>
                  <a:gd name="T4" fmla="*/ 32 w 34"/>
                  <a:gd name="T5" fmla="*/ 6 h 28"/>
                  <a:gd name="T6" fmla="*/ 32 w 34"/>
                  <a:gd name="T7" fmla="*/ 5 h 28"/>
                  <a:gd name="T8" fmla="*/ 31 w 34"/>
                  <a:gd name="T9" fmla="*/ 5 h 28"/>
                  <a:gd name="T10" fmla="*/ 31 w 34"/>
                  <a:gd name="T11" fmla="*/ 5 h 28"/>
                  <a:gd name="T12" fmla="*/ 30 w 34"/>
                  <a:gd name="T13" fmla="*/ 5 h 28"/>
                  <a:gd name="T14" fmla="*/ 19 w 34"/>
                  <a:gd name="T15" fmla="*/ 6 h 28"/>
                  <a:gd name="T16" fmla="*/ 13 w 34"/>
                  <a:gd name="T17" fmla="*/ 1 h 28"/>
                  <a:gd name="T18" fmla="*/ 12 w 34"/>
                  <a:gd name="T19" fmla="*/ 0 h 28"/>
                  <a:gd name="T20" fmla="*/ 11 w 34"/>
                  <a:gd name="T21" fmla="*/ 0 h 28"/>
                  <a:gd name="T22" fmla="*/ 11 w 34"/>
                  <a:gd name="T23" fmla="*/ 0 h 28"/>
                  <a:gd name="T24" fmla="*/ 11 w 34"/>
                  <a:gd name="T25" fmla="*/ 0 h 28"/>
                  <a:gd name="T26" fmla="*/ 9 w 34"/>
                  <a:gd name="T27" fmla="*/ 0 h 28"/>
                  <a:gd name="T28" fmla="*/ 7 w 34"/>
                  <a:gd name="T29" fmla="*/ 2 h 28"/>
                  <a:gd name="T30" fmla="*/ 7 w 34"/>
                  <a:gd name="T31" fmla="*/ 2 h 28"/>
                  <a:gd name="T32" fmla="*/ 6 w 34"/>
                  <a:gd name="T33" fmla="*/ 3 h 28"/>
                  <a:gd name="T34" fmla="*/ 5 w 34"/>
                  <a:gd name="T35" fmla="*/ 3 h 28"/>
                  <a:gd name="T36" fmla="*/ 1 w 34"/>
                  <a:gd name="T37" fmla="*/ 16 h 28"/>
                  <a:gd name="T38" fmla="*/ 13 w 34"/>
                  <a:gd name="T39" fmla="*/ 28 h 28"/>
                  <a:gd name="T40" fmla="*/ 13 w 34"/>
                  <a:gd name="T41" fmla="*/ 28 h 28"/>
                  <a:gd name="T42" fmla="*/ 14 w 34"/>
                  <a:gd name="T43" fmla="*/ 28 h 28"/>
                  <a:gd name="T44" fmla="*/ 14 w 34"/>
                  <a:gd name="T45" fmla="*/ 28 h 28"/>
                  <a:gd name="T46" fmla="*/ 15 w 34"/>
                  <a:gd name="T47" fmla="*/ 28 h 28"/>
                  <a:gd name="T48" fmla="*/ 31 w 34"/>
                  <a:gd name="T49" fmla="*/ 19 h 28"/>
                  <a:gd name="T50" fmla="*/ 34 w 34"/>
                  <a:gd name="T51" fmla="*/ 9 h 28"/>
                  <a:gd name="T52" fmla="*/ 34 w 34"/>
                  <a:gd name="T53" fmla="*/ 8 h 28"/>
                  <a:gd name="T54" fmla="*/ 33 w 34"/>
                  <a:gd name="T55" fmla="*/ 8 h 28"/>
                  <a:gd name="T56" fmla="*/ 8 w 34"/>
                  <a:gd name="T57" fmla="*/ 7 h 28"/>
                  <a:gd name="T58" fmla="*/ 18 w 34"/>
                  <a:gd name="T59" fmla="*/ 10 h 28"/>
                  <a:gd name="T60" fmla="*/ 30 w 34"/>
                  <a:gd name="T61" fmla="*/ 10 h 28"/>
                  <a:gd name="T62" fmla="*/ 14 w 34"/>
                  <a:gd name="T63" fmla="*/ 24 h 28"/>
                  <a:gd name="T64" fmla="*/ 4 w 34"/>
                  <a:gd name="T6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28">
                    <a:moveTo>
                      <a:pt x="33" y="8"/>
                    </a:moveTo>
                    <a:cubicBezTo>
                      <a:pt x="33" y="7"/>
                      <a:pt x="33" y="7"/>
                      <a:pt x="33" y="7"/>
                    </a:cubicBezTo>
                    <a:cubicBezTo>
                      <a:pt x="33" y="7"/>
                      <a:pt x="33" y="7"/>
                      <a:pt x="33" y="7"/>
                    </a:cubicBezTo>
                    <a:cubicBezTo>
                      <a:pt x="33" y="7"/>
                      <a:pt x="33" y="7"/>
                      <a:pt x="33" y="7"/>
                    </a:cubicBezTo>
                    <a:cubicBezTo>
                      <a:pt x="33" y="7"/>
                      <a:pt x="33" y="7"/>
                      <a:pt x="33" y="6"/>
                    </a:cubicBezTo>
                    <a:cubicBezTo>
                      <a:pt x="33" y="6"/>
                      <a:pt x="32" y="6"/>
                      <a:pt x="32" y="6"/>
                    </a:cubicBezTo>
                    <a:cubicBezTo>
                      <a:pt x="32" y="6"/>
                      <a:pt x="32" y="6"/>
                      <a:pt x="32" y="6"/>
                    </a:cubicBezTo>
                    <a:cubicBezTo>
                      <a:pt x="32" y="5"/>
                      <a:pt x="32" y="5"/>
                      <a:pt x="32" y="5"/>
                    </a:cubicBezTo>
                    <a:cubicBezTo>
                      <a:pt x="31" y="5"/>
                      <a:pt x="31" y="5"/>
                      <a:pt x="31" y="5"/>
                    </a:cubicBezTo>
                    <a:cubicBezTo>
                      <a:pt x="31" y="5"/>
                      <a:pt x="31" y="5"/>
                      <a:pt x="31" y="5"/>
                    </a:cubicBezTo>
                    <a:cubicBezTo>
                      <a:pt x="31" y="5"/>
                      <a:pt x="31" y="5"/>
                      <a:pt x="31" y="5"/>
                    </a:cubicBezTo>
                    <a:cubicBezTo>
                      <a:pt x="31" y="5"/>
                      <a:pt x="31" y="5"/>
                      <a:pt x="31" y="5"/>
                    </a:cubicBezTo>
                    <a:cubicBezTo>
                      <a:pt x="31" y="4"/>
                      <a:pt x="31" y="4"/>
                      <a:pt x="31" y="4"/>
                    </a:cubicBezTo>
                    <a:cubicBezTo>
                      <a:pt x="30" y="5"/>
                      <a:pt x="30" y="5"/>
                      <a:pt x="30" y="5"/>
                    </a:cubicBezTo>
                    <a:cubicBezTo>
                      <a:pt x="29" y="5"/>
                      <a:pt x="29" y="5"/>
                      <a:pt x="29" y="5"/>
                    </a:cubicBezTo>
                    <a:cubicBezTo>
                      <a:pt x="26" y="7"/>
                      <a:pt x="23" y="7"/>
                      <a:pt x="19" y="6"/>
                    </a:cubicBezTo>
                    <a:cubicBezTo>
                      <a:pt x="17" y="5"/>
                      <a:pt x="15" y="4"/>
                      <a:pt x="14" y="2"/>
                    </a:cubicBezTo>
                    <a:cubicBezTo>
                      <a:pt x="14" y="2"/>
                      <a:pt x="13" y="1"/>
                      <a:pt x="13" y="1"/>
                    </a:cubicBezTo>
                    <a:cubicBezTo>
                      <a:pt x="13" y="0"/>
                      <a:pt x="13" y="0"/>
                      <a:pt x="13"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9" y="0"/>
                    </a:cubicBezTo>
                    <a:cubicBezTo>
                      <a:pt x="9" y="1"/>
                      <a:pt x="8" y="1"/>
                      <a:pt x="7" y="1"/>
                    </a:cubicBezTo>
                    <a:cubicBezTo>
                      <a:pt x="7" y="2"/>
                      <a:pt x="7" y="2"/>
                      <a:pt x="7" y="2"/>
                    </a:cubicBezTo>
                    <a:cubicBezTo>
                      <a:pt x="7" y="2"/>
                      <a:pt x="7" y="2"/>
                      <a:pt x="7" y="2"/>
                    </a:cubicBezTo>
                    <a:cubicBezTo>
                      <a:pt x="7" y="2"/>
                      <a:pt x="7" y="2"/>
                      <a:pt x="7" y="2"/>
                    </a:cubicBezTo>
                    <a:cubicBezTo>
                      <a:pt x="6" y="2"/>
                      <a:pt x="6" y="2"/>
                      <a:pt x="6" y="2"/>
                    </a:cubicBezTo>
                    <a:cubicBezTo>
                      <a:pt x="6" y="2"/>
                      <a:pt x="6" y="3"/>
                      <a:pt x="6" y="3"/>
                    </a:cubicBezTo>
                    <a:cubicBezTo>
                      <a:pt x="6" y="3"/>
                      <a:pt x="6" y="3"/>
                      <a:pt x="6" y="3"/>
                    </a:cubicBezTo>
                    <a:cubicBezTo>
                      <a:pt x="6" y="3"/>
                      <a:pt x="5" y="3"/>
                      <a:pt x="5" y="3"/>
                    </a:cubicBezTo>
                    <a:cubicBezTo>
                      <a:pt x="5" y="4"/>
                      <a:pt x="5" y="4"/>
                      <a:pt x="5" y="4"/>
                    </a:cubicBezTo>
                    <a:cubicBezTo>
                      <a:pt x="2" y="7"/>
                      <a:pt x="0" y="12"/>
                      <a:pt x="1" y="16"/>
                    </a:cubicBezTo>
                    <a:cubicBezTo>
                      <a:pt x="1" y="22"/>
                      <a:pt x="6" y="27"/>
                      <a:pt x="12" y="28"/>
                    </a:cubicBezTo>
                    <a:cubicBezTo>
                      <a:pt x="12" y="28"/>
                      <a:pt x="12" y="28"/>
                      <a:pt x="13" y="28"/>
                    </a:cubicBezTo>
                    <a:cubicBezTo>
                      <a:pt x="13" y="28"/>
                      <a:pt x="13" y="28"/>
                      <a:pt x="13" y="28"/>
                    </a:cubicBezTo>
                    <a:cubicBezTo>
                      <a:pt x="13" y="28"/>
                      <a:pt x="13" y="28"/>
                      <a:pt x="13" y="28"/>
                    </a:cubicBezTo>
                    <a:cubicBezTo>
                      <a:pt x="13" y="28"/>
                      <a:pt x="13" y="28"/>
                      <a:pt x="14" y="28"/>
                    </a:cubicBezTo>
                    <a:cubicBezTo>
                      <a:pt x="14" y="28"/>
                      <a:pt x="14" y="28"/>
                      <a:pt x="14" y="28"/>
                    </a:cubicBezTo>
                    <a:cubicBezTo>
                      <a:pt x="14" y="28"/>
                      <a:pt x="14" y="28"/>
                      <a:pt x="14" y="28"/>
                    </a:cubicBezTo>
                    <a:cubicBezTo>
                      <a:pt x="14" y="28"/>
                      <a:pt x="14" y="28"/>
                      <a:pt x="14" y="28"/>
                    </a:cubicBezTo>
                    <a:cubicBezTo>
                      <a:pt x="14" y="28"/>
                      <a:pt x="14" y="28"/>
                      <a:pt x="14" y="28"/>
                    </a:cubicBezTo>
                    <a:cubicBezTo>
                      <a:pt x="14" y="28"/>
                      <a:pt x="14" y="28"/>
                      <a:pt x="15" y="28"/>
                    </a:cubicBezTo>
                    <a:cubicBezTo>
                      <a:pt x="15" y="28"/>
                      <a:pt x="15" y="28"/>
                      <a:pt x="16" y="28"/>
                    </a:cubicBezTo>
                    <a:cubicBezTo>
                      <a:pt x="22" y="28"/>
                      <a:pt x="28" y="24"/>
                      <a:pt x="31" y="19"/>
                    </a:cubicBezTo>
                    <a:cubicBezTo>
                      <a:pt x="33" y="16"/>
                      <a:pt x="34" y="13"/>
                      <a:pt x="34" y="9"/>
                    </a:cubicBezTo>
                    <a:cubicBezTo>
                      <a:pt x="34" y="9"/>
                      <a:pt x="34" y="9"/>
                      <a:pt x="34" y="9"/>
                    </a:cubicBezTo>
                    <a:cubicBezTo>
                      <a:pt x="34" y="8"/>
                      <a:pt x="34" y="8"/>
                      <a:pt x="34" y="8"/>
                    </a:cubicBezTo>
                    <a:cubicBezTo>
                      <a:pt x="34" y="8"/>
                      <a:pt x="34" y="8"/>
                      <a:pt x="34" y="8"/>
                    </a:cubicBezTo>
                    <a:cubicBezTo>
                      <a:pt x="34" y="8"/>
                      <a:pt x="34" y="8"/>
                      <a:pt x="34" y="8"/>
                    </a:cubicBezTo>
                    <a:lnTo>
                      <a:pt x="33" y="8"/>
                    </a:lnTo>
                    <a:close/>
                    <a:moveTo>
                      <a:pt x="4" y="16"/>
                    </a:moveTo>
                    <a:cubicBezTo>
                      <a:pt x="4" y="13"/>
                      <a:pt x="5" y="9"/>
                      <a:pt x="8" y="7"/>
                    </a:cubicBezTo>
                    <a:cubicBezTo>
                      <a:pt x="9" y="5"/>
                      <a:pt x="10" y="5"/>
                      <a:pt x="10" y="4"/>
                    </a:cubicBezTo>
                    <a:cubicBezTo>
                      <a:pt x="12" y="6"/>
                      <a:pt x="14" y="9"/>
                      <a:pt x="18" y="10"/>
                    </a:cubicBezTo>
                    <a:cubicBezTo>
                      <a:pt x="21" y="11"/>
                      <a:pt x="25" y="11"/>
                      <a:pt x="30" y="9"/>
                    </a:cubicBezTo>
                    <a:cubicBezTo>
                      <a:pt x="30" y="9"/>
                      <a:pt x="30" y="10"/>
                      <a:pt x="30" y="10"/>
                    </a:cubicBezTo>
                    <a:cubicBezTo>
                      <a:pt x="30" y="12"/>
                      <a:pt x="29" y="15"/>
                      <a:pt x="27" y="17"/>
                    </a:cubicBezTo>
                    <a:cubicBezTo>
                      <a:pt x="25" y="22"/>
                      <a:pt x="19" y="25"/>
                      <a:pt x="14" y="24"/>
                    </a:cubicBezTo>
                    <a:cubicBezTo>
                      <a:pt x="14" y="24"/>
                      <a:pt x="14" y="24"/>
                      <a:pt x="14" y="24"/>
                    </a:cubicBezTo>
                    <a:cubicBezTo>
                      <a:pt x="10" y="24"/>
                      <a:pt x="5" y="20"/>
                      <a:pt x="4" y="1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2" name="Freeform 105">
                <a:extLst>
                  <a:ext uri="{FF2B5EF4-FFF2-40B4-BE49-F238E27FC236}">
                    <a16:creationId xmlns:a16="http://schemas.microsoft.com/office/drawing/2014/main" id="{222C3B8D-7371-D7C0-D763-FDF2CEB82274}"/>
                  </a:ext>
                </a:extLst>
              </p:cNvPr>
              <p:cNvSpPr>
                <a:spLocks/>
              </p:cNvSpPr>
              <p:nvPr/>
            </p:nvSpPr>
            <p:spPr bwMode="auto">
              <a:xfrm>
                <a:off x="10102130" y="4683678"/>
                <a:ext cx="16081" cy="13782"/>
              </a:xfrm>
              <a:custGeom>
                <a:avLst/>
                <a:gdLst>
                  <a:gd name="T0" fmla="*/ 1 w 35"/>
                  <a:gd name="T1" fmla="*/ 21 h 28"/>
                  <a:gd name="T2" fmla="*/ 4 w 35"/>
                  <a:gd name="T3" fmla="*/ 27 h 28"/>
                  <a:gd name="T4" fmla="*/ 15 w 35"/>
                  <a:gd name="T5" fmla="*/ 27 h 28"/>
                  <a:gd name="T6" fmla="*/ 28 w 35"/>
                  <a:gd name="T7" fmla="*/ 19 h 28"/>
                  <a:gd name="T8" fmla="*/ 33 w 35"/>
                  <a:gd name="T9" fmla="*/ 14 h 28"/>
                  <a:gd name="T10" fmla="*/ 30 w 35"/>
                  <a:gd name="T11" fmla="*/ 4 h 28"/>
                  <a:gd name="T12" fmla="*/ 20 w 35"/>
                  <a:gd name="T13" fmla="*/ 3 h 28"/>
                  <a:gd name="T14" fmla="*/ 1 w 35"/>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8">
                    <a:moveTo>
                      <a:pt x="1" y="21"/>
                    </a:moveTo>
                    <a:cubicBezTo>
                      <a:pt x="0" y="23"/>
                      <a:pt x="2" y="26"/>
                      <a:pt x="4" y="27"/>
                    </a:cubicBezTo>
                    <a:cubicBezTo>
                      <a:pt x="8" y="28"/>
                      <a:pt x="12" y="28"/>
                      <a:pt x="15" y="27"/>
                    </a:cubicBezTo>
                    <a:cubicBezTo>
                      <a:pt x="20" y="25"/>
                      <a:pt x="24" y="23"/>
                      <a:pt x="28" y="19"/>
                    </a:cubicBezTo>
                    <a:cubicBezTo>
                      <a:pt x="30" y="18"/>
                      <a:pt x="32" y="16"/>
                      <a:pt x="33" y="14"/>
                    </a:cubicBezTo>
                    <a:cubicBezTo>
                      <a:pt x="35" y="10"/>
                      <a:pt x="33" y="6"/>
                      <a:pt x="30" y="4"/>
                    </a:cubicBezTo>
                    <a:cubicBezTo>
                      <a:pt x="27" y="2"/>
                      <a:pt x="25" y="0"/>
                      <a:pt x="20" y="3"/>
                    </a:cubicBezTo>
                    <a:cubicBezTo>
                      <a:pt x="20" y="14"/>
                      <a:pt x="11" y="21"/>
                      <a:pt x="1" y="2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3" name="Freeform 106">
                <a:extLst>
                  <a:ext uri="{FF2B5EF4-FFF2-40B4-BE49-F238E27FC236}">
                    <a16:creationId xmlns:a16="http://schemas.microsoft.com/office/drawing/2014/main" id="{EB436B20-4657-1693-C198-B347C75039EE}"/>
                  </a:ext>
                </a:extLst>
              </p:cNvPr>
              <p:cNvSpPr>
                <a:spLocks noEditPoints="1"/>
              </p:cNvSpPr>
              <p:nvPr/>
            </p:nvSpPr>
            <p:spPr bwMode="auto">
              <a:xfrm>
                <a:off x="10102130" y="4683678"/>
                <a:ext cx="16081" cy="16078"/>
              </a:xfrm>
              <a:custGeom>
                <a:avLst/>
                <a:gdLst>
                  <a:gd name="T0" fmla="*/ 35 w 36"/>
                  <a:gd name="T1" fmla="*/ 9 h 32"/>
                  <a:gd name="T2" fmla="*/ 35 w 36"/>
                  <a:gd name="T3" fmla="*/ 8 h 32"/>
                  <a:gd name="T4" fmla="*/ 35 w 36"/>
                  <a:gd name="T5" fmla="*/ 7 h 32"/>
                  <a:gd name="T6" fmla="*/ 32 w 36"/>
                  <a:gd name="T7" fmla="*/ 5 h 32"/>
                  <a:gd name="T8" fmla="*/ 21 w 36"/>
                  <a:gd name="T9" fmla="*/ 2 h 32"/>
                  <a:gd name="T10" fmla="*/ 20 w 36"/>
                  <a:gd name="T11" fmla="*/ 3 h 32"/>
                  <a:gd name="T12" fmla="*/ 19 w 36"/>
                  <a:gd name="T13" fmla="*/ 3 h 32"/>
                  <a:gd name="T14" fmla="*/ 19 w 36"/>
                  <a:gd name="T15" fmla="*/ 3 h 32"/>
                  <a:gd name="T16" fmla="*/ 19 w 36"/>
                  <a:gd name="T17" fmla="*/ 5 h 32"/>
                  <a:gd name="T18" fmla="*/ 2 w 36"/>
                  <a:gd name="T19" fmla="*/ 21 h 32"/>
                  <a:gd name="T20" fmla="*/ 1 w 36"/>
                  <a:gd name="T21" fmla="*/ 21 h 32"/>
                  <a:gd name="T22" fmla="*/ 0 w 36"/>
                  <a:gd name="T23" fmla="*/ 22 h 32"/>
                  <a:gd name="T24" fmla="*/ 0 w 36"/>
                  <a:gd name="T25" fmla="*/ 22 h 32"/>
                  <a:gd name="T26" fmla="*/ 0 w 36"/>
                  <a:gd name="T27" fmla="*/ 23 h 32"/>
                  <a:gd name="T28" fmla="*/ 0 w 36"/>
                  <a:gd name="T29" fmla="*/ 24 h 32"/>
                  <a:gd name="T30" fmla="*/ 4 w 36"/>
                  <a:gd name="T31" fmla="*/ 31 h 32"/>
                  <a:gd name="T32" fmla="*/ 15 w 36"/>
                  <a:gd name="T33" fmla="*/ 31 h 32"/>
                  <a:gd name="T34" fmla="*/ 16 w 36"/>
                  <a:gd name="T35" fmla="*/ 31 h 32"/>
                  <a:gd name="T36" fmla="*/ 17 w 36"/>
                  <a:gd name="T37" fmla="*/ 31 h 32"/>
                  <a:gd name="T38" fmla="*/ 17 w 36"/>
                  <a:gd name="T39" fmla="*/ 31 h 32"/>
                  <a:gd name="T40" fmla="*/ 18 w 36"/>
                  <a:gd name="T41" fmla="*/ 30 h 32"/>
                  <a:gd name="T42" fmla="*/ 31 w 36"/>
                  <a:gd name="T43" fmla="*/ 23 h 32"/>
                  <a:gd name="T44" fmla="*/ 35 w 36"/>
                  <a:gd name="T45" fmla="*/ 17 h 32"/>
                  <a:gd name="T46" fmla="*/ 35 w 36"/>
                  <a:gd name="T47" fmla="*/ 17 h 32"/>
                  <a:gd name="T48" fmla="*/ 35 w 36"/>
                  <a:gd name="T49" fmla="*/ 16 h 32"/>
                  <a:gd name="T50" fmla="*/ 36 w 36"/>
                  <a:gd name="T51" fmla="*/ 16 h 32"/>
                  <a:gd name="T52" fmla="*/ 36 w 36"/>
                  <a:gd name="T53" fmla="*/ 15 h 32"/>
                  <a:gd name="T54" fmla="*/ 36 w 36"/>
                  <a:gd name="T55" fmla="*/ 14 h 32"/>
                  <a:gd name="T56" fmla="*/ 36 w 36"/>
                  <a:gd name="T57" fmla="*/ 13 h 32"/>
                  <a:gd name="T58" fmla="*/ 6 w 36"/>
                  <a:gd name="T59" fmla="*/ 27 h 32"/>
                  <a:gd name="T60" fmla="*/ 23 w 36"/>
                  <a:gd name="T61" fmla="*/ 6 h 32"/>
                  <a:gd name="T62" fmla="*/ 30 w 36"/>
                  <a:gd name="T63" fmla="*/ 8 h 32"/>
                  <a:gd name="T64" fmla="*/ 32 w 36"/>
                  <a:gd name="T65" fmla="*/ 15 h 32"/>
                  <a:gd name="T66" fmla="*/ 28 w 36"/>
                  <a:gd name="T67" fmla="*/ 20 h 32"/>
                  <a:gd name="T68" fmla="*/ 6 w 36"/>
                  <a:gd name="T6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32">
                    <a:moveTo>
                      <a:pt x="36" y="9"/>
                    </a:moveTo>
                    <a:cubicBezTo>
                      <a:pt x="36" y="9"/>
                      <a:pt x="36" y="9"/>
                      <a:pt x="35" y="9"/>
                    </a:cubicBezTo>
                    <a:cubicBezTo>
                      <a:pt x="35" y="9"/>
                      <a:pt x="35" y="8"/>
                      <a:pt x="35" y="8"/>
                    </a:cubicBezTo>
                    <a:cubicBezTo>
                      <a:pt x="35" y="8"/>
                      <a:pt x="35" y="8"/>
                      <a:pt x="35" y="8"/>
                    </a:cubicBezTo>
                    <a:cubicBezTo>
                      <a:pt x="35" y="8"/>
                      <a:pt x="35" y="8"/>
                      <a:pt x="35" y="8"/>
                    </a:cubicBezTo>
                    <a:cubicBezTo>
                      <a:pt x="35" y="8"/>
                      <a:pt x="35" y="7"/>
                      <a:pt x="35" y="7"/>
                    </a:cubicBezTo>
                    <a:cubicBezTo>
                      <a:pt x="34" y="7"/>
                      <a:pt x="34" y="6"/>
                      <a:pt x="34" y="6"/>
                    </a:cubicBezTo>
                    <a:cubicBezTo>
                      <a:pt x="33" y="6"/>
                      <a:pt x="33" y="5"/>
                      <a:pt x="32" y="5"/>
                    </a:cubicBezTo>
                    <a:cubicBezTo>
                      <a:pt x="31" y="4"/>
                      <a:pt x="31" y="4"/>
                      <a:pt x="31" y="4"/>
                    </a:cubicBezTo>
                    <a:cubicBezTo>
                      <a:pt x="29" y="2"/>
                      <a:pt x="26" y="0"/>
                      <a:pt x="21" y="2"/>
                    </a:cubicBezTo>
                    <a:cubicBezTo>
                      <a:pt x="20" y="3"/>
                      <a:pt x="20" y="3"/>
                      <a:pt x="20" y="3"/>
                    </a:cubicBezTo>
                    <a:cubicBezTo>
                      <a:pt x="20" y="3"/>
                      <a:pt x="20" y="3"/>
                      <a:pt x="20" y="3"/>
                    </a:cubicBezTo>
                    <a:cubicBezTo>
                      <a:pt x="20" y="3"/>
                      <a:pt x="20" y="3"/>
                      <a:pt x="20" y="3"/>
                    </a:cubicBezTo>
                    <a:cubicBezTo>
                      <a:pt x="19" y="3"/>
                      <a:pt x="19" y="3"/>
                      <a:pt x="19" y="3"/>
                    </a:cubicBezTo>
                    <a:cubicBezTo>
                      <a:pt x="19" y="3"/>
                      <a:pt x="19" y="3"/>
                      <a:pt x="19" y="3"/>
                    </a:cubicBezTo>
                    <a:cubicBezTo>
                      <a:pt x="19" y="3"/>
                      <a:pt x="19" y="3"/>
                      <a:pt x="19" y="3"/>
                    </a:cubicBezTo>
                    <a:cubicBezTo>
                      <a:pt x="19" y="3"/>
                      <a:pt x="19" y="3"/>
                      <a:pt x="19" y="3"/>
                    </a:cubicBezTo>
                    <a:cubicBezTo>
                      <a:pt x="19" y="5"/>
                      <a:pt x="19" y="5"/>
                      <a:pt x="19" y="5"/>
                    </a:cubicBezTo>
                    <a:cubicBezTo>
                      <a:pt x="19" y="5"/>
                      <a:pt x="19" y="5"/>
                      <a:pt x="19" y="5"/>
                    </a:cubicBezTo>
                    <a:cubicBezTo>
                      <a:pt x="19" y="16"/>
                      <a:pt x="10" y="21"/>
                      <a:pt x="2" y="21"/>
                    </a:cubicBezTo>
                    <a:cubicBezTo>
                      <a:pt x="1" y="21"/>
                      <a:pt x="1" y="21"/>
                      <a:pt x="1" y="21"/>
                    </a:cubicBezTo>
                    <a:cubicBezTo>
                      <a:pt x="1" y="21"/>
                      <a:pt x="1" y="21"/>
                      <a:pt x="1" y="21"/>
                    </a:cubicBezTo>
                    <a:cubicBezTo>
                      <a:pt x="1" y="22"/>
                      <a:pt x="1" y="22"/>
                      <a:pt x="1"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4"/>
                      <a:pt x="0" y="24"/>
                    </a:cubicBezTo>
                    <a:cubicBezTo>
                      <a:pt x="0" y="24"/>
                      <a:pt x="0" y="25"/>
                      <a:pt x="0" y="26"/>
                    </a:cubicBezTo>
                    <a:cubicBezTo>
                      <a:pt x="0" y="28"/>
                      <a:pt x="3" y="30"/>
                      <a:pt x="4" y="31"/>
                    </a:cubicBezTo>
                    <a:cubicBezTo>
                      <a:pt x="6" y="31"/>
                      <a:pt x="8" y="32"/>
                      <a:pt x="10" y="32"/>
                    </a:cubicBezTo>
                    <a:cubicBezTo>
                      <a:pt x="12" y="32"/>
                      <a:pt x="13" y="31"/>
                      <a:pt x="15" y="31"/>
                    </a:cubicBezTo>
                    <a:cubicBezTo>
                      <a:pt x="15" y="31"/>
                      <a:pt x="15" y="31"/>
                      <a:pt x="15" y="31"/>
                    </a:cubicBezTo>
                    <a:cubicBezTo>
                      <a:pt x="16" y="31"/>
                      <a:pt x="16" y="31"/>
                      <a:pt x="16" y="31"/>
                    </a:cubicBezTo>
                    <a:cubicBezTo>
                      <a:pt x="16" y="31"/>
                      <a:pt x="16" y="31"/>
                      <a:pt x="16" y="31"/>
                    </a:cubicBezTo>
                    <a:cubicBezTo>
                      <a:pt x="16" y="31"/>
                      <a:pt x="16" y="31"/>
                      <a:pt x="17" y="31"/>
                    </a:cubicBezTo>
                    <a:cubicBezTo>
                      <a:pt x="17" y="31"/>
                      <a:pt x="17" y="31"/>
                      <a:pt x="17" y="31"/>
                    </a:cubicBezTo>
                    <a:cubicBezTo>
                      <a:pt x="17" y="31"/>
                      <a:pt x="17" y="31"/>
                      <a:pt x="17" y="31"/>
                    </a:cubicBezTo>
                    <a:cubicBezTo>
                      <a:pt x="17" y="31"/>
                      <a:pt x="17" y="31"/>
                      <a:pt x="17" y="31"/>
                    </a:cubicBezTo>
                    <a:cubicBezTo>
                      <a:pt x="17" y="31"/>
                      <a:pt x="17" y="30"/>
                      <a:pt x="18" y="30"/>
                    </a:cubicBezTo>
                    <a:cubicBezTo>
                      <a:pt x="22" y="29"/>
                      <a:pt x="26" y="27"/>
                      <a:pt x="30" y="23"/>
                    </a:cubicBezTo>
                    <a:cubicBezTo>
                      <a:pt x="31" y="23"/>
                      <a:pt x="31" y="23"/>
                      <a:pt x="31" y="23"/>
                    </a:cubicBezTo>
                    <a:cubicBezTo>
                      <a:pt x="32" y="21"/>
                      <a:pt x="34" y="20"/>
                      <a:pt x="35" y="18"/>
                    </a:cubicBezTo>
                    <a:cubicBezTo>
                      <a:pt x="35" y="18"/>
                      <a:pt x="35" y="17"/>
                      <a:pt x="35" y="17"/>
                    </a:cubicBezTo>
                    <a:cubicBezTo>
                      <a:pt x="35" y="17"/>
                      <a:pt x="35" y="17"/>
                      <a:pt x="35" y="17"/>
                    </a:cubicBezTo>
                    <a:cubicBezTo>
                      <a:pt x="35" y="17"/>
                      <a:pt x="35" y="17"/>
                      <a:pt x="35" y="17"/>
                    </a:cubicBezTo>
                    <a:cubicBezTo>
                      <a:pt x="35" y="16"/>
                      <a:pt x="35" y="16"/>
                      <a:pt x="35" y="16"/>
                    </a:cubicBezTo>
                    <a:cubicBezTo>
                      <a:pt x="35" y="16"/>
                      <a:pt x="35" y="16"/>
                      <a:pt x="35" y="16"/>
                    </a:cubicBezTo>
                    <a:cubicBezTo>
                      <a:pt x="36" y="16"/>
                      <a:pt x="36" y="16"/>
                      <a:pt x="36" y="16"/>
                    </a:cubicBezTo>
                    <a:cubicBezTo>
                      <a:pt x="36" y="16"/>
                      <a:pt x="36" y="16"/>
                      <a:pt x="36" y="16"/>
                    </a:cubicBezTo>
                    <a:cubicBezTo>
                      <a:pt x="36" y="15"/>
                      <a:pt x="36" y="15"/>
                      <a:pt x="36" y="15"/>
                    </a:cubicBezTo>
                    <a:cubicBezTo>
                      <a:pt x="36" y="15"/>
                      <a:pt x="36" y="15"/>
                      <a:pt x="36" y="15"/>
                    </a:cubicBezTo>
                    <a:cubicBezTo>
                      <a:pt x="36" y="15"/>
                      <a:pt x="36" y="15"/>
                      <a:pt x="36" y="15"/>
                    </a:cubicBezTo>
                    <a:cubicBezTo>
                      <a:pt x="36" y="14"/>
                      <a:pt x="36" y="14"/>
                      <a:pt x="36" y="14"/>
                    </a:cubicBezTo>
                    <a:cubicBezTo>
                      <a:pt x="36" y="14"/>
                      <a:pt x="36" y="14"/>
                      <a:pt x="36" y="14"/>
                    </a:cubicBezTo>
                    <a:cubicBezTo>
                      <a:pt x="36" y="13"/>
                      <a:pt x="36" y="13"/>
                      <a:pt x="36" y="13"/>
                    </a:cubicBezTo>
                    <a:cubicBezTo>
                      <a:pt x="36" y="12"/>
                      <a:pt x="36" y="10"/>
                      <a:pt x="36" y="9"/>
                    </a:cubicBezTo>
                    <a:close/>
                    <a:moveTo>
                      <a:pt x="6" y="27"/>
                    </a:moveTo>
                    <a:cubicBezTo>
                      <a:pt x="5" y="26"/>
                      <a:pt x="4" y="26"/>
                      <a:pt x="4" y="25"/>
                    </a:cubicBezTo>
                    <a:cubicBezTo>
                      <a:pt x="15" y="24"/>
                      <a:pt x="22" y="17"/>
                      <a:pt x="23" y="6"/>
                    </a:cubicBezTo>
                    <a:cubicBezTo>
                      <a:pt x="25" y="5"/>
                      <a:pt x="27" y="6"/>
                      <a:pt x="29" y="8"/>
                    </a:cubicBezTo>
                    <a:cubicBezTo>
                      <a:pt x="30" y="8"/>
                      <a:pt x="30" y="8"/>
                      <a:pt x="30" y="8"/>
                    </a:cubicBezTo>
                    <a:cubicBezTo>
                      <a:pt x="31" y="9"/>
                      <a:pt x="34" y="11"/>
                      <a:pt x="32" y="15"/>
                    </a:cubicBezTo>
                    <a:cubicBezTo>
                      <a:pt x="32" y="15"/>
                      <a:pt x="32" y="15"/>
                      <a:pt x="32" y="15"/>
                    </a:cubicBezTo>
                    <a:cubicBezTo>
                      <a:pt x="31" y="17"/>
                      <a:pt x="30" y="18"/>
                      <a:pt x="28" y="20"/>
                    </a:cubicBezTo>
                    <a:cubicBezTo>
                      <a:pt x="28" y="20"/>
                      <a:pt x="28" y="20"/>
                      <a:pt x="28" y="20"/>
                    </a:cubicBezTo>
                    <a:cubicBezTo>
                      <a:pt x="24" y="23"/>
                      <a:pt x="20" y="26"/>
                      <a:pt x="16" y="27"/>
                    </a:cubicBezTo>
                    <a:cubicBezTo>
                      <a:pt x="13" y="28"/>
                      <a:pt x="9" y="28"/>
                      <a:pt x="6" y="2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4" name="Freeform 107">
                <a:extLst>
                  <a:ext uri="{FF2B5EF4-FFF2-40B4-BE49-F238E27FC236}">
                    <a16:creationId xmlns:a16="http://schemas.microsoft.com/office/drawing/2014/main" id="{80E1E8FB-1F86-559B-96C0-884B82861FC9}"/>
                  </a:ext>
                </a:extLst>
              </p:cNvPr>
              <p:cNvSpPr>
                <a:spLocks/>
              </p:cNvSpPr>
              <p:nvPr/>
            </p:nvSpPr>
            <p:spPr bwMode="auto">
              <a:xfrm>
                <a:off x="10109023" y="4690569"/>
                <a:ext cx="11485" cy="11485"/>
              </a:xfrm>
              <a:custGeom>
                <a:avLst/>
                <a:gdLst>
                  <a:gd name="T0" fmla="*/ 0 w 21"/>
                  <a:gd name="T1" fmla="*/ 14 h 21"/>
                  <a:gd name="T2" fmla="*/ 1 w 21"/>
                  <a:gd name="T3" fmla="*/ 16 h 21"/>
                  <a:gd name="T4" fmla="*/ 16 w 21"/>
                  <a:gd name="T5" fmla="*/ 14 h 21"/>
                  <a:gd name="T6" fmla="*/ 20 w 21"/>
                  <a:gd name="T7" fmla="*/ 3 h 21"/>
                  <a:gd name="T8" fmla="*/ 18 w 21"/>
                  <a:gd name="T9" fmla="*/ 0 h 21"/>
                  <a:gd name="T10" fmla="*/ 0 w 21"/>
                  <a:gd name="T11" fmla="*/ 14 h 21"/>
                </a:gdLst>
                <a:ahLst/>
                <a:cxnLst>
                  <a:cxn ang="0">
                    <a:pos x="T0" y="T1"/>
                  </a:cxn>
                  <a:cxn ang="0">
                    <a:pos x="T2" y="T3"/>
                  </a:cxn>
                  <a:cxn ang="0">
                    <a:pos x="T4" y="T5"/>
                  </a:cxn>
                  <a:cxn ang="0">
                    <a:pos x="T6" y="T7"/>
                  </a:cxn>
                  <a:cxn ang="0">
                    <a:pos x="T8" y="T9"/>
                  </a:cxn>
                  <a:cxn ang="0">
                    <a:pos x="T10" y="T11"/>
                  </a:cxn>
                </a:cxnLst>
                <a:rect l="0" t="0" r="r" b="b"/>
                <a:pathLst>
                  <a:path w="21" h="21">
                    <a:moveTo>
                      <a:pt x="0" y="14"/>
                    </a:moveTo>
                    <a:cubicBezTo>
                      <a:pt x="1" y="15"/>
                      <a:pt x="0" y="15"/>
                      <a:pt x="1" y="16"/>
                    </a:cubicBezTo>
                    <a:cubicBezTo>
                      <a:pt x="5" y="21"/>
                      <a:pt x="13" y="18"/>
                      <a:pt x="16" y="14"/>
                    </a:cubicBezTo>
                    <a:cubicBezTo>
                      <a:pt x="19" y="11"/>
                      <a:pt x="21" y="6"/>
                      <a:pt x="20" y="3"/>
                    </a:cubicBezTo>
                    <a:cubicBezTo>
                      <a:pt x="20" y="1"/>
                      <a:pt x="19" y="0"/>
                      <a:pt x="18" y="0"/>
                    </a:cubicBezTo>
                    <a:cubicBezTo>
                      <a:pt x="17" y="4"/>
                      <a:pt x="8" y="11"/>
                      <a:pt x="0" y="14"/>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5" name="Freeform 108">
                <a:extLst>
                  <a:ext uri="{FF2B5EF4-FFF2-40B4-BE49-F238E27FC236}">
                    <a16:creationId xmlns:a16="http://schemas.microsoft.com/office/drawing/2014/main" id="{5A1BD3B3-9C3A-D07F-20C9-AF6DE97F105A}"/>
                  </a:ext>
                </a:extLst>
              </p:cNvPr>
              <p:cNvSpPr>
                <a:spLocks noEditPoints="1"/>
              </p:cNvSpPr>
              <p:nvPr/>
            </p:nvSpPr>
            <p:spPr bwMode="auto">
              <a:xfrm>
                <a:off x="10109023" y="4690569"/>
                <a:ext cx="11485" cy="11485"/>
              </a:xfrm>
              <a:custGeom>
                <a:avLst/>
                <a:gdLst>
                  <a:gd name="T0" fmla="*/ 24 w 26"/>
                  <a:gd name="T1" fmla="*/ 4 h 23"/>
                  <a:gd name="T2" fmla="*/ 23 w 26"/>
                  <a:gd name="T3" fmla="*/ 1 h 23"/>
                  <a:gd name="T4" fmla="*/ 22 w 26"/>
                  <a:gd name="T5" fmla="*/ 1 h 23"/>
                  <a:gd name="T6" fmla="*/ 22 w 26"/>
                  <a:gd name="T7" fmla="*/ 1 h 23"/>
                  <a:gd name="T8" fmla="*/ 22 w 26"/>
                  <a:gd name="T9" fmla="*/ 1 h 23"/>
                  <a:gd name="T10" fmla="*/ 21 w 26"/>
                  <a:gd name="T11" fmla="*/ 0 h 23"/>
                  <a:gd name="T12" fmla="*/ 21 w 26"/>
                  <a:gd name="T13" fmla="*/ 0 h 23"/>
                  <a:gd name="T14" fmla="*/ 21 w 26"/>
                  <a:gd name="T15" fmla="*/ 0 h 23"/>
                  <a:gd name="T16" fmla="*/ 21 w 26"/>
                  <a:gd name="T17" fmla="*/ 0 h 23"/>
                  <a:gd name="T18" fmla="*/ 21 w 26"/>
                  <a:gd name="T19" fmla="*/ 0 h 23"/>
                  <a:gd name="T20" fmla="*/ 21 w 26"/>
                  <a:gd name="T21" fmla="*/ 0 h 23"/>
                  <a:gd name="T22" fmla="*/ 21 w 26"/>
                  <a:gd name="T23" fmla="*/ 0 h 23"/>
                  <a:gd name="T24" fmla="*/ 20 w 26"/>
                  <a:gd name="T25" fmla="*/ 0 h 23"/>
                  <a:gd name="T26" fmla="*/ 20 w 26"/>
                  <a:gd name="T27" fmla="*/ 0 h 23"/>
                  <a:gd name="T28" fmla="*/ 20 w 26"/>
                  <a:gd name="T29" fmla="*/ 0 h 23"/>
                  <a:gd name="T30" fmla="*/ 19 w 26"/>
                  <a:gd name="T31" fmla="*/ 0 h 23"/>
                  <a:gd name="T32" fmla="*/ 19 w 26"/>
                  <a:gd name="T33" fmla="*/ 0 h 23"/>
                  <a:gd name="T34" fmla="*/ 18 w 26"/>
                  <a:gd name="T35" fmla="*/ 2 h 23"/>
                  <a:gd name="T36" fmla="*/ 4 w 26"/>
                  <a:gd name="T37" fmla="*/ 13 h 23"/>
                  <a:gd name="T38" fmla="*/ 2 w 26"/>
                  <a:gd name="T39" fmla="*/ 14 h 23"/>
                  <a:gd name="T40" fmla="*/ 0 w 26"/>
                  <a:gd name="T41" fmla="*/ 14 h 23"/>
                  <a:gd name="T42" fmla="*/ 0 w 26"/>
                  <a:gd name="T43" fmla="*/ 15 h 23"/>
                  <a:gd name="T44" fmla="*/ 0 w 26"/>
                  <a:gd name="T45" fmla="*/ 15 h 23"/>
                  <a:gd name="T46" fmla="*/ 0 w 26"/>
                  <a:gd name="T47" fmla="*/ 16 h 23"/>
                  <a:gd name="T48" fmla="*/ 1 w 26"/>
                  <a:gd name="T49" fmla="*/ 16 h 23"/>
                  <a:gd name="T50" fmla="*/ 1 w 26"/>
                  <a:gd name="T51" fmla="*/ 16 h 23"/>
                  <a:gd name="T52" fmla="*/ 1 w 26"/>
                  <a:gd name="T53" fmla="*/ 17 h 23"/>
                  <a:gd name="T54" fmla="*/ 1 w 26"/>
                  <a:gd name="T55" fmla="*/ 19 h 23"/>
                  <a:gd name="T56" fmla="*/ 7 w 26"/>
                  <a:gd name="T57" fmla="*/ 23 h 23"/>
                  <a:gd name="T58" fmla="*/ 8 w 26"/>
                  <a:gd name="T59" fmla="*/ 23 h 23"/>
                  <a:gd name="T60" fmla="*/ 8 w 26"/>
                  <a:gd name="T61" fmla="*/ 23 h 23"/>
                  <a:gd name="T62" fmla="*/ 8 w 26"/>
                  <a:gd name="T63" fmla="*/ 23 h 23"/>
                  <a:gd name="T64" fmla="*/ 9 w 26"/>
                  <a:gd name="T65" fmla="*/ 23 h 23"/>
                  <a:gd name="T66" fmla="*/ 9 w 26"/>
                  <a:gd name="T67" fmla="*/ 23 h 23"/>
                  <a:gd name="T68" fmla="*/ 9 w 26"/>
                  <a:gd name="T69" fmla="*/ 23 h 23"/>
                  <a:gd name="T70" fmla="*/ 9 w 26"/>
                  <a:gd name="T71" fmla="*/ 23 h 23"/>
                  <a:gd name="T72" fmla="*/ 10 w 26"/>
                  <a:gd name="T73" fmla="*/ 22 h 23"/>
                  <a:gd name="T74" fmla="*/ 20 w 26"/>
                  <a:gd name="T75" fmla="*/ 18 h 23"/>
                  <a:gd name="T76" fmla="*/ 24 w 26"/>
                  <a:gd name="T77" fmla="*/ 4 h 23"/>
                  <a:gd name="T78" fmla="*/ 21 w 26"/>
                  <a:gd name="T79" fmla="*/ 6 h 23"/>
                  <a:gd name="T80" fmla="*/ 17 w 26"/>
                  <a:gd name="T81" fmla="*/ 15 h 23"/>
                  <a:gd name="T82" fmla="*/ 8 w 26"/>
                  <a:gd name="T83" fmla="*/ 19 h 23"/>
                  <a:gd name="T84" fmla="*/ 5 w 26"/>
                  <a:gd name="T85" fmla="*/ 17 h 23"/>
                  <a:gd name="T86" fmla="*/ 21 w 26"/>
                  <a:gd name="T8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3">
                    <a:moveTo>
                      <a:pt x="24" y="4"/>
                    </a:moveTo>
                    <a:cubicBezTo>
                      <a:pt x="24" y="3"/>
                      <a:pt x="23" y="2"/>
                      <a:pt x="23" y="1"/>
                    </a:cubicBezTo>
                    <a:cubicBezTo>
                      <a:pt x="22" y="1"/>
                      <a:pt x="22" y="1"/>
                      <a:pt x="22" y="1"/>
                    </a:cubicBezTo>
                    <a:cubicBezTo>
                      <a:pt x="22" y="1"/>
                      <a:pt x="22" y="1"/>
                      <a:pt x="22" y="1"/>
                    </a:cubicBezTo>
                    <a:cubicBezTo>
                      <a:pt x="22" y="1"/>
                      <a:pt x="22" y="1"/>
                      <a:pt x="22" y="1"/>
                    </a:cubicBezTo>
                    <a:cubicBezTo>
                      <a:pt x="22" y="1"/>
                      <a:pt x="22"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0" y="0"/>
                      <a:pt x="20" y="0"/>
                      <a:pt x="20" y="0"/>
                    </a:cubicBezTo>
                    <a:cubicBezTo>
                      <a:pt x="20" y="0"/>
                      <a:pt x="20" y="0"/>
                      <a:pt x="20" y="0"/>
                    </a:cubicBezTo>
                    <a:cubicBezTo>
                      <a:pt x="20" y="0"/>
                      <a:pt x="20" y="0"/>
                      <a:pt x="20" y="0"/>
                    </a:cubicBezTo>
                    <a:cubicBezTo>
                      <a:pt x="19" y="0"/>
                      <a:pt x="19" y="0"/>
                      <a:pt x="19" y="0"/>
                    </a:cubicBezTo>
                    <a:cubicBezTo>
                      <a:pt x="19" y="0"/>
                      <a:pt x="19" y="0"/>
                      <a:pt x="19" y="0"/>
                    </a:cubicBezTo>
                    <a:cubicBezTo>
                      <a:pt x="18" y="2"/>
                      <a:pt x="18" y="2"/>
                      <a:pt x="18" y="2"/>
                    </a:cubicBezTo>
                    <a:cubicBezTo>
                      <a:pt x="18" y="5"/>
                      <a:pt x="10" y="10"/>
                      <a:pt x="4" y="13"/>
                    </a:cubicBezTo>
                    <a:cubicBezTo>
                      <a:pt x="3" y="13"/>
                      <a:pt x="3" y="13"/>
                      <a:pt x="2" y="14"/>
                    </a:cubicBezTo>
                    <a:cubicBezTo>
                      <a:pt x="0" y="14"/>
                      <a:pt x="0" y="14"/>
                      <a:pt x="0" y="14"/>
                    </a:cubicBezTo>
                    <a:cubicBezTo>
                      <a:pt x="0" y="15"/>
                      <a:pt x="0" y="15"/>
                      <a:pt x="0" y="15"/>
                    </a:cubicBezTo>
                    <a:cubicBezTo>
                      <a:pt x="0" y="15"/>
                      <a:pt x="0" y="15"/>
                      <a:pt x="0" y="15"/>
                    </a:cubicBezTo>
                    <a:cubicBezTo>
                      <a:pt x="0" y="16"/>
                      <a:pt x="0" y="16"/>
                      <a:pt x="0" y="16"/>
                    </a:cubicBezTo>
                    <a:cubicBezTo>
                      <a:pt x="1" y="16"/>
                      <a:pt x="1" y="16"/>
                      <a:pt x="1" y="16"/>
                    </a:cubicBezTo>
                    <a:cubicBezTo>
                      <a:pt x="1" y="16"/>
                      <a:pt x="1" y="16"/>
                      <a:pt x="1" y="16"/>
                    </a:cubicBezTo>
                    <a:cubicBezTo>
                      <a:pt x="1" y="17"/>
                      <a:pt x="1" y="17"/>
                      <a:pt x="1" y="17"/>
                    </a:cubicBezTo>
                    <a:cubicBezTo>
                      <a:pt x="1" y="18"/>
                      <a:pt x="1" y="19"/>
                      <a:pt x="1" y="19"/>
                    </a:cubicBezTo>
                    <a:cubicBezTo>
                      <a:pt x="3" y="21"/>
                      <a:pt x="5" y="22"/>
                      <a:pt x="7" y="23"/>
                    </a:cubicBezTo>
                    <a:cubicBezTo>
                      <a:pt x="7" y="23"/>
                      <a:pt x="7" y="23"/>
                      <a:pt x="8" y="23"/>
                    </a:cubicBezTo>
                    <a:cubicBezTo>
                      <a:pt x="8" y="23"/>
                      <a:pt x="8" y="23"/>
                      <a:pt x="8" y="23"/>
                    </a:cubicBezTo>
                    <a:cubicBezTo>
                      <a:pt x="8" y="23"/>
                      <a:pt x="8" y="23"/>
                      <a:pt x="8" y="23"/>
                    </a:cubicBezTo>
                    <a:cubicBezTo>
                      <a:pt x="9" y="23"/>
                      <a:pt x="9" y="23"/>
                      <a:pt x="9" y="23"/>
                    </a:cubicBezTo>
                    <a:cubicBezTo>
                      <a:pt x="9" y="23"/>
                      <a:pt x="9" y="23"/>
                      <a:pt x="9" y="23"/>
                    </a:cubicBezTo>
                    <a:cubicBezTo>
                      <a:pt x="9" y="23"/>
                      <a:pt x="9" y="23"/>
                      <a:pt x="9" y="23"/>
                    </a:cubicBezTo>
                    <a:cubicBezTo>
                      <a:pt x="9" y="23"/>
                      <a:pt x="9" y="23"/>
                      <a:pt x="9" y="23"/>
                    </a:cubicBezTo>
                    <a:cubicBezTo>
                      <a:pt x="10" y="23"/>
                      <a:pt x="10" y="23"/>
                      <a:pt x="10" y="22"/>
                    </a:cubicBezTo>
                    <a:cubicBezTo>
                      <a:pt x="14" y="22"/>
                      <a:pt x="18" y="20"/>
                      <a:pt x="20" y="18"/>
                    </a:cubicBezTo>
                    <a:cubicBezTo>
                      <a:pt x="23" y="15"/>
                      <a:pt x="26" y="9"/>
                      <a:pt x="24" y="4"/>
                    </a:cubicBezTo>
                    <a:close/>
                    <a:moveTo>
                      <a:pt x="21" y="6"/>
                    </a:moveTo>
                    <a:cubicBezTo>
                      <a:pt x="21" y="9"/>
                      <a:pt x="20" y="12"/>
                      <a:pt x="17" y="15"/>
                    </a:cubicBezTo>
                    <a:cubicBezTo>
                      <a:pt x="15" y="17"/>
                      <a:pt x="11" y="19"/>
                      <a:pt x="8" y="19"/>
                    </a:cubicBezTo>
                    <a:cubicBezTo>
                      <a:pt x="7" y="18"/>
                      <a:pt x="6" y="18"/>
                      <a:pt x="5" y="17"/>
                    </a:cubicBezTo>
                    <a:cubicBezTo>
                      <a:pt x="10" y="15"/>
                      <a:pt x="17" y="10"/>
                      <a:pt x="21" y="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6" name="Freeform 109">
                <a:extLst>
                  <a:ext uri="{FF2B5EF4-FFF2-40B4-BE49-F238E27FC236}">
                    <a16:creationId xmlns:a16="http://schemas.microsoft.com/office/drawing/2014/main" id="{AE68C28A-952C-C7E2-9BF2-05684A2FD7B5}"/>
                  </a:ext>
                </a:extLst>
              </p:cNvPr>
              <p:cNvSpPr>
                <a:spLocks/>
              </p:cNvSpPr>
              <p:nvPr/>
            </p:nvSpPr>
            <p:spPr bwMode="auto">
              <a:xfrm>
                <a:off x="10138885" y="4711242"/>
                <a:ext cx="13783" cy="11484"/>
              </a:xfrm>
              <a:custGeom>
                <a:avLst/>
                <a:gdLst>
                  <a:gd name="T0" fmla="*/ 30 w 31"/>
                  <a:gd name="T1" fmla="*/ 20 h 21"/>
                  <a:gd name="T2" fmla="*/ 22 w 31"/>
                  <a:gd name="T3" fmla="*/ 19 h 21"/>
                  <a:gd name="T4" fmla="*/ 13 w 31"/>
                  <a:gd name="T5" fmla="*/ 12 h 21"/>
                  <a:gd name="T6" fmla="*/ 12 w 31"/>
                  <a:gd name="T7" fmla="*/ 12 h 21"/>
                  <a:gd name="T8" fmla="*/ 12 w 31"/>
                  <a:gd name="T9" fmla="*/ 12 h 21"/>
                  <a:gd name="T10" fmla="*/ 1 w 31"/>
                  <a:gd name="T11" fmla="*/ 3 h 21"/>
                  <a:gd name="T12" fmla="*/ 0 w 31"/>
                  <a:gd name="T13" fmla="*/ 3 h 21"/>
                  <a:gd name="T14" fmla="*/ 1 w 31"/>
                  <a:gd name="T15" fmla="*/ 2 h 21"/>
                  <a:gd name="T16" fmla="*/ 2 w 31"/>
                  <a:gd name="T17" fmla="*/ 1 h 21"/>
                  <a:gd name="T18" fmla="*/ 11 w 31"/>
                  <a:gd name="T19" fmla="*/ 0 h 21"/>
                  <a:gd name="T20" fmla="*/ 11 w 31"/>
                  <a:gd name="T21" fmla="*/ 0 h 21"/>
                  <a:gd name="T22" fmla="*/ 13 w 31"/>
                  <a:gd name="T23" fmla="*/ 0 h 21"/>
                  <a:gd name="T24" fmla="*/ 14 w 31"/>
                  <a:gd name="T25" fmla="*/ 1 h 21"/>
                  <a:gd name="T26" fmla="*/ 14 w 31"/>
                  <a:gd name="T27" fmla="*/ 1 h 21"/>
                  <a:gd name="T28" fmla="*/ 25 w 31"/>
                  <a:gd name="T29" fmla="*/ 10 h 21"/>
                  <a:gd name="T30" fmla="*/ 24 w 31"/>
                  <a:gd name="T31" fmla="*/ 10 h 21"/>
                  <a:gd name="T32" fmla="*/ 27 w 31"/>
                  <a:gd name="T33" fmla="*/ 12 h 21"/>
                  <a:gd name="T34" fmla="*/ 30 w 31"/>
                  <a:gd name="T3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1">
                    <a:moveTo>
                      <a:pt x="30" y="20"/>
                    </a:moveTo>
                    <a:cubicBezTo>
                      <a:pt x="29" y="21"/>
                      <a:pt x="26" y="21"/>
                      <a:pt x="22" y="19"/>
                    </a:cubicBezTo>
                    <a:cubicBezTo>
                      <a:pt x="13" y="12"/>
                      <a:pt x="13" y="12"/>
                      <a:pt x="13" y="12"/>
                    </a:cubicBezTo>
                    <a:cubicBezTo>
                      <a:pt x="12" y="12"/>
                      <a:pt x="12" y="12"/>
                      <a:pt x="12" y="12"/>
                    </a:cubicBezTo>
                    <a:cubicBezTo>
                      <a:pt x="12" y="12"/>
                      <a:pt x="12" y="12"/>
                      <a:pt x="12" y="12"/>
                    </a:cubicBezTo>
                    <a:cubicBezTo>
                      <a:pt x="1" y="3"/>
                      <a:pt x="1" y="3"/>
                      <a:pt x="1" y="3"/>
                    </a:cubicBezTo>
                    <a:cubicBezTo>
                      <a:pt x="0" y="3"/>
                      <a:pt x="0" y="3"/>
                      <a:pt x="0" y="3"/>
                    </a:cubicBezTo>
                    <a:cubicBezTo>
                      <a:pt x="1" y="2"/>
                      <a:pt x="1" y="2"/>
                      <a:pt x="1" y="2"/>
                    </a:cubicBezTo>
                    <a:cubicBezTo>
                      <a:pt x="2" y="1"/>
                      <a:pt x="2" y="1"/>
                      <a:pt x="2" y="1"/>
                    </a:cubicBezTo>
                    <a:cubicBezTo>
                      <a:pt x="5" y="1"/>
                      <a:pt x="8" y="1"/>
                      <a:pt x="11" y="0"/>
                    </a:cubicBezTo>
                    <a:cubicBezTo>
                      <a:pt x="11" y="0"/>
                      <a:pt x="11" y="0"/>
                      <a:pt x="11" y="0"/>
                    </a:cubicBezTo>
                    <a:cubicBezTo>
                      <a:pt x="12" y="0"/>
                      <a:pt x="12" y="0"/>
                      <a:pt x="13" y="0"/>
                    </a:cubicBezTo>
                    <a:cubicBezTo>
                      <a:pt x="14" y="1"/>
                      <a:pt x="14" y="1"/>
                      <a:pt x="14" y="1"/>
                    </a:cubicBezTo>
                    <a:cubicBezTo>
                      <a:pt x="14" y="1"/>
                      <a:pt x="14" y="1"/>
                      <a:pt x="14" y="1"/>
                    </a:cubicBezTo>
                    <a:cubicBezTo>
                      <a:pt x="25" y="10"/>
                      <a:pt x="25" y="10"/>
                      <a:pt x="25" y="10"/>
                    </a:cubicBezTo>
                    <a:cubicBezTo>
                      <a:pt x="25" y="10"/>
                      <a:pt x="25" y="10"/>
                      <a:pt x="24" y="10"/>
                    </a:cubicBezTo>
                    <a:cubicBezTo>
                      <a:pt x="27" y="12"/>
                      <a:pt x="27" y="12"/>
                      <a:pt x="27" y="12"/>
                    </a:cubicBezTo>
                    <a:cubicBezTo>
                      <a:pt x="30" y="15"/>
                      <a:pt x="31" y="18"/>
                      <a:pt x="30" y="2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7" name="Freeform 110">
                <a:extLst>
                  <a:ext uri="{FF2B5EF4-FFF2-40B4-BE49-F238E27FC236}">
                    <a16:creationId xmlns:a16="http://schemas.microsoft.com/office/drawing/2014/main" id="{62A478C2-2A5A-0D45-B8CD-50FCC3E4074D}"/>
                  </a:ext>
                </a:extLst>
              </p:cNvPr>
              <p:cNvSpPr>
                <a:spLocks/>
              </p:cNvSpPr>
              <p:nvPr/>
            </p:nvSpPr>
            <p:spPr bwMode="auto">
              <a:xfrm>
                <a:off x="10152668" y="4718132"/>
                <a:ext cx="2298" cy="4594"/>
              </a:xfrm>
              <a:custGeom>
                <a:avLst/>
                <a:gdLst>
                  <a:gd name="T0" fmla="*/ 2 w 4"/>
                  <a:gd name="T1" fmla="*/ 8 h 8"/>
                  <a:gd name="T2" fmla="*/ 0 w 4"/>
                  <a:gd name="T3" fmla="*/ 0 h 8"/>
                  <a:gd name="T4" fmla="*/ 0 w 4"/>
                  <a:gd name="T5" fmla="*/ 0 h 8"/>
                  <a:gd name="T6" fmla="*/ 2 w 4"/>
                  <a:gd name="T7" fmla="*/ 8 h 8"/>
                </a:gdLst>
                <a:ahLst/>
                <a:cxnLst>
                  <a:cxn ang="0">
                    <a:pos x="T0" y="T1"/>
                  </a:cxn>
                  <a:cxn ang="0">
                    <a:pos x="T2" y="T3"/>
                  </a:cxn>
                  <a:cxn ang="0">
                    <a:pos x="T4" y="T5"/>
                  </a:cxn>
                  <a:cxn ang="0">
                    <a:pos x="T6" y="T7"/>
                  </a:cxn>
                </a:cxnLst>
                <a:rect l="0" t="0" r="r" b="b"/>
                <a:pathLst>
                  <a:path w="4" h="8">
                    <a:moveTo>
                      <a:pt x="2" y="8"/>
                    </a:moveTo>
                    <a:cubicBezTo>
                      <a:pt x="4" y="7"/>
                      <a:pt x="3" y="3"/>
                      <a:pt x="0" y="0"/>
                    </a:cubicBezTo>
                    <a:cubicBezTo>
                      <a:pt x="0" y="0"/>
                      <a:pt x="0" y="0"/>
                      <a:pt x="0" y="0"/>
                    </a:cubicBezTo>
                    <a:cubicBezTo>
                      <a:pt x="3" y="3"/>
                      <a:pt x="4" y="7"/>
                      <a:pt x="2" y="8"/>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8" name="Freeform 111">
                <a:extLst>
                  <a:ext uri="{FF2B5EF4-FFF2-40B4-BE49-F238E27FC236}">
                    <a16:creationId xmlns:a16="http://schemas.microsoft.com/office/drawing/2014/main" id="{2C4982C8-7ED2-2D9B-AC94-9B318B697B48}"/>
                  </a:ext>
                </a:extLst>
              </p:cNvPr>
              <p:cNvSpPr>
                <a:spLocks noEditPoints="1"/>
              </p:cNvSpPr>
              <p:nvPr/>
            </p:nvSpPr>
            <p:spPr bwMode="auto">
              <a:xfrm>
                <a:off x="10136589" y="4711242"/>
                <a:ext cx="18377" cy="11484"/>
              </a:xfrm>
              <a:custGeom>
                <a:avLst/>
                <a:gdLst>
                  <a:gd name="T0" fmla="*/ 33 w 35"/>
                  <a:gd name="T1" fmla="*/ 15 h 23"/>
                  <a:gd name="T2" fmla="*/ 32 w 35"/>
                  <a:gd name="T3" fmla="*/ 15 h 23"/>
                  <a:gd name="T4" fmla="*/ 33 w 35"/>
                  <a:gd name="T5" fmla="*/ 15 h 23"/>
                  <a:gd name="T6" fmla="*/ 35 w 35"/>
                  <a:gd name="T7" fmla="*/ 22 h 23"/>
                  <a:gd name="T8" fmla="*/ 33 w 35"/>
                  <a:gd name="T9" fmla="*/ 15 h 23"/>
                  <a:gd name="T10" fmla="*/ 31 w 35"/>
                  <a:gd name="T11" fmla="*/ 14 h 23"/>
                  <a:gd name="T12" fmla="*/ 33 w 35"/>
                  <a:gd name="T13" fmla="*/ 22 h 23"/>
                  <a:gd name="T14" fmla="*/ 31 w 35"/>
                  <a:gd name="T15" fmla="*/ 14 h 23"/>
                  <a:gd name="T16" fmla="*/ 30 w 35"/>
                  <a:gd name="T17" fmla="*/ 14 h 23"/>
                  <a:gd name="T18" fmla="*/ 27 w 35"/>
                  <a:gd name="T19" fmla="*/ 12 h 23"/>
                  <a:gd name="T20" fmla="*/ 28 w 35"/>
                  <a:gd name="T21" fmla="*/ 12 h 23"/>
                  <a:gd name="T22" fmla="*/ 29 w 35"/>
                  <a:gd name="T23" fmla="*/ 12 h 23"/>
                  <a:gd name="T24" fmla="*/ 29 w 35"/>
                  <a:gd name="T25" fmla="*/ 12 h 23"/>
                  <a:gd name="T26" fmla="*/ 29 w 35"/>
                  <a:gd name="T27" fmla="*/ 12 h 23"/>
                  <a:gd name="T28" fmla="*/ 29 w 35"/>
                  <a:gd name="T29" fmla="*/ 12 h 23"/>
                  <a:gd name="T30" fmla="*/ 30 w 35"/>
                  <a:gd name="T31" fmla="*/ 11 h 23"/>
                  <a:gd name="T32" fmla="*/ 31 w 35"/>
                  <a:gd name="T33" fmla="*/ 11 h 23"/>
                  <a:gd name="T34" fmla="*/ 19 w 35"/>
                  <a:gd name="T35" fmla="*/ 2 h 23"/>
                  <a:gd name="T36" fmla="*/ 19 w 35"/>
                  <a:gd name="T37" fmla="*/ 2 h 23"/>
                  <a:gd name="T38" fmla="*/ 18 w 35"/>
                  <a:gd name="T39" fmla="*/ 1 h 23"/>
                  <a:gd name="T40" fmla="*/ 18 w 35"/>
                  <a:gd name="T41" fmla="*/ 1 h 23"/>
                  <a:gd name="T42" fmla="*/ 18 w 35"/>
                  <a:gd name="T43" fmla="*/ 1 h 23"/>
                  <a:gd name="T44" fmla="*/ 17 w 35"/>
                  <a:gd name="T45" fmla="*/ 1 h 23"/>
                  <a:gd name="T46" fmla="*/ 17 w 35"/>
                  <a:gd name="T47" fmla="*/ 0 h 23"/>
                  <a:gd name="T48" fmla="*/ 16 w 35"/>
                  <a:gd name="T49" fmla="*/ 0 h 23"/>
                  <a:gd name="T50" fmla="*/ 16 w 35"/>
                  <a:gd name="T51" fmla="*/ 0 h 23"/>
                  <a:gd name="T52" fmla="*/ 15 w 35"/>
                  <a:gd name="T53" fmla="*/ 0 h 23"/>
                  <a:gd name="T54" fmla="*/ 15 w 35"/>
                  <a:gd name="T55" fmla="*/ 0 h 23"/>
                  <a:gd name="T56" fmla="*/ 15 w 35"/>
                  <a:gd name="T57" fmla="*/ 0 h 23"/>
                  <a:gd name="T58" fmla="*/ 5 w 35"/>
                  <a:gd name="T59" fmla="*/ 1 h 23"/>
                  <a:gd name="T60" fmla="*/ 4 w 35"/>
                  <a:gd name="T61" fmla="*/ 1 h 23"/>
                  <a:gd name="T62" fmla="*/ 2 w 35"/>
                  <a:gd name="T63" fmla="*/ 3 h 23"/>
                  <a:gd name="T64" fmla="*/ 2 w 35"/>
                  <a:gd name="T65" fmla="*/ 4 h 23"/>
                  <a:gd name="T66" fmla="*/ 0 w 35"/>
                  <a:gd name="T67" fmla="*/ 5 h 23"/>
                  <a:gd name="T68" fmla="*/ 0 w 35"/>
                  <a:gd name="T69" fmla="*/ 5 h 23"/>
                  <a:gd name="T70" fmla="*/ 1 w 35"/>
                  <a:gd name="T71" fmla="*/ 5 h 23"/>
                  <a:gd name="T72" fmla="*/ 1 w 35"/>
                  <a:gd name="T73" fmla="*/ 5 h 23"/>
                  <a:gd name="T74" fmla="*/ 1 w 35"/>
                  <a:gd name="T75" fmla="*/ 6 h 23"/>
                  <a:gd name="T76" fmla="*/ 1 w 35"/>
                  <a:gd name="T77" fmla="*/ 6 h 23"/>
                  <a:gd name="T78" fmla="*/ 2 w 35"/>
                  <a:gd name="T79" fmla="*/ 6 h 23"/>
                  <a:gd name="T80" fmla="*/ 2 w 35"/>
                  <a:gd name="T81" fmla="*/ 6 h 23"/>
                  <a:gd name="T82" fmla="*/ 12 w 35"/>
                  <a:gd name="T83" fmla="*/ 14 h 23"/>
                  <a:gd name="T84" fmla="*/ 13 w 35"/>
                  <a:gd name="T85" fmla="*/ 14 h 23"/>
                  <a:gd name="T86" fmla="*/ 14 w 35"/>
                  <a:gd name="T87" fmla="*/ 14 h 23"/>
                  <a:gd name="T88" fmla="*/ 16 w 35"/>
                  <a:gd name="T89" fmla="*/ 16 h 23"/>
                  <a:gd name="T90" fmla="*/ 14 w 35"/>
                  <a:gd name="T91" fmla="*/ 14 h 23"/>
                  <a:gd name="T92" fmla="*/ 14 w 35"/>
                  <a:gd name="T93" fmla="*/ 14 h 23"/>
                  <a:gd name="T94" fmla="*/ 15 w 35"/>
                  <a:gd name="T95" fmla="*/ 14 h 23"/>
                  <a:gd name="T96" fmla="*/ 15 w 35"/>
                  <a:gd name="T97" fmla="*/ 14 h 23"/>
                  <a:gd name="T98" fmla="*/ 25 w 35"/>
                  <a:gd name="T99" fmla="*/ 22 h 23"/>
                  <a:gd name="T100" fmla="*/ 15 w 35"/>
                  <a:gd name="T101" fmla="*/ 14 h 23"/>
                  <a:gd name="T102" fmla="*/ 16 w 35"/>
                  <a:gd name="T103" fmla="*/ 14 h 23"/>
                  <a:gd name="T104" fmla="*/ 25 w 35"/>
                  <a:gd name="T105" fmla="*/ 21 h 23"/>
                  <a:gd name="T106" fmla="*/ 33 w 35"/>
                  <a:gd name="T107" fmla="*/ 22 h 23"/>
                  <a:gd name="T108" fmla="*/ 30 w 35"/>
                  <a:gd name="T109" fmla="*/ 14 h 23"/>
                  <a:gd name="T110" fmla="*/ 32 w 35"/>
                  <a:gd name="T111" fmla="*/ 21 h 23"/>
                  <a:gd name="T112" fmla="*/ 26 w 35"/>
                  <a:gd name="T113" fmla="*/ 20 h 23"/>
                  <a:gd name="T114" fmla="*/ 18 w 35"/>
                  <a:gd name="T115" fmla="*/ 14 h 23"/>
                  <a:gd name="T116" fmla="*/ 7 w 35"/>
                  <a:gd name="T117" fmla="*/ 5 h 23"/>
                  <a:gd name="T118" fmla="*/ 15 w 35"/>
                  <a:gd name="T119" fmla="*/ 4 h 23"/>
                  <a:gd name="T120" fmla="*/ 26 w 35"/>
                  <a:gd name="T121" fmla="*/ 12 h 23"/>
                  <a:gd name="T122" fmla="*/ 29 w 35"/>
                  <a:gd name="T123" fmla="*/ 15 h 23"/>
                  <a:gd name="T124" fmla="*/ 32 w 35"/>
                  <a:gd name="T125"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 h="23">
                    <a:moveTo>
                      <a:pt x="33" y="15"/>
                    </a:moveTo>
                    <a:cubicBezTo>
                      <a:pt x="33" y="15"/>
                      <a:pt x="33" y="15"/>
                      <a:pt x="32" y="15"/>
                    </a:cubicBezTo>
                    <a:cubicBezTo>
                      <a:pt x="33" y="15"/>
                      <a:pt x="33" y="15"/>
                      <a:pt x="33" y="15"/>
                    </a:cubicBezTo>
                    <a:cubicBezTo>
                      <a:pt x="35" y="18"/>
                      <a:pt x="35" y="20"/>
                      <a:pt x="35" y="22"/>
                    </a:cubicBezTo>
                    <a:cubicBezTo>
                      <a:pt x="35" y="20"/>
                      <a:pt x="35" y="18"/>
                      <a:pt x="33" y="15"/>
                    </a:cubicBezTo>
                    <a:close/>
                    <a:moveTo>
                      <a:pt x="31" y="14"/>
                    </a:moveTo>
                    <a:cubicBezTo>
                      <a:pt x="34" y="17"/>
                      <a:pt x="35" y="21"/>
                      <a:pt x="33" y="22"/>
                    </a:cubicBezTo>
                    <a:cubicBezTo>
                      <a:pt x="35" y="21"/>
                      <a:pt x="34" y="17"/>
                      <a:pt x="31" y="14"/>
                    </a:cubicBezTo>
                    <a:close/>
                    <a:moveTo>
                      <a:pt x="30" y="14"/>
                    </a:moveTo>
                    <a:cubicBezTo>
                      <a:pt x="27" y="12"/>
                      <a:pt x="27" y="12"/>
                      <a:pt x="27" y="12"/>
                    </a:cubicBezTo>
                    <a:cubicBezTo>
                      <a:pt x="28" y="12"/>
                      <a:pt x="28" y="12"/>
                      <a:pt x="28" y="12"/>
                    </a:cubicBezTo>
                    <a:cubicBezTo>
                      <a:pt x="28" y="12"/>
                      <a:pt x="28" y="12"/>
                      <a:pt x="29" y="12"/>
                    </a:cubicBezTo>
                    <a:cubicBezTo>
                      <a:pt x="29" y="12"/>
                      <a:pt x="29" y="12"/>
                      <a:pt x="29" y="12"/>
                    </a:cubicBezTo>
                    <a:cubicBezTo>
                      <a:pt x="29" y="12"/>
                      <a:pt x="29" y="12"/>
                      <a:pt x="29" y="12"/>
                    </a:cubicBezTo>
                    <a:cubicBezTo>
                      <a:pt x="29" y="12"/>
                      <a:pt x="29" y="12"/>
                      <a:pt x="29" y="12"/>
                    </a:cubicBezTo>
                    <a:cubicBezTo>
                      <a:pt x="29" y="11"/>
                      <a:pt x="29" y="11"/>
                      <a:pt x="30" y="11"/>
                    </a:cubicBezTo>
                    <a:cubicBezTo>
                      <a:pt x="30" y="11"/>
                      <a:pt x="30" y="11"/>
                      <a:pt x="31" y="11"/>
                    </a:cubicBezTo>
                    <a:cubicBezTo>
                      <a:pt x="19" y="2"/>
                      <a:pt x="19" y="2"/>
                      <a:pt x="19" y="2"/>
                    </a:cubicBezTo>
                    <a:cubicBezTo>
                      <a:pt x="19" y="2"/>
                      <a:pt x="19" y="2"/>
                      <a:pt x="19" y="2"/>
                    </a:cubicBezTo>
                    <a:cubicBezTo>
                      <a:pt x="18" y="1"/>
                      <a:pt x="18" y="1"/>
                      <a:pt x="18" y="1"/>
                    </a:cubicBezTo>
                    <a:cubicBezTo>
                      <a:pt x="18" y="1"/>
                      <a:pt x="18" y="1"/>
                      <a:pt x="18" y="1"/>
                    </a:cubicBezTo>
                    <a:cubicBezTo>
                      <a:pt x="18" y="1"/>
                      <a:pt x="18" y="1"/>
                      <a:pt x="18" y="1"/>
                    </a:cubicBezTo>
                    <a:cubicBezTo>
                      <a:pt x="17" y="1"/>
                      <a:pt x="17" y="1"/>
                      <a:pt x="17" y="1"/>
                    </a:cubicBezTo>
                    <a:cubicBezTo>
                      <a:pt x="17" y="0"/>
                      <a:pt x="17" y="0"/>
                      <a:pt x="17" y="0"/>
                    </a:cubicBezTo>
                    <a:cubicBezTo>
                      <a:pt x="16" y="0"/>
                      <a:pt x="16" y="0"/>
                      <a:pt x="16" y="0"/>
                    </a:cubicBezTo>
                    <a:cubicBezTo>
                      <a:pt x="16" y="0"/>
                      <a:pt x="16" y="0"/>
                      <a:pt x="16" y="0"/>
                    </a:cubicBezTo>
                    <a:cubicBezTo>
                      <a:pt x="15" y="0"/>
                      <a:pt x="15" y="0"/>
                      <a:pt x="15" y="0"/>
                    </a:cubicBezTo>
                    <a:cubicBezTo>
                      <a:pt x="15" y="0"/>
                      <a:pt x="15" y="0"/>
                      <a:pt x="15" y="0"/>
                    </a:cubicBezTo>
                    <a:cubicBezTo>
                      <a:pt x="15" y="0"/>
                      <a:pt x="15" y="0"/>
                      <a:pt x="15" y="0"/>
                    </a:cubicBezTo>
                    <a:cubicBezTo>
                      <a:pt x="12" y="1"/>
                      <a:pt x="9" y="1"/>
                      <a:pt x="5" y="1"/>
                    </a:cubicBezTo>
                    <a:cubicBezTo>
                      <a:pt x="4" y="1"/>
                      <a:pt x="4" y="1"/>
                      <a:pt x="4" y="1"/>
                    </a:cubicBezTo>
                    <a:cubicBezTo>
                      <a:pt x="2" y="3"/>
                      <a:pt x="2" y="3"/>
                      <a:pt x="2" y="3"/>
                    </a:cubicBezTo>
                    <a:cubicBezTo>
                      <a:pt x="2" y="4"/>
                      <a:pt x="2" y="4"/>
                      <a:pt x="2" y="4"/>
                    </a:cubicBezTo>
                    <a:cubicBezTo>
                      <a:pt x="0" y="5"/>
                      <a:pt x="0" y="5"/>
                      <a:pt x="0" y="5"/>
                    </a:cubicBezTo>
                    <a:cubicBezTo>
                      <a:pt x="0" y="5"/>
                      <a:pt x="0" y="5"/>
                      <a:pt x="0" y="5"/>
                    </a:cubicBezTo>
                    <a:cubicBezTo>
                      <a:pt x="1" y="5"/>
                      <a:pt x="1" y="5"/>
                      <a:pt x="1" y="5"/>
                    </a:cubicBezTo>
                    <a:cubicBezTo>
                      <a:pt x="1" y="5"/>
                      <a:pt x="1" y="5"/>
                      <a:pt x="1" y="5"/>
                    </a:cubicBezTo>
                    <a:cubicBezTo>
                      <a:pt x="1" y="6"/>
                      <a:pt x="1" y="6"/>
                      <a:pt x="1" y="6"/>
                    </a:cubicBezTo>
                    <a:cubicBezTo>
                      <a:pt x="1" y="6"/>
                      <a:pt x="1" y="6"/>
                      <a:pt x="1" y="6"/>
                    </a:cubicBezTo>
                    <a:cubicBezTo>
                      <a:pt x="2" y="6"/>
                      <a:pt x="2" y="6"/>
                      <a:pt x="2" y="6"/>
                    </a:cubicBezTo>
                    <a:cubicBezTo>
                      <a:pt x="2" y="6"/>
                      <a:pt x="2" y="6"/>
                      <a:pt x="2" y="6"/>
                    </a:cubicBezTo>
                    <a:cubicBezTo>
                      <a:pt x="12" y="14"/>
                      <a:pt x="12" y="14"/>
                      <a:pt x="12" y="14"/>
                    </a:cubicBezTo>
                    <a:cubicBezTo>
                      <a:pt x="12" y="14"/>
                      <a:pt x="13" y="14"/>
                      <a:pt x="13" y="14"/>
                    </a:cubicBezTo>
                    <a:cubicBezTo>
                      <a:pt x="13" y="14"/>
                      <a:pt x="13" y="14"/>
                      <a:pt x="14" y="14"/>
                    </a:cubicBezTo>
                    <a:cubicBezTo>
                      <a:pt x="14" y="14"/>
                      <a:pt x="15" y="15"/>
                      <a:pt x="16" y="16"/>
                    </a:cubicBezTo>
                    <a:cubicBezTo>
                      <a:pt x="15" y="15"/>
                      <a:pt x="14" y="14"/>
                      <a:pt x="14" y="14"/>
                    </a:cubicBezTo>
                    <a:cubicBezTo>
                      <a:pt x="14" y="14"/>
                      <a:pt x="14" y="14"/>
                      <a:pt x="14" y="14"/>
                    </a:cubicBezTo>
                    <a:cubicBezTo>
                      <a:pt x="14" y="14"/>
                      <a:pt x="15" y="14"/>
                      <a:pt x="15" y="14"/>
                    </a:cubicBezTo>
                    <a:cubicBezTo>
                      <a:pt x="15" y="14"/>
                      <a:pt x="15" y="14"/>
                      <a:pt x="15" y="14"/>
                    </a:cubicBezTo>
                    <a:cubicBezTo>
                      <a:pt x="25" y="22"/>
                      <a:pt x="25" y="22"/>
                      <a:pt x="25" y="22"/>
                    </a:cubicBezTo>
                    <a:cubicBezTo>
                      <a:pt x="15" y="14"/>
                      <a:pt x="15" y="14"/>
                      <a:pt x="15" y="14"/>
                    </a:cubicBezTo>
                    <a:cubicBezTo>
                      <a:pt x="15" y="14"/>
                      <a:pt x="15" y="14"/>
                      <a:pt x="16" y="14"/>
                    </a:cubicBezTo>
                    <a:cubicBezTo>
                      <a:pt x="25" y="21"/>
                      <a:pt x="25" y="21"/>
                      <a:pt x="25" y="21"/>
                    </a:cubicBezTo>
                    <a:cubicBezTo>
                      <a:pt x="29" y="23"/>
                      <a:pt x="32" y="23"/>
                      <a:pt x="33" y="22"/>
                    </a:cubicBezTo>
                    <a:cubicBezTo>
                      <a:pt x="34" y="20"/>
                      <a:pt x="33" y="17"/>
                      <a:pt x="30" y="14"/>
                    </a:cubicBezTo>
                    <a:close/>
                    <a:moveTo>
                      <a:pt x="32" y="21"/>
                    </a:moveTo>
                    <a:cubicBezTo>
                      <a:pt x="32" y="21"/>
                      <a:pt x="30" y="22"/>
                      <a:pt x="26" y="20"/>
                    </a:cubicBezTo>
                    <a:cubicBezTo>
                      <a:pt x="18" y="14"/>
                      <a:pt x="18" y="14"/>
                      <a:pt x="18" y="14"/>
                    </a:cubicBezTo>
                    <a:cubicBezTo>
                      <a:pt x="7" y="5"/>
                      <a:pt x="7" y="5"/>
                      <a:pt x="7" y="5"/>
                    </a:cubicBezTo>
                    <a:cubicBezTo>
                      <a:pt x="10" y="5"/>
                      <a:pt x="12" y="5"/>
                      <a:pt x="15" y="4"/>
                    </a:cubicBezTo>
                    <a:cubicBezTo>
                      <a:pt x="26" y="12"/>
                      <a:pt x="26" y="12"/>
                      <a:pt x="26" y="12"/>
                    </a:cubicBezTo>
                    <a:cubicBezTo>
                      <a:pt x="29" y="15"/>
                      <a:pt x="29" y="15"/>
                      <a:pt x="29" y="15"/>
                    </a:cubicBezTo>
                    <a:cubicBezTo>
                      <a:pt x="32" y="18"/>
                      <a:pt x="32" y="20"/>
                      <a:pt x="32" y="2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79" name="Freeform 112">
                <a:extLst>
                  <a:ext uri="{FF2B5EF4-FFF2-40B4-BE49-F238E27FC236}">
                    <a16:creationId xmlns:a16="http://schemas.microsoft.com/office/drawing/2014/main" id="{1247C89E-5D63-A898-30FD-3E841F9C9C3F}"/>
                  </a:ext>
                </a:extLst>
              </p:cNvPr>
              <p:cNvSpPr>
                <a:spLocks/>
              </p:cNvSpPr>
              <p:nvPr/>
            </p:nvSpPr>
            <p:spPr bwMode="auto">
              <a:xfrm>
                <a:off x="10152668" y="4718132"/>
                <a:ext cx="2298" cy="4594"/>
              </a:xfrm>
              <a:custGeom>
                <a:avLst/>
                <a:gdLst>
                  <a:gd name="T0" fmla="*/ 0 w 4"/>
                  <a:gd name="T1" fmla="*/ 0 h 8"/>
                  <a:gd name="T2" fmla="*/ 2 w 4"/>
                  <a:gd name="T3" fmla="*/ 8 h 8"/>
                  <a:gd name="T4" fmla="*/ 0 w 4"/>
                  <a:gd name="T5" fmla="*/ 0 h 8"/>
                </a:gdLst>
                <a:ahLst/>
                <a:cxnLst>
                  <a:cxn ang="0">
                    <a:pos x="T0" y="T1"/>
                  </a:cxn>
                  <a:cxn ang="0">
                    <a:pos x="T2" y="T3"/>
                  </a:cxn>
                  <a:cxn ang="0">
                    <a:pos x="T4" y="T5"/>
                  </a:cxn>
                </a:cxnLst>
                <a:rect l="0" t="0" r="r" b="b"/>
                <a:pathLst>
                  <a:path w="4" h="8">
                    <a:moveTo>
                      <a:pt x="0" y="0"/>
                    </a:moveTo>
                    <a:cubicBezTo>
                      <a:pt x="3" y="3"/>
                      <a:pt x="4" y="7"/>
                      <a:pt x="2" y="8"/>
                    </a:cubicBezTo>
                    <a:cubicBezTo>
                      <a:pt x="4" y="7"/>
                      <a:pt x="3" y="3"/>
                      <a:pt x="0" y="0"/>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0" name="Freeform 113">
                <a:extLst>
                  <a:ext uri="{FF2B5EF4-FFF2-40B4-BE49-F238E27FC236}">
                    <a16:creationId xmlns:a16="http://schemas.microsoft.com/office/drawing/2014/main" id="{15969A4C-EC0E-9CD2-D7A5-2ABDD060DECF}"/>
                  </a:ext>
                </a:extLst>
              </p:cNvPr>
              <p:cNvSpPr>
                <a:spLocks/>
              </p:cNvSpPr>
              <p:nvPr/>
            </p:nvSpPr>
            <p:spPr bwMode="auto">
              <a:xfrm>
                <a:off x="10152668" y="4718132"/>
                <a:ext cx="2298" cy="4594"/>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1" name="Freeform 114">
                <a:extLst>
                  <a:ext uri="{FF2B5EF4-FFF2-40B4-BE49-F238E27FC236}">
                    <a16:creationId xmlns:a16="http://schemas.microsoft.com/office/drawing/2014/main" id="{959950EF-7653-DEA8-B2A3-0035E80EA489}"/>
                  </a:ext>
                </a:extLst>
              </p:cNvPr>
              <p:cNvSpPr>
                <a:spLocks/>
              </p:cNvSpPr>
              <p:nvPr/>
            </p:nvSpPr>
            <p:spPr bwMode="auto">
              <a:xfrm>
                <a:off x="10067674" y="4596395"/>
                <a:ext cx="119453" cy="126330"/>
              </a:xfrm>
              <a:custGeom>
                <a:avLst/>
                <a:gdLst>
                  <a:gd name="T0" fmla="*/ 230 w 234"/>
                  <a:gd name="T1" fmla="*/ 72 h 248"/>
                  <a:gd name="T2" fmla="*/ 189 w 234"/>
                  <a:gd name="T3" fmla="*/ 136 h 248"/>
                  <a:gd name="T4" fmla="*/ 170 w 234"/>
                  <a:gd name="T5" fmla="*/ 155 h 248"/>
                  <a:gd name="T6" fmla="*/ 176 w 234"/>
                  <a:gd name="T7" fmla="*/ 213 h 248"/>
                  <a:gd name="T8" fmla="*/ 174 w 234"/>
                  <a:gd name="T9" fmla="*/ 223 h 248"/>
                  <a:gd name="T10" fmla="*/ 176 w 234"/>
                  <a:gd name="T11" fmla="*/ 233 h 248"/>
                  <a:gd name="T12" fmla="*/ 166 w 234"/>
                  <a:gd name="T13" fmla="*/ 236 h 248"/>
                  <a:gd name="T14" fmla="*/ 163 w 234"/>
                  <a:gd name="T15" fmla="*/ 237 h 248"/>
                  <a:gd name="T16" fmla="*/ 150 w 234"/>
                  <a:gd name="T17" fmla="*/ 239 h 248"/>
                  <a:gd name="T18" fmla="*/ 148 w 234"/>
                  <a:gd name="T19" fmla="*/ 239 h 248"/>
                  <a:gd name="T20" fmla="*/ 135 w 234"/>
                  <a:gd name="T21" fmla="*/ 240 h 248"/>
                  <a:gd name="T22" fmla="*/ 89 w 234"/>
                  <a:gd name="T23" fmla="*/ 231 h 248"/>
                  <a:gd name="T24" fmla="*/ 92 w 234"/>
                  <a:gd name="T25" fmla="*/ 216 h 248"/>
                  <a:gd name="T26" fmla="*/ 87 w 234"/>
                  <a:gd name="T27" fmla="*/ 210 h 248"/>
                  <a:gd name="T28" fmla="*/ 85 w 234"/>
                  <a:gd name="T29" fmla="*/ 204 h 248"/>
                  <a:gd name="T30" fmla="*/ 79 w 234"/>
                  <a:gd name="T31" fmla="*/ 200 h 248"/>
                  <a:gd name="T32" fmla="*/ 68 w 234"/>
                  <a:gd name="T33" fmla="*/ 198 h 248"/>
                  <a:gd name="T34" fmla="*/ 65 w 234"/>
                  <a:gd name="T35" fmla="*/ 193 h 248"/>
                  <a:gd name="T36" fmla="*/ 58 w 234"/>
                  <a:gd name="T37" fmla="*/ 168 h 248"/>
                  <a:gd name="T38" fmla="*/ 37 w 234"/>
                  <a:gd name="T39" fmla="*/ 165 h 248"/>
                  <a:gd name="T40" fmla="*/ 0 w 234"/>
                  <a:gd name="T41" fmla="*/ 147 h 248"/>
                  <a:gd name="T42" fmla="*/ 20 w 234"/>
                  <a:gd name="T43" fmla="*/ 149 h 248"/>
                  <a:gd name="T44" fmla="*/ 19 w 234"/>
                  <a:gd name="T45" fmla="*/ 151 h 248"/>
                  <a:gd name="T46" fmla="*/ 17 w 234"/>
                  <a:gd name="T47" fmla="*/ 154 h 248"/>
                  <a:gd name="T48" fmla="*/ 21 w 234"/>
                  <a:gd name="T49" fmla="*/ 157 h 248"/>
                  <a:gd name="T50" fmla="*/ 36 w 234"/>
                  <a:gd name="T51" fmla="*/ 155 h 248"/>
                  <a:gd name="T52" fmla="*/ 37 w 234"/>
                  <a:gd name="T53" fmla="*/ 149 h 248"/>
                  <a:gd name="T54" fmla="*/ 26 w 234"/>
                  <a:gd name="T55" fmla="*/ 145 h 248"/>
                  <a:gd name="T56" fmla="*/ 22 w 234"/>
                  <a:gd name="T57" fmla="*/ 137 h 248"/>
                  <a:gd name="T58" fmla="*/ 19 w 234"/>
                  <a:gd name="T59" fmla="*/ 128 h 248"/>
                  <a:gd name="T60" fmla="*/ 36 w 234"/>
                  <a:gd name="T61" fmla="*/ 133 h 248"/>
                  <a:gd name="T62" fmla="*/ 39 w 234"/>
                  <a:gd name="T63" fmla="*/ 141 h 248"/>
                  <a:gd name="T64" fmla="*/ 49 w 234"/>
                  <a:gd name="T65" fmla="*/ 143 h 248"/>
                  <a:gd name="T66" fmla="*/ 50 w 234"/>
                  <a:gd name="T67" fmla="*/ 135 h 248"/>
                  <a:gd name="T68" fmla="*/ 45 w 234"/>
                  <a:gd name="T69" fmla="*/ 127 h 248"/>
                  <a:gd name="T70" fmla="*/ 40 w 234"/>
                  <a:gd name="T71" fmla="*/ 131 h 248"/>
                  <a:gd name="T72" fmla="*/ 36 w 234"/>
                  <a:gd name="T73" fmla="*/ 119 h 248"/>
                  <a:gd name="T74" fmla="*/ 32 w 234"/>
                  <a:gd name="T75" fmla="*/ 112 h 248"/>
                  <a:gd name="T76" fmla="*/ 40 w 234"/>
                  <a:gd name="T77" fmla="*/ 115 h 248"/>
                  <a:gd name="T78" fmla="*/ 50 w 234"/>
                  <a:gd name="T79" fmla="*/ 124 h 248"/>
                  <a:gd name="T80" fmla="*/ 55 w 234"/>
                  <a:gd name="T81" fmla="*/ 130 h 248"/>
                  <a:gd name="T82" fmla="*/ 57 w 234"/>
                  <a:gd name="T83" fmla="*/ 142 h 248"/>
                  <a:gd name="T84" fmla="*/ 62 w 234"/>
                  <a:gd name="T85" fmla="*/ 157 h 248"/>
                  <a:gd name="T86" fmla="*/ 75 w 234"/>
                  <a:gd name="T87" fmla="*/ 152 h 248"/>
                  <a:gd name="T88" fmla="*/ 86 w 234"/>
                  <a:gd name="T89" fmla="*/ 166 h 248"/>
                  <a:gd name="T90" fmla="*/ 83 w 234"/>
                  <a:gd name="T91" fmla="*/ 171 h 248"/>
                  <a:gd name="T92" fmla="*/ 85 w 234"/>
                  <a:gd name="T93" fmla="*/ 172 h 248"/>
                  <a:gd name="T94" fmla="*/ 97 w 234"/>
                  <a:gd name="T95" fmla="*/ 176 h 248"/>
                  <a:gd name="T96" fmla="*/ 109 w 234"/>
                  <a:gd name="T97" fmla="*/ 162 h 248"/>
                  <a:gd name="T98" fmla="*/ 86 w 234"/>
                  <a:gd name="T99" fmla="*/ 146 h 248"/>
                  <a:gd name="T100" fmla="*/ 64 w 234"/>
                  <a:gd name="T101" fmla="*/ 132 h 248"/>
                  <a:gd name="T102" fmla="*/ 62 w 234"/>
                  <a:gd name="T103" fmla="*/ 105 h 248"/>
                  <a:gd name="T104" fmla="*/ 74 w 234"/>
                  <a:gd name="T105" fmla="*/ 81 h 248"/>
                  <a:gd name="T106" fmla="*/ 77 w 234"/>
                  <a:gd name="T107" fmla="*/ 34 h 248"/>
                  <a:gd name="T108" fmla="*/ 118 w 234"/>
                  <a:gd name="T109" fmla="*/ 11 h 248"/>
                  <a:gd name="T110" fmla="*/ 110 w 234"/>
                  <a:gd name="T111" fmla="*/ 37 h 248"/>
                  <a:gd name="T112" fmla="*/ 124 w 234"/>
                  <a:gd name="T113" fmla="*/ 33 h 248"/>
                  <a:gd name="T114" fmla="*/ 181 w 234"/>
                  <a:gd name="T115" fmla="*/ 48 h 248"/>
                  <a:gd name="T116" fmla="*/ 207 w 234"/>
                  <a:gd name="T117" fmla="*/ 38 h 248"/>
                  <a:gd name="T118" fmla="*/ 201 w 234"/>
                  <a:gd name="T119" fmla="*/ 1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48">
                    <a:moveTo>
                      <a:pt x="234" y="57"/>
                    </a:moveTo>
                    <a:cubicBezTo>
                      <a:pt x="234" y="59"/>
                      <a:pt x="233" y="60"/>
                      <a:pt x="233" y="62"/>
                    </a:cubicBezTo>
                    <a:cubicBezTo>
                      <a:pt x="233" y="63"/>
                      <a:pt x="233" y="64"/>
                      <a:pt x="232" y="66"/>
                    </a:cubicBezTo>
                    <a:cubicBezTo>
                      <a:pt x="232" y="67"/>
                      <a:pt x="231" y="68"/>
                      <a:pt x="231" y="70"/>
                    </a:cubicBezTo>
                    <a:cubicBezTo>
                      <a:pt x="231" y="70"/>
                      <a:pt x="230" y="71"/>
                      <a:pt x="230" y="72"/>
                    </a:cubicBezTo>
                    <a:cubicBezTo>
                      <a:pt x="230" y="72"/>
                      <a:pt x="230" y="72"/>
                      <a:pt x="230" y="72"/>
                    </a:cubicBezTo>
                    <a:cubicBezTo>
                      <a:pt x="227" y="77"/>
                      <a:pt x="224" y="82"/>
                      <a:pt x="219" y="87"/>
                    </a:cubicBezTo>
                    <a:cubicBezTo>
                      <a:pt x="213" y="92"/>
                      <a:pt x="205" y="97"/>
                      <a:pt x="196" y="102"/>
                    </a:cubicBezTo>
                    <a:cubicBezTo>
                      <a:pt x="196" y="102"/>
                      <a:pt x="196" y="102"/>
                      <a:pt x="196" y="102"/>
                    </a:cubicBezTo>
                    <a:cubicBezTo>
                      <a:pt x="198" y="115"/>
                      <a:pt x="196" y="125"/>
                      <a:pt x="192" y="132"/>
                    </a:cubicBezTo>
                    <a:cubicBezTo>
                      <a:pt x="192" y="132"/>
                      <a:pt x="192" y="132"/>
                      <a:pt x="192" y="132"/>
                    </a:cubicBezTo>
                    <a:cubicBezTo>
                      <a:pt x="191" y="133"/>
                      <a:pt x="190" y="135"/>
                      <a:pt x="189" y="136"/>
                    </a:cubicBezTo>
                    <a:cubicBezTo>
                      <a:pt x="188" y="138"/>
                      <a:pt x="186" y="140"/>
                      <a:pt x="185" y="141"/>
                    </a:cubicBezTo>
                    <a:cubicBezTo>
                      <a:pt x="183" y="143"/>
                      <a:pt x="181" y="145"/>
                      <a:pt x="179" y="146"/>
                    </a:cubicBezTo>
                    <a:cubicBezTo>
                      <a:pt x="179" y="147"/>
                      <a:pt x="178" y="147"/>
                      <a:pt x="177" y="148"/>
                    </a:cubicBezTo>
                    <a:cubicBezTo>
                      <a:pt x="176" y="149"/>
                      <a:pt x="175" y="150"/>
                      <a:pt x="174" y="151"/>
                    </a:cubicBezTo>
                    <a:cubicBezTo>
                      <a:pt x="174" y="151"/>
                      <a:pt x="173" y="151"/>
                      <a:pt x="173" y="152"/>
                    </a:cubicBezTo>
                    <a:cubicBezTo>
                      <a:pt x="172" y="153"/>
                      <a:pt x="171" y="154"/>
                      <a:pt x="170" y="155"/>
                    </a:cubicBezTo>
                    <a:cubicBezTo>
                      <a:pt x="170" y="155"/>
                      <a:pt x="170" y="156"/>
                      <a:pt x="169" y="156"/>
                    </a:cubicBezTo>
                    <a:cubicBezTo>
                      <a:pt x="169" y="157"/>
                      <a:pt x="168" y="159"/>
                      <a:pt x="168" y="160"/>
                    </a:cubicBezTo>
                    <a:cubicBezTo>
                      <a:pt x="167" y="165"/>
                      <a:pt x="170" y="169"/>
                      <a:pt x="172" y="175"/>
                    </a:cubicBezTo>
                    <a:cubicBezTo>
                      <a:pt x="174" y="182"/>
                      <a:pt x="180" y="196"/>
                      <a:pt x="178" y="208"/>
                    </a:cubicBezTo>
                    <a:cubicBezTo>
                      <a:pt x="178" y="209"/>
                      <a:pt x="177" y="211"/>
                      <a:pt x="176" y="213"/>
                    </a:cubicBezTo>
                    <a:cubicBezTo>
                      <a:pt x="176" y="213"/>
                      <a:pt x="176" y="213"/>
                      <a:pt x="176" y="213"/>
                    </a:cubicBezTo>
                    <a:cubicBezTo>
                      <a:pt x="176" y="214"/>
                      <a:pt x="175" y="215"/>
                      <a:pt x="174" y="217"/>
                    </a:cubicBezTo>
                    <a:cubicBezTo>
                      <a:pt x="174" y="217"/>
                      <a:pt x="174" y="217"/>
                      <a:pt x="174" y="218"/>
                    </a:cubicBezTo>
                    <a:cubicBezTo>
                      <a:pt x="173" y="218"/>
                      <a:pt x="173" y="218"/>
                      <a:pt x="173" y="218"/>
                    </a:cubicBezTo>
                    <a:cubicBezTo>
                      <a:pt x="173" y="218"/>
                      <a:pt x="173" y="218"/>
                      <a:pt x="173" y="218"/>
                    </a:cubicBezTo>
                    <a:cubicBezTo>
                      <a:pt x="173" y="219"/>
                      <a:pt x="173" y="219"/>
                      <a:pt x="173" y="219"/>
                    </a:cubicBezTo>
                    <a:cubicBezTo>
                      <a:pt x="173" y="221"/>
                      <a:pt x="174" y="222"/>
                      <a:pt x="174" y="223"/>
                    </a:cubicBezTo>
                    <a:cubicBezTo>
                      <a:pt x="174" y="223"/>
                      <a:pt x="174" y="223"/>
                      <a:pt x="174" y="223"/>
                    </a:cubicBezTo>
                    <a:cubicBezTo>
                      <a:pt x="175" y="225"/>
                      <a:pt x="175" y="227"/>
                      <a:pt x="175" y="229"/>
                    </a:cubicBezTo>
                    <a:cubicBezTo>
                      <a:pt x="175" y="229"/>
                      <a:pt x="175" y="229"/>
                      <a:pt x="175" y="229"/>
                    </a:cubicBezTo>
                    <a:cubicBezTo>
                      <a:pt x="176" y="230"/>
                      <a:pt x="176" y="231"/>
                      <a:pt x="177" y="233"/>
                    </a:cubicBezTo>
                    <a:cubicBezTo>
                      <a:pt x="176" y="233"/>
                      <a:pt x="176" y="233"/>
                      <a:pt x="176" y="233"/>
                    </a:cubicBezTo>
                    <a:cubicBezTo>
                      <a:pt x="176" y="233"/>
                      <a:pt x="176" y="233"/>
                      <a:pt x="176" y="233"/>
                    </a:cubicBezTo>
                    <a:cubicBezTo>
                      <a:pt x="177" y="237"/>
                      <a:pt x="178" y="240"/>
                      <a:pt x="179" y="243"/>
                    </a:cubicBezTo>
                    <a:cubicBezTo>
                      <a:pt x="178" y="240"/>
                      <a:pt x="177" y="237"/>
                      <a:pt x="176" y="233"/>
                    </a:cubicBezTo>
                    <a:cubicBezTo>
                      <a:pt x="175" y="233"/>
                      <a:pt x="175" y="233"/>
                      <a:pt x="175" y="233"/>
                    </a:cubicBezTo>
                    <a:cubicBezTo>
                      <a:pt x="175" y="233"/>
                      <a:pt x="175" y="233"/>
                      <a:pt x="175" y="233"/>
                    </a:cubicBezTo>
                    <a:cubicBezTo>
                      <a:pt x="174" y="234"/>
                      <a:pt x="174" y="234"/>
                      <a:pt x="174" y="234"/>
                    </a:cubicBezTo>
                    <a:cubicBezTo>
                      <a:pt x="171" y="235"/>
                      <a:pt x="168" y="235"/>
                      <a:pt x="166" y="236"/>
                    </a:cubicBezTo>
                    <a:cubicBezTo>
                      <a:pt x="165" y="236"/>
                      <a:pt x="165" y="236"/>
                      <a:pt x="165" y="236"/>
                    </a:cubicBezTo>
                    <a:cubicBezTo>
                      <a:pt x="164" y="236"/>
                      <a:pt x="164" y="236"/>
                      <a:pt x="164" y="236"/>
                    </a:cubicBezTo>
                    <a:cubicBezTo>
                      <a:pt x="163" y="236"/>
                      <a:pt x="163" y="236"/>
                      <a:pt x="163" y="237"/>
                    </a:cubicBezTo>
                    <a:cubicBezTo>
                      <a:pt x="163" y="237"/>
                      <a:pt x="163" y="237"/>
                      <a:pt x="163" y="237"/>
                    </a:cubicBezTo>
                    <a:cubicBezTo>
                      <a:pt x="163" y="237"/>
                      <a:pt x="163" y="237"/>
                      <a:pt x="163" y="237"/>
                    </a:cubicBezTo>
                    <a:cubicBezTo>
                      <a:pt x="163" y="237"/>
                      <a:pt x="163" y="237"/>
                      <a:pt x="163" y="237"/>
                    </a:cubicBezTo>
                    <a:cubicBezTo>
                      <a:pt x="162" y="237"/>
                      <a:pt x="162" y="237"/>
                      <a:pt x="162" y="237"/>
                    </a:cubicBezTo>
                    <a:cubicBezTo>
                      <a:pt x="162" y="237"/>
                      <a:pt x="162" y="237"/>
                      <a:pt x="161" y="237"/>
                    </a:cubicBezTo>
                    <a:cubicBezTo>
                      <a:pt x="164" y="239"/>
                      <a:pt x="164" y="239"/>
                      <a:pt x="164" y="239"/>
                    </a:cubicBezTo>
                    <a:cubicBezTo>
                      <a:pt x="167" y="242"/>
                      <a:pt x="168" y="245"/>
                      <a:pt x="167" y="247"/>
                    </a:cubicBezTo>
                    <a:cubicBezTo>
                      <a:pt x="166" y="248"/>
                      <a:pt x="163" y="248"/>
                      <a:pt x="159" y="246"/>
                    </a:cubicBezTo>
                    <a:cubicBezTo>
                      <a:pt x="150" y="239"/>
                      <a:pt x="150" y="239"/>
                      <a:pt x="150" y="239"/>
                    </a:cubicBezTo>
                    <a:cubicBezTo>
                      <a:pt x="149" y="239"/>
                      <a:pt x="149" y="239"/>
                      <a:pt x="149" y="239"/>
                    </a:cubicBezTo>
                    <a:cubicBezTo>
                      <a:pt x="159" y="247"/>
                      <a:pt x="159" y="247"/>
                      <a:pt x="159" y="247"/>
                    </a:cubicBezTo>
                    <a:cubicBezTo>
                      <a:pt x="149" y="239"/>
                      <a:pt x="149" y="239"/>
                      <a:pt x="149" y="239"/>
                    </a:cubicBezTo>
                    <a:cubicBezTo>
                      <a:pt x="149" y="239"/>
                      <a:pt x="149" y="239"/>
                      <a:pt x="149" y="239"/>
                    </a:cubicBezTo>
                    <a:cubicBezTo>
                      <a:pt x="149" y="239"/>
                      <a:pt x="148" y="239"/>
                      <a:pt x="148" y="239"/>
                    </a:cubicBezTo>
                    <a:cubicBezTo>
                      <a:pt x="148" y="239"/>
                      <a:pt x="148" y="239"/>
                      <a:pt x="148" y="239"/>
                    </a:cubicBezTo>
                    <a:cubicBezTo>
                      <a:pt x="148" y="239"/>
                      <a:pt x="149" y="240"/>
                      <a:pt x="150" y="241"/>
                    </a:cubicBezTo>
                    <a:cubicBezTo>
                      <a:pt x="149" y="240"/>
                      <a:pt x="148" y="239"/>
                      <a:pt x="148" y="239"/>
                    </a:cubicBezTo>
                    <a:cubicBezTo>
                      <a:pt x="147" y="239"/>
                      <a:pt x="147" y="239"/>
                      <a:pt x="147" y="239"/>
                    </a:cubicBezTo>
                    <a:cubicBezTo>
                      <a:pt x="147" y="239"/>
                      <a:pt x="146" y="239"/>
                      <a:pt x="146" y="239"/>
                    </a:cubicBezTo>
                    <a:cubicBezTo>
                      <a:pt x="146" y="239"/>
                      <a:pt x="145" y="239"/>
                      <a:pt x="145" y="239"/>
                    </a:cubicBezTo>
                    <a:cubicBezTo>
                      <a:pt x="141" y="239"/>
                      <a:pt x="138" y="240"/>
                      <a:pt x="135" y="240"/>
                    </a:cubicBezTo>
                    <a:cubicBezTo>
                      <a:pt x="119" y="240"/>
                      <a:pt x="105" y="237"/>
                      <a:pt x="91" y="232"/>
                    </a:cubicBezTo>
                    <a:cubicBezTo>
                      <a:pt x="91" y="232"/>
                      <a:pt x="90" y="232"/>
                      <a:pt x="90" y="232"/>
                    </a:cubicBezTo>
                    <a:cubicBezTo>
                      <a:pt x="90" y="232"/>
                      <a:pt x="89" y="232"/>
                      <a:pt x="89" y="232"/>
                    </a:cubicBezTo>
                    <a:cubicBezTo>
                      <a:pt x="89" y="231"/>
                      <a:pt x="89" y="231"/>
                      <a:pt x="89" y="231"/>
                    </a:cubicBezTo>
                    <a:cubicBezTo>
                      <a:pt x="89" y="234"/>
                      <a:pt x="89" y="236"/>
                      <a:pt x="90" y="238"/>
                    </a:cubicBezTo>
                    <a:cubicBezTo>
                      <a:pt x="89" y="236"/>
                      <a:pt x="89" y="234"/>
                      <a:pt x="89" y="231"/>
                    </a:cubicBezTo>
                    <a:cubicBezTo>
                      <a:pt x="89" y="231"/>
                      <a:pt x="88" y="231"/>
                      <a:pt x="88" y="231"/>
                    </a:cubicBezTo>
                    <a:cubicBezTo>
                      <a:pt x="88" y="231"/>
                      <a:pt x="88" y="231"/>
                      <a:pt x="88" y="231"/>
                    </a:cubicBezTo>
                    <a:cubicBezTo>
                      <a:pt x="88" y="231"/>
                      <a:pt x="88" y="231"/>
                      <a:pt x="88" y="231"/>
                    </a:cubicBezTo>
                    <a:cubicBezTo>
                      <a:pt x="88" y="227"/>
                      <a:pt x="88" y="222"/>
                      <a:pt x="91" y="218"/>
                    </a:cubicBezTo>
                    <a:cubicBezTo>
                      <a:pt x="91" y="218"/>
                      <a:pt x="91" y="218"/>
                      <a:pt x="91" y="218"/>
                    </a:cubicBezTo>
                    <a:cubicBezTo>
                      <a:pt x="91" y="217"/>
                      <a:pt x="91" y="217"/>
                      <a:pt x="92" y="216"/>
                    </a:cubicBezTo>
                    <a:cubicBezTo>
                      <a:pt x="91" y="216"/>
                      <a:pt x="91" y="216"/>
                      <a:pt x="91" y="215"/>
                    </a:cubicBezTo>
                    <a:cubicBezTo>
                      <a:pt x="90" y="215"/>
                      <a:pt x="89" y="214"/>
                      <a:pt x="89" y="213"/>
                    </a:cubicBezTo>
                    <a:cubicBezTo>
                      <a:pt x="89" y="213"/>
                      <a:pt x="89" y="213"/>
                      <a:pt x="89" y="213"/>
                    </a:cubicBezTo>
                    <a:cubicBezTo>
                      <a:pt x="88" y="213"/>
                      <a:pt x="88" y="212"/>
                      <a:pt x="87" y="211"/>
                    </a:cubicBezTo>
                    <a:cubicBezTo>
                      <a:pt x="87" y="211"/>
                      <a:pt x="87" y="211"/>
                      <a:pt x="87" y="211"/>
                    </a:cubicBezTo>
                    <a:cubicBezTo>
                      <a:pt x="87" y="211"/>
                      <a:pt x="87" y="211"/>
                      <a:pt x="87" y="210"/>
                    </a:cubicBezTo>
                    <a:cubicBezTo>
                      <a:pt x="86" y="209"/>
                      <a:pt x="86" y="208"/>
                      <a:pt x="86" y="206"/>
                    </a:cubicBezTo>
                    <a:cubicBezTo>
                      <a:pt x="86" y="206"/>
                      <a:pt x="86" y="206"/>
                      <a:pt x="86" y="206"/>
                    </a:cubicBezTo>
                    <a:cubicBezTo>
                      <a:pt x="86" y="205"/>
                      <a:pt x="86" y="205"/>
                      <a:pt x="86" y="205"/>
                    </a:cubicBezTo>
                    <a:cubicBezTo>
                      <a:pt x="86" y="205"/>
                      <a:pt x="86" y="205"/>
                      <a:pt x="85" y="204"/>
                    </a:cubicBezTo>
                    <a:cubicBezTo>
                      <a:pt x="85" y="204"/>
                      <a:pt x="85" y="204"/>
                      <a:pt x="85" y="204"/>
                    </a:cubicBezTo>
                    <a:cubicBezTo>
                      <a:pt x="85" y="204"/>
                      <a:pt x="85" y="204"/>
                      <a:pt x="85" y="204"/>
                    </a:cubicBezTo>
                    <a:cubicBezTo>
                      <a:pt x="85" y="204"/>
                      <a:pt x="85" y="204"/>
                      <a:pt x="85" y="204"/>
                    </a:cubicBezTo>
                    <a:cubicBezTo>
                      <a:pt x="84" y="204"/>
                      <a:pt x="83" y="204"/>
                      <a:pt x="82" y="203"/>
                    </a:cubicBezTo>
                    <a:cubicBezTo>
                      <a:pt x="82" y="203"/>
                      <a:pt x="82" y="203"/>
                      <a:pt x="82" y="203"/>
                    </a:cubicBezTo>
                    <a:cubicBezTo>
                      <a:pt x="82" y="203"/>
                      <a:pt x="81" y="203"/>
                      <a:pt x="81" y="202"/>
                    </a:cubicBezTo>
                    <a:cubicBezTo>
                      <a:pt x="81" y="202"/>
                      <a:pt x="81" y="202"/>
                      <a:pt x="80" y="202"/>
                    </a:cubicBezTo>
                    <a:cubicBezTo>
                      <a:pt x="80" y="201"/>
                      <a:pt x="80" y="201"/>
                      <a:pt x="79" y="200"/>
                    </a:cubicBezTo>
                    <a:cubicBezTo>
                      <a:pt x="79" y="200"/>
                      <a:pt x="79" y="199"/>
                      <a:pt x="79" y="199"/>
                    </a:cubicBezTo>
                    <a:cubicBezTo>
                      <a:pt x="79" y="199"/>
                      <a:pt x="79" y="199"/>
                      <a:pt x="79" y="199"/>
                    </a:cubicBezTo>
                    <a:cubicBezTo>
                      <a:pt x="77" y="199"/>
                      <a:pt x="75" y="200"/>
                      <a:pt x="73" y="199"/>
                    </a:cubicBezTo>
                    <a:cubicBezTo>
                      <a:pt x="72" y="199"/>
                      <a:pt x="72" y="199"/>
                      <a:pt x="71" y="199"/>
                    </a:cubicBezTo>
                    <a:cubicBezTo>
                      <a:pt x="71" y="199"/>
                      <a:pt x="70" y="199"/>
                      <a:pt x="69" y="199"/>
                    </a:cubicBezTo>
                    <a:cubicBezTo>
                      <a:pt x="69" y="199"/>
                      <a:pt x="68" y="198"/>
                      <a:pt x="68" y="198"/>
                    </a:cubicBezTo>
                    <a:cubicBezTo>
                      <a:pt x="68" y="198"/>
                      <a:pt x="68" y="198"/>
                      <a:pt x="68" y="198"/>
                    </a:cubicBezTo>
                    <a:cubicBezTo>
                      <a:pt x="68" y="198"/>
                      <a:pt x="67" y="198"/>
                      <a:pt x="67" y="197"/>
                    </a:cubicBezTo>
                    <a:cubicBezTo>
                      <a:pt x="67" y="197"/>
                      <a:pt x="67" y="197"/>
                      <a:pt x="67" y="197"/>
                    </a:cubicBezTo>
                    <a:cubicBezTo>
                      <a:pt x="66" y="197"/>
                      <a:pt x="66" y="197"/>
                      <a:pt x="66" y="196"/>
                    </a:cubicBezTo>
                    <a:cubicBezTo>
                      <a:pt x="66" y="196"/>
                      <a:pt x="66" y="196"/>
                      <a:pt x="66" y="196"/>
                    </a:cubicBezTo>
                    <a:cubicBezTo>
                      <a:pt x="65" y="195"/>
                      <a:pt x="65" y="194"/>
                      <a:pt x="65" y="193"/>
                    </a:cubicBezTo>
                    <a:cubicBezTo>
                      <a:pt x="65" y="193"/>
                      <a:pt x="65" y="193"/>
                      <a:pt x="65" y="192"/>
                    </a:cubicBezTo>
                    <a:cubicBezTo>
                      <a:pt x="64" y="192"/>
                      <a:pt x="64" y="192"/>
                      <a:pt x="64" y="192"/>
                    </a:cubicBezTo>
                    <a:cubicBezTo>
                      <a:pt x="51" y="188"/>
                      <a:pt x="51" y="176"/>
                      <a:pt x="58" y="169"/>
                    </a:cubicBezTo>
                    <a:cubicBezTo>
                      <a:pt x="58" y="169"/>
                      <a:pt x="58" y="169"/>
                      <a:pt x="58" y="169"/>
                    </a:cubicBezTo>
                    <a:cubicBezTo>
                      <a:pt x="58" y="169"/>
                      <a:pt x="58" y="168"/>
                      <a:pt x="59" y="168"/>
                    </a:cubicBezTo>
                    <a:cubicBezTo>
                      <a:pt x="58" y="168"/>
                      <a:pt x="58" y="168"/>
                      <a:pt x="58" y="168"/>
                    </a:cubicBezTo>
                    <a:cubicBezTo>
                      <a:pt x="56" y="166"/>
                      <a:pt x="55" y="165"/>
                      <a:pt x="53" y="163"/>
                    </a:cubicBezTo>
                    <a:cubicBezTo>
                      <a:pt x="52" y="162"/>
                      <a:pt x="51" y="161"/>
                      <a:pt x="50" y="160"/>
                    </a:cubicBezTo>
                    <a:cubicBezTo>
                      <a:pt x="50" y="160"/>
                      <a:pt x="50" y="160"/>
                      <a:pt x="50" y="160"/>
                    </a:cubicBezTo>
                    <a:cubicBezTo>
                      <a:pt x="49" y="160"/>
                      <a:pt x="49" y="159"/>
                      <a:pt x="48" y="159"/>
                    </a:cubicBezTo>
                    <a:cubicBezTo>
                      <a:pt x="48" y="159"/>
                      <a:pt x="47" y="158"/>
                      <a:pt x="47" y="158"/>
                    </a:cubicBezTo>
                    <a:cubicBezTo>
                      <a:pt x="47" y="158"/>
                      <a:pt x="40" y="164"/>
                      <a:pt x="37" y="165"/>
                    </a:cubicBezTo>
                    <a:cubicBezTo>
                      <a:pt x="37" y="165"/>
                      <a:pt x="37" y="165"/>
                      <a:pt x="36" y="165"/>
                    </a:cubicBezTo>
                    <a:cubicBezTo>
                      <a:pt x="30" y="168"/>
                      <a:pt x="21" y="165"/>
                      <a:pt x="14" y="162"/>
                    </a:cubicBezTo>
                    <a:cubicBezTo>
                      <a:pt x="11" y="160"/>
                      <a:pt x="9" y="158"/>
                      <a:pt x="6" y="156"/>
                    </a:cubicBezTo>
                    <a:cubicBezTo>
                      <a:pt x="6" y="155"/>
                      <a:pt x="5" y="155"/>
                      <a:pt x="5" y="154"/>
                    </a:cubicBezTo>
                    <a:cubicBezTo>
                      <a:pt x="2" y="152"/>
                      <a:pt x="0" y="149"/>
                      <a:pt x="0" y="147"/>
                    </a:cubicBezTo>
                    <a:cubicBezTo>
                      <a:pt x="0" y="147"/>
                      <a:pt x="0" y="147"/>
                      <a:pt x="0" y="147"/>
                    </a:cubicBezTo>
                    <a:cubicBezTo>
                      <a:pt x="2" y="147"/>
                      <a:pt x="4" y="148"/>
                      <a:pt x="5" y="148"/>
                    </a:cubicBezTo>
                    <a:cubicBezTo>
                      <a:pt x="6" y="148"/>
                      <a:pt x="6" y="148"/>
                      <a:pt x="7" y="148"/>
                    </a:cubicBezTo>
                    <a:cubicBezTo>
                      <a:pt x="7" y="148"/>
                      <a:pt x="7" y="148"/>
                      <a:pt x="8" y="148"/>
                    </a:cubicBezTo>
                    <a:cubicBezTo>
                      <a:pt x="8" y="149"/>
                      <a:pt x="9" y="149"/>
                      <a:pt x="10" y="149"/>
                    </a:cubicBezTo>
                    <a:cubicBezTo>
                      <a:pt x="10" y="149"/>
                      <a:pt x="10" y="149"/>
                      <a:pt x="10" y="149"/>
                    </a:cubicBezTo>
                    <a:cubicBezTo>
                      <a:pt x="13" y="149"/>
                      <a:pt x="18" y="149"/>
                      <a:pt x="20" y="149"/>
                    </a:cubicBezTo>
                    <a:cubicBezTo>
                      <a:pt x="20" y="149"/>
                      <a:pt x="20" y="149"/>
                      <a:pt x="20" y="149"/>
                    </a:cubicBezTo>
                    <a:cubicBezTo>
                      <a:pt x="20" y="149"/>
                      <a:pt x="20" y="149"/>
                      <a:pt x="20" y="149"/>
                    </a:cubicBezTo>
                    <a:cubicBezTo>
                      <a:pt x="20" y="149"/>
                      <a:pt x="20" y="149"/>
                      <a:pt x="20" y="150"/>
                    </a:cubicBezTo>
                    <a:cubicBezTo>
                      <a:pt x="20" y="150"/>
                      <a:pt x="19" y="150"/>
                      <a:pt x="19" y="151"/>
                    </a:cubicBezTo>
                    <a:cubicBezTo>
                      <a:pt x="19" y="151"/>
                      <a:pt x="19" y="151"/>
                      <a:pt x="19" y="151"/>
                    </a:cubicBezTo>
                    <a:cubicBezTo>
                      <a:pt x="19" y="151"/>
                      <a:pt x="19" y="151"/>
                      <a:pt x="19" y="151"/>
                    </a:cubicBezTo>
                    <a:cubicBezTo>
                      <a:pt x="19" y="151"/>
                      <a:pt x="19" y="151"/>
                      <a:pt x="18" y="152"/>
                    </a:cubicBezTo>
                    <a:cubicBezTo>
                      <a:pt x="18" y="152"/>
                      <a:pt x="18" y="152"/>
                      <a:pt x="18" y="152"/>
                    </a:cubicBezTo>
                    <a:cubicBezTo>
                      <a:pt x="18" y="152"/>
                      <a:pt x="18" y="152"/>
                      <a:pt x="18" y="152"/>
                    </a:cubicBezTo>
                    <a:cubicBezTo>
                      <a:pt x="18" y="153"/>
                      <a:pt x="17" y="153"/>
                      <a:pt x="17" y="153"/>
                    </a:cubicBezTo>
                    <a:cubicBezTo>
                      <a:pt x="17" y="153"/>
                      <a:pt x="17" y="153"/>
                      <a:pt x="17" y="154"/>
                    </a:cubicBezTo>
                    <a:cubicBezTo>
                      <a:pt x="17" y="154"/>
                      <a:pt x="17" y="154"/>
                      <a:pt x="17" y="154"/>
                    </a:cubicBezTo>
                    <a:cubicBezTo>
                      <a:pt x="17" y="154"/>
                      <a:pt x="16" y="154"/>
                      <a:pt x="16" y="154"/>
                    </a:cubicBezTo>
                    <a:cubicBezTo>
                      <a:pt x="16" y="154"/>
                      <a:pt x="16" y="155"/>
                      <a:pt x="16" y="155"/>
                    </a:cubicBezTo>
                    <a:cubicBezTo>
                      <a:pt x="16" y="155"/>
                      <a:pt x="16" y="155"/>
                      <a:pt x="16" y="155"/>
                    </a:cubicBezTo>
                    <a:cubicBezTo>
                      <a:pt x="16" y="155"/>
                      <a:pt x="16" y="155"/>
                      <a:pt x="16" y="155"/>
                    </a:cubicBezTo>
                    <a:cubicBezTo>
                      <a:pt x="17" y="156"/>
                      <a:pt x="19" y="156"/>
                      <a:pt x="21" y="156"/>
                    </a:cubicBezTo>
                    <a:cubicBezTo>
                      <a:pt x="21" y="156"/>
                      <a:pt x="21" y="156"/>
                      <a:pt x="21" y="157"/>
                    </a:cubicBezTo>
                    <a:cubicBezTo>
                      <a:pt x="22" y="157"/>
                      <a:pt x="22" y="157"/>
                      <a:pt x="23" y="157"/>
                    </a:cubicBezTo>
                    <a:cubicBezTo>
                      <a:pt x="25" y="157"/>
                      <a:pt x="27" y="157"/>
                      <a:pt x="28" y="157"/>
                    </a:cubicBezTo>
                    <a:cubicBezTo>
                      <a:pt x="28" y="157"/>
                      <a:pt x="29" y="157"/>
                      <a:pt x="29" y="157"/>
                    </a:cubicBezTo>
                    <a:cubicBezTo>
                      <a:pt x="29" y="157"/>
                      <a:pt x="30" y="156"/>
                      <a:pt x="30" y="156"/>
                    </a:cubicBezTo>
                    <a:cubicBezTo>
                      <a:pt x="32" y="156"/>
                      <a:pt x="33" y="156"/>
                      <a:pt x="34" y="156"/>
                    </a:cubicBezTo>
                    <a:cubicBezTo>
                      <a:pt x="35" y="155"/>
                      <a:pt x="35" y="155"/>
                      <a:pt x="36" y="155"/>
                    </a:cubicBezTo>
                    <a:cubicBezTo>
                      <a:pt x="37" y="155"/>
                      <a:pt x="38" y="154"/>
                      <a:pt x="38" y="154"/>
                    </a:cubicBezTo>
                    <a:cubicBezTo>
                      <a:pt x="38" y="154"/>
                      <a:pt x="39" y="154"/>
                      <a:pt x="39" y="153"/>
                    </a:cubicBezTo>
                    <a:cubicBezTo>
                      <a:pt x="39" y="153"/>
                      <a:pt x="39" y="153"/>
                      <a:pt x="39" y="153"/>
                    </a:cubicBezTo>
                    <a:cubicBezTo>
                      <a:pt x="39" y="153"/>
                      <a:pt x="39" y="153"/>
                      <a:pt x="39" y="153"/>
                    </a:cubicBezTo>
                    <a:cubicBezTo>
                      <a:pt x="40" y="153"/>
                      <a:pt x="40" y="152"/>
                      <a:pt x="40" y="152"/>
                    </a:cubicBezTo>
                    <a:cubicBezTo>
                      <a:pt x="39" y="151"/>
                      <a:pt x="38" y="150"/>
                      <a:pt x="37" y="149"/>
                    </a:cubicBezTo>
                    <a:cubicBezTo>
                      <a:pt x="37" y="149"/>
                      <a:pt x="36" y="148"/>
                      <a:pt x="36" y="148"/>
                    </a:cubicBezTo>
                    <a:cubicBezTo>
                      <a:pt x="34" y="145"/>
                      <a:pt x="31" y="143"/>
                      <a:pt x="29" y="141"/>
                    </a:cubicBezTo>
                    <a:cubicBezTo>
                      <a:pt x="28" y="141"/>
                      <a:pt x="28" y="141"/>
                      <a:pt x="28" y="142"/>
                    </a:cubicBezTo>
                    <a:cubicBezTo>
                      <a:pt x="28" y="142"/>
                      <a:pt x="28" y="142"/>
                      <a:pt x="27" y="142"/>
                    </a:cubicBezTo>
                    <a:cubicBezTo>
                      <a:pt x="27" y="142"/>
                      <a:pt x="27" y="142"/>
                      <a:pt x="27" y="142"/>
                    </a:cubicBezTo>
                    <a:cubicBezTo>
                      <a:pt x="27" y="143"/>
                      <a:pt x="27" y="143"/>
                      <a:pt x="26" y="145"/>
                    </a:cubicBezTo>
                    <a:cubicBezTo>
                      <a:pt x="26" y="145"/>
                      <a:pt x="26" y="145"/>
                      <a:pt x="26" y="145"/>
                    </a:cubicBezTo>
                    <a:cubicBezTo>
                      <a:pt x="26" y="145"/>
                      <a:pt x="26" y="145"/>
                      <a:pt x="26" y="145"/>
                    </a:cubicBezTo>
                    <a:cubicBezTo>
                      <a:pt x="26" y="144"/>
                      <a:pt x="25" y="144"/>
                      <a:pt x="25" y="142"/>
                    </a:cubicBezTo>
                    <a:cubicBezTo>
                      <a:pt x="24" y="142"/>
                      <a:pt x="24" y="141"/>
                      <a:pt x="24" y="141"/>
                    </a:cubicBezTo>
                    <a:cubicBezTo>
                      <a:pt x="23" y="140"/>
                      <a:pt x="23" y="139"/>
                      <a:pt x="23" y="138"/>
                    </a:cubicBezTo>
                    <a:cubicBezTo>
                      <a:pt x="22" y="138"/>
                      <a:pt x="22" y="137"/>
                      <a:pt x="22" y="137"/>
                    </a:cubicBezTo>
                    <a:cubicBezTo>
                      <a:pt x="22" y="137"/>
                      <a:pt x="22" y="137"/>
                      <a:pt x="22" y="136"/>
                    </a:cubicBezTo>
                    <a:cubicBezTo>
                      <a:pt x="22" y="136"/>
                      <a:pt x="21" y="136"/>
                      <a:pt x="21" y="135"/>
                    </a:cubicBezTo>
                    <a:cubicBezTo>
                      <a:pt x="20" y="132"/>
                      <a:pt x="18" y="129"/>
                      <a:pt x="18" y="128"/>
                    </a:cubicBezTo>
                    <a:cubicBezTo>
                      <a:pt x="18" y="128"/>
                      <a:pt x="18" y="128"/>
                      <a:pt x="18" y="128"/>
                    </a:cubicBezTo>
                    <a:cubicBezTo>
                      <a:pt x="18" y="128"/>
                      <a:pt x="18" y="128"/>
                      <a:pt x="18" y="128"/>
                    </a:cubicBezTo>
                    <a:cubicBezTo>
                      <a:pt x="19" y="128"/>
                      <a:pt x="19" y="128"/>
                      <a:pt x="19" y="128"/>
                    </a:cubicBezTo>
                    <a:cubicBezTo>
                      <a:pt x="19" y="128"/>
                      <a:pt x="20" y="128"/>
                      <a:pt x="20" y="128"/>
                    </a:cubicBezTo>
                    <a:cubicBezTo>
                      <a:pt x="22" y="129"/>
                      <a:pt x="25" y="130"/>
                      <a:pt x="27" y="130"/>
                    </a:cubicBezTo>
                    <a:cubicBezTo>
                      <a:pt x="28" y="130"/>
                      <a:pt x="29" y="131"/>
                      <a:pt x="30" y="131"/>
                    </a:cubicBezTo>
                    <a:cubicBezTo>
                      <a:pt x="30" y="131"/>
                      <a:pt x="31" y="132"/>
                      <a:pt x="32" y="132"/>
                    </a:cubicBezTo>
                    <a:cubicBezTo>
                      <a:pt x="33" y="132"/>
                      <a:pt x="33" y="132"/>
                      <a:pt x="34" y="132"/>
                    </a:cubicBezTo>
                    <a:cubicBezTo>
                      <a:pt x="35" y="133"/>
                      <a:pt x="35" y="133"/>
                      <a:pt x="36" y="133"/>
                    </a:cubicBezTo>
                    <a:cubicBezTo>
                      <a:pt x="35" y="133"/>
                      <a:pt x="34" y="134"/>
                      <a:pt x="33" y="135"/>
                    </a:cubicBezTo>
                    <a:cubicBezTo>
                      <a:pt x="33" y="136"/>
                      <a:pt x="32" y="136"/>
                      <a:pt x="32" y="137"/>
                    </a:cubicBezTo>
                    <a:cubicBezTo>
                      <a:pt x="32" y="137"/>
                      <a:pt x="33" y="137"/>
                      <a:pt x="33" y="137"/>
                    </a:cubicBezTo>
                    <a:cubicBezTo>
                      <a:pt x="34" y="138"/>
                      <a:pt x="37" y="139"/>
                      <a:pt x="38" y="140"/>
                    </a:cubicBezTo>
                    <a:cubicBezTo>
                      <a:pt x="39" y="140"/>
                      <a:pt x="39" y="141"/>
                      <a:pt x="39" y="141"/>
                    </a:cubicBezTo>
                    <a:cubicBezTo>
                      <a:pt x="39" y="141"/>
                      <a:pt x="39" y="141"/>
                      <a:pt x="39" y="141"/>
                    </a:cubicBezTo>
                    <a:cubicBezTo>
                      <a:pt x="39" y="141"/>
                      <a:pt x="39" y="141"/>
                      <a:pt x="39" y="141"/>
                    </a:cubicBezTo>
                    <a:cubicBezTo>
                      <a:pt x="41" y="142"/>
                      <a:pt x="43" y="143"/>
                      <a:pt x="44" y="143"/>
                    </a:cubicBezTo>
                    <a:cubicBezTo>
                      <a:pt x="45" y="144"/>
                      <a:pt x="46" y="144"/>
                      <a:pt x="47" y="144"/>
                    </a:cubicBezTo>
                    <a:cubicBezTo>
                      <a:pt x="47" y="145"/>
                      <a:pt x="48" y="145"/>
                      <a:pt x="48" y="145"/>
                    </a:cubicBezTo>
                    <a:cubicBezTo>
                      <a:pt x="48" y="145"/>
                      <a:pt x="48" y="145"/>
                      <a:pt x="48" y="145"/>
                    </a:cubicBezTo>
                    <a:cubicBezTo>
                      <a:pt x="49" y="144"/>
                      <a:pt x="49" y="144"/>
                      <a:pt x="49" y="143"/>
                    </a:cubicBezTo>
                    <a:cubicBezTo>
                      <a:pt x="49" y="143"/>
                      <a:pt x="49" y="143"/>
                      <a:pt x="49" y="143"/>
                    </a:cubicBezTo>
                    <a:cubicBezTo>
                      <a:pt x="50" y="142"/>
                      <a:pt x="50" y="141"/>
                      <a:pt x="50" y="140"/>
                    </a:cubicBezTo>
                    <a:cubicBezTo>
                      <a:pt x="50" y="140"/>
                      <a:pt x="50" y="139"/>
                      <a:pt x="50" y="139"/>
                    </a:cubicBezTo>
                    <a:cubicBezTo>
                      <a:pt x="50" y="138"/>
                      <a:pt x="50" y="138"/>
                      <a:pt x="50" y="138"/>
                    </a:cubicBezTo>
                    <a:cubicBezTo>
                      <a:pt x="50" y="137"/>
                      <a:pt x="50" y="137"/>
                      <a:pt x="50" y="136"/>
                    </a:cubicBezTo>
                    <a:cubicBezTo>
                      <a:pt x="50" y="135"/>
                      <a:pt x="50" y="135"/>
                      <a:pt x="50" y="135"/>
                    </a:cubicBezTo>
                    <a:cubicBezTo>
                      <a:pt x="50" y="135"/>
                      <a:pt x="50" y="135"/>
                      <a:pt x="49" y="135"/>
                    </a:cubicBezTo>
                    <a:cubicBezTo>
                      <a:pt x="49" y="134"/>
                      <a:pt x="49" y="133"/>
                      <a:pt x="48" y="132"/>
                    </a:cubicBezTo>
                    <a:cubicBezTo>
                      <a:pt x="48" y="131"/>
                      <a:pt x="48" y="131"/>
                      <a:pt x="48" y="131"/>
                    </a:cubicBezTo>
                    <a:cubicBezTo>
                      <a:pt x="48" y="131"/>
                      <a:pt x="48" y="131"/>
                      <a:pt x="48" y="131"/>
                    </a:cubicBezTo>
                    <a:cubicBezTo>
                      <a:pt x="47" y="130"/>
                      <a:pt x="47" y="130"/>
                      <a:pt x="47" y="130"/>
                    </a:cubicBezTo>
                    <a:cubicBezTo>
                      <a:pt x="46" y="129"/>
                      <a:pt x="46" y="128"/>
                      <a:pt x="45" y="127"/>
                    </a:cubicBezTo>
                    <a:cubicBezTo>
                      <a:pt x="45" y="127"/>
                      <a:pt x="45" y="127"/>
                      <a:pt x="45" y="127"/>
                    </a:cubicBezTo>
                    <a:cubicBezTo>
                      <a:pt x="45" y="127"/>
                      <a:pt x="45" y="127"/>
                      <a:pt x="45" y="127"/>
                    </a:cubicBezTo>
                    <a:cubicBezTo>
                      <a:pt x="44" y="128"/>
                      <a:pt x="44" y="128"/>
                      <a:pt x="43" y="129"/>
                    </a:cubicBezTo>
                    <a:cubicBezTo>
                      <a:pt x="43" y="129"/>
                      <a:pt x="43" y="129"/>
                      <a:pt x="43" y="129"/>
                    </a:cubicBezTo>
                    <a:cubicBezTo>
                      <a:pt x="42" y="130"/>
                      <a:pt x="41" y="131"/>
                      <a:pt x="40" y="131"/>
                    </a:cubicBezTo>
                    <a:cubicBezTo>
                      <a:pt x="40" y="131"/>
                      <a:pt x="40" y="131"/>
                      <a:pt x="40" y="131"/>
                    </a:cubicBezTo>
                    <a:cubicBezTo>
                      <a:pt x="40" y="131"/>
                      <a:pt x="40" y="131"/>
                      <a:pt x="40" y="131"/>
                    </a:cubicBezTo>
                    <a:cubicBezTo>
                      <a:pt x="40" y="131"/>
                      <a:pt x="40" y="131"/>
                      <a:pt x="40" y="131"/>
                    </a:cubicBezTo>
                    <a:cubicBezTo>
                      <a:pt x="40" y="131"/>
                      <a:pt x="40" y="131"/>
                      <a:pt x="40" y="131"/>
                    </a:cubicBezTo>
                    <a:cubicBezTo>
                      <a:pt x="39" y="126"/>
                      <a:pt x="38" y="124"/>
                      <a:pt x="37" y="121"/>
                    </a:cubicBezTo>
                    <a:cubicBezTo>
                      <a:pt x="37" y="121"/>
                      <a:pt x="37" y="120"/>
                      <a:pt x="36" y="120"/>
                    </a:cubicBezTo>
                    <a:cubicBezTo>
                      <a:pt x="36" y="120"/>
                      <a:pt x="36" y="120"/>
                      <a:pt x="36" y="119"/>
                    </a:cubicBezTo>
                    <a:cubicBezTo>
                      <a:pt x="36" y="118"/>
                      <a:pt x="35" y="117"/>
                      <a:pt x="34" y="116"/>
                    </a:cubicBezTo>
                    <a:cubicBezTo>
                      <a:pt x="34" y="116"/>
                      <a:pt x="34" y="116"/>
                      <a:pt x="33" y="115"/>
                    </a:cubicBezTo>
                    <a:cubicBezTo>
                      <a:pt x="33" y="115"/>
                      <a:pt x="33" y="115"/>
                      <a:pt x="33" y="115"/>
                    </a:cubicBezTo>
                    <a:cubicBezTo>
                      <a:pt x="32" y="114"/>
                      <a:pt x="32" y="113"/>
                      <a:pt x="32" y="112"/>
                    </a:cubicBezTo>
                    <a:cubicBezTo>
                      <a:pt x="32" y="112"/>
                      <a:pt x="32" y="112"/>
                      <a:pt x="32" y="112"/>
                    </a:cubicBezTo>
                    <a:cubicBezTo>
                      <a:pt x="32" y="112"/>
                      <a:pt x="32" y="112"/>
                      <a:pt x="32" y="112"/>
                    </a:cubicBezTo>
                    <a:cubicBezTo>
                      <a:pt x="32" y="112"/>
                      <a:pt x="32" y="112"/>
                      <a:pt x="32" y="112"/>
                    </a:cubicBezTo>
                    <a:cubicBezTo>
                      <a:pt x="32" y="112"/>
                      <a:pt x="33" y="112"/>
                      <a:pt x="33" y="112"/>
                    </a:cubicBezTo>
                    <a:cubicBezTo>
                      <a:pt x="33" y="112"/>
                      <a:pt x="34" y="112"/>
                      <a:pt x="34" y="112"/>
                    </a:cubicBezTo>
                    <a:cubicBezTo>
                      <a:pt x="34" y="112"/>
                      <a:pt x="35" y="112"/>
                      <a:pt x="35" y="112"/>
                    </a:cubicBezTo>
                    <a:cubicBezTo>
                      <a:pt x="35" y="112"/>
                      <a:pt x="35" y="112"/>
                      <a:pt x="35" y="113"/>
                    </a:cubicBezTo>
                    <a:cubicBezTo>
                      <a:pt x="37" y="113"/>
                      <a:pt x="38" y="114"/>
                      <a:pt x="40" y="115"/>
                    </a:cubicBezTo>
                    <a:cubicBezTo>
                      <a:pt x="40" y="115"/>
                      <a:pt x="41" y="116"/>
                      <a:pt x="41" y="116"/>
                    </a:cubicBezTo>
                    <a:cubicBezTo>
                      <a:pt x="42" y="117"/>
                      <a:pt x="43" y="118"/>
                      <a:pt x="44" y="118"/>
                    </a:cubicBezTo>
                    <a:cubicBezTo>
                      <a:pt x="45" y="119"/>
                      <a:pt x="46" y="120"/>
                      <a:pt x="47" y="121"/>
                    </a:cubicBezTo>
                    <a:cubicBezTo>
                      <a:pt x="48" y="121"/>
                      <a:pt x="48" y="122"/>
                      <a:pt x="48" y="122"/>
                    </a:cubicBezTo>
                    <a:cubicBezTo>
                      <a:pt x="49" y="123"/>
                      <a:pt x="49" y="123"/>
                      <a:pt x="50" y="124"/>
                    </a:cubicBezTo>
                    <a:cubicBezTo>
                      <a:pt x="50" y="124"/>
                      <a:pt x="50" y="124"/>
                      <a:pt x="50" y="124"/>
                    </a:cubicBezTo>
                    <a:cubicBezTo>
                      <a:pt x="50" y="124"/>
                      <a:pt x="50" y="124"/>
                      <a:pt x="51" y="125"/>
                    </a:cubicBezTo>
                    <a:cubicBezTo>
                      <a:pt x="51" y="125"/>
                      <a:pt x="51" y="125"/>
                      <a:pt x="51" y="126"/>
                    </a:cubicBezTo>
                    <a:cubicBezTo>
                      <a:pt x="52" y="126"/>
                      <a:pt x="52" y="127"/>
                      <a:pt x="53" y="127"/>
                    </a:cubicBezTo>
                    <a:cubicBezTo>
                      <a:pt x="53" y="128"/>
                      <a:pt x="54" y="129"/>
                      <a:pt x="55" y="130"/>
                    </a:cubicBezTo>
                    <a:cubicBezTo>
                      <a:pt x="55" y="130"/>
                      <a:pt x="55" y="130"/>
                      <a:pt x="55" y="130"/>
                    </a:cubicBezTo>
                    <a:cubicBezTo>
                      <a:pt x="55" y="130"/>
                      <a:pt x="55" y="130"/>
                      <a:pt x="55" y="130"/>
                    </a:cubicBezTo>
                    <a:cubicBezTo>
                      <a:pt x="55" y="130"/>
                      <a:pt x="55" y="131"/>
                      <a:pt x="55" y="131"/>
                    </a:cubicBezTo>
                    <a:cubicBezTo>
                      <a:pt x="55" y="131"/>
                      <a:pt x="55" y="131"/>
                      <a:pt x="55" y="131"/>
                    </a:cubicBezTo>
                    <a:cubicBezTo>
                      <a:pt x="56" y="132"/>
                      <a:pt x="56" y="133"/>
                      <a:pt x="56" y="133"/>
                    </a:cubicBezTo>
                    <a:cubicBezTo>
                      <a:pt x="57" y="135"/>
                      <a:pt x="57" y="138"/>
                      <a:pt x="57" y="141"/>
                    </a:cubicBezTo>
                    <a:cubicBezTo>
                      <a:pt x="57" y="141"/>
                      <a:pt x="57" y="141"/>
                      <a:pt x="57" y="142"/>
                    </a:cubicBezTo>
                    <a:cubicBezTo>
                      <a:pt x="57" y="142"/>
                      <a:pt x="57" y="142"/>
                      <a:pt x="57" y="142"/>
                    </a:cubicBezTo>
                    <a:cubicBezTo>
                      <a:pt x="57" y="143"/>
                      <a:pt x="57" y="144"/>
                      <a:pt x="56" y="146"/>
                    </a:cubicBezTo>
                    <a:cubicBezTo>
                      <a:pt x="56" y="147"/>
                      <a:pt x="56" y="148"/>
                      <a:pt x="55" y="149"/>
                    </a:cubicBezTo>
                    <a:cubicBezTo>
                      <a:pt x="55" y="149"/>
                      <a:pt x="55" y="150"/>
                      <a:pt x="55" y="150"/>
                    </a:cubicBezTo>
                    <a:cubicBezTo>
                      <a:pt x="56" y="151"/>
                      <a:pt x="58" y="153"/>
                      <a:pt x="59" y="154"/>
                    </a:cubicBezTo>
                    <a:cubicBezTo>
                      <a:pt x="60" y="155"/>
                      <a:pt x="60" y="155"/>
                      <a:pt x="61" y="156"/>
                    </a:cubicBezTo>
                    <a:cubicBezTo>
                      <a:pt x="61" y="156"/>
                      <a:pt x="61" y="156"/>
                      <a:pt x="62" y="157"/>
                    </a:cubicBezTo>
                    <a:cubicBezTo>
                      <a:pt x="62" y="157"/>
                      <a:pt x="62" y="157"/>
                      <a:pt x="62" y="157"/>
                    </a:cubicBezTo>
                    <a:cubicBezTo>
                      <a:pt x="62" y="157"/>
                      <a:pt x="62" y="157"/>
                      <a:pt x="62" y="157"/>
                    </a:cubicBezTo>
                    <a:cubicBezTo>
                      <a:pt x="62" y="157"/>
                      <a:pt x="63" y="156"/>
                      <a:pt x="63" y="156"/>
                    </a:cubicBezTo>
                    <a:cubicBezTo>
                      <a:pt x="63" y="156"/>
                      <a:pt x="63" y="156"/>
                      <a:pt x="63" y="156"/>
                    </a:cubicBezTo>
                    <a:cubicBezTo>
                      <a:pt x="64" y="155"/>
                      <a:pt x="65" y="155"/>
                      <a:pt x="65" y="154"/>
                    </a:cubicBezTo>
                    <a:cubicBezTo>
                      <a:pt x="68" y="153"/>
                      <a:pt x="71" y="152"/>
                      <a:pt x="75" y="152"/>
                    </a:cubicBezTo>
                    <a:cubicBezTo>
                      <a:pt x="75" y="152"/>
                      <a:pt x="76" y="152"/>
                      <a:pt x="77" y="152"/>
                    </a:cubicBezTo>
                    <a:cubicBezTo>
                      <a:pt x="78" y="153"/>
                      <a:pt x="79" y="153"/>
                      <a:pt x="80" y="153"/>
                    </a:cubicBezTo>
                    <a:cubicBezTo>
                      <a:pt x="81" y="154"/>
                      <a:pt x="82" y="154"/>
                      <a:pt x="83" y="155"/>
                    </a:cubicBezTo>
                    <a:cubicBezTo>
                      <a:pt x="84" y="156"/>
                      <a:pt x="86" y="159"/>
                      <a:pt x="86" y="161"/>
                    </a:cubicBezTo>
                    <a:cubicBezTo>
                      <a:pt x="86" y="162"/>
                      <a:pt x="86" y="162"/>
                      <a:pt x="87" y="163"/>
                    </a:cubicBezTo>
                    <a:cubicBezTo>
                      <a:pt x="87" y="164"/>
                      <a:pt x="87" y="165"/>
                      <a:pt x="86" y="166"/>
                    </a:cubicBezTo>
                    <a:cubicBezTo>
                      <a:pt x="86" y="166"/>
                      <a:pt x="86" y="167"/>
                      <a:pt x="86" y="167"/>
                    </a:cubicBezTo>
                    <a:cubicBezTo>
                      <a:pt x="86" y="168"/>
                      <a:pt x="85" y="169"/>
                      <a:pt x="85" y="170"/>
                    </a:cubicBezTo>
                    <a:cubicBezTo>
                      <a:pt x="85" y="170"/>
                      <a:pt x="85" y="170"/>
                      <a:pt x="85" y="170"/>
                    </a:cubicBezTo>
                    <a:cubicBezTo>
                      <a:pt x="84" y="170"/>
                      <a:pt x="84" y="170"/>
                      <a:pt x="84" y="171"/>
                    </a:cubicBezTo>
                    <a:cubicBezTo>
                      <a:pt x="84" y="171"/>
                      <a:pt x="84" y="171"/>
                      <a:pt x="83" y="171"/>
                    </a:cubicBezTo>
                    <a:cubicBezTo>
                      <a:pt x="83" y="171"/>
                      <a:pt x="83" y="171"/>
                      <a:pt x="83" y="171"/>
                    </a:cubicBezTo>
                    <a:cubicBezTo>
                      <a:pt x="83" y="171"/>
                      <a:pt x="84" y="172"/>
                      <a:pt x="84" y="172"/>
                    </a:cubicBezTo>
                    <a:cubicBezTo>
                      <a:pt x="84" y="172"/>
                      <a:pt x="84" y="172"/>
                      <a:pt x="84" y="172"/>
                    </a:cubicBezTo>
                    <a:cubicBezTo>
                      <a:pt x="84" y="172"/>
                      <a:pt x="84" y="172"/>
                      <a:pt x="84" y="172"/>
                    </a:cubicBezTo>
                    <a:cubicBezTo>
                      <a:pt x="84" y="172"/>
                      <a:pt x="84" y="172"/>
                      <a:pt x="84" y="173"/>
                    </a:cubicBezTo>
                    <a:cubicBezTo>
                      <a:pt x="84" y="173"/>
                      <a:pt x="84" y="173"/>
                      <a:pt x="84" y="173"/>
                    </a:cubicBezTo>
                    <a:cubicBezTo>
                      <a:pt x="84" y="173"/>
                      <a:pt x="85" y="172"/>
                      <a:pt x="85" y="172"/>
                    </a:cubicBezTo>
                    <a:cubicBezTo>
                      <a:pt x="85" y="172"/>
                      <a:pt x="86" y="172"/>
                      <a:pt x="86" y="172"/>
                    </a:cubicBezTo>
                    <a:cubicBezTo>
                      <a:pt x="88" y="172"/>
                      <a:pt x="91" y="172"/>
                      <a:pt x="93" y="173"/>
                    </a:cubicBezTo>
                    <a:cubicBezTo>
                      <a:pt x="93" y="173"/>
                      <a:pt x="93" y="173"/>
                      <a:pt x="93" y="173"/>
                    </a:cubicBezTo>
                    <a:cubicBezTo>
                      <a:pt x="93" y="173"/>
                      <a:pt x="94" y="174"/>
                      <a:pt x="95" y="174"/>
                    </a:cubicBezTo>
                    <a:cubicBezTo>
                      <a:pt x="96" y="175"/>
                      <a:pt x="96" y="176"/>
                      <a:pt x="97" y="176"/>
                    </a:cubicBezTo>
                    <a:cubicBezTo>
                      <a:pt x="97" y="176"/>
                      <a:pt x="97" y="176"/>
                      <a:pt x="97" y="176"/>
                    </a:cubicBezTo>
                    <a:cubicBezTo>
                      <a:pt x="98" y="176"/>
                      <a:pt x="98" y="176"/>
                      <a:pt x="99" y="176"/>
                    </a:cubicBezTo>
                    <a:cubicBezTo>
                      <a:pt x="101" y="177"/>
                      <a:pt x="103" y="175"/>
                      <a:pt x="105" y="173"/>
                    </a:cubicBezTo>
                    <a:cubicBezTo>
                      <a:pt x="105" y="173"/>
                      <a:pt x="106" y="172"/>
                      <a:pt x="106" y="172"/>
                    </a:cubicBezTo>
                    <a:cubicBezTo>
                      <a:pt x="106" y="172"/>
                      <a:pt x="106" y="172"/>
                      <a:pt x="106" y="172"/>
                    </a:cubicBezTo>
                    <a:cubicBezTo>
                      <a:pt x="107" y="171"/>
                      <a:pt x="107" y="170"/>
                      <a:pt x="108" y="168"/>
                    </a:cubicBezTo>
                    <a:cubicBezTo>
                      <a:pt x="108" y="167"/>
                      <a:pt x="109" y="165"/>
                      <a:pt x="109" y="162"/>
                    </a:cubicBezTo>
                    <a:cubicBezTo>
                      <a:pt x="108" y="161"/>
                      <a:pt x="107" y="160"/>
                      <a:pt x="106" y="159"/>
                    </a:cubicBezTo>
                    <a:cubicBezTo>
                      <a:pt x="106" y="159"/>
                      <a:pt x="105" y="158"/>
                      <a:pt x="104" y="158"/>
                    </a:cubicBezTo>
                    <a:cubicBezTo>
                      <a:pt x="102" y="157"/>
                      <a:pt x="100" y="156"/>
                      <a:pt x="98" y="155"/>
                    </a:cubicBezTo>
                    <a:cubicBezTo>
                      <a:pt x="94" y="153"/>
                      <a:pt x="90" y="150"/>
                      <a:pt x="88" y="148"/>
                    </a:cubicBezTo>
                    <a:cubicBezTo>
                      <a:pt x="87" y="147"/>
                      <a:pt x="87" y="147"/>
                      <a:pt x="87" y="147"/>
                    </a:cubicBezTo>
                    <a:cubicBezTo>
                      <a:pt x="86" y="147"/>
                      <a:pt x="86" y="146"/>
                      <a:pt x="86" y="146"/>
                    </a:cubicBezTo>
                    <a:cubicBezTo>
                      <a:pt x="85" y="146"/>
                      <a:pt x="84" y="145"/>
                      <a:pt x="83" y="145"/>
                    </a:cubicBezTo>
                    <a:cubicBezTo>
                      <a:pt x="83" y="145"/>
                      <a:pt x="83" y="145"/>
                      <a:pt x="83" y="145"/>
                    </a:cubicBezTo>
                    <a:cubicBezTo>
                      <a:pt x="82" y="144"/>
                      <a:pt x="81" y="144"/>
                      <a:pt x="80" y="144"/>
                    </a:cubicBezTo>
                    <a:cubicBezTo>
                      <a:pt x="76" y="142"/>
                      <a:pt x="72" y="140"/>
                      <a:pt x="67" y="136"/>
                    </a:cubicBezTo>
                    <a:cubicBezTo>
                      <a:pt x="67" y="136"/>
                      <a:pt x="67" y="136"/>
                      <a:pt x="67" y="136"/>
                    </a:cubicBezTo>
                    <a:cubicBezTo>
                      <a:pt x="66" y="135"/>
                      <a:pt x="65" y="134"/>
                      <a:pt x="64" y="132"/>
                    </a:cubicBezTo>
                    <a:cubicBezTo>
                      <a:pt x="64" y="132"/>
                      <a:pt x="64" y="132"/>
                      <a:pt x="64" y="132"/>
                    </a:cubicBezTo>
                    <a:cubicBezTo>
                      <a:pt x="62" y="130"/>
                      <a:pt x="61" y="127"/>
                      <a:pt x="60" y="124"/>
                    </a:cubicBezTo>
                    <a:cubicBezTo>
                      <a:pt x="58" y="119"/>
                      <a:pt x="58" y="114"/>
                      <a:pt x="59" y="110"/>
                    </a:cubicBezTo>
                    <a:cubicBezTo>
                      <a:pt x="60" y="109"/>
                      <a:pt x="60" y="108"/>
                      <a:pt x="60" y="108"/>
                    </a:cubicBezTo>
                    <a:cubicBezTo>
                      <a:pt x="61" y="107"/>
                      <a:pt x="61" y="106"/>
                      <a:pt x="61" y="106"/>
                    </a:cubicBezTo>
                    <a:cubicBezTo>
                      <a:pt x="62" y="105"/>
                      <a:pt x="62" y="105"/>
                      <a:pt x="62" y="105"/>
                    </a:cubicBezTo>
                    <a:cubicBezTo>
                      <a:pt x="63" y="104"/>
                      <a:pt x="64" y="103"/>
                      <a:pt x="65" y="101"/>
                    </a:cubicBezTo>
                    <a:cubicBezTo>
                      <a:pt x="66" y="100"/>
                      <a:pt x="67" y="100"/>
                      <a:pt x="68" y="99"/>
                    </a:cubicBezTo>
                    <a:cubicBezTo>
                      <a:pt x="68" y="99"/>
                      <a:pt x="68" y="99"/>
                      <a:pt x="68" y="99"/>
                    </a:cubicBezTo>
                    <a:cubicBezTo>
                      <a:pt x="68" y="98"/>
                      <a:pt x="69" y="97"/>
                      <a:pt x="70" y="96"/>
                    </a:cubicBezTo>
                    <a:cubicBezTo>
                      <a:pt x="72" y="93"/>
                      <a:pt x="73" y="90"/>
                      <a:pt x="73" y="86"/>
                    </a:cubicBezTo>
                    <a:cubicBezTo>
                      <a:pt x="73" y="85"/>
                      <a:pt x="73" y="83"/>
                      <a:pt x="74" y="81"/>
                    </a:cubicBezTo>
                    <a:cubicBezTo>
                      <a:pt x="74" y="81"/>
                      <a:pt x="74" y="80"/>
                      <a:pt x="74" y="80"/>
                    </a:cubicBezTo>
                    <a:cubicBezTo>
                      <a:pt x="75" y="77"/>
                      <a:pt x="76" y="74"/>
                      <a:pt x="76" y="72"/>
                    </a:cubicBezTo>
                    <a:cubicBezTo>
                      <a:pt x="77" y="72"/>
                      <a:pt x="77" y="71"/>
                      <a:pt x="77" y="71"/>
                    </a:cubicBezTo>
                    <a:cubicBezTo>
                      <a:pt x="77" y="71"/>
                      <a:pt x="77" y="70"/>
                      <a:pt x="76" y="70"/>
                    </a:cubicBezTo>
                    <a:cubicBezTo>
                      <a:pt x="69" y="57"/>
                      <a:pt x="70" y="46"/>
                      <a:pt x="76" y="37"/>
                    </a:cubicBezTo>
                    <a:cubicBezTo>
                      <a:pt x="76" y="36"/>
                      <a:pt x="77" y="35"/>
                      <a:pt x="77" y="34"/>
                    </a:cubicBezTo>
                    <a:cubicBezTo>
                      <a:pt x="78" y="33"/>
                      <a:pt x="79" y="33"/>
                      <a:pt x="79" y="32"/>
                    </a:cubicBezTo>
                    <a:cubicBezTo>
                      <a:pt x="81" y="30"/>
                      <a:pt x="83" y="28"/>
                      <a:pt x="85" y="26"/>
                    </a:cubicBezTo>
                    <a:cubicBezTo>
                      <a:pt x="88" y="22"/>
                      <a:pt x="92" y="19"/>
                      <a:pt x="97" y="16"/>
                    </a:cubicBezTo>
                    <a:cubicBezTo>
                      <a:pt x="103" y="11"/>
                      <a:pt x="118" y="0"/>
                      <a:pt x="122" y="3"/>
                    </a:cubicBezTo>
                    <a:cubicBezTo>
                      <a:pt x="122" y="3"/>
                      <a:pt x="122" y="4"/>
                      <a:pt x="122" y="5"/>
                    </a:cubicBezTo>
                    <a:cubicBezTo>
                      <a:pt x="122" y="7"/>
                      <a:pt x="120" y="9"/>
                      <a:pt x="118" y="11"/>
                    </a:cubicBezTo>
                    <a:cubicBezTo>
                      <a:pt x="116" y="13"/>
                      <a:pt x="113" y="16"/>
                      <a:pt x="111" y="18"/>
                    </a:cubicBezTo>
                    <a:cubicBezTo>
                      <a:pt x="110" y="19"/>
                      <a:pt x="109" y="20"/>
                      <a:pt x="108" y="21"/>
                    </a:cubicBezTo>
                    <a:cubicBezTo>
                      <a:pt x="107" y="22"/>
                      <a:pt x="106" y="24"/>
                      <a:pt x="106" y="26"/>
                    </a:cubicBezTo>
                    <a:cubicBezTo>
                      <a:pt x="106" y="26"/>
                      <a:pt x="106" y="27"/>
                      <a:pt x="106" y="27"/>
                    </a:cubicBezTo>
                    <a:cubicBezTo>
                      <a:pt x="105" y="30"/>
                      <a:pt x="107" y="33"/>
                      <a:pt x="109" y="36"/>
                    </a:cubicBezTo>
                    <a:cubicBezTo>
                      <a:pt x="110" y="36"/>
                      <a:pt x="110" y="37"/>
                      <a:pt x="110" y="37"/>
                    </a:cubicBezTo>
                    <a:cubicBezTo>
                      <a:pt x="111" y="37"/>
                      <a:pt x="111" y="37"/>
                      <a:pt x="111" y="38"/>
                    </a:cubicBezTo>
                    <a:cubicBezTo>
                      <a:pt x="111" y="38"/>
                      <a:pt x="111" y="38"/>
                      <a:pt x="111" y="38"/>
                    </a:cubicBezTo>
                    <a:cubicBezTo>
                      <a:pt x="111" y="37"/>
                      <a:pt x="112" y="37"/>
                      <a:pt x="112" y="37"/>
                    </a:cubicBezTo>
                    <a:cubicBezTo>
                      <a:pt x="112" y="37"/>
                      <a:pt x="113" y="36"/>
                      <a:pt x="114" y="36"/>
                    </a:cubicBezTo>
                    <a:cubicBezTo>
                      <a:pt x="116" y="35"/>
                      <a:pt x="119" y="34"/>
                      <a:pt x="122" y="33"/>
                    </a:cubicBezTo>
                    <a:cubicBezTo>
                      <a:pt x="122" y="33"/>
                      <a:pt x="123" y="33"/>
                      <a:pt x="124" y="33"/>
                    </a:cubicBezTo>
                    <a:cubicBezTo>
                      <a:pt x="129" y="32"/>
                      <a:pt x="135" y="31"/>
                      <a:pt x="140" y="31"/>
                    </a:cubicBezTo>
                    <a:cubicBezTo>
                      <a:pt x="142" y="31"/>
                      <a:pt x="144" y="31"/>
                      <a:pt x="146" y="31"/>
                    </a:cubicBezTo>
                    <a:cubicBezTo>
                      <a:pt x="146" y="31"/>
                      <a:pt x="146" y="31"/>
                      <a:pt x="146" y="31"/>
                    </a:cubicBezTo>
                    <a:cubicBezTo>
                      <a:pt x="148" y="32"/>
                      <a:pt x="150" y="32"/>
                      <a:pt x="152" y="32"/>
                    </a:cubicBezTo>
                    <a:cubicBezTo>
                      <a:pt x="159" y="33"/>
                      <a:pt x="166" y="37"/>
                      <a:pt x="173" y="41"/>
                    </a:cubicBezTo>
                    <a:cubicBezTo>
                      <a:pt x="176" y="44"/>
                      <a:pt x="179" y="46"/>
                      <a:pt x="181" y="48"/>
                    </a:cubicBezTo>
                    <a:cubicBezTo>
                      <a:pt x="182" y="49"/>
                      <a:pt x="182" y="49"/>
                      <a:pt x="182" y="49"/>
                    </a:cubicBezTo>
                    <a:cubicBezTo>
                      <a:pt x="182" y="49"/>
                      <a:pt x="182" y="50"/>
                      <a:pt x="183" y="50"/>
                    </a:cubicBezTo>
                    <a:cubicBezTo>
                      <a:pt x="184" y="51"/>
                      <a:pt x="185" y="53"/>
                      <a:pt x="185" y="54"/>
                    </a:cubicBezTo>
                    <a:cubicBezTo>
                      <a:pt x="185" y="54"/>
                      <a:pt x="185" y="54"/>
                      <a:pt x="185" y="54"/>
                    </a:cubicBezTo>
                    <a:cubicBezTo>
                      <a:pt x="192" y="53"/>
                      <a:pt x="202" y="52"/>
                      <a:pt x="207" y="47"/>
                    </a:cubicBezTo>
                    <a:cubicBezTo>
                      <a:pt x="208" y="44"/>
                      <a:pt x="208" y="41"/>
                      <a:pt x="207" y="38"/>
                    </a:cubicBezTo>
                    <a:cubicBezTo>
                      <a:pt x="207" y="33"/>
                      <a:pt x="205" y="27"/>
                      <a:pt x="204" y="22"/>
                    </a:cubicBezTo>
                    <a:cubicBezTo>
                      <a:pt x="204" y="22"/>
                      <a:pt x="204" y="22"/>
                      <a:pt x="204" y="22"/>
                    </a:cubicBezTo>
                    <a:cubicBezTo>
                      <a:pt x="203" y="21"/>
                      <a:pt x="202" y="20"/>
                      <a:pt x="202" y="19"/>
                    </a:cubicBezTo>
                    <a:cubicBezTo>
                      <a:pt x="201" y="18"/>
                      <a:pt x="201" y="16"/>
                      <a:pt x="201" y="15"/>
                    </a:cubicBezTo>
                    <a:cubicBezTo>
                      <a:pt x="201" y="15"/>
                      <a:pt x="201" y="15"/>
                      <a:pt x="201" y="15"/>
                    </a:cubicBezTo>
                    <a:cubicBezTo>
                      <a:pt x="201" y="15"/>
                      <a:pt x="201" y="14"/>
                      <a:pt x="201" y="14"/>
                    </a:cubicBezTo>
                    <a:cubicBezTo>
                      <a:pt x="202" y="13"/>
                      <a:pt x="204" y="13"/>
                      <a:pt x="207" y="14"/>
                    </a:cubicBezTo>
                    <a:cubicBezTo>
                      <a:pt x="208" y="15"/>
                      <a:pt x="209" y="16"/>
                      <a:pt x="210" y="17"/>
                    </a:cubicBezTo>
                    <a:cubicBezTo>
                      <a:pt x="213" y="19"/>
                      <a:pt x="217" y="22"/>
                      <a:pt x="219" y="25"/>
                    </a:cubicBezTo>
                    <a:cubicBezTo>
                      <a:pt x="228" y="34"/>
                      <a:pt x="232" y="44"/>
                      <a:pt x="233" y="49"/>
                    </a:cubicBezTo>
                    <a:cubicBezTo>
                      <a:pt x="234" y="52"/>
                      <a:pt x="234" y="54"/>
                      <a:pt x="234" y="5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2" name="Freeform 115">
                <a:extLst>
                  <a:ext uri="{FF2B5EF4-FFF2-40B4-BE49-F238E27FC236}">
                    <a16:creationId xmlns:a16="http://schemas.microsoft.com/office/drawing/2014/main" id="{57903567-6843-A984-5B25-B90BD38EA0E2}"/>
                  </a:ext>
                </a:extLst>
              </p:cNvPr>
              <p:cNvSpPr>
                <a:spLocks/>
              </p:cNvSpPr>
              <p:nvPr/>
            </p:nvSpPr>
            <p:spPr bwMode="auto">
              <a:xfrm>
                <a:off x="10099834" y="4596395"/>
                <a:ext cx="29863" cy="36751"/>
              </a:xfrm>
              <a:custGeom>
                <a:avLst/>
                <a:gdLst>
                  <a:gd name="T0" fmla="*/ 47 w 60"/>
                  <a:gd name="T1" fmla="*/ 37 h 70"/>
                  <a:gd name="T2" fmla="*/ 42 w 60"/>
                  <a:gd name="T3" fmla="*/ 27 h 70"/>
                  <a:gd name="T4" fmla="*/ 58 w 60"/>
                  <a:gd name="T5" fmla="*/ 4 h 70"/>
                  <a:gd name="T6" fmla="*/ 35 w 60"/>
                  <a:gd name="T7" fmla="*/ 16 h 70"/>
                  <a:gd name="T8" fmla="*/ 14 w 60"/>
                  <a:gd name="T9" fmla="*/ 70 h 70"/>
                  <a:gd name="T10" fmla="*/ 47 w 60"/>
                  <a:gd name="T11" fmla="*/ 37 h 70"/>
                </a:gdLst>
                <a:ahLst/>
                <a:cxnLst>
                  <a:cxn ang="0">
                    <a:pos x="T0" y="T1"/>
                  </a:cxn>
                  <a:cxn ang="0">
                    <a:pos x="T2" y="T3"/>
                  </a:cxn>
                  <a:cxn ang="0">
                    <a:pos x="T4" y="T5"/>
                  </a:cxn>
                  <a:cxn ang="0">
                    <a:pos x="T6" y="T7"/>
                  </a:cxn>
                  <a:cxn ang="0">
                    <a:pos x="T8" y="T9"/>
                  </a:cxn>
                  <a:cxn ang="0">
                    <a:pos x="T10" y="T11"/>
                  </a:cxn>
                </a:cxnLst>
                <a:rect l="0" t="0" r="r" b="b"/>
                <a:pathLst>
                  <a:path w="60" h="70">
                    <a:moveTo>
                      <a:pt x="47" y="37"/>
                    </a:moveTo>
                    <a:cubicBezTo>
                      <a:pt x="44" y="34"/>
                      <a:pt x="42" y="31"/>
                      <a:pt x="42" y="27"/>
                    </a:cubicBezTo>
                    <a:cubicBezTo>
                      <a:pt x="43" y="17"/>
                      <a:pt x="60" y="9"/>
                      <a:pt x="58" y="4"/>
                    </a:cubicBezTo>
                    <a:cubicBezTo>
                      <a:pt x="57" y="0"/>
                      <a:pt x="42" y="10"/>
                      <a:pt x="35" y="16"/>
                    </a:cubicBezTo>
                    <a:cubicBezTo>
                      <a:pt x="16" y="30"/>
                      <a:pt x="0" y="46"/>
                      <a:pt x="14" y="70"/>
                    </a:cubicBezTo>
                    <a:cubicBezTo>
                      <a:pt x="17" y="61"/>
                      <a:pt x="34" y="35"/>
                      <a:pt x="47" y="37"/>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3" name="Freeform 116">
                <a:extLst>
                  <a:ext uri="{FF2B5EF4-FFF2-40B4-BE49-F238E27FC236}">
                    <a16:creationId xmlns:a16="http://schemas.microsoft.com/office/drawing/2014/main" id="{CAC77A6F-54C1-239D-3AF2-AC1D252D3E81}"/>
                  </a:ext>
                </a:extLst>
              </p:cNvPr>
              <p:cNvSpPr>
                <a:spLocks noEditPoints="1"/>
              </p:cNvSpPr>
              <p:nvPr/>
            </p:nvSpPr>
            <p:spPr bwMode="auto">
              <a:xfrm>
                <a:off x="10099834" y="4598691"/>
                <a:ext cx="29863" cy="34455"/>
              </a:xfrm>
              <a:custGeom>
                <a:avLst/>
                <a:gdLst>
                  <a:gd name="T0" fmla="*/ 59 w 60"/>
                  <a:gd name="T1" fmla="*/ 2 h 69"/>
                  <a:gd name="T2" fmla="*/ 57 w 60"/>
                  <a:gd name="T3" fmla="*/ 1 h 69"/>
                  <a:gd name="T4" fmla="*/ 35 w 60"/>
                  <a:gd name="T5" fmla="*/ 13 h 69"/>
                  <a:gd name="T6" fmla="*/ 14 w 60"/>
                  <a:gd name="T7" fmla="*/ 68 h 69"/>
                  <a:gd name="T8" fmla="*/ 14 w 60"/>
                  <a:gd name="T9" fmla="*/ 68 h 69"/>
                  <a:gd name="T10" fmla="*/ 15 w 60"/>
                  <a:gd name="T11" fmla="*/ 69 h 69"/>
                  <a:gd name="T12" fmla="*/ 15 w 60"/>
                  <a:gd name="T13" fmla="*/ 68 h 69"/>
                  <a:gd name="T14" fmla="*/ 15 w 60"/>
                  <a:gd name="T15" fmla="*/ 67 h 69"/>
                  <a:gd name="T16" fmla="*/ 45 w 60"/>
                  <a:gd name="T17" fmla="*/ 36 h 69"/>
                  <a:gd name="T18" fmla="*/ 46 w 60"/>
                  <a:gd name="T19" fmla="*/ 36 h 69"/>
                  <a:gd name="T20" fmla="*/ 48 w 60"/>
                  <a:gd name="T21" fmla="*/ 36 h 69"/>
                  <a:gd name="T22" fmla="*/ 47 w 60"/>
                  <a:gd name="T23" fmla="*/ 35 h 69"/>
                  <a:gd name="T24" fmla="*/ 47 w 60"/>
                  <a:gd name="T25" fmla="*/ 34 h 69"/>
                  <a:gd name="T26" fmla="*/ 42 w 60"/>
                  <a:gd name="T27" fmla="*/ 25 h 69"/>
                  <a:gd name="T28" fmla="*/ 52 w 60"/>
                  <a:gd name="T29" fmla="*/ 11 h 69"/>
                  <a:gd name="T30" fmla="*/ 59 w 60"/>
                  <a:gd name="T31" fmla="*/ 2 h 69"/>
                  <a:gd name="T32" fmla="*/ 45 w 60"/>
                  <a:gd name="T33" fmla="*/ 35 h 69"/>
                  <a:gd name="T34" fmla="*/ 46 w 60"/>
                  <a:gd name="T35" fmla="*/ 35 h 69"/>
                  <a:gd name="T36" fmla="*/ 45 w 60"/>
                  <a:gd name="T37" fmla="*/ 35 h 69"/>
                  <a:gd name="T38" fmla="*/ 45 w 60"/>
                  <a:gd name="T39" fmla="*/ 35 h 69"/>
                  <a:gd name="T40" fmla="*/ 15 w 60"/>
                  <a:gd name="T41" fmla="*/ 66 h 69"/>
                  <a:gd name="T42" fmla="*/ 14 w 60"/>
                  <a:gd name="T43" fmla="*/ 67 h 69"/>
                  <a:gd name="T44" fmla="*/ 14 w 60"/>
                  <a:gd name="T45" fmla="*/ 67 h 69"/>
                  <a:gd name="T46" fmla="*/ 35 w 60"/>
                  <a:gd name="T47" fmla="*/ 14 h 69"/>
                  <a:gd name="T48" fmla="*/ 57 w 60"/>
                  <a:gd name="T49" fmla="*/ 2 h 69"/>
                  <a:gd name="T50" fmla="*/ 57 w 60"/>
                  <a:gd name="T51" fmla="*/ 2 h 69"/>
                  <a:gd name="T52" fmla="*/ 58 w 60"/>
                  <a:gd name="T53" fmla="*/ 2 h 69"/>
                  <a:gd name="T54" fmla="*/ 52 w 60"/>
                  <a:gd name="T55" fmla="*/ 11 h 69"/>
                  <a:gd name="T56" fmla="*/ 42 w 60"/>
                  <a:gd name="T57" fmla="*/ 25 h 69"/>
                  <a:gd name="T58" fmla="*/ 45 w 60"/>
                  <a:gd name="T59"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9">
                    <a:moveTo>
                      <a:pt x="59" y="2"/>
                    </a:moveTo>
                    <a:cubicBezTo>
                      <a:pt x="58" y="1"/>
                      <a:pt x="58" y="1"/>
                      <a:pt x="57" y="1"/>
                    </a:cubicBezTo>
                    <a:cubicBezTo>
                      <a:pt x="53" y="0"/>
                      <a:pt x="40" y="9"/>
                      <a:pt x="35" y="13"/>
                    </a:cubicBezTo>
                    <a:cubicBezTo>
                      <a:pt x="17" y="27"/>
                      <a:pt x="0" y="43"/>
                      <a:pt x="14" y="68"/>
                    </a:cubicBezTo>
                    <a:cubicBezTo>
                      <a:pt x="14" y="68"/>
                      <a:pt x="14" y="68"/>
                      <a:pt x="14" y="68"/>
                    </a:cubicBezTo>
                    <a:cubicBezTo>
                      <a:pt x="15" y="69"/>
                      <a:pt x="15" y="69"/>
                      <a:pt x="15" y="69"/>
                    </a:cubicBezTo>
                    <a:cubicBezTo>
                      <a:pt x="15" y="68"/>
                      <a:pt x="15" y="68"/>
                      <a:pt x="15" y="68"/>
                    </a:cubicBezTo>
                    <a:cubicBezTo>
                      <a:pt x="15" y="68"/>
                      <a:pt x="15" y="68"/>
                      <a:pt x="15" y="67"/>
                    </a:cubicBezTo>
                    <a:cubicBezTo>
                      <a:pt x="19" y="58"/>
                      <a:pt x="34" y="35"/>
                      <a:pt x="45" y="36"/>
                    </a:cubicBezTo>
                    <a:cubicBezTo>
                      <a:pt x="46" y="36"/>
                      <a:pt x="46" y="36"/>
                      <a:pt x="46" y="36"/>
                    </a:cubicBezTo>
                    <a:cubicBezTo>
                      <a:pt x="48" y="36"/>
                      <a:pt x="48" y="36"/>
                      <a:pt x="48" y="36"/>
                    </a:cubicBezTo>
                    <a:cubicBezTo>
                      <a:pt x="47" y="35"/>
                      <a:pt x="47" y="35"/>
                      <a:pt x="47" y="35"/>
                    </a:cubicBezTo>
                    <a:cubicBezTo>
                      <a:pt x="47" y="34"/>
                      <a:pt x="47" y="34"/>
                      <a:pt x="47" y="34"/>
                    </a:cubicBezTo>
                    <a:cubicBezTo>
                      <a:pt x="44" y="31"/>
                      <a:pt x="42" y="29"/>
                      <a:pt x="42" y="25"/>
                    </a:cubicBezTo>
                    <a:cubicBezTo>
                      <a:pt x="43" y="20"/>
                      <a:pt x="48" y="15"/>
                      <a:pt x="52" y="11"/>
                    </a:cubicBezTo>
                    <a:cubicBezTo>
                      <a:pt x="56" y="8"/>
                      <a:pt x="60" y="5"/>
                      <a:pt x="59" y="2"/>
                    </a:cubicBezTo>
                    <a:close/>
                    <a:moveTo>
                      <a:pt x="45" y="35"/>
                    </a:moveTo>
                    <a:cubicBezTo>
                      <a:pt x="45" y="35"/>
                      <a:pt x="45" y="35"/>
                      <a:pt x="46" y="35"/>
                    </a:cubicBezTo>
                    <a:cubicBezTo>
                      <a:pt x="45" y="35"/>
                      <a:pt x="45" y="35"/>
                      <a:pt x="45" y="35"/>
                    </a:cubicBezTo>
                    <a:cubicBezTo>
                      <a:pt x="45" y="35"/>
                      <a:pt x="45" y="35"/>
                      <a:pt x="45" y="35"/>
                    </a:cubicBezTo>
                    <a:cubicBezTo>
                      <a:pt x="33" y="35"/>
                      <a:pt x="19" y="56"/>
                      <a:pt x="15" y="66"/>
                    </a:cubicBezTo>
                    <a:cubicBezTo>
                      <a:pt x="15" y="66"/>
                      <a:pt x="14" y="67"/>
                      <a:pt x="14" y="67"/>
                    </a:cubicBezTo>
                    <a:cubicBezTo>
                      <a:pt x="14" y="67"/>
                      <a:pt x="14" y="67"/>
                      <a:pt x="14" y="67"/>
                    </a:cubicBezTo>
                    <a:cubicBezTo>
                      <a:pt x="1" y="43"/>
                      <a:pt x="18" y="28"/>
                      <a:pt x="35" y="14"/>
                    </a:cubicBezTo>
                    <a:cubicBezTo>
                      <a:pt x="42" y="9"/>
                      <a:pt x="53" y="2"/>
                      <a:pt x="57" y="2"/>
                    </a:cubicBezTo>
                    <a:cubicBezTo>
                      <a:pt x="57" y="2"/>
                      <a:pt x="57" y="2"/>
                      <a:pt x="57" y="2"/>
                    </a:cubicBezTo>
                    <a:cubicBezTo>
                      <a:pt x="58" y="2"/>
                      <a:pt x="58" y="2"/>
                      <a:pt x="58" y="2"/>
                    </a:cubicBezTo>
                    <a:cubicBezTo>
                      <a:pt x="59" y="4"/>
                      <a:pt x="55" y="7"/>
                      <a:pt x="52" y="11"/>
                    </a:cubicBezTo>
                    <a:cubicBezTo>
                      <a:pt x="47" y="15"/>
                      <a:pt x="42" y="20"/>
                      <a:pt x="42" y="25"/>
                    </a:cubicBezTo>
                    <a:cubicBezTo>
                      <a:pt x="41" y="29"/>
                      <a:pt x="43" y="32"/>
                      <a:pt x="45" y="3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4" name="Freeform 117">
                <a:extLst>
                  <a:ext uri="{FF2B5EF4-FFF2-40B4-BE49-F238E27FC236}">
                    <a16:creationId xmlns:a16="http://schemas.microsoft.com/office/drawing/2014/main" id="{EF056930-8104-565B-D489-EF89988AFEBF}"/>
                  </a:ext>
                </a:extLst>
              </p:cNvPr>
              <p:cNvSpPr>
                <a:spLocks noEditPoints="1"/>
              </p:cNvSpPr>
              <p:nvPr/>
            </p:nvSpPr>
            <p:spPr bwMode="auto">
              <a:xfrm>
                <a:off x="10099834" y="4603285"/>
                <a:ext cx="87293" cy="112550"/>
              </a:xfrm>
              <a:custGeom>
                <a:avLst/>
                <a:gdLst>
                  <a:gd name="T0" fmla="*/ 142 w 173"/>
                  <a:gd name="T1" fmla="*/ 0 h 219"/>
                  <a:gd name="T2" fmla="*/ 132 w 173"/>
                  <a:gd name="T3" fmla="*/ 39 h 219"/>
                  <a:gd name="T4" fmla="*/ 57 w 173"/>
                  <a:gd name="T5" fmla="*/ 21 h 219"/>
                  <a:gd name="T6" fmla="*/ 53 w 173"/>
                  <a:gd name="T7" fmla="*/ 24 h 219"/>
                  <a:gd name="T8" fmla="*/ 51 w 173"/>
                  <a:gd name="T9" fmla="*/ 24 h 219"/>
                  <a:gd name="T10" fmla="*/ 19 w 173"/>
                  <a:gd name="T11" fmla="*/ 55 h 219"/>
                  <a:gd name="T12" fmla="*/ 5 w 173"/>
                  <a:gd name="T13" fmla="*/ 88 h 219"/>
                  <a:gd name="T14" fmla="*/ 0 w 173"/>
                  <a:gd name="T15" fmla="*/ 106 h 219"/>
                  <a:gd name="T16" fmla="*/ 7 w 173"/>
                  <a:gd name="T17" fmla="*/ 120 h 219"/>
                  <a:gd name="T18" fmla="*/ 34 w 173"/>
                  <a:gd name="T19" fmla="*/ 136 h 219"/>
                  <a:gd name="T20" fmla="*/ 52 w 173"/>
                  <a:gd name="T21" fmla="*/ 148 h 219"/>
                  <a:gd name="T22" fmla="*/ 40 w 173"/>
                  <a:gd name="T23" fmla="*/ 162 h 219"/>
                  <a:gd name="T24" fmla="*/ 39 w 173"/>
                  <a:gd name="T25" fmla="*/ 166 h 219"/>
                  <a:gd name="T26" fmla="*/ 40 w 173"/>
                  <a:gd name="T27" fmla="*/ 168 h 219"/>
                  <a:gd name="T28" fmla="*/ 65 w 173"/>
                  <a:gd name="T29" fmla="*/ 169 h 219"/>
                  <a:gd name="T30" fmla="*/ 90 w 173"/>
                  <a:gd name="T31" fmla="*/ 176 h 219"/>
                  <a:gd name="T32" fmla="*/ 62 w 173"/>
                  <a:gd name="T33" fmla="*/ 168 h 219"/>
                  <a:gd name="T34" fmla="*/ 41 w 173"/>
                  <a:gd name="T35" fmla="*/ 168 h 219"/>
                  <a:gd name="T36" fmla="*/ 27 w 173"/>
                  <a:gd name="T37" fmla="*/ 190 h 219"/>
                  <a:gd name="T38" fmla="*/ 34 w 173"/>
                  <a:gd name="T39" fmla="*/ 201 h 219"/>
                  <a:gd name="T40" fmla="*/ 34 w 173"/>
                  <a:gd name="T41" fmla="*/ 202 h 219"/>
                  <a:gd name="T42" fmla="*/ 36 w 173"/>
                  <a:gd name="T43" fmla="*/ 209 h 219"/>
                  <a:gd name="T44" fmla="*/ 46 w 173"/>
                  <a:gd name="T45" fmla="*/ 215 h 219"/>
                  <a:gd name="T46" fmla="*/ 48 w 173"/>
                  <a:gd name="T47" fmla="*/ 215 h 219"/>
                  <a:gd name="T48" fmla="*/ 61 w 173"/>
                  <a:gd name="T49" fmla="*/ 219 h 219"/>
                  <a:gd name="T50" fmla="*/ 83 w 173"/>
                  <a:gd name="T51" fmla="*/ 212 h 219"/>
                  <a:gd name="T52" fmla="*/ 110 w 173"/>
                  <a:gd name="T53" fmla="*/ 204 h 219"/>
                  <a:gd name="T54" fmla="*/ 111 w 173"/>
                  <a:gd name="T55" fmla="*/ 161 h 219"/>
                  <a:gd name="T56" fmla="*/ 130 w 173"/>
                  <a:gd name="T57" fmla="*/ 118 h 219"/>
                  <a:gd name="T58" fmla="*/ 158 w 173"/>
                  <a:gd name="T59" fmla="*/ 71 h 219"/>
                  <a:gd name="T60" fmla="*/ 16 w 173"/>
                  <a:gd name="T61" fmla="*/ 78 h 219"/>
                  <a:gd name="T62" fmla="*/ 39 w 173"/>
                  <a:gd name="T63" fmla="*/ 39 h 219"/>
                  <a:gd name="T64" fmla="*/ 45 w 173"/>
                  <a:gd name="T65" fmla="*/ 54 h 219"/>
                  <a:gd name="T66" fmla="*/ 38 w 173"/>
                  <a:gd name="T67" fmla="*/ 75 h 219"/>
                  <a:gd name="T68" fmla="*/ 22 w 173"/>
                  <a:gd name="T69" fmla="*/ 88 h 219"/>
                  <a:gd name="T70" fmla="*/ 85 w 173"/>
                  <a:gd name="T71" fmla="*/ 35 h 219"/>
                  <a:gd name="T72" fmla="*/ 86 w 173"/>
                  <a:gd name="T73" fmla="*/ 42 h 219"/>
                  <a:gd name="T74" fmla="*/ 64 w 173"/>
                  <a:gd name="T75" fmla="*/ 32 h 219"/>
                  <a:gd name="T76" fmla="*/ 78 w 173"/>
                  <a:gd name="T77" fmla="*/ 29 h 219"/>
                  <a:gd name="T78" fmla="*/ 36 w 173"/>
                  <a:gd name="T79" fmla="*/ 96 h 219"/>
                  <a:gd name="T80" fmla="*/ 17 w 173"/>
                  <a:gd name="T81" fmla="*/ 101 h 219"/>
                  <a:gd name="T82" fmla="*/ 46 w 173"/>
                  <a:gd name="T83" fmla="*/ 113 h 219"/>
                  <a:gd name="T84" fmla="*/ 49 w 173"/>
                  <a:gd name="T85" fmla="*/ 106 h 219"/>
                  <a:gd name="T86" fmla="*/ 45 w 173"/>
                  <a:gd name="T87" fmla="*/ 115 h 219"/>
                  <a:gd name="T88" fmla="*/ 38 w 173"/>
                  <a:gd name="T89" fmla="*/ 112 h 219"/>
                  <a:gd name="T90" fmla="*/ 16 w 173"/>
                  <a:gd name="T91" fmla="*/ 100 h 219"/>
                  <a:gd name="T92" fmla="*/ 71 w 173"/>
                  <a:gd name="T93" fmla="*/ 41 h 219"/>
                  <a:gd name="T94" fmla="*/ 81 w 173"/>
                  <a:gd name="T95" fmla="*/ 87 h 219"/>
                  <a:gd name="T96" fmla="*/ 81 w 173"/>
                  <a:gd name="T97" fmla="*/ 103 h 219"/>
                  <a:gd name="T98" fmla="*/ 49 w 173"/>
                  <a:gd name="T99" fmla="*/ 103 h 219"/>
                  <a:gd name="T100" fmla="*/ 71 w 173"/>
                  <a:gd name="T101" fmla="*/ 41 h 219"/>
                  <a:gd name="T102" fmla="*/ 18 w 173"/>
                  <a:gd name="T103" fmla="*/ 116 h 219"/>
                  <a:gd name="T104" fmla="*/ 57 w 173"/>
                  <a:gd name="T105" fmla="*/ 140 h 219"/>
                  <a:gd name="T106" fmla="*/ 89 w 173"/>
                  <a:gd name="T107" fmla="*/ 127 h 219"/>
                  <a:gd name="T108" fmla="*/ 87 w 173"/>
                  <a:gd name="T109" fmla="*/ 129 h 219"/>
                  <a:gd name="T110" fmla="*/ 55 w 173"/>
                  <a:gd name="T111" fmla="*/ 142 h 219"/>
                  <a:gd name="T112" fmla="*/ 31 w 173"/>
                  <a:gd name="T113" fmla="*/ 13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 h="219">
                    <a:moveTo>
                      <a:pt x="172" y="33"/>
                    </a:moveTo>
                    <a:cubicBezTo>
                      <a:pt x="171" y="28"/>
                      <a:pt x="165" y="17"/>
                      <a:pt x="156" y="8"/>
                    </a:cubicBezTo>
                    <a:cubicBezTo>
                      <a:pt x="156" y="8"/>
                      <a:pt x="155" y="7"/>
                      <a:pt x="155" y="7"/>
                    </a:cubicBezTo>
                    <a:cubicBezTo>
                      <a:pt x="154" y="6"/>
                      <a:pt x="153" y="5"/>
                      <a:pt x="152" y="5"/>
                    </a:cubicBezTo>
                    <a:cubicBezTo>
                      <a:pt x="151" y="4"/>
                      <a:pt x="149" y="2"/>
                      <a:pt x="148" y="1"/>
                    </a:cubicBezTo>
                    <a:cubicBezTo>
                      <a:pt x="146" y="1"/>
                      <a:pt x="145" y="0"/>
                      <a:pt x="144" y="0"/>
                    </a:cubicBezTo>
                    <a:cubicBezTo>
                      <a:pt x="143" y="0"/>
                      <a:pt x="143" y="0"/>
                      <a:pt x="143" y="0"/>
                    </a:cubicBezTo>
                    <a:cubicBezTo>
                      <a:pt x="142" y="0"/>
                      <a:pt x="142" y="0"/>
                      <a:pt x="142" y="0"/>
                    </a:cubicBezTo>
                    <a:cubicBezTo>
                      <a:pt x="142" y="0"/>
                      <a:pt x="142" y="0"/>
                      <a:pt x="142" y="1"/>
                    </a:cubicBezTo>
                    <a:cubicBezTo>
                      <a:pt x="142" y="1"/>
                      <a:pt x="142" y="1"/>
                      <a:pt x="142" y="1"/>
                    </a:cubicBezTo>
                    <a:cubicBezTo>
                      <a:pt x="142" y="1"/>
                      <a:pt x="142" y="2"/>
                      <a:pt x="142" y="2"/>
                    </a:cubicBezTo>
                    <a:cubicBezTo>
                      <a:pt x="142" y="2"/>
                      <a:pt x="142" y="3"/>
                      <a:pt x="142" y="3"/>
                    </a:cubicBezTo>
                    <a:cubicBezTo>
                      <a:pt x="143" y="4"/>
                      <a:pt x="143" y="5"/>
                      <a:pt x="144" y="5"/>
                    </a:cubicBezTo>
                    <a:cubicBezTo>
                      <a:pt x="147" y="11"/>
                      <a:pt x="149" y="24"/>
                      <a:pt x="148" y="32"/>
                    </a:cubicBezTo>
                    <a:cubicBezTo>
                      <a:pt x="146" y="35"/>
                      <a:pt x="142" y="36"/>
                      <a:pt x="138" y="37"/>
                    </a:cubicBezTo>
                    <a:cubicBezTo>
                      <a:pt x="136" y="38"/>
                      <a:pt x="134" y="38"/>
                      <a:pt x="132" y="39"/>
                    </a:cubicBezTo>
                    <a:cubicBezTo>
                      <a:pt x="131" y="39"/>
                      <a:pt x="131" y="39"/>
                      <a:pt x="130" y="39"/>
                    </a:cubicBezTo>
                    <a:cubicBezTo>
                      <a:pt x="129" y="39"/>
                      <a:pt x="128" y="39"/>
                      <a:pt x="127" y="39"/>
                    </a:cubicBezTo>
                    <a:cubicBezTo>
                      <a:pt x="127" y="39"/>
                      <a:pt x="127" y="39"/>
                      <a:pt x="127" y="39"/>
                    </a:cubicBezTo>
                    <a:cubicBezTo>
                      <a:pt x="126" y="40"/>
                      <a:pt x="125" y="40"/>
                      <a:pt x="124" y="40"/>
                    </a:cubicBezTo>
                    <a:cubicBezTo>
                      <a:pt x="122" y="34"/>
                      <a:pt x="105" y="21"/>
                      <a:pt x="93" y="19"/>
                    </a:cubicBezTo>
                    <a:cubicBezTo>
                      <a:pt x="84" y="17"/>
                      <a:pt x="73" y="17"/>
                      <a:pt x="64" y="19"/>
                    </a:cubicBezTo>
                    <a:cubicBezTo>
                      <a:pt x="62" y="19"/>
                      <a:pt x="61" y="20"/>
                      <a:pt x="59" y="20"/>
                    </a:cubicBezTo>
                    <a:cubicBezTo>
                      <a:pt x="59" y="21"/>
                      <a:pt x="58" y="21"/>
                      <a:pt x="57" y="21"/>
                    </a:cubicBezTo>
                    <a:cubicBezTo>
                      <a:pt x="57" y="21"/>
                      <a:pt x="57" y="21"/>
                      <a:pt x="57" y="21"/>
                    </a:cubicBezTo>
                    <a:cubicBezTo>
                      <a:pt x="57" y="21"/>
                      <a:pt x="56" y="22"/>
                      <a:pt x="55" y="22"/>
                    </a:cubicBezTo>
                    <a:cubicBezTo>
                      <a:pt x="54" y="22"/>
                      <a:pt x="54" y="23"/>
                      <a:pt x="53" y="23"/>
                    </a:cubicBezTo>
                    <a:cubicBezTo>
                      <a:pt x="53" y="23"/>
                      <a:pt x="53" y="23"/>
                      <a:pt x="53" y="23"/>
                    </a:cubicBezTo>
                    <a:cubicBezTo>
                      <a:pt x="52" y="23"/>
                      <a:pt x="52" y="23"/>
                      <a:pt x="52" y="23"/>
                    </a:cubicBezTo>
                    <a:cubicBezTo>
                      <a:pt x="52" y="23"/>
                      <a:pt x="52" y="23"/>
                      <a:pt x="52" y="24"/>
                    </a:cubicBezTo>
                    <a:cubicBezTo>
                      <a:pt x="52" y="24"/>
                      <a:pt x="52" y="24"/>
                      <a:pt x="52" y="24"/>
                    </a:cubicBezTo>
                    <a:cubicBezTo>
                      <a:pt x="52" y="24"/>
                      <a:pt x="52" y="24"/>
                      <a:pt x="53" y="24"/>
                    </a:cubicBezTo>
                    <a:cubicBezTo>
                      <a:pt x="53" y="24"/>
                      <a:pt x="53" y="24"/>
                      <a:pt x="53" y="25"/>
                    </a:cubicBezTo>
                    <a:cubicBezTo>
                      <a:pt x="53" y="26"/>
                      <a:pt x="53" y="27"/>
                      <a:pt x="53" y="28"/>
                    </a:cubicBezTo>
                    <a:cubicBezTo>
                      <a:pt x="53" y="28"/>
                      <a:pt x="53" y="28"/>
                      <a:pt x="53" y="28"/>
                    </a:cubicBezTo>
                    <a:cubicBezTo>
                      <a:pt x="53" y="27"/>
                      <a:pt x="52" y="26"/>
                      <a:pt x="52" y="25"/>
                    </a:cubicBezTo>
                    <a:cubicBezTo>
                      <a:pt x="51" y="25"/>
                      <a:pt x="51" y="25"/>
                      <a:pt x="51" y="25"/>
                    </a:cubicBezTo>
                    <a:cubicBezTo>
                      <a:pt x="51" y="25"/>
                      <a:pt x="51" y="25"/>
                      <a:pt x="51" y="25"/>
                    </a:cubicBezTo>
                    <a:cubicBezTo>
                      <a:pt x="51" y="25"/>
                      <a:pt x="51" y="24"/>
                      <a:pt x="51" y="24"/>
                    </a:cubicBezTo>
                    <a:cubicBezTo>
                      <a:pt x="51" y="24"/>
                      <a:pt x="51" y="24"/>
                      <a:pt x="51" y="24"/>
                    </a:cubicBezTo>
                    <a:cubicBezTo>
                      <a:pt x="51" y="24"/>
                      <a:pt x="50" y="24"/>
                      <a:pt x="50" y="24"/>
                    </a:cubicBezTo>
                    <a:cubicBezTo>
                      <a:pt x="50" y="24"/>
                      <a:pt x="50" y="24"/>
                      <a:pt x="49" y="24"/>
                    </a:cubicBezTo>
                    <a:cubicBezTo>
                      <a:pt x="47" y="23"/>
                      <a:pt x="44" y="24"/>
                      <a:pt x="41" y="26"/>
                    </a:cubicBezTo>
                    <a:cubicBezTo>
                      <a:pt x="40" y="27"/>
                      <a:pt x="39" y="28"/>
                      <a:pt x="38" y="29"/>
                    </a:cubicBezTo>
                    <a:cubicBezTo>
                      <a:pt x="38" y="29"/>
                      <a:pt x="38" y="29"/>
                      <a:pt x="38" y="29"/>
                    </a:cubicBezTo>
                    <a:cubicBezTo>
                      <a:pt x="37" y="29"/>
                      <a:pt x="36" y="30"/>
                      <a:pt x="36" y="30"/>
                    </a:cubicBezTo>
                    <a:cubicBezTo>
                      <a:pt x="32" y="34"/>
                      <a:pt x="28" y="39"/>
                      <a:pt x="24" y="44"/>
                    </a:cubicBezTo>
                    <a:cubicBezTo>
                      <a:pt x="22" y="48"/>
                      <a:pt x="20" y="51"/>
                      <a:pt x="19" y="55"/>
                    </a:cubicBezTo>
                    <a:cubicBezTo>
                      <a:pt x="18" y="56"/>
                      <a:pt x="18" y="57"/>
                      <a:pt x="17" y="59"/>
                    </a:cubicBezTo>
                    <a:cubicBezTo>
                      <a:pt x="17" y="59"/>
                      <a:pt x="17" y="59"/>
                      <a:pt x="17" y="59"/>
                    </a:cubicBezTo>
                    <a:cubicBezTo>
                      <a:pt x="15" y="64"/>
                      <a:pt x="14" y="68"/>
                      <a:pt x="14" y="73"/>
                    </a:cubicBezTo>
                    <a:cubicBezTo>
                      <a:pt x="14" y="75"/>
                      <a:pt x="12" y="78"/>
                      <a:pt x="11" y="81"/>
                    </a:cubicBezTo>
                    <a:cubicBezTo>
                      <a:pt x="10" y="82"/>
                      <a:pt x="10" y="82"/>
                      <a:pt x="10" y="82"/>
                    </a:cubicBezTo>
                    <a:cubicBezTo>
                      <a:pt x="10" y="83"/>
                      <a:pt x="9" y="84"/>
                      <a:pt x="8" y="85"/>
                    </a:cubicBezTo>
                    <a:cubicBezTo>
                      <a:pt x="8" y="85"/>
                      <a:pt x="7" y="85"/>
                      <a:pt x="7" y="86"/>
                    </a:cubicBezTo>
                    <a:cubicBezTo>
                      <a:pt x="6" y="87"/>
                      <a:pt x="6" y="87"/>
                      <a:pt x="5" y="88"/>
                    </a:cubicBezTo>
                    <a:cubicBezTo>
                      <a:pt x="4" y="89"/>
                      <a:pt x="4" y="89"/>
                      <a:pt x="4" y="89"/>
                    </a:cubicBezTo>
                    <a:cubicBezTo>
                      <a:pt x="3" y="90"/>
                      <a:pt x="3" y="90"/>
                      <a:pt x="2" y="91"/>
                    </a:cubicBezTo>
                    <a:cubicBezTo>
                      <a:pt x="2" y="91"/>
                      <a:pt x="2" y="92"/>
                      <a:pt x="2" y="92"/>
                    </a:cubicBezTo>
                    <a:cubicBezTo>
                      <a:pt x="1" y="93"/>
                      <a:pt x="1" y="94"/>
                      <a:pt x="1" y="94"/>
                    </a:cubicBezTo>
                    <a:cubicBezTo>
                      <a:pt x="1" y="95"/>
                      <a:pt x="0" y="95"/>
                      <a:pt x="0" y="95"/>
                    </a:cubicBezTo>
                    <a:cubicBezTo>
                      <a:pt x="0" y="96"/>
                      <a:pt x="0" y="96"/>
                      <a:pt x="0" y="97"/>
                    </a:cubicBezTo>
                    <a:cubicBezTo>
                      <a:pt x="0" y="98"/>
                      <a:pt x="0" y="100"/>
                      <a:pt x="0" y="101"/>
                    </a:cubicBezTo>
                    <a:cubicBezTo>
                      <a:pt x="0" y="103"/>
                      <a:pt x="0" y="105"/>
                      <a:pt x="0" y="106"/>
                    </a:cubicBezTo>
                    <a:cubicBezTo>
                      <a:pt x="0" y="106"/>
                      <a:pt x="0" y="106"/>
                      <a:pt x="0" y="106"/>
                    </a:cubicBezTo>
                    <a:cubicBezTo>
                      <a:pt x="1" y="108"/>
                      <a:pt x="1" y="109"/>
                      <a:pt x="1" y="110"/>
                    </a:cubicBezTo>
                    <a:cubicBezTo>
                      <a:pt x="2" y="111"/>
                      <a:pt x="2" y="111"/>
                      <a:pt x="2" y="112"/>
                    </a:cubicBezTo>
                    <a:cubicBezTo>
                      <a:pt x="2" y="112"/>
                      <a:pt x="2" y="112"/>
                      <a:pt x="2" y="112"/>
                    </a:cubicBezTo>
                    <a:cubicBezTo>
                      <a:pt x="2" y="113"/>
                      <a:pt x="3" y="114"/>
                      <a:pt x="3" y="115"/>
                    </a:cubicBezTo>
                    <a:cubicBezTo>
                      <a:pt x="4" y="115"/>
                      <a:pt x="4" y="116"/>
                      <a:pt x="4" y="116"/>
                    </a:cubicBezTo>
                    <a:cubicBezTo>
                      <a:pt x="5" y="117"/>
                      <a:pt x="5" y="118"/>
                      <a:pt x="6" y="119"/>
                    </a:cubicBezTo>
                    <a:cubicBezTo>
                      <a:pt x="6" y="119"/>
                      <a:pt x="7" y="119"/>
                      <a:pt x="7" y="120"/>
                    </a:cubicBezTo>
                    <a:cubicBezTo>
                      <a:pt x="7" y="120"/>
                      <a:pt x="8" y="121"/>
                      <a:pt x="8" y="121"/>
                    </a:cubicBezTo>
                    <a:cubicBezTo>
                      <a:pt x="9" y="122"/>
                      <a:pt x="9" y="122"/>
                      <a:pt x="10" y="122"/>
                    </a:cubicBezTo>
                    <a:cubicBezTo>
                      <a:pt x="14" y="125"/>
                      <a:pt x="18" y="127"/>
                      <a:pt x="21" y="128"/>
                    </a:cubicBezTo>
                    <a:cubicBezTo>
                      <a:pt x="22" y="128"/>
                      <a:pt x="23" y="128"/>
                      <a:pt x="23" y="129"/>
                    </a:cubicBezTo>
                    <a:cubicBezTo>
                      <a:pt x="24" y="129"/>
                      <a:pt x="25" y="129"/>
                      <a:pt x="25" y="129"/>
                    </a:cubicBezTo>
                    <a:cubicBezTo>
                      <a:pt x="25" y="129"/>
                      <a:pt x="25" y="129"/>
                      <a:pt x="25" y="129"/>
                    </a:cubicBezTo>
                    <a:cubicBezTo>
                      <a:pt x="26" y="130"/>
                      <a:pt x="27" y="130"/>
                      <a:pt x="28" y="131"/>
                    </a:cubicBezTo>
                    <a:cubicBezTo>
                      <a:pt x="29" y="133"/>
                      <a:pt x="31" y="134"/>
                      <a:pt x="34" y="136"/>
                    </a:cubicBezTo>
                    <a:cubicBezTo>
                      <a:pt x="35" y="137"/>
                      <a:pt x="37" y="138"/>
                      <a:pt x="39" y="139"/>
                    </a:cubicBezTo>
                    <a:cubicBezTo>
                      <a:pt x="41" y="141"/>
                      <a:pt x="44" y="142"/>
                      <a:pt x="47" y="143"/>
                    </a:cubicBezTo>
                    <a:cubicBezTo>
                      <a:pt x="48" y="144"/>
                      <a:pt x="48" y="144"/>
                      <a:pt x="48" y="144"/>
                    </a:cubicBezTo>
                    <a:cubicBezTo>
                      <a:pt x="49" y="145"/>
                      <a:pt x="49" y="145"/>
                      <a:pt x="50" y="146"/>
                    </a:cubicBezTo>
                    <a:cubicBezTo>
                      <a:pt x="50" y="146"/>
                      <a:pt x="50" y="146"/>
                      <a:pt x="50" y="146"/>
                    </a:cubicBezTo>
                    <a:cubicBezTo>
                      <a:pt x="58" y="150"/>
                      <a:pt x="75" y="145"/>
                      <a:pt x="76" y="145"/>
                    </a:cubicBezTo>
                    <a:cubicBezTo>
                      <a:pt x="76" y="145"/>
                      <a:pt x="76" y="145"/>
                      <a:pt x="76" y="145"/>
                    </a:cubicBezTo>
                    <a:cubicBezTo>
                      <a:pt x="70" y="148"/>
                      <a:pt x="59" y="150"/>
                      <a:pt x="52" y="148"/>
                    </a:cubicBezTo>
                    <a:cubicBezTo>
                      <a:pt x="52" y="148"/>
                      <a:pt x="51" y="148"/>
                      <a:pt x="51" y="147"/>
                    </a:cubicBezTo>
                    <a:cubicBezTo>
                      <a:pt x="50" y="147"/>
                      <a:pt x="50" y="147"/>
                      <a:pt x="49" y="147"/>
                    </a:cubicBezTo>
                    <a:cubicBezTo>
                      <a:pt x="49" y="147"/>
                      <a:pt x="49" y="147"/>
                      <a:pt x="49" y="147"/>
                    </a:cubicBezTo>
                    <a:cubicBezTo>
                      <a:pt x="49" y="151"/>
                      <a:pt x="49" y="154"/>
                      <a:pt x="48" y="156"/>
                    </a:cubicBezTo>
                    <a:cubicBezTo>
                      <a:pt x="47" y="157"/>
                      <a:pt x="47" y="157"/>
                      <a:pt x="47" y="157"/>
                    </a:cubicBezTo>
                    <a:cubicBezTo>
                      <a:pt x="47" y="158"/>
                      <a:pt x="47" y="158"/>
                      <a:pt x="46" y="158"/>
                    </a:cubicBezTo>
                    <a:cubicBezTo>
                      <a:pt x="46" y="159"/>
                      <a:pt x="45" y="159"/>
                      <a:pt x="45" y="160"/>
                    </a:cubicBezTo>
                    <a:cubicBezTo>
                      <a:pt x="43" y="161"/>
                      <a:pt x="41" y="162"/>
                      <a:pt x="40" y="162"/>
                    </a:cubicBezTo>
                    <a:cubicBezTo>
                      <a:pt x="39" y="162"/>
                      <a:pt x="39" y="162"/>
                      <a:pt x="39" y="162"/>
                    </a:cubicBezTo>
                    <a:cubicBezTo>
                      <a:pt x="39" y="162"/>
                      <a:pt x="38" y="162"/>
                      <a:pt x="38" y="162"/>
                    </a:cubicBezTo>
                    <a:cubicBezTo>
                      <a:pt x="38" y="162"/>
                      <a:pt x="38" y="162"/>
                      <a:pt x="38" y="162"/>
                    </a:cubicBezTo>
                    <a:cubicBezTo>
                      <a:pt x="38" y="162"/>
                      <a:pt x="38" y="162"/>
                      <a:pt x="38" y="163"/>
                    </a:cubicBezTo>
                    <a:cubicBezTo>
                      <a:pt x="38" y="163"/>
                      <a:pt x="38" y="163"/>
                      <a:pt x="39" y="163"/>
                    </a:cubicBezTo>
                    <a:cubicBezTo>
                      <a:pt x="39" y="163"/>
                      <a:pt x="39" y="164"/>
                      <a:pt x="39" y="164"/>
                    </a:cubicBezTo>
                    <a:cubicBezTo>
                      <a:pt x="39" y="164"/>
                      <a:pt x="39" y="164"/>
                      <a:pt x="39" y="164"/>
                    </a:cubicBezTo>
                    <a:cubicBezTo>
                      <a:pt x="39" y="165"/>
                      <a:pt x="39" y="165"/>
                      <a:pt x="39" y="166"/>
                    </a:cubicBezTo>
                    <a:cubicBezTo>
                      <a:pt x="39" y="166"/>
                      <a:pt x="39" y="167"/>
                      <a:pt x="39" y="167"/>
                    </a:cubicBezTo>
                    <a:cubicBezTo>
                      <a:pt x="39" y="168"/>
                      <a:pt x="39" y="168"/>
                      <a:pt x="39" y="168"/>
                    </a:cubicBezTo>
                    <a:cubicBezTo>
                      <a:pt x="39" y="169"/>
                      <a:pt x="39" y="169"/>
                      <a:pt x="39" y="169"/>
                    </a:cubicBezTo>
                    <a:cubicBezTo>
                      <a:pt x="39" y="169"/>
                      <a:pt x="39" y="169"/>
                      <a:pt x="39" y="169"/>
                    </a:cubicBezTo>
                    <a:cubicBezTo>
                      <a:pt x="39" y="169"/>
                      <a:pt x="39" y="169"/>
                      <a:pt x="39" y="168"/>
                    </a:cubicBezTo>
                    <a:cubicBezTo>
                      <a:pt x="39" y="168"/>
                      <a:pt x="39" y="168"/>
                      <a:pt x="39" y="168"/>
                    </a:cubicBezTo>
                    <a:cubicBezTo>
                      <a:pt x="39" y="168"/>
                      <a:pt x="40" y="168"/>
                      <a:pt x="40" y="168"/>
                    </a:cubicBezTo>
                    <a:cubicBezTo>
                      <a:pt x="40" y="168"/>
                      <a:pt x="40" y="168"/>
                      <a:pt x="40" y="168"/>
                    </a:cubicBezTo>
                    <a:cubicBezTo>
                      <a:pt x="40" y="168"/>
                      <a:pt x="40" y="168"/>
                      <a:pt x="40" y="168"/>
                    </a:cubicBezTo>
                    <a:cubicBezTo>
                      <a:pt x="40" y="168"/>
                      <a:pt x="40" y="168"/>
                      <a:pt x="40" y="168"/>
                    </a:cubicBezTo>
                    <a:cubicBezTo>
                      <a:pt x="42" y="166"/>
                      <a:pt x="44" y="166"/>
                      <a:pt x="46" y="165"/>
                    </a:cubicBezTo>
                    <a:cubicBezTo>
                      <a:pt x="50" y="164"/>
                      <a:pt x="53" y="165"/>
                      <a:pt x="58" y="166"/>
                    </a:cubicBezTo>
                    <a:cubicBezTo>
                      <a:pt x="59" y="166"/>
                      <a:pt x="59" y="166"/>
                      <a:pt x="60" y="167"/>
                    </a:cubicBezTo>
                    <a:cubicBezTo>
                      <a:pt x="61" y="167"/>
                      <a:pt x="62" y="167"/>
                      <a:pt x="63" y="168"/>
                    </a:cubicBezTo>
                    <a:cubicBezTo>
                      <a:pt x="63" y="168"/>
                      <a:pt x="63" y="168"/>
                      <a:pt x="63" y="168"/>
                    </a:cubicBezTo>
                    <a:cubicBezTo>
                      <a:pt x="64" y="168"/>
                      <a:pt x="65" y="169"/>
                      <a:pt x="65" y="169"/>
                    </a:cubicBezTo>
                    <a:cubicBezTo>
                      <a:pt x="65" y="169"/>
                      <a:pt x="65" y="169"/>
                      <a:pt x="65" y="169"/>
                    </a:cubicBezTo>
                    <a:cubicBezTo>
                      <a:pt x="66" y="170"/>
                      <a:pt x="67" y="170"/>
                      <a:pt x="68" y="171"/>
                    </a:cubicBezTo>
                    <a:cubicBezTo>
                      <a:pt x="68" y="171"/>
                      <a:pt x="68" y="171"/>
                      <a:pt x="68" y="171"/>
                    </a:cubicBezTo>
                    <a:cubicBezTo>
                      <a:pt x="69" y="172"/>
                      <a:pt x="70" y="172"/>
                      <a:pt x="70" y="173"/>
                    </a:cubicBezTo>
                    <a:cubicBezTo>
                      <a:pt x="74" y="176"/>
                      <a:pt x="77" y="178"/>
                      <a:pt x="80" y="178"/>
                    </a:cubicBezTo>
                    <a:cubicBezTo>
                      <a:pt x="87" y="179"/>
                      <a:pt x="88" y="177"/>
                      <a:pt x="90" y="176"/>
                    </a:cubicBezTo>
                    <a:cubicBezTo>
                      <a:pt x="90" y="176"/>
                      <a:pt x="90" y="176"/>
                      <a:pt x="90" y="176"/>
                    </a:cubicBezTo>
                    <a:cubicBezTo>
                      <a:pt x="90" y="176"/>
                      <a:pt x="90" y="176"/>
                      <a:pt x="90" y="176"/>
                    </a:cubicBezTo>
                    <a:cubicBezTo>
                      <a:pt x="90" y="176"/>
                      <a:pt x="90" y="176"/>
                      <a:pt x="90" y="176"/>
                    </a:cubicBezTo>
                    <a:cubicBezTo>
                      <a:pt x="90" y="177"/>
                      <a:pt x="90" y="177"/>
                      <a:pt x="90" y="177"/>
                    </a:cubicBezTo>
                    <a:cubicBezTo>
                      <a:pt x="90" y="177"/>
                      <a:pt x="90" y="177"/>
                      <a:pt x="90" y="178"/>
                    </a:cubicBezTo>
                    <a:cubicBezTo>
                      <a:pt x="90" y="178"/>
                      <a:pt x="86" y="180"/>
                      <a:pt x="81" y="180"/>
                    </a:cubicBezTo>
                    <a:cubicBezTo>
                      <a:pt x="78" y="179"/>
                      <a:pt x="76" y="178"/>
                      <a:pt x="73" y="176"/>
                    </a:cubicBezTo>
                    <a:cubicBezTo>
                      <a:pt x="73" y="176"/>
                      <a:pt x="72" y="176"/>
                      <a:pt x="71" y="175"/>
                    </a:cubicBezTo>
                    <a:cubicBezTo>
                      <a:pt x="69" y="173"/>
                      <a:pt x="67" y="172"/>
                      <a:pt x="65" y="170"/>
                    </a:cubicBezTo>
                    <a:cubicBezTo>
                      <a:pt x="64" y="169"/>
                      <a:pt x="63" y="169"/>
                      <a:pt x="62" y="168"/>
                    </a:cubicBezTo>
                    <a:cubicBezTo>
                      <a:pt x="61" y="168"/>
                      <a:pt x="61" y="168"/>
                      <a:pt x="60" y="168"/>
                    </a:cubicBezTo>
                    <a:cubicBezTo>
                      <a:pt x="60" y="167"/>
                      <a:pt x="60" y="167"/>
                      <a:pt x="59" y="167"/>
                    </a:cubicBezTo>
                    <a:cubicBezTo>
                      <a:pt x="55" y="165"/>
                      <a:pt x="49" y="165"/>
                      <a:pt x="44" y="166"/>
                    </a:cubicBezTo>
                    <a:cubicBezTo>
                      <a:pt x="44" y="166"/>
                      <a:pt x="44" y="166"/>
                      <a:pt x="43" y="167"/>
                    </a:cubicBezTo>
                    <a:cubicBezTo>
                      <a:pt x="43" y="167"/>
                      <a:pt x="43" y="167"/>
                      <a:pt x="42" y="167"/>
                    </a:cubicBezTo>
                    <a:cubicBezTo>
                      <a:pt x="42" y="167"/>
                      <a:pt x="42" y="167"/>
                      <a:pt x="42" y="167"/>
                    </a:cubicBezTo>
                    <a:cubicBezTo>
                      <a:pt x="42" y="167"/>
                      <a:pt x="42" y="167"/>
                      <a:pt x="42" y="167"/>
                    </a:cubicBezTo>
                    <a:cubicBezTo>
                      <a:pt x="41" y="168"/>
                      <a:pt x="41" y="168"/>
                      <a:pt x="41" y="168"/>
                    </a:cubicBezTo>
                    <a:cubicBezTo>
                      <a:pt x="40" y="168"/>
                      <a:pt x="40" y="169"/>
                      <a:pt x="40" y="169"/>
                    </a:cubicBezTo>
                    <a:cubicBezTo>
                      <a:pt x="40" y="169"/>
                      <a:pt x="40" y="169"/>
                      <a:pt x="40" y="169"/>
                    </a:cubicBezTo>
                    <a:cubicBezTo>
                      <a:pt x="40" y="169"/>
                      <a:pt x="40" y="169"/>
                      <a:pt x="40" y="170"/>
                    </a:cubicBezTo>
                    <a:cubicBezTo>
                      <a:pt x="40" y="170"/>
                      <a:pt x="40" y="170"/>
                      <a:pt x="40" y="170"/>
                    </a:cubicBezTo>
                    <a:cubicBezTo>
                      <a:pt x="42" y="172"/>
                      <a:pt x="43" y="179"/>
                      <a:pt x="37" y="184"/>
                    </a:cubicBezTo>
                    <a:cubicBezTo>
                      <a:pt x="35" y="187"/>
                      <a:pt x="32" y="188"/>
                      <a:pt x="28" y="189"/>
                    </a:cubicBezTo>
                    <a:cubicBezTo>
                      <a:pt x="28" y="190"/>
                      <a:pt x="28" y="190"/>
                      <a:pt x="27" y="190"/>
                    </a:cubicBezTo>
                    <a:cubicBezTo>
                      <a:pt x="27" y="190"/>
                      <a:pt x="27" y="190"/>
                      <a:pt x="27" y="190"/>
                    </a:cubicBezTo>
                    <a:cubicBezTo>
                      <a:pt x="27" y="190"/>
                      <a:pt x="27" y="190"/>
                      <a:pt x="27" y="191"/>
                    </a:cubicBezTo>
                    <a:cubicBezTo>
                      <a:pt x="27" y="191"/>
                      <a:pt x="27" y="191"/>
                      <a:pt x="27" y="191"/>
                    </a:cubicBezTo>
                    <a:cubicBezTo>
                      <a:pt x="26" y="193"/>
                      <a:pt x="28" y="195"/>
                      <a:pt x="29" y="197"/>
                    </a:cubicBezTo>
                    <a:cubicBezTo>
                      <a:pt x="30" y="198"/>
                      <a:pt x="30" y="198"/>
                      <a:pt x="31" y="199"/>
                    </a:cubicBezTo>
                    <a:cubicBezTo>
                      <a:pt x="31" y="199"/>
                      <a:pt x="31" y="199"/>
                      <a:pt x="31" y="199"/>
                    </a:cubicBezTo>
                    <a:cubicBezTo>
                      <a:pt x="32" y="200"/>
                      <a:pt x="32" y="200"/>
                      <a:pt x="32" y="200"/>
                    </a:cubicBezTo>
                    <a:cubicBezTo>
                      <a:pt x="32" y="200"/>
                      <a:pt x="32" y="200"/>
                      <a:pt x="32" y="200"/>
                    </a:cubicBezTo>
                    <a:cubicBezTo>
                      <a:pt x="33" y="201"/>
                      <a:pt x="33" y="201"/>
                      <a:pt x="34" y="201"/>
                    </a:cubicBezTo>
                    <a:cubicBezTo>
                      <a:pt x="34" y="201"/>
                      <a:pt x="34" y="201"/>
                      <a:pt x="34" y="201"/>
                    </a:cubicBezTo>
                    <a:cubicBezTo>
                      <a:pt x="34" y="201"/>
                      <a:pt x="34" y="201"/>
                      <a:pt x="34" y="201"/>
                    </a:cubicBezTo>
                    <a:cubicBezTo>
                      <a:pt x="34" y="201"/>
                      <a:pt x="34" y="201"/>
                      <a:pt x="34" y="201"/>
                    </a:cubicBezTo>
                    <a:cubicBezTo>
                      <a:pt x="36" y="202"/>
                      <a:pt x="38" y="202"/>
                      <a:pt x="40" y="201"/>
                    </a:cubicBezTo>
                    <a:cubicBezTo>
                      <a:pt x="40" y="201"/>
                      <a:pt x="40" y="201"/>
                      <a:pt x="41" y="201"/>
                    </a:cubicBezTo>
                    <a:cubicBezTo>
                      <a:pt x="41" y="201"/>
                      <a:pt x="41" y="201"/>
                      <a:pt x="41" y="201"/>
                    </a:cubicBezTo>
                    <a:cubicBezTo>
                      <a:pt x="41" y="201"/>
                      <a:pt x="41" y="201"/>
                      <a:pt x="41" y="201"/>
                    </a:cubicBezTo>
                    <a:cubicBezTo>
                      <a:pt x="37" y="202"/>
                      <a:pt x="35" y="202"/>
                      <a:pt x="34" y="202"/>
                    </a:cubicBezTo>
                    <a:cubicBezTo>
                      <a:pt x="34" y="202"/>
                      <a:pt x="34" y="202"/>
                      <a:pt x="34" y="202"/>
                    </a:cubicBezTo>
                    <a:cubicBezTo>
                      <a:pt x="34" y="202"/>
                      <a:pt x="34" y="202"/>
                      <a:pt x="33" y="202"/>
                    </a:cubicBezTo>
                    <a:cubicBezTo>
                      <a:pt x="33" y="202"/>
                      <a:pt x="33" y="202"/>
                      <a:pt x="33" y="202"/>
                    </a:cubicBezTo>
                    <a:cubicBezTo>
                      <a:pt x="33" y="202"/>
                      <a:pt x="33" y="202"/>
                      <a:pt x="33" y="202"/>
                    </a:cubicBezTo>
                    <a:cubicBezTo>
                      <a:pt x="33" y="202"/>
                      <a:pt x="33" y="203"/>
                      <a:pt x="33" y="203"/>
                    </a:cubicBezTo>
                    <a:cubicBezTo>
                      <a:pt x="33" y="204"/>
                      <a:pt x="34" y="206"/>
                      <a:pt x="34" y="207"/>
                    </a:cubicBezTo>
                    <a:cubicBezTo>
                      <a:pt x="34" y="207"/>
                      <a:pt x="34" y="207"/>
                      <a:pt x="34" y="207"/>
                    </a:cubicBezTo>
                    <a:cubicBezTo>
                      <a:pt x="35" y="207"/>
                      <a:pt x="35" y="208"/>
                      <a:pt x="36" y="209"/>
                    </a:cubicBezTo>
                    <a:cubicBezTo>
                      <a:pt x="36" y="209"/>
                      <a:pt x="37" y="210"/>
                      <a:pt x="37" y="210"/>
                    </a:cubicBezTo>
                    <a:cubicBezTo>
                      <a:pt x="38" y="211"/>
                      <a:pt x="38" y="211"/>
                      <a:pt x="39" y="212"/>
                    </a:cubicBezTo>
                    <a:cubicBezTo>
                      <a:pt x="39" y="212"/>
                      <a:pt x="39" y="212"/>
                      <a:pt x="39" y="212"/>
                    </a:cubicBezTo>
                    <a:cubicBezTo>
                      <a:pt x="40" y="212"/>
                      <a:pt x="40" y="213"/>
                      <a:pt x="41" y="213"/>
                    </a:cubicBezTo>
                    <a:cubicBezTo>
                      <a:pt x="41" y="213"/>
                      <a:pt x="41" y="213"/>
                      <a:pt x="41" y="213"/>
                    </a:cubicBezTo>
                    <a:cubicBezTo>
                      <a:pt x="42" y="214"/>
                      <a:pt x="43" y="214"/>
                      <a:pt x="43" y="214"/>
                    </a:cubicBezTo>
                    <a:cubicBezTo>
                      <a:pt x="44" y="214"/>
                      <a:pt x="44" y="215"/>
                      <a:pt x="44" y="215"/>
                    </a:cubicBezTo>
                    <a:cubicBezTo>
                      <a:pt x="45" y="215"/>
                      <a:pt x="45" y="215"/>
                      <a:pt x="46" y="215"/>
                    </a:cubicBezTo>
                    <a:cubicBezTo>
                      <a:pt x="46" y="215"/>
                      <a:pt x="46" y="215"/>
                      <a:pt x="47" y="215"/>
                    </a:cubicBezTo>
                    <a:cubicBezTo>
                      <a:pt x="47" y="215"/>
                      <a:pt x="47" y="215"/>
                      <a:pt x="47" y="215"/>
                    </a:cubicBezTo>
                    <a:cubicBezTo>
                      <a:pt x="47" y="215"/>
                      <a:pt x="47" y="215"/>
                      <a:pt x="47" y="215"/>
                    </a:cubicBezTo>
                    <a:cubicBezTo>
                      <a:pt x="48" y="215"/>
                      <a:pt x="49" y="215"/>
                      <a:pt x="50" y="215"/>
                    </a:cubicBezTo>
                    <a:cubicBezTo>
                      <a:pt x="51" y="215"/>
                      <a:pt x="52" y="214"/>
                      <a:pt x="53" y="214"/>
                    </a:cubicBezTo>
                    <a:cubicBezTo>
                      <a:pt x="52" y="214"/>
                      <a:pt x="52" y="215"/>
                      <a:pt x="51" y="215"/>
                    </a:cubicBezTo>
                    <a:cubicBezTo>
                      <a:pt x="50" y="215"/>
                      <a:pt x="49" y="215"/>
                      <a:pt x="48" y="215"/>
                    </a:cubicBezTo>
                    <a:cubicBezTo>
                      <a:pt x="48" y="215"/>
                      <a:pt x="48" y="215"/>
                      <a:pt x="48" y="215"/>
                    </a:cubicBezTo>
                    <a:cubicBezTo>
                      <a:pt x="48" y="215"/>
                      <a:pt x="48" y="215"/>
                      <a:pt x="47" y="215"/>
                    </a:cubicBezTo>
                    <a:cubicBezTo>
                      <a:pt x="47" y="216"/>
                      <a:pt x="47" y="216"/>
                      <a:pt x="46" y="216"/>
                    </a:cubicBezTo>
                    <a:cubicBezTo>
                      <a:pt x="46" y="216"/>
                      <a:pt x="46" y="216"/>
                      <a:pt x="46" y="216"/>
                    </a:cubicBezTo>
                    <a:cubicBezTo>
                      <a:pt x="48" y="216"/>
                      <a:pt x="49" y="217"/>
                      <a:pt x="51" y="217"/>
                    </a:cubicBezTo>
                    <a:cubicBezTo>
                      <a:pt x="51" y="218"/>
                      <a:pt x="52" y="218"/>
                      <a:pt x="53" y="218"/>
                    </a:cubicBezTo>
                    <a:cubicBezTo>
                      <a:pt x="54" y="218"/>
                      <a:pt x="55" y="219"/>
                      <a:pt x="56" y="219"/>
                    </a:cubicBezTo>
                    <a:cubicBezTo>
                      <a:pt x="58" y="219"/>
                      <a:pt x="59" y="219"/>
                      <a:pt x="61" y="219"/>
                    </a:cubicBezTo>
                    <a:cubicBezTo>
                      <a:pt x="61" y="219"/>
                      <a:pt x="61" y="219"/>
                      <a:pt x="61" y="219"/>
                    </a:cubicBezTo>
                    <a:cubicBezTo>
                      <a:pt x="62" y="219"/>
                      <a:pt x="64" y="219"/>
                      <a:pt x="65" y="218"/>
                    </a:cubicBezTo>
                    <a:cubicBezTo>
                      <a:pt x="65" y="218"/>
                      <a:pt x="65" y="218"/>
                      <a:pt x="66" y="218"/>
                    </a:cubicBezTo>
                    <a:cubicBezTo>
                      <a:pt x="67" y="218"/>
                      <a:pt x="68" y="218"/>
                      <a:pt x="69" y="217"/>
                    </a:cubicBezTo>
                    <a:cubicBezTo>
                      <a:pt x="71" y="217"/>
                      <a:pt x="73" y="216"/>
                      <a:pt x="74" y="215"/>
                    </a:cubicBezTo>
                    <a:cubicBezTo>
                      <a:pt x="75" y="214"/>
                      <a:pt x="76" y="214"/>
                      <a:pt x="77" y="213"/>
                    </a:cubicBezTo>
                    <a:cubicBezTo>
                      <a:pt x="77" y="213"/>
                      <a:pt x="77" y="213"/>
                      <a:pt x="77" y="213"/>
                    </a:cubicBezTo>
                    <a:cubicBezTo>
                      <a:pt x="78" y="213"/>
                      <a:pt x="78" y="212"/>
                      <a:pt x="78" y="212"/>
                    </a:cubicBezTo>
                    <a:cubicBezTo>
                      <a:pt x="80" y="212"/>
                      <a:pt x="81" y="212"/>
                      <a:pt x="83" y="212"/>
                    </a:cubicBezTo>
                    <a:cubicBezTo>
                      <a:pt x="84" y="211"/>
                      <a:pt x="85" y="211"/>
                      <a:pt x="87" y="211"/>
                    </a:cubicBezTo>
                    <a:cubicBezTo>
                      <a:pt x="87" y="211"/>
                      <a:pt x="87" y="211"/>
                      <a:pt x="87" y="211"/>
                    </a:cubicBezTo>
                    <a:cubicBezTo>
                      <a:pt x="88" y="211"/>
                      <a:pt x="89" y="211"/>
                      <a:pt x="91" y="211"/>
                    </a:cubicBezTo>
                    <a:cubicBezTo>
                      <a:pt x="91" y="211"/>
                      <a:pt x="91" y="211"/>
                      <a:pt x="91" y="211"/>
                    </a:cubicBezTo>
                    <a:cubicBezTo>
                      <a:pt x="92" y="210"/>
                      <a:pt x="93" y="210"/>
                      <a:pt x="95" y="210"/>
                    </a:cubicBezTo>
                    <a:cubicBezTo>
                      <a:pt x="98" y="209"/>
                      <a:pt x="102" y="208"/>
                      <a:pt x="106" y="206"/>
                    </a:cubicBezTo>
                    <a:cubicBezTo>
                      <a:pt x="107" y="205"/>
                      <a:pt x="108" y="205"/>
                      <a:pt x="110" y="204"/>
                    </a:cubicBezTo>
                    <a:cubicBezTo>
                      <a:pt x="110" y="204"/>
                      <a:pt x="110" y="204"/>
                      <a:pt x="110" y="204"/>
                    </a:cubicBezTo>
                    <a:cubicBezTo>
                      <a:pt x="110" y="204"/>
                      <a:pt x="110" y="203"/>
                      <a:pt x="111" y="203"/>
                    </a:cubicBezTo>
                    <a:cubicBezTo>
                      <a:pt x="111" y="203"/>
                      <a:pt x="112" y="203"/>
                      <a:pt x="112" y="202"/>
                    </a:cubicBezTo>
                    <a:cubicBezTo>
                      <a:pt x="112" y="202"/>
                      <a:pt x="113" y="201"/>
                      <a:pt x="113" y="201"/>
                    </a:cubicBezTo>
                    <a:cubicBezTo>
                      <a:pt x="113" y="201"/>
                      <a:pt x="113" y="201"/>
                      <a:pt x="113" y="201"/>
                    </a:cubicBezTo>
                    <a:cubicBezTo>
                      <a:pt x="120" y="192"/>
                      <a:pt x="117" y="179"/>
                      <a:pt x="114" y="170"/>
                    </a:cubicBezTo>
                    <a:cubicBezTo>
                      <a:pt x="114" y="169"/>
                      <a:pt x="113" y="167"/>
                      <a:pt x="113" y="166"/>
                    </a:cubicBezTo>
                    <a:cubicBezTo>
                      <a:pt x="113" y="166"/>
                      <a:pt x="113" y="166"/>
                      <a:pt x="112" y="166"/>
                    </a:cubicBezTo>
                    <a:cubicBezTo>
                      <a:pt x="112" y="164"/>
                      <a:pt x="111" y="162"/>
                      <a:pt x="111" y="161"/>
                    </a:cubicBezTo>
                    <a:cubicBezTo>
                      <a:pt x="109" y="156"/>
                      <a:pt x="105" y="150"/>
                      <a:pt x="107" y="143"/>
                    </a:cubicBezTo>
                    <a:cubicBezTo>
                      <a:pt x="107" y="143"/>
                      <a:pt x="107" y="143"/>
                      <a:pt x="107" y="143"/>
                    </a:cubicBezTo>
                    <a:cubicBezTo>
                      <a:pt x="108" y="142"/>
                      <a:pt x="108" y="141"/>
                      <a:pt x="109" y="139"/>
                    </a:cubicBezTo>
                    <a:cubicBezTo>
                      <a:pt x="110" y="138"/>
                      <a:pt x="111" y="137"/>
                      <a:pt x="112" y="136"/>
                    </a:cubicBezTo>
                    <a:cubicBezTo>
                      <a:pt x="114" y="134"/>
                      <a:pt x="117" y="131"/>
                      <a:pt x="119" y="129"/>
                    </a:cubicBezTo>
                    <a:cubicBezTo>
                      <a:pt x="121" y="128"/>
                      <a:pt x="123" y="126"/>
                      <a:pt x="126" y="123"/>
                    </a:cubicBezTo>
                    <a:cubicBezTo>
                      <a:pt x="127" y="122"/>
                      <a:pt x="128" y="121"/>
                      <a:pt x="129" y="119"/>
                    </a:cubicBezTo>
                    <a:cubicBezTo>
                      <a:pt x="129" y="119"/>
                      <a:pt x="130" y="119"/>
                      <a:pt x="130" y="118"/>
                    </a:cubicBezTo>
                    <a:cubicBezTo>
                      <a:pt x="130" y="118"/>
                      <a:pt x="130" y="118"/>
                      <a:pt x="130" y="118"/>
                    </a:cubicBezTo>
                    <a:cubicBezTo>
                      <a:pt x="131" y="117"/>
                      <a:pt x="132" y="115"/>
                      <a:pt x="132" y="114"/>
                    </a:cubicBezTo>
                    <a:cubicBezTo>
                      <a:pt x="132" y="114"/>
                      <a:pt x="132" y="114"/>
                      <a:pt x="132" y="114"/>
                    </a:cubicBezTo>
                    <a:cubicBezTo>
                      <a:pt x="136" y="107"/>
                      <a:pt x="137" y="99"/>
                      <a:pt x="135" y="86"/>
                    </a:cubicBezTo>
                    <a:cubicBezTo>
                      <a:pt x="135" y="86"/>
                      <a:pt x="135" y="86"/>
                      <a:pt x="135" y="86"/>
                    </a:cubicBezTo>
                    <a:cubicBezTo>
                      <a:pt x="141" y="83"/>
                      <a:pt x="147" y="80"/>
                      <a:pt x="151" y="76"/>
                    </a:cubicBezTo>
                    <a:cubicBezTo>
                      <a:pt x="154" y="74"/>
                      <a:pt x="156" y="73"/>
                      <a:pt x="158" y="71"/>
                    </a:cubicBezTo>
                    <a:cubicBezTo>
                      <a:pt x="158" y="71"/>
                      <a:pt x="158" y="71"/>
                      <a:pt x="158" y="71"/>
                    </a:cubicBezTo>
                    <a:cubicBezTo>
                      <a:pt x="160" y="69"/>
                      <a:pt x="161" y="67"/>
                      <a:pt x="163" y="65"/>
                    </a:cubicBezTo>
                    <a:cubicBezTo>
                      <a:pt x="163" y="65"/>
                      <a:pt x="163" y="65"/>
                      <a:pt x="163" y="65"/>
                    </a:cubicBezTo>
                    <a:cubicBezTo>
                      <a:pt x="165" y="63"/>
                      <a:pt x="166" y="61"/>
                      <a:pt x="167" y="59"/>
                    </a:cubicBezTo>
                    <a:cubicBezTo>
                      <a:pt x="170" y="55"/>
                      <a:pt x="171" y="51"/>
                      <a:pt x="172" y="47"/>
                    </a:cubicBezTo>
                    <a:cubicBezTo>
                      <a:pt x="173" y="42"/>
                      <a:pt x="173" y="38"/>
                      <a:pt x="172" y="33"/>
                    </a:cubicBezTo>
                    <a:close/>
                    <a:moveTo>
                      <a:pt x="19" y="85"/>
                    </a:moveTo>
                    <a:cubicBezTo>
                      <a:pt x="17" y="83"/>
                      <a:pt x="17" y="81"/>
                      <a:pt x="16" y="80"/>
                    </a:cubicBezTo>
                    <a:cubicBezTo>
                      <a:pt x="16" y="79"/>
                      <a:pt x="16" y="79"/>
                      <a:pt x="16" y="78"/>
                    </a:cubicBezTo>
                    <a:cubicBezTo>
                      <a:pt x="16" y="78"/>
                      <a:pt x="16" y="78"/>
                      <a:pt x="16" y="78"/>
                    </a:cubicBezTo>
                    <a:cubicBezTo>
                      <a:pt x="16" y="72"/>
                      <a:pt x="19" y="65"/>
                      <a:pt x="22" y="59"/>
                    </a:cubicBezTo>
                    <a:cubicBezTo>
                      <a:pt x="24" y="57"/>
                      <a:pt x="25" y="55"/>
                      <a:pt x="26" y="53"/>
                    </a:cubicBezTo>
                    <a:cubicBezTo>
                      <a:pt x="26" y="52"/>
                      <a:pt x="26" y="52"/>
                      <a:pt x="26" y="52"/>
                    </a:cubicBezTo>
                    <a:cubicBezTo>
                      <a:pt x="28" y="50"/>
                      <a:pt x="30" y="47"/>
                      <a:pt x="32" y="45"/>
                    </a:cubicBezTo>
                    <a:cubicBezTo>
                      <a:pt x="33" y="44"/>
                      <a:pt x="34" y="44"/>
                      <a:pt x="34" y="43"/>
                    </a:cubicBezTo>
                    <a:cubicBezTo>
                      <a:pt x="35" y="43"/>
                      <a:pt x="35" y="42"/>
                      <a:pt x="36" y="42"/>
                    </a:cubicBezTo>
                    <a:cubicBezTo>
                      <a:pt x="37" y="41"/>
                      <a:pt x="38" y="40"/>
                      <a:pt x="39" y="39"/>
                    </a:cubicBezTo>
                    <a:cubicBezTo>
                      <a:pt x="41" y="37"/>
                      <a:pt x="44" y="36"/>
                      <a:pt x="50" y="36"/>
                    </a:cubicBezTo>
                    <a:cubicBezTo>
                      <a:pt x="50" y="36"/>
                      <a:pt x="51" y="36"/>
                      <a:pt x="51" y="37"/>
                    </a:cubicBezTo>
                    <a:cubicBezTo>
                      <a:pt x="51" y="37"/>
                      <a:pt x="51" y="39"/>
                      <a:pt x="51" y="40"/>
                    </a:cubicBezTo>
                    <a:cubicBezTo>
                      <a:pt x="51" y="40"/>
                      <a:pt x="51" y="41"/>
                      <a:pt x="51" y="41"/>
                    </a:cubicBezTo>
                    <a:cubicBezTo>
                      <a:pt x="50" y="41"/>
                      <a:pt x="50" y="41"/>
                      <a:pt x="50" y="42"/>
                    </a:cubicBezTo>
                    <a:cubicBezTo>
                      <a:pt x="50" y="42"/>
                      <a:pt x="50" y="42"/>
                      <a:pt x="50" y="43"/>
                    </a:cubicBezTo>
                    <a:cubicBezTo>
                      <a:pt x="49" y="44"/>
                      <a:pt x="49" y="46"/>
                      <a:pt x="48" y="48"/>
                    </a:cubicBezTo>
                    <a:cubicBezTo>
                      <a:pt x="47" y="50"/>
                      <a:pt x="46" y="52"/>
                      <a:pt x="45" y="54"/>
                    </a:cubicBezTo>
                    <a:cubicBezTo>
                      <a:pt x="45" y="55"/>
                      <a:pt x="45" y="56"/>
                      <a:pt x="44" y="57"/>
                    </a:cubicBezTo>
                    <a:cubicBezTo>
                      <a:pt x="43" y="59"/>
                      <a:pt x="42" y="62"/>
                      <a:pt x="41" y="65"/>
                    </a:cubicBezTo>
                    <a:cubicBezTo>
                      <a:pt x="41" y="66"/>
                      <a:pt x="41" y="66"/>
                      <a:pt x="41" y="66"/>
                    </a:cubicBezTo>
                    <a:cubicBezTo>
                      <a:pt x="41" y="67"/>
                      <a:pt x="41" y="67"/>
                      <a:pt x="40" y="68"/>
                    </a:cubicBezTo>
                    <a:cubicBezTo>
                      <a:pt x="40" y="69"/>
                      <a:pt x="40" y="69"/>
                      <a:pt x="40" y="70"/>
                    </a:cubicBezTo>
                    <a:cubicBezTo>
                      <a:pt x="40" y="71"/>
                      <a:pt x="40" y="71"/>
                      <a:pt x="39" y="71"/>
                    </a:cubicBezTo>
                    <a:cubicBezTo>
                      <a:pt x="39" y="72"/>
                      <a:pt x="39" y="72"/>
                      <a:pt x="39" y="72"/>
                    </a:cubicBezTo>
                    <a:cubicBezTo>
                      <a:pt x="39" y="73"/>
                      <a:pt x="39" y="74"/>
                      <a:pt x="38" y="75"/>
                    </a:cubicBezTo>
                    <a:cubicBezTo>
                      <a:pt x="38" y="77"/>
                      <a:pt x="37" y="78"/>
                      <a:pt x="36" y="80"/>
                    </a:cubicBezTo>
                    <a:cubicBezTo>
                      <a:pt x="36" y="81"/>
                      <a:pt x="35" y="83"/>
                      <a:pt x="34" y="84"/>
                    </a:cubicBezTo>
                    <a:cubicBezTo>
                      <a:pt x="34" y="84"/>
                      <a:pt x="34" y="84"/>
                      <a:pt x="34" y="84"/>
                    </a:cubicBezTo>
                    <a:cubicBezTo>
                      <a:pt x="34" y="85"/>
                      <a:pt x="34" y="85"/>
                      <a:pt x="33" y="86"/>
                    </a:cubicBezTo>
                    <a:cubicBezTo>
                      <a:pt x="33" y="86"/>
                      <a:pt x="32" y="87"/>
                      <a:pt x="32" y="87"/>
                    </a:cubicBezTo>
                    <a:cubicBezTo>
                      <a:pt x="30" y="89"/>
                      <a:pt x="28" y="90"/>
                      <a:pt x="27" y="90"/>
                    </a:cubicBezTo>
                    <a:cubicBezTo>
                      <a:pt x="26" y="90"/>
                      <a:pt x="25" y="90"/>
                      <a:pt x="25" y="90"/>
                    </a:cubicBezTo>
                    <a:cubicBezTo>
                      <a:pt x="24" y="89"/>
                      <a:pt x="23" y="89"/>
                      <a:pt x="22" y="88"/>
                    </a:cubicBezTo>
                    <a:cubicBezTo>
                      <a:pt x="22" y="88"/>
                      <a:pt x="22" y="88"/>
                      <a:pt x="22" y="88"/>
                    </a:cubicBezTo>
                    <a:cubicBezTo>
                      <a:pt x="22" y="88"/>
                      <a:pt x="21" y="88"/>
                      <a:pt x="21" y="87"/>
                    </a:cubicBezTo>
                    <a:cubicBezTo>
                      <a:pt x="21" y="87"/>
                      <a:pt x="21" y="87"/>
                      <a:pt x="21" y="87"/>
                    </a:cubicBezTo>
                    <a:cubicBezTo>
                      <a:pt x="20" y="87"/>
                      <a:pt x="20" y="86"/>
                      <a:pt x="20" y="86"/>
                    </a:cubicBezTo>
                    <a:cubicBezTo>
                      <a:pt x="19" y="86"/>
                      <a:pt x="19" y="85"/>
                      <a:pt x="19" y="85"/>
                    </a:cubicBezTo>
                    <a:close/>
                    <a:moveTo>
                      <a:pt x="83" y="32"/>
                    </a:moveTo>
                    <a:cubicBezTo>
                      <a:pt x="83" y="33"/>
                      <a:pt x="83" y="33"/>
                      <a:pt x="84" y="33"/>
                    </a:cubicBezTo>
                    <a:cubicBezTo>
                      <a:pt x="84" y="34"/>
                      <a:pt x="85" y="34"/>
                      <a:pt x="85" y="35"/>
                    </a:cubicBezTo>
                    <a:cubicBezTo>
                      <a:pt x="86" y="35"/>
                      <a:pt x="86" y="36"/>
                      <a:pt x="86" y="37"/>
                    </a:cubicBezTo>
                    <a:cubicBezTo>
                      <a:pt x="86" y="37"/>
                      <a:pt x="86" y="37"/>
                      <a:pt x="86" y="37"/>
                    </a:cubicBezTo>
                    <a:cubicBezTo>
                      <a:pt x="87" y="39"/>
                      <a:pt x="88" y="42"/>
                      <a:pt x="87" y="44"/>
                    </a:cubicBezTo>
                    <a:cubicBezTo>
                      <a:pt x="86" y="45"/>
                      <a:pt x="86" y="45"/>
                      <a:pt x="86" y="46"/>
                    </a:cubicBezTo>
                    <a:cubicBezTo>
                      <a:pt x="86" y="46"/>
                      <a:pt x="86" y="46"/>
                      <a:pt x="86" y="46"/>
                    </a:cubicBezTo>
                    <a:cubicBezTo>
                      <a:pt x="86" y="46"/>
                      <a:pt x="86" y="45"/>
                      <a:pt x="86" y="45"/>
                    </a:cubicBezTo>
                    <a:cubicBezTo>
                      <a:pt x="86" y="45"/>
                      <a:pt x="86" y="45"/>
                      <a:pt x="86" y="44"/>
                    </a:cubicBezTo>
                    <a:cubicBezTo>
                      <a:pt x="86" y="44"/>
                      <a:pt x="86" y="43"/>
                      <a:pt x="86" y="42"/>
                    </a:cubicBezTo>
                    <a:cubicBezTo>
                      <a:pt x="86" y="42"/>
                      <a:pt x="86" y="42"/>
                      <a:pt x="86" y="41"/>
                    </a:cubicBezTo>
                    <a:cubicBezTo>
                      <a:pt x="86" y="41"/>
                      <a:pt x="86" y="40"/>
                      <a:pt x="86" y="40"/>
                    </a:cubicBezTo>
                    <a:cubicBezTo>
                      <a:pt x="85" y="39"/>
                      <a:pt x="85" y="39"/>
                      <a:pt x="85" y="38"/>
                    </a:cubicBezTo>
                    <a:cubicBezTo>
                      <a:pt x="85" y="38"/>
                      <a:pt x="85" y="38"/>
                      <a:pt x="84" y="38"/>
                    </a:cubicBezTo>
                    <a:cubicBezTo>
                      <a:pt x="84" y="37"/>
                      <a:pt x="84" y="37"/>
                      <a:pt x="84" y="37"/>
                    </a:cubicBezTo>
                    <a:cubicBezTo>
                      <a:pt x="83" y="36"/>
                      <a:pt x="83" y="36"/>
                      <a:pt x="83" y="36"/>
                    </a:cubicBezTo>
                    <a:cubicBezTo>
                      <a:pt x="78" y="30"/>
                      <a:pt x="68" y="29"/>
                      <a:pt x="64" y="32"/>
                    </a:cubicBezTo>
                    <a:cubicBezTo>
                      <a:pt x="64" y="32"/>
                      <a:pt x="64" y="32"/>
                      <a:pt x="64" y="32"/>
                    </a:cubicBezTo>
                    <a:cubicBezTo>
                      <a:pt x="64" y="32"/>
                      <a:pt x="64" y="32"/>
                      <a:pt x="64" y="32"/>
                    </a:cubicBezTo>
                    <a:cubicBezTo>
                      <a:pt x="64" y="32"/>
                      <a:pt x="65" y="32"/>
                      <a:pt x="65" y="32"/>
                    </a:cubicBezTo>
                    <a:cubicBezTo>
                      <a:pt x="65" y="31"/>
                      <a:pt x="65" y="31"/>
                      <a:pt x="66" y="31"/>
                    </a:cubicBezTo>
                    <a:cubicBezTo>
                      <a:pt x="66" y="30"/>
                      <a:pt x="67" y="30"/>
                      <a:pt x="68" y="30"/>
                    </a:cubicBezTo>
                    <a:cubicBezTo>
                      <a:pt x="68" y="29"/>
                      <a:pt x="69" y="29"/>
                      <a:pt x="69" y="29"/>
                    </a:cubicBezTo>
                    <a:cubicBezTo>
                      <a:pt x="71" y="28"/>
                      <a:pt x="74" y="28"/>
                      <a:pt x="77" y="29"/>
                    </a:cubicBezTo>
                    <a:cubicBezTo>
                      <a:pt x="77" y="29"/>
                      <a:pt x="77" y="29"/>
                      <a:pt x="78" y="29"/>
                    </a:cubicBezTo>
                    <a:cubicBezTo>
                      <a:pt x="78" y="29"/>
                      <a:pt x="78" y="29"/>
                      <a:pt x="78" y="29"/>
                    </a:cubicBezTo>
                    <a:cubicBezTo>
                      <a:pt x="80" y="30"/>
                      <a:pt x="81" y="31"/>
                      <a:pt x="83" y="32"/>
                    </a:cubicBezTo>
                    <a:close/>
                    <a:moveTo>
                      <a:pt x="25" y="92"/>
                    </a:moveTo>
                    <a:cubicBezTo>
                      <a:pt x="27" y="92"/>
                      <a:pt x="29" y="92"/>
                      <a:pt x="31" y="92"/>
                    </a:cubicBezTo>
                    <a:cubicBezTo>
                      <a:pt x="32" y="92"/>
                      <a:pt x="33" y="93"/>
                      <a:pt x="34" y="93"/>
                    </a:cubicBezTo>
                    <a:cubicBezTo>
                      <a:pt x="35" y="94"/>
                      <a:pt x="35" y="94"/>
                      <a:pt x="36" y="95"/>
                    </a:cubicBezTo>
                    <a:cubicBezTo>
                      <a:pt x="36" y="95"/>
                      <a:pt x="36" y="95"/>
                      <a:pt x="36" y="95"/>
                    </a:cubicBezTo>
                    <a:cubicBezTo>
                      <a:pt x="36" y="96"/>
                      <a:pt x="36" y="96"/>
                      <a:pt x="36" y="96"/>
                    </a:cubicBezTo>
                    <a:cubicBezTo>
                      <a:pt x="36" y="96"/>
                      <a:pt x="36" y="96"/>
                      <a:pt x="36" y="96"/>
                    </a:cubicBezTo>
                    <a:cubicBezTo>
                      <a:pt x="36" y="96"/>
                      <a:pt x="36" y="96"/>
                      <a:pt x="35" y="96"/>
                    </a:cubicBezTo>
                    <a:cubicBezTo>
                      <a:pt x="35" y="96"/>
                      <a:pt x="35" y="96"/>
                      <a:pt x="35" y="96"/>
                    </a:cubicBezTo>
                    <a:cubicBezTo>
                      <a:pt x="35" y="96"/>
                      <a:pt x="35" y="96"/>
                      <a:pt x="35" y="96"/>
                    </a:cubicBezTo>
                    <a:cubicBezTo>
                      <a:pt x="32" y="93"/>
                      <a:pt x="28" y="93"/>
                      <a:pt x="24" y="94"/>
                    </a:cubicBezTo>
                    <a:cubicBezTo>
                      <a:pt x="23" y="94"/>
                      <a:pt x="21" y="95"/>
                      <a:pt x="20" y="96"/>
                    </a:cubicBezTo>
                    <a:cubicBezTo>
                      <a:pt x="19" y="97"/>
                      <a:pt x="18" y="97"/>
                      <a:pt x="18" y="98"/>
                    </a:cubicBezTo>
                    <a:cubicBezTo>
                      <a:pt x="18" y="98"/>
                      <a:pt x="18" y="99"/>
                      <a:pt x="18" y="99"/>
                    </a:cubicBezTo>
                    <a:cubicBezTo>
                      <a:pt x="18" y="100"/>
                      <a:pt x="17" y="100"/>
                      <a:pt x="17" y="101"/>
                    </a:cubicBezTo>
                    <a:cubicBezTo>
                      <a:pt x="17" y="101"/>
                      <a:pt x="17" y="102"/>
                      <a:pt x="18" y="103"/>
                    </a:cubicBezTo>
                    <a:cubicBezTo>
                      <a:pt x="18" y="104"/>
                      <a:pt x="19" y="106"/>
                      <a:pt x="20" y="107"/>
                    </a:cubicBezTo>
                    <a:cubicBezTo>
                      <a:pt x="20" y="107"/>
                      <a:pt x="20" y="108"/>
                      <a:pt x="21" y="108"/>
                    </a:cubicBezTo>
                    <a:cubicBezTo>
                      <a:pt x="21" y="109"/>
                      <a:pt x="22" y="109"/>
                      <a:pt x="23" y="110"/>
                    </a:cubicBezTo>
                    <a:cubicBezTo>
                      <a:pt x="24" y="110"/>
                      <a:pt x="24" y="111"/>
                      <a:pt x="25" y="111"/>
                    </a:cubicBezTo>
                    <a:cubicBezTo>
                      <a:pt x="29" y="113"/>
                      <a:pt x="35" y="109"/>
                      <a:pt x="39" y="111"/>
                    </a:cubicBezTo>
                    <a:cubicBezTo>
                      <a:pt x="40" y="111"/>
                      <a:pt x="42" y="113"/>
                      <a:pt x="44" y="113"/>
                    </a:cubicBezTo>
                    <a:cubicBezTo>
                      <a:pt x="45" y="113"/>
                      <a:pt x="46" y="114"/>
                      <a:pt x="46" y="113"/>
                    </a:cubicBezTo>
                    <a:cubicBezTo>
                      <a:pt x="47" y="113"/>
                      <a:pt x="47" y="113"/>
                      <a:pt x="47" y="113"/>
                    </a:cubicBezTo>
                    <a:cubicBezTo>
                      <a:pt x="49" y="112"/>
                      <a:pt x="49" y="110"/>
                      <a:pt x="48" y="109"/>
                    </a:cubicBezTo>
                    <a:cubicBezTo>
                      <a:pt x="48" y="108"/>
                      <a:pt x="47" y="106"/>
                      <a:pt x="47" y="106"/>
                    </a:cubicBezTo>
                    <a:cubicBezTo>
                      <a:pt x="48" y="106"/>
                      <a:pt x="48" y="106"/>
                      <a:pt x="48" y="106"/>
                    </a:cubicBezTo>
                    <a:cubicBezTo>
                      <a:pt x="48" y="106"/>
                      <a:pt x="48" y="106"/>
                      <a:pt x="48" y="106"/>
                    </a:cubicBezTo>
                    <a:cubicBezTo>
                      <a:pt x="48" y="106"/>
                      <a:pt x="48" y="106"/>
                      <a:pt x="48" y="106"/>
                    </a:cubicBezTo>
                    <a:cubicBezTo>
                      <a:pt x="48" y="106"/>
                      <a:pt x="48" y="106"/>
                      <a:pt x="48" y="106"/>
                    </a:cubicBezTo>
                    <a:cubicBezTo>
                      <a:pt x="48" y="106"/>
                      <a:pt x="48" y="106"/>
                      <a:pt x="49" y="106"/>
                    </a:cubicBezTo>
                    <a:cubicBezTo>
                      <a:pt x="49" y="106"/>
                      <a:pt x="49" y="107"/>
                      <a:pt x="49" y="107"/>
                    </a:cubicBezTo>
                    <a:cubicBezTo>
                      <a:pt x="49" y="107"/>
                      <a:pt x="50" y="107"/>
                      <a:pt x="50" y="108"/>
                    </a:cubicBezTo>
                    <a:cubicBezTo>
                      <a:pt x="50" y="109"/>
                      <a:pt x="50" y="110"/>
                      <a:pt x="50" y="112"/>
                    </a:cubicBezTo>
                    <a:cubicBezTo>
                      <a:pt x="49" y="113"/>
                      <a:pt x="49" y="113"/>
                      <a:pt x="48" y="114"/>
                    </a:cubicBezTo>
                    <a:cubicBezTo>
                      <a:pt x="48" y="114"/>
                      <a:pt x="47" y="114"/>
                      <a:pt x="47" y="115"/>
                    </a:cubicBezTo>
                    <a:cubicBezTo>
                      <a:pt x="47" y="115"/>
                      <a:pt x="47" y="115"/>
                      <a:pt x="47" y="115"/>
                    </a:cubicBezTo>
                    <a:cubicBezTo>
                      <a:pt x="46" y="115"/>
                      <a:pt x="46" y="115"/>
                      <a:pt x="46" y="115"/>
                    </a:cubicBezTo>
                    <a:cubicBezTo>
                      <a:pt x="45" y="115"/>
                      <a:pt x="45" y="115"/>
                      <a:pt x="45" y="115"/>
                    </a:cubicBezTo>
                    <a:cubicBezTo>
                      <a:pt x="44" y="115"/>
                      <a:pt x="44" y="115"/>
                      <a:pt x="43" y="115"/>
                    </a:cubicBezTo>
                    <a:cubicBezTo>
                      <a:pt x="43" y="115"/>
                      <a:pt x="43" y="115"/>
                      <a:pt x="43" y="115"/>
                    </a:cubicBezTo>
                    <a:cubicBezTo>
                      <a:pt x="43" y="115"/>
                      <a:pt x="42" y="114"/>
                      <a:pt x="42" y="114"/>
                    </a:cubicBezTo>
                    <a:cubicBezTo>
                      <a:pt x="42" y="114"/>
                      <a:pt x="42" y="114"/>
                      <a:pt x="42" y="114"/>
                    </a:cubicBezTo>
                    <a:cubicBezTo>
                      <a:pt x="42" y="114"/>
                      <a:pt x="41" y="114"/>
                      <a:pt x="41" y="114"/>
                    </a:cubicBezTo>
                    <a:cubicBezTo>
                      <a:pt x="41" y="114"/>
                      <a:pt x="41" y="114"/>
                      <a:pt x="41" y="114"/>
                    </a:cubicBezTo>
                    <a:cubicBezTo>
                      <a:pt x="41" y="113"/>
                      <a:pt x="40" y="113"/>
                      <a:pt x="40" y="113"/>
                    </a:cubicBezTo>
                    <a:cubicBezTo>
                      <a:pt x="39" y="112"/>
                      <a:pt x="39" y="112"/>
                      <a:pt x="38" y="112"/>
                    </a:cubicBezTo>
                    <a:cubicBezTo>
                      <a:pt x="34" y="111"/>
                      <a:pt x="29" y="114"/>
                      <a:pt x="25" y="113"/>
                    </a:cubicBezTo>
                    <a:cubicBezTo>
                      <a:pt x="24" y="113"/>
                      <a:pt x="24" y="112"/>
                      <a:pt x="23" y="112"/>
                    </a:cubicBezTo>
                    <a:cubicBezTo>
                      <a:pt x="22" y="111"/>
                      <a:pt x="21" y="111"/>
                      <a:pt x="20" y="110"/>
                    </a:cubicBezTo>
                    <a:cubicBezTo>
                      <a:pt x="20" y="110"/>
                      <a:pt x="20" y="110"/>
                      <a:pt x="20" y="110"/>
                    </a:cubicBezTo>
                    <a:cubicBezTo>
                      <a:pt x="20" y="109"/>
                      <a:pt x="19" y="109"/>
                      <a:pt x="19" y="109"/>
                    </a:cubicBezTo>
                    <a:cubicBezTo>
                      <a:pt x="18" y="108"/>
                      <a:pt x="17" y="106"/>
                      <a:pt x="16" y="105"/>
                    </a:cubicBezTo>
                    <a:cubicBezTo>
                      <a:pt x="16" y="104"/>
                      <a:pt x="16" y="102"/>
                      <a:pt x="16" y="101"/>
                    </a:cubicBezTo>
                    <a:cubicBezTo>
                      <a:pt x="16" y="101"/>
                      <a:pt x="16" y="101"/>
                      <a:pt x="16" y="100"/>
                    </a:cubicBezTo>
                    <a:cubicBezTo>
                      <a:pt x="16" y="100"/>
                      <a:pt x="16" y="100"/>
                      <a:pt x="16" y="99"/>
                    </a:cubicBezTo>
                    <a:cubicBezTo>
                      <a:pt x="16" y="99"/>
                      <a:pt x="16" y="98"/>
                      <a:pt x="16" y="98"/>
                    </a:cubicBezTo>
                    <a:cubicBezTo>
                      <a:pt x="17" y="98"/>
                      <a:pt x="17" y="97"/>
                      <a:pt x="17" y="97"/>
                    </a:cubicBezTo>
                    <a:cubicBezTo>
                      <a:pt x="17" y="96"/>
                      <a:pt x="18" y="96"/>
                      <a:pt x="18" y="96"/>
                    </a:cubicBezTo>
                    <a:cubicBezTo>
                      <a:pt x="18" y="96"/>
                      <a:pt x="18" y="96"/>
                      <a:pt x="18" y="95"/>
                    </a:cubicBezTo>
                    <a:cubicBezTo>
                      <a:pt x="20" y="94"/>
                      <a:pt x="22" y="93"/>
                      <a:pt x="24" y="92"/>
                    </a:cubicBezTo>
                    <a:cubicBezTo>
                      <a:pt x="24" y="92"/>
                      <a:pt x="25" y="92"/>
                      <a:pt x="25" y="92"/>
                    </a:cubicBezTo>
                    <a:close/>
                    <a:moveTo>
                      <a:pt x="71" y="41"/>
                    </a:moveTo>
                    <a:cubicBezTo>
                      <a:pt x="71" y="41"/>
                      <a:pt x="71" y="41"/>
                      <a:pt x="71" y="41"/>
                    </a:cubicBezTo>
                    <a:cubicBezTo>
                      <a:pt x="72" y="42"/>
                      <a:pt x="72" y="42"/>
                      <a:pt x="73" y="43"/>
                    </a:cubicBezTo>
                    <a:cubicBezTo>
                      <a:pt x="74" y="43"/>
                      <a:pt x="75" y="44"/>
                      <a:pt x="75" y="44"/>
                    </a:cubicBezTo>
                    <a:cubicBezTo>
                      <a:pt x="76" y="45"/>
                      <a:pt x="77" y="46"/>
                      <a:pt x="77" y="47"/>
                    </a:cubicBezTo>
                    <a:cubicBezTo>
                      <a:pt x="78" y="48"/>
                      <a:pt x="79" y="49"/>
                      <a:pt x="80" y="51"/>
                    </a:cubicBezTo>
                    <a:cubicBezTo>
                      <a:pt x="80" y="51"/>
                      <a:pt x="80" y="51"/>
                      <a:pt x="80" y="51"/>
                    </a:cubicBezTo>
                    <a:cubicBezTo>
                      <a:pt x="84" y="60"/>
                      <a:pt x="84" y="73"/>
                      <a:pt x="82" y="83"/>
                    </a:cubicBezTo>
                    <a:cubicBezTo>
                      <a:pt x="82" y="84"/>
                      <a:pt x="81" y="86"/>
                      <a:pt x="81" y="87"/>
                    </a:cubicBezTo>
                    <a:cubicBezTo>
                      <a:pt x="80" y="88"/>
                      <a:pt x="80" y="89"/>
                      <a:pt x="80" y="90"/>
                    </a:cubicBezTo>
                    <a:cubicBezTo>
                      <a:pt x="78" y="94"/>
                      <a:pt x="76" y="98"/>
                      <a:pt x="74" y="101"/>
                    </a:cubicBezTo>
                    <a:cubicBezTo>
                      <a:pt x="73" y="102"/>
                      <a:pt x="73" y="102"/>
                      <a:pt x="72" y="103"/>
                    </a:cubicBezTo>
                    <a:cubicBezTo>
                      <a:pt x="72" y="103"/>
                      <a:pt x="72" y="103"/>
                      <a:pt x="72" y="103"/>
                    </a:cubicBezTo>
                    <a:cubicBezTo>
                      <a:pt x="73" y="103"/>
                      <a:pt x="74" y="103"/>
                      <a:pt x="75" y="103"/>
                    </a:cubicBezTo>
                    <a:cubicBezTo>
                      <a:pt x="75" y="103"/>
                      <a:pt x="75" y="103"/>
                      <a:pt x="76" y="103"/>
                    </a:cubicBezTo>
                    <a:cubicBezTo>
                      <a:pt x="77" y="103"/>
                      <a:pt x="78" y="103"/>
                      <a:pt x="79" y="103"/>
                    </a:cubicBezTo>
                    <a:cubicBezTo>
                      <a:pt x="80" y="103"/>
                      <a:pt x="80" y="103"/>
                      <a:pt x="81" y="103"/>
                    </a:cubicBezTo>
                    <a:cubicBezTo>
                      <a:pt x="81" y="104"/>
                      <a:pt x="81" y="104"/>
                      <a:pt x="81" y="104"/>
                    </a:cubicBezTo>
                    <a:cubicBezTo>
                      <a:pt x="82" y="104"/>
                      <a:pt x="82" y="104"/>
                      <a:pt x="82" y="104"/>
                    </a:cubicBezTo>
                    <a:cubicBezTo>
                      <a:pt x="83" y="104"/>
                      <a:pt x="83" y="105"/>
                      <a:pt x="83" y="105"/>
                    </a:cubicBezTo>
                    <a:cubicBezTo>
                      <a:pt x="83" y="104"/>
                      <a:pt x="82" y="104"/>
                      <a:pt x="82" y="104"/>
                    </a:cubicBezTo>
                    <a:cubicBezTo>
                      <a:pt x="79" y="103"/>
                      <a:pt x="74" y="103"/>
                      <a:pt x="69" y="104"/>
                    </a:cubicBezTo>
                    <a:cubicBezTo>
                      <a:pt x="66" y="104"/>
                      <a:pt x="63" y="104"/>
                      <a:pt x="61" y="105"/>
                    </a:cubicBezTo>
                    <a:cubicBezTo>
                      <a:pt x="57" y="105"/>
                      <a:pt x="53" y="104"/>
                      <a:pt x="49" y="103"/>
                    </a:cubicBezTo>
                    <a:cubicBezTo>
                      <a:pt x="49" y="103"/>
                      <a:pt x="49" y="103"/>
                      <a:pt x="49" y="103"/>
                    </a:cubicBezTo>
                    <a:cubicBezTo>
                      <a:pt x="48" y="103"/>
                      <a:pt x="48" y="102"/>
                      <a:pt x="48" y="102"/>
                    </a:cubicBezTo>
                    <a:cubicBezTo>
                      <a:pt x="47" y="102"/>
                      <a:pt x="47" y="102"/>
                      <a:pt x="47" y="102"/>
                    </a:cubicBezTo>
                    <a:cubicBezTo>
                      <a:pt x="46" y="102"/>
                      <a:pt x="45" y="101"/>
                      <a:pt x="44" y="100"/>
                    </a:cubicBezTo>
                    <a:cubicBezTo>
                      <a:pt x="44" y="99"/>
                      <a:pt x="43" y="99"/>
                      <a:pt x="42" y="98"/>
                    </a:cubicBezTo>
                    <a:cubicBezTo>
                      <a:pt x="37" y="90"/>
                      <a:pt x="39" y="80"/>
                      <a:pt x="43" y="71"/>
                    </a:cubicBezTo>
                    <a:cubicBezTo>
                      <a:pt x="46" y="64"/>
                      <a:pt x="49" y="57"/>
                      <a:pt x="53" y="52"/>
                    </a:cubicBezTo>
                    <a:cubicBezTo>
                      <a:pt x="54" y="50"/>
                      <a:pt x="55" y="49"/>
                      <a:pt x="56" y="47"/>
                    </a:cubicBezTo>
                    <a:cubicBezTo>
                      <a:pt x="61" y="43"/>
                      <a:pt x="66" y="39"/>
                      <a:pt x="71" y="41"/>
                    </a:cubicBezTo>
                    <a:close/>
                    <a:moveTo>
                      <a:pt x="25" y="126"/>
                    </a:moveTo>
                    <a:cubicBezTo>
                      <a:pt x="24" y="125"/>
                      <a:pt x="24" y="125"/>
                      <a:pt x="23" y="124"/>
                    </a:cubicBezTo>
                    <a:cubicBezTo>
                      <a:pt x="22" y="123"/>
                      <a:pt x="22" y="122"/>
                      <a:pt x="21" y="121"/>
                    </a:cubicBezTo>
                    <a:cubicBezTo>
                      <a:pt x="20" y="121"/>
                      <a:pt x="20" y="120"/>
                      <a:pt x="20" y="120"/>
                    </a:cubicBezTo>
                    <a:cubicBezTo>
                      <a:pt x="19" y="119"/>
                      <a:pt x="19" y="119"/>
                      <a:pt x="18" y="118"/>
                    </a:cubicBezTo>
                    <a:cubicBezTo>
                      <a:pt x="18" y="118"/>
                      <a:pt x="18" y="118"/>
                      <a:pt x="18" y="118"/>
                    </a:cubicBezTo>
                    <a:cubicBezTo>
                      <a:pt x="17" y="117"/>
                      <a:pt x="13" y="117"/>
                      <a:pt x="14" y="116"/>
                    </a:cubicBezTo>
                    <a:cubicBezTo>
                      <a:pt x="14" y="115"/>
                      <a:pt x="17" y="115"/>
                      <a:pt x="18" y="116"/>
                    </a:cubicBezTo>
                    <a:cubicBezTo>
                      <a:pt x="18" y="116"/>
                      <a:pt x="19" y="116"/>
                      <a:pt x="19" y="116"/>
                    </a:cubicBezTo>
                    <a:cubicBezTo>
                      <a:pt x="20" y="118"/>
                      <a:pt x="21" y="120"/>
                      <a:pt x="23" y="121"/>
                    </a:cubicBezTo>
                    <a:cubicBezTo>
                      <a:pt x="24" y="123"/>
                      <a:pt x="26" y="125"/>
                      <a:pt x="27" y="127"/>
                    </a:cubicBezTo>
                    <a:cubicBezTo>
                      <a:pt x="29" y="129"/>
                      <a:pt x="31" y="131"/>
                      <a:pt x="34" y="132"/>
                    </a:cubicBezTo>
                    <a:cubicBezTo>
                      <a:pt x="35" y="133"/>
                      <a:pt x="37" y="134"/>
                      <a:pt x="38" y="135"/>
                    </a:cubicBezTo>
                    <a:cubicBezTo>
                      <a:pt x="38" y="135"/>
                      <a:pt x="38" y="135"/>
                      <a:pt x="38" y="135"/>
                    </a:cubicBezTo>
                    <a:cubicBezTo>
                      <a:pt x="41" y="137"/>
                      <a:pt x="43" y="138"/>
                      <a:pt x="45" y="139"/>
                    </a:cubicBezTo>
                    <a:cubicBezTo>
                      <a:pt x="49" y="140"/>
                      <a:pt x="53" y="140"/>
                      <a:pt x="57" y="140"/>
                    </a:cubicBezTo>
                    <a:cubicBezTo>
                      <a:pt x="64" y="138"/>
                      <a:pt x="69" y="129"/>
                      <a:pt x="77" y="127"/>
                    </a:cubicBezTo>
                    <a:cubicBezTo>
                      <a:pt x="77" y="127"/>
                      <a:pt x="78" y="127"/>
                      <a:pt x="78" y="127"/>
                    </a:cubicBezTo>
                    <a:cubicBezTo>
                      <a:pt x="79" y="127"/>
                      <a:pt x="79" y="127"/>
                      <a:pt x="80" y="126"/>
                    </a:cubicBezTo>
                    <a:cubicBezTo>
                      <a:pt x="83" y="126"/>
                      <a:pt x="85" y="126"/>
                      <a:pt x="88" y="126"/>
                    </a:cubicBezTo>
                    <a:cubicBezTo>
                      <a:pt x="88" y="126"/>
                      <a:pt x="88" y="126"/>
                      <a:pt x="88" y="126"/>
                    </a:cubicBezTo>
                    <a:cubicBezTo>
                      <a:pt x="88" y="126"/>
                      <a:pt x="88" y="126"/>
                      <a:pt x="88" y="127"/>
                    </a:cubicBezTo>
                    <a:cubicBezTo>
                      <a:pt x="89" y="127"/>
                      <a:pt x="89" y="127"/>
                      <a:pt x="89" y="127"/>
                    </a:cubicBezTo>
                    <a:cubicBezTo>
                      <a:pt x="89" y="127"/>
                      <a:pt x="89" y="127"/>
                      <a:pt x="89" y="127"/>
                    </a:cubicBezTo>
                    <a:cubicBezTo>
                      <a:pt x="89" y="127"/>
                      <a:pt x="89" y="127"/>
                      <a:pt x="89" y="128"/>
                    </a:cubicBezTo>
                    <a:cubicBezTo>
                      <a:pt x="89" y="128"/>
                      <a:pt x="89" y="128"/>
                      <a:pt x="89" y="128"/>
                    </a:cubicBezTo>
                    <a:cubicBezTo>
                      <a:pt x="89" y="128"/>
                      <a:pt x="89" y="128"/>
                      <a:pt x="89" y="128"/>
                    </a:cubicBezTo>
                    <a:cubicBezTo>
                      <a:pt x="89" y="128"/>
                      <a:pt x="89" y="128"/>
                      <a:pt x="89" y="128"/>
                    </a:cubicBezTo>
                    <a:cubicBezTo>
                      <a:pt x="89" y="128"/>
                      <a:pt x="89" y="128"/>
                      <a:pt x="89" y="128"/>
                    </a:cubicBezTo>
                    <a:cubicBezTo>
                      <a:pt x="89" y="128"/>
                      <a:pt x="88" y="129"/>
                      <a:pt x="88" y="129"/>
                    </a:cubicBezTo>
                    <a:cubicBezTo>
                      <a:pt x="88" y="129"/>
                      <a:pt x="88" y="129"/>
                      <a:pt x="87" y="129"/>
                    </a:cubicBezTo>
                    <a:cubicBezTo>
                      <a:pt x="87" y="129"/>
                      <a:pt x="87" y="129"/>
                      <a:pt x="87" y="129"/>
                    </a:cubicBezTo>
                    <a:cubicBezTo>
                      <a:pt x="84" y="130"/>
                      <a:pt x="82" y="127"/>
                      <a:pt x="78" y="129"/>
                    </a:cubicBezTo>
                    <a:cubicBezTo>
                      <a:pt x="78" y="129"/>
                      <a:pt x="78" y="129"/>
                      <a:pt x="77" y="129"/>
                    </a:cubicBezTo>
                    <a:cubicBezTo>
                      <a:pt x="77" y="129"/>
                      <a:pt x="76" y="129"/>
                      <a:pt x="76" y="129"/>
                    </a:cubicBezTo>
                    <a:cubicBezTo>
                      <a:pt x="75" y="130"/>
                      <a:pt x="75" y="130"/>
                      <a:pt x="74" y="130"/>
                    </a:cubicBezTo>
                    <a:cubicBezTo>
                      <a:pt x="74" y="130"/>
                      <a:pt x="74" y="130"/>
                      <a:pt x="73" y="131"/>
                    </a:cubicBezTo>
                    <a:cubicBezTo>
                      <a:pt x="72" y="131"/>
                      <a:pt x="71" y="132"/>
                      <a:pt x="71" y="132"/>
                    </a:cubicBezTo>
                    <a:cubicBezTo>
                      <a:pt x="66" y="136"/>
                      <a:pt x="62" y="140"/>
                      <a:pt x="57" y="141"/>
                    </a:cubicBezTo>
                    <a:cubicBezTo>
                      <a:pt x="56" y="141"/>
                      <a:pt x="56" y="141"/>
                      <a:pt x="55" y="142"/>
                    </a:cubicBezTo>
                    <a:cubicBezTo>
                      <a:pt x="55" y="142"/>
                      <a:pt x="55" y="142"/>
                      <a:pt x="54" y="142"/>
                    </a:cubicBezTo>
                    <a:cubicBezTo>
                      <a:pt x="54" y="142"/>
                      <a:pt x="54" y="142"/>
                      <a:pt x="54" y="142"/>
                    </a:cubicBezTo>
                    <a:cubicBezTo>
                      <a:pt x="50" y="142"/>
                      <a:pt x="47" y="141"/>
                      <a:pt x="43" y="139"/>
                    </a:cubicBezTo>
                    <a:cubicBezTo>
                      <a:pt x="43" y="139"/>
                      <a:pt x="43" y="139"/>
                      <a:pt x="43" y="139"/>
                    </a:cubicBezTo>
                    <a:cubicBezTo>
                      <a:pt x="42" y="139"/>
                      <a:pt x="40" y="138"/>
                      <a:pt x="39" y="137"/>
                    </a:cubicBezTo>
                    <a:cubicBezTo>
                      <a:pt x="37" y="136"/>
                      <a:pt x="35" y="135"/>
                      <a:pt x="34" y="134"/>
                    </a:cubicBezTo>
                    <a:cubicBezTo>
                      <a:pt x="34" y="134"/>
                      <a:pt x="34" y="134"/>
                      <a:pt x="34" y="134"/>
                    </a:cubicBezTo>
                    <a:cubicBezTo>
                      <a:pt x="33" y="133"/>
                      <a:pt x="32" y="133"/>
                      <a:pt x="31" y="132"/>
                    </a:cubicBezTo>
                    <a:cubicBezTo>
                      <a:pt x="31" y="132"/>
                      <a:pt x="31" y="132"/>
                      <a:pt x="31" y="132"/>
                    </a:cubicBezTo>
                    <a:cubicBezTo>
                      <a:pt x="30" y="131"/>
                      <a:pt x="29" y="130"/>
                      <a:pt x="29" y="130"/>
                    </a:cubicBezTo>
                    <a:cubicBezTo>
                      <a:pt x="29" y="130"/>
                      <a:pt x="29" y="130"/>
                      <a:pt x="29" y="130"/>
                    </a:cubicBezTo>
                    <a:cubicBezTo>
                      <a:pt x="28" y="129"/>
                      <a:pt x="28" y="129"/>
                      <a:pt x="27" y="128"/>
                    </a:cubicBezTo>
                    <a:cubicBezTo>
                      <a:pt x="26" y="127"/>
                      <a:pt x="26" y="127"/>
                      <a:pt x="25" y="126"/>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5" name="Freeform 118">
                <a:extLst>
                  <a:ext uri="{FF2B5EF4-FFF2-40B4-BE49-F238E27FC236}">
                    <a16:creationId xmlns:a16="http://schemas.microsoft.com/office/drawing/2014/main" id="{8A3DB4D1-2135-515D-FEDC-B8AA91EB66AC}"/>
                  </a:ext>
                </a:extLst>
              </p:cNvPr>
              <p:cNvSpPr>
                <a:spLocks noEditPoints="1"/>
              </p:cNvSpPr>
              <p:nvPr/>
            </p:nvSpPr>
            <p:spPr bwMode="auto">
              <a:xfrm>
                <a:off x="10097536" y="4603285"/>
                <a:ext cx="89590" cy="112550"/>
              </a:xfrm>
              <a:custGeom>
                <a:avLst/>
                <a:gdLst>
                  <a:gd name="T0" fmla="*/ 17 w 178"/>
                  <a:gd name="T1" fmla="*/ 102 h 220"/>
                  <a:gd name="T2" fmla="*/ 41 w 178"/>
                  <a:gd name="T3" fmla="*/ 112 h 220"/>
                  <a:gd name="T4" fmla="*/ 18 w 178"/>
                  <a:gd name="T5" fmla="*/ 76 h 220"/>
                  <a:gd name="T6" fmla="*/ 34 w 178"/>
                  <a:gd name="T7" fmla="*/ 88 h 220"/>
                  <a:gd name="T8" fmla="*/ 86 w 178"/>
                  <a:gd name="T9" fmla="*/ 69 h 220"/>
                  <a:gd name="T10" fmla="*/ 45 w 178"/>
                  <a:gd name="T11" fmla="*/ 72 h 220"/>
                  <a:gd name="T12" fmla="*/ 83 w 178"/>
                  <a:gd name="T13" fmla="*/ 32 h 220"/>
                  <a:gd name="T14" fmla="*/ 69 w 178"/>
                  <a:gd name="T15" fmla="*/ 137 h 220"/>
                  <a:gd name="T16" fmla="*/ 59 w 178"/>
                  <a:gd name="T17" fmla="*/ 141 h 220"/>
                  <a:gd name="T18" fmla="*/ 65 w 178"/>
                  <a:gd name="T19" fmla="*/ 169 h 220"/>
                  <a:gd name="T20" fmla="*/ 45 w 178"/>
                  <a:gd name="T21" fmla="*/ 168 h 220"/>
                  <a:gd name="T22" fmla="*/ 92 w 178"/>
                  <a:gd name="T23" fmla="*/ 129 h 220"/>
                  <a:gd name="T24" fmla="*/ 69 w 178"/>
                  <a:gd name="T25" fmla="*/ 135 h 220"/>
                  <a:gd name="T26" fmla="*/ 66 w 178"/>
                  <a:gd name="T27" fmla="*/ 34 h 220"/>
                  <a:gd name="T28" fmla="*/ 77 w 178"/>
                  <a:gd name="T29" fmla="*/ 101 h 220"/>
                  <a:gd name="T30" fmla="*/ 69 w 178"/>
                  <a:gd name="T31" fmla="*/ 105 h 220"/>
                  <a:gd name="T32" fmla="*/ 49 w 178"/>
                  <a:gd name="T33" fmla="*/ 216 h 220"/>
                  <a:gd name="T34" fmla="*/ 53 w 178"/>
                  <a:gd name="T35" fmla="*/ 43 h 220"/>
                  <a:gd name="T36" fmla="*/ 41 w 178"/>
                  <a:gd name="T37" fmla="*/ 71 h 220"/>
                  <a:gd name="T38" fmla="*/ 49 w 178"/>
                  <a:gd name="T39" fmla="*/ 113 h 220"/>
                  <a:gd name="T40" fmla="*/ 26 w 178"/>
                  <a:gd name="T41" fmla="*/ 94 h 220"/>
                  <a:gd name="T42" fmla="*/ 26 w 178"/>
                  <a:gd name="T43" fmla="*/ 93 h 220"/>
                  <a:gd name="T44" fmla="*/ 43 w 178"/>
                  <a:gd name="T45" fmla="*/ 202 h 220"/>
                  <a:gd name="T46" fmla="*/ 51 w 178"/>
                  <a:gd name="T47" fmla="*/ 24 h 220"/>
                  <a:gd name="T48" fmla="*/ 46 w 178"/>
                  <a:gd name="T49" fmla="*/ 161 h 220"/>
                  <a:gd name="T50" fmla="*/ 41 w 178"/>
                  <a:gd name="T51" fmla="*/ 171 h 220"/>
                  <a:gd name="T52" fmla="*/ 35 w 178"/>
                  <a:gd name="T53" fmla="*/ 206 h 220"/>
                  <a:gd name="T54" fmla="*/ 114 w 178"/>
                  <a:gd name="T55" fmla="*/ 165 h 220"/>
                  <a:gd name="T56" fmla="*/ 113 w 178"/>
                  <a:gd name="T57" fmla="*/ 203 h 220"/>
                  <a:gd name="T58" fmla="*/ 44 w 178"/>
                  <a:gd name="T59" fmla="*/ 203 h 220"/>
                  <a:gd name="T60" fmla="*/ 82 w 178"/>
                  <a:gd name="T61" fmla="*/ 179 h 220"/>
                  <a:gd name="T62" fmla="*/ 30 w 178"/>
                  <a:gd name="T63" fmla="*/ 132 h 220"/>
                  <a:gd name="T64" fmla="*/ 55 w 178"/>
                  <a:gd name="T65" fmla="*/ 25 h 220"/>
                  <a:gd name="T66" fmla="*/ 83 w 178"/>
                  <a:gd name="T67" fmla="*/ 180 h 220"/>
                  <a:gd name="T68" fmla="*/ 90 w 178"/>
                  <a:gd name="T69" fmla="*/ 130 h 220"/>
                  <a:gd name="T70" fmla="*/ 91 w 178"/>
                  <a:gd name="T71" fmla="*/ 129 h 220"/>
                  <a:gd name="T72" fmla="*/ 54 w 178"/>
                  <a:gd name="T73" fmla="*/ 105 h 220"/>
                  <a:gd name="T74" fmla="*/ 71 w 178"/>
                  <a:gd name="T75" fmla="*/ 41 h 220"/>
                  <a:gd name="T76" fmla="*/ 28 w 178"/>
                  <a:gd name="T77" fmla="*/ 91 h 220"/>
                  <a:gd name="T78" fmla="*/ 51 w 178"/>
                  <a:gd name="T79" fmla="*/ 38 h 220"/>
                  <a:gd name="T80" fmla="*/ 47 w 178"/>
                  <a:gd name="T81" fmla="*/ 116 h 220"/>
                  <a:gd name="T82" fmla="*/ 38 w 178"/>
                  <a:gd name="T83" fmla="*/ 96 h 220"/>
                  <a:gd name="T84" fmla="*/ 50 w 178"/>
                  <a:gd name="T85" fmla="*/ 115 h 220"/>
                  <a:gd name="T86" fmla="*/ 46 w 178"/>
                  <a:gd name="T87" fmla="*/ 114 h 220"/>
                  <a:gd name="T88" fmla="*/ 47 w 178"/>
                  <a:gd name="T89" fmla="*/ 116 h 220"/>
                  <a:gd name="T90" fmla="*/ 50 w 178"/>
                  <a:gd name="T91" fmla="*/ 107 h 220"/>
                  <a:gd name="T92" fmla="*/ 29 w 178"/>
                  <a:gd name="T93" fmla="*/ 91 h 220"/>
                  <a:gd name="T94" fmla="*/ 47 w 178"/>
                  <a:gd name="T95" fmla="*/ 38 h 220"/>
                  <a:gd name="T96" fmla="*/ 65 w 178"/>
                  <a:gd name="T97" fmla="*/ 34 h 220"/>
                  <a:gd name="T98" fmla="*/ 86 w 178"/>
                  <a:gd name="T99" fmla="*/ 69 h 220"/>
                  <a:gd name="T100" fmla="*/ 45 w 178"/>
                  <a:gd name="T101" fmla="*/ 72 h 220"/>
                  <a:gd name="T102" fmla="*/ 30 w 178"/>
                  <a:gd name="T103" fmla="*/ 131 h 220"/>
                  <a:gd name="T104" fmla="*/ 16 w 178"/>
                  <a:gd name="T105" fmla="*/ 117 h 220"/>
                  <a:gd name="T106" fmla="*/ 20 w 178"/>
                  <a:gd name="T107" fmla="*/ 120 h 220"/>
                  <a:gd name="T108" fmla="*/ 16 w 178"/>
                  <a:gd name="T109" fmla="*/ 117 h 220"/>
                  <a:gd name="T110" fmla="*/ 43 w 178"/>
                  <a:gd name="T111" fmla="*/ 113 h 220"/>
                  <a:gd name="T112" fmla="*/ 52 w 178"/>
                  <a:gd name="T113" fmla="*/ 108 h 220"/>
                  <a:gd name="T114" fmla="*/ 50 w 178"/>
                  <a:gd name="T115" fmla="*/ 115 h 220"/>
                  <a:gd name="T116" fmla="*/ 54 w 178"/>
                  <a:gd name="T117" fmla="*/ 53 h 220"/>
                  <a:gd name="T118" fmla="*/ 73 w 178"/>
                  <a:gd name="T119" fmla="*/ 104 h 220"/>
                  <a:gd name="T120" fmla="*/ 49 w 178"/>
                  <a:gd name="T121" fmla="*/ 53 h 220"/>
                  <a:gd name="T122" fmla="*/ 52 w 178"/>
                  <a:gd name="T123" fmla="*/ 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20">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93" y="177"/>
                    </a:moveTo>
                    <a:cubicBezTo>
                      <a:pt x="93" y="177"/>
                      <a:pt x="92" y="177"/>
                      <a:pt x="91" y="177"/>
                    </a:cubicBezTo>
                    <a:cubicBezTo>
                      <a:pt x="91" y="177"/>
                      <a:pt x="91" y="177"/>
                      <a:pt x="90" y="178"/>
                    </a:cubicBezTo>
                    <a:cubicBezTo>
                      <a:pt x="89" y="178"/>
                      <a:pt x="87" y="179"/>
                      <a:pt x="82" y="179"/>
                    </a:cubicBezTo>
                    <a:cubicBezTo>
                      <a:pt x="79" y="179"/>
                      <a:pt x="76" y="176"/>
                      <a:pt x="72" y="173"/>
                    </a:cubicBezTo>
                    <a:cubicBezTo>
                      <a:pt x="69" y="171"/>
                      <a:pt x="66" y="168"/>
                      <a:pt x="63" y="167"/>
                    </a:cubicBezTo>
                    <a:cubicBezTo>
                      <a:pt x="56" y="165"/>
                      <a:pt x="52" y="165"/>
                      <a:pt x="47" y="166"/>
                    </a:cubicBezTo>
                    <a:cubicBezTo>
                      <a:pt x="46" y="166"/>
                      <a:pt x="44" y="167"/>
                      <a:pt x="42" y="168"/>
                    </a:cubicBezTo>
                    <a:cubicBezTo>
                      <a:pt x="42" y="168"/>
                      <a:pt x="42" y="168"/>
                      <a:pt x="42" y="169"/>
                    </a:cubicBezTo>
                    <a:cubicBezTo>
                      <a:pt x="44" y="167"/>
                      <a:pt x="46" y="167"/>
                      <a:pt x="48" y="166"/>
                    </a:cubicBezTo>
                    <a:cubicBezTo>
                      <a:pt x="52" y="165"/>
                      <a:pt x="55" y="166"/>
                      <a:pt x="60" y="167"/>
                    </a:cubicBezTo>
                    <a:cubicBezTo>
                      <a:pt x="61" y="167"/>
                      <a:pt x="61" y="167"/>
                      <a:pt x="62" y="168"/>
                    </a:cubicBezTo>
                    <a:cubicBezTo>
                      <a:pt x="63" y="168"/>
                      <a:pt x="64" y="168"/>
                      <a:pt x="65" y="169"/>
                    </a:cubicBezTo>
                    <a:cubicBezTo>
                      <a:pt x="65" y="169"/>
                      <a:pt x="65" y="169"/>
                      <a:pt x="65" y="169"/>
                    </a:cubicBezTo>
                    <a:cubicBezTo>
                      <a:pt x="66" y="169"/>
                      <a:pt x="67" y="170"/>
                      <a:pt x="67" y="170"/>
                    </a:cubicBezTo>
                    <a:cubicBezTo>
                      <a:pt x="67" y="170"/>
                      <a:pt x="67" y="170"/>
                      <a:pt x="67" y="170"/>
                    </a:cubicBezTo>
                    <a:cubicBezTo>
                      <a:pt x="68" y="171"/>
                      <a:pt x="69" y="171"/>
                      <a:pt x="70" y="172"/>
                    </a:cubicBezTo>
                    <a:cubicBezTo>
                      <a:pt x="70" y="172"/>
                      <a:pt x="70" y="172"/>
                      <a:pt x="70" y="172"/>
                    </a:cubicBezTo>
                    <a:cubicBezTo>
                      <a:pt x="71" y="173"/>
                      <a:pt x="72" y="173"/>
                      <a:pt x="72" y="174"/>
                    </a:cubicBezTo>
                    <a:cubicBezTo>
                      <a:pt x="76" y="177"/>
                      <a:pt x="79" y="179"/>
                      <a:pt x="82" y="179"/>
                    </a:cubicBezTo>
                    <a:cubicBezTo>
                      <a:pt x="89" y="180"/>
                      <a:pt x="90" y="178"/>
                      <a:pt x="92" y="177"/>
                    </a:cubicBezTo>
                    <a:cubicBezTo>
                      <a:pt x="92" y="177"/>
                      <a:pt x="92" y="177"/>
                      <a:pt x="92" y="177"/>
                    </a:cubicBezTo>
                    <a:cubicBezTo>
                      <a:pt x="92" y="177"/>
                      <a:pt x="92" y="177"/>
                      <a:pt x="92" y="177"/>
                    </a:cubicBezTo>
                    <a:cubicBezTo>
                      <a:pt x="92" y="177"/>
                      <a:pt x="92" y="177"/>
                      <a:pt x="92" y="177"/>
                    </a:cubicBezTo>
                    <a:cubicBezTo>
                      <a:pt x="92" y="178"/>
                      <a:pt x="92" y="178"/>
                      <a:pt x="92" y="178"/>
                    </a:cubicBezTo>
                    <a:cubicBezTo>
                      <a:pt x="92" y="178"/>
                      <a:pt x="92" y="178"/>
                      <a:pt x="92" y="179"/>
                    </a:cubicBezTo>
                    <a:cubicBezTo>
                      <a:pt x="92" y="179"/>
                      <a:pt x="88" y="181"/>
                      <a:pt x="83" y="181"/>
                    </a:cubicBezTo>
                    <a:cubicBezTo>
                      <a:pt x="80" y="180"/>
                      <a:pt x="78" y="179"/>
                      <a:pt x="75" y="177"/>
                    </a:cubicBezTo>
                    <a:cubicBezTo>
                      <a:pt x="75" y="177"/>
                      <a:pt x="74" y="177"/>
                      <a:pt x="73" y="176"/>
                    </a:cubicBezTo>
                    <a:cubicBezTo>
                      <a:pt x="71" y="174"/>
                      <a:pt x="69" y="173"/>
                      <a:pt x="67" y="171"/>
                    </a:cubicBezTo>
                    <a:cubicBezTo>
                      <a:pt x="66" y="170"/>
                      <a:pt x="65" y="170"/>
                      <a:pt x="64" y="169"/>
                    </a:cubicBezTo>
                    <a:cubicBezTo>
                      <a:pt x="63" y="169"/>
                      <a:pt x="63" y="169"/>
                      <a:pt x="62" y="169"/>
                    </a:cubicBezTo>
                    <a:cubicBezTo>
                      <a:pt x="62" y="168"/>
                      <a:pt x="62" y="168"/>
                      <a:pt x="61" y="168"/>
                    </a:cubicBezTo>
                    <a:cubicBezTo>
                      <a:pt x="57" y="166"/>
                      <a:pt x="51" y="166"/>
                      <a:pt x="46" y="167"/>
                    </a:cubicBezTo>
                    <a:cubicBezTo>
                      <a:pt x="46" y="167"/>
                      <a:pt x="46" y="167"/>
                      <a:pt x="45" y="168"/>
                    </a:cubicBezTo>
                    <a:cubicBezTo>
                      <a:pt x="45" y="168"/>
                      <a:pt x="45" y="168"/>
                      <a:pt x="44" y="168"/>
                    </a:cubicBezTo>
                    <a:cubicBezTo>
                      <a:pt x="44" y="168"/>
                      <a:pt x="44" y="168"/>
                      <a:pt x="44" y="168"/>
                    </a:cubicBezTo>
                    <a:cubicBezTo>
                      <a:pt x="44" y="168"/>
                      <a:pt x="44" y="168"/>
                      <a:pt x="44" y="168"/>
                    </a:cubicBezTo>
                    <a:cubicBezTo>
                      <a:pt x="43" y="169"/>
                      <a:pt x="43" y="169"/>
                      <a:pt x="43" y="169"/>
                    </a:cubicBezTo>
                    <a:cubicBezTo>
                      <a:pt x="42" y="169"/>
                      <a:pt x="42" y="170"/>
                      <a:pt x="42" y="170"/>
                    </a:cubicBezTo>
                    <a:cubicBezTo>
                      <a:pt x="42" y="170"/>
                      <a:pt x="42" y="170"/>
                      <a:pt x="42" y="170"/>
                    </a:cubicBezTo>
                    <a:cubicBezTo>
                      <a:pt x="42" y="170"/>
                      <a:pt x="42" y="170"/>
                      <a:pt x="43" y="170"/>
                    </a:cubicBezTo>
                    <a:cubicBezTo>
                      <a:pt x="43" y="169"/>
                      <a:pt x="44" y="169"/>
                      <a:pt x="45" y="168"/>
                    </a:cubicBezTo>
                    <a:cubicBezTo>
                      <a:pt x="49" y="166"/>
                      <a:pt x="57" y="167"/>
                      <a:pt x="62" y="169"/>
                    </a:cubicBezTo>
                    <a:cubicBezTo>
                      <a:pt x="66" y="171"/>
                      <a:pt x="68" y="173"/>
                      <a:pt x="71" y="175"/>
                    </a:cubicBezTo>
                    <a:cubicBezTo>
                      <a:pt x="75" y="178"/>
                      <a:pt x="79" y="181"/>
                      <a:pt x="83" y="181"/>
                    </a:cubicBezTo>
                    <a:cubicBezTo>
                      <a:pt x="88" y="182"/>
                      <a:pt x="92" y="179"/>
                      <a:pt x="93" y="179"/>
                    </a:cubicBezTo>
                    <a:cubicBezTo>
                      <a:pt x="93" y="179"/>
                      <a:pt x="93" y="178"/>
                      <a:pt x="93" y="177"/>
                    </a:cubicBezTo>
                    <a:close/>
                    <a:moveTo>
                      <a:pt x="56" y="143"/>
                    </a:move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lose/>
                    <a:moveTo>
                      <a:pt x="18" y="118"/>
                    </a:move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lose/>
                    <a:moveTo>
                      <a:pt x="66" y="34"/>
                    </a:move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ubicBezTo>
                      <a:pt x="78" y="28"/>
                      <a:pt x="70" y="28"/>
                      <a:pt x="66" y="34"/>
                    </a:cubicBezTo>
                    <a:cubicBezTo>
                      <a:pt x="65" y="34"/>
                      <a:pt x="65" y="34"/>
                      <a:pt x="65" y="34"/>
                    </a:cubicBezTo>
                    <a:cubicBezTo>
                      <a:pt x="65" y="34"/>
                      <a:pt x="65" y="34"/>
                      <a:pt x="65" y="34"/>
                    </a:cubicBezTo>
                    <a:cubicBezTo>
                      <a:pt x="66" y="34"/>
                      <a:pt x="66" y="34"/>
                      <a:pt x="66" y="34"/>
                    </a:cubicBezTo>
                    <a:close/>
                    <a:moveTo>
                      <a:pt x="89" y="44"/>
                    </a:moveTo>
                    <a:cubicBezTo>
                      <a:pt x="88" y="38"/>
                      <a:pt x="84" y="35"/>
                      <a:pt x="80" y="33"/>
                    </a:cubicBezTo>
                    <a:cubicBezTo>
                      <a:pt x="77" y="32"/>
                      <a:pt x="75" y="31"/>
                      <a:pt x="72" y="31"/>
                    </a:cubicBezTo>
                    <a:cubicBezTo>
                      <a:pt x="71" y="31"/>
                      <a:pt x="71" y="31"/>
                      <a:pt x="70" y="31"/>
                    </a:cubicBezTo>
                    <a:cubicBezTo>
                      <a:pt x="74" y="29"/>
                      <a:pt x="79" y="30"/>
                      <a:pt x="83" y="33"/>
                    </a:cubicBezTo>
                    <a:cubicBezTo>
                      <a:pt x="87" y="35"/>
                      <a:pt x="90" y="39"/>
                      <a:pt x="89" y="44"/>
                    </a:cubicBezTo>
                    <a:close/>
                    <a:moveTo>
                      <a:pt x="44" y="71"/>
                    </a:move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ubicBezTo>
                      <a:pt x="75" y="103"/>
                      <a:pt x="75" y="103"/>
                      <a:pt x="75" y="103"/>
                    </a:cubicBez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lose/>
                    <a:moveTo>
                      <a:pt x="72" y="43"/>
                    </a:move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lose/>
                    <a:moveTo>
                      <a:pt x="56" y="29"/>
                    </a:moveTo>
                    <a:cubicBezTo>
                      <a:pt x="56" y="29"/>
                      <a:pt x="56" y="27"/>
                      <a:pt x="55" y="26"/>
                    </a:cubicBezTo>
                    <a:cubicBezTo>
                      <a:pt x="55" y="26"/>
                      <a:pt x="55" y="26"/>
                      <a:pt x="55" y="26"/>
                    </a:cubicBezTo>
                    <a:cubicBezTo>
                      <a:pt x="55" y="27"/>
                      <a:pt x="55" y="28"/>
                      <a:pt x="55" y="29"/>
                    </a:cubicBezTo>
                    <a:cubicBezTo>
                      <a:pt x="55" y="29"/>
                      <a:pt x="55" y="29"/>
                      <a:pt x="55" y="29"/>
                    </a:cubicBezTo>
                    <a:cubicBezTo>
                      <a:pt x="55" y="29"/>
                      <a:pt x="55" y="29"/>
                      <a:pt x="55" y="29"/>
                    </a:cubicBezTo>
                    <a:cubicBezTo>
                      <a:pt x="55" y="28"/>
                      <a:pt x="54" y="27"/>
                      <a:pt x="54" y="26"/>
                    </a:cubicBezTo>
                    <a:cubicBezTo>
                      <a:pt x="53" y="26"/>
                      <a:pt x="53" y="26"/>
                      <a:pt x="53" y="26"/>
                    </a:cubicBezTo>
                    <a:cubicBezTo>
                      <a:pt x="53" y="26"/>
                      <a:pt x="53" y="26"/>
                      <a:pt x="53" y="26"/>
                    </a:cubicBezTo>
                    <a:cubicBezTo>
                      <a:pt x="54" y="27"/>
                      <a:pt x="54" y="28"/>
                      <a:pt x="55" y="29"/>
                    </a:cubicBezTo>
                    <a:lnTo>
                      <a:pt x="56" y="29"/>
                    </a:lnTo>
                    <a:close/>
                    <a:moveTo>
                      <a:pt x="48" y="215"/>
                    </a:moveTo>
                    <a:cubicBezTo>
                      <a:pt x="48" y="215"/>
                      <a:pt x="48" y="215"/>
                      <a:pt x="49" y="216"/>
                    </a:cubicBezTo>
                    <a:cubicBezTo>
                      <a:pt x="49" y="216"/>
                      <a:pt x="49" y="216"/>
                      <a:pt x="49" y="216"/>
                    </a:cubicBezTo>
                    <a:cubicBezTo>
                      <a:pt x="49" y="216"/>
                      <a:pt x="49" y="216"/>
                      <a:pt x="49" y="216"/>
                    </a:cubicBezTo>
                    <a:cubicBezTo>
                      <a:pt x="50" y="216"/>
                      <a:pt x="51" y="216"/>
                      <a:pt x="52" y="216"/>
                    </a:cubicBezTo>
                    <a:cubicBezTo>
                      <a:pt x="53" y="216"/>
                      <a:pt x="54" y="215"/>
                      <a:pt x="55" y="215"/>
                    </a:cubicBezTo>
                    <a:cubicBezTo>
                      <a:pt x="54" y="215"/>
                      <a:pt x="54" y="216"/>
                      <a:pt x="53" y="216"/>
                    </a:cubicBezTo>
                    <a:cubicBezTo>
                      <a:pt x="52" y="216"/>
                      <a:pt x="51" y="216"/>
                      <a:pt x="50" y="216"/>
                    </a:cubicBezTo>
                    <a:cubicBezTo>
                      <a:pt x="50" y="217"/>
                      <a:pt x="51" y="217"/>
                      <a:pt x="51" y="217"/>
                    </a:cubicBezTo>
                    <a:cubicBezTo>
                      <a:pt x="53" y="216"/>
                      <a:pt x="54" y="216"/>
                      <a:pt x="55" y="215"/>
                    </a:cubicBezTo>
                    <a:cubicBezTo>
                      <a:pt x="55" y="215"/>
                      <a:pt x="55" y="215"/>
                      <a:pt x="55" y="215"/>
                    </a:cubicBezTo>
                    <a:cubicBezTo>
                      <a:pt x="52" y="215"/>
                      <a:pt x="50" y="215"/>
                      <a:pt x="48" y="215"/>
                    </a:cubicBezTo>
                    <a:close/>
                    <a:moveTo>
                      <a:pt x="18" y="80"/>
                    </a:move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lose/>
                    <a:moveTo>
                      <a:pt x="38" y="44"/>
                    </a:move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cubicBezTo>
                      <a:pt x="51" y="43"/>
                      <a:pt x="51" y="43"/>
                      <a:pt x="51" y="43"/>
                    </a:cubicBez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lose/>
                    <a:moveTo>
                      <a:pt x="27" y="114"/>
                    </a:move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lose/>
                    <a:moveTo>
                      <a:pt x="37" y="96"/>
                    </a:move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ubicBezTo>
                      <a:pt x="22" y="112"/>
                      <a:pt x="18" y="107"/>
                      <a:pt x="18" y="102"/>
                    </a:cubicBezTo>
                    <a:cubicBezTo>
                      <a:pt x="18" y="98"/>
                      <a:pt x="22" y="95"/>
                      <a:pt x="26" y="93"/>
                    </a:cubicBezTo>
                    <a:cubicBezTo>
                      <a:pt x="29" y="93"/>
                      <a:pt x="36" y="93"/>
                      <a:pt x="37" y="96"/>
                    </a:cubicBezTo>
                    <a:close/>
                    <a:moveTo>
                      <a:pt x="52" y="25"/>
                    </a:moveTo>
                    <a:cubicBezTo>
                      <a:pt x="51" y="25"/>
                      <a:pt x="51" y="25"/>
                      <a:pt x="51" y="25"/>
                    </a:cubicBezTo>
                    <a:cubicBezTo>
                      <a:pt x="51" y="25"/>
                      <a:pt x="51" y="25"/>
                      <a:pt x="51" y="25"/>
                    </a:cubicBezTo>
                    <a:cubicBezTo>
                      <a:pt x="51" y="25"/>
                      <a:pt x="52" y="25"/>
                      <a:pt x="52" y="26"/>
                    </a:cubicBezTo>
                    <a:lnTo>
                      <a:pt x="52" y="25"/>
                    </a:lnTo>
                    <a:close/>
                    <a:moveTo>
                      <a:pt x="43" y="202"/>
                    </a:moveTo>
                    <a:cubicBezTo>
                      <a:pt x="39" y="203"/>
                      <a:pt x="37" y="203"/>
                      <a:pt x="36" y="203"/>
                    </a:cubicBezTo>
                    <a:cubicBezTo>
                      <a:pt x="36" y="203"/>
                      <a:pt x="36" y="203"/>
                      <a:pt x="36" y="203"/>
                    </a:cubicBezTo>
                    <a:cubicBezTo>
                      <a:pt x="36" y="203"/>
                      <a:pt x="36" y="203"/>
                      <a:pt x="36" y="203"/>
                    </a:cubicBezTo>
                    <a:cubicBezTo>
                      <a:pt x="36" y="203"/>
                      <a:pt x="36" y="203"/>
                      <a:pt x="36" y="203"/>
                    </a:cubicBezTo>
                    <a:cubicBezTo>
                      <a:pt x="37" y="204"/>
                      <a:pt x="40" y="204"/>
                      <a:pt x="44" y="203"/>
                    </a:cubicBezTo>
                    <a:cubicBezTo>
                      <a:pt x="43" y="202"/>
                      <a:pt x="43" y="202"/>
                      <a:pt x="43" y="202"/>
                    </a:cubicBezTo>
                    <a:cubicBezTo>
                      <a:pt x="43" y="202"/>
                      <a:pt x="43" y="202"/>
                      <a:pt x="43" y="202"/>
                    </a:cubicBezTo>
                    <a:close/>
                    <a:moveTo>
                      <a:pt x="36" y="201"/>
                    </a:moveTo>
                    <a:cubicBezTo>
                      <a:pt x="36" y="202"/>
                      <a:pt x="36" y="202"/>
                      <a:pt x="36" y="202"/>
                    </a:cubicBezTo>
                    <a:cubicBezTo>
                      <a:pt x="36" y="202"/>
                      <a:pt x="36" y="202"/>
                      <a:pt x="36" y="202"/>
                    </a:cubicBezTo>
                    <a:cubicBezTo>
                      <a:pt x="36" y="202"/>
                      <a:pt x="36" y="202"/>
                      <a:pt x="36" y="202"/>
                    </a:cubicBezTo>
                    <a:cubicBezTo>
                      <a:pt x="38" y="203"/>
                      <a:pt x="40" y="203"/>
                      <a:pt x="42" y="202"/>
                    </a:cubicBezTo>
                    <a:cubicBezTo>
                      <a:pt x="42" y="202"/>
                      <a:pt x="42" y="202"/>
                      <a:pt x="43" y="202"/>
                    </a:cubicBezTo>
                    <a:cubicBezTo>
                      <a:pt x="43" y="202"/>
                      <a:pt x="43" y="202"/>
                      <a:pt x="43" y="202"/>
                    </a:cubicBezTo>
                    <a:cubicBezTo>
                      <a:pt x="43" y="202"/>
                      <a:pt x="43" y="202"/>
                      <a:pt x="43" y="202"/>
                    </a:cubicBezTo>
                    <a:cubicBezTo>
                      <a:pt x="41" y="202"/>
                      <a:pt x="38" y="202"/>
                      <a:pt x="36" y="201"/>
                    </a:cubicBezTo>
                    <a:close/>
                    <a:moveTo>
                      <a:pt x="175" y="34"/>
                    </a:moveTo>
                    <a:cubicBezTo>
                      <a:pt x="174" y="28"/>
                      <a:pt x="163" y="10"/>
                      <a:pt x="150" y="2"/>
                    </a:cubicBezTo>
                    <a:cubicBezTo>
                      <a:pt x="147" y="0"/>
                      <a:pt x="145" y="0"/>
                      <a:pt x="144" y="1"/>
                    </a:cubicBezTo>
                    <a:cubicBezTo>
                      <a:pt x="143" y="2"/>
                      <a:pt x="144" y="5"/>
                      <a:pt x="145" y="6"/>
                    </a:cubicBezTo>
                    <a:cubicBezTo>
                      <a:pt x="148" y="12"/>
                      <a:pt x="151" y="25"/>
                      <a:pt x="150" y="33"/>
                    </a:cubicBezTo>
                    <a:cubicBezTo>
                      <a:pt x="144" y="39"/>
                      <a:pt x="130" y="40"/>
                      <a:pt x="127" y="40"/>
                    </a:cubicBezTo>
                    <a:cubicBezTo>
                      <a:pt x="124" y="34"/>
                      <a:pt x="108" y="22"/>
                      <a:pt x="95" y="19"/>
                    </a:cubicBezTo>
                    <a:cubicBezTo>
                      <a:pt x="81" y="16"/>
                      <a:pt x="64" y="18"/>
                      <a:pt x="55" y="24"/>
                    </a:cubicBezTo>
                    <a:cubicBezTo>
                      <a:pt x="54" y="24"/>
                      <a:pt x="54" y="24"/>
                      <a:pt x="54" y="24"/>
                    </a:cubicBezTo>
                    <a:cubicBezTo>
                      <a:pt x="54" y="24"/>
                      <a:pt x="54" y="24"/>
                      <a:pt x="54" y="24"/>
                    </a:cubicBezTo>
                    <a:cubicBezTo>
                      <a:pt x="54" y="25"/>
                      <a:pt x="54" y="25"/>
                      <a:pt x="54" y="25"/>
                    </a:cubicBezTo>
                    <a:cubicBezTo>
                      <a:pt x="54" y="25"/>
                      <a:pt x="54" y="25"/>
                      <a:pt x="54" y="25"/>
                    </a:cubicBezTo>
                    <a:cubicBezTo>
                      <a:pt x="54" y="25"/>
                      <a:pt x="54" y="25"/>
                      <a:pt x="54" y="25"/>
                    </a:cubicBezTo>
                    <a:cubicBezTo>
                      <a:pt x="54" y="25"/>
                      <a:pt x="54" y="25"/>
                      <a:pt x="54" y="25"/>
                    </a:cubicBezTo>
                    <a:cubicBezTo>
                      <a:pt x="54" y="25"/>
                      <a:pt x="54" y="25"/>
                      <a:pt x="54" y="26"/>
                    </a:cubicBezTo>
                    <a:cubicBezTo>
                      <a:pt x="54" y="26"/>
                      <a:pt x="54" y="26"/>
                      <a:pt x="54" y="27"/>
                    </a:cubicBezTo>
                    <a:cubicBezTo>
                      <a:pt x="54" y="26"/>
                      <a:pt x="54" y="26"/>
                      <a:pt x="54" y="26"/>
                    </a:cubicBezTo>
                    <a:cubicBezTo>
                      <a:pt x="54" y="26"/>
                      <a:pt x="54" y="26"/>
                      <a:pt x="54" y="26"/>
                    </a:cubicBezTo>
                    <a:cubicBezTo>
                      <a:pt x="53" y="25"/>
                      <a:pt x="52" y="24"/>
                      <a:pt x="51" y="24"/>
                    </a:cubicBezTo>
                    <a:cubicBezTo>
                      <a:pt x="51" y="24"/>
                      <a:pt x="51" y="24"/>
                      <a:pt x="51" y="24"/>
                    </a:cubicBezTo>
                    <a:cubicBezTo>
                      <a:pt x="44" y="23"/>
                      <a:pt x="33" y="34"/>
                      <a:pt x="26" y="45"/>
                    </a:cubicBezTo>
                    <a:cubicBezTo>
                      <a:pt x="24" y="48"/>
                      <a:pt x="22" y="52"/>
                      <a:pt x="20" y="55"/>
                    </a:cubicBezTo>
                    <a:cubicBezTo>
                      <a:pt x="20" y="57"/>
                      <a:pt x="19" y="58"/>
                      <a:pt x="19" y="59"/>
                    </a:cubicBezTo>
                    <a:cubicBezTo>
                      <a:pt x="17" y="64"/>
                      <a:pt x="16" y="69"/>
                      <a:pt x="16" y="74"/>
                    </a:cubicBezTo>
                    <a:cubicBezTo>
                      <a:pt x="15" y="76"/>
                      <a:pt x="14" y="79"/>
                      <a:pt x="12" y="82"/>
                    </a:cubicBezTo>
                    <a:cubicBezTo>
                      <a:pt x="11" y="85"/>
                      <a:pt x="9" y="86"/>
                      <a:pt x="7" y="88"/>
                    </a:cubicBezTo>
                    <a:cubicBezTo>
                      <a:pt x="6" y="89"/>
                      <a:pt x="5" y="91"/>
                      <a:pt x="4" y="92"/>
                    </a:cubicBezTo>
                    <a:cubicBezTo>
                      <a:pt x="1" y="96"/>
                      <a:pt x="0" y="101"/>
                      <a:pt x="2" y="108"/>
                    </a:cubicBezTo>
                    <a:cubicBezTo>
                      <a:pt x="4" y="115"/>
                      <a:pt x="7" y="121"/>
                      <a:pt x="12" y="124"/>
                    </a:cubicBezTo>
                    <a:cubicBezTo>
                      <a:pt x="15" y="126"/>
                      <a:pt x="20" y="128"/>
                      <a:pt x="23" y="129"/>
                    </a:cubicBezTo>
                    <a:cubicBezTo>
                      <a:pt x="26" y="130"/>
                      <a:pt x="28" y="131"/>
                      <a:pt x="29" y="132"/>
                    </a:cubicBezTo>
                    <a:cubicBezTo>
                      <a:pt x="33" y="137"/>
                      <a:pt x="42" y="142"/>
                      <a:pt x="49" y="144"/>
                    </a:cubicBezTo>
                    <a:cubicBezTo>
                      <a:pt x="50" y="146"/>
                      <a:pt x="51" y="147"/>
                      <a:pt x="53" y="147"/>
                    </a:cubicBezTo>
                    <a:cubicBezTo>
                      <a:pt x="53" y="147"/>
                      <a:pt x="53" y="147"/>
                      <a:pt x="53" y="147"/>
                    </a:cubicBezTo>
                    <a:cubicBezTo>
                      <a:pt x="57" y="150"/>
                      <a:pt x="65" y="149"/>
                      <a:pt x="70" y="148"/>
                    </a:cubicBezTo>
                    <a:cubicBezTo>
                      <a:pt x="64" y="149"/>
                      <a:pt x="57" y="150"/>
                      <a:pt x="53" y="148"/>
                    </a:cubicBezTo>
                    <a:cubicBezTo>
                      <a:pt x="52" y="148"/>
                      <a:pt x="52" y="148"/>
                      <a:pt x="51" y="147"/>
                    </a:cubicBezTo>
                    <a:cubicBezTo>
                      <a:pt x="51" y="147"/>
                      <a:pt x="51" y="147"/>
                      <a:pt x="51" y="147"/>
                    </a:cubicBezTo>
                    <a:cubicBezTo>
                      <a:pt x="51" y="148"/>
                      <a:pt x="51" y="148"/>
                      <a:pt x="51" y="148"/>
                    </a:cubicBezTo>
                    <a:cubicBezTo>
                      <a:pt x="51" y="155"/>
                      <a:pt x="49" y="159"/>
                      <a:pt x="46" y="161"/>
                    </a:cubicBezTo>
                    <a:cubicBezTo>
                      <a:pt x="45" y="162"/>
                      <a:pt x="43" y="163"/>
                      <a:pt x="41" y="163"/>
                    </a:cubicBezTo>
                    <a:cubicBezTo>
                      <a:pt x="41" y="163"/>
                      <a:pt x="40" y="163"/>
                      <a:pt x="40" y="163"/>
                    </a:cubicBezTo>
                    <a:cubicBezTo>
                      <a:pt x="40" y="163"/>
                      <a:pt x="39" y="163"/>
                      <a:pt x="39" y="163"/>
                    </a:cubicBezTo>
                    <a:cubicBezTo>
                      <a:pt x="39" y="163"/>
                      <a:pt x="39" y="163"/>
                      <a:pt x="39" y="163"/>
                    </a:cubicBezTo>
                    <a:cubicBezTo>
                      <a:pt x="39" y="163"/>
                      <a:pt x="39" y="163"/>
                      <a:pt x="39" y="163"/>
                    </a:cubicBezTo>
                    <a:cubicBezTo>
                      <a:pt x="39" y="164"/>
                      <a:pt x="39" y="164"/>
                      <a:pt x="39" y="164"/>
                    </a:cubicBezTo>
                    <a:cubicBezTo>
                      <a:pt x="39" y="164"/>
                      <a:pt x="39" y="164"/>
                      <a:pt x="40" y="164"/>
                    </a:cubicBezTo>
                    <a:cubicBezTo>
                      <a:pt x="40" y="164"/>
                      <a:pt x="40" y="164"/>
                      <a:pt x="40" y="164"/>
                    </a:cubicBezTo>
                    <a:cubicBezTo>
                      <a:pt x="40" y="164"/>
                      <a:pt x="40" y="164"/>
                      <a:pt x="40" y="164"/>
                    </a:cubicBezTo>
                    <a:cubicBezTo>
                      <a:pt x="40" y="165"/>
                      <a:pt x="41" y="165"/>
                      <a:pt x="41" y="166"/>
                    </a:cubicBezTo>
                    <a:cubicBezTo>
                      <a:pt x="41" y="166"/>
                      <a:pt x="41" y="166"/>
                      <a:pt x="41" y="166"/>
                    </a:cubicBezTo>
                    <a:cubicBezTo>
                      <a:pt x="41" y="167"/>
                      <a:pt x="41" y="168"/>
                      <a:pt x="41" y="169"/>
                    </a:cubicBezTo>
                    <a:cubicBezTo>
                      <a:pt x="40" y="169"/>
                      <a:pt x="40" y="170"/>
                      <a:pt x="40" y="170"/>
                    </a:cubicBezTo>
                    <a:cubicBezTo>
                      <a:pt x="40" y="170"/>
                      <a:pt x="40" y="170"/>
                      <a:pt x="40" y="170"/>
                    </a:cubicBezTo>
                    <a:cubicBezTo>
                      <a:pt x="41" y="170"/>
                      <a:pt x="41" y="170"/>
                      <a:pt x="41" y="170"/>
                    </a:cubicBezTo>
                    <a:cubicBezTo>
                      <a:pt x="41" y="170"/>
                      <a:pt x="41" y="170"/>
                      <a:pt x="41" y="170"/>
                    </a:cubicBezTo>
                    <a:cubicBezTo>
                      <a:pt x="41" y="170"/>
                      <a:pt x="41" y="170"/>
                      <a:pt x="41" y="170"/>
                    </a:cubicBezTo>
                    <a:cubicBezTo>
                      <a:pt x="41" y="171"/>
                      <a:pt x="41" y="171"/>
                      <a:pt x="41" y="171"/>
                    </a:cubicBezTo>
                    <a:cubicBezTo>
                      <a:pt x="41" y="171"/>
                      <a:pt x="41" y="171"/>
                      <a:pt x="41" y="171"/>
                    </a:cubicBezTo>
                    <a:cubicBezTo>
                      <a:pt x="41" y="171"/>
                      <a:pt x="41" y="171"/>
                      <a:pt x="41" y="171"/>
                    </a:cubicBezTo>
                    <a:cubicBezTo>
                      <a:pt x="41" y="171"/>
                      <a:pt x="41" y="171"/>
                      <a:pt x="41" y="171"/>
                    </a:cubicBezTo>
                    <a:cubicBezTo>
                      <a:pt x="42" y="171"/>
                      <a:pt x="42" y="172"/>
                      <a:pt x="42" y="172"/>
                    </a:cubicBezTo>
                    <a:cubicBezTo>
                      <a:pt x="42" y="172"/>
                      <a:pt x="43" y="173"/>
                      <a:pt x="43" y="173"/>
                    </a:cubicBezTo>
                    <a:cubicBezTo>
                      <a:pt x="43" y="173"/>
                      <a:pt x="43" y="173"/>
                      <a:pt x="43" y="174"/>
                    </a:cubicBezTo>
                    <a:cubicBezTo>
                      <a:pt x="43" y="174"/>
                      <a:pt x="43" y="174"/>
                      <a:pt x="43" y="175"/>
                    </a:cubicBezTo>
                    <a:cubicBezTo>
                      <a:pt x="43" y="176"/>
                      <a:pt x="43" y="177"/>
                      <a:pt x="43" y="178"/>
                    </a:cubicBezTo>
                    <a:cubicBezTo>
                      <a:pt x="42" y="180"/>
                      <a:pt x="41" y="187"/>
                      <a:pt x="31" y="190"/>
                    </a:cubicBezTo>
                    <a:cubicBezTo>
                      <a:pt x="31" y="190"/>
                      <a:pt x="31" y="190"/>
                      <a:pt x="31" y="190"/>
                    </a:cubicBezTo>
                    <a:cubicBezTo>
                      <a:pt x="31" y="190"/>
                      <a:pt x="31" y="190"/>
                      <a:pt x="31" y="190"/>
                    </a:cubicBezTo>
                    <a:cubicBezTo>
                      <a:pt x="30" y="190"/>
                      <a:pt x="30" y="190"/>
                      <a:pt x="29" y="190"/>
                    </a:cubicBezTo>
                    <a:cubicBezTo>
                      <a:pt x="29" y="190"/>
                      <a:pt x="29" y="190"/>
                      <a:pt x="29" y="190"/>
                    </a:cubicBezTo>
                    <a:cubicBezTo>
                      <a:pt x="29" y="191"/>
                      <a:pt x="29" y="191"/>
                      <a:pt x="29" y="191"/>
                    </a:cubicBezTo>
                    <a:cubicBezTo>
                      <a:pt x="29" y="191"/>
                      <a:pt x="29" y="191"/>
                      <a:pt x="28" y="192"/>
                    </a:cubicBezTo>
                    <a:cubicBezTo>
                      <a:pt x="28" y="195"/>
                      <a:pt x="31" y="199"/>
                      <a:pt x="33" y="201"/>
                    </a:cubicBezTo>
                    <a:cubicBezTo>
                      <a:pt x="33" y="201"/>
                      <a:pt x="34" y="201"/>
                      <a:pt x="34" y="202"/>
                    </a:cubicBezTo>
                    <a:cubicBezTo>
                      <a:pt x="34" y="202"/>
                      <a:pt x="34" y="202"/>
                      <a:pt x="34" y="202"/>
                    </a:cubicBezTo>
                    <a:cubicBezTo>
                      <a:pt x="35" y="202"/>
                      <a:pt x="35" y="202"/>
                      <a:pt x="36" y="202"/>
                    </a:cubicBezTo>
                    <a:cubicBezTo>
                      <a:pt x="35" y="202"/>
                      <a:pt x="35" y="202"/>
                      <a:pt x="34" y="202"/>
                    </a:cubicBezTo>
                    <a:cubicBezTo>
                      <a:pt x="34" y="203"/>
                      <a:pt x="34" y="203"/>
                      <a:pt x="34" y="203"/>
                    </a:cubicBezTo>
                    <a:cubicBezTo>
                      <a:pt x="34" y="203"/>
                      <a:pt x="34" y="203"/>
                      <a:pt x="34" y="203"/>
                    </a:cubicBezTo>
                    <a:cubicBezTo>
                      <a:pt x="34" y="204"/>
                      <a:pt x="34" y="204"/>
                      <a:pt x="34" y="205"/>
                    </a:cubicBezTo>
                    <a:cubicBezTo>
                      <a:pt x="35" y="205"/>
                      <a:pt x="35" y="205"/>
                      <a:pt x="35" y="206"/>
                    </a:cubicBezTo>
                    <a:cubicBezTo>
                      <a:pt x="35" y="206"/>
                      <a:pt x="35" y="206"/>
                      <a:pt x="35" y="206"/>
                    </a:cubicBezTo>
                    <a:cubicBezTo>
                      <a:pt x="37" y="210"/>
                      <a:pt x="41" y="215"/>
                      <a:pt x="46" y="216"/>
                    </a:cubicBezTo>
                    <a:cubicBezTo>
                      <a:pt x="47" y="216"/>
                      <a:pt x="47" y="216"/>
                      <a:pt x="47" y="216"/>
                    </a:cubicBezTo>
                    <a:cubicBezTo>
                      <a:pt x="46" y="216"/>
                      <a:pt x="46" y="216"/>
                      <a:pt x="46" y="216"/>
                    </a:cubicBezTo>
                    <a:cubicBezTo>
                      <a:pt x="46" y="216"/>
                      <a:pt x="46" y="216"/>
                      <a:pt x="46" y="216"/>
                    </a:cubicBezTo>
                    <a:cubicBezTo>
                      <a:pt x="47" y="217"/>
                      <a:pt x="47" y="217"/>
                      <a:pt x="47" y="217"/>
                    </a:cubicBezTo>
                    <a:cubicBezTo>
                      <a:pt x="48" y="217"/>
                      <a:pt x="48" y="217"/>
                      <a:pt x="48" y="217"/>
                    </a:cubicBezTo>
                    <a:cubicBezTo>
                      <a:pt x="48" y="217"/>
                      <a:pt x="48" y="217"/>
                      <a:pt x="48" y="217"/>
                    </a:cubicBezTo>
                    <a:cubicBezTo>
                      <a:pt x="51" y="218"/>
                      <a:pt x="56" y="220"/>
                      <a:pt x="62" y="220"/>
                    </a:cubicBezTo>
                    <a:cubicBezTo>
                      <a:pt x="62" y="220"/>
                      <a:pt x="63" y="220"/>
                      <a:pt x="63" y="220"/>
                    </a:cubicBezTo>
                    <a:cubicBezTo>
                      <a:pt x="68" y="220"/>
                      <a:pt x="72" y="219"/>
                      <a:pt x="77" y="216"/>
                    </a:cubicBezTo>
                    <a:cubicBezTo>
                      <a:pt x="78" y="216"/>
                      <a:pt x="79" y="215"/>
                      <a:pt x="79" y="214"/>
                    </a:cubicBezTo>
                    <a:cubicBezTo>
                      <a:pt x="80" y="214"/>
                      <a:pt x="80" y="214"/>
                      <a:pt x="81" y="214"/>
                    </a:cubicBezTo>
                    <a:cubicBezTo>
                      <a:pt x="82" y="213"/>
                      <a:pt x="83" y="213"/>
                      <a:pt x="85" y="213"/>
                    </a:cubicBezTo>
                    <a:cubicBezTo>
                      <a:pt x="86" y="213"/>
                      <a:pt x="88" y="213"/>
                      <a:pt x="90" y="213"/>
                    </a:cubicBezTo>
                    <a:cubicBezTo>
                      <a:pt x="91" y="212"/>
                      <a:pt x="92" y="212"/>
                      <a:pt x="94" y="212"/>
                    </a:cubicBezTo>
                    <a:cubicBezTo>
                      <a:pt x="100" y="211"/>
                      <a:pt x="105" y="209"/>
                      <a:pt x="113" y="205"/>
                    </a:cubicBezTo>
                    <a:cubicBezTo>
                      <a:pt x="113" y="204"/>
                      <a:pt x="114" y="204"/>
                      <a:pt x="114" y="204"/>
                    </a:cubicBezTo>
                    <a:cubicBezTo>
                      <a:pt x="114" y="204"/>
                      <a:pt x="114" y="204"/>
                      <a:pt x="114" y="204"/>
                    </a:cubicBezTo>
                    <a:cubicBezTo>
                      <a:pt x="115" y="203"/>
                      <a:pt x="115" y="203"/>
                      <a:pt x="115" y="203"/>
                    </a:cubicBezTo>
                    <a:cubicBezTo>
                      <a:pt x="124" y="190"/>
                      <a:pt x="117" y="173"/>
                      <a:pt x="114" y="165"/>
                    </a:cubicBezTo>
                    <a:cubicBezTo>
                      <a:pt x="114" y="164"/>
                      <a:pt x="114" y="163"/>
                      <a:pt x="113" y="162"/>
                    </a:cubicBezTo>
                    <a:cubicBezTo>
                      <a:pt x="113" y="161"/>
                      <a:pt x="112" y="160"/>
                      <a:pt x="112" y="158"/>
                    </a:cubicBezTo>
                    <a:cubicBezTo>
                      <a:pt x="110" y="154"/>
                      <a:pt x="108" y="149"/>
                      <a:pt x="110" y="145"/>
                    </a:cubicBezTo>
                    <a:cubicBezTo>
                      <a:pt x="111" y="140"/>
                      <a:pt x="116" y="136"/>
                      <a:pt x="120" y="132"/>
                    </a:cubicBezTo>
                    <a:cubicBezTo>
                      <a:pt x="121" y="131"/>
                      <a:pt x="121" y="131"/>
                      <a:pt x="121" y="131"/>
                    </a:cubicBezTo>
                    <a:cubicBezTo>
                      <a:pt x="122" y="130"/>
                      <a:pt x="122" y="130"/>
                      <a:pt x="123" y="130"/>
                    </a:cubicBezTo>
                    <a:cubicBezTo>
                      <a:pt x="130" y="123"/>
                      <a:pt x="142" y="113"/>
                      <a:pt x="138" y="87"/>
                    </a:cubicBezTo>
                    <a:cubicBezTo>
                      <a:pt x="166" y="73"/>
                      <a:pt x="178" y="55"/>
                      <a:pt x="175" y="34"/>
                    </a:cubicBezTo>
                    <a:close/>
                    <a:moveTo>
                      <a:pt x="137" y="87"/>
                    </a:moveTo>
                    <a:cubicBezTo>
                      <a:pt x="137" y="87"/>
                      <a:pt x="137" y="87"/>
                      <a:pt x="137" y="87"/>
                    </a:cubicBezTo>
                    <a:cubicBezTo>
                      <a:pt x="137" y="87"/>
                      <a:pt x="137" y="87"/>
                      <a:pt x="137" y="87"/>
                    </a:cubicBezTo>
                    <a:cubicBezTo>
                      <a:pt x="141" y="112"/>
                      <a:pt x="130" y="122"/>
                      <a:pt x="122" y="129"/>
                    </a:cubicBezTo>
                    <a:cubicBezTo>
                      <a:pt x="122" y="129"/>
                      <a:pt x="121" y="130"/>
                      <a:pt x="121" y="130"/>
                    </a:cubicBezTo>
                    <a:cubicBezTo>
                      <a:pt x="119" y="131"/>
                      <a:pt x="119" y="131"/>
                      <a:pt x="119" y="131"/>
                    </a:cubicBezTo>
                    <a:cubicBezTo>
                      <a:pt x="115" y="135"/>
                      <a:pt x="111" y="139"/>
                      <a:pt x="109" y="144"/>
                    </a:cubicBezTo>
                    <a:cubicBezTo>
                      <a:pt x="107" y="149"/>
                      <a:pt x="109" y="154"/>
                      <a:pt x="111" y="159"/>
                    </a:cubicBezTo>
                    <a:cubicBezTo>
                      <a:pt x="112" y="160"/>
                      <a:pt x="112" y="161"/>
                      <a:pt x="113" y="163"/>
                    </a:cubicBezTo>
                    <a:cubicBezTo>
                      <a:pt x="113" y="163"/>
                      <a:pt x="113" y="164"/>
                      <a:pt x="113" y="165"/>
                    </a:cubicBezTo>
                    <a:cubicBezTo>
                      <a:pt x="116" y="173"/>
                      <a:pt x="123" y="191"/>
                      <a:pt x="114" y="202"/>
                    </a:cubicBezTo>
                    <a:cubicBezTo>
                      <a:pt x="114" y="203"/>
                      <a:pt x="114" y="203"/>
                      <a:pt x="114" y="203"/>
                    </a:cubicBezTo>
                    <a:cubicBezTo>
                      <a:pt x="114" y="203"/>
                      <a:pt x="113" y="203"/>
                      <a:pt x="113" y="203"/>
                    </a:cubicBezTo>
                    <a:cubicBezTo>
                      <a:pt x="105" y="208"/>
                      <a:pt x="99" y="210"/>
                      <a:pt x="93" y="211"/>
                    </a:cubicBezTo>
                    <a:cubicBezTo>
                      <a:pt x="91" y="211"/>
                      <a:pt x="90" y="212"/>
                      <a:pt x="89" y="212"/>
                    </a:cubicBezTo>
                    <a:cubicBezTo>
                      <a:pt x="87" y="212"/>
                      <a:pt x="86" y="212"/>
                      <a:pt x="85" y="212"/>
                    </a:cubicBezTo>
                    <a:cubicBezTo>
                      <a:pt x="83" y="212"/>
                      <a:pt x="82" y="212"/>
                      <a:pt x="80" y="213"/>
                    </a:cubicBezTo>
                    <a:cubicBezTo>
                      <a:pt x="80" y="213"/>
                      <a:pt x="80" y="213"/>
                      <a:pt x="80" y="213"/>
                    </a:cubicBezTo>
                    <a:cubicBezTo>
                      <a:pt x="80" y="213"/>
                      <a:pt x="80" y="213"/>
                      <a:pt x="80" y="213"/>
                    </a:cubicBezTo>
                    <a:cubicBezTo>
                      <a:pt x="80" y="213"/>
                      <a:pt x="79" y="213"/>
                      <a:pt x="79" y="214"/>
                    </a:cubicBezTo>
                    <a:cubicBezTo>
                      <a:pt x="78" y="214"/>
                      <a:pt x="78" y="214"/>
                      <a:pt x="78" y="215"/>
                    </a:cubicBezTo>
                    <a:cubicBezTo>
                      <a:pt x="73" y="218"/>
                      <a:pt x="68" y="219"/>
                      <a:pt x="63" y="219"/>
                    </a:cubicBezTo>
                    <a:cubicBezTo>
                      <a:pt x="58" y="220"/>
                      <a:pt x="53" y="218"/>
                      <a:pt x="50" y="217"/>
                    </a:cubicBezTo>
                    <a:cubicBezTo>
                      <a:pt x="50" y="217"/>
                      <a:pt x="51" y="217"/>
                      <a:pt x="51" y="217"/>
                    </a:cubicBezTo>
                    <a:cubicBezTo>
                      <a:pt x="53" y="216"/>
                      <a:pt x="54" y="216"/>
                      <a:pt x="55" y="215"/>
                    </a:cubicBezTo>
                    <a:cubicBezTo>
                      <a:pt x="55" y="215"/>
                      <a:pt x="55" y="215"/>
                      <a:pt x="55" y="215"/>
                    </a:cubicBezTo>
                    <a:cubicBezTo>
                      <a:pt x="52" y="215"/>
                      <a:pt x="50" y="215"/>
                      <a:pt x="48" y="215"/>
                    </a:cubicBezTo>
                    <a:cubicBezTo>
                      <a:pt x="48" y="215"/>
                      <a:pt x="47" y="215"/>
                      <a:pt x="46" y="215"/>
                    </a:cubicBezTo>
                    <a:cubicBezTo>
                      <a:pt x="41" y="214"/>
                      <a:pt x="36" y="207"/>
                      <a:pt x="35" y="204"/>
                    </a:cubicBezTo>
                    <a:cubicBezTo>
                      <a:pt x="35" y="204"/>
                      <a:pt x="35" y="203"/>
                      <a:pt x="35" y="203"/>
                    </a:cubicBezTo>
                    <a:cubicBezTo>
                      <a:pt x="35" y="203"/>
                      <a:pt x="35" y="203"/>
                      <a:pt x="35" y="203"/>
                    </a:cubicBezTo>
                    <a:cubicBezTo>
                      <a:pt x="35" y="203"/>
                      <a:pt x="35" y="203"/>
                      <a:pt x="36" y="203"/>
                    </a:cubicBezTo>
                    <a:cubicBezTo>
                      <a:pt x="36" y="203"/>
                      <a:pt x="36" y="203"/>
                      <a:pt x="36" y="203"/>
                    </a:cubicBezTo>
                    <a:cubicBezTo>
                      <a:pt x="37" y="204"/>
                      <a:pt x="40" y="204"/>
                      <a:pt x="44" y="203"/>
                    </a:cubicBezTo>
                    <a:cubicBezTo>
                      <a:pt x="43" y="202"/>
                      <a:pt x="43" y="202"/>
                      <a:pt x="43" y="202"/>
                    </a:cubicBezTo>
                    <a:cubicBezTo>
                      <a:pt x="43" y="202"/>
                      <a:pt x="43" y="202"/>
                      <a:pt x="43" y="202"/>
                    </a:cubicBezTo>
                    <a:cubicBezTo>
                      <a:pt x="41" y="202"/>
                      <a:pt x="38" y="202"/>
                      <a:pt x="36" y="201"/>
                    </a:cubicBezTo>
                    <a:cubicBezTo>
                      <a:pt x="36" y="201"/>
                      <a:pt x="35" y="201"/>
                      <a:pt x="35" y="201"/>
                    </a:cubicBezTo>
                    <a:cubicBezTo>
                      <a:pt x="35" y="201"/>
                      <a:pt x="35" y="201"/>
                      <a:pt x="35" y="201"/>
                    </a:cubicBezTo>
                    <a:cubicBezTo>
                      <a:pt x="34" y="201"/>
                      <a:pt x="34" y="200"/>
                      <a:pt x="33" y="200"/>
                    </a:cubicBezTo>
                    <a:cubicBezTo>
                      <a:pt x="31" y="198"/>
                      <a:pt x="29" y="195"/>
                      <a:pt x="29" y="192"/>
                    </a:cubicBezTo>
                    <a:cubicBezTo>
                      <a:pt x="29" y="191"/>
                      <a:pt x="30" y="191"/>
                      <a:pt x="30" y="191"/>
                    </a:cubicBezTo>
                    <a:cubicBezTo>
                      <a:pt x="30" y="191"/>
                      <a:pt x="30" y="191"/>
                      <a:pt x="30" y="191"/>
                    </a:cubicBezTo>
                    <a:cubicBezTo>
                      <a:pt x="39" y="189"/>
                      <a:pt x="43" y="183"/>
                      <a:pt x="44" y="178"/>
                    </a:cubicBezTo>
                    <a:cubicBezTo>
                      <a:pt x="44" y="175"/>
                      <a:pt x="44" y="172"/>
                      <a:pt x="42" y="170"/>
                    </a:cubicBezTo>
                    <a:cubicBezTo>
                      <a:pt x="42" y="170"/>
                      <a:pt x="42" y="170"/>
                      <a:pt x="43" y="170"/>
                    </a:cubicBezTo>
                    <a:cubicBezTo>
                      <a:pt x="43" y="169"/>
                      <a:pt x="44" y="169"/>
                      <a:pt x="45" y="168"/>
                    </a:cubicBezTo>
                    <a:cubicBezTo>
                      <a:pt x="49" y="166"/>
                      <a:pt x="57" y="167"/>
                      <a:pt x="62" y="169"/>
                    </a:cubicBezTo>
                    <a:cubicBezTo>
                      <a:pt x="66" y="171"/>
                      <a:pt x="68" y="173"/>
                      <a:pt x="71" y="175"/>
                    </a:cubicBezTo>
                    <a:cubicBezTo>
                      <a:pt x="75" y="178"/>
                      <a:pt x="79" y="181"/>
                      <a:pt x="83" y="181"/>
                    </a:cubicBezTo>
                    <a:cubicBezTo>
                      <a:pt x="88" y="182"/>
                      <a:pt x="92" y="179"/>
                      <a:pt x="93" y="179"/>
                    </a:cubicBezTo>
                    <a:cubicBezTo>
                      <a:pt x="93" y="179"/>
                      <a:pt x="93" y="178"/>
                      <a:pt x="93" y="177"/>
                    </a:cubicBezTo>
                    <a:cubicBezTo>
                      <a:pt x="93" y="177"/>
                      <a:pt x="92" y="177"/>
                      <a:pt x="91" y="177"/>
                    </a:cubicBezTo>
                    <a:cubicBezTo>
                      <a:pt x="91" y="177"/>
                      <a:pt x="91" y="177"/>
                      <a:pt x="90" y="178"/>
                    </a:cubicBezTo>
                    <a:cubicBezTo>
                      <a:pt x="89" y="178"/>
                      <a:pt x="87" y="179"/>
                      <a:pt x="82" y="179"/>
                    </a:cubicBezTo>
                    <a:cubicBezTo>
                      <a:pt x="79" y="179"/>
                      <a:pt x="76" y="176"/>
                      <a:pt x="72" y="173"/>
                    </a:cubicBezTo>
                    <a:cubicBezTo>
                      <a:pt x="69" y="171"/>
                      <a:pt x="66" y="168"/>
                      <a:pt x="63" y="167"/>
                    </a:cubicBezTo>
                    <a:cubicBezTo>
                      <a:pt x="56" y="165"/>
                      <a:pt x="52" y="165"/>
                      <a:pt x="47" y="166"/>
                    </a:cubicBezTo>
                    <a:cubicBezTo>
                      <a:pt x="46" y="166"/>
                      <a:pt x="44" y="167"/>
                      <a:pt x="42" y="168"/>
                    </a:cubicBezTo>
                    <a:cubicBezTo>
                      <a:pt x="42" y="168"/>
                      <a:pt x="42" y="168"/>
                      <a:pt x="42" y="168"/>
                    </a:cubicBezTo>
                    <a:cubicBezTo>
                      <a:pt x="42" y="167"/>
                      <a:pt x="42" y="165"/>
                      <a:pt x="41" y="164"/>
                    </a:cubicBezTo>
                    <a:cubicBezTo>
                      <a:pt x="41" y="164"/>
                      <a:pt x="41" y="164"/>
                      <a:pt x="41" y="164"/>
                    </a:cubicBezTo>
                    <a:cubicBezTo>
                      <a:pt x="41" y="164"/>
                      <a:pt x="41" y="164"/>
                      <a:pt x="41" y="164"/>
                    </a:cubicBezTo>
                    <a:cubicBezTo>
                      <a:pt x="43" y="164"/>
                      <a:pt x="45" y="163"/>
                      <a:pt x="47" y="161"/>
                    </a:cubicBezTo>
                    <a:cubicBezTo>
                      <a:pt x="49" y="159"/>
                      <a:pt x="52" y="156"/>
                      <a:pt x="52" y="148"/>
                    </a:cubicBezTo>
                    <a:cubicBezTo>
                      <a:pt x="52" y="149"/>
                      <a:pt x="52" y="149"/>
                      <a:pt x="53" y="149"/>
                    </a:cubicBezTo>
                    <a:cubicBezTo>
                      <a:pt x="59" y="152"/>
                      <a:pt x="71" y="150"/>
                      <a:pt x="78" y="147"/>
                    </a:cubicBezTo>
                    <a:cubicBezTo>
                      <a:pt x="78" y="147"/>
                      <a:pt x="78" y="147"/>
                      <a:pt x="78" y="147"/>
                    </a:cubicBezTo>
                    <a:cubicBezTo>
                      <a:pt x="78" y="146"/>
                      <a:pt x="78" y="146"/>
                      <a:pt x="78" y="146"/>
                    </a:cubicBezTo>
                    <a:cubicBezTo>
                      <a:pt x="78" y="146"/>
                      <a:pt x="78" y="146"/>
                      <a:pt x="78" y="146"/>
                    </a:cubicBezTo>
                    <a:cubicBezTo>
                      <a:pt x="78" y="146"/>
                      <a:pt x="78" y="146"/>
                      <a:pt x="76" y="146"/>
                    </a:cubicBezTo>
                    <a:cubicBezTo>
                      <a:pt x="71" y="147"/>
                      <a:pt x="57" y="150"/>
                      <a:pt x="51" y="146"/>
                    </a:cubicBezTo>
                    <a:cubicBezTo>
                      <a:pt x="51" y="145"/>
                      <a:pt x="50" y="145"/>
                      <a:pt x="50" y="144"/>
                    </a:cubicBezTo>
                    <a:cubicBezTo>
                      <a:pt x="50" y="144"/>
                      <a:pt x="50" y="144"/>
                      <a:pt x="50" y="144"/>
                    </a:cubicBezTo>
                    <a:cubicBezTo>
                      <a:pt x="49" y="144"/>
                      <a:pt x="49" y="144"/>
                      <a:pt x="49" y="144"/>
                    </a:cubicBezTo>
                    <a:cubicBezTo>
                      <a:pt x="41" y="140"/>
                      <a:pt x="33" y="136"/>
                      <a:pt x="30" y="132"/>
                    </a:cubicBezTo>
                    <a:cubicBezTo>
                      <a:pt x="29" y="130"/>
                      <a:pt x="26" y="129"/>
                      <a:pt x="23" y="128"/>
                    </a:cubicBezTo>
                    <a:cubicBezTo>
                      <a:pt x="20" y="127"/>
                      <a:pt x="16" y="125"/>
                      <a:pt x="12" y="123"/>
                    </a:cubicBezTo>
                    <a:cubicBezTo>
                      <a:pt x="8" y="120"/>
                      <a:pt x="4" y="114"/>
                      <a:pt x="3" y="108"/>
                    </a:cubicBezTo>
                    <a:cubicBezTo>
                      <a:pt x="1" y="101"/>
                      <a:pt x="2" y="96"/>
                      <a:pt x="5" y="92"/>
                    </a:cubicBezTo>
                    <a:cubicBezTo>
                      <a:pt x="5" y="91"/>
                      <a:pt x="7" y="90"/>
                      <a:pt x="8" y="89"/>
                    </a:cubicBezTo>
                    <a:cubicBezTo>
                      <a:pt x="10" y="87"/>
                      <a:pt x="11" y="85"/>
                      <a:pt x="13" y="83"/>
                    </a:cubicBezTo>
                    <a:cubicBezTo>
                      <a:pt x="15" y="79"/>
                      <a:pt x="16" y="76"/>
                      <a:pt x="17" y="74"/>
                    </a:cubicBezTo>
                    <a:cubicBezTo>
                      <a:pt x="17" y="69"/>
                      <a:pt x="18" y="65"/>
                      <a:pt x="20" y="60"/>
                    </a:cubicBezTo>
                    <a:cubicBezTo>
                      <a:pt x="20" y="59"/>
                      <a:pt x="20" y="58"/>
                      <a:pt x="21" y="57"/>
                    </a:cubicBezTo>
                    <a:cubicBezTo>
                      <a:pt x="21" y="57"/>
                      <a:pt x="21" y="57"/>
                      <a:pt x="21" y="57"/>
                    </a:cubicBezTo>
                    <a:cubicBezTo>
                      <a:pt x="23" y="53"/>
                      <a:pt x="24" y="49"/>
                      <a:pt x="27" y="45"/>
                    </a:cubicBezTo>
                    <a:cubicBezTo>
                      <a:pt x="33" y="35"/>
                      <a:pt x="43" y="25"/>
                      <a:pt x="50" y="25"/>
                    </a:cubicBezTo>
                    <a:cubicBezTo>
                      <a:pt x="50" y="25"/>
                      <a:pt x="50" y="25"/>
                      <a:pt x="50" y="25"/>
                    </a:cubicBezTo>
                    <a:cubicBezTo>
                      <a:pt x="51" y="25"/>
                      <a:pt x="51" y="25"/>
                      <a:pt x="51" y="25"/>
                    </a:cubicBezTo>
                    <a:cubicBezTo>
                      <a:pt x="51" y="25"/>
                      <a:pt x="52" y="25"/>
                      <a:pt x="52" y="26"/>
                    </a:cubicBezTo>
                    <a:cubicBezTo>
                      <a:pt x="52" y="26"/>
                      <a:pt x="53" y="26"/>
                      <a:pt x="53" y="26"/>
                    </a:cubicBezTo>
                    <a:cubicBezTo>
                      <a:pt x="54" y="27"/>
                      <a:pt x="54" y="28"/>
                      <a:pt x="55" y="29"/>
                    </a:cubicBezTo>
                    <a:cubicBezTo>
                      <a:pt x="56" y="29"/>
                      <a:pt x="56" y="29"/>
                      <a:pt x="56" y="29"/>
                    </a:cubicBezTo>
                    <a:cubicBezTo>
                      <a:pt x="56" y="29"/>
                      <a:pt x="56" y="27"/>
                      <a:pt x="55" y="26"/>
                    </a:cubicBezTo>
                    <a:cubicBezTo>
                      <a:pt x="55" y="25"/>
                      <a:pt x="55" y="25"/>
                      <a:pt x="55" y="25"/>
                    </a:cubicBezTo>
                    <a:cubicBezTo>
                      <a:pt x="55" y="25"/>
                      <a:pt x="55" y="25"/>
                      <a:pt x="55" y="25"/>
                    </a:cubicBezTo>
                    <a:cubicBezTo>
                      <a:pt x="55" y="25"/>
                      <a:pt x="55" y="24"/>
                      <a:pt x="55" y="24"/>
                    </a:cubicBezTo>
                    <a:cubicBezTo>
                      <a:pt x="64" y="19"/>
                      <a:pt x="81" y="17"/>
                      <a:pt x="95" y="20"/>
                    </a:cubicBezTo>
                    <a:cubicBezTo>
                      <a:pt x="107" y="22"/>
                      <a:pt x="124" y="35"/>
                      <a:pt x="126" y="41"/>
                    </a:cubicBezTo>
                    <a:cubicBezTo>
                      <a:pt x="126" y="41"/>
                      <a:pt x="126" y="41"/>
                      <a:pt x="126" y="41"/>
                    </a:cubicBezTo>
                    <a:cubicBezTo>
                      <a:pt x="126" y="41"/>
                      <a:pt x="126" y="41"/>
                      <a:pt x="126" y="41"/>
                    </a:cubicBezTo>
                    <a:cubicBezTo>
                      <a:pt x="129" y="41"/>
                      <a:pt x="144" y="40"/>
                      <a:pt x="151" y="33"/>
                    </a:cubicBezTo>
                    <a:cubicBezTo>
                      <a:pt x="151" y="33"/>
                      <a:pt x="151" y="33"/>
                      <a:pt x="151" y="33"/>
                    </a:cubicBezTo>
                    <a:cubicBezTo>
                      <a:pt x="151" y="33"/>
                      <a:pt x="151" y="33"/>
                      <a:pt x="151" y="33"/>
                    </a:cubicBezTo>
                    <a:cubicBezTo>
                      <a:pt x="152" y="25"/>
                      <a:pt x="149" y="11"/>
                      <a:pt x="146" y="6"/>
                    </a:cubicBezTo>
                    <a:cubicBezTo>
                      <a:pt x="145" y="4"/>
                      <a:pt x="144" y="2"/>
                      <a:pt x="145" y="2"/>
                    </a:cubicBezTo>
                    <a:cubicBezTo>
                      <a:pt x="145" y="1"/>
                      <a:pt x="146" y="1"/>
                      <a:pt x="149" y="3"/>
                    </a:cubicBezTo>
                    <a:cubicBezTo>
                      <a:pt x="162" y="11"/>
                      <a:pt x="173" y="28"/>
                      <a:pt x="174" y="34"/>
                    </a:cubicBezTo>
                    <a:cubicBezTo>
                      <a:pt x="177" y="55"/>
                      <a:pt x="165" y="72"/>
                      <a:pt x="137" y="87"/>
                    </a:cubicBezTo>
                    <a:close/>
                    <a:moveTo>
                      <a:pt x="63" y="168"/>
                    </a:moveTo>
                    <a:cubicBezTo>
                      <a:pt x="66" y="169"/>
                      <a:pt x="69" y="172"/>
                      <a:pt x="72" y="174"/>
                    </a:cubicBezTo>
                    <a:cubicBezTo>
                      <a:pt x="75" y="177"/>
                      <a:pt x="79" y="179"/>
                      <a:pt x="82" y="180"/>
                    </a:cubicBezTo>
                    <a:cubicBezTo>
                      <a:pt x="87" y="180"/>
                      <a:pt x="89" y="179"/>
                      <a:pt x="91" y="178"/>
                    </a:cubicBezTo>
                    <a:cubicBezTo>
                      <a:pt x="91" y="178"/>
                      <a:pt x="91" y="178"/>
                      <a:pt x="92" y="178"/>
                    </a:cubicBezTo>
                    <a:cubicBezTo>
                      <a:pt x="92" y="178"/>
                      <a:pt x="92" y="178"/>
                      <a:pt x="92" y="178"/>
                    </a:cubicBezTo>
                    <a:cubicBezTo>
                      <a:pt x="92" y="178"/>
                      <a:pt x="92" y="178"/>
                      <a:pt x="92" y="178"/>
                    </a:cubicBezTo>
                    <a:cubicBezTo>
                      <a:pt x="91" y="179"/>
                      <a:pt x="88" y="181"/>
                      <a:pt x="83" y="180"/>
                    </a:cubicBezTo>
                    <a:cubicBezTo>
                      <a:pt x="79" y="180"/>
                      <a:pt x="75" y="177"/>
                      <a:pt x="72" y="174"/>
                    </a:cubicBezTo>
                    <a:cubicBezTo>
                      <a:pt x="69" y="172"/>
                      <a:pt x="66" y="170"/>
                      <a:pt x="63" y="168"/>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66" y="34"/>
                    </a:move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ubicBezTo>
                      <a:pt x="78" y="28"/>
                      <a:pt x="70" y="28"/>
                      <a:pt x="66" y="34"/>
                    </a:cubicBezTo>
                    <a:cubicBezTo>
                      <a:pt x="65" y="34"/>
                      <a:pt x="65" y="34"/>
                      <a:pt x="65" y="34"/>
                    </a:cubicBezTo>
                    <a:cubicBezTo>
                      <a:pt x="65" y="34"/>
                      <a:pt x="65" y="34"/>
                      <a:pt x="65" y="34"/>
                    </a:cubicBezTo>
                    <a:cubicBezTo>
                      <a:pt x="66" y="34"/>
                      <a:pt x="66" y="34"/>
                      <a:pt x="66" y="34"/>
                    </a:cubicBezTo>
                    <a:close/>
                    <a:moveTo>
                      <a:pt x="89" y="44"/>
                    </a:moveTo>
                    <a:cubicBezTo>
                      <a:pt x="88" y="38"/>
                      <a:pt x="84" y="35"/>
                      <a:pt x="80" y="33"/>
                    </a:cubicBezTo>
                    <a:cubicBezTo>
                      <a:pt x="77" y="32"/>
                      <a:pt x="75" y="31"/>
                      <a:pt x="72" y="31"/>
                    </a:cubicBezTo>
                    <a:cubicBezTo>
                      <a:pt x="71" y="31"/>
                      <a:pt x="71" y="31"/>
                      <a:pt x="70" y="31"/>
                    </a:cubicBezTo>
                    <a:cubicBezTo>
                      <a:pt x="74" y="29"/>
                      <a:pt x="79" y="30"/>
                      <a:pt x="83" y="33"/>
                    </a:cubicBezTo>
                    <a:cubicBezTo>
                      <a:pt x="87" y="35"/>
                      <a:pt x="90" y="39"/>
                      <a:pt x="89" y="44"/>
                    </a:cubicBezTo>
                    <a:close/>
                    <a:moveTo>
                      <a:pt x="44" y="99"/>
                    </a:move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ubicBezTo>
                      <a:pt x="75" y="103"/>
                      <a:pt x="75" y="103"/>
                      <a:pt x="75" y="103"/>
                    </a:cubicBez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lose/>
                    <a:moveTo>
                      <a:pt x="72" y="43"/>
                    </a:move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lose/>
                    <a:moveTo>
                      <a:pt x="18" y="80"/>
                    </a:move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lose/>
                    <a:moveTo>
                      <a:pt x="38" y="44"/>
                    </a:move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cubicBezTo>
                      <a:pt x="51" y="43"/>
                      <a:pt x="51" y="43"/>
                      <a:pt x="51" y="43"/>
                    </a:cubicBez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lose/>
                    <a:moveTo>
                      <a:pt x="27" y="114"/>
                    </a:move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lose/>
                    <a:moveTo>
                      <a:pt x="37" y="96"/>
                    </a:move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ubicBezTo>
                      <a:pt x="22" y="112"/>
                      <a:pt x="18" y="107"/>
                      <a:pt x="18" y="102"/>
                    </a:cubicBezTo>
                    <a:cubicBezTo>
                      <a:pt x="18" y="98"/>
                      <a:pt x="22" y="95"/>
                      <a:pt x="26" y="93"/>
                    </a:cubicBezTo>
                    <a:cubicBezTo>
                      <a:pt x="29" y="93"/>
                      <a:pt x="36" y="93"/>
                      <a:pt x="37" y="96"/>
                    </a:cubicBezTo>
                    <a:close/>
                    <a:moveTo>
                      <a:pt x="52" y="25"/>
                    </a:moveTo>
                    <a:cubicBezTo>
                      <a:pt x="51" y="25"/>
                      <a:pt x="51" y="25"/>
                      <a:pt x="51" y="25"/>
                    </a:cubicBezTo>
                    <a:cubicBezTo>
                      <a:pt x="51" y="25"/>
                      <a:pt x="51" y="25"/>
                      <a:pt x="51" y="25"/>
                    </a:cubicBezTo>
                    <a:cubicBezTo>
                      <a:pt x="51" y="25"/>
                      <a:pt x="52" y="25"/>
                      <a:pt x="52" y="26"/>
                    </a:cubicBezTo>
                    <a:lnTo>
                      <a:pt x="52" y="25"/>
                    </a:lnTo>
                    <a:close/>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55" y="26"/>
                    </a:moveTo>
                    <a:cubicBezTo>
                      <a:pt x="55" y="26"/>
                      <a:pt x="55" y="26"/>
                      <a:pt x="55" y="26"/>
                    </a:cubicBezTo>
                    <a:cubicBezTo>
                      <a:pt x="55" y="27"/>
                      <a:pt x="55" y="28"/>
                      <a:pt x="55" y="29"/>
                    </a:cubicBezTo>
                    <a:cubicBezTo>
                      <a:pt x="55" y="29"/>
                      <a:pt x="55" y="29"/>
                      <a:pt x="55" y="29"/>
                    </a:cubicBezTo>
                    <a:cubicBezTo>
                      <a:pt x="55" y="29"/>
                      <a:pt x="55" y="29"/>
                      <a:pt x="55" y="29"/>
                    </a:cubicBezTo>
                    <a:cubicBezTo>
                      <a:pt x="55" y="28"/>
                      <a:pt x="54" y="27"/>
                      <a:pt x="54" y="26"/>
                    </a:cubicBezTo>
                    <a:cubicBezTo>
                      <a:pt x="53" y="26"/>
                      <a:pt x="53" y="26"/>
                      <a:pt x="53" y="26"/>
                    </a:cubicBezTo>
                    <a:cubicBezTo>
                      <a:pt x="53" y="26"/>
                      <a:pt x="53" y="26"/>
                      <a:pt x="53" y="26"/>
                    </a:cubicBezTo>
                    <a:cubicBezTo>
                      <a:pt x="54" y="27"/>
                      <a:pt x="54" y="28"/>
                      <a:pt x="55" y="29"/>
                    </a:cubicBezTo>
                    <a:cubicBezTo>
                      <a:pt x="56" y="29"/>
                      <a:pt x="56" y="29"/>
                      <a:pt x="56" y="29"/>
                    </a:cubicBezTo>
                    <a:cubicBezTo>
                      <a:pt x="56" y="29"/>
                      <a:pt x="56" y="27"/>
                      <a:pt x="55" y="26"/>
                    </a:cubicBez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6" name="Freeform 119">
                <a:extLst>
                  <a:ext uri="{FF2B5EF4-FFF2-40B4-BE49-F238E27FC236}">
                    <a16:creationId xmlns:a16="http://schemas.microsoft.com/office/drawing/2014/main" id="{D97A1CEA-1636-381C-1B28-DE5D613B79DA}"/>
                  </a:ext>
                </a:extLst>
              </p:cNvPr>
              <p:cNvSpPr>
                <a:spLocks/>
              </p:cNvSpPr>
              <p:nvPr/>
            </p:nvSpPr>
            <p:spPr bwMode="auto">
              <a:xfrm>
                <a:off x="10113617" y="4706648"/>
                <a:ext cx="29863" cy="11484"/>
              </a:xfrm>
              <a:custGeom>
                <a:avLst/>
                <a:gdLst>
                  <a:gd name="T0" fmla="*/ 54 w 59"/>
                  <a:gd name="T1" fmla="*/ 18 h 23"/>
                  <a:gd name="T2" fmla="*/ 59 w 59"/>
                  <a:gd name="T3" fmla="*/ 22 h 23"/>
                  <a:gd name="T4" fmla="*/ 58 w 59"/>
                  <a:gd name="T5" fmla="*/ 22 h 23"/>
                  <a:gd name="T6" fmla="*/ 57 w 59"/>
                  <a:gd name="T7" fmla="*/ 22 h 23"/>
                  <a:gd name="T8" fmla="*/ 56 w 59"/>
                  <a:gd name="T9" fmla="*/ 22 h 23"/>
                  <a:gd name="T10" fmla="*/ 46 w 59"/>
                  <a:gd name="T11" fmla="*/ 23 h 23"/>
                  <a:gd name="T12" fmla="*/ 2 w 59"/>
                  <a:gd name="T13" fmla="*/ 15 h 23"/>
                  <a:gd name="T14" fmla="*/ 1 w 59"/>
                  <a:gd name="T15" fmla="*/ 15 h 23"/>
                  <a:gd name="T16" fmla="*/ 0 w 59"/>
                  <a:gd name="T17" fmla="*/ 15 h 23"/>
                  <a:gd name="T18" fmla="*/ 0 w 59"/>
                  <a:gd name="T19" fmla="*/ 14 h 23"/>
                  <a:gd name="T20" fmla="*/ 1 w 59"/>
                  <a:gd name="T21" fmla="*/ 21 h 23"/>
                  <a:gd name="T22" fmla="*/ 0 w 59"/>
                  <a:gd name="T23" fmla="*/ 14 h 23"/>
                  <a:gd name="T24" fmla="*/ 0 w 59"/>
                  <a:gd name="T25" fmla="*/ 9 h 23"/>
                  <a:gd name="T26" fmla="*/ 1 w 59"/>
                  <a:gd name="T27" fmla="*/ 5 h 23"/>
                  <a:gd name="T28" fmla="*/ 1 w 59"/>
                  <a:gd name="T29" fmla="*/ 4 h 23"/>
                  <a:gd name="T30" fmla="*/ 2 w 59"/>
                  <a:gd name="T31" fmla="*/ 2 h 23"/>
                  <a:gd name="T32" fmla="*/ 2 w 59"/>
                  <a:gd name="T33" fmla="*/ 2 h 23"/>
                  <a:gd name="T34" fmla="*/ 3 w 59"/>
                  <a:gd name="T35" fmla="*/ 0 h 23"/>
                  <a:gd name="T36" fmla="*/ 3 w 59"/>
                  <a:gd name="T37" fmla="*/ 3 h 23"/>
                  <a:gd name="T38" fmla="*/ 5 w 59"/>
                  <a:gd name="T39" fmla="*/ 6 h 23"/>
                  <a:gd name="T40" fmla="*/ 5 w 59"/>
                  <a:gd name="T41" fmla="*/ 6 h 23"/>
                  <a:gd name="T42" fmla="*/ 7 w 59"/>
                  <a:gd name="T43" fmla="*/ 9 h 23"/>
                  <a:gd name="T44" fmla="*/ 15 w 59"/>
                  <a:gd name="T45" fmla="*/ 13 h 23"/>
                  <a:gd name="T46" fmla="*/ 16 w 59"/>
                  <a:gd name="T47" fmla="*/ 14 h 23"/>
                  <a:gd name="T48" fmla="*/ 16 w 59"/>
                  <a:gd name="T49" fmla="*/ 14 h 23"/>
                  <a:gd name="T50" fmla="*/ 19 w 59"/>
                  <a:gd name="T51" fmla="*/ 16 h 23"/>
                  <a:gd name="T52" fmla="*/ 25 w 59"/>
                  <a:gd name="T53" fmla="*/ 18 h 23"/>
                  <a:gd name="T54" fmla="*/ 41 w 59"/>
                  <a:gd name="T55" fmla="*/ 16 h 23"/>
                  <a:gd name="T56" fmla="*/ 44 w 59"/>
                  <a:gd name="T57" fmla="*/ 15 h 23"/>
                  <a:gd name="T58" fmla="*/ 46 w 59"/>
                  <a:gd name="T59" fmla="*/ 14 h 23"/>
                  <a:gd name="T60" fmla="*/ 46 w 59"/>
                  <a:gd name="T61" fmla="*/ 14 h 23"/>
                  <a:gd name="T62" fmla="*/ 47 w 59"/>
                  <a:gd name="T63" fmla="*/ 13 h 23"/>
                  <a:gd name="T64" fmla="*/ 47 w 59"/>
                  <a:gd name="T65" fmla="*/ 13 h 23"/>
                  <a:gd name="T66" fmla="*/ 48 w 59"/>
                  <a:gd name="T67" fmla="*/ 14 h 23"/>
                  <a:gd name="T68" fmla="*/ 54 w 59"/>
                  <a:gd name="T69" fmla="*/ 18 h 23"/>
                  <a:gd name="T70" fmla="*/ 54 w 59"/>
                  <a:gd name="T7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23">
                    <a:moveTo>
                      <a:pt x="54" y="18"/>
                    </a:moveTo>
                    <a:cubicBezTo>
                      <a:pt x="55" y="20"/>
                      <a:pt x="57" y="21"/>
                      <a:pt x="59" y="22"/>
                    </a:cubicBezTo>
                    <a:cubicBezTo>
                      <a:pt x="58" y="22"/>
                      <a:pt x="58" y="22"/>
                      <a:pt x="58" y="22"/>
                    </a:cubicBezTo>
                    <a:cubicBezTo>
                      <a:pt x="58" y="22"/>
                      <a:pt x="57" y="22"/>
                      <a:pt x="57" y="22"/>
                    </a:cubicBezTo>
                    <a:cubicBezTo>
                      <a:pt x="57" y="22"/>
                      <a:pt x="56" y="22"/>
                      <a:pt x="56" y="22"/>
                    </a:cubicBezTo>
                    <a:cubicBezTo>
                      <a:pt x="52" y="22"/>
                      <a:pt x="49" y="23"/>
                      <a:pt x="46" y="23"/>
                    </a:cubicBezTo>
                    <a:cubicBezTo>
                      <a:pt x="30" y="23"/>
                      <a:pt x="16" y="20"/>
                      <a:pt x="2" y="15"/>
                    </a:cubicBezTo>
                    <a:cubicBezTo>
                      <a:pt x="2" y="15"/>
                      <a:pt x="1" y="15"/>
                      <a:pt x="1" y="15"/>
                    </a:cubicBezTo>
                    <a:cubicBezTo>
                      <a:pt x="1" y="15"/>
                      <a:pt x="0" y="15"/>
                      <a:pt x="0" y="15"/>
                    </a:cubicBezTo>
                    <a:cubicBezTo>
                      <a:pt x="0" y="14"/>
                      <a:pt x="0" y="14"/>
                      <a:pt x="0" y="14"/>
                    </a:cubicBezTo>
                    <a:cubicBezTo>
                      <a:pt x="0" y="17"/>
                      <a:pt x="0" y="19"/>
                      <a:pt x="1" y="21"/>
                    </a:cubicBezTo>
                    <a:cubicBezTo>
                      <a:pt x="0" y="19"/>
                      <a:pt x="0" y="17"/>
                      <a:pt x="0" y="14"/>
                    </a:cubicBezTo>
                    <a:cubicBezTo>
                      <a:pt x="0" y="13"/>
                      <a:pt x="0" y="11"/>
                      <a:pt x="0" y="9"/>
                    </a:cubicBezTo>
                    <a:cubicBezTo>
                      <a:pt x="0" y="8"/>
                      <a:pt x="0" y="6"/>
                      <a:pt x="1" y="5"/>
                    </a:cubicBezTo>
                    <a:cubicBezTo>
                      <a:pt x="1" y="5"/>
                      <a:pt x="1" y="4"/>
                      <a:pt x="1" y="4"/>
                    </a:cubicBezTo>
                    <a:cubicBezTo>
                      <a:pt x="2" y="3"/>
                      <a:pt x="2" y="3"/>
                      <a:pt x="2" y="2"/>
                    </a:cubicBezTo>
                    <a:cubicBezTo>
                      <a:pt x="2" y="2"/>
                      <a:pt x="2" y="2"/>
                      <a:pt x="2" y="2"/>
                    </a:cubicBezTo>
                    <a:cubicBezTo>
                      <a:pt x="2" y="2"/>
                      <a:pt x="2" y="1"/>
                      <a:pt x="3" y="0"/>
                    </a:cubicBezTo>
                    <a:cubicBezTo>
                      <a:pt x="3" y="1"/>
                      <a:pt x="3" y="2"/>
                      <a:pt x="3" y="3"/>
                    </a:cubicBezTo>
                    <a:cubicBezTo>
                      <a:pt x="4" y="4"/>
                      <a:pt x="4" y="5"/>
                      <a:pt x="5" y="6"/>
                    </a:cubicBezTo>
                    <a:cubicBezTo>
                      <a:pt x="5" y="6"/>
                      <a:pt x="5" y="6"/>
                      <a:pt x="5" y="6"/>
                    </a:cubicBezTo>
                    <a:cubicBezTo>
                      <a:pt x="6" y="7"/>
                      <a:pt x="6" y="8"/>
                      <a:pt x="7" y="9"/>
                    </a:cubicBezTo>
                    <a:cubicBezTo>
                      <a:pt x="10" y="11"/>
                      <a:pt x="12" y="13"/>
                      <a:pt x="15" y="13"/>
                    </a:cubicBezTo>
                    <a:cubicBezTo>
                      <a:pt x="15" y="14"/>
                      <a:pt x="16" y="14"/>
                      <a:pt x="16" y="14"/>
                    </a:cubicBezTo>
                    <a:cubicBezTo>
                      <a:pt x="16" y="14"/>
                      <a:pt x="16" y="14"/>
                      <a:pt x="16" y="14"/>
                    </a:cubicBezTo>
                    <a:cubicBezTo>
                      <a:pt x="17" y="15"/>
                      <a:pt x="18" y="15"/>
                      <a:pt x="19" y="16"/>
                    </a:cubicBezTo>
                    <a:cubicBezTo>
                      <a:pt x="21" y="17"/>
                      <a:pt x="23" y="17"/>
                      <a:pt x="25" y="18"/>
                    </a:cubicBezTo>
                    <a:cubicBezTo>
                      <a:pt x="29" y="19"/>
                      <a:pt x="35" y="19"/>
                      <a:pt x="41" y="16"/>
                    </a:cubicBezTo>
                    <a:cubicBezTo>
                      <a:pt x="42" y="16"/>
                      <a:pt x="43" y="16"/>
                      <a:pt x="44" y="15"/>
                    </a:cubicBezTo>
                    <a:cubicBezTo>
                      <a:pt x="45" y="15"/>
                      <a:pt x="46" y="14"/>
                      <a:pt x="46" y="14"/>
                    </a:cubicBezTo>
                    <a:cubicBezTo>
                      <a:pt x="46" y="14"/>
                      <a:pt x="46" y="14"/>
                      <a:pt x="46" y="14"/>
                    </a:cubicBezTo>
                    <a:cubicBezTo>
                      <a:pt x="47" y="14"/>
                      <a:pt x="47" y="13"/>
                      <a:pt x="47" y="13"/>
                    </a:cubicBezTo>
                    <a:cubicBezTo>
                      <a:pt x="47" y="13"/>
                      <a:pt x="47" y="13"/>
                      <a:pt x="47" y="13"/>
                    </a:cubicBezTo>
                    <a:cubicBezTo>
                      <a:pt x="48" y="13"/>
                      <a:pt x="48" y="13"/>
                      <a:pt x="48" y="14"/>
                    </a:cubicBezTo>
                    <a:cubicBezTo>
                      <a:pt x="49" y="15"/>
                      <a:pt x="51" y="16"/>
                      <a:pt x="54" y="18"/>
                    </a:cubicBezTo>
                    <a:cubicBezTo>
                      <a:pt x="54" y="18"/>
                      <a:pt x="54" y="18"/>
                      <a:pt x="54" y="18"/>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7" name="Freeform 120">
                <a:extLst>
                  <a:ext uri="{FF2B5EF4-FFF2-40B4-BE49-F238E27FC236}">
                    <a16:creationId xmlns:a16="http://schemas.microsoft.com/office/drawing/2014/main" id="{AFD61822-13F3-C60C-08AB-8EEB85D46A31}"/>
                  </a:ext>
                </a:extLst>
              </p:cNvPr>
              <p:cNvSpPr>
                <a:spLocks/>
              </p:cNvSpPr>
              <p:nvPr/>
            </p:nvSpPr>
            <p:spPr bwMode="auto">
              <a:xfrm>
                <a:off x="10152668" y="4718132"/>
                <a:ext cx="2298" cy="4594"/>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8" name="Freeform 121">
                <a:extLst>
                  <a:ext uri="{FF2B5EF4-FFF2-40B4-BE49-F238E27FC236}">
                    <a16:creationId xmlns:a16="http://schemas.microsoft.com/office/drawing/2014/main" id="{B84E79E7-9697-D998-A5E1-98480E2294AE}"/>
                  </a:ext>
                </a:extLst>
              </p:cNvPr>
              <p:cNvSpPr>
                <a:spLocks/>
              </p:cNvSpPr>
              <p:nvPr/>
            </p:nvSpPr>
            <p:spPr bwMode="auto">
              <a:xfrm>
                <a:off x="10145777" y="4708944"/>
                <a:ext cx="11485" cy="9188"/>
              </a:xfrm>
              <a:custGeom>
                <a:avLst/>
                <a:gdLst>
                  <a:gd name="T0" fmla="*/ 25 w 25"/>
                  <a:gd name="T1" fmla="*/ 14 h 18"/>
                  <a:gd name="T2" fmla="*/ 24 w 25"/>
                  <a:gd name="T3" fmla="*/ 14 h 18"/>
                  <a:gd name="T4" fmla="*/ 24 w 25"/>
                  <a:gd name="T5" fmla="*/ 14 h 18"/>
                  <a:gd name="T6" fmla="*/ 23 w 25"/>
                  <a:gd name="T7" fmla="*/ 15 h 18"/>
                  <a:gd name="T8" fmla="*/ 15 w 25"/>
                  <a:gd name="T9" fmla="*/ 17 h 18"/>
                  <a:gd name="T10" fmla="*/ 14 w 25"/>
                  <a:gd name="T11" fmla="*/ 17 h 18"/>
                  <a:gd name="T12" fmla="*/ 13 w 25"/>
                  <a:gd name="T13" fmla="*/ 17 h 18"/>
                  <a:gd name="T14" fmla="*/ 12 w 25"/>
                  <a:gd name="T15" fmla="*/ 18 h 18"/>
                  <a:gd name="T16" fmla="*/ 12 w 25"/>
                  <a:gd name="T17" fmla="*/ 18 h 18"/>
                  <a:gd name="T18" fmla="*/ 12 w 25"/>
                  <a:gd name="T19" fmla="*/ 17 h 18"/>
                  <a:gd name="T20" fmla="*/ 9 w 25"/>
                  <a:gd name="T21" fmla="*/ 15 h 18"/>
                  <a:gd name="T22" fmla="*/ 6 w 25"/>
                  <a:gd name="T23" fmla="*/ 13 h 18"/>
                  <a:gd name="T24" fmla="*/ 6 w 25"/>
                  <a:gd name="T25" fmla="*/ 13 h 18"/>
                  <a:gd name="T26" fmla="*/ 4 w 25"/>
                  <a:gd name="T27" fmla="*/ 11 h 18"/>
                  <a:gd name="T28" fmla="*/ 4 w 25"/>
                  <a:gd name="T29" fmla="*/ 11 h 18"/>
                  <a:gd name="T30" fmla="*/ 2 w 25"/>
                  <a:gd name="T31" fmla="*/ 9 h 18"/>
                  <a:gd name="T32" fmla="*/ 1 w 25"/>
                  <a:gd name="T33" fmla="*/ 9 h 18"/>
                  <a:gd name="T34" fmla="*/ 1 w 25"/>
                  <a:gd name="T35" fmla="*/ 9 h 18"/>
                  <a:gd name="T36" fmla="*/ 0 w 25"/>
                  <a:gd name="T37" fmla="*/ 8 h 18"/>
                  <a:gd name="T38" fmla="*/ 1 w 25"/>
                  <a:gd name="T39" fmla="*/ 7 h 18"/>
                  <a:gd name="T40" fmla="*/ 10 w 25"/>
                  <a:gd name="T41" fmla="*/ 5 h 18"/>
                  <a:gd name="T42" fmla="*/ 12 w 25"/>
                  <a:gd name="T43" fmla="*/ 5 h 18"/>
                  <a:gd name="T44" fmla="*/ 20 w 25"/>
                  <a:gd name="T45" fmla="*/ 0 h 18"/>
                  <a:gd name="T46" fmla="*/ 21 w 25"/>
                  <a:gd name="T47" fmla="*/ 0 h 18"/>
                  <a:gd name="T48" fmla="*/ 21 w 25"/>
                  <a:gd name="T49" fmla="*/ 1 h 18"/>
                  <a:gd name="T50" fmla="*/ 25 w 25"/>
                  <a:gd name="T51"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18">
                    <a:moveTo>
                      <a:pt x="25" y="14"/>
                    </a:moveTo>
                    <a:cubicBezTo>
                      <a:pt x="24" y="14"/>
                      <a:pt x="24" y="14"/>
                      <a:pt x="24" y="14"/>
                    </a:cubicBezTo>
                    <a:cubicBezTo>
                      <a:pt x="24" y="14"/>
                      <a:pt x="24" y="14"/>
                      <a:pt x="24" y="14"/>
                    </a:cubicBezTo>
                    <a:cubicBezTo>
                      <a:pt x="23" y="15"/>
                      <a:pt x="23" y="15"/>
                      <a:pt x="23" y="15"/>
                    </a:cubicBezTo>
                    <a:cubicBezTo>
                      <a:pt x="20" y="16"/>
                      <a:pt x="17" y="16"/>
                      <a:pt x="15" y="17"/>
                    </a:cubicBezTo>
                    <a:cubicBezTo>
                      <a:pt x="14" y="17"/>
                      <a:pt x="14" y="17"/>
                      <a:pt x="14" y="17"/>
                    </a:cubicBezTo>
                    <a:cubicBezTo>
                      <a:pt x="13" y="17"/>
                      <a:pt x="13" y="17"/>
                      <a:pt x="13" y="17"/>
                    </a:cubicBezTo>
                    <a:cubicBezTo>
                      <a:pt x="12" y="17"/>
                      <a:pt x="12" y="17"/>
                      <a:pt x="12" y="18"/>
                    </a:cubicBezTo>
                    <a:cubicBezTo>
                      <a:pt x="12" y="18"/>
                      <a:pt x="12" y="18"/>
                      <a:pt x="12" y="18"/>
                    </a:cubicBezTo>
                    <a:cubicBezTo>
                      <a:pt x="12" y="17"/>
                      <a:pt x="12" y="17"/>
                      <a:pt x="12" y="17"/>
                    </a:cubicBezTo>
                    <a:cubicBezTo>
                      <a:pt x="11" y="17"/>
                      <a:pt x="10" y="16"/>
                      <a:pt x="9" y="15"/>
                    </a:cubicBezTo>
                    <a:cubicBezTo>
                      <a:pt x="8" y="14"/>
                      <a:pt x="7" y="14"/>
                      <a:pt x="6" y="13"/>
                    </a:cubicBezTo>
                    <a:cubicBezTo>
                      <a:pt x="6" y="13"/>
                      <a:pt x="6" y="13"/>
                      <a:pt x="6" y="13"/>
                    </a:cubicBezTo>
                    <a:cubicBezTo>
                      <a:pt x="5" y="12"/>
                      <a:pt x="5" y="12"/>
                      <a:pt x="4" y="11"/>
                    </a:cubicBezTo>
                    <a:cubicBezTo>
                      <a:pt x="4" y="11"/>
                      <a:pt x="4" y="11"/>
                      <a:pt x="4" y="11"/>
                    </a:cubicBezTo>
                    <a:cubicBezTo>
                      <a:pt x="3" y="10"/>
                      <a:pt x="2" y="10"/>
                      <a:pt x="2" y="9"/>
                    </a:cubicBezTo>
                    <a:cubicBezTo>
                      <a:pt x="1" y="9"/>
                      <a:pt x="1" y="9"/>
                      <a:pt x="1" y="9"/>
                    </a:cubicBezTo>
                    <a:cubicBezTo>
                      <a:pt x="1" y="9"/>
                      <a:pt x="1" y="9"/>
                      <a:pt x="1" y="9"/>
                    </a:cubicBezTo>
                    <a:cubicBezTo>
                      <a:pt x="0" y="8"/>
                      <a:pt x="0" y="8"/>
                      <a:pt x="0" y="8"/>
                    </a:cubicBezTo>
                    <a:cubicBezTo>
                      <a:pt x="0" y="8"/>
                      <a:pt x="1" y="8"/>
                      <a:pt x="1" y="7"/>
                    </a:cubicBezTo>
                    <a:cubicBezTo>
                      <a:pt x="5" y="7"/>
                      <a:pt x="8" y="6"/>
                      <a:pt x="10" y="5"/>
                    </a:cubicBezTo>
                    <a:cubicBezTo>
                      <a:pt x="11" y="5"/>
                      <a:pt x="11" y="5"/>
                      <a:pt x="12" y="5"/>
                    </a:cubicBezTo>
                    <a:cubicBezTo>
                      <a:pt x="14" y="3"/>
                      <a:pt x="17" y="2"/>
                      <a:pt x="20" y="0"/>
                    </a:cubicBezTo>
                    <a:cubicBezTo>
                      <a:pt x="20" y="0"/>
                      <a:pt x="21" y="0"/>
                      <a:pt x="21" y="0"/>
                    </a:cubicBezTo>
                    <a:cubicBezTo>
                      <a:pt x="21" y="0"/>
                      <a:pt x="21" y="0"/>
                      <a:pt x="21" y="1"/>
                    </a:cubicBezTo>
                    <a:cubicBezTo>
                      <a:pt x="22" y="5"/>
                      <a:pt x="23" y="10"/>
                      <a:pt x="25" y="14"/>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89" name="Freeform 122">
                <a:extLst>
                  <a:ext uri="{FF2B5EF4-FFF2-40B4-BE49-F238E27FC236}">
                    <a16:creationId xmlns:a16="http://schemas.microsoft.com/office/drawing/2014/main" id="{46D37E70-0747-157A-A7C7-6FB12244332D}"/>
                  </a:ext>
                </a:extLst>
              </p:cNvPr>
              <p:cNvSpPr>
                <a:spLocks noEditPoints="1"/>
              </p:cNvSpPr>
              <p:nvPr/>
            </p:nvSpPr>
            <p:spPr bwMode="auto">
              <a:xfrm>
                <a:off x="10113617" y="4706648"/>
                <a:ext cx="45943" cy="16078"/>
              </a:xfrm>
              <a:custGeom>
                <a:avLst/>
                <a:gdLst>
                  <a:gd name="T0" fmla="*/ 88 w 91"/>
                  <a:gd name="T1" fmla="*/ 17 h 31"/>
                  <a:gd name="T2" fmla="*/ 84 w 91"/>
                  <a:gd name="T3" fmla="*/ 4 h 31"/>
                  <a:gd name="T4" fmla="*/ 84 w 91"/>
                  <a:gd name="T5" fmla="*/ 2 h 31"/>
                  <a:gd name="T6" fmla="*/ 83 w 91"/>
                  <a:gd name="T7" fmla="*/ 3 h 31"/>
                  <a:gd name="T8" fmla="*/ 63 w 91"/>
                  <a:gd name="T9" fmla="*/ 10 h 31"/>
                  <a:gd name="T10" fmla="*/ 62 w 91"/>
                  <a:gd name="T11" fmla="*/ 11 h 31"/>
                  <a:gd name="T12" fmla="*/ 69 w 91"/>
                  <a:gd name="T13" fmla="*/ 17 h 31"/>
                  <a:gd name="T14" fmla="*/ 75 w 91"/>
                  <a:gd name="T15" fmla="*/ 21 h 31"/>
                  <a:gd name="T16" fmla="*/ 75 w 91"/>
                  <a:gd name="T17" fmla="*/ 21 h 31"/>
                  <a:gd name="T18" fmla="*/ 70 w 91"/>
                  <a:gd name="T19" fmla="*/ 16 h 31"/>
                  <a:gd name="T20" fmla="*/ 64 w 91"/>
                  <a:gd name="T21" fmla="*/ 11 h 31"/>
                  <a:gd name="T22" fmla="*/ 83 w 91"/>
                  <a:gd name="T23" fmla="*/ 4 h 31"/>
                  <a:gd name="T24" fmla="*/ 84 w 91"/>
                  <a:gd name="T25" fmla="*/ 4 h 31"/>
                  <a:gd name="T26" fmla="*/ 87 w 91"/>
                  <a:gd name="T27" fmla="*/ 17 h 31"/>
                  <a:gd name="T28" fmla="*/ 91 w 91"/>
                  <a:gd name="T29" fmla="*/ 27 h 31"/>
                  <a:gd name="T30" fmla="*/ 78 w 91"/>
                  <a:gd name="T31" fmla="*/ 24 h 31"/>
                  <a:gd name="T32" fmla="*/ 81 w 91"/>
                  <a:gd name="T33" fmla="*/ 31 h 31"/>
                  <a:gd name="T34" fmla="*/ 78 w 91"/>
                  <a:gd name="T35" fmla="*/ 24 h 31"/>
                  <a:gd name="T36" fmla="*/ 49 w 91"/>
                  <a:gd name="T37" fmla="*/ 14 h 31"/>
                  <a:gd name="T38" fmla="*/ 49 w 91"/>
                  <a:gd name="T39" fmla="*/ 14 h 31"/>
                  <a:gd name="T40" fmla="*/ 48 w 91"/>
                  <a:gd name="T41" fmla="*/ 14 h 31"/>
                  <a:gd name="T42" fmla="*/ 18 w 91"/>
                  <a:gd name="T43" fmla="*/ 15 h 31"/>
                  <a:gd name="T44" fmla="*/ 16 w 91"/>
                  <a:gd name="T45" fmla="*/ 14 h 31"/>
                  <a:gd name="T46" fmla="*/ 16 w 91"/>
                  <a:gd name="T47" fmla="*/ 14 h 31"/>
                  <a:gd name="T48" fmla="*/ 5 w 91"/>
                  <a:gd name="T49" fmla="*/ 4 h 31"/>
                  <a:gd name="T50" fmla="*/ 4 w 91"/>
                  <a:gd name="T51" fmla="*/ 1 h 31"/>
                  <a:gd name="T52" fmla="*/ 4 w 91"/>
                  <a:gd name="T53" fmla="*/ 0 h 31"/>
                  <a:gd name="T54" fmla="*/ 4 w 91"/>
                  <a:gd name="T55" fmla="*/ 1 h 31"/>
                  <a:gd name="T56" fmla="*/ 3 w 91"/>
                  <a:gd name="T57" fmla="*/ 2 h 31"/>
                  <a:gd name="T58" fmla="*/ 1 w 91"/>
                  <a:gd name="T59" fmla="*/ 15 h 31"/>
                  <a:gd name="T60" fmla="*/ 1 w 91"/>
                  <a:gd name="T61" fmla="*/ 15 h 31"/>
                  <a:gd name="T62" fmla="*/ 3 w 91"/>
                  <a:gd name="T63" fmla="*/ 4 h 31"/>
                  <a:gd name="T64" fmla="*/ 4 w 91"/>
                  <a:gd name="T65" fmla="*/ 4 h 31"/>
                  <a:gd name="T66" fmla="*/ 16 w 91"/>
                  <a:gd name="T67" fmla="*/ 15 h 31"/>
                  <a:gd name="T68" fmla="*/ 17 w 91"/>
                  <a:gd name="T69" fmla="*/ 15 h 31"/>
                  <a:gd name="T70" fmla="*/ 48 w 91"/>
                  <a:gd name="T71" fmla="*/ 15 h 31"/>
                  <a:gd name="T72" fmla="*/ 49 w 91"/>
                  <a:gd name="T73" fmla="*/ 15 h 31"/>
                  <a:gd name="T74" fmla="*/ 60 w 91"/>
                  <a:gd name="T75" fmla="*/ 23 h 31"/>
                  <a:gd name="T76" fmla="*/ 60 w 91"/>
                  <a:gd name="T77" fmla="*/ 23 h 31"/>
                  <a:gd name="T78" fmla="*/ 70 w 91"/>
                  <a:gd name="T79" fmla="*/ 16 h 31"/>
                  <a:gd name="T80" fmla="*/ 64 w 91"/>
                  <a:gd name="T81" fmla="*/ 12 h 31"/>
                  <a:gd name="T82" fmla="*/ 65 w 91"/>
                  <a:gd name="T83" fmla="*/ 12 h 31"/>
                  <a:gd name="T84" fmla="*/ 67 w 91"/>
                  <a:gd name="T85" fmla="*/ 14 h 31"/>
                  <a:gd name="T86" fmla="*/ 69 w 91"/>
                  <a:gd name="T87" fmla="*/ 16 h 31"/>
                  <a:gd name="T88" fmla="*/ 75 w 91"/>
                  <a:gd name="T89" fmla="*/ 20 h 31"/>
                  <a:gd name="T90" fmla="*/ 75 w 91"/>
                  <a:gd name="T91" fmla="*/ 21 h 31"/>
                  <a:gd name="T92" fmla="*/ 70 w 91"/>
                  <a:gd name="T93"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31">
                    <a:moveTo>
                      <a:pt x="88" y="17"/>
                    </a:moveTo>
                    <a:cubicBezTo>
                      <a:pt x="88" y="17"/>
                      <a:pt x="88" y="17"/>
                      <a:pt x="88" y="17"/>
                    </a:cubicBezTo>
                    <a:cubicBezTo>
                      <a:pt x="87" y="13"/>
                      <a:pt x="86" y="10"/>
                      <a:pt x="85" y="6"/>
                    </a:cubicBezTo>
                    <a:cubicBezTo>
                      <a:pt x="85" y="5"/>
                      <a:pt x="85" y="4"/>
                      <a:pt x="84" y="4"/>
                    </a:cubicBezTo>
                    <a:cubicBezTo>
                      <a:pt x="84" y="3"/>
                      <a:pt x="84" y="3"/>
                      <a:pt x="84" y="3"/>
                    </a:cubicBezTo>
                    <a:cubicBezTo>
                      <a:pt x="84" y="2"/>
                      <a:pt x="84" y="2"/>
                      <a:pt x="84" y="2"/>
                    </a:cubicBezTo>
                    <a:cubicBezTo>
                      <a:pt x="84" y="3"/>
                      <a:pt x="84" y="3"/>
                      <a:pt x="84" y="3"/>
                    </a:cubicBezTo>
                    <a:cubicBezTo>
                      <a:pt x="83" y="3"/>
                      <a:pt x="83" y="3"/>
                      <a:pt x="83" y="3"/>
                    </a:cubicBezTo>
                    <a:cubicBezTo>
                      <a:pt x="77" y="6"/>
                      <a:pt x="73" y="8"/>
                      <a:pt x="64" y="10"/>
                    </a:cubicBezTo>
                    <a:cubicBezTo>
                      <a:pt x="63" y="10"/>
                      <a:pt x="63" y="10"/>
                      <a:pt x="63" y="10"/>
                    </a:cubicBezTo>
                    <a:cubicBezTo>
                      <a:pt x="62" y="10"/>
                      <a:pt x="62" y="10"/>
                      <a:pt x="62" y="10"/>
                    </a:cubicBezTo>
                    <a:cubicBezTo>
                      <a:pt x="62" y="11"/>
                      <a:pt x="62" y="11"/>
                      <a:pt x="62" y="11"/>
                    </a:cubicBezTo>
                    <a:cubicBezTo>
                      <a:pt x="63" y="11"/>
                      <a:pt x="63" y="11"/>
                      <a:pt x="63" y="12"/>
                    </a:cubicBezTo>
                    <a:cubicBezTo>
                      <a:pt x="65" y="13"/>
                      <a:pt x="67" y="15"/>
                      <a:pt x="69" y="17"/>
                    </a:cubicBezTo>
                    <a:cubicBezTo>
                      <a:pt x="71" y="18"/>
                      <a:pt x="73" y="19"/>
                      <a:pt x="75" y="21"/>
                    </a:cubicBezTo>
                    <a:cubicBezTo>
                      <a:pt x="75" y="21"/>
                      <a:pt x="75" y="21"/>
                      <a:pt x="75" y="21"/>
                    </a:cubicBezTo>
                    <a:cubicBezTo>
                      <a:pt x="75" y="21"/>
                      <a:pt x="75" y="21"/>
                      <a:pt x="75" y="21"/>
                    </a:cubicBezTo>
                    <a:cubicBezTo>
                      <a:pt x="75" y="21"/>
                      <a:pt x="75" y="21"/>
                      <a:pt x="75" y="21"/>
                    </a:cubicBezTo>
                    <a:cubicBezTo>
                      <a:pt x="75" y="20"/>
                      <a:pt x="75" y="20"/>
                      <a:pt x="76" y="20"/>
                    </a:cubicBezTo>
                    <a:cubicBezTo>
                      <a:pt x="74" y="19"/>
                      <a:pt x="72" y="17"/>
                      <a:pt x="70" y="16"/>
                    </a:cubicBezTo>
                    <a:cubicBezTo>
                      <a:pt x="68" y="14"/>
                      <a:pt x="66" y="13"/>
                      <a:pt x="64" y="11"/>
                    </a:cubicBezTo>
                    <a:cubicBezTo>
                      <a:pt x="64" y="11"/>
                      <a:pt x="64" y="11"/>
                      <a:pt x="64" y="11"/>
                    </a:cubicBezTo>
                    <a:cubicBezTo>
                      <a:pt x="64" y="11"/>
                      <a:pt x="64" y="11"/>
                      <a:pt x="65" y="11"/>
                    </a:cubicBezTo>
                    <a:cubicBezTo>
                      <a:pt x="73" y="9"/>
                      <a:pt x="77" y="7"/>
                      <a:pt x="83" y="4"/>
                    </a:cubicBezTo>
                    <a:cubicBezTo>
                      <a:pt x="83" y="4"/>
                      <a:pt x="83" y="4"/>
                      <a:pt x="84" y="4"/>
                    </a:cubicBezTo>
                    <a:cubicBezTo>
                      <a:pt x="84" y="4"/>
                      <a:pt x="84" y="4"/>
                      <a:pt x="84" y="4"/>
                    </a:cubicBezTo>
                    <a:cubicBezTo>
                      <a:pt x="84" y="5"/>
                      <a:pt x="84" y="6"/>
                      <a:pt x="84" y="6"/>
                    </a:cubicBezTo>
                    <a:cubicBezTo>
                      <a:pt x="85" y="10"/>
                      <a:pt x="86" y="14"/>
                      <a:pt x="87" y="17"/>
                    </a:cubicBezTo>
                    <a:cubicBezTo>
                      <a:pt x="87" y="17"/>
                      <a:pt x="87" y="17"/>
                      <a:pt x="88" y="17"/>
                    </a:cubicBezTo>
                    <a:cubicBezTo>
                      <a:pt x="89" y="21"/>
                      <a:pt x="90" y="24"/>
                      <a:pt x="91" y="27"/>
                    </a:cubicBezTo>
                    <a:cubicBezTo>
                      <a:pt x="90" y="24"/>
                      <a:pt x="89" y="21"/>
                      <a:pt x="88" y="17"/>
                    </a:cubicBezTo>
                    <a:close/>
                    <a:moveTo>
                      <a:pt x="78" y="24"/>
                    </a:moveTo>
                    <a:cubicBezTo>
                      <a:pt x="79" y="24"/>
                      <a:pt x="79" y="24"/>
                      <a:pt x="79" y="24"/>
                    </a:cubicBezTo>
                    <a:cubicBezTo>
                      <a:pt x="81" y="27"/>
                      <a:pt x="81" y="29"/>
                      <a:pt x="81" y="31"/>
                    </a:cubicBezTo>
                    <a:cubicBezTo>
                      <a:pt x="81" y="29"/>
                      <a:pt x="81" y="27"/>
                      <a:pt x="79" y="24"/>
                    </a:cubicBezTo>
                    <a:cubicBezTo>
                      <a:pt x="79" y="24"/>
                      <a:pt x="79" y="24"/>
                      <a:pt x="78" y="24"/>
                    </a:cubicBezTo>
                    <a:close/>
                    <a:moveTo>
                      <a:pt x="60" y="23"/>
                    </a:moveTo>
                    <a:cubicBezTo>
                      <a:pt x="49" y="14"/>
                      <a:pt x="49" y="14"/>
                      <a:pt x="49" y="14"/>
                    </a:cubicBezTo>
                    <a:cubicBezTo>
                      <a:pt x="49" y="14"/>
                      <a:pt x="49" y="14"/>
                      <a:pt x="49" y="14"/>
                    </a:cubicBezTo>
                    <a:cubicBezTo>
                      <a:pt x="49" y="14"/>
                      <a:pt x="49" y="14"/>
                      <a:pt x="49" y="14"/>
                    </a:cubicBezTo>
                    <a:cubicBezTo>
                      <a:pt x="48" y="14"/>
                      <a:pt x="48" y="14"/>
                      <a:pt x="48" y="14"/>
                    </a:cubicBezTo>
                    <a:cubicBezTo>
                      <a:pt x="48" y="14"/>
                      <a:pt x="48" y="14"/>
                      <a:pt x="48" y="14"/>
                    </a:cubicBezTo>
                    <a:cubicBezTo>
                      <a:pt x="48" y="14"/>
                      <a:pt x="47" y="14"/>
                      <a:pt x="47" y="14"/>
                    </a:cubicBezTo>
                    <a:cubicBezTo>
                      <a:pt x="36" y="21"/>
                      <a:pt x="24" y="19"/>
                      <a:pt x="18" y="15"/>
                    </a:cubicBezTo>
                    <a:cubicBezTo>
                      <a:pt x="17" y="15"/>
                      <a:pt x="17" y="15"/>
                      <a:pt x="17" y="15"/>
                    </a:cubicBezTo>
                    <a:cubicBezTo>
                      <a:pt x="17" y="14"/>
                      <a:pt x="17" y="14"/>
                      <a:pt x="16" y="14"/>
                    </a:cubicBezTo>
                    <a:cubicBezTo>
                      <a:pt x="16" y="14"/>
                      <a:pt x="16" y="14"/>
                      <a:pt x="16" y="14"/>
                    </a:cubicBezTo>
                    <a:cubicBezTo>
                      <a:pt x="16" y="14"/>
                      <a:pt x="16" y="14"/>
                      <a:pt x="16" y="14"/>
                    </a:cubicBezTo>
                    <a:cubicBezTo>
                      <a:pt x="11" y="13"/>
                      <a:pt x="6" y="8"/>
                      <a:pt x="5" y="4"/>
                    </a:cubicBezTo>
                    <a:cubicBezTo>
                      <a:pt x="5" y="4"/>
                      <a:pt x="5" y="4"/>
                      <a:pt x="5" y="4"/>
                    </a:cubicBezTo>
                    <a:cubicBezTo>
                      <a:pt x="5" y="3"/>
                      <a:pt x="5" y="3"/>
                      <a:pt x="5" y="3"/>
                    </a:cubicBezTo>
                    <a:cubicBezTo>
                      <a:pt x="4" y="2"/>
                      <a:pt x="4" y="2"/>
                      <a:pt x="4" y="1"/>
                    </a:cubicBezTo>
                    <a:cubicBezTo>
                      <a:pt x="4" y="1"/>
                      <a:pt x="4" y="1"/>
                      <a:pt x="4" y="1"/>
                    </a:cubicBezTo>
                    <a:cubicBezTo>
                      <a:pt x="4" y="0"/>
                      <a:pt x="4" y="0"/>
                      <a:pt x="4" y="0"/>
                    </a:cubicBezTo>
                    <a:cubicBezTo>
                      <a:pt x="4" y="0"/>
                      <a:pt x="4" y="0"/>
                      <a:pt x="4" y="0"/>
                    </a:cubicBezTo>
                    <a:cubicBezTo>
                      <a:pt x="4" y="1"/>
                      <a:pt x="4" y="1"/>
                      <a:pt x="4" y="1"/>
                    </a:cubicBezTo>
                    <a:cubicBezTo>
                      <a:pt x="3" y="1"/>
                      <a:pt x="3" y="1"/>
                      <a:pt x="3" y="1"/>
                    </a:cubicBezTo>
                    <a:cubicBezTo>
                      <a:pt x="3" y="2"/>
                      <a:pt x="3" y="2"/>
                      <a:pt x="3" y="2"/>
                    </a:cubicBezTo>
                    <a:cubicBezTo>
                      <a:pt x="1" y="7"/>
                      <a:pt x="0" y="11"/>
                      <a:pt x="0" y="15"/>
                    </a:cubicBezTo>
                    <a:cubicBezTo>
                      <a:pt x="0" y="15"/>
                      <a:pt x="1" y="15"/>
                      <a:pt x="1" y="15"/>
                    </a:cubicBezTo>
                    <a:cubicBezTo>
                      <a:pt x="1" y="18"/>
                      <a:pt x="1" y="20"/>
                      <a:pt x="2" y="22"/>
                    </a:cubicBezTo>
                    <a:cubicBezTo>
                      <a:pt x="1" y="20"/>
                      <a:pt x="1" y="18"/>
                      <a:pt x="1" y="15"/>
                    </a:cubicBezTo>
                    <a:cubicBezTo>
                      <a:pt x="1" y="15"/>
                      <a:pt x="1" y="15"/>
                      <a:pt x="1" y="16"/>
                    </a:cubicBezTo>
                    <a:cubicBezTo>
                      <a:pt x="1" y="12"/>
                      <a:pt x="1" y="8"/>
                      <a:pt x="3" y="4"/>
                    </a:cubicBezTo>
                    <a:cubicBezTo>
                      <a:pt x="3" y="3"/>
                      <a:pt x="3" y="3"/>
                      <a:pt x="4" y="3"/>
                    </a:cubicBezTo>
                    <a:cubicBezTo>
                      <a:pt x="4" y="3"/>
                      <a:pt x="4" y="4"/>
                      <a:pt x="4" y="4"/>
                    </a:cubicBezTo>
                    <a:cubicBezTo>
                      <a:pt x="6" y="9"/>
                      <a:pt x="10" y="14"/>
                      <a:pt x="16" y="15"/>
                    </a:cubicBezTo>
                    <a:cubicBezTo>
                      <a:pt x="16" y="15"/>
                      <a:pt x="16" y="15"/>
                      <a:pt x="16" y="15"/>
                    </a:cubicBezTo>
                    <a:cubicBezTo>
                      <a:pt x="16" y="15"/>
                      <a:pt x="17" y="15"/>
                      <a:pt x="17" y="15"/>
                    </a:cubicBezTo>
                    <a:cubicBezTo>
                      <a:pt x="17" y="15"/>
                      <a:pt x="17" y="15"/>
                      <a:pt x="17" y="15"/>
                    </a:cubicBezTo>
                    <a:cubicBezTo>
                      <a:pt x="17" y="16"/>
                      <a:pt x="17" y="16"/>
                      <a:pt x="17" y="16"/>
                    </a:cubicBezTo>
                    <a:cubicBezTo>
                      <a:pt x="24" y="20"/>
                      <a:pt x="36" y="22"/>
                      <a:pt x="48" y="15"/>
                    </a:cubicBezTo>
                    <a:cubicBezTo>
                      <a:pt x="48" y="15"/>
                      <a:pt x="48" y="15"/>
                      <a:pt x="48" y="15"/>
                    </a:cubicBezTo>
                    <a:cubicBezTo>
                      <a:pt x="48" y="15"/>
                      <a:pt x="48" y="15"/>
                      <a:pt x="49" y="15"/>
                    </a:cubicBezTo>
                    <a:cubicBezTo>
                      <a:pt x="50" y="16"/>
                      <a:pt x="55" y="20"/>
                      <a:pt x="59" y="23"/>
                    </a:cubicBezTo>
                    <a:cubicBezTo>
                      <a:pt x="59" y="23"/>
                      <a:pt x="59" y="23"/>
                      <a:pt x="60" y="23"/>
                    </a:cubicBezTo>
                    <a:cubicBezTo>
                      <a:pt x="60" y="23"/>
                      <a:pt x="61" y="24"/>
                      <a:pt x="62" y="25"/>
                    </a:cubicBezTo>
                    <a:cubicBezTo>
                      <a:pt x="61" y="24"/>
                      <a:pt x="60" y="23"/>
                      <a:pt x="60" y="23"/>
                    </a:cubicBezTo>
                    <a:cubicBezTo>
                      <a:pt x="60" y="23"/>
                      <a:pt x="60" y="23"/>
                      <a:pt x="60" y="23"/>
                    </a:cubicBezTo>
                    <a:close/>
                    <a:moveTo>
                      <a:pt x="70" y="16"/>
                    </a:moveTo>
                    <a:cubicBezTo>
                      <a:pt x="68" y="14"/>
                      <a:pt x="66" y="13"/>
                      <a:pt x="64" y="11"/>
                    </a:cubicBezTo>
                    <a:cubicBezTo>
                      <a:pt x="64" y="11"/>
                      <a:pt x="64" y="12"/>
                      <a:pt x="64" y="12"/>
                    </a:cubicBezTo>
                    <a:cubicBezTo>
                      <a:pt x="64" y="12"/>
                      <a:pt x="64" y="12"/>
                      <a:pt x="64" y="12"/>
                    </a:cubicBezTo>
                    <a:cubicBezTo>
                      <a:pt x="64" y="12"/>
                      <a:pt x="64" y="12"/>
                      <a:pt x="65" y="12"/>
                    </a:cubicBezTo>
                    <a:cubicBezTo>
                      <a:pt x="65" y="13"/>
                      <a:pt x="66" y="13"/>
                      <a:pt x="67" y="14"/>
                    </a:cubicBezTo>
                    <a:cubicBezTo>
                      <a:pt x="67" y="14"/>
                      <a:pt x="67" y="14"/>
                      <a:pt x="67" y="14"/>
                    </a:cubicBezTo>
                    <a:cubicBezTo>
                      <a:pt x="68" y="15"/>
                      <a:pt x="68" y="15"/>
                      <a:pt x="69" y="16"/>
                    </a:cubicBezTo>
                    <a:cubicBezTo>
                      <a:pt x="69" y="16"/>
                      <a:pt x="69" y="16"/>
                      <a:pt x="69" y="16"/>
                    </a:cubicBezTo>
                    <a:cubicBezTo>
                      <a:pt x="70" y="17"/>
                      <a:pt x="71" y="17"/>
                      <a:pt x="72" y="18"/>
                    </a:cubicBezTo>
                    <a:cubicBezTo>
                      <a:pt x="73" y="19"/>
                      <a:pt x="74" y="20"/>
                      <a:pt x="75" y="20"/>
                    </a:cubicBezTo>
                    <a:cubicBezTo>
                      <a:pt x="75" y="20"/>
                      <a:pt x="75" y="20"/>
                      <a:pt x="75" y="21"/>
                    </a:cubicBezTo>
                    <a:cubicBezTo>
                      <a:pt x="75" y="21"/>
                      <a:pt x="75" y="21"/>
                      <a:pt x="75" y="21"/>
                    </a:cubicBezTo>
                    <a:cubicBezTo>
                      <a:pt x="75" y="20"/>
                      <a:pt x="75" y="20"/>
                      <a:pt x="76" y="20"/>
                    </a:cubicBezTo>
                    <a:cubicBezTo>
                      <a:pt x="74" y="19"/>
                      <a:pt x="72" y="17"/>
                      <a:pt x="70" y="16"/>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0" name="Freeform 123">
                <a:extLst>
                  <a:ext uri="{FF2B5EF4-FFF2-40B4-BE49-F238E27FC236}">
                    <a16:creationId xmlns:a16="http://schemas.microsoft.com/office/drawing/2014/main" id="{93444803-B579-AC88-5311-66C84DD6B47B}"/>
                  </a:ext>
                </a:extLst>
              </p:cNvPr>
              <p:cNvSpPr>
                <a:spLocks/>
              </p:cNvSpPr>
              <p:nvPr/>
            </p:nvSpPr>
            <p:spPr bwMode="auto">
              <a:xfrm>
                <a:off x="10106725" y="4623958"/>
                <a:ext cx="18377" cy="22969"/>
              </a:xfrm>
              <a:custGeom>
                <a:avLst/>
                <a:gdLst>
                  <a:gd name="T0" fmla="*/ 4 w 35"/>
                  <a:gd name="T1" fmla="*/ 47 h 47"/>
                  <a:gd name="T2" fmla="*/ 7 w 35"/>
                  <a:gd name="T3" fmla="*/ 23 h 47"/>
                  <a:gd name="T4" fmla="*/ 17 w 35"/>
                  <a:gd name="T5" fmla="*/ 9 h 47"/>
                  <a:gd name="T6" fmla="*/ 33 w 35"/>
                  <a:gd name="T7" fmla="*/ 0 h 47"/>
                  <a:gd name="T8" fmla="*/ 32 w 35"/>
                  <a:gd name="T9" fmla="*/ 7 h 47"/>
                  <a:gd name="T10" fmla="*/ 24 w 35"/>
                  <a:gd name="T11" fmla="*/ 28 h 47"/>
                  <a:gd name="T12" fmla="*/ 23 w 35"/>
                  <a:gd name="T13" fmla="*/ 33 h 47"/>
                  <a:gd name="T14" fmla="*/ 16 w 35"/>
                  <a:gd name="T15" fmla="*/ 26 h 47"/>
                  <a:gd name="T16" fmla="*/ 16 w 35"/>
                  <a:gd name="T17" fmla="*/ 26 h 47"/>
                  <a:gd name="T18" fmla="*/ 16 w 35"/>
                  <a:gd name="T19" fmla="*/ 26 h 47"/>
                  <a:gd name="T20" fmla="*/ 12 w 35"/>
                  <a:gd name="T21" fmla="*/ 34 h 47"/>
                  <a:gd name="T22" fmla="*/ 13 w 35"/>
                  <a:gd name="T23" fmla="*/ 27 h 47"/>
                  <a:gd name="T24" fmla="*/ 13 w 35"/>
                  <a:gd name="T25" fmla="*/ 26 h 47"/>
                  <a:gd name="T26" fmla="*/ 13 w 35"/>
                  <a:gd name="T27" fmla="*/ 26 h 47"/>
                  <a:gd name="T28" fmla="*/ 4 w 35"/>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7">
                    <a:moveTo>
                      <a:pt x="4" y="47"/>
                    </a:moveTo>
                    <a:cubicBezTo>
                      <a:pt x="0" y="43"/>
                      <a:pt x="2" y="31"/>
                      <a:pt x="7" y="23"/>
                    </a:cubicBezTo>
                    <a:cubicBezTo>
                      <a:pt x="11" y="18"/>
                      <a:pt x="12" y="13"/>
                      <a:pt x="17" y="9"/>
                    </a:cubicBezTo>
                    <a:cubicBezTo>
                      <a:pt x="20" y="6"/>
                      <a:pt x="24" y="1"/>
                      <a:pt x="33" y="0"/>
                    </a:cubicBezTo>
                    <a:cubicBezTo>
                      <a:pt x="35" y="0"/>
                      <a:pt x="32" y="5"/>
                      <a:pt x="32" y="7"/>
                    </a:cubicBezTo>
                    <a:cubicBezTo>
                      <a:pt x="29" y="14"/>
                      <a:pt x="26" y="21"/>
                      <a:pt x="24" y="28"/>
                    </a:cubicBezTo>
                    <a:cubicBezTo>
                      <a:pt x="23" y="32"/>
                      <a:pt x="24" y="28"/>
                      <a:pt x="23" y="33"/>
                    </a:cubicBezTo>
                    <a:cubicBezTo>
                      <a:pt x="22" y="29"/>
                      <a:pt x="19" y="26"/>
                      <a:pt x="16" y="26"/>
                    </a:cubicBezTo>
                    <a:cubicBezTo>
                      <a:pt x="16" y="26"/>
                      <a:pt x="16" y="26"/>
                      <a:pt x="16" y="26"/>
                    </a:cubicBezTo>
                    <a:cubicBezTo>
                      <a:pt x="16" y="26"/>
                      <a:pt x="16" y="26"/>
                      <a:pt x="16" y="26"/>
                    </a:cubicBezTo>
                    <a:cubicBezTo>
                      <a:pt x="14" y="29"/>
                      <a:pt x="12" y="34"/>
                      <a:pt x="12" y="34"/>
                    </a:cubicBezTo>
                    <a:cubicBezTo>
                      <a:pt x="12" y="33"/>
                      <a:pt x="12" y="30"/>
                      <a:pt x="13" y="27"/>
                    </a:cubicBezTo>
                    <a:cubicBezTo>
                      <a:pt x="13" y="26"/>
                      <a:pt x="13" y="26"/>
                      <a:pt x="13" y="26"/>
                    </a:cubicBezTo>
                    <a:cubicBezTo>
                      <a:pt x="13" y="26"/>
                      <a:pt x="13" y="26"/>
                      <a:pt x="13" y="26"/>
                    </a:cubicBezTo>
                    <a:cubicBezTo>
                      <a:pt x="8" y="28"/>
                      <a:pt x="3" y="34"/>
                      <a:pt x="4" y="47"/>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1" name="Freeform 124">
                <a:extLst>
                  <a:ext uri="{FF2B5EF4-FFF2-40B4-BE49-F238E27FC236}">
                    <a16:creationId xmlns:a16="http://schemas.microsoft.com/office/drawing/2014/main" id="{2E6A7158-97F1-D0BD-CF7B-42E58873B717}"/>
                  </a:ext>
                </a:extLst>
              </p:cNvPr>
              <p:cNvSpPr>
                <a:spLocks noEditPoints="1"/>
              </p:cNvSpPr>
              <p:nvPr/>
            </p:nvSpPr>
            <p:spPr bwMode="auto">
              <a:xfrm>
                <a:off x="10106725" y="4621661"/>
                <a:ext cx="18377" cy="25267"/>
              </a:xfrm>
              <a:custGeom>
                <a:avLst/>
                <a:gdLst>
                  <a:gd name="T0" fmla="*/ 35 w 36"/>
                  <a:gd name="T1" fmla="*/ 1 h 49"/>
                  <a:gd name="T2" fmla="*/ 34 w 36"/>
                  <a:gd name="T3" fmla="*/ 1 h 49"/>
                  <a:gd name="T4" fmla="*/ 34 w 36"/>
                  <a:gd name="T5" fmla="*/ 0 h 49"/>
                  <a:gd name="T6" fmla="*/ 31 w 36"/>
                  <a:gd name="T7" fmla="*/ 1 h 49"/>
                  <a:gd name="T8" fmla="*/ 30 w 36"/>
                  <a:gd name="T9" fmla="*/ 1 h 49"/>
                  <a:gd name="T10" fmla="*/ 19 w 36"/>
                  <a:gd name="T11" fmla="*/ 8 h 49"/>
                  <a:gd name="T12" fmla="*/ 18 w 36"/>
                  <a:gd name="T13" fmla="*/ 10 h 49"/>
                  <a:gd name="T14" fmla="*/ 11 w 36"/>
                  <a:gd name="T15" fmla="*/ 19 h 49"/>
                  <a:gd name="T16" fmla="*/ 8 w 36"/>
                  <a:gd name="T17" fmla="*/ 23 h 49"/>
                  <a:gd name="T18" fmla="*/ 4 w 36"/>
                  <a:gd name="T19" fmla="*/ 48 h 49"/>
                  <a:gd name="T20" fmla="*/ 5 w 36"/>
                  <a:gd name="T21" fmla="*/ 49 h 49"/>
                  <a:gd name="T22" fmla="*/ 5 w 36"/>
                  <a:gd name="T23" fmla="*/ 48 h 49"/>
                  <a:gd name="T24" fmla="*/ 5 w 36"/>
                  <a:gd name="T25" fmla="*/ 47 h 49"/>
                  <a:gd name="T26" fmla="*/ 13 w 36"/>
                  <a:gd name="T27" fmla="*/ 28 h 49"/>
                  <a:gd name="T28" fmla="*/ 13 w 36"/>
                  <a:gd name="T29" fmla="*/ 28 h 49"/>
                  <a:gd name="T30" fmla="*/ 13 w 36"/>
                  <a:gd name="T31" fmla="*/ 35 h 49"/>
                  <a:gd name="T32" fmla="*/ 14 w 36"/>
                  <a:gd name="T33" fmla="*/ 35 h 49"/>
                  <a:gd name="T34" fmla="*/ 17 w 36"/>
                  <a:gd name="T35" fmla="*/ 27 h 49"/>
                  <a:gd name="T36" fmla="*/ 17 w 36"/>
                  <a:gd name="T37" fmla="*/ 27 h 49"/>
                  <a:gd name="T38" fmla="*/ 23 w 36"/>
                  <a:gd name="T39" fmla="*/ 33 h 49"/>
                  <a:gd name="T40" fmla="*/ 23 w 36"/>
                  <a:gd name="T41" fmla="*/ 33 h 49"/>
                  <a:gd name="T42" fmla="*/ 23 w 36"/>
                  <a:gd name="T43" fmla="*/ 34 h 49"/>
                  <a:gd name="T44" fmla="*/ 24 w 36"/>
                  <a:gd name="T45" fmla="*/ 34 h 49"/>
                  <a:gd name="T46" fmla="*/ 25 w 36"/>
                  <a:gd name="T47" fmla="*/ 31 h 49"/>
                  <a:gd name="T48" fmla="*/ 26 w 36"/>
                  <a:gd name="T49" fmla="*/ 29 h 49"/>
                  <a:gd name="T50" fmla="*/ 30 w 36"/>
                  <a:gd name="T51" fmla="*/ 17 h 49"/>
                  <a:gd name="T52" fmla="*/ 33 w 36"/>
                  <a:gd name="T53" fmla="*/ 8 h 49"/>
                  <a:gd name="T54" fmla="*/ 34 w 36"/>
                  <a:gd name="T55" fmla="*/ 7 h 49"/>
                  <a:gd name="T56" fmla="*/ 35 w 36"/>
                  <a:gd name="T57" fmla="*/ 1 h 49"/>
                  <a:gd name="T58" fmla="*/ 32 w 36"/>
                  <a:gd name="T59" fmla="*/ 8 h 49"/>
                  <a:gd name="T60" fmla="*/ 29 w 36"/>
                  <a:gd name="T61" fmla="*/ 16 h 49"/>
                  <a:gd name="T62" fmla="*/ 25 w 36"/>
                  <a:gd name="T63" fmla="*/ 29 h 49"/>
                  <a:gd name="T64" fmla="*/ 24 w 36"/>
                  <a:gd name="T65" fmla="*/ 31 h 49"/>
                  <a:gd name="T66" fmla="*/ 24 w 36"/>
                  <a:gd name="T67" fmla="*/ 32 h 49"/>
                  <a:gd name="T68" fmla="*/ 24 w 36"/>
                  <a:gd name="T69" fmla="*/ 31 h 49"/>
                  <a:gd name="T70" fmla="*/ 17 w 36"/>
                  <a:gd name="T71" fmla="*/ 26 h 49"/>
                  <a:gd name="T72" fmla="*/ 17 w 36"/>
                  <a:gd name="T73" fmla="*/ 26 h 49"/>
                  <a:gd name="T74" fmla="*/ 16 w 36"/>
                  <a:gd name="T75" fmla="*/ 27 h 49"/>
                  <a:gd name="T76" fmla="*/ 14 w 36"/>
                  <a:gd name="T77" fmla="*/ 33 h 49"/>
                  <a:gd name="T78" fmla="*/ 14 w 36"/>
                  <a:gd name="T79" fmla="*/ 28 h 49"/>
                  <a:gd name="T80" fmla="*/ 15 w 36"/>
                  <a:gd name="T81" fmla="*/ 26 h 49"/>
                  <a:gd name="T82" fmla="*/ 13 w 36"/>
                  <a:gd name="T83" fmla="*/ 27 h 49"/>
                  <a:gd name="T84" fmla="*/ 4 w 36"/>
                  <a:gd name="T85" fmla="*/ 46 h 49"/>
                  <a:gd name="T86" fmla="*/ 4 w 36"/>
                  <a:gd name="T87" fmla="*/ 46 h 49"/>
                  <a:gd name="T88" fmla="*/ 9 w 36"/>
                  <a:gd name="T89" fmla="*/ 24 h 49"/>
                  <a:gd name="T90" fmla="*/ 12 w 36"/>
                  <a:gd name="T91" fmla="*/ 19 h 49"/>
                  <a:gd name="T92" fmla="*/ 18 w 36"/>
                  <a:gd name="T93" fmla="*/ 10 h 49"/>
                  <a:gd name="T94" fmla="*/ 20 w 36"/>
                  <a:gd name="T95" fmla="*/ 9 h 49"/>
                  <a:gd name="T96" fmla="*/ 34 w 36"/>
                  <a:gd name="T97" fmla="*/ 1 h 49"/>
                  <a:gd name="T98" fmla="*/ 34 w 36"/>
                  <a:gd name="T99" fmla="*/ 2 h 49"/>
                  <a:gd name="T100" fmla="*/ 33 w 36"/>
                  <a:gd name="T101" fmla="*/ 7 h 49"/>
                  <a:gd name="T102" fmla="*/ 32 w 36"/>
                  <a:gd name="T10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49">
                    <a:moveTo>
                      <a:pt x="35" y="1"/>
                    </a:moveTo>
                    <a:cubicBezTo>
                      <a:pt x="35" y="1"/>
                      <a:pt x="35" y="1"/>
                      <a:pt x="34" y="1"/>
                    </a:cubicBezTo>
                    <a:cubicBezTo>
                      <a:pt x="34" y="1"/>
                      <a:pt x="34" y="0"/>
                      <a:pt x="34" y="0"/>
                    </a:cubicBezTo>
                    <a:cubicBezTo>
                      <a:pt x="33" y="1"/>
                      <a:pt x="32" y="1"/>
                      <a:pt x="31" y="1"/>
                    </a:cubicBezTo>
                    <a:cubicBezTo>
                      <a:pt x="30" y="1"/>
                      <a:pt x="30" y="1"/>
                      <a:pt x="30" y="1"/>
                    </a:cubicBezTo>
                    <a:cubicBezTo>
                      <a:pt x="25" y="2"/>
                      <a:pt x="22" y="6"/>
                      <a:pt x="19" y="8"/>
                    </a:cubicBezTo>
                    <a:cubicBezTo>
                      <a:pt x="19" y="9"/>
                      <a:pt x="18" y="9"/>
                      <a:pt x="18" y="10"/>
                    </a:cubicBezTo>
                    <a:cubicBezTo>
                      <a:pt x="15" y="13"/>
                      <a:pt x="13" y="16"/>
                      <a:pt x="11" y="19"/>
                    </a:cubicBezTo>
                    <a:cubicBezTo>
                      <a:pt x="10" y="20"/>
                      <a:pt x="9" y="22"/>
                      <a:pt x="8" y="23"/>
                    </a:cubicBezTo>
                    <a:cubicBezTo>
                      <a:pt x="2" y="32"/>
                      <a:pt x="0" y="44"/>
                      <a:pt x="4" y="48"/>
                    </a:cubicBezTo>
                    <a:cubicBezTo>
                      <a:pt x="5" y="49"/>
                      <a:pt x="5" y="49"/>
                      <a:pt x="5" y="49"/>
                    </a:cubicBezTo>
                    <a:cubicBezTo>
                      <a:pt x="5" y="48"/>
                      <a:pt x="5" y="48"/>
                      <a:pt x="5" y="48"/>
                    </a:cubicBezTo>
                    <a:cubicBezTo>
                      <a:pt x="5" y="47"/>
                      <a:pt x="5" y="47"/>
                      <a:pt x="5" y="47"/>
                    </a:cubicBezTo>
                    <a:cubicBezTo>
                      <a:pt x="5" y="37"/>
                      <a:pt x="8" y="30"/>
                      <a:pt x="13" y="28"/>
                    </a:cubicBezTo>
                    <a:cubicBezTo>
                      <a:pt x="13" y="28"/>
                      <a:pt x="13" y="28"/>
                      <a:pt x="13" y="28"/>
                    </a:cubicBezTo>
                    <a:cubicBezTo>
                      <a:pt x="13" y="31"/>
                      <a:pt x="12" y="34"/>
                      <a:pt x="13" y="35"/>
                    </a:cubicBezTo>
                    <a:cubicBezTo>
                      <a:pt x="14" y="35"/>
                      <a:pt x="14" y="35"/>
                      <a:pt x="14" y="35"/>
                    </a:cubicBezTo>
                    <a:cubicBezTo>
                      <a:pt x="14" y="35"/>
                      <a:pt x="16" y="31"/>
                      <a:pt x="17" y="27"/>
                    </a:cubicBezTo>
                    <a:cubicBezTo>
                      <a:pt x="17" y="27"/>
                      <a:pt x="17" y="27"/>
                      <a:pt x="17" y="27"/>
                    </a:cubicBezTo>
                    <a:cubicBezTo>
                      <a:pt x="20" y="28"/>
                      <a:pt x="22" y="30"/>
                      <a:pt x="23" y="33"/>
                    </a:cubicBezTo>
                    <a:cubicBezTo>
                      <a:pt x="23" y="33"/>
                      <a:pt x="23" y="33"/>
                      <a:pt x="23" y="33"/>
                    </a:cubicBezTo>
                    <a:cubicBezTo>
                      <a:pt x="23" y="33"/>
                      <a:pt x="23" y="33"/>
                      <a:pt x="23" y="34"/>
                    </a:cubicBezTo>
                    <a:cubicBezTo>
                      <a:pt x="24" y="34"/>
                      <a:pt x="24" y="34"/>
                      <a:pt x="24" y="34"/>
                    </a:cubicBezTo>
                    <a:cubicBezTo>
                      <a:pt x="25" y="32"/>
                      <a:pt x="25" y="31"/>
                      <a:pt x="25" y="31"/>
                    </a:cubicBezTo>
                    <a:cubicBezTo>
                      <a:pt x="25" y="31"/>
                      <a:pt x="25" y="31"/>
                      <a:pt x="26" y="29"/>
                    </a:cubicBezTo>
                    <a:cubicBezTo>
                      <a:pt x="27" y="25"/>
                      <a:pt x="29" y="21"/>
                      <a:pt x="30" y="17"/>
                    </a:cubicBezTo>
                    <a:cubicBezTo>
                      <a:pt x="31" y="14"/>
                      <a:pt x="32" y="11"/>
                      <a:pt x="33" y="8"/>
                    </a:cubicBezTo>
                    <a:cubicBezTo>
                      <a:pt x="33" y="8"/>
                      <a:pt x="34" y="8"/>
                      <a:pt x="34" y="7"/>
                    </a:cubicBezTo>
                    <a:cubicBezTo>
                      <a:pt x="35" y="5"/>
                      <a:pt x="36" y="2"/>
                      <a:pt x="35" y="1"/>
                    </a:cubicBezTo>
                    <a:close/>
                    <a:moveTo>
                      <a:pt x="32" y="8"/>
                    </a:moveTo>
                    <a:cubicBezTo>
                      <a:pt x="31" y="11"/>
                      <a:pt x="30" y="14"/>
                      <a:pt x="29" y="16"/>
                    </a:cubicBezTo>
                    <a:cubicBezTo>
                      <a:pt x="28" y="20"/>
                      <a:pt x="26" y="24"/>
                      <a:pt x="25" y="29"/>
                    </a:cubicBezTo>
                    <a:cubicBezTo>
                      <a:pt x="24" y="31"/>
                      <a:pt x="24" y="31"/>
                      <a:pt x="24" y="31"/>
                    </a:cubicBezTo>
                    <a:cubicBezTo>
                      <a:pt x="24" y="31"/>
                      <a:pt x="24" y="31"/>
                      <a:pt x="24" y="32"/>
                    </a:cubicBezTo>
                    <a:cubicBezTo>
                      <a:pt x="24" y="32"/>
                      <a:pt x="24" y="31"/>
                      <a:pt x="24" y="31"/>
                    </a:cubicBezTo>
                    <a:cubicBezTo>
                      <a:pt x="22" y="28"/>
                      <a:pt x="20" y="27"/>
                      <a:pt x="17" y="26"/>
                    </a:cubicBezTo>
                    <a:cubicBezTo>
                      <a:pt x="17" y="26"/>
                      <a:pt x="17" y="26"/>
                      <a:pt x="17" y="26"/>
                    </a:cubicBezTo>
                    <a:cubicBezTo>
                      <a:pt x="16" y="27"/>
                      <a:pt x="16" y="27"/>
                      <a:pt x="16" y="27"/>
                    </a:cubicBezTo>
                    <a:cubicBezTo>
                      <a:pt x="15" y="29"/>
                      <a:pt x="14" y="31"/>
                      <a:pt x="14" y="33"/>
                    </a:cubicBezTo>
                    <a:cubicBezTo>
                      <a:pt x="14" y="32"/>
                      <a:pt x="14" y="30"/>
                      <a:pt x="14" y="28"/>
                    </a:cubicBezTo>
                    <a:cubicBezTo>
                      <a:pt x="15" y="26"/>
                      <a:pt x="15" y="26"/>
                      <a:pt x="15" y="26"/>
                    </a:cubicBezTo>
                    <a:cubicBezTo>
                      <a:pt x="13" y="27"/>
                      <a:pt x="13" y="27"/>
                      <a:pt x="13" y="27"/>
                    </a:cubicBezTo>
                    <a:cubicBezTo>
                      <a:pt x="8" y="29"/>
                      <a:pt x="4" y="36"/>
                      <a:pt x="4" y="46"/>
                    </a:cubicBezTo>
                    <a:cubicBezTo>
                      <a:pt x="4" y="46"/>
                      <a:pt x="4" y="46"/>
                      <a:pt x="4" y="46"/>
                    </a:cubicBezTo>
                    <a:cubicBezTo>
                      <a:pt x="2" y="42"/>
                      <a:pt x="4" y="31"/>
                      <a:pt x="9" y="24"/>
                    </a:cubicBezTo>
                    <a:cubicBezTo>
                      <a:pt x="10" y="22"/>
                      <a:pt x="11" y="21"/>
                      <a:pt x="12" y="19"/>
                    </a:cubicBezTo>
                    <a:cubicBezTo>
                      <a:pt x="13" y="16"/>
                      <a:pt x="15" y="13"/>
                      <a:pt x="18" y="10"/>
                    </a:cubicBezTo>
                    <a:cubicBezTo>
                      <a:pt x="19" y="10"/>
                      <a:pt x="19" y="9"/>
                      <a:pt x="20" y="9"/>
                    </a:cubicBezTo>
                    <a:cubicBezTo>
                      <a:pt x="23" y="6"/>
                      <a:pt x="27" y="2"/>
                      <a:pt x="34" y="1"/>
                    </a:cubicBezTo>
                    <a:cubicBezTo>
                      <a:pt x="34" y="1"/>
                      <a:pt x="34" y="2"/>
                      <a:pt x="34" y="2"/>
                    </a:cubicBezTo>
                    <a:cubicBezTo>
                      <a:pt x="35" y="2"/>
                      <a:pt x="34" y="5"/>
                      <a:pt x="33" y="7"/>
                    </a:cubicBezTo>
                    <a:cubicBezTo>
                      <a:pt x="33" y="7"/>
                      <a:pt x="32" y="8"/>
                      <a:pt x="32" y="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2" name="Freeform 125">
                <a:extLst>
                  <a:ext uri="{FF2B5EF4-FFF2-40B4-BE49-F238E27FC236}">
                    <a16:creationId xmlns:a16="http://schemas.microsoft.com/office/drawing/2014/main" id="{E0502A5B-776C-ABCC-5B0E-BC175F8428E6}"/>
                  </a:ext>
                </a:extLst>
              </p:cNvPr>
              <p:cNvSpPr>
                <a:spLocks/>
              </p:cNvSpPr>
              <p:nvPr/>
            </p:nvSpPr>
            <p:spPr bwMode="auto">
              <a:xfrm>
                <a:off x="10120508" y="4626255"/>
                <a:ext cx="20675" cy="29861"/>
              </a:xfrm>
              <a:custGeom>
                <a:avLst/>
                <a:gdLst>
                  <a:gd name="T0" fmla="*/ 16 w 39"/>
                  <a:gd name="T1" fmla="*/ 62 h 62"/>
                  <a:gd name="T2" fmla="*/ 13 w 39"/>
                  <a:gd name="T3" fmla="*/ 62 h 62"/>
                  <a:gd name="T4" fmla="*/ 8 w 39"/>
                  <a:gd name="T5" fmla="*/ 61 h 62"/>
                  <a:gd name="T6" fmla="*/ 12 w 39"/>
                  <a:gd name="T7" fmla="*/ 28 h 62"/>
                  <a:gd name="T8" fmla="*/ 10 w 39"/>
                  <a:gd name="T9" fmla="*/ 27 h 62"/>
                  <a:gd name="T10" fmla="*/ 10 w 39"/>
                  <a:gd name="T11" fmla="*/ 28 h 62"/>
                  <a:gd name="T12" fmla="*/ 7 w 39"/>
                  <a:gd name="T13" fmla="*/ 36 h 62"/>
                  <a:gd name="T14" fmla="*/ 8 w 39"/>
                  <a:gd name="T15" fmla="*/ 27 h 62"/>
                  <a:gd name="T16" fmla="*/ 8 w 39"/>
                  <a:gd name="T17" fmla="*/ 27 h 62"/>
                  <a:gd name="T18" fmla="*/ 7 w 39"/>
                  <a:gd name="T19" fmla="*/ 27 h 62"/>
                  <a:gd name="T20" fmla="*/ 0 w 39"/>
                  <a:gd name="T21" fmla="*/ 30 h 62"/>
                  <a:gd name="T22" fmla="*/ 10 w 39"/>
                  <a:gd name="T23" fmla="*/ 12 h 62"/>
                  <a:gd name="T24" fmla="*/ 25 w 39"/>
                  <a:gd name="T25" fmla="*/ 1 h 62"/>
                  <a:gd name="T26" fmla="*/ 36 w 39"/>
                  <a:gd name="T27" fmla="*/ 42 h 62"/>
                  <a:gd name="T28" fmla="*/ 16 w 39"/>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2">
                    <a:moveTo>
                      <a:pt x="16" y="62"/>
                    </a:moveTo>
                    <a:cubicBezTo>
                      <a:pt x="15" y="62"/>
                      <a:pt x="14" y="62"/>
                      <a:pt x="13" y="62"/>
                    </a:cubicBezTo>
                    <a:cubicBezTo>
                      <a:pt x="10" y="62"/>
                      <a:pt x="11" y="62"/>
                      <a:pt x="8" y="61"/>
                    </a:cubicBezTo>
                    <a:cubicBezTo>
                      <a:pt x="21" y="49"/>
                      <a:pt x="20" y="33"/>
                      <a:pt x="12" y="28"/>
                    </a:cubicBezTo>
                    <a:cubicBezTo>
                      <a:pt x="10" y="27"/>
                      <a:pt x="10" y="27"/>
                      <a:pt x="10" y="27"/>
                    </a:cubicBezTo>
                    <a:cubicBezTo>
                      <a:pt x="10" y="28"/>
                      <a:pt x="10" y="28"/>
                      <a:pt x="10" y="28"/>
                    </a:cubicBezTo>
                    <a:cubicBezTo>
                      <a:pt x="9" y="30"/>
                      <a:pt x="7" y="33"/>
                      <a:pt x="7" y="36"/>
                    </a:cubicBezTo>
                    <a:cubicBezTo>
                      <a:pt x="6" y="34"/>
                      <a:pt x="7" y="29"/>
                      <a:pt x="8" y="27"/>
                    </a:cubicBezTo>
                    <a:cubicBezTo>
                      <a:pt x="8" y="27"/>
                      <a:pt x="8" y="27"/>
                      <a:pt x="8" y="27"/>
                    </a:cubicBezTo>
                    <a:cubicBezTo>
                      <a:pt x="7" y="27"/>
                      <a:pt x="7" y="27"/>
                      <a:pt x="7" y="27"/>
                    </a:cubicBezTo>
                    <a:cubicBezTo>
                      <a:pt x="5" y="27"/>
                      <a:pt x="2" y="28"/>
                      <a:pt x="0" y="30"/>
                    </a:cubicBezTo>
                    <a:cubicBezTo>
                      <a:pt x="3" y="25"/>
                      <a:pt x="6" y="17"/>
                      <a:pt x="10" y="12"/>
                    </a:cubicBezTo>
                    <a:cubicBezTo>
                      <a:pt x="13" y="6"/>
                      <a:pt x="20" y="0"/>
                      <a:pt x="25" y="1"/>
                    </a:cubicBezTo>
                    <a:cubicBezTo>
                      <a:pt x="38" y="5"/>
                      <a:pt x="39" y="27"/>
                      <a:pt x="36" y="42"/>
                    </a:cubicBezTo>
                    <a:cubicBezTo>
                      <a:pt x="35" y="47"/>
                      <a:pt x="33" y="62"/>
                      <a:pt x="16" y="62"/>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3" name="Freeform 126">
                <a:extLst>
                  <a:ext uri="{FF2B5EF4-FFF2-40B4-BE49-F238E27FC236}">
                    <a16:creationId xmlns:a16="http://schemas.microsoft.com/office/drawing/2014/main" id="{35514EE0-2F8D-7FCC-7F33-AECA90687C1C}"/>
                  </a:ext>
                </a:extLst>
              </p:cNvPr>
              <p:cNvSpPr>
                <a:spLocks noEditPoints="1"/>
              </p:cNvSpPr>
              <p:nvPr/>
            </p:nvSpPr>
            <p:spPr bwMode="auto">
              <a:xfrm>
                <a:off x="10120508" y="4623958"/>
                <a:ext cx="20675" cy="32157"/>
              </a:xfrm>
              <a:custGeom>
                <a:avLst/>
                <a:gdLst>
                  <a:gd name="T0" fmla="*/ 27 w 41"/>
                  <a:gd name="T1" fmla="*/ 2 h 64"/>
                  <a:gd name="T2" fmla="*/ 10 w 41"/>
                  <a:gd name="T3" fmla="*/ 13 h 64"/>
                  <a:gd name="T4" fmla="*/ 2 w 41"/>
                  <a:gd name="T5" fmla="*/ 28 h 64"/>
                  <a:gd name="T6" fmla="*/ 0 w 41"/>
                  <a:gd name="T7" fmla="*/ 31 h 64"/>
                  <a:gd name="T8" fmla="*/ 1 w 41"/>
                  <a:gd name="T9" fmla="*/ 31 h 64"/>
                  <a:gd name="T10" fmla="*/ 2 w 41"/>
                  <a:gd name="T11" fmla="*/ 31 h 64"/>
                  <a:gd name="T12" fmla="*/ 8 w 41"/>
                  <a:gd name="T13" fmla="*/ 28 h 64"/>
                  <a:gd name="T14" fmla="*/ 8 w 41"/>
                  <a:gd name="T15" fmla="*/ 28 h 64"/>
                  <a:gd name="T16" fmla="*/ 7 w 41"/>
                  <a:gd name="T17" fmla="*/ 37 h 64"/>
                  <a:gd name="T18" fmla="*/ 8 w 41"/>
                  <a:gd name="T19" fmla="*/ 37 h 64"/>
                  <a:gd name="T20" fmla="*/ 11 w 41"/>
                  <a:gd name="T21" fmla="*/ 29 h 64"/>
                  <a:gd name="T22" fmla="*/ 12 w 41"/>
                  <a:gd name="T23" fmla="*/ 29 h 64"/>
                  <a:gd name="T24" fmla="*/ 13 w 41"/>
                  <a:gd name="T25" fmla="*/ 30 h 64"/>
                  <a:gd name="T26" fmla="*/ 18 w 41"/>
                  <a:gd name="T27" fmla="*/ 40 h 64"/>
                  <a:gd name="T28" fmla="*/ 9 w 41"/>
                  <a:gd name="T29" fmla="*/ 62 h 64"/>
                  <a:gd name="T30" fmla="*/ 9 w 41"/>
                  <a:gd name="T31" fmla="*/ 62 h 64"/>
                  <a:gd name="T32" fmla="*/ 8 w 41"/>
                  <a:gd name="T33" fmla="*/ 62 h 64"/>
                  <a:gd name="T34" fmla="*/ 9 w 41"/>
                  <a:gd name="T35" fmla="*/ 63 h 64"/>
                  <a:gd name="T36" fmla="*/ 10 w 41"/>
                  <a:gd name="T37" fmla="*/ 63 h 64"/>
                  <a:gd name="T38" fmla="*/ 13 w 41"/>
                  <a:gd name="T39" fmla="*/ 64 h 64"/>
                  <a:gd name="T40" fmla="*/ 14 w 41"/>
                  <a:gd name="T41" fmla="*/ 64 h 64"/>
                  <a:gd name="T42" fmla="*/ 17 w 41"/>
                  <a:gd name="T43" fmla="*/ 64 h 64"/>
                  <a:gd name="T44" fmla="*/ 17 w 41"/>
                  <a:gd name="T45" fmla="*/ 64 h 64"/>
                  <a:gd name="T46" fmla="*/ 27 w 41"/>
                  <a:gd name="T47" fmla="*/ 62 h 64"/>
                  <a:gd name="T48" fmla="*/ 28 w 41"/>
                  <a:gd name="T49" fmla="*/ 61 h 64"/>
                  <a:gd name="T50" fmla="*/ 28 w 41"/>
                  <a:gd name="T51" fmla="*/ 61 h 64"/>
                  <a:gd name="T52" fmla="*/ 38 w 41"/>
                  <a:gd name="T53" fmla="*/ 43 h 64"/>
                  <a:gd name="T54" fmla="*/ 38 w 41"/>
                  <a:gd name="T55" fmla="*/ 43 h 64"/>
                  <a:gd name="T56" fmla="*/ 27 w 41"/>
                  <a:gd name="T57" fmla="*/ 2 h 64"/>
                  <a:gd name="T58" fmla="*/ 24 w 41"/>
                  <a:gd name="T59" fmla="*/ 62 h 64"/>
                  <a:gd name="T60" fmla="*/ 17 w 41"/>
                  <a:gd name="T61" fmla="*/ 63 h 64"/>
                  <a:gd name="T62" fmla="*/ 14 w 41"/>
                  <a:gd name="T63" fmla="*/ 63 h 64"/>
                  <a:gd name="T64" fmla="*/ 13 w 41"/>
                  <a:gd name="T65" fmla="*/ 63 h 64"/>
                  <a:gd name="T66" fmla="*/ 10 w 41"/>
                  <a:gd name="T67" fmla="*/ 62 h 64"/>
                  <a:gd name="T68" fmla="*/ 10 w 41"/>
                  <a:gd name="T69" fmla="*/ 62 h 64"/>
                  <a:gd name="T70" fmla="*/ 10 w 41"/>
                  <a:gd name="T71" fmla="*/ 62 h 64"/>
                  <a:gd name="T72" fmla="*/ 19 w 41"/>
                  <a:gd name="T73" fmla="*/ 40 h 64"/>
                  <a:gd name="T74" fmla="*/ 14 w 41"/>
                  <a:gd name="T75" fmla="*/ 29 h 64"/>
                  <a:gd name="T76" fmla="*/ 11 w 41"/>
                  <a:gd name="T77" fmla="*/ 28 h 64"/>
                  <a:gd name="T78" fmla="*/ 11 w 41"/>
                  <a:gd name="T79" fmla="*/ 28 h 64"/>
                  <a:gd name="T80" fmla="*/ 8 w 41"/>
                  <a:gd name="T81" fmla="*/ 35 h 64"/>
                  <a:gd name="T82" fmla="*/ 9 w 41"/>
                  <a:gd name="T83" fmla="*/ 28 h 64"/>
                  <a:gd name="T84" fmla="*/ 10 w 41"/>
                  <a:gd name="T85" fmla="*/ 27 h 64"/>
                  <a:gd name="T86" fmla="*/ 8 w 41"/>
                  <a:gd name="T87" fmla="*/ 27 h 64"/>
                  <a:gd name="T88" fmla="*/ 3 w 41"/>
                  <a:gd name="T89" fmla="*/ 29 h 64"/>
                  <a:gd name="T90" fmla="*/ 2 w 41"/>
                  <a:gd name="T91" fmla="*/ 30 h 64"/>
                  <a:gd name="T92" fmla="*/ 3 w 41"/>
                  <a:gd name="T93" fmla="*/ 28 h 64"/>
                  <a:gd name="T94" fmla="*/ 11 w 41"/>
                  <a:gd name="T95" fmla="*/ 13 h 64"/>
                  <a:gd name="T96" fmla="*/ 26 w 41"/>
                  <a:gd name="T97" fmla="*/ 3 h 64"/>
                  <a:gd name="T98" fmla="*/ 26 w 41"/>
                  <a:gd name="T99" fmla="*/ 3 h 64"/>
                  <a:gd name="T100" fmla="*/ 28 w 41"/>
                  <a:gd name="T101" fmla="*/ 3 h 64"/>
                  <a:gd name="T102" fmla="*/ 29 w 41"/>
                  <a:gd name="T103" fmla="*/ 4 h 64"/>
                  <a:gd name="T104" fmla="*/ 36 w 41"/>
                  <a:gd name="T105" fmla="*/ 16 h 64"/>
                  <a:gd name="T106" fmla="*/ 37 w 41"/>
                  <a:gd name="T107" fmla="*/ 19 h 64"/>
                  <a:gd name="T108" fmla="*/ 38 w 41"/>
                  <a:gd name="T109" fmla="*/ 21 h 64"/>
                  <a:gd name="T110" fmla="*/ 37 w 41"/>
                  <a:gd name="T111" fmla="*/ 42 h 64"/>
                  <a:gd name="T112" fmla="*/ 37 w 41"/>
                  <a:gd name="T113" fmla="*/ 43 h 64"/>
                  <a:gd name="T114" fmla="*/ 36 w 41"/>
                  <a:gd name="T115" fmla="*/ 45 h 64"/>
                  <a:gd name="T116" fmla="*/ 36 w 41"/>
                  <a:gd name="T117" fmla="*/ 45 h 64"/>
                  <a:gd name="T118" fmla="*/ 33 w 41"/>
                  <a:gd name="T119" fmla="*/ 55 h 64"/>
                  <a:gd name="T120" fmla="*/ 31 w 41"/>
                  <a:gd name="T121" fmla="*/ 57 h 64"/>
                  <a:gd name="T122" fmla="*/ 24 w 41"/>
                  <a:gd name="T123"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 h="64">
                    <a:moveTo>
                      <a:pt x="27" y="2"/>
                    </a:moveTo>
                    <a:cubicBezTo>
                      <a:pt x="20" y="0"/>
                      <a:pt x="13" y="8"/>
                      <a:pt x="10" y="13"/>
                    </a:cubicBezTo>
                    <a:cubicBezTo>
                      <a:pt x="7" y="17"/>
                      <a:pt x="4" y="23"/>
                      <a:pt x="2" y="28"/>
                    </a:cubicBezTo>
                    <a:cubicBezTo>
                      <a:pt x="1" y="29"/>
                      <a:pt x="1" y="30"/>
                      <a:pt x="0" y="31"/>
                    </a:cubicBezTo>
                    <a:cubicBezTo>
                      <a:pt x="1" y="31"/>
                      <a:pt x="1" y="31"/>
                      <a:pt x="1" y="31"/>
                    </a:cubicBezTo>
                    <a:cubicBezTo>
                      <a:pt x="1" y="31"/>
                      <a:pt x="2" y="31"/>
                      <a:pt x="2" y="31"/>
                    </a:cubicBezTo>
                    <a:cubicBezTo>
                      <a:pt x="4" y="29"/>
                      <a:pt x="6" y="29"/>
                      <a:pt x="8" y="28"/>
                    </a:cubicBezTo>
                    <a:cubicBezTo>
                      <a:pt x="8" y="28"/>
                      <a:pt x="8" y="28"/>
                      <a:pt x="8" y="28"/>
                    </a:cubicBezTo>
                    <a:cubicBezTo>
                      <a:pt x="7" y="31"/>
                      <a:pt x="6" y="35"/>
                      <a:pt x="7" y="37"/>
                    </a:cubicBezTo>
                    <a:cubicBezTo>
                      <a:pt x="8" y="37"/>
                      <a:pt x="8" y="37"/>
                      <a:pt x="8" y="37"/>
                    </a:cubicBezTo>
                    <a:cubicBezTo>
                      <a:pt x="8" y="34"/>
                      <a:pt x="10" y="31"/>
                      <a:pt x="11" y="29"/>
                    </a:cubicBezTo>
                    <a:cubicBezTo>
                      <a:pt x="12" y="29"/>
                      <a:pt x="12" y="29"/>
                      <a:pt x="12" y="29"/>
                    </a:cubicBezTo>
                    <a:cubicBezTo>
                      <a:pt x="13" y="30"/>
                      <a:pt x="13" y="30"/>
                      <a:pt x="13" y="30"/>
                    </a:cubicBezTo>
                    <a:cubicBezTo>
                      <a:pt x="16" y="31"/>
                      <a:pt x="18" y="35"/>
                      <a:pt x="18" y="40"/>
                    </a:cubicBezTo>
                    <a:cubicBezTo>
                      <a:pt x="19" y="47"/>
                      <a:pt x="16" y="55"/>
                      <a:pt x="9" y="62"/>
                    </a:cubicBezTo>
                    <a:cubicBezTo>
                      <a:pt x="9" y="62"/>
                      <a:pt x="9" y="62"/>
                      <a:pt x="9" y="62"/>
                    </a:cubicBezTo>
                    <a:cubicBezTo>
                      <a:pt x="8" y="62"/>
                      <a:pt x="8" y="62"/>
                      <a:pt x="8" y="62"/>
                    </a:cubicBezTo>
                    <a:cubicBezTo>
                      <a:pt x="9" y="63"/>
                      <a:pt x="9" y="63"/>
                      <a:pt x="9" y="63"/>
                    </a:cubicBezTo>
                    <a:cubicBezTo>
                      <a:pt x="9" y="63"/>
                      <a:pt x="10" y="63"/>
                      <a:pt x="10" y="63"/>
                    </a:cubicBezTo>
                    <a:cubicBezTo>
                      <a:pt x="11" y="63"/>
                      <a:pt x="11" y="63"/>
                      <a:pt x="13" y="64"/>
                    </a:cubicBezTo>
                    <a:cubicBezTo>
                      <a:pt x="14" y="64"/>
                      <a:pt x="14" y="64"/>
                      <a:pt x="14" y="64"/>
                    </a:cubicBezTo>
                    <a:cubicBezTo>
                      <a:pt x="15" y="64"/>
                      <a:pt x="16" y="64"/>
                      <a:pt x="17" y="64"/>
                    </a:cubicBezTo>
                    <a:cubicBezTo>
                      <a:pt x="17" y="64"/>
                      <a:pt x="17" y="64"/>
                      <a:pt x="17" y="64"/>
                    </a:cubicBezTo>
                    <a:cubicBezTo>
                      <a:pt x="21" y="64"/>
                      <a:pt x="24" y="63"/>
                      <a:pt x="27" y="62"/>
                    </a:cubicBezTo>
                    <a:cubicBezTo>
                      <a:pt x="27" y="61"/>
                      <a:pt x="28" y="61"/>
                      <a:pt x="28" y="61"/>
                    </a:cubicBezTo>
                    <a:cubicBezTo>
                      <a:pt x="28" y="61"/>
                      <a:pt x="28" y="61"/>
                      <a:pt x="28" y="61"/>
                    </a:cubicBezTo>
                    <a:cubicBezTo>
                      <a:pt x="35" y="56"/>
                      <a:pt x="37" y="47"/>
                      <a:pt x="38" y="43"/>
                    </a:cubicBezTo>
                    <a:cubicBezTo>
                      <a:pt x="38" y="43"/>
                      <a:pt x="38" y="43"/>
                      <a:pt x="38" y="43"/>
                    </a:cubicBezTo>
                    <a:cubicBezTo>
                      <a:pt x="41" y="28"/>
                      <a:pt x="39" y="6"/>
                      <a:pt x="27" y="2"/>
                    </a:cubicBezTo>
                    <a:close/>
                    <a:moveTo>
                      <a:pt x="24" y="62"/>
                    </a:moveTo>
                    <a:cubicBezTo>
                      <a:pt x="22" y="63"/>
                      <a:pt x="20" y="63"/>
                      <a:pt x="17" y="63"/>
                    </a:cubicBezTo>
                    <a:cubicBezTo>
                      <a:pt x="16" y="63"/>
                      <a:pt x="15" y="63"/>
                      <a:pt x="14" y="63"/>
                    </a:cubicBezTo>
                    <a:cubicBezTo>
                      <a:pt x="13" y="63"/>
                      <a:pt x="13" y="63"/>
                      <a:pt x="13" y="63"/>
                    </a:cubicBezTo>
                    <a:cubicBezTo>
                      <a:pt x="12" y="63"/>
                      <a:pt x="12" y="63"/>
                      <a:pt x="10" y="62"/>
                    </a:cubicBezTo>
                    <a:cubicBezTo>
                      <a:pt x="10" y="62"/>
                      <a:pt x="10" y="62"/>
                      <a:pt x="10" y="62"/>
                    </a:cubicBezTo>
                    <a:cubicBezTo>
                      <a:pt x="10" y="62"/>
                      <a:pt x="10" y="62"/>
                      <a:pt x="10" y="62"/>
                    </a:cubicBezTo>
                    <a:cubicBezTo>
                      <a:pt x="17" y="55"/>
                      <a:pt x="20" y="47"/>
                      <a:pt x="19" y="40"/>
                    </a:cubicBezTo>
                    <a:cubicBezTo>
                      <a:pt x="19" y="35"/>
                      <a:pt x="17" y="31"/>
                      <a:pt x="14" y="29"/>
                    </a:cubicBezTo>
                    <a:cubicBezTo>
                      <a:pt x="11" y="28"/>
                      <a:pt x="11" y="28"/>
                      <a:pt x="11" y="28"/>
                    </a:cubicBezTo>
                    <a:cubicBezTo>
                      <a:pt x="11" y="28"/>
                      <a:pt x="11" y="28"/>
                      <a:pt x="11" y="28"/>
                    </a:cubicBezTo>
                    <a:cubicBezTo>
                      <a:pt x="10" y="30"/>
                      <a:pt x="9" y="32"/>
                      <a:pt x="8" y="35"/>
                    </a:cubicBezTo>
                    <a:cubicBezTo>
                      <a:pt x="8" y="32"/>
                      <a:pt x="8" y="30"/>
                      <a:pt x="9" y="28"/>
                    </a:cubicBezTo>
                    <a:cubicBezTo>
                      <a:pt x="10" y="27"/>
                      <a:pt x="10" y="27"/>
                      <a:pt x="10" y="27"/>
                    </a:cubicBezTo>
                    <a:cubicBezTo>
                      <a:pt x="8" y="27"/>
                      <a:pt x="8" y="27"/>
                      <a:pt x="8" y="27"/>
                    </a:cubicBezTo>
                    <a:cubicBezTo>
                      <a:pt x="6" y="28"/>
                      <a:pt x="4" y="28"/>
                      <a:pt x="3" y="29"/>
                    </a:cubicBezTo>
                    <a:cubicBezTo>
                      <a:pt x="3" y="29"/>
                      <a:pt x="2" y="29"/>
                      <a:pt x="2" y="30"/>
                    </a:cubicBezTo>
                    <a:cubicBezTo>
                      <a:pt x="2" y="29"/>
                      <a:pt x="3" y="29"/>
                      <a:pt x="3" y="28"/>
                    </a:cubicBezTo>
                    <a:cubicBezTo>
                      <a:pt x="5" y="23"/>
                      <a:pt x="8" y="17"/>
                      <a:pt x="11" y="13"/>
                    </a:cubicBezTo>
                    <a:cubicBezTo>
                      <a:pt x="14" y="8"/>
                      <a:pt x="21" y="2"/>
                      <a:pt x="26" y="3"/>
                    </a:cubicBezTo>
                    <a:cubicBezTo>
                      <a:pt x="26" y="3"/>
                      <a:pt x="26" y="3"/>
                      <a:pt x="26" y="3"/>
                    </a:cubicBezTo>
                    <a:cubicBezTo>
                      <a:pt x="27" y="3"/>
                      <a:pt x="27" y="3"/>
                      <a:pt x="28" y="3"/>
                    </a:cubicBezTo>
                    <a:cubicBezTo>
                      <a:pt x="28" y="4"/>
                      <a:pt x="28" y="4"/>
                      <a:pt x="29" y="4"/>
                    </a:cubicBezTo>
                    <a:cubicBezTo>
                      <a:pt x="32" y="6"/>
                      <a:pt x="35" y="10"/>
                      <a:pt x="36" y="16"/>
                    </a:cubicBezTo>
                    <a:cubicBezTo>
                      <a:pt x="37" y="17"/>
                      <a:pt x="37" y="18"/>
                      <a:pt x="37" y="19"/>
                    </a:cubicBezTo>
                    <a:cubicBezTo>
                      <a:pt x="37" y="20"/>
                      <a:pt x="38" y="21"/>
                      <a:pt x="38" y="21"/>
                    </a:cubicBezTo>
                    <a:cubicBezTo>
                      <a:pt x="39" y="28"/>
                      <a:pt x="38" y="36"/>
                      <a:pt x="37" y="42"/>
                    </a:cubicBezTo>
                    <a:cubicBezTo>
                      <a:pt x="37" y="43"/>
                      <a:pt x="37" y="43"/>
                      <a:pt x="37" y="43"/>
                    </a:cubicBezTo>
                    <a:cubicBezTo>
                      <a:pt x="37" y="43"/>
                      <a:pt x="37" y="44"/>
                      <a:pt x="36" y="45"/>
                    </a:cubicBezTo>
                    <a:cubicBezTo>
                      <a:pt x="36" y="45"/>
                      <a:pt x="36" y="45"/>
                      <a:pt x="36" y="45"/>
                    </a:cubicBezTo>
                    <a:cubicBezTo>
                      <a:pt x="36" y="48"/>
                      <a:pt x="35" y="52"/>
                      <a:pt x="33" y="55"/>
                    </a:cubicBezTo>
                    <a:cubicBezTo>
                      <a:pt x="32" y="56"/>
                      <a:pt x="31" y="56"/>
                      <a:pt x="31" y="57"/>
                    </a:cubicBezTo>
                    <a:cubicBezTo>
                      <a:pt x="29" y="59"/>
                      <a:pt x="27" y="61"/>
                      <a:pt x="24" y="62"/>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4" name="Freeform 127">
                <a:extLst>
                  <a:ext uri="{FF2B5EF4-FFF2-40B4-BE49-F238E27FC236}">
                    <a16:creationId xmlns:a16="http://schemas.microsoft.com/office/drawing/2014/main" id="{5B3866D4-9265-56CF-479B-6FFD13F397B3}"/>
                  </a:ext>
                </a:extLst>
              </p:cNvPr>
              <p:cNvSpPr>
                <a:spLocks/>
              </p:cNvSpPr>
              <p:nvPr/>
            </p:nvSpPr>
            <p:spPr bwMode="auto">
              <a:xfrm>
                <a:off x="10069970" y="4653818"/>
                <a:ext cx="29864" cy="29861"/>
              </a:xfrm>
              <a:custGeom>
                <a:avLst/>
                <a:gdLst>
                  <a:gd name="T0" fmla="*/ 61 w 62"/>
                  <a:gd name="T1" fmla="*/ 47 h 58"/>
                  <a:gd name="T2" fmla="*/ 53 w 62"/>
                  <a:gd name="T3" fmla="*/ 40 h 58"/>
                  <a:gd name="T4" fmla="*/ 56 w 62"/>
                  <a:gd name="T5" fmla="*/ 29 h 58"/>
                  <a:gd name="T6" fmla="*/ 51 w 62"/>
                  <a:gd name="T7" fmla="*/ 16 h 58"/>
                  <a:gd name="T8" fmla="*/ 32 w 62"/>
                  <a:gd name="T9" fmla="*/ 2 h 58"/>
                  <a:gd name="T10" fmla="*/ 37 w 62"/>
                  <a:gd name="T11" fmla="*/ 10 h 58"/>
                  <a:gd name="T12" fmla="*/ 39 w 62"/>
                  <a:gd name="T13" fmla="*/ 19 h 58"/>
                  <a:gd name="T14" fmla="*/ 44 w 62"/>
                  <a:gd name="T15" fmla="*/ 15 h 58"/>
                  <a:gd name="T16" fmla="*/ 50 w 62"/>
                  <a:gd name="T17" fmla="*/ 27 h 58"/>
                  <a:gd name="T18" fmla="*/ 48 w 62"/>
                  <a:gd name="T19" fmla="*/ 35 h 58"/>
                  <a:gd name="T20" fmla="*/ 31 w 62"/>
                  <a:gd name="T21" fmla="*/ 27 h 58"/>
                  <a:gd name="T22" fmla="*/ 34 w 62"/>
                  <a:gd name="T23" fmla="*/ 22 h 58"/>
                  <a:gd name="T24" fmla="*/ 18 w 62"/>
                  <a:gd name="T25" fmla="*/ 17 h 58"/>
                  <a:gd name="T26" fmla="*/ 25 w 62"/>
                  <a:gd name="T27" fmla="*/ 33 h 58"/>
                  <a:gd name="T28" fmla="*/ 28 w 62"/>
                  <a:gd name="T29" fmla="*/ 29 h 58"/>
                  <a:gd name="T30" fmla="*/ 40 w 62"/>
                  <a:gd name="T31" fmla="*/ 41 h 58"/>
                  <a:gd name="T32" fmla="*/ 15 w 62"/>
                  <a:gd name="T33" fmla="*/ 44 h 58"/>
                  <a:gd name="T34" fmla="*/ 18 w 62"/>
                  <a:gd name="T35" fmla="*/ 38 h 58"/>
                  <a:gd name="T36" fmla="*/ 10 w 62"/>
                  <a:gd name="T37" fmla="*/ 38 h 58"/>
                  <a:gd name="T38" fmla="*/ 0 w 62"/>
                  <a:gd name="T39" fmla="*/ 37 h 58"/>
                  <a:gd name="T40" fmla="*/ 35 w 62"/>
                  <a:gd name="T41" fmla="*/ 53 h 58"/>
                  <a:gd name="T42" fmla="*/ 46 w 62"/>
                  <a:gd name="T43" fmla="*/ 46 h 58"/>
                  <a:gd name="T44" fmla="*/ 58 w 62"/>
                  <a:gd name="T45" fmla="*/ 57 h 58"/>
                  <a:gd name="T46" fmla="*/ 62 w 62"/>
                  <a:gd name="T47" fmla="*/ 55 h 58"/>
                  <a:gd name="T48" fmla="*/ 61 w 62"/>
                  <a:gd name="T49"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58">
                    <a:moveTo>
                      <a:pt x="61" y="47"/>
                    </a:moveTo>
                    <a:cubicBezTo>
                      <a:pt x="59" y="45"/>
                      <a:pt x="55" y="42"/>
                      <a:pt x="53" y="40"/>
                    </a:cubicBezTo>
                    <a:cubicBezTo>
                      <a:pt x="54" y="36"/>
                      <a:pt x="56" y="32"/>
                      <a:pt x="56" y="29"/>
                    </a:cubicBezTo>
                    <a:cubicBezTo>
                      <a:pt x="56" y="24"/>
                      <a:pt x="54" y="20"/>
                      <a:pt x="51" y="16"/>
                    </a:cubicBezTo>
                    <a:cubicBezTo>
                      <a:pt x="46" y="10"/>
                      <a:pt x="34" y="0"/>
                      <a:pt x="32" y="2"/>
                    </a:cubicBezTo>
                    <a:cubicBezTo>
                      <a:pt x="32" y="5"/>
                      <a:pt x="35" y="7"/>
                      <a:pt x="37" y="10"/>
                    </a:cubicBezTo>
                    <a:cubicBezTo>
                      <a:pt x="38" y="13"/>
                      <a:pt x="38" y="15"/>
                      <a:pt x="39" y="19"/>
                    </a:cubicBezTo>
                    <a:cubicBezTo>
                      <a:pt x="41" y="19"/>
                      <a:pt x="42" y="16"/>
                      <a:pt x="44" y="15"/>
                    </a:cubicBezTo>
                    <a:cubicBezTo>
                      <a:pt x="47" y="19"/>
                      <a:pt x="50" y="23"/>
                      <a:pt x="50" y="27"/>
                    </a:cubicBezTo>
                    <a:cubicBezTo>
                      <a:pt x="50" y="30"/>
                      <a:pt x="48" y="33"/>
                      <a:pt x="48" y="35"/>
                    </a:cubicBezTo>
                    <a:cubicBezTo>
                      <a:pt x="44" y="34"/>
                      <a:pt x="37" y="29"/>
                      <a:pt x="31" y="27"/>
                    </a:cubicBezTo>
                    <a:cubicBezTo>
                      <a:pt x="30" y="25"/>
                      <a:pt x="32" y="23"/>
                      <a:pt x="34" y="22"/>
                    </a:cubicBezTo>
                    <a:cubicBezTo>
                      <a:pt x="28" y="20"/>
                      <a:pt x="24" y="19"/>
                      <a:pt x="18" y="17"/>
                    </a:cubicBezTo>
                    <a:cubicBezTo>
                      <a:pt x="19" y="21"/>
                      <a:pt x="24" y="31"/>
                      <a:pt x="25" y="33"/>
                    </a:cubicBezTo>
                    <a:cubicBezTo>
                      <a:pt x="26" y="31"/>
                      <a:pt x="26" y="29"/>
                      <a:pt x="28" y="29"/>
                    </a:cubicBezTo>
                    <a:cubicBezTo>
                      <a:pt x="31" y="32"/>
                      <a:pt x="36" y="38"/>
                      <a:pt x="40" y="41"/>
                    </a:cubicBezTo>
                    <a:cubicBezTo>
                      <a:pt x="38" y="47"/>
                      <a:pt x="21" y="48"/>
                      <a:pt x="15" y="44"/>
                    </a:cubicBezTo>
                    <a:cubicBezTo>
                      <a:pt x="15" y="42"/>
                      <a:pt x="17" y="41"/>
                      <a:pt x="18" y="38"/>
                    </a:cubicBezTo>
                    <a:cubicBezTo>
                      <a:pt x="17" y="38"/>
                      <a:pt x="13" y="39"/>
                      <a:pt x="10" y="38"/>
                    </a:cubicBezTo>
                    <a:cubicBezTo>
                      <a:pt x="7" y="38"/>
                      <a:pt x="5" y="37"/>
                      <a:pt x="0" y="37"/>
                    </a:cubicBezTo>
                    <a:cubicBezTo>
                      <a:pt x="2" y="44"/>
                      <a:pt x="21" y="58"/>
                      <a:pt x="35" y="53"/>
                    </a:cubicBezTo>
                    <a:cubicBezTo>
                      <a:pt x="38" y="53"/>
                      <a:pt x="46" y="46"/>
                      <a:pt x="46" y="46"/>
                    </a:cubicBezTo>
                    <a:cubicBezTo>
                      <a:pt x="50" y="48"/>
                      <a:pt x="54" y="53"/>
                      <a:pt x="58" y="57"/>
                    </a:cubicBezTo>
                    <a:cubicBezTo>
                      <a:pt x="60" y="55"/>
                      <a:pt x="61" y="55"/>
                      <a:pt x="62" y="55"/>
                    </a:cubicBezTo>
                    <a:cubicBezTo>
                      <a:pt x="61" y="53"/>
                      <a:pt x="60" y="50"/>
                      <a:pt x="61" y="47"/>
                    </a:cubicBezTo>
                    <a:close/>
                  </a:path>
                </a:pathLst>
              </a:custGeom>
              <a:solidFill>
                <a:srgbClr val="989897"/>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5" name="Freeform 128">
                <a:extLst>
                  <a:ext uri="{FF2B5EF4-FFF2-40B4-BE49-F238E27FC236}">
                    <a16:creationId xmlns:a16="http://schemas.microsoft.com/office/drawing/2014/main" id="{66A3F7F4-02C8-5987-F07B-A65ACC04A6CF}"/>
                  </a:ext>
                </a:extLst>
              </p:cNvPr>
              <p:cNvSpPr>
                <a:spLocks noEditPoints="1"/>
              </p:cNvSpPr>
              <p:nvPr/>
            </p:nvSpPr>
            <p:spPr bwMode="auto">
              <a:xfrm>
                <a:off x="10067674" y="4653818"/>
                <a:ext cx="34457" cy="27563"/>
              </a:xfrm>
              <a:custGeom>
                <a:avLst/>
                <a:gdLst>
                  <a:gd name="T0" fmla="*/ 62 w 64"/>
                  <a:gd name="T1" fmla="*/ 47 h 56"/>
                  <a:gd name="T2" fmla="*/ 62 w 64"/>
                  <a:gd name="T3" fmla="*/ 45 h 56"/>
                  <a:gd name="T4" fmla="*/ 57 w 64"/>
                  <a:gd name="T5" fmla="*/ 27 h 56"/>
                  <a:gd name="T6" fmla="*/ 55 w 64"/>
                  <a:gd name="T7" fmla="*/ 18 h 56"/>
                  <a:gd name="T8" fmla="*/ 52 w 64"/>
                  <a:gd name="T9" fmla="*/ 14 h 56"/>
                  <a:gd name="T10" fmla="*/ 50 w 64"/>
                  <a:gd name="T11" fmla="*/ 12 h 56"/>
                  <a:gd name="T12" fmla="*/ 47 w 64"/>
                  <a:gd name="T13" fmla="*/ 9 h 56"/>
                  <a:gd name="T14" fmla="*/ 36 w 64"/>
                  <a:gd name="T15" fmla="*/ 1 h 56"/>
                  <a:gd name="T16" fmla="*/ 32 w 64"/>
                  <a:gd name="T17" fmla="*/ 0 h 56"/>
                  <a:gd name="T18" fmla="*/ 33 w 64"/>
                  <a:gd name="T19" fmla="*/ 3 h 56"/>
                  <a:gd name="T20" fmla="*/ 35 w 64"/>
                  <a:gd name="T21" fmla="*/ 5 h 56"/>
                  <a:gd name="T22" fmla="*/ 40 w 64"/>
                  <a:gd name="T23" fmla="*/ 19 h 56"/>
                  <a:gd name="T24" fmla="*/ 43 w 64"/>
                  <a:gd name="T25" fmla="*/ 17 h 56"/>
                  <a:gd name="T26" fmla="*/ 47 w 64"/>
                  <a:gd name="T27" fmla="*/ 18 h 56"/>
                  <a:gd name="T28" fmla="*/ 48 w 64"/>
                  <a:gd name="T29" fmla="*/ 20 h 56"/>
                  <a:gd name="T30" fmla="*/ 50 w 64"/>
                  <a:gd name="T31" fmla="*/ 26 h 56"/>
                  <a:gd name="T32" fmla="*/ 49 w 64"/>
                  <a:gd name="T33" fmla="*/ 32 h 56"/>
                  <a:gd name="T34" fmla="*/ 39 w 64"/>
                  <a:gd name="T35" fmla="*/ 29 h 56"/>
                  <a:gd name="T36" fmla="*/ 32 w 64"/>
                  <a:gd name="T37" fmla="*/ 25 h 56"/>
                  <a:gd name="T38" fmla="*/ 34 w 64"/>
                  <a:gd name="T39" fmla="*/ 20 h 56"/>
                  <a:gd name="T40" fmla="*/ 25 w 64"/>
                  <a:gd name="T41" fmla="*/ 18 h 56"/>
                  <a:gd name="T42" fmla="*/ 18 w 64"/>
                  <a:gd name="T43" fmla="*/ 17 h 56"/>
                  <a:gd name="T44" fmla="*/ 22 w 64"/>
                  <a:gd name="T45" fmla="*/ 24 h 56"/>
                  <a:gd name="T46" fmla="*/ 24 w 64"/>
                  <a:gd name="T47" fmla="*/ 29 h 56"/>
                  <a:gd name="T48" fmla="*/ 26 w 64"/>
                  <a:gd name="T49" fmla="*/ 32 h 56"/>
                  <a:gd name="T50" fmla="*/ 27 w 64"/>
                  <a:gd name="T51" fmla="*/ 32 h 56"/>
                  <a:gd name="T52" fmla="*/ 29 w 64"/>
                  <a:gd name="T53" fmla="*/ 29 h 56"/>
                  <a:gd name="T54" fmla="*/ 40 w 64"/>
                  <a:gd name="T55" fmla="*/ 40 h 56"/>
                  <a:gd name="T56" fmla="*/ 38 w 64"/>
                  <a:gd name="T57" fmla="*/ 42 h 56"/>
                  <a:gd name="T58" fmla="*/ 21 w 64"/>
                  <a:gd name="T59" fmla="*/ 44 h 56"/>
                  <a:gd name="T60" fmla="*/ 16 w 64"/>
                  <a:gd name="T61" fmla="*/ 43 h 56"/>
                  <a:gd name="T62" fmla="*/ 17 w 64"/>
                  <a:gd name="T63" fmla="*/ 42 h 56"/>
                  <a:gd name="T64" fmla="*/ 18 w 64"/>
                  <a:gd name="T65" fmla="*/ 40 h 56"/>
                  <a:gd name="T66" fmla="*/ 20 w 64"/>
                  <a:gd name="T67" fmla="*/ 37 h 56"/>
                  <a:gd name="T68" fmla="*/ 10 w 64"/>
                  <a:gd name="T69" fmla="*/ 37 h 56"/>
                  <a:gd name="T70" fmla="*/ 1 w 64"/>
                  <a:gd name="T71" fmla="*/ 35 h 56"/>
                  <a:gd name="T72" fmla="*/ 15 w 64"/>
                  <a:gd name="T73" fmla="*/ 50 h 56"/>
                  <a:gd name="T74" fmla="*/ 56 w 64"/>
                  <a:gd name="T75" fmla="*/ 53 h 56"/>
                  <a:gd name="T76" fmla="*/ 60 w 64"/>
                  <a:gd name="T77" fmla="*/ 56 h 56"/>
                  <a:gd name="T78" fmla="*/ 61 w 64"/>
                  <a:gd name="T79" fmla="*/ 55 h 56"/>
                  <a:gd name="T80" fmla="*/ 64 w 64"/>
                  <a:gd name="T81" fmla="*/ 54 h 56"/>
                  <a:gd name="T82" fmla="*/ 59 w 64"/>
                  <a:gd name="T83" fmla="*/ 55 h 56"/>
                  <a:gd name="T84" fmla="*/ 46 w 64"/>
                  <a:gd name="T85" fmla="*/ 45 h 56"/>
                  <a:gd name="T86" fmla="*/ 14 w 64"/>
                  <a:gd name="T87" fmla="*/ 48 h 56"/>
                  <a:gd name="T88" fmla="*/ 11 w 64"/>
                  <a:gd name="T89" fmla="*/ 38 h 56"/>
                  <a:gd name="T90" fmla="*/ 15 w 64"/>
                  <a:gd name="T91" fmla="*/ 44 h 56"/>
                  <a:gd name="T92" fmla="*/ 41 w 64"/>
                  <a:gd name="T93" fmla="*/ 40 h 56"/>
                  <a:gd name="T94" fmla="*/ 29 w 64"/>
                  <a:gd name="T95" fmla="*/ 28 h 56"/>
                  <a:gd name="T96" fmla="*/ 19 w 64"/>
                  <a:gd name="T97" fmla="*/ 17 h 56"/>
                  <a:gd name="T98" fmla="*/ 32 w 64"/>
                  <a:gd name="T99" fmla="*/ 26 h 56"/>
                  <a:gd name="T100" fmla="*/ 49 w 64"/>
                  <a:gd name="T101" fmla="*/ 34 h 56"/>
                  <a:gd name="T102" fmla="*/ 46 w 64"/>
                  <a:gd name="T103" fmla="*/ 14 h 56"/>
                  <a:gd name="T104" fmla="*/ 38 w 64"/>
                  <a:gd name="T105" fmla="*/ 9 h 56"/>
                  <a:gd name="T106" fmla="*/ 52 w 64"/>
                  <a:gd name="T107" fmla="*/ 15 h 56"/>
                  <a:gd name="T108" fmla="*/ 53 w 64"/>
                  <a:gd name="T109" fmla="*/ 39 h 56"/>
                  <a:gd name="T110" fmla="*/ 61 w 64"/>
                  <a:gd name="T111" fmla="*/ 46 h 56"/>
                  <a:gd name="T112" fmla="*/ 62 w 64"/>
                  <a:gd name="T113"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56">
                    <a:moveTo>
                      <a:pt x="63" y="54"/>
                    </a:moveTo>
                    <a:cubicBezTo>
                      <a:pt x="63" y="53"/>
                      <a:pt x="63" y="53"/>
                      <a:pt x="63" y="53"/>
                    </a:cubicBezTo>
                    <a:cubicBezTo>
                      <a:pt x="62" y="52"/>
                      <a:pt x="62" y="50"/>
                      <a:pt x="62" y="48"/>
                    </a:cubicBezTo>
                    <a:cubicBezTo>
                      <a:pt x="62" y="48"/>
                      <a:pt x="62" y="47"/>
                      <a:pt x="62" y="47"/>
                    </a:cubicBezTo>
                    <a:cubicBezTo>
                      <a:pt x="62" y="47"/>
                      <a:pt x="62" y="46"/>
                      <a:pt x="62" y="46"/>
                    </a:cubicBezTo>
                    <a:cubicBezTo>
                      <a:pt x="63" y="46"/>
                      <a:pt x="63" y="46"/>
                      <a:pt x="63" y="46"/>
                    </a:cubicBezTo>
                    <a:cubicBezTo>
                      <a:pt x="62" y="46"/>
                      <a:pt x="62" y="46"/>
                      <a:pt x="62" y="46"/>
                    </a:cubicBezTo>
                    <a:cubicBezTo>
                      <a:pt x="62" y="45"/>
                      <a:pt x="62" y="45"/>
                      <a:pt x="62" y="45"/>
                    </a:cubicBezTo>
                    <a:cubicBezTo>
                      <a:pt x="61" y="44"/>
                      <a:pt x="60" y="43"/>
                      <a:pt x="59" y="42"/>
                    </a:cubicBezTo>
                    <a:cubicBezTo>
                      <a:pt x="57" y="41"/>
                      <a:pt x="56" y="40"/>
                      <a:pt x="55" y="38"/>
                    </a:cubicBezTo>
                    <a:cubicBezTo>
                      <a:pt x="55" y="38"/>
                      <a:pt x="55" y="37"/>
                      <a:pt x="55" y="36"/>
                    </a:cubicBezTo>
                    <a:cubicBezTo>
                      <a:pt x="56" y="34"/>
                      <a:pt x="57" y="30"/>
                      <a:pt x="57" y="27"/>
                    </a:cubicBezTo>
                    <a:cubicBezTo>
                      <a:pt x="57" y="25"/>
                      <a:pt x="56" y="22"/>
                      <a:pt x="55" y="19"/>
                    </a:cubicBezTo>
                    <a:cubicBezTo>
                      <a:pt x="55" y="19"/>
                      <a:pt x="55" y="19"/>
                      <a:pt x="55" y="19"/>
                    </a:cubicBezTo>
                    <a:cubicBezTo>
                      <a:pt x="55" y="19"/>
                      <a:pt x="55" y="18"/>
                      <a:pt x="55" y="18"/>
                    </a:cubicBezTo>
                    <a:cubicBezTo>
                      <a:pt x="55" y="18"/>
                      <a:pt x="55" y="18"/>
                      <a:pt x="55" y="18"/>
                    </a:cubicBezTo>
                    <a:cubicBezTo>
                      <a:pt x="55" y="18"/>
                      <a:pt x="55" y="18"/>
                      <a:pt x="55" y="18"/>
                    </a:cubicBezTo>
                    <a:cubicBezTo>
                      <a:pt x="55" y="18"/>
                      <a:pt x="55" y="18"/>
                      <a:pt x="55" y="18"/>
                    </a:cubicBezTo>
                    <a:cubicBezTo>
                      <a:pt x="54" y="17"/>
                      <a:pt x="53" y="16"/>
                      <a:pt x="53" y="15"/>
                    </a:cubicBezTo>
                    <a:cubicBezTo>
                      <a:pt x="52" y="15"/>
                      <a:pt x="52" y="14"/>
                      <a:pt x="52" y="14"/>
                    </a:cubicBezTo>
                    <a:cubicBezTo>
                      <a:pt x="52" y="14"/>
                      <a:pt x="52" y="14"/>
                      <a:pt x="51" y="14"/>
                    </a:cubicBezTo>
                    <a:cubicBezTo>
                      <a:pt x="51" y="13"/>
                      <a:pt x="51" y="13"/>
                      <a:pt x="51" y="13"/>
                    </a:cubicBezTo>
                    <a:cubicBezTo>
                      <a:pt x="50" y="12"/>
                      <a:pt x="50" y="12"/>
                      <a:pt x="50" y="12"/>
                    </a:cubicBezTo>
                    <a:cubicBezTo>
                      <a:pt x="50" y="12"/>
                      <a:pt x="50" y="12"/>
                      <a:pt x="50" y="12"/>
                    </a:cubicBezTo>
                    <a:cubicBezTo>
                      <a:pt x="50" y="12"/>
                      <a:pt x="50" y="12"/>
                      <a:pt x="50" y="12"/>
                    </a:cubicBezTo>
                    <a:cubicBezTo>
                      <a:pt x="50" y="11"/>
                      <a:pt x="50" y="11"/>
                      <a:pt x="50" y="11"/>
                    </a:cubicBezTo>
                    <a:cubicBezTo>
                      <a:pt x="49" y="11"/>
                      <a:pt x="49" y="11"/>
                      <a:pt x="48" y="10"/>
                    </a:cubicBezTo>
                    <a:cubicBezTo>
                      <a:pt x="48" y="10"/>
                      <a:pt x="48" y="9"/>
                      <a:pt x="47" y="9"/>
                    </a:cubicBezTo>
                    <a:cubicBezTo>
                      <a:pt x="47" y="9"/>
                      <a:pt x="46" y="8"/>
                      <a:pt x="46" y="8"/>
                    </a:cubicBezTo>
                    <a:cubicBezTo>
                      <a:pt x="43" y="5"/>
                      <a:pt x="40" y="3"/>
                      <a:pt x="37" y="1"/>
                    </a:cubicBezTo>
                    <a:cubicBezTo>
                      <a:pt x="37" y="1"/>
                      <a:pt x="36" y="1"/>
                      <a:pt x="36" y="1"/>
                    </a:cubicBezTo>
                    <a:cubicBezTo>
                      <a:pt x="36" y="1"/>
                      <a:pt x="36" y="1"/>
                      <a:pt x="36" y="1"/>
                    </a:cubicBezTo>
                    <a:cubicBezTo>
                      <a:pt x="36" y="1"/>
                      <a:pt x="36" y="1"/>
                      <a:pt x="35" y="1"/>
                    </a:cubicBezTo>
                    <a:cubicBezTo>
                      <a:pt x="35" y="0"/>
                      <a:pt x="35" y="0"/>
                      <a:pt x="35" y="0"/>
                    </a:cubicBezTo>
                    <a:cubicBezTo>
                      <a:pt x="35" y="0"/>
                      <a:pt x="34" y="0"/>
                      <a:pt x="34" y="0"/>
                    </a:cubicBezTo>
                    <a:cubicBezTo>
                      <a:pt x="33" y="0"/>
                      <a:pt x="33" y="0"/>
                      <a:pt x="32" y="0"/>
                    </a:cubicBezTo>
                    <a:cubicBezTo>
                      <a:pt x="32" y="1"/>
                      <a:pt x="32" y="1"/>
                      <a:pt x="32" y="1"/>
                    </a:cubicBezTo>
                    <a:cubicBezTo>
                      <a:pt x="32" y="1"/>
                      <a:pt x="32" y="1"/>
                      <a:pt x="32" y="1"/>
                    </a:cubicBezTo>
                    <a:cubicBezTo>
                      <a:pt x="32" y="1"/>
                      <a:pt x="32" y="2"/>
                      <a:pt x="33" y="2"/>
                    </a:cubicBezTo>
                    <a:cubicBezTo>
                      <a:pt x="33" y="2"/>
                      <a:pt x="33" y="2"/>
                      <a:pt x="33" y="3"/>
                    </a:cubicBezTo>
                    <a:cubicBezTo>
                      <a:pt x="33" y="3"/>
                      <a:pt x="33" y="3"/>
                      <a:pt x="33" y="3"/>
                    </a:cubicBezTo>
                    <a:cubicBezTo>
                      <a:pt x="33" y="3"/>
                      <a:pt x="33" y="3"/>
                      <a:pt x="33" y="3"/>
                    </a:cubicBezTo>
                    <a:cubicBezTo>
                      <a:pt x="34" y="4"/>
                      <a:pt x="34" y="4"/>
                      <a:pt x="34" y="4"/>
                    </a:cubicBezTo>
                    <a:cubicBezTo>
                      <a:pt x="34" y="5"/>
                      <a:pt x="35" y="5"/>
                      <a:pt x="35" y="5"/>
                    </a:cubicBezTo>
                    <a:cubicBezTo>
                      <a:pt x="36" y="6"/>
                      <a:pt x="37" y="8"/>
                      <a:pt x="37" y="9"/>
                    </a:cubicBezTo>
                    <a:cubicBezTo>
                      <a:pt x="38" y="12"/>
                      <a:pt x="39" y="14"/>
                      <a:pt x="40" y="18"/>
                    </a:cubicBezTo>
                    <a:cubicBezTo>
                      <a:pt x="40" y="19"/>
                      <a:pt x="40" y="19"/>
                      <a:pt x="40" y="19"/>
                    </a:cubicBezTo>
                    <a:cubicBezTo>
                      <a:pt x="40" y="19"/>
                      <a:pt x="40" y="19"/>
                      <a:pt x="40" y="19"/>
                    </a:cubicBezTo>
                    <a:cubicBezTo>
                      <a:pt x="40" y="19"/>
                      <a:pt x="40" y="19"/>
                      <a:pt x="40" y="19"/>
                    </a:cubicBezTo>
                    <a:cubicBezTo>
                      <a:pt x="40" y="19"/>
                      <a:pt x="40" y="19"/>
                      <a:pt x="40" y="19"/>
                    </a:cubicBezTo>
                    <a:cubicBezTo>
                      <a:pt x="40" y="19"/>
                      <a:pt x="40" y="19"/>
                      <a:pt x="40" y="19"/>
                    </a:cubicBezTo>
                    <a:cubicBezTo>
                      <a:pt x="42" y="18"/>
                      <a:pt x="43" y="17"/>
                      <a:pt x="43" y="17"/>
                    </a:cubicBezTo>
                    <a:cubicBezTo>
                      <a:pt x="44" y="16"/>
                      <a:pt x="44" y="15"/>
                      <a:pt x="45" y="15"/>
                    </a:cubicBezTo>
                    <a:cubicBezTo>
                      <a:pt x="45" y="15"/>
                      <a:pt x="45" y="15"/>
                      <a:pt x="45" y="15"/>
                    </a:cubicBezTo>
                    <a:cubicBezTo>
                      <a:pt x="45" y="15"/>
                      <a:pt x="45" y="15"/>
                      <a:pt x="45" y="15"/>
                    </a:cubicBezTo>
                    <a:cubicBezTo>
                      <a:pt x="46" y="16"/>
                      <a:pt x="46" y="17"/>
                      <a:pt x="47" y="18"/>
                    </a:cubicBezTo>
                    <a:cubicBezTo>
                      <a:pt x="47" y="18"/>
                      <a:pt x="47" y="18"/>
                      <a:pt x="48" y="19"/>
                    </a:cubicBezTo>
                    <a:cubicBezTo>
                      <a:pt x="48" y="19"/>
                      <a:pt x="48" y="19"/>
                      <a:pt x="48" y="19"/>
                    </a:cubicBezTo>
                    <a:cubicBezTo>
                      <a:pt x="48" y="19"/>
                      <a:pt x="48" y="19"/>
                      <a:pt x="48" y="19"/>
                    </a:cubicBezTo>
                    <a:cubicBezTo>
                      <a:pt x="48" y="19"/>
                      <a:pt x="48" y="19"/>
                      <a:pt x="48" y="20"/>
                    </a:cubicBezTo>
                    <a:cubicBezTo>
                      <a:pt x="49" y="21"/>
                      <a:pt x="49" y="22"/>
                      <a:pt x="49" y="23"/>
                    </a:cubicBezTo>
                    <a:cubicBezTo>
                      <a:pt x="50" y="23"/>
                      <a:pt x="50" y="24"/>
                      <a:pt x="50" y="25"/>
                    </a:cubicBezTo>
                    <a:cubicBezTo>
                      <a:pt x="50" y="25"/>
                      <a:pt x="50" y="25"/>
                      <a:pt x="50" y="25"/>
                    </a:cubicBezTo>
                    <a:cubicBezTo>
                      <a:pt x="50" y="25"/>
                      <a:pt x="50" y="26"/>
                      <a:pt x="50" y="26"/>
                    </a:cubicBezTo>
                    <a:cubicBezTo>
                      <a:pt x="50" y="27"/>
                      <a:pt x="50" y="27"/>
                      <a:pt x="50" y="28"/>
                    </a:cubicBezTo>
                    <a:cubicBezTo>
                      <a:pt x="50" y="28"/>
                      <a:pt x="50" y="28"/>
                      <a:pt x="50" y="29"/>
                    </a:cubicBezTo>
                    <a:cubicBezTo>
                      <a:pt x="50" y="29"/>
                      <a:pt x="50" y="30"/>
                      <a:pt x="49" y="30"/>
                    </a:cubicBezTo>
                    <a:cubicBezTo>
                      <a:pt x="49" y="31"/>
                      <a:pt x="49" y="31"/>
                      <a:pt x="49" y="32"/>
                    </a:cubicBezTo>
                    <a:cubicBezTo>
                      <a:pt x="49" y="32"/>
                      <a:pt x="49" y="32"/>
                      <a:pt x="49" y="32"/>
                    </a:cubicBezTo>
                    <a:cubicBezTo>
                      <a:pt x="49" y="33"/>
                      <a:pt x="49" y="33"/>
                      <a:pt x="48" y="33"/>
                    </a:cubicBezTo>
                    <a:cubicBezTo>
                      <a:pt x="48" y="33"/>
                      <a:pt x="48" y="33"/>
                      <a:pt x="48" y="33"/>
                    </a:cubicBezTo>
                    <a:cubicBezTo>
                      <a:pt x="46" y="32"/>
                      <a:pt x="43" y="31"/>
                      <a:pt x="39" y="29"/>
                    </a:cubicBezTo>
                    <a:cubicBezTo>
                      <a:pt x="39" y="29"/>
                      <a:pt x="39" y="29"/>
                      <a:pt x="38" y="28"/>
                    </a:cubicBezTo>
                    <a:cubicBezTo>
                      <a:pt x="37" y="27"/>
                      <a:pt x="34" y="26"/>
                      <a:pt x="33" y="25"/>
                    </a:cubicBezTo>
                    <a:cubicBezTo>
                      <a:pt x="33" y="25"/>
                      <a:pt x="32" y="25"/>
                      <a:pt x="32" y="25"/>
                    </a:cubicBezTo>
                    <a:cubicBezTo>
                      <a:pt x="32" y="25"/>
                      <a:pt x="32" y="25"/>
                      <a:pt x="32" y="25"/>
                    </a:cubicBezTo>
                    <a:cubicBezTo>
                      <a:pt x="32" y="24"/>
                      <a:pt x="34" y="23"/>
                      <a:pt x="34" y="22"/>
                    </a:cubicBezTo>
                    <a:cubicBezTo>
                      <a:pt x="35" y="21"/>
                      <a:pt x="35" y="21"/>
                      <a:pt x="35" y="21"/>
                    </a:cubicBezTo>
                    <a:cubicBezTo>
                      <a:pt x="35" y="21"/>
                      <a:pt x="35" y="21"/>
                      <a:pt x="35" y="21"/>
                    </a:cubicBezTo>
                    <a:cubicBezTo>
                      <a:pt x="34" y="21"/>
                      <a:pt x="34" y="20"/>
                      <a:pt x="34" y="20"/>
                    </a:cubicBezTo>
                    <a:cubicBezTo>
                      <a:pt x="33" y="20"/>
                      <a:pt x="33" y="20"/>
                      <a:pt x="32" y="20"/>
                    </a:cubicBezTo>
                    <a:cubicBezTo>
                      <a:pt x="31" y="20"/>
                      <a:pt x="30" y="19"/>
                      <a:pt x="30" y="19"/>
                    </a:cubicBezTo>
                    <a:cubicBezTo>
                      <a:pt x="29" y="19"/>
                      <a:pt x="28" y="18"/>
                      <a:pt x="27" y="18"/>
                    </a:cubicBezTo>
                    <a:cubicBezTo>
                      <a:pt x="26" y="18"/>
                      <a:pt x="25" y="18"/>
                      <a:pt x="25" y="18"/>
                    </a:cubicBezTo>
                    <a:cubicBezTo>
                      <a:pt x="23" y="17"/>
                      <a:pt x="22" y="17"/>
                      <a:pt x="20" y="16"/>
                    </a:cubicBezTo>
                    <a:cubicBezTo>
                      <a:pt x="20" y="16"/>
                      <a:pt x="19" y="16"/>
                      <a:pt x="19" y="16"/>
                    </a:cubicBezTo>
                    <a:cubicBezTo>
                      <a:pt x="18" y="16"/>
                      <a:pt x="18" y="16"/>
                      <a:pt x="18" y="16"/>
                    </a:cubicBezTo>
                    <a:cubicBezTo>
                      <a:pt x="18" y="17"/>
                      <a:pt x="18" y="17"/>
                      <a:pt x="18" y="17"/>
                    </a:cubicBezTo>
                    <a:cubicBezTo>
                      <a:pt x="19" y="17"/>
                      <a:pt x="19" y="19"/>
                      <a:pt x="20" y="20"/>
                    </a:cubicBezTo>
                    <a:cubicBezTo>
                      <a:pt x="20" y="20"/>
                      <a:pt x="20" y="21"/>
                      <a:pt x="20" y="21"/>
                    </a:cubicBezTo>
                    <a:cubicBezTo>
                      <a:pt x="21" y="22"/>
                      <a:pt x="21" y="22"/>
                      <a:pt x="21" y="23"/>
                    </a:cubicBezTo>
                    <a:cubicBezTo>
                      <a:pt x="21" y="24"/>
                      <a:pt x="22" y="24"/>
                      <a:pt x="22" y="24"/>
                    </a:cubicBezTo>
                    <a:cubicBezTo>
                      <a:pt x="22" y="25"/>
                      <a:pt x="22" y="25"/>
                      <a:pt x="22" y="25"/>
                    </a:cubicBezTo>
                    <a:cubicBezTo>
                      <a:pt x="22" y="25"/>
                      <a:pt x="22" y="25"/>
                      <a:pt x="22" y="25"/>
                    </a:cubicBezTo>
                    <a:cubicBezTo>
                      <a:pt x="22" y="25"/>
                      <a:pt x="22" y="26"/>
                      <a:pt x="23" y="26"/>
                    </a:cubicBezTo>
                    <a:cubicBezTo>
                      <a:pt x="23" y="27"/>
                      <a:pt x="23" y="28"/>
                      <a:pt x="24" y="29"/>
                    </a:cubicBezTo>
                    <a:cubicBezTo>
                      <a:pt x="24" y="29"/>
                      <a:pt x="24" y="30"/>
                      <a:pt x="25" y="30"/>
                    </a:cubicBezTo>
                    <a:cubicBezTo>
                      <a:pt x="25" y="31"/>
                      <a:pt x="25" y="31"/>
                      <a:pt x="25" y="31"/>
                    </a:cubicBezTo>
                    <a:cubicBezTo>
                      <a:pt x="25" y="31"/>
                      <a:pt x="25" y="31"/>
                      <a:pt x="25" y="31"/>
                    </a:cubicBezTo>
                    <a:cubicBezTo>
                      <a:pt x="26" y="32"/>
                      <a:pt x="26" y="32"/>
                      <a:pt x="26" y="32"/>
                    </a:cubicBezTo>
                    <a:cubicBezTo>
                      <a:pt x="26" y="33"/>
                      <a:pt x="26" y="33"/>
                      <a:pt x="26" y="33"/>
                    </a:cubicBezTo>
                    <a:cubicBezTo>
                      <a:pt x="26" y="33"/>
                      <a:pt x="26" y="33"/>
                      <a:pt x="26" y="33"/>
                    </a:cubicBezTo>
                    <a:cubicBezTo>
                      <a:pt x="27" y="32"/>
                      <a:pt x="27" y="32"/>
                      <a:pt x="27" y="32"/>
                    </a:cubicBezTo>
                    <a:cubicBezTo>
                      <a:pt x="27" y="32"/>
                      <a:pt x="27" y="32"/>
                      <a:pt x="27" y="32"/>
                    </a:cubicBezTo>
                    <a:cubicBezTo>
                      <a:pt x="27" y="31"/>
                      <a:pt x="27" y="30"/>
                      <a:pt x="27" y="30"/>
                    </a:cubicBezTo>
                    <a:cubicBezTo>
                      <a:pt x="27" y="30"/>
                      <a:pt x="27" y="30"/>
                      <a:pt x="27" y="30"/>
                    </a:cubicBezTo>
                    <a:cubicBezTo>
                      <a:pt x="27" y="30"/>
                      <a:pt x="27" y="30"/>
                      <a:pt x="27" y="30"/>
                    </a:cubicBezTo>
                    <a:cubicBezTo>
                      <a:pt x="28" y="29"/>
                      <a:pt x="28" y="29"/>
                      <a:pt x="29" y="29"/>
                    </a:cubicBezTo>
                    <a:cubicBezTo>
                      <a:pt x="29" y="29"/>
                      <a:pt x="29" y="29"/>
                      <a:pt x="29" y="29"/>
                    </a:cubicBezTo>
                    <a:cubicBezTo>
                      <a:pt x="30" y="30"/>
                      <a:pt x="32" y="31"/>
                      <a:pt x="33" y="33"/>
                    </a:cubicBezTo>
                    <a:cubicBezTo>
                      <a:pt x="33" y="33"/>
                      <a:pt x="33" y="33"/>
                      <a:pt x="34" y="33"/>
                    </a:cubicBezTo>
                    <a:cubicBezTo>
                      <a:pt x="36" y="36"/>
                      <a:pt x="38" y="38"/>
                      <a:pt x="40" y="40"/>
                    </a:cubicBezTo>
                    <a:cubicBezTo>
                      <a:pt x="40" y="40"/>
                      <a:pt x="40" y="41"/>
                      <a:pt x="39" y="41"/>
                    </a:cubicBezTo>
                    <a:cubicBezTo>
                      <a:pt x="39" y="41"/>
                      <a:pt x="39" y="41"/>
                      <a:pt x="39" y="41"/>
                    </a:cubicBezTo>
                    <a:cubicBezTo>
                      <a:pt x="39" y="41"/>
                      <a:pt x="39" y="41"/>
                      <a:pt x="39" y="41"/>
                    </a:cubicBezTo>
                    <a:cubicBezTo>
                      <a:pt x="39" y="42"/>
                      <a:pt x="38" y="42"/>
                      <a:pt x="38" y="42"/>
                    </a:cubicBezTo>
                    <a:cubicBezTo>
                      <a:pt x="38" y="42"/>
                      <a:pt x="37" y="43"/>
                      <a:pt x="37" y="43"/>
                    </a:cubicBezTo>
                    <a:cubicBezTo>
                      <a:pt x="33" y="45"/>
                      <a:pt x="28" y="45"/>
                      <a:pt x="23" y="45"/>
                    </a:cubicBezTo>
                    <a:cubicBezTo>
                      <a:pt x="22" y="45"/>
                      <a:pt x="22" y="45"/>
                      <a:pt x="21" y="45"/>
                    </a:cubicBezTo>
                    <a:cubicBezTo>
                      <a:pt x="21" y="44"/>
                      <a:pt x="21" y="44"/>
                      <a:pt x="21" y="44"/>
                    </a:cubicBezTo>
                    <a:cubicBezTo>
                      <a:pt x="21" y="44"/>
                      <a:pt x="21" y="44"/>
                      <a:pt x="21" y="44"/>
                    </a:cubicBezTo>
                    <a:cubicBezTo>
                      <a:pt x="21" y="44"/>
                      <a:pt x="21" y="44"/>
                      <a:pt x="21" y="44"/>
                    </a:cubicBezTo>
                    <a:cubicBezTo>
                      <a:pt x="20" y="44"/>
                      <a:pt x="20" y="44"/>
                      <a:pt x="20" y="44"/>
                    </a:cubicBezTo>
                    <a:cubicBezTo>
                      <a:pt x="19" y="44"/>
                      <a:pt x="17" y="44"/>
                      <a:pt x="16" y="43"/>
                    </a:cubicBezTo>
                    <a:cubicBezTo>
                      <a:pt x="16" y="43"/>
                      <a:pt x="16" y="43"/>
                      <a:pt x="16" y="43"/>
                    </a:cubicBezTo>
                    <a:cubicBezTo>
                      <a:pt x="16" y="43"/>
                      <a:pt x="16" y="43"/>
                      <a:pt x="16" y="43"/>
                    </a:cubicBezTo>
                    <a:cubicBezTo>
                      <a:pt x="16" y="43"/>
                      <a:pt x="16" y="42"/>
                      <a:pt x="17" y="42"/>
                    </a:cubicBezTo>
                    <a:cubicBezTo>
                      <a:pt x="17" y="42"/>
                      <a:pt x="17" y="42"/>
                      <a:pt x="17" y="42"/>
                    </a:cubicBezTo>
                    <a:cubicBezTo>
                      <a:pt x="17" y="41"/>
                      <a:pt x="17" y="41"/>
                      <a:pt x="17" y="41"/>
                    </a:cubicBezTo>
                    <a:cubicBezTo>
                      <a:pt x="17" y="41"/>
                      <a:pt x="18" y="41"/>
                      <a:pt x="18" y="40"/>
                    </a:cubicBezTo>
                    <a:cubicBezTo>
                      <a:pt x="18" y="40"/>
                      <a:pt x="18" y="40"/>
                      <a:pt x="18" y="40"/>
                    </a:cubicBezTo>
                    <a:cubicBezTo>
                      <a:pt x="18" y="40"/>
                      <a:pt x="18" y="40"/>
                      <a:pt x="18" y="40"/>
                    </a:cubicBezTo>
                    <a:cubicBezTo>
                      <a:pt x="19" y="39"/>
                      <a:pt x="19" y="39"/>
                      <a:pt x="19" y="39"/>
                    </a:cubicBezTo>
                    <a:cubicBezTo>
                      <a:pt x="19" y="39"/>
                      <a:pt x="19" y="39"/>
                      <a:pt x="19" y="39"/>
                    </a:cubicBezTo>
                    <a:cubicBezTo>
                      <a:pt x="19" y="38"/>
                      <a:pt x="19" y="38"/>
                      <a:pt x="20" y="37"/>
                    </a:cubicBezTo>
                    <a:cubicBezTo>
                      <a:pt x="20" y="37"/>
                      <a:pt x="20" y="37"/>
                      <a:pt x="20" y="37"/>
                    </a:cubicBezTo>
                    <a:cubicBezTo>
                      <a:pt x="20" y="37"/>
                      <a:pt x="20" y="37"/>
                      <a:pt x="20" y="37"/>
                    </a:cubicBezTo>
                    <a:cubicBezTo>
                      <a:pt x="19" y="37"/>
                      <a:pt x="19" y="37"/>
                      <a:pt x="19" y="37"/>
                    </a:cubicBezTo>
                    <a:cubicBezTo>
                      <a:pt x="17" y="37"/>
                      <a:pt x="14" y="37"/>
                      <a:pt x="11" y="37"/>
                    </a:cubicBezTo>
                    <a:cubicBezTo>
                      <a:pt x="10" y="37"/>
                      <a:pt x="10" y="37"/>
                      <a:pt x="10" y="37"/>
                    </a:cubicBezTo>
                    <a:cubicBezTo>
                      <a:pt x="9" y="37"/>
                      <a:pt x="8" y="37"/>
                      <a:pt x="8" y="36"/>
                    </a:cubicBezTo>
                    <a:cubicBezTo>
                      <a:pt x="7" y="36"/>
                      <a:pt x="7" y="36"/>
                      <a:pt x="7" y="36"/>
                    </a:cubicBezTo>
                    <a:cubicBezTo>
                      <a:pt x="6" y="36"/>
                      <a:pt x="6" y="36"/>
                      <a:pt x="5" y="36"/>
                    </a:cubicBezTo>
                    <a:cubicBezTo>
                      <a:pt x="4" y="36"/>
                      <a:pt x="3" y="36"/>
                      <a:pt x="1" y="35"/>
                    </a:cubicBezTo>
                    <a:cubicBezTo>
                      <a:pt x="0" y="35"/>
                      <a:pt x="0" y="35"/>
                      <a:pt x="0" y="35"/>
                    </a:cubicBezTo>
                    <a:cubicBezTo>
                      <a:pt x="1" y="36"/>
                      <a:pt x="1" y="36"/>
                      <a:pt x="1" y="36"/>
                    </a:cubicBezTo>
                    <a:cubicBezTo>
                      <a:pt x="2" y="40"/>
                      <a:pt x="8" y="46"/>
                      <a:pt x="14" y="49"/>
                    </a:cubicBezTo>
                    <a:cubicBezTo>
                      <a:pt x="15" y="49"/>
                      <a:pt x="15" y="50"/>
                      <a:pt x="15" y="50"/>
                    </a:cubicBezTo>
                    <a:cubicBezTo>
                      <a:pt x="23" y="54"/>
                      <a:pt x="30" y="55"/>
                      <a:pt x="36" y="53"/>
                    </a:cubicBezTo>
                    <a:cubicBezTo>
                      <a:pt x="38" y="53"/>
                      <a:pt x="42" y="50"/>
                      <a:pt x="47" y="46"/>
                    </a:cubicBezTo>
                    <a:cubicBezTo>
                      <a:pt x="47" y="46"/>
                      <a:pt x="47" y="46"/>
                      <a:pt x="47" y="46"/>
                    </a:cubicBezTo>
                    <a:cubicBezTo>
                      <a:pt x="50" y="47"/>
                      <a:pt x="53" y="50"/>
                      <a:pt x="56" y="53"/>
                    </a:cubicBezTo>
                    <a:cubicBezTo>
                      <a:pt x="56" y="54"/>
                      <a:pt x="57" y="55"/>
                      <a:pt x="58" y="55"/>
                    </a:cubicBezTo>
                    <a:cubicBezTo>
                      <a:pt x="58" y="56"/>
                      <a:pt x="59" y="56"/>
                      <a:pt x="59" y="56"/>
                    </a:cubicBezTo>
                    <a:cubicBezTo>
                      <a:pt x="59" y="56"/>
                      <a:pt x="59" y="56"/>
                      <a:pt x="59" y="56"/>
                    </a:cubicBezTo>
                    <a:cubicBezTo>
                      <a:pt x="60" y="56"/>
                      <a:pt x="60" y="56"/>
                      <a:pt x="60" y="56"/>
                    </a:cubicBezTo>
                    <a:cubicBezTo>
                      <a:pt x="60" y="56"/>
                      <a:pt x="60" y="56"/>
                      <a:pt x="60" y="56"/>
                    </a:cubicBezTo>
                    <a:cubicBezTo>
                      <a:pt x="60" y="56"/>
                      <a:pt x="60" y="56"/>
                      <a:pt x="60" y="55"/>
                    </a:cubicBezTo>
                    <a:cubicBezTo>
                      <a:pt x="61" y="55"/>
                      <a:pt x="61" y="55"/>
                      <a:pt x="61" y="55"/>
                    </a:cubicBezTo>
                    <a:cubicBezTo>
                      <a:pt x="61" y="55"/>
                      <a:pt x="61" y="55"/>
                      <a:pt x="61" y="55"/>
                    </a:cubicBezTo>
                    <a:cubicBezTo>
                      <a:pt x="61" y="55"/>
                      <a:pt x="61" y="55"/>
                      <a:pt x="62" y="55"/>
                    </a:cubicBezTo>
                    <a:cubicBezTo>
                      <a:pt x="62" y="54"/>
                      <a:pt x="63" y="54"/>
                      <a:pt x="63" y="54"/>
                    </a:cubicBezTo>
                    <a:cubicBezTo>
                      <a:pt x="63" y="54"/>
                      <a:pt x="63" y="54"/>
                      <a:pt x="63" y="54"/>
                    </a:cubicBezTo>
                    <a:cubicBezTo>
                      <a:pt x="64" y="54"/>
                      <a:pt x="64" y="54"/>
                      <a:pt x="64" y="54"/>
                    </a:cubicBezTo>
                    <a:lnTo>
                      <a:pt x="63" y="54"/>
                    </a:lnTo>
                    <a:close/>
                    <a:moveTo>
                      <a:pt x="60" y="55"/>
                    </a:moveTo>
                    <a:cubicBezTo>
                      <a:pt x="60" y="55"/>
                      <a:pt x="60" y="55"/>
                      <a:pt x="59" y="55"/>
                    </a:cubicBezTo>
                    <a:cubicBezTo>
                      <a:pt x="59" y="55"/>
                      <a:pt x="59" y="55"/>
                      <a:pt x="59" y="55"/>
                    </a:cubicBezTo>
                    <a:cubicBezTo>
                      <a:pt x="58" y="54"/>
                      <a:pt x="57" y="53"/>
                      <a:pt x="56" y="52"/>
                    </a:cubicBezTo>
                    <a:cubicBezTo>
                      <a:pt x="53" y="49"/>
                      <a:pt x="50" y="46"/>
                      <a:pt x="47" y="45"/>
                    </a:cubicBezTo>
                    <a:cubicBezTo>
                      <a:pt x="47" y="45"/>
                      <a:pt x="47" y="45"/>
                      <a:pt x="47" y="45"/>
                    </a:cubicBezTo>
                    <a:cubicBezTo>
                      <a:pt x="47" y="45"/>
                      <a:pt x="47" y="45"/>
                      <a:pt x="46" y="45"/>
                    </a:cubicBezTo>
                    <a:cubicBezTo>
                      <a:pt x="39" y="51"/>
                      <a:pt x="37" y="52"/>
                      <a:pt x="36" y="52"/>
                    </a:cubicBezTo>
                    <a:cubicBezTo>
                      <a:pt x="36" y="52"/>
                      <a:pt x="36" y="52"/>
                      <a:pt x="36" y="52"/>
                    </a:cubicBezTo>
                    <a:cubicBezTo>
                      <a:pt x="28" y="55"/>
                      <a:pt x="20" y="51"/>
                      <a:pt x="16" y="49"/>
                    </a:cubicBezTo>
                    <a:cubicBezTo>
                      <a:pt x="15" y="49"/>
                      <a:pt x="14" y="48"/>
                      <a:pt x="14" y="48"/>
                    </a:cubicBezTo>
                    <a:cubicBezTo>
                      <a:pt x="8" y="44"/>
                      <a:pt x="3" y="40"/>
                      <a:pt x="2" y="36"/>
                    </a:cubicBezTo>
                    <a:cubicBezTo>
                      <a:pt x="4" y="37"/>
                      <a:pt x="5" y="37"/>
                      <a:pt x="7" y="37"/>
                    </a:cubicBezTo>
                    <a:cubicBezTo>
                      <a:pt x="8" y="37"/>
                      <a:pt x="9" y="38"/>
                      <a:pt x="10" y="38"/>
                    </a:cubicBezTo>
                    <a:cubicBezTo>
                      <a:pt x="10" y="38"/>
                      <a:pt x="11" y="38"/>
                      <a:pt x="11" y="38"/>
                    </a:cubicBezTo>
                    <a:cubicBezTo>
                      <a:pt x="13" y="38"/>
                      <a:pt x="17" y="38"/>
                      <a:pt x="18" y="38"/>
                    </a:cubicBezTo>
                    <a:cubicBezTo>
                      <a:pt x="18" y="39"/>
                      <a:pt x="18" y="39"/>
                      <a:pt x="17" y="40"/>
                    </a:cubicBezTo>
                    <a:cubicBezTo>
                      <a:pt x="16" y="41"/>
                      <a:pt x="15" y="42"/>
                      <a:pt x="15" y="43"/>
                    </a:cubicBezTo>
                    <a:cubicBezTo>
                      <a:pt x="15" y="44"/>
                      <a:pt x="15" y="44"/>
                      <a:pt x="15" y="44"/>
                    </a:cubicBezTo>
                    <a:cubicBezTo>
                      <a:pt x="15" y="44"/>
                      <a:pt x="15" y="44"/>
                      <a:pt x="15" y="44"/>
                    </a:cubicBezTo>
                    <a:cubicBezTo>
                      <a:pt x="21" y="46"/>
                      <a:pt x="31" y="46"/>
                      <a:pt x="37" y="44"/>
                    </a:cubicBezTo>
                    <a:cubicBezTo>
                      <a:pt x="39" y="43"/>
                      <a:pt x="41" y="41"/>
                      <a:pt x="41" y="40"/>
                    </a:cubicBezTo>
                    <a:cubicBezTo>
                      <a:pt x="41" y="40"/>
                      <a:pt x="41" y="40"/>
                      <a:pt x="41" y="40"/>
                    </a:cubicBezTo>
                    <a:cubicBezTo>
                      <a:pt x="41" y="39"/>
                      <a:pt x="41" y="39"/>
                      <a:pt x="41" y="39"/>
                    </a:cubicBezTo>
                    <a:cubicBezTo>
                      <a:pt x="39" y="38"/>
                      <a:pt x="37" y="35"/>
                      <a:pt x="34" y="33"/>
                    </a:cubicBezTo>
                    <a:cubicBezTo>
                      <a:pt x="32" y="31"/>
                      <a:pt x="31" y="29"/>
                      <a:pt x="30" y="28"/>
                    </a:cubicBezTo>
                    <a:cubicBezTo>
                      <a:pt x="29" y="28"/>
                      <a:pt x="29" y="28"/>
                      <a:pt x="29" y="28"/>
                    </a:cubicBezTo>
                    <a:cubicBezTo>
                      <a:pt x="29" y="28"/>
                      <a:pt x="29" y="28"/>
                      <a:pt x="29" y="28"/>
                    </a:cubicBezTo>
                    <a:cubicBezTo>
                      <a:pt x="27" y="28"/>
                      <a:pt x="27" y="29"/>
                      <a:pt x="26" y="31"/>
                    </a:cubicBezTo>
                    <a:cubicBezTo>
                      <a:pt x="25" y="29"/>
                      <a:pt x="23" y="24"/>
                      <a:pt x="21" y="21"/>
                    </a:cubicBezTo>
                    <a:cubicBezTo>
                      <a:pt x="20" y="19"/>
                      <a:pt x="20" y="18"/>
                      <a:pt x="19" y="17"/>
                    </a:cubicBezTo>
                    <a:cubicBezTo>
                      <a:pt x="21" y="18"/>
                      <a:pt x="23" y="18"/>
                      <a:pt x="25" y="19"/>
                    </a:cubicBezTo>
                    <a:cubicBezTo>
                      <a:pt x="28" y="19"/>
                      <a:pt x="30" y="20"/>
                      <a:pt x="34" y="21"/>
                    </a:cubicBezTo>
                    <a:cubicBezTo>
                      <a:pt x="32" y="23"/>
                      <a:pt x="31" y="24"/>
                      <a:pt x="31" y="25"/>
                    </a:cubicBezTo>
                    <a:cubicBezTo>
                      <a:pt x="31" y="25"/>
                      <a:pt x="31" y="26"/>
                      <a:pt x="32" y="26"/>
                    </a:cubicBezTo>
                    <a:cubicBezTo>
                      <a:pt x="34" y="27"/>
                      <a:pt x="36" y="28"/>
                      <a:pt x="38" y="29"/>
                    </a:cubicBezTo>
                    <a:cubicBezTo>
                      <a:pt x="42" y="31"/>
                      <a:pt x="46" y="34"/>
                      <a:pt x="49" y="34"/>
                    </a:cubicBezTo>
                    <a:cubicBezTo>
                      <a:pt x="49" y="34"/>
                      <a:pt x="49" y="34"/>
                      <a:pt x="49" y="34"/>
                    </a:cubicBezTo>
                    <a:cubicBezTo>
                      <a:pt x="49" y="34"/>
                      <a:pt x="49" y="34"/>
                      <a:pt x="49" y="34"/>
                    </a:cubicBezTo>
                    <a:cubicBezTo>
                      <a:pt x="49" y="34"/>
                      <a:pt x="49" y="33"/>
                      <a:pt x="50" y="33"/>
                    </a:cubicBezTo>
                    <a:cubicBezTo>
                      <a:pt x="50" y="31"/>
                      <a:pt x="51" y="28"/>
                      <a:pt x="51" y="26"/>
                    </a:cubicBezTo>
                    <a:cubicBezTo>
                      <a:pt x="51" y="22"/>
                      <a:pt x="48" y="18"/>
                      <a:pt x="46" y="14"/>
                    </a:cubicBezTo>
                    <a:cubicBezTo>
                      <a:pt x="46" y="14"/>
                      <a:pt x="46" y="14"/>
                      <a:pt x="46" y="14"/>
                    </a:cubicBezTo>
                    <a:cubicBezTo>
                      <a:pt x="45" y="14"/>
                      <a:pt x="45" y="14"/>
                      <a:pt x="45" y="14"/>
                    </a:cubicBezTo>
                    <a:cubicBezTo>
                      <a:pt x="44" y="14"/>
                      <a:pt x="43" y="15"/>
                      <a:pt x="43" y="16"/>
                    </a:cubicBezTo>
                    <a:cubicBezTo>
                      <a:pt x="42" y="17"/>
                      <a:pt x="41" y="17"/>
                      <a:pt x="41" y="18"/>
                    </a:cubicBezTo>
                    <a:cubicBezTo>
                      <a:pt x="40" y="13"/>
                      <a:pt x="39" y="12"/>
                      <a:pt x="38" y="9"/>
                    </a:cubicBezTo>
                    <a:cubicBezTo>
                      <a:pt x="38" y="7"/>
                      <a:pt x="36" y="6"/>
                      <a:pt x="35" y="5"/>
                    </a:cubicBezTo>
                    <a:cubicBezTo>
                      <a:pt x="34" y="3"/>
                      <a:pt x="34" y="2"/>
                      <a:pt x="33" y="1"/>
                    </a:cubicBezTo>
                    <a:cubicBezTo>
                      <a:pt x="33" y="1"/>
                      <a:pt x="33" y="1"/>
                      <a:pt x="34" y="1"/>
                    </a:cubicBezTo>
                    <a:cubicBezTo>
                      <a:pt x="38" y="1"/>
                      <a:pt x="48" y="10"/>
                      <a:pt x="52" y="15"/>
                    </a:cubicBezTo>
                    <a:cubicBezTo>
                      <a:pt x="54" y="19"/>
                      <a:pt x="56" y="23"/>
                      <a:pt x="56" y="28"/>
                    </a:cubicBezTo>
                    <a:cubicBezTo>
                      <a:pt x="56" y="30"/>
                      <a:pt x="55" y="33"/>
                      <a:pt x="54" y="36"/>
                    </a:cubicBezTo>
                    <a:cubicBezTo>
                      <a:pt x="54" y="37"/>
                      <a:pt x="54" y="38"/>
                      <a:pt x="54" y="38"/>
                    </a:cubicBezTo>
                    <a:cubicBezTo>
                      <a:pt x="53" y="39"/>
                      <a:pt x="53" y="39"/>
                      <a:pt x="53" y="39"/>
                    </a:cubicBezTo>
                    <a:cubicBezTo>
                      <a:pt x="54" y="39"/>
                      <a:pt x="54" y="39"/>
                      <a:pt x="54" y="39"/>
                    </a:cubicBezTo>
                    <a:cubicBezTo>
                      <a:pt x="55" y="40"/>
                      <a:pt x="57" y="42"/>
                      <a:pt x="58" y="43"/>
                    </a:cubicBezTo>
                    <a:cubicBezTo>
                      <a:pt x="59" y="44"/>
                      <a:pt x="60" y="45"/>
                      <a:pt x="61" y="46"/>
                    </a:cubicBezTo>
                    <a:cubicBezTo>
                      <a:pt x="61" y="46"/>
                      <a:pt x="61" y="46"/>
                      <a:pt x="61" y="46"/>
                    </a:cubicBezTo>
                    <a:cubicBezTo>
                      <a:pt x="61" y="46"/>
                      <a:pt x="61" y="47"/>
                      <a:pt x="61" y="47"/>
                    </a:cubicBezTo>
                    <a:cubicBezTo>
                      <a:pt x="61" y="49"/>
                      <a:pt x="61" y="51"/>
                      <a:pt x="62" y="53"/>
                    </a:cubicBezTo>
                    <a:cubicBezTo>
                      <a:pt x="62" y="53"/>
                      <a:pt x="62" y="53"/>
                      <a:pt x="62" y="53"/>
                    </a:cubicBezTo>
                    <a:cubicBezTo>
                      <a:pt x="62" y="54"/>
                      <a:pt x="62" y="54"/>
                      <a:pt x="62" y="54"/>
                    </a:cubicBezTo>
                    <a:cubicBezTo>
                      <a:pt x="61" y="54"/>
                      <a:pt x="60" y="54"/>
                      <a:pt x="60" y="5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6" name="Freeform 129">
                <a:extLst>
                  <a:ext uri="{FF2B5EF4-FFF2-40B4-BE49-F238E27FC236}">
                    <a16:creationId xmlns:a16="http://schemas.microsoft.com/office/drawing/2014/main" id="{55C777E9-C5C5-AE06-5BCB-91B5F88DDA99}"/>
                  </a:ext>
                </a:extLst>
              </p:cNvPr>
              <p:cNvSpPr>
                <a:spLocks/>
              </p:cNvSpPr>
              <p:nvPr/>
            </p:nvSpPr>
            <p:spPr bwMode="auto">
              <a:xfrm>
                <a:off x="10099834" y="4674491"/>
                <a:ext cx="13783" cy="11484"/>
              </a:xfrm>
              <a:custGeom>
                <a:avLst/>
                <a:gdLst>
                  <a:gd name="T0" fmla="*/ 3 w 27"/>
                  <a:gd name="T1" fmla="*/ 6 h 22"/>
                  <a:gd name="T2" fmla="*/ 11 w 27"/>
                  <a:gd name="T3" fmla="*/ 20 h 22"/>
                  <a:gd name="T4" fmla="*/ 25 w 27"/>
                  <a:gd name="T5" fmla="*/ 15 h 22"/>
                  <a:gd name="T6" fmla="*/ 20 w 27"/>
                  <a:gd name="T7" fmla="*/ 3 h 22"/>
                  <a:gd name="T8" fmla="*/ 3 w 27"/>
                  <a:gd name="T9" fmla="*/ 6 h 22"/>
                </a:gdLst>
                <a:ahLst/>
                <a:cxnLst>
                  <a:cxn ang="0">
                    <a:pos x="T0" y="T1"/>
                  </a:cxn>
                  <a:cxn ang="0">
                    <a:pos x="T2" y="T3"/>
                  </a:cxn>
                  <a:cxn ang="0">
                    <a:pos x="T4" y="T5"/>
                  </a:cxn>
                  <a:cxn ang="0">
                    <a:pos x="T6" y="T7"/>
                  </a:cxn>
                  <a:cxn ang="0">
                    <a:pos x="T8" y="T9"/>
                  </a:cxn>
                </a:cxnLst>
                <a:rect l="0" t="0" r="r" b="b"/>
                <a:pathLst>
                  <a:path w="27" h="22">
                    <a:moveTo>
                      <a:pt x="3" y="6"/>
                    </a:moveTo>
                    <a:cubicBezTo>
                      <a:pt x="0" y="11"/>
                      <a:pt x="6" y="18"/>
                      <a:pt x="11" y="20"/>
                    </a:cubicBezTo>
                    <a:cubicBezTo>
                      <a:pt x="17" y="22"/>
                      <a:pt x="23" y="19"/>
                      <a:pt x="25" y="15"/>
                    </a:cubicBezTo>
                    <a:cubicBezTo>
                      <a:pt x="27" y="11"/>
                      <a:pt x="24" y="4"/>
                      <a:pt x="20" y="3"/>
                    </a:cubicBezTo>
                    <a:cubicBezTo>
                      <a:pt x="15" y="0"/>
                      <a:pt x="6" y="1"/>
                      <a:pt x="3" y="6"/>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7" name="Freeform 130">
                <a:extLst>
                  <a:ext uri="{FF2B5EF4-FFF2-40B4-BE49-F238E27FC236}">
                    <a16:creationId xmlns:a16="http://schemas.microsoft.com/office/drawing/2014/main" id="{52684581-E4C2-484E-8C69-24F185BC8C8D}"/>
                  </a:ext>
                </a:extLst>
              </p:cNvPr>
              <p:cNvSpPr>
                <a:spLocks noEditPoints="1"/>
              </p:cNvSpPr>
              <p:nvPr/>
            </p:nvSpPr>
            <p:spPr bwMode="auto">
              <a:xfrm>
                <a:off x="10099834" y="4674491"/>
                <a:ext cx="13783" cy="9188"/>
              </a:xfrm>
              <a:custGeom>
                <a:avLst/>
                <a:gdLst>
                  <a:gd name="T0" fmla="*/ 24 w 25"/>
                  <a:gd name="T1" fmla="*/ 8 h 21"/>
                  <a:gd name="T2" fmla="*/ 19 w 25"/>
                  <a:gd name="T3" fmla="*/ 2 h 21"/>
                  <a:gd name="T4" fmla="*/ 2 w 25"/>
                  <a:gd name="T5" fmla="*/ 5 h 21"/>
                  <a:gd name="T6" fmla="*/ 1 w 25"/>
                  <a:gd name="T7" fmla="*/ 6 h 21"/>
                  <a:gd name="T8" fmla="*/ 0 w 25"/>
                  <a:gd name="T9" fmla="*/ 7 h 21"/>
                  <a:gd name="T10" fmla="*/ 0 w 25"/>
                  <a:gd name="T11" fmla="*/ 8 h 21"/>
                  <a:gd name="T12" fmla="*/ 1 w 25"/>
                  <a:gd name="T13" fmla="*/ 13 h 21"/>
                  <a:gd name="T14" fmla="*/ 1 w 25"/>
                  <a:gd name="T15" fmla="*/ 13 h 21"/>
                  <a:gd name="T16" fmla="*/ 1 w 25"/>
                  <a:gd name="T17" fmla="*/ 14 h 21"/>
                  <a:gd name="T18" fmla="*/ 2 w 25"/>
                  <a:gd name="T19" fmla="*/ 14 h 21"/>
                  <a:gd name="T20" fmla="*/ 2 w 25"/>
                  <a:gd name="T21" fmla="*/ 15 h 21"/>
                  <a:gd name="T22" fmla="*/ 9 w 25"/>
                  <a:gd name="T23" fmla="*/ 20 h 21"/>
                  <a:gd name="T24" fmla="*/ 13 w 25"/>
                  <a:gd name="T25" fmla="*/ 21 h 21"/>
                  <a:gd name="T26" fmla="*/ 17 w 25"/>
                  <a:gd name="T27" fmla="*/ 21 h 21"/>
                  <a:gd name="T28" fmla="*/ 18 w 25"/>
                  <a:gd name="T29" fmla="*/ 20 h 21"/>
                  <a:gd name="T30" fmla="*/ 19 w 25"/>
                  <a:gd name="T31" fmla="*/ 20 h 21"/>
                  <a:gd name="T32" fmla="*/ 21 w 25"/>
                  <a:gd name="T33" fmla="*/ 18 h 21"/>
                  <a:gd name="T34" fmla="*/ 24 w 25"/>
                  <a:gd name="T35" fmla="*/ 15 h 21"/>
                  <a:gd name="T36" fmla="*/ 24 w 25"/>
                  <a:gd name="T37" fmla="*/ 8 h 21"/>
                  <a:gd name="T38" fmla="*/ 21 w 25"/>
                  <a:gd name="T39" fmla="*/ 18 h 21"/>
                  <a:gd name="T40" fmla="*/ 19 w 25"/>
                  <a:gd name="T41" fmla="*/ 19 h 21"/>
                  <a:gd name="T42" fmla="*/ 9 w 25"/>
                  <a:gd name="T43" fmla="*/ 19 h 21"/>
                  <a:gd name="T44" fmla="*/ 3 w 25"/>
                  <a:gd name="T45" fmla="*/ 15 h 21"/>
                  <a:gd name="T46" fmla="*/ 2 w 25"/>
                  <a:gd name="T47" fmla="*/ 13 h 21"/>
                  <a:gd name="T48" fmla="*/ 1 w 25"/>
                  <a:gd name="T49" fmla="*/ 12 h 21"/>
                  <a:gd name="T50" fmla="*/ 1 w 25"/>
                  <a:gd name="T51" fmla="*/ 9 h 21"/>
                  <a:gd name="T52" fmla="*/ 1 w 25"/>
                  <a:gd name="T53" fmla="*/ 8 h 21"/>
                  <a:gd name="T54" fmla="*/ 1 w 25"/>
                  <a:gd name="T55" fmla="*/ 8 h 21"/>
                  <a:gd name="T56" fmla="*/ 2 w 25"/>
                  <a:gd name="T57" fmla="*/ 6 h 21"/>
                  <a:gd name="T58" fmla="*/ 2 w 25"/>
                  <a:gd name="T59" fmla="*/ 5 h 21"/>
                  <a:gd name="T60" fmla="*/ 12 w 25"/>
                  <a:gd name="T61" fmla="*/ 2 h 21"/>
                  <a:gd name="T62" fmla="*/ 18 w 25"/>
                  <a:gd name="T63" fmla="*/ 3 h 21"/>
                  <a:gd name="T64" fmla="*/ 23 w 25"/>
                  <a:gd name="T65" fmla="*/ 8 h 21"/>
                  <a:gd name="T66" fmla="*/ 23 w 25"/>
                  <a:gd name="T67" fmla="*/ 15 h 21"/>
                  <a:gd name="T68" fmla="*/ 21 w 25"/>
                  <a:gd name="T6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24" y="8"/>
                    </a:moveTo>
                    <a:cubicBezTo>
                      <a:pt x="23" y="5"/>
                      <a:pt x="21" y="3"/>
                      <a:pt x="19" y="2"/>
                    </a:cubicBezTo>
                    <a:cubicBezTo>
                      <a:pt x="14" y="0"/>
                      <a:pt x="5" y="0"/>
                      <a:pt x="2" y="5"/>
                    </a:cubicBezTo>
                    <a:cubicBezTo>
                      <a:pt x="1" y="5"/>
                      <a:pt x="1" y="5"/>
                      <a:pt x="1" y="6"/>
                    </a:cubicBezTo>
                    <a:cubicBezTo>
                      <a:pt x="1" y="6"/>
                      <a:pt x="0" y="7"/>
                      <a:pt x="0" y="7"/>
                    </a:cubicBezTo>
                    <a:cubicBezTo>
                      <a:pt x="0" y="7"/>
                      <a:pt x="0" y="8"/>
                      <a:pt x="0" y="8"/>
                    </a:cubicBezTo>
                    <a:cubicBezTo>
                      <a:pt x="0" y="9"/>
                      <a:pt x="0" y="11"/>
                      <a:pt x="1" y="13"/>
                    </a:cubicBezTo>
                    <a:cubicBezTo>
                      <a:pt x="1" y="13"/>
                      <a:pt x="1" y="13"/>
                      <a:pt x="1" y="13"/>
                    </a:cubicBezTo>
                    <a:cubicBezTo>
                      <a:pt x="1" y="13"/>
                      <a:pt x="1" y="14"/>
                      <a:pt x="1" y="14"/>
                    </a:cubicBezTo>
                    <a:cubicBezTo>
                      <a:pt x="1" y="14"/>
                      <a:pt x="2" y="14"/>
                      <a:pt x="2" y="14"/>
                    </a:cubicBezTo>
                    <a:cubicBezTo>
                      <a:pt x="2" y="15"/>
                      <a:pt x="2" y="15"/>
                      <a:pt x="2" y="15"/>
                    </a:cubicBezTo>
                    <a:cubicBezTo>
                      <a:pt x="4" y="18"/>
                      <a:pt x="6" y="20"/>
                      <a:pt x="9" y="20"/>
                    </a:cubicBezTo>
                    <a:cubicBezTo>
                      <a:pt x="10" y="21"/>
                      <a:pt x="12" y="21"/>
                      <a:pt x="13" y="21"/>
                    </a:cubicBezTo>
                    <a:cubicBezTo>
                      <a:pt x="15" y="21"/>
                      <a:pt x="16" y="21"/>
                      <a:pt x="17" y="21"/>
                    </a:cubicBezTo>
                    <a:cubicBezTo>
                      <a:pt x="17" y="21"/>
                      <a:pt x="18" y="20"/>
                      <a:pt x="18" y="20"/>
                    </a:cubicBezTo>
                    <a:cubicBezTo>
                      <a:pt x="19" y="20"/>
                      <a:pt x="19" y="20"/>
                      <a:pt x="19" y="20"/>
                    </a:cubicBezTo>
                    <a:cubicBezTo>
                      <a:pt x="20" y="19"/>
                      <a:pt x="21" y="19"/>
                      <a:pt x="21" y="18"/>
                    </a:cubicBezTo>
                    <a:cubicBezTo>
                      <a:pt x="22" y="17"/>
                      <a:pt x="23" y="16"/>
                      <a:pt x="24" y="15"/>
                    </a:cubicBezTo>
                    <a:cubicBezTo>
                      <a:pt x="25" y="13"/>
                      <a:pt x="25" y="10"/>
                      <a:pt x="24" y="8"/>
                    </a:cubicBezTo>
                    <a:close/>
                    <a:moveTo>
                      <a:pt x="21" y="18"/>
                    </a:moveTo>
                    <a:cubicBezTo>
                      <a:pt x="20" y="18"/>
                      <a:pt x="20" y="18"/>
                      <a:pt x="19" y="19"/>
                    </a:cubicBezTo>
                    <a:cubicBezTo>
                      <a:pt x="16" y="20"/>
                      <a:pt x="13" y="21"/>
                      <a:pt x="9" y="19"/>
                    </a:cubicBezTo>
                    <a:cubicBezTo>
                      <a:pt x="7" y="19"/>
                      <a:pt x="5" y="17"/>
                      <a:pt x="3" y="15"/>
                    </a:cubicBezTo>
                    <a:cubicBezTo>
                      <a:pt x="3" y="14"/>
                      <a:pt x="2" y="14"/>
                      <a:pt x="2" y="13"/>
                    </a:cubicBezTo>
                    <a:cubicBezTo>
                      <a:pt x="2" y="13"/>
                      <a:pt x="2" y="12"/>
                      <a:pt x="1" y="12"/>
                    </a:cubicBezTo>
                    <a:cubicBezTo>
                      <a:pt x="1" y="11"/>
                      <a:pt x="1" y="10"/>
                      <a:pt x="1" y="9"/>
                    </a:cubicBezTo>
                    <a:cubicBezTo>
                      <a:pt x="1" y="9"/>
                      <a:pt x="1" y="8"/>
                      <a:pt x="1" y="8"/>
                    </a:cubicBezTo>
                    <a:cubicBezTo>
                      <a:pt x="1" y="8"/>
                      <a:pt x="1" y="8"/>
                      <a:pt x="1" y="8"/>
                    </a:cubicBezTo>
                    <a:cubicBezTo>
                      <a:pt x="1" y="7"/>
                      <a:pt x="1" y="7"/>
                      <a:pt x="2" y="6"/>
                    </a:cubicBezTo>
                    <a:cubicBezTo>
                      <a:pt x="2" y="6"/>
                      <a:pt x="2" y="6"/>
                      <a:pt x="2" y="5"/>
                    </a:cubicBezTo>
                    <a:cubicBezTo>
                      <a:pt x="4" y="3"/>
                      <a:pt x="8" y="2"/>
                      <a:pt x="12" y="2"/>
                    </a:cubicBezTo>
                    <a:cubicBezTo>
                      <a:pt x="14" y="2"/>
                      <a:pt x="16" y="2"/>
                      <a:pt x="18" y="3"/>
                    </a:cubicBezTo>
                    <a:cubicBezTo>
                      <a:pt x="20" y="4"/>
                      <a:pt x="22" y="6"/>
                      <a:pt x="23" y="8"/>
                    </a:cubicBezTo>
                    <a:cubicBezTo>
                      <a:pt x="24" y="11"/>
                      <a:pt x="24" y="13"/>
                      <a:pt x="23" y="15"/>
                    </a:cubicBezTo>
                    <a:cubicBezTo>
                      <a:pt x="22" y="16"/>
                      <a:pt x="22" y="17"/>
                      <a:pt x="21" y="1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8" name="Freeform 131">
                <a:extLst>
                  <a:ext uri="{FF2B5EF4-FFF2-40B4-BE49-F238E27FC236}">
                    <a16:creationId xmlns:a16="http://schemas.microsoft.com/office/drawing/2014/main" id="{E99608BB-CB90-55CF-B139-85DCB5FAB55C}"/>
                  </a:ext>
                </a:extLst>
              </p:cNvPr>
              <p:cNvSpPr>
                <a:spLocks/>
              </p:cNvSpPr>
              <p:nvPr/>
            </p:nvSpPr>
            <p:spPr bwMode="auto">
              <a:xfrm>
                <a:off x="10095240" y="4681381"/>
                <a:ext cx="16079" cy="13782"/>
              </a:xfrm>
              <a:custGeom>
                <a:avLst/>
                <a:gdLst>
                  <a:gd name="T0" fmla="*/ 9 w 30"/>
                  <a:gd name="T1" fmla="*/ 0 h 25"/>
                  <a:gd name="T2" fmla="*/ 0 w 30"/>
                  <a:gd name="T3" fmla="*/ 14 h 25"/>
                  <a:gd name="T4" fmla="*/ 12 w 30"/>
                  <a:gd name="T5" fmla="*/ 24 h 25"/>
                  <a:gd name="T6" fmla="*/ 27 w 30"/>
                  <a:gd name="T7" fmla="*/ 16 h 25"/>
                  <a:gd name="T8" fmla="*/ 30 w 30"/>
                  <a:gd name="T9" fmla="*/ 7 h 25"/>
                  <a:gd name="T10" fmla="*/ 28 w 30"/>
                  <a:gd name="T11" fmla="*/ 5 h 25"/>
                  <a:gd name="T12" fmla="*/ 9 w 3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 h="25">
                    <a:moveTo>
                      <a:pt x="9" y="0"/>
                    </a:moveTo>
                    <a:cubicBezTo>
                      <a:pt x="5" y="0"/>
                      <a:pt x="0" y="9"/>
                      <a:pt x="0" y="14"/>
                    </a:cubicBezTo>
                    <a:cubicBezTo>
                      <a:pt x="1" y="19"/>
                      <a:pt x="7" y="24"/>
                      <a:pt x="12" y="24"/>
                    </a:cubicBezTo>
                    <a:cubicBezTo>
                      <a:pt x="18" y="25"/>
                      <a:pt x="25" y="21"/>
                      <a:pt x="27" y="16"/>
                    </a:cubicBezTo>
                    <a:cubicBezTo>
                      <a:pt x="29" y="14"/>
                      <a:pt x="30" y="11"/>
                      <a:pt x="30" y="7"/>
                    </a:cubicBezTo>
                    <a:cubicBezTo>
                      <a:pt x="29" y="6"/>
                      <a:pt x="29" y="5"/>
                      <a:pt x="28" y="5"/>
                    </a:cubicBezTo>
                    <a:cubicBezTo>
                      <a:pt x="19" y="10"/>
                      <a:pt x="11" y="4"/>
                      <a:pt x="9" y="0"/>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199" name="Freeform 132">
                <a:extLst>
                  <a:ext uri="{FF2B5EF4-FFF2-40B4-BE49-F238E27FC236}">
                    <a16:creationId xmlns:a16="http://schemas.microsoft.com/office/drawing/2014/main" id="{B377B0A5-AC89-34E5-8D0D-DE7ABA94E409}"/>
                  </a:ext>
                </a:extLst>
              </p:cNvPr>
              <p:cNvSpPr>
                <a:spLocks noEditPoints="1"/>
              </p:cNvSpPr>
              <p:nvPr/>
            </p:nvSpPr>
            <p:spPr bwMode="auto">
              <a:xfrm>
                <a:off x="10095240" y="4681381"/>
                <a:ext cx="16079" cy="13782"/>
              </a:xfrm>
              <a:custGeom>
                <a:avLst/>
                <a:gdLst>
                  <a:gd name="T0" fmla="*/ 30 w 30"/>
                  <a:gd name="T1" fmla="*/ 8 h 26"/>
                  <a:gd name="T2" fmla="*/ 29 w 30"/>
                  <a:gd name="T3" fmla="*/ 7 h 26"/>
                  <a:gd name="T4" fmla="*/ 29 w 30"/>
                  <a:gd name="T5" fmla="*/ 6 h 26"/>
                  <a:gd name="T6" fmla="*/ 29 w 30"/>
                  <a:gd name="T7" fmla="*/ 6 h 26"/>
                  <a:gd name="T8" fmla="*/ 29 w 30"/>
                  <a:gd name="T9" fmla="*/ 6 h 26"/>
                  <a:gd name="T10" fmla="*/ 28 w 30"/>
                  <a:gd name="T11" fmla="*/ 5 h 26"/>
                  <a:gd name="T12" fmla="*/ 28 w 30"/>
                  <a:gd name="T13" fmla="*/ 5 h 26"/>
                  <a:gd name="T14" fmla="*/ 27 w 30"/>
                  <a:gd name="T15" fmla="*/ 6 h 26"/>
                  <a:gd name="T16" fmla="*/ 26 w 30"/>
                  <a:gd name="T17" fmla="*/ 6 h 26"/>
                  <a:gd name="T18" fmla="*/ 25 w 30"/>
                  <a:gd name="T19" fmla="*/ 7 h 26"/>
                  <a:gd name="T20" fmla="*/ 17 w 30"/>
                  <a:gd name="T21" fmla="*/ 7 h 26"/>
                  <a:gd name="T22" fmla="*/ 10 w 30"/>
                  <a:gd name="T23" fmla="*/ 2 h 26"/>
                  <a:gd name="T24" fmla="*/ 10 w 30"/>
                  <a:gd name="T25" fmla="*/ 1 h 26"/>
                  <a:gd name="T26" fmla="*/ 10 w 30"/>
                  <a:gd name="T27" fmla="*/ 0 h 26"/>
                  <a:gd name="T28" fmla="*/ 9 w 30"/>
                  <a:gd name="T29" fmla="*/ 0 h 26"/>
                  <a:gd name="T30" fmla="*/ 8 w 30"/>
                  <a:gd name="T31" fmla="*/ 1 h 26"/>
                  <a:gd name="T32" fmla="*/ 7 w 30"/>
                  <a:gd name="T33" fmla="*/ 1 h 26"/>
                  <a:gd name="T34" fmla="*/ 6 w 30"/>
                  <a:gd name="T35" fmla="*/ 1 h 26"/>
                  <a:gd name="T36" fmla="*/ 6 w 30"/>
                  <a:gd name="T37" fmla="*/ 2 h 26"/>
                  <a:gd name="T38" fmla="*/ 5 w 30"/>
                  <a:gd name="T39" fmla="*/ 2 h 26"/>
                  <a:gd name="T40" fmla="*/ 4 w 30"/>
                  <a:gd name="T41" fmla="*/ 3 h 26"/>
                  <a:gd name="T42" fmla="*/ 4 w 30"/>
                  <a:gd name="T43" fmla="*/ 4 h 26"/>
                  <a:gd name="T44" fmla="*/ 0 w 30"/>
                  <a:gd name="T45" fmla="*/ 15 h 26"/>
                  <a:gd name="T46" fmla="*/ 10 w 30"/>
                  <a:gd name="T47" fmla="*/ 25 h 26"/>
                  <a:gd name="T48" fmla="*/ 12 w 30"/>
                  <a:gd name="T49" fmla="*/ 26 h 26"/>
                  <a:gd name="T50" fmla="*/ 12 w 30"/>
                  <a:gd name="T51" fmla="*/ 26 h 26"/>
                  <a:gd name="T52" fmla="*/ 13 w 30"/>
                  <a:gd name="T53" fmla="*/ 26 h 26"/>
                  <a:gd name="T54" fmla="*/ 13 w 30"/>
                  <a:gd name="T55" fmla="*/ 26 h 26"/>
                  <a:gd name="T56" fmla="*/ 14 w 30"/>
                  <a:gd name="T57" fmla="*/ 26 h 26"/>
                  <a:gd name="T58" fmla="*/ 28 w 30"/>
                  <a:gd name="T59" fmla="*/ 17 h 26"/>
                  <a:gd name="T60" fmla="*/ 30 w 30"/>
                  <a:gd name="T61" fmla="*/ 12 h 26"/>
                  <a:gd name="T62" fmla="*/ 30 w 30"/>
                  <a:gd name="T63" fmla="*/ 10 h 26"/>
                  <a:gd name="T64" fmla="*/ 30 w 30"/>
                  <a:gd name="T65" fmla="*/ 9 h 26"/>
                  <a:gd name="T66" fmla="*/ 30 w 30"/>
                  <a:gd name="T67" fmla="*/ 8 h 26"/>
                  <a:gd name="T68" fmla="*/ 30 w 30"/>
                  <a:gd name="T69" fmla="*/ 8 h 26"/>
                  <a:gd name="T70" fmla="*/ 12 w 30"/>
                  <a:gd name="T71" fmla="*/ 25 h 26"/>
                  <a:gd name="T72" fmla="*/ 11 w 30"/>
                  <a:gd name="T73" fmla="*/ 25 h 26"/>
                  <a:gd name="T74" fmla="*/ 1 w 30"/>
                  <a:gd name="T75" fmla="*/ 15 h 26"/>
                  <a:gd name="T76" fmla="*/ 4 w 30"/>
                  <a:gd name="T77" fmla="*/ 5 h 26"/>
                  <a:gd name="T78" fmla="*/ 5 w 30"/>
                  <a:gd name="T79" fmla="*/ 4 h 26"/>
                  <a:gd name="T80" fmla="*/ 7 w 30"/>
                  <a:gd name="T81" fmla="*/ 2 h 26"/>
                  <a:gd name="T82" fmla="*/ 9 w 30"/>
                  <a:gd name="T83" fmla="*/ 2 h 26"/>
                  <a:gd name="T84" fmla="*/ 9 w 30"/>
                  <a:gd name="T85" fmla="*/ 1 h 26"/>
                  <a:gd name="T86" fmla="*/ 9 w 30"/>
                  <a:gd name="T87" fmla="*/ 2 h 26"/>
                  <a:gd name="T88" fmla="*/ 17 w 30"/>
                  <a:gd name="T89" fmla="*/ 7 h 26"/>
                  <a:gd name="T90" fmla="*/ 28 w 30"/>
                  <a:gd name="T91" fmla="*/ 7 h 26"/>
                  <a:gd name="T92" fmla="*/ 28 w 30"/>
                  <a:gd name="T93" fmla="*/ 6 h 26"/>
                  <a:gd name="T94" fmla="*/ 28 w 30"/>
                  <a:gd name="T95" fmla="*/ 7 h 26"/>
                  <a:gd name="T96" fmla="*/ 28 w 30"/>
                  <a:gd name="T97" fmla="*/ 7 h 26"/>
                  <a:gd name="T98" fmla="*/ 29 w 30"/>
                  <a:gd name="T99" fmla="*/ 7 h 26"/>
                  <a:gd name="T100" fmla="*/ 29 w 30"/>
                  <a:gd name="T101" fmla="*/ 8 h 26"/>
                  <a:gd name="T102" fmla="*/ 29 w 30"/>
                  <a:gd name="T103" fmla="*/ 8 h 26"/>
                  <a:gd name="T104" fmla="*/ 27 w 30"/>
                  <a:gd name="T105" fmla="*/ 17 h 26"/>
                  <a:gd name="T106" fmla="*/ 12 w 30"/>
                  <a:gd name="T10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26">
                    <a:moveTo>
                      <a:pt x="30" y="8"/>
                    </a:moveTo>
                    <a:cubicBezTo>
                      <a:pt x="30" y="7"/>
                      <a:pt x="29" y="7"/>
                      <a:pt x="29" y="7"/>
                    </a:cubicBezTo>
                    <a:cubicBezTo>
                      <a:pt x="29" y="7"/>
                      <a:pt x="29" y="6"/>
                      <a:pt x="29" y="6"/>
                    </a:cubicBezTo>
                    <a:cubicBezTo>
                      <a:pt x="29" y="6"/>
                      <a:pt x="29" y="6"/>
                      <a:pt x="29" y="6"/>
                    </a:cubicBezTo>
                    <a:cubicBezTo>
                      <a:pt x="29" y="6"/>
                      <a:pt x="29" y="6"/>
                      <a:pt x="29" y="6"/>
                    </a:cubicBezTo>
                    <a:cubicBezTo>
                      <a:pt x="28" y="5"/>
                      <a:pt x="28" y="5"/>
                      <a:pt x="28" y="5"/>
                    </a:cubicBezTo>
                    <a:cubicBezTo>
                      <a:pt x="28" y="5"/>
                      <a:pt x="28" y="5"/>
                      <a:pt x="28" y="5"/>
                    </a:cubicBezTo>
                    <a:cubicBezTo>
                      <a:pt x="28" y="6"/>
                      <a:pt x="28" y="6"/>
                      <a:pt x="27" y="6"/>
                    </a:cubicBezTo>
                    <a:cubicBezTo>
                      <a:pt x="27" y="6"/>
                      <a:pt x="27" y="6"/>
                      <a:pt x="26" y="6"/>
                    </a:cubicBezTo>
                    <a:cubicBezTo>
                      <a:pt x="26" y="6"/>
                      <a:pt x="25" y="7"/>
                      <a:pt x="25" y="7"/>
                    </a:cubicBezTo>
                    <a:cubicBezTo>
                      <a:pt x="21" y="8"/>
                      <a:pt x="19" y="7"/>
                      <a:pt x="17" y="7"/>
                    </a:cubicBezTo>
                    <a:cubicBezTo>
                      <a:pt x="14" y="5"/>
                      <a:pt x="11" y="3"/>
                      <a:pt x="10" y="2"/>
                    </a:cubicBezTo>
                    <a:cubicBezTo>
                      <a:pt x="10" y="1"/>
                      <a:pt x="10" y="1"/>
                      <a:pt x="10" y="1"/>
                    </a:cubicBezTo>
                    <a:cubicBezTo>
                      <a:pt x="10" y="0"/>
                      <a:pt x="10" y="0"/>
                      <a:pt x="10" y="0"/>
                    </a:cubicBezTo>
                    <a:cubicBezTo>
                      <a:pt x="9" y="0"/>
                      <a:pt x="9" y="0"/>
                      <a:pt x="9" y="0"/>
                    </a:cubicBezTo>
                    <a:cubicBezTo>
                      <a:pt x="9" y="0"/>
                      <a:pt x="8" y="1"/>
                      <a:pt x="8" y="1"/>
                    </a:cubicBezTo>
                    <a:cubicBezTo>
                      <a:pt x="8" y="1"/>
                      <a:pt x="7" y="1"/>
                      <a:pt x="7" y="1"/>
                    </a:cubicBezTo>
                    <a:cubicBezTo>
                      <a:pt x="7" y="1"/>
                      <a:pt x="7" y="1"/>
                      <a:pt x="6" y="1"/>
                    </a:cubicBezTo>
                    <a:cubicBezTo>
                      <a:pt x="6" y="2"/>
                      <a:pt x="6" y="2"/>
                      <a:pt x="6" y="2"/>
                    </a:cubicBezTo>
                    <a:cubicBezTo>
                      <a:pt x="6" y="2"/>
                      <a:pt x="6" y="2"/>
                      <a:pt x="5" y="2"/>
                    </a:cubicBezTo>
                    <a:cubicBezTo>
                      <a:pt x="5" y="3"/>
                      <a:pt x="5" y="3"/>
                      <a:pt x="4" y="3"/>
                    </a:cubicBezTo>
                    <a:cubicBezTo>
                      <a:pt x="4" y="4"/>
                      <a:pt x="4" y="4"/>
                      <a:pt x="4" y="4"/>
                    </a:cubicBezTo>
                    <a:cubicBezTo>
                      <a:pt x="1" y="7"/>
                      <a:pt x="0" y="12"/>
                      <a:pt x="0" y="15"/>
                    </a:cubicBezTo>
                    <a:cubicBezTo>
                      <a:pt x="1" y="20"/>
                      <a:pt x="5" y="25"/>
                      <a:pt x="10" y="25"/>
                    </a:cubicBezTo>
                    <a:cubicBezTo>
                      <a:pt x="11" y="26"/>
                      <a:pt x="11" y="26"/>
                      <a:pt x="12" y="26"/>
                    </a:cubicBezTo>
                    <a:cubicBezTo>
                      <a:pt x="12" y="26"/>
                      <a:pt x="12" y="26"/>
                      <a:pt x="12" y="26"/>
                    </a:cubicBezTo>
                    <a:cubicBezTo>
                      <a:pt x="12" y="26"/>
                      <a:pt x="12" y="26"/>
                      <a:pt x="13" y="26"/>
                    </a:cubicBezTo>
                    <a:cubicBezTo>
                      <a:pt x="13" y="26"/>
                      <a:pt x="13" y="26"/>
                      <a:pt x="13" y="26"/>
                    </a:cubicBezTo>
                    <a:cubicBezTo>
                      <a:pt x="14" y="26"/>
                      <a:pt x="14" y="26"/>
                      <a:pt x="14" y="26"/>
                    </a:cubicBezTo>
                    <a:cubicBezTo>
                      <a:pt x="20" y="25"/>
                      <a:pt x="25" y="22"/>
                      <a:pt x="28" y="17"/>
                    </a:cubicBezTo>
                    <a:cubicBezTo>
                      <a:pt x="29" y="16"/>
                      <a:pt x="29" y="14"/>
                      <a:pt x="30" y="12"/>
                    </a:cubicBezTo>
                    <a:cubicBezTo>
                      <a:pt x="30" y="11"/>
                      <a:pt x="30" y="11"/>
                      <a:pt x="30" y="10"/>
                    </a:cubicBezTo>
                    <a:cubicBezTo>
                      <a:pt x="30" y="10"/>
                      <a:pt x="30" y="9"/>
                      <a:pt x="30" y="9"/>
                    </a:cubicBezTo>
                    <a:cubicBezTo>
                      <a:pt x="30" y="9"/>
                      <a:pt x="30" y="8"/>
                      <a:pt x="30" y="8"/>
                    </a:cubicBezTo>
                    <a:cubicBezTo>
                      <a:pt x="30" y="8"/>
                      <a:pt x="30" y="8"/>
                      <a:pt x="30" y="8"/>
                    </a:cubicBezTo>
                    <a:close/>
                    <a:moveTo>
                      <a:pt x="12" y="25"/>
                    </a:moveTo>
                    <a:cubicBezTo>
                      <a:pt x="11" y="25"/>
                      <a:pt x="11" y="25"/>
                      <a:pt x="11" y="25"/>
                    </a:cubicBezTo>
                    <a:cubicBezTo>
                      <a:pt x="6" y="24"/>
                      <a:pt x="1" y="19"/>
                      <a:pt x="1" y="15"/>
                    </a:cubicBezTo>
                    <a:cubicBezTo>
                      <a:pt x="0" y="12"/>
                      <a:pt x="2" y="8"/>
                      <a:pt x="4" y="5"/>
                    </a:cubicBezTo>
                    <a:cubicBezTo>
                      <a:pt x="5" y="4"/>
                      <a:pt x="5" y="4"/>
                      <a:pt x="5" y="4"/>
                    </a:cubicBezTo>
                    <a:cubicBezTo>
                      <a:pt x="6" y="3"/>
                      <a:pt x="7" y="3"/>
                      <a:pt x="7" y="2"/>
                    </a:cubicBezTo>
                    <a:cubicBezTo>
                      <a:pt x="8" y="2"/>
                      <a:pt x="8" y="2"/>
                      <a:pt x="9" y="2"/>
                    </a:cubicBezTo>
                    <a:cubicBezTo>
                      <a:pt x="9" y="1"/>
                      <a:pt x="9" y="1"/>
                      <a:pt x="9" y="1"/>
                    </a:cubicBezTo>
                    <a:cubicBezTo>
                      <a:pt x="9" y="2"/>
                      <a:pt x="9" y="2"/>
                      <a:pt x="9" y="2"/>
                    </a:cubicBezTo>
                    <a:cubicBezTo>
                      <a:pt x="10" y="4"/>
                      <a:pt x="13" y="6"/>
                      <a:pt x="17" y="7"/>
                    </a:cubicBezTo>
                    <a:cubicBezTo>
                      <a:pt x="19" y="8"/>
                      <a:pt x="23" y="9"/>
                      <a:pt x="28" y="7"/>
                    </a:cubicBezTo>
                    <a:cubicBezTo>
                      <a:pt x="28" y="7"/>
                      <a:pt x="28" y="6"/>
                      <a:pt x="28" y="6"/>
                    </a:cubicBezTo>
                    <a:cubicBezTo>
                      <a:pt x="28" y="7"/>
                      <a:pt x="28" y="7"/>
                      <a:pt x="28" y="7"/>
                    </a:cubicBezTo>
                    <a:cubicBezTo>
                      <a:pt x="28" y="7"/>
                      <a:pt x="28" y="7"/>
                      <a:pt x="28" y="7"/>
                    </a:cubicBezTo>
                    <a:cubicBezTo>
                      <a:pt x="29" y="7"/>
                      <a:pt x="29" y="7"/>
                      <a:pt x="29" y="7"/>
                    </a:cubicBezTo>
                    <a:cubicBezTo>
                      <a:pt x="29" y="7"/>
                      <a:pt x="29" y="8"/>
                      <a:pt x="29" y="8"/>
                    </a:cubicBezTo>
                    <a:cubicBezTo>
                      <a:pt x="29" y="8"/>
                      <a:pt x="29" y="8"/>
                      <a:pt x="29" y="8"/>
                    </a:cubicBezTo>
                    <a:cubicBezTo>
                      <a:pt x="29" y="12"/>
                      <a:pt x="28" y="14"/>
                      <a:pt x="27" y="17"/>
                    </a:cubicBezTo>
                    <a:cubicBezTo>
                      <a:pt x="24" y="22"/>
                      <a:pt x="18" y="25"/>
                      <a:pt x="12" y="2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00" name="Freeform 133">
                <a:extLst>
                  <a:ext uri="{FF2B5EF4-FFF2-40B4-BE49-F238E27FC236}">
                    <a16:creationId xmlns:a16="http://schemas.microsoft.com/office/drawing/2014/main" id="{455083F0-489E-EED8-8483-ED3D78137574}"/>
                  </a:ext>
                </a:extLst>
              </p:cNvPr>
              <p:cNvSpPr>
                <a:spLocks/>
              </p:cNvSpPr>
              <p:nvPr/>
            </p:nvSpPr>
            <p:spPr bwMode="auto">
              <a:xfrm>
                <a:off x="10102130" y="4683678"/>
                <a:ext cx="16081" cy="13782"/>
              </a:xfrm>
              <a:custGeom>
                <a:avLst/>
                <a:gdLst>
                  <a:gd name="T0" fmla="*/ 1 w 35"/>
                  <a:gd name="T1" fmla="*/ 21 h 28"/>
                  <a:gd name="T2" fmla="*/ 4 w 35"/>
                  <a:gd name="T3" fmla="*/ 27 h 28"/>
                  <a:gd name="T4" fmla="*/ 15 w 35"/>
                  <a:gd name="T5" fmla="*/ 27 h 28"/>
                  <a:gd name="T6" fmla="*/ 28 w 35"/>
                  <a:gd name="T7" fmla="*/ 19 h 28"/>
                  <a:gd name="T8" fmla="*/ 33 w 35"/>
                  <a:gd name="T9" fmla="*/ 14 h 28"/>
                  <a:gd name="T10" fmla="*/ 30 w 35"/>
                  <a:gd name="T11" fmla="*/ 4 h 28"/>
                  <a:gd name="T12" fmla="*/ 20 w 35"/>
                  <a:gd name="T13" fmla="*/ 3 h 28"/>
                  <a:gd name="T14" fmla="*/ 1 w 35"/>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8">
                    <a:moveTo>
                      <a:pt x="1" y="21"/>
                    </a:moveTo>
                    <a:cubicBezTo>
                      <a:pt x="0" y="23"/>
                      <a:pt x="2" y="26"/>
                      <a:pt x="4" y="27"/>
                    </a:cubicBezTo>
                    <a:cubicBezTo>
                      <a:pt x="7" y="28"/>
                      <a:pt x="12" y="28"/>
                      <a:pt x="15" y="27"/>
                    </a:cubicBezTo>
                    <a:cubicBezTo>
                      <a:pt x="20" y="25"/>
                      <a:pt x="24" y="23"/>
                      <a:pt x="28" y="19"/>
                    </a:cubicBezTo>
                    <a:cubicBezTo>
                      <a:pt x="30" y="18"/>
                      <a:pt x="32" y="16"/>
                      <a:pt x="33" y="14"/>
                    </a:cubicBezTo>
                    <a:cubicBezTo>
                      <a:pt x="35" y="10"/>
                      <a:pt x="33" y="6"/>
                      <a:pt x="30" y="4"/>
                    </a:cubicBezTo>
                    <a:cubicBezTo>
                      <a:pt x="27" y="2"/>
                      <a:pt x="25" y="0"/>
                      <a:pt x="20" y="3"/>
                    </a:cubicBezTo>
                    <a:cubicBezTo>
                      <a:pt x="20" y="14"/>
                      <a:pt x="11" y="21"/>
                      <a:pt x="1" y="21"/>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01" name="Freeform 134">
                <a:extLst>
                  <a:ext uri="{FF2B5EF4-FFF2-40B4-BE49-F238E27FC236}">
                    <a16:creationId xmlns:a16="http://schemas.microsoft.com/office/drawing/2014/main" id="{DE894306-18B9-09C4-05E3-E230A8A2701E}"/>
                  </a:ext>
                </a:extLst>
              </p:cNvPr>
              <p:cNvSpPr>
                <a:spLocks noEditPoints="1"/>
              </p:cNvSpPr>
              <p:nvPr/>
            </p:nvSpPr>
            <p:spPr bwMode="auto">
              <a:xfrm>
                <a:off x="10102130" y="4683678"/>
                <a:ext cx="16081" cy="13782"/>
              </a:xfrm>
              <a:custGeom>
                <a:avLst/>
                <a:gdLst>
                  <a:gd name="T0" fmla="*/ 34 w 34"/>
                  <a:gd name="T1" fmla="*/ 9 h 28"/>
                  <a:gd name="T2" fmla="*/ 34 w 34"/>
                  <a:gd name="T3" fmla="*/ 9 h 28"/>
                  <a:gd name="T4" fmla="*/ 33 w 34"/>
                  <a:gd name="T5" fmla="*/ 7 h 28"/>
                  <a:gd name="T6" fmla="*/ 33 w 34"/>
                  <a:gd name="T7" fmla="*/ 7 h 28"/>
                  <a:gd name="T8" fmla="*/ 33 w 34"/>
                  <a:gd name="T9" fmla="*/ 7 h 28"/>
                  <a:gd name="T10" fmla="*/ 32 w 34"/>
                  <a:gd name="T11" fmla="*/ 6 h 28"/>
                  <a:gd name="T12" fmla="*/ 32 w 34"/>
                  <a:gd name="T13" fmla="*/ 6 h 28"/>
                  <a:gd name="T14" fmla="*/ 30 w 34"/>
                  <a:gd name="T15" fmla="*/ 4 h 28"/>
                  <a:gd name="T16" fmla="*/ 30 w 34"/>
                  <a:gd name="T17" fmla="*/ 4 h 28"/>
                  <a:gd name="T18" fmla="*/ 20 w 34"/>
                  <a:gd name="T19" fmla="*/ 2 h 28"/>
                  <a:gd name="T20" fmla="*/ 19 w 34"/>
                  <a:gd name="T21" fmla="*/ 2 h 28"/>
                  <a:gd name="T22" fmla="*/ 19 w 34"/>
                  <a:gd name="T23" fmla="*/ 2 h 28"/>
                  <a:gd name="T24" fmla="*/ 19 w 34"/>
                  <a:gd name="T25" fmla="*/ 3 h 28"/>
                  <a:gd name="T26" fmla="*/ 19 w 34"/>
                  <a:gd name="T27" fmla="*/ 3 h 28"/>
                  <a:gd name="T28" fmla="*/ 19 w 34"/>
                  <a:gd name="T29" fmla="*/ 4 h 28"/>
                  <a:gd name="T30" fmla="*/ 19 w 34"/>
                  <a:gd name="T31" fmla="*/ 5 h 28"/>
                  <a:gd name="T32" fmla="*/ 19 w 34"/>
                  <a:gd name="T33" fmla="*/ 7 h 28"/>
                  <a:gd name="T34" fmla="*/ 3 w 34"/>
                  <a:gd name="T35" fmla="*/ 21 h 28"/>
                  <a:gd name="T36" fmla="*/ 2 w 34"/>
                  <a:gd name="T37" fmla="*/ 21 h 28"/>
                  <a:gd name="T38" fmla="*/ 1 w 34"/>
                  <a:gd name="T39" fmla="*/ 21 h 28"/>
                  <a:gd name="T40" fmla="*/ 1 w 34"/>
                  <a:gd name="T41" fmla="*/ 21 h 28"/>
                  <a:gd name="T42" fmla="*/ 0 w 34"/>
                  <a:gd name="T43" fmla="*/ 21 h 28"/>
                  <a:gd name="T44" fmla="*/ 0 w 34"/>
                  <a:gd name="T45" fmla="*/ 22 h 28"/>
                  <a:gd name="T46" fmla="*/ 0 w 34"/>
                  <a:gd name="T47" fmla="*/ 23 h 28"/>
                  <a:gd name="T48" fmla="*/ 4 w 34"/>
                  <a:gd name="T49" fmla="*/ 27 h 28"/>
                  <a:gd name="T50" fmla="*/ 9 w 34"/>
                  <a:gd name="T51" fmla="*/ 28 h 28"/>
                  <a:gd name="T52" fmla="*/ 13 w 34"/>
                  <a:gd name="T53" fmla="*/ 28 h 28"/>
                  <a:gd name="T54" fmla="*/ 15 w 34"/>
                  <a:gd name="T55" fmla="*/ 27 h 28"/>
                  <a:gd name="T56" fmla="*/ 15 w 34"/>
                  <a:gd name="T57" fmla="*/ 27 h 28"/>
                  <a:gd name="T58" fmla="*/ 17 w 34"/>
                  <a:gd name="T59" fmla="*/ 27 h 28"/>
                  <a:gd name="T60" fmla="*/ 28 w 34"/>
                  <a:gd name="T61" fmla="*/ 20 h 28"/>
                  <a:gd name="T62" fmla="*/ 29 w 34"/>
                  <a:gd name="T63" fmla="*/ 20 h 28"/>
                  <a:gd name="T64" fmla="*/ 33 w 34"/>
                  <a:gd name="T65" fmla="*/ 15 h 28"/>
                  <a:gd name="T66" fmla="*/ 33 w 34"/>
                  <a:gd name="T67" fmla="*/ 14 h 28"/>
                  <a:gd name="T68" fmla="*/ 33 w 34"/>
                  <a:gd name="T69" fmla="*/ 14 h 28"/>
                  <a:gd name="T70" fmla="*/ 33 w 34"/>
                  <a:gd name="T71" fmla="*/ 13 h 28"/>
                  <a:gd name="T72" fmla="*/ 34 w 34"/>
                  <a:gd name="T73" fmla="*/ 12 h 28"/>
                  <a:gd name="T74" fmla="*/ 34 w 34"/>
                  <a:gd name="T75" fmla="*/ 9 h 28"/>
                  <a:gd name="T76" fmla="*/ 13 w 34"/>
                  <a:gd name="T77" fmla="*/ 27 h 28"/>
                  <a:gd name="T78" fmla="*/ 4 w 34"/>
                  <a:gd name="T79" fmla="*/ 26 h 28"/>
                  <a:gd name="T80" fmla="*/ 1 w 34"/>
                  <a:gd name="T81" fmla="*/ 23 h 28"/>
                  <a:gd name="T82" fmla="*/ 1 w 34"/>
                  <a:gd name="T83" fmla="*/ 22 h 28"/>
                  <a:gd name="T84" fmla="*/ 1 w 34"/>
                  <a:gd name="T85" fmla="*/ 22 h 28"/>
                  <a:gd name="T86" fmla="*/ 2 w 34"/>
                  <a:gd name="T87" fmla="*/ 22 h 28"/>
                  <a:gd name="T88" fmla="*/ 20 w 34"/>
                  <a:gd name="T89" fmla="*/ 4 h 28"/>
                  <a:gd name="T90" fmla="*/ 20 w 34"/>
                  <a:gd name="T91" fmla="*/ 3 h 28"/>
                  <a:gd name="T92" fmla="*/ 21 w 34"/>
                  <a:gd name="T93" fmla="*/ 3 h 28"/>
                  <a:gd name="T94" fmla="*/ 29 w 34"/>
                  <a:gd name="T95" fmla="*/ 4 h 28"/>
                  <a:gd name="T96" fmla="*/ 30 w 34"/>
                  <a:gd name="T97" fmla="*/ 5 h 28"/>
                  <a:gd name="T98" fmla="*/ 32 w 34"/>
                  <a:gd name="T99" fmla="*/ 7 h 28"/>
                  <a:gd name="T100" fmla="*/ 32 w 34"/>
                  <a:gd name="T101" fmla="*/ 8 h 28"/>
                  <a:gd name="T102" fmla="*/ 33 w 34"/>
                  <a:gd name="T103" fmla="*/ 12 h 28"/>
                  <a:gd name="T104" fmla="*/ 32 w 34"/>
                  <a:gd name="T105" fmla="*/ 13 h 28"/>
                  <a:gd name="T106" fmla="*/ 32 w 34"/>
                  <a:gd name="T107" fmla="*/ 13 h 28"/>
                  <a:gd name="T108" fmla="*/ 32 w 34"/>
                  <a:gd name="T109" fmla="*/ 13 h 28"/>
                  <a:gd name="T110" fmla="*/ 28 w 34"/>
                  <a:gd name="T111" fmla="*/ 19 h 28"/>
                  <a:gd name="T112" fmla="*/ 28 w 34"/>
                  <a:gd name="T113" fmla="*/ 19 h 28"/>
                  <a:gd name="T114" fmla="*/ 17 w 34"/>
                  <a:gd name="T115" fmla="*/ 26 h 28"/>
                  <a:gd name="T116" fmla="*/ 15 w 34"/>
                  <a:gd name="T117" fmla="*/ 26 h 28"/>
                  <a:gd name="T118" fmla="*/ 13 w 34"/>
                  <a:gd name="T119"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28">
                    <a:moveTo>
                      <a:pt x="34" y="9"/>
                    </a:moveTo>
                    <a:cubicBezTo>
                      <a:pt x="34" y="9"/>
                      <a:pt x="34" y="9"/>
                      <a:pt x="34" y="9"/>
                    </a:cubicBezTo>
                    <a:cubicBezTo>
                      <a:pt x="34" y="9"/>
                      <a:pt x="33" y="8"/>
                      <a:pt x="33" y="7"/>
                    </a:cubicBezTo>
                    <a:cubicBezTo>
                      <a:pt x="33" y="7"/>
                      <a:pt x="33" y="7"/>
                      <a:pt x="33" y="7"/>
                    </a:cubicBezTo>
                    <a:cubicBezTo>
                      <a:pt x="33" y="7"/>
                      <a:pt x="33" y="7"/>
                      <a:pt x="33" y="7"/>
                    </a:cubicBezTo>
                    <a:cubicBezTo>
                      <a:pt x="32" y="6"/>
                      <a:pt x="32" y="6"/>
                      <a:pt x="32" y="6"/>
                    </a:cubicBezTo>
                    <a:cubicBezTo>
                      <a:pt x="32" y="6"/>
                      <a:pt x="32" y="6"/>
                      <a:pt x="32" y="6"/>
                    </a:cubicBezTo>
                    <a:cubicBezTo>
                      <a:pt x="32" y="5"/>
                      <a:pt x="31" y="5"/>
                      <a:pt x="30" y="4"/>
                    </a:cubicBezTo>
                    <a:cubicBezTo>
                      <a:pt x="30" y="4"/>
                      <a:pt x="30" y="4"/>
                      <a:pt x="30" y="4"/>
                    </a:cubicBezTo>
                    <a:cubicBezTo>
                      <a:pt x="27" y="2"/>
                      <a:pt x="25" y="0"/>
                      <a:pt x="20" y="2"/>
                    </a:cubicBezTo>
                    <a:cubicBezTo>
                      <a:pt x="20" y="2"/>
                      <a:pt x="20" y="2"/>
                      <a:pt x="19" y="2"/>
                    </a:cubicBezTo>
                    <a:cubicBezTo>
                      <a:pt x="19" y="2"/>
                      <a:pt x="19" y="2"/>
                      <a:pt x="19" y="2"/>
                    </a:cubicBezTo>
                    <a:cubicBezTo>
                      <a:pt x="19" y="3"/>
                      <a:pt x="19" y="3"/>
                      <a:pt x="19" y="3"/>
                    </a:cubicBezTo>
                    <a:cubicBezTo>
                      <a:pt x="19" y="3"/>
                      <a:pt x="19" y="3"/>
                      <a:pt x="19" y="3"/>
                    </a:cubicBezTo>
                    <a:cubicBezTo>
                      <a:pt x="19" y="3"/>
                      <a:pt x="19" y="4"/>
                      <a:pt x="19" y="4"/>
                    </a:cubicBezTo>
                    <a:cubicBezTo>
                      <a:pt x="19" y="4"/>
                      <a:pt x="19" y="5"/>
                      <a:pt x="19" y="5"/>
                    </a:cubicBezTo>
                    <a:cubicBezTo>
                      <a:pt x="19" y="6"/>
                      <a:pt x="19" y="6"/>
                      <a:pt x="19" y="7"/>
                    </a:cubicBezTo>
                    <a:cubicBezTo>
                      <a:pt x="17" y="15"/>
                      <a:pt x="10" y="20"/>
                      <a:pt x="3" y="21"/>
                    </a:cubicBezTo>
                    <a:cubicBezTo>
                      <a:pt x="3" y="21"/>
                      <a:pt x="2" y="21"/>
                      <a:pt x="2" y="21"/>
                    </a:cubicBezTo>
                    <a:cubicBezTo>
                      <a:pt x="1" y="21"/>
                      <a:pt x="1" y="21"/>
                      <a:pt x="1" y="21"/>
                    </a:cubicBezTo>
                    <a:cubicBezTo>
                      <a:pt x="1" y="21"/>
                      <a:pt x="1" y="21"/>
                      <a:pt x="1" y="21"/>
                    </a:cubicBezTo>
                    <a:cubicBezTo>
                      <a:pt x="0" y="21"/>
                      <a:pt x="0" y="21"/>
                      <a:pt x="0" y="21"/>
                    </a:cubicBezTo>
                    <a:cubicBezTo>
                      <a:pt x="0" y="21"/>
                      <a:pt x="0" y="22"/>
                      <a:pt x="0" y="22"/>
                    </a:cubicBezTo>
                    <a:cubicBezTo>
                      <a:pt x="0" y="22"/>
                      <a:pt x="0" y="23"/>
                      <a:pt x="0" y="23"/>
                    </a:cubicBezTo>
                    <a:cubicBezTo>
                      <a:pt x="1" y="25"/>
                      <a:pt x="3" y="26"/>
                      <a:pt x="4" y="27"/>
                    </a:cubicBezTo>
                    <a:cubicBezTo>
                      <a:pt x="6" y="28"/>
                      <a:pt x="7" y="28"/>
                      <a:pt x="9" y="28"/>
                    </a:cubicBezTo>
                    <a:cubicBezTo>
                      <a:pt x="10" y="28"/>
                      <a:pt x="12" y="28"/>
                      <a:pt x="13" y="28"/>
                    </a:cubicBezTo>
                    <a:cubicBezTo>
                      <a:pt x="14" y="27"/>
                      <a:pt x="15" y="27"/>
                      <a:pt x="15" y="27"/>
                    </a:cubicBezTo>
                    <a:cubicBezTo>
                      <a:pt x="15" y="27"/>
                      <a:pt x="15" y="27"/>
                      <a:pt x="15" y="27"/>
                    </a:cubicBezTo>
                    <a:cubicBezTo>
                      <a:pt x="16" y="27"/>
                      <a:pt x="16" y="27"/>
                      <a:pt x="17" y="27"/>
                    </a:cubicBezTo>
                    <a:cubicBezTo>
                      <a:pt x="21" y="25"/>
                      <a:pt x="24" y="23"/>
                      <a:pt x="28" y="20"/>
                    </a:cubicBezTo>
                    <a:cubicBezTo>
                      <a:pt x="29" y="20"/>
                      <a:pt x="29" y="20"/>
                      <a:pt x="29" y="20"/>
                    </a:cubicBezTo>
                    <a:cubicBezTo>
                      <a:pt x="30" y="18"/>
                      <a:pt x="32" y="17"/>
                      <a:pt x="33" y="15"/>
                    </a:cubicBezTo>
                    <a:cubicBezTo>
                      <a:pt x="33" y="14"/>
                      <a:pt x="33" y="14"/>
                      <a:pt x="33" y="14"/>
                    </a:cubicBezTo>
                    <a:cubicBezTo>
                      <a:pt x="33" y="14"/>
                      <a:pt x="33" y="14"/>
                      <a:pt x="33" y="14"/>
                    </a:cubicBezTo>
                    <a:cubicBezTo>
                      <a:pt x="33" y="13"/>
                      <a:pt x="33" y="13"/>
                      <a:pt x="33" y="13"/>
                    </a:cubicBezTo>
                    <a:cubicBezTo>
                      <a:pt x="33" y="13"/>
                      <a:pt x="34" y="12"/>
                      <a:pt x="34" y="12"/>
                    </a:cubicBezTo>
                    <a:cubicBezTo>
                      <a:pt x="34" y="11"/>
                      <a:pt x="34" y="10"/>
                      <a:pt x="34" y="9"/>
                    </a:cubicBezTo>
                    <a:close/>
                    <a:moveTo>
                      <a:pt x="13" y="27"/>
                    </a:moveTo>
                    <a:cubicBezTo>
                      <a:pt x="11" y="27"/>
                      <a:pt x="7" y="28"/>
                      <a:pt x="4" y="26"/>
                    </a:cubicBezTo>
                    <a:cubicBezTo>
                      <a:pt x="3" y="26"/>
                      <a:pt x="2" y="24"/>
                      <a:pt x="1" y="23"/>
                    </a:cubicBezTo>
                    <a:cubicBezTo>
                      <a:pt x="1" y="23"/>
                      <a:pt x="1" y="22"/>
                      <a:pt x="1" y="22"/>
                    </a:cubicBezTo>
                    <a:cubicBezTo>
                      <a:pt x="1" y="22"/>
                      <a:pt x="1" y="22"/>
                      <a:pt x="1" y="22"/>
                    </a:cubicBezTo>
                    <a:cubicBezTo>
                      <a:pt x="1" y="22"/>
                      <a:pt x="1" y="22"/>
                      <a:pt x="2" y="22"/>
                    </a:cubicBezTo>
                    <a:cubicBezTo>
                      <a:pt x="12" y="21"/>
                      <a:pt x="20" y="14"/>
                      <a:pt x="20" y="4"/>
                    </a:cubicBezTo>
                    <a:cubicBezTo>
                      <a:pt x="20" y="3"/>
                      <a:pt x="20" y="3"/>
                      <a:pt x="20" y="3"/>
                    </a:cubicBezTo>
                    <a:cubicBezTo>
                      <a:pt x="20" y="3"/>
                      <a:pt x="20" y="3"/>
                      <a:pt x="21" y="3"/>
                    </a:cubicBezTo>
                    <a:cubicBezTo>
                      <a:pt x="25" y="1"/>
                      <a:pt x="27" y="3"/>
                      <a:pt x="29" y="4"/>
                    </a:cubicBezTo>
                    <a:cubicBezTo>
                      <a:pt x="30" y="5"/>
                      <a:pt x="30" y="5"/>
                      <a:pt x="30" y="5"/>
                    </a:cubicBezTo>
                    <a:cubicBezTo>
                      <a:pt x="30" y="5"/>
                      <a:pt x="31" y="6"/>
                      <a:pt x="32" y="7"/>
                    </a:cubicBezTo>
                    <a:cubicBezTo>
                      <a:pt x="32" y="7"/>
                      <a:pt x="32" y="7"/>
                      <a:pt x="32" y="8"/>
                    </a:cubicBezTo>
                    <a:cubicBezTo>
                      <a:pt x="33" y="9"/>
                      <a:pt x="33" y="10"/>
                      <a:pt x="33" y="12"/>
                    </a:cubicBezTo>
                    <a:cubicBezTo>
                      <a:pt x="33" y="12"/>
                      <a:pt x="33" y="12"/>
                      <a:pt x="32" y="13"/>
                    </a:cubicBezTo>
                    <a:cubicBezTo>
                      <a:pt x="32" y="13"/>
                      <a:pt x="32" y="13"/>
                      <a:pt x="32" y="13"/>
                    </a:cubicBezTo>
                    <a:cubicBezTo>
                      <a:pt x="32" y="13"/>
                      <a:pt x="32" y="13"/>
                      <a:pt x="32" y="13"/>
                    </a:cubicBezTo>
                    <a:cubicBezTo>
                      <a:pt x="32" y="16"/>
                      <a:pt x="30" y="17"/>
                      <a:pt x="28" y="19"/>
                    </a:cubicBezTo>
                    <a:cubicBezTo>
                      <a:pt x="28" y="19"/>
                      <a:pt x="28" y="19"/>
                      <a:pt x="28" y="19"/>
                    </a:cubicBezTo>
                    <a:cubicBezTo>
                      <a:pt x="24" y="22"/>
                      <a:pt x="21" y="24"/>
                      <a:pt x="17" y="26"/>
                    </a:cubicBezTo>
                    <a:cubicBezTo>
                      <a:pt x="16" y="26"/>
                      <a:pt x="16" y="26"/>
                      <a:pt x="15" y="26"/>
                    </a:cubicBezTo>
                    <a:cubicBezTo>
                      <a:pt x="14" y="26"/>
                      <a:pt x="14" y="27"/>
                      <a:pt x="13" y="2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02" name="Freeform 135">
                <a:extLst>
                  <a:ext uri="{FF2B5EF4-FFF2-40B4-BE49-F238E27FC236}">
                    <a16:creationId xmlns:a16="http://schemas.microsoft.com/office/drawing/2014/main" id="{424B2311-F4CB-1B28-2D6C-6DB72CD9C8EA}"/>
                  </a:ext>
                </a:extLst>
              </p:cNvPr>
              <p:cNvSpPr>
                <a:spLocks/>
              </p:cNvSpPr>
              <p:nvPr/>
            </p:nvSpPr>
            <p:spPr bwMode="auto">
              <a:xfrm>
                <a:off x="10109023" y="4690569"/>
                <a:ext cx="11485" cy="11485"/>
              </a:xfrm>
              <a:custGeom>
                <a:avLst/>
                <a:gdLst>
                  <a:gd name="T0" fmla="*/ 0 w 21"/>
                  <a:gd name="T1" fmla="*/ 14 h 21"/>
                  <a:gd name="T2" fmla="*/ 1 w 21"/>
                  <a:gd name="T3" fmla="*/ 16 h 21"/>
                  <a:gd name="T4" fmla="*/ 16 w 21"/>
                  <a:gd name="T5" fmla="*/ 14 h 21"/>
                  <a:gd name="T6" fmla="*/ 20 w 21"/>
                  <a:gd name="T7" fmla="*/ 3 h 21"/>
                  <a:gd name="T8" fmla="*/ 18 w 21"/>
                  <a:gd name="T9" fmla="*/ 0 h 21"/>
                  <a:gd name="T10" fmla="*/ 0 w 21"/>
                  <a:gd name="T11" fmla="*/ 14 h 21"/>
                </a:gdLst>
                <a:ahLst/>
                <a:cxnLst>
                  <a:cxn ang="0">
                    <a:pos x="T0" y="T1"/>
                  </a:cxn>
                  <a:cxn ang="0">
                    <a:pos x="T2" y="T3"/>
                  </a:cxn>
                  <a:cxn ang="0">
                    <a:pos x="T4" y="T5"/>
                  </a:cxn>
                  <a:cxn ang="0">
                    <a:pos x="T6" y="T7"/>
                  </a:cxn>
                  <a:cxn ang="0">
                    <a:pos x="T8" y="T9"/>
                  </a:cxn>
                  <a:cxn ang="0">
                    <a:pos x="T10" y="T11"/>
                  </a:cxn>
                </a:cxnLst>
                <a:rect l="0" t="0" r="r" b="b"/>
                <a:pathLst>
                  <a:path w="21" h="21">
                    <a:moveTo>
                      <a:pt x="0" y="14"/>
                    </a:moveTo>
                    <a:cubicBezTo>
                      <a:pt x="1" y="15"/>
                      <a:pt x="0" y="15"/>
                      <a:pt x="1" y="16"/>
                    </a:cubicBezTo>
                    <a:cubicBezTo>
                      <a:pt x="5" y="21"/>
                      <a:pt x="13" y="18"/>
                      <a:pt x="16" y="14"/>
                    </a:cubicBezTo>
                    <a:cubicBezTo>
                      <a:pt x="19" y="11"/>
                      <a:pt x="21" y="6"/>
                      <a:pt x="20" y="3"/>
                    </a:cubicBezTo>
                    <a:cubicBezTo>
                      <a:pt x="20" y="1"/>
                      <a:pt x="19" y="0"/>
                      <a:pt x="18" y="0"/>
                    </a:cubicBezTo>
                    <a:cubicBezTo>
                      <a:pt x="17" y="4"/>
                      <a:pt x="8" y="11"/>
                      <a:pt x="0" y="14"/>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03" name="Freeform 136">
                <a:extLst>
                  <a:ext uri="{FF2B5EF4-FFF2-40B4-BE49-F238E27FC236}">
                    <a16:creationId xmlns:a16="http://schemas.microsoft.com/office/drawing/2014/main" id="{CC9F4B15-2E72-28CD-C0DA-4A4474DD568F}"/>
                  </a:ext>
                </a:extLst>
              </p:cNvPr>
              <p:cNvSpPr>
                <a:spLocks noEditPoints="1"/>
              </p:cNvSpPr>
              <p:nvPr/>
            </p:nvSpPr>
            <p:spPr bwMode="auto">
              <a:xfrm>
                <a:off x="10109023" y="4690569"/>
                <a:ext cx="11485" cy="9188"/>
              </a:xfrm>
              <a:custGeom>
                <a:avLst/>
                <a:gdLst>
                  <a:gd name="T0" fmla="*/ 21 w 22"/>
                  <a:gd name="T1" fmla="*/ 4 h 19"/>
                  <a:gd name="T2" fmla="*/ 21 w 22"/>
                  <a:gd name="T3" fmla="*/ 3 h 19"/>
                  <a:gd name="T4" fmla="*/ 21 w 22"/>
                  <a:gd name="T5" fmla="*/ 2 h 19"/>
                  <a:gd name="T6" fmla="*/ 20 w 22"/>
                  <a:gd name="T7" fmla="*/ 1 h 19"/>
                  <a:gd name="T8" fmla="*/ 19 w 22"/>
                  <a:gd name="T9" fmla="*/ 0 h 19"/>
                  <a:gd name="T10" fmla="*/ 19 w 22"/>
                  <a:gd name="T11" fmla="*/ 0 h 19"/>
                  <a:gd name="T12" fmla="*/ 19 w 22"/>
                  <a:gd name="T13" fmla="*/ 0 h 19"/>
                  <a:gd name="T14" fmla="*/ 18 w 22"/>
                  <a:gd name="T15" fmla="*/ 0 h 19"/>
                  <a:gd name="T16" fmla="*/ 18 w 22"/>
                  <a:gd name="T17" fmla="*/ 0 h 19"/>
                  <a:gd name="T18" fmla="*/ 18 w 22"/>
                  <a:gd name="T19" fmla="*/ 0 h 19"/>
                  <a:gd name="T20" fmla="*/ 18 w 22"/>
                  <a:gd name="T21" fmla="*/ 0 h 19"/>
                  <a:gd name="T22" fmla="*/ 18 w 22"/>
                  <a:gd name="T23" fmla="*/ 0 h 19"/>
                  <a:gd name="T24" fmla="*/ 18 w 22"/>
                  <a:gd name="T25" fmla="*/ 1 h 19"/>
                  <a:gd name="T26" fmla="*/ 2 w 22"/>
                  <a:gd name="T27" fmla="*/ 13 h 19"/>
                  <a:gd name="T28" fmla="*/ 0 w 22"/>
                  <a:gd name="T29" fmla="*/ 13 h 19"/>
                  <a:gd name="T30" fmla="*/ 0 w 22"/>
                  <a:gd name="T31" fmla="*/ 13 h 19"/>
                  <a:gd name="T32" fmla="*/ 0 w 22"/>
                  <a:gd name="T33" fmla="*/ 13 h 19"/>
                  <a:gd name="T34" fmla="*/ 0 w 22"/>
                  <a:gd name="T35" fmla="*/ 14 h 19"/>
                  <a:gd name="T36" fmla="*/ 0 w 22"/>
                  <a:gd name="T37" fmla="*/ 14 h 19"/>
                  <a:gd name="T38" fmla="*/ 0 w 22"/>
                  <a:gd name="T39" fmla="*/ 15 h 19"/>
                  <a:gd name="T40" fmla="*/ 1 w 22"/>
                  <a:gd name="T41" fmla="*/ 16 h 19"/>
                  <a:gd name="T42" fmla="*/ 5 w 22"/>
                  <a:gd name="T43" fmla="*/ 19 h 19"/>
                  <a:gd name="T44" fmla="*/ 6 w 22"/>
                  <a:gd name="T45" fmla="*/ 19 h 19"/>
                  <a:gd name="T46" fmla="*/ 7 w 22"/>
                  <a:gd name="T47" fmla="*/ 19 h 19"/>
                  <a:gd name="T48" fmla="*/ 9 w 22"/>
                  <a:gd name="T49" fmla="*/ 19 h 19"/>
                  <a:gd name="T50" fmla="*/ 9 w 22"/>
                  <a:gd name="T51" fmla="*/ 19 h 19"/>
                  <a:gd name="T52" fmla="*/ 9 w 22"/>
                  <a:gd name="T53" fmla="*/ 19 h 19"/>
                  <a:gd name="T54" fmla="*/ 17 w 22"/>
                  <a:gd name="T55" fmla="*/ 15 h 19"/>
                  <a:gd name="T56" fmla="*/ 21 w 22"/>
                  <a:gd name="T57" fmla="*/ 4 h 19"/>
                  <a:gd name="T58" fmla="*/ 6 w 22"/>
                  <a:gd name="T59" fmla="*/ 18 h 19"/>
                  <a:gd name="T60" fmla="*/ 1 w 22"/>
                  <a:gd name="T61" fmla="*/ 16 h 19"/>
                  <a:gd name="T62" fmla="*/ 1 w 22"/>
                  <a:gd name="T63" fmla="*/ 15 h 19"/>
                  <a:gd name="T64" fmla="*/ 1 w 22"/>
                  <a:gd name="T65" fmla="*/ 14 h 19"/>
                  <a:gd name="T66" fmla="*/ 1 w 22"/>
                  <a:gd name="T67" fmla="*/ 14 h 19"/>
                  <a:gd name="T68" fmla="*/ 2 w 22"/>
                  <a:gd name="T69" fmla="*/ 14 h 19"/>
                  <a:gd name="T70" fmla="*/ 18 w 22"/>
                  <a:gd name="T71" fmla="*/ 1 h 19"/>
                  <a:gd name="T72" fmla="*/ 19 w 22"/>
                  <a:gd name="T73" fmla="*/ 1 h 19"/>
                  <a:gd name="T74" fmla="*/ 19 w 22"/>
                  <a:gd name="T75" fmla="*/ 1 h 19"/>
                  <a:gd name="T76" fmla="*/ 20 w 22"/>
                  <a:gd name="T77" fmla="*/ 3 h 19"/>
                  <a:gd name="T78" fmla="*/ 16 w 22"/>
                  <a:gd name="T79" fmla="*/ 14 h 19"/>
                  <a:gd name="T80" fmla="*/ 9 w 22"/>
                  <a:gd name="T81" fmla="*/ 18 h 19"/>
                  <a:gd name="T82" fmla="*/ 6 w 22"/>
                  <a:gd name="T83" fmla="*/ 18 h 19"/>
                  <a:gd name="T84" fmla="*/ 6 w 22"/>
                  <a:gd name="T8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19">
                    <a:moveTo>
                      <a:pt x="21" y="4"/>
                    </a:moveTo>
                    <a:cubicBezTo>
                      <a:pt x="21" y="3"/>
                      <a:pt x="21" y="3"/>
                      <a:pt x="21" y="3"/>
                    </a:cubicBezTo>
                    <a:cubicBezTo>
                      <a:pt x="21" y="2"/>
                      <a:pt x="21" y="2"/>
                      <a:pt x="21" y="2"/>
                    </a:cubicBezTo>
                    <a:cubicBezTo>
                      <a:pt x="21" y="2"/>
                      <a:pt x="20" y="1"/>
                      <a:pt x="20" y="1"/>
                    </a:cubicBezTo>
                    <a:cubicBezTo>
                      <a:pt x="20" y="1"/>
                      <a:pt x="20" y="0"/>
                      <a:pt x="19" y="0"/>
                    </a:cubicBezTo>
                    <a:cubicBezTo>
                      <a:pt x="19" y="0"/>
                      <a:pt x="19" y="0"/>
                      <a:pt x="19" y="0"/>
                    </a:cubicBezTo>
                    <a:cubicBezTo>
                      <a:pt x="19" y="0"/>
                      <a:pt x="19" y="0"/>
                      <a:pt x="19" y="0"/>
                    </a:cubicBezTo>
                    <a:cubicBezTo>
                      <a:pt x="19" y="0"/>
                      <a:pt x="19"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1"/>
                    </a:cubicBezTo>
                    <a:cubicBezTo>
                      <a:pt x="16" y="4"/>
                      <a:pt x="8" y="10"/>
                      <a:pt x="2" y="13"/>
                    </a:cubicBezTo>
                    <a:cubicBezTo>
                      <a:pt x="1" y="13"/>
                      <a:pt x="1"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5"/>
                      <a:pt x="0" y="15"/>
                    </a:cubicBezTo>
                    <a:cubicBezTo>
                      <a:pt x="0" y="15"/>
                      <a:pt x="0" y="16"/>
                      <a:pt x="1" y="16"/>
                    </a:cubicBezTo>
                    <a:cubicBezTo>
                      <a:pt x="2" y="18"/>
                      <a:pt x="3" y="19"/>
                      <a:pt x="5" y="19"/>
                    </a:cubicBezTo>
                    <a:cubicBezTo>
                      <a:pt x="6" y="19"/>
                      <a:pt x="6" y="19"/>
                      <a:pt x="6" y="19"/>
                    </a:cubicBezTo>
                    <a:cubicBezTo>
                      <a:pt x="7" y="19"/>
                      <a:pt x="7" y="19"/>
                      <a:pt x="7" y="19"/>
                    </a:cubicBezTo>
                    <a:cubicBezTo>
                      <a:pt x="7" y="19"/>
                      <a:pt x="8" y="19"/>
                      <a:pt x="9" y="19"/>
                    </a:cubicBezTo>
                    <a:cubicBezTo>
                      <a:pt x="9" y="19"/>
                      <a:pt x="9" y="19"/>
                      <a:pt x="9" y="19"/>
                    </a:cubicBezTo>
                    <a:cubicBezTo>
                      <a:pt x="9" y="19"/>
                      <a:pt x="9" y="19"/>
                      <a:pt x="9" y="19"/>
                    </a:cubicBezTo>
                    <a:cubicBezTo>
                      <a:pt x="12" y="18"/>
                      <a:pt x="15" y="16"/>
                      <a:pt x="17" y="15"/>
                    </a:cubicBezTo>
                    <a:cubicBezTo>
                      <a:pt x="19" y="12"/>
                      <a:pt x="22" y="8"/>
                      <a:pt x="21" y="4"/>
                    </a:cubicBezTo>
                    <a:close/>
                    <a:moveTo>
                      <a:pt x="6" y="18"/>
                    </a:moveTo>
                    <a:cubicBezTo>
                      <a:pt x="4" y="18"/>
                      <a:pt x="2" y="17"/>
                      <a:pt x="1" y="16"/>
                    </a:cubicBezTo>
                    <a:cubicBezTo>
                      <a:pt x="1" y="15"/>
                      <a:pt x="1" y="15"/>
                      <a:pt x="1" y="15"/>
                    </a:cubicBezTo>
                    <a:cubicBezTo>
                      <a:pt x="1" y="14"/>
                      <a:pt x="1" y="14"/>
                      <a:pt x="1" y="14"/>
                    </a:cubicBezTo>
                    <a:cubicBezTo>
                      <a:pt x="1" y="14"/>
                      <a:pt x="1" y="14"/>
                      <a:pt x="1" y="14"/>
                    </a:cubicBezTo>
                    <a:cubicBezTo>
                      <a:pt x="1" y="14"/>
                      <a:pt x="1" y="14"/>
                      <a:pt x="2" y="14"/>
                    </a:cubicBezTo>
                    <a:cubicBezTo>
                      <a:pt x="8" y="11"/>
                      <a:pt x="16" y="5"/>
                      <a:pt x="18" y="1"/>
                    </a:cubicBezTo>
                    <a:cubicBezTo>
                      <a:pt x="18" y="1"/>
                      <a:pt x="19" y="1"/>
                      <a:pt x="19" y="1"/>
                    </a:cubicBezTo>
                    <a:cubicBezTo>
                      <a:pt x="19" y="1"/>
                      <a:pt x="19" y="1"/>
                      <a:pt x="19" y="1"/>
                    </a:cubicBezTo>
                    <a:cubicBezTo>
                      <a:pt x="19" y="1"/>
                      <a:pt x="20" y="2"/>
                      <a:pt x="20" y="3"/>
                    </a:cubicBezTo>
                    <a:cubicBezTo>
                      <a:pt x="21" y="7"/>
                      <a:pt x="19" y="11"/>
                      <a:pt x="16" y="14"/>
                    </a:cubicBezTo>
                    <a:cubicBezTo>
                      <a:pt x="14" y="16"/>
                      <a:pt x="12" y="17"/>
                      <a:pt x="9" y="18"/>
                    </a:cubicBezTo>
                    <a:cubicBezTo>
                      <a:pt x="8" y="18"/>
                      <a:pt x="7" y="18"/>
                      <a:pt x="6" y="18"/>
                    </a:cubicBezTo>
                    <a:cubicBezTo>
                      <a:pt x="6" y="18"/>
                      <a:pt x="6" y="18"/>
                      <a:pt x="6" y="1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04" name="Freeform 137">
                <a:extLst>
                  <a:ext uri="{FF2B5EF4-FFF2-40B4-BE49-F238E27FC236}">
                    <a16:creationId xmlns:a16="http://schemas.microsoft.com/office/drawing/2014/main" id="{0F2B7A14-9EC6-A59A-1AA0-468766C8E596}"/>
                  </a:ext>
                </a:extLst>
              </p:cNvPr>
              <p:cNvSpPr>
                <a:spLocks/>
              </p:cNvSpPr>
              <p:nvPr/>
            </p:nvSpPr>
            <p:spPr bwMode="auto">
              <a:xfrm>
                <a:off x="10138885" y="4711242"/>
                <a:ext cx="13783" cy="11484"/>
              </a:xfrm>
              <a:custGeom>
                <a:avLst/>
                <a:gdLst>
                  <a:gd name="T0" fmla="*/ 30 w 31"/>
                  <a:gd name="T1" fmla="*/ 20 h 21"/>
                  <a:gd name="T2" fmla="*/ 22 w 31"/>
                  <a:gd name="T3" fmla="*/ 19 h 21"/>
                  <a:gd name="T4" fmla="*/ 13 w 31"/>
                  <a:gd name="T5" fmla="*/ 12 h 21"/>
                  <a:gd name="T6" fmla="*/ 12 w 31"/>
                  <a:gd name="T7" fmla="*/ 12 h 21"/>
                  <a:gd name="T8" fmla="*/ 22 w 31"/>
                  <a:gd name="T9" fmla="*/ 20 h 21"/>
                  <a:gd name="T10" fmla="*/ 12 w 31"/>
                  <a:gd name="T11" fmla="*/ 12 h 21"/>
                  <a:gd name="T12" fmla="*/ 12 w 31"/>
                  <a:gd name="T13" fmla="*/ 12 h 21"/>
                  <a:gd name="T14" fmla="*/ 1 w 31"/>
                  <a:gd name="T15" fmla="*/ 3 h 21"/>
                  <a:gd name="T16" fmla="*/ 0 w 31"/>
                  <a:gd name="T17" fmla="*/ 3 h 21"/>
                  <a:gd name="T18" fmla="*/ 0 w 31"/>
                  <a:gd name="T19" fmla="*/ 3 h 21"/>
                  <a:gd name="T20" fmla="*/ 1 w 31"/>
                  <a:gd name="T21" fmla="*/ 2 h 21"/>
                  <a:gd name="T22" fmla="*/ 2 w 31"/>
                  <a:gd name="T23" fmla="*/ 1 h 21"/>
                  <a:gd name="T24" fmla="*/ 11 w 31"/>
                  <a:gd name="T25" fmla="*/ 0 h 21"/>
                  <a:gd name="T26" fmla="*/ 11 w 31"/>
                  <a:gd name="T27" fmla="*/ 0 h 21"/>
                  <a:gd name="T28" fmla="*/ 13 w 31"/>
                  <a:gd name="T29" fmla="*/ 0 h 21"/>
                  <a:gd name="T30" fmla="*/ 14 w 31"/>
                  <a:gd name="T31" fmla="*/ 1 h 21"/>
                  <a:gd name="T32" fmla="*/ 14 w 31"/>
                  <a:gd name="T33" fmla="*/ 1 h 21"/>
                  <a:gd name="T34" fmla="*/ 25 w 31"/>
                  <a:gd name="T35" fmla="*/ 10 h 21"/>
                  <a:gd name="T36" fmla="*/ 24 w 31"/>
                  <a:gd name="T37" fmla="*/ 10 h 21"/>
                  <a:gd name="T38" fmla="*/ 27 w 31"/>
                  <a:gd name="T39" fmla="*/ 12 h 21"/>
                  <a:gd name="T40" fmla="*/ 30 w 31"/>
                  <a:gd name="T4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1">
                    <a:moveTo>
                      <a:pt x="30" y="20"/>
                    </a:moveTo>
                    <a:cubicBezTo>
                      <a:pt x="29" y="21"/>
                      <a:pt x="26" y="21"/>
                      <a:pt x="22" y="19"/>
                    </a:cubicBezTo>
                    <a:cubicBezTo>
                      <a:pt x="13" y="12"/>
                      <a:pt x="13" y="12"/>
                      <a:pt x="13" y="12"/>
                    </a:cubicBezTo>
                    <a:cubicBezTo>
                      <a:pt x="12" y="12"/>
                      <a:pt x="12" y="12"/>
                      <a:pt x="12" y="12"/>
                    </a:cubicBezTo>
                    <a:cubicBezTo>
                      <a:pt x="22" y="20"/>
                      <a:pt x="22" y="20"/>
                      <a:pt x="22" y="20"/>
                    </a:cubicBezTo>
                    <a:cubicBezTo>
                      <a:pt x="12" y="12"/>
                      <a:pt x="12" y="12"/>
                      <a:pt x="12" y="12"/>
                    </a:cubicBezTo>
                    <a:cubicBezTo>
                      <a:pt x="12" y="12"/>
                      <a:pt x="12" y="12"/>
                      <a:pt x="12" y="12"/>
                    </a:cubicBezTo>
                    <a:cubicBezTo>
                      <a:pt x="1" y="3"/>
                      <a:pt x="1" y="3"/>
                      <a:pt x="1" y="3"/>
                    </a:cubicBezTo>
                    <a:cubicBezTo>
                      <a:pt x="0" y="3"/>
                      <a:pt x="0" y="3"/>
                      <a:pt x="0" y="3"/>
                    </a:cubicBezTo>
                    <a:cubicBezTo>
                      <a:pt x="0" y="3"/>
                      <a:pt x="0" y="3"/>
                      <a:pt x="0" y="3"/>
                    </a:cubicBezTo>
                    <a:cubicBezTo>
                      <a:pt x="1" y="2"/>
                      <a:pt x="1" y="2"/>
                      <a:pt x="1" y="2"/>
                    </a:cubicBezTo>
                    <a:cubicBezTo>
                      <a:pt x="2" y="1"/>
                      <a:pt x="2" y="1"/>
                      <a:pt x="2" y="1"/>
                    </a:cubicBezTo>
                    <a:cubicBezTo>
                      <a:pt x="5" y="1"/>
                      <a:pt x="8" y="1"/>
                      <a:pt x="11" y="0"/>
                    </a:cubicBezTo>
                    <a:cubicBezTo>
                      <a:pt x="11" y="0"/>
                      <a:pt x="11" y="0"/>
                      <a:pt x="11" y="0"/>
                    </a:cubicBezTo>
                    <a:cubicBezTo>
                      <a:pt x="12" y="0"/>
                      <a:pt x="12" y="0"/>
                      <a:pt x="13" y="0"/>
                    </a:cubicBezTo>
                    <a:cubicBezTo>
                      <a:pt x="14" y="1"/>
                      <a:pt x="14" y="1"/>
                      <a:pt x="14" y="1"/>
                    </a:cubicBezTo>
                    <a:cubicBezTo>
                      <a:pt x="14" y="1"/>
                      <a:pt x="14" y="1"/>
                      <a:pt x="14" y="1"/>
                    </a:cubicBezTo>
                    <a:cubicBezTo>
                      <a:pt x="25" y="10"/>
                      <a:pt x="25" y="10"/>
                      <a:pt x="25" y="10"/>
                    </a:cubicBezTo>
                    <a:cubicBezTo>
                      <a:pt x="25" y="10"/>
                      <a:pt x="25" y="10"/>
                      <a:pt x="24" y="10"/>
                    </a:cubicBezTo>
                    <a:cubicBezTo>
                      <a:pt x="27" y="12"/>
                      <a:pt x="27" y="12"/>
                      <a:pt x="27" y="12"/>
                    </a:cubicBezTo>
                    <a:cubicBezTo>
                      <a:pt x="30" y="15"/>
                      <a:pt x="31" y="18"/>
                      <a:pt x="30" y="20"/>
                    </a:cubicBezTo>
                    <a:close/>
                  </a:path>
                </a:pathLst>
              </a:custGeom>
              <a:solidFill>
                <a:srgbClr val="989897"/>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05" name="Freeform 138">
                <a:extLst>
                  <a:ext uri="{FF2B5EF4-FFF2-40B4-BE49-F238E27FC236}">
                    <a16:creationId xmlns:a16="http://schemas.microsoft.com/office/drawing/2014/main" id="{6C83EBED-235C-DDD0-9BC5-C682803E6A70}"/>
                  </a:ext>
                </a:extLst>
              </p:cNvPr>
              <p:cNvSpPr>
                <a:spLocks noEditPoints="1"/>
              </p:cNvSpPr>
              <p:nvPr/>
            </p:nvSpPr>
            <p:spPr bwMode="auto">
              <a:xfrm>
                <a:off x="10138885" y="4711242"/>
                <a:ext cx="16081" cy="11484"/>
              </a:xfrm>
              <a:custGeom>
                <a:avLst/>
                <a:gdLst>
                  <a:gd name="T0" fmla="*/ 28 w 32"/>
                  <a:gd name="T1" fmla="*/ 13 h 21"/>
                  <a:gd name="T2" fmla="*/ 28 w 32"/>
                  <a:gd name="T3" fmla="*/ 13 h 21"/>
                  <a:gd name="T4" fmla="*/ 30 w 32"/>
                  <a:gd name="T5" fmla="*/ 21 h 21"/>
                  <a:gd name="T6" fmla="*/ 28 w 32"/>
                  <a:gd name="T7" fmla="*/ 13 h 21"/>
                  <a:gd name="T8" fmla="*/ 13 w 32"/>
                  <a:gd name="T9" fmla="*/ 1 h 21"/>
                  <a:gd name="T10" fmla="*/ 13 w 32"/>
                  <a:gd name="T11" fmla="*/ 0 h 21"/>
                  <a:gd name="T12" fmla="*/ 13 w 32"/>
                  <a:gd name="T13" fmla="*/ 1 h 21"/>
                  <a:gd name="T14" fmla="*/ 11 w 32"/>
                  <a:gd name="T15" fmla="*/ 1 h 21"/>
                  <a:gd name="T16" fmla="*/ 2 w 32"/>
                  <a:gd name="T17" fmla="*/ 2 h 21"/>
                  <a:gd name="T18" fmla="*/ 2 w 32"/>
                  <a:gd name="T19" fmla="*/ 2 h 21"/>
                  <a:gd name="T20" fmla="*/ 1 w 32"/>
                  <a:gd name="T21" fmla="*/ 3 h 21"/>
                  <a:gd name="T22" fmla="*/ 0 w 32"/>
                  <a:gd name="T23" fmla="*/ 4 h 21"/>
                  <a:gd name="T24" fmla="*/ 0 w 32"/>
                  <a:gd name="T25" fmla="*/ 4 h 21"/>
                  <a:gd name="T26" fmla="*/ 0 w 32"/>
                  <a:gd name="T27" fmla="*/ 4 h 21"/>
                  <a:gd name="T28" fmla="*/ 11 w 32"/>
                  <a:gd name="T29" fmla="*/ 13 h 21"/>
                  <a:gd name="T30" fmla="*/ 12 w 32"/>
                  <a:gd name="T31" fmla="*/ 13 h 21"/>
                  <a:gd name="T32" fmla="*/ 12 w 32"/>
                  <a:gd name="T33" fmla="*/ 13 h 21"/>
                  <a:gd name="T34" fmla="*/ 22 w 32"/>
                  <a:gd name="T35" fmla="*/ 21 h 21"/>
                  <a:gd name="T36" fmla="*/ 12 w 32"/>
                  <a:gd name="T37" fmla="*/ 13 h 21"/>
                  <a:gd name="T38" fmla="*/ 13 w 32"/>
                  <a:gd name="T39" fmla="*/ 13 h 21"/>
                  <a:gd name="T40" fmla="*/ 1 w 32"/>
                  <a:gd name="T41" fmla="*/ 4 h 21"/>
                  <a:gd name="T42" fmla="*/ 1 w 32"/>
                  <a:gd name="T43" fmla="*/ 4 h 21"/>
                  <a:gd name="T44" fmla="*/ 1 w 32"/>
                  <a:gd name="T45" fmla="*/ 3 h 21"/>
                  <a:gd name="T46" fmla="*/ 2 w 32"/>
                  <a:gd name="T47" fmla="*/ 3 h 21"/>
                  <a:gd name="T48" fmla="*/ 3 w 32"/>
                  <a:gd name="T49" fmla="*/ 3 h 21"/>
                  <a:gd name="T50" fmla="*/ 12 w 32"/>
                  <a:gd name="T51" fmla="*/ 2 h 21"/>
                  <a:gd name="T52" fmla="*/ 12 w 32"/>
                  <a:gd name="T53" fmla="*/ 1 h 21"/>
                  <a:gd name="T54" fmla="*/ 13 w 32"/>
                  <a:gd name="T55" fmla="*/ 2 h 21"/>
                  <a:gd name="T56" fmla="*/ 13 w 32"/>
                  <a:gd name="T57" fmla="*/ 2 h 21"/>
                  <a:gd name="T58" fmla="*/ 24 w 32"/>
                  <a:gd name="T59" fmla="*/ 11 h 21"/>
                  <a:gd name="T60" fmla="*/ 25 w 32"/>
                  <a:gd name="T61" fmla="*/ 11 h 21"/>
                  <a:gd name="T62" fmla="*/ 26 w 32"/>
                  <a:gd name="T63" fmla="*/ 11 h 21"/>
                  <a:gd name="T64" fmla="*/ 26 w 32"/>
                  <a:gd name="T65" fmla="*/ 11 h 21"/>
                  <a:gd name="T66" fmla="*/ 14 w 32"/>
                  <a:gd name="T67" fmla="*/ 2 h 21"/>
                  <a:gd name="T68" fmla="*/ 13 w 32"/>
                  <a:gd name="T6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1">
                    <a:moveTo>
                      <a:pt x="28" y="13"/>
                    </a:moveTo>
                    <a:cubicBezTo>
                      <a:pt x="28" y="13"/>
                      <a:pt x="28" y="13"/>
                      <a:pt x="28" y="13"/>
                    </a:cubicBezTo>
                    <a:cubicBezTo>
                      <a:pt x="31" y="16"/>
                      <a:pt x="32" y="20"/>
                      <a:pt x="30" y="21"/>
                    </a:cubicBezTo>
                    <a:cubicBezTo>
                      <a:pt x="32" y="20"/>
                      <a:pt x="31" y="16"/>
                      <a:pt x="28" y="13"/>
                    </a:cubicBezTo>
                    <a:close/>
                    <a:moveTo>
                      <a:pt x="13" y="1"/>
                    </a:moveTo>
                    <a:cubicBezTo>
                      <a:pt x="13" y="0"/>
                      <a:pt x="13" y="0"/>
                      <a:pt x="13" y="0"/>
                    </a:cubicBezTo>
                    <a:cubicBezTo>
                      <a:pt x="13" y="1"/>
                      <a:pt x="13" y="1"/>
                      <a:pt x="13" y="1"/>
                    </a:cubicBezTo>
                    <a:cubicBezTo>
                      <a:pt x="12" y="1"/>
                      <a:pt x="11" y="1"/>
                      <a:pt x="11" y="1"/>
                    </a:cubicBezTo>
                    <a:cubicBezTo>
                      <a:pt x="8" y="1"/>
                      <a:pt x="5" y="1"/>
                      <a:pt x="2" y="2"/>
                    </a:cubicBezTo>
                    <a:cubicBezTo>
                      <a:pt x="2" y="2"/>
                      <a:pt x="2" y="2"/>
                      <a:pt x="2" y="2"/>
                    </a:cubicBezTo>
                    <a:cubicBezTo>
                      <a:pt x="1" y="3"/>
                      <a:pt x="1" y="3"/>
                      <a:pt x="1" y="3"/>
                    </a:cubicBezTo>
                    <a:cubicBezTo>
                      <a:pt x="0" y="4"/>
                      <a:pt x="0" y="4"/>
                      <a:pt x="0" y="4"/>
                    </a:cubicBezTo>
                    <a:cubicBezTo>
                      <a:pt x="0" y="4"/>
                      <a:pt x="0" y="4"/>
                      <a:pt x="0" y="4"/>
                    </a:cubicBezTo>
                    <a:cubicBezTo>
                      <a:pt x="0" y="4"/>
                      <a:pt x="0" y="4"/>
                      <a:pt x="0" y="4"/>
                    </a:cubicBezTo>
                    <a:cubicBezTo>
                      <a:pt x="11" y="13"/>
                      <a:pt x="11" y="13"/>
                      <a:pt x="11" y="13"/>
                    </a:cubicBezTo>
                    <a:cubicBezTo>
                      <a:pt x="11" y="13"/>
                      <a:pt x="12" y="13"/>
                      <a:pt x="12" y="13"/>
                    </a:cubicBezTo>
                    <a:cubicBezTo>
                      <a:pt x="12" y="13"/>
                      <a:pt x="12" y="13"/>
                      <a:pt x="12" y="13"/>
                    </a:cubicBezTo>
                    <a:cubicBezTo>
                      <a:pt x="22" y="21"/>
                      <a:pt x="22" y="21"/>
                      <a:pt x="22" y="21"/>
                    </a:cubicBezTo>
                    <a:cubicBezTo>
                      <a:pt x="12" y="13"/>
                      <a:pt x="12" y="13"/>
                      <a:pt x="12" y="13"/>
                    </a:cubicBezTo>
                    <a:cubicBezTo>
                      <a:pt x="12" y="13"/>
                      <a:pt x="12" y="13"/>
                      <a:pt x="13" y="13"/>
                    </a:cubicBezTo>
                    <a:cubicBezTo>
                      <a:pt x="1" y="4"/>
                      <a:pt x="1" y="4"/>
                      <a:pt x="1" y="4"/>
                    </a:cubicBezTo>
                    <a:cubicBezTo>
                      <a:pt x="1" y="4"/>
                      <a:pt x="1" y="4"/>
                      <a:pt x="1" y="4"/>
                    </a:cubicBezTo>
                    <a:cubicBezTo>
                      <a:pt x="1" y="3"/>
                      <a:pt x="1" y="3"/>
                      <a:pt x="1" y="3"/>
                    </a:cubicBezTo>
                    <a:cubicBezTo>
                      <a:pt x="2" y="3"/>
                      <a:pt x="2" y="3"/>
                      <a:pt x="2" y="3"/>
                    </a:cubicBezTo>
                    <a:cubicBezTo>
                      <a:pt x="3" y="3"/>
                      <a:pt x="3" y="3"/>
                      <a:pt x="3" y="3"/>
                    </a:cubicBezTo>
                    <a:cubicBezTo>
                      <a:pt x="6" y="2"/>
                      <a:pt x="9" y="2"/>
                      <a:pt x="12" y="2"/>
                    </a:cubicBezTo>
                    <a:cubicBezTo>
                      <a:pt x="12" y="2"/>
                      <a:pt x="12" y="2"/>
                      <a:pt x="12" y="1"/>
                    </a:cubicBezTo>
                    <a:cubicBezTo>
                      <a:pt x="13" y="2"/>
                      <a:pt x="13" y="2"/>
                      <a:pt x="13" y="2"/>
                    </a:cubicBezTo>
                    <a:cubicBezTo>
                      <a:pt x="13" y="2"/>
                      <a:pt x="13" y="2"/>
                      <a:pt x="13" y="2"/>
                    </a:cubicBezTo>
                    <a:cubicBezTo>
                      <a:pt x="24" y="11"/>
                      <a:pt x="24" y="11"/>
                      <a:pt x="24" y="11"/>
                    </a:cubicBezTo>
                    <a:cubicBezTo>
                      <a:pt x="25" y="11"/>
                      <a:pt x="25" y="11"/>
                      <a:pt x="25" y="11"/>
                    </a:cubicBezTo>
                    <a:cubicBezTo>
                      <a:pt x="25" y="11"/>
                      <a:pt x="25" y="11"/>
                      <a:pt x="26" y="11"/>
                    </a:cubicBezTo>
                    <a:cubicBezTo>
                      <a:pt x="26" y="11"/>
                      <a:pt x="26" y="11"/>
                      <a:pt x="26" y="11"/>
                    </a:cubicBezTo>
                    <a:cubicBezTo>
                      <a:pt x="14" y="2"/>
                      <a:pt x="14" y="2"/>
                      <a:pt x="14" y="2"/>
                    </a:cubicBezTo>
                    <a:lnTo>
                      <a:pt x="13" y="1"/>
                    </a:ln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1006" name="Group 1005">
              <a:extLst>
                <a:ext uri="{FF2B5EF4-FFF2-40B4-BE49-F238E27FC236}">
                  <a16:creationId xmlns:a16="http://schemas.microsoft.com/office/drawing/2014/main" id="{E255D20E-9AA1-13F8-89A9-5EDA67545B76}"/>
                </a:ext>
              </a:extLst>
            </p:cNvPr>
            <p:cNvGrpSpPr/>
            <p:nvPr/>
          </p:nvGrpSpPr>
          <p:grpSpPr>
            <a:xfrm>
              <a:off x="9827983" y="5454395"/>
              <a:ext cx="419765" cy="356124"/>
              <a:chOff x="6160955" y="5454395"/>
              <a:chExt cx="419765" cy="356124"/>
            </a:xfrm>
            <a:solidFill>
              <a:srgbClr val="000000"/>
            </a:solidFill>
          </p:grpSpPr>
          <p:sp>
            <p:nvSpPr>
              <p:cNvPr id="1007" name="Freeform 207">
                <a:extLst>
                  <a:ext uri="{FF2B5EF4-FFF2-40B4-BE49-F238E27FC236}">
                    <a16:creationId xmlns:a16="http://schemas.microsoft.com/office/drawing/2014/main" id="{F00FABF8-947E-6940-F10C-0A7F17B76405}"/>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08" name="Rectangle 208">
                <a:extLst>
                  <a:ext uri="{FF2B5EF4-FFF2-40B4-BE49-F238E27FC236}">
                    <a16:creationId xmlns:a16="http://schemas.microsoft.com/office/drawing/2014/main" id="{3A057527-3507-BFA1-4844-B1DD291D84A0}"/>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09" name="Freeform 209">
                <a:extLst>
                  <a:ext uri="{FF2B5EF4-FFF2-40B4-BE49-F238E27FC236}">
                    <a16:creationId xmlns:a16="http://schemas.microsoft.com/office/drawing/2014/main" id="{8FAC13C1-5DFE-2420-4E22-622A698EBFE6}"/>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0" name="Freeform 210">
                <a:extLst>
                  <a:ext uri="{FF2B5EF4-FFF2-40B4-BE49-F238E27FC236}">
                    <a16:creationId xmlns:a16="http://schemas.microsoft.com/office/drawing/2014/main" id="{D2D2DA21-548E-1580-CE58-819C34649E3C}"/>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1" name="Freeform 211">
                <a:extLst>
                  <a:ext uri="{FF2B5EF4-FFF2-40B4-BE49-F238E27FC236}">
                    <a16:creationId xmlns:a16="http://schemas.microsoft.com/office/drawing/2014/main" id="{E26EA5E0-7E57-B8F6-ED21-DCC6CC8FA00D}"/>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2" name="Freeform 212">
                <a:extLst>
                  <a:ext uri="{FF2B5EF4-FFF2-40B4-BE49-F238E27FC236}">
                    <a16:creationId xmlns:a16="http://schemas.microsoft.com/office/drawing/2014/main" id="{B9C79014-5B46-FF56-88E3-F02D45369A00}"/>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3" name="Freeform 213">
                <a:extLst>
                  <a:ext uri="{FF2B5EF4-FFF2-40B4-BE49-F238E27FC236}">
                    <a16:creationId xmlns:a16="http://schemas.microsoft.com/office/drawing/2014/main" id="{673CF03F-7067-FDB0-34C2-989BF4828497}"/>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4" name="Freeform 214">
                <a:extLst>
                  <a:ext uri="{FF2B5EF4-FFF2-40B4-BE49-F238E27FC236}">
                    <a16:creationId xmlns:a16="http://schemas.microsoft.com/office/drawing/2014/main" id="{90C9093C-AF46-419A-2606-79FA2B08BE74}"/>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5" name="Freeform 215">
                <a:extLst>
                  <a:ext uri="{FF2B5EF4-FFF2-40B4-BE49-F238E27FC236}">
                    <a16:creationId xmlns:a16="http://schemas.microsoft.com/office/drawing/2014/main" id="{8C457106-CBB3-39BE-3E18-4622ED7B5DD6}"/>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1016" name="Group 1015">
                <a:extLst>
                  <a:ext uri="{FF2B5EF4-FFF2-40B4-BE49-F238E27FC236}">
                    <a16:creationId xmlns:a16="http://schemas.microsoft.com/office/drawing/2014/main" id="{90C7FECB-B1E8-635C-B295-1396A77C6927}"/>
                  </a:ext>
                </a:extLst>
              </p:cNvPr>
              <p:cNvGrpSpPr/>
              <p:nvPr/>
            </p:nvGrpSpPr>
            <p:grpSpPr>
              <a:xfrm>
                <a:off x="6160955" y="5454395"/>
                <a:ext cx="419765" cy="356124"/>
                <a:chOff x="6160955" y="5454395"/>
                <a:chExt cx="419765" cy="356124"/>
              </a:xfrm>
              <a:grpFill/>
            </p:grpSpPr>
            <p:sp>
              <p:nvSpPr>
                <p:cNvPr id="1017" name="Freeform 350">
                  <a:extLst>
                    <a:ext uri="{FF2B5EF4-FFF2-40B4-BE49-F238E27FC236}">
                      <a16:creationId xmlns:a16="http://schemas.microsoft.com/office/drawing/2014/main" id="{47BC906A-A674-A781-48AB-0038D449557D}"/>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18" name="Freeform 351">
                  <a:extLst>
                    <a:ext uri="{FF2B5EF4-FFF2-40B4-BE49-F238E27FC236}">
                      <a16:creationId xmlns:a16="http://schemas.microsoft.com/office/drawing/2014/main" id="{F99F8B81-A643-8F0E-0756-BD2C743E2300}"/>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sp>
        <p:nvSpPr>
          <p:cNvPr id="1206" name="Rectangle 1205">
            <a:extLst>
              <a:ext uri="{FF2B5EF4-FFF2-40B4-BE49-F238E27FC236}">
                <a16:creationId xmlns:a16="http://schemas.microsoft.com/office/drawing/2014/main" id="{DF35799F-4387-AA62-4FFE-CA319BFAC4BA}"/>
              </a:ext>
            </a:extLst>
          </p:cNvPr>
          <p:cNvSpPr/>
          <p:nvPr/>
        </p:nvSpPr>
        <p:spPr>
          <a:xfrm>
            <a:off x="3756025" y="3624263"/>
            <a:ext cx="754063"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Blank Database</a:t>
            </a:r>
          </a:p>
        </p:txBody>
      </p:sp>
      <p:sp>
        <p:nvSpPr>
          <p:cNvPr id="1214" name="Rectangle 1213">
            <a:extLst>
              <a:ext uri="{FF2B5EF4-FFF2-40B4-BE49-F238E27FC236}">
                <a16:creationId xmlns:a16="http://schemas.microsoft.com/office/drawing/2014/main" id="{A50E4C43-E6DB-1C39-9A20-CB52C7904930}"/>
              </a:ext>
            </a:extLst>
          </p:cNvPr>
          <p:cNvSpPr/>
          <p:nvPr/>
        </p:nvSpPr>
        <p:spPr>
          <a:xfrm>
            <a:off x="7921625" y="4421188"/>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Windows</a:t>
            </a:r>
          </a:p>
        </p:txBody>
      </p:sp>
      <p:grpSp>
        <p:nvGrpSpPr>
          <p:cNvPr id="64595" name="Group 4">
            <a:extLst>
              <a:ext uri="{FF2B5EF4-FFF2-40B4-BE49-F238E27FC236}">
                <a16:creationId xmlns:a16="http://schemas.microsoft.com/office/drawing/2014/main" id="{FF5CECE1-F89D-C00D-1F12-3BB5397A100C}"/>
              </a:ext>
            </a:extLst>
          </p:cNvPr>
          <p:cNvGrpSpPr>
            <a:grpSpLocks/>
          </p:cNvGrpSpPr>
          <p:nvPr/>
        </p:nvGrpSpPr>
        <p:grpSpPr bwMode="auto">
          <a:xfrm>
            <a:off x="8212138" y="4087813"/>
            <a:ext cx="314325" cy="266700"/>
            <a:chOff x="10948935" y="5450368"/>
            <a:chExt cx="419765" cy="356124"/>
          </a:xfrm>
        </p:grpSpPr>
        <p:grpSp>
          <p:nvGrpSpPr>
            <p:cNvPr id="64596" name="Group 1206">
              <a:extLst>
                <a:ext uri="{FF2B5EF4-FFF2-40B4-BE49-F238E27FC236}">
                  <a16:creationId xmlns:a16="http://schemas.microsoft.com/office/drawing/2014/main" id="{DC7C940C-0A80-C8FF-2E4D-CC130FB6ADBE}"/>
                </a:ext>
              </a:extLst>
            </p:cNvPr>
            <p:cNvGrpSpPr>
              <a:grpSpLocks/>
            </p:cNvGrpSpPr>
            <p:nvPr/>
          </p:nvGrpSpPr>
          <p:grpSpPr bwMode="auto">
            <a:xfrm>
              <a:off x="11249357" y="5693849"/>
              <a:ext cx="84906" cy="69934"/>
              <a:chOff x="1090624" y="2372488"/>
              <a:chExt cx="99751" cy="82161"/>
            </a:xfrm>
          </p:grpSpPr>
          <p:sp>
            <p:nvSpPr>
              <p:cNvPr id="1208" name="Freeform 170">
                <a:extLst>
                  <a:ext uri="{FF2B5EF4-FFF2-40B4-BE49-F238E27FC236}">
                    <a16:creationId xmlns:a16="http://schemas.microsoft.com/office/drawing/2014/main" id="{2C568B91-7716-723B-0410-4BF41653924C}"/>
                  </a:ext>
                </a:extLst>
              </p:cNvPr>
              <p:cNvSpPr>
                <a:spLocks/>
              </p:cNvSpPr>
              <p:nvPr/>
            </p:nvSpPr>
            <p:spPr bwMode="auto">
              <a:xfrm>
                <a:off x="1181018" y="2450037"/>
                <a:ext cx="4981" cy="4981"/>
              </a:xfrm>
              <a:custGeom>
                <a:avLst/>
                <a:gdLst>
                  <a:gd name="T0" fmla="*/ 16 w 16"/>
                  <a:gd name="T1" fmla="*/ 2 h 21"/>
                  <a:gd name="T2" fmla="*/ 9 w 16"/>
                  <a:gd name="T3" fmla="*/ 2 h 21"/>
                  <a:gd name="T4" fmla="*/ 9 w 16"/>
                  <a:gd name="T5" fmla="*/ 21 h 21"/>
                  <a:gd name="T6" fmla="*/ 7 w 16"/>
                  <a:gd name="T7" fmla="*/ 21 h 21"/>
                  <a:gd name="T8" fmla="*/ 7 w 16"/>
                  <a:gd name="T9" fmla="*/ 2 h 21"/>
                  <a:gd name="T10" fmla="*/ 0 w 16"/>
                  <a:gd name="T11" fmla="*/ 2 h 21"/>
                  <a:gd name="T12" fmla="*/ 0 w 16"/>
                  <a:gd name="T13" fmla="*/ 0 h 21"/>
                  <a:gd name="T14" fmla="*/ 16 w 16"/>
                  <a:gd name="T15" fmla="*/ 0 h 21"/>
                  <a:gd name="T16" fmla="*/ 16 w 16"/>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1">
                    <a:moveTo>
                      <a:pt x="16" y="2"/>
                    </a:moveTo>
                    <a:lnTo>
                      <a:pt x="9" y="2"/>
                    </a:lnTo>
                    <a:lnTo>
                      <a:pt x="9" y="21"/>
                    </a:lnTo>
                    <a:lnTo>
                      <a:pt x="7" y="21"/>
                    </a:lnTo>
                    <a:lnTo>
                      <a:pt x="7" y="2"/>
                    </a:lnTo>
                    <a:lnTo>
                      <a:pt x="0" y="2"/>
                    </a:lnTo>
                    <a:lnTo>
                      <a:pt x="0" y="0"/>
                    </a:lnTo>
                    <a:lnTo>
                      <a:pt x="16" y="0"/>
                    </a:lnTo>
                    <a:lnTo>
                      <a:pt x="16" y="2"/>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09" name="Freeform 171">
                <a:extLst>
                  <a:ext uri="{FF2B5EF4-FFF2-40B4-BE49-F238E27FC236}">
                    <a16:creationId xmlns:a16="http://schemas.microsoft.com/office/drawing/2014/main" id="{A783CE51-5751-F0BB-45A9-0F0C2B40C305}"/>
                  </a:ext>
                </a:extLst>
              </p:cNvPr>
              <p:cNvSpPr>
                <a:spLocks/>
              </p:cNvSpPr>
              <p:nvPr/>
            </p:nvSpPr>
            <p:spPr bwMode="auto">
              <a:xfrm>
                <a:off x="1185999" y="2450037"/>
                <a:ext cx="4981" cy="4981"/>
              </a:xfrm>
              <a:custGeom>
                <a:avLst/>
                <a:gdLst>
                  <a:gd name="T0" fmla="*/ 10 w 10"/>
                  <a:gd name="T1" fmla="*/ 9 h 9"/>
                  <a:gd name="T2" fmla="*/ 9 w 10"/>
                  <a:gd name="T3" fmla="*/ 9 h 9"/>
                  <a:gd name="T4" fmla="*/ 9 w 10"/>
                  <a:gd name="T5" fmla="*/ 3 h 9"/>
                  <a:gd name="T6" fmla="*/ 9 w 10"/>
                  <a:gd name="T7" fmla="*/ 1 h 9"/>
                  <a:gd name="T8" fmla="*/ 9 w 10"/>
                  <a:gd name="T9" fmla="*/ 1 h 9"/>
                  <a:gd name="T10" fmla="*/ 9 w 10"/>
                  <a:gd name="T11" fmla="*/ 2 h 9"/>
                  <a:gd name="T12" fmla="*/ 5 w 10"/>
                  <a:gd name="T13" fmla="*/ 9 h 9"/>
                  <a:gd name="T14" fmla="*/ 5 w 10"/>
                  <a:gd name="T15" fmla="*/ 9 h 9"/>
                  <a:gd name="T16" fmla="*/ 1 w 10"/>
                  <a:gd name="T17" fmla="*/ 2 h 9"/>
                  <a:gd name="T18" fmla="*/ 1 w 10"/>
                  <a:gd name="T19" fmla="*/ 1 h 9"/>
                  <a:gd name="T20" fmla="*/ 1 w 10"/>
                  <a:gd name="T21" fmla="*/ 1 h 9"/>
                  <a:gd name="T22" fmla="*/ 1 w 10"/>
                  <a:gd name="T23" fmla="*/ 3 h 9"/>
                  <a:gd name="T24" fmla="*/ 1 w 10"/>
                  <a:gd name="T25" fmla="*/ 9 h 9"/>
                  <a:gd name="T26" fmla="*/ 0 w 10"/>
                  <a:gd name="T27" fmla="*/ 9 h 9"/>
                  <a:gd name="T28" fmla="*/ 0 w 10"/>
                  <a:gd name="T29" fmla="*/ 0 h 9"/>
                  <a:gd name="T30" fmla="*/ 1 w 10"/>
                  <a:gd name="T31" fmla="*/ 0 h 9"/>
                  <a:gd name="T32" fmla="*/ 5 w 10"/>
                  <a:gd name="T33" fmla="*/ 6 h 9"/>
                  <a:gd name="T34" fmla="*/ 5 w 10"/>
                  <a:gd name="T35" fmla="*/ 7 h 9"/>
                  <a:gd name="T36" fmla="*/ 5 w 10"/>
                  <a:gd name="T37" fmla="*/ 7 h 9"/>
                  <a:gd name="T38" fmla="*/ 6 w 10"/>
                  <a:gd name="T39" fmla="*/ 6 h 9"/>
                  <a:gd name="T40" fmla="*/ 9 w 10"/>
                  <a:gd name="T41" fmla="*/ 0 h 9"/>
                  <a:gd name="T42" fmla="*/ 10 w 10"/>
                  <a:gd name="T43" fmla="*/ 0 h 9"/>
                  <a:gd name="T44" fmla="*/ 10 w 10"/>
                  <a:gd name="T4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9">
                    <a:moveTo>
                      <a:pt x="10" y="9"/>
                    </a:moveTo>
                    <a:cubicBezTo>
                      <a:pt x="9" y="9"/>
                      <a:pt x="9" y="9"/>
                      <a:pt x="9" y="9"/>
                    </a:cubicBezTo>
                    <a:cubicBezTo>
                      <a:pt x="9" y="3"/>
                      <a:pt x="9" y="3"/>
                      <a:pt x="9" y="3"/>
                    </a:cubicBezTo>
                    <a:cubicBezTo>
                      <a:pt x="9" y="2"/>
                      <a:pt x="9" y="2"/>
                      <a:pt x="9" y="1"/>
                    </a:cubicBezTo>
                    <a:cubicBezTo>
                      <a:pt x="9" y="1"/>
                      <a:pt x="9" y="1"/>
                      <a:pt x="9" y="1"/>
                    </a:cubicBezTo>
                    <a:cubicBezTo>
                      <a:pt x="9" y="1"/>
                      <a:pt x="9" y="2"/>
                      <a:pt x="9" y="2"/>
                    </a:cubicBezTo>
                    <a:cubicBezTo>
                      <a:pt x="5" y="9"/>
                      <a:pt x="5" y="9"/>
                      <a:pt x="5" y="9"/>
                    </a:cubicBezTo>
                    <a:cubicBezTo>
                      <a:pt x="5" y="9"/>
                      <a:pt x="5" y="9"/>
                      <a:pt x="5" y="9"/>
                    </a:cubicBezTo>
                    <a:cubicBezTo>
                      <a:pt x="1" y="2"/>
                      <a:pt x="1" y="2"/>
                      <a:pt x="1" y="2"/>
                    </a:cubicBezTo>
                    <a:cubicBezTo>
                      <a:pt x="1" y="2"/>
                      <a:pt x="1" y="1"/>
                      <a:pt x="1" y="1"/>
                    </a:cubicBezTo>
                    <a:cubicBezTo>
                      <a:pt x="1" y="1"/>
                      <a:pt x="1" y="1"/>
                      <a:pt x="1" y="1"/>
                    </a:cubicBezTo>
                    <a:cubicBezTo>
                      <a:pt x="1" y="1"/>
                      <a:pt x="1" y="2"/>
                      <a:pt x="1" y="3"/>
                    </a:cubicBezTo>
                    <a:cubicBezTo>
                      <a:pt x="1" y="9"/>
                      <a:pt x="1" y="9"/>
                      <a:pt x="1" y="9"/>
                    </a:cubicBezTo>
                    <a:cubicBezTo>
                      <a:pt x="0" y="9"/>
                      <a:pt x="0" y="9"/>
                      <a:pt x="0" y="9"/>
                    </a:cubicBezTo>
                    <a:cubicBezTo>
                      <a:pt x="0" y="0"/>
                      <a:pt x="0" y="0"/>
                      <a:pt x="0" y="0"/>
                    </a:cubicBezTo>
                    <a:cubicBezTo>
                      <a:pt x="1" y="0"/>
                      <a:pt x="1" y="0"/>
                      <a:pt x="1" y="0"/>
                    </a:cubicBezTo>
                    <a:cubicBezTo>
                      <a:pt x="5" y="6"/>
                      <a:pt x="5" y="6"/>
                      <a:pt x="5" y="6"/>
                    </a:cubicBezTo>
                    <a:cubicBezTo>
                      <a:pt x="5" y="7"/>
                      <a:pt x="5" y="7"/>
                      <a:pt x="5" y="7"/>
                    </a:cubicBezTo>
                    <a:cubicBezTo>
                      <a:pt x="5" y="7"/>
                      <a:pt x="5" y="7"/>
                      <a:pt x="5" y="7"/>
                    </a:cubicBezTo>
                    <a:cubicBezTo>
                      <a:pt x="5" y="7"/>
                      <a:pt x="5" y="6"/>
                      <a:pt x="6" y="6"/>
                    </a:cubicBezTo>
                    <a:cubicBezTo>
                      <a:pt x="9" y="0"/>
                      <a:pt x="9" y="0"/>
                      <a:pt x="9" y="0"/>
                    </a:cubicBezTo>
                    <a:cubicBezTo>
                      <a:pt x="10" y="0"/>
                      <a:pt x="10" y="0"/>
                      <a:pt x="10" y="0"/>
                    </a:cubicBezTo>
                    <a:cubicBezTo>
                      <a:pt x="10" y="9"/>
                      <a:pt x="10" y="9"/>
                      <a:pt x="10" y="9"/>
                    </a:cubicBez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10" name="Freeform 172">
                <a:extLst>
                  <a:ext uri="{FF2B5EF4-FFF2-40B4-BE49-F238E27FC236}">
                    <a16:creationId xmlns:a16="http://schemas.microsoft.com/office/drawing/2014/main" id="{82680ACF-8F49-7D03-BEDE-25290F45AF6F}"/>
                  </a:ext>
                </a:extLst>
              </p:cNvPr>
              <p:cNvSpPr>
                <a:spLocks/>
              </p:cNvSpPr>
              <p:nvPr/>
            </p:nvSpPr>
            <p:spPr bwMode="auto">
              <a:xfrm>
                <a:off x="1128713" y="2372833"/>
                <a:ext cx="49814" cy="39847"/>
              </a:xfrm>
              <a:custGeom>
                <a:avLst/>
                <a:gdLst>
                  <a:gd name="T0" fmla="*/ 229 w 229"/>
                  <a:gd name="T1" fmla="*/ 182 h 182"/>
                  <a:gd name="T2" fmla="*/ 229 w 229"/>
                  <a:gd name="T3" fmla="*/ 0 h 182"/>
                  <a:gd name="T4" fmla="*/ 0 w 229"/>
                  <a:gd name="T5" fmla="*/ 31 h 182"/>
                  <a:gd name="T6" fmla="*/ 0 w 229"/>
                  <a:gd name="T7" fmla="*/ 182 h 182"/>
                  <a:gd name="T8" fmla="*/ 229 w 229"/>
                  <a:gd name="T9" fmla="*/ 182 h 182"/>
                </a:gdLst>
                <a:ahLst/>
                <a:cxnLst>
                  <a:cxn ang="0">
                    <a:pos x="T0" y="T1"/>
                  </a:cxn>
                  <a:cxn ang="0">
                    <a:pos x="T2" y="T3"/>
                  </a:cxn>
                  <a:cxn ang="0">
                    <a:pos x="T4" y="T5"/>
                  </a:cxn>
                  <a:cxn ang="0">
                    <a:pos x="T6" y="T7"/>
                  </a:cxn>
                  <a:cxn ang="0">
                    <a:pos x="T8" y="T9"/>
                  </a:cxn>
                </a:cxnLst>
                <a:rect l="0" t="0" r="r" b="b"/>
                <a:pathLst>
                  <a:path w="229" h="182">
                    <a:moveTo>
                      <a:pt x="229" y="182"/>
                    </a:moveTo>
                    <a:lnTo>
                      <a:pt x="229" y="0"/>
                    </a:lnTo>
                    <a:lnTo>
                      <a:pt x="0" y="31"/>
                    </a:lnTo>
                    <a:lnTo>
                      <a:pt x="0" y="182"/>
                    </a:lnTo>
                    <a:lnTo>
                      <a:pt x="229" y="182"/>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11" name="Freeform 173">
                <a:extLst>
                  <a:ext uri="{FF2B5EF4-FFF2-40B4-BE49-F238E27FC236}">
                    <a16:creationId xmlns:a16="http://schemas.microsoft.com/office/drawing/2014/main" id="{BB949090-3533-F743-4859-B488ECB57320}"/>
                  </a:ext>
                </a:extLst>
              </p:cNvPr>
              <p:cNvSpPr>
                <a:spLocks/>
              </p:cNvSpPr>
              <p:nvPr/>
            </p:nvSpPr>
            <p:spPr bwMode="auto">
              <a:xfrm>
                <a:off x="1091354" y="2380305"/>
                <a:ext cx="34869" cy="32375"/>
              </a:xfrm>
              <a:custGeom>
                <a:avLst/>
                <a:gdLst>
                  <a:gd name="T0" fmla="*/ 165 w 165"/>
                  <a:gd name="T1" fmla="*/ 0 h 149"/>
                  <a:gd name="T2" fmla="*/ 0 w 165"/>
                  <a:gd name="T3" fmla="*/ 21 h 149"/>
                  <a:gd name="T4" fmla="*/ 0 w 165"/>
                  <a:gd name="T5" fmla="*/ 149 h 149"/>
                  <a:gd name="T6" fmla="*/ 165 w 165"/>
                  <a:gd name="T7" fmla="*/ 149 h 149"/>
                  <a:gd name="T8" fmla="*/ 165 w 165"/>
                  <a:gd name="T9" fmla="*/ 0 h 149"/>
                </a:gdLst>
                <a:ahLst/>
                <a:cxnLst>
                  <a:cxn ang="0">
                    <a:pos x="T0" y="T1"/>
                  </a:cxn>
                  <a:cxn ang="0">
                    <a:pos x="T2" y="T3"/>
                  </a:cxn>
                  <a:cxn ang="0">
                    <a:pos x="T4" y="T5"/>
                  </a:cxn>
                  <a:cxn ang="0">
                    <a:pos x="T6" y="T7"/>
                  </a:cxn>
                  <a:cxn ang="0">
                    <a:pos x="T8" y="T9"/>
                  </a:cxn>
                </a:cxnLst>
                <a:rect l="0" t="0" r="r" b="b"/>
                <a:pathLst>
                  <a:path w="165" h="149">
                    <a:moveTo>
                      <a:pt x="165" y="0"/>
                    </a:moveTo>
                    <a:lnTo>
                      <a:pt x="0" y="21"/>
                    </a:lnTo>
                    <a:lnTo>
                      <a:pt x="0" y="149"/>
                    </a:lnTo>
                    <a:lnTo>
                      <a:pt x="165" y="149"/>
                    </a:lnTo>
                    <a:lnTo>
                      <a:pt x="165" y="0"/>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12" name="Freeform 174">
                <a:extLst>
                  <a:ext uri="{FF2B5EF4-FFF2-40B4-BE49-F238E27FC236}">
                    <a16:creationId xmlns:a16="http://schemas.microsoft.com/office/drawing/2014/main" id="{FF0E7F0E-8C77-7DFC-C178-8082A9B8B350}"/>
                  </a:ext>
                </a:extLst>
              </p:cNvPr>
              <p:cNvSpPr>
                <a:spLocks/>
              </p:cNvSpPr>
              <p:nvPr/>
            </p:nvSpPr>
            <p:spPr bwMode="auto">
              <a:xfrm>
                <a:off x="1091354" y="2415171"/>
                <a:ext cx="34869" cy="32375"/>
              </a:xfrm>
              <a:custGeom>
                <a:avLst/>
                <a:gdLst>
                  <a:gd name="T0" fmla="*/ 0 w 165"/>
                  <a:gd name="T1" fmla="*/ 0 h 154"/>
                  <a:gd name="T2" fmla="*/ 0 w 165"/>
                  <a:gd name="T3" fmla="*/ 130 h 154"/>
                  <a:gd name="T4" fmla="*/ 165 w 165"/>
                  <a:gd name="T5" fmla="*/ 154 h 154"/>
                  <a:gd name="T6" fmla="*/ 165 w 165"/>
                  <a:gd name="T7" fmla="*/ 0 h 154"/>
                  <a:gd name="T8" fmla="*/ 0 w 165"/>
                  <a:gd name="T9" fmla="*/ 0 h 154"/>
                </a:gdLst>
                <a:ahLst/>
                <a:cxnLst>
                  <a:cxn ang="0">
                    <a:pos x="T0" y="T1"/>
                  </a:cxn>
                  <a:cxn ang="0">
                    <a:pos x="T2" y="T3"/>
                  </a:cxn>
                  <a:cxn ang="0">
                    <a:pos x="T4" y="T5"/>
                  </a:cxn>
                  <a:cxn ang="0">
                    <a:pos x="T6" y="T7"/>
                  </a:cxn>
                  <a:cxn ang="0">
                    <a:pos x="T8" y="T9"/>
                  </a:cxn>
                </a:cxnLst>
                <a:rect l="0" t="0" r="r" b="b"/>
                <a:pathLst>
                  <a:path w="165" h="154">
                    <a:moveTo>
                      <a:pt x="0" y="0"/>
                    </a:moveTo>
                    <a:lnTo>
                      <a:pt x="0" y="130"/>
                    </a:lnTo>
                    <a:lnTo>
                      <a:pt x="165" y="154"/>
                    </a:lnTo>
                    <a:lnTo>
                      <a:pt x="165" y="0"/>
                    </a:lnTo>
                    <a:lnTo>
                      <a:pt x="0" y="0"/>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13" name="Freeform 175">
                <a:extLst>
                  <a:ext uri="{FF2B5EF4-FFF2-40B4-BE49-F238E27FC236}">
                    <a16:creationId xmlns:a16="http://schemas.microsoft.com/office/drawing/2014/main" id="{028DF1EC-D46D-EA74-CD9B-7F117DB3252A}"/>
                  </a:ext>
                </a:extLst>
              </p:cNvPr>
              <p:cNvSpPr>
                <a:spLocks/>
              </p:cNvSpPr>
              <p:nvPr/>
            </p:nvSpPr>
            <p:spPr bwMode="auto">
              <a:xfrm>
                <a:off x="1128713" y="2415171"/>
                <a:ext cx="49814" cy="39847"/>
              </a:xfrm>
              <a:custGeom>
                <a:avLst/>
                <a:gdLst>
                  <a:gd name="T0" fmla="*/ 0 w 229"/>
                  <a:gd name="T1" fmla="*/ 154 h 187"/>
                  <a:gd name="T2" fmla="*/ 229 w 229"/>
                  <a:gd name="T3" fmla="*/ 187 h 187"/>
                  <a:gd name="T4" fmla="*/ 229 w 229"/>
                  <a:gd name="T5" fmla="*/ 0 h 187"/>
                  <a:gd name="T6" fmla="*/ 0 w 229"/>
                  <a:gd name="T7" fmla="*/ 0 h 187"/>
                  <a:gd name="T8" fmla="*/ 0 w 229"/>
                  <a:gd name="T9" fmla="*/ 154 h 187"/>
                </a:gdLst>
                <a:ahLst/>
                <a:cxnLst>
                  <a:cxn ang="0">
                    <a:pos x="T0" y="T1"/>
                  </a:cxn>
                  <a:cxn ang="0">
                    <a:pos x="T2" y="T3"/>
                  </a:cxn>
                  <a:cxn ang="0">
                    <a:pos x="T4" y="T5"/>
                  </a:cxn>
                  <a:cxn ang="0">
                    <a:pos x="T6" y="T7"/>
                  </a:cxn>
                  <a:cxn ang="0">
                    <a:pos x="T8" y="T9"/>
                  </a:cxn>
                </a:cxnLst>
                <a:rect l="0" t="0" r="r" b="b"/>
                <a:pathLst>
                  <a:path w="229" h="187">
                    <a:moveTo>
                      <a:pt x="0" y="154"/>
                    </a:moveTo>
                    <a:lnTo>
                      <a:pt x="229" y="187"/>
                    </a:lnTo>
                    <a:lnTo>
                      <a:pt x="229" y="0"/>
                    </a:lnTo>
                    <a:lnTo>
                      <a:pt x="0" y="0"/>
                    </a:lnTo>
                    <a:lnTo>
                      <a:pt x="0" y="154"/>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1215" name="Group 1214">
              <a:extLst>
                <a:ext uri="{FF2B5EF4-FFF2-40B4-BE49-F238E27FC236}">
                  <a16:creationId xmlns:a16="http://schemas.microsoft.com/office/drawing/2014/main" id="{9CA401BA-AAD8-1D87-67C1-B9F2EAD48C10}"/>
                </a:ext>
              </a:extLst>
            </p:cNvPr>
            <p:cNvGrpSpPr/>
            <p:nvPr/>
          </p:nvGrpSpPr>
          <p:grpSpPr>
            <a:xfrm>
              <a:off x="10948935" y="5450368"/>
              <a:ext cx="419765" cy="356124"/>
              <a:chOff x="6160955" y="5454395"/>
              <a:chExt cx="419765" cy="356124"/>
            </a:xfrm>
            <a:solidFill>
              <a:srgbClr val="000000"/>
            </a:solidFill>
          </p:grpSpPr>
          <p:sp>
            <p:nvSpPr>
              <p:cNvPr id="1216" name="Freeform 207">
                <a:extLst>
                  <a:ext uri="{FF2B5EF4-FFF2-40B4-BE49-F238E27FC236}">
                    <a16:creationId xmlns:a16="http://schemas.microsoft.com/office/drawing/2014/main" id="{71C3A170-AF8C-5BD8-F04F-A8FD847601DB}"/>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17" name="Rectangle 208">
                <a:extLst>
                  <a:ext uri="{FF2B5EF4-FFF2-40B4-BE49-F238E27FC236}">
                    <a16:creationId xmlns:a16="http://schemas.microsoft.com/office/drawing/2014/main" id="{24B993AE-6B4B-60CD-ECBA-4362FD417483}"/>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18" name="Freeform 209">
                <a:extLst>
                  <a:ext uri="{FF2B5EF4-FFF2-40B4-BE49-F238E27FC236}">
                    <a16:creationId xmlns:a16="http://schemas.microsoft.com/office/drawing/2014/main" id="{6256427F-F938-98FC-764E-70989B00A6E7}"/>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19" name="Freeform 210">
                <a:extLst>
                  <a:ext uri="{FF2B5EF4-FFF2-40B4-BE49-F238E27FC236}">
                    <a16:creationId xmlns:a16="http://schemas.microsoft.com/office/drawing/2014/main" id="{832AC8BB-ACC8-FC71-E57D-841C50EC0714}"/>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20" name="Freeform 211">
                <a:extLst>
                  <a:ext uri="{FF2B5EF4-FFF2-40B4-BE49-F238E27FC236}">
                    <a16:creationId xmlns:a16="http://schemas.microsoft.com/office/drawing/2014/main" id="{96D64C02-9369-7E63-E346-145519EF2570}"/>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21" name="Freeform 212">
                <a:extLst>
                  <a:ext uri="{FF2B5EF4-FFF2-40B4-BE49-F238E27FC236}">
                    <a16:creationId xmlns:a16="http://schemas.microsoft.com/office/drawing/2014/main" id="{C10CAC98-E487-1983-00F4-8E436065B7C6}"/>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22" name="Freeform 213">
                <a:extLst>
                  <a:ext uri="{FF2B5EF4-FFF2-40B4-BE49-F238E27FC236}">
                    <a16:creationId xmlns:a16="http://schemas.microsoft.com/office/drawing/2014/main" id="{9DB23FF1-5A36-0F1E-C68D-3D18ECBFF599}"/>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23" name="Freeform 214">
                <a:extLst>
                  <a:ext uri="{FF2B5EF4-FFF2-40B4-BE49-F238E27FC236}">
                    <a16:creationId xmlns:a16="http://schemas.microsoft.com/office/drawing/2014/main" id="{C60CE989-F03F-1EC8-5E0B-1B5C1940D670}"/>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224" name="Freeform 215">
                <a:extLst>
                  <a:ext uri="{FF2B5EF4-FFF2-40B4-BE49-F238E27FC236}">
                    <a16:creationId xmlns:a16="http://schemas.microsoft.com/office/drawing/2014/main" id="{422EA0D0-B969-8158-8874-29F78061A2EA}"/>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1225" name="Group 1224">
                <a:extLst>
                  <a:ext uri="{FF2B5EF4-FFF2-40B4-BE49-F238E27FC236}">
                    <a16:creationId xmlns:a16="http://schemas.microsoft.com/office/drawing/2014/main" id="{E6273C00-58A4-6CB9-1394-92DB1F7489E0}"/>
                  </a:ext>
                </a:extLst>
              </p:cNvPr>
              <p:cNvGrpSpPr/>
              <p:nvPr/>
            </p:nvGrpSpPr>
            <p:grpSpPr>
              <a:xfrm>
                <a:off x="6160955" y="5454395"/>
                <a:ext cx="419765" cy="356124"/>
                <a:chOff x="6160955" y="5454395"/>
                <a:chExt cx="419765" cy="356124"/>
              </a:xfrm>
              <a:grpFill/>
            </p:grpSpPr>
            <p:sp>
              <p:nvSpPr>
                <p:cNvPr id="1226" name="Freeform 350">
                  <a:extLst>
                    <a:ext uri="{FF2B5EF4-FFF2-40B4-BE49-F238E27FC236}">
                      <a16:creationId xmlns:a16="http://schemas.microsoft.com/office/drawing/2014/main" id="{8F4A8B43-1068-6937-5E25-368D0A793046}"/>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227" name="Freeform 351">
                  <a:extLst>
                    <a:ext uri="{FF2B5EF4-FFF2-40B4-BE49-F238E27FC236}">
                      <a16:creationId xmlns:a16="http://schemas.microsoft.com/office/drawing/2014/main" id="{39C4A240-5F98-799D-0E32-C65C4A2D9B5A}"/>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gr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B7F0CA5F-27D1-DDAC-DF40-3547FE96B05C}"/>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3" name="Subtitle 2">
            <a:extLst>
              <a:ext uri="{FF2B5EF4-FFF2-40B4-BE49-F238E27FC236}">
                <a16:creationId xmlns:a16="http://schemas.microsoft.com/office/drawing/2014/main" id="{C0800A45-73D1-5118-B441-781F44548375}"/>
              </a:ext>
            </a:extLst>
          </p:cNvPr>
          <p:cNvSpPr>
            <a:spLocks noGrp="1"/>
          </p:cNvSpPr>
          <p:nvPr>
            <p:ph type="subTitle" idx="14"/>
          </p:nvPr>
        </p:nvSpPr>
        <p:spPr>
          <a:xfrm>
            <a:off x="341313" y="660400"/>
            <a:ext cx="8461375" cy="204788"/>
          </a:xfrm>
        </p:spPr>
        <p:txBody>
          <a:bodyPr rtlCol="0">
            <a:noAutofit/>
          </a:bodyPr>
          <a:lstStyle/>
          <a:p>
            <a:pPr eaLnBrk="1" fontAlgn="auto" hangingPunct="1">
              <a:buFont typeface=".LucidaGrandeUI" charset="0"/>
              <a:buNone/>
              <a:defRPr/>
            </a:pPr>
            <a:r>
              <a:rPr lang="en-US"/>
              <a:t>Copy/paste these graphics to use in your own presentations</a:t>
            </a:r>
            <a:endParaRPr lang="en-US" dirty="0"/>
          </a:p>
        </p:txBody>
      </p:sp>
      <p:sp>
        <p:nvSpPr>
          <p:cNvPr id="1026" name="Rectangle 1025">
            <a:extLst>
              <a:ext uri="{FF2B5EF4-FFF2-40B4-BE49-F238E27FC236}">
                <a16:creationId xmlns:a16="http://schemas.microsoft.com/office/drawing/2014/main" id="{20A0F61E-3D80-C457-240E-82BA108FE66A}"/>
              </a:ext>
            </a:extLst>
          </p:cNvPr>
          <p:cNvSpPr/>
          <p:nvPr/>
        </p:nvSpPr>
        <p:spPr>
          <a:xfrm>
            <a:off x="2058988" y="27844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Router</a:t>
            </a:r>
            <a:endParaRPr lang="en-US" sz="825" dirty="0">
              <a:solidFill>
                <a:srgbClr val="000000"/>
              </a:solidFill>
              <a:latin typeface="Arial"/>
              <a:ea typeface="+mn-ea"/>
            </a:endParaRPr>
          </a:p>
        </p:txBody>
      </p:sp>
      <p:sp>
        <p:nvSpPr>
          <p:cNvPr id="1036" name="Rectangle 1035">
            <a:extLst>
              <a:ext uri="{FF2B5EF4-FFF2-40B4-BE49-F238E27FC236}">
                <a16:creationId xmlns:a16="http://schemas.microsoft.com/office/drawing/2014/main" id="{2259AE63-5759-33F3-2AF1-FB301A4F6B9B}"/>
              </a:ext>
            </a:extLst>
          </p:cNvPr>
          <p:cNvSpPr/>
          <p:nvPr/>
        </p:nvSpPr>
        <p:spPr>
          <a:xfrm>
            <a:off x="2022475" y="1935163"/>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Search</a:t>
            </a:r>
          </a:p>
        </p:txBody>
      </p:sp>
      <p:grpSp>
        <p:nvGrpSpPr>
          <p:cNvPr id="65542" name="Group 453">
            <a:extLst>
              <a:ext uri="{FF2B5EF4-FFF2-40B4-BE49-F238E27FC236}">
                <a16:creationId xmlns:a16="http://schemas.microsoft.com/office/drawing/2014/main" id="{B64C9C96-E85E-9B55-84E4-0B90CB376DF9}"/>
              </a:ext>
            </a:extLst>
          </p:cNvPr>
          <p:cNvGrpSpPr>
            <a:grpSpLocks/>
          </p:cNvGrpSpPr>
          <p:nvPr/>
        </p:nvGrpSpPr>
        <p:grpSpPr bwMode="auto">
          <a:xfrm>
            <a:off x="2263775" y="3263900"/>
            <a:ext cx="315913" cy="315913"/>
            <a:chOff x="9782918" y="2159484"/>
            <a:chExt cx="510313" cy="510572"/>
          </a:xfrm>
        </p:grpSpPr>
        <p:sp>
          <p:nvSpPr>
            <p:cNvPr id="455" name="Oval 20">
              <a:extLst>
                <a:ext uri="{FF2B5EF4-FFF2-40B4-BE49-F238E27FC236}">
                  <a16:creationId xmlns:a16="http://schemas.microsoft.com/office/drawing/2014/main" id="{E0536F6E-678C-8413-2C74-D73FA5786F90}"/>
                </a:ext>
              </a:extLst>
            </p:cNvPr>
            <p:cNvSpPr>
              <a:spLocks noChangeArrowheads="1"/>
            </p:cNvSpPr>
            <p:nvPr/>
          </p:nvSpPr>
          <p:spPr bwMode="auto">
            <a:xfrm>
              <a:off x="9782918" y="2159484"/>
              <a:ext cx="510313" cy="510572"/>
            </a:xfrm>
            <a:prstGeom prst="ellipse">
              <a:avLst/>
            </a:pr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56" name="Freeform 21">
              <a:extLst>
                <a:ext uri="{FF2B5EF4-FFF2-40B4-BE49-F238E27FC236}">
                  <a16:creationId xmlns:a16="http://schemas.microsoft.com/office/drawing/2014/main" id="{62BE6C88-4B53-0EFB-47FD-BF0D010A4F4A}"/>
                </a:ext>
              </a:extLst>
            </p:cNvPr>
            <p:cNvSpPr>
              <a:spLocks/>
            </p:cNvSpPr>
            <p:nvPr/>
          </p:nvSpPr>
          <p:spPr bwMode="auto">
            <a:xfrm>
              <a:off x="9998326" y="2328819"/>
              <a:ext cx="243617" cy="171902"/>
            </a:xfrm>
            <a:custGeom>
              <a:avLst/>
              <a:gdLst>
                <a:gd name="T0" fmla="*/ 394 w 398"/>
                <a:gd name="T1" fmla="*/ 60 h 279"/>
                <a:gd name="T2" fmla="*/ 379 w 398"/>
                <a:gd name="T3" fmla="*/ 21 h 279"/>
                <a:gd name="T4" fmla="*/ 339 w 398"/>
                <a:gd name="T5" fmla="*/ 4 h 279"/>
                <a:gd name="T6" fmla="*/ 199 w 398"/>
                <a:gd name="T7" fmla="*/ 0 h 279"/>
                <a:gd name="T8" fmla="*/ 199 w 398"/>
                <a:gd name="T9" fmla="*/ 0 h 279"/>
                <a:gd name="T10" fmla="*/ 60 w 398"/>
                <a:gd name="T11" fmla="*/ 4 h 279"/>
                <a:gd name="T12" fmla="*/ 20 w 398"/>
                <a:gd name="T13" fmla="*/ 21 h 279"/>
                <a:gd name="T14" fmla="*/ 4 w 398"/>
                <a:gd name="T15" fmla="*/ 60 h 279"/>
                <a:gd name="T16" fmla="*/ 0 w 398"/>
                <a:gd name="T17" fmla="*/ 125 h 279"/>
                <a:gd name="T18" fmla="*/ 0 w 398"/>
                <a:gd name="T19" fmla="*/ 155 h 279"/>
                <a:gd name="T20" fmla="*/ 4 w 398"/>
                <a:gd name="T21" fmla="*/ 219 h 279"/>
                <a:gd name="T22" fmla="*/ 20 w 398"/>
                <a:gd name="T23" fmla="*/ 258 h 279"/>
                <a:gd name="T24" fmla="*/ 64 w 398"/>
                <a:gd name="T25" fmla="*/ 275 h 279"/>
                <a:gd name="T26" fmla="*/ 199 w 398"/>
                <a:gd name="T27" fmla="*/ 279 h 279"/>
                <a:gd name="T28" fmla="*/ 339 w 398"/>
                <a:gd name="T29" fmla="*/ 275 h 279"/>
                <a:gd name="T30" fmla="*/ 379 w 398"/>
                <a:gd name="T31" fmla="*/ 258 h 279"/>
                <a:gd name="T32" fmla="*/ 394 w 398"/>
                <a:gd name="T33" fmla="*/ 219 h 279"/>
                <a:gd name="T34" fmla="*/ 398 w 398"/>
                <a:gd name="T35" fmla="*/ 155 h 279"/>
                <a:gd name="T36" fmla="*/ 398 w 398"/>
                <a:gd name="T37" fmla="*/ 125 h 279"/>
                <a:gd name="T38" fmla="*/ 394 w 398"/>
                <a:gd name="T39" fmla="*/ 6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279">
                  <a:moveTo>
                    <a:pt x="394" y="60"/>
                  </a:moveTo>
                  <a:cubicBezTo>
                    <a:pt x="394" y="60"/>
                    <a:pt x="391" y="33"/>
                    <a:pt x="379" y="21"/>
                  </a:cubicBezTo>
                  <a:cubicBezTo>
                    <a:pt x="363" y="5"/>
                    <a:pt x="346" y="5"/>
                    <a:pt x="339" y="4"/>
                  </a:cubicBezTo>
                  <a:cubicBezTo>
                    <a:pt x="283" y="0"/>
                    <a:pt x="199" y="0"/>
                    <a:pt x="199" y="0"/>
                  </a:cubicBezTo>
                  <a:cubicBezTo>
                    <a:pt x="199" y="0"/>
                    <a:pt x="199" y="0"/>
                    <a:pt x="199" y="0"/>
                  </a:cubicBezTo>
                  <a:cubicBezTo>
                    <a:pt x="199" y="0"/>
                    <a:pt x="115" y="0"/>
                    <a:pt x="60" y="4"/>
                  </a:cubicBezTo>
                  <a:cubicBezTo>
                    <a:pt x="52" y="5"/>
                    <a:pt x="35" y="5"/>
                    <a:pt x="20" y="21"/>
                  </a:cubicBezTo>
                  <a:cubicBezTo>
                    <a:pt x="8" y="33"/>
                    <a:pt x="4" y="60"/>
                    <a:pt x="4" y="60"/>
                  </a:cubicBezTo>
                  <a:cubicBezTo>
                    <a:pt x="4" y="60"/>
                    <a:pt x="0" y="92"/>
                    <a:pt x="0" y="125"/>
                  </a:cubicBezTo>
                  <a:cubicBezTo>
                    <a:pt x="0" y="155"/>
                    <a:pt x="0" y="155"/>
                    <a:pt x="0" y="155"/>
                  </a:cubicBezTo>
                  <a:cubicBezTo>
                    <a:pt x="0" y="187"/>
                    <a:pt x="4" y="219"/>
                    <a:pt x="4" y="219"/>
                  </a:cubicBezTo>
                  <a:cubicBezTo>
                    <a:pt x="4" y="219"/>
                    <a:pt x="8" y="246"/>
                    <a:pt x="20" y="258"/>
                  </a:cubicBezTo>
                  <a:cubicBezTo>
                    <a:pt x="35" y="274"/>
                    <a:pt x="55" y="274"/>
                    <a:pt x="64" y="275"/>
                  </a:cubicBezTo>
                  <a:cubicBezTo>
                    <a:pt x="95" y="278"/>
                    <a:pt x="199" y="279"/>
                    <a:pt x="199" y="279"/>
                  </a:cubicBezTo>
                  <a:cubicBezTo>
                    <a:pt x="199" y="279"/>
                    <a:pt x="283" y="279"/>
                    <a:pt x="339" y="275"/>
                  </a:cubicBezTo>
                  <a:cubicBezTo>
                    <a:pt x="346" y="274"/>
                    <a:pt x="363" y="274"/>
                    <a:pt x="379" y="258"/>
                  </a:cubicBezTo>
                  <a:cubicBezTo>
                    <a:pt x="391" y="246"/>
                    <a:pt x="394" y="219"/>
                    <a:pt x="394" y="219"/>
                  </a:cubicBezTo>
                  <a:cubicBezTo>
                    <a:pt x="394" y="219"/>
                    <a:pt x="398" y="187"/>
                    <a:pt x="398" y="155"/>
                  </a:cubicBezTo>
                  <a:cubicBezTo>
                    <a:pt x="398" y="125"/>
                    <a:pt x="398" y="125"/>
                    <a:pt x="398" y="125"/>
                  </a:cubicBezTo>
                  <a:cubicBezTo>
                    <a:pt x="398" y="92"/>
                    <a:pt x="394" y="60"/>
                    <a:pt x="394" y="6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57" name="Freeform 22">
              <a:extLst>
                <a:ext uri="{FF2B5EF4-FFF2-40B4-BE49-F238E27FC236}">
                  <a16:creationId xmlns:a16="http://schemas.microsoft.com/office/drawing/2014/main" id="{6FB0C6CD-81D2-7D05-BDD0-1A14F54F59FB}"/>
                </a:ext>
              </a:extLst>
            </p:cNvPr>
            <p:cNvSpPr>
              <a:spLocks/>
            </p:cNvSpPr>
            <p:nvPr/>
          </p:nvSpPr>
          <p:spPr bwMode="auto">
            <a:xfrm>
              <a:off x="9941910" y="2385264"/>
              <a:ext cx="43595" cy="84668"/>
            </a:xfrm>
            <a:custGeom>
              <a:avLst/>
              <a:gdLst>
                <a:gd name="T0" fmla="*/ 71 w 71"/>
                <a:gd name="T1" fmla="*/ 135 h 137"/>
                <a:gd name="T2" fmla="*/ 46 w 71"/>
                <a:gd name="T3" fmla="*/ 135 h 137"/>
                <a:gd name="T4" fmla="*/ 46 w 71"/>
                <a:gd name="T5" fmla="*/ 120 h 137"/>
                <a:gd name="T6" fmla="*/ 19 w 71"/>
                <a:gd name="T7" fmla="*/ 137 h 137"/>
                <a:gd name="T8" fmla="*/ 3 w 71"/>
                <a:gd name="T9" fmla="*/ 127 h 137"/>
                <a:gd name="T10" fmla="*/ 0 w 71"/>
                <a:gd name="T11" fmla="*/ 107 h 137"/>
                <a:gd name="T12" fmla="*/ 0 w 71"/>
                <a:gd name="T13" fmla="*/ 0 h 137"/>
                <a:gd name="T14" fmla="*/ 26 w 71"/>
                <a:gd name="T15" fmla="*/ 0 h 137"/>
                <a:gd name="T16" fmla="*/ 26 w 71"/>
                <a:gd name="T17" fmla="*/ 100 h 137"/>
                <a:gd name="T18" fmla="*/ 26 w 71"/>
                <a:gd name="T19" fmla="*/ 110 h 137"/>
                <a:gd name="T20" fmla="*/ 31 w 71"/>
                <a:gd name="T21" fmla="*/ 115 h 137"/>
                <a:gd name="T22" fmla="*/ 46 w 71"/>
                <a:gd name="T23" fmla="*/ 103 h 137"/>
                <a:gd name="T24" fmla="*/ 46 w 71"/>
                <a:gd name="T25" fmla="*/ 0 h 137"/>
                <a:gd name="T26" fmla="*/ 71 w 71"/>
                <a:gd name="T27" fmla="*/ 0 h 137"/>
                <a:gd name="T28" fmla="*/ 71 w 71"/>
                <a:gd name="T29" fmla="*/ 1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37">
                  <a:moveTo>
                    <a:pt x="71" y="135"/>
                  </a:moveTo>
                  <a:cubicBezTo>
                    <a:pt x="46" y="135"/>
                    <a:pt x="46" y="135"/>
                    <a:pt x="46" y="135"/>
                  </a:cubicBezTo>
                  <a:cubicBezTo>
                    <a:pt x="46" y="120"/>
                    <a:pt x="46" y="120"/>
                    <a:pt x="46" y="120"/>
                  </a:cubicBezTo>
                  <a:cubicBezTo>
                    <a:pt x="36" y="131"/>
                    <a:pt x="28" y="137"/>
                    <a:pt x="19" y="137"/>
                  </a:cubicBezTo>
                  <a:cubicBezTo>
                    <a:pt x="11" y="137"/>
                    <a:pt x="6" y="133"/>
                    <a:pt x="3" y="127"/>
                  </a:cubicBezTo>
                  <a:cubicBezTo>
                    <a:pt x="2" y="123"/>
                    <a:pt x="0" y="116"/>
                    <a:pt x="0" y="107"/>
                  </a:cubicBezTo>
                  <a:cubicBezTo>
                    <a:pt x="0" y="0"/>
                    <a:pt x="0" y="0"/>
                    <a:pt x="0" y="0"/>
                  </a:cubicBezTo>
                  <a:cubicBezTo>
                    <a:pt x="26" y="0"/>
                    <a:pt x="26" y="0"/>
                    <a:pt x="26" y="0"/>
                  </a:cubicBezTo>
                  <a:cubicBezTo>
                    <a:pt x="26" y="100"/>
                    <a:pt x="26" y="100"/>
                    <a:pt x="26" y="100"/>
                  </a:cubicBezTo>
                  <a:cubicBezTo>
                    <a:pt x="26" y="106"/>
                    <a:pt x="26" y="108"/>
                    <a:pt x="26" y="110"/>
                  </a:cubicBezTo>
                  <a:cubicBezTo>
                    <a:pt x="26" y="113"/>
                    <a:pt x="28" y="115"/>
                    <a:pt x="31" y="115"/>
                  </a:cubicBezTo>
                  <a:cubicBezTo>
                    <a:pt x="36" y="115"/>
                    <a:pt x="40" y="111"/>
                    <a:pt x="46" y="103"/>
                  </a:cubicBezTo>
                  <a:cubicBezTo>
                    <a:pt x="46" y="0"/>
                    <a:pt x="46" y="0"/>
                    <a:pt x="46" y="0"/>
                  </a:cubicBezTo>
                  <a:cubicBezTo>
                    <a:pt x="71" y="0"/>
                    <a:pt x="71" y="0"/>
                    <a:pt x="71" y="0"/>
                  </a:cubicBezTo>
                  <a:lnTo>
                    <a:pt x="71" y="135"/>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58" name="Freeform 23">
              <a:extLst>
                <a:ext uri="{FF2B5EF4-FFF2-40B4-BE49-F238E27FC236}">
                  <a16:creationId xmlns:a16="http://schemas.microsoft.com/office/drawing/2014/main" id="{6BA4E273-1E6F-5CCD-3DE4-5C61A93089D7}"/>
                </a:ext>
              </a:extLst>
            </p:cNvPr>
            <p:cNvSpPr>
              <a:spLocks noEditPoints="1"/>
            </p:cNvSpPr>
            <p:nvPr/>
          </p:nvSpPr>
          <p:spPr bwMode="auto">
            <a:xfrm>
              <a:off x="9888059" y="2385264"/>
              <a:ext cx="43594" cy="84668"/>
            </a:xfrm>
            <a:custGeom>
              <a:avLst/>
              <a:gdLst>
                <a:gd name="T0" fmla="*/ 72 w 72"/>
                <a:gd name="T1" fmla="*/ 45 h 138"/>
                <a:gd name="T2" fmla="*/ 64 w 72"/>
                <a:gd name="T3" fmla="*/ 13 h 138"/>
                <a:gd name="T4" fmla="*/ 36 w 72"/>
                <a:gd name="T5" fmla="*/ 0 h 138"/>
                <a:gd name="T6" fmla="*/ 8 w 72"/>
                <a:gd name="T7" fmla="*/ 13 h 138"/>
                <a:gd name="T8" fmla="*/ 0 w 72"/>
                <a:gd name="T9" fmla="*/ 45 h 138"/>
                <a:gd name="T10" fmla="*/ 0 w 72"/>
                <a:gd name="T11" fmla="*/ 93 h 138"/>
                <a:gd name="T12" fmla="*/ 7 w 72"/>
                <a:gd name="T13" fmla="*/ 124 h 138"/>
                <a:gd name="T14" fmla="*/ 36 w 72"/>
                <a:gd name="T15" fmla="*/ 138 h 138"/>
                <a:gd name="T16" fmla="*/ 64 w 72"/>
                <a:gd name="T17" fmla="*/ 124 h 138"/>
                <a:gd name="T18" fmla="*/ 72 w 72"/>
                <a:gd name="T19" fmla="*/ 93 h 138"/>
                <a:gd name="T20" fmla="*/ 72 w 72"/>
                <a:gd name="T21" fmla="*/ 45 h 138"/>
                <a:gd name="T22" fmla="*/ 46 w 72"/>
                <a:gd name="T23" fmla="*/ 96 h 138"/>
                <a:gd name="T24" fmla="*/ 36 w 72"/>
                <a:gd name="T25" fmla="*/ 116 h 138"/>
                <a:gd name="T26" fmla="*/ 25 w 72"/>
                <a:gd name="T27" fmla="*/ 96 h 138"/>
                <a:gd name="T28" fmla="*/ 25 w 72"/>
                <a:gd name="T29" fmla="*/ 43 h 138"/>
                <a:gd name="T30" fmla="*/ 36 w 72"/>
                <a:gd name="T31" fmla="*/ 23 h 138"/>
                <a:gd name="T32" fmla="*/ 46 w 72"/>
                <a:gd name="T33" fmla="*/ 43 h 138"/>
                <a:gd name="T34" fmla="*/ 46 w 72"/>
                <a:gd name="T35"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38">
                  <a:moveTo>
                    <a:pt x="72" y="45"/>
                  </a:moveTo>
                  <a:cubicBezTo>
                    <a:pt x="72" y="31"/>
                    <a:pt x="69" y="20"/>
                    <a:pt x="64" y="13"/>
                  </a:cubicBezTo>
                  <a:cubicBezTo>
                    <a:pt x="57" y="4"/>
                    <a:pt x="46" y="0"/>
                    <a:pt x="36" y="0"/>
                  </a:cubicBezTo>
                  <a:cubicBezTo>
                    <a:pt x="24" y="0"/>
                    <a:pt x="14" y="4"/>
                    <a:pt x="8" y="13"/>
                  </a:cubicBezTo>
                  <a:cubicBezTo>
                    <a:pt x="3" y="20"/>
                    <a:pt x="0" y="31"/>
                    <a:pt x="0" y="45"/>
                  </a:cubicBezTo>
                  <a:cubicBezTo>
                    <a:pt x="0" y="93"/>
                    <a:pt x="0" y="93"/>
                    <a:pt x="0" y="93"/>
                  </a:cubicBezTo>
                  <a:cubicBezTo>
                    <a:pt x="0" y="108"/>
                    <a:pt x="2" y="118"/>
                    <a:pt x="7" y="124"/>
                  </a:cubicBezTo>
                  <a:cubicBezTo>
                    <a:pt x="14" y="133"/>
                    <a:pt x="25" y="138"/>
                    <a:pt x="36" y="138"/>
                  </a:cubicBezTo>
                  <a:cubicBezTo>
                    <a:pt x="46" y="138"/>
                    <a:pt x="58" y="133"/>
                    <a:pt x="64" y="124"/>
                  </a:cubicBezTo>
                  <a:cubicBezTo>
                    <a:pt x="69" y="118"/>
                    <a:pt x="72" y="108"/>
                    <a:pt x="72" y="93"/>
                  </a:cubicBezTo>
                  <a:lnTo>
                    <a:pt x="72" y="45"/>
                  </a:lnTo>
                  <a:close/>
                  <a:moveTo>
                    <a:pt x="46" y="96"/>
                  </a:moveTo>
                  <a:cubicBezTo>
                    <a:pt x="48" y="109"/>
                    <a:pt x="44" y="116"/>
                    <a:pt x="36" y="116"/>
                  </a:cubicBezTo>
                  <a:cubicBezTo>
                    <a:pt x="28" y="116"/>
                    <a:pt x="24" y="109"/>
                    <a:pt x="25" y="96"/>
                  </a:cubicBezTo>
                  <a:cubicBezTo>
                    <a:pt x="25" y="43"/>
                    <a:pt x="25" y="43"/>
                    <a:pt x="25" y="43"/>
                  </a:cubicBezTo>
                  <a:cubicBezTo>
                    <a:pt x="24" y="29"/>
                    <a:pt x="28" y="23"/>
                    <a:pt x="36" y="23"/>
                  </a:cubicBezTo>
                  <a:cubicBezTo>
                    <a:pt x="44" y="23"/>
                    <a:pt x="48" y="29"/>
                    <a:pt x="46" y="43"/>
                  </a:cubicBezTo>
                  <a:lnTo>
                    <a:pt x="46" y="96"/>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59" name="Freeform 24">
              <a:extLst>
                <a:ext uri="{FF2B5EF4-FFF2-40B4-BE49-F238E27FC236}">
                  <a16:creationId xmlns:a16="http://schemas.microsoft.com/office/drawing/2014/main" id="{7CD4A728-7F17-A123-892B-446EE0FE345F}"/>
                </a:ext>
              </a:extLst>
            </p:cNvPr>
            <p:cNvSpPr>
              <a:spLocks/>
            </p:cNvSpPr>
            <p:nvPr/>
          </p:nvSpPr>
          <p:spPr bwMode="auto">
            <a:xfrm>
              <a:off x="9834206" y="2357043"/>
              <a:ext cx="56416" cy="110324"/>
            </a:xfrm>
            <a:custGeom>
              <a:avLst/>
              <a:gdLst>
                <a:gd name="T0" fmla="*/ 60 w 93"/>
                <a:gd name="T1" fmla="*/ 107 h 180"/>
                <a:gd name="T2" fmla="*/ 60 w 93"/>
                <a:gd name="T3" fmla="*/ 180 h 180"/>
                <a:gd name="T4" fmla="*/ 33 w 93"/>
                <a:gd name="T5" fmla="*/ 180 h 180"/>
                <a:gd name="T6" fmla="*/ 33 w 93"/>
                <a:gd name="T7" fmla="*/ 107 h 180"/>
                <a:gd name="T8" fmla="*/ 0 w 93"/>
                <a:gd name="T9" fmla="*/ 0 h 180"/>
                <a:gd name="T10" fmla="*/ 28 w 93"/>
                <a:gd name="T11" fmla="*/ 0 h 180"/>
                <a:gd name="T12" fmla="*/ 46 w 93"/>
                <a:gd name="T13" fmla="*/ 70 h 180"/>
                <a:gd name="T14" fmla="*/ 65 w 93"/>
                <a:gd name="T15" fmla="*/ 0 h 180"/>
                <a:gd name="T16" fmla="*/ 93 w 93"/>
                <a:gd name="T17" fmla="*/ 0 h 180"/>
                <a:gd name="T18" fmla="*/ 60 w 93"/>
                <a:gd name="T19" fmla="*/ 10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80">
                  <a:moveTo>
                    <a:pt x="60" y="107"/>
                  </a:moveTo>
                  <a:cubicBezTo>
                    <a:pt x="60" y="180"/>
                    <a:pt x="60" y="180"/>
                    <a:pt x="60" y="180"/>
                  </a:cubicBezTo>
                  <a:cubicBezTo>
                    <a:pt x="33" y="180"/>
                    <a:pt x="33" y="180"/>
                    <a:pt x="33" y="180"/>
                  </a:cubicBezTo>
                  <a:cubicBezTo>
                    <a:pt x="33" y="107"/>
                    <a:pt x="33" y="107"/>
                    <a:pt x="33" y="107"/>
                  </a:cubicBezTo>
                  <a:cubicBezTo>
                    <a:pt x="33" y="107"/>
                    <a:pt x="5" y="17"/>
                    <a:pt x="0" y="0"/>
                  </a:cubicBezTo>
                  <a:cubicBezTo>
                    <a:pt x="28" y="0"/>
                    <a:pt x="28" y="0"/>
                    <a:pt x="28" y="0"/>
                  </a:cubicBezTo>
                  <a:cubicBezTo>
                    <a:pt x="46" y="70"/>
                    <a:pt x="46" y="70"/>
                    <a:pt x="46" y="70"/>
                  </a:cubicBezTo>
                  <a:cubicBezTo>
                    <a:pt x="65" y="0"/>
                    <a:pt x="65" y="0"/>
                    <a:pt x="65" y="0"/>
                  </a:cubicBezTo>
                  <a:cubicBezTo>
                    <a:pt x="93" y="0"/>
                    <a:pt x="93" y="0"/>
                    <a:pt x="93" y="0"/>
                  </a:cubicBezTo>
                  <a:lnTo>
                    <a:pt x="60" y="107"/>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0" name="Freeform 25">
              <a:extLst>
                <a:ext uri="{FF2B5EF4-FFF2-40B4-BE49-F238E27FC236}">
                  <a16:creationId xmlns:a16="http://schemas.microsoft.com/office/drawing/2014/main" id="{EDE16CEE-BACB-C3E2-0895-A3F3836CF31D}"/>
                </a:ext>
              </a:extLst>
            </p:cNvPr>
            <p:cNvSpPr>
              <a:spLocks noEditPoints="1"/>
            </p:cNvSpPr>
            <p:nvPr/>
          </p:nvSpPr>
          <p:spPr bwMode="auto">
            <a:xfrm>
              <a:off x="10177833" y="2385264"/>
              <a:ext cx="43595" cy="84668"/>
            </a:xfrm>
            <a:custGeom>
              <a:avLst/>
              <a:gdLst>
                <a:gd name="T0" fmla="*/ 73 w 73"/>
                <a:gd name="T1" fmla="*/ 72 h 137"/>
                <a:gd name="T2" fmla="*/ 73 w 73"/>
                <a:gd name="T3" fmla="*/ 45 h 137"/>
                <a:gd name="T4" fmla="*/ 65 w 73"/>
                <a:gd name="T5" fmla="*/ 14 h 137"/>
                <a:gd name="T6" fmla="*/ 37 w 73"/>
                <a:gd name="T7" fmla="*/ 0 h 137"/>
                <a:gd name="T8" fmla="*/ 8 w 73"/>
                <a:gd name="T9" fmla="*/ 14 h 137"/>
                <a:gd name="T10" fmla="*/ 0 w 73"/>
                <a:gd name="T11" fmla="*/ 46 h 137"/>
                <a:gd name="T12" fmla="*/ 0 w 73"/>
                <a:gd name="T13" fmla="*/ 92 h 137"/>
                <a:gd name="T14" fmla="*/ 8 w 73"/>
                <a:gd name="T15" fmla="*/ 123 h 137"/>
                <a:gd name="T16" fmla="*/ 37 w 73"/>
                <a:gd name="T17" fmla="*/ 137 h 137"/>
                <a:gd name="T18" fmla="*/ 67 w 73"/>
                <a:gd name="T19" fmla="*/ 122 h 137"/>
                <a:gd name="T20" fmla="*/ 72 w 73"/>
                <a:gd name="T21" fmla="*/ 108 h 137"/>
                <a:gd name="T22" fmla="*/ 73 w 73"/>
                <a:gd name="T23" fmla="*/ 92 h 137"/>
                <a:gd name="T24" fmla="*/ 73 w 73"/>
                <a:gd name="T25" fmla="*/ 88 h 137"/>
                <a:gd name="T26" fmla="*/ 48 w 73"/>
                <a:gd name="T27" fmla="*/ 88 h 137"/>
                <a:gd name="T28" fmla="*/ 47 w 73"/>
                <a:gd name="T29" fmla="*/ 105 h 137"/>
                <a:gd name="T30" fmla="*/ 37 w 73"/>
                <a:gd name="T31" fmla="*/ 115 h 137"/>
                <a:gd name="T32" fmla="*/ 25 w 73"/>
                <a:gd name="T33" fmla="*/ 96 h 137"/>
                <a:gd name="T34" fmla="*/ 25 w 73"/>
                <a:gd name="T35" fmla="*/ 72 h 137"/>
                <a:gd name="T36" fmla="*/ 73 w 73"/>
                <a:gd name="T37" fmla="*/ 72 h 137"/>
                <a:gd name="T38" fmla="*/ 25 w 73"/>
                <a:gd name="T39" fmla="*/ 38 h 137"/>
                <a:gd name="T40" fmla="*/ 36 w 73"/>
                <a:gd name="T41" fmla="*/ 22 h 137"/>
                <a:gd name="T42" fmla="*/ 48 w 73"/>
                <a:gd name="T43" fmla="*/ 38 h 137"/>
                <a:gd name="T44" fmla="*/ 48 w 73"/>
                <a:gd name="T45" fmla="*/ 52 h 137"/>
                <a:gd name="T46" fmla="*/ 25 w 73"/>
                <a:gd name="T47" fmla="*/ 52 h 137"/>
                <a:gd name="T48" fmla="*/ 25 w 73"/>
                <a:gd name="T49" fmla="*/ 3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37">
                  <a:moveTo>
                    <a:pt x="73" y="72"/>
                  </a:moveTo>
                  <a:cubicBezTo>
                    <a:pt x="73" y="45"/>
                    <a:pt x="73" y="45"/>
                    <a:pt x="73" y="45"/>
                  </a:cubicBezTo>
                  <a:cubicBezTo>
                    <a:pt x="73" y="31"/>
                    <a:pt x="70" y="20"/>
                    <a:pt x="65" y="14"/>
                  </a:cubicBezTo>
                  <a:cubicBezTo>
                    <a:pt x="58" y="4"/>
                    <a:pt x="49" y="0"/>
                    <a:pt x="37" y="0"/>
                  </a:cubicBezTo>
                  <a:cubicBezTo>
                    <a:pt x="24" y="0"/>
                    <a:pt x="15" y="4"/>
                    <a:pt x="8" y="14"/>
                  </a:cubicBezTo>
                  <a:cubicBezTo>
                    <a:pt x="3" y="20"/>
                    <a:pt x="0" y="31"/>
                    <a:pt x="0" y="46"/>
                  </a:cubicBezTo>
                  <a:cubicBezTo>
                    <a:pt x="0" y="92"/>
                    <a:pt x="0" y="92"/>
                    <a:pt x="0" y="92"/>
                  </a:cubicBezTo>
                  <a:cubicBezTo>
                    <a:pt x="0" y="106"/>
                    <a:pt x="3" y="116"/>
                    <a:pt x="8" y="123"/>
                  </a:cubicBezTo>
                  <a:cubicBezTo>
                    <a:pt x="15" y="132"/>
                    <a:pt x="25" y="137"/>
                    <a:pt x="37" y="137"/>
                  </a:cubicBezTo>
                  <a:cubicBezTo>
                    <a:pt x="50" y="137"/>
                    <a:pt x="60" y="132"/>
                    <a:pt x="67" y="122"/>
                  </a:cubicBezTo>
                  <a:cubicBezTo>
                    <a:pt x="69" y="118"/>
                    <a:pt x="71" y="113"/>
                    <a:pt x="72" y="108"/>
                  </a:cubicBezTo>
                  <a:cubicBezTo>
                    <a:pt x="72" y="105"/>
                    <a:pt x="73" y="100"/>
                    <a:pt x="73" y="92"/>
                  </a:cubicBezTo>
                  <a:cubicBezTo>
                    <a:pt x="73" y="88"/>
                    <a:pt x="73" y="88"/>
                    <a:pt x="73" y="88"/>
                  </a:cubicBezTo>
                  <a:cubicBezTo>
                    <a:pt x="48" y="88"/>
                    <a:pt x="48" y="88"/>
                    <a:pt x="48" y="88"/>
                  </a:cubicBezTo>
                  <a:cubicBezTo>
                    <a:pt x="48" y="98"/>
                    <a:pt x="48" y="104"/>
                    <a:pt x="47" y="105"/>
                  </a:cubicBezTo>
                  <a:cubicBezTo>
                    <a:pt x="46" y="112"/>
                    <a:pt x="43" y="115"/>
                    <a:pt x="37" y="115"/>
                  </a:cubicBezTo>
                  <a:cubicBezTo>
                    <a:pt x="28" y="115"/>
                    <a:pt x="25" y="109"/>
                    <a:pt x="25" y="96"/>
                  </a:cubicBezTo>
                  <a:cubicBezTo>
                    <a:pt x="25" y="72"/>
                    <a:pt x="25" y="72"/>
                    <a:pt x="25" y="72"/>
                  </a:cubicBezTo>
                  <a:lnTo>
                    <a:pt x="73" y="72"/>
                  </a:lnTo>
                  <a:close/>
                  <a:moveTo>
                    <a:pt x="25" y="38"/>
                  </a:moveTo>
                  <a:cubicBezTo>
                    <a:pt x="25" y="25"/>
                    <a:pt x="28" y="22"/>
                    <a:pt x="36" y="22"/>
                  </a:cubicBezTo>
                  <a:cubicBezTo>
                    <a:pt x="44" y="22"/>
                    <a:pt x="48" y="25"/>
                    <a:pt x="48" y="38"/>
                  </a:cubicBezTo>
                  <a:cubicBezTo>
                    <a:pt x="48" y="52"/>
                    <a:pt x="48" y="52"/>
                    <a:pt x="48" y="52"/>
                  </a:cubicBezTo>
                  <a:cubicBezTo>
                    <a:pt x="25" y="52"/>
                    <a:pt x="25" y="52"/>
                    <a:pt x="25" y="52"/>
                  </a:cubicBezTo>
                  <a:lnTo>
                    <a:pt x="25" y="38"/>
                  </a:lnTo>
                  <a:close/>
                </a:path>
              </a:pathLst>
            </a:cu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1" name="Freeform 26">
              <a:extLst>
                <a:ext uri="{FF2B5EF4-FFF2-40B4-BE49-F238E27FC236}">
                  <a16:creationId xmlns:a16="http://schemas.microsoft.com/office/drawing/2014/main" id="{5FDCB54A-4CED-D3A6-3AA9-353ECC30ACBA}"/>
                </a:ext>
              </a:extLst>
            </p:cNvPr>
            <p:cNvSpPr>
              <a:spLocks noEditPoints="1"/>
            </p:cNvSpPr>
            <p:nvPr/>
          </p:nvSpPr>
          <p:spPr bwMode="auto">
            <a:xfrm>
              <a:off x="10123982" y="2357043"/>
              <a:ext cx="43594" cy="112890"/>
            </a:xfrm>
            <a:custGeom>
              <a:avLst/>
              <a:gdLst>
                <a:gd name="T0" fmla="*/ 50 w 73"/>
                <a:gd name="T1" fmla="*/ 43 h 181"/>
                <a:gd name="T2" fmla="*/ 24 w 73"/>
                <a:gd name="T3" fmla="*/ 58 h 181"/>
                <a:gd name="T4" fmla="*/ 25 w 73"/>
                <a:gd name="T5" fmla="*/ 0 h 181"/>
                <a:gd name="T6" fmla="*/ 0 w 73"/>
                <a:gd name="T7" fmla="*/ 0 h 181"/>
                <a:gd name="T8" fmla="*/ 0 w 73"/>
                <a:gd name="T9" fmla="*/ 179 h 181"/>
                <a:gd name="T10" fmla="*/ 25 w 73"/>
                <a:gd name="T11" fmla="*/ 179 h 181"/>
                <a:gd name="T12" fmla="*/ 25 w 73"/>
                <a:gd name="T13" fmla="*/ 166 h 181"/>
                <a:gd name="T14" fmla="*/ 50 w 73"/>
                <a:gd name="T15" fmla="*/ 181 h 181"/>
                <a:gd name="T16" fmla="*/ 70 w 73"/>
                <a:gd name="T17" fmla="*/ 166 h 181"/>
                <a:gd name="T18" fmla="*/ 73 w 73"/>
                <a:gd name="T19" fmla="*/ 139 h 181"/>
                <a:gd name="T20" fmla="*/ 73 w 73"/>
                <a:gd name="T21" fmla="*/ 86 h 181"/>
                <a:gd name="T22" fmla="*/ 69 w 73"/>
                <a:gd name="T23" fmla="*/ 59 h 181"/>
                <a:gd name="T24" fmla="*/ 50 w 73"/>
                <a:gd name="T25" fmla="*/ 43 h 181"/>
                <a:gd name="T26" fmla="*/ 47 w 73"/>
                <a:gd name="T27" fmla="*/ 140 h 181"/>
                <a:gd name="T28" fmla="*/ 37 w 73"/>
                <a:gd name="T29" fmla="*/ 159 h 181"/>
                <a:gd name="T30" fmla="*/ 24 w 73"/>
                <a:gd name="T31" fmla="*/ 153 h 181"/>
                <a:gd name="T32" fmla="*/ 25 w 73"/>
                <a:gd name="T33" fmla="*/ 72 h 181"/>
                <a:gd name="T34" fmla="*/ 37 w 73"/>
                <a:gd name="T35" fmla="*/ 66 h 181"/>
                <a:gd name="T36" fmla="*/ 47 w 73"/>
                <a:gd name="T37" fmla="*/ 83 h 181"/>
                <a:gd name="T38" fmla="*/ 47 w 73"/>
                <a:gd name="T39" fmla="*/ 1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181">
                  <a:moveTo>
                    <a:pt x="50" y="43"/>
                  </a:moveTo>
                  <a:cubicBezTo>
                    <a:pt x="41" y="43"/>
                    <a:pt x="32" y="49"/>
                    <a:pt x="24" y="58"/>
                  </a:cubicBezTo>
                  <a:cubicBezTo>
                    <a:pt x="25" y="0"/>
                    <a:pt x="25" y="0"/>
                    <a:pt x="25" y="0"/>
                  </a:cubicBezTo>
                  <a:cubicBezTo>
                    <a:pt x="0" y="0"/>
                    <a:pt x="0" y="0"/>
                    <a:pt x="0" y="0"/>
                  </a:cubicBezTo>
                  <a:cubicBezTo>
                    <a:pt x="0" y="179"/>
                    <a:pt x="0" y="179"/>
                    <a:pt x="0" y="179"/>
                  </a:cubicBezTo>
                  <a:cubicBezTo>
                    <a:pt x="25" y="179"/>
                    <a:pt x="25" y="179"/>
                    <a:pt x="25" y="179"/>
                  </a:cubicBezTo>
                  <a:cubicBezTo>
                    <a:pt x="25" y="166"/>
                    <a:pt x="25" y="166"/>
                    <a:pt x="25" y="166"/>
                  </a:cubicBezTo>
                  <a:cubicBezTo>
                    <a:pt x="33" y="176"/>
                    <a:pt x="41" y="181"/>
                    <a:pt x="50" y="181"/>
                  </a:cubicBezTo>
                  <a:cubicBezTo>
                    <a:pt x="60" y="181"/>
                    <a:pt x="67" y="176"/>
                    <a:pt x="70" y="166"/>
                  </a:cubicBezTo>
                  <a:cubicBezTo>
                    <a:pt x="72" y="160"/>
                    <a:pt x="73" y="151"/>
                    <a:pt x="73" y="139"/>
                  </a:cubicBezTo>
                  <a:cubicBezTo>
                    <a:pt x="73" y="86"/>
                    <a:pt x="73" y="86"/>
                    <a:pt x="73" y="86"/>
                  </a:cubicBezTo>
                  <a:cubicBezTo>
                    <a:pt x="73" y="73"/>
                    <a:pt x="71" y="64"/>
                    <a:pt x="69" y="59"/>
                  </a:cubicBezTo>
                  <a:cubicBezTo>
                    <a:pt x="66" y="49"/>
                    <a:pt x="60" y="43"/>
                    <a:pt x="50" y="43"/>
                  </a:cubicBezTo>
                  <a:close/>
                  <a:moveTo>
                    <a:pt x="47" y="140"/>
                  </a:moveTo>
                  <a:cubicBezTo>
                    <a:pt x="47" y="154"/>
                    <a:pt x="44" y="159"/>
                    <a:pt x="37" y="159"/>
                  </a:cubicBezTo>
                  <a:cubicBezTo>
                    <a:pt x="33" y="159"/>
                    <a:pt x="29" y="157"/>
                    <a:pt x="24" y="153"/>
                  </a:cubicBezTo>
                  <a:cubicBezTo>
                    <a:pt x="25" y="72"/>
                    <a:pt x="25" y="72"/>
                    <a:pt x="25" y="72"/>
                  </a:cubicBezTo>
                  <a:cubicBezTo>
                    <a:pt x="29" y="68"/>
                    <a:pt x="33" y="66"/>
                    <a:pt x="37" y="66"/>
                  </a:cubicBezTo>
                  <a:cubicBezTo>
                    <a:pt x="44" y="66"/>
                    <a:pt x="47" y="70"/>
                    <a:pt x="47" y="83"/>
                  </a:cubicBezTo>
                  <a:lnTo>
                    <a:pt x="47" y="140"/>
                  </a:lnTo>
                  <a:close/>
                </a:path>
              </a:pathLst>
            </a:cu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2" name="Freeform 27">
              <a:extLst>
                <a:ext uri="{FF2B5EF4-FFF2-40B4-BE49-F238E27FC236}">
                  <a16:creationId xmlns:a16="http://schemas.microsoft.com/office/drawing/2014/main" id="{D73E2DD3-D61F-5CD9-3386-8E7922462815}"/>
                </a:ext>
              </a:extLst>
            </p:cNvPr>
            <p:cNvSpPr>
              <a:spLocks/>
            </p:cNvSpPr>
            <p:nvPr/>
          </p:nvSpPr>
          <p:spPr bwMode="auto">
            <a:xfrm>
              <a:off x="10067565" y="2385264"/>
              <a:ext cx="43594" cy="84668"/>
            </a:xfrm>
            <a:custGeom>
              <a:avLst/>
              <a:gdLst>
                <a:gd name="T0" fmla="*/ 70 w 70"/>
                <a:gd name="T1" fmla="*/ 133 h 135"/>
                <a:gd name="T2" fmla="*/ 45 w 70"/>
                <a:gd name="T3" fmla="*/ 133 h 135"/>
                <a:gd name="T4" fmla="*/ 45 w 70"/>
                <a:gd name="T5" fmla="*/ 118 h 135"/>
                <a:gd name="T6" fmla="*/ 18 w 70"/>
                <a:gd name="T7" fmla="*/ 135 h 135"/>
                <a:gd name="T8" fmla="*/ 3 w 70"/>
                <a:gd name="T9" fmla="*/ 125 h 135"/>
                <a:gd name="T10" fmla="*/ 0 w 70"/>
                <a:gd name="T11" fmla="*/ 105 h 135"/>
                <a:gd name="T12" fmla="*/ 0 w 70"/>
                <a:gd name="T13" fmla="*/ 0 h 135"/>
                <a:gd name="T14" fmla="*/ 25 w 70"/>
                <a:gd name="T15" fmla="*/ 0 h 135"/>
                <a:gd name="T16" fmla="*/ 25 w 70"/>
                <a:gd name="T17" fmla="*/ 98 h 135"/>
                <a:gd name="T18" fmla="*/ 25 w 70"/>
                <a:gd name="T19" fmla="*/ 108 h 135"/>
                <a:gd name="T20" fmla="*/ 30 w 70"/>
                <a:gd name="T21" fmla="*/ 113 h 135"/>
                <a:gd name="T22" fmla="*/ 45 w 70"/>
                <a:gd name="T23" fmla="*/ 101 h 135"/>
                <a:gd name="T24" fmla="*/ 45 w 70"/>
                <a:gd name="T25" fmla="*/ 0 h 135"/>
                <a:gd name="T26" fmla="*/ 70 w 70"/>
                <a:gd name="T27" fmla="*/ 0 h 135"/>
                <a:gd name="T28" fmla="*/ 70 w 70"/>
                <a:gd name="T29" fmla="*/ 13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35">
                  <a:moveTo>
                    <a:pt x="70" y="133"/>
                  </a:moveTo>
                  <a:cubicBezTo>
                    <a:pt x="45" y="133"/>
                    <a:pt x="45" y="133"/>
                    <a:pt x="45" y="133"/>
                  </a:cubicBezTo>
                  <a:cubicBezTo>
                    <a:pt x="45" y="118"/>
                    <a:pt x="45" y="118"/>
                    <a:pt x="45" y="118"/>
                  </a:cubicBezTo>
                  <a:cubicBezTo>
                    <a:pt x="35" y="129"/>
                    <a:pt x="27" y="135"/>
                    <a:pt x="18" y="135"/>
                  </a:cubicBezTo>
                  <a:cubicBezTo>
                    <a:pt x="11" y="135"/>
                    <a:pt x="5" y="131"/>
                    <a:pt x="3" y="125"/>
                  </a:cubicBezTo>
                  <a:cubicBezTo>
                    <a:pt x="1" y="121"/>
                    <a:pt x="0" y="114"/>
                    <a:pt x="0" y="105"/>
                  </a:cubicBezTo>
                  <a:cubicBezTo>
                    <a:pt x="0" y="0"/>
                    <a:pt x="0" y="0"/>
                    <a:pt x="0" y="0"/>
                  </a:cubicBezTo>
                  <a:cubicBezTo>
                    <a:pt x="25" y="0"/>
                    <a:pt x="25" y="0"/>
                    <a:pt x="25" y="0"/>
                  </a:cubicBezTo>
                  <a:cubicBezTo>
                    <a:pt x="25" y="98"/>
                    <a:pt x="25" y="98"/>
                    <a:pt x="25" y="98"/>
                  </a:cubicBezTo>
                  <a:cubicBezTo>
                    <a:pt x="25" y="104"/>
                    <a:pt x="25" y="106"/>
                    <a:pt x="25" y="108"/>
                  </a:cubicBezTo>
                  <a:cubicBezTo>
                    <a:pt x="26" y="111"/>
                    <a:pt x="27" y="113"/>
                    <a:pt x="30" y="113"/>
                  </a:cubicBezTo>
                  <a:cubicBezTo>
                    <a:pt x="35" y="113"/>
                    <a:pt x="40" y="109"/>
                    <a:pt x="45" y="101"/>
                  </a:cubicBezTo>
                  <a:cubicBezTo>
                    <a:pt x="45" y="0"/>
                    <a:pt x="45" y="0"/>
                    <a:pt x="45" y="0"/>
                  </a:cubicBezTo>
                  <a:cubicBezTo>
                    <a:pt x="70" y="0"/>
                    <a:pt x="70" y="0"/>
                    <a:pt x="70" y="0"/>
                  </a:cubicBezTo>
                  <a:lnTo>
                    <a:pt x="70" y="133"/>
                  </a:lnTo>
                  <a:close/>
                </a:path>
              </a:pathLst>
            </a:cu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3" name="Freeform 28">
              <a:extLst>
                <a:ext uri="{FF2B5EF4-FFF2-40B4-BE49-F238E27FC236}">
                  <a16:creationId xmlns:a16="http://schemas.microsoft.com/office/drawing/2014/main" id="{173F4F75-F37D-4397-F2B8-568AFB311E84}"/>
                </a:ext>
              </a:extLst>
            </p:cNvPr>
            <p:cNvSpPr>
              <a:spLocks/>
            </p:cNvSpPr>
            <p:nvPr/>
          </p:nvSpPr>
          <p:spPr bwMode="auto">
            <a:xfrm>
              <a:off x="10018841" y="2357043"/>
              <a:ext cx="51288" cy="110324"/>
            </a:xfrm>
            <a:custGeom>
              <a:avLst/>
              <a:gdLst>
                <a:gd name="T0" fmla="*/ 127 w 198"/>
                <a:gd name="T1" fmla="*/ 423 h 423"/>
                <a:gd name="T2" fmla="*/ 66 w 198"/>
                <a:gd name="T3" fmla="*/ 423 h 423"/>
                <a:gd name="T4" fmla="*/ 66 w 198"/>
                <a:gd name="T5" fmla="*/ 59 h 423"/>
                <a:gd name="T6" fmla="*/ 0 w 198"/>
                <a:gd name="T7" fmla="*/ 59 h 423"/>
                <a:gd name="T8" fmla="*/ 0 w 198"/>
                <a:gd name="T9" fmla="*/ 0 h 423"/>
                <a:gd name="T10" fmla="*/ 198 w 198"/>
                <a:gd name="T11" fmla="*/ 0 h 423"/>
                <a:gd name="T12" fmla="*/ 198 w 198"/>
                <a:gd name="T13" fmla="*/ 59 h 423"/>
                <a:gd name="T14" fmla="*/ 127 w 198"/>
                <a:gd name="T15" fmla="*/ 59 h 423"/>
                <a:gd name="T16" fmla="*/ 127 w 198"/>
                <a:gd name="T17"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423">
                  <a:moveTo>
                    <a:pt x="127" y="423"/>
                  </a:moveTo>
                  <a:lnTo>
                    <a:pt x="66" y="423"/>
                  </a:lnTo>
                  <a:lnTo>
                    <a:pt x="66" y="59"/>
                  </a:lnTo>
                  <a:lnTo>
                    <a:pt x="0" y="59"/>
                  </a:lnTo>
                  <a:lnTo>
                    <a:pt x="0" y="0"/>
                  </a:lnTo>
                  <a:lnTo>
                    <a:pt x="198" y="0"/>
                  </a:lnTo>
                  <a:lnTo>
                    <a:pt x="198" y="59"/>
                  </a:lnTo>
                  <a:lnTo>
                    <a:pt x="127" y="59"/>
                  </a:lnTo>
                  <a:lnTo>
                    <a:pt x="127" y="423"/>
                  </a:lnTo>
                  <a:close/>
                </a:path>
              </a:pathLst>
            </a:cu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480" name="Rectangle 479">
            <a:extLst>
              <a:ext uri="{FF2B5EF4-FFF2-40B4-BE49-F238E27FC236}">
                <a16:creationId xmlns:a16="http://schemas.microsoft.com/office/drawing/2014/main" id="{2C41B58F-B670-2EA3-AEED-BD1D81C992D6}"/>
              </a:ext>
            </a:extLst>
          </p:cNvPr>
          <p:cNvSpPr/>
          <p:nvPr/>
        </p:nvSpPr>
        <p:spPr>
          <a:xfrm>
            <a:off x="1971675" y="3627438"/>
            <a:ext cx="9001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YouTube Color</a:t>
            </a:r>
            <a:endParaRPr lang="en-US" sz="825" dirty="0">
              <a:solidFill>
                <a:srgbClr val="000000"/>
              </a:solidFill>
              <a:latin typeface="Arial"/>
              <a:ea typeface="+mn-ea"/>
            </a:endParaRPr>
          </a:p>
        </p:txBody>
      </p:sp>
      <p:sp>
        <p:nvSpPr>
          <p:cNvPr id="538" name="Rectangle 537">
            <a:extLst>
              <a:ext uri="{FF2B5EF4-FFF2-40B4-BE49-F238E27FC236}">
                <a16:creationId xmlns:a16="http://schemas.microsoft.com/office/drawing/2014/main" id="{5B5B3DC5-189A-CB31-6F28-048D8F4ABB44}"/>
              </a:ext>
            </a:extLst>
          </p:cNvPr>
          <p:cNvSpPr/>
          <p:nvPr/>
        </p:nvSpPr>
        <p:spPr>
          <a:xfrm>
            <a:off x="2101850" y="4443413"/>
            <a:ext cx="6540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Wire Data</a:t>
            </a:r>
            <a:endParaRPr lang="en-US" sz="825" dirty="0">
              <a:solidFill>
                <a:srgbClr val="000000"/>
              </a:solidFill>
              <a:latin typeface="Arial"/>
              <a:ea typeface="+mn-ea"/>
            </a:endParaRPr>
          </a:p>
        </p:txBody>
      </p:sp>
      <p:sp>
        <p:nvSpPr>
          <p:cNvPr id="1027" name="Rectangle 1026">
            <a:extLst>
              <a:ext uri="{FF2B5EF4-FFF2-40B4-BE49-F238E27FC236}">
                <a16:creationId xmlns:a16="http://schemas.microsoft.com/office/drawing/2014/main" id="{3E9BCCFD-4ECD-E132-CA09-117736B7C060}"/>
              </a:ext>
            </a:extLst>
          </p:cNvPr>
          <p:cNvSpPr/>
          <p:nvPr/>
        </p:nvSpPr>
        <p:spPr>
          <a:xfrm>
            <a:off x="1219200" y="2784475"/>
            <a:ext cx="7540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Network Switch</a:t>
            </a:r>
            <a:endParaRPr lang="en-US" sz="825" dirty="0">
              <a:solidFill>
                <a:srgbClr val="000000"/>
              </a:solidFill>
              <a:latin typeface="Arial"/>
              <a:ea typeface="+mn-ea"/>
            </a:endParaRPr>
          </a:p>
        </p:txBody>
      </p:sp>
      <p:sp>
        <p:nvSpPr>
          <p:cNvPr id="1037" name="Rectangle 1036">
            <a:extLst>
              <a:ext uri="{FF2B5EF4-FFF2-40B4-BE49-F238E27FC236}">
                <a16:creationId xmlns:a16="http://schemas.microsoft.com/office/drawing/2014/main" id="{B296EDE4-EF54-ADA4-86DB-3097E997F4DA}"/>
              </a:ext>
            </a:extLst>
          </p:cNvPr>
          <p:cNvSpPr/>
          <p:nvPr/>
        </p:nvSpPr>
        <p:spPr>
          <a:xfrm>
            <a:off x="1182688" y="1935163"/>
            <a:ext cx="91281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OSX</a:t>
            </a:r>
          </a:p>
        </p:txBody>
      </p:sp>
      <p:grpSp>
        <p:nvGrpSpPr>
          <p:cNvPr id="464" name="Group 463">
            <a:extLst>
              <a:ext uri="{FF2B5EF4-FFF2-40B4-BE49-F238E27FC236}">
                <a16:creationId xmlns:a16="http://schemas.microsoft.com/office/drawing/2014/main" id="{BC66EC79-62A2-E4AC-891E-8F8CA18CB738}"/>
              </a:ext>
            </a:extLst>
          </p:cNvPr>
          <p:cNvGrpSpPr/>
          <p:nvPr/>
        </p:nvGrpSpPr>
        <p:grpSpPr>
          <a:xfrm>
            <a:off x="1423339" y="3263915"/>
            <a:ext cx="316310" cy="316470"/>
            <a:chOff x="8664954" y="2159484"/>
            <a:chExt cx="510313" cy="510572"/>
          </a:xfrm>
          <a:solidFill>
            <a:srgbClr val="000000"/>
          </a:solidFill>
        </p:grpSpPr>
        <p:sp>
          <p:nvSpPr>
            <p:cNvPr id="465" name="Freeform 29">
              <a:extLst>
                <a:ext uri="{FF2B5EF4-FFF2-40B4-BE49-F238E27FC236}">
                  <a16:creationId xmlns:a16="http://schemas.microsoft.com/office/drawing/2014/main" id="{F3F27DF8-3C60-6F64-CE3B-E72098FABB90}"/>
                </a:ext>
              </a:extLst>
            </p:cNvPr>
            <p:cNvSpPr>
              <a:spLocks noEditPoints="1"/>
            </p:cNvSpPr>
            <p:nvPr/>
          </p:nvSpPr>
          <p:spPr bwMode="auto">
            <a:xfrm>
              <a:off x="8664954" y="2159484"/>
              <a:ext cx="510313" cy="510572"/>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6" name="Freeform 30">
              <a:extLst>
                <a:ext uri="{FF2B5EF4-FFF2-40B4-BE49-F238E27FC236}">
                  <a16:creationId xmlns:a16="http://schemas.microsoft.com/office/drawing/2014/main" id="{C21AA955-2099-FE50-DAA6-50063AE42F1D}"/>
                </a:ext>
              </a:extLst>
            </p:cNvPr>
            <p:cNvSpPr>
              <a:spLocks/>
            </p:cNvSpPr>
            <p:nvPr/>
          </p:nvSpPr>
          <p:spPr bwMode="auto">
            <a:xfrm>
              <a:off x="8825108" y="2384789"/>
              <a:ext cx="42829" cy="84100"/>
            </a:xfrm>
            <a:custGeom>
              <a:avLst/>
              <a:gdLst>
                <a:gd name="T0" fmla="*/ 70 w 70"/>
                <a:gd name="T1" fmla="*/ 135 h 137"/>
                <a:gd name="T2" fmla="*/ 45 w 70"/>
                <a:gd name="T3" fmla="*/ 135 h 137"/>
                <a:gd name="T4" fmla="*/ 45 w 70"/>
                <a:gd name="T5" fmla="*/ 120 h 137"/>
                <a:gd name="T6" fmla="*/ 18 w 70"/>
                <a:gd name="T7" fmla="*/ 137 h 137"/>
                <a:gd name="T8" fmla="*/ 2 w 70"/>
                <a:gd name="T9" fmla="*/ 127 h 137"/>
                <a:gd name="T10" fmla="*/ 0 w 70"/>
                <a:gd name="T11" fmla="*/ 107 h 137"/>
                <a:gd name="T12" fmla="*/ 0 w 70"/>
                <a:gd name="T13" fmla="*/ 0 h 137"/>
                <a:gd name="T14" fmla="*/ 25 w 70"/>
                <a:gd name="T15" fmla="*/ 0 h 137"/>
                <a:gd name="T16" fmla="*/ 25 w 70"/>
                <a:gd name="T17" fmla="*/ 100 h 137"/>
                <a:gd name="T18" fmla="*/ 25 w 70"/>
                <a:gd name="T19" fmla="*/ 110 h 137"/>
                <a:gd name="T20" fmla="*/ 30 w 70"/>
                <a:gd name="T21" fmla="*/ 115 h 137"/>
                <a:gd name="T22" fmla="*/ 45 w 70"/>
                <a:gd name="T23" fmla="*/ 103 h 137"/>
                <a:gd name="T24" fmla="*/ 45 w 70"/>
                <a:gd name="T25" fmla="*/ 0 h 137"/>
                <a:gd name="T26" fmla="*/ 70 w 70"/>
                <a:gd name="T27" fmla="*/ 0 h 137"/>
                <a:gd name="T28" fmla="*/ 70 w 70"/>
                <a:gd name="T29" fmla="*/ 1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37">
                  <a:moveTo>
                    <a:pt x="70" y="135"/>
                  </a:moveTo>
                  <a:cubicBezTo>
                    <a:pt x="45" y="135"/>
                    <a:pt x="45" y="135"/>
                    <a:pt x="45" y="135"/>
                  </a:cubicBezTo>
                  <a:cubicBezTo>
                    <a:pt x="45" y="120"/>
                    <a:pt x="45" y="120"/>
                    <a:pt x="45" y="120"/>
                  </a:cubicBezTo>
                  <a:cubicBezTo>
                    <a:pt x="35" y="131"/>
                    <a:pt x="27" y="137"/>
                    <a:pt x="18" y="137"/>
                  </a:cubicBezTo>
                  <a:cubicBezTo>
                    <a:pt x="10" y="137"/>
                    <a:pt x="5" y="133"/>
                    <a:pt x="2" y="127"/>
                  </a:cubicBezTo>
                  <a:cubicBezTo>
                    <a:pt x="1" y="123"/>
                    <a:pt x="0" y="116"/>
                    <a:pt x="0" y="107"/>
                  </a:cubicBezTo>
                  <a:cubicBezTo>
                    <a:pt x="0" y="0"/>
                    <a:pt x="0" y="0"/>
                    <a:pt x="0" y="0"/>
                  </a:cubicBezTo>
                  <a:cubicBezTo>
                    <a:pt x="25" y="0"/>
                    <a:pt x="25" y="0"/>
                    <a:pt x="25" y="0"/>
                  </a:cubicBezTo>
                  <a:cubicBezTo>
                    <a:pt x="25" y="100"/>
                    <a:pt x="25" y="100"/>
                    <a:pt x="25" y="100"/>
                  </a:cubicBezTo>
                  <a:cubicBezTo>
                    <a:pt x="25" y="106"/>
                    <a:pt x="25" y="108"/>
                    <a:pt x="25" y="110"/>
                  </a:cubicBezTo>
                  <a:cubicBezTo>
                    <a:pt x="25" y="113"/>
                    <a:pt x="27" y="115"/>
                    <a:pt x="30" y="115"/>
                  </a:cubicBezTo>
                  <a:cubicBezTo>
                    <a:pt x="35" y="115"/>
                    <a:pt x="40" y="111"/>
                    <a:pt x="45" y="103"/>
                  </a:cubicBezTo>
                  <a:cubicBezTo>
                    <a:pt x="45" y="0"/>
                    <a:pt x="45" y="0"/>
                    <a:pt x="45" y="0"/>
                  </a:cubicBezTo>
                  <a:cubicBezTo>
                    <a:pt x="70" y="0"/>
                    <a:pt x="70" y="0"/>
                    <a:pt x="70" y="0"/>
                  </a:cubicBezTo>
                  <a:lnTo>
                    <a:pt x="70" y="13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7" name="Freeform 31">
              <a:extLst>
                <a:ext uri="{FF2B5EF4-FFF2-40B4-BE49-F238E27FC236}">
                  <a16:creationId xmlns:a16="http://schemas.microsoft.com/office/drawing/2014/main" id="{0BA917E0-A0DC-3ADB-DF1D-75A214E117D0}"/>
                </a:ext>
              </a:extLst>
            </p:cNvPr>
            <p:cNvSpPr>
              <a:spLocks noEditPoints="1"/>
            </p:cNvSpPr>
            <p:nvPr/>
          </p:nvSpPr>
          <p:spPr bwMode="auto">
            <a:xfrm>
              <a:off x="8769301" y="2384011"/>
              <a:ext cx="44127" cy="84879"/>
            </a:xfrm>
            <a:custGeom>
              <a:avLst/>
              <a:gdLst>
                <a:gd name="T0" fmla="*/ 72 w 72"/>
                <a:gd name="T1" fmla="*/ 45 h 138"/>
                <a:gd name="T2" fmla="*/ 64 w 72"/>
                <a:gd name="T3" fmla="*/ 13 h 138"/>
                <a:gd name="T4" fmla="*/ 36 w 72"/>
                <a:gd name="T5" fmla="*/ 0 h 138"/>
                <a:gd name="T6" fmla="*/ 8 w 72"/>
                <a:gd name="T7" fmla="*/ 13 h 138"/>
                <a:gd name="T8" fmla="*/ 0 w 72"/>
                <a:gd name="T9" fmla="*/ 45 h 138"/>
                <a:gd name="T10" fmla="*/ 0 w 72"/>
                <a:gd name="T11" fmla="*/ 93 h 138"/>
                <a:gd name="T12" fmla="*/ 7 w 72"/>
                <a:gd name="T13" fmla="*/ 124 h 138"/>
                <a:gd name="T14" fmla="*/ 36 w 72"/>
                <a:gd name="T15" fmla="*/ 138 h 138"/>
                <a:gd name="T16" fmla="*/ 64 w 72"/>
                <a:gd name="T17" fmla="*/ 124 h 138"/>
                <a:gd name="T18" fmla="*/ 72 w 72"/>
                <a:gd name="T19" fmla="*/ 93 h 138"/>
                <a:gd name="T20" fmla="*/ 72 w 72"/>
                <a:gd name="T21" fmla="*/ 45 h 138"/>
                <a:gd name="T22" fmla="*/ 46 w 72"/>
                <a:gd name="T23" fmla="*/ 96 h 138"/>
                <a:gd name="T24" fmla="*/ 36 w 72"/>
                <a:gd name="T25" fmla="*/ 116 h 138"/>
                <a:gd name="T26" fmla="*/ 25 w 72"/>
                <a:gd name="T27" fmla="*/ 96 h 138"/>
                <a:gd name="T28" fmla="*/ 25 w 72"/>
                <a:gd name="T29" fmla="*/ 43 h 138"/>
                <a:gd name="T30" fmla="*/ 36 w 72"/>
                <a:gd name="T31" fmla="*/ 23 h 138"/>
                <a:gd name="T32" fmla="*/ 46 w 72"/>
                <a:gd name="T33" fmla="*/ 43 h 138"/>
                <a:gd name="T34" fmla="*/ 46 w 72"/>
                <a:gd name="T35"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38">
                  <a:moveTo>
                    <a:pt x="72" y="45"/>
                  </a:moveTo>
                  <a:cubicBezTo>
                    <a:pt x="72" y="31"/>
                    <a:pt x="69" y="20"/>
                    <a:pt x="64" y="13"/>
                  </a:cubicBezTo>
                  <a:cubicBezTo>
                    <a:pt x="57" y="4"/>
                    <a:pt x="46" y="0"/>
                    <a:pt x="36" y="0"/>
                  </a:cubicBezTo>
                  <a:cubicBezTo>
                    <a:pt x="24" y="0"/>
                    <a:pt x="15" y="4"/>
                    <a:pt x="8" y="13"/>
                  </a:cubicBezTo>
                  <a:cubicBezTo>
                    <a:pt x="3" y="20"/>
                    <a:pt x="0" y="31"/>
                    <a:pt x="0" y="45"/>
                  </a:cubicBezTo>
                  <a:cubicBezTo>
                    <a:pt x="0" y="93"/>
                    <a:pt x="0" y="93"/>
                    <a:pt x="0" y="93"/>
                  </a:cubicBezTo>
                  <a:cubicBezTo>
                    <a:pt x="0" y="108"/>
                    <a:pt x="2" y="118"/>
                    <a:pt x="7" y="124"/>
                  </a:cubicBezTo>
                  <a:cubicBezTo>
                    <a:pt x="14" y="133"/>
                    <a:pt x="25" y="138"/>
                    <a:pt x="36" y="138"/>
                  </a:cubicBezTo>
                  <a:cubicBezTo>
                    <a:pt x="46" y="138"/>
                    <a:pt x="58" y="133"/>
                    <a:pt x="64" y="124"/>
                  </a:cubicBezTo>
                  <a:cubicBezTo>
                    <a:pt x="69" y="118"/>
                    <a:pt x="72" y="108"/>
                    <a:pt x="72" y="93"/>
                  </a:cubicBezTo>
                  <a:lnTo>
                    <a:pt x="72" y="45"/>
                  </a:lnTo>
                  <a:close/>
                  <a:moveTo>
                    <a:pt x="46" y="96"/>
                  </a:moveTo>
                  <a:cubicBezTo>
                    <a:pt x="48" y="109"/>
                    <a:pt x="44" y="116"/>
                    <a:pt x="36" y="116"/>
                  </a:cubicBezTo>
                  <a:cubicBezTo>
                    <a:pt x="28" y="116"/>
                    <a:pt x="24" y="109"/>
                    <a:pt x="25" y="96"/>
                  </a:cubicBezTo>
                  <a:cubicBezTo>
                    <a:pt x="25" y="43"/>
                    <a:pt x="25" y="43"/>
                    <a:pt x="25" y="43"/>
                  </a:cubicBezTo>
                  <a:cubicBezTo>
                    <a:pt x="24" y="29"/>
                    <a:pt x="28" y="23"/>
                    <a:pt x="36" y="23"/>
                  </a:cubicBezTo>
                  <a:cubicBezTo>
                    <a:pt x="44" y="23"/>
                    <a:pt x="48" y="29"/>
                    <a:pt x="46" y="43"/>
                  </a:cubicBezTo>
                  <a:lnTo>
                    <a:pt x="46" y="9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8" name="Freeform 32">
              <a:extLst>
                <a:ext uri="{FF2B5EF4-FFF2-40B4-BE49-F238E27FC236}">
                  <a16:creationId xmlns:a16="http://schemas.microsoft.com/office/drawing/2014/main" id="{2AD42E2B-399B-FD41-9E8C-2755CAAB5111}"/>
                </a:ext>
              </a:extLst>
            </p:cNvPr>
            <p:cNvSpPr>
              <a:spLocks/>
            </p:cNvSpPr>
            <p:nvPr/>
          </p:nvSpPr>
          <p:spPr bwMode="auto">
            <a:xfrm>
              <a:off x="8715310" y="2357016"/>
              <a:ext cx="57105" cy="110576"/>
            </a:xfrm>
            <a:custGeom>
              <a:avLst/>
              <a:gdLst>
                <a:gd name="T0" fmla="*/ 60 w 93"/>
                <a:gd name="T1" fmla="*/ 107 h 180"/>
                <a:gd name="T2" fmla="*/ 60 w 93"/>
                <a:gd name="T3" fmla="*/ 180 h 180"/>
                <a:gd name="T4" fmla="*/ 33 w 93"/>
                <a:gd name="T5" fmla="*/ 180 h 180"/>
                <a:gd name="T6" fmla="*/ 33 w 93"/>
                <a:gd name="T7" fmla="*/ 107 h 180"/>
                <a:gd name="T8" fmla="*/ 0 w 93"/>
                <a:gd name="T9" fmla="*/ 0 h 180"/>
                <a:gd name="T10" fmla="*/ 28 w 93"/>
                <a:gd name="T11" fmla="*/ 0 h 180"/>
                <a:gd name="T12" fmla="*/ 46 w 93"/>
                <a:gd name="T13" fmla="*/ 70 h 180"/>
                <a:gd name="T14" fmla="*/ 65 w 93"/>
                <a:gd name="T15" fmla="*/ 0 h 180"/>
                <a:gd name="T16" fmla="*/ 93 w 93"/>
                <a:gd name="T17" fmla="*/ 0 h 180"/>
                <a:gd name="T18" fmla="*/ 60 w 93"/>
                <a:gd name="T19" fmla="*/ 10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80">
                  <a:moveTo>
                    <a:pt x="60" y="107"/>
                  </a:moveTo>
                  <a:cubicBezTo>
                    <a:pt x="60" y="180"/>
                    <a:pt x="60" y="180"/>
                    <a:pt x="60" y="180"/>
                  </a:cubicBezTo>
                  <a:cubicBezTo>
                    <a:pt x="33" y="180"/>
                    <a:pt x="33" y="180"/>
                    <a:pt x="33" y="180"/>
                  </a:cubicBezTo>
                  <a:cubicBezTo>
                    <a:pt x="33" y="107"/>
                    <a:pt x="33" y="107"/>
                    <a:pt x="33" y="107"/>
                  </a:cubicBezTo>
                  <a:cubicBezTo>
                    <a:pt x="33" y="107"/>
                    <a:pt x="5" y="17"/>
                    <a:pt x="0" y="0"/>
                  </a:cubicBezTo>
                  <a:cubicBezTo>
                    <a:pt x="28" y="0"/>
                    <a:pt x="28" y="0"/>
                    <a:pt x="28" y="0"/>
                  </a:cubicBezTo>
                  <a:cubicBezTo>
                    <a:pt x="46" y="70"/>
                    <a:pt x="46" y="70"/>
                    <a:pt x="46" y="70"/>
                  </a:cubicBezTo>
                  <a:cubicBezTo>
                    <a:pt x="65" y="0"/>
                    <a:pt x="65" y="0"/>
                    <a:pt x="65" y="0"/>
                  </a:cubicBezTo>
                  <a:cubicBezTo>
                    <a:pt x="93" y="0"/>
                    <a:pt x="93" y="0"/>
                    <a:pt x="93" y="0"/>
                  </a:cubicBezTo>
                  <a:lnTo>
                    <a:pt x="60" y="10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69" name="Freeform 33">
              <a:extLst>
                <a:ext uri="{FF2B5EF4-FFF2-40B4-BE49-F238E27FC236}">
                  <a16:creationId xmlns:a16="http://schemas.microsoft.com/office/drawing/2014/main" id="{A4A10FE4-6255-2350-A448-22E7292CCEAD}"/>
                </a:ext>
              </a:extLst>
            </p:cNvPr>
            <p:cNvSpPr>
              <a:spLocks/>
            </p:cNvSpPr>
            <p:nvPr/>
          </p:nvSpPr>
          <p:spPr bwMode="auto">
            <a:xfrm>
              <a:off x="9075333" y="2398287"/>
              <a:ext cx="14017" cy="18429"/>
            </a:xfrm>
            <a:custGeom>
              <a:avLst/>
              <a:gdLst>
                <a:gd name="T0" fmla="*/ 23 w 23"/>
                <a:gd name="T1" fmla="*/ 16 h 30"/>
                <a:gd name="T2" fmla="*/ 12 w 23"/>
                <a:gd name="T3" fmla="*/ 0 h 30"/>
                <a:gd name="T4" fmla="*/ 0 w 23"/>
                <a:gd name="T5" fmla="*/ 16 h 30"/>
                <a:gd name="T6" fmla="*/ 0 w 23"/>
                <a:gd name="T7" fmla="*/ 30 h 30"/>
                <a:gd name="T8" fmla="*/ 23 w 23"/>
                <a:gd name="T9" fmla="*/ 30 h 30"/>
                <a:gd name="T10" fmla="*/ 23 w 23"/>
                <a:gd name="T11" fmla="*/ 16 h 30"/>
              </a:gdLst>
              <a:ahLst/>
              <a:cxnLst>
                <a:cxn ang="0">
                  <a:pos x="T0" y="T1"/>
                </a:cxn>
                <a:cxn ang="0">
                  <a:pos x="T2" y="T3"/>
                </a:cxn>
                <a:cxn ang="0">
                  <a:pos x="T4" y="T5"/>
                </a:cxn>
                <a:cxn ang="0">
                  <a:pos x="T6" y="T7"/>
                </a:cxn>
                <a:cxn ang="0">
                  <a:pos x="T8" y="T9"/>
                </a:cxn>
                <a:cxn ang="0">
                  <a:pos x="T10" y="T11"/>
                </a:cxn>
              </a:cxnLst>
              <a:rect l="0" t="0" r="r" b="b"/>
              <a:pathLst>
                <a:path w="23" h="30">
                  <a:moveTo>
                    <a:pt x="23" y="16"/>
                  </a:moveTo>
                  <a:cubicBezTo>
                    <a:pt x="23" y="3"/>
                    <a:pt x="20" y="0"/>
                    <a:pt x="12" y="0"/>
                  </a:cubicBezTo>
                  <a:cubicBezTo>
                    <a:pt x="3" y="0"/>
                    <a:pt x="0" y="3"/>
                    <a:pt x="0" y="16"/>
                  </a:cubicBezTo>
                  <a:cubicBezTo>
                    <a:pt x="0" y="30"/>
                    <a:pt x="0" y="30"/>
                    <a:pt x="0" y="30"/>
                  </a:cubicBezTo>
                  <a:cubicBezTo>
                    <a:pt x="23" y="30"/>
                    <a:pt x="23" y="30"/>
                    <a:pt x="23" y="30"/>
                  </a:cubicBezTo>
                  <a:lnTo>
                    <a:pt x="23" y="1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70" name="Freeform 34">
              <a:extLst>
                <a:ext uri="{FF2B5EF4-FFF2-40B4-BE49-F238E27FC236}">
                  <a16:creationId xmlns:a16="http://schemas.microsoft.com/office/drawing/2014/main" id="{00F162C2-0433-635E-6EFE-2DD796827D98}"/>
                </a:ext>
              </a:extLst>
            </p:cNvPr>
            <p:cNvSpPr>
              <a:spLocks/>
            </p:cNvSpPr>
            <p:nvPr/>
          </p:nvSpPr>
          <p:spPr bwMode="auto">
            <a:xfrm>
              <a:off x="9020563" y="2398287"/>
              <a:ext cx="13498" cy="57105"/>
            </a:xfrm>
            <a:custGeom>
              <a:avLst/>
              <a:gdLst>
                <a:gd name="T0" fmla="*/ 12 w 22"/>
                <a:gd name="T1" fmla="*/ 0 h 93"/>
                <a:gd name="T2" fmla="*/ 0 w 22"/>
                <a:gd name="T3" fmla="*/ 6 h 93"/>
                <a:gd name="T4" fmla="*/ 0 w 22"/>
                <a:gd name="T5" fmla="*/ 87 h 93"/>
                <a:gd name="T6" fmla="*/ 12 w 22"/>
                <a:gd name="T7" fmla="*/ 93 h 93"/>
                <a:gd name="T8" fmla="*/ 22 w 22"/>
                <a:gd name="T9" fmla="*/ 74 h 93"/>
                <a:gd name="T10" fmla="*/ 22 w 22"/>
                <a:gd name="T11" fmla="*/ 17 h 93"/>
                <a:gd name="T12" fmla="*/ 12 w 22"/>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22" h="93">
                  <a:moveTo>
                    <a:pt x="12" y="0"/>
                  </a:moveTo>
                  <a:cubicBezTo>
                    <a:pt x="8" y="0"/>
                    <a:pt x="4" y="2"/>
                    <a:pt x="0" y="6"/>
                  </a:cubicBezTo>
                  <a:cubicBezTo>
                    <a:pt x="0" y="87"/>
                    <a:pt x="0" y="87"/>
                    <a:pt x="0" y="87"/>
                  </a:cubicBezTo>
                  <a:cubicBezTo>
                    <a:pt x="4" y="91"/>
                    <a:pt x="8" y="93"/>
                    <a:pt x="12" y="93"/>
                  </a:cubicBezTo>
                  <a:cubicBezTo>
                    <a:pt x="19" y="93"/>
                    <a:pt x="22" y="88"/>
                    <a:pt x="22" y="74"/>
                  </a:cubicBezTo>
                  <a:cubicBezTo>
                    <a:pt x="22" y="17"/>
                    <a:pt x="22" y="17"/>
                    <a:pt x="22" y="17"/>
                  </a:cubicBezTo>
                  <a:cubicBezTo>
                    <a:pt x="22" y="4"/>
                    <a:pt x="19" y="0"/>
                    <a:pt x="1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71" name="Freeform 35">
              <a:extLst>
                <a:ext uri="{FF2B5EF4-FFF2-40B4-BE49-F238E27FC236}">
                  <a16:creationId xmlns:a16="http://schemas.microsoft.com/office/drawing/2014/main" id="{7400DE41-862D-070B-C754-B852172936DF}"/>
                </a:ext>
              </a:extLst>
            </p:cNvPr>
            <p:cNvSpPr>
              <a:spLocks noEditPoints="1"/>
            </p:cNvSpPr>
            <p:nvPr/>
          </p:nvSpPr>
          <p:spPr bwMode="auto">
            <a:xfrm>
              <a:off x="8880915" y="2328982"/>
              <a:ext cx="243995" cy="171056"/>
            </a:xfrm>
            <a:custGeom>
              <a:avLst/>
              <a:gdLst>
                <a:gd name="T0" fmla="*/ 379 w 398"/>
                <a:gd name="T1" fmla="*/ 21 h 279"/>
                <a:gd name="T2" fmla="*/ 199 w 398"/>
                <a:gd name="T3" fmla="*/ 0 h 279"/>
                <a:gd name="T4" fmla="*/ 60 w 398"/>
                <a:gd name="T5" fmla="*/ 4 h 279"/>
                <a:gd name="T6" fmla="*/ 4 w 398"/>
                <a:gd name="T7" fmla="*/ 60 h 279"/>
                <a:gd name="T8" fmla="*/ 0 w 398"/>
                <a:gd name="T9" fmla="*/ 155 h 279"/>
                <a:gd name="T10" fmla="*/ 20 w 398"/>
                <a:gd name="T11" fmla="*/ 258 h 279"/>
                <a:gd name="T12" fmla="*/ 199 w 398"/>
                <a:gd name="T13" fmla="*/ 279 h 279"/>
                <a:gd name="T14" fmla="*/ 379 w 398"/>
                <a:gd name="T15" fmla="*/ 258 h 279"/>
                <a:gd name="T16" fmla="*/ 398 w 398"/>
                <a:gd name="T17" fmla="*/ 155 h 279"/>
                <a:gd name="T18" fmla="*/ 395 w 398"/>
                <a:gd name="T19" fmla="*/ 60 h 279"/>
                <a:gd name="T20" fmla="*/ 61 w 398"/>
                <a:gd name="T21" fmla="*/ 226 h 279"/>
                <a:gd name="T22" fmla="*/ 33 w 398"/>
                <a:gd name="T23" fmla="*/ 72 h 279"/>
                <a:gd name="T24" fmla="*/ 117 w 398"/>
                <a:gd name="T25" fmla="*/ 47 h 279"/>
                <a:gd name="T26" fmla="*/ 87 w 398"/>
                <a:gd name="T27" fmla="*/ 72 h 279"/>
                <a:gd name="T28" fmla="*/ 184 w 398"/>
                <a:gd name="T29" fmla="*/ 226 h 279"/>
                <a:gd name="T30" fmla="*/ 158 w 398"/>
                <a:gd name="T31" fmla="*/ 211 h 279"/>
                <a:gd name="T32" fmla="*/ 116 w 398"/>
                <a:gd name="T33" fmla="*/ 218 h 279"/>
                <a:gd name="T34" fmla="*/ 113 w 398"/>
                <a:gd name="T35" fmla="*/ 93 h 279"/>
                <a:gd name="T36" fmla="*/ 138 w 398"/>
                <a:gd name="T37" fmla="*/ 191 h 279"/>
                <a:gd name="T38" fmla="*/ 144 w 398"/>
                <a:gd name="T39" fmla="*/ 206 h 279"/>
                <a:gd name="T40" fmla="*/ 158 w 398"/>
                <a:gd name="T41" fmla="*/ 93 h 279"/>
                <a:gd name="T42" fmla="*/ 184 w 398"/>
                <a:gd name="T43" fmla="*/ 226 h 279"/>
                <a:gd name="T44" fmla="*/ 273 w 398"/>
                <a:gd name="T45" fmla="*/ 213 h 279"/>
                <a:gd name="T46" fmla="*/ 228 w 398"/>
                <a:gd name="T47" fmla="*/ 213 h 279"/>
                <a:gd name="T48" fmla="*/ 204 w 398"/>
                <a:gd name="T49" fmla="*/ 226 h 279"/>
                <a:gd name="T50" fmla="*/ 228 w 398"/>
                <a:gd name="T51" fmla="*/ 47 h 279"/>
                <a:gd name="T52" fmla="*/ 253 w 398"/>
                <a:gd name="T53" fmla="*/ 90 h 279"/>
                <a:gd name="T54" fmla="*/ 276 w 398"/>
                <a:gd name="T55" fmla="*/ 133 h 279"/>
                <a:gd name="T56" fmla="*/ 329 w 398"/>
                <a:gd name="T57" fmla="*/ 206 h 279"/>
                <a:gd name="T58" fmla="*/ 340 w 398"/>
                <a:gd name="T59" fmla="*/ 179 h 279"/>
                <a:gd name="T60" fmla="*/ 365 w 398"/>
                <a:gd name="T61" fmla="*/ 183 h 279"/>
                <a:gd name="T62" fmla="*/ 359 w 398"/>
                <a:gd name="T63" fmla="*/ 213 h 279"/>
                <a:gd name="T64" fmla="*/ 300 w 398"/>
                <a:gd name="T65" fmla="*/ 214 h 279"/>
                <a:gd name="T66" fmla="*/ 292 w 398"/>
                <a:gd name="T67" fmla="*/ 137 h 279"/>
                <a:gd name="T68" fmla="*/ 329 w 398"/>
                <a:gd name="T69" fmla="*/ 91 h 279"/>
                <a:gd name="T70" fmla="*/ 365 w 398"/>
                <a:gd name="T71" fmla="*/ 136 h 279"/>
                <a:gd name="T72" fmla="*/ 317 w 398"/>
                <a:gd name="T73" fmla="*/ 163 h 279"/>
                <a:gd name="T74" fmla="*/ 329 w 398"/>
                <a:gd name="T75" fmla="*/ 20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8" h="279">
                  <a:moveTo>
                    <a:pt x="395" y="60"/>
                  </a:moveTo>
                  <a:cubicBezTo>
                    <a:pt x="395" y="60"/>
                    <a:pt x="391" y="33"/>
                    <a:pt x="379" y="21"/>
                  </a:cubicBezTo>
                  <a:cubicBezTo>
                    <a:pt x="364" y="5"/>
                    <a:pt x="347" y="5"/>
                    <a:pt x="339" y="4"/>
                  </a:cubicBezTo>
                  <a:cubicBezTo>
                    <a:pt x="283" y="0"/>
                    <a:pt x="199" y="0"/>
                    <a:pt x="199" y="0"/>
                  </a:cubicBezTo>
                  <a:cubicBezTo>
                    <a:pt x="199" y="0"/>
                    <a:pt x="199" y="0"/>
                    <a:pt x="199" y="0"/>
                  </a:cubicBezTo>
                  <a:cubicBezTo>
                    <a:pt x="199" y="0"/>
                    <a:pt x="115" y="0"/>
                    <a:pt x="60" y="4"/>
                  </a:cubicBezTo>
                  <a:cubicBezTo>
                    <a:pt x="52" y="5"/>
                    <a:pt x="35" y="5"/>
                    <a:pt x="20" y="21"/>
                  </a:cubicBezTo>
                  <a:cubicBezTo>
                    <a:pt x="8" y="33"/>
                    <a:pt x="4" y="60"/>
                    <a:pt x="4" y="60"/>
                  </a:cubicBezTo>
                  <a:cubicBezTo>
                    <a:pt x="4" y="60"/>
                    <a:pt x="0" y="92"/>
                    <a:pt x="0" y="125"/>
                  </a:cubicBezTo>
                  <a:cubicBezTo>
                    <a:pt x="0" y="155"/>
                    <a:pt x="0" y="155"/>
                    <a:pt x="0" y="155"/>
                  </a:cubicBezTo>
                  <a:cubicBezTo>
                    <a:pt x="0" y="187"/>
                    <a:pt x="4" y="219"/>
                    <a:pt x="4" y="219"/>
                  </a:cubicBezTo>
                  <a:cubicBezTo>
                    <a:pt x="4" y="219"/>
                    <a:pt x="8" y="246"/>
                    <a:pt x="20" y="258"/>
                  </a:cubicBezTo>
                  <a:cubicBezTo>
                    <a:pt x="35" y="274"/>
                    <a:pt x="55" y="274"/>
                    <a:pt x="64" y="275"/>
                  </a:cubicBezTo>
                  <a:cubicBezTo>
                    <a:pt x="96" y="278"/>
                    <a:pt x="199" y="279"/>
                    <a:pt x="199" y="279"/>
                  </a:cubicBezTo>
                  <a:cubicBezTo>
                    <a:pt x="199" y="279"/>
                    <a:pt x="283" y="279"/>
                    <a:pt x="339" y="275"/>
                  </a:cubicBezTo>
                  <a:cubicBezTo>
                    <a:pt x="347" y="274"/>
                    <a:pt x="364" y="274"/>
                    <a:pt x="379" y="258"/>
                  </a:cubicBezTo>
                  <a:cubicBezTo>
                    <a:pt x="391" y="246"/>
                    <a:pt x="395" y="219"/>
                    <a:pt x="395" y="219"/>
                  </a:cubicBezTo>
                  <a:cubicBezTo>
                    <a:pt x="395" y="219"/>
                    <a:pt x="398" y="187"/>
                    <a:pt x="398" y="155"/>
                  </a:cubicBezTo>
                  <a:cubicBezTo>
                    <a:pt x="398" y="125"/>
                    <a:pt x="398" y="125"/>
                    <a:pt x="398" y="125"/>
                  </a:cubicBezTo>
                  <a:cubicBezTo>
                    <a:pt x="398" y="92"/>
                    <a:pt x="395" y="60"/>
                    <a:pt x="395" y="60"/>
                  </a:cubicBezTo>
                  <a:close/>
                  <a:moveTo>
                    <a:pt x="87" y="226"/>
                  </a:moveTo>
                  <a:cubicBezTo>
                    <a:pt x="61" y="226"/>
                    <a:pt x="61" y="226"/>
                    <a:pt x="61" y="226"/>
                  </a:cubicBezTo>
                  <a:cubicBezTo>
                    <a:pt x="61" y="72"/>
                    <a:pt x="61" y="72"/>
                    <a:pt x="61" y="72"/>
                  </a:cubicBezTo>
                  <a:cubicBezTo>
                    <a:pt x="33" y="72"/>
                    <a:pt x="33" y="72"/>
                    <a:pt x="33" y="72"/>
                  </a:cubicBezTo>
                  <a:cubicBezTo>
                    <a:pt x="33" y="47"/>
                    <a:pt x="33" y="47"/>
                    <a:pt x="33" y="47"/>
                  </a:cubicBezTo>
                  <a:cubicBezTo>
                    <a:pt x="117" y="47"/>
                    <a:pt x="117" y="47"/>
                    <a:pt x="117" y="47"/>
                  </a:cubicBezTo>
                  <a:cubicBezTo>
                    <a:pt x="117" y="72"/>
                    <a:pt x="117" y="72"/>
                    <a:pt x="117" y="72"/>
                  </a:cubicBezTo>
                  <a:cubicBezTo>
                    <a:pt x="87" y="72"/>
                    <a:pt x="87" y="72"/>
                    <a:pt x="87" y="72"/>
                  </a:cubicBezTo>
                  <a:lnTo>
                    <a:pt x="87" y="226"/>
                  </a:lnTo>
                  <a:close/>
                  <a:moveTo>
                    <a:pt x="184" y="226"/>
                  </a:moveTo>
                  <a:cubicBezTo>
                    <a:pt x="158" y="226"/>
                    <a:pt x="158" y="226"/>
                    <a:pt x="158" y="226"/>
                  </a:cubicBezTo>
                  <a:cubicBezTo>
                    <a:pt x="158" y="211"/>
                    <a:pt x="158" y="211"/>
                    <a:pt x="158" y="211"/>
                  </a:cubicBezTo>
                  <a:cubicBezTo>
                    <a:pt x="149" y="222"/>
                    <a:pt x="140" y="228"/>
                    <a:pt x="132" y="228"/>
                  </a:cubicBezTo>
                  <a:cubicBezTo>
                    <a:pt x="124" y="228"/>
                    <a:pt x="118" y="224"/>
                    <a:pt x="116" y="218"/>
                  </a:cubicBezTo>
                  <a:cubicBezTo>
                    <a:pt x="114" y="214"/>
                    <a:pt x="113" y="207"/>
                    <a:pt x="113" y="198"/>
                  </a:cubicBezTo>
                  <a:cubicBezTo>
                    <a:pt x="113" y="93"/>
                    <a:pt x="113" y="93"/>
                    <a:pt x="113" y="93"/>
                  </a:cubicBezTo>
                  <a:cubicBezTo>
                    <a:pt x="138" y="93"/>
                    <a:pt x="138" y="93"/>
                    <a:pt x="138" y="93"/>
                  </a:cubicBezTo>
                  <a:cubicBezTo>
                    <a:pt x="138" y="191"/>
                    <a:pt x="138" y="191"/>
                    <a:pt x="138" y="191"/>
                  </a:cubicBezTo>
                  <a:cubicBezTo>
                    <a:pt x="138" y="197"/>
                    <a:pt x="138" y="199"/>
                    <a:pt x="138" y="201"/>
                  </a:cubicBezTo>
                  <a:cubicBezTo>
                    <a:pt x="139" y="204"/>
                    <a:pt x="140" y="206"/>
                    <a:pt x="144" y="206"/>
                  </a:cubicBezTo>
                  <a:cubicBezTo>
                    <a:pt x="148" y="206"/>
                    <a:pt x="153" y="202"/>
                    <a:pt x="158" y="194"/>
                  </a:cubicBezTo>
                  <a:cubicBezTo>
                    <a:pt x="158" y="93"/>
                    <a:pt x="158" y="93"/>
                    <a:pt x="158" y="93"/>
                  </a:cubicBezTo>
                  <a:cubicBezTo>
                    <a:pt x="184" y="93"/>
                    <a:pt x="184" y="93"/>
                    <a:pt x="184" y="93"/>
                  </a:cubicBezTo>
                  <a:lnTo>
                    <a:pt x="184" y="226"/>
                  </a:lnTo>
                  <a:close/>
                  <a:moveTo>
                    <a:pt x="276" y="186"/>
                  </a:moveTo>
                  <a:cubicBezTo>
                    <a:pt x="276" y="198"/>
                    <a:pt x="275" y="207"/>
                    <a:pt x="273" y="213"/>
                  </a:cubicBezTo>
                  <a:cubicBezTo>
                    <a:pt x="270" y="223"/>
                    <a:pt x="263" y="228"/>
                    <a:pt x="253" y="228"/>
                  </a:cubicBezTo>
                  <a:cubicBezTo>
                    <a:pt x="244" y="228"/>
                    <a:pt x="236" y="223"/>
                    <a:pt x="228" y="213"/>
                  </a:cubicBezTo>
                  <a:cubicBezTo>
                    <a:pt x="228" y="226"/>
                    <a:pt x="228" y="226"/>
                    <a:pt x="228" y="226"/>
                  </a:cubicBezTo>
                  <a:cubicBezTo>
                    <a:pt x="204" y="226"/>
                    <a:pt x="204" y="226"/>
                    <a:pt x="204" y="226"/>
                  </a:cubicBezTo>
                  <a:cubicBezTo>
                    <a:pt x="204" y="47"/>
                    <a:pt x="204" y="47"/>
                    <a:pt x="204" y="47"/>
                  </a:cubicBezTo>
                  <a:cubicBezTo>
                    <a:pt x="228" y="47"/>
                    <a:pt x="228" y="47"/>
                    <a:pt x="228" y="47"/>
                  </a:cubicBezTo>
                  <a:cubicBezTo>
                    <a:pt x="228" y="105"/>
                    <a:pt x="228" y="105"/>
                    <a:pt x="228" y="105"/>
                  </a:cubicBezTo>
                  <a:cubicBezTo>
                    <a:pt x="235" y="96"/>
                    <a:pt x="244" y="90"/>
                    <a:pt x="253" y="90"/>
                  </a:cubicBezTo>
                  <a:cubicBezTo>
                    <a:pt x="263" y="90"/>
                    <a:pt x="269" y="96"/>
                    <a:pt x="272" y="106"/>
                  </a:cubicBezTo>
                  <a:cubicBezTo>
                    <a:pt x="274" y="111"/>
                    <a:pt x="276" y="120"/>
                    <a:pt x="276" y="133"/>
                  </a:cubicBezTo>
                  <a:lnTo>
                    <a:pt x="276" y="186"/>
                  </a:lnTo>
                  <a:close/>
                  <a:moveTo>
                    <a:pt x="329" y="206"/>
                  </a:moveTo>
                  <a:cubicBezTo>
                    <a:pt x="335" y="206"/>
                    <a:pt x="338" y="203"/>
                    <a:pt x="340" y="196"/>
                  </a:cubicBezTo>
                  <a:cubicBezTo>
                    <a:pt x="340" y="195"/>
                    <a:pt x="340" y="189"/>
                    <a:pt x="340" y="179"/>
                  </a:cubicBezTo>
                  <a:cubicBezTo>
                    <a:pt x="365" y="179"/>
                    <a:pt x="365" y="179"/>
                    <a:pt x="365" y="179"/>
                  </a:cubicBezTo>
                  <a:cubicBezTo>
                    <a:pt x="365" y="183"/>
                    <a:pt x="365" y="183"/>
                    <a:pt x="365" y="183"/>
                  </a:cubicBezTo>
                  <a:cubicBezTo>
                    <a:pt x="365" y="191"/>
                    <a:pt x="364" y="196"/>
                    <a:pt x="364" y="199"/>
                  </a:cubicBezTo>
                  <a:cubicBezTo>
                    <a:pt x="363" y="204"/>
                    <a:pt x="362" y="209"/>
                    <a:pt x="359" y="213"/>
                  </a:cubicBezTo>
                  <a:cubicBezTo>
                    <a:pt x="352" y="223"/>
                    <a:pt x="342" y="228"/>
                    <a:pt x="329" y="228"/>
                  </a:cubicBezTo>
                  <a:cubicBezTo>
                    <a:pt x="317" y="228"/>
                    <a:pt x="307" y="223"/>
                    <a:pt x="300" y="214"/>
                  </a:cubicBezTo>
                  <a:cubicBezTo>
                    <a:pt x="295" y="207"/>
                    <a:pt x="292" y="197"/>
                    <a:pt x="292" y="183"/>
                  </a:cubicBezTo>
                  <a:cubicBezTo>
                    <a:pt x="292" y="137"/>
                    <a:pt x="292" y="137"/>
                    <a:pt x="292" y="137"/>
                  </a:cubicBezTo>
                  <a:cubicBezTo>
                    <a:pt x="292" y="122"/>
                    <a:pt x="295" y="111"/>
                    <a:pt x="300" y="105"/>
                  </a:cubicBezTo>
                  <a:cubicBezTo>
                    <a:pt x="307" y="95"/>
                    <a:pt x="316" y="91"/>
                    <a:pt x="329" y="91"/>
                  </a:cubicBezTo>
                  <a:cubicBezTo>
                    <a:pt x="341" y="91"/>
                    <a:pt x="350" y="95"/>
                    <a:pt x="357" y="105"/>
                  </a:cubicBezTo>
                  <a:cubicBezTo>
                    <a:pt x="362" y="111"/>
                    <a:pt x="365" y="122"/>
                    <a:pt x="365" y="136"/>
                  </a:cubicBezTo>
                  <a:cubicBezTo>
                    <a:pt x="365" y="163"/>
                    <a:pt x="365" y="163"/>
                    <a:pt x="365" y="163"/>
                  </a:cubicBezTo>
                  <a:cubicBezTo>
                    <a:pt x="317" y="163"/>
                    <a:pt x="317" y="163"/>
                    <a:pt x="317" y="163"/>
                  </a:cubicBezTo>
                  <a:cubicBezTo>
                    <a:pt x="317" y="187"/>
                    <a:pt x="317" y="187"/>
                    <a:pt x="317" y="187"/>
                  </a:cubicBezTo>
                  <a:cubicBezTo>
                    <a:pt x="317" y="200"/>
                    <a:pt x="320" y="206"/>
                    <a:pt x="329" y="20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481" name="Rectangle 480">
            <a:extLst>
              <a:ext uri="{FF2B5EF4-FFF2-40B4-BE49-F238E27FC236}">
                <a16:creationId xmlns:a16="http://schemas.microsoft.com/office/drawing/2014/main" id="{7F3814FE-D4E3-0520-CDF8-E88EDED1B2AD}"/>
              </a:ext>
            </a:extLst>
          </p:cNvPr>
          <p:cNvSpPr/>
          <p:nvPr/>
        </p:nvSpPr>
        <p:spPr>
          <a:xfrm>
            <a:off x="1130300" y="3627438"/>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YouTube</a:t>
            </a:r>
            <a:endParaRPr lang="en-US" sz="825" dirty="0">
              <a:solidFill>
                <a:srgbClr val="000000"/>
              </a:solidFill>
              <a:latin typeface="Arial"/>
              <a:ea typeface="+mn-ea"/>
            </a:endParaRPr>
          </a:p>
        </p:txBody>
      </p:sp>
      <p:sp>
        <p:nvSpPr>
          <p:cNvPr id="539" name="Rectangle 538">
            <a:extLst>
              <a:ext uri="{FF2B5EF4-FFF2-40B4-BE49-F238E27FC236}">
                <a16:creationId xmlns:a16="http://schemas.microsoft.com/office/drawing/2014/main" id="{0A646612-C657-2672-E86B-6EB44C2A6781}"/>
              </a:ext>
            </a:extLst>
          </p:cNvPr>
          <p:cNvSpPr/>
          <p:nvPr/>
        </p:nvSpPr>
        <p:spPr>
          <a:xfrm>
            <a:off x="1150938" y="4427538"/>
            <a:ext cx="87630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Universal Collection</a:t>
            </a:r>
          </a:p>
        </p:txBody>
      </p:sp>
      <p:sp>
        <p:nvSpPr>
          <p:cNvPr id="1028" name="Rectangle 1027">
            <a:extLst>
              <a:ext uri="{FF2B5EF4-FFF2-40B4-BE49-F238E27FC236}">
                <a16:creationId xmlns:a16="http://schemas.microsoft.com/office/drawing/2014/main" id="{D4630D08-6A50-EF60-C1E9-E18170B285F3}"/>
              </a:ext>
            </a:extLst>
          </p:cNvPr>
          <p:cNvSpPr/>
          <p:nvPr/>
        </p:nvSpPr>
        <p:spPr>
          <a:xfrm>
            <a:off x="371475"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Android</a:t>
            </a:r>
          </a:p>
        </p:txBody>
      </p:sp>
      <p:sp>
        <p:nvSpPr>
          <p:cNvPr id="1038" name="Rectangle 1037">
            <a:extLst>
              <a:ext uri="{FF2B5EF4-FFF2-40B4-BE49-F238E27FC236}">
                <a16:creationId xmlns:a16="http://schemas.microsoft.com/office/drawing/2014/main" id="{3CB44C2E-4ACD-A639-04E8-0E0867B0F49C}"/>
              </a:ext>
            </a:extLst>
          </p:cNvPr>
          <p:cNvSpPr/>
          <p:nvPr/>
        </p:nvSpPr>
        <p:spPr>
          <a:xfrm>
            <a:off x="334963" y="1935163"/>
            <a:ext cx="91281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Server Solaris</a:t>
            </a:r>
          </a:p>
        </p:txBody>
      </p:sp>
      <p:grpSp>
        <p:nvGrpSpPr>
          <p:cNvPr id="65552" name="Group 450">
            <a:extLst>
              <a:ext uri="{FF2B5EF4-FFF2-40B4-BE49-F238E27FC236}">
                <a16:creationId xmlns:a16="http://schemas.microsoft.com/office/drawing/2014/main" id="{29083802-2DA0-7F12-E8BE-6867F23F1F24}"/>
              </a:ext>
            </a:extLst>
          </p:cNvPr>
          <p:cNvGrpSpPr>
            <a:grpSpLocks/>
          </p:cNvGrpSpPr>
          <p:nvPr/>
        </p:nvGrpSpPr>
        <p:grpSpPr bwMode="auto">
          <a:xfrm>
            <a:off x="576263" y="3263900"/>
            <a:ext cx="315912" cy="315913"/>
            <a:chOff x="7544654" y="2157148"/>
            <a:chExt cx="510053" cy="510313"/>
          </a:xfrm>
        </p:grpSpPr>
        <p:sp>
          <p:nvSpPr>
            <p:cNvPr id="452" name="Oval 18">
              <a:extLst>
                <a:ext uri="{FF2B5EF4-FFF2-40B4-BE49-F238E27FC236}">
                  <a16:creationId xmlns:a16="http://schemas.microsoft.com/office/drawing/2014/main" id="{2C0448A8-C8DA-FF6A-567C-80BECA05CB44}"/>
                </a:ext>
              </a:extLst>
            </p:cNvPr>
            <p:cNvSpPr>
              <a:spLocks noChangeArrowheads="1"/>
            </p:cNvSpPr>
            <p:nvPr/>
          </p:nvSpPr>
          <p:spPr bwMode="auto">
            <a:xfrm>
              <a:off x="7544654" y="2157148"/>
              <a:ext cx="510053" cy="510313"/>
            </a:xfrm>
            <a:prstGeom prst="ellipse">
              <a:avLst/>
            </a:prstGeom>
            <a:solidFill>
              <a:srgbClr val="007BB6"/>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53" name="Freeform 19">
              <a:extLst>
                <a:ext uri="{FF2B5EF4-FFF2-40B4-BE49-F238E27FC236}">
                  <a16:creationId xmlns:a16="http://schemas.microsoft.com/office/drawing/2014/main" id="{B156247F-0ECC-254E-3446-3F76552A9E24}"/>
                </a:ext>
              </a:extLst>
            </p:cNvPr>
            <p:cNvSpPr>
              <a:spLocks noEditPoints="1"/>
            </p:cNvSpPr>
            <p:nvPr/>
          </p:nvSpPr>
          <p:spPr bwMode="auto">
            <a:xfrm>
              <a:off x="7672808" y="2285367"/>
              <a:ext cx="253745" cy="253875"/>
            </a:xfrm>
            <a:custGeom>
              <a:avLst/>
              <a:gdLst>
                <a:gd name="T0" fmla="*/ 381 w 411"/>
                <a:gd name="T1" fmla="*/ 0 h 411"/>
                <a:gd name="T2" fmla="*/ 31 w 411"/>
                <a:gd name="T3" fmla="*/ 0 h 411"/>
                <a:gd name="T4" fmla="*/ 0 w 411"/>
                <a:gd name="T5" fmla="*/ 30 h 411"/>
                <a:gd name="T6" fmla="*/ 0 w 411"/>
                <a:gd name="T7" fmla="*/ 382 h 411"/>
                <a:gd name="T8" fmla="*/ 31 w 411"/>
                <a:gd name="T9" fmla="*/ 411 h 411"/>
                <a:gd name="T10" fmla="*/ 381 w 411"/>
                <a:gd name="T11" fmla="*/ 411 h 411"/>
                <a:gd name="T12" fmla="*/ 411 w 411"/>
                <a:gd name="T13" fmla="*/ 382 h 411"/>
                <a:gd name="T14" fmla="*/ 411 w 411"/>
                <a:gd name="T15" fmla="*/ 30 h 411"/>
                <a:gd name="T16" fmla="*/ 381 w 411"/>
                <a:gd name="T17" fmla="*/ 0 h 411"/>
                <a:gd name="T18" fmla="*/ 122 w 411"/>
                <a:gd name="T19" fmla="*/ 350 h 411"/>
                <a:gd name="T20" fmla="*/ 61 w 411"/>
                <a:gd name="T21" fmla="*/ 350 h 411"/>
                <a:gd name="T22" fmla="*/ 61 w 411"/>
                <a:gd name="T23" fmla="*/ 154 h 411"/>
                <a:gd name="T24" fmla="*/ 122 w 411"/>
                <a:gd name="T25" fmla="*/ 154 h 411"/>
                <a:gd name="T26" fmla="*/ 122 w 411"/>
                <a:gd name="T27" fmla="*/ 350 h 411"/>
                <a:gd name="T28" fmla="*/ 92 w 411"/>
                <a:gd name="T29" fmla="*/ 128 h 411"/>
                <a:gd name="T30" fmla="*/ 56 w 411"/>
                <a:gd name="T31" fmla="*/ 92 h 411"/>
                <a:gd name="T32" fmla="*/ 92 w 411"/>
                <a:gd name="T33" fmla="*/ 57 h 411"/>
                <a:gd name="T34" fmla="*/ 127 w 411"/>
                <a:gd name="T35" fmla="*/ 92 h 411"/>
                <a:gd name="T36" fmla="*/ 92 w 411"/>
                <a:gd name="T37" fmla="*/ 128 h 411"/>
                <a:gd name="T38" fmla="*/ 350 w 411"/>
                <a:gd name="T39" fmla="*/ 350 h 411"/>
                <a:gd name="T40" fmla="*/ 290 w 411"/>
                <a:gd name="T41" fmla="*/ 350 h 411"/>
                <a:gd name="T42" fmla="*/ 290 w 411"/>
                <a:gd name="T43" fmla="*/ 255 h 411"/>
                <a:gd name="T44" fmla="*/ 258 w 411"/>
                <a:gd name="T45" fmla="*/ 203 h 411"/>
                <a:gd name="T46" fmla="*/ 221 w 411"/>
                <a:gd name="T47" fmla="*/ 254 h 411"/>
                <a:gd name="T48" fmla="*/ 221 w 411"/>
                <a:gd name="T49" fmla="*/ 350 h 411"/>
                <a:gd name="T50" fmla="*/ 160 w 411"/>
                <a:gd name="T51" fmla="*/ 350 h 411"/>
                <a:gd name="T52" fmla="*/ 160 w 411"/>
                <a:gd name="T53" fmla="*/ 154 h 411"/>
                <a:gd name="T54" fmla="*/ 219 w 411"/>
                <a:gd name="T55" fmla="*/ 154 h 411"/>
                <a:gd name="T56" fmla="*/ 219 w 411"/>
                <a:gd name="T57" fmla="*/ 181 h 411"/>
                <a:gd name="T58" fmla="*/ 220 w 411"/>
                <a:gd name="T59" fmla="*/ 181 h 411"/>
                <a:gd name="T60" fmla="*/ 277 w 411"/>
                <a:gd name="T61" fmla="*/ 150 h 411"/>
                <a:gd name="T62" fmla="*/ 350 w 411"/>
                <a:gd name="T63" fmla="*/ 243 h 411"/>
                <a:gd name="T64" fmla="*/ 350 w 411"/>
                <a:gd name="T65" fmla="*/ 35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1" h="411">
                  <a:moveTo>
                    <a:pt x="381" y="0"/>
                  </a:moveTo>
                  <a:cubicBezTo>
                    <a:pt x="31" y="0"/>
                    <a:pt x="31" y="0"/>
                    <a:pt x="31" y="0"/>
                  </a:cubicBezTo>
                  <a:cubicBezTo>
                    <a:pt x="14" y="0"/>
                    <a:pt x="0" y="14"/>
                    <a:pt x="0" y="30"/>
                  </a:cubicBezTo>
                  <a:cubicBezTo>
                    <a:pt x="0" y="382"/>
                    <a:pt x="0" y="382"/>
                    <a:pt x="0" y="382"/>
                  </a:cubicBezTo>
                  <a:cubicBezTo>
                    <a:pt x="0" y="398"/>
                    <a:pt x="14" y="411"/>
                    <a:pt x="31" y="411"/>
                  </a:cubicBezTo>
                  <a:cubicBezTo>
                    <a:pt x="381" y="411"/>
                    <a:pt x="381" y="411"/>
                    <a:pt x="381" y="411"/>
                  </a:cubicBezTo>
                  <a:cubicBezTo>
                    <a:pt x="398" y="411"/>
                    <a:pt x="411" y="398"/>
                    <a:pt x="411" y="382"/>
                  </a:cubicBezTo>
                  <a:cubicBezTo>
                    <a:pt x="411" y="30"/>
                    <a:pt x="411" y="30"/>
                    <a:pt x="411" y="30"/>
                  </a:cubicBezTo>
                  <a:cubicBezTo>
                    <a:pt x="411" y="14"/>
                    <a:pt x="398" y="0"/>
                    <a:pt x="381" y="0"/>
                  </a:cubicBezTo>
                  <a:close/>
                  <a:moveTo>
                    <a:pt x="122" y="350"/>
                  </a:moveTo>
                  <a:cubicBezTo>
                    <a:pt x="61" y="350"/>
                    <a:pt x="61" y="350"/>
                    <a:pt x="61" y="350"/>
                  </a:cubicBezTo>
                  <a:cubicBezTo>
                    <a:pt x="61" y="154"/>
                    <a:pt x="61" y="154"/>
                    <a:pt x="61" y="154"/>
                  </a:cubicBezTo>
                  <a:cubicBezTo>
                    <a:pt x="122" y="154"/>
                    <a:pt x="122" y="154"/>
                    <a:pt x="122" y="154"/>
                  </a:cubicBezTo>
                  <a:lnTo>
                    <a:pt x="122" y="350"/>
                  </a:lnTo>
                  <a:close/>
                  <a:moveTo>
                    <a:pt x="92" y="128"/>
                  </a:moveTo>
                  <a:cubicBezTo>
                    <a:pt x="72" y="128"/>
                    <a:pt x="56" y="112"/>
                    <a:pt x="56" y="92"/>
                  </a:cubicBezTo>
                  <a:cubicBezTo>
                    <a:pt x="56" y="73"/>
                    <a:pt x="72" y="57"/>
                    <a:pt x="92" y="57"/>
                  </a:cubicBezTo>
                  <a:cubicBezTo>
                    <a:pt x="111" y="57"/>
                    <a:pt x="127" y="73"/>
                    <a:pt x="127" y="92"/>
                  </a:cubicBezTo>
                  <a:cubicBezTo>
                    <a:pt x="127" y="112"/>
                    <a:pt x="111" y="128"/>
                    <a:pt x="92" y="128"/>
                  </a:cubicBezTo>
                  <a:close/>
                  <a:moveTo>
                    <a:pt x="350" y="350"/>
                  </a:moveTo>
                  <a:cubicBezTo>
                    <a:pt x="290" y="350"/>
                    <a:pt x="290" y="350"/>
                    <a:pt x="290" y="350"/>
                  </a:cubicBezTo>
                  <a:cubicBezTo>
                    <a:pt x="290" y="255"/>
                    <a:pt x="290" y="255"/>
                    <a:pt x="290" y="255"/>
                  </a:cubicBezTo>
                  <a:cubicBezTo>
                    <a:pt x="290" y="232"/>
                    <a:pt x="289" y="203"/>
                    <a:pt x="258" y="203"/>
                  </a:cubicBezTo>
                  <a:cubicBezTo>
                    <a:pt x="226" y="203"/>
                    <a:pt x="221" y="228"/>
                    <a:pt x="221" y="254"/>
                  </a:cubicBezTo>
                  <a:cubicBezTo>
                    <a:pt x="221" y="350"/>
                    <a:pt x="221" y="350"/>
                    <a:pt x="221" y="350"/>
                  </a:cubicBezTo>
                  <a:cubicBezTo>
                    <a:pt x="160" y="350"/>
                    <a:pt x="160" y="350"/>
                    <a:pt x="160" y="350"/>
                  </a:cubicBezTo>
                  <a:cubicBezTo>
                    <a:pt x="160" y="154"/>
                    <a:pt x="160" y="154"/>
                    <a:pt x="160" y="154"/>
                  </a:cubicBezTo>
                  <a:cubicBezTo>
                    <a:pt x="219" y="154"/>
                    <a:pt x="219" y="154"/>
                    <a:pt x="219" y="154"/>
                  </a:cubicBezTo>
                  <a:cubicBezTo>
                    <a:pt x="219" y="181"/>
                    <a:pt x="219" y="181"/>
                    <a:pt x="219" y="181"/>
                  </a:cubicBezTo>
                  <a:cubicBezTo>
                    <a:pt x="220" y="181"/>
                    <a:pt x="220" y="181"/>
                    <a:pt x="220" y="181"/>
                  </a:cubicBezTo>
                  <a:cubicBezTo>
                    <a:pt x="228" y="166"/>
                    <a:pt x="248" y="150"/>
                    <a:pt x="277" y="150"/>
                  </a:cubicBezTo>
                  <a:cubicBezTo>
                    <a:pt x="339" y="150"/>
                    <a:pt x="350" y="190"/>
                    <a:pt x="350" y="243"/>
                  </a:cubicBezTo>
                  <a:lnTo>
                    <a:pt x="350" y="350"/>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482" name="Rectangle 481">
            <a:extLst>
              <a:ext uri="{FF2B5EF4-FFF2-40B4-BE49-F238E27FC236}">
                <a16:creationId xmlns:a16="http://schemas.microsoft.com/office/drawing/2014/main" id="{59D290EC-C222-AF72-90E8-F0201E36D39D}"/>
              </a:ext>
            </a:extLst>
          </p:cNvPr>
          <p:cNvSpPr/>
          <p:nvPr/>
        </p:nvSpPr>
        <p:spPr>
          <a:xfrm>
            <a:off x="282575" y="3627438"/>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LinkedIn Color</a:t>
            </a:r>
            <a:endParaRPr lang="en-US" sz="825" dirty="0">
              <a:solidFill>
                <a:srgbClr val="000000"/>
              </a:solidFill>
              <a:latin typeface="Arial"/>
              <a:ea typeface="+mn-ea"/>
            </a:endParaRPr>
          </a:p>
        </p:txBody>
      </p:sp>
      <p:sp>
        <p:nvSpPr>
          <p:cNvPr id="540" name="Rectangle 539">
            <a:extLst>
              <a:ext uri="{FF2B5EF4-FFF2-40B4-BE49-F238E27FC236}">
                <a16:creationId xmlns:a16="http://schemas.microsoft.com/office/drawing/2014/main" id="{DA002E0B-AEAE-68F3-AEC6-3708893163C5}"/>
              </a:ext>
            </a:extLst>
          </p:cNvPr>
          <p:cNvSpPr/>
          <p:nvPr/>
        </p:nvSpPr>
        <p:spPr>
          <a:xfrm>
            <a:off x="303213" y="4427538"/>
            <a:ext cx="87630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Process Analytics</a:t>
            </a:r>
          </a:p>
        </p:txBody>
      </p:sp>
      <p:sp>
        <p:nvSpPr>
          <p:cNvPr id="1029" name="Rectangle 1028">
            <a:extLst>
              <a:ext uri="{FF2B5EF4-FFF2-40B4-BE49-F238E27FC236}">
                <a16:creationId xmlns:a16="http://schemas.microsoft.com/office/drawing/2014/main" id="{AF306534-9A21-1621-8C12-D1975C83FC0B}"/>
              </a:ext>
            </a:extLst>
          </p:cNvPr>
          <p:cNvSpPr/>
          <p:nvPr/>
        </p:nvSpPr>
        <p:spPr>
          <a:xfrm>
            <a:off x="7935913" y="1920875"/>
            <a:ext cx="754062"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Send Arrow</a:t>
            </a:r>
            <a:endParaRPr lang="en-US" sz="825" dirty="0">
              <a:solidFill>
                <a:srgbClr val="000000"/>
              </a:solidFill>
              <a:latin typeface="Arial"/>
              <a:ea typeface="+mn-ea"/>
            </a:endParaRPr>
          </a:p>
        </p:txBody>
      </p:sp>
      <p:grpSp>
        <p:nvGrpSpPr>
          <p:cNvPr id="475" name="Group 474">
            <a:extLst>
              <a:ext uri="{FF2B5EF4-FFF2-40B4-BE49-F238E27FC236}">
                <a16:creationId xmlns:a16="http://schemas.microsoft.com/office/drawing/2014/main" id="{02D387D6-735C-444D-D4E9-F228590E5123}"/>
              </a:ext>
            </a:extLst>
          </p:cNvPr>
          <p:cNvGrpSpPr/>
          <p:nvPr/>
        </p:nvGrpSpPr>
        <p:grpSpPr>
          <a:xfrm>
            <a:off x="8176616" y="2421033"/>
            <a:ext cx="316310" cy="316310"/>
            <a:chOff x="6427729" y="2157148"/>
            <a:chExt cx="510313" cy="510313"/>
          </a:xfrm>
          <a:solidFill>
            <a:srgbClr val="000000"/>
          </a:solidFill>
        </p:grpSpPr>
        <p:sp>
          <p:nvSpPr>
            <p:cNvPr id="476" name="Freeform 16">
              <a:extLst>
                <a:ext uri="{FF2B5EF4-FFF2-40B4-BE49-F238E27FC236}">
                  <a16:creationId xmlns:a16="http://schemas.microsoft.com/office/drawing/2014/main" id="{5A14A972-BECB-9DE3-A56D-5F55C68C52B1}"/>
                </a:ext>
              </a:extLst>
            </p:cNvPr>
            <p:cNvSpPr>
              <a:spLocks noEditPoints="1"/>
            </p:cNvSpPr>
            <p:nvPr/>
          </p:nvSpPr>
          <p:spPr bwMode="auto">
            <a:xfrm>
              <a:off x="6427729"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5" y="832"/>
                    <a:pt x="832" y="645"/>
                    <a:pt x="832" y="416"/>
                  </a:cubicBezTo>
                  <a:cubicBezTo>
                    <a:pt x="832" y="186"/>
                    <a:pt x="645" y="0"/>
                    <a:pt x="416" y="0"/>
                  </a:cubicBezTo>
                  <a:close/>
                  <a:moveTo>
                    <a:pt x="416" y="800"/>
                  </a:moveTo>
                  <a:cubicBezTo>
                    <a:pt x="204" y="800"/>
                    <a:pt x="32" y="627"/>
                    <a:pt x="32" y="416"/>
                  </a:cubicBezTo>
                  <a:cubicBezTo>
                    <a:pt x="32" y="204"/>
                    <a:pt x="204" y="32"/>
                    <a:pt x="416" y="32"/>
                  </a:cubicBezTo>
                  <a:cubicBezTo>
                    <a:pt x="627" y="32"/>
                    <a:pt x="800" y="204"/>
                    <a:pt x="800" y="416"/>
                  </a:cubicBezTo>
                  <a:cubicBezTo>
                    <a:pt x="800" y="627"/>
                    <a:pt x="627"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77" name="Freeform 17">
              <a:extLst>
                <a:ext uri="{FF2B5EF4-FFF2-40B4-BE49-F238E27FC236}">
                  <a16:creationId xmlns:a16="http://schemas.microsoft.com/office/drawing/2014/main" id="{1B32D62F-459F-84AE-1FA4-452D1EAA0B7B}"/>
                </a:ext>
              </a:extLst>
            </p:cNvPr>
            <p:cNvSpPr>
              <a:spLocks noEditPoints="1"/>
            </p:cNvSpPr>
            <p:nvPr/>
          </p:nvSpPr>
          <p:spPr bwMode="auto">
            <a:xfrm>
              <a:off x="6556475" y="2285894"/>
              <a:ext cx="252041" cy="252301"/>
            </a:xfrm>
            <a:custGeom>
              <a:avLst/>
              <a:gdLst>
                <a:gd name="T0" fmla="*/ 381 w 411"/>
                <a:gd name="T1" fmla="*/ 0 h 411"/>
                <a:gd name="T2" fmla="*/ 31 w 411"/>
                <a:gd name="T3" fmla="*/ 0 h 411"/>
                <a:gd name="T4" fmla="*/ 0 w 411"/>
                <a:gd name="T5" fmla="*/ 30 h 411"/>
                <a:gd name="T6" fmla="*/ 0 w 411"/>
                <a:gd name="T7" fmla="*/ 381 h 411"/>
                <a:gd name="T8" fmla="*/ 31 w 411"/>
                <a:gd name="T9" fmla="*/ 411 h 411"/>
                <a:gd name="T10" fmla="*/ 381 w 411"/>
                <a:gd name="T11" fmla="*/ 411 h 411"/>
                <a:gd name="T12" fmla="*/ 411 w 411"/>
                <a:gd name="T13" fmla="*/ 381 h 411"/>
                <a:gd name="T14" fmla="*/ 411 w 411"/>
                <a:gd name="T15" fmla="*/ 30 h 411"/>
                <a:gd name="T16" fmla="*/ 381 w 411"/>
                <a:gd name="T17" fmla="*/ 0 h 411"/>
                <a:gd name="T18" fmla="*/ 122 w 411"/>
                <a:gd name="T19" fmla="*/ 350 h 411"/>
                <a:gd name="T20" fmla="*/ 61 w 411"/>
                <a:gd name="T21" fmla="*/ 350 h 411"/>
                <a:gd name="T22" fmla="*/ 61 w 411"/>
                <a:gd name="T23" fmla="*/ 154 h 411"/>
                <a:gd name="T24" fmla="*/ 122 w 411"/>
                <a:gd name="T25" fmla="*/ 154 h 411"/>
                <a:gd name="T26" fmla="*/ 122 w 411"/>
                <a:gd name="T27" fmla="*/ 350 h 411"/>
                <a:gd name="T28" fmla="*/ 92 w 411"/>
                <a:gd name="T29" fmla="*/ 128 h 411"/>
                <a:gd name="T30" fmla="*/ 56 w 411"/>
                <a:gd name="T31" fmla="*/ 92 h 411"/>
                <a:gd name="T32" fmla="*/ 92 w 411"/>
                <a:gd name="T33" fmla="*/ 57 h 411"/>
                <a:gd name="T34" fmla="*/ 127 w 411"/>
                <a:gd name="T35" fmla="*/ 92 h 411"/>
                <a:gd name="T36" fmla="*/ 92 w 411"/>
                <a:gd name="T37" fmla="*/ 128 h 411"/>
                <a:gd name="T38" fmla="*/ 350 w 411"/>
                <a:gd name="T39" fmla="*/ 350 h 411"/>
                <a:gd name="T40" fmla="*/ 289 w 411"/>
                <a:gd name="T41" fmla="*/ 350 h 411"/>
                <a:gd name="T42" fmla="*/ 289 w 411"/>
                <a:gd name="T43" fmla="*/ 255 h 411"/>
                <a:gd name="T44" fmla="*/ 258 w 411"/>
                <a:gd name="T45" fmla="*/ 203 h 411"/>
                <a:gd name="T46" fmla="*/ 221 w 411"/>
                <a:gd name="T47" fmla="*/ 253 h 411"/>
                <a:gd name="T48" fmla="*/ 221 w 411"/>
                <a:gd name="T49" fmla="*/ 350 h 411"/>
                <a:gd name="T50" fmla="*/ 160 w 411"/>
                <a:gd name="T51" fmla="*/ 350 h 411"/>
                <a:gd name="T52" fmla="*/ 160 w 411"/>
                <a:gd name="T53" fmla="*/ 154 h 411"/>
                <a:gd name="T54" fmla="*/ 219 w 411"/>
                <a:gd name="T55" fmla="*/ 154 h 411"/>
                <a:gd name="T56" fmla="*/ 219 w 411"/>
                <a:gd name="T57" fmla="*/ 181 h 411"/>
                <a:gd name="T58" fmla="*/ 220 w 411"/>
                <a:gd name="T59" fmla="*/ 181 h 411"/>
                <a:gd name="T60" fmla="*/ 277 w 411"/>
                <a:gd name="T61" fmla="*/ 149 h 411"/>
                <a:gd name="T62" fmla="*/ 350 w 411"/>
                <a:gd name="T63" fmla="*/ 243 h 411"/>
                <a:gd name="T64" fmla="*/ 350 w 411"/>
                <a:gd name="T65" fmla="*/ 35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1" h="411">
                  <a:moveTo>
                    <a:pt x="381" y="0"/>
                  </a:moveTo>
                  <a:cubicBezTo>
                    <a:pt x="31" y="0"/>
                    <a:pt x="31" y="0"/>
                    <a:pt x="31" y="0"/>
                  </a:cubicBezTo>
                  <a:cubicBezTo>
                    <a:pt x="14" y="0"/>
                    <a:pt x="0" y="14"/>
                    <a:pt x="0" y="30"/>
                  </a:cubicBezTo>
                  <a:cubicBezTo>
                    <a:pt x="0" y="381"/>
                    <a:pt x="0" y="381"/>
                    <a:pt x="0" y="381"/>
                  </a:cubicBezTo>
                  <a:cubicBezTo>
                    <a:pt x="0" y="398"/>
                    <a:pt x="14" y="411"/>
                    <a:pt x="31" y="411"/>
                  </a:cubicBezTo>
                  <a:cubicBezTo>
                    <a:pt x="381" y="411"/>
                    <a:pt x="381" y="411"/>
                    <a:pt x="381" y="411"/>
                  </a:cubicBezTo>
                  <a:cubicBezTo>
                    <a:pt x="397" y="411"/>
                    <a:pt x="411" y="398"/>
                    <a:pt x="411" y="381"/>
                  </a:cubicBezTo>
                  <a:cubicBezTo>
                    <a:pt x="411" y="30"/>
                    <a:pt x="411" y="30"/>
                    <a:pt x="411" y="30"/>
                  </a:cubicBezTo>
                  <a:cubicBezTo>
                    <a:pt x="411" y="14"/>
                    <a:pt x="397" y="0"/>
                    <a:pt x="381" y="0"/>
                  </a:cubicBezTo>
                  <a:close/>
                  <a:moveTo>
                    <a:pt x="122" y="350"/>
                  </a:moveTo>
                  <a:cubicBezTo>
                    <a:pt x="61" y="350"/>
                    <a:pt x="61" y="350"/>
                    <a:pt x="61" y="350"/>
                  </a:cubicBezTo>
                  <a:cubicBezTo>
                    <a:pt x="61" y="154"/>
                    <a:pt x="61" y="154"/>
                    <a:pt x="61" y="154"/>
                  </a:cubicBezTo>
                  <a:cubicBezTo>
                    <a:pt x="122" y="154"/>
                    <a:pt x="122" y="154"/>
                    <a:pt x="122" y="154"/>
                  </a:cubicBezTo>
                  <a:lnTo>
                    <a:pt x="122" y="350"/>
                  </a:lnTo>
                  <a:close/>
                  <a:moveTo>
                    <a:pt x="92" y="128"/>
                  </a:moveTo>
                  <a:cubicBezTo>
                    <a:pt x="72" y="128"/>
                    <a:pt x="56" y="112"/>
                    <a:pt x="56" y="92"/>
                  </a:cubicBezTo>
                  <a:cubicBezTo>
                    <a:pt x="56" y="73"/>
                    <a:pt x="72" y="57"/>
                    <a:pt x="92" y="57"/>
                  </a:cubicBezTo>
                  <a:cubicBezTo>
                    <a:pt x="111" y="57"/>
                    <a:pt x="127" y="73"/>
                    <a:pt x="127" y="92"/>
                  </a:cubicBezTo>
                  <a:cubicBezTo>
                    <a:pt x="127" y="112"/>
                    <a:pt x="111" y="128"/>
                    <a:pt x="92" y="128"/>
                  </a:cubicBezTo>
                  <a:close/>
                  <a:moveTo>
                    <a:pt x="350" y="350"/>
                  </a:moveTo>
                  <a:cubicBezTo>
                    <a:pt x="289" y="350"/>
                    <a:pt x="289" y="350"/>
                    <a:pt x="289" y="350"/>
                  </a:cubicBezTo>
                  <a:cubicBezTo>
                    <a:pt x="289" y="255"/>
                    <a:pt x="289" y="255"/>
                    <a:pt x="289" y="255"/>
                  </a:cubicBezTo>
                  <a:cubicBezTo>
                    <a:pt x="289" y="232"/>
                    <a:pt x="289" y="203"/>
                    <a:pt x="258" y="203"/>
                  </a:cubicBezTo>
                  <a:cubicBezTo>
                    <a:pt x="226" y="203"/>
                    <a:pt x="221" y="228"/>
                    <a:pt x="221" y="253"/>
                  </a:cubicBezTo>
                  <a:cubicBezTo>
                    <a:pt x="221" y="350"/>
                    <a:pt x="221" y="350"/>
                    <a:pt x="221" y="350"/>
                  </a:cubicBezTo>
                  <a:cubicBezTo>
                    <a:pt x="160" y="350"/>
                    <a:pt x="160" y="350"/>
                    <a:pt x="160" y="350"/>
                  </a:cubicBezTo>
                  <a:cubicBezTo>
                    <a:pt x="160" y="154"/>
                    <a:pt x="160" y="154"/>
                    <a:pt x="160" y="154"/>
                  </a:cubicBezTo>
                  <a:cubicBezTo>
                    <a:pt x="219" y="154"/>
                    <a:pt x="219" y="154"/>
                    <a:pt x="219" y="154"/>
                  </a:cubicBezTo>
                  <a:cubicBezTo>
                    <a:pt x="219" y="181"/>
                    <a:pt x="219" y="181"/>
                    <a:pt x="219" y="181"/>
                  </a:cubicBezTo>
                  <a:cubicBezTo>
                    <a:pt x="220" y="181"/>
                    <a:pt x="220" y="181"/>
                    <a:pt x="220" y="181"/>
                  </a:cubicBezTo>
                  <a:cubicBezTo>
                    <a:pt x="228" y="166"/>
                    <a:pt x="248" y="149"/>
                    <a:pt x="277" y="149"/>
                  </a:cubicBezTo>
                  <a:cubicBezTo>
                    <a:pt x="339" y="149"/>
                    <a:pt x="350" y="190"/>
                    <a:pt x="350" y="243"/>
                  </a:cubicBezTo>
                  <a:lnTo>
                    <a:pt x="350" y="3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78" name="Oval 107">
              <a:extLst>
                <a:ext uri="{FF2B5EF4-FFF2-40B4-BE49-F238E27FC236}">
                  <a16:creationId xmlns:a16="http://schemas.microsoft.com/office/drawing/2014/main" id="{3B768EDA-816E-4706-74DD-77F096A8C717}"/>
                </a:ext>
              </a:extLst>
            </p:cNvPr>
            <p:cNvSpPr>
              <a:spLocks noChangeArrowheads="1"/>
            </p:cNvSpPr>
            <p:nvPr/>
          </p:nvSpPr>
          <p:spPr bwMode="auto">
            <a:xfrm>
              <a:off x="6449792" y="2264350"/>
              <a:ext cx="260" cy="3115"/>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483" name="Rectangle 482">
            <a:extLst>
              <a:ext uri="{FF2B5EF4-FFF2-40B4-BE49-F238E27FC236}">
                <a16:creationId xmlns:a16="http://schemas.microsoft.com/office/drawing/2014/main" id="{89E0D407-F999-971B-1C3D-E3442E4FC286}"/>
              </a:ext>
            </a:extLst>
          </p:cNvPr>
          <p:cNvSpPr/>
          <p:nvPr/>
        </p:nvSpPr>
        <p:spPr>
          <a:xfrm>
            <a:off x="7883525" y="2784475"/>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LinkedIn</a:t>
            </a:r>
            <a:endParaRPr lang="en-US" sz="825" dirty="0">
              <a:solidFill>
                <a:srgbClr val="000000"/>
              </a:solidFill>
              <a:latin typeface="Arial"/>
              <a:ea typeface="+mn-ea"/>
            </a:endParaRPr>
          </a:p>
        </p:txBody>
      </p:sp>
      <p:sp>
        <p:nvSpPr>
          <p:cNvPr id="541" name="Rectangle 540">
            <a:extLst>
              <a:ext uri="{FF2B5EF4-FFF2-40B4-BE49-F238E27FC236}">
                <a16:creationId xmlns:a16="http://schemas.microsoft.com/office/drawing/2014/main" id="{6AFEC091-DFDF-3138-10C2-DB7FDA8E9743}"/>
              </a:ext>
            </a:extLst>
          </p:cNvPr>
          <p:cNvSpPr/>
          <p:nvPr/>
        </p:nvSpPr>
        <p:spPr>
          <a:xfrm>
            <a:off x="7910513" y="3629025"/>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Office Building</a:t>
            </a:r>
          </a:p>
        </p:txBody>
      </p:sp>
      <p:sp>
        <p:nvSpPr>
          <p:cNvPr id="1025" name="Rectangle 1024">
            <a:extLst>
              <a:ext uri="{FF2B5EF4-FFF2-40B4-BE49-F238E27FC236}">
                <a16:creationId xmlns:a16="http://schemas.microsoft.com/office/drawing/2014/main" id="{1610F0A5-FE26-F877-EC47-4041CC5509AC}"/>
              </a:ext>
            </a:extLst>
          </p:cNvPr>
          <p:cNvSpPr/>
          <p:nvPr/>
        </p:nvSpPr>
        <p:spPr>
          <a:xfrm>
            <a:off x="2824163" y="2784475"/>
            <a:ext cx="91281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Cloud Services Monitoring</a:t>
            </a:r>
          </a:p>
        </p:txBody>
      </p:sp>
      <p:sp>
        <p:nvSpPr>
          <p:cNvPr id="1035" name="Rectangle 1034">
            <a:extLst>
              <a:ext uri="{FF2B5EF4-FFF2-40B4-BE49-F238E27FC236}">
                <a16:creationId xmlns:a16="http://schemas.microsoft.com/office/drawing/2014/main" id="{5FE26D48-0100-D9DC-C97A-000A06959E1A}"/>
              </a:ext>
            </a:extLst>
          </p:cNvPr>
          <p:cNvSpPr/>
          <p:nvPr/>
        </p:nvSpPr>
        <p:spPr>
          <a:xfrm>
            <a:off x="2867025" y="1935163"/>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Failed Splunk Server</a:t>
            </a:r>
          </a:p>
        </p:txBody>
      </p:sp>
      <p:sp>
        <p:nvSpPr>
          <p:cNvPr id="479" name="Rectangle 478">
            <a:extLst>
              <a:ext uri="{FF2B5EF4-FFF2-40B4-BE49-F238E27FC236}">
                <a16:creationId xmlns:a16="http://schemas.microsoft.com/office/drawing/2014/main" id="{0282318F-D327-442B-C7B8-901E37A74568}"/>
              </a:ext>
            </a:extLst>
          </p:cNvPr>
          <p:cNvSpPr/>
          <p:nvPr/>
        </p:nvSpPr>
        <p:spPr>
          <a:xfrm>
            <a:off x="2816225" y="3627438"/>
            <a:ext cx="9001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Healthcare</a:t>
            </a:r>
            <a:endParaRPr lang="en-US" sz="825" dirty="0">
              <a:solidFill>
                <a:srgbClr val="000000"/>
              </a:solidFill>
              <a:latin typeface="Arial"/>
              <a:ea typeface="+mn-ea"/>
            </a:endParaRPr>
          </a:p>
        </p:txBody>
      </p:sp>
      <p:sp>
        <p:nvSpPr>
          <p:cNvPr id="542" name="Rectangle 541">
            <a:extLst>
              <a:ext uri="{FF2B5EF4-FFF2-40B4-BE49-F238E27FC236}">
                <a16:creationId xmlns:a16="http://schemas.microsoft.com/office/drawing/2014/main" id="{C43002B5-7A1A-6D39-ECDD-6168C2364C7C}"/>
              </a:ext>
            </a:extLst>
          </p:cNvPr>
          <p:cNvSpPr/>
          <p:nvPr/>
        </p:nvSpPr>
        <p:spPr>
          <a:xfrm>
            <a:off x="2822575" y="4443413"/>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Load Balancing</a:t>
            </a:r>
          </a:p>
        </p:txBody>
      </p:sp>
      <p:sp>
        <p:nvSpPr>
          <p:cNvPr id="1030" name="Rectangle 1029">
            <a:extLst>
              <a:ext uri="{FF2B5EF4-FFF2-40B4-BE49-F238E27FC236}">
                <a16:creationId xmlns:a16="http://schemas.microsoft.com/office/drawing/2014/main" id="{1CB5EB34-04D8-E640-3047-AB1365E8D1EC}"/>
              </a:ext>
            </a:extLst>
          </p:cNvPr>
          <p:cNvSpPr/>
          <p:nvPr/>
        </p:nvSpPr>
        <p:spPr>
          <a:xfrm>
            <a:off x="7083425"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RSS</a:t>
            </a:r>
            <a:endParaRPr lang="en-US" sz="825" dirty="0">
              <a:solidFill>
                <a:srgbClr val="000000"/>
              </a:solidFill>
              <a:latin typeface="Arial"/>
              <a:ea typeface="+mn-ea"/>
            </a:endParaRPr>
          </a:p>
        </p:txBody>
      </p:sp>
      <p:grpSp>
        <p:nvGrpSpPr>
          <p:cNvPr id="65564" name="Group 442">
            <a:extLst>
              <a:ext uri="{FF2B5EF4-FFF2-40B4-BE49-F238E27FC236}">
                <a16:creationId xmlns:a16="http://schemas.microsoft.com/office/drawing/2014/main" id="{AE4B2607-DDD3-A6D0-F3AB-0FACA5918851}"/>
              </a:ext>
            </a:extLst>
          </p:cNvPr>
          <p:cNvGrpSpPr>
            <a:grpSpLocks/>
          </p:cNvGrpSpPr>
          <p:nvPr/>
        </p:nvGrpSpPr>
        <p:grpSpPr bwMode="auto">
          <a:xfrm>
            <a:off x="7339013" y="2436813"/>
            <a:ext cx="315912" cy="315912"/>
            <a:chOff x="5307949" y="2157148"/>
            <a:chExt cx="510313" cy="510313"/>
          </a:xfrm>
        </p:grpSpPr>
        <p:sp>
          <p:nvSpPr>
            <p:cNvPr id="444" name="Oval 47">
              <a:extLst>
                <a:ext uri="{FF2B5EF4-FFF2-40B4-BE49-F238E27FC236}">
                  <a16:creationId xmlns:a16="http://schemas.microsoft.com/office/drawing/2014/main" id="{1DEF363C-172D-F258-60FA-00164F0C97EB}"/>
                </a:ext>
              </a:extLst>
            </p:cNvPr>
            <p:cNvSpPr>
              <a:spLocks noChangeArrowheads="1"/>
            </p:cNvSpPr>
            <p:nvPr/>
          </p:nvSpPr>
          <p:spPr bwMode="auto">
            <a:xfrm>
              <a:off x="5307949" y="2157148"/>
              <a:ext cx="510313" cy="510313"/>
            </a:xfrm>
            <a:prstGeom prst="ellipse">
              <a:avLst/>
            </a:prstGeom>
            <a:solidFill>
              <a:srgbClr val="2DA6D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45" name="Freeform 48">
              <a:extLst>
                <a:ext uri="{FF2B5EF4-FFF2-40B4-BE49-F238E27FC236}">
                  <a16:creationId xmlns:a16="http://schemas.microsoft.com/office/drawing/2014/main" id="{A5DCF0C4-ED06-995C-D73A-0A63674E76E0}"/>
                </a:ext>
              </a:extLst>
            </p:cNvPr>
            <p:cNvSpPr>
              <a:spLocks/>
            </p:cNvSpPr>
            <p:nvPr/>
          </p:nvSpPr>
          <p:spPr bwMode="auto">
            <a:xfrm>
              <a:off x="5413088" y="2290496"/>
              <a:ext cx="300035" cy="243616"/>
            </a:xfrm>
            <a:custGeom>
              <a:avLst/>
              <a:gdLst>
                <a:gd name="T0" fmla="*/ 474 w 487"/>
                <a:gd name="T1" fmla="*/ 7 h 397"/>
                <a:gd name="T2" fmla="*/ 410 w 487"/>
                <a:gd name="T3" fmla="*/ 32 h 397"/>
                <a:gd name="T4" fmla="*/ 337 w 487"/>
                <a:gd name="T5" fmla="*/ 0 h 397"/>
                <a:gd name="T6" fmla="*/ 237 w 487"/>
                <a:gd name="T7" fmla="*/ 100 h 397"/>
                <a:gd name="T8" fmla="*/ 240 w 487"/>
                <a:gd name="T9" fmla="*/ 123 h 397"/>
                <a:gd name="T10" fmla="*/ 34 w 487"/>
                <a:gd name="T11" fmla="*/ 18 h 397"/>
                <a:gd name="T12" fmla="*/ 20 w 487"/>
                <a:gd name="T13" fmla="*/ 69 h 397"/>
                <a:gd name="T14" fmla="*/ 65 w 487"/>
                <a:gd name="T15" fmla="*/ 152 h 397"/>
                <a:gd name="T16" fmla="*/ 19 w 487"/>
                <a:gd name="T17" fmla="*/ 140 h 397"/>
                <a:gd name="T18" fmla="*/ 19 w 487"/>
                <a:gd name="T19" fmla="*/ 141 h 397"/>
                <a:gd name="T20" fmla="*/ 100 w 487"/>
                <a:gd name="T21" fmla="*/ 239 h 397"/>
                <a:gd name="T22" fmla="*/ 73 w 487"/>
                <a:gd name="T23" fmla="*/ 242 h 397"/>
                <a:gd name="T24" fmla="*/ 54 w 487"/>
                <a:gd name="T25" fmla="*/ 241 h 397"/>
                <a:gd name="T26" fmla="*/ 148 w 487"/>
                <a:gd name="T27" fmla="*/ 310 h 397"/>
                <a:gd name="T28" fmla="*/ 24 w 487"/>
                <a:gd name="T29" fmla="*/ 353 h 397"/>
                <a:gd name="T30" fmla="*/ 0 w 487"/>
                <a:gd name="T31" fmla="*/ 352 h 397"/>
                <a:gd name="T32" fmla="*/ 153 w 487"/>
                <a:gd name="T33" fmla="*/ 397 h 397"/>
                <a:gd name="T34" fmla="*/ 438 w 487"/>
                <a:gd name="T35" fmla="*/ 112 h 397"/>
                <a:gd name="T36" fmla="*/ 437 w 487"/>
                <a:gd name="T37" fmla="*/ 99 h 397"/>
                <a:gd name="T38" fmla="*/ 487 w 487"/>
                <a:gd name="T39" fmla="*/ 47 h 397"/>
                <a:gd name="T40" fmla="*/ 430 w 487"/>
                <a:gd name="T41" fmla="*/ 63 h 397"/>
                <a:gd name="T42" fmla="*/ 474 w 487"/>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7" h="397">
                  <a:moveTo>
                    <a:pt x="474" y="7"/>
                  </a:moveTo>
                  <a:cubicBezTo>
                    <a:pt x="455" y="19"/>
                    <a:pt x="433" y="27"/>
                    <a:pt x="410" y="32"/>
                  </a:cubicBezTo>
                  <a:cubicBezTo>
                    <a:pt x="392" y="12"/>
                    <a:pt x="366" y="0"/>
                    <a:pt x="337"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0" y="242"/>
                    <a:pt x="54" y="241"/>
                  </a:cubicBezTo>
                  <a:cubicBezTo>
                    <a:pt x="67" y="280"/>
                    <a:pt x="104" y="309"/>
                    <a:pt x="148" y="310"/>
                  </a:cubicBezTo>
                  <a:cubicBezTo>
                    <a:pt x="114" y="337"/>
                    <a:pt x="70" y="353"/>
                    <a:pt x="24" y="353"/>
                  </a:cubicBezTo>
                  <a:cubicBezTo>
                    <a:pt x="15" y="353"/>
                    <a:pt x="7" y="352"/>
                    <a:pt x="0" y="352"/>
                  </a:cubicBezTo>
                  <a:cubicBezTo>
                    <a:pt x="44" y="380"/>
                    <a:pt x="97" y="397"/>
                    <a:pt x="153" y="397"/>
                  </a:cubicBezTo>
                  <a:cubicBezTo>
                    <a:pt x="337" y="397"/>
                    <a:pt x="438" y="244"/>
                    <a:pt x="438" y="112"/>
                  </a:cubicBezTo>
                  <a:cubicBezTo>
                    <a:pt x="438" y="107"/>
                    <a:pt x="438" y="103"/>
                    <a:pt x="437" y="99"/>
                  </a:cubicBezTo>
                  <a:cubicBezTo>
                    <a:pt x="457" y="85"/>
                    <a:pt x="474" y="67"/>
                    <a:pt x="487" y="47"/>
                  </a:cubicBezTo>
                  <a:cubicBezTo>
                    <a:pt x="469" y="55"/>
                    <a:pt x="450" y="60"/>
                    <a:pt x="430" y="63"/>
                  </a:cubicBezTo>
                  <a:cubicBezTo>
                    <a:pt x="451" y="50"/>
                    <a:pt x="466" y="31"/>
                    <a:pt x="474" y="7"/>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446" name="Rectangle 445">
            <a:extLst>
              <a:ext uri="{FF2B5EF4-FFF2-40B4-BE49-F238E27FC236}">
                <a16:creationId xmlns:a16="http://schemas.microsoft.com/office/drawing/2014/main" id="{EC9F0CD3-C185-2700-D2C1-16B4524C954E}"/>
              </a:ext>
            </a:extLst>
          </p:cNvPr>
          <p:cNvSpPr/>
          <p:nvPr/>
        </p:nvSpPr>
        <p:spPr>
          <a:xfrm>
            <a:off x="7046913" y="2784475"/>
            <a:ext cx="90011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Twitter Color</a:t>
            </a:r>
            <a:endParaRPr lang="en-US" sz="825" dirty="0">
              <a:solidFill>
                <a:srgbClr val="000000"/>
              </a:solidFill>
              <a:latin typeface="Arial"/>
              <a:ea typeface="+mn-ea"/>
            </a:endParaRPr>
          </a:p>
        </p:txBody>
      </p:sp>
      <p:sp>
        <p:nvSpPr>
          <p:cNvPr id="510" name="Rectangle 509">
            <a:extLst>
              <a:ext uri="{FF2B5EF4-FFF2-40B4-BE49-F238E27FC236}">
                <a16:creationId xmlns:a16="http://schemas.microsoft.com/office/drawing/2014/main" id="{850A12DF-B5F0-5015-645D-C324880E8523}"/>
              </a:ext>
            </a:extLst>
          </p:cNvPr>
          <p:cNvSpPr/>
          <p:nvPr/>
        </p:nvSpPr>
        <p:spPr>
          <a:xfrm>
            <a:off x="7045325" y="3627438"/>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Hospital</a:t>
            </a:r>
          </a:p>
        </p:txBody>
      </p:sp>
      <p:sp>
        <p:nvSpPr>
          <p:cNvPr id="563" name="Rectangle 562">
            <a:extLst>
              <a:ext uri="{FF2B5EF4-FFF2-40B4-BE49-F238E27FC236}">
                <a16:creationId xmlns:a16="http://schemas.microsoft.com/office/drawing/2014/main" id="{11E50C58-D22F-B619-2B6A-CB0965319FA1}"/>
              </a:ext>
            </a:extLst>
          </p:cNvPr>
          <p:cNvSpPr/>
          <p:nvPr/>
        </p:nvSpPr>
        <p:spPr>
          <a:xfrm>
            <a:off x="7151688" y="4446588"/>
            <a:ext cx="676275"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Female</a:t>
            </a:r>
          </a:p>
        </p:txBody>
      </p:sp>
      <p:sp>
        <p:nvSpPr>
          <p:cNvPr id="1031" name="Rectangle 1030">
            <a:extLst>
              <a:ext uri="{FF2B5EF4-FFF2-40B4-BE49-F238E27FC236}">
                <a16:creationId xmlns:a16="http://schemas.microsoft.com/office/drawing/2014/main" id="{F366E225-6AF7-1A47-D3E2-ABA07DE92045}"/>
              </a:ext>
            </a:extLst>
          </p:cNvPr>
          <p:cNvSpPr/>
          <p:nvPr/>
        </p:nvSpPr>
        <p:spPr>
          <a:xfrm>
            <a:off x="6242050"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Clock</a:t>
            </a:r>
            <a:endParaRPr lang="en-US" sz="825" dirty="0">
              <a:solidFill>
                <a:srgbClr val="000000"/>
              </a:solidFill>
              <a:latin typeface="Arial"/>
              <a:ea typeface="+mn-ea"/>
            </a:endParaRPr>
          </a:p>
        </p:txBody>
      </p:sp>
      <p:grpSp>
        <p:nvGrpSpPr>
          <p:cNvPr id="439" name="Group 438">
            <a:extLst>
              <a:ext uri="{FF2B5EF4-FFF2-40B4-BE49-F238E27FC236}">
                <a16:creationId xmlns:a16="http://schemas.microsoft.com/office/drawing/2014/main" id="{275E9E25-D390-3720-1825-F241A3851245}"/>
              </a:ext>
            </a:extLst>
          </p:cNvPr>
          <p:cNvGrpSpPr/>
          <p:nvPr/>
        </p:nvGrpSpPr>
        <p:grpSpPr>
          <a:xfrm>
            <a:off x="6496825" y="2437198"/>
            <a:ext cx="316310" cy="316310"/>
            <a:chOff x="4188168" y="2157148"/>
            <a:chExt cx="510313" cy="510313"/>
          </a:xfrm>
          <a:solidFill>
            <a:srgbClr val="000000"/>
          </a:solidFill>
        </p:grpSpPr>
        <p:sp>
          <p:nvSpPr>
            <p:cNvPr id="440" name="Freeform 14">
              <a:extLst>
                <a:ext uri="{FF2B5EF4-FFF2-40B4-BE49-F238E27FC236}">
                  <a16:creationId xmlns:a16="http://schemas.microsoft.com/office/drawing/2014/main" id="{3F37ECA3-77CB-F5B1-1B49-9727E24FDC5C}"/>
                </a:ext>
              </a:extLst>
            </p:cNvPr>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41" name="Freeform 15">
              <a:extLst>
                <a:ext uri="{FF2B5EF4-FFF2-40B4-BE49-F238E27FC236}">
                  <a16:creationId xmlns:a16="http://schemas.microsoft.com/office/drawing/2014/main" id="{67B8A5C5-7EF2-30FD-C595-E4640F3DC174}"/>
                </a:ext>
              </a:extLst>
            </p:cNvPr>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447" name="Rectangle 446">
            <a:extLst>
              <a:ext uri="{FF2B5EF4-FFF2-40B4-BE49-F238E27FC236}">
                <a16:creationId xmlns:a16="http://schemas.microsoft.com/office/drawing/2014/main" id="{1958B72D-8369-309A-3DDF-C54F3BBACCA6}"/>
              </a:ext>
            </a:extLst>
          </p:cNvPr>
          <p:cNvSpPr/>
          <p:nvPr/>
        </p:nvSpPr>
        <p:spPr>
          <a:xfrm>
            <a:off x="6203950" y="2784475"/>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Twitter</a:t>
            </a:r>
            <a:endParaRPr lang="en-US" sz="825" dirty="0">
              <a:solidFill>
                <a:srgbClr val="000000"/>
              </a:solidFill>
              <a:latin typeface="Arial"/>
              <a:ea typeface="+mn-ea"/>
            </a:endParaRPr>
          </a:p>
        </p:txBody>
      </p:sp>
      <p:sp>
        <p:nvSpPr>
          <p:cNvPr id="511" name="Rectangle 510">
            <a:extLst>
              <a:ext uri="{FF2B5EF4-FFF2-40B4-BE49-F238E27FC236}">
                <a16:creationId xmlns:a16="http://schemas.microsoft.com/office/drawing/2014/main" id="{C7B6DE8B-BCEF-4D37-1994-E71A754A5100}"/>
              </a:ext>
            </a:extLst>
          </p:cNvPr>
          <p:cNvSpPr/>
          <p:nvPr/>
        </p:nvSpPr>
        <p:spPr>
          <a:xfrm>
            <a:off x="6202363" y="3627438"/>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Alert</a:t>
            </a:r>
            <a:endParaRPr lang="en-US" sz="825" dirty="0">
              <a:solidFill>
                <a:srgbClr val="000000"/>
              </a:solidFill>
              <a:latin typeface="Arial"/>
              <a:ea typeface="+mn-ea"/>
            </a:endParaRPr>
          </a:p>
        </p:txBody>
      </p:sp>
      <p:sp>
        <p:nvSpPr>
          <p:cNvPr id="564" name="Rectangle 563">
            <a:extLst>
              <a:ext uri="{FF2B5EF4-FFF2-40B4-BE49-F238E27FC236}">
                <a16:creationId xmlns:a16="http://schemas.microsoft.com/office/drawing/2014/main" id="{CA4D0A68-C18D-E382-82AE-554C7B65D8EE}"/>
              </a:ext>
            </a:extLst>
          </p:cNvPr>
          <p:cNvSpPr/>
          <p:nvPr/>
        </p:nvSpPr>
        <p:spPr>
          <a:xfrm>
            <a:off x="6308725" y="4446588"/>
            <a:ext cx="6778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Male</a:t>
            </a:r>
            <a:endParaRPr lang="en-US" sz="825" dirty="0">
              <a:solidFill>
                <a:srgbClr val="000000"/>
              </a:solidFill>
              <a:latin typeface="Arial"/>
              <a:ea typeface="+mn-ea"/>
            </a:endParaRPr>
          </a:p>
        </p:txBody>
      </p:sp>
      <p:sp>
        <p:nvSpPr>
          <p:cNvPr id="1032" name="Rectangle 1031">
            <a:extLst>
              <a:ext uri="{FF2B5EF4-FFF2-40B4-BE49-F238E27FC236}">
                <a16:creationId xmlns:a16="http://schemas.microsoft.com/office/drawing/2014/main" id="{C438BA33-599F-C0DA-6EC3-0E29159AD419}"/>
              </a:ext>
            </a:extLst>
          </p:cNvPr>
          <p:cNvSpPr/>
          <p:nvPr/>
        </p:nvSpPr>
        <p:spPr>
          <a:xfrm>
            <a:off x="5403850"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Tools</a:t>
            </a:r>
            <a:endParaRPr lang="en-US" sz="825" dirty="0">
              <a:solidFill>
                <a:srgbClr val="000000"/>
              </a:solidFill>
              <a:latin typeface="Arial"/>
              <a:ea typeface="+mn-ea"/>
            </a:endParaRPr>
          </a:p>
        </p:txBody>
      </p:sp>
      <p:grpSp>
        <p:nvGrpSpPr>
          <p:cNvPr id="65574" name="Group 435">
            <a:extLst>
              <a:ext uri="{FF2B5EF4-FFF2-40B4-BE49-F238E27FC236}">
                <a16:creationId xmlns:a16="http://schemas.microsoft.com/office/drawing/2014/main" id="{9950F7F1-CBAE-F1B8-9AD5-250DB26B2154}"/>
              </a:ext>
            </a:extLst>
          </p:cNvPr>
          <p:cNvGrpSpPr>
            <a:grpSpLocks/>
          </p:cNvGrpSpPr>
          <p:nvPr/>
        </p:nvGrpSpPr>
        <p:grpSpPr bwMode="auto">
          <a:xfrm>
            <a:off x="5659438" y="2436813"/>
            <a:ext cx="315912" cy="315912"/>
            <a:chOff x="3070724" y="2157148"/>
            <a:chExt cx="510313" cy="510313"/>
          </a:xfrm>
        </p:grpSpPr>
        <p:sp>
          <p:nvSpPr>
            <p:cNvPr id="437" name="Oval 12">
              <a:extLst>
                <a:ext uri="{FF2B5EF4-FFF2-40B4-BE49-F238E27FC236}">
                  <a16:creationId xmlns:a16="http://schemas.microsoft.com/office/drawing/2014/main" id="{33CAE880-5723-9DA6-45D6-D890C9B6D94D}"/>
                </a:ext>
              </a:extLst>
            </p:cNvPr>
            <p:cNvSpPr>
              <a:spLocks noChangeArrowheads="1"/>
            </p:cNvSpPr>
            <p:nvPr/>
          </p:nvSpPr>
          <p:spPr bwMode="auto">
            <a:xfrm>
              <a:off x="3070724" y="2157148"/>
              <a:ext cx="510313" cy="510313"/>
            </a:xfrm>
            <a:prstGeom prst="ellipse">
              <a:avLst/>
            </a:prstGeom>
            <a:solidFill>
              <a:srgbClr val="3C5B9B"/>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38" name="Freeform 13">
              <a:extLst>
                <a:ext uri="{FF2B5EF4-FFF2-40B4-BE49-F238E27FC236}">
                  <a16:creationId xmlns:a16="http://schemas.microsoft.com/office/drawing/2014/main" id="{8699C4E1-1E8F-3355-BE44-517CC791516B}"/>
                </a:ext>
              </a:extLst>
            </p:cNvPr>
            <p:cNvSpPr>
              <a:spLocks/>
            </p:cNvSpPr>
            <p:nvPr/>
          </p:nvSpPr>
          <p:spPr bwMode="auto">
            <a:xfrm>
              <a:off x="3250231" y="2249466"/>
              <a:ext cx="151298" cy="325677"/>
            </a:xfrm>
            <a:custGeom>
              <a:avLst/>
              <a:gdLst>
                <a:gd name="T0" fmla="*/ 164 w 246"/>
                <a:gd name="T1" fmla="*/ 529 h 529"/>
                <a:gd name="T2" fmla="*/ 54 w 246"/>
                <a:gd name="T3" fmla="*/ 529 h 529"/>
                <a:gd name="T4" fmla="*/ 54 w 246"/>
                <a:gd name="T5" fmla="*/ 264 h 529"/>
                <a:gd name="T6" fmla="*/ 0 w 246"/>
                <a:gd name="T7" fmla="*/ 264 h 529"/>
                <a:gd name="T8" fmla="*/ 0 w 246"/>
                <a:gd name="T9" fmla="*/ 173 h 529"/>
                <a:gd name="T10" fmla="*/ 54 w 246"/>
                <a:gd name="T11" fmla="*/ 173 h 529"/>
                <a:gd name="T12" fmla="*/ 54 w 246"/>
                <a:gd name="T13" fmla="*/ 119 h 529"/>
                <a:gd name="T14" fmla="*/ 173 w 246"/>
                <a:gd name="T15" fmla="*/ 0 h 529"/>
                <a:gd name="T16" fmla="*/ 246 w 246"/>
                <a:gd name="T17" fmla="*/ 0 h 529"/>
                <a:gd name="T18" fmla="*/ 246 w 246"/>
                <a:gd name="T19" fmla="*/ 91 h 529"/>
                <a:gd name="T20" fmla="*/ 200 w 246"/>
                <a:gd name="T21" fmla="*/ 91 h 529"/>
                <a:gd name="T22" fmla="*/ 164 w 246"/>
                <a:gd name="T23" fmla="*/ 128 h 529"/>
                <a:gd name="T24" fmla="*/ 164 w 246"/>
                <a:gd name="T25" fmla="*/ 173 h 529"/>
                <a:gd name="T26" fmla="*/ 246 w 246"/>
                <a:gd name="T27" fmla="*/ 173 h 529"/>
                <a:gd name="T28" fmla="*/ 237 w 246"/>
                <a:gd name="T29" fmla="*/ 264 h 529"/>
                <a:gd name="T30" fmla="*/ 164 w 246"/>
                <a:gd name="T31" fmla="*/ 264 h 529"/>
                <a:gd name="T32" fmla="*/ 164 w 246"/>
                <a:gd name="T33"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529">
                  <a:moveTo>
                    <a:pt x="164" y="529"/>
                  </a:moveTo>
                  <a:cubicBezTo>
                    <a:pt x="54" y="529"/>
                    <a:pt x="54" y="529"/>
                    <a:pt x="54" y="529"/>
                  </a:cubicBezTo>
                  <a:cubicBezTo>
                    <a:pt x="54" y="264"/>
                    <a:pt x="54" y="264"/>
                    <a:pt x="54" y="264"/>
                  </a:cubicBezTo>
                  <a:cubicBezTo>
                    <a:pt x="0" y="264"/>
                    <a:pt x="0" y="264"/>
                    <a:pt x="0" y="264"/>
                  </a:cubicBezTo>
                  <a:cubicBezTo>
                    <a:pt x="0" y="173"/>
                    <a:pt x="0" y="173"/>
                    <a:pt x="0" y="173"/>
                  </a:cubicBezTo>
                  <a:cubicBezTo>
                    <a:pt x="54" y="173"/>
                    <a:pt x="54" y="173"/>
                    <a:pt x="54" y="173"/>
                  </a:cubicBezTo>
                  <a:cubicBezTo>
                    <a:pt x="54" y="119"/>
                    <a:pt x="54" y="119"/>
                    <a:pt x="54" y="119"/>
                  </a:cubicBezTo>
                  <a:cubicBezTo>
                    <a:pt x="54" y="44"/>
                    <a:pt x="85" y="0"/>
                    <a:pt x="173" y="0"/>
                  </a:cubicBezTo>
                  <a:cubicBezTo>
                    <a:pt x="246" y="0"/>
                    <a:pt x="246" y="0"/>
                    <a:pt x="246" y="0"/>
                  </a:cubicBezTo>
                  <a:cubicBezTo>
                    <a:pt x="246" y="91"/>
                    <a:pt x="246" y="91"/>
                    <a:pt x="246" y="91"/>
                  </a:cubicBezTo>
                  <a:cubicBezTo>
                    <a:pt x="200" y="91"/>
                    <a:pt x="200" y="91"/>
                    <a:pt x="200" y="91"/>
                  </a:cubicBezTo>
                  <a:cubicBezTo>
                    <a:pt x="166" y="91"/>
                    <a:pt x="164" y="104"/>
                    <a:pt x="164" y="128"/>
                  </a:cubicBezTo>
                  <a:cubicBezTo>
                    <a:pt x="164" y="173"/>
                    <a:pt x="164" y="173"/>
                    <a:pt x="164" y="173"/>
                  </a:cubicBezTo>
                  <a:cubicBezTo>
                    <a:pt x="246" y="173"/>
                    <a:pt x="246" y="173"/>
                    <a:pt x="246" y="173"/>
                  </a:cubicBezTo>
                  <a:cubicBezTo>
                    <a:pt x="237" y="264"/>
                    <a:pt x="237" y="264"/>
                    <a:pt x="237" y="264"/>
                  </a:cubicBezTo>
                  <a:cubicBezTo>
                    <a:pt x="164" y="264"/>
                    <a:pt x="164" y="264"/>
                    <a:pt x="164" y="264"/>
                  </a:cubicBezTo>
                  <a:cubicBezTo>
                    <a:pt x="164" y="529"/>
                    <a:pt x="164" y="529"/>
                    <a:pt x="164" y="529"/>
                  </a:cubicBezTo>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448" name="Rectangle 447">
            <a:extLst>
              <a:ext uri="{FF2B5EF4-FFF2-40B4-BE49-F238E27FC236}">
                <a16:creationId xmlns:a16="http://schemas.microsoft.com/office/drawing/2014/main" id="{36D02218-683C-4D3D-9F8D-9B736D622BD4}"/>
              </a:ext>
            </a:extLst>
          </p:cNvPr>
          <p:cNvSpPr/>
          <p:nvPr/>
        </p:nvSpPr>
        <p:spPr>
          <a:xfrm>
            <a:off x="5367338" y="2784475"/>
            <a:ext cx="90011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Facebook Color</a:t>
            </a:r>
            <a:endParaRPr lang="en-US" sz="825" dirty="0">
              <a:solidFill>
                <a:srgbClr val="000000"/>
              </a:solidFill>
              <a:latin typeface="Arial"/>
              <a:ea typeface="+mn-ea"/>
            </a:endParaRPr>
          </a:p>
        </p:txBody>
      </p:sp>
      <p:sp>
        <p:nvSpPr>
          <p:cNvPr id="565" name="Rectangle 564">
            <a:extLst>
              <a:ext uri="{FF2B5EF4-FFF2-40B4-BE49-F238E27FC236}">
                <a16:creationId xmlns:a16="http://schemas.microsoft.com/office/drawing/2014/main" id="{AA3ECEBA-6409-223D-2CB4-617223C01D03}"/>
              </a:ext>
            </a:extLst>
          </p:cNvPr>
          <p:cNvSpPr/>
          <p:nvPr/>
        </p:nvSpPr>
        <p:spPr>
          <a:xfrm>
            <a:off x="5400675" y="4446588"/>
            <a:ext cx="81915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Customer Support Alt</a:t>
            </a:r>
            <a:endParaRPr lang="en-US" sz="825" dirty="0">
              <a:solidFill>
                <a:srgbClr val="000000"/>
              </a:solidFill>
              <a:latin typeface="Arial"/>
              <a:ea typeface="+mn-ea"/>
            </a:endParaRPr>
          </a:p>
        </p:txBody>
      </p:sp>
      <p:sp>
        <p:nvSpPr>
          <p:cNvPr id="1034" name="Rectangle 1033">
            <a:extLst>
              <a:ext uri="{FF2B5EF4-FFF2-40B4-BE49-F238E27FC236}">
                <a16:creationId xmlns:a16="http://schemas.microsoft.com/office/drawing/2014/main" id="{F99158B1-507A-332D-FA44-A3F5EBC9013B}"/>
              </a:ext>
            </a:extLst>
          </p:cNvPr>
          <p:cNvSpPr/>
          <p:nvPr/>
        </p:nvSpPr>
        <p:spPr>
          <a:xfrm>
            <a:off x="4552950"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Server License</a:t>
            </a:r>
          </a:p>
        </p:txBody>
      </p:sp>
      <p:grpSp>
        <p:nvGrpSpPr>
          <p:cNvPr id="433" name="Group 432">
            <a:extLst>
              <a:ext uri="{FF2B5EF4-FFF2-40B4-BE49-F238E27FC236}">
                <a16:creationId xmlns:a16="http://schemas.microsoft.com/office/drawing/2014/main" id="{BE4AAD32-6066-EBB1-35DD-C8F2EC66539D}"/>
              </a:ext>
            </a:extLst>
          </p:cNvPr>
          <p:cNvGrpSpPr/>
          <p:nvPr/>
        </p:nvGrpSpPr>
        <p:grpSpPr>
          <a:xfrm>
            <a:off x="4809025" y="2437198"/>
            <a:ext cx="316149" cy="316310"/>
            <a:chOff x="1952241" y="2158445"/>
            <a:chExt cx="510053" cy="510313"/>
          </a:xfrm>
          <a:solidFill>
            <a:srgbClr val="000000"/>
          </a:solidFill>
        </p:grpSpPr>
        <p:sp>
          <p:nvSpPr>
            <p:cNvPr id="434" name="Freeform 10">
              <a:extLst>
                <a:ext uri="{FF2B5EF4-FFF2-40B4-BE49-F238E27FC236}">
                  <a16:creationId xmlns:a16="http://schemas.microsoft.com/office/drawing/2014/main" id="{AD5E4EAB-128A-EDC2-660F-D770C111CFB0}"/>
                </a:ext>
              </a:extLst>
            </p:cNvPr>
            <p:cNvSpPr>
              <a:spLocks noEditPoints="1"/>
            </p:cNvSpPr>
            <p:nvPr/>
          </p:nvSpPr>
          <p:spPr bwMode="auto">
            <a:xfrm>
              <a:off x="1952241" y="2158445"/>
              <a:ext cx="51005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7" y="0"/>
                    <a:pt x="0" y="186"/>
                    <a:pt x="0" y="416"/>
                  </a:cubicBezTo>
                  <a:cubicBezTo>
                    <a:pt x="0" y="645"/>
                    <a:pt x="187" y="832"/>
                    <a:pt x="416" y="832"/>
                  </a:cubicBezTo>
                  <a:cubicBezTo>
                    <a:pt x="646" y="832"/>
                    <a:pt x="832" y="645"/>
                    <a:pt x="832" y="416"/>
                  </a:cubicBezTo>
                  <a:cubicBezTo>
                    <a:pt x="832" y="186"/>
                    <a:pt x="646" y="0"/>
                    <a:pt x="416" y="0"/>
                  </a:cubicBezTo>
                  <a:close/>
                  <a:moveTo>
                    <a:pt x="416" y="800"/>
                  </a:moveTo>
                  <a:cubicBezTo>
                    <a:pt x="205" y="800"/>
                    <a:pt x="32" y="627"/>
                    <a:pt x="32" y="416"/>
                  </a:cubicBezTo>
                  <a:cubicBezTo>
                    <a:pt x="32" y="204"/>
                    <a:pt x="205" y="32"/>
                    <a:pt x="416" y="32"/>
                  </a:cubicBezTo>
                  <a:cubicBezTo>
                    <a:pt x="628" y="32"/>
                    <a:pt x="800" y="204"/>
                    <a:pt x="800" y="416"/>
                  </a:cubicBezTo>
                  <a:cubicBezTo>
                    <a:pt x="800" y="627"/>
                    <a:pt x="628"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35" name="Freeform 11">
              <a:extLst>
                <a:ext uri="{FF2B5EF4-FFF2-40B4-BE49-F238E27FC236}">
                  <a16:creationId xmlns:a16="http://schemas.microsoft.com/office/drawing/2014/main" id="{94A89B8B-6141-5F9E-06EF-28CB1C310D9E}"/>
                </a:ext>
              </a:extLst>
            </p:cNvPr>
            <p:cNvSpPr>
              <a:spLocks/>
            </p:cNvSpPr>
            <p:nvPr/>
          </p:nvSpPr>
          <p:spPr bwMode="auto">
            <a:xfrm>
              <a:off x="2131863" y="2250852"/>
              <a:ext cx="151588" cy="324721"/>
            </a:xfrm>
            <a:custGeom>
              <a:avLst/>
              <a:gdLst>
                <a:gd name="T0" fmla="*/ 164 w 247"/>
                <a:gd name="T1" fmla="*/ 529 h 529"/>
                <a:gd name="T2" fmla="*/ 55 w 247"/>
                <a:gd name="T3" fmla="*/ 529 h 529"/>
                <a:gd name="T4" fmla="*/ 55 w 247"/>
                <a:gd name="T5" fmla="*/ 265 h 529"/>
                <a:gd name="T6" fmla="*/ 0 w 247"/>
                <a:gd name="T7" fmla="*/ 265 h 529"/>
                <a:gd name="T8" fmla="*/ 0 w 247"/>
                <a:gd name="T9" fmla="*/ 174 h 529"/>
                <a:gd name="T10" fmla="*/ 55 w 247"/>
                <a:gd name="T11" fmla="*/ 174 h 529"/>
                <a:gd name="T12" fmla="*/ 55 w 247"/>
                <a:gd name="T13" fmla="*/ 119 h 529"/>
                <a:gd name="T14" fmla="*/ 173 w 247"/>
                <a:gd name="T15" fmla="*/ 0 h 529"/>
                <a:gd name="T16" fmla="*/ 246 w 247"/>
                <a:gd name="T17" fmla="*/ 0 h 529"/>
                <a:gd name="T18" fmla="*/ 246 w 247"/>
                <a:gd name="T19" fmla="*/ 91 h 529"/>
                <a:gd name="T20" fmla="*/ 201 w 247"/>
                <a:gd name="T21" fmla="*/ 91 h 529"/>
                <a:gd name="T22" fmla="*/ 164 w 247"/>
                <a:gd name="T23" fmla="*/ 128 h 529"/>
                <a:gd name="T24" fmla="*/ 164 w 247"/>
                <a:gd name="T25" fmla="*/ 174 h 529"/>
                <a:gd name="T26" fmla="*/ 247 w 247"/>
                <a:gd name="T27" fmla="*/ 174 h 529"/>
                <a:gd name="T28" fmla="*/ 237 w 247"/>
                <a:gd name="T29" fmla="*/ 265 h 529"/>
                <a:gd name="T30" fmla="*/ 164 w 247"/>
                <a:gd name="T31" fmla="*/ 265 h 529"/>
                <a:gd name="T32" fmla="*/ 164 w 247"/>
                <a:gd name="T33"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529">
                  <a:moveTo>
                    <a:pt x="164" y="529"/>
                  </a:moveTo>
                  <a:cubicBezTo>
                    <a:pt x="55" y="529"/>
                    <a:pt x="55" y="529"/>
                    <a:pt x="55" y="529"/>
                  </a:cubicBezTo>
                  <a:cubicBezTo>
                    <a:pt x="55" y="265"/>
                    <a:pt x="55" y="265"/>
                    <a:pt x="55" y="265"/>
                  </a:cubicBezTo>
                  <a:cubicBezTo>
                    <a:pt x="0" y="265"/>
                    <a:pt x="0" y="265"/>
                    <a:pt x="0" y="265"/>
                  </a:cubicBezTo>
                  <a:cubicBezTo>
                    <a:pt x="0" y="174"/>
                    <a:pt x="0" y="174"/>
                    <a:pt x="0" y="174"/>
                  </a:cubicBezTo>
                  <a:cubicBezTo>
                    <a:pt x="55" y="174"/>
                    <a:pt x="55" y="174"/>
                    <a:pt x="55" y="174"/>
                  </a:cubicBezTo>
                  <a:cubicBezTo>
                    <a:pt x="55" y="119"/>
                    <a:pt x="55" y="119"/>
                    <a:pt x="55" y="119"/>
                  </a:cubicBezTo>
                  <a:cubicBezTo>
                    <a:pt x="55" y="45"/>
                    <a:pt x="86" y="0"/>
                    <a:pt x="173" y="0"/>
                  </a:cubicBezTo>
                  <a:cubicBezTo>
                    <a:pt x="246" y="0"/>
                    <a:pt x="246" y="0"/>
                    <a:pt x="246" y="0"/>
                  </a:cubicBezTo>
                  <a:cubicBezTo>
                    <a:pt x="246" y="91"/>
                    <a:pt x="246" y="91"/>
                    <a:pt x="246" y="91"/>
                  </a:cubicBezTo>
                  <a:cubicBezTo>
                    <a:pt x="201" y="91"/>
                    <a:pt x="201" y="91"/>
                    <a:pt x="201" y="91"/>
                  </a:cubicBezTo>
                  <a:cubicBezTo>
                    <a:pt x="167" y="91"/>
                    <a:pt x="164" y="104"/>
                    <a:pt x="164" y="128"/>
                  </a:cubicBezTo>
                  <a:cubicBezTo>
                    <a:pt x="164" y="174"/>
                    <a:pt x="164" y="174"/>
                    <a:pt x="164" y="174"/>
                  </a:cubicBezTo>
                  <a:cubicBezTo>
                    <a:pt x="247" y="174"/>
                    <a:pt x="247" y="174"/>
                    <a:pt x="247" y="174"/>
                  </a:cubicBezTo>
                  <a:cubicBezTo>
                    <a:pt x="237" y="265"/>
                    <a:pt x="237" y="265"/>
                    <a:pt x="237" y="265"/>
                  </a:cubicBezTo>
                  <a:cubicBezTo>
                    <a:pt x="164" y="265"/>
                    <a:pt x="164" y="265"/>
                    <a:pt x="164" y="265"/>
                  </a:cubicBezTo>
                  <a:cubicBezTo>
                    <a:pt x="164" y="529"/>
                    <a:pt x="164" y="529"/>
                    <a:pt x="164" y="529"/>
                  </a:cubicBezTo>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449" name="Rectangle 448">
            <a:extLst>
              <a:ext uri="{FF2B5EF4-FFF2-40B4-BE49-F238E27FC236}">
                <a16:creationId xmlns:a16="http://schemas.microsoft.com/office/drawing/2014/main" id="{60552CDA-D4DC-A937-FFEA-6A0171BB8CDF}"/>
              </a:ext>
            </a:extLst>
          </p:cNvPr>
          <p:cNvSpPr/>
          <p:nvPr/>
        </p:nvSpPr>
        <p:spPr>
          <a:xfrm>
            <a:off x="4516438" y="2784475"/>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Facebook</a:t>
            </a:r>
            <a:endParaRPr lang="en-US" sz="825" dirty="0">
              <a:solidFill>
                <a:srgbClr val="000000"/>
              </a:solidFill>
              <a:latin typeface="Arial"/>
              <a:ea typeface="+mn-ea"/>
            </a:endParaRPr>
          </a:p>
        </p:txBody>
      </p:sp>
      <p:sp>
        <p:nvSpPr>
          <p:cNvPr id="513" name="Rectangle 512">
            <a:extLst>
              <a:ext uri="{FF2B5EF4-FFF2-40B4-BE49-F238E27FC236}">
                <a16:creationId xmlns:a16="http://schemas.microsoft.com/office/drawing/2014/main" id="{806A766E-1989-04A5-D815-D5FBA3BE5547}"/>
              </a:ext>
            </a:extLst>
          </p:cNvPr>
          <p:cNvSpPr/>
          <p:nvPr/>
        </p:nvSpPr>
        <p:spPr>
          <a:xfrm>
            <a:off x="4514850" y="3627438"/>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Stop</a:t>
            </a:r>
            <a:endParaRPr lang="en-US" sz="825" dirty="0">
              <a:solidFill>
                <a:srgbClr val="000000"/>
              </a:solidFill>
              <a:latin typeface="Arial"/>
              <a:ea typeface="+mn-ea"/>
            </a:endParaRPr>
          </a:p>
        </p:txBody>
      </p:sp>
      <p:grpSp>
        <p:nvGrpSpPr>
          <p:cNvPr id="548" name="Group 547">
            <a:extLst>
              <a:ext uri="{FF2B5EF4-FFF2-40B4-BE49-F238E27FC236}">
                <a16:creationId xmlns:a16="http://schemas.microsoft.com/office/drawing/2014/main" id="{EE88BB52-F5DC-CFF4-3FE9-D3361B1425DC}"/>
              </a:ext>
            </a:extLst>
          </p:cNvPr>
          <p:cNvGrpSpPr/>
          <p:nvPr/>
        </p:nvGrpSpPr>
        <p:grpSpPr>
          <a:xfrm>
            <a:off x="4806548" y="4112418"/>
            <a:ext cx="306817" cy="326929"/>
            <a:chOff x="1954577" y="4382432"/>
            <a:chExt cx="494998" cy="527444"/>
          </a:xfrm>
          <a:solidFill>
            <a:srgbClr val="000000"/>
          </a:solidFill>
        </p:grpSpPr>
        <p:sp>
          <p:nvSpPr>
            <p:cNvPr id="549" name="Freeform 83">
              <a:extLst>
                <a:ext uri="{FF2B5EF4-FFF2-40B4-BE49-F238E27FC236}">
                  <a16:creationId xmlns:a16="http://schemas.microsoft.com/office/drawing/2014/main" id="{A9AB408E-2ECA-029F-B195-A33C9E4806C3}"/>
                </a:ext>
              </a:extLst>
            </p:cNvPr>
            <p:cNvSpPr>
              <a:spLocks/>
            </p:cNvSpPr>
            <p:nvPr/>
          </p:nvSpPr>
          <p:spPr bwMode="auto">
            <a:xfrm>
              <a:off x="2058145" y="4497681"/>
              <a:ext cx="276181" cy="123814"/>
            </a:xfrm>
            <a:custGeom>
              <a:avLst/>
              <a:gdLst>
                <a:gd name="T0" fmla="*/ 428 w 450"/>
                <a:gd name="T1" fmla="*/ 122 h 202"/>
                <a:gd name="T2" fmla="*/ 377 w 450"/>
                <a:gd name="T3" fmla="*/ 114 h 202"/>
                <a:gd name="T4" fmla="*/ 356 w 450"/>
                <a:gd name="T5" fmla="*/ 105 h 202"/>
                <a:gd name="T6" fmla="*/ 344 w 450"/>
                <a:gd name="T7" fmla="*/ 99 h 202"/>
                <a:gd name="T8" fmla="*/ 340 w 450"/>
                <a:gd name="T9" fmla="*/ 96 h 202"/>
                <a:gd name="T10" fmla="*/ 336 w 450"/>
                <a:gd name="T11" fmla="*/ 93 h 202"/>
                <a:gd name="T12" fmla="*/ 307 w 450"/>
                <a:gd name="T13" fmla="*/ 60 h 202"/>
                <a:gd name="T14" fmla="*/ 300 w 450"/>
                <a:gd name="T15" fmla="*/ 42 h 202"/>
                <a:gd name="T16" fmla="*/ 298 w 450"/>
                <a:gd name="T17" fmla="*/ 32 h 202"/>
                <a:gd name="T18" fmla="*/ 298 w 450"/>
                <a:gd name="T19" fmla="*/ 28 h 202"/>
                <a:gd name="T20" fmla="*/ 297 w 450"/>
                <a:gd name="T21" fmla="*/ 22 h 202"/>
                <a:gd name="T22" fmla="*/ 290 w 450"/>
                <a:gd name="T23" fmla="*/ 8 h 202"/>
                <a:gd name="T24" fmla="*/ 262 w 450"/>
                <a:gd name="T25" fmla="*/ 20 h 202"/>
                <a:gd name="T26" fmla="*/ 261 w 450"/>
                <a:gd name="T27" fmla="*/ 28 h 202"/>
                <a:gd name="T28" fmla="*/ 261 w 450"/>
                <a:gd name="T29" fmla="*/ 33 h 202"/>
                <a:gd name="T30" fmla="*/ 257 w 450"/>
                <a:gd name="T31" fmla="*/ 48 h 202"/>
                <a:gd name="T32" fmla="*/ 255 w 450"/>
                <a:gd name="T33" fmla="*/ 55 h 202"/>
                <a:gd name="T34" fmla="*/ 254 w 450"/>
                <a:gd name="T35" fmla="*/ 58 h 202"/>
                <a:gd name="T36" fmla="*/ 252 w 450"/>
                <a:gd name="T37" fmla="*/ 61 h 202"/>
                <a:gd name="T38" fmla="*/ 244 w 450"/>
                <a:gd name="T39" fmla="*/ 76 h 202"/>
                <a:gd name="T40" fmla="*/ 240 w 450"/>
                <a:gd name="T41" fmla="*/ 82 h 202"/>
                <a:gd name="T42" fmla="*/ 239 w 450"/>
                <a:gd name="T43" fmla="*/ 83 h 202"/>
                <a:gd name="T44" fmla="*/ 238 w 450"/>
                <a:gd name="T45" fmla="*/ 84 h 202"/>
                <a:gd name="T46" fmla="*/ 235 w 450"/>
                <a:gd name="T47" fmla="*/ 87 h 202"/>
                <a:gd name="T48" fmla="*/ 223 w 450"/>
                <a:gd name="T49" fmla="*/ 101 h 202"/>
                <a:gd name="T50" fmla="*/ 194 w 450"/>
                <a:gd name="T51" fmla="*/ 123 h 202"/>
                <a:gd name="T52" fmla="*/ 22 w 450"/>
                <a:gd name="T53" fmla="*/ 168 h 202"/>
                <a:gd name="T54" fmla="*/ 22 w 450"/>
                <a:gd name="T55" fmla="*/ 202 h 202"/>
                <a:gd name="T56" fmla="*/ 213 w 450"/>
                <a:gd name="T57" fmla="*/ 151 h 202"/>
                <a:gd name="T58" fmla="*/ 280 w 450"/>
                <a:gd name="T59" fmla="*/ 80 h 202"/>
                <a:gd name="T60" fmla="*/ 312 w 450"/>
                <a:gd name="T61" fmla="*/ 117 h 202"/>
                <a:gd name="T62" fmla="*/ 428 w 450"/>
                <a:gd name="T63" fmla="*/ 156 h 202"/>
                <a:gd name="T64" fmla="*/ 428 w 450"/>
                <a:gd name="T65" fmla="*/ 12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0" h="202">
                  <a:moveTo>
                    <a:pt x="428" y="122"/>
                  </a:moveTo>
                  <a:cubicBezTo>
                    <a:pt x="410" y="122"/>
                    <a:pt x="395" y="120"/>
                    <a:pt x="377" y="114"/>
                  </a:cubicBezTo>
                  <a:cubicBezTo>
                    <a:pt x="369" y="112"/>
                    <a:pt x="364" y="109"/>
                    <a:pt x="356" y="105"/>
                  </a:cubicBezTo>
                  <a:cubicBezTo>
                    <a:pt x="352" y="103"/>
                    <a:pt x="348" y="101"/>
                    <a:pt x="344" y="99"/>
                  </a:cubicBezTo>
                  <a:cubicBezTo>
                    <a:pt x="343" y="98"/>
                    <a:pt x="341" y="97"/>
                    <a:pt x="340" y="96"/>
                  </a:cubicBezTo>
                  <a:cubicBezTo>
                    <a:pt x="339" y="95"/>
                    <a:pt x="335" y="92"/>
                    <a:pt x="336" y="93"/>
                  </a:cubicBezTo>
                  <a:cubicBezTo>
                    <a:pt x="323" y="83"/>
                    <a:pt x="315" y="73"/>
                    <a:pt x="307" y="60"/>
                  </a:cubicBezTo>
                  <a:cubicBezTo>
                    <a:pt x="304" y="54"/>
                    <a:pt x="302" y="51"/>
                    <a:pt x="300" y="42"/>
                  </a:cubicBezTo>
                  <a:cubicBezTo>
                    <a:pt x="299" y="39"/>
                    <a:pt x="298" y="35"/>
                    <a:pt x="298" y="32"/>
                  </a:cubicBezTo>
                  <a:cubicBezTo>
                    <a:pt x="298" y="33"/>
                    <a:pt x="298" y="29"/>
                    <a:pt x="298" y="28"/>
                  </a:cubicBezTo>
                  <a:cubicBezTo>
                    <a:pt x="297" y="26"/>
                    <a:pt x="297" y="24"/>
                    <a:pt x="297" y="22"/>
                  </a:cubicBezTo>
                  <a:cubicBezTo>
                    <a:pt x="297" y="15"/>
                    <a:pt x="294" y="10"/>
                    <a:pt x="290" y="8"/>
                  </a:cubicBezTo>
                  <a:cubicBezTo>
                    <a:pt x="280" y="0"/>
                    <a:pt x="262" y="4"/>
                    <a:pt x="262" y="20"/>
                  </a:cubicBezTo>
                  <a:cubicBezTo>
                    <a:pt x="262" y="23"/>
                    <a:pt x="262" y="25"/>
                    <a:pt x="261" y="28"/>
                  </a:cubicBezTo>
                  <a:cubicBezTo>
                    <a:pt x="261" y="29"/>
                    <a:pt x="261" y="33"/>
                    <a:pt x="261" y="33"/>
                  </a:cubicBezTo>
                  <a:cubicBezTo>
                    <a:pt x="260" y="38"/>
                    <a:pt x="259" y="43"/>
                    <a:pt x="257" y="48"/>
                  </a:cubicBezTo>
                  <a:cubicBezTo>
                    <a:pt x="257" y="51"/>
                    <a:pt x="256" y="53"/>
                    <a:pt x="255" y="55"/>
                  </a:cubicBezTo>
                  <a:cubicBezTo>
                    <a:pt x="255" y="55"/>
                    <a:pt x="254" y="57"/>
                    <a:pt x="254" y="58"/>
                  </a:cubicBezTo>
                  <a:cubicBezTo>
                    <a:pt x="253" y="59"/>
                    <a:pt x="253" y="60"/>
                    <a:pt x="252" y="61"/>
                  </a:cubicBezTo>
                  <a:cubicBezTo>
                    <a:pt x="250" y="66"/>
                    <a:pt x="247" y="71"/>
                    <a:pt x="244" y="76"/>
                  </a:cubicBezTo>
                  <a:cubicBezTo>
                    <a:pt x="243" y="78"/>
                    <a:pt x="241" y="80"/>
                    <a:pt x="240" y="82"/>
                  </a:cubicBezTo>
                  <a:cubicBezTo>
                    <a:pt x="239" y="82"/>
                    <a:pt x="239" y="83"/>
                    <a:pt x="239" y="83"/>
                  </a:cubicBezTo>
                  <a:cubicBezTo>
                    <a:pt x="239" y="83"/>
                    <a:pt x="239" y="83"/>
                    <a:pt x="238" y="84"/>
                  </a:cubicBezTo>
                  <a:cubicBezTo>
                    <a:pt x="237" y="85"/>
                    <a:pt x="236" y="86"/>
                    <a:pt x="235" y="87"/>
                  </a:cubicBezTo>
                  <a:cubicBezTo>
                    <a:pt x="231" y="92"/>
                    <a:pt x="227" y="96"/>
                    <a:pt x="223" y="101"/>
                  </a:cubicBezTo>
                  <a:cubicBezTo>
                    <a:pt x="213" y="110"/>
                    <a:pt x="206" y="115"/>
                    <a:pt x="194" y="123"/>
                  </a:cubicBezTo>
                  <a:cubicBezTo>
                    <a:pt x="144" y="155"/>
                    <a:pt x="82" y="168"/>
                    <a:pt x="22" y="168"/>
                  </a:cubicBezTo>
                  <a:cubicBezTo>
                    <a:pt x="0" y="168"/>
                    <a:pt x="0" y="202"/>
                    <a:pt x="22" y="202"/>
                  </a:cubicBezTo>
                  <a:cubicBezTo>
                    <a:pt x="88" y="202"/>
                    <a:pt x="156" y="187"/>
                    <a:pt x="213" y="151"/>
                  </a:cubicBezTo>
                  <a:cubicBezTo>
                    <a:pt x="240" y="133"/>
                    <a:pt x="265" y="109"/>
                    <a:pt x="280" y="80"/>
                  </a:cubicBezTo>
                  <a:cubicBezTo>
                    <a:pt x="288" y="94"/>
                    <a:pt x="299" y="106"/>
                    <a:pt x="312" y="117"/>
                  </a:cubicBezTo>
                  <a:cubicBezTo>
                    <a:pt x="345" y="143"/>
                    <a:pt x="386" y="156"/>
                    <a:pt x="428" y="156"/>
                  </a:cubicBezTo>
                  <a:cubicBezTo>
                    <a:pt x="450" y="156"/>
                    <a:pt x="450" y="122"/>
                    <a:pt x="428" y="12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550" name="Freeform 84">
              <a:extLst>
                <a:ext uri="{FF2B5EF4-FFF2-40B4-BE49-F238E27FC236}">
                  <a16:creationId xmlns:a16="http://schemas.microsoft.com/office/drawing/2014/main" id="{894B220F-B74F-DE59-BD92-B4B85F91D615}"/>
                </a:ext>
              </a:extLst>
            </p:cNvPr>
            <p:cNvSpPr>
              <a:spLocks noEditPoints="1"/>
            </p:cNvSpPr>
            <p:nvPr/>
          </p:nvSpPr>
          <p:spPr bwMode="auto">
            <a:xfrm>
              <a:off x="1954577" y="4382432"/>
              <a:ext cx="494998" cy="527444"/>
            </a:xfrm>
            <a:custGeom>
              <a:avLst/>
              <a:gdLst>
                <a:gd name="T0" fmla="*/ 714 w 807"/>
                <a:gd name="T1" fmla="*/ 657 h 860"/>
                <a:gd name="T2" fmla="*/ 788 w 807"/>
                <a:gd name="T3" fmla="*/ 455 h 860"/>
                <a:gd name="T4" fmla="*/ 752 w 807"/>
                <a:gd name="T5" fmla="*/ 291 h 860"/>
                <a:gd name="T6" fmla="*/ 138 w 807"/>
                <a:gd name="T7" fmla="*/ 122 h 860"/>
                <a:gd name="T8" fmla="*/ 20 w 807"/>
                <a:gd name="T9" fmla="*/ 339 h 860"/>
                <a:gd name="T10" fmla="*/ 65 w 807"/>
                <a:gd name="T11" fmla="*/ 496 h 860"/>
                <a:gd name="T12" fmla="*/ 205 w 807"/>
                <a:gd name="T13" fmla="*/ 614 h 860"/>
                <a:gd name="T14" fmla="*/ 18 w 807"/>
                <a:gd name="T15" fmla="*/ 860 h 860"/>
                <a:gd name="T16" fmla="*/ 382 w 807"/>
                <a:gd name="T17" fmla="*/ 691 h 860"/>
                <a:gd name="T18" fmla="*/ 651 w 807"/>
                <a:gd name="T19" fmla="*/ 681 h 860"/>
                <a:gd name="T20" fmla="*/ 573 w 807"/>
                <a:gd name="T21" fmla="*/ 676 h 860"/>
                <a:gd name="T22" fmla="*/ 632 w 807"/>
                <a:gd name="T23" fmla="*/ 738 h 860"/>
                <a:gd name="T24" fmla="*/ 678 w 807"/>
                <a:gd name="T25" fmla="*/ 701 h 860"/>
                <a:gd name="T26" fmla="*/ 794 w 807"/>
                <a:gd name="T27" fmla="*/ 859 h 860"/>
                <a:gd name="T28" fmla="*/ 547 w 807"/>
                <a:gd name="T29" fmla="*/ 735 h 860"/>
                <a:gd name="T30" fmla="*/ 573 w 807"/>
                <a:gd name="T31" fmla="*/ 761 h 860"/>
                <a:gd name="T32" fmla="*/ 748 w 807"/>
                <a:gd name="T33" fmla="*/ 325 h 860"/>
                <a:gd name="T34" fmla="*/ 754 w 807"/>
                <a:gd name="T35" fmla="*/ 329 h 860"/>
                <a:gd name="T36" fmla="*/ 754 w 807"/>
                <a:gd name="T37" fmla="*/ 456 h 860"/>
                <a:gd name="T38" fmla="*/ 751 w 807"/>
                <a:gd name="T39" fmla="*/ 461 h 860"/>
                <a:gd name="T40" fmla="*/ 710 w 807"/>
                <a:gd name="T41" fmla="*/ 463 h 860"/>
                <a:gd name="T42" fmla="*/ 699 w 807"/>
                <a:gd name="T43" fmla="*/ 461 h 860"/>
                <a:gd name="T44" fmla="*/ 696 w 807"/>
                <a:gd name="T45" fmla="*/ 457 h 860"/>
                <a:gd name="T46" fmla="*/ 704 w 807"/>
                <a:gd name="T47" fmla="*/ 325 h 860"/>
                <a:gd name="T48" fmla="*/ 111 w 807"/>
                <a:gd name="T49" fmla="*/ 333 h 860"/>
                <a:gd name="T50" fmla="*/ 111 w 807"/>
                <a:gd name="T51" fmla="*/ 458 h 860"/>
                <a:gd name="T52" fmla="*/ 107 w 807"/>
                <a:gd name="T53" fmla="*/ 462 h 860"/>
                <a:gd name="T54" fmla="*/ 59 w 807"/>
                <a:gd name="T55" fmla="*/ 463 h 860"/>
                <a:gd name="T56" fmla="*/ 55 w 807"/>
                <a:gd name="T57" fmla="*/ 460 h 860"/>
                <a:gd name="T58" fmla="*/ 53 w 807"/>
                <a:gd name="T59" fmla="*/ 444 h 860"/>
                <a:gd name="T60" fmla="*/ 104 w 807"/>
                <a:gd name="T61" fmla="*/ 325 h 860"/>
                <a:gd name="T62" fmla="*/ 110 w 807"/>
                <a:gd name="T63" fmla="*/ 328 h 860"/>
                <a:gd name="T64" fmla="*/ 105 w 807"/>
                <a:gd name="T65" fmla="*/ 325 h 860"/>
                <a:gd name="T66" fmla="*/ 92 w 807"/>
                <a:gd name="T67" fmla="*/ 291 h 860"/>
                <a:gd name="T68" fmla="*/ 99 w 807"/>
                <a:gd name="T69" fmla="*/ 244 h 860"/>
                <a:gd name="T70" fmla="*/ 105 w 807"/>
                <a:gd name="T71" fmla="*/ 225 h 860"/>
                <a:gd name="T72" fmla="*/ 668 w 807"/>
                <a:gd name="T73" fmla="*/ 169 h 860"/>
                <a:gd name="T74" fmla="*/ 702 w 807"/>
                <a:gd name="T75" fmla="*/ 224 h 860"/>
                <a:gd name="T76" fmla="*/ 705 w 807"/>
                <a:gd name="T77" fmla="*/ 291 h 860"/>
                <a:gd name="T78" fmla="*/ 477 w 807"/>
                <a:gd name="T79" fmla="*/ 116 h 860"/>
                <a:gd name="T80" fmla="*/ 129 w 807"/>
                <a:gd name="T81" fmla="*/ 300 h 860"/>
                <a:gd name="T82" fmla="*/ 162 w 807"/>
                <a:gd name="T83" fmla="*/ 491 h 860"/>
                <a:gd name="T84" fmla="*/ 162 w 807"/>
                <a:gd name="T85" fmla="*/ 309 h 860"/>
                <a:gd name="T86" fmla="*/ 602 w 807"/>
                <a:gd name="T87" fmla="*/ 234 h 860"/>
                <a:gd name="T88" fmla="*/ 449 w 807"/>
                <a:gd name="T89" fmla="*/ 654 h 860"/>
                <a:gd name="T90" fmla="*/ 708 w 807"/>
                <a:gd name="T91" fmla="*/ 496 h 860"/>
                <a:gd name="T92" fmla="*/ 673 w 807"/>
                <a:gd name="T93" fmla="*/ 657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7" h="860">
                  <a:moveTo>
                    <a:pt x="805" y="840"/>
                  </a:moveTo>
                  <a:cubicBezTo>
                    <a:pt x="787" y="769"/>
                    <a:pt x="743" y="715"/>
                    <a:pt x="700" y="678"/>
                  </a:cubicBezTo>
                  <a:cubicBezTo>
                    <a:pt x="705" y="671"/>
                    <a:pt x="710" y="664"/>
                    <a:pt x="714" y="657"/>
                  </a:cubicBezTo>
                  <a:cubicBezTo>
                    <a:pt x="744" y="609"/>
                    <a:pt x="755" y="552"/>
                    <a:pt x="750" y="496"/>
                  </a:cubicBezTo>
                  <a:cubicBezTo>
                    <a:pt x="771" y="494"/>
                    <a:pt x="786" y="478"/>
                    <a:pt x="788" y="457"/>
                  </a:cubicBezTo>
                  <a:cubicBezTo>
                    <a:pt x="788" y="457"/>
                    <a:pt x="788" y="456"/>
                    <a:pt x="788" y="455"/>
                  </a:cubicBezTo>
                  <a:cubicBezTo>
                    <a:pt x="788" y="333"/>
                    <a:pt x="788" y="333"/>
                    <a:pt x="788" y="333"/>
                  </a:cubicBezTo>
                  <a:cubicBezTo>
                    <a:pt x="788" y="318"/>
                    <a:pt x="780" y="305"/>
                    <a:pt x="767" y="297"/>
                  </a:cubicBezTo>
                  <a:cubicBezTo>
                    <a:pt x="762" y="293"/>
                    <a:pt x="757" y="292"/>
                    <a:pt x="752" y="291"/>
                  </a:cubicBezTo>
                  <a:cubicBezTo>
                    <a:pt x="748" y="235"/>
                    <a:pt x="724" y="182"/>
                    <a:pt x="687" y="140"/>
                  </a:cubicBezTo>
                  <a:cubicBezTo>
                    <a:pt x="645" y="91"/>
                    <a:pt x="586" y="58"/>
                    <a:pt x="524" y="39"/>
                  </a:cubicBezTo>
                  <a:cubicBezTo>
                    <a:pt x="394" y="0"/>
                    <a:pt x="238" y="27"/>
                    <a:pt x="138" y="122"/>
                  </a:cubicBezTo>
                  <a:cubicBezTo>
                    <a:pt x="91" y="166"/>
                    <a:pt x="60" y="227"/>
                    <a:pt x="56" y="291"/>
                  </a:cubicBezTo>
                  <a:cubicBezTo>
                    <a:pt x="42" y="293"/>
                    <a:pt x="30" y="302"/>
                    <a:pt x="24" y="315"/>
                  </a:cubicBezTo>
                  <a:cubicBezTo>
                    <a:pt x="20" y="323"/>
                    <a:pt x="20" y="330"/>
                    <a:pt x="20" y="339"/>
                  </a:cubicBezTo>
                  <a:cubicBezTo>
                    <a:pt x="20" y="451"/>
                    <a:pt x="20" y="451"/>
                    <a:pt x="20" y="451"/>
                  </a:cubicBezTo>
                  <a:cubicBezTo>
                    <a:pt x="20" y="461"/>
                    <a:pt x="21" y="471"/>
                    <a:pt x="27" y="479"/>
                  </a:cubicBezTo>
                  <a:cubicBezTo>
                    <a:pt x="37" y="492"/>
                    <a:pt x="50" y="496"/>
                    <a:pt x="65" y="496"/>
                  </a:cubicBezTo>
                  <a:cubicBezTo>
                    <a:pt x="102" y="496"/>
                    <a:pt x="102" y="496"/>
                    <a:pt x="102" y="496"/>
                  </a:cubicBezTo>
                  <a:cubicBezTo>
                    <a:pt x="111" y="496"/>
                    <a:pt x="119" y="494"/>
                    <a:pt x="126" y="490"/>
                  </a:cubicBezTo>
                  <a:cubicBezTo>
                    <a:pt x="141" y="537"/>
                    <a:pt x="169" y="580"/>
                    <a:pt x="205" y="614"/>
                  </a:cubicBezTo>
                  <a:cubicBezTo>
                    <a:pt x="157" y="637"/>
                    <a:pt x="36" y="708"/>
                    <a:pt x="2" y="840"/>
                  </a:cubicBezTo>
                  <a:cubicBezTo>
                    <a:pt x="0" y="849"/>
                    <a:pt x="5" y="857"/>
                    <a:pt x="14" y="859"/>
                  </a:cubicBezTo>
                  <a:cubicBezTo>
                    <a:pt x="15" y="860"/>
                    <a:pt x="17" y="860"/>
                    <a:pt x="18" y="860"/>
                  </a:cubicBezTo>
                  <a:cubicBezTo>
                    <a:pt x="25" y="860"/>
                    <a:pt x="31" y="855"/>
                    <a:pt x="33" y="848"/>
                  </a:cubicBezTo>
                  <a:cubicBezTo>
                    <a:pt x="68" y="714"/>
                    <a:pt x="209" y="647"/>
                    <a:pt x="232" y="636"/>
                  </a:cubicBezTo>
                  <a:cubicBezTo>
                    <a:pt x="276" y="668"/>
                    <a:pt x="328" y="687"/>
                    <a:pt x="382" y="691"/>
                  </a:cubicBezTo>
                  <a:cubicBezTo>
                    <a:pt x="447" y="696"/>
                    <a:pt x="513" y="678"/>
                    <a:pt x="567" y="642"/>
                  </a:cubicBezTo>
                  <a:cubicBezTo>
                    <a:pt x="570" y="640"/>
                    <a:pt x="572" y="638"/>
                    <a:pt x="575" y="636"/>
                  </a:cubicBezTo>
                  <a:cubicBezTo>
                    <a:pt x="585" y="641"/>
                    <a:pt x="616" y="655"/>
                    <a:pt x="651" y="681"/>
                  </a:cubicBezTo>
                  <a:cubicBezTo>
                    <a:pt x="646" y="685"/>
                    <a:pt x="642" y="688"/>
                    <a:pt x="637" y="692"/>
                  </a:cubicBezTo>
                  <a:cubicBezTo>
                    <a:pt x="632" y="695"/>
                    <a:pt x="627" y="699"/>
                    <a:pt x="621" y="701"/>
                  </a:cubicBezTo>
                  <a:cubicBezTo>
                    <a:pt x="611" y="686"/>
                    <a:pt x="593" y="676"/>
                    <a:pt x="573" y="676"/>
                  </a:cubicBezTo>
                  <a:cubicBezTo>
                    <a:pt x="540" y="675"/>
                    <a:pt x="514" y="703"/>
                    <a:pt x="514" y="735"/>
                  </a:cubicBezTo>
                  <a:cubicBezTo>
                    <a:pt x="513" y="768"/>
                    <a:pt x="541" y="794"/>
                    <a:pt x="573" y="795"/>
                  </a:cubicBezTo>
                  <a:cubicBezTo>
                    <a:pt x="605" y="795"/>
                    <a:pt x="630" y="768"/>
                    <a:pt x="632" y="738"/>
                  </a:cubicBezTo>
                  <a:cubicBezTo>
                    <a:pt x="632" y="737"/>
                    <a:pt x="633" y="736"/>
                    <a:pt x="632" y="735"/>
                  </a:cubicBezTo>
                  <a:cubicBezTo>
                    <a:pt x="632" y="735"/>
                    <a:pt x="632" y="734"/>
                    <a:pt x="632" y="733"/>
                  </a:cubicBezTo>
                  <a:cubicBezTo>
                    <a:pt x="649" y="725"/>
                    <a:pt x="664" y="714"/>
                    <a:pt x="678" y="701"/>
                  </a:cubicBezTo>
                  <a:cubicBezTo>
                    <a:pt x="718" y="736"/>
                    <a:pt x="758" y="784"/>
                    <a:pt x="774" y="848"/>
                  </a:cubicBezTo>
                  <a:cubicBezTo>
                    <a:pt x="776" y="855"/>
                    <a:pt x="783" y="860"/>
                    <a:pt x="790" y="860"/>
                  </a:cubicBezTo>
                  <a:cubicBezTo>
                    <a:pt x="791" y="860"/>
                    <a:pt x="792" y="860"/>
                    <a:pt x="794" y="859"/>
                  </a:cubicBezTo>
                  <a:cubicBezTo>
                    <a:pt x="802" y="857"/>
                    <a:pt x="807" y="849"/>
                    <a:pt x="805" y="840"/>
                  </a:cubicBezTo>
                  <a:close/>
                  <a:moveTo>
                    <a:pt x="573" y="761"/>
                  </a:moveTo>
                  <a:cubicBezTo>
                    <a:pt x="559" y="761"/>
                    <a:pt x="547" y="749"/>
                    <a:pt x="547" y="735"/>
                  </a:cubicBezTo>
                  <a:cubicBezTo>
                    <a:pt x="547" y="721"/>
                    <a:pt x="559" y="710"/>
                    <a:pt x="573" y="709"/>
                  </a:cubicBezTo>
                  <a:cubicBezTo>
                    <a:pt x="587" y="709"/>
                    <a:pt x="599" y="721"/>
                    <a:pt x="599" y="735"/>
                  </a:cubicBezTo>
                  <a:cubicBezTo>
                    <a:pt x="599" y="750"/>
                    <a:pt x="587" y="761"/>
                    <a:pt x="573" y="761"/>
                  </a:cubicBezTo>
                  <a:close/>
                  <a:moveTo>
                    <a:pt x="748" y="325"/>
                  </a:moveTo>
                  <a:cubicBezTo>
                    <a:pt x="749" y="325"/>
                    <a:pt x="749" y="325"/>
                    <a:pt x="748" y="325"/>
                  </a:cubicBezTo>
                  <a:close/>
                  <a:moveTo>
                    <a:pt x="748" y="325"/>
                  </a:moveTo>
                  <a:cubicBezTo>
                    <a:pt x="750" y="325"/>
                    <a:pt x="749" y="325"/>
                    <a:pt x="752" y="327"/>
                  </a:cubicBezTo>
                  <a:cubicBezTo>
                    <a:pt x="750" y="326"/>
                    <a:pt x="752" y="327"/>
                    <a:pt x="753" y="328"/>
                  </a:cubicBezTo>
                  <a:cubicBezTo>
                    <a:pt x="753" y="329"/>
                    <a:pt x="754" y="331"/>
                    <a:pt x="754" y="329"/>
                  </a:cubicBezTo>
                  <a:cubicBezTo>
                    <a:pt x="755" y="332"/>
                    <a:pt x="754" y="329"/>
                    <a:pt x="754" y="333"/>
                  </a:cubicBezTo>
                  <a:cubicBezTo>
                    <a:pt x="754" y="455"/>
                    <a:pt x="754" y="455"/>
                    <a:pt x="754" y="455"/>
                  </a:cubicBezTo>
                  <a:cubicBezTo>
                    <a:pt x="754" y="456"/>
                    <a:pt x="754" y="456"/>
                    <a:pt x="754" y="456"/>
                  </a:cubicBezTo>
                  <a:cubicBezTo>
                    <a:pt x="754" y="457"/>
                    <a:pt x="754" y="457"/>
                    <a:pt x="754" y="458"/>
                  </a:cubicBezTo>
                  <a:cubicBezTo>
                    <a:pt x="754" y="456"/>
                    <a:pt x="753" y="459"/>
                    <a:pt x="753" y="460"/>
                  </a:cubicBezTo>
                  <a:cubicBezTo>
                    <a:pt x="752" y="460"/>
                    <a:pt x="751" y="461"/>
                    <a:pt x="751" y="461"/>
                  </a:cubicBezTo>
                  <a:cubicBezTo>
                    <a:pt x="750" y="462"/>
                    <a:pt x="748" y="463"/>
                    <a:pt x="749" y="462"/>
                  </a:cubicBezTo>
                  <a:cubicBezTo>
                    <a:pt x="747" y="463"/>
                    <a:pt x="749" y="463"/>
                    <a:pt x="746" y="463"/>
                  </a:cubicBezTo>
                  <a:cubicBezTo>
                    <a:pt x="710" y="463"/>
                    <a:pt x="710" y="463"/>
                    <a:pt x="710" y="463"/>
                  </a:cubicBezTo>
                  <a:cubicBezTo>
                    <a:pt x="707" y="463"/>
                    <a:pt x="705" y="463"/>
                    <a:pt x="702" y="463"/>
                  </a:cubicBezTo>
                  <a:cubicBezTo>
                    <a:pt x="704" y="463"/>
                    <a:pt x="701" y="462"/>
                    <a:pt x="701" y="462"/>
                  </a:cubicBezTo>
                  <a:cubicBezTo>
                    <a:pt x="700" y="461"/>
                    <a:pt x="698" y="460"/>
                    <a:pt x="699" y="461"/>
                  </a:cubicBezTo>
                  <a:cubicBezTo>
                    <a:pt x="698" y="461"/>
                    <a:pt x="698" y="460"/>
                    <a:pt x="698" y="460"/>
                  </a:cubicBezTo>
                  <a:cubicBezTo>
                    <a:pt x="698" y="460"/>
                    <a:pt x="698" y="460"/>
                    <a:pt x="697" y="459"/>
                  </a:cubicBezTo>
                  <a:cubicBezTo>
                    <a:pt x="697" y="458"/>
                    <a:pt x="696" y="456"/>
                    <a:pt x="696" y="457"/>
                  </a:cubicBezTo>
                  <a:cubicBezTo>
                    <a:pt x="696" y="453"/>
                    <a:pt x="696" y="448"/>
                    <a:pt x="696" y="444"/>
                  </a:cubicBezTo>
                  <a:cubicBezTo>
                    <a:pt x="696" y="334"/>
                    <a:pt x="696" y="334"/>
                    <a:pt x="696" y="334"/>
                  </a:cubicBezTo>
                  <a:cubicBezTo>
                    <a:pt x="696" y="328"/>
                    <a:pt x="699" y="325"/>
                    <a:pt x="704" y="325"/>
                  </a:cubicBezTo>
                  <a:cubicBezTo>
                    <a:pt x="746" y="325"/>
                    <a:pt x="746" y="325"/>
                    <a:pt x="746" y="325"/>
                  </a:cubicBezTo>
                  <a:cubicBezTo>
                    <a:pt x="747" y="325"/>
                    <a:pt x="747" y="325"/>
                    <a:pt x="748" y="325"/>
                  </a:cubicBezTo>
                  <a:close/>
                  <a:moveTo>
                    <a:pt x="111" y="333"/>
                  </a:moveTo>
                  <a:cubicBezTo>
                    <a:pt x="111" y="455"/>
                    <a:pt x="111" y="455"/>
                    <a:pt x="111" y="455"/>
                  </a:cubicBezTo>
                  <a:cubicBezTo>
                    <a:pt x="111" y="456"/>
                    <a:pt x="111" y="456"/>
                    <a:pt x="111" y="456"/>
                  </a:cubicBezTo>
                  <a:cubicBezTo>
                    <a:pt x="111" y="457"/>
                    <a:pt x="111" y="457"/>
                    <a:pt x="111" y="458"/>
                  </a:cubicBezTo>
                  <a:cubicBezTo>
                    <a:pt x="111" y="456"/>
                    <a:pt x="110" y="459"/>
                    <a:pt x="110" y="460"/>
                  </a:cubicBezTo>
                  <a:cubicBezTo>
                    <a:pt x="110" y="460"/>
                    <a:pt x="109" y="461"/>
                    <a:pt x="109" y="461"/>
                  </a:cubicBezTo>
                  <a:cubicBezTo>
                    <a:pt x="107" y="462"/>
                    <a:pt x="105" y="463"/>
                    <a:pt x="107" y="462"/>
                  </a:cubicBezTo>
                  <a:cubicBezTo>
                    <a:pt x="105" y="463"/>
                    <a:pt x="106" y="463"/>
                    <a:pt x="103" y="463"/>
                  </a:cubicBezTo>
                  <a:cubicBezTo>
                    <a:pt x="67" y="463"/>
                    <a:pt x="67" y="463"/>
                    <a:pt x="67" y="463"/>
                  </a:cubicBezTo>
                  <a:cubicBezTo>
                    <a:pt x="65" y="463"/>
                    <a:pt x="62" y="463"/>
                    <a:pt x="59" y="463"/>
                  </a:cubicBezTo>
                  <a:cubicBezTo>
                    <a:pt x="61" y="463"/>
                    <a:pt x="58" y="462"/>
                    <a:pt x="58" y="462"/>
                  </a:cubicBezTo>
                  <a:cubicBezTo>
                    <a:pt x="57" y="461"/>
                    <a:pt x="55" y="460"/>
                    <a:pt x="56" y="461"/>
                  </a:cubicBezTo>
                  <a:cubicBezTo>
                    <a:pt x="56" y="461"/>
                    <a:pt x="55" y="460"/>
                    <a:pt x="55" y="460"/>
                  </a:cubicBezTo>
                  <a:cubicBezTo>
                    <a:pt x="55" y="460"/>
                    <a:pt x="55" y="460"/>
                    <a:pt x="54" y="459"/>
                  </a:cubicBezTo>
                  <a:cubicBezTo>
                    <a:pt x="54" y="458"/>
                    <a:pt x="53" y="456"/>
                    <a:pt x="53" y="457"/>
                  </a:cubicBezTo>
                  <a:cubicBezTo>
                    <a:pt x="53" y="453"/>
                    <a:pt x="53" y="448"/>
                    <a:pt x="53" y="444"/>
                  </a:cubicBezTo>
                  <a:cubicBezTo>
                    <a:pt x="53" y="334"/>
                    <a:pt x="53" y="334"/>
                    <a:pt x="53" y="334"/>
                  </a:cubicBezTo>
                  <a:cubicBezTo>
                    <a:pt x="53" y="328"/>
                    <a:pt x="56" y="325"/>
                    <a:pt x="61" y="325"/>
                  </a:cubicBezTo>
                  <a:cubicBezTo>
                    <a:pt x="104" y="325"/>
                    <a:pt x="104" y="325"/>
                    <a:pt x="104" y="325"/>
                  </a:cubicBezTo>
                  <a:cubicBezTo>
                    <a:pt x="104" y="325"/>
                    <a:pt x="105" y="325"/>
                    <a:pt x="105" y="325"/>
                  </a:cubicBezTo>
                  <a:cubicBezTo>
                    <a:pt x="107" y="325"/>
                    <a:pt x="107" y="325"/>
                    <a:pt x="109" y="327"/>
                  </a:cubicBezTo>
                  <a:cubicBezTo>
                    <a:pt x="108" y="326"/>
                    <a:pt x="109" y="327"/>
                    <a:pt x="110" y="328"/>
                  </a:cubicBezTo>
                  <a:cubicBezTo>
                    <a:pt x="110" y="329"/>
                    <a:pt x="112" y="331"/>
                    <a:pt x="111" y="329"/>
                  </a:cubicBezTo>
                  <a:cubicBezTo>
                    <a:pt x="112" y="332"/>
                    <a:pt x="111" y="329"/>
                    <a:pt x="111" y="333"/>
                  </a:cubicBezTo>
                  <a:close/>
                  <a:moveTo>
                    <a:pt x="105" y="325"/>
                  </a:moveTo>
                  <a:cubicBezTo>
                    <a:pt x="106" y="325"/>
                    <a:pt x="106" y="325"/>
                    <a:pt x="105" y="325"/>
                  </a:cubicBezTo>
                  <a:close/>
                  <a:moveTo>
                    <a:pt x="125" y="297"/>
                  </a:moveTo>
                  <a:cubicBezTo>
                    <a:pt x="115" y="290"/>
                    <a:pt x="103" y="291"/>
                    <a:pt x="92" y="291"/>
                  </a:cubicBezTo>
                  <a:cubicBezTo>
                    <a:pt x="90" y="291"/>
                    <a:pt x="90" y="291"/>
                    <a:pt x="90" y="291"/>
                  </a:cubicBezTo>
                  <a:cubicBezTo>
                    <a:pt x="90" y="281"/>
                    <a:pt x="91" y="273"/>
                    <a:pt x="93" y="263"/>
                  </a:cubicBezTo>
                  <a:cubicBezTo>
                    <a:pt x="95" y="257"/>
                    <a:pt x="97" y="250"/>
                    <a:pt x="99" y="244"/>
                  </a:cubicBezTo>
                  <a:cubicBezTo>
                    <a:pt x="100" y="240"/>
                    <a:pt x="101" y="237"/>
                    <a:pt x="102" y="234"/>
                  </a:cubicBezTo>
                  <a:cubicBezTo>
                    <a:pt x="102" y="232"/>
                    <a:pt x="103" y="231"/>
                    <a:pt x="104" y="229"/>
                  </a:cubicBezTo>
                  <a:cubicBezTo>
                    <a:pt x="104" y="229"/>
                    <a:pt x="105" y="225"/>
                    <a:pt x="105" y="225"/>
                  </a:cubicBezTo>
                  <a:cubicBezTo>
                    <a:pt x="117" y="198"/>
                    <a:pt x="132" y="176"/>
                    <a:pt x="151" y="156"/>
                  </a:cubicBezTo>
                  <a:cubicBezTo>
                    <a:pt x="194" y="110"/>
                    <a:pt x="251" y="81"/>
                    <a:pt x="312" y="66"/>
                  </a:cubicBezTo>
                  <a:cubicBezTo>
                    <a:pt x="437" y="36"/>
                    <a:pt x="584" y="69"/>
                    <a:pt x="668" y="169"/>
                  </a:cubicBezTo>
                  <a:cubicBezTo>
                    <a:pt x="675" y="177"/>
                    <a:pt x="682" y="187"/>
                    <a:pt x="688" y="198"/>
                  </a:cubicBezTo>
                  <a:cubicBezTo>
                    <a:pt x="692" y="203"/>
                    <a:pt x="695" y="209"/>
                    <a:pt x="697" y="214"/>
                  </a:cubicBezTo>
                  <a:cubicBezTo>
                    <a:pt x="699" y="218"/>
                    <a:pt x="700" y="221"/>
                    <a:pt x="702" y="224"/>
                  </a:cubicBezTo>
                  <a:cubicBezTo>
                    <a:pt x="702" y="225"/>
                    <a:pt x="703" y="227"/>
                    <a:pt x="705" y="231"/>
                  </a:cubicBezTo>
                  <a:cubicBezTo>
                    <a:pt x="713" y="252"/>
                    <a:pt x="717" y="270"/>
                    <a:pt x="718" y="291"/>
                  </a:cubicBezTo>
                  <a:cubicBezTo>
                    <a:pt x="705" y="291"/>
                    <a:pt x="705" y="291"/>
                    <a:pt x="705" y="291"/>
                  </a:cubicBezTo>
                  <a:cubicBezTo>
                    <a:pt x="695" y="291"/>
                    <a:pt x="686" y="294"/>
                    <a:pt x="678" y="300"/>
                  </a:cubicBezTo>
                  <a:cubicBezTo>
                    <a:pt x="668" y="271"/>
                    <a:pt x="652" y="243"/>
                    <a:pt x="633" y="218"/>
                  </a:cubicBezTo>
                  <a:cubicBezTo>
                    <a:pt x="594" y="168"/>
                    <a:pt x="538" y="132"/>
                    <a:pt x="477" y="116"/>
                  </a:cubicBezTo>
                  <a:cubicBezTo>
                    <a:pt x="412" y="100"/>
                    <a:pt x="343" y="107"/>
                    <a:pt x="283" y="134"/>
                  </a:cubicBezTo>
                  <a:cubicBezTo>
                    <a:pt x="225" y="159"/>
                    <a:pt x="177" y="205"/>
                    <a:pt x="147" y="260"/>
                  </a:cubicBezTo>
                  <a:cubicBezTo>
                    <a:pt x="140" y="273"/>
                    <a:pt x="134" y="286"/>
                    <a:pt x="129" y="300"/>
                  </a:cubicBezTo>
                  <a:cubicBezTo>
                    <a:pt x="128" y="299"/>
                    <a:pt x="126" y="298"/>
                    <a:pt x="125" y="297"/>
                  </a:cubicBezTo>
                  <a:close/>
                  <a:moveTo>
                    <a:pt x="273" y="623"/>
                  </a:moveTo>
                  <a:cubicBezTo>
                    <a:pt x="222" y="593"/>
                    <a:pt x="182" y="545"/>
                    <a:pt x="162" y="491"/>
                  </a:cubicBezTo>
                  <a:cubicBezTo>
                    <a:pt x="151" y="463"/>
                    <a:pt x="146" y="434"/>
                    <a:pt x="145" y="405"/>
                  </a:cubicBezTo>
                  <a:cubicBezTo>
                    <a:pt x="145" y="396"/>
                    <a:pt x="145" y="396"/>
                    <a:pt x="145" y="396"/>
                  </a:cubicBezTo>
                  <a:cubicBezTo>
                    <a:pt x="146" y="366"/>
                    <a:pt x="151" y="337"/>
                    <a:pt x="162" y="309"/>
                  </a:cubicBezTo>
                  <a:cubicBezTo>
                    <a:pt x="182" y="254"/>
                    <a:pt x="223" y="206"/>
                    <a:pt x="273" y="176"/>
                  </a:cubicBezTo>
                  <a:cubicBezTo>
                    <a:pt x="326" y="145"/>
                    <a:pt x="390" y="134"/>
                    <a:pt x="449" y="145"/>
                  </a:cubicBezTo>
                  <a:cubicBezTo>
                    <a:pt x="510" y="156"/>
                    <a:pt x="562" y="187"/>
                    <a:pt x="602" y="234"/>
                  </a:cubicBezTo>
                  <a:cubicBezTo>
                    <a:pt x="641" y="279"/>
                    <a:pt x="662" y="339"/>
                    <a:pt x="662" y="400"/>
                  </a:cubicBezTo>
                  <a:cubicBezTo>
                    <a:pt x="662" y="460"/>
                    <a:pt x="641" y="520"/>
                    <a:pt x="602" y="566"/>
                  </a:cubicBezTo>
                  <a:cubicBezTo>
                    <a:pt x="563" y="613"/>
                    <a:pt x="510" y="643"/>
                    <a:pt x="449" y="654"/>
                  </a:cubicBezTo>
                  <a:cubicBezTo>
                    <a:pt x="390" y="665"/>
                    <a:pt x="326" y="654"/>
                    <a:pt x="273" y="623"/>
                  </a:cubicBezTo>
                  <a:close/>
                  <a:moveTo>
                    <a:pt x="682" y="490"/>
                  </a:moveTo>
                  <a:cubicBezTo>
                    <a:pt x="689" y="494"/>
                    <a:pt x="698" y="496"/>
                    <a:pt x="708" y="496"/>
                  </a:cubicBezTo>
                  <a:cubicBezTo>
                    <a:pt x="717" y="496"/>
                    <a:pt x="717" y="496"/>
                    <a:pt x="717" y="496"/>
                  </a:cubicBezTo>
                  <a:cubicBezTo>
                    <a:pt x="722" y="547"/>
                    <a:pt x="712" y="598"/>
                    <a:pt x="685" y="640"/>
                  </a:cubicBezTo>
                  <a:cubicBezTo>
                    <a:pt x="682" y="646"/>
                    <a:pt x="678" y="651"/>
                    <a:pt x="673" y="657"/>
                  </a:cubicBezTo>
                  <a:cubicBezTo>
                    <a:pt x="645" y="636"/>
                    <a:pt x="619" y="622"/>
                    <a:pt x="603" y="614"/>
                  </a:cubicBezTo>
                  <a:cubicBezTo>
                    <a:pt x="639" y="580"/>
                    <a:pt x="666" y="537"/>
                    <a:pt x="682" y="49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566" name="Rectangle 565">
            <a:extLst>
              <a:ext uri="{FF2B5EF4-FFF2-40B4-BE49-F238E27FC236}">
                <a16:creationId xmlns:a16="http://schemas.microsoft.com/office/drawing/2014/main" id="{2ED1E13C-695E-49C6-6013-21946EBCA3A2}"/>
              </a:ext>
            </a:extLst>
          </p:cNvPr>
          <p:cNvSpPr/>
          <p:nvPr/>
        </p:nvSpPr>
        <p:spPr>
          <a:xfrm>
            <a:off x="4621213" y="4446588"/>
            <a:ext cx="67786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Customer Support</a:t>
            </a:r>
            <a:endParaRPr lang="en-US" sz="825" dirty="0">
              <a:solidFill>
                <a:srgbClr val="000000"/>
              </a:solidFill>
              <a:latin typeface="Arial"/>
              <a:ea typeface="+mn-ea"/>
            </a:endParaRPr>
          </a:p>
        </p:txBody>
      </p:sp>
      <p:sp>
        <p:nvSpPr>
          <p:cNvPr id="1033" name="Rectangle 1032">
            <a:extLst>
              <a:ext uri="{FF2B5EF4-FFF2-40B4-BE49-F238E27FC236}">
                <a16:creationId xmlns:a16="http://schemas.microsoft.com/office/drawing/2014/main" id="{5183A94B-096C-068C-2B5A-00D0B546934C}"/>
              </a:ext>
            </a:extLst>
          </p:cNvPr>
          <p:cNvSpPr/>
          <p:nvPr/>
        </p:nvSpPr>
        <p:spPr>
          <a:xfrm>
            <a:off x="3711575"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Failed Server</a:t>
            </a:r>
          </a:p>
        </p:txBody>
      </p:sp>
      <p:sp>
        <p:nvSpPr>
          <p:cNvPr id="442" name="Freeform 42">
            <a:extLst>
              <a:ext uri="{FF2B5EF4-FFF2-40B4-BE49-F238E27FC236}">
                <a16:creationId xmlns:a16="http://schemas.microsoft.com/office/drawing/2014/main" id="{3AEE2D9D-23D9-28F3-FB7A-AE3B98FF91EE}"/>
              </a:ext>
            </a:extLst>
          </p:cNvPr>
          <p:cNvSpPr>
            <a:spLocks noEditPoints="1"/>
          </p:cNvSpPr>
          <p:nvPr/>
        </p:nvSpPr>
        <p:spPr bwMode="auto">
          <a:xfrm>
            <a:off x="3989388" y="2417763"/>
            <a:ext cx="273050" cy="355600"/>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450" name="Rectangle 449">
            <a:extLst>
              <a:ext uri="{FF2B5EF4-FFF2-40B4-BE49-F238E27FC236}">
                <a16:creationId xmlns:a16="http://schemas.microsoft.com/office/drawing/2014/main" id="{7E3E9367-713C-27CE-D061-F9E3DDDDE71D}"/>
              </a:ext>
            </a:extLst>
          </p:cNvPr>
          <p:cNvSpPr/>
          <p:nvPr/>
        </p:nvSpPr>
        <p:spPr>
          <a:xfrm>
            <a:off x="3675063" y="2784475"/>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Telephone</a:t>
            </a:r>
            <a:endParaRPr lang="en-US" sz="825" dirty="0">
              <a:solidFill>
                <a:srgbClr val="000000"/>
              </a:solidFill>
              <a:latin typeface="Arial"/>
              <a:ea typeface="+mn-ea"/>
            </a:endParaRPr>
          </a:p>
        </p:txBody>
      </p:sp>
      <p:sp>
        <p:nvSpPr>
          <p:cNvPr id="514" name="Rectangle 513">
            <a:extLst>
              <a:ext uri="{FF2B5EF4-FFF2-40B4-BE49-F238E27FC236}">
                <a16:creationId xmlns:a16="http://schemas.microsoft.com/office/drawing/2014/main" id="{9B871C81-101C-324D-CA1A-99E391293F53}"/>
              </a:ext>
            </a:extLst>
          </p:cNvPr>
          <p:cNvSpPr/>
          <p:nvPr/>
        </p:nvSpPr>
        <p:spPr>
          <a:xfrm>
            <a:off x="3673475" y="3627438"/>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Info</a:t>
            </a:r>
          </a:p>
        </p:txBody>
      </p:sp>
      <p:sp>
        <p:nvSpPr>
          <p:cNvPr id="567" name="Rectangle 566">
            <a:extLst>
              <a:ext uri="{FF2B5EF4-FFF2-40B4-BE49-F238E27FC236}">
                <a16:creationId xmlns:a16="http://schemas.microsoft.com/office/drawing/2014/main" id="{B1BB7C32-1F53-22E3-EC99-8D90AE06AEFD}"/>
              </a:ext>
            </a:extLst>
          </p:cNvPr>
          <p:cNvSpPr/>
          <p:nvPr/>
        </p:nvSpPr>
        <p:spPr>
          <a:xfrm>
            <a:off x="3779838" y="4446588"/>
            <a:ext cx="676275"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Cycle</a:t>
            </a:r>
            <a:endParaRPr lang="en-US" sz="825" dirty="0">
              <a:solidFill>
                <a:srgbClr val="000000"/>
              </a:solidFill>
              <a:latin typeface="Arial"/>
              <a:ea typeface="+mn-ea"/>
            </a:endParaRPr>
          </a:p>
        </p:txBody>
      </p:sp>
      <p:grpSp>
        <p:nvGrpSpPr>
          <p:cNvPr id="65588" name="Group 4">
            <a:extLst>
              <a:ext uri="{FF2B5EF4-FFF2-40B4-BE49-F238E27FC236}">
                <a16:creationId xmlns:a16="http://schemas.microsoft.com/office/drawing/2014/main" id="{AB66F7CE-74E7-A991-BEF8-C55812E378A8}"/>
              </a:ext>
            </a:extLst>
          </p:cNvPr>
          <p:cNvGrpSpPr>
            <a:grpSpLocks/>
          </p:cNvGrpSpPr>
          <p:nvPr/>
        </p:nvGrpSpPr>
        <p:grpSpPr bwMode="auto">
          <a:xfrm>
            <a:off x="871538" y="1782763"/>
            <a:ext cx="79375" cy="39687"/>
            <a:chOff x="2204988" y="2389221"/>
            <a:chExt cx="105973" cy="53201"/>
          </a:xfrm>
        </p:grpSpPr>
        <p:sp>
          <p:nvSpPr>
            <p:cNvPr id="1012" name="Freeform 193">
              <a:extLst>
                <a:ext uri="{FF2B5EF4-FFF2-40B4-BE49-F238E27FC236}">
                  <a16:creationId xmlns:a16="http://schemas.microsoft.com/office/drawing/2014/main" id="{B2EB5533-082D-C32F-4CA4-C8EFBF5F720D}"/>
                </a:ext>
              </a:extLst>
            </p:cNvPr>
            <p:cNvSpPr>
              <a:spLocks/>
            </p:cNvSpPr>
            <p:nvPr/>
          </p:nvSpPr>
          <p:spPr bwMode="auto">
            <a:xfrm>
              <a:off x="2243138" y="2408373"/>
              <a:ext cx="14836" cy="10641"/>
            </a:xfrm>
            <a:custGeom>
              <a:avLst/>
              <a:gdLst>
                <a:gd name="T0" fmla="*/ 0 w 29"/>
                <a:gd name="T1" fmla="*/ 6 h 18"/>
                <a:gd name="T2" fmla="*/ 17 w 29"/>
                <a:gd name="T3" fmla="*/ 4 h 18"/>
                <a:gd name="T4" fmla="*/ 29 w 29"/>
                <a:gd name="T5" fmla="*/ 5 h 18"/>
                <a:gd name="T6" fmla="*/ 24 w 29"/>
                <a:gd name="T7" fmla="*/ 17 h 18"/>
                <a:gd name="T8" fmla="*/ 14 w 29"/>
                <a:gd name="T9" fmla="*/ 12 h 18"/>
                <a:gd name="T10" fmla="*/ 0 w 29"/>
                <a:gd name="T11" fmla="*/ 6 h 18"/>
              </a:gdLst>
              <a:ahLst/>
              <a:cxnLst>
                <a:cxn ang="0">
                  <a:pos x="T0" y="T1"/>
                </a:cxn>
                <a:cxn ang="0">
                  <a:pos x="T2" y="T3"/>
                </a:cxn>
                <a:cxn ang="0">
                  <a:pos x="T4" y="T5"/>
                </a:cxn>
                <a:cxn ang="0">
                  <a:pos x="T6" y="T7"/>
                </a:cxn>
                <a:cxn ang="0">
                  <a:pos x="T8" y="T9"/>
                </a:cxn>
                <a:cxn ang="0">
                  <a:pos x="T10" y="T11"/>
                </a:cxn>
              </a:cxnLst>
              <a:rect l="0" t="0" r="r" b="b"/>
              <a:pathLst>
                <a:path w="29" h="18">
                  <a:moveTo>
                    <a:pt x="0" y="6"/>
                  </a:moveTo>
                  <a:cubicBezTo>
                    <a:pt x="5" y="2"/>
                    <a:pt x="10" y="0"/>
                    <a:pt x="17" y="4"/>
                  </a:cubicBezTo>
                  <a:cubicBezTo>
                    <a:pt x="21" y="7"/>
                    <a:pt x="25" y="7"/>
                    <a:pt x="29" y="5"/>
                  </a:cubicBezTo>
                  <a:cubicBezTo>
                    <a:pt x="26" y="9"/>
                    <a:pt x="25" y="13"/>
                    <a:pt x="24" y="17"/>
                  </a:cubicBezTo>
                  <a:cubicBezTo>
                    <a:pt x="20" y="18"/>
                    <a:pt x="17" y="16"/>
                    <a:pt x="14" y="12"/>
                  </a:cubicBezTo>
                  <a:cubicBezTo>
                    <a:pt x="11" y="5"/>
                    <a:pt x="6" y="4"/>
                    <a:pt x="0" y="6"/>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3" name="Freeform 194">
              <a:extLst>
                <a:ext uri="{FF2B5EF4-FFF2-40B4-BE49-F238E27FC236}">
                  <a16:creationId xmlns:a16="http://schemas.microsoft.com/office/drawing/2014/main" id="{677AB17F-23F5-9D4D-B6C3-E35A7CA9A8A3}"/>
                </a:ext>
              </a:extLst>
            </p:cNvPr>
            <p:cNvSpPr>
              <a:spLocks/>
            </p:cNvSpPr>
            <p:nvPr/>
          </p:nvSpPr>
          <p:spPr bwMode="auto">
            <a:xfrm>
              <a:off x="2249496" y="2399861"/>
              <a:ext cx="12717" cy="10641"/>
            </a:xfrm>
            <a:custGeom>
              <a:avLst/>
              <a:gdLst>
                <a:gd name="T0" fmla="*/ 0 w 27"/>
                <a:gd name="T1" fmla="*/ 2 h 21"/>
                <a:gd name="T2" fmla="*/ 16 w 27"/>
                <a:gd name="T3" fmla="*/ 6 h 21"/>
                <a:gd name="T4" fmla="*/ 27 w 27"/>
                <a:gd name="T5" fmla="*/ 12 h 21"/>
                <a:gd name="T6" fmla="*/ 18 w 27"/>
                <a:gd name="T7" fmla="*/ 21 h 21"/>
                <a:gd name="T8" fmla="*/ 11 w 27"/>
                <a:gd name="T9" fmla="*/ 12 h 21"/>
                <a:gd name="T10" fmla="*/ 0 w 27"/>
                <a:gd name="T11" fmla="*/ 2 h 21"/>
              </a:gdLst>
              <a:ahLst/>
              <a:cxnLst>
                <a:cxn ang="0">
                  <a:pos x="T0" y="T1"/>
                </a:cxn>
                <a:cxn ang="0">
                  <a:pos x="T2" y="T3"/>
                </a:cxn>
                <a:cxn ang="0">
                  <a:pos x="T4" y="T5"/>
                </a:cxn>
                <a:cxn ang="0">
                  <a:pos x="T6" y="T7"/>
                </a:cxn>
                <a:cxn ang="0">
                  <a:pos x="T8" y="T9"/>
                </a:cxn>
                <a:cxn ang="0">
                  <a:pos x="T10" y="T11"/>
                </a:cxn>
              </a:cxnLst>
              <a:rect l="0" t="0" r="r" b="b"/>
              <a:pathLst>
                <a:path w="27" h="21">
                  <a:moveTo>
                    <a:pt x="0" y="2"/>
                  </a:moveTo>
                  <a:cubicBezTo>
                    <a:pt x="6" y="0"/>
                    <a:pt x="12" y="0"/>
                    <a:pt x="16" y="6"/>
                  </a:cubicBezTo>
                  <a:cubicBezTo>
                    <a:pt x="20" y="10"/>
                    <a:pt x="23" y="12"/>
                    <a:pt x="27" y="12"/>
                  </a:cubicBezTo>
                  <a:cubicBezTo>
                    <a:pt x="24" y="14"/>
                    <a:pt x="20" y="17"/>
                    <a:pt x="18" y="21"/>
                  </a:cubicBezTo>
                  <a:cubicBezTo>
                    <a:pt x="15" y="20"/>
                    <a:pt x="12" y="17"/>
                    <a:pt x="11" y="12"/>
                  </a:cubicBezTo>
                  <a:cubicBezTo>
                    <a:pt x="10" y="5"/>
                    <a:pt x="6" y="2"/>
                    <a:pt x="0" y="2"/>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4" name="Freeform 195">
              <a:extLst>
                <a:ext uri="{FF2B5EF4-FFF2-40B4-BE49-F238E27FC236}">
                  <a16:creationId xmlns:a16="http://schemas.microsoft.com/office/drawing/2014/main" id="{66991685-05F5-286B-8C10-CF30AFDFBA9E}"/>
                </a:ext>
              </a:extLst>
            </p:cNvPr>
            <p:cNvSpPr>
              <a:spLocks/>
            </p:cNvSpPr>
            <p:nvPr/>
          </p:nvSpPr>
          <p:spPr bwMode="auto">
            <a:xfrm>
              <a:off x="2260094" y="2393477"/>
              <a:ext cx="10597" cy="10640"/>
            </a:xfrm>
            <a:custGeom>
              <a:avLst/>
              <a:gdLst>
                <a:gd name="T0" fmla="*/ 0 w 22"/>
                <a:gd name="T1" fmla="*/ 0 h 23"/>
                <a:gd name="T2" fmla="*/ 14 w 22"/>
                <a:gd name="T3" fmla="*/ 9 h 23"/>
                <a:gd name="T4" fmla="*/ 22 w 22"/>
                <a:gd name="T5" fmla="*/ 19 h 23"/>
                <a:gd name="T6" fmla="*/ 10 w 22"/>
                <a:gd name="T7" fmla="*/ 23 h 23"/>
                <a:gd name="T8" fmla="*/ 6 w 22"/>
                <a:gd name="T9" fmla="*/ 13 h 23"/>
                <a:gd name="T10" fmla="*/ 0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0" y="0"/>
                  </a:moveTo>
                  <a:cubicBezTo>
                    <a:pt x="6" y="0"/>
                    <a:pt x="12" y="2"/>
                    <a:pt x="14" y="9"/>
                  </a:cubicBezTo>
                  <a:cubicBezTo>
                    <a:pt x="15" y="14"/>
                    <a:pt x="18" y="17"/>
                    <a:pt x="22" y="19"/>
                  </a:cubicBezTo>
                  <a:cubicBezTo>
                    <a:pt x="17" y="20"/>
                    <a:pt x="14" y="21"/>
                    <a:pt x="10" y="23"/>
                  </a:cubicBezTo>
                  <a:cubicBezTo>
                    <a:pt x="7" y="21"/>
                    <a:pt x="6" y="18"/>
                    <a:pt x="6" y="13"/>
                  </a:cubicBezTo>
                  <a:cubicBezTo>
                    <a:pt x="9" y="6"/>
                    <a:pt x="6" y="2"/>
                    <a:pt x="0"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5" name="Freeform 196">
              <a:extLst>
                <a:ext uri="{FF2B5EF4-FFF2-40B4-BE49-F238E27FC236}">
                  <a16:creationId xmlns:a16="http://schemas.microsoft.com/office/drawing/2014/main" id="{5B996387-F862-9FDD-3F0C-41C7C4C76E12}"/>
                </a:ext>
              </a:extLst>
            </p:cNvPr>
            <p:cNvSpPr>
              <a:spLocks/>
            </p:cNvSpPr>
            <p:nvPr/>
          </p:nvSpPr>
          <p:spPr bwMode="auto">
            <a:xfrm>
              <a:off x="2270691" y="2389221"/>
              <a:ext cx="8478" cy="12768"/>
            </a:xfrm>
            <a:custGeom>
              <a:avLst/>
              <a:gdLst>
                <a:gd name="T0" fmla="*/ 2 w 15"/>
                <a:gd name="T1" fmla="*/ 0 h 26"/>
                <a:gd name="T2" fmla="*/ 11 w 15"/>
                <a:gd name="T3" fmla="*/ 14 h 26"/>
                <a:gd name="T4" fmla="*/ 15 w 15"/>
                <a:gd name="T5" fmla="*/ 26 h 26"/>
                <a:gd name="T6" fmla="*/ 2 w 15"/>
                <a:gd name="T7" fmla="*/ 26 h 26"/>
                <a:gd name="T8" fmla="*/ 3 w 15"/>
                <a:gd name="T9" fmla="*/ 15 h 26"/>
                <a:gd name="T10" fmla="*/ 2 w 15"/>
                <a:gd name="T11" fmla="*/ 0 h 26"/>
              </a:gdLst>
              <a:ahLst/>
              <a:cxnLst>
                <a:cxn ang="0">
                  <a:pos x="T0" y="T1"/>
                </a:cxn>
                <a:cxn ang="0">
                  <a:pos x="T2" y="T3"/>
                </a:cxn>
                <a:cxn ang="0">
                  <a:pos x="T4" y="T5"/>
                </a:cxn>
                <a:cxn ang="0">
                  <a:pos x="T6" y="T7"/>
                </a:cxn>
                <a:cxn ang="0">
                  <a:pos x="T8" y="T9"/>
                </a:cxn>
                <a:cxn ang="0">
                  <a:pos x="T10" y="T11"/>
                </a:cxn>
              </a:cxnLst>
              <a:rect l="0" t="0" r="r" b="b"/>
              <a:pathLst>
                <a:path w="15" h="26">
                  <a:moveTo>
                    <a:pt x="2" y="0"/>
                  </a:moveTo>
                  <a:cubicBezTo>
                    <a:pt x="8" y="3"/>
                    <a:pt x="12" y="7"/>
                    <a:pt x="11" y="14"/>
                  </a:cubicBezTo>
                  <a:cubicBezTo>
                    <a:pt x="11" y="19"/>
                    <a:pt x="12" y="23"/>
                    <a:pt x="15" y="26"/>
                  </a:cubicBezTo>
                  <a:cubicBezTo>
                    <a:pt x="11" y="25"/>
                    <a:pt x="6" y="25"/>
                    <a:pt x="2" y="26"/>
                  </a:cubicBezTo>
                  <a:cubicBezTo>
                    <a:pt x="0" y="23"/>
                    <a:pt x="0" y="19"/>
                    <a:pt x="3" y="15"/>
                  </a:cubicBezTo>
                  <a:cubicBezTo>
                    <a:pt x="8" y="9"/>
                    <a:pt x="6" y="5"/>
                    <a:pt x="2"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6" name="Freeform 197">
              <a:extLst>
                <a:ext uri="{FF2B5EF4-FFF2-40B4-BE49-F238E27FC236}">
                  <a16:creationId xmlns:a16="http://schemas.microsoft.com/office/drawing/2014/main" id="{C5219602-B941-437A-872B-B5342D5BD74B}"/>
                </a:ext>
              </a:extLst>
            </p:cNvPr>
            <p:cNvSpPr>
              <a:spLocks/>
            </p:cNvSpPr>
            <p:nvPr/>
          </p:nvSpPr>
          <p:spPr bwMode="auto">
            <a:xfrm>
              <a:off x="2279168" y="2391348"/>
              <a:ext cx="8478" cy="12768"/>
            </a:xfrm>
            <a:custGeom>
              <a:avLst/>
              <a:gdLst>
                <a:gd name="T0" fmla="*/ 10 w 17"/>
                <a:gd name="T1" fmla="*/ 0 h 28"/>
                <a:gd name="T2" fmla="*/ 14 w 17"/>
                <a:gd name="T3" fmla="*/ 16 h 28"/>
                <a:gd name="T4" fmla="*/ 13 w 17"/>
                <a:gd name="T5" fmla="*/ 28 h 28"/>
                <a:gd name="T6" fmla="*/ 1 w 17"/>
                <a:gd name="T7" fmla="*/ 24 h 28"/>
                <a:gd name="T8" fmla="*/ 6 w 17"/>
                <a:gd name="T9" fmla="*/ 14 h 28"/>
                <a:gd name="T10" fmla="*/ 10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0" y="0"/>
                  </a:moveTo>
                  <a:cubicBezTo>
                    <a:pt x="15" y="4"/>
                    <a:pt x="17" y="10"/>
                    <a:pt x="14" y="16"/>
                  </a:cubicBezTo>
                  <a:cubicBezTo>
                    <a:pt x="11" y="21"/>
                    <a:pt x="12" y="25"/>
                    <a:pt x="13" y="28"/>
                  </a:cubicBezTo>
                  <a:cubicBezTo>
                    <a:pt x="9" y="26"/>
                    <a:pt x="5" y="25"/>
                    <a:pt x="1" y="24"/>
                  </a:cubicBezTo>
                  <a:cubicBezTo>
                    <a:pt x="0" y="20"/>
                    <a:pt x="2" y="17"/>
                    <a:pt x="6" y="14"/>
                  </a:cubicBezTo>
                  <a:cubicBezTo>
                    <a:pt x="12" y="10"/>
                    <a:pt x="13" y="5"/>
                    <a:pt x="10"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7" name="Freeform 198">
              <a:extLst>
                <a:ext uri="{FF2B5EF4-FFF2-40B4-BE49-F238E27FC236}">
                  <a16:creationId xmlns:a16="http://schemas.microsoft.com/office/drawing/2014/main" id="{47AC237B-349B-DFA4-EB33-2CE3745285B4}"/>
                </a:ext>
              </a:extLst>
            </p:cNvPr>
            <p:cNvSpPr>
              <a:spLocks/>
            </p:cNvSpPr>
            <p:nvPr/>
          </p:nvSpPr>
          <p:spPr bwMode="auto">
            <a:xfrm>
              <a:off x="2287646" y="2395605"/>
              <a:ext cx="10598" cy="14897"/>
            </a:xfrm>
            <a:custGeom>
              <a:avLst/>
              <a:gdLst>
                <a:gd name="T0" fmla="*/ 17 w 20"/>
                <a:gd name="T1" fmla="*/ 0 h 28"/>
                <a:gd name="T2" fmla="*/ 14 w 20"/>
                <a:gd name="T3" fmla="*/ 17 h 28"/>
                <a:gd name="T4" fmla="*/ 9 w 20"/>
                <a:gd name="T5" fmla="*/ 28 h 28"/>
                <a:gd name="T6" fmla="*/ 0 w 20"/>
                <a:gd name="T7" fmla="*/ 19 h 28"/>
                <a:gd name="T8" fmla="*/ 8 w 20"/>
                <a:gd name="T9" fmla="*/ 12 h 28"/>
                <a:gd name="T10" fmla="*/ 17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17" y="0"/>
                  </a:moveTo>
                  <a:cubicBezTo>
                    <a:pt x="19" y="6"/>
                    <a:pt x="20" y="12"/>
                    <a:pt x="14" y="17"/>
                  </a:cubicBezTo>
                  <a:cubicBezTo>
                    <a:pt x="10" y="20"/>
                    <a:pt x="9" y="24"/>
                    <a:pt x="9" y="28"/>
                  </a:cubicBezTo>
                  <a:cubicBezTo>
                    <a:pt x="6" y="24"/>
                    <a:pt x="3" y="22"/>
                    <a:pt x="0" y="19"/>
                  </a:cubicBezTo>
                  <a:cubicBezTo>
                    <a:pt x="0" y="16"/>
                    <a:pt x="3" y="13"/>
                    <a:pt x="8" y="12"/>
                  </a:cubicBezTo>
                  <a:cubicBezTo>
                    <a:pt x="15" y="11"/>
                    <a:pt x="17" y="6"/>
                    <a:pt x="17"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8" name="Freeform 199">
              <a:extLst>
                <a:ext uri="{FF2B5EF4-FFF2-40B4-BE49-F238E27FC236}">
                  <a16:creationId xmlns:a16="http://schemas.microsoft.com/office/drawing/2014/main" id="{4D561BBE-08E2-E2DA-1C03-DA606FA63D80}"/>
                </a:ext>
              </a:extLst>
            </p:cNvPr>
            <p:cNvSpPr>
              <a:spLocks/>
            </p:cNvSpPr>
            <p:nvPr/>
          </p:nvSpPr>
          <p:spPr bwMode="auto">
            <a:xfrm>
              <a:off x="2294005" y="2406246"/>
              <a:ext cx="10597" cy="10640"/>
            </a:xfrm>
            <a:custGeom>
              <a:avLst/>
              <a:gdLst>
                <a:gd name="T0" fmla="*/ 23 w 23"/>
                <a:gd name="T1" fmla="*/ 0 h 23"/>
                <a:gd name="T2" fmla="*/ 14 w 23"/>
                <a:gd name="T3" fmla="*/ 15 h 23"/>
                <a:gd name="T4" fmla="*/ 5 w 23"/>
                <a:gd name="T5" fmla="*/ 23 h 23"/>
                <a:gd name="T6" fmla="*/ 0 w 23"/>
                <a:gd name="T7" fmla="*/ 12 h 23"/>
                <a:gd name="T8" fmla="*/ 10 w 23"/>
                <a:gd name="T9" fmla="*/ 8 h 23"/>
                <a:gd name="T10" fmla="*/ 23 w 23"/>
                <a:gd name="T11" fmla="*/ 0 h 23"/>
              </a:gdLst>
              <a:ahLst/>
              <a:cxnLst>
                <a:cxn ang="0">
                  <a:pos x="T0" y="T1"/>
                </a:cxn>
                <a:cxn ang="0">
                  <a:pos x="T2" y="T3"/>
                </a:cxn>
                <a:cxn ang="0">
                  <a:pos x="T4" y="T5"/>
                </a:cxn>
                <a:cxn ang="0">
                  <a:pos x="T6" y="T7"/>
                </a:cxn>
                <a:cxn ang="0">
                  <a:pos x="T8" y="T9"/>
                </a:cxn>
                <a:cxn ang="0">
                  <a:pos x="T10" y="T11"/>
                </a:cxn>
              </a:cxnLst>
              <a:rect l="0" t="0" r="r" b="b"/>
              <a:pathLst>
                <a:path w="23" h="23">
                  <a:moveTo>
                    <a:pt x="23" y="0"/>
                  </a:moveTo>
                  <a:cubicBezTo>
                    <a:pt x="23" y="7"/>
                    <a:pt x="21" y="12"/>
                    <a:pt x="14" y="15"/>
                  </a:cubicBezTo>
                  <a:cubicBezTo>
                    <a:pt x="9" y="16"/>
                    <a:pt x="7" y="19"/>
                    <a:pt x="5" y="23"/>
                  </a:cubicBezTo>
                  <a:cubicBezTo>
                    <a:pt x="4" y="19"/>
                    <a:pt x="2" y="15"/>
                    <a:pt x="0" y="12"/>
                  </a:cubicBezTo>
                  <a:cubicBezTo>
                    <a:pt x="2" y="9"/>
                    <a:pt x="5" y="7"/>
                    <a:pt x="10" y="8"/>
                  </a:cubicBezTo>
                  <a:cubicBezTo>
                    <a:pt x="17" y="9"/>
                    <a:pt x="21" y="6"/>
                    <a:pt x="23"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1019" name="Freeform 200">
              <a:extLst>
                <a:ext uri="{FF2B5EF4-FFF2-40B4-BE49-F238E27FC236}">
                  <a16:creationId xmlns:a16="http://schemas.microsoft.com/office/drawing/2014/main" id="{2B6CDAD2-5C29-5A13-5E5C-762374E884F2}"/>
                </a:ext>
              </a:extLst>
            </p:cNvPr>
            <p:cNvSpPr>
              <a:spLocks noEditPoints="1"/>
            </p:cNvSpPr>
            <p:nvPr/>
          </p:nvSpPr>
          <p:spPr bwMode="auto">
            <a:xfrm>
              <a:off x="2204988" y="2419014"/>
              <a:ext cx="105973" cy="23408"/>
            </a:xfrm>
            <a:custGeom>
              <a:avLst/>
              <a:gdLst>
                <a:gd name="T0" fmla="*/ 180 w 209"/>
                <a:gd name="T1" fmla="*/ 35 h 45"/>
                <a:gd name="T2" fmla="*/ 195 w 209"/>
                <a:gd name="T3" fmla="*/ 28 h 45"/>
                <a:gd name="T4" fmla="*/ 179 w 209"/>
                <a:gd name="T5" fmla="*/ 13 h 45"/>
                <a:gd name="T6" fmla="*/ 202 w 209"/>
                <a:gd name="T7" fmla="*/ 5 h 45"/>
                <a:gd name="T8" fmla="*/ 192 w 209"/>
                <a:gd name="T9" fmla="*/ 8 h 45"/>
                <a:gd name="T10" fmla="*/ 191 w 209"/>
                <a:gd name="T11" fmla="*/ 17 h 45"/>
                <a:gd name="T12" fmla="*/ 197 w 209"/>
                <a:gd name="T13" fmla="*/ 41 h 45"/>
                <a:gd name="T14" fmla="*/ 163 w 209"/>
                <a:gd name="T15" fmla="*/ 41 h 45"/>
                <a:gd name="T16" fmla="*/ 171 w 209"/>
                <a:gd name="T17" fmla="*/ 3 h 45"/>
                <a:gd name="T18" fmla="*/ 163 w 209"/>
                <a:gd name="T19" fmla="*/ 41 h 45"/>
                <a:gd name="T20" fmla="*/ 155 w 209"/>
                <a:gd name="T21" fmla="*/ 10 h 45"/>
                <a:gd name="T22" fmla="*/ 144 w 209"/>
                <a:gd name="T23" fmla="*/ 41 h 45"/>
                <a:gd name="T24" fmla="*/ 136 w 209"/>
                <a:gd name="T25" fmla="*/ 3 h 45"/>
                <a:gd name="T26" fmla="*/ 143 w 209"/>
                <a:gd name="T27" fmla="*/ 9 h 45"/>
                <a:gd name="T28" fmla="*/ 115 w 209"/>
                <a:gd name="T29" fmla="*/ 24 h 45"/>
                <a:gd name="T30" fmla="*/ 110 w 209"/>
                <a:gd name="T31" fmla="*/ 36 h 45"/>
                <a:gd name="T32" fmla="*/ 117 w 209"/>
                <a:gd name="T33" fmla="*/ 24 h 45"/>
                <a:gd name="T34" fmla="*/ 113 w 209"/>
                <a:gd name="T35" fmla="*/ 41 h 45"/>
                <a:gd name="T36" fmla="*/ 99 w 209"/>
                <a:gd name="T37" fmla="*/ 22 h 45"/>
                <a:gd name="T38" fmla="*/ 113 w 209"/>
                <a:gd name="T39" fmla="*/ 9 h 45"/>
                <a:gd name="T40" fmla="*/ 96 w 209"/>
                <a:gd name="T41" fmla="*/ 5 h 45"/>
                <a:gd name="T42" fmla="*/ 125 w 209"/>
                <a:gd name="T43" fmla="*/ 15 h 45"/>
                <a:gd name="T44" fmla="*/ 119 w 209"/>
                <a:gd name="T45" fmla="*/ 42 h 45"/>
                <a:gd name="T46" fmla="*/ 113 w 209"/>
                <a:gd name="T47" fmla="*/ 41 h 45"/>
                <a:gd name="T48" fmla="*/ 55 w 209"/>
                <a:gd name="T49" fmla="*/ 12 h 45"/>
                <a:gd name="T50" fmla="*/ 41 w 209"/>
                <a:gd name="T51" fmla="*/ 32 h 45"/>
                <a:gd name="T52" fmla="*/ 35 w 209"/>
                <a:gd name="T53" fmla="*/ 37 h 45"/>
                <a:gd name="T54" fmla="*/ 62 w 209"/>
                <a:gd name="T55" fmla="*/ 8 h 45"/>
                <a:gd name="T56" fmla="*/ 35 w 209"/>
                <a:gd name="T57" fmla="*/ 37 h 45"/>
                <a:gd name="T58" fmla="*/ 89 w 209"/>
                <a:gd name="T59" fmla="*/ 36 h 45"/>
                <a:gd name="T60" fmla="*/ 73 w 209"/>
                <a:gd name="T61" fmla="*/ 36 h 45"/>
                <a:gd name="T62" fmla="*/ 81 w 209"/>
                <a:gd name="T63" fmla="*/ 3 h 45"/>
                <a:gd name="T64" fmla="*/ 0 w 209"/>
                <a:gd name="T65" fmla="*/ 40 h 45"/>
                <a:gd name="T66" fmla="*/ 13 w 209"/>
                <a:gd name="T67" fmla="*/ 36 h 45"/>
                <a:gd name="T68" fmla="*/ 9 w 209"/>
                <a:gd name="T69" fmla="*/ 24 h 45"/>
                <a:gd name="T70" fmla="*/ 11 w 209"/>
                <a:gd name="T71" fmla="*/ 3 h 45"/>
                <a:gd name="T72" fmla="*/ 22 w 209"/>
                <a:gd name="T73" fmla="*/ 9 h 45"/>
                <a:gd name="T74" fmla="*/ 8 w 209"/>
                <a:gd name="T75" fmla="*/ 14 h 45"/>
                <a:gd name="T76" fmla="*/ 26 w 209"/>
                <a:gd name="T77" fmla="*/ 27 h 45"/>
                <a:gd name="T78" fmla="*/ 0 w 209"/>
                <a:gd name="T79" fmla="*/ 40 h 45"/>
                <a:gd name="T80" fmla="*/ 204 w 209"/>
                <a:gd name="T81" fmla="*/ 4 h 45"/>
                <a:gd name="T82" fmla="*/ 203 w 209"/>
                <a:gd name="T83" fmla="*/ 3 h 45"/>
                <a:gd name="T84" fmla="*/ 205 w 209"/>
                <a:gd name="T85" fmla="*/ 4 h 45"/>
                <a:gd name="T86" fmla="*/ 205 w 209"/>
                <a:gd name="T87" fmla="*/ 7 h 45"/>
                <a:gd name="T88" fmla="*/ 206 w 209"/>
                <a:gd name="T89" fmla="*/ 7 h 45"/>
                <a:gd name="T90" fmla="*/ 207 w 209"/>
                <a:gd name="T91" fmla="*/ 3 h 45"/>
                <a:gd name="T92" fmla="*/ 208 w 209"/>
                <a:gd name="T93" fmla="*/ 3 h 45"/>
                <a:gd name="T94" fmla="*/ 209 w 209"/>
                <a:gd name="T95" fmla="*/ 7 h 45"/>
                <a:gd name="T96" fmla="*/ 208 w 209"/>
                <a:gd name="T97" fmla="*/ 4 h 45"/>
                <a:gd name="T98" fmla="*/ 207 w 209"/>
                <a:gd name="T99" fmla="*/ 7 h 45"/>
                <a:gd name="T100" fmla="*/ 207 w 209"/>
                <a:gd name="T10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 h="45">
                  <a:moveTo>
                    <a:pt x="179" y="40"/>
                  </a:moveTo>
                  <a:cubicBezTo>
                    <a:pt x="180" y="35"/>
                    <a:pt x="180" y="35"/>
                    <a:pt x="180" y="35"/>
                  </a:cubicBezTo>
                  <a:cubicBezTo>
                    <a:pt x="183" y="36"/>
                    <a:pt x="187" y="37"/>
                    <a:pt x="192" y="36"/>
                  </a:cubicBezTo>
                  <a:cubicBezTo>
                    <a:pt x="196" y="36"/>
                    <a:pt x="199" y="31"/>
                    <a:pt x="195" y="28"/>
                  </a:cubicBezTo>
                  <a:cubicBezTo>
                    <a:pt x="193" y="26"/>
                    <a:pt x="191" y="25"/>
                    <a:pt x="188" y="24"/>
                  </a:cubicBezTo>
                  <a:cubicBezTo>
                    <a:pt x="182" y="21"/>
                    <a:pt x="179" y="19"/>
                    <a:pt x="179" y="13"/>
                  </a:cubicBezTo>
                  <a:cubicBezTo>
                    <a:pt x="179" y="7"/>
                    <a:pt x="184" y="3"/>
                    <a:pt x="191" y="3"/>
                  </a:cubicBezTo>
                  <a:cubicBezTo>
                    <a:pt x="195" y="2"/>
                    <a:pt x="198" y="3"/>
                    <a:pt x="202" y="5"/>
                  </a:cubicBezTo>
                  <a:cubicBezTo>
                    <a:pt x="201" y="9"/>
                    <a:pt x="201" y="9"/>
                    <a:pt x="201" y="9"/>
                  </a:cubicBezTo>
                  <a:cubicBezTo>
                    <a:pt x="198" y="8"/>
                    <a:pt x="195" y="8"/>
                    <a:pt x="192" y="8"/>
                  </a:cubicBezTo>
                  <a:cubicBezTo>
                    <a:pt x="189" y="8"/>
                    <a:pt x="186" y="11"/>
                    <a:pt x="187" y="14"/>
                  </a:cubicBezTo>
                  <a:cubicBezTo>
                    <a:pt x="188" y="15"/>
                    <a:pt x="190" y="17"/>
                    <a:pt x="191" y="17"/>
                  </a:cubicBezTo>
                  <a:cubicBezTo>
                    <a:pt x="196" y="20"/>
                    <a:pt x="203" y="21"/>
                    <a:pt x="205" y="27"/>
                  </a:cubicBezTo>
                  <a:cubicBezTo>
                    <a:pt x="207" y="33"/>
                    <a:pt x="203" y="39"/>
                    <a:pt x="197" y="41"/>
                  </a:cubicBezTo>
                  <a:cubicBezTo>
                    <a:pt x="191" y="43"/>
                    <a:pt x="185" y="42"/>
                    <a:pt x="179" y="40"/>
                  </a:cubicBezTo>
                  <a:close/>
                  <a:moveTo>
                    <a:pt x="163" y="41"/>
                  </a:moveTo>
                  <a:cubicBezTo>
                    <a:pt x="163" y="3"/>
                    <a:pt x="163" y="3"/>
                    <a:pt x="163" y="3"/>
                  </a:cubicBezTo>
                  <a:cubicBezTo>
                    <a:pt x="171" y="3"/>
                    <a:pt x="171" y="3"/>
                    <a:pt x="171" y="3"/>
                  </a:cubicBezTo>
                  <a:cubicBezTo>
                    <a:pt x="171" y="41"/>
                    <a:pt x="171" y="41"/>
                    <a:pt x="171" y="41"/>
                  </a:cubicBezTo>
                  <a:cubicBezTo>
                    <a:pt x="163" y="41"/>
                    <a:pt x="163" y="41"/>
                    <a:pt x="163" y="41"/>
                  </a:cubicBezTo>
                  <a:close/>
                  <a:moveTo>
                    <a:pt x="156" y="3"/>
                  </a:moveTo>
                  <a:cubicBezTo>
                    <a:pt x="155" y="10"/>
                    <a:pt x="155" y="10"/>
                    <a:pt x="155" y="10"/>
                  </a:cubicBezTo>
                  <a:cubicBezTo>
                    <a:pt x="150" y="9"/>
                    <a:pt x="146" y="12"/>
                    <a:pt x="144" y="17"/>
                  </a:cubicBezTo>
                  <a:cubicBezTo>
                    <a:pt x="144" y="41"/>
                    <a:pt x="144" y="41"/>
                    <a:pt x="144" y="41"/>
                  </a:cubicBezTo>
                  <a:cubicBezTo>
                    <a:pt x="136" y="41"/>
                    <a:pt x="136" y="41"/>
                    <a:pt x="136" y="41"/>
                  </a:cubicBezTo>
                  <a:cubicBezTo>
                    <a:pt x="136" y="3"/>
                    <a:pt x="136" y="3"/>
                    <a:pt x="136" y="3"/>
                  </a:cubicBezTo>
                  <a:cubicBezTo>
                    <a:pt x="143" y="3"/>
                    <a:pt x="143" y="3"/>
                    <a:pt x="143" y="3"/>
                  </a:cubicBezTo>
                  <a:cubicBezTo>
                    <a:pt x="143" y="9"/>
                    <a:pt x="143" y="9"/>
                    <a:pt x="143" y="9"/>
                  </a:cubicBezTo>
                  <a:cubicBezTo>
                    <a:pt x="148" y="3"/>
                    <a:pt x="151" y="1"/>
                    <a:pt x="156" y="3"/>
                  </a:cubicBezTo>
                  <a:close/>
                  <a:moveTo>
                    <a:pt x="115" y="24"/>
                  </a:moveTo>
                  <a:cubicBezTo>
                    <a:pt x="108" y="23"/>
                    <a:pt x="103" y="25"/>
                    <a:pt x="102" y="30"/>
                  </a:cubicBezTo>
                  <a:cubicBezTo>
                    <a:pt x="102" y="34"/>
                    <a:pt x="104" y="37"/>
                    <a:pt x="110" y="36"/>
                  </a:cubicBezTo>
                  <a:cubicBezTo>
                    <a:pt x="112" y="36"/>
                    <a:pt x="115" y="34"/>
                    <a:pt x="117" y="33"/>
                  </a:cubicBezTo>
                  <a:cubicBezTo>
                    <a:pt x="117" y="24"/>
                    <a:pt x="117" y="24"/>
                    <a:pt x="117" y="24"/>
                  </a:cubicBezTo>
                  <a:cubicBezTo>
                    <a:pt x="115" y="24"/>
                    <a:pt x="115" y="24"/>
                    <a:pt x="115" y="24"/>
                  </a:cubicBezTo>
                  <a:close/>
                  <a:moveTo>
                    <a:pt x="113" y="41"/>
                  </a:moveTo>
                  <a:cubicBezTo>
                    <a:pt x="110" y="42"/>
                    <a:pt x="104" y="43"/>
                    <a:pt x="101" y="42"/>
                  </a:cubicBezTo>
                  <a:cubicBezTo>
                    <a:pt x="93" y="39"/>
                    <a:pt x="92" y="28"/>
                    <a:pt x="99" y="22"/>
                  </a:cubicBezTo>
                  <a:cubicBezTo>
                    <a:pt x="104" y="19"/>
                    <a:pt x="111" y="18"/>
                    <a:pt x="117" y="18"/>
                  </a:cubicBezTo>
                  <a:cubicBezTo>
                    <a:pt x="117" y="15"/>
                    <a:pt x="118" y="10"/>
                    <a:pt x="113" y="9"/>
                  </a:cubicBezTo>
                  <a:cubicBezTo>
                    <a:pt x="108" y="8"/>
                    <a:pt x="102" y="8"/>
                    <a:pt x="98" y="10"/>
                  </a:cubicBezTo>
                  <a:cubicBezTo>
                    <a:pt x="96" y="5"/>
                    <a:pt x="96" y="5"/>
                    <a:pt x="96" y="5"/>
                  </a:cubicBezTo>
                  <a:cubicBezTo>
                    <a:pt x="102" y="3"/>
                    <a:pt x="112" y="1"/>
                    <a:pt x="118" y="3"/>
                  </a:cubicBezTo>
                  <a:cubicBezTo>
                    <a:pt x="123" y="5"/>
                    <a:pt x="125" y="9"/>
                    <a:pt x="125" y="15"/>
                  </a:cubicBezTo>
                  <a:cubicBezTo>
                    <a:pt x="125" y="42"/>
                    <a:pt x="125" y="42"/>
                    <a:pt x="125" y="42"/>
                  </a:cubicBezTo>
                  <a:cubicBezTo>
                    <a:pt x="119" y="42"/>
                    <a:pt x="119" y="42"/>
                    <a:pt x="119" y="42"/>
                  </a:cubicBezTo>
                  <a:cubicBezTo>
                    <a:pt x="118" y="37"/>
                    <a:pt x="118" y="37"/>
                    <a:pt x="118" y="37"/>
                  </a:cubicBezTo>
                  <a:cubicBezTo>
                    <a:pt x="116" y="39"/>
                    <a:pt x="115" y="40"/>
                    <a:pt x="113" y="41"/>
                  </a:cubicBezTo>
                  <a:close/>
                  <a:moveTo>
                    <a:pt x="56" y="32"/>
                  </a:moveTo>
                  <a:cubicBezTo>
                    <a:pt x="58" y="27"/>
                    <a:pt x="58" y="18"/>
                    <a:pt x="55" y="12"/>
                  </a:cubicBezTo>
                  <a:cubicBezTo>
                    <a:pt x="52" y="6"/>
                    <a:pt x="44" y="7"/>
                    <a:pt x="41" y="13"/>
                  </a:cubicBezTo>
                  <a:cubicBezTo>
                    <a:pt x="38" y="18"/>
                    <a:pt x="38" y="27"/>
                    <a:pt x="41" y="32"/>
                  </a:cubicBezTo>
                  <a:cubicBezTo>
                    <a:pt x="44" y="38"/>
                    <a:pt x="53" y="38"/>
                    <a:pt x="56" y="32"/>
                  </a:cubicBezTo>
                  <a:close/>
                  <a:moveTo>
                    <a:pt x="35" y="37"/>
                  </a:moveTo>
                  <a:cubicBezTo>
                    <a:pt x="29" y="30"/>
                    <a:pt x="29" y="15"/>
                    <a:pt x="35" y="8"/>
                  </a:cubicBezTo>
                  <a:cubicBezTo>
                    <a:pt x="42" y="1"/>
                    <a:pt x="56" y="0"/>
                    <a:pt x="62" y="8"/>
                  </a:cubicBezTo>
                  <a:cubicBezTo>
                    <a:pt x="67" y="15"/>
                    <a:pt x="66" y="30"/>
                    <a:pt x="60" y="37"/>
                  </a:cubicBezTo>
                  <a:cubicBezTo>
                    <a:pt x="54" y="44"/>
                    <a:pt x="41" y="45"/>
                    <a:pt x="35" y="37"/>
                  </a:cubicBezTo>
                  <a:close/>
                  <a:moveTo>
                    <a:pt x="81" y="33"/>
                  </a:moveTo>
                  <a:cubicBezTo>
                    <a:pt x="81" y="38"/>
                    <a:pt x="85" y="37"/>
                    <a:pt x="89" y="36"/>
                  </a:cubicBezTo>
                  <a:cubicBezTo>
                    <a:pt x="89" y="38"/>
                    <a:pt x="89" y="39"/>
                    <a:pt x="90" y="41"/>
                  </a:cubicBezTo>
                  <a:cubicBezTo>
                    <a:pt x="84" y="42"/>
                    <a:pt x="73" y="45"/>
                    <a:pt x="73" y="36"/>
                  </a:cubicBezTo>
                  <a:cubicBezTo>
                    <a:pt x="73" y="3"/>
                    <a:pt x="73" y="3"/>
                    <a:pt x="73" y="3"/>
                  </a:cubicBezTo>
                  <a:cubicBezTo>
                    <a:pt x="81" y="3"/>
                    <a:pt x="81" y="3"/>
                    <a:pt x="81" y="3"/>
                  </a:cubicBezTo>
                  <a:cubicBezTo>
                    <a:pt x="81" y="13"/>
                    <a:pt x="81" y="23"/>
                    <a:pt x="81" y="33"/>
                  </a:cubicBezTo>
                  <a:close/>
                  <a:moveTo>
                    <a:pt x="0" y="40"/>
                  </a:moveTo>
                  <a:cubicBezTo>
                    <a:pt x="0" y="35"/>
                    <a:pt x="0" y="35"/>
                    <a:pt x="0" y="35"/>
                  </a:cubicBezTo>
                  <a:cubicBezTo>
                    <a:pt x="4" y="36"/>
                    <a:pt x="8" y="37"/>
                    <a:pt x="13" y="36"/>
                  </a:cubicBezTo>
                  <a:cubicBezTo>
                    <a:pt x="17" y="36"/>
                    <a:pt x="20" y="31"/>
                    <a:pt x="16" y="28"/>
                  </a:cubicBezTo>
                  <a:cubicBezTo>
                    <a:pt x="14" y="26"/>
                    <a:pt x="11" y="25"/>
                    <a:pt x="9" y="24"/>
                  </a:cubicBezTo>
                  <a:cubicBezTo>
                    <a:pt x="3" y="21"/>
                    <a:pt x="0" y="19"/>
                    <a:pt x="0" y="13"/>
                  </a:cubicBezTo>
                  <a:cubicBezTo>
                    <a:pt x="0" y="7"/>
                    <a:pt x="5" y="3"/>
                    <a:pt x="11" y="3"/>
                  </a:cubicBezTo>
                  <a:cubicBezTo>
                    <a:pt x="16" y="2"/>
                    <a:pt x="19" y="3"/>
                    <a:pt x="23" y="5"/>
                  </a:cubicBezTo>
                  <a:cubicBezTo>
                    <a:pt x="22" y="9"/>
                    <a:pt x="22" y="9"/>
                    <a:pt x="22" y="9"/>
                  </a:cubicBezTo>
                  <a:cubicBezTo>
                    <a:pt x="19" y="8"/>
                    <a:pt x="16" y="8"/>
                    <a:pt x="13" y="8"/>
                  </a:cubicBezTo>
                  <a:cubicBezTo>
                    <a:pt x="10" y="8"/>
                    <a:pt x="7" y="11"/>
                    <a:pt x="8" y="14"/>
                  </a:cubicBezTo>
                  <a:cubicBezTo>
                    <a:pt x="9" y="15"/>
                    <a:pt x="11" y="17"/>
                    <a:pt x="12" y="17"/>
                  </a:cubicBezTo>
                  <a:cubicBezTo>
                    <a:pt x="17" y="20"/>
                    <a:pt x="24" y="21"/>
                    <a:pt x="26" y="27"/>
                  </a:cubicBezTo>
                  <a:cubicBezTo>
                    <a:pt x="28" y="33"/>
                    <a:pt x="24" y="39"/>
                    <a:pt x="18" y="41"/>
                  </a:cubicBezTo>
                  <a:cubicBezTo>
                    <a:pt x="12" y="43"/>
                    <a:pt x="6" y="42"/>
                    <a:pt x="0" y="40"/>
                  </a:cubicBezTo>
                  <a:close/>
                  <a:moveTo>
                    <a:pt x="204" y="7"/>
                  </a:moveTo>
                  <a:cubicBezTo>
                    <a:pt x="204" y="4"/>
                    <a:pt x="204" y="4"/>
                    <a:pt x="204" y="4"/>
                  </a:cubicBezTo>
                  <a:cubicBezTo>
                    <a:pt x="203" y="4"/>
                    <a:pt x="203" y="4"/>
                    <a:pt x="203" y="4"/>
                  </a:cubicBezTo>
                  <a:cubicBezTo>
                    <a:pt x="203" y="3"/>
                    <a:pt x="203" y="3"/>
                    <a:pt x="203" y="3"/>
                  </a:cubicBezTo>
                  <a:cubicBezTo>
                    <a:pt x="205" y="3"/>
                    <a:pt x="205" y="3"/>
                    <a:pt x="205" y="3"/>
                  </a:cubicBezTo>
                  <a:cubicBezTo>
                    <a:pt x="205" y="4"/>
                    <a:pt x="205" y="4"/>
                    <a:pt x="205" y="4"/>
                  </a:cubicBezTo>
                  <a:cubicBezTo>
                    <a:pt x="205" y="4"/>
                    <a:pt x="205" y="4"/>
                    <a:pt x="205" y="4"/>
                  </a:cubicBezTo>
                  <a:cubicBezTo>
                    <a:pt x="205" y="7"/>
                    <a:pt x="205" y="7"/>
                    <a:pt x="205" y="7"/>
                  </a:cubicBezTo>
                  <a:cubicBezTo>
                    <a:pt x="204" y="7"/>
                    <a:pt x="204" y="7"/>
                    <a:pt x="204" y="7"/>
                  </a:cubicBezTo>
                  <a:close/>
                  <a:moveTo>
                    <a:pt x="206" y="7"/>
                  </a:moveTo>
                  <a:cubicBezTo>
                    <a:pt x="206" y="3"/>
                    <a:pt x="206" y="3"/>
                    <a:pt x="206" y="3"/>
                  </a:cubicBezTo>
                  <a:cubicBezTo>
                    <a:pt x="207" y="3"/>
                    <a:pt x="207" y="3"/>
                    <a:pt x="207" y="3"/>
                  </a:cubicBezTo>
                  <a:cubicBezTo>
                    <a:pt x="207" y="6"/>
                    <a:pt x="207" y="6"/>
                    <a:pt x="207" y="6"/>
                  </a:cubicBezTo>
                  <a:cubicBezTo>
                    <a:pt x="208" y="3"/>
                    <a:pt x="208" y="3"/>
                    <a:pt x="208" y="3"/>
                  </a:cubicBezTo>
                  <a:cubicBezTo>
                    <a:pt x="209" y="3"/>
                    <a:pt x="209" y="3"/>
                    <a:pt x="209" y="3"/>
                  </a:cubicBezTo>
                  <a:cubicBezTo>
                    <a:pt x="209" y="7"/>
                    <a:pt x="209" y="7"/>
                    <a:pt x="209" y="7"/>
                  </a:cubicBezTo>
                  <a:cubicBezTo>
                    <a:pt x="208" y="7"/>
                    <a:pt x="208" y="7"/>
                    <a:pt x="208" y="7"/>
                  </a:cubicBezTo>
                  <a:cubicBezTo>
                    <a:pt x="208" y="4"/>
                    <a:pt x="208" y="4"/>
                    <a:pt x="208" y="4"/>
                  </a:cubicBezTo>
                  <a:cubicBezTo>
                    <a:pt x="208" y="7"/>
                    <a:pt x="208" y="7"/>
                    <a:pt x="208" y="7"/>
                  </a:cubicBezTo>
                  <a:cubicBezTo>
                    <a:pt x="207" y="7"/>
                    <a:pt x="207" y="7"/>
                    <a:pt x="207" y="7"/>
                  </a:cubicBezTo>
                  <a:cubicBezTo>
                    <a:pt x="207" y="4"/>
                    <a:pt x="207" y="4"/>
                    <a:pt x="207" y="4"/>
                  </a:cubicBezTo>
                  <a:cubicBezTo>
                    <a:pt x="207" y="7"/>
                    <a:pt x="207" y="7"/>
                    <a:pt x="207" y="7"/>
                  </a:cubicBezTo>
                  <a:cubicBezTo>
                    <a:pt x="206" y="7"/>
                    <a:pt x="206" y="7"/>
                    <a:pt x="206" y="7"/>
                  </a:cubicBezTo>
                  <a:close/>
                </a:path>
              </a:pathLst>
            </a:custGeom>
            <a:solidFill>
              <a:srgbClr val="28516A"/>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grpSp>
        <p:nvGrpSpPr>
          <p:cNvPr id="293" name="Group 292">
            <a:extLst>
              <a:ext uri="{FF2B5EF4-FFF2-40B4-BE49-F238E27FC236}">
                <a16:creationId xmlns:a16="http://schemas.microsoft.com/office/drawing/2014/main" id="{2C754CF6-C56C-AC0F-A0E2-E813825F0E67}"/>
              </a:ext>
            </a:extLst>
          </p:cNvPr>
          <p:cNvGrpSpPr/>
          <p:nvPr/>
        </p:nvGrpSpPr>
        <p:grpSpPr>
          <a:xfrm>
            <a:off x="651856" y="1601751"/>
            <a:ext cx="314824" cy="267093"/>
            <a:chOff x="6160955" y="5454395"/>
            <a:chExt cx="419765" cy="356124"/>
          </a:xfrm>
          <a:solidFill>
            <a:srgbClr val="000000"/>
          </a:solidFill>
        </p:grpSpPr>
        <p:sp>
          <p:nvSpPr>
            <p:cNvPr id="294" name="Freeform 207">
              <a:extLst>
                <a:ext uri="{FF2B5EF4-FFF2-40B4-BE49-F238E27FC236}">
                  <a16:creationId xmlns:a16="http://schemas.microsoft.com/office/drawing/2014/main" id="{874141BD-A529-31FF-C6FB-99EF859CC245}"/>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5" name="Rectangle 208">
              <a:extLst>
                <a:ext uri="{FF2B5EF4-FFF2-40B4-BE49-F238E27FC236}">
                  <a16:creationId xmlns:a16="http://schemas.microsoft.com/office/drawing/2014/main" id="{47738B8D-89E2-A5E7-0849-58DE23992E3C}"/>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6" name="Freeform 209">
              <a:extLst>
                <a:ext uri="{FF2B5EF4-FFF2-40B4-BE49-F238E27FC236}">
                  <a16:creationId xmlns:a16="http://schemas.microsoft.com/office/drawing/2014/main" id="{54D7D387-B8E4-EA61-763F-89379A3B06EA}"/>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7" name="Freeform 210">
              <a:extLst>
                <a:ext uri="{FF2B5EF4-FFF2-40B4-BE49-F238E27FC236}">
                  <a16:creationId xmlns:a16="http://schemas.microsoft.com/office/drawing/2014/main" id="{827106B7-2844-57F6-66FE-319AEDDA5CAD}"/>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8" name="Freeform 211">
              <a:extLst>
                <a:ext uri="{FF2B5EF4-FFF2-40B4-BE49-F238E27FC236}">
                  <a16:creationId xmlns:a16="http://schemas.microsoft.com/office/drawing/2014/main" id="{5A12FBB2-A39F-3FDF-5E36-DB95C93709DC}"/>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99" name="Freeform 212">
              <a:extLst>
                <a:ext uri="{FF2B5EF4-FFF2-40B4-BE49-F238E27FC236}">
                  <a16:creationId xmlns:a16="http://schemas.microsoft.com/office/drawing/2014/main" id="{2F8FA29C-51AE-F8A2-C438-E4F006F49858}"/>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0" name="Freeform 213">
              <a:extLst>
                <a:ext uri="{FF2B5EF4-FFF2-40B4-BE49-F238E27FC236}">
                  <a16:creationId xmlns:a16="http://schemas.microsoft.com/office/drawing/2014/main" id="{FC9FA97F-A366-9BF6-D0A0-A7D296026C29}"/>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1" name="Freeform 214">
              <a:extLst>
                <a:ext uri="{FF2B5EF4-FFF2-40B4-BE49-F238E27FC236}">
                  <a16:creationId xmlns:a16="http://schemas.microsoft.com/office/drawing/2014/main" id="{FF13B547-77FD-BF27-D290-3106C5A82FEB}"/>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2" name="Freeform 215">
              <a:extLst>
                <a:ext uri="{FF2B5EF4-FFF2-40B4-BE49-F238E27FC236}">
                  <a16:creationId xmlns:a16="http://schemas.microsoft.com/office/drawing/2014/main" id="{06439316-476F-7318-FA01-BD39BC3E8334}"/>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303" name="Group 302">
              <a:extLst>
                <a:ext uri="{FF2B5EF4-FFF2-40B4-BE49-F238E27FC236}">
                  <a16:creationId xmlns:a16="http://schemas.microsoft.com/office/drawing/2014/main" id="{7D583023-685B-8A84-B2CB-7549D5153738}"/>
                </a:ext>
              </a:extLst>
            </p:cNvPr>
            <p:cNvGrpSpPr/>
            <p:nvPr/>
          </p:nvGrpSpPr>
          <p:grpSpPr>
            <a:xfrm>
              <a:off x="6160955" y="5454395"/>
              <a:ext cx="419765" cy="356124"/>
              <a:chOff x="6160955" y="5454395"/>
              <a:chExt cx="419765" cy="356124"/>
            </a:xfrm>
            <a:grpFill/>
          </p:grpSpPr>
          <p:sp>
            <p:nvSpPr>
              <p:cNvPr id="304" name="Freeform 350">
                <a:extLst>
                  <a:ext uri="{FF2B5EF4-FFF2-40B4-BE49-F238E27FC236}">
                    <a16:creationId xmlns:a16="http://schemas.microsoft.com/office/drawing/2014/main" id="{A0AB5F1D-5B52-09F7-B9DC-330062DC21DF}"/>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05" name="Freeform 351">
                <a:extLst>
                  <a:ext uri="{FF2B5EF4-FFF2-40B4-BE49-F238E27FC236}">
                    <a16:creationId xmlns:a16="http://schemas.microsoft.com/office/drawing/2014/main" id="{B9ECC2E9-E455-6BC7-4CF0-663B207EE9E3}"/>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sp>
        <p:nvSpPr>
          <p:cNvPr id="734" name="Freeform 296">
            <a:extLst>
              <a:ext uri="{FF2B5EF4-FFF2-40B4-BE49-F238E27FC236}">
                <a16:creationId xmlns:a16="http://schemas.microsoft.com/office/drawing/2014/main" id="{103BB717-4CB6-3056-873E-E1A1718DE706}"/>
              </a:ext>
            </a:extLst>
          </p:cNvPr>
          <p:cNvSpPr>
            <a:spLocks/>
          </p:cNvSpPr>
          <p:nvPr/>
        </p:nvSpPr>
        <p:spPr bwMode="auto">
          <a:xfrm>
            <a:off x="1727200" y="1779588"/>
            <a:ext cx="12700" cy="14287"/>
          </a:xfrm>
          <a:custGeom>
            <a:avLst/>
            <a:gdLst>
              <a:gd name="T0" fmla="*/ 21 w 32"/>
              <a:gd name="T1" fmla="*/ 31 h 39"/>
              <a:gd name="T2" fmla="*/ 30 w 32"/>
              <a:gd name="T3" fmla="*/ 17 h 39"/>
              <a:gd name="T4" fmla="*/ 32 w 32"/>
              <a:gd name="T5" fmla="*/ 4 h 39"/>
              <a:gd name="T6" fmla="*/ 32 w 32"/>
              <a:gd name="T7" fmla="*/ 2 h 39"/>
              <a:gd name="T8" fmla="*/ 32 w 32"/>
              <a:gd name="T9" fmla="*/ 0 h 39"/>
              <a:gd name="T10" fmla="*/ 7 w 32"/>
              <a:gd name="T11" fmla="*/ 14 h 39"/>
              <a:gd name="T12" fmla="*/ 0 w 32"/>
              <a:gd name="T13" fmla="*/ 39 h 39"/>
              <a:gd name="T14" fmla="*/ 10 w 32"/>
              <a:gd name="T15" fmla="*/ 38 h 39"/>
              <a:gd name="T16" fmla="*/ 21 w 32"/>
              <a:gd name="T17"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1" y="31"/>
                </a:moveTo>
                <a:cubicBezTo>
                  <a:pt x="25" y="27"/>
                  <a:pt x="28" y="22"/>
                  <a:pt x="30" y="17"/>
                </a:cubicBezTo>
                <a:cubicBezTo>
                  <a:pt x="32" y="12"/>
                  <a:pt x="32" y="8"/>
                  <a:pt x="32" y="4"/>
                </a:cubicBezTo>
                <a:cubicBezTo>
                  <a:pt x="32" y="3"/>
                  <a:pt x="32" y="3"/>
                  <a:pt x="32" y="2"/>
                </a:cubicBezTo>
                <a:cubicBezTo>
                  <a:pt x="32" y="1"/>
                  <a:pt x="32" y="1"/>
                  <a:pt x="32" y="0"/>
                </a:cubicBezTo>
                <a:cubicBezTo>
                  <a:pt x="21" y="2"/>
                  <a:pt x="12" y="7"/>
                  <a:pt x="7" y="14"/>
                </a:cubicBezTo>
                <a:cubicBezTo>
                  <a:pt x="3" y="21"/>
                  <a:pt x="0" y="30"/>
                  <a:pt x="0" y="39"/>
                </a:cubicBezTo>
                <a:cubicBezTo>
                  <a:pt x="4" y="39"/>
                  <a:pt x="8" y="38"/>
                  <a:pt x="10" y="38"/>
                </a:cubicBezTo>
                <a:cubicBezTo>
                  <a:pt x="14" y="36"/>
                  <a:pt x="17" y="34"/>
                  <a:pt x="21" y="3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735" name="Freeform 297">
            <a:extLst>
              <a:ext uri="{FF2B5EF4-FFF2-40B4-BE49-F238E27FC236}">
                <a16:creationId xmlns:a16="http://schemas.microsoft.com/office/drawing/2014/main" id="{B721F00E-FA44-847F-40DD-91E5358F7058}"/>
              </a:ext>
            </a:extLst>
          </p:cNvPr>
          <p:cNvSpPr>
            <a:spLocks/>
          </p:cNvSpPr>
          <p:nvPr/>
        </p:nvSpPr>
        <p:spPr bwMode="auto">
          <a:xfrm>
            <a:off x="1701800" y="1793875"/>
            <a:ext cx="52388" cy="47625"/>
          </a:xfrm>
          <a:custGeom>
            <a:avLst/>
            <a:gdLst>
              <a:gd name="T0" fmla="*/ 121 w 136"/>
              <a:gd name="T1" fmla="*/ 69 h 125"/>
              <a:gd name="T2" fmla="*/ 114 w 136"/>
              <a:gd name="T3" fmla="*/ 47 h 125"/>
              <a:gd name="T4" fmla="*/ 120 w 136"/>
              <a:gd name="T5" fmla="*/ 27 h 125"/>
              <a:gd name="T6" fmla="*/ 131 w 136"/>
              <a:gd name="T7" fmla="*/ 16 h 125"/>
              <a:gd name="T8" fmla="*/ 121 w 136"/>
              <a:gd name="T9" fmla="*/ 6 h 125"/>
              <a:gd name="T10" fmla="*/ 101 w 136"/>
              <a:gd name="T11" fmla="*/ 0 h 125"/>
              <a:gd name="T12" fmla="*/ 84 w 136"/>
              <a:gd name="T13" fmla="*/ 3 h 125"/>
              <a:gd name="T14" fmla="*/ 70 w 136"/>
              <a:gd name="T15" fmla="*/ 6 h 125"/>
              <a:gd name="T16" fmla="*/ 56 w 136"/>
              <a:gd name="T17" fmla="*/ 3 h 125"/>
              <a:gd name="T18" fmla="*/ 39 w 136"/>
              <a:gd name="T19" fmla="*/ 0 h 125"/>
              <a:gd name="T20" fmla="*/ 11 w 136"/>
              <a:gd name="T21" fmla="*/ 14 h 125"/>
              <a:gd name="T22" fmla="*/ 0 w 136"/>
              <a:gd name="T23" fmla="*/ 51 h 125"/>
              <a:gd name="T24" fmla="*/ 15 w 136"/>
              <a:gd name="T25" fmla="*/ 100 h 125"/>
              <a:gd name="T26" fmla="*/ 44 w 136"/>
              <a:gd name="T27" fmla="*/ 125 h 125"/>
              <a:gd name="T28" fmla="*/ 57 w 136"/>
              <a:gd name="T29" fmla="*/ 122 h 125"/>
              <a:gd name="T30" fmla="*/ 71 w 136"/>
              <a:gd name="T31" fmla="*/ 118 h 125"/>
              <a:gd name="T32" fmla="*/ 85 w 136"/>
              <a:gd name="T33" fmla="*/ 121 h 125"/>
              <a:gd name="T34" fmla="*/ 99 w 136"/>
              <a:gd name="T35" fmla="*/ 125 h 125"/>
              <a:gd name="T36" fmla="*/ 124 w 136"/>
              <a:gd name="T37" fmla="*/ 106 h 125"/>
              <a:gd name="T38" fmla="*/ 136 w 136"/>
              <a:gd name="T39" fmla="*/ 81 h 125"/>
              <a:gd name="T40" fmla="*/ 121 w 136"/>
              <a:gd name="T41" fmla="*/ 6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25">
                <a:moveTo>
                  <a:pt x="121" y="69"/>
                </a:moveTo>
                <a:cubicBezTo>
                  <a:pt x="116" y="62"/>
                  <a:pt x="114" y="55"/>
                  <a:pt x="114" y="47"/>
                </a:cubicBezTo>
                <a:cubicBezTo>
                  <a:pt x="114" y="40"/>
                  <a:pt x="116" y="33"/>
                  <a:pt x="120" y="27"/>
                </a:cubicBezTo>
                <a:cubicBezTo>
                  <a:pt x="123" y="24"/>
                  <a:pt x="126" y="20"/>
                  <a:pt x="131" y="16"/>
                </a:cubicBezTo>
                <a:cubicBezTo>
                  <a:pt x="128" y="11"/>
                  <a:pt x="125" y="8"/>
                  <a:pt x="121" y="6"/>
                </a:cubicBezTo>
                <a:cubicBezTo>
                  <a:pt x="115" y="2"/>
                  <a:pt x="108" y="0"/>
                  <a:pt x="101" y="0"/>
                </a:cubicBezTo>
                <a:cubicBezTo>
                  <a:pt x="96" y="0"/>
                  <a:pt x="90" y="1"/>
                  <a:pt x="84" y="3"/>
                </a:cubicBezTo>
                <a:cubicBezTo>
                  <a:pt x="77" y="5"/>
                  <a:pt x="73" y="6"/>
                  <a:pt x="70" y="6"/>
                </a:cubicBezTo>
                <a:cubicBezTo>
                  <a:pt x="68" y="6"/>
                  <a:pt x="63" y="5"/>
                  <a:pt x="56" y="3"/>
                </a:cubicBezTo>
                <a:cubicBezTo>
                  <a:pt x="50" y="1"/>
                  <a:pt x="44" y="0"/>
                  <a:pt x="39" y="0"/>
                </a:cubicBezTo>
                <a:cubicBezTo>
                  <a:pt x="28" y="0"/>
                  <a:pt x="19" y="5"/>
                  <a:pt x="11" y="14"/>
                </a:cubicBezTo>
                <a:cubicBezTo>
                  <a:pt x="4" y="24"/>
                  <a:pt x="0" y="36"/>
                  <a:pt x="0" y="51"/>
                </a:cubicBezTo>
                <a:cubicBezTo>
                  <a:pt x="0" y="67"/>
                  <a:pt x="5" y="83"/>
                  <a:pt x="15" y="100"/>
                </a:cubicBezTo>
                <a:cubicBezTo>
                  <a:pt x="24" y="116"/>
                  <a:pt x="34" y="125"/>
                  <a:pt x="44" y="125"/>
                </a:cubicBezTo>
                <a:cubicBezTo>
                  <a:pt x="47" y="125"/>
                  <a:pt x="52" y="124"/>
                  <a:pt x="57" y="122"/>
                </a:cubicBezTo>
                <a:cubicBezTo>
                  <a:pt x="62" y="119"/>
                  <a:pt x="67" y="118"/>
                  <a:pt x="71" y="118"/>
                </a:cubicBezTo>
                <a:cubicBezTo>
                  <a:pt x="75" y="118"/>
                  <a:pt x="80" y="119"/>
                  <a:pt x="85" y="121"/>
                </a:cubicBezTo>
                <a:cubicBezTo>
                  <a:pt x="91" y="124"/>
                  <a:pt x="96" y="125"/>
                  <a:pt x="99" y="125"/>
                </a:cubicBezTo>
                <a:cubicBezTo>
                  <a:pt x="107" y="125"/>
                  <a:pt x="116" y="118"/>
                  <a:pt x="124" y="106"/>
                </a:cubicBezTo>
                <a:cubicBezTo>
                  <a:pt x="130" y="97"/>
                  <a:pt x="134" y="89"/>
                  <a:pt x="136" y="81"/>
                </a:cubicBezTo>
                <a:cubicBezTo>
                  <a:pt x="130" y="79"/>
                  <a:pt x="125" y="75"/>
                  <a:pt x="121" y="69"/>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307" name="Group 306">
            <a:extLst>
              <a:ext uri="{FF2B5EF4-FFF2-40B4-BE49-F238E27FC236}">
                <a16:creationId xmlns:a16="http://schemas.microsoft.com/office/drawing/2014/main" id="{9C9CAB83-7633-4688-7397-54E2747538E6}"/>
              </a:ext>
            </a:extLst>
          </p:cNvPr>
          <p:cNvGrpSpPr/>
          <p:nvPr/>
        </p:nvGrpSpPr>
        <p:grpSpPr>
          <a:xfrm>
            <a:off x="1472052" y="1601751"/>
            <a:ext cx="314824" cy="267093"/>
            <a:chOff x="6160955" y="5454395"/>
            <a:chExt cx="419765" cy="356124"/>
          </a:xfrm>
          <a:solidFill>
            <a:srgbClr val="000000"/>
          </a:solidFill>
        </p:grpSpPr>
        <p:sp>
          <p:nvSpPr>
            <p:cNvPr id="308" name="Freeform 207">
              <a:extLst>
                <a:ext uri="{FF2B5EF4-FFF2-40B4-BE49-F238E27FC236}">
                  <a16:creationId xmlns:a16="http://schemas.microsoft.com/office/drawing/2014/main" id="{5397DDFF-D4AA-BDF0-F36D-B37BC5B3B56A}"/>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09" name="Rectangle 208">
              <a:extLst>
                <a:ext uri="{FF2B5EF4-FFF2-40B4-BE49-F238E27FC236}">
                  <a16:creationId xmlns:a16="http://schemas.microsoft.com/office/drawing/2014/main" id="{7E699681-08D9-AF5D-2EBF-A13CD4C1A7E4}"/>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10" name="Freeform 209">
              <a:extLst>
                <a:ext uri="{FF2B5EF4-FFF2-40B4-BE49-F238E27FC236}">
                  <a16:creationId xmlns:a16="http://schemas.microsoft.com/office/drawing/2014/main" id="{3CC7B5AB-8A79-EA3C-027D-FC6D3C03E6FF}"/>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11" name="Freeform 210">
              <a:extLst>
                <a:ext uri="{FF2B5EF4-FFF2-40B4-BE49-F238E27FC236}">
                  <a16:creationId xmlns:a16="http://schemas.microsoft.com/office/drawing/2014/main" id="{D33C8797-0A66-9F2C-DE13-4F8E0B7CDE1A}"/>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12" name="Freeform 211">
              <a:extLst>
                <a:ext uri="{FF2B5EF4-FFF2-40B4-BE49-F238E27FC236}">
                  <a16:creationId xmlns:a16="http://schemas.microsoft.com/office/drawing/2014/main" id="{1C6335DE-693D-8760-AC0F-7CDCC82623D6}"/>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13" name="Freeform 212">
              <a:extLst>
                <a:ext uri="{FF2B5EF4-FFF2-40B4-BE49-F238E27FC236}">
                  <a16:creationId xmlns:a16="http://schemas.microsoft.com/office/drawing/2014/main" id="{C2ACC944-B5DE-BBE5-4E92-52DECDC97732}"/>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14" name="Freeform 213">
              <a:extLst>
                <a:ext uri="{FF2B5EF4-FFF2-40B4-BE49-F238E27FC236}">
                  <a16:creationId xmlns:a16="http://schemas.microsoft.com/office/drawing/2014/main" id="{2B3952CC-D5DD-6FFB-5537-00E4C0A2FED6}"/>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15" name="Freeform 214">
              <a:extLst>
                <a:ext uri="{FF2B5EF4-FFF2-40B4-BE49-F238E27FC236}">
                  <a16:creationId xmlns:a16="http://schemas.microsoft.com/office/drawing/2014/main" id="{211AB049-4576-4AC0-51E2-327F6614D3D4}"/>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16" name="Freeform 215">
              <a:extLst>
                <a:ext uri="{FF2B5EF4-FFF2-40B4-BE49-F238E27FC236}">
                  <a16:creationId xmlns:a16="http://schemas.microsoft.com/office/drawing/2014/main" id="{6CBA851B-0947-707A-B46A-123A15ADB661}"/>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317" name="Group 316">
              <a:extLst>
                <a:ext uri="{FF2B5EF4-FFF2-40B4-BE49-F238E27FC236}">
                  <a16:creationId xmlns:a16="http://schemas.microsoft.com/office/drawing/2014/main" id="{70DC04AA-224C-658E-FA0D-F22624443F96}"/>
                </a:ext>
              </a:extLst>
            </p:cNvPr>
            <p:cNvGrpSpPr/>
            <p:nvPr/>
          </p:nvGrpSpPr>
          <p:grpSpPr>
            <a:xfrm>
              <a:off x="6160955" y="5454395"/>
              <a:ext cx="419765" cy="356124"/>
              <a:chOff x="6160955" y="5454395"/>
              <a:chExt cx="419765" cy="356124"/>
            </a:xfrm>
            <a:grpFill/>
          </p:grpSpPr>
          <p:sp>
            <p:nvSpPr>
              <p:cNvPr id="318" name="Freeform 350">
                <a:extLst>
                  <a:ext uri="{FF2B5EF4-FFF2-40B4-BE49-F238E27FC236}">
                    <a16:creationId xmlns:a16="http://schemas.microsoft.com/office/drawing/2014/main" id="{9AF19513-D712-5664-2695-F3E670FABC70}"/>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19" name="Freeform 351">
                <a:extLst>
                  <a:ext uri="{FF2B5EF4-FFF2-40B4-BE49-F238E27FC236}">
                    <a16:creationId xmlns:a16="http://schemas.microsoft.com/office/drawing/2014/main" id="{DCEECD2E-E4D5-464D-5EF8-F1F4F6B931C3}"/>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sp>
        <p:nvSpPr>
          <p:cNvPr id="20" name="Freeform 9">
            <a:extLst>
              <a:ext uri="{FF2B5EF4-FFF2-40B4-BE49-F238E27FC236}">
                <a16:creationId xmlns:a16="http://schemas.microsoft.com/office/drawing/2014/main" id="{6C791F23-1C39-E007-60A6-79340E4DEC4E}"/>
              </a:ext>
            </a:extLst>
          </p:cNvPr>
          <p:cNvSpPr>
            <a:spLocks noEditPoints="1"/>
          </p:cNvSpPr>
          <p:nvPr/>
        </p:nvSpPr>
        <p:spPr bwMode="auto">
          <a:xfrm>
            <a:off x="2562225" y="1781175"/>
            <a:ext cx="53975" cy="53975"/>
          </a:xfrm>
          <a:custGeom>
            <a:avLst/>
            <a:gdLst>
              <a:gd name="T0" fmla="*/ 591 w 611"/>
              <a:gd name="T1" fmla="*/ 518 h 603"/>
              <a:gd name="T2" fmla="*/ 415 w 611"/>
              <a:gd name="T3" fmla="*/ 342 h 603"/>
              <a:gd name="T4" fmla="*/ 449 w 611"/>
              <a:gd name="T5" fmla="*/ 224 h 603"/>
              <a:gd name="T6" fmla="*/ 225 w 611"/>
              <a:gd name="T7" fmla="*/ 0 h 603"/>
              <a:gd name="T8" fmla="*/ 0 w 611"/>
              <a:gd name="T9" fmla="*/ 224 h 603"/>
              <a:gd name="T10" fmla="*/ 225 w 611"/>
              <a:gd name="T11" fmla="*/ 448 h 603"/>
              <a:gd name="T12" fmla="*/ 345 w 611"/>
              <a:gd name="T13" fmla="*/ 413 h 603"/>
              <a:gd name="T14" fmla="*/ 521 w 611"/>
              <a:gd name="T15" fmla="*/ 589 h 603"/>
              <a:gd name="T16" fmla="*/ 556 w 611"/>
              <a:gd name="T17" fmla="*/ 603 h 603"/>
              <a:gd name="T18" fmla="*/ 591 w 611"/>
              <a:gd name="T19" fmla="*/ 589 h 603"/>
              <a:gd name="T20" fmla="*/ 591 w 611"/>
              <a:gd name="T21" fmla="*/ 518 h 603"/>
              <a:gd name="T22" fmla="*/ 100 w 611"/>
              <a:gd name="T23" fmla="*/ 224 h 603"/>
              <a:gd name="T24" fmla="*/ 225 w 611"/>
              <a:gd name="T25" fmla="*/ 100 h 603"/>
              <a:gd name="T26" fmla="*/ 349 w 611"/>
              <a:gd name="T27" fmla="*/ 224 h 603"/>
              <a:gd name="T28" fmla="*/ 225 w 611"/>
              <a:gd name="T29" fmla="*/ 348 h 603"/>
              <a:gd name="T30" fmla="*/ 100 w 611"/>
              <a:gd name="T31" fmla="*/ 22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1" h="603">
                <a:moveTo>
                  <a:pt x="591" y="518"/>
                </a:moveTo>
                <a:cubicBezTo>
                  <a:pt x="415" y="342"/>
                  <a:pt x="415" y="342"/>
                  <a:pt x="415" y="342"/>
                </a:cubicBezTo>
                <a:cubicBezTo>
                  <a:pt x="437" y="307"/>
                  <a:pt x="449" y="267"/>
                  <a:pt x="449" y="224"/>
                </a:cubicBezTo>
                <a:cubicBezTo>
                  <a:pt x="449" y="100"/>
                  <a:pt x="348" y="0"/>
                  <a:pt x="225" y="0"/>
                </a:cubicBezTo>
                <a:cubicBezTo>
                  <a:pt x="101" y="0"/>
                  <a:pt x="0" y="100"/>
                  <a:pt x="0" y="224"/>
                </a:cubicBezTo>
                <a:cubicBezTo>
                  <a:pt x="0" y="348"/>
                  <a:pt x="101" y="448"/>
                  <a:pt x="225" y="448"/>
                </a:cubicBezTo>
                <a:cubicBezTo>
                  <a:pt x="269" y="448"/>
                  <a:pt x="310" y="435"/>
                  <a:pt x="345" y="413"/>
                </a:cubicBezTo>
                <a:cubicBezTo>
                  <a:pt x="521" y="589"/>
                  <a:pt x="521" y="589"/>
                  <a:pt x="521" y="589"/>
                </a:cubicBezTo>
                <a:cubicBezTo>
                  <a:pt x="530" y="598"/>
                  <a:pt x="543" y="603"/>
                  <a:pt x="556" y="603"/>
                </a:cubicBezTo>
                <a:cubicBezTo>
                  <a:pt x="569" y="603"/>
                  <a:pt x="582" y="598"/>
                  <a:pt x="591" y="589"/>
                </a:cubicBezTo>
                <a:cubicBezTo>
                  <a:pt x="611" y="569"/>
                  <a:pt x="611" y="537"/>
                  <a:pt x="591" y="518"/>
                </a:cubicBezTo>
                <a:close/>
                <a:moveTo>
                  <a:pt x="100" y="224"/>
                </a:moveTo>
                <a:cubicBezTo>
                  <a:pt x="100" y="155"/>
                  <a:pt x="156" y="100"/>
                  <a:pt x="225" y="100"/>
                </a:cubicBezTo>
                <a:cubicBezTo>
                  <a:pt x="293" y="100"/>
                  <a:pt x="349" y="155"/>
                  <a:pt x="349" y="224"/>
                </a:cubicBezTo>
                <a:cubicBezTo>
                  <a:pt x="349" y="292"/>
                  <a:pt x="293" y="348"/>
                  <a:pt x="225" y="348"/>
                </a:cubicBezTo>
                <a:cubicBezTo>
                  <a:pt x="156" y="348"/>
                  <a:pt x="100" y="292"/>
                  <a:pt x="100" y="224"/>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328" name="Group 327">
            <a:extLst>
              <a:ext uri="{FF2B5EF4-FFF2-40B4-BE49-F238E27FC236}">
                <a16:creationId xmlns:a16="http://schemas.microsoft.com/office/drawing/2014/main" id="{63CB7809-9C90-E542-ABB8-106A1FF1D85C}"/>
              </a:ext>
            </a:extLst>
          </p:cNvPr>
          <p:cNvGrpSpPr/>
          <p:nvPr/>
        </p:nvGrpSpPr>
        <p:grpSpPr>
          <a:xfrm>
            <a:off x="2332747" y="1601751"/>
            <a:ext cx="314824" cy="267093"/>
            <a:chOff x="6160955" y="5454395"/>
            <a:chExt cx="419765" cy="356124"/>
          </a:xfrm>
          <a:solidFill>
            <a:srgbClr val="000000"/>
          </a:solidFill>
        </p:grpSpPr>
        <p:sp>
          <p:nvSpPr>
            <p:cNvPr id="329" name="Freeform 207">
              <a:extLst>
                <a:ext uri="{FF2B5EF4-FFF2-40B4-BE49-F238E27FC236}">
                  <a16:creationId xmlns:a16="http://schemas.microsoft.com/office/drawing/2014/main" id="{FDDEF3A4-6564-59C5-2A6D-4F04DAAE1589}"/>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0" name="Rectangle 208">
              <a:extLst>
                <a:ext uri="{FF2B5EF4-FFF2-40B4-BE49-F238E27FC236}">
                  <a16:creationId xmlns:a16="http://schemas.microsoft.com/office/drawing/2014/main" id="{207120DB-01CD-5DBF-95BB-7E25714E0D83}"/>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1" name="Freeform 209">
              <a:extLst>
                <a:ext uri="{FF2B5EF4-FFF2-40B4-BE49-F238E27FC236}">
                  <a16:creationId xmlns:a16="http://schemas.microsoft.com/office/drawing/2014/main" id="{30EC02AB-7182-1845-C940-B63973DE33E9}"/>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2" name="Freeform 210">
              <a:extLst>
                <a:ext uri="{FF2B5EF4-FFF2-40B4-BE49-F238E27FC236}">
                  <a16:creationId xmlns:a16="http://schemas.microsoft.com/office/drawing/2014/main" id="{4155C51B-0766-26CD-3636-93F8967CB753}"/>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3" name="Freeform 211">
              <a:extLst>
                <a:ext uri="{FF2B5EF4-FFF2-40B4-BE49-F238E27FC236}">
                  <a16:creationId xmlns:a16="http://schemas.microsoft.com/office/drawing/2014/main" id="{0A0D99A4-E298-0C9F-EDA7-764FFCBE11E7}"/>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4" name="Freeform 212">
              <a:extLst>
                <a:ext uri="{FF2B5EF4-FFF2-40B4-BE49-F238E27FC236}">
                  <a16:creationId xmlns:a16="http://schemas.microsoft.com/office/drawing/2014/main" id="{F2C1A7DB-45B0-DBB7-B8B6-BBE7EDBA29F8}"/>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5" name="Freeform 213">
              <a:extLst>
                <a:ext uri="{FF2B5EF4-FFF2-40B4-BE49-F238E27FC236}">
                  <a16:creationId xmlns:a16="http://schemas.microsoft.com/office/drawing/2014/main" id="{985D0E39-BFFC-11AF-3FD3-527A06F6B019}"/>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6" name="Freeform 214">
              <a:extLst>
                <a:ext uri="{FF2B5EF4-FFF2-40B4-BE49-F238E27FC236}">
                  <a16:creationId xmlns:a16="http://schemas.microsoft.com/office/drawing/2014/main" id="{A5CA115E-0662-89BE-820E-30F24887621E}"/>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37" name="Freeform 215">
              <a:extLst>
                <a:ext uri="{FF2B5EF4-FFF2-40B4-BE49-F238E27FC236}">
                  <a16:creationId xmlns:a16="http://schemas.microsoft.com/office/drawing/2014/main" id="{9DE44814-4905-7D25-192C-2D25242FEC90}"/>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338" name="Group 337">
              <a:extLst>
                <a:ext uri="{FF2B5EF4-FFF2-40B4-BE49-F238E27FC236}">
                  <a16:creationId xmlns:a16="http://schemas.microsoft.com/office/drawing/2014/main" id="{F9B3D1BE-22E5-FBF2-0522-E32DD14AD22C}"/>
                </a:ext>
              </a:extLst>
            </p:cNvPr>
            <p:cNvGrpSpPr/>
            <p:nvPr/>
          </p:nvGrpSpPr>
          <p:grpSpPr>
            <a:xfrm>
              <a:off x="6160955" y="5454395"/>
              <a:ext cx="419765" cy="356124"/>
              <a:chOff x="6160955" y="5454395"/>
              <a:chExt cx="419765" cy="356124"/>
            </a:xfrm>
            <a:grpFill/>
          </p:grpSpPr>
          <p:sp>
            <p:nvSpPr>
              <p:cNvPr id="339" name="Freeform 350">
                <a:extLst>
                  <a:ext uri="{FF2B5EF4-FFF2-40B4-BE49-F238E27FC236}">
                    <a16:creationId xmlns:a16="http://schemas.microsoft.com/office/drawing/2014/main" id="{99D49C9F-E492-18C7-A924-46DA859CC90D}"/>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0" name="Freeform 351">
                <a:extLst>
                  <a:ext uri="{FF2B5EF4-FFF2-40B4-BE49-F238E27FC236}">
                    <a16:creationId xmlns:a16="http://schemas.microsoft.com/office/drawing/2014/main" id="{26D5FDE3-7E59-AFD4-B429-8E54041C7B64}"/>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sp>
        <p:nvSpPr>
          <p:cNvPr id="881" name="Freeform 62">
            <a:extLst>
              <a:ext uri="{FF2B5EF4-FFF2-40B4-BE49-F238E27FC236}">
                <a16:creationId xmlns:a16="http://schemas.microsoft.com/office/drawing/2014/main" id="{4A2BD5A2-99E8-7893-2579-FB58ACDC3034}"/>
              </a:ext>
            </a:extLst>
          </p:cNvPr>
          <p:cNvSpPr>
            <a:spLocks noEditPoints="1"/>
          </p:cNvSpPr>
          <p:nvPr/>
        </p:nvSpPr>
        <p:spPr bwMode="auto">
          <a:xfrm>
            <a:off x="3375025" y="1774825"/>
            <a:ext cx="74613" cy="73025"/>
          </a:xfrm>
          <a:custGeom>
            <a:avLst/>
            <a:gdLst>
              <a:gd name="T0" fmla="*/ 191 w 193"/>
              <a:gd name="T1" fmla="*/ 77 h 193"/>
              <a:gd name="T2" fmla="*/ 186 w 193"/>
              <a:gd name="T3" fmla="*/ 59 h 193"/>
              <a:gd name="T4" fmla="*/ 177 w 193"/>
              <a:gd name="T5" fmla="*/ 43 h 193"/>
              <a:gd name="T6" fmla="*/ 165 w 193"/>
              <a:gd name="T7" fmla="*/ 28 h 193"/>
              <a:gd name="T8" fmla="*/ 151 w 193"/>
              <a:gd name="T9" fmla="*/ 16 h 193"/>
              <a:gd name="T10" fmla="*/ 134 w 193"/>
              <a:gd name="T11" fmla="*/ 8 h 193"/>
              <a:gd name="T12" fmla="*/ 116 w 193"/>
              <a:gd name="T13" fmla="*/ 2 h 193"/>
              <a:gd name="T14" fmla="*/ 97 w 193"/>
              <a:gd name="T15" fmla="*/ 0 h 193"/>
              <a:gd name="T16" fmla="*/ 77 w 193"/>
              <a:gd name="T17" fmla="*/ 2 h 193"/>
              <a:gd name="T18" fmla="*/ 59 w 193"/>
              <a:gd name="T19" fmla="*/ 8 h 193"/>
              <a:gd name="T20" fmla="*/ 43 w 193"/>
              <a:gd name="T21" fmla="*/ 16 h 193"/>
              <a:gd name="T22" fmla="*/ 28 w 193"/>
              <a:gd name="T23" fmla="*/ 28 h 193"/>
              <a:gd name="T24" fmla="*/ 17 w 193"/>
              <a:gd name="T25" fmla="*/ 43 h 193"/>
              <a:gd name="T26" fmla="*/ 8 w 193"/>
              <a:gd name="T27" fmla="*/ 59 h 193"/>
              <a:gd name="T28" fmla="*/ 2 w 193"/>
              <a:gd name="T29" fmla="*/ 77 h 193"/>
              <a:gd name="T30" fmla="*/ 0 w 193"/>
              <a:gd name="T31" fmla="*/ 97 h 193"/>
              <a:gd name="T32" fmla="*/ 2 w 193"/>
              <a:gd name="T33" fmla="*/ 116 h 193"/>
              <a:gd name="T34" fmla="*/ 8 w 193"/>
              <a:gd name="T35" fmla="*/ 134 h 193"/>
              <a:gd name="T36" fmla="*/ 17 w 193"/>
              <a:gd name="T37" fmla="*/ 151 h 193"/>
              <a:gd name="T38" fmla="*/ 28 w 193"/>
              <a:gd name="T39" fmla="*/ 165 h 193"/>
              <a:gd name="T40" fmla="*/ 43 w 193"/>
              <a:gd name="T41" fmla="*/ 177 h 193"/>
              <a:gd name="T42" fmla="*/ 59 w 193"/>
              <a:gd name="T43" fmla="*/ 186 h 193"/>
              <a:gd name="T44" fmla="*/ 77 w 193"/>
              <a:gd name="T45" fmla="*/ 191 h 193"/>
              <a:gd name="T46" fmla="*/ 97 w 193"/>
              <a:gd name="T47" fmla="*/ 193 h 193"/>
              <a:gd name="T48" fmla="*/ 116 w 193"/>
              <a:gd name="T49" fmla="*/ 191 h 193"/>
              <a:gd name="T50" fmla="*/ 134 w 193"/>
              <a:gd name="T51" fmla="*/ 186 h 193"/>
              <a:gd name="T52" fmla="*/ 151 w 193"/>
              <a:gd name="T53" fmla="*/ 177 h 193"/>
              <a:gd name="T54" fmla="*/ 165 w 193"/>
              <a:gd name="T55" fmla="*/ 165 h 193"/>
              <a:gd name="T56" fmla="*/ 177 w 193"/>
              <a:gd name="T57" fmla="*/ 151 h 193"/>
              <a:gd name="T58" fmla="*/ 186 w 193"/>
              <a:gd name="T59" fmla="*/ 134 h 193"/>
              <a:gd name="T60" fmla="*/ 191 w 193"/>
              <a:gd name="T61" fmla="*/ 116 h 193"/>
              <a:gd name="T62" fmla="*/ 193 w 193"/>
              <a:gd name="T63" fmla="*/ 97 h 193"/>
              <a:gd name="T64" fmla="*/ 191 w 193"/>
              <a:gd name="T65" fmla="*/ 77 h 193"/>
              <a:gd name="T66" fmla="*/ 97 w 193"/>
              <a:gd name="T67" fmla="*/ 30 h 193"/>
              <a:gd name="T68" fmla="*/ 122 w 193"/>
              <a:gd name="T69" fmla="*/ 35 h 193"/>
              <a:gd name="T70" fmla="*/ 134 w 193"/>
              <a:gd name="T71" fmla="*/ 42 h 193"/>
              <a:gd name="T72" fmla="*/ 144 w 193"/>
              <a:gd name="T73" fmla="*/ 50 h 193"/>
              <a:gd name="T74" fmla="*/ 152 w 193"/>
              <a:gd name="T75" fmla="*/ 59 h 193"/>
              <a:gd name="T76" fmla="*/ 158 w 193"/>
              <a:gd name="T77" fmla="*/ 71 h 193"/>
              <a:gd name="T78" fmla="*/ 163 w 193"/>
              <a:gd name="T79" fmla="*/ 97 h 193"/>
              <a:gd name="T80" fmla="*/ 158 w 193"/>
              <a:gd name="T81" fmla="*/ 122 h 193"/>
              <a:gd name="T82" fmla="*/ 153 w 193"/>
              <a:gd name="T83" fmla="*/ 132 h 193"/>
              <a:gd name="T84" fmla="*/ 62 w 193"/>
              <a:gd name="T85" fmla="*/ 40 h 193"/>
              <a:gd name="T86" fmla="*/ 71 w 193"/>
              <a:gd name="T87" fmla="*/ 35 h 193"/>
              <a:gd name="T88" fmla="*/ 97 w 193"/>
              <a:gd name="T89" fmla="*/ 30 h 193"/>
              <a:gd name="T90" fmla="*/ 97 w 193"/>
              <a:gd name="T91" fmla="*/ 163 h 193"/>
              <a:gd name="T92" fmla="*/ 71 w 193"/>
              <a:gd name="T93" fmla="*/ 158 h 193"/>
              <a:gd name="T94" fmla="*/ 60 w 193"/>
              <a:gd name="T95" fmla="*/ 152 h 193"/>
              <a:gd name="T96" fmla="*/ 50 w 193"/>
              <a:gd name="T97" fmla="*/ 143 h 193"/>
              <a:gd name="T98" fmla="*/ 42 w 193"/>
              <a:gd name="T99" fmla="*/ 134 h 193"/>
              <a:gd name="T100" fmla="*/ 36 w 193"/>
              <a:gd name="T101" fmla="*/ 122 h 193"/>
              <a:gd name="T102" fmla="*/ 30 w 193"/>
              <a:gd name="T103" fmla="*/ 97 h 193"/>
              <a:gd name="T104" fmla="*/ 36 w 193"/>
              <a:gd name="T105" fmla="*/ 71 h 193"/>
              <a:gd name="T106" fmla="*/ 40 w 193"/>
              <a:gd name="T107" fmla="*/ 62 h 193"/>
              <a:gd name="T108" fmla="*/ 132 w 193"/>
              <a:gd name="T109" fmla="*/ 153 h 193"/>
              <a:gd name="T110" fmla="*/ 122 w 193"/>
              <a:gd name="T111" fmla="*/ 158 h 193"/>
              <a:gd name="T112" fmla="*/ 97 w 193"/>
              <a:gd name="T113" fmla="*/ 16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3">
                <a:moveTo>
                  <a:pt x="191" y="77"/>
                </a:moveTo>
                <a:cubicBezTo>
                  <a:pt x="190" y="71"/>
                  <a:pt x="188" y="65"/>
                  <a:pt x="186" y="59"/>
                </a:cubicBezTo>
                <a:cubicBezTo>
                  <a:pt x="183" y="53"/>
                  <a:pt x="180" y="48"/>
                  <a:pt x="177" y="43"/>
                </a:cubicBezTo>
                <a:cubicBezTo>
                  <a:pt x="173" y="37"/>
                  <a:pt x="169" y="33"/>
                  <a:pt x="165" y="28"/>
                </a:cubicBezTo>
                <a:cubicBezTo>
                  <a:pt x="161" y="24"/>
                  <a:pt x="156" y="20"/>
                  <a:pt x="151" y="16"/>
                </a:cubicBezTo>
                <a:cubicBezTo>
                  <a:pt x="145" y="13"/>
                  <a:pt x="140" y="10"/>
                  <a:pt x="134" y="8"/>
                </a:cubicBezTo>
                <a:cubicBezTo>
                  <a:pt x="128" y="5"/>
                  <a:pt x="122" y="3"/>
                  <a:pt x="116" y="2"/>
                </a:cubicBezTo>
                <a:cubicBezTo>
                  <a:pt x="110" y="1"/>
                  <a:pt x="103" y="0"/>
                  <a:pt x="97" y="0"/>
                </a:cubicBezTo>
                <a:cubicBezTo>
                  <a:pt x="90" y="0"/>
                  <a:pt x="84" y="1"/>
                  <a:pt x="77" y="2"/>
                </a:cubicBezTo>
                <a:cubicBezTo>
                  <a:pt x="71" y="3"/>
                  <a:pt x="65" y="5"/>
                  <a:pt x="59" y="8"/>
                </a:cubicBezTo>
                <a:cubicBezTo>
                  <a:pt x="53" y="10"/>
                  <a:pt x="48" y="13"/>
                  <a:pt x="43" y="16"/>
                </a:cubicBezTo>
                <a:cubicBezTo>
                  <a:pt x="38" y="20"/>
                  <a:pt x="33" y="24"/>
                  <a:pt x="28" y="28"/>
                </a:cubicBezTo>
                <a:cubicBezTo>
                  <a:pt x="24" y="33"/>
                  <a:pt x="20" y="37"/>
                  <a:pt x="17" y="43"/>
                </a:cubicBezTo>
                <a:cubicBezTo>
                  <a:pt x="13" y="48"/>
                  <a:pt x="10" y="53"/>
                  <a:pt x="8" y="59"/>
                </a:cubicBezTo>
                <a:cubicBezTo>
                  <a:pt x="5" y="65"/>
                  <a:pt x="3" y="71"/>
                  <a:pt x="2" y="77"/>
                </a:cubicBezTo>
                <a:cubicBezTo>
                  <a:pt x="1" y="83"/>
                  <a:pt x="0" y="90"/>
                  <a:pt x="0" y="97"/>
                </a:cubicBezTo>
                <a:cubicBezTo>
                  <a:pt x="0" y="103"/>
                  <a:pt x="1" y="110"/>
                  <a:pt x="2" y="116"/>
                </a:cubicBezTo>
                <a:cubicBezTo>
                  <a:pt x="3" y="122"/>
                  <a:pt x="5" y="128"/>
                  <a:pt x="8" y="134"/>
                </a:cubicBezTo>
                <a:cubicBezTo>
                  <a:pt x="10" y="140"/>
                  <a:pt x="13" y="145"/>
                  <a:pt x="17" y="151"/>
                </a:cubicBezTo>
                <a:cubicBezTo>
                  <a:pt x="20" y="156"/>
                  <a:pt x="24" y="160"/>
                  <a:pt x="28" y="165"/>
                </a:cubicBezTo>
                <a:cubicBezTo>
                  <a:pt x="33" y="169"/>
                  <a:pt x="38" y="173"/>
                  <a:pt x="43" y="177"/>
                </a:cubicBezTo>
                <a:cubicBezTo>
                  <a:pt x="48" y="180"/>
                  <a:pt x="53" y="183"/>
                  <a:pt x="59" y="186"/>
                </a:cubicBezTo>
                <a:cubicBezTo>
                  <a:pt x="65" y="188"/>
                  <a:pt x="71" y="190"/>
                  <a:pt x="77" y="191"/>
                </a:cubicBezTo>
                <a:cubicBezTo>
                  <a:pt x="84" y="192"/>
                  <a:pt x="90" y="193"/>
                  <a:pt x="97" y="193"/>
                </a:cubicBezTo>
                <a:cubicBezTo>
                  <a:pt x="103" y="193"/>
                  <a:pt x="110" y="192"/>
                  <a:pt x="116" y="191"/>
                </a:cubicBezTo>
                <a:cubicBezTo>
                  <a:pt x="122" y="190"/>
                  <a:pt x="128" y="188"/>
                  <a:pt x="134" y="186"/>
                </a:cubicBezTo>
                <a:cubicBezTo>
                  <a:pt x="140" y="183"/>
                  <a:pt x="145" y="180"/>
                  <a:pt x="151" y="177"/>
                </a:cubicBezTo>
                <a:cubicBezTo>
                  <a:pt x="156" y="173"/>
                  <a:pt x="161" y="169"/>
                  <a:pt x="165" y="165"/>
                </a:cubicBezTo>
                <a:cubicBezTo>
                  <a:pt x="169" y="160"/>
                  <a:pt x="173" y="156"/>
                  <a:pt x="177" y="151"/>
                </a:cubicBezTo>
                <a:cubicBezTo>
                  <a:pt x="180" y="145"/>
                  <a:pt x="183" y="140"/>
                  <a:pt x="186" y="134"/>
                </a:cubicBezTo>
                <a:cubicBezTo>
                  <a:pt x="188" y="128"/>
                  <a:pt x="190" y="122"/>
                  <a:pt x="191" y="116"/>
                </a:cubicBezTo>
                <a:cubicBezTo>
                  <a:pt x="193" y="110"/>
                  <a:pt x="193" y="103"/>
                  <a:pt x="193" y="97"/>
                </a:cubicBezTo>
                <a:cubicBezTo>
                  <a:pt x="193" y="90"/>
                  <a:pt x="193" y="83"/>
                  <a:pt x="191" y="77"/>
                </a:cubicBezTo>
                <a:close/>
                <a:moveTo>
                  <a:pt x="97" y="30"/>
                </a:moveTo>
                <a:cubicBezTo>
                  <a:pt x="106" y="30"/>
                  <a:pt x="114" y="32"/>
                  <a:pt x="122" y="35"/>
                </a:cubicBezTo>
                <a:cubicBezTo>
                  <a:pt x="126" y="37"/>
                  <a:pt x="130" y="39"/>
                  <a:pt x="134" y="42"/>
                </a:cubicBezTo>
                <a:cubicBezTo>
                  <a:pt x="137" y="44"/>
                  <a:pt x="141" y="47"/>
                  <a:pt x="144" y="50"/>
                </a:cubicBezTo>
                <a:cubicBezTo>
                  <a:pt x="147" y="53"/>
                  <a:pt x="149" y="56"/>
                  <a:pt x="152" y="59"/>
                </a:cubicBezTo>
                <a:cubicBezTo>
                  <a:pt x="154" y="63"/>
                  <a:pt x="156" y="67"/>
                  <a:pt x="158" y="71"/>
                </a:cubicBezTo>
                <a:cubicBezTo>
                  <a:pt x="161" y="79"/>
                  <a:pt x="163" y="88"/>
                  <a:pt x="163" y="97"/>
                </a:cubicBezTo>
                <a:cubicBezTo>
                  <a:pt x="163" y="106"/>
                  <a:pt x="161" y="114"/>
                  <a:pt x="158" y="122"/>
                </a:cubicBezTo>
                <a:cubicBezTo>
                  <a:pt x="156" y="126"/>
                  <a:pt x="155" y="129"/>
                  <a:pt x="153" y="132"/>
                </a:cubicBezTo>
                <a:cubicBezTo>
                  <a:pt x="62" y="40"/>
                  <a:pt x="62" y="40"/>
                  <a:pt x="62" y="40"/>
                </a:cubicBezTo>
                <a:cubicBezTo>
                  <a:pt x="65" y="38"/>
                  <a:pt x="68" y="37"/>
                  <a:pt x="71" y="35"/>
                </a:cubicBezTo>
                <a:cubicBezTo>
                  <a:pt x="79" y="32"/>
                  <a:pt x="88" y="30"/>
                  <a:pt x="97" y="30"/>
                </a:cubicBezTo>
                <a:close/>
                <a:moveTo>
                  <a:pt x="97" y="163"/>
                </a:moveTo>
                <a:cubicBezTo>
                  <a:pt x="88" y="163"/>
                  <a:pt x="79" y="161"/>
                  <a:pt x="71" y="158"/>
                </a:cubicBezTo>
                <a:cubicBezTo>
                  <a:pt x="67" y="156"/>
                  <a:pt x="63" y="154"/>
                  <a:pt x="60" y="152"/>
                </a:cubicBezTo>
                <a:cubicBezTo>
                  <a:pt x="56" y="149"/>
                  <a:pt x="53" y="146"/>
                  <a:pt x="50" y="143"/>
                </a:cubicBezTo>
                <a:cubicBezTo>
                  <a:pt x="47" y="140"/>
                  <a:pt x="44" y="137"/>
                  <a:pt x="42" y="134"/>
                </a:cubicBezTo>
                <a:cubicBezTo>
                  <a:pt x="39" y="130"/>
                  <a:pt x="37" y="126"/>
                  <a:pt x="36" y="122"/>
                </a:cubicBezTo>
                <a:cubicBezTo>
                  <a:pt x="32" y="114"/>
                  <a:pt x="30" y="106"/>
                  <a:pt x="30" y="97"/>
                </a:cubicBezTo>
                <a:cubicBezTo>
                  <a:pt x="30" y="88"/>
                  <a:pt x="32" y="79"/>
                  <a:pt x="36" y="71"/>
                </a:cubicBezTo>
                <a:cubicBezTo>
                  <a:pt x="37" y="68"/>
                  <a:pt x="38" y="64"/>
                  <a:pt x="40" y="62"/>
                </a:cubicBezTo>
                <a:cubicBezTo>
                  <a:pt x="132" y="153"/>
                  <a:pt x="132" y="153"/>
                  <a:pt x="132" y="153"/>
                </a:cubicBezTo>
                <a:cubicBezTo>
                  <a:pt x="129" y="155"/>
                  <a:pt x="126" y="156"/>
                  <a:pt x="122" y="158"/>
                </a:cubicBezTo>
                <a:cubicBezTo>
                  <a:pt x="114" y="161"/>
                  <a:pt x="106" y="163"/>
                  <a:pt x="97" y="163"/>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341" name="Group 340">
            <a:extLst>
              <a:ext uri="{FF2B5EF4-FFF2-40B4-BE49-F238E27FC236}">
                <a16:creationId xmlns:a16="http://schemas.microsoft.com/office/drawing/2014/main" id="{34210FAA-F9C3-AC3A-3E68-BEE311263647}"/>
              </a:ext>
            </a:extLst>
          </p:cNvPr>
          <p:cNvGrpSpPr/>
          <p:nvPr/>
        </p:nvGrpSpPr>
        <p:grpSpPr>
          <a:xfrm>
            <a:off x="3154944" y="1601751"/>
            <a:ext cx="314824" cy="267093"/>
            <a:chOff x="6160955" y="5454395"/>
            <a:chExt cx="419765" cy="356124"/>
          </a:xfrm>
          <a:solidFill>
            <a:srgbClr val="000000"/>
          </a:solidFill>
        </p:grpSpPr>
        <p:sp>
          <p:nvSpPr>
            <p:cNvPr id="342" name="Freeform 207">
              <a:extLst>
                <a:ext uri="{FF2B5EF4-FFF2-40B4-BE49-F238E27FC236}">
                  <a16:creationId xmlns:a16="http://schemas.microsoft.com/office/drawing/2014/main" id="{10D257A6-A756-26CA-E2DE-A360859EAD90}"/>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3" name="Rectangle 208">
              <a:extLst>
                <a:ext uri="{FF2B5EF4-FFF2-40B4-BE49-F238E27FC236}">
                  <a16:creationId xmlns:a16="http://schemas.microsoft.com/office/drawing/2014/main" id="{4640D54E-2E43-5653-7573-19DCBEC178B8}"/>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4" name="Freeform 209">
              <a:extLst>
                <a:ext uri="{FF2B5EF4-FFF2-40B4-BE49-F238E27FC236}">
                  <a16:creationId xmlns:a16="http://schemas.microsoft.com/office/drawing/2014/main" id="{65A182E1-1EA6-B66E-7B74-83AD2961F12F}"/>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5" name="Freeform 210">
              <a:extLst>
                <a:ext uri="{FF2B5EF4-FFF2-40B4-BE49-F238E27FC236}">
                  <a16:creationId xmlns:a16="http://schemas.microsoft.com/office/drawing/2014/main" id="{EAFFCF05-E525-D3D8-4448-6C57873EFFA9}"/>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6" name="Freeform 211">
              <a:extLst>
                <a:ext uri="{FF2B5EF4-FFF2-40B4-BE49-F238E27FC236}">
                  <a16:creationId xmlns:a16="http://schemas.microsoft.com/office/drawing/2014/main" id="{9DA99E8E-8D5D-5A29-6637-959BD103E1D0}"/>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7" name="Freeform 212">
              <a:extLst>
                <a:ext uri="{FF2B5EF4-FFF2-40B4-BE49-F238E27FC236}">
                  <a16:creationId xmlns:a16="http://schemas.microsoft.com/office/drawing/2014/main" id="{1C253E99-8441-2C9B-20CE-EE03F13FACB8}"/>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8" name="Freeform 213">
              <a:extLst>
                <a:ext uri="{FF2B5EF4-FFF2-40B4-BE49-F238E27FC236}">
                  <a16:creationId xmlns:a16="http://schemas.microsoft.com/office/drawing/2014/main" id="{D130B7C4-6798-F900-3328-BA7CE11B804D}"/>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49" name="Freeform 214">
              <a:extLst>
                <a:ext uri="{FF2B5EF4-FFF2-40B4-BE49-F238E27FC236}">
                  <a16:creationId xmlns:a16="http://schemas.microsoft.com/office/drawing/2014/main" id="{320F05EC-3B1B-D8B1-9F02-0723945E6C9F}"/>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50" name="Freeform 215">
              <a:extLst>
                <a:ext uri="{FF2B5EF4-FFF2-40B4-BE49-F238E27FC236}">
                  <a16:creationId xmlns:a16="http://schemas.microsoft.com/office/drawing/2014/main" id="{9A53C547-A019-F525-1949-1DE156157B2E}"/>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nvGrpSpPr>
            <p:cNvPr id="351" name="Group 350">
              <a:extLst>
                <a:ext uri="{FF2B5EF4-FFF2-40B4-BE49-F238E27FC236}">
                  <a16:creationId xmlns:a16="http://schemas.microsoft.com/office/drawing/2014/main" id="{EC84664D-CE2B-903F-73B7-C19539B9B9F3}"/>
                </a:ext>
              </a:extLst>
            </p:cNvPr>
            <p:cNvGrpSpPr/>
            <p:nvPr/>
          </p:nvGrpSpPr>
          <p:grpSpPr>
            <a:xfrm>
              <a:off x="6160955" y="5454395"/>
              <a:ext cx="419765" cy="356124"/>
              <a:chOff x="6160955" y="5454395"/>
              <a:chExt cx="419765" cy="356124"/>
            </a:xfrm>
            <a:grpFill/>
          </p:grpSpPr>
          <p:sp>
            <p:nvSpPr>
              <p:cNvPr id="352" name="Freeform 350">
                <a:extLst>
                  <a:ext uri="{FF2B5EF4-FFF2-40B4-BE49-F238E27FC236}">
                    <a16:creationId xmlns:a16="http://schemas.microsoft.com/office/drawing/2014/main" id="{DD101456-9902-6425-8A7B-467B1541101E}"/>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53" name="Freeform 351">
                <a:extLst>
                  <a:ext uri="{FF2B5EF4-FFF2-40B4-BE49-F238E27FC236}">
                    <a16:creationId xmlns:a16="http://schemas.microsoft.com/office/drawing/2014/main" id="{A96FBEC2-141B-1913-6771-A09C124AB1CD}"/>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sp>
        <p:nvSpPr>
          <p:cNvPr id="758" name="Freeform 320">
            <a:extLst>
              <a:ext uri="{FF2B5EF4-FFF2-40B4-BE49-F238E27FC236}">
                <a16:creationId xmlns:a16="http://schemas.microsoft.com/office/drawing/2014/main" id="{B0FD5906-20EE-DEF2-0621-B6C8E485AA31}"/>
              </a:ext>
            </a:extLst>
          </p:cNvPr>
          <p:cNvSpPr>
            <a:spLocks noEditPoints="1"/>
          </p:cNvSpPr>
          <p:nvPr/>
        </p:nvSpPr>
        <p:spPr bwMode="auto">
          <a:xfrm>
            <a:off x="4243388" y="1774825"/>
            <a:ext cx="74612" cy="73025"/>
          </a:xfrm>
          <a:custGeom>
            <a:avLst/>
            <a:gdLst>
              <a:gd name="T0" fmla="*/ 191 w 193"/>
              <a:gd name="T1" fmla="*/ 77 h 193"/>
              <a:gd name="T2" fmla="*/ 186 w 193"/>
              <a:gd name="T3" fmla="*/ 59 h 193"/>
              <a:gd name="T4" fmla="*/ 177 w 193"/>
              <a:gd name="T5" fmla="*/ 43 h 193"/>
              <a:gd name="T6" fmla="*/ 165 w 193"/>
              <a:gd name="T7" fmla="*/ 28 h 193"/>
              <a:gd name="T8" fmla="*/ 151 w 193"/>
              <a:gd name="T9" fmla="*/ 16 h 193"/>
              <a:gd name="T10" fmla="*/ 134 w 193"/>
              <a:gd name="T11" fmla="*/ 8 h 193"/>
              <a:gd name="T12" fmla="*/ 116 w 193"/>
              <a:gd name="T13" fmla="*/ 2 h 193"/>
              <a:gd name="T14" fmla="*/ 97 w 193"/>
              <a:gd name="T15" fmla="*/ 0 h 193"/>
              <a:gd name="T16" fmla="*/ 77 w 193"/>
              <a:gd name="T17" fmla="*/ 2 h 193"/>
              <a:gd name="T18" fmla="*/ 59 w 193"/>
              <a:gd name="T19" fmla="*/ 8 h 193"/>
              <a:gd name="T20" fmla="*/ 43 w 193"/>
              <a:gd name="T21" fmla="*/ 16 h 193"/>
              <a:gd name="T22" fmla="*/ 28 w 193"/>
              <a:gd name="T23" fmla="*/ 28 h 193"/>
              <a:gd name="T24" fmla="*/ 17 w 193"/>
              <a:gd name="T25" fmla="*/ 43 h 193"/>
              <a:gd name="T26" fmla="*/ 8 w 193"/>
              <a:gd name="T27" fmla="*/ 59 h 193"/>
              <a:gd name="T28" fmla="*/ 2 w 193"/>
              <a:gd name="T29" fmla="*/ 77 h 193"/>
              <a:gd name="T30" fmla="*/ 0 w 193"/>
              <a:gd name="T31" fmla="*/ 97 h 193"/>
              <a:gd name="T32" fmla="*/ 2 w 193"/>
              <a:gd name="T33" fmla="*/ 116 h 193"/>
              <a:gd name="T34" fmla="*/ 8 w 193"/>
              <a:gd name="T35" fmla="*/ 134 h 193"/>
              <a:gd name="T36" fmla="*/ 17 w 193"/>
              <a:gd name="T37" fmla="*/ 151 h 193"/>
              <a:gd name="T38" fmla="*/ 28 w 193"/>
              <a:gd name="T39" fmla="*/ 165 h 193"/>
              <a:gd name="T40" fmla="*/ 43 w 193"/>
              <a:gd name="T41" fmla="*/ 177 h 193"/>
              <a:gd name="T42" fmla="*/ 59 w 193"/>
              <a:gd name="T43" fmla="*/ 186 h 193"/>
              <a:gd name="T44" fmla="*/ 77 w 193"/>
              <a:gd name="T45" fmla="*/ 191 h 193"/>
              <a:gd name="T46" fmla="*/ 97 w 193"/>
              <a:gd name="T47" fmla="*/ 193 h 193"/>
              <a:gd name="T48" fmla="*/ 116 w 193"/>
              <a:gd name="T49" fmla="*/ 191 h 193"/>
              <a:gd name="T50" fmla="*/ 134 w 193"/>
              <a:gd name="T51" fmla="*/ 186 h 193"/>
              <a:gd name="T52" fmla="*/ 151 w 193"/>
              <a:gd name="T53" fmla="*/ 177 h 193"/>
              <a:gd name="T54" fmla="*/ 165 w 193"/>
              <a:gd name="T55" fmla="*/ 165 h 193"/>
              <a:gd name="T56" fmla="*/ 177 w 193"/>
              <a:gd name="T57" fmla="*/ 151 h 193"/>
              <a:gd name="T58" fmla="*/ 186 w 193"/>
              <a:gd name="T59" fmla="*/ 134 h 193"/>
              <a:gd name="T60" fmla="*/ 191 w 193"/>
              <a:gd name="T61" fmla="*/ 116 h 193"/>
              <a:gd name="T62" fmla="*/ 193 w 193"/>
              <a:gd name="T63" fmla="*/ 97 h 193"/>
              <a:gd name="T64" fmla="*/ 191 w 193"/>
              <a:gd name="T65" fmla="*/ 77 h 193"/>
              <a:gd name="T66" fmla="*/ 97 w 193"/>
              <a:gd name="T67" fmla="*/ 30 h 193"/>
              <a:gd name="T68" fmla="*/ 122 w 193"/>
              <a:gd name="T69" fmla="*/ 35 h 193"/>
              <a:gd name="T70" fmla="*/ 134 w 193"/>
              <a:gd name="T71" fmla="*/ 42 h 193"/>
              <a:gd name="T72" fmla="*/ 144 w 193"/>
              <a:gd name="T73" fmla="*/ 50 h 193"/>
              <a:gd name="T74" fmla="*/ 152 w 193"/>
              <a:gd name="T75" fmla="*/ 59 h 193"/>
              <a:gd name="T76" fmla="*/ 158 w 193"/>
              <a:gd name="T77" fmla="*/ 71 h 193"/>
              <a:gd name="T78" fmla="*/ 163 w 193"/>
              <a:gd name="T79" fmla="*/ 97 h 193"/>
              <a:gd name="T80" fmla="*/ 158 w 193"/>
              <a:gd name="T81" fmla="*/ 122 h 193"/>
              <a:gd name="T82" fmla="*/ 153 w 193"/>
              <a:gd name="T83" fmla="*/ 132 h 193"/>
              <a:gd name="T84" fmla="*/ 62 w 193"/>
              <a:gd name="T85" fmla="*/ 40 h 193"/>
              <a:gd name="T86" fmla="*/ 71 w 193"/>
              <a:gd name="T87" fmla="*/ 35 h 193"/>
              <a:gd name="T88" fmla="*/ 97 w 193"/>
              <a:gd name="T89" fmla="*/ 30 h 193"/>
              <a:gd name="T90" fmla="*/ 97 w 193"/>
              <a:gd name="T91" fmla="*/ 163 h 193"/>
              <a:gd name="T92" fmla="*/ 71 w 193"/>
              <a:gd name="T93" fmla="*/ 158 h 193"/>
              <a:gd name="T94" fmla="*/ 60 w 193"/>
              <a:gd name="T95" fmla="*/ 152 h 193"/>
              <a:gd name="T96" fmla="*/ 50 w 193"/>
              <a:gd name="T97" fmla="*/ 143 h 193"/>
              <a:gd name="T98" fmla="*/ 42 w 193"/>
              <a:gd name="T99" fmla="*/ 134 h 193"/>
              <a:gd name="T100" fmla="*/ 36 w 193"/>
              <a:gd name="T101" fmla="*/ 122 h 193"/>
              <a:gd name="T102" fmla="*/ 30 w 193"/>
              <a:gd name="T103" fmla="*/ 97 h 193"/>
              <a:gd name="T104" fmla="*/ 36 w 193"/>
              <a:gd name="T105" fmla="*/ 71 h 193"/>
              <a:gd name="T106" fmla="*/ 40 w 193"/>
              <a:gd name="T107" fmla="*/ 62 h 193"/>
              <a:gd name="T108" fmla="*/ 132 w 193"/>
              <a:gd name="T109" fmla="*/ 153 h 193"/>
              <a:gd name="T110" fmla="*/ 122 w 193"/>
              <a:gd name="T111" fmla="*/ 158 h 193"/>
              <a:gd name="T112" fmla="*/ 97 w 193"/>
              <a:gd name="T113" fmla="*/ 16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3">
                <a:moveTo>
                  <a:pt x="191" y="77"/>
                </a:moveTo>
                <a:cubicBezTo>
                  <a:pt x="190" y="71"/>
                  <a:pt x="188" y="65"/>
                  <a:pt x="186" y="59"/>
                </a:cubicBezTo>
                <a:cubicBezTo>
                  <a:pt x="183" y="53"/>
                  <a:pt x="180" y="48"/>
                  <a:pt x="177" y="43"/>
                </a:cubicBezTo>
                <a:cubicBezTo>
                  <a:pt x="173" y="37"/>
                  <a:pt x="169" y="33"/>
                  <a:pt x="165" y="28"/>
                </a:cubicBezTo>
                <a:cubicBezTo>
                  <a:pt x="161" y="24"/>
                  <a:pt x="156" y="20"/>
                  <a:pt x="151" y="16"/>
                </a:cubicBezTo>
                <a:cubicBezTo>
                  <a:pt x="145" y="13"/>
                  <a:pt x="140" y="10"/>
                  <a:pt x="134" y="8"/>
                </a:cubicBezTo>
                <a:cubicBezTo>
                  <a:pt x="128" y="5"/>
                  <a:pt x="122" y="3"/>
                  <a:pt x="116" y="2"/>
                </a:cubicBezTo>
                <a:cubicBezTo>
                  <a:pt x="110" y="1"/>
                  <a:pt x="103" y="0"/>
                  <a:pt x="97" y="0"/>
                </a:cubicBezTo>
                <a:cubicBezTo>
                  <a:pt x="90" y="0"/>
                  <a:pt x="84" y="1"/>
                  <a:pt x="77" y="2"/>
                </a:cubicBezTo>
                <a:cubicBezTo>
                  <a:pt x="71" y="3"/>
                  <a:pt x="65" y="5"/>
                  <a:pt x="59" y="8"/>
                </a:cubicBezTo>
                <a:cubicBezTo>
                  <a:pt x="53" y="10"/>
                  <a:pt x="48" y="13"/>
                  <a:pt x="43" y="16"/>
                </a:cubicBezTo>
                <a:cubicBezTo>
                  <a:pt x="38" y="20"/>
                  <a:pt x="33" y="24"/>
                  <a:pt x="28" y="28"/>
                </a:cubicBezTo>
                <a:cubicBezTo>
                  <a:pt x="24" y="33"/>
                  <a:pt x="20" y="37"/>
                  <a:pt x="17" y="43"/>
                </a:cubicBezTo>
                <a:cubicBezTo>
                  <a:pt x="13" y="48"/>
                  <a:pt x="10" y="53"/>
                  <a:pt x="8" y="59"/>
                </a:cubicBezTo>
                <a:cubicBezTo>
                  <a:pt x="5" y="65"/>
                  <a:pt x="3" y="71"/>
                  <a:pt x="2" y="77"/>
                </a:cubicBezTo>
                <a:cubicBezTo>
                  <a:pt x="1" y="83"/>
                  <a:pt x="0" y="90"/>
                  <a:pt x="0" y="97"/>
                </a:cubicBezTo>
                <a:cubicBezTo>
                  <a:pt x="0" y="103"/>
                  <a:pt x="1" y="110"/>
                  <a:pt x="2" y="116"/>
                </a:cubicBezTo>
                <a:cubicBezTo>
                  <a:pt x="3" y="122"/>
                  <a:pt x="5" y="128"/>
                  <a:pt x="8" y="134"/>
                </a:cubicBezTo>
                <a:cubicBezTo>
                  <a:pt x="10" y="140"/>
                  <a:pt x="13" y="145"/>
                  <a:pt x="17" y="151"/>
                </a:cubicBezTo>
                <a:cubicBezTo>
                  <a:pt x="20" y="156"/>
                  <a:pt x="24" y="160"/>
                  <a:pt x="28" y="165"/>
                </a:cubicBezTo>
                <a:cubicBezTo>
                  <a:pt x="33" y="169"/>
                  <a:pt x="38" y="173"/>
                  <a:pt x="43" y="177"/>
                </a:cubicBezTo>
                <a:cubicBezTo>
                  <a:pt x="48" y="180"/>
                  <a:pt x="53" y="183"/>
                  <a:pt x="59" y="186"/>
                </a:cubicBezTo>
                <a:cubicBezTo>
                  <a:pt x="65" y="188"/>
                  <a:pt x="71" y="190"/>
                  <a:pt x="77" y="191"/>
                </a:cubicBezTo>
                <a:cubicBezTo>
                  <a:pt x="84" y="192"/>
                  <a:pt x="90" y="193"/>
                  <a:pt x="97" y="193"/>
                </a:cubicBezTo>
                <a:cubicBezTo>
                  <a:pt x="103" y="193"/>
                  <a:pt x="110" y="192"/>
                  <a:pt x="116" y="191"/>
                </a:cubicBezTo>
                <a:cubicBezTo>
                  <a:pt x="122" y="190"/>
                  <a:pt x="128" y="188"/>
                  <a:pt x="134" y="186"/>
                </a:cubicBezTo>
                <a:cubicBezTo>
                  <a:pt x="140" y="183"/>
                  <a:pt x="145" y="180"/>
                  <a:pt x="151" y="177"/>
                </a:cubicBezTo>
                <a:cubicBezTo>
                  <a:pt x="156" y="173"/>
                  <a:pt x="161" y="169"/>
                  <a:pt x="165" y="165"/>
                </a:cubicBezTo>
                <a:cubicBezTo>
                  <a:pt x="169" y="160"/>
                  <a:pt x="173" y="156"/>
                  <a:pt x="177" y="151"/>
                </a:cubicBezTo>
                <a:cubicBezTo>
                  <a:pt x="180" y="145"/>
                  <a:pt x="183" y="140"/>
                  <a:pt x="186" y="134"/>
                </a:cubicBezTo>
                <a:cubicBezTo>
                  <a:pt x="188" y="128"/>
                  <a:pt x="190" y="122"/>
                  <a:pt x="191" y="116"/>
                </a:cubicBezTo>
                <a:cubicBezTo>
                  <a:pt x="193" y="110"/>
                  <a:pt x="193" y="103"/>
                  <a:pt x="193" y="97"/>
                </a:cubicBezTo>
                <a:cubicBezTo>
                  <a:pt x="193" y="90"/>
                  <a:pt x="193" y="83"/>
                  <a:pt x="191" y="77"/>
                </a:cubicBezTo>
                <a:close/>
                <a:moveTo>
                  <a:pt x="97" y="30"/>
                </a:moveTo>
                <a:cubicBezTo>
                  <a:pt x="106" y="30"/>
                  <a:pt x="114" y="32"/>
                  <a:pt x="122" y="35"/>
                </a:cubicBezTo>
                <a:cubicBezTo>
                  <a:pt x="126" y="37"/>
                  <a:pt x="130" y="39"/>
                  <a:pt x="134" y="42"/>
                </a:cubicBezTo>
                <a:cubicBezTo>
                  <a:pt x="137" y="44"/>
                  <a:pt x="141" y="47"/>
                  <a:pt x="144" y="50"/>
                </a:cubicBezTo>
                <a:cubicBezTo>
                  <a:pt x="147" y="53"/>
                  <a:pt x="149" y="56"/>
                  <a:pt x="152" y="59"/>
                </a:cubicBezTo>
                <a:cubicBezTo>
                  <a:pt x="154" y="63"/>
                  <a:pt x="156" y="67"/>
                  <a:pt x="158" y="71"/>
                </a:cubicBezTo>
                <a:cubicBezTo>
                  <a:pt x="161" y="79"/>
                  <a:pt x="163" y="88"/>
                  <a:pt x="163" y="97"/>
                </a:cubicBezTo>
                <a:cubicBezTo>
                  <a:pt x="163" y="106"/>
                  <a:pt x="161" y="114"/>
                  <a:pt x="158" y="122"/>
                </a:cubicBezTo>
                <a:cubicBezTo>
                  <a:pt x="156" y="126"/>
                  <a:pt x="155" y="129"/>
                  <a:pt x="153" y="132"/>
                </a:cubicBezTo>
                <a:cubicBezTo>
                  <a:pt x="62" y="40"/>
                  <a:pt x="62" y="40"/>
                  <a:pt x="62" y="40"/>
                </a:cubicBezTo>
                <a:cubicBezTo>
                  <a:pt x="65" y="38"/>
                  <a:pt x="68" y="37"/>
                  <a:pt x="71" y="35"/>
                </a:cubicBezTo>
                <a:cubicBezTo>
                  <a:pt x="79" y="32"/>
                  <a:pt x="88" y="30"/>
                  <a:pt x="97" y="30"/>
                </a:cubicBezTo>
                <a:close/>
                <a:moveTo>
                  <a:pt x="97" y="163"/>
                </a:moveTo>
                <a:cubicBezTo>
                  <a:pt x="88" y="163"/>
                  <a:pt x="79" y="161"/>
                  <a:pt x="71" y="158"/>
                </a:cubicBezTo>
                <a:cubicBezTo>
                  <a:pt x="67" y="156"/>
                  <a:pt x="63" y="154"/>
                  <a:pt x="60" y="152"/>
                </a:cubicBezTo>
                <a:cubicBezTo>
                  <a:pt x="56" y="149"/>
                  <a:pt x="53" y="146"/>
                  <a:pt x="50" y="143"/>
                </a:cubicBezTo>
                <a:cubicBezTo>
                  <a:pt x="47" y="140"/>
                  <a:pt x="44" y="137"/>
                  <a:pt x="42" y="134"/>
                </a:cubicBezTo>
                <a:cubicBezTo>
                  <a:pt x="39" y="130"/>
                  <a:pt x="37" y="126"/>
                  <a:pt x="36" y="122"/>
                </a:cubicBezTo>
                <a:cubicBezTo>
                  <a:pt x="32" y="114"/>
                  <a:pt x="30" y="106"/>
                  <a:pt x="30" y="97"/>
                </a:cubicBezTo>
                <a:cubicBezTo>
                  <a:pt x="30" y="88"/>
                  <a:pt x="32" y="79"/>
                  <a:pt x="36" y="71"/>
                </a:cubicBezTo>
                <a:cubicBezTo>
                  <a:pt x="37" y="68"/>
                  <a:pt x="38" y="64"/>
                  <a:pt x="40" y="62"/>
                </a:cubicBezTo>
                <a:cubicBezTo>
                  <a:pt x="132" y="153"/>
                  <a:pt x="132" y="153"/>
                  <a:pt x="132" y="153"/>
                </a:cubicBezTo>
                <a:cubicBezTo>
                  <a:pt x="129" y="155"/>
                  <a:pt x="126" y="156"/>
                  <a:pt x="122" y="158"/>
                </a:cubicBezTo>
                <a:cubicBezTo>
                  <a:pt x="114" y="161"/>
                  <a:pt x="106" y="163"/>
                  <a:pt x="97" y="163"/>
                </a:cubicBezTo>
                <a:close/>
              </a:path>
            </a:pathLst>
          </a:custGeom>
          <a:solidFill>
            <a:srgbClr val="ED1C24"/>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771" name="Freeform 333">
            <a:extLst>
              <a:ext uri="{FF2B5EF4-FFF2-40B4-BE49-F238E27FC236}">
                <a16:creationId xmlns:a16="http://schemas.microsoft.com/office/drawing/2014/main" id="{B84120CB-8450-F2A2-D1A1-C4C4248EA255}"/>
              </a:ext>
            </a:extLst>
          </p:cNvPr>
          <p:cNvSpPr>
            <a:spLocks/>
          </p:cNvSpPr>
          <p:nvPr/>
        </p:nvSpPr>
        <p:spPr bwMode="auto">
          <a:xfrm>
            <a:off x="4054475" y="1757363"/>
            <a:ext cx="111125" cy="12700"/>
          </a:xfrm>
          <a:custGeom>
            <a:avLst/>
            <a:gdLst>
              <a:gd name="T0" fmla="*/ 275 w 291"/>
              <a:gd name="T1" fmla="*/ 0 h 32"/>
              <a:gd name="T2" fmla="*/ 16 w 291"/>
              <a:gd name="T3" fmla="*/ 0 h 32"/>
              <a:gd name="T4" fmla="*/ 0 w 291"/>
              <a:gd name="T5" fmla="*/ 16 h 32"/>
              <a:gd name="T6" fmla="*/ 16 w 291"/>
              <a:gd name="T7" fmla="*/ 32 h 32"/>
              <a:gd name="T8" fmla="*/ 275 w 291"/>
              <a:gd name="T9" fmla="*/ 32 h 32"/>
              <a:gd name="T10" fmla="*/ 291 w 291"/>
              <a:gd name="T11" fmla="*/ 16 h 32"/>
              <a:gd name="T12" fmla="*/ 275 w 29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275" y="0"/>
                </a:moveTo>
                <a:cubicBezTo>
                  <a:pt x="16" y="0"/>
                  <a:pt x="16" y="0"/>
                  <a:pt x="16" y="0"/>
                </a:cubicBezTo>
                <a:cubicBezTo>
                  <a:pt x="8" y="0"/>
                  <a:pt x="0" y="7"/>
                  <a:pt x="0" y="16"/>
                </a:cubicBezTo>
                <a:cubicBezTo>
                  <a:pt x="0" y="25"/>
                  <a:pt x="8" y="32"/>
                  <a:pt x="16" y="32"/>
                </a:cubicBezTo>
                <a:cubicBezTo>
                  <a:pt x="275" y="32"/>
                  <a:pt x="275" y="32"/>
                  <a:pt x="275" y="32"/>
                </a:cubicBezTo>
                <a:cubicBezTo>
                  <a:pt x="284" y="32"/>
                  <a:pt x="291" y="25"/>
                  <a:pt x="291" y="16"/>
                </a:cubicBezTo>
                <a:cubicBezTo>
                  <a:pt x="291" y="7"/>
                  <a:pt x="284" y="0"/>
                  <a:pt x="275" y="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773" name="Freeform 335">
            <a:extLst>
              <a:ext uri="{FF2B5EF4-FFF2-40B4-BE49-F238E27FC236}">
                <a16:creationId xmlns:a16="http://schemas.microsoft.com/office/drawing/2014/main" id="{A60473FE-5460-269F-D85F-F048527F9085}"/>
              </a:ext>
            </a:extLst>
          </p:cNvPr>
          <p:cNvSpPr>
            <a:spLocks/>
          </p:cNvSpPr>
          <p:nvPr/>
        </p:nvSpPr>
        <p:spPr bwMode="auto">
          <a:xfrm>
            <a:off x="4054475" y="1660525"/>
            <a:ext cx="71438" cy="12700"/>
          </a:xfrm>
          <a:custGeom>
            <a:avLst/>
            <a:gdLst>
              <a:gd name="T0" fmla="*/ 169 w 185"/>
              <a:gd name="T1" fmla="*/ 0 h 32"/>
              <a:gd name="T2" fmla="*/ 16 w 185"/>
              <a:gd name="T3" fmla="*/ 0 h 32"/>
              <a:gd name="T4" fmla="*/ 0 w 185"/>
              <a:gd name="T5" fmla="*/ 16 h 32"/>
              <a:gd name="T6" fmla="*/ 16 w 185"/>
              <a:gd name="T7" fmla="*/ 32 h 32"/>
              <a:gd name="T8" fmla="*/ 169 w 185"/>
              <a:gd name="T9" fmla="*/ 32 h 32"/>
              <a:gd name="T10" fmla="*/ 185 w 185"/>
              <a:gd name="T11" fmla="*/ 16 h 32"/>
              <a:gd name="T12" fmla="*/ 169 w 185"/>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5" h="32">
                <a:moveTo>
                  <a:pt x="169" y="0"/>
                </a:moveTo>
                <a:cubicBezTo>
                  <a:pt x="16" y="0"/>
                  <a:pt x="16" y="0"/>
                  <a:pt x="16" y="0"/>
                </a:cubicBezTo>
                <a:cubicBezTo>
                  <a:pt x="8" y="0"/>
                  <a:pt x="0" y="7"/>
                  <a:pt x="0" y="16"/>
                </a:cubicBezTo>
                <a:cubicBezTo>
                  <a:pt x="0" y="25"/>
                  <a:pt x="8" y="32"/>
                  <a:pt x="16" y="32"/>
                </a:cubicBezTo>
                <a:cubicBezTo>
                  <a:pt x="169" y="32"/>
                  <a:pt x="169" y="32"/>
                  <a:pt x="169" y="32"/>
                </a:cubicBezTo>
                <a:cubicBezTo>
                  <a:pt x="177" y="32"/>
                  <a:pt x="185" y="25"/>
                  <a:pt x="185" y="16"/>
                </a:cubicBezTo>
                <a:cubicBezTo>
                  <a:pt x="185" y="7"/>
                  <a:pt x="177" y="0"/>
                  <a:pt x="169" y="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774" name="Freeform 336">
            <a:extLst>
              <a:ext uri="{FF2B5EF4-FFF2-40B4-BE49-F238E27FC236}">
                <a16:creationId xmlns:a16="http://schemas.microsoft.com/office/drawing/2014/main" id="{AADA977E-4691-8C91-7746-E60BB4161CFF}"/>
              </a:ext>
            </a:extLst>
          </p:cNvPr>
          <p:cNvSpPr>
            <a:spLocks/>
          </p:cNvSpPr>
          <p:nvPr/>
        </p:nvSpPr>
        <p:spPr bwMode="auto">
          <a:xfrm>
            <a:off x="4156075" y="1644650"/>
            <a:ext cx="42863" cy="39688"/>
          </a:xfrm>
          <a:custGeom>
            <a:avLst/>
            <a:gdLst>
              <a:gd name="T0" fmla="*/ 105 w 113"/>
              <a:gd name="T1" fmla="*/ 36 h 104"/>
              <a:gd name="T2" fmla="*/ 72 w 113"/>
              <a:gd name="T3" fmla="*/ 36 h 104"/>
              <a:gd name="T4" fmla="*/ 72 w 113"/>
              <a:gd name="T5" fmla="*/ 0 h 104"/>
              <a:gd name="T6" fmla="*/ 40 w 113"/>
              <a:gd name="T7" fmla="*/ 0 h 104"/>
              <a:gd name="T8" fmla="*/ 40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2" y="36"/>
                  <a:pt x="72" y="36"/>
                  <a:pt x="72" y="36"/>
                </a:cubicBezTo>
                <a:cubicBezTo>
                  <a:pt x="72" y="0"/>
                  <a:pt x="72" y="0"/>
                  <a:pt x="72" y="0"/>
                </a:cubicBezTo>
                <a:cubicBezTo>
                  <a:pt x="40" y="0"/>
                  <a:pt x="40" y="0"/>
                  <a:pt x="40" y="0"/>
                </a:cubicBezTo>
                <a:cubicBezTo>
                  <a:pt x="40" y="36"/>
                  <a:pt x="40" y="36"/>
                  <a:pt x="40" y="36"/>
                </a:cubicBezTo>
                <a:cubicBezTo>
                  <a:pt x="8" y="36"/>
                  <a:pt x="8" y="36"/>
                  <a:pt x="8" y="36"/>
                </a:cubicBezTo>
                <a:cubicBezTo>
                  <a:pt x="3" y="36"/>
                  <a:pt x="0" y="40"/>
                  <a:pt x="0" y="44"/>
                </a:cubicBezTo>
                <a:cubicBezTo>
                  <a:pt x="0" y="96"/>
                  <a:pt x="0" y="96"/>
                  <a:pt x="0" y="96"/>
                </a:cubicBezTo>
                <a:cubicBezTo>
                  <a:pt x="0" y="100"/>
                  <a:pt x="3" y="104"/>
                  <a:pt x="8" y="104"/>
                </a:cubicBezTo>
                <a:cubicBezTo>
                  <a:pt x="105" y="104"/>
                  <a:pt x="105" y="104"/>
                  <a:pt x="105" y="104"/>
                </a:cubicBezTo>
                <a:cubicBezTo>
                  <a:pt x="109" y="104"/>
                  <a:pt x="113" y="100"/>
                  <a:pt x="113" y="96"/>
                </a:cubicBezTo>
                <a:cubicBezTo>
                  <a:pt x="113" y="44"/>
                  <a:pt x="113" y="44"/>
                  <a:pt x="113" y="44"/>
                </a:cubicBezTo>
                <a:cubicBezTo>
                  <a:pt x="113" y="40"/>
                  <a:pt x="109" y="36"/>
                  <a:pt x="105" y="3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775" name="Freeform 337">
            <a:extLst>
              <a:ext uri="{FF2B5EF4-FFF2-40B4-BE49-F238E27FC236}">
                <a16:creationId xmlns:a16="http://schemas.microsoft.com/office/drawing/2014/main" id="{BFC63817-EA13-B96E-8AA2-D36824648A6B}"/>
              </a:ext>
            </a:extLst>
          </p:cNvPr>
          <p:cNvSpPr>
            <a:spLocks/>
          </p:cNvSpPr>
          <p:nvPr/>
        </p:nvSpPr>
        <p:spPr bwMode="auto">
          <a:xfrm>
            <a:off x="4214813" y="1644650"/>
            <a:ext cx="42862" cy="39688"/>
          </a:xfrm>
          <a:custGeom>
            <a:avLst/>
            <a:gdLst>
              <a:gd name="T0" fmla="*/ 105 w 113"/>
              <a:gd name="T1" fmla="*/ 36 h 104"/>
              <a:gd name="T2" fmla="*/ 72 w 113"/>
              <a:gd name="T3" fmla="*/ 36 h 104"/>
              <a:gd name="T4" fmla="*/ 72 w 113"/>
              <a:gd name="T5" fmla="*/ 0 h 104"/>
              <a:gd name="T6" fmla="*/ 40 w 113"/>
              <a:gd name="T7" fmla="*/ 0 h 104"/>
              <a:gd name="T8" fmla="*/ 40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2" y="36"/>
                  <a:pt x="72" y="36"/>
                  <a:pt x="72" y="36"/>
                </a:cubicBezTo>
                <a:cubicBezTo>
                  <a:pt x="72" y="0"/>
                  <a:pt x="72" y="0"/>
                  <a:pt x="72" y="0"/>
                </a:cubicBezTo>
                <a:cubicBezTo>
                  <a:pt x="40" y="0"/>
                  <a:pt x="40" y="0"/>
                  <a:pt x="40" y="0"/>
                </a:cubicBezTo>
                <a:cubicBezTo>
                  <a:pt x="40" y="36"/>
                  <a:pt x="40" y="36"/>
                  <a:pt x="40" y="36"/>
                </a:cubicBezTo>
                <a:cubicBezTo>
                  <a:pt x="8" y="36"/>
                  <a:pt x="8" y="36"/>
                  <a:pt x="8" y="36"/>
                </a:cubicBezTo>
                <a:cubicBezTo>
                  <a:pt x="3" y="36"/>
                  <a:pt x="0" y="40"/>
                  <a:pt x="0" y="44"/>
                </a:cubicBezTo>
                <a:cubicBezTo>
                  <a:pt x="0" y="96"/>
                  <a:pt x="0" y="96"/>
                  <a:pt x="0" y="96"/>
                </a:cubicBezTo>
                <a:cubicBezTo>
                  <a:pt x="0" y="100"/>
                  <a:pt x="3" y="104"/>
                  <a:pt x="8" y="104"/>
                </a:cubicBezTo>
                <a:cubicBezTo>
                  <a:pt x="105" y="104"/>
                  <a:pt x="105" y="104"/>
                  <a:pt x="105" y="104"/>
                </a:cubicBezTo>
                <a:cubicBezTo>
                  <a:pt x="109" y="104"/>
                  <a:pt x="113" y="100"/>
                  <a:pt x="113" y="96"/>
                </a:cubicBezTo>
                <a:cubicBezTo>
                  <a:pt x="113" y="44"/>
                  <a:pt x="113" y="44"/>
                  <a:pt x="113" y="44"/>
                </a:cubicBezTo>
                <a:cubicBezTo>
                  <a:pt x="113" y="40"/>
                  <a:pt x="109" y="36"/>
                  <a:pt x="105" y="3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79" name="Freeform 351">
            <a:extLst>
              <a:ext uri="{FF2B5EF4-FFF2-40B4-BE49-F238E27FC236}">
                <a16:creationId xmlns:a16="http://schemas.microsoft.com/office/drawing/2014/main" id="{9597F87B-C528-9469-74C8-FCBB25AE60FC}"/>
              </a:ext>
            </a:extLst>
          </p:cNvPr>
          <p:cNvSpPr>
            <a:spLocks noEditPoints="1"/>
          </p:cNvSpPr>
          <p:nvPr/>
        </p:nvSpPr>
        <p:spPr bwMode="auto">
          <a:xfrm>
            <a:off x="4022725" y="1601788"/>
            <a:ext cx="314325" cy="26670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35" name="Group 20">
            <a:extLst>
              <a:ext uri="{FF2B5EF4-FFF2-40B4-BE49-F238E27FC236}">
                <a16:creationId xmlns:a16="http://schemas.microsoft.com/office/drawing/2014/main" id="{A55DBEA4-FA8C-B4D6-FFC0-75CF6F723D08}"/>
              </a:ext>
            </a:extLst>
          </p:cNvPr>
          <p:cNvGrpSpPr>
            <a:grpSpLocks noChangeAspect="1"/>
          </p:cNvGrpSpPr>
          <p:nvPr/>
        </p:nvGrpSpPr>
        <p:grpSpPr bwMode="auto">
          <a:xfrm>
            <a:off x="4883054" y="1603916"/>
            <a:ext cx="253817" cy="266916"/>
            <a:chOff x="1788" y="-2"/>
            <a:chExt cx="4108" cy="4320"/>
          </a:xfrm>
          <a:solidFill>
            <a:srgbClr val="000000"/>
          </a:solidFill>
        </p:grpSpPr>
        <p:sp>
          <p:nvSpPr>
            <p:cNvPr id="37" name="Freeform 21">
              <a:extLst>
                <a:ext uri="{FF2B5EF4-FFF2-40B4-BE49-F238E27FC236}">
                  <a16:creationId xmlns:a16="http://schemas.microsoft.com/office/drawing/2014/main" id="{E9DFE28E-F298-9E16-1EB0-21CDDE8D8965}"/>
                </a:ext>
              </a:extLst>
            </p:cNvPr>
            <p:cNvSpPr>
              <a:spLocks noEditPoints="1"/>
            </p:cNvSpPr>
            <p:nvPr/>
          </p:nvSpPr>
          <p:spPr bwMode="auto">
            <a:xfrm>
              <a:off x="1788" y="-2"/>
              <a:ext cx="4108" cy="4320"/>
            </a:xfrm>
            <a:custGeom>
              <a:avLst/>
              <a:gdLst>
                <a:gd name="T0" fmla="*/ 2517 w 2517"/>
                <a:gd name="T1" fmla="*/ 1705 h 2646"/>
                <a:gd name="T2" fmla="*/ 2517 w 2517"/>
                <a:gd name="T3" fmla="*/ 1705 h 2646"/>
                <a:gd name="T4" fmla="*/ 2517 w 2517"/>
                <a:gd name="T5" fmla="*/ 792 h 2646"/>
                <a:gd name="T6" fmla="*/ 2307 w 2517"/>
                <a:gd name="T7" fmla="*/ 582 h 2646"/>
                <a:gd name="T8" fmla="*/ 1304 w 2517"/>
                <a:gd name="T9" fmla="*/ 582 h 2646"/>
                <a:gd name="T10" fmla="*/ 1304 w 2517"/>
                <a:gd name="T11" fmla="*/ 130 h 2646"/>
                <a:gd name="T12" fmla="*/ 1174 w 2517"/>
                <a:gd name="T13" fmla="*/ 0 h 2646"/>
                <a:gd name="T14" fmla="*/ 396 w 2517"/>
                <a:gd name="T15" fmla="*/ 0 h 2646"/>
                <a:gd name="T16" fmla="*/ 266 w 2517"/>
                <a:gd name="T17" fmla="*/ 130 h 2646"/>
                <a:gd name="T18" fmla="*/ 266 w 2517"/>
                <a:gd name="T19" fmla="*/ 582 h 2646"/>
                <a:gd name="T20" fmla="*/ 210 w 2517"/>
                <a:gd name="T21" fmla="*/ 582 h 2646"/>
                <a:gd name="T22" fmla="*/ 0 w 2517"/>
                <a:gd name="T23" fmla="*/ 792 h 2646"/>
                <a:gd name="T24" fmla="*/ 0 w 2517"/>
                <a:gd name="T25" fmla="*/ 2436 h 2646"/>
                <a:gd name="T26" fmla="*/ 210 w 2517"/>
                <a:gd name="T27" fmla="*/ 2646 h 2646"/>
                <a:gd name="T28" fmla="*/ 2307 w 2517"/>
                <a:gd name="T29" fmla="*/ 2646 h 2646"/>
                <a:gd name="T30" fmla="*/ 2517 w 2517"/>
                <a:gd name="T31" fmla="*/ 2436 h 2646"/>
                <a:gd name="T32" fmla="*/ 2517 w 2517"/>
                <a:gd name="T33" fmla="*/ 1705 h 2646"/>
                <a:gd name="T34" fmla="*/ 2517 w 2517"/>
                <a:gd name="T35" fmla="*/ 1705 h 2646"/>
                <a:gd name="T36" fmla="*/ 396 w 2517"/>
                <a:gd name="T37" fmla="*/ 100 h 2646"/>
                <a:gd name="T38" fmla="*/ 1174 w 2517"/>
                <a:gd name="T39" fmla="*/ 100 h 2646"/>
                <a:gd name="T40" fmla="*/ 1204 w 2517"/>
                <a:gd name="T41" fmla="*/ 130 h 2646"/>
                <a:gd name="T42" fmla="*/ 1204 w 2517"/>
                <a:gd name="T43" fmla="*/ 1135 h 2646"/>
                <a:gd name="T44" fmla="*/ 1174 w 2517"/>
                <a:gd name="T45" fmla="*/ 1165 h 2646"/>
                <a:gd name="T46" fmla="*/ 396 w 2517"/>
                <a:gd name="T47" fmla="*/ 1165 h 2646"/>
                <a:gd name="T48" fmla="*/ 366 w 2517"/>
                <a:gd name="T49" fmla="*/ 1135 h 2646"/>
                <a:gd name="T50" fmla="*/ 366 w 2517"/>
                <a:gd name="T51" fmla="*/ 633 h 2646"/>
                <a:gd name="T52" fmla="*/ 366 w 2517"/>
                <a:gd name="T53" fmla="*/ 632 h 2646"/>
                <a:gd name="T54" fmla="*/ 366 w 2517"/>
                <a:gd name="T55" fmla="*/ 632 h 2646"/>
                <a:gd name="T56" fmla="*/ 366 w 2517"/>
                <a:gd name="T57" fmla="*/ 130 h 2646"/>
                <a:gd name="T58" fmla="*/ 396 w 2517"/>
                <a:gd name="T59" fmla="*/ 100 h 2646"/>
                <a:gd name="T60" fmla="*/ 210 w 2517"/>
                <a:gd name="T61" fmla="*/ 682 h 2646"/>
                <a:gd name="T62" fmla="*/ 266 w 2517"/>
                <a:gd name="T63" fmla="*/ 682 h 2646"/>
                <a:gd name="T64" fmla="*/ 266 w 2517"/>
                <a:gd name="T65" fmla="*/ 1135 h 2646"/>
                <a:gd name="T66" fmla="*/ 396 w 2517"/>
                <a:gd name="T67" fmla="*/ 1265 h 2646"/>
                <a:gd name="T68" fmla="*/ 1174 w 2517"/>
                <a:gd name="T69" fmla="*/ 1265 h 2646"/>
                <a:gd name="T70" fmla="*/ 1304 w 2517"/>
                <a:gd name="T71" fmla="*/ 1135 h 2646"/>
                <a:gd name="T72" fmla="*/ 1304 w 2517"/>
                <a:gd name="T73" fmla="*/ 682 h 2646"/>
                <a:gd name="T74" fmla="*/ 2307 w 2517"/>
                <a:gd name="T75" fmla="*/ 682 h 2646"/>
                <a:gd name="T76" fmla="*/ 2417 w 2517"/>
                <a:gd name="T77" fmla="*/ 792 h 2646"/>
                <a:gd name="T78" fmla="*/ 2417 w 2517"/>
                <a:gd name="T79" fmla="*/ 1655 h 2646"/>
                <a:gd name="T80" fmla="*/ 100 w 2517"/>
                <a:gd name="T81" fmla="*/ 1655 h 2646"/>
                <a:gd name="T82" fmla="*/ 100 w 2517"/>
                <a:gd name="T83" fmla="*/ 792 h 2646"/>
                <a:gd name="T84" fmla="*/ 210 w 2517"/>
                <a:gd name="T85" fmla="*/ 682 h 2646"/>
                <a:gd name="T86" fmla="*/ 2307 w 2517"/>
                <a:gd name="T87" fmla="*/ 2546 h 2646"/>
                <a:gd name="T88" fmla="*/ 210 w 2517"/>
                <a:gd name="T89" fmla="*/ 2546 h 2646"/>
                <a:gd name="T90" fmla="*/ 100 w 2517"/>
                <a:gd name="T91" fmla="*/ 2436 h 2646"/>
                <a:gd name="T92" fmla="*/ 100 w 2517"/>
                <a:gd name="T93" fmla="*/ 1755 h 2646"/>
                <a:gd name="T94" fmla="*/ 2417 w 2517"/>
                <a:gd name="T95" fmla="*/ 1755 h 2646"/>
                <a:gd name="T96" fmla="*/ 2417 w 2517"/>
                <a:gd name="T97" fmla="*/ 2436 h 2646"/>
                <a:gd name="T98" fmla="*/ 2307 w 2517"/>
                <a:gd name="T99" fmla="*/ 2546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17" h="2646">
                  <a:moveTo>
                    <a:pt x="2517" y="1705"/>
                  </a:moveTo>
                  <a:cubicBezTo>
                    <a:pt x="2517" y="1705"/>
                    <a:pt x="2517" y="1705"/>
                    <a:pt x="2517" y="1705"/>
                  </a:cubicBezTo>
                  <a:cubicBezTo>
                    <a:pt x="2517" y="792"/>
                    <a:pt x="2517" y="792"/>
                    <a:pt x="2517" y="792"/>
                  </a:cubicBezTo>
                  <a:cubicBezTo>
                    <a:pt x="2517" y="677"/>
                    <a:pt x="2423" y="582"/>
                    <a:pt x="2307" y="582"/>
                  </a:cubicBezTo>
                  <a:cubicBezTo>
                    <a:pt x="1304" y="582"/>
                    <a:pt x="1304" y="582"/>
                    <a:pt x="1304" y="582"/>
                  </a:cubicBezTo>
                  <a:cubicBezTo>
                    <a:pt x="1304" y="130"/>
                    <a:pt x="1304" y="130"/>
                    <a:pt x="1304" y="130"/>
                  </a:cubicBezTo>
                  <a:cubicBezTo>
                    <a:pt x="1304" y="58"/>
                    <a:pt x="1246" y="0"/>
                    <a:pt x="1174" y="0"/>
                  </a:cubicBezTo>
                  <a:cubicBezTo>
                    <a:pt x="396" y="0"/>
                    <a:pt x="396" y="0"/>
                    <a:pt x="396" y="0"/>
                  </a:cubicBezTo>
                  <a:cubicBezTo>
                    <a:pt x="325" y="0"/>
                    <a:pt x="266" y="58"/>
                    <a:pt x="266" y="130"/>
                  </a:cubicBezTo>
                  <a:cubicBezTo>
                    <a:pt x="266" y="582"/>
                    <a:pt x="266" y="582"/>
                    <a:pt x="266" y="582"/>
                  </a:cubicBezTo>
                  <a:cubicBezTo>
                    <a:pt x="210" y="582"/>
                    <a:pt x="210" y="582"/>
                    <a:pt x="210" y="582"/>
                  </a:cubicBezTo>
                  <a:cubicBezTo>
                    <a:pt x="94" y="582"/>
                    <a:pt x="0" y="677"/>
                    <a:pt x="0" y="792"/>
                  </a:cubicBezTo>
                  <a:cubicBezTo>
                    <a:pt x="0" y="2436"/>
                    <a:pt x="0" y="2436"/>
                    <a:pt x="0" y="2436"/>
                  </a:cubicBezTo>
                  <a:cubicBezTo>
                    <a:pt x="0" y="2551"/>
                    <a:pt x="94" y="2646"/>
                    <a:pt x="210" y="2646"/>
                  </a:cubicBezTo>
                  <a:cubicBezTo>
                    <a:pt x="2307" y="2646"/>
                    <a:pt x="2307" y="2646"/>
                    <a:pt x="2307" y="2646"/>
                  </a:cubicBezTo>
                  <a:cubicBezTo>
                    <a:pt x="2423" y="2646"/>
                    <a:pt x="2517" y="2551"/>
                    <a:pt x="2517" y="2436"/>
                  </a:cubicBezTo>
                  <a:cubicBezTo>
                    <a:pt x="2517" y="1705"/>
                    <a:pt x="2517" y="1705"/>
                    <a:pt x="2517" y="1705"/>
                  </a:cubicBezTo>
                  <a:cubicBezTo>
                    <a:pt x="2517" y="1705"/>
                    <a:pt x="2517" y="1705"/>
                    <a:pt x="2517" y="1705"/>
                  </a:cubicBezTo>
                  <a:close/>
                  <a:moveTo>
                    <a:pt x="396" y="100"/>
                  </a:moveTo>
                  <a:cubicBezTo>
                    <a:pt x="1174" y="100"/>
                    <a:pt x="1174" y="100"/>
                    <a:pt x="1174" y="100"/>
                  </a:cubicBezTo>
                  <a:cubicBezTo>
                    <a:pt x="1190" y="100"/>
                    <a:pt x="1204" y="113"/>
                    <a:pt x="1204" y="130"/>
                  </a:cubicBezTo>
                  <a:cubicBezTo>
                    <a:pt x="1204" y="1135"/>
                    <a:pt x="1204" y="1135"/>
                    <a:pt x="1204" y="1135"/>
                  </a:cubicBezTo>
                  <a:cubicBezTo>
                    <a:pt x="1204" y="1151"/>
                    <a:pt x="1190" y="1165"/>
                    <a:pt x="1174" y="1165"/>
                  </a:cubicBezTo>
                  <a:cubicBezTo>
                    <a:pt x="396" y="1165"/>
                    <a:pt x="396" y="1165"/>
                    <a:pt x="396" y="1165"/>
                  </a:cubicBezTo>
                  <a:cubicBezTo>
                    <a:pt x="380" y="1165"/>
                    <a:pt x="366" y="1151"/>
                    <a:pt x="366" y="1135"/>
                  </a:cubicBezTo>
                  <a:cubicBezTo>
                    <a:pt x="366" y="633"/>
                    <a:pt x="366" y="633"/>
                    <a:pt x="366" y="633"/>
                  </a:cubicBezTo>
                  <a:cubicBezTo>
                    <a:pt x="366" y="633"/>
                    <a:pt x="366" y="632"/>
                    <a:pt x="366" y="632"/>
                  </a:cubicBezTo>
                  <a:cubicBezTo>
                    <a:pt x="366" y="632"/>
                    <a:pt x="366" y="632"/>
                    <a:pt x="366" y="632"/>
                  </a:cubicBezTo>
                  <a:cubicBezTo>
                    <a:pt x="366" y="130"/>
                    <a:pt x="366" y="130"/>
                    <a:pt x="366" y="130"/>
                  </a:cubicBezTo>
                  <a:cubicBezTo>
                    <a:pt x="366" y="113"/>
                    <a:pt x="380" y="100"/>
                    <a:pt x="396" y="100"/>
                  </a:cubicBezTo>
                  <a:close/>
                  <a:moveTo>
                    <a:pt x="210" y="682"/>
                  </a:moveTo>
                  <a:cubicBezTo>
                    <a:pt x="266" y="682"/>
                    <a:pt x="266" y="682"/>
                    <a:pt x="266" y="682"/>
                  </a:cubicBezTo>
                  <a:cubicBezTo>
                    <a:pt x="266" y="1135"/>
                    <a:pt x="266" y="1135"/>
                    <a:pt x="266" y="1135"/>
                  </a:cubicBezTo>
                  <a:cubicBezTo>
                    <a:pt x="266" y="1207"/>
                    <a:pt x="325" y="1265"/>
                    <a:pt x="396" y="1265"/>
                  </a:cubicBezTo>
                  <a:cubicBezTo>
                    <a:pt x="1174" y="1265"/>
                    <a:pt x="1174" y="1265"/>
                    <a:pt x="1174" y="1265"/>
                  </a:cubicBezTo>
                  <a:cubicBezTo>
                    <a:pt x="1246" y="1265"/>
                    <a:pt x="1304" y="1207"/>
                    <a:pt x="1304" y="1135"/>
                  </a:cubicBezTo>
                  <a:cubicBezTo>
                    <a:pt x="1304" y="682"/>
                    <a:pt x="1304" y="682"/>
                    <a:pt x="1304" y="682"/>
                  </a:cubicBezTo>
                  <a:cubicBezTo>
                    <a:pt x="2307" y="682"/>
                    <a:pt x="2307" y="682"/>
                    <a:pt x="2307" y="682"/>
                  </a:cubicBezTo>
                  <a:cubicBezTo>
                    <a:pt x="2367" y="682"/>
                    <a:pt x="2417" y="732"/>
                    <a:pt x="2417" y="792"/>
                  </a:cubicBezTo>
                  <a:cubicBezTo>
                    <a:pt x="2417" y="1655"/>
                    <a:pt x="2417" y="1655"/>
                    <a:pt x="2417" y="1655"/>
                  </a:cubicBezTo>
                  <a:cubicBezTo>
                    <a:pt x="100" y="1655"/>
                    <a:pt x="100" y="1655"/>
                    <a:pt x="100" y="1655"/>
                  </a:cubicBezTo>
                  <a:cubicBezTo>
                    <a:pt x="100" y="792"/>
                    <a:pt x="100" y="792"/>
                    <a:pt x="100" y="792"/>
                  </a:cubicBezTo>
                  <a:cubicBezTo>
                    <a:pt x="100" y="732"/>
                    <a:pt x="149" y="682"/>
                    <a:pt x="210" y="682"/>
                  </a:cubicBezTo>
                  <a:close/>
                  <a:moveTo>
                    <a:pt x="2307" y="2546"/>
                  </a:moveTo>
                  <a:cubicBezTo>
                    <a:pt x="210" y="2546"/>
                    <a:pt x="210" y="2546"/>
                    <a:pt x="210" y="2546"/>
                  </a:cubicBezTo>
                  <a:cubicBezTo>
                    <a:pt x="149" y="2546"/>
                    <a:pt x="100" y="2496"/>
                    <a:pt x="100" y="2436"/>
                  </a:cubicBezTo>
                  <a:cubicBezTo>
                    <a:pt x="100" y="1755"/>
                    <a:pt x="100" y="1755"/>
                    <a:pt x="100" y="1755"/>
                  </a:cubicBezTo>
                  <a:cubicBezTo>
                    <a:pt x="2417" y="1755"/>
                    <a:pt x="2417" y="1755"/>
                    <a:pt x="2417" y="1755"/>
                  </a:cubicBezTo>
                  <a:cubicBezTo>
                    <a:pt x="2417" y="2436"/>
                    <a:pt x="2417" y="2436"/>
                    <a:pt x="2417" y="2436"/>
                  </a:cubicBezTo>
                  <a:cubicBezTo>
                    <a:pt x="2417" y="2496"/>
                    <a:pt x="2367" y="2546"/>
                    <a:pt x="2307" y="25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 name="Freeform 22">
              <a:extLst>
                <a:ext uri="{FF2B5EF4-FFF2-40B4-BE49-F238E27FC236}">
                  <a16:creationId xmlns:a16="http://schemas.microsoft.com/office/drawing/2014/main" id="{F23628E4-7984-F7EC-CC9B-A83195B163F6}"/>
                </a:ext>
              </a:extLst>
            </p:cNvPr>
            <p:cNvSpPr>
              <a:spLocks/>
            </p:cNvSpPr>
            <p:nvPr/>
          </p:nvSpPr>
          <p:spPr bwMode="auto">
            <a:xfrm>
              <a:off x="2108" y="3384"/>
              <a:ext cx="1922" cy="164"/>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9" name="Freeform 23">
              <a:extLst>
                <a:ext uri="{FF2B5EF4-FFF2-40B4-BE49-F238E27FC236}">
                  <a16:creationId xmlns:a16="http://schemas.microsoft.com/office/drawing/2014/main" id="{B3E3B771-C870-0E43-FCC3-009A4796FB46}"/>
                </a:ext>
              </a:extLst>
            </p:cNvPr>
            <p:cNvSpPr>
              <a:spLocks/>
            </p:cNvSpPr>
            <p:nvPr/>
          </p:nvSpPr>
          <p:spPr bwMode="auto">
            <a:xfrm>
              <a:off x="2571" y="359"/>
              <a:ext cx="498" cy="498"/>
            </a:xfrm>
            <a:custGeom>
              <a:avLst/>
              <a:gdLst>
                <a:gd name="T0" fmla="*/ 80 w 305"/>
                <a:gd name="T1" fmla="*/ 305 h 305"/>
                <a:gd name="T2" fmla="*/ 225 w 305"/>
                <a:gd name="T3" fmla="*/ 305 h 305"/>
                <a:gd name="T4" fmla="*/ 305 w 305"/>
                <a:gd name="T5" fmla="*/ 225 h 305"/>
                <a:gd name="T6" fmla="*/ 305 w 305"/>
                <a:gd name="T7" fmla="*/ 80 h 305"/>
                <a:gd name="T8" fmla="*/ 225 w 305"/>
                <a:gd name="T9" fmla="*/ 0 h 305"/>
                <a:gd name="T10" fmla="*/ 80 w 305"/>
                <a:gd name="T11" fmla="*/ 0 h 305"/>
                <a:gd name="T12" fmla="*/ 0 w 305"/>
                <a:gd name="T13" fmla="*/ 80 h 305"/>
                <a:gd name="T14" fmla="*/ 0 w 305"/>
                <a:gd name="T15" fmla="*/ 225 h 305"/>
                <a:gd name="T16" fmla="*/ 80 w 305"/>
                <a:gd name="T17"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05">
                  <a:moveTo>
                    <a:pt x="80" y="305"/>
                  </a:moveTo>
                  <a:cubicBezTo>
                    <a:pt x="225" y="305"/>
                    <a:pt x="225" y="305"/>
                    <a:pt x="225" y="305"/>
                  </a:cubicBezTo>
                  <a:cubicBezTo>
                    <a:pt x="269" y="305"/>
                    <a:pt x="305" y="269"/>
                    <a:pt x="305" y="225"/>
                  </a:cubicBezTo>
                  <a:cubicBezTo>
                    <a:pt x="305" y="80"/>
                    <a:pt x="305" y="80"/>
                    <a:pt x="305" y="80"/>
                  </a:cubicBezTo>
                  <a:cubicBezTo>
                    <a:pt x="305" y="36"/>
                    <a:pt x="269" y="0"/>
                    <a:pt x="225" y="0"/>
                  </a:cubicBezTo>
                  <a:cubicBezTo>
                    <a:pt x="80" y="0"/>
                    <a:pt x="80" y="0"/>
                    <a:pt x="80" y="0"/>
                  </a:cubicBezTo>
                  <a:cubicBezTo>
                    <a:pt x="36" y="0"/>
                    <a:pt x="0" y="36"/>
                    <a:pt x="0" y="80"/>
                  </a:cubicBezTo>
                  <a:cubicBezTo>
                    <a:pt x="0" y="225"/>
                    <a:pt x="0" y="225"/>
                    <a:pt x="0" y="225"/>
                  </a:cubicBezTo>
                  <a:cubicBezTo>
                    <a:pt x="0" y="269"/>
                    <a:pt x="36" y="305"/>
                    <a:pt x="80" y="30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 name="Freeform 24">
              <a:extLst>
                <a:ext uri="{FF2B5EF4-FFF2-40B4-BE49-F238E27FC236}">
                  <a16:creationId xmlns:a16="http://schemas.microsoft.com/office/drawing/2014/main" id="{16F4B498-D270-01B8-C93B-73973F2A301B}"/>
                </a:ext>
              </a:extLst>
            </p:cNvPr>
            <p:cNvSpPr>
              <a:spLocks/>
            </p:cNvSpPr>
            <p:nvPr/>
          </p:nvSpPr>
          <p:spPr bwMode="auto">
            <a:xfrm>
              <a:off x="2489" y="1074"/>
              <a:ext cx="1083" cy="164"/>
            </a:xfrm>
            <a:custGeom>
              <a:avLst/>
              <a:gdLst>
                <a:gd name="T0" fmla="*/ 50 w 663"/>
                <a:gd name="T1" fmla="*/ 100 h 100"/>
                <a:gd name="T2" fmla="*/ 613 w 663"/>
                <a:gd name="T3" fmla="*/ 100 h 100"/>
                <a:gd name="T4" fmla="*/ 663 w 663"/>
                <a:gd name="T5" fmla="*/ 50 h 100"/>
                <a:gd name="T6" fmla="*/ 613 w 663"/>
                <a:gd name="T7" fmla="*/ 0 h 100"/>
                <a:gd name="T8" fmla="*/ 50 w 663"/>
                <a:gd name="T9" fmla="*/ 0 h 100"/>
                <a:gd name="T10" fmla="*/ 0 w 663"/>
                <a:gd name="T11" fmla="*/ 50 h 100"/>
                <a:gd name="T12" fmla="*/ 50 w 6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63" h="100">
                  <a:moveTo>
                    <a:pt x="50" y="100"/>
                  </a:moveTo>
                  <a:cubicBezTo>
                    <a:pt x="613" y="100"/>
                    <a:pt x="613" y="100"/>
                    <a:pt x="613" y="100"/>
                  </a:cubicBezTo>
                  <a:cubicBezTo>
                    <a:pt x="641" y="100"/>
                    <a:pt x="663" y="78"/>
                    <a:pt x="663" y="50"/>
                  </a:cubicBezTo>
                  <a:cubicBezTo>
                    <a:pt x="663" y="23"/>
                    <a:pt x="641" y="0"/>
                    <a:pt x="613"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 name="Freeform 25">
              <a:extLst>
                <a:ext uri="{FF2B5EF4-FFF2-40B4-BE49-F238E27FC236}">
                  <a16:creationId xmlns:a16="http://schemas.microsoft.com/office/drawing/2014/main" id="{E6D0FF4E-BF45-FF9B-7E3C-1132A5826002}"/>
                </a:ext>
              </a:extLst>
            </p:cNvPr>
            <p:cNvSpPr>
              <a:spLocks/>
            </p:cNvSpPr>
            <p:nvPr/>
          </p:nvSpPr>
          <p:spPr bwMode="auto">
            <a:xfrm>
              <a:off x="2489" y="1484"/>
              <a:ext cx="1083" cy="163"/>
            </a:xfrm>
            <a:custGeom>
              <a:avLst/>
              <a:gdLst>
                <a:gd name="T0" fmla="*/ 50 w 663"/>
                <a:gd name="T1" fmla="*/ 100 h 100"/>
                <a:gd name="T2" fmla="*/ 613 w 663"/>
                <a:gd name="T3" fmla="*/ 100 h 100"/>
                <a:gd name="T4" fmla="*/ 663 w 663"/>
                <a:gd name="T5" fmla="*/ 50 h 100"/>
                <a:gd name="T6" fmla="*/ 613 w 663"/>
                <a:gd name="T7" fmla="*/ 0 h 100"/>
                <a:gd name="T8" fmla="*/ 50 w 663"/>
                <a:gd name="T9" fmla="*/ 0 h 100"/>
                <a:gd name="T10" fmla="*/ 0 w 663"/>
                <a:gd name="T11" fmla="*/ 50 h 100"/>
                <a:gd name="T12" fmla="*/ 50 w 6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63" h="100">
                  <a:moveTo>
                    <a:pt x="50" y="100"/>
                  </a:moveTo>
                  <a:cubicBezTo>
                    <a:pt x="613" y="100"/>
                    <a:pt x="613" y="100"/>
                    <a:pt x="613" y="100"/>
                  </a:cubicBezTo>
                  <a:cubicBezTo>
                    <a:pt x="641" y="100"/>
                    <a:pt x="663" y="78"/>
                    <a:pt x="663" y="50"/>
                  </a:cubicBezTo>
                  <a:cubicBezTo>
                    <a:pt x="663" y="22"/>
                    <a:pt x="641" y="0"/>
                    <a:pt x="613"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45" name="Freeform 29">
            <a:extLst>
              <a:ext uri="{FF2B5EF4-FFF2-40B4-BE49-F238E27FC236}">
                <a16:creationId xmlns:a16="http://schemas.microsoft.com/office/drawing/2014/main" id="{83304744-3C18-078E-AA61-4519BBBC9EA3}"/>
              </a:ext>
            </a:extLst>
          </p:cNvPr>
          <p:cNvSpPr>
            <a:spLocks noEditPoints="1"/>
          </p:cNvSpPr>
          <p:nvPr/>
        </p:nvSpPr>
        <p:spPr bwMode="auto">
          <a:xfrm>
            <a:off x="5715000" y="1597025"/>
            <a:ext cx="290513" cy="280988"/>
          </a:xfrm>
          <a:custGeom>
            <a:avLst/>
            <a:gdLst>
              <a:gd name="T0" fmla="*/ 2953 w 3025"/>
              <a:gd name="T1" fmla="*/ 455 h 2899"/>
              <a:gd name="T2" fmla="*/ 2680 w 3025"/>
              <a:gd name="T3" fmla="*/ 694 h 2899"/>
              <a:gd name="T4" fmla="*/ 2681 w 3025"/>
              <a:gd name="T5" fmla="*/ 243 h 2899"/>
              <a:gd name="T6" fmla="*/ 2662 w 3025"/>
              <a:gd name="T7" fmla="*/ 161 h 2899"/>
              <a:gd name="T8" fmla="*/ 2123 w 3025"/>
              <a:gd name="T9" fmla="*/ 286 h 2899"/>
              <a:gd name="T10" fmla="*/ 1626 w 3025"/>
              <a:gd name="T11" fmla="*/ 1226 h 2899"/>
              <a:gd name="T12" fmla="*/ 1407 w 3025"/>
              <a:gd name="T13" fmla="*/ 252 h 2899"/>
              <a:gd name="T14" fmla="*/ 1386 w 3025"/>
              <a:gd name="T15" fmla="*/ 169 h 2899"/>
              <a:gd name="T16" fmla="*/ 727 w 3025"/>
              <a:gd name="T17" fmla="*/ 46 h 2899"/>
              <a:gd name="T18" fmla="*/ 0 w 3025"/>
              <a:gd name="T19" fmla="*/ 828 h 2899"/>
              <a:gd name="T20" fmla="*/ 296 w 3025"/>
              <a:gd name="T21" fmla="*/ 1178 h 2899"/>
              <a:gd name="T22" fmla="*/ 481 w 3025"/>
              <a:gd name="T23" fmla="*/ 1178 h 2899"/>
              <a:gd name="T24" fmla="*/ 1308 w 3025"/>
              <a:gd name="T25" fmla="*/ 1544 h 2899"/>
              <a:gd name="T26" fmla="*/ 404 w 3025"/>
              <a:gd name="T27" fmla="*/ 2005 h 2899"/>
              <a:gd name="T28" fmla="*/ 278 w 3025"/>
              <a:gd name="T29" fmla="*/ 2544 h 2899"/>
              <a:gd name="T30" fmla="*/ 361 w 3025"/>
              <a:gd name="T31" fmla="*/ 2564 h 2899"/>
              <a:gd name="T32" fmla="*/ 812 w 3025"/>
              <a:gd name="T33" fmla="*/ 2563 h 2899"/>
              <a:gd name="T34" fmla="*/ 572 w 3025"/>
              <a:gd name="T35" fmla="*/ 2835 h 2899"/>
              <a:gd name="T36" fmla="*/ 774 w 3025"/>
              <a:gd name="T37" fmla="*/ 2899 h 2899"/>
              <a:gd name="T38" fmla="*/ 1144 w 3025"/>
              <a:gd name="T39" fmla="*/ 2746 h 2899"/>
              <a:gd name="T40" fmla="*/ 1605 w 3025"/>
              <a:gd name="T41" fmla="*/ 1841 h 2899"/>
              <a:gd name="T42" fmla="*/ 2574 w 3025"/>
              <a:gd name="T43" fmla="*/ 2756 h 2899"/>
              <a:gd name="T44" fmla="*/ 2799 w 3025"/>
              <a:gd name="T45" fmla="*/ 2585 h 2899"/>
              <a:gd name="T46" fmla="*/ 2799 w 3025"/>
              <a:gd name="T47" fmla="*/ 2400 h 2899"/>
              <a:gd name="T48" fmla="*/ 2302 w 3025"/>
              <a:gd name="T49" fmla="*/ 1145 h 2899"/>
              <a:gd name="T50" fmla="*/ 2863 w 3025"/>
              <a:gd name="T51" fmla="*/ 1027 h 2899"/>
              <a:gd name="T52" fmla="*/ 2989 w 3025"/>
              <a:gd name="T53" fmla="*/ 487 h 2899"/>
              <a:gd name="T54" fmla="*/ 676 w 3025"/>
              <a:gd name="T55" fmla="*/ 842 h 2899"/>
              <a:gd name="T56" fmla="*/ 388 w 3025"/>
              <a:gd name="T57" fmla="*/ 1117 h 2899"/>
              <a:gd name="T58" fmla="*/ 109 w 3025"/>
              <a:gd name="T59" fmla="*/ 850 h 2899"/>
              <a:gd name="T60" fmla="*/ 109 w 3025"/>
              <a:gd name="T61" fmla="*/ 806 h 2899"/>
              <a:gd name="T62" fmla="*/ 828 w 3025"/>
              <a:gd name="T63" fmla="*/ 109 h 2899"/>
              <a:gd name="T64" fmla="*/ 923 w 3025"/>
              <a:gd name="T65" fmla="*/ 595 h 2899"/>
              <a:gd name="T66" fmla="*/ 1555 w 3025"/>
              <a:gd name="T67" fmla="*/ 1297 h 2899"/>
              <a:gd name="T68" fmla="*/ 747 w 3025"/>
              <a:gd name="T69" fmla="*/ 842 h 2899"/>
              <a:gd name="T70" fmla="*/ 2737 w 3025"/>
              <a:gd name="T71" fmla="*/ 2492 h 2899"/>
              <a:gd name="T72" fmla="*/ 2596 w 3025"/>
              <a:gd name="T73" fmla="*/ 2647 h 2899"/>
              <a:gd name="T74" fmla="*/ 1676 w 3025"/>
              <a:gd name="T75" fmla="*/ 1771 h 2899"/>
              <a:gd name="T76" fmla="*/ 2728 w 3025"/>
              <a:gd name="T77" fmla="*/ 2470 h 2899"/>
              <a:gd name="T78" fmla="*/ 2312 w 3025"/>
              <a:gd name="T79" fmla="*/ 1040 h 2899"/>
              <a:gd name="T80" fmla="*/ 1817 w 3025"/>
              <a:gd name="T81" fmla="*/ 1488 h 2899"/>
              <a:gd name="T82" fmla="*/ 1817 w 3025"/>
              <a:gd name="T83" fmla="*/ 1489 h 2899"/>
              <a:gd name="T84" fmla="*/ 1570 w 3025"/>
              <a:gd name="T85" fmla="*/ 1735 h 2899"/>
              <a:gd name="T86" fmla="*/ 1167 w 3025"/>
              <a:gd name="T87" fmla="*/ 2138 h 2899"/>
              <a:gd name="T88" fmla="*/ 1074 w 3025"/>
              <a:gd name="T89" fmla="*/ 2675 h 2899"/>
              <a:gd name="T90" fmla="*/ 918 w 3025"/>
              <a:gd name="T91" fmla="*/ 2598 h 2899"/>
              <a:gd name="T92" fmla="*/ 918 w 3025"/>
              <a:gd name="T93" fmla="*/ 2527 h 2899"/>
              <a:gd name="T94" fmla="*/ 551 w 3025"/>
              <a:gd name="T95" fmla="*/ 2232 h 2899"/>
              <a:gd name="T96" fmla="*/ 474 w 3025"/>
              <a:gd name="T97" fmla="*/ 2076 h 2899"/>
              <a:gd name="T98" fmla="*/ 1012 w 3025"/>
              <a:gd name="T99" fmla="*/ 1982 h 2899"/>
              <a:gd name="T100" fmla="*/ 2109 w 3025"/>
              <a:gd name="T101" fmla="*/ 837 h 2899"/>
              <a:gd name="T102" fmla="*/ 2547 w 3025"/>
              <a:gd name="T103" fmla="*/ 236 h 2899"/>
              <a:gd name="T104" fmla="*/ 2349 w 3025"/>
              <a:gd name="T105" fmla="*/ 505 h 2899"/>
              <a:gd name="T106" fmla="*/ 2716 w 3025"/>
              <a:gd name="T107" fmla="*/ 800 h 2899"/>
              <a:gd name="T108" fmla="*/ 2793 w 3025"/>
              <a:gd name="T109" fmla="*/ 956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5" h="2899">
                <a:moveTo>
                  <a:pt x="2989" y="487"/>
                </a:moveTo>
                <a:cubicBezTo>
                  <a:pt x="2983" y="471"/>
                  <a:pt x="2970" y="459"/>
                  <a:pt x="2953" y="455"/>
                </a:cubicBezTo>
                <a:cubicBezTo>
                  <a:pt x="2936" y="451"/>
                  <a:pt x="2918" y="456"/>
                  <a:pt x="2906" y="468"/>
                </a:cubicBezTo>
                <a:cubicBezTo>
                  <a:pt x="2680" y="694"/>
                  <a:pt x="2680" y="694"/>
                  <a:pt x="2680" y="694"/>
                </a:cubicBezTo>
                <a:cubicBezTo>
                  <a:pt x="2455" y="469"/>
                  <a:pt x="2455" y="469"/>
                  <a:pt x="2455" y="469"/>
                </a:cubicBezTo>
                <a:cubicBezTo>
                  <a:pt x="2681" y="243"/>
                  <a:pt x="2681" y="243"/>
                  <a:pt x="2681" y="243"/>
                </a:cubicBezTo>
                <a:cubicBezTo>
                  <a:pt x="2694" y="231"/>
                  <a:pt x="2699" y="214"/>
                  <a:pt x="2695" y="197"/>
                </a:cubicBezTo>
                <a:cubicBezTo>
                  <a:pt x="2691" y="180"/>
                  <a:pt x="2678" y="166"/>
                  <a:pt x="2662" y="161"/>
                </a:cubicBezTo>
                <a:cubicBezTo>
                  <a:pt x="2571" y="130"/>
                  <a:pt x="2473" y="124"/>
                  <a:pt x="2378" y="145"/>
                </a:cubicBezTo>
                <a:cubicBezTo>
                  <a:pt x="2282" y="167"/>
                  <a:pt x="2193" y="216"/>
                  <a:pt x="2123" y="286"/>
                </a:cubicBezTo>
                <a:cubicBezTo>
                  <a:pt x="1975" y="434"/>
                  <a:pt x="1930" y="655"/>
                  <a:pt x="2005" y="847"/>
                </a:cubicBezTo>
                <a:cubicBezTo>
                  <a:pt x="1626" y="1226"/>
                  <a:pt x="1626" y="1226"/>
                  <a:pt x="1626" y="1226"/>
                </a:cubicBezTo>
                <a:cubicBezTo>
                  <a:pt x="1029" y="630"/>
                  <a:pt x="1029" y="630"/>
                  <a:pt x="1029" y="630"/>
                </a:cubicBezTo>
                <a:cubicBezTo>
                  <a:pt x="1407" y="252"/>
                  <a:pt x="1407" y="252"/>
                  <a:pt x="1407" y="252"/>
                </a:cubicBezTo>
                <a:cubicBezTo>
                  <a:pt x="1420" y="240"/>
                  <a:pt x="1425" y="222"/>
                  <a:pt x="1420" y="205"/>
                </a:cubicBezTo>
                <a:cubicBezTo>
                  <a:pt x="1416" y="187"/>
                  <a:pt x="1403" y="174"/>
                  <a:pt x="1386" y="169"/>
                </a:cubicBezTo>
                <a:cubicBezTo>
                  <a:pt x="857" y="13"/>
                  <a:pt x="857" y="13"/>
                  <a:pt x="857" y="13"/>
                </a:cubicBezTo>
                <a:cubicBezTo>
                  <a:pt x="811" y="0"/>
                  <a:pt x="761" y="12"/>
                  <a:pt x="727" y="46"/>
                </a:cubicBezTo>
                <a:cubicBezTo>
                  <a:pt x="38" y="735"/>
                  <a:pt x="38" y="735"/>
                  <a:pt x="38" y="735"/>
                </a:cubicBezTo>
                <a:cubicBezTo>
                  <a:pt x="13" y="760"/>
                  <a:pt x="0" y="793"/>
                  <a:pt x="0" y="828"/>
                </a:cubicBezTo>
                <a:cubicBezTo>
                  <a:pt x="0" y="863"/>
                  <a:pt x="13" y="896"/>
                  <a:pt x="38" y="920"/>
                </a:cubicBezTo>
                <a:cubicBezTo>
                  <a:pt x="296" y="1178"/>
                  <a:pt x="296" y="1178"/>
                  <a:pt x="296" y="1178"/>
                </a:cubicBezTo>
                <a:cubicBezTo>
                  <a:pt x="321" y="1203"/>
                  <a:pt x="353" y="1217"/>
                  <a:pt x="388" y="1217"/>
                </a:cubicBezTo>
                <a:cubicBezTo>
                  <a:pt x="423" y="1217"/>
                  <a:pt x="456" y="1203"/>
                  <a:pt x="481" y="1178"/>
                </a:cubicBezTo>
                <a:cubicBezTo>
                  <a:pt x="712" y="948"/>
                  <a:pt x="712" y="948"/>
                  <a:pt x="712" y="948"/>
                </a:cubicBezTo>
                <a:cubicBezTo>
                  <a:pt x="1308" y="1544"/>
                  <a:pt x="1308" y="1544"/>
                  <a:pt x="1308" y="1544"/>
                </a:cubicBezTo>
                <a:cubicBezTo>
                  <a:pt x="965" y="1887"/>
                  <a:pt x="965" y="1887"/>
                  <a:pt x="965" y="1887"/>
                </a:cubicBezTo>
                <a:cubicBezTo>
                  <a:pt x="773" y="1812"/>
                  <a:pt x="551" y="1858"/>
                  <a:pt x="404" y="2005"/>
                </a:cubicBezTo>
                <a:cubicBezTo>
                  <a:pt x="333" y="2075"/>
                  <a:pt x="285" y="2164"/>
                  <a:pt x="263" y="2261"/>
                </a:cubicBezTo>
                <a:cubicBezTo>
                  <a:pt x="242" y="2355"/>
                  <a:pt x="247" y="2453"/>
                  <a:pt x="278" y="2544"/>
                </a:cubicBezTo>
                <a:cubicBezTo>
                  <a:pt x="284" y="2561"/>
                  <a:pt x="297" y="2573"/>
                  <a:pt x="314" y="2577"/>
                </a:cubicBezTo>
                <a:cubicBezTo>
                  <a:pt x="331" y="2581"/>
                  <a:pt x="349" y="2576"/>
                  <a:pt x="361" y="2564"/>
                </a:cubicBezTo>
                <a:cubicBezTo>
                  <a:pt x="587" y="2338"/>
                  <a:pt x="587" y="2338"/>
                  <a:pt x="587" y="2338"/>
                </a:cubicBezTo>
                <a:cubicBezTo>
                  <a:pt x="812" y="2563"/>
                  <a:pt x="812" y="2563"/>
                  <a:pt x="812" y="2563"/>
                </a:cubicBezTo>
                <a:cubicBezTo>
                  <a:pt x="586" y="2788"/>
                  <a:pt x="586" y="2788"/>
                  <a:pt x="586" y="2788"/>
                </a:cubicBezTo>
                <a:cubicBezTo>
                  <a:pt x="574" y="2801"/>
                  <a:pt x="568" y="2818"/>
                  <a:pt x="572" y="2835"/>
                </a:cubicBezTo>
                <a:cubicBezTo>
                  <a:pt x="576" y="2852"/>
                  <a:pt x="589" y="2866"/>
                  <a:pt x="605" y="2871"/>
                </a:cubicBezTo>
                <a:cubicBezTo>
                  <a:pt x="660" y="2890"/>
                  <a:pt x="717" y="2899"/>
                  <a:pt x="774" y="2899"/>
                </a:cubicBezTo>
                <a:cubicBezTo>
                  <a:pt x="812" y="2899"/>
                  <a:pt x="851" y="2895"/>
                  <a:pt x="889" y="2886"/>
                </a:cubicBezTo>
                <a:cubicBezTo>
                  <a:pt x="985" y="2865"/>
                  <a:pt x="1074" y="2816"/>
                  <a:pt x="1144" y="2746"/>
                </a:cubicBezTo>
                <a:cubicBezTo>
                  <a:pt x="1292" y="2598"/>
                  <a:pt x="1337" y="2377"/>
                  <a:pt x="1262" y="2185"/>
                </a:cubicBezTo>
                <a:cubicBezTo>
                  <a:pt x="1605" y="1841"/>
                  <a:pt x="1605" y="1841"/>
                  <a:pt x="1605" y="1841"/>
                </a:cubicBezTo>
                <a:cubicBezTo>
                  <a:pt x="2481" y="2717"/>
                  <a:pt x="2481" y="2717"/>
                  <a:pt x="2481" y="2717"/>
                </a:cubicBezTo>
                <a:cubicBezTo>
                  <a:pt x="2506" y="2742"/>
                  <a:pt x="2539" y="2756"/>
                  <a:pt x="2574" y="2756"/>
                </a:cubicBezTo>
                <a:cubicBezTo>
                  <a:pt x="2609" y="2756"/>
                  <a:pt x="2642" y="2742"/>
                  <a:pt x="2666" y="2717"/>
                </a:cubicBezTo>
                <a:cubicBezTo>
                  <a:pt x="2799" y="2585"/>
                  <a:pt x="2799" y="2585"/>
                  <a:pt x="2799" y="2585"/>
                </a:cubicBezTo>
                <a:cubicBezTo>
                  <a:pt x="2824" y="2560"/>
                  <a:pt x="2837" y="2527"/>
                  <a:pt x="2837" y="2492"/>
                </a:cubicBezTo>
                <a:cubicBezTo>
                  <a:pt x="2837" y="2457"/>
                  <a:pt x="2824" y="2424"/>
                  <a:pt x="2799" y="2400"/>
                </a:cubicBezTo>
                <a:cubicBezTo>
                  <a:pt x="1923" y="1524"/>
                  <a:pt x="1923" y="1524"/>
                  <a:pt x="1923" y="1524"/>
                </a:cubicBezTo>
                <a:cubicBezTo>
                  <a:pt x="2302" y="1145"/>
                  <a:pt x="2302" y="1145"/>
                  <a:pt x="2302" y="1145"/>
                </a:cubicBezTo>
                <a:cubicBezTo>
                  <a:pt x="2364" y="1168"/>
                  <a:pt x="2428" y="1180"/>
                  <a:pt x="2492" y="1180"/>
                </a:cubicBezTo>
                <a:cubicBezTo>
                  <a:pt x="2628" y="1180"/>
                  <a:pt x="2763" y="1127"/>
                  <a:pt x="2863" y="1027"/>
                </a:cubicBezTo>
                <a:cubicBezTo>
                  <a:pt x="2934" y="956"/>
                  <a:pt x="2982" y="868"/>
                  <a:pt x="3004" y="771"/>
                </a:cubicBezTo>
                <a:cubicBezTo>
                  <a:pt x="3025" y="677"/>
                  <a:pt x="3020" y="579"/>
                  <a:pt x="2989" y="487"/>
                </a:cubicBezTo>
                <a:close/>
                <a:moveTo>
                  <a:pt x="747" y="842"/>
                </a:moveTo>
                <a:cubicBezTo>
                  <a:pt x="727" y="822"/>
                  <a:pt x="696" y="822"/>
                  <a:pt x="676" y="842"/>
                </a:cubicBezTo>
                <a:cubicBezTo>
                  <a:pt x="410" y="1108"/>
                  <a:pt x="410" y="1108"/>
                  <a:pt x="410" y="1108"/>
                </a:cubicBezTo>
                <a:cubicBezTo>
                  <a:pt x="404" y="1113"/>
                  <a:pt x="397" y="1117"/>
                  <a:pt x="388" y="1117"/>
                </a:cubicBezTo>
                <a:cubicBezTo>
                  <a:pt x="380" y="1117"/>
                  <a:pt x="372" y="1113"/>
                  <a:pt x="367" y="1108"/>
                </a:cubicBezTo>
                <a:cubicBezTo>
                  <a:pt x="109" y="850"/>
                  <a:pt x="109" y="850"/>
                  <a:pt x="109" y="850"/>
                </a:cubicBezTo>
                <a:cubicBezTo>
                  <a:pt x="103" y="844"/>
                  <a:pt x="100" y="836"/>
                  <a:pt x="100" y="828"/>
                </a:cubicBezTo>
                <a:cubicBezTo>
                  <a:pt x="100" y="820"/>
                  <a:pt x="103" y="812"/>
                  <a:pt x="109" y="806"/>
                </a:cubicBezTo>
                <a:cubicBezTo>
                  <a:pt x="798" y="117"/>
                  <a:pt x="798" y="117"/>
                  <a:pt x="798" y="117"/>
                </a:cubicBezTo>
                <a:cubicBezTo>
                  <a:pt x="806" y="109"/>
                  <a:pt x="818" y="106"/>
                  <a:pt x="828" y="109"/>
                </a:cubicBezTo>
                <a:cubicBezTo>
                  <a:pt x="1277" y="241"/>
                  <a:pt x="1277" y="241"/>
                  <a:pt x="1277" y="241"/>
                </a:cubicBezTo>
                <a:cubicBezTo>
                  <a:pt x="923" y="595"/>
                  <a:pt x="923" y="595"/>
                  <a:pt x="923" y="595"/>
                </a:cubicBezTo>
                <a:cubicBezTo>
                  <a:pt x="904" y="614"/>
                  <a:pt x="904" y="646"/>
                  <a:pt x="923" y="665"/>
                </a:cubicBezTo>
                <a:cubicBezTo>
                  <a:pt x="1555" y="1297"/>
                  <a:pt x="1555" y="1297"/>
                  <a:pt x="1555" y="1297"/>
                </a:cubicBezTo>
                <a:cubicBezTo>
                  <a:pt x="1379" y="1473"/>
                  <a:pt x="1379" y="1473"/>
                  <a:pt x="1379" y="1473"/>
                </a:cubicBezTo>
                <a:lnTo>
                  <a:pt x="747" y="842"/>
                </a:lnTo>
                <a:close/>
                <a:moveTo>
                  <a:pt x="2728" y="2470"/>
                </a:moveTo>
                <a:cubicBezTo>
                  <a:pt x="2734" y="2476"/>
                  <a:pt x="2737" y="2484"/>
                  <a:pt x="2737" y="2492"/>
                </a:cubicBezTo>
                <a:cubicBezTo>
                  <a:pt x="2737" y="2500"/>
                  <a:pt x="2734" y="2508"/>
                  <a:pt x="2728" y="2514"/>
                </a:cubicBezTo>
                <a:cubicBezTo>
                  <a:pt x="2596" y="2647"/>
                  <a:pt x="2596" y="2647"/>
                  <a:pt x="2596" y="2647"/>
                </a:cubicBezTo>
                <a:cubicBezTo>
                  <a:pt x="2584" y="2659"/>
                  <a:pt x="2564" y="2659"/>
                  <a:pt x="2552" y="2647"/>
                </a:cubicBezTo>
                <a:cubicBezTo>
                  <a:pt x="1676" y="1771"/>
                  <a:pt x="1676" y="1771"/>
                  <a:pt x="1676" y="1771"/>
                </a:cubicBezTo>
                <a:cubicBezTo>
                  <a:pt x="1852" y="1595"/>
                  <a:pt x="1852" y="1595"/>
                  <a:pt x="1852" y="1595"/>
                </a:cubicBezTo>
                <a:lnTo>
                  <a:pt x="2728" y="2470"/>
                </a:lnTo>
                <a:close/>
                <a:moveTo>
                  <a:pt x="2793" y="956"/>
                </a:moveTo>
                <a:cubicBezTo>
                  <a:pt x="2666" y="1082"/>
                  <a:pt x="2473" y="1116"/>
                  <a:pt x="2312" y="1040"/>
                </a:cubicBezTo>
                <a:cubicBezTo>
                  <a:pt x="2293" y="1031"/>
                  <a:pt x="2270" y="1035"/>
                  <a:pt x="2256" y="1050"/>
                </a:cubicBezTo>
                <a:cubicBezTo>
                  <a:pt x="1817" y="1488"/>
                  <a:pt x="1817" y="1488"/>
                  <a:pt x="1817" y="1488"/>
                </a:cubicBezTo>
                <a:cubicBezTo>
                  <a:pt x="1817" y="1488"/>
                  <a:pt x="1817" y="1488"/>
                  <a:pt x="1817" y="1488"/>
                </a:cubicBezTo>
                <a:cubicBezTo>
                  <a:pt x="1817" y="1488"/>
                  <a:pt x="1817" y="1488"/>
                  <a:pt x="1817" y="1489"/>
                </a:cubicBezTo>
                <a:cubicBezTo>
                  <a:pt x="1570" y="1735"/>
                  <a:pt x="1570" y="1735"/>
                  <a:pt x="1570" y="1735"/>
                </a:cubicBezTo>
                <a:cubicBezTo>
                  <a:pt x="1570" y="1735"/>
                  <a:pt x="1570" y="1735"/>
                  <a:pt x="1570" y="1735"/>
                </a:cubicBezTo>
                <a:cubicBezTo>
                  <a:pt x="1570" y="1735"/>
                  <a:pt x="1570" y="1735"/>
                  <a:pt x="1570" y="1735"/>
                </a:cubicBezTo>
                <a:cubicBezTo>
                  <a:pt x="1167" y="2138"/>
                  <a:pt x="1167" y="2138"/>
                  <a:pt x="1167" y="2138"/>
                </a:cubicBezTo>
                <a:cubicBezTo>
                  <a:pt x="1153" y="2153"/>
                  <a:pt x="1149" y="2176"/>
                  <a:pt x="1158" y="2195"/>
                </a:cubicBezTo>
                <a:cubicBezTo>
                  <a:pt x="1234" y="2356"/>
                  <a:pt x="1200" y="2549"/>
                  <a:pt x="1074" y="2675"/>
                </a:cubicBezTo>
                <a:cubicBezTo>
                  <a:pt x="979" y="2770"/>
                  <a:pt x="849" y="2813"/>
                  <a:pt x="720" y="2796"/>
                </a:cubicBezTo>
                <a:cubicBezTo>
                  <a:pt x="918" y="2598"/>
                  <a:pt x="918" y="2598"/>
                  <a:pt x="918" y="2598"/>
                </a:cubicBezTo>
                <a:cubicBezTo>
                  <a:pt x="927" y="2589"/>
                  <a:pt x="932" y="2576"/>
                  <a:pt x="932" y="2563"/>
                </a:cubicBezTo>
                <a:cubicBezTo>
                  <a:pt x="932" y="2549"/>
                  <a:pt x="927" y="2537"/>
                  <a:pt x="918" y="2527"/>
                </a:cubicBezTo>
                <a:cubicBezTo>
                  <a:pt x="622" y="2232"/>
                  <a:pt x="622" y="2232"/>
                  <a:pt x="622" y="2232"/>
                </a:cubicBezTo>
                <a:cubicBezTo>
                  <a:pt x="603" y="2212"/>
                  <a:pt x="571" y="2212"/>
                  <a:pt x="551" y="2232"/>
                </a:cubicBezTo>
                <a:cubicBezTo>
                  <a:pt x="354" y="2430"/>
                  <a:pt x="354" y="2430"/>
                  <a:pt x="354" y="2430"/>
                </a:cubicBezTo>
                <a:cubicBezTo>
                  <a:pt x="337" y="2301"/>
                  <a:pt x="380" y="2170"/>
                  <a:pt x="474" y="2076"/>
                </a:cubicBezTo>
                <a:cubicBezTo>
                  <a:pt x="601" y="1950"/>
                  <a:pt x="794" y="1916"/>
                  <a:pt x="955" y="1992"/>
                </a:cubicBezTo>
                <a:cubicBezTo>
                  <a:pt x="974" y="2001"/>
                  <a:pt x="997" y="1997"/>
                  <a:pt x="1012" y="1982"/>
                </a:cubicBezTo>
                <a:cubicBezTo>
                  <a:pt x="2100" y="894"/>
                  <a:pt x="2100" y="894"/>
                  <a:pt x="2100" y="894"/>
                </a:cubicBezTo>
                <a:cubicBezTo>
                  <a:pt x="2115" y="879"/>
                  <a:pt x="2118" y="856"/>
                  <a:pt x="2109" y="837"/>
                </a:cubicBezTo>
                <a:cubicBezTo>
                  <a:pt x="2034" y="676"/>
                  <a:pt x="2067" y="483"/>
                  <a:pt x="2193" y="357"/>
                </a:cubicBezTo>
                <a:cubicBezTo>
                  <a:pt x="2288" y="262"/>
                  <a:pt x="2418" y="219"/>
                  <a:pt x="2547" y="236"/>
                </a:cubicBezTo>
                <a:cubicBezTo>
                  <a:pt x="2349" y="434"/>
                  <a:pt x="2349" y="434"/>
                  <a:pt x="2349" y="434"/>
                </a:cubicBezTo>
                <a:cubicBezTo>
                  <a:pt x="2330" y="453"/>
                  <a:pt x="2330" y="485"/>
                  <a:pt x="2349" y="505"/>
                </a:cubicBezTo>
                <a:cubicBezTo>
                  <a:pt x="2645" y="800"/>
                  <a:pt x="2645" y="800"/>
                  <a:pt x="2645" y="800"/>
                </a:cubicBezTo>
                <a:cubicBezTo>
                  <a:pt x="2664" y="820"/>
                  <a:pt x="2696" y="820"/>
                  <a:pt x="2716" y="800"/>
                </a:cubicBezTo>
                <a:cubicBezTo>
                  <a:pt x="2913" y="602"/>
                  <a:pt x="2913" y="602"/>
                  <a:pt x="2913" y="602"/>
                </a:cubicBezTo>
                <a:cubicBezTo>
                  <a:pt x="2930" y="731"/>
                  <a:pt x="2887" y="861"/>
                  <a:pt x="2793" y="95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61" name="Group 45">
            <a:extLst>
              <a:ext uri="{FF2B5EF4-FFF2-40B4-BE49-F238E27FC236}">
                <a16:creationId xmlns:a16="http://schemas.microsoft.com/office/drawing/2014/main" id="{12948910-66B3-C600-5119-D1781F608FEE}"/>
              </a:ext>
            </a:extLst>
          </p:cNvPr>
          <p:cNvGrpSpPr>
            <a:grpSpLocks noChangeAspect="1"/>
          </p:cNvGrpSpPr>
          <p:nvPr/>
        </p:nvGrpSpPr>
        <p:grpSpPr bwMode="auto">
          <a:xfrm>
            <a:off x="6539761" y="1579219"/>
            <a:ext cx="316163" cy="316310"/>
            <a:chOff x="1680" y="-1"/>
            <a:chExt cx="4319" cy="4321"/>
          </a:xfrm>
          <a:solidFill>
            <a:srgbClr val="000000"/>
          </a:solidFill>
        </p:grpSpPr>
        <p:sp>
          <p:nvSpPr>
            <p:cNvPr id="63" name="Freeform 46">
              <a:extLst>
                <a:ext uri="{FF2B5EF4-FFF2-40B4-BE49-F238E27FC236}">
                  <a16:creationId xmlns:a16="http://schemas.microsoft.com/office/drawing/2014/main" id="{B4A121AD-BCCE-5E9F-8A43-02957338FEA1}"/>
                </a:ext>
              </a:extLst>
            </p:cNvPr>
            <p:cNvSpPr>
              <a:spLocks noEditPoints="1"/>
            </p:cNvSpPr>
            <p:nvPr/>
          </p:nvSpPr>
          <p:spPr bwMode="auto">
            <a:xfrm>
              <a:off x="1680" y="-1"/>
              <a:ext cx="4319" cy="4321"/>
            </a:xfrm>
            <a:custGeom>
              <a:avLst/>
              <a:gdLst>
                <a:gd name="T0" fmla="*/ 1430 w 2860"/>
                <a:gd name="T1" fmla="*/ 2860 h 2860"/>
                <a:gd name="T2" fmla="*/ 873 w 2860"/>
                <a:gd name="T3" fmla="*/ 2748 h 2860"/>
                <a:gd name="T4" fmla="*/ 418 w 2860"/>
                <a:gd name="T5" fmla="*/ 2441 h 2860"/>
                <a:gd name="T6" fmla="*/ 112 w 2860"/>
                <a:gd name="T7" fmla="*/ 1987 h 2860"/>
                <a:gd name="T8" fmla="*/ 0 w 2860"/>
                <a:gd name="T9" fmla="*/ 1430 h 2860"/>
                <a:gd name="T10" fmla="*/ 112 w 2860"/>
                <a:gd name="T11" fmla="*/ 873 h 2860"/>
                <a:gd name="T12" fmla="*/ 418 w 2860"/>
                <a:gd name="T13" fmla="*/ 419 h 2860"/>
                <a:gd name="T14" fmla="*/ 873 w 2860"/>
                <a:gd name="T15" fmla="*/ 112 h 2860"/>
                <a:gd name="T16" fmla="*/ 1430 w 2860"/>
                <a:gd name="T17" fmla="*/ 0 h 2860"/>
                <a:gd name="T18" fmla="*/ 1986 w 2860"/>
                <a:gd name="T19" fmla="*/ 112 h 2860"/>
                <a:gd name="T20" fmla="*/ 2441 w 2860"/>
                <a:gd name="T21" fmla="*/ 419 h 2860"/>
                <a:gd name="T22" fmla="*/ 2747 w 2860"/>
                <a:gd name="T23" fmla="*/ 873 h 2860"/>
                <a:gd name="T24" fmla="*/ 2860 w 2860"/>
                <a:gd name="T25" fmla="*/ 1430 h 2860"/>
                <a:gd name="T26" fmla="*/ 2747 w 2860"/>
                <a:gd name="T27" fmla="*/ 1987 h 2860"/>
                <a:gd name="T28" fmla="*/ 2441 w 2860"/>
                <a:gd name="T29" fmla="*/ 2441 h 2860"/>
                <a:gd name="T30" fmla="*/ 1986 w 2860"/>
                <a:gd name="T31" fmla="*/ 2748 h 2860"/>
                <a:gd name="T32" fmla="*/ 1430 w 2860"/>
                <a:gd name="T33" fmla="*/ 2860 h 2860"/>
                <a:gd name="T34" fmla="*/ 1430 w 2860"/>
                <a:gd name="T35" fmla="*/ 100 h 2860"/>
                <a:gd name="T36" fmla="*/ 100 w 2860"/>
                <a:gd name="T37" fmla="*/ 1430 h 2860"/>
                <a:gd name="T38" fmla="*/ 1430 w 2860"/>
                <a:gd name="T39" fmla="*/ 2760 h 2860"/>
                <a:gd name="T40" fmla="*/ 2760 w 2860"/>
                <a:gd name="T41" fmla="*/ 1430 h 2860"/>
                <a:gd name="T42" fmla="*/ 1430 w 2860"/>
                <a:gd name="T43" fmla="*/ 100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0" h="2860">
                  <a:moveTo>
                    <a:pt x="1430" y="2860"/>
                  </a:moveTo>
                  <a:cubicBezTo>
                    <a:pt x="1237" y="2860"/>
                    <a:pt x="1049" y="2822"/>
                    <a:pt x="873" y="2748"/>
                  </a:cubicBezTo>
                  <a:cubicBezTo>
                    <a:pt x="703" y="2676"/>
                    <a:pt x="550" y="2572"/>
                    <a:pt x="418" y="2441"/>
                  </a:cubicBezTo>
                  <a:cubicBezTo>
                    <a:pt x="287" y="2310"/>
                    <a:pt x="184" y="2157"/>
                    <a:pt x="112" y="1987"/>
                  </a:cubicBezTo>
                  <a:cubicBezTo>
                    <a:pt x="37" y="1810"/>
                    <a:pt x="0" y="1623"/>
                    <a:pt x="0" y="1430"/>
                  </a:cubicBezTo>
                  <a:cubicBezTo>
                    <a:pt x="0" y="1237"/>
                    <a:pt x="37" y="1050"/>
                    <a:pt x="112" y="873"/>
                  </a:cubicBezTo>
                  <a:cubicBezTo>
                    <a:pt x="184" y="703"/>
                    <a:pt x="287" y="550"/>
                    <a:pt x="418" y="419"/>
                  </a:cubicBezTo>
                  <a:cubicBezTo>
                    <a:pt x="550" y="288"/>
                    <a:pt x="703" y="184"/>
                    <a:pt x="873" y="112"/>
                  </a:cubicBezTo>
                  <a:cubicBezTo>
                    <a:pt x="1049" y="38"/>
                    <a:pt x="1237" y="0"/>
                    <a:pt x="1430" y="0"/>
                  </a:cubicBezTo>
                  <a:cubicBezTo>
                    <a:pt x="1623" y="0"/>
                    <a:pt x="1810" y="38"/>
                    <a:pt x="1986" y="112"/>
                  </a:cubicBezTo>
                  <a:cubicBezTo>
                    <a:pt x="2156" y="184"/>
                    <a:pt x="2309" y="288"/>
                    <a:pt x="2441" y="419"/>
                  </a:cubicBezTo>
                  <a:cubicBezTo>
                    <a:pt x="2572" y="550"/>
                    <a:pt x="2675" y="703"/>
                    <a:pt x="2747" y="873"/>
                  </a:cubicBezTo>
                  <a:cubicBezTo>
                    <a:pt x="2822" y="1050"/>
                    <a:pt x="2860" y="1237"/>
                    <a:pt x="2860" y="1430"/>
                  </a:cubicBezTo>
                  <a:cubicBezTo>
                    <a:pt x="2860" y="1623"/>
                    <a:pt x="2822" y="1810"/>
                    <a:pt x="2747" y="1987"/>
                  </a:cubicBezTo>
                  <a:cubicBezTo>
                    <a:pt x="2675" y="2157"/>
                    <a:pt x="2572" y="2310"/>
                    <a:pt x="2441" y="2441"/>
                  </a:cubicBezTo>
                  <a:cubicBezTo>
                    <a:pt x="2309" y="2572"/>
                    <a:pt x="2156" y="2676"/>
                    <a:pt x="1986" y="2748"/>
                  </a:cubicBezTo>
                  <a:cubicBezTo>
                    <a:pt x="1810" y="2822"/>
                    <a:pt x="1623" y="2860"/>
                    <a:pt x="1430" y="2860"/>
                  </a:cubicBezTo>
                  <a:close/>
                  <a:moveTo>
                    <a:pt x="1430" y="100"/>
                  </a:moveTo>
                  <a:cubicBezTo>
                    <a:pt x="696" y="100"/>
                    <a:pt x="100" y="697"/>
                    <a:pt x="100" y="1430"/>
                  </a:cubicBezTo>
                  <a:cubicBezTo>
                    <a:pt x="100" y="2163"/>
                    <a:pt x="696" y="2760"/>
                    <a:pt x="1430" y="2760"/>
                  </a:cubicBezTo>
                  <a:cubicBezTo>
                    <a:pt x="2163" y="2760"/>
                    <a:pt x="2760" y="2163"/>
                    <a:pt x="2760" y="1430"/>
                  </a:cubicBezTo>
                  <a:cubicBezTo>
                    <a:pt x="2760" y="697"/>
                    <a:pt x="2163" y="100"/>
                    <a:pt x="1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dirty="0">
                <a:solidFill>
                  <a:srgbClr val="000000"/>
                </a:solidFill>
                <a:latin typeface="Arial"/>
                <a:ea typeface="+mn-ea"/>
              </a:endParaRPr>
            </a:p>
          </p:txBody>
        </p:sp>
        <p:sp>
          <p:nvSpPr>
            <p:cNvPr id="568" name="Freeform 47">
              <a:extLst>
                <a:ext uri="{FF2B5EF4-FFF2-40B4-BE49-F238E27FC236}">
                  <a16:creationId xmlns:a16="http://schemas.microsoft.com/office/drawing/2014/main" id="{9EF2449C-B4ED-9A71-DA27-3B3EE97D748B}"/>
                </a:ext>
              </a:extLst>
            </p:cNvPr>
            <p:cNvSpPr>
              <a:spLocks/>
            </p:cNvSpPr>
            <p:nvPr/>
          </p:nvSpPr>
          <p:spPr bwMode="auto">
            <a:xfrm>
              <a:off x="3764" y="393"/>
              <a:ext cx="151" cy="644"/>
            </a:xfrm>
            <a:custGeom>
              <a:avLst/>
              <a:gdLst>
                <a:gd name="T0" fmla="*/ 50 w 100"/>
                <a:gd name="T1" fmla="*/ 426 h 426"/>
                <a:gd name="T2" fmla="*/ 0 w 100"/>
                <a:gd name="T3" fmla="*/ 376 h 426"/>
                <a:gd name="T4" fmla="*/ 0 w 100"/>
                <a:gd name="T5" fmla="*/ 50 h 426"/>
                <a:gd name="T6" fmla="*/ 50 w 100"/>
                <a:gd name="T7" fmla="*/ 0 h 426"/>
                <a:gd name="T8" fmla="*/ 100 w 100"/>
                <a:gd name="T9" fmla="*/ 50 h 426"/>
                <a:gd name="T10" fmla="*/ 100 w 100"/>
                <a:gd name="T11" fmla="*/ 376 h 426"/>
                <a:gd name="T12" fmla="*/ 50 w 100"/>
                <a:gd name="T13" fmla="*/ 426 h 426"/>
              </a:gdLst>
              <a:ahLst/>
              <a:cxnLst>
                <a:cxn ang="0">
                  <a:pos x="T0" y="T1"/>
                </a:cxn>
                <a:cxn ang="0">
                  <a:pos x="T2" y="T3"/>
                </a:cxn>
                <a:cxn ang="0">
                  <a:pos x="T4" y="T5"/>
                </a:cxn>
                <a:cxn ang="0">
                  <a:pos x="T6" y="T7"/>
                </a:cxn>
                <a:cxn ang="0">
                  <a:pos x="T8" y="T9"/>
                </a:cxn>
                <a:cxn ang="0">
                  <a:pos x="T10" y="T11"/>
                </a:cxn>
                <a:cxn ang="0">
                  <a:pos x="T12" y="T13"/>
                </a:cxn>
              </a:cxnLst>
              <a:rect l="0" t="0" r="r" b="b"/>
              <a:pathLst>
                <a:path w="100" h="426">
                  <a:moveTo>
                    <a:pt x="50" y="426"/>
                  </a:moveTo>
                  <a:cubicBezTo>
                    <a:pt x="22" y="426"/>
                    <a:pt x="0" y="403"/>
                    <a:pt x="0" y="376"/>
                  </a:cubicBezTo>
                  <a:cubicBezTo>
                    <a:pt x="0" y="50"/>
                    <a:pt x="0" y="50"/>
                    <a:pt x="0" y="50"/>
                  </a:cubicBezTo>
                  <a:cubicBezTo>
                    <a:pt x="0" y="22"/>
                    <a:pt x="22" y="0"/>
                    <a:pt x="50" y="0"/>
                  </a:cubicBezTo>
                  <a:cubicBezTo>
                    <a:pt x="77" y="0"/>
                    <a:pt x="100" y="22"/>
                    <a:pt x="100" y="50"/>
                  </a:cubicBezTo>
                  <a:cubicBezTo>
                    <a:pt x="100" y="376"/>
                    <a:pt x="100" y="376"/>
                    <a:pt x="100" y="376"/>
                  </a:cubicBezTo>
                  <a:cubicBezTo>
                    <a:pt x="100" y="403"/>
                    <a:pt x="77" y="426"/>
                    <a:pt x="50" y="42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69" name="Freeform 48">
              <a:extLst>
                <a:ext uri="{FF2B5EF4-FFF2-40B4-BE49-F238E27FC236}">
                  <a16:creationId xmlns:a16="http://schemas.microsoft.com/office/drawing/2014/main" id="{99D4BA2E-7533-55E2-9ECF-4A61AA5E7F3D}"/>
                </a:ext>
              </a:extLst>
            </p:cNvPr>
            <p:cNvSpPr>
              <a:spLocks/>
            </p:cNvSpPr>
            <p:nvPr/>
          </p:nvSpPr>
          <p:spPr bwMode="auto">
            <a:xfrm>
              <a:off x="3764" y="3282"/>
              <a:ext cx="151" cy="644"/>
            </a:xfrm>
            <a:custGeom>
              <a:avLst/>
              <a:gdLst>
                <a:gd name="T0" fmla="*/ 50 w 100"/>
                <a:gd name="T1" fmla="*/ 426 h 426"/>
                <a:gd name="T2" fmla="*/ 0 w 100"/>
                <a:gd name="T3" fmla="*/ 376 h 426"/>
                <a:gd name="T4" fmla="*/ 0 w 100"/>
                <a:gd name="T5" fmla="*/ 50 h 426"/>
                <a:gd name="T6" fmla="*/ 50 w 100"/>
                <a:gd name="T7" fmla="*/ 0 h 426"/>
                <a:gd name="T8" fmla="*/ 100 w 100"/>
                <a:gd name="T9" fmla="*/ 50 h 426"/>
                <a:gd name="T10" fmla="*/ 100 w 100"/>
                <a:gd name="T11" fmla="*/ 376 h 426"/>
                <a:gd name="T12" fmla="*/ 50 w 100"/>
                <a:gd name="T13" fmla="*/ 426 h 426"/>
              </a:gdLst>
              <a:ahLst/>
              <a:cxnLst>
                <a:cxn ang="0">
                  <a:pos x="T0" y="T1"/>
                </a:cxn>
                <a:cxn ang="0">
                  <a:pos x="T2" y="T3"/>
                </a:cxn>
                <a:cxn ang="0">
                  <a:pos x="T4" y="T5"/>
                </a:cxn>
                <a:cxn ang="0">
                  <a:pos x="T6" y="T7"/>
                </a:cxn>
                <a:cxn ang="0">
                  <a:pos x="T8" y="T9"/>
                </a:cxn>
                <a:cxn ang="0">
                  <a:pos x="T10" y="T11"/>
                </a:cxn>
                <a:cxn ang="0">
                  <a:pos x="T12" y="T13"/>
                </a:cxn>
              </a:cxnLst>
              <a:rect l="0" t="0" r="r" b="b"/>
              <a:pathLst>
                <a:path w="100" h="426">
                  <a:moveTo>
                    <a:pt x="50" y="426"/>
                  </a:moveTo>
                  <a:cubicBezTo>
                    <a:pt x="22" y="426"/>
                    <a:pt x="0" y="404"/>
                    <a:pt x="0" y="376"/>
                  </a:cubicBezTo>
                  <a:cubicBezTo>
                    <a:pt x="0" y="50"/>
                    <a:pt x="0" y="50"/>
                    <a:pt x="0" y="50"/>
                  </a:cubicBezTo>
                  <a:cubicBezTo>
                    <a:pt x="0" y="23"/>
                    <a:pt x="22" y="0"/>
                    <a:pt x="50" y="0"/>
                  </a:cubicBezTo>
                  <a:cubicBezTo>
                    <a:pt x="77" y="0"/>
                    <a:pt x="100" y="23"/>
                    <a:pt x="100" y="50"/>
                  </a:cubicBezTo>
                  <a:cubicBezTo>
                    <a:pt x="100" y="376"/>
                    <a:pt x="100" y="376"/>
                    <a:pt x="100" y="376"/>
                  </a:cubicBezTo>
                  <a:cubicBezTo>
                    <a:pt x="100" y="404"/>
                    <a:pt x="77" y="426"/>
                    <a:pt x="50" y="42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70" name="Freeform 49">
              <a:extLst>
                <a:ext uri="{FF2B5EF4-FFF2-40B4-BE49-F238E27FC236}">
                  <a16:creationId xmlns:a16="http://schemas.microsoft.com/office/drawing/2014/main" id="{3B9CB0B8-580F-B427-4425-E197A022420D}"/>
                </a:ext>
              </a:extLst>
            </p:cNvPr>
            <p:cNvSpPr>
              <a:spLocks/>
            </p:cNvSpPr>
            <p:nvPr/>
          </p:nvSpPr>
          <p:spPr bwMode="auto">
            <a:xfrm>
              <a:off x="2074" y="2084"/>
              <a:ext cx="642" cy="151"/>
            </a:xfrm>
            <a:custGeom>
              <a:avLst/>
              <a:gdLst>
                <a:gd name="T0" fmla="*/ 375 w 425"/>
                <a:gd name="T1" fmla="*/ 100 h 100"/>
                <a:gd name="T2" fmla="*/ 50 w 425"/>
                <a:gd name="T3" fmla="*/ 100 h 100"/>
                <a:gd name="T4" fmla="*/ 0 w 425"/>
                <a:gd name="T5" fmla="*/ 50 h 100"/>
                <a:gd name="T6" fmla="*/ 50 w 425"/>
                <a:gd name="T7" fmla="*/ 0 h 100"/>
                <a:gd name="T8" fmla="*/ 375 w 425"/>
                <a:gd name="T9" fmla="*/ 0 h 100"/>
                <a:gd name="T10" fmla="*/ 425 w 425"/>
                <a:gd name="T11" fmla="*/ 50 h 100"/>
                <a:gd name="T12" fmla="*/ 375 w 4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25" h="100">
                  <a:moveTo>
                    <a:pt x="375" y="100"/>
                  </a:moveTo>
                  <a:cubicBezTo>
                    <a:pt x="50" y="100"/>
                    <a:pt x="50" y="100"/>
                    <a:pt x="50" y="100"/>
                  </a:cubicBezTo>
                  <a:cubicBezTo>
                    <a:pt x="22" y="100"/>
                    <a:pt x="0" y="78"/>
                    <a:pt x="0" y="50"/>
                  </a:cubicBezTo>
                  <a:cubicBezTo>
                    <a:pt x="0" y="22"/>
                    <a:pt x="22" y="0"/>
                    <a:pt x="50" y="0"/>
                  </a:cubicBezTo>
                  <a:cubicBezTo>
                    <a:pt x="375" y="0"/>
                    <a:pt x="375" y="0"/>
                    <a:pt x="375" y="0"/>
                  </a:cubicBezTo>
                  <a:cubicBezTo>
                    <a:pt x="403" y="0"/>
                    <a:pt x="425" y="22"/>
                    <a:pt x="425" y="50"/>
                  </a:cubicBezTo>
                  <a:cubicBezTo>
                    <a:pt x="425" y="78"/>
                    <a:pt x="403" y="100"/>
                    <a:pt x="375"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71" name="Freeform 50">
              <a:extLst>
                <a:ext uri="{FF2B5EF4-FFF2-40B4-BE49-F238E27FC236}">
                  <a16:creationId xmlns:a16="http://schemas.microsoft.com/office/drawing/2014/main" id="{881091BD-B444-D140-23F3-DD10166FB7D0}"/>
                </a:ext>
              </a:extLst>
            </p:cNvPr>
            <p:cNvSpPr>
              <a:spLocks/>
            </p:cNvSpPr>
            <p:nvPr/>
          </p:nvSpPr>
          <p:spPr bwMode="auto">
            <a:xfrm>
              <a:off x="4961" y="2084"/>
              <a:ext cx="644" cy="151"/>
            </a:xfrm>
            <a:custGeom>
              <a:avLst/>
              <a:gdLst>
                <a:gd name="T0" fmla="*/ 376 w 426"/>
                <a:gd name="T1" fmla="*/ 100 h 100"/>
                <a:gd name="T2" fmla="*/ 50 w 426"/>
                <a:gd name="T3" fmla="*/ 100 h 100"/>
                <a:gd name="T4" fmla="*/ 0 w 426"/>
                <a:gd name="T5" fmla="*/ 50 h 100"/>
                <a:gd name="T6" fmla="*/ 50 w 426"/>
                <a:gd name="T7" fmla="*/ 0 h 100"/>
                <a:gd name="T8" fmla="*/ 376 w 426"/>
                <a:gd name="T9" fmla="*/ 0 h 100"/>
                <a:gd name="T10" fmla="*/ 426 w 426"/>
                <a:gd name="T11" fmla="*/ 50 h 100"/>
                <a:gd name="T12" fmla="*/ 376 w 42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26" h="100">
                  <a:moveTo>
                    <a:pt x="376" y="100"/>
                  </a:moveTo>
                  <a:cubicBezTo>
                    <a:pt x="50" y="100"/>
                    <a:pt x="50" y="100"/>
                    <a:pt x="50" y="100"/>
                  </a:cubicBezTo>
                  <a:cubicBezTo>
                    <a:pt x="22" y="100"/>
                    <a:pt x="0" y="78"/>
                    <a:pt x="0" y="50"/>
                  </a:cubicBezTo>
                  <a:cubicBezTo>
                    <a:pt x="0" y="22"/>
                    <a:pt x="22" y="0"/>
                    <a:pt x="50" y="0"/>
                  </a:cubicBezTo>
                  <a:cubicBezTo>
                    <a:pt x="376" y="0"/>
                    <a:pt x="376" y="0"/>
                    <a:pt x="376" y="0"/>
                  </a:cubicBezTo>
                  <a:cubicBezTo>
                    <a:pt x="403" y="0"/>
                    <a:pt x="426" y="22"/>
                    <a:pt x="426" y="50"/>
                  </a:cubicBezTo>
                  <a:cubicBezTo>
                    <a:pt x="426" y="78"/>
                    <a:pt x="403" y="100"/>
                    <a:pt x="376"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72" name="Freeform 51">
              <a:extLst>
                <a:ext uri="{FF2B5EF4-FFF2-40B4-BE49-F238E27FC236}">
                  <a16:creationId xmlns:a16="http://schemas.microsoft.com/office/drawing/2014/main" id="{F6263202-EF8A-EBEC-DBC8-DFF0959D93A4}"/>
                </a:ext>
              </a:extLst>
            </p:cNvPr>
            <p:cNvSpPr>
              <a:spLocks/>
            </p:cNvSpPr>
            <p:nvPr/>
          </p:nvSpPr>
          <p:spPr bwMode="auto">
            <a:xfrm>
              <a:off x="2791" y="1111"/>
              <a:ext cx="2077" cy="1124"/>
            </a:xfrm>
            <a:custGeom>
              <a:avLst/>
              <a:gdLst>
                <a:gd name="T0" fmla="*/ 694 w 1375"/>
                <a:gd name="T1" fmla="*/ 744 h 744"/>
                <a:gd name="T2" fmla="*/ 658 w 1375"/>
                <a:gd name="T3" fmla="*/ 729 h 744"/>
                <a:gd name="T4" fmla="*/ 19 w 1375"/>
                <a:gd name="T5" fmla="*/ 90 h 744"/>
                <a:gd name="T6" fmla="*/ 19 w 1375"/>
                <a:gd name="T7" fmla="*/ 20 h 744"/>
                <a:gd name="T8" fmla="*/ 90 w 1375"/>
                <a:gd name="T9" fmla="*/ 20 h 744"/>
                <a:gd name="T10" fmla="*/ 705 w 1375"/>
                <a:gd name="T11" fmla="*/ 635 h 744"/>
                <a:gd name="T12" fmla="*/ 1299 w 1375"/>
                <a:gd name="T13" fmla="*/ 394 h 744"/>
                <a:gd name="T14" fmla="*/ 1364 w 1375"/>
                <a:gd name="T15" fmla="*/ 421 h 744"/>
                <a:gd name="T16" fmla="*/ 1337 w 1375"/>
                <a:gd name="T17" fmla="*/ 486 h 744"/>
                <a:gd name="T18" fmla="*/ 712 w 1375"/>
                <a:gd name="T19" fmla="*/ 740 h 744"/>
                <a:gd name="T20" fmla="*/ 694 w 1375"/>
                <a:gd name="T21" fmla="*/ 74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5" h="744">
                  <a:moveTo>
                    <a:pt x="694" y="744"/>
                  </a:moveTo>
                  <a:cubicBezTo>
                    <a:pt x="681" y="744"/>
                    <a:pt x="668" y="739"/>
                    <a:pt x="658" y="729"/>
                  </a:cubicBezTo>
                  <a:cubicBezTo>
                    <a:pt x="19" y="90"/>
                    <a:pt x="19" y="90"/>
                    <a:pt x="19" y="90"/>
                  </a:cubicBezTo>
                  <a:cubicBezTo>
                    <a:pt x="0" y="71"/>
                    <a:pt x="0" y="39"/>
                    <a:pt x="19" y="20"/>
                  </a:cubicBezTo>
                  <a:cubicBezTo>
                    <a:pt x="39" y="0"/>
                    <a:pt x="70" y="0"/>
                    <a:pt x="90" y="20"/>
                  </a:cubicBezTo>
                  <a:cubicBezTo>
                    <a:pt x="705" y="635"/>
                    <a:pt x="705" y="635"/>
                    <a:pt x="705" y="635"/>
                  </a:cubicBezTo>
                  <a:cubicBezTo>
                    <a:pt x="1299" y="394"/>
                    <a:pt x="1299" y="394"/>
                    <a:pt x="1299" y="394"/>
                  </a:cubicBezTo>
                  <a:cubicBezTo>
                    <a:pt x="1325" y="383"/>
                    <a:pt x="1354" y="395"/>
                    <a:pt x="1364" y="421"/>
                  </a:cubicBezTo>
                  <a:cubicBezTo>
                    <a:pt x="1375" y="447"/>
                    <a:pt x="1362" y="476"/>
                    <a:pt x="1337" y="486"/>
                  </a:cubicBezTo>
                  <a:cubicBezTo>
                    <a:pt x="712" y="740"/>
                    <a:pt x="712" y="740"/>
                    <a:pt x="712" y="740"/>
                  </a:cubicBezTo>
                  <a:cubicBezTo>
                    <a:pt x="706" y="743"/>
                    <a:pt x="700" y="744"/>
                    <a:pt x="694" y="74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966" name="Group 62">
            <a:extLst>
              <a:ext uri="{FF2B5EF4-FFF2-40B4-BE49-F238E27FC236}">
                <a16:creationId xmlns:a16="http://schemas.microsoft.com/office/drawing/2014/main" id="{E6042478-D347-BA1C-61F7-F0DE10FBE31C}"/>
              </a:ext>
            </a:extLst>
          </p:cNvPr>
          <p:cNvGrpSpPr>
            <a:grpSpLocks noChangeAspect="1"/>
          </p:cNvGrpSpPr>
          <p:nvPr/>
        </p:nvGrpSpPr>
        <p:grpSpPr bwMode="auto">
          <a:xfrm>
            <a:off x="7381921" y="1579219"/>
            <a:ext cx="316163" cy="316310"/>
            <a:chOff x="1681" y="-1"/>
            <a:chExt cx="4319" cy="4321"/>
          </a:xfrm>
          <a:solidFill>
            <a:srgbClr val="000000"/>
          </a:solidFill>
        </p:grpSpPr>
        <p:sp>
          <p:nvSpPr>
            <p:cNvPr id="968" name="Oval 63">
              <a:extLst>
                <a:ext uri="{FF2B5EF4-FFF2-40B4-BE49-F238E27FC236}">
                  <a16:creationId xmlns:a16="http://schemas.microsoft.com/office/drawing/2014/main" id="{6E014D90-8827-6F36-84CB-44D668E7B72C}"/>
                </a:ext>
              </a:extLst>
            </p:cNvPr>
            <p:cNvSpPr>
              <a:spLocks noChangeArrowheads="1"/>
            </p:cNvSpPr>
            <p:nvPr/>
          </p:nvSpPr>
          <p:spPr bwMode="auto">
            <a:xfrm>
              <a:off x="2858" y="2752"/>
              <a:ext cx="366" cy="365"/>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69" name="Freeform 64">
              <a:extLst>
                <a:ext uri="{FF2B5EF4-FFF2-40B4-BE49-F238E27FC236}">
                  <a16:creationId xmlns:a16="http://schemas.microsoft.com/office/drawing/2014/main" id="{529F9EE0-87F7-02F9-E59A-EB557ABE2E42}"/>
                </a:ext>
              </a:extLst>
            </p:cNvPr>
            <p:cNvSpPr>
              <a:spLocks/>
            </p:cNvSpPr>
            <p:nvPr/>
          </p:nvSpPr>
          <p:spPr bwMode="auto">
            <a:xfrm>
              <a:off x="2966" y="2223"/>
              <a:ext cx="786" cy="787"/>
            </a:xfrm>
            <a:custGeom>
              <a:avLst/>
              <a:gdLst>
                <a:gd name="T0" fmla="*/ 471 w 521"/>
                <a:gd name="T1" fmla="*/ 521 h 521"/>
                <a:gd name="T2" fmla="*/ 421 w 521"/>
                <a:gd name="T3" fmla="*/ 471 h 521"/>
                <a:gd name="T4" fmla="*/ 50 w 521"/>
                <a:gd name="T5" fmla="*/ 100 h 521"/>
                <a:gd name="T6" fmla="*/ 0 w 521"/>
                <a:gd name="T7" fmla="*/ 50 h 521"/>
                <a:gd name="T8" fmla="*/ 50 w 521"/>
                <a:gd name="T9" fmla="*/ 0 h 521"/>
                <a:gd name="T10" fmla="*/ 521 w 521"/>
                <a:gd name="T11" fmla="*/ 471 h 521"/>
                <a:gd name="T12" fmla="*/ 471 w 521"/>
                <a:gd name="T13" fmla="*/ 521 h 521"/>
              </a:gdLst>
              <a:ahLst/>
              <a:cxnLst>
                <a:cxn ang="0">
                  <a:pos x="T0" y="T1"/>
                </a:cxn>
                <a:cxn ang="0">
                  <a:pos x="T2" y="T3"/>
                </a:cxn>
                <a:cxn ang="0">
                  <a:pos x="T4" y="T5"/>
                </a:cxn>
                <a:cxn ang="0">
                  <a:pos x="T6" y="T7"/>
                </a:cxn>
                <a:cxn ang="0">
                  <a:pos x="T8" y="T9"/>
                </a:cxn>
                <a:cxn ang="0">
                  <a:pos x="T10" y="T11"/>
                </a:cxn>
                <a:cxn ang="0">
                  <a:pos x="T12" y="T13"/>
                </a:cxn>
              </a:cxnLst>
              <a:rect l="0" t="0" r="r" b="b"/>
              <a:pathLst>
                <a:path w="521" h="521">
                  <a:moveTo>
                    <a:pt x="471" y="521"/>
                  </a:moveTo>
                  <a:cubicBezTo>
                    <a:pt x="444" y="521"/>
                    <a:pt x="421" y="498"/>
                    <a:pt x="421" y="471"/>
                  </a:cubicBezTo>
                  <a:cubicBezTo>
                    <a:pt x="421" y="266"/>
                    <a:pt x="255" y="100"/>
                    <a:pt x="50" y="100"/>
                  </a:cubicBezTo>
                  <a:cubicBezTo>
                    <a:pt x="23" y="100"/>
                    <a:pt x="0" y="77"/>
                    <a:pt x="0" y="50"/>
                  </a:cubicBezTo>
                  <a:cubicBezTo>
                    <a:pt x="0" y="22"/>
                    <a:pt x="23" y="0"/>
                    <a:pt x="50" y="0"/>
                  </a:cubicBezTo>
                  <a:cubicBezTo>
                    <a:pt x="310" y="0"/>
                    <a:pt x="521" y="211"/>
                    <a:pt x="521" y="471"/>
                  </a:cubicBezTo>
                  <a:cubicBezTo>
                    <a:pt x="521" y="498"/>
                    <a:pt x="499" y="521"/>
                    <a:pt x="471" y="5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70" name="Freeform 65">
              <a:extLst>
                <a:ext uri="{FF2B5EF4-FFF2-40B4-BE49-F238E27FC236}">
                  <a16:creationId xmlns:a16="http://schemas.microsoft.com/office/drawing/2014/main" id="{777C9D40-8CE6-5FB8-642D-42101EDB494F}"/>
                </a:ext>
              </a:extLst>
            </p:cNvPr>
            <p:cNvSpPr>
              <a:spLocks/>
            </p:cNvSpPr>
            <p:nvPr/>
          </p:nvSpPr>
          <p:spPr bwMode="auto">
            <a:xfrm>
              <a:off x="2966" y="1547"/>
              <a:ext cx="1461" cy="1463"/>
            </a:xfrm>
            <a:custGeom>
              <a:avLst/>
              <a:gdLst>
                <a:gd name="T0" fmla="*/ 918 w 968"/>
                <a:gd name="T1" fmla="*/ 968 h 968"/>
                <a:gd name="T2" fmla="*/ 868 w 968"/>
                <a:gd name="T3" fmla="*/ 918 h 968"/>
                <a:gd name="T4" fmla="*/ 50 w 968"/>
                <a:gd name="T5" fmla="*/ 100 h 968"/>
                <a:gd name="T6" fmla="*/ 0 w 968"/>
                <a:gd name="T7" fmla="*/ 50 h 968"/>
                <a:gd name="T8" fmla="*/ 50 w 968"/>
                <a:gd name="T9" fmla="*/ 0 h 968"/>
                <a:gd name="T10" fmla="*/ 699 w 968"/>
                <a:gd name="T11" fmla="*/ 269 h 968"/>
                <a:gd name="T12" fmla="*/ 968 w 968"/>
                <a:gd name="T13" fmla="*/ 918 h 968"/>
                <a:gd name="T14" fmla="*/ 918 w 968"/>
                <a:gd name="T15" fmla="*/ 968 h 9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8" h="968">
                  <a:moveTo>
                    <a:pt x="918" y="968"/>
                  </a:moveTo>
                  <a:cubicBezTo>
                    <a:pt x="890" y="968"/>
                    <a:pt x="868" y="945"/>
                    <a:pt x="868" y="918"/>
                  </a:cubicBezTo>
                  <a:cubicBezTo>
                    <a:pt x="868" y="467"/>
                    <a:pt x="501" y="100"/>
                    <a:pt x="50" y="100"/>
                  </a:cubicBezTo>
                  <a:cubicBezTo>
                    <a:pt x="23" y="100"/>
                    <a:pt x="0" y="78"/>
                    <a:pt x="0" y="50"/>
                  </a:cubicBezTo>
                  <a:cubicBezTo>
                    <a:pt x="0" y="22"/>
                    <a:pt x="23" y="0"/>
                    <a:pt x="50" y="0"/>
                  </a:cubicBezTo>
                  <a:cubicBezTo>
                    <a:pt x="295" y="0"/>
                    <a:pt x="526" y="96"/>
                    <a:pt x="699" y="269"/>
                  </a:cubicBezTo>
                  <a:cubicBezTo>
                    <a:pt x="872" y="442"/>
                    <a:pt x="968" y="673"/>
                    <a:pt x="968" y="918"/>
                  </a:cubicBezTo>
                  <a:cubicBezTo>
                    <a:pt x="968" y="945"/>
                    <a:pt x="945" y="968"/>
                    <a:pt x="918" y="96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71" name="Freeform 66">
              <a:extLst>
                <a:ext uri="{FF2B5EF4-FFF2-40B4-BE49-F238E27FC236}">
                  <a16:creationId xmlns:a16="http://schemas.microsoft.com/office/drawing/2014/main" id="{270AF7E8-7158-9674-48C2-9A968E785654}"/>
                </a:ext>
              </a:extLst>
            </p:cNvPr>
            <p:cNvSpPr>
              <a:spLocks/>
            </p:cNvSpPr>
            <p:nvPr/>
          </p:nvSpPr>
          <p:spPr bwMode="auto">
            <a:xfrm>
              <a:off x="2966" y="885"/>
              <a:ext cx="2123" cy="2125"/>
            </a:xfrm>
            <a:custGeom>
              <a:avLst/>
              <a:gdLst>
                <a:gd name="T0" fmla="*/ 1356 w 1406"/>
                <a:gd name="T1" fmla="*/ 1406 h 1406"/>
                <a:gd name="T2" fmla="*/ 1306 w 1406"/>
                <a:gd name="T3" fmla="*/ 1356 h 1406"/>
                <a:gd name="T4" fmla="*/ 50 w 1406"/>
                <a:gd name="T5" fmla="*/ 100 h 1406"/>
                <a:gd name="T6" fmla="*/ 0 w 1406"/>
                <a:gd name="T7" fmla="*/ 50 h 1406"/>
                <a:gd name="T8" fmla="*/ 50 w 1406"/>
                <a:gd name="T9" fmla="*/ 0 h 1406"/>
                <a:gd name="T10" fmla="*/ 1009 w 1406"/>
                <a:gd name="T11" fmla="*/ 397 h 1406"/>
                <a:gd name="T12" fmla="*/ 1406 w 1406"/>
                <a:gd name="T13" fmla="*/ 1356 h 1406"/>
                <a:gd name="T14" fmla="*/ 1356 w 1406"/>
                <a:gd name="T15" fmla="*/ 1406 h 1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6" h="1406">
                  <a:moveTo>
                    <a:pt x="1356" y="1406"/>
                  </a:moveTo>
                  <a:cubicBezTo>
                    <a:pt x="1329" y="1406"/>
                    <a:pt x="1306" y="1383"/>
                    <a:pt x="1306" y="1356"/>
                  </a:cubicBezTo>
                  <a:cubicBezTo>
                    <a:pt x="1306" y="663"/>
                    <a:pt x="743" y="100"/>
                    <a:pt x="50" y="100"/>
                  </a:cubicBezTo>
                  <a:cubicBezTo>
                    <a:pt x="23" y="100"/>
                    <a:pt x="0" y="77"/>
                    <a:pt x="0" y="50"/>
                  </a:cubicBezTo>
                  <a:cubicBezTo>
                    <a:pt x="0" y="22"/>
                    <a:pt x="23" y="0"/>
                    <a:pt x="50" y="0"/>
                  </a:cubicBezTo>
                  <a:cubicBezTo>
                    <a:pt x="412" y="0"/>
                    <a:pt x="753" y="141"/>
                    <a:pt x="1009" y="397"/>
                  </a:cubicBezTo>
                  <a:cubicBezTo>
                    <a:pt x="1265" y="653"/>
                    <a:pt x="1406" y="994"/>
                    <a:pt x="1406" y="1356"/>
                  </a:cubicBezTo>
                  <a:cubicBezTo>
                    <a:pt x="1406" y="1383"/>
                    <a:pt x="1384" y="1406"/>
                    <a:pt x="1356" y="140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72" name="Freeform 67">
              <a:extLst>
                <a:ext uri="{FF2B5EF4-FFF2-40B4-BE49-F238E27FC236}">
                  <a16:creationId xmlns:a16="http://schemas.microsoft.com/office/drawing/2014/main" id="{CA794695-F53B-2948-C44A-E77B66DCD617}"/>
                </a:ext>
              </a:extLst>
            </p:cNvPr>
            <p:cNvSpPr>
              <a:spLocks noEditPoints="1"/>
            </p:cNvSpPr>
            <p:nvPr/>
          </p:nvSpPr>
          <p:spPr bwMode="auto">
            <a:xfrm>
              <a:off x="1681" y="-1"/>
              <a:ext cx="4319" cy="4321"/>
            </a:xfrm>
            <a:custGeom>
              <a:avLst/>
              <a:gdLst>
                <a:gd name="T0" fmla="*/ 1430 w 2860"/>
                <a:gd name="T1" fmla="*/ 2860 h 2860"/>
                <a:gd name="T2" fmla="*/ 873 w 2860"/>
                <a:gd name="T3" fmla="*/ 2748 h 2860"/>
                <a:gd name="T4" fmla="*/ 419 w 2860"/>
                <a:gd name="T5" fmla="*/ 2441 h 2860"/>
                <a:gd name="T6" fmla="*/ 112 w 2860"/>
                <a:gd name="T7" fmla="*/ 1987 h 2860"/>
                <a:gd name="T8" fmla="*/ 0 w 2860"/>
                <a:gd name="T9" fmla="*/ 1430 h 2860"/>
                <a:gd name="T10" fmla="*/ 112 w 2860"/>
                <a:gd name="T11" fmla="*/ 873 h 2860"/>
                <a:gd name="T12" fmla="*/ 419 w 2860"/>
                <a:gd name="T13" fmla="*/ 419 h 2860"/>
                <a:gd name="T14" fmla="*/ 873 w 2860"/>
                <a:gd name="T15" fmla="*/ 112 h 2860"/>
                <a:gd name="T16" fmla="*/ 1430 w 2860"/>
                <a:gd name="T17" fmla="*/ 0 h 2860"/>
                <a:gd name="T18" fmla="*/ 1987 w 2860"/>
                <a:gd name="T19" fmla="*/ 112 h 2860"/>
                <a:gd name="T20" fmla="*/ 2441 w 2860"/>
                <a:gd name="T21" fmla="*/ 419 h 2860"/>
                <a:gd name="T22" fmla="*/ 2748 w 2860"/>
                <a:gd name="T23" fmla="*/ 873 h 2860"/>
                <a:gd name="T24" fmla="*/ 2860 w 2860"/>
                <a:gd name="T25" fmla="*/ 1430 h 2860"/>
                <a:gd name="T26" fmla="*/ 2748 w 2860"/>
                <a:gd name="T27" fmla="*/ 1987 h 2860"/>
                <a:gd name="T28" fmla="*/ 2441 w 2860"/>
                <a:gd name="T29" fmla="*/ 2441 h 2860"/>
                <a:gd name="T30" fmla="*/ 1987 w 2860"/>
                <a:gd name="T31" fmla="*/ 2748 h 2860"/>
                <a:gd name="T32" fmla="*/ 1430 w 2860"/>
                <a:gd name="T33" fmla="*/ 2860 h 2860"/>
                <a:gd name="T34" fmla="*/ 1430 w 2860"/>
                <a:gd name="T35" fmla="*/ 100 h 2860"/>
                <a:gd name="T36" fmla="*/ 100 w 2860"/>
                <a:gd name="T37" fmla="*/ 1430 h 2860"/>
                <a:gd name="T38" fmla="*/ 1430 w 2860"/>
                <a:gd name="T39" fmla="*/ 2760 h 2860"/>
                <a:gd name="T40" fmla="*/ 2760 w 2860"/>
                <a:gd name="T41" fmla="*/ 1430 h 2860"/>
                <a:gd name="T42" fmla="*/ 1430 w 2860"/>
                <a:gd name="T43" fmla="*/ 100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0" h="2860">
                  <a:moveTo>
                    <a:pt x="1430" y="2860"/>
                  </a:moveTo>
                  <a:cubicBezTo>
                    <a:pt x="1237" y="2860"/>
                    <a:pt x="1050" y="2822"/>
                    <a:pt x="873" y="2748"/>
                  </a:cubicBezTo>
                  <a:cubicBezTo>
                    <a:pt x="703" y="2676"/>
                    <a:pt x="550" y="2572"/>
                    <a:pt x="419" y="2441"/>
                  </a:cubicBezTo>
                  <a:cubicBezTo>
                    <a:pt x="287" y="2310"/>
                    <a:pt x="184" y="2157"/>
                    <a:pt x="112" y="1987"/>
                  </a:cubicBezTo>
                  <a:cubicBezTo>
                    <a:pt x="38" y="1810"/>
                    <a:pt x="0" y="1623"/>
                    <a:pt x="0" y="1430"/>
                  </a:cubicBezTo>
                  <a:cubicBezTo>
                    <a:pt x="0" y="1237"/>
                    <a:pt x="38" y="1050"/>
                    <a:pt x="112" y="873"/>
                  </a:cubicBezTo>
                  <a:cubicBezTo>
                    <a:pt x="184" y="703"/>
                    <a:pt x="287" y="550"/>
                    <a:pt x="419" y="419"/>
                  </a:cubicBezTo>
                  <a:cubicBezTo>
                    <a:pt x="550" y="288"/>
                    <a:pt x="703" y="184"/>
                    <a:pt x="873" y="112"/>
                  </a:cubicBezTo>
                  <a:cubicBezTo>
                    <a:pt x="1050" y="38"/>
                    <a:pt x="1237" y="0"/>
                    <a:pt x="1430" y="0"/>
                  </a:cubicBezTo>
                  <a:cubicBezTo>
                    <a:pt x="1623" y="0"/>
                    <a:pt x="1810" y="38"/>
                    <a:pt x="1987" y="112"/>
                  </a:cubicBezTo>
                  <a:cubicBezTo>
                    <a:pt x="2157" y="184"/>
                    <a:pt x="2310" y="288"/>
                    <a:pt x="2441" y="419"/>
                  </a:cubicBezTo>
                  <a:cubicBezTo>
                    <a:pt x="2572" y="550"/>
                    <a:pt x="2676" y="703"/>
                    <a:pt x="2748" y="873"/>
                  </a:cubicBezTo>
                  <a:cubicBezTo>
                    <a:pt x="2822" y="1050"/>
                    <a:pt x="2860" y="1237"/>
                    <a:pt x="2860" y="1430"/>
                  </a:cubicBezTo>
                  <a:cubicBezTo>
                    <a:pt x="2860" y="1623"/>
                    <a:pt x="2822" y="1810"/>
                    <a:pt x="2748" y="1987"/>
                  </a:cubicBezTo>
                  <a:cubicBezTo>
                    <a:pt x="2676" y="2157"/>
                    <a:pt x="2572" y="2310"/>
                    <a:pt x="2441" y="2441"/>
                  </a:cubicBezTo>
                  <a:cubicBezTo>
                    <a:pt x="2310" y="2572"/>
                    <a:pt x="2157" y="2676"/>
                    <a:pt x="1987" y="2748"/>
                  </a:cubicBezTo>
                  <a:cubicBezTo>
                    <a:pt x="1810" y="2822"/>
                    <a:pt x="1623" y="2860"/>
                    <a:pt x="1430" y="2860"/>
                  </a:cubicBezTo>
                  <a:close/>
                  <a:moveTo>
                    <a:pt x="1430" y="100"/>
                  </a:moveTo>
                  <a:cubicBezTo>
                    <a:pt x="697" y="100"/>
                    <a:pt x="100" y="697"/>
                    <a:pt x="100" y="1430"/>
                  </a:cubicBezTo>
                  <a:cubicBezTo>
                    <a:pt x="100" y="2163"/>
                    <a:pt x="697" y="2760"/>
                    <a:pt x="1430" y="2760"/>
                  </a:cubicBezTo>
                  <a:cubicBezTo>
                    <a:pt x="2163" y="2760"/>
                    <a:pt x="2760" y="2163"/>
                    <a:pt x="2760" y="1430"/>
                  </a:cubicBezTo>
                  <a:cubicBezTo>
                    <a:pt x="2760" y="697"/>
                    <a:pt x="2163" y="100"/>
                    <a:pt x="1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976" name="Freeform 71">
            <a:extLst>
              <a:ext uri="{FF2B5EF4-FFF2-40B4-BE49-F238E27FC236}">
                <a16:creationId xmlns:a16="http://schemas.microsoft.com/office/drawing/2014/main" id="{7E3F2F52-CEF8-FA12-2577-BC067A4B3F87}"/>
              </a:ext>
            </a:extLst>
          </p:cNvPr>
          <p:cNvSpPr>
            <a:spLocks noEditPoints="1"/>
          </p:cNvSpPr>
          <p:nvPr/>
        </p:nvSpPr>
        <p:spPr bwMode="auto">
          <a:xfrm>
            <a:off x="8145463" y="1627188"/>
            <a:ext cx="334962" cy="206375"/>
          </a:xfrm>
          <a:custGeom>
            <a:avLst/>
            <a:gdLst>
              <a:gd name="T0" fmla="*/ 141 w 3251"/>
              <a:gd name="T1" fmla="*/ 1778 h 1778"/>
              <a:gd name="T2" fmla="*/ 46 w 3251"/>
              <a:gd name="T3" fmla="*/ 1736 h 1778"/>
              <a:gd name="T4" fmla="*/ 33 w 3251"/>
              <a:gd name="T5" fmla="*/ 1578 h 1778"/>
              <a:gd name="T6" fmla="*/ 511 w 3251"/>
              <a:gd name="T7" fmla="*/ 1007 h 1778"/>
              <a:gd name="T8" fmla="*/ 1888 w 3251"/>
              <a:gd name="T9" fmla="*/ 468 h 1778"/>
              <a:gd name="T10" fmla="*/ 1971 w 3251"/>
              <a:gd name="T11" fmla="*/ 468 h 1778"/>
              <a:gd name="T12" fmla="*/ 1971 w 3251"/>
              <a:gd name="T13" fmla="*/ 138 h 1778"/>
              <a:gd name="T14" fmla="*/ 2042 w 3251"/>
              <a:gd name="T15" fmla="*/ 22 h 1778"/>
              <a:gd name="T16" fmla="*/ 2177 w 3251"/>
              <a:gd name="T17" fmla="*/ 33 h 1778"/>
              <a:gd name="T18" fmla="*/ 3197 w 3251"/>
              <a:gd name="T19" fmla="*/ 769 h 1778"/>
              <a:gd name="T20" fmla="*/ 3251 w 3251"/>
              <a:gd name="T21" fmla="*/ 875 h 1778"/>
              <a:gd name="T22" fmla="*/ 3197 w 3251"/>
              <a:gd name="T23" fmla="*/ 980 h 1778"/>
              <a:gd name="T24" fmla="*/ 2177 w 3251"/>
              <a:gd name="T25" fmla="*/ 1716 h 1778"/>
              <a:gd name="T26" fmla="*/ 2042 w 3251"/>
              <a:gd name="T27" fmla="*/ 1727 h 1778"/>
              <a:gd name="T28" fmla="*/ 1971 w 3251"/>
              <a:gd name="T29" fmla="*/ 1611 h 1778"/>
              <a:gd name="T30" fmla="*/ 1971 w 3251"/>
              <a:gd name="T31" fmla="*/ 1611 h 1778"/>
              <a:gd name="T32" fmla="*/ 1971 w 3251"/>
              <a:gd name="T33" fmla="*/ 1611 h 1778"/>
              <a:gd name="T34" fmla="*/ 1971 w 3251"/>
              <a:gd name="T35" fmla="*/ 1282 h 1778"/>
              <a:gd name="T36" fmla="*/ 1887 w 3251"/>
              <a:gd name="T37" fmla="*/ 1282 h 1778"/>
              <a:gd name="T38" fmla="*/ 203 w 3251"/>
              <a:gd name="T39" fmla="*/ 1762 h 1778"/>
              <a:gd name="T40" fmla="*/ 141 w 3251"/>
              <a:gd name="T41" fmla="*/ 1778 h 1778"/>
              <a:gd name="T42" fmla="*/ 2101 w 3251"/>
              <a:gd name="T43" fmla="*/ 108 h 1778"/>
              <a:gd name="T44" fmla="*/ 2088 w 3251"/>
              <a:gd name="T45" fmla="*/ 111 h 1778"/>
              <a:gd name="T46" fmla="*/ 2071 w 3251"/>
              <a:gd name="T47" fmla="*/ 138 h 1778"/>
              <a:gd name="T48" fmla="*/ 2071 w 3251"/>
              <a:gd name="T49" fmla="*/ 517 h 1778"/>
              <a:gd name="T50" fmla="*/ 2021 w 3251"/>
              <a:gd name="T51" fmla="*/ 567 h 1778"/>
              <a:gd name="T52" fmla="*/ 1888 w 3251"/>
              <a:gd name="T53" fmla="*/ 568 h 1778"/>
              <a:gd name="T54" fmla="*/ 578 w 3251"/>
              <a:gd name="T55" fmla="*/ 1082 h 1778"/>
              <a:gd name="T56" fmla="*/ 117 w 3251"/>
              <a:gd name="T57" fmla="*/ 1632 h 1778"/>
              <a:gd name="T58" fmla="*/ 120 w 3251"/>
              <a:gd name="T59" fmla="*/ 1668 h 1778"/>
              <a:gd name="T60" fmla="*/ 156 w 3251"/>
              <a:gd name="T61" fmla="*/ 1674 h 1778"/>
              <a:gd name="T62" fmla="*/ 918 w 3251"/>
              <a:gd name="T63" fmla="*/ 1344 h 1778"/>
              <a:gd name="T64" fmla="*/ 1887 w 3251"/>
              <a:gd name="T65" fmla="*/ 1182 h 1778"/>
              <a:gd name="T66" fmla="*/ 2021 w 3251"/>
              <a:gd name="T67" fmla="*/ 1182 h 1778"/>
              <a:gd name="T68" fmla="*/ 2021 w 3251"/>
              <a:gd name="T69" fmla="*/ 1182 h 1778"/>
              <a:gd name="T70" fmla="*/ 2056 w 3251"/>
              <a:gd name="T71" fmla="*/ 1196 h 1778"/>
              <a:gd name="T72" fmla="*/ 2071 w 3251"/>
              <a:gd name="T73" fmla="*/ 1232 h 1778"/>
              <a:gd name="T74" fmla="*/ 2071 w 3251"/>
              <a:gd name="T75" fmla="*/ 1611 h 1778"/>
              <a:gd name="T76" fmla="*/ 2071 w 3251"/>
              <a:gd name="T77" fmla="*/ 1611 h 1778"/>
              <a:gd name="T78" fmla="*/ 2088 w 3251"/>
              <a:gd name="T79" fmla="*/ 1638 h 1778"/>
              <a:gd name="T80" fmla="*/ 2119 w 3251"/>
              <a:gd name="T81" fmla="*/ 1635 h 1778"/>
              <a:gd name="T82" fmla="*/ 3138 w 3251"/>
              <a:gd name="T83" fmla="*/ 899 h 1778"/>
              <a:gd name="T84" fmla="*/ 3151 w 3251"/>
              <a:gd name="T85" fmla="*/ 875 h 1778"/>
              <a:gd name="T86" fmla="*/ 3138 w 3251"/>
              <a:gd name="T87" fmla="*/ 850 h 1778"/>
              <a:gd name="T88" fmla="*/ 2119 w 3251"/>
              <a:gd name="T89" fmla="*/ 114 h 1778"/>
              <a:gd name="T90" fmla="*/ 2101 w 3251"/>
              <a:gd name="T91" fmla="*/ 10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51" h="1778">
                <a:moveTo>
                  <a:pt x="141" y="1778"/>
                </a:moveTo>
                <a:cubicBezTo>
                  <a:pt x="106" y="1778"/>
                  <a:pt x="72" y="1764"/>
                  <a:pt x="46" y="1736"/>
                </a:cubicBezTo>
                <a:cubicBezTo>
                  <a:pt x="6" y="1692"/>
                  <a:pt x="0" y="1628"/>
                  <a:pt x="33" y="1578"/>
                </a:cubicBezTo>
                <a:cubicBezTo>
                  <a:pt x="174" y="1358"/>
                  <a:pt x="334" y="1166"/>
                  <a:pt x="511" y="1007"/>
                </a:cubicBezTo>
                <a:cubicBezTo>
                  <a:pt x="906" y="652"/>
                  <a:pt x="1369" y="470"/>
                  <a:pt x="1888" y="468"/>
                </a:cubicBezTo>
                <a:cubicBezTo>
                  <a:pt x="1971" y="468"/>
                  <a:pt x="1971" y="468"/>
                  <a:pt x="1971" y="468"/>
                </a:cubicBezTo>
                <a:cubicBezTo>
                  <a:pt x="1971" y="138"/>
                  <a:pt x="1971" y="138"/>
                  <a:pt x="1971" y="138"/>
                </a:cubicBezTo>
                <a:cubicBezTo>
                  <a:pt x="1971" y="89"/>
                  <a:pt x="1998" y="45"/>
                  <a:pt x="2042" y="22"/>
                </a:cubicBezTo>
                <a:cubicBezTo>
                  <a:pt x="2086" y="0"/>
                  <a:pt x="2138" y="4"/>
                  <a:pt x="2177" y="33"/>
                </a:cubicBezTo>
                <a:cubicBezTo>
                  <a:pt x="3197" y="769"/>
                  <a:pt x="3197" y="769"/>
                  <a:pt x="3197" y="769"/>
                </a:cubicBezTo>
                <a:cubicBezTo>
                  <a:pt x="3231" y="794"/>
                  <a:pt x="3251" y="832"/>
                  <a:pt x="3251" y="875"/>
                </a:cubicBezTo>
                <a:cubicBezTo>
                  <a:pt x="3251" y="917"/>
                  <a:pt x="3231" y="955"/>
                  <a:pt x="3197" y="980"/>
                </a:cubicBezTo>
                <a:cubicBezTo>
                  <a:pt x="2177" y="1716"/>
                  <a:pt x="2177" y="1716"/>
                  <a:pt x="2177" y="1716"/>
                </a:cubicBezTo>
                <a:cubicBezTo>
                  <a:pt x="2138" y="1745"/>
                  <a:pt x="2086" y="1749"/>
                  <a:pt x="2042" y="1727"/>
                </a:cubicBezTo>
                <a:cubicBezTo>
                  <a:pt x="1998" y="1705"/>
                  <a:pt x="1971" y="1660"/>
                  <a:pt x="1971" y="1611"/>
                </a:cubicBezTo>
                <a:cubicBezTo>
                  <a:pt x="1971" y="1611"/>
                  <a:pt x="1971" y="1611"/>
                  <a:pt x="1971" y="1611"/>
                </a:cubicBezTo>
                <a:cubicBezTo>
                  <a:pt x="1971" y="1611"/>
                  <a:pt x="1971" y="1611"/>
                  <a:pt x="1971" y="1611"/>
                </a:cubicBezTo>
                <a:cubicBezTo>
                  <a:pt x="1971" y="1282"/>
                  <a:pt x="1971" y="1282"/>
                  <a:pt x="1971" y="1282"/>
                </a:cubicBezTo>
                <a:cubicBezTo>
                  <a:pt x="1887" y="1282"/>
                  <a:pt x="1887" y="1282"/>
                  <a:pt x="1887" y="1282"/>
                </a:cubicBezTo>
                <a:cubicBezTo>
                  <a:pt x="1353" y="1284"/>
                  <a:pt x="802" y="1441"/>
                  <a:pt x="203" y="1762"/>
                </a:cubicBezTo>
                <a:cubicBezTo>
                  <a:pt x="184" y="1773"/>
                  <a:pt x="162" y="1778"/>
                  <a:pt x="141" y="1778"/>
                </a:cubicBezTo>
                <a:close/>
                <a:moveTo>
                  <a:pt x="2101" y="108"/>
                </a:moveTo>
                <a:cubicBezTo>
                  <a:pt x="2095" y="108"/>
                  <a:pt x="2090" y="110"/>
                  <a:pt x="2088" y="111"/>
                </a:cubicBezTo>
                <a:cubicBezTo>
                  <a:pt x="2083" y="114"/>
                  <a:pt x="2071" y="121"/>
                  <a:pt x="2071" y="138"/>
                </a:cubicBezTo>
                <a:cubicBezTo>
                  <a:pt x="2071" y="517"/>
                  <a:pt x="2071" y="517"/>
                  <a:pt x="2071" y="517"/>
                </a:cubicBezTo>
                <a:cubicBezTo>
                  <a:pt x="2071" y="545"/>
                  <a:pt x="2049" y="567"/>
                  <a:pt x="2021" y="567"/>
                </a:cubicBezTo>
                <a:cubicBezTo>
                  <a:pt x="1888" y="568"/>
                  <a:pt x="1888" y="568"/>
                  <a:pt x="1888" y="568"/>
                </a:cubicBezTo>
                <a:cubicBezTo>
                  <a:pt x="1395" y="570"/>
                  <a:pt x="954" y="743"/>
                  <a:pt x="578" y="1082"/>
                </a:cubicBezTo>
                <a:cubicBezTo>
                  <a:pt x="408" y="1234"/>
                  <a:pt x="253" y="1419"/>
                  <a:pt x="117" y="1632"/>
                </a:cubicBezTo>
                <a:cubicBezTo>
                  <a:pt x="105" y="1649"/>
                  <a:pt x="115" y="1663"/>
                  <a:pt x="120" y="1668"/>
                </a:cubicBezTo>
                <a:cubicBezTo>
                  <a:pt x="125" y="1673"/>
                  <a:pt x="138" y="1684"/>
                  <a:pt x="156" y="1674"/>
                </a:cubicBezTo>
                <a:cubicBezTo>
                  <a:pt x="422" y="1531"/>
                  <a:pt x="671" y="1423"/>
                  <a:pt x="918" y="1344"/>
                </a:cubicBezTo>
                <a:cubicBezTo>
                  <a:pt x="1246" y="1238"/>
                  <a:pt x="1572" y="1183"/>
                  <a:pt x="1887" y="1182"/>
                </a:cubicBezTo>
                <a:cubicBezTo>
                  <a:pt x="2021" y="1182"/>
                  <a:pt x="2021" y="1182"/>
                  <a:pt x="2021" y="1182"/>
                </a:cubicBezTo>
                <a:cubicBezTo>
                  <a:pt x="2021" y="1182"/>
                  <a:pt x="2021" y="1182"/>
                  <a:pt x="2021" y="1182"/>
                </a:cubicBezTo>
                <a:cubicBezTo>
                  <a:pt x="2034" y="1182"/>
                  <a:pt x="2047" y="1187"/>
                  <a:pt x="2056" y="1196"/>
                </a:cubicBezTo>
                <a:cubicBezTo>
                  <a:pt x="2066" y="1205"/>
                  <a:pt x="2071" y="1218"/>
                  <a:pt x="2071" y="1232"/>
                </a:cubicBezTo>
                <a:cubicBezTo>
                  <a:pt x="2071" y="1611"/>
                  <a:pt x="2071" y="1611"/>
                  <a:pt x="2071" y="1611"/>
                </a:cubicBezTo>
                <a:cubicBezTo>
                  <a:pt x="2071" y="1611"/>
                  <a:pt x="2071" y="1611"/>
                  <a:pt x="2071" y="1611"/>
                </a:cubicBezTo>
                <a:cubicBezTo>
                  <a:pt x="2071" y="1628"/>
                  <a:pt x="2083" y="1635"/>
                  <a:pt x="2088" y="1638"/>
                </a:cubicBezTo>
                <a:cubicBezTo>
                  <a:pt x="2092" y="1640"/>
                  <a:pt x="2105" y="1645"/>
                  <a:pt x="2119" y="1635"/>
                </a:cubicBezTo>
                <a:cubicBezTo>
                  <a:pt x="3138" y="899"/>
                  <a:pt x="3138" y="899"/>
                  <a:pt x="3138" y="899"/>
                </a:cubicBezTo>
                <a:cubicBezTo>
                  <a:pt x="3149" y="891"/>
                  <a:pt x="3151" y="880"/>
                  <a:pt x="3151" y="875"/>
                </a:cubicBezTo>
                <a:cubicBezTo>
                  <a:pt x="3151" y="869"/>
                  <a:pt x="3149" y="858"/>
                  <a:pt x="3138" y="850"/>
                </a:cubicBezTo>
                <a:cubicBezTo>
                  <a:pt x="2119" y="114"/>
                  <a:pt x="2119" y="114"/>
                  <a:pt x="2119" y="114"/>
                </a:cubicBezTo>
                <a:cubicBezTo>
                  <a:pt x="2113" y="109"/>
                  <a:pt x="2107" y="108"/>
                  <a:pt x="2101" y="108"/>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987" name="Group 83">
            <a:extLst>
              <a:ext uri="{FF2B5EF4-FFF2-40B4-BE49-F238E27FC236}">
                <a16:creationId xmlns:a16="http://schemas.microsoft.com/office/drawing/2014/main" id="{54566FB7-D4F3-0469-4993-D8A825BDF380}"/>
              </a:ext>
            </a:extLst>
          </p:cNvPr>
          <p:cNvGrpSpPr>
            <a:grpSpLocks noChangeAspect="1"/>
          </p:cNvGrpSpPr>
          <p:nvPr/>
        </p:nvGrpSpPr>
        <p:grpSpPr bwMode="auto">
          <a:xfrm>
            <a:off x="604927" y="2427063"/>
            <a:ext cx="286274" cy="336581"/>
            <a:chOff x="2002" y="0"/>
            <a:chExt cx="3676" cy="4322"/>
          </a:xfrm>
          <a:solidFill>
            <a:srgbClr val="000000"/>
          </a:solidFill>
        </p:grpSpPr>
        <p:sp>
          <p:nvSpPr>
            <p:cNvPr id="995" name="Freeform 84">
              <a:extLst>
                <a:ext uri="{FF2B5EF4-FFF2-40B4-BE49-F238E27FC236}">
                  <a16:creationId xmlns:a16="http://schemas.microsoft.com/office/drawing/2014/main" id="{A629F900-4CB3-0ED4-6F49-E7922EA52BCD}"/>
                </a:ext>
              </a:extLst>
            </p:cNvPr>
            <p:cNvSpPr>
              <a:spLocks noEditPoints="1"/>
            </p:cNvSpPr>
            <p:nvPr/>
          </p:nvSpPr>
          <p:spPr bwMode="auto">
            <a:xfrm>
              <a:off x="2738" y="0"/>
              <a:ext cx="2205" cy="1180"/>
            </a:xfrm>
            <a:custGeom>
              <a:avLst/>
              <a:gdLst>
                <a:gd name="T0" fmla="*/ 750 w 1500"/>
                <a:gd name="T1" fmla="*/ 231 h 802"/>
                <a:gd name="T2" fmla="*/ 1099 w 1500"/>
                <a:gd name="T3" fmla="*/ 333 h 802"/>
                <a:gd name="T4" fmla="*/ 1145 w 1500"/>
                <a:gd name="T5" fmla="*/ 348 h 802"/>
                <a:gd name="T6" fmla="*/ 1173 w 1500"/>
                <a:gd name="T7" fmla="*/ 387 h 802"/>
                <a:gd name="T8" fmla="*/ 1378 w 1500"/>
                <a:gd name="T9" fmla="*/ 702 h 802"/>
                <a:gd name="T10" fmla="*/ 122 w 1500"/>
                <a:gd name="T11" fmla="*/ 702 h 802"/>
                <a:gd name="T12" fmla="*/ 329 w 1500"/>
                <a:gd name="T13" fmla="*/ 386 h 802"/>
                <a:gd name="T14" fmla="*/ 357 w 1500"/>
                <a:gd name="T15" fmla="*/ 347 h 802"/>
                <a:gd name="T16" fmla="*/ 403 w 1500"/>
                <a:gd name="T17" fmla="*/ 332 h 802"/>
                <a:gd name="T18" fmla="*/ 750 w 1500"/>
                <a:gd name="T19" fmla="*/ 231 h 802"/>
                <a:gd name="T20" fmla="*/ 1319 w 1500"/>
                <a:gd name="T21" fmla="*/ 0 h 802"/>
                <a:gd name="T22" fmla="*/ 1273 w 1500"/>
                <a:gd name="T23" fmla="*/ 28 h 802"/>
                <a:gd name="T24" fmla="*/ 1153 w 1500"/>
                <a:gd name="T25" fmla="*/ 249 h 802"/>
                <a:gd name="T26" fmla="*/ 750 w 1500"/>
                <a:gd name="T27" fmla="*/ 131 h 802"/>
                <a:gd name="T28" fmla="*/ 350 w 1500"/>
                <a:gd name="T29" fmla="*/ 247 h 802"/>
                <a:gd name="T30" fmla="*/ 231 w 1500"/>
                <a:gd name="T31" fmla="*/ 28 h 802"/>
                <a:gd name="T32" fmla="*/ 185 w 1500"/>
                <a:gd name="T33" fmla="*/ 0 h 802"/>
                <a:gd name="T34" fmla="*/ 160 w 1500"/>
                <a:gd name="T35" fmla="*/ 7 h 802"/>
                <a:gd name="T36" fmla="*/ 139 w 1500"/>
                <a:gd name="T37" fmla="*/ 78 h 802"/>
                <a:gd name="T38" fmla="*/ 264 w 1500"/>
                <a:gd name="T39" fmla="*/ 309 h 802"/>
                <a:gd name="T40" fmla="*/ 264 w 1500"/>
                <a:gd name="T41" fmla="*/ 309 h 802"/>
                <a:gd name="T42" fmla="*/ 0 w 1500"/>
                <a:gd name="T43" fmla="*/ 802 h 802"/>
                <a:gd name="T44" fmla="*/ 1500 w 1500"/>
                <a:gd name="T45" fmla="*/ 802 h 802"/>
                <a:gd name="T46" fmla="*/ 1237 w 1500"/>
                <a:gd name="T47" fmla="*/ 311 h 802"/>
                <a:gd name="T48" fmla="*/ 1239 w 1500"/>
                <a:gd name="T49" fmla="*/ 309 h 802"/>
                <a:gd name="T50" fmla="*/ 1365 w 1500"/>
                <a:gd name="T51" fmla="*/ 78 h 802"/>
                <a:gd name="T52" fmla="*/ 1344 w 1500"/>
                <a:gd name="T53" fmla="*/ 7 h 802"/>
                <a:gd name="T54" fmla="*/ 1319 w 1500"/>
                <a:gd name="T5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00" h="802">
                  <a:moveTo>
                    <a:pt x="750" y="231"/>
                  </a:moveTo>
                  <a:cubicBezTo>
                    <a:pt x="874" y="231"/>
                    <a:pt x="995" y="267"/>
                    <a:pt x="1099" y="333"/>
                  </a:cubicBezTo>
                  <a:cubicBezTo>
                    <a:pt x="1113" y="342"/>
                    <a:pt x="1129" y="347"/>
                    <a:pt x="1145" y="348"/>
                  </a:cubicBezTo>
                  <a:cubicBezTo>
                    <a:pt x="1151" y="363"/>
                    <a:pt x="1160" y="376"/>
                    <a:pt x="1173" y="387"/>
                  </a:cubicBezTo>
                  <a:cubicBezTo>
                    <a:pt x="1272" y="471"/>
                    <a:pt x="1343" y="581"/>
                    <a:pt x="1378" y="702"/>
                  </a:cubicBezTo>
                  <a:cubicBezTo>
                    <a:pt x="122" y="702"/>
                    <a:pt x="122" y="702"/>
                    <a:pt x="122" y="702"/>
                  </a:cubicBezTo>
                  <a:cubicBezTo>
                    <a:pt x="158" y="580"/>
                    <a:pt x="229" y="470"/>
                    <a:pt x="329" y="386"/>
                  </a:cubicBezTo>
                  <a:cubicBezTo>
                    <a:pt x="342" y="375"/>
                    <a:pt x="351" y="362"/>
                    <a:pt x="357" y="347"/>
                  </a:cubicBezTo>
                  <a:cubicBezTo>
                    <a:pt x="373" y="346"/>
                    <a:pt x="389" y="341"/>
                    <a:pt x="403" y="332"/>
                  </a:cubicBezTo>
                  <a:cubicBezTo>
                    <a:pt x="507" y="266"/>
                    <a:pt x="627" y="231"/>
                    <a:pt x="750" y="231"/>
                  </a:cubicBezTo>
                  <a:moveTo>
                    <a:pt x="1319" y="0"/>
                  </a:moveTo>
                  <a:cubicBezTo>
                    <a:pt x="1300" y="0"/>
                    <a:pt x="1282" y="10"/>
                    <a:pt x="1273" y="28"/>
                  </a:cubicBezTo>
                  <a:cubicBezTo>
                    <a:pt x="1153" y="249"/>
                    <a:pt x="1153" y="249"/>
                    <a:pt x="1153" y="249"/>
                  </a:cubicBezTo>
                  <a:cubicBezTo>
                    <a:pt x="1036" y="175"/>
                    <a:pt x="898" y="131"/>
                    <a:pt x="750" y="131"/>
                  </a:cubicBezTo>
                  <a:cubicBezTo>
                    <a:pt x="603" y="131"/>
                    <a:pt x="466" y="174"/>
                    <a:pt x="350" y="247"/>
                  </a:cubicBezTo>
                  <a:cubicBezTo>
                    <a:pt x="231" y="28"/>
                    <a:pt x="231" y="28"/>
                    <a:pt x="231" y="28"/>
                  </a:cubicBezTo>
                  <a:cubicBezTo>
                    <a:pt x="221" y="10"/>
                    <a:pt x="203" y="0"/>
                    <a:pt x="185" y="0"/>
                  </a:cubicBezTo>
                  <a:cubicBezTo>
                    <a:pt x="176" y="0"/>
                    <a:pt x="168" y="3"/>
                    <a:pt x="160" y="7"/>
                  </a:cubicBezTo>
                  <a:cubicBezTo>
                    <a:pt x="134" y="21"/>
                    <a:pt x="125" y="52"/>
                    <a:pt x="139" y="78"/>
                  </a:cubicBezTo>
                  <a:cubicBezTo>
                    <a:pt x="264" y="309"/>
                    <a:pt x="264" y="309"/>
                    <a:pt x="264" y="309"/>
                  </a:cubicBezTo>
                  <a:cubicBezTo>
                    <a:pt x="264" y="309"/>
                    <a:pt x="264" y="309"/>
                    <a:pt x="264" y="309"/>
                  </a:cubicBezTo>
                  <a:cubicBezTo>
                    <a:pt x="120" y="431"/>
                    <a:pt x="22" y="605"/>
                    <a:pt x="0" y="802"/>
                  </a:cubicBezTo>
                  <a:cubicBezTo>
                    <a:pt x="1500" y="802"/>
                    <a:pt x="1500" y="802"/>
                    <a:pt x="1500" y="802"/>
                  </a:cubicBezTo>
                  <a:cubicBezTo>
                    <a:pt x="1478" y="606"/>
                    <a:pt x="1380" y="432"/>
                    <a:pt x="1237" y="311"/>
                  </a:cubicBezTo>
                  <a:cubicBezTo>
                    <a:pt x="1238" y="310"/>
                    <a:pt x="1239" y="310"/>
                    <a:pt x="1239" y="309"/>
                  </a:cubicBezTo>
                  <a:cubicBezTo>
                    <a:pt x="1365" y="78"/>
                    <a:pt x="1365" y="78"/>
                    <a:pt x="1365" y="78"/>
                  </a:cubicBezTo>
                  <a:cubicBezTo>
                    <a:pt x="1378" y="52"/>
                    <a:pt x="1369" y="21"/>
                    <a:pt x="1344" y="7"/>
                  </a:cubicBezTo>
                  <a:cubicBezTo>
                    <a:pt x="1336" y="3"/>
                    <a:pt x="1327" y="0"/>
                    <a:pt x="1319"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96" name="Freeform 85">
              <a:extLst>
                <a:ext uri="{FF2B5EF4-FFF2-40B4-BE49-F238E27FC236}">
                  <a16:creationId xmlns:a16="http://schemas.microsoft.com/office/drawing/2014/main" id="{1DBD1849-2D30-4DFC-36B2-98878AC913AC}"/>
                </a:ext>
              </a:extLst>
            </p:cNvPr>
            <p:cNvSpPr>
              <a:spLocks noEditPoints="1"/>
            </p:cNvSpPr>
            <p:nvPr/>
          </p:nvSpPr>
          <p:spPr bwMode="auto">
            <a:xfrm>
              <a:off x="2732" y="1422"/>
              <a:ext cx="2216" cy="2900"/>
            </a:xfrm>
            <a:custGeom>
              <a:avLst/>
              <a:gdLst>
                <a:gd name="T0" fmla="*/ 1408 w 1508"/>
                <a:gd name="T1" fmla="*/ 100 h 1971"/>
                <a:gd name="T2" fmla="*/ 1408 w 1508"/>
                <a:gd name="T3" fmla="*/ 485 h 1971"/>
                <a:gd name="T4" fmla="*/ 1408 w 1508"/>
                <a:gd name="T5" fmla="*/ 1244 h 1971"/>
                <a:gd name="T6" fmla="*/ 1369 w 1508"/>
                <a:gd name="T7" fmla="*/ 1284 h 1971"/>
                <a:gd name="T8" fmla="*/ 1257 w 1508"/>
                <a:gd name="T9" fmla="*/ 1284 h 1971"/>
                <a:gd name="T10" fmla="*/ 1157 w 1508"/>
                <a:gd name="T11" fmla="*/ 1384 h 1971"/>
                <a:gd name="T12" fmla="*/ 1157 w 1508"/>
                <a:gd name="T13" fmla="*/ 1803 h 1971"/>
                <a:gd name="T14" fmla="*/ 1089 w 1508"/>
                <a:gd name="T15" fmla="*/ 1871 h 1971"/>
                <a:gd name="T16" fmla="*/ 1022 w 1508"/>
                <a:gd name="T17" fmla="*/ 1803 h 1971"/>
                <a:gd name="T18" fmla="*/ 1022 w 1508"/>
                <a:gd name="T19" fmla="*/ 1384 h 1971"/>
                <a:gd name="T20" fmla="*/ 922 w 1508"/>
                <a:gd name="T21" fmla="*/ 1284 h 1971"/>
                <a:gd name="T22" fmla="*/ 586 w 1508"/>
                <a:gd name="T23" fmla="*/ 1284 h 1971"/>
                <a:gd name="T24" fmla="*/ 486 w 1508"/>
                <a:gd name="T25" fmla="*/ 1384 h 1971"/>
                <a:gd name="T26" fmla="*/ 486 w 1508"/>
                <a:gd name="T27" fmla="*/ 1803 h 1971"/>
                <a:gd name="T28" fmla="*/ 419 w 1508"/>
                <a:gd name="T29" fmla="*/ 1871 h 1971"/>
                <a:gd name="T30" fmla="*/ 351 w 1508"/>
                <a:gd name="T31" fmla="*/ 1803 h 1971"/>
                <a:gd name="T32" fmla="*/ 351 w 1508"/>
                <a:gd name="T33" fmla="*/ 1384 h 1971"/>
                <a:gd name="T34" fmla="*/ 251 w 1508"/>
                <a:gd name="T35" fmla="*/ 1284 h 1971"/>
                <a:gd name="T36" fmla="*/ 139 w 1508"/>
                <a:gd name="T37" fmla="*/ 1284 h 1971"/>
                <a:gd name="T38" fmla="*/ 100 w 1508"/>
                <a:gd name="T39" fmla="*/ 1244 h 1971"/>
                <a:gd name="T40" fmla="*/ 100 w 1508"/>
                <a:gd name="T41" fmla="*/ 485 h 1971"/>
                <a:gd name="T42" fmla="*/ 100 w 1508"/>
                <a:gd name="T43" fmla="*/ 100 h 1971"/>
                <a:gd name="T44" fmla="*/ 1408 w 1508"/>
                <a:gd name="T45" fmla="*/ 100 h 1971"/>
                <a:gd name="T46" fmla="*/ 1508 w 1508"/>
                <a:gd name="T47" fmla="*/ 0 h 1971"/>
                <a:gd name="T48" fmla="*/ 0 w 1508"/>
                <a:gd name="T49" fmla="*/ 0 h 1971"/>
                <a:gd name="T50" fmla="*/ 0 w 1508"/>
                <a:gd name="T51" fmla="*/ 14 h 1971"/>
                <a:gd name="T52" fmla="*/ 0 w 1508"/>
                <a:gd name="T53" fmla="*/ 485 h 1971"/>
                <a:gd name="T54" fmla="*/ 0 w 1508"/>
                <a:gd name="T55" fmla="*/ 1244 h 1971"/>
                <a:gd name="T56" fmla="*/ 139 w 1508"/>
                <a:gd name="T57" fmla="*/ 1384 h 1971"/>
                <a:gd name="T58" fmla="*/ 251 w 1508"/>
                <a:gd name="T59" fmla="*/ 1384 h 1971"/>
                <a:gd name="T60" fmla="*/ 251 w 1508"/>
                <a:gd name="T61" fmla="*/ 1803 h 1971"/>
                <a:gd name="T62" fmla="*/ 419 w 1508"/>
                <a:gd name="T63" fmla="*/ 1971 h 1971"/>
                <a:gd name="T64" fmla="*/ 586 w 1508"/>
                <a:gd name="T65" fmla="*/ 1803 h 1971"/>
                <a:gd name="T66" fmla="*/ 586 w 1508"/>
                <a:gd name="T67" fmla="*/ 1384 h 1971"/>
                <a:gd name="T68" fmla="*/ 922 w 1508"/>
                <a:gd name="T69" fmla="*/ 1384 h 1971"/>
                <a:gd name="T70" fmla="*/ 922 w 1508"/>
                <a:gd name="T71" fmla="*/ 1803 h 1971"/>
                <a:gd name="T72" fmla="*/ 1089 w 1508"/>
                <a:gd name="T73" fmla="*/ 1971 h 1971"/>
                <a:gd name="T74" fmla="*/ 1257 w 1508"/>
                <a:gd name="T75" fmla="*/ 1803 h 1971"/>
                <a:gd name="T76" fmla="*/ 1257 w 1508"/>
                <a:gd name="T77" fmla="*/ 1384 h 1971"/>
                <a:gd name="T78" fmla="*/ 1369 w 1508"/>
                <a:gd name="T79" fmla="*/ 1384 h 1971"/>
                <a:gd name="T80" fmla="*/ 1508 w 1508"/>
                <a:gd name="T81" fmla="*/ 1244 h 1971"/>
                <a:gd name="T82" fmla="*/ 1508 w 1508"/>
                <a:gd name="T83" fmla="*/ 485 h 1971"/>
                <a:gd name="T84" fmla="*/ 1508 w 1508"/>
                <a:gd name="T85" fmla="*/ 14 h 1971"/>
                <a:gd name="T86" fmla="*/ 1508 w 1508"/>
                <a:gd name="T87" fmla="*/ 0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8" h="1971">
                  <a:moveTo>
                    <a:pt x="1408" y="100"/>
                  </a:moveTo>
                  <a:cubicBezTo>
                    <a:pt x="1408" y="485"/>
                    <a:pt x="1408" y="485"/>
                    <a:pt x="1408" y="485"/>
                  </a:cubicBezTo>
                  <a:cubicBezTo>
                    <a:pt x="1408" y="1244"/>
                    <a:pt x="1408" y="1244"/>
                    <a:pt x="1408" y="1244"/>
                  </a:cubicBezTo>
                  <a:cubicBezTo>
                    <a:pt x="1408" y="1266"/>
                    <a:pt x="1390" y="1284"/>
                    <a:pt x="1369" y="1284"/>
                  </a:cubicBezTo>
                  <a:cubicBezTo>
                    <a:pt x="1257" y="1284"/>
                    <a:pt x="1257" y="1284"/>
                    <a:pt x="1257" y="1284"/>
                  </a:cubicBezTo>
                  <a:cubicBezTo>
                    <a:pt x="1202" y="1284"/>
                    <a:pt x="1157" y="1328"/>
                    <a:pt x="1157" y="1384"/>
                  </a:cubicBezTo>
                  <a:cubicBezTo>
                    <a:pt x="1157" y="1803"/>
                    <a:pt x="1157" y="1803"/>
                    <a:pt x="1157" y="1803"/>
                  </a:cubicBezTo>
                  <a:cubicBezTo>
                    <a:pt x="1157" y="1840"/>
                    <a:pt x="1126" y="1871"/>
                    <a:pt x="1089" y="1871"/>
                  </a:cubicBezTo>
                  <a:cubicBezTo>
                    <a:pt x="1053" y="1871"/>
                    <a:pt x="1022" y="1840"/>
                    <a:pt x="1022" y="1803"/>
                  </a:cubicBezTo>
                  <a:cubicBezTo>
                    <a:pt x="1022" y="1384"/>
                    <a:pt x="1022" y="1384"/>
                    <a:pt x="1022" y="1384"/>
                  </a:cubicBezTo>
                  <a:cubicBezTo>
                    <a:pt x="1022" y="1328"/>
                    <a:pt x="977" y="1284"/>
                    <a:pt x="922" y="1284"/>
                  </a:cubicBezTo>
                  <a:cubicBezTo>
                    <a:pt x="586" y="1284"/>
                    <a:pt x="586" y="1284"/>
                    <a:pt x="586" y="1284"/>
                  </a:cubicBezTo>
                  <a:cubicBezTo>
                    <a:pt x="531" y="1284"/>
                    <a:pt x="486" y="1328"/>
                    <a:pt x="486" y="1384"/>
                  </a:cubicBezTo>
                  <a:cubicBezTo>
                    <a:pt x="486" y="1803"/>
                    <a:pt x="486" y="1803"/>
                    <a:pt x="486" y="1803"/>
                  </a:cubicBezTo>
                  <a:cubicBezTo>
                    <a:pt x="486" y="1840"/>
                    <a:pt x="455" y="1871"/>
                    <a:pt x="419" y="1871"/>
                  </a:cubicBezTo>
                  <a:cubicBezTo>
                    <a:pt x="382" y="1871"/>
                    <a:pt x="351" y="1840"/>
                    <a:pt x="351" y="1803"/>
                  </a:cubicBezTo>
                  <a:cubicBezTo>
                    <a:pt x="351" y="1384"/>
                    <a:pt x="351" y="1384"/>
                    <a:pt x="351" y="1384"/>
                  </a:cubicBezTo>
                  <a:cubicBezTo>
                    <a:pt x="351" y="1328"/>
                    <a:pt x="306" y="1284"/>
                    <a:pt x="251" y="1284"/>
                  </a:cubicBezTo>
                  <a:cubicBezTo>
                    <a:pt x="139" y="1284"/>
                    <a:pt x="139" y="1284"/>
                    <a:pt x="139" y="1284"/>
                  </a:cubicBezTo>
                  <a:cubicBezTo>
                    <a:pt x="118" y="1284"/>
                    <a:pt x="100" y="1266"/>
                    <a:pt x="100" y="1244"/>
                  </a:cubicBezTo>
                  <a:cubicBezTo>
                    <a:pt x="100" y="485"/>
                    <a:pt x="100" y="485"/>
                    <a:pt x="100" y="485"/>
                  </a:cubicBezTo>
                  <a:cubicBezTo>
                    <a:pt x="100" y="100"/>
                    <a:pt x="100" y="100"/>
                    <a:pt x="100" y="100"/>
                  </a:cubicBezTo>
                  <a:cubicBezTo>
                    <a:pt x="1408" y="100"/>
                    <a:pt x="1408" y="100"/>
                    <a:pt x="1408" y="100"/>
                  </a:cubicBezTo>
                  <a:moveTo>
                    <a:pt x="1508" y="0"/>
                  </a:moveTo>
                  <a:cubicBezTo>
                    <a:pt x="0" y="0"/>
                    <a:pt x="0" y="0"/>
                    <a:pt x="0" y="0"/>
                  </a:cubicBezTo>
                  <a:cubicBezTo>
                    <a:pt x="0" y="14"/>
                    <a:pt x="0" y="14"/>
                    <a:pt x="0" y="14"/>
                  </a:cubicBezTo>
                  <a:cubicBezTo>
                    <a:pt x="0" y="485"/>
                    <a:pt x="0" y="485"/>
                    <a:pt x="0" y="485"/>
                  </a:cubicBezTo>
                  <a:cubicBezTo>
                    <a:pt x="0" y="1244"/>
                    <a:pt x="0" y="1244"/>
                    <a:pt x="0" y="1244"/>
                  </a:cubicBezTo>
                  <a:cubicBezTo>
                    <a:pt x="0" y="1321"/>
                    <a:pt x="62" y="1384"/>
                    <a:pt x="139" y="1384"/>
                  </a:cubicBezTo>
                  <a:cubicBezTo>
                    <a:pt x="251" y="1384"/>
                    <a:pt x="251" y="1384"/>
                    <a:pt x="251" y="1384"/>
                  </a:cubicBezTo>
                  <a:cubicBezTo>
                    <a:pt x="251" y="1803"/>
                    <a:pt x="251" y="1803"/>
                    <a:pt x="251" y="1803"/>
                  </a:cubicBezTo>
                  <a:cubicBezTo>
                    <a:pt x="251" y="1895"/>
                    <a:pt x="326" y="1971"/>
                    <a:pt x="419" y="1971"/>
                  </a:cubicBezTo>
                  <a:cubicBezTo>
                    <a:pt x="511" y="1971"/>
                    <a:pt x="586" y="1895"/>
                    <a:pt x="586" y="1803"/>
                  </a:cubicBezTo>
                  <a:cubicBezTo>
                    <a:pt x="586" y="1384"/>
                    <a:pt x="586" y="1384"/>
                    <a:pt x="586" y="1384"/>
                  </a:cubicBezTo>
                  <a:cubicBezTo>
                    <a:pt x="922" y="1384"/>
                    <a:pt x="922" y="1384"/>
                    <a:pt x="922" y="1384"/>
                  </a:cubicBezTo>
                  <a:cubicBezTo>
                    <a:pt x="922" y="1803"/>
                    <a:pt x="922" y="1803"/>
                    <a:pt x="922" y="1803"/>
                  </a:cubicBezTo>
                  <a:cubicBezTo>
                    <a:pt x="922" y="1895"/>
                    <a:pt x="997" y="1971"/>
                    <a:pt x="1089" y="1971"/>
                  </a:cubicBezTo>
                  <a:cubicBezTo>
                    <a:pt x="1182" y="1971"/>
                    <a:pt x="1257" y="1895"/>
                    <a:pt x="1257" y="1803"/>
                  </a:cubicBezTo>
                  <a:cubicBezTo>
                    <a:pt x="1257" y="1384"/>
                    <a:pt x="1257" y="1384"/>
                    <a:pt x="1257" y="1384"/>
                  </a:cubicBezTo>
                  <a:cubicBezTo>
                    <a:pt x="1369" y="1384"/>
                    <a:pt x="1369" y="1384"/>
                    <a:pt x="1369" y="1384"/>
                  </a:cubicBezTo>
                  <a:cubicBezTo>
                    <a:pt x="1446" y="1384"/>
                    <a:pt x="1508" y="1321"/>
                    <a:pt x="1508" y="1244"/>
                  </a:cubicBezTo>
                  <a:cubicBezTo>
                    <a:pt x="1508" y="485"/>
                    <a:pt x="1508" y="485"/>
                    <a:pt x="1508" y="485"/>
                  </a:cubicBezTo>
                  <a:cubicBezTo>
                    <a:pt x="1508" y="14"/>
                    <a:pt x="1508" y="14"/>
                    <a:pt x="1508" y="14"/>
                  </a:cubicBezTo>
                  <a:cubicBezTo>
                    <a:pt x="1508" y="0"/>
                    <a:pt x="1508" y="0"/>
                    <a:pt x="150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97" name="Freeform 86">
              <a:extLst>
                <a:ext uri="{FF2B5EF4-FFF2-40B4-BE49-F238E27FC236}">
                  <a16:creationId xmlns:a16="http://schemas.microsoft.com/office/drawing/2014/main" id="{1EDA6882-30D2-B2C4-0FA8-2F705D22B737}"/>
                </a:ext>
              </a:extLst>
            </p:cNvPr>
            <p:cNvSpPr>
              <a:spLocks noEditPoints="1"/>
            </p:cNvSpPr>
            <p:nvPr/>
          </p:nvSpPr>
          <p:spPr bwMode="auto">
            <a:xfrm>
              <a:off x="5184" y="1115"/>
              <a:ext cx="494" cy="1849"/>
            </a:xfrm>
            <a:custGeom>
              <a:avLst/>
              <a:gdLst>
                <a:gd name="T0" fmla="*/ 168 w 336"/>
                <a:gd name="T1" fmla="*/ 100 h 1257"/>
                <a:gd name="T2" fmla="*/ 236 w 336"/>
                <a:gd name="T3" fmla="*/ 168 h 1257"/>
                <a:gd name="T4" fmla="*/ 236 w 336"/>
                <a:gd name="T5" fmla="*/ 1090 h 1257"/>
                <a:gd name="T6" fmla="*/ 168 w 336"/>
                <a:gd name="T7" fmla="*/ 1157 h 1257"/>
                <a:gd name="T8" fmla="*/ 100 w 336"/>
                <a:gd name="T9" fmla="*/ 1090 h 1257"/>
                <a:gd name="T10" fmla="*/ 100 w 336"/>
                <a:gd name="T11" fmla="*/ 168 h 1257"/>
                <a:gd name="T12" fmla="*/ 168 w 336"/>
                <a:gd name="T13" fmla="*/ 100 h 1257"/>
                <a:gd name="T14" fmla="*/ 168 w 336"/>
                <a:gd name="T15" fmla="*/ 0 h 1257"/>
                <a:gd name="T16" fmla="*/ 0 w 336"/>
                <a:gd name="T17" fmla="*/ 168 h 1257"/>
                <a:gd name="T18" fmla="*/ 0 w 336"/>
                <a:gd name="T19" fmla="*/ 1090 h 1257"/>
                <a:gd name="T20" fmla="*/ 168 w 336"/>
                <a:gd name="T21" fmla="*/ 1257 h 1257"/>
                <a:gd name="T22" fmla="*/ 336 w 336"/>
                <a:gd name="T23" fmla="*/ 1090 h 1257"/>
                <a:gd name="T24" fmla="*/ 336 w 336"/>
                <a:gd name="T25" fmla="*/ 168 h 1257"/>
                <a:gd name="T26" fmla="*/ 168 w 336"/>
                <a:gd name="T27"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1257">
                  <a:moveTo>
                    <a:pt x="168" y="100"/>
                  </a:moveTo>
                  <a:cubicBezTo>
                    <a:pt x="205" y="100"/>
                    <a:pt x="236" y="131"/>
                    <a:pt x="236" y="168"/>
                  </a:cubicBezTo>
                  <a:cubicBezTo>
                    <a:pt x="236" y="1090"/>
                    <a:pt x="236" y="1090"/>
                    <a:pt x="236" y="1090"/>
                  </a:cubicBezTo>
                  <a:cubicBezTo>
                    <a:pt x="236" y="1126"/>
                    <a:pt x="205" y="1157"/>
                    <a:pt x="168" y="1157"/>
                  </a:cubicBezTo>
                  <a:cubicBezTo>
                    <a:pt x="131" y="1157"/>
                    <a:pt x="100" y="1126"/>
                    <a:pt x="100" y="1090"/>
                  </a:cubicBezTo>
                  <a:cubicBezTo>
                    <a:pt x="100" y="168"/>
                    <a:pt x="100" y="168"/>
                    <a:pt x="100" y="168"/>
                  </a:cubicBezTo>
                  <a:cubicBezTo>
                    <a:pt x="100" y="131"/>
                    <a:pt x="131" y="100"/>
                    <a:pt x="168" y="100"/>
                  </a:cubicBezTo>
                  <a:moveTo>
                    <a:pt x="168" y="0"/>
                  </a:moveTo>
                  <a:cubicBezTo>
                    <a:pt x="76" y="0"/>
                    <a:pt x="0" y="75"/>
                    <a:pt x="0" y="168"/>
                  </a:cubicBezTo>
                  <a:cubicBezTo>
                    <a:pt x="0" y="1090"/>
                    <a:pt x="0" y="1090"/>
                    <a:pt x="0" y="1090"/>
                  </a:cubicBezTo>
                  <a:cubicBezTo>
                    <a:pt x="0" y="1182"/>
                    <a:pt x="76" y="1257"/>
                    <a:pt x="168" y="1257"/>
                  </a:cubicBezTo>
                  <a:cubicBezTo>
                    <a:pt x="260" y="1257"/>
                    <a:pt x="336" y="1182"/>
                    <a:pt x="336" y="1090"/>
                  </a:cubicBezTo>
                  <a:cubicBezTo>
                    <a:pt x="336" y="168"/>
                    <a:pt x="336" y="168"/>
                    <a:pt x="336" y="168"/>
                  </a:cubicBezTo>
                  <a:cubicBezTo>
                    <a:pt x="336" y="75"/>
                    <a:pt x="260" y="0"/>
                    <a:pt x="16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98" name="Freeform 87">
              <a:extLst>
                <a:ext uri="{FF2B5EF4-FFF2-40B4-BE49-F238E27FC236}">
                  <a16:creationId xmlns:a16="http://schemas.microsoft.com/office/drawing/2014/main" id="{1699D49F-8B78-29B9-9277-1455C6ECC2CF}"/>
                </a:ext>
              </a:extLst>
            </p:cNvPr>
            <p:cNvSpPr>
              <a:spLocks noEditPoints="1"/>
            </p:cNvSpPr>
            <p:nvPr/>
          </p:nvSpPr>
          <p:spPr bwMode="auto">
            <a:xfrm>
              <a:off x="2002" y="1115"/>
              <a:ext cx="494" cy="1849"/>
            </a:xfrm>
            <a:custGeom>
              <a:avLst/>
              <a:gdLst>
                <a:gd name="T0" fmla="*/ 168 w 336"/>
                <a:gd name="T1" fmla="*/ 100 h 1257"/>
                <a:gd name="T2" fmla="*/ 236 w 336"/>
                <a:gd name="T3" fmla="*/ 168 h 1257"/>
                <a:gd name="T4" fmla="*/ 236 w 336"/>
                <a:gd name="T5" fmla="*/ 1090 h 1257"/>
                <a:gd name="T6" fmla="*/ 168 w 336"/>
                <a:gd name="T7" fmla="*/ 1157 h 1257"/>
                <a:gd name="T8" fmla="*/ 100 w 336"/>
                <a:gd name="T9" fmla="*/ 1090 h 1257"/>
                <a:gd name="T10" fmla="*/ 100 w 336"/>
                <a:gd name="T11" fmla="*/ 168 h 1257"/>
                <a:gd name="T12" fmla="*/ 168 w 336"/>
                <a:gd name="T13" fmla="*/ 100 h 1257"/>
                <a:gd name="T14" fmla="*/ 168 w 336"/>
                <a:gd name="T15" fmla="*/ 0 h 1257"/>
                <a:gd name="T16" fmla="*/ 0 w 336"/>
                <a:gd name="T17" fmla="*/ 168 h 1257"/>
                <a:gd name="T18" fmla="*/ 0 w 336"/>
                <a:gd name="T19" fmla="*/ 1090 h 1257"/>
                <a:gd name="T20" fmla="*/ 168 w 336"/>
                <a:gd name="T21" fmla="*/ 1257 h 1257"/>
                <a:gd name="T22" fmla="*/ 336 w 336"/>
                <a:gd name="T23" fmla="*/ 1090 h 1257"/>
                <a:gd name="T24" fmla="*/ 336 w 336"/>
                <a:gd name="T25" fmla="*/ 168 h 1257"/>
                <a:gd name="T26" fmla="*/ 168 w 336"/>
                <a:gd name="T27"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1257">
                  <a:moveTo>
                    <a:pt x="168" y="100"/>
                  </a:moveTo>
                  <a:cubicBezTo>
                    <a:pt x="205" y="100"/>
                    <a:pt x="236" y="131"/>
                    <a:pt x="236" y="168"/>
                  </a:cubicBezTo>
                  <a:cubicBezTo>
                    <a:pt x="236" y="1090"/>
                    <a:pt x="236" y="1090"/>
                    <a:pt x="236" y="1090"/>
                  </a:cubicBezTo>
                  <a:cubicBezTo>
                    <a:pt x="236" y="1126"/>
                    <a:pt x="205" y="1157"/>
                    <a:pt x="168" y="1157"/>
                  </a:cubicBezTo>
                  <a:cubicBezTo>
                    <a:pt x="131" y="1157"/>
                    <a:pt x="100" y="1126"/>
                    <a:pt x="100" y="1090"/>
                  </a:cubicBezTo>
                  <a:cubicBezTo>
                    <a:pt x="100" y="168"/>
                    <a:pt x="100" y="168"/>
                    <a:pt x="100" y="168"/>
                  </a:cubicBezTo>
                  <a:cubicBezTo>
                    <a:pt x="100" y="131"/>
                    <a:pt x="131" y="100"/>
                    <a:pt x="168" y="100"/>
                  </a:cubicBezTo>
                  <a:moveTo>
                    <a:pt x="168" y="0"/>
                  </a:moveTo>
                  <a:cubicBezTo>
                    <a:pt x="76" y="0"/>
                    <a:pt x="0" y="75"/>
                    <a:pt x="0" y="168"/>
                  </a:cubicBezTo>
                  <a:cubicBezTo>
                    <a:pt x="0" y="1090"/>
                    <a:pt x="0" y="1090"/>
                    <a:pt x="0" y="1090"/>
                  </a:cubicBezTo>
                  <a:cubicBezTo>
                    <a:pt x="0" y="1182"/>
                    <a:pt x="76" y="1257"/>
                    <a:pt x="168" y="1257"/>
                  </a:cubicBezTo>
                  <a:cubicBezTo>
                    <a:pt x="260" y="1257"/>
                    <a:pt x="336" y="1182"/>
                    <a:pt x="336" y="1090"/>
                  </a:cubicBezTo>
                  <a:cubicBezTo>
                    <a:pt x="336" y="168"/>
                    <a:pt x="336" y="168"/>
                    <a:pt x="336" y="168"/>
                  </a:cubicBezTo>
                  <a:cubicBezTo>
                    <a:pt x="336" y="75"/>
                    <a:pt x="260" y="0"/>
                    <a:pt x="16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99" name="Oval 88">
              <a:extLst>
                <a:ext uri="{FF2B5EF4-FFF2-40B4-BE49-F238E27FC236}">
                  <a16:creationId xmlns:a16="http://schemas.microsoft.com/office/drawing/2014/main" id="{E738F117-8AC8-EE14-35DE-5A616D406B66}"/>
                </a:ext>
              </a:extLst>
            </p:cNvPr>
            <p:cNvSpPr>
              <a:spLocks noChangeArrowheads="1"/>
            </p:cNvSpPr>
            <p:nvPr/>
          </p:nvSpPr>
          <p:spPr bwMode="auto">
            <a:xfrm>
              <a:off x="3289" y="621"/>
              <a:ext cx="311" cy="313"/>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00" name="Oval 89">
              <a:extLst>
                <a:ext uri="{FF2B5EF4-FFF2-40B4-BE49-F238E27FC236}">
                  <a16:creationId xmlns:a16="http://schemas.microsoft.com/office/drawing/2014/main" id="{D2925F37-A5E0-56C6-0062-3467432AA31F}"/>
                </a:ext>
              </a:extLst>
            </p:cNvPr>
            <p:cNvSpPr>
              <a:spLocks noChangeArrowheads="1"/>
            </p:cNvSpPr>
            <p:nvPr/>
          </p:nvSpPr>
          <p:spPr bwMode="auto">
            <a:xfrm>
              <a:off x="4080" y="621"/>
              <a:ext cx="313" cy="313"/>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022" name="Group 103">
            <a:extLst>
              <a:ext uri="{FF2B5EF4-FFF2-40B4-BE49-F238E27FC236}">
                <a16:creationId xmlns:a16="http://schemas.microsoft.com/office/drawing/2014/main" id="{EB8E21B0-BBF5-F9DE-CB0D-86D2A66A352C}"/>
              </a:ext>
            </a:extLst>
          </p:cNvPr>
          <p:cNvGrpSpPr>
            <a:grpSpLocks noChangeAspect="1"/>
          </p:cNvGrpSpPr>
          <p:nvPr/>
        </p:nvGrpSpPr>
        <p:grpSpPr bwMode="auto">
          <a:xfrm>
            <a:off x="1458202" y="2482489"/>
            <a:ext cx="275159" cy="225728"/>
            <a:chOff x="1207" y="0"/>
            <a:chExt cx="5266" cy="4320"/>
          </a:xfrm>
          <a:solidFill>
            <a:srgbClr val="000000"/>
          </a:solidFill>
        </p:grpSpPr>
        <p:sp>
          <p:nvSpPr>
            <p:cNvPr id="1024" name="Freeform 104">
              <a:extLst>
                <a:ext uri="{FF2B5EF4-FFF2-40B4-BE49-F238E27FC236}">
                  <a16:creationId xmlns:a16="http://schemas.microsoft.com/office/drawing/2014/main" id="{23A86DA4-EB03-A506-8996-37E450FE5764}"/>
                </a:ext>
              </a:extLst>
            </p:cNvPr>
            <p:cNvSpPr>
              <a:spLocks noEditPoints="1"/>
            </p:cNvSpPr>
            <p:nvPr/>
          </p:nvSpPr>
          <p:spPr bwMode="auto">
            <a:xfrm>
              <a:off x="1207" y="0"/>
              <a:ext cx="5266" cy="4320"/>
            </a:xfrm>
            <a:custGeom>
              <a:avLst/>
              <a:gdLst>
                <a:gd name="T0" fmla="*/ 2308 w 2518"/>
                <a:gd name="T1" fmla="*/ 0 h 2064"/>
                <a:gd name="T2" fmla="*/ 210 w 2518"/>
                <a:gd name="T3" fmla="*/ 0 h 2064"/>
                <a:gd name="T4" fmla="*/ 0 w 2518"/>
                <a:gd name="T5" fmla="*/ 210 h 2064"/>
                <a:gd name="T6" fmla="*/ 0 w 2518"/>
                <a:gd name="T7" fmla="*/ 1854 h 2064"/>
                <a:gd name="T8" fmla="*/ 210 w 2518"/>
                <a:gd name="T9" fmla="*/ 2064 h 2064"/>
                <a:gd name="T10" fmla="*/ 2308 w 2518"/>
                <a:gd name="T11" fmla="*/ 2064 h 2064"/>
                <a:gd name="T12" fmla="*/ 2518 w 2518"/>
                <a:gd name="T13" fmla="*/ 1854 h 2064"/>
                <a:gd name="T14" fmla="*/ 2518 w 2518"/>
                <a:gd name="T15" fmla="*/ 210 h 2064"/>
                <a:gd name="T16" fmla="*/ 2308 w 2518"/>
                <a:gd name="T17" fmla="*/ 0 h 2064"/>
                <a:gd name="T18" fmla="*/ 210 w 2518"/>
                <a:gd name="T19" fmla="*/ 100 h 2064"/>
                <a:gd name="T20" fmla="*/ 2308 w 2518"/>
                <a:gd name="T21" fmla="*/ 100 h 2064"/>
                <a:gd name="T22" fmla="*/ 2418 w 2518"/>
                <a:gd name="T23" fmla="*/ 210 h 2064"/>
                <a:gd name="T24" fmla="*/ 2418 w 2518"/>
                <a:gd name="T25" fmla="*/ 1073 h 2064"/>
                <a:gd name="T26" fmla="*/ 100 w 2518"/>
                <a:gd name="T27" fmla="*/ 1073 h 2064"/>
                <a:gd name="T28" fmla="*/ 100 w 2518"/>
                <a:gd name="T29" fmla="*/ 210 h 2064"/>
                <a:gd name="T30" fmla="*/ 210 w 2518"/>
                <a:gd name="T31" fmla="*/ 100 h 2064"/>
                <a:gd name="T32" fmla="*/ 2418 w 2518"/>
                <a:gd name="T33" fmla="*/ 1854 h 2064"/>
                <a:gd name="T34" fmla="*/ 2308 w 2518"/>
                <a:gd name="T35" fmla="*/ 1964 h 2064"/>
                <a:gd name="T36" fmla="*/ 210 w 2518"/>
                <a:gd name="T37" fmla="*/ 1964 h 2064"/>
                <a:gd name="T38" fmla="*/ 100 w 2518"/>
                <a:gd name="T39" fmla="*/ 1854 h 2064"/>
                <a:gd name="T40" fmla="*/ 100 w 2518"/>
                <a:gd name="T41" fmla="*/ 1173 h 2064"/>
                <a:gd name="T42" fmla="*/ 2418 w 2518"/>
                <a:gd name="T43" fmla="*/ 1173 h 2064"/>
                <a:gd name="T44" fmla="*/ 2418 w 2518"/>
                <a:gd name="T45" fmla="*/ 1854 h 2064"/>
                <a:gd name="T46" fmla="*/ 2418 w 2518"/>
                <a:gd name="T47" fmla="*/ 185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8" h="2064">
                  <a:moveTo>
                    <a:pt x="2308" y="0"/>
                  </a:moveTo>
                  <a:cubicBezTo>
                    <a:pt x="210" y="0"/>
                    <a:pt x="210" y="0"/>
                    <a:pt x="210" y="0"/>
                  </a:cubicBezTo>
                  <a:cubicBezTo>
                    <a:pt x="95" y="0"/>
                    <a:pt x="0" y="95"/>
                    <a:pt x="0" y="210"/>
                  </a:cubicBezTo>
                  <a:cubicBezTo>
                    <a:pt x="0" y="1854"/>
                    <a:pt x="0" y="1854"/>
                    <a:pt x="0" y="1854"/>
                  </a:cubicBezTo>
                  <a:cubicBezTo>
                    <a:pt x="0" y="1969"/>
                    <a:pt x="95" y="2064"/>
                    <a:pt x="210" y="2064"/>
                  </a:cubicBezTo>
                  <a:cubicBezTo>
                    <a:pt x="2308" y="2064"/>
                    <a:pt x="2308" y="2064"/>
                    <a:pt x="2308" y="2064"/>
                  </a:cubicBezTo>
                  <a:cubicBezTo>
                    <a:pt x="2423" y="2064"/>
                    <a:pt x="2518" y="1969"/>
                    <a:pt x="2518" y="1854"/>
                  </a:cubicBezTo>
                  <a:cubicBezTo>
                    <a:pt x="2518" y="210"/>
                    <a:pt x="2518" y="210"/>
                    <a:pt x="2518" y="210"/>
                  </a:cubicBezTo>
                  <a:cubicBezTo>
                    <a:pt x="2518" y="95"/>
                    <a:pt x="2423" y="0"/>
                    <a:pt x="2308" y="0"/>
                  </a:cubicBezTo>
                  <a:close/>
                  <a:moveTo>
                    <a:pt x="210" y="100"/>
                  </a:moveTo>
                  <a:cubicBezTo>
                    <a:pt x="2308" y="100"/>
                    <a:pt x="2308" y="100"/>
                    <a:pt x="2308" y="100"/>
                  </a:cubicBezTo>
                  <a:cubicBezTo>
                    <a:pt x="2368" y="100"/>
                    <a:pt x="2418" y="150"/>
                    <a:pt x="2418" y="210"/>
                  </a:cubicBezTo>
                  <a:cubicBezTo>
                    <a:pt x="2418" y="1073"/>
                    <a:pt x="2418" y="1073"/>
                    <a:pt x="2418" y="1073"/>
                  </a:cubicBezTo>
                  <a:cubicBezTo>
                    <a:pt x="100" y="1073"/>
                    <a:pt x="100" y="1073"/>
                    <a:pt x="100" y="1073"/>
                  </a:cubicBezTo>
                  <a:cubicBezTo>
                    <a:pt x="100" y="210"/>
                    <a:pt x="100" y="210"/>
                    <a:pt x="100" y="210"/>
                  </a:cubicBezTo>
                  <a:cubicBezTo>
                    <a:pt x="100" y="150"/>
                    <a:pt x="150" y="100"/>
                    <a:pt x="210" y="100"/>
                  </a:cubicBezTo>
                  <a:close/>
                  <a:moveTo>
                    <a:pt x="2418" y="1854"/>
                  </a:moveTo>
                  <a:cubicBezTo>
                    <a:pt x="2418" y="1914"/>
                    <a:pt x="2368" y="1964"/>
                    <a:pt x="2308" y="1964"/>
                  </a:cubicBezTo>
                  <a:cubicBezTo>
                    <a:pt x="210" y="1964"/>
                    <a:pt x="210" y="1964"/>
                    <a:pt x="210" y="1964"/>
                  </a:cubicBezTo>
                  <a:cubicBezTo>
                    <a:pt x="150" y="1964"/>
                    <a:pt x="100" y="1914"/>
                    <a:pt x="100" y="1854"/>
                  </a:cubicBezTo>
                  <a:cubicBezTo>
                    <a:pt x="100" y="1173"/>
                    <a:pt x="100" y="1173"/>
                    <a:pt x="100" y="1173"/>
                  </a:cubicBezTo>
                  <a:cubicBezTo>
                    <a:pt x="2418" y="1173"/>
                    <a:pt x="2418" y="1173"/>
                    <a:pt x="2418" y="1173"/>
                  </a:cubicBezTo>
                  <a:cubicBezTo>
                    <a:pt x="2418" y="1854"/>
                    <a:pt x="2418" y="1854"/>
                    <a:pt x="2418" y="1854"/>
                  </a:cubicBezTo>
                  <a:cubicBezTo>
                    <a:pt x="2418" y="1854"/>
                    <a:pt x="2418" y="1854"/>
                    <a:pt x="2418" y="185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0" name="Freeform 105">
              <a:extLst>
                <a:ext uri="{FF2B5EF4-FFF2-40B4-BE49-F238E27FC236}">
                  <a16:creationId xmlns:a16="http://schemas.microsoft.com/office/drawing/2014/main" id="{663435B6-B410-09E3-3DD8-AF75DAE13A81}"/>
                </a:ext>
              </a:extLst>
            </p:cNvPr>
            <p:cNvSpPr>
              <a:spLocks/>
            </p:cNvSpPr>
            <p:nvPr/>
          </p:nvSpPr>
          <p:spPr bwMode="auto">
            <a:xfrm>
              <a:off x="2303" y="2849"/>
              <a:ext cx="870" cy="797"/>
            </a:xfrm>
            <a:custGeom>
              <a:avLst/>
              <a:gdLst>
                <a:gd name="T0" fmla="*/ 387 w 416"/>
                <a:gd name="T1" fmla="*/ 133 h 381"/>
                <a:gd name="T2" fmla="*/ 267 w 416"/>
                <a:gd name="T3" fmla="*/ 133 h 381"/>
                <a:gd name="T4" fmla="*/ 267 w 416"/>
                <a:gd name="T5" fmla="*/ 0 h 381"/>
                <a:gd name="T6" fmla="*/ 150 w 416"/>
                <a:gd name="T7" fmla="*/ 0 h 381"/>
                <a:gd name="T8" fmla="*/ 150 w 416"/>
                <a:gd name="T9" fmla="*/ 133 h 381"/>
                <a:gd name="T10" fmla="*/ 30 w 416"/>
                <a:gd name="T11" fmla="*/ 133 h 381"/>
                <a:gd name="T12" fmla="*/ 0 w 416"/>
                <a:gd name="T13" fmla="*/ 162 h 381"/>
                <a:gd name="T14" fmla="*/ 0 w 416"/>
                <a:gd name="T15" fmla="*/ 352 h 381"/>
                <a:gd name="T16" fmla="*/ 30 w 416"/>
                <a:gd name="T17" fmla="*/ 381 h 381"/>
                <a:gd name="T18" fmla="*/ 387 w 416"/>
                <a:gd name="T19" fmla="*/ 381 h 381"/>
                <a:gd name="T20" fmla="*/ 416 w 416"/>
                <a:gd name="T21" fmla="*/ 352 h 381"/>
                <a:gd name="T22" fmla="*/ 416 w 416"/>
                <a:gd name="T23" fmla="*/ 162 h 381"/>
                <a:gd name="T24" fmla="*/ 387 w 416"/>
                <a:gd name="T25" fmla="*/ 13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1">
                  <a:moveTo>
                    <a:pt x="387" y="133"/>
                  </a:moveTo>
                  <a:cubicBezTo>
                    <a:pt x="267" y="133"/>
                    <a:pt x="267" y="133"/>
                    <a:pt x="267" y="133"/>
                  </a:cubicBezTo>
                  <a:cubicBezTo>
                    <a:pt x="267" y="0"/>
                    <a:pt x="267" y="0"/>
                    <a:pt x="267" y="0"/>
                  </a:cubicBezTo>
                  <a:cubicBezTo>
                    <a:pt x="150" y="0"/>
                    <a:pt x="150" y="0"/>
                    <a:pt x="150" y="0"/>
                  </a:cubicBezTo>
                  <a:cubicBezTo>
                    <a:pt x="150" y="133"/>
                    <a:pt x="150" y="133"/>
                    <a:pt x="150" y="133"/>
                  </a:cubicBezTo>
                  <a:cubicBezTo>
                    <a:pt x="30" y="133"/>
                    <a:pt x="30" y="133"/>
                    <a:pt x="30" y="133"/>
                  </a:cubicBezTo>
                  <a:cubicBezTo>
                    <a:pt x="13" y="133"/>
                    <a:pt x="0" y="146"/>
                    <a:pt x="0" y="162"/>
                  </a:cubicBezTo>
                  <a:cubicBezTo>
                    <a:pt x="0" y="352"/>
                    <a:pt x="0" y="352"/>
                    <a:pt x="0" y="352"/>
                  </a:cubicBezTo>
                  <a:cubicBezTo>
                    <a:pt x="0" y="368"/>
                    <a:pt x="13" y="381"/>
                    <a:pt x="30" y="381"/>
                  </a:cubicBezTo>
                  <a:cubicBezTo>
                    <a:pt x="387" y="381"/>
                    <a:pt x="387" y="381"/>
                    <a:pt x="387" y="381"/>
                  </a:cubicBezTo>
                  <a:cubicBezTo>
                    <a:pt x="403" y="381"/>
                    <a:pt x="416" y="368"/>
                    <a:pt x="416" y="352"/>
                  </a:cubicBezTo>
                  <a:cubicBezTo>
                    <a:pt x="416" y="162"/>
                    <a:pt x="416" y="162"/>
                    <a:pt x="416" y="162"/>
                  </a:cubicBezTo>
                  <a:cubicBezTo>
                    <a:pt x="416" y="146"/>
                    <a:pt x="403" y="133"/>
                    <a:pt x="387" y="13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1" name="Freeform 106">
              <a:extLst>
                <a:ext uri="{FF2B5EF4-FFF2-40B4-BE49-F238E27FC236}">
                  <a16:creationId xmlns:a16="http://schemas.microsoft.com/office/drawing/2014/main" id="{F90FAD53-885C-871A-82DA-8BD94AD93B5B}"/>
                </a:ext>
              </a:extLst>
            </p:cNvPr>
            <p:cNvSpPr>
              <a:spLocks/>
            </p:cNvSpPr>
            <p:nvPr/>
          </p:nvSpPr>
          <p:spPr bwMode="auto">
            <a:xfrm>
              <a:off x="4507" y="2849"/>
              <a:ext cx="870" cy="797"/>
            </a:xfrm>
            <a:custGeom>
              <a:avLst/>
              <a:gdLst>
                <a:gd name="T0" fmla="*/ 386 w 416"/>
                <a:gd name="T1" fmla="*/ 133 h 381"/>
                <a:gd name="T2" fmla="*/ 266 w 416"/>
                <a:gd name="T3" fmla="*/ 133 h 381"/>
                <a:gd name="T4" fmla="*/ 266 w 416"/>
                <a:gd name="T5" fmla="*/ 0 h 381"/>
                <a:gd name="T6" fmla="*/ 149 w 416"/>
                <a:gd name="T7" fmla="*/ 0 h 381"/>
                <a:gd name="T8" fmla="*/ 149 w 416"/>
                <a:gd name="T9" fmla="*/ 133 h 381"/>
                <a:gd name="T10" fmla="*/ 29 w 416"/>
                <a:gd name="T11" fmla="*/ 133 h 381"/>
                <a:gd name="T12" fmla="*/ 0 w 416"/>
                <a:gd name="T13" fmla="*/ 162 h 381"/>
                <a:gd name="T14" fmla="*/ 0 w 416"/>
                <a:gd name="T15" fmla="*/ 352 h 381"/>
                <a:gd name="T16" fmla="*/ 29 w 416"/>
                <a:gd name="T17" fmla="*/ 381 h 381"/>
                <a:gd name="T18" fmla="*/ 386 w 416"/>
                <a:gd name="T19" fmla="*/ 381 h 381"/>
                <a:gd name="T20" fmla="*/ 416 w 416"/>
                <a:gd name="T21" fmla="*/ 352 h 381"/>
                <a:gd name="T22" fmla="*/ 416 w 416"/>
                <a:gd name="T23" fmla="*/ 162 h 381"/>
                <a:gd name="T24" fmla="*/ 386 w 416"/>
                <a:gd name="T25" fmla="*/ 13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1">
                  <a:moveTo>
                    <a:pt x="386" y="133"/>
                  </a:moveTo>
                  <a:cubicBezTo>
                    <a:pt x="266" y="133"/>
                    <a:pt x="266" y="133"/>
                    <a:pt x="266" y="133"/>
                  </a:cubicBezTo>
                  <a:cubicBezTo>
                    <a:pt x="266" y="0"/>
                    <a:pt x="266" y="0"/>
                    <a:pt x="266" y="0"/>
                  </a:cubicBezTo>
                  <a:cubicBezTo>
                    <a:pt x="149" y="0"/>
                    <a:pt x="149" y="0"/>
                    <a:pt x="149" y="0"/>
                  </a:cubicBezTo>
                  <a:cubicBezTo>
                    <a:pt x="149" y="133"/>
                    <a:pt x="149" y="133"/>
                    <a:pt x="149" y="133"/>
                  </a:cubicBezTo>
                  <a:cubicBezTo>
                    <a:pt x="29" y="133"/>
                    <a:pt x="29" y="133"/>
                    <a:pt x="29" y="133"/>
                  </a:cubicBezTo>
                  <a:cubicBezTo>
                    <a:pt x="13" y="133"/>
                    <a:pt x="0" y="146"/>
                    <a:pt x="0" y="162"/>
                  </a:cubicBezTo>
                  <a:cubicBezTo>
                    <a:pt x="0" y="352"/>
                    <a:pt x="0" y="352"/>
                    <a:pt x="0" y="352"/>
                  </a:cubicBezTo>
                  <a:cubicBezTo>
                    <a:pt x="0" y="368"/>
                    <a:pt x="13" y="381"/>
                    <a:pt x="29" y="381"/>
                  </a:cubicBezTo>
                  <a:cubicBezTo>
                    <a:pt x="386" y="381"/>
                    <a:pt x="386" y="381"/>
                    <a:pt x="386" y="381"/>
                  </a:cubicBezTo>
                  <a:cubicBezTo>
                    <a:pt x="403" y="381"/>
                    <a:pt x="416" y="368"/>
                    <a:pt x="416" y="352"/>
                  </a:cubicBezTo>
                  <a:cubicBezTo>
                    <a:pt x="416" y="162"/>
                    <a:pt x="416" y="162"/>
                    <a:pt x="416" y="162"/>
                  </a:cubicBezTo>
                  <a:cubicBezTo>
                    <a:pt x="416" y="146"/>
                    <a:pt x="403" y="133"/>
                    <a:pt x="386" y="13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2" name="Freeform 107">
              <a:extLst>
                <a:ext uri="{FF2B5EF4-FFF2-40B4-BE49-F238E27FC236}">
                  <a16:creationId xmlns:a16="http://schemas.microsoft.com/office/drawing/2014/main" id="{CD3D8C60-4A4B-9C37-BC73-59D0177592D5}"/>
                </a:ext>
              </a:extLst>
            </p:cNvPr>
            <p:cNvSpPr>
              <a:spLocks/>
            </p:cNvSpPr>
            <p:nvPr/>
          </p:nvSpPr>
          <p:spPr bwMode="auto">
            <a:xfrm>
              <a:off x="3066" y="1084"/>
              <a:ext cx="1504" cy="988"/>
            </a:xfrm>
            <a:custGeom>
              <a:avLst/>
              <a:gdLst>
                <a:gd name="T0" fmla="*/ 50 w 719"/>
                <a:gd name="T1" fmla="*/ 285 h 472"/>
                <a:gd name="T2" fmla="*/ 548 w 719"/>
                <a:gd name="T3" fmla="*/ 285 h 472"/>
                <a:gd name="T4" fmla="*/ 447 w 719"/>
                <a:gd name="T5" fmla="*/ 387 h 472"/>
                <a:gd name="T6" fmla="*/ 447 w 719"/>
                <a:gd name="T7" fmla="*/ 457 h 472"/>
                <a:gd name="T8" fmla="*/ 482 w 719"/>
                <a:gd name="T9" fmla="*/ 472 h 472"/>
                <a:gd name="T10" fmla="*/ 517 w 719"/>
                <a:gd name="T11" fmla="*/ 457 h 472"/>
                <a:gd name="T12" fmla="*/ 704 w 719"/>
                <a:gd name="T13" fmla="*/ 271 h 472"/>
                <a:gd name="T14" fmla="*/ 713 w 719"/>
                <a:gd name="T15" fmla="*/ 259 h 472"/>
                <a:gd name="T16" fmla="*/ 713 w 719"/>
                <a:gd name="T17" fmla="*/ 258 h 472"/>
                <a:gd name="T18" fmla="*/ 715 w 719"/>
                <a:gd name="T19" fmla="*/ 254 h 472"/>
                <a:gd name="T20" fmla="*/ 715 w 719"/>
                <a:gd name="T21" fmla="*/ 253 h 472"/>
                <a:gd name="T22" fmla="*/ 717 w 719"/>
                <a:gd name="T23" fmla="*/ 250 h 472"/>
                <a:gd name="T24" fmla="*/ 717 w 719"/>
                <a:gd name="T25" fmla="*/ 249 h 472"/>
                <a:gd name="T26" fmla="*/ 718 w 719"/>
                <a:gd name="T27" fmla="*/ 245 h 472"/>
                <a:gd name="T28" fmla="*/ 718 w 719"/>
                <a:gd name="T29" fmla="*/ 243 h 472"/>
                <a:gd name="T30" fmla="*/ 719 w 719"/>
                <a:gd name="T31" fmla="*/ 240 h 472"/>
                <a:gd name="T32" fmla="*/ 719 w 719"/>
                <a:gd name="T33" fmla="*/ 236 h 472"/>
                <a:gd name="T34" fmla="*/ 719 w 719"/>
                <a:gd name="T35" fmla="*/ 235 h 472"/>
                <a:gd name="T36" fmla="*/ 719 w 719"/>
                <a:gd name="T37" fmla="*/ 235 h 472"/>
                <a:gd name="T38" fmla="*/ 719 w 719"/>
                <a:gd name="T39" fmla="*/ 230 h 472"/>
                <a:gd name="T40" fmla="*/ 718 w 719"/>
                <a:gd name="T41" fmla="*/ 229 h 472"/>
                <a:gd name="T42" fmla="*/ 718 w 719"/>
                <a:gd name="T43" fmla="*/ 225 h 472"/>
                <a:gd name="T44" fmla="*/ 718 w 719"/>
                <a:gd name="T45" fmla="*/ 224 h 472"/>
                <a:gd name="T46" fmla="*/ 717 w 719"/>
                <a:gd name="T47" fmla="*/ 221 h 472"/>
                <a:gd name="T48" fmla="*/ 716 w 719"/>
                <a:gd name="T49" fmla="*/ 220 h 472"/>
                <a:gd name="T50" fmla="*/ 715 w 719"/>
                <a:gd name="T51" fmla="*/ 216 h 472"/>
                <a:gd name="T52" fmla="*/ 715 w 719"/>
                <a:gd name="T53" fmla="*/ 216 h 472"/>
                <a:gd name="T54" fmla="*/ 704 w 719"/>
                <a:gd name="T55" fmla="*/ 200 h 472"/>
                <a:gd name="T56" fmla="*/ 524 w 719"/>
                <a:gd name="T57" fmla="*/ 20 h 472"/>
                <a:gd name="T58" fmla="*/ 453 w 719"/>
                <a:gd name="T59" fmla="*/ 20 h 472"/>
                <a:gd name="T60" fmla="*/ 453 w 719"/>
                <a:gd name="T61" fmla="*/ 91 h 472"/>
                <a:gd name="T62" fmla="*/ 548 w 719"/>
                <a:gd name="T63" fmla="*/ 185 h 472"/>
                <a:gd name="T64" fmla="*/ 50 w 719"/>
                <a:gd name="T65" fmla="*/ 185 h 472"/>
                <a:gd name="T66" fmla="*/ 0 w 719"/>
                <a:gd name="T67" fmla="*/ 235 h 472"/>
                <a:gd name="T68" fmla="*/ 50 w 719"/>
                <a:gd name="T69" fmla="*/ 28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9" h="472">
                  <a:moveTo>
                    <a:pt x="50" y="285"/>
                  </a:moveTo>
                  <a:cubicBezTo>
                    <a:pt x="548" y="285"/>
                    <a:pt x="548" y="285"/>
                    <a:pt x="548" y="285"/>
                  </a:cubicBezTo>
                  <a:cubicBezTo>
                    <a:pt x="447" y="387"/>
                    <a:pt x="447" y="387"/>
                    <a:pt x="447" y="387"/>
                  </a:cubicBezTo>
                  <a:cubicBezTo>
                    <a:pt x="427" y="406"/>
                    <a:pt x="427" y="438"/>
                    <a:pt x="447" y="457"/>
                  </a:cubicBezTo>
                  <a:cubicBezTo>
                    <a:pt x="456" y="467"/>
                    <a:pt x="469" y="472"/>
                    <a:pt x="482" y="472"/>
                  </a:cubicBezTo>
                  <a:cubicBezTo>
                    <a:pt x="495" y="472"/>
                    <a:pt x="508" y="467"/>
                    <a:pt x="517" y="457"/>
                  </a:cubicBezTo>
                  <a:cubicBezTo>
                    <a:pt x="704" y="271"/>
                    <a:pt x="704" y="271"/>
                    <a:pt x="704" y="271"/>
                  </a:cubicBezTo>
                  <a:cubicBezTo>
                    <a:pt x="707" y="268"/>
                    <a:pt x="711" y="263"/>
                    <a:pt x="713" y="259"/>
                  </a:cubicBezTo>
                  <a:cubicBezTo>
                    <a:pt x="713" y="258"/>
                    <a:pt x="713" y="258"/>
                    <a:pt x="713" y="258"/>
                  </a:cubicBezTo>
                  <a:cubicBezTo>
                    <a:pt x="714" y="257"/>
                    <a:pt x="715" y="256"/>
                    <a:pt x="715" y="254"/>
                  </a:cubicBezTo>
                  <a:cubicBezTo>
                    <a:pt x="715" y="254"/>
                    <a:pt x="715" y="254"/>
                    <a:pt x="715" y="253"/>
                  </a:cubicBezTo>
                  <a:cubicBezTo>
                    <a:pt x="716" y="252"/>
                    <a:pt x="716" y="251"/>
                    <a:pt x="717" y="250"/>
                  </a:cubicBezTo>
                  <a:cubicBezTo>
                    <a:pt x="717" y="249"/>
                    <a:pt x="717" y="249"/>
                    <a:pt x="717" y="249"/>
                  </a:cubicBezTo>
                  <a:cubicBezTo>
                    <a:pt x="717" y="247"/>
                    <a:pt x="718" y="246"/>
                    <a:pt x="718" y="245"/>
                  </a:cubicBezTo>
                  <a:cubicBezTo>
                    <a:pt x="718" y="244"/>
                    <a:pt x="718" y="244"/>
                    <a:pt x="718" y="243"/>
                  </a:cubicBezTo>
                  <a:cubicBezTo>
                    <a:pt x="718" y="242"/>
                    <a:pt x="718" y="241"/>
                    <a:pt x="719" y="240"/>
                  </a:cubicBezTo>
                  <a:cubicBezTo>
                    <a:pt x="719" y="239"/>
                    <a:pt x="719" y="237"/>
                    <a:pt x="719" y="236"/>
                  </a:cubicBezTo>
                  <a:cubicBezTo>
                    <a:pt x="719" y="236"/>
                    <a:pt x="719" y="236"/>
                    <a:pt x="719" y="235"/>
                  </a:cubicBezTo>
                  <a:cubicBezTo>
                    <a:pt x="719" y="235"/>
                    <a:pt x="719" y="235"/>
                    <a:pt x="719" y="235"/>
                  </a:cubicBezTo>
                  <a:cubicBezTo>
                    <a:pt x="719" y="234"/>
                    <a:pt x="719" y="232"/>
                    <a:pt x="719" y="230"/>
                  </a:cubicBezTo>
                  <a:cubicBezTo>
                    <a:pt x="718" y="230"/>
                    <a:pt x="718" y="230"/>
                    <a:pt x="718" y="229"/>
                  </a:cubicBezTo>
                  <a:cubicBezTo>
                    <a:pt x="718" y="228"/>
                    <a:pt x="718" y="227"/>
                    <a:pt x="718" y="225"/>
                  </a:cubicBezTo>
                  <a:cubicBezTo>
                    <a:pt x="718" y="225"/>
                    <a:pt x="718" y="225"/>
                    <a:pt x="718" y="224"/>
                  </a:cubicBezTo>
                  <a:cubicBezTo>
                    <a:pt x="717" y="223"/>
                    <a:pt x="717" y="222"/>
                    <a:pt x="717" y="221"/>
                  </a:cubicBezTo>
                  <a:cubicBezTo>
                    <a:pt x="716" y="220"/>
                    <a:pt x="716" y="220"/>
                    <a:pt x="716" y="220"/>
                  </a:cubicBezTo>
                  <a:cubicBezTo>
                    <a:pt x="716" y="218"/>
                    <a:pt x="715" y="217"/>
                    <a:pt x="715" y="216"/>
                  </a:cubicBezTo>
                  <a:cubicBezTo>
                    <a:pt x="715" y="216"/>
                    <a:pt x="715" y="216"/>
                    <a:pt x="715" y="216"/>
                  </a:cubicBezTo>
                  <a:cubicBezTo>
                    <a:pt x="712" y="210"/>
                    <a:pt x="709" y="205"/>
                    <a:pt x="704" y="200"/>
                  </a:cubicBezTo>
                  <a:cubicBezTo>
                    <a:pt x="524" y="20"/>
                    <a:pt x="524" y="20"/>
                    <a:pt x="524" y="20"/>
                  </a:cubicBezTo>
                  <a:cubicBezTo>
                    <a:pt x="505" y="0"/>
                    <a:pt x="473" y="0"/>
                    <a:pt x="453" y="20"/>
                  </a:cubicBezTo>
                  <a:cubicBezTo>
                    <a:pt x="434" y="39"/>
                    <a:pt x="434" y="71"/>
                    <a:pt x="453" y="91"/>
                  </a:cubicBezTo>
                  <a:cubicBezTo>
                    <a:pt x="548" y="185"/>
                    <a:pt x="548" y="185"/>
                    <a:pt x="548" y="185"/>
                  </a:cubicBezTo>
                  <a:cubicBezTo>
                    <a:pt x="50" y="185"/>
                    <a:pt x="50" y="185"/>
                    <a:pt x="50" y="185"/>
                  </a:cubicBezTo>
                  <a:cubicBezTo>
                    <a:pt x="22" y="185"/>
                    <a:pt x="0" y="208"/>
                    <a:pt x="0" y="235"/>
                  </a:cubicBezTo>
                  <a:cubicBezTo>
                    <a:pt x="0" y="263"/>
                    <a:pt x="22" y="285"/>
                    <a:pt x="50" y="28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3" name="Freeform 108">
              <a:extLst>
                <a:ext uri="{FF2B5EF4-FFF2-40B4-BE49-F238E27FC236}">
                  <a16:creationId xmlns:a16="http://schemas.microsoft.com/office/drawing/2014/main" id="{496929FF-4B3E-3F40-8CD8-50B7D8AB3D3F}"/>
                </a:ext>
              </a:extLst>
            </p:cNvPr>
            <p:cNvSpPr>
              <a:spLocks/>
            </p:cNvSpPr>
            <p:nvPr/>
          </p:nvSpPr>
          <p:spPr bwMode="auto">
            <a:xfrm>
              <a:off x="3110" y="301"/>
              <a:ext cx="1504" cy="988"/>
            </a:xfrm>
            <a:custGeom>
              <a:avLst/>
              <a:gdLst>
                <a:gd name="T0" fmla="*/ 18 w 719"/>
                <a:gd name="T1" fmla="*/ 281 h 472"/>
                <a:gd name="T2" fmla="*/ 195 w 719"/>
                <a:gd name="T3" fmla="*/ 457 h 472"/>
                <a:gd name="T4" fmla="*/ 230 w 719"/>
                <a:gd name="T5" fmla="*/ 472 h 472"/>
                <a:gd name="T6" fmla="*/ 266 w 719"/>
                <a:gd name="T7" fmla="*/ 457 h 472"/>
                <a:gd name="T8" fmla="*/ 266 w 719"/>
                <a:gd name="T9" fmla="*/ 386 h 472"/>
                <a:gd name="T10" fmla="*/ 171 w 719"/>
                <a:gd name="T11" fmla="*/ 292 h 472"/>
                <a:gd name="T12" fmla="*/ 669 w 719"/>
                <a:gd name="T13" fmla="*/ 292 h 472"/>
                <a:gd name="T14" fmla="*/ 719 w 719"/>
                <a:gd name="T15" fmla="*/ 242 h 472"/>
                <a:gd name="T16" fmla="*/ 669 w 719"/>
                <a:gd name="T17" fmla="*/ 192 h 472"/>
                <a:gd name="T18" fmla="*/ 171 w 719"/>
                <a:gd name="T19" fmla="*/ 192 h 472"/>
                <a:gd name="T20" fmla="*/ 272 w 719"/>
                <a:gd name="T21" fmla="*/ 90 h 472"/>
                <a:gd name="T22" fmla="*/ 272 w 719"/>
                <a:gd name="T23" fmla="*/ 20 h 472"/>
                <a:gd name="T24" fmla="*/ 202 w 719"/>
                <a:gd name="T25" fmla="*/ 20 h 472"/>
                <a:gd name="T26" fmla="*/ 15 w 719"/>
                <a:gd name="T27" fmla="*/ 206 h 472"/>
                <a:gd name="T28" fmla="*/ 0 w 719"/>
                <a:gd name="T29" fmla="*/ 242 h 472"/>
                <a:gd name="T30" fmla="*/ 0 w 719"/>
                <a:gd name="T31" fmla="*/ 242 h 472"/>
                <a:gd name="T32" fmla="*/ 18 w 719"/>
                <a:gd name="T33" fmla="*/ 28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9" h="472">
                  <a:moveTo>
                    <a:pt x="18" y="281"/>
                  </a:moveTo>
                  <a:cubicBezTo>
                    <a:pt x="195" y="457"/>
                    <a:pt x="195" y="457"/>
                    <a:pt x="195" y="457"/>
                  </a:cubicBezTo>
                  <a:cubicBezTo>
                    <a:pt x="205" y="467"/>
                    <a:pt x="217" y="472"/>
                    <a:pt x="230" y="472"/>
                  </a:cubicBezTo>
                  <a:cubicBezTo>
                    <a:pt x="243" y="472"/>
                    <a:pt x="256" y="467"/>
                    <a:pt x="266" y="457"/>
                  </a:cubicBezTo>
                  <a:cubicBezTo>
                    <a:pt x="285" y="437"/>
                    <a:pt x="285" y="406"/>
                    <a:pt x="266" y="386"/>
                  </a:cubicBezTo>
                  <a:cubicBezTo>
                    <a:pt x="171" y="292"/>
                    <a:pt x="171" y="292"/>
                    <a:pt x="171" y="292"/>
                  </a:cubicBezTo>
                  <a:cubicBezTo>
                    <a:pt x="669" y="292"/>
                    <a:pt x="669" y="292"/>
                    <a:pt x="669" y="292"/>
                  </a:cubicBezTo>
                  <a:cubicBezTo>
                    <a:pt x="697" y="292"/>
                    <a:pt x="719" y="270"/>
                    <a:pt x="719" y="242"/>
                  </a:cubicBezTo>
                  <a:cubicBezTo>
                    <a:pt x="719" y="214"/>
                    <a:pt x="697" y="192"/>
                    <a:pt x="669" y="192"/>
                  </a:cubicBezTo>
                  <a:cubicBezTo>
                    <a:pt x="171" y="192"/>
                    <a:pt x="171" y="192"/>
                    <a:pt x="171" y="192"/>
                  </a:cubicBezTo>
                  <a:cubicBezTo>
                    <a:pt x="272" y="90"/>
                    <a:pt x="272" y="90"/>
                    <a:pt x="272" y="90"/>
                  </a:cubicBezTo>
                  <a:cubicBezTo>
                    <a:pt x="292" y="71"/>
                    <a:pt x="292" y="39"/>
                    <a:pt x="272" y="20"/>
                  </a:cubicBezTo>
                  <a:cubicBezTo>
                    <a:pt x="253" y="0"/>
                    <a:pt x="221" y="0"/>
                    <a:pt x="202" y="20"/>
                  </a:cubicBezTo>
                  <a:cubicBezTo>
                    <a:pt x="15" y="206"/>
                    <a:pt x="15" y="206"/>
                    <a:pt x="15" y="206"/>
                  </a:cubicBezTo>
                  <a:cubicBezTo>
                    <a:pt x="5" y="216"/>
                    <a:pt x="0" y="229"/>
                    <a:pt x="0" y="242"/>
                  </a:cubicBezTo>
                  <a:cubicBezTo>
                    <a:pt x="0" y="242"/>
                    <a:pt x="0" y="242"/>
                    <a:pt x="0" y="242"/>
                  </a:cubicBezTo>
                  <a:cubicBezTo>
                    <a:pt x="0" y="258"/>
                    <a:pt x="7" y="271"/>
                    <a:pt x="18" y="28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045" name="Group 111">
            <a:extLst>
              <a:ext uri="{FF2B5EF4-FFF2-40B4-BE49-F238E27FC236}">
                <a16:creationId xmlns:a16="http://schemas.microsoft.com/office/drawing/2014/main" id="{1D68DCE2-C1F0-D523-E5AE-2EA0395821CA}"/>
              </a:ext>
            </a:extLst>
          </p:cNvPr>
          <p:cNvGrpSpPr>
            <a:grpSpLocks noChangeAspect="1"/>
          </p:cNvGrpSpPr>
          <p:nvPr/>
        </p:nvGrpSpPr>
        <p:grpSpPr bwMode="auto">
          <a:xfrm>
            <a:off x="2298559" y="2482489"/>
            <a:ext cx="275159" cy="225728"/>
            <a:chOff x="1207" y="0"/>
            <a:chExt cx="5266" cy="4320"/>
          </a:xfrm>
          <a:solidFill>
            <a:srgbClr val="000000"/>
          </a:solidFill>
        </p:grpSpPr>
        <p:sp>
          <p:nvSpPr>
            <p:cNvPr id="1047" name="Freeform 112">
              <a:extLst>
                <a:ext uri="{FF2B5EF4-FFF2-40B4-BE49-F238E27FC236}">
                  <a16:creationId xmlns:a16="http://schemas.microsoft.com/office/drawing/2014/main" id="{FB3FD926-1414-62C5-1680-08068498BC91}"/>
                </a:ext>
              </a:extLst>
            </p:cNvPr>
            <p:cNvSpPr>
              <a:spLocks/>
            </p:cNvSpPr>
            <p:nvPr/>
          </p:nvSpPr>
          <p:spPr bwMode="auto">
            <a:xfrm>
              <a:off x="2303" y="2849"/>
              <a:ext cx="870" cy="797"/>
            </a:xfrm>
            <a:custGeom>
              <a:avLst/>
              <a:gdLst>
                <a:gd name="T0" fmla="*/ 387 w 416"/>
                <a:gd name="T1" fmla="*/ 133 h 381"/>
                <a:gd name="T2" fmla="*/ 267 w 416"/>
                <a:gd name="T3" fmla="*/ 133 h 381"/>
                <a:gd name="T4" fmla="*/ 267 w 416"/>
                <a:gd name="T5" fmla="*/ 0 h 381"/>
                <a:gd name="T6" fmla="*/ 150 w 416"/>
                <a:gd name="T7" fmla="*/ 0 h 381"/>
                <a:gd name="T8" fmla="*/ 150 w 416"/>
                <a:gd name="T9" fmla="*/ 133 h 381"/>
                <a:gd name="T10" fmla="*/ 30 w 416"/>
                <a:gd name="T11" fmla="*/ 133 h 381"/>
                <a:gd name="T12" fmla="*/ 0 w 416"/>
                <a:gd name="T13" fmla="*/ 162 h 381"/>
                <a:gd name="T14" fmla="*/ 0 w 416"/>
                <a:gd name="T15" fmla="*/ 352 h 381"/>
                <a:gd name="T16" fmla="*/ 30 w 416"/>
                <a:gd name="T17" fmla="*/ 381 h 381"/>
                <a:gd name="T18" fmla="*/ 387 w 416"/>
                <a:gd name="T19" fmla="*/ 381 h 381"/>
                <a:gd name="T20" fmla="*/ 416 w 416"/>
                <a:gd name="T21" fmla="*/ 352 h 381"/>
                <a:gd name="T22" fmla="*/ 416 w 416"/>
                <a:gd name="T23" fmla="*/ 162 h 381"/>
                <a:gd name="T24" fmla="*/ 387 w 416"/>
                <a:gd name="T25" fmla="*/ 13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1">
                  <a:moveTo>
                    <a:pt x="387" y="133"/>
                  </a:moveTo>
                  <a:cubicBezTo>
                    <a:pt x="267" y="133"/>
                    <a:pt x="267" y="133"/>
                    <a:pt x="267" y="133"/>
                  </a:cubicBezTo>
                  <a:cubicBezTo>
                    <a:pt x="267" y="0"/>
                    <a:pt x="267" y="0"/>
                    <a:pt x="267" y="0"/>
                  </a:cubicBezTo>
                  <a:cubicBezTo>
                    <a:pt x="150" y="0"/>
                    <a:pt x="150" y="0"/>
                    <a:pt x="150" y="0"/>
                  </a:cubicBezTo>
                  <a:cubicBezTo>
                    <a:pt x="150" y="133"/>
                    <a:pt x="150" y="133"/>
                    <a:pt x="150" y="133"/>
                  </a:cubicBezTo>
                  <a:cubicBezTo>
                    <a:pt x="30" y="133"/>
                    <a:pt x="30" y="133"/>
                    <a:pt x="30" y="133"/>
                  </a:cubicBezTo>
                  <a:cubicBezTo>
                    <a:pt x="13" y="133"/>
                    <a:pt x="0" y="146"/>
                    <a:pt x="0" y="162"/>
                  </a:cubicBezTo>
                  <a:cubicBezTo>
                    <a:pt x="0" y="352"/>
                    <a:pt x="0" y="352"/>
                    <a:pt x="0" y="352"/>
                  </a:cubicBezTo>
                  <a:cubicBezTo>
                    <a:pt x="0" y="368"/>
                    <a:pt x="13" y="381"/>
                    <a:pt x="30" y="381"/>
                  </a:cubicBezTo>
                  <a:cubicBezTo>
                    <a:pt x="387" y="381"/>
                    <a:pt x="387" y="381"/>
                    <a:pt x="387" y="381"/>
                  </a:cubicBezTo>
                  <a:cubicBezTo>
                    <a:pt x="403" y="381"/>
                    <a:pt x="416" y="368"/>
                    <a:pt x="416" y="352"/>
                  </a:cubicBezTo>
                  <a:cubicBezTo>
                    <a:pt x="416" y="162"/>
                    <a:pt x="416" y="162"/>
                    <a:pt x="416" y="162"/>
                  </a:cubicBezTo>
                  <a:cubicBezTo>
                    <a:pt x="416" y="146"/>
                    <a:pt x="403" y="133"/>
                    <a:pt x="387" y="13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8" name="Freeform 113">
              <a:extLst>
                <a:ext uri="{FF2B5EF4-FFF2-40B4-BE49-F238E27FC236}">
                  <a16:creationId xmlns:a16="http://schemas.microsoft.com/office/drawing/2014/main" id="{21E708CB-35BA-7C33-980D-5A7767445BFF}"/>
                </a:ext>
              </a:extLst>
            </p:cNvPr>
            <p:cNvSpPr>
              <a:spLocks/>
            </p:cNvSpPr>
            <p:nvPr/>
          </p:nvSpPr>
          <p:spPr bwMode="auto">
            <a:xfrm>
              <a:off x="4507" y="2849"/>
              <a:ext cx="870" cy="797"/>
            </a:xfrm>
            <a:custGeom>
              <a:avLst/>
              <a:gdLst>
                <a:gd name="T0" fmla="*/ 386 w 416"/>
                <a:gd name="T1" fmla="*/ 133 h 381"/>
                <a:gd name="T2" fmla="*/ 266 w 416"/>
                <a:gd name="T3" fmla="*/ 133 h 381"/>
                <a:gd name="T4" fmla="*/ 266 w 416"/>
                <a:gd name="T5" fmla="*/ 0 h 381"/>
                <a:gd name="T6" fmla="*/ 149 w 416"/>
                <a:gd name="T7" fmla="*/ 0 h 381"/>
                <a:gd name="T8" fmla="*/ 149 w 416"/>
                <a:gd name="T9" fmla="*/ 133 h 381"/>
                <a:gd name="T10" fmla="*/ 29 w 416"/>
                <a:gd name="T11" fmla="*/ 133 h 381"/>
                <a:gd name="T12" fmla="*/ 0 w 416"/>
                <a:gd name="T13" fmla="*/ 162 h 381"/>
                <a:gd name="T14" fmla="*/ 0 w 416"/>
                <a:gd name="T15" fmla="*/ 352 h 381"/>
                <a:gd name="T16" fmla="*/ 29 w 416"/>
                <a:gd name="T17" fmla="*/ 381 h 381"/>
                <a:gd name="T18" fmla="*/ 386 w 416"/>
                <a:gd name="T19" fmla="*/ 381 h 381"/>
                <a:gd name="T20" fmla="*/ 416 w 416"/>
                <a:gd name="T21" fmla="*/ 352 h 381"/>
                <a:gd name="T22" fmla="*/ 416 w 416"/>
                <a:gd name="T23" fmla="*/ 162 h 381"/>
                <a:gd name="T24" fmla="*/ 386 w 416"/>
                <a:gd name="T25" fmla="*/ 13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1">
                  <a:moveTo>
                    <a:pt x="386" y="133"/>
                  </a:moveTo>
                  <a:cubicBezTo>
                    <a:pt x="266" y="133"/>
                    <a:pt x="266" y="133"/>
                    <a:pt x="266" y="133"/>
                  </a:cubicBezTo>
                  <a:cubicBezTo>
                    <a:pt x="266" y="0"/>
                    <a:pt x="266" y="0"/>
                    <a:pt x="266" y="0"/>
                  </a:cubicBezTo>
                  <a:cubicBezTo>
                    <a:pt x="149" y="0"/>
                    <a:pt x="149" y="0"/>
                    <a:pt x="149" y="0"/>
                  </a:cubicBezTo>
                  <a:cubicBezTo>
                    <a:pt x="149" y="133"/>
                    <a:pt x="149" y="133"/>
                    <a:pt x="149" y="133"/>
                  </a:cubicBezTo>
                  <a:cubicBezTo>
                    <a:pt x="29" y="133"/>
                    <a:pt x="29" y="133"/>
                    <a:pt x="29" y="133"/>
                  </a:cubicBezTo>
                  <a:cubicBezTo>
                    <a:pt x="13" y="133"/>
                    <a:pt x="0" y="146"/>
                    <a:pt x="0" y="162"/>
                  </a:cubicBezTo>
                  <a:cubicBezTo>
                    <a:pt x="0" y="352"/>
                    <a:pt x="0" y="352"/>
                    <a:pt x="0" y="352"/>
                  </a:cubicBezTo>
                  <a:cubicBezTo>
                    <a:pt x="0" y="368"/>
                    <a:pt x="13" y="381"/>
                    <a:pt x="29" y="381"/>
                  </a:cubicBezTo>
                  <a:cubicBezTo>
                    <a:pt x="386" y="381"/>
                    <a:pt x="386" y="381"/>
                    <a:pt x="386" y="381"/>
                  </a:cubicBezTo>
                  <a:cubicBezTo>
                    <a:pt x="403" y="381"/>
                    <a:pt x="416" y="368"/>
                    <a:pt x="416" y="352"/>
                  </a:cubicBezTo>
                  <a:cubicBezTo>
                    <a:pt x="416" y="162"/>
                    <a:pt x="416" y="162"/>
                    <a:pt x="416" y="162"/>
                  </a:cubicBezTo>
                  <a:cubicBezTo>
                    <a:pt x="416" y="146"/>
                    <a:pt x="403" y="133"/>
                    <a:pt x="386" y="13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49" name="Freeform 114">
              <a:extLst>
                <a:ext uri="{FF2B5EF4-FFF2-40B4-BE49-F238E27FC236}">
                  <a16:creationId xmlns:a16="http://schemas.microsoft.com/office/drawing/2014/main" id="{4FE8D3EF-A478-BD3B-A32A-72699F184C5E}"/>
                </a:ext>
              </a:extLst>
            </p:cNvPr>
            <p:cNvSpPr>
              <a:spLocks noEditPoints="1"/>
            </p:cNvSpPr>
            <p:nvPr/>
          </p:nvSpPr>
          <p:spPr bwMode="auto">
            <a:xfrm>
              <a:off x="1207" y="0"/>
              <a:ext cx="5266" cy="4320"/>
            </a:xfrm>
            <a:custGeom>
              <a:avLst/>
              <a:gdLst>
                <a:gd name="T0" fmla="*/ 2308 w 2518"/>
                <a:gd name="T1" fmla="*/ 0 h 2064"/>
                <a:gd name="T2" fmla="*/ 210 w 2518"/>
                <a:gd name="T3" fmla="*/ 0 h 2064"/>
                <a:gd name="T4" fmla="*/ 0 w 2518"/>
                <a:gd name="T5" fmla="*/ 210 h 2064"/>
                <a:gd name="T6" fmla="*/ 0 w 2518"/>
                <a:gd name="T7" fmla="*/ 1854 h 2064"/>
                <a:gd name="T8" fmla="*/ 210 w 2518"/>
                <a:gd name="T9" fmla="*/ 2064 h 2064"/>
                <a:gd name="T10" fmla="*/ 2308 w 2518"/>
                <a:gd name="T11" fmla="*/ 2064 h 2064"/>
                <a:gd name="T12" fmla="*/ 2518 w 2518"/>
                <a:gd name="T13" fmla="*/ 1854 h 2064"/>
                <a:gd name="T14" fmla="*/ 2518 w 2518"/>
                <a:gd name="T15" fmla="*/ 210 h 2064"/>
                <a:gd name="T16" fmla="*/ 2308 w 2518"/>
                <a:gd name="T17" fmla="*/ 0 h 2064"/>
                <a:gd name="T18" fmla="*/ 210 w 2518"/>
                <a:gd name="T19" fmla="*/ 100 h 2064"/>
                <a:gd name="T20" fmla="*/ 2308 w 2518"/>
                <a:gd name="T21" fmla="*/ 100 h 2064"/>
                <a:gd name="T22" fmla="*/ 2418 w 2518"/>
                <a:gd name="T23" fmla="*/ 210 h 2064"/>
                <a:gd name="T24" fmla="*/ 2418 w 2518"/>
                <a:gd name="T25" fmla="*/ 1073 h 2064"/>
                <a:gd name="T26" fmla="*/ 100 w 2518"/>
                <a:gd name="T27" fmla="*/ 1073 h 2064"/>
                <a:gd name="T28" fmla="*/ 100 w 2518"/>
                <a:gd name="T29" fmla="*/ 210 h 2064"/>
                <a:gd name="T30" fmla="*/ 210 w 2518"/>
                <a:gd name="T31" fmla="*/ 100 h 2064"/>
                <a:gd name="T32" fmla="*/ 2418 w 2518"/>
                <a:gd name="T33" fmla="*/ 1854 h 2064"/>
                <a:gd name="T34" fmla="*/ 2308 w 2518"/>
                <a:gd name="T35" fmla="*/ 1964 h 2064"/>
                <a:gd name="T36" fmla="*/ 210 w 2518"/>
                <a:gd name="T37" fmla="*/ 1964 h 2064"/>
                <a:gd name="T38" fmla="*/ 100 w 2518"/>
                <a:gd name="T39" fmla="*/ 1854 h 2064"/>
                <a:gd name="T40" fmla="*/ 100 w 2518"/>
                <a:gd name="T41" fmla="*/ 1173 h 2064"/>
                <a:gd name="T42" fmla="*/ 2418 w 2518"/>
                <a:gd name="T43" fmla="*/ 1173 h 2064"/>
                <a:gd name="T44" fmla="*/ 2418 w 2518"/>
                <a:gd name="T45" fmla="*/ 1854 h 2064"/>
                <a:gd name="T46" fmla="*/ 2418 w 2518"/>
                <a:gd name="T47" fmla="*/ 185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8" h="2064">
                  <a:moveTo>
                    <a:pt x="2308" y="0"/>
                  </a:moveTo>
                  <a:cubicBezTo>
                    <a:pt x="210" y="0"/>
                    <a:pt x="210" y="0"/>
                    <a:pt x="210" y="0"/>
                  </a:cubicBezTo>
                  <a:cubicBezTo>
                    <a:pt x="95" y="0"/>
                    <a:pt x="0" y="95"/>
                    <a:pt x="0" y="210"/>
                  </a:cubicBezTo>
                  <a:cubicBezTo>
                    <a:pt x="0" y="1854"/>
                    <a:pt x="0" y="1854"/>
                    <a:pt x="0" y="1854"/>
                  </a:cubicBezTo>
                  <a:cubicBezTo>
                    <a:pt x="0" y="1969"/>
                    <a:pt x="95" y="2064"/>
                    <a:pt x="210" y="2064"/>
                  </a:cubicBezTo>
                  <a:cubicBezTo>
                    <a:pt x="2308" y="2064"/>
                    <a:pt x="2308" y="2064"/>
                    <a:pt x="2308" y="2064"/>
                  </a:cubicBezTo>
                  <a:cubicBezTo>
                    <a:pt x="2423" y="2064"/>
                    <a:pt x="2518" y="1969"/>
                    <a:pt x="2518" y="1854"/>
                  </a:cubicBezTo>
                  <a:cubicBezTo>
                    <a:pt x="2518" y="210"/>
                    <a:pt x="2518" y="210"/>
                    <a:pt x="2518" y="210"/>
                  </a:cubicBezTo>
                  <a:cubicBezTo>
                    <a:pt x="2518" y="95"/>
                    <a:pt x="2423" y="0"/>
                    <a:pt x="2308" y="0"/>
                  </a:cubicBezTo>
                  <a:close/>
                  <a:moveTo>
                    <a:pt x="210" y="100"/>
                  </a:moveTo>
                  <a:cubicBezTo>
                    <a:pt x="2308" y="100"/>
                    <a:pt x="2308" y="100"/>
                    <a:pt x="2308" y="100"/>
                  </a:cubicBezTo>
                  <a:cubicBezTo>
                    <a:pt x="2368" y="100"/>
                    <a:pt x="2418" y="150"/>
                    <a:pt x="2418" y="210"/>
                  </a:cubicBezTo>
                  <a:cubicBezTo>
                    <a:pt x="2418" y="1073"/>
                    <a:pt x="2418" y="1073"/>
                    <a:pt x="2418" y="1073"/>
                  </a:cubicBezTo>
                  <a:cubicBezTo>
                    <a:pt x="100" y="1073"/>
                    <a:pt x="100" y="1073"/>
                    <a:pt x="100" y="1073"/>
                  </a:cubicBezTo>
                  <a:cubicBezTo>
                    <a:pt x="100" y="210"/>
                    <a:pt x="100" y="210"/>
                    <a:pt x="100" y="210"/>
                  </a:cubicBezTo>
                  <a:cubicBezTo>
                    <a:pt x="100" y="150"/>
                    <a:pt x="150" y="100"/>
                    <a:pt x="210" y="100"/>
                  </a:cubicBezTo>
                  <a:close/>
                  <a:moveTo>
                    <a:pt x="2418" y="1854"/>
                  </a:moveTo>
                  <a:cubicBezTo>
                    <a:pt x="2418" y="1914"/>
                    <a:pt x="2368" y="1964"/>
                    <a:pt x="2308" y="1964"/>
                  </a:cubicBezTo>
                  <a:cubicBezTo>
                    <a:pt x="210" y="1964"/>
                    <a:pt x="210" y="1964"/>
                    <a:pt x="210" y="1964"/>
                  </a:cubicBezTo>
                  <a:cubicBezTo>
                    <a:pt x="150" y="1964"/>
                    <a:pt x="100" y="1914"/>
                    <a:pt x="100" y="1854"/>
                  </a:cubicBezTo>
                  <a:cubicBezTo>
                    <a:pt x="100" y="1173"/>
                    <a:pt x="100" y="1173"/>
                    <a:pt x="100" y="1173"/>
                  </a:cubicBezTo>
                  <a:cubicBezTo>
                    <a:pt x="2418" y="1173"/>
                    <a:pt x="2418" y="1173"/>
                    <a:pt x="2418" y="1173"/>
                  </a:cubicBezTo>
                  <a:cubicBezTo>
                    <a:pt x="2418" y="1854"/>
                    <a:pt x="2418" y="1854"/>
                    <a:pt x="2418" y="1854"/>
                  </a:cubicBezTo>
                  <a:cubicBezTo>
                    <a:pt x="2418" y="1854"/>
                    <a:pt x="2418" y="1854"/>
                    <a:pt x="2418" y="185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50" name="Freeform 115">
              <a:extLst>
                <a:ext uri="{FF2B5EF4-FFF2-40B4-BE49-F238E27FC236}">
                  <a16:creationId xmlns:a16="http://schemas.microsoft.com/office/drawing/2014/main" id="{6585388F-F64F-C61B-767B-8CA1ED018C3B}"/>
                </a:ext>
              </a:extLst>
            </p:cNvPr>
            <p:cNvSpPr>
              <a:spLocks/>
            </p:cNvSpPr>
            <p:nvPr/>
          </p:nvSpPr>
          <p:spPr bwMode="auto">
            <a:xfrm>
              <a:off x="3127" y="484"/>
              <a:ext cx="1426" cy="1423"/>
            </a:xfrm>
            <a:custGeom>
              <a:avLst/>
              <a:gdLst>
                <a:gd name="T0" fmla="*/ 100 w 682"/>
                <a:gd name="T1" fmla="*/ 171 h 680"/>
                <a:gd name="T2" fmla="*/ 102 w 682"/>
                <a:gd name="T3" fmla="*/ 445 h 680"/>
                <a:gd name="T4" fmla="*/ 2 w 682"/>
                <a:gd name="T5" fmla="*/ 630 h 680"/>
                <a:gd name="T6" fmla="*/ 3 w 682"/>
                <a:gd name="T7" fmla="*/ 637 h 680"/>
                <a:gd name="T8" fmla="*/ 5 w 682"/>
                <a:gd name="T9" fmla="*/ 644 h 680"/>
                <a:gd name="T10" fmla="*/ 7 w 682"/>
                <a:gd name="T11" fmla="*/ 651 h 680"/>
                <a:gd name="T12" fmla="*/ 11 w 682"/>
                <a:gd name="T13" fmla="*/ 657 h 680"/>
                <a:gd name="T14" fmla="*/ 17 w 682"/>
                <a:gd name="T15" fmla="*/ 665 h 680"/>
                <a:gd name="T16" fmla="*/ 21 w 682"/>
                <a:gd name="T17" fmla="*/ 668 h 680"/>
                <a:gd name="T18" fmla="*/ 27 w 682"/>
                <a:gd name="T19" fmla="*/ 672 h 680"/>
                <a:gd name="T20" fmla="*/ 33 w 682"/>
                <a:gd name="T21" fmla="*/ 676 h 680"/>
                <a:gd name="T22" fmla="*/ 40 w 682"/>
                <a:gd name="T23" fmla="*/ 678 h 680"/>
                <a:gd name="T24" fmla="*/ 48 w 682"/>
                <a:gd name="T25" fmla="*/ 679 h 680"/>
                <a:gd name="T26" fmla="*/ 277 w 682"/>
                <a:gd name="T27" fmla="*/ 630 h 680"/>
                <a:gd name="T28" fmla="*/ 341 w 682"/>
                <a:gd name="T29" fmla="*/ 412 h 680"/>
                <a:gd name="T30" fmla="*/ 398 w 682"/>
                <a:gd name="T31" fmla="*/ 630 h 680"/>
                <a:gd name="T32" fmla="*/ 682 w 682"/>
                <a:gd name="T33" fmla="*/ 630 h 680"/>
                <a:gd name="T34" fmla="*/ 582 w 682"/>
                <a:gd name="T35" fmla="*/ 455 h 680"/>
                <a:gd name="T36" fmla="*/ 582 w 682"/>
                <a:gd name="T37" fmla="*/ 171 h 680"/>
                <a:gd name="T38" fmla="*/ 682 w 682"/>
                <a:gd name="T39" fmla="*/ 234 h 680"/>
                <a:gd name="T40" fmla="*/ 681 w 682"/>
                <a:gd name="T41" fmla="*/ 43 h 680"/>
                <a:gd name="T42" fmla="*/ 680 w 682"/>
                <a:gd name="T43" fmla="*/ 35 h 680"/>
                <a:gd name="T44" fmla="*/ 677 w 682"/>
                <a:gd name="T45" fmla="*/ 29 h 680"/>
                <a:gd name="T46" fmla="*/ 674 w 682"/>
                <a:gd name="T47" fmla="*/ 22 h 680"/>
                <a:gd name="T48" fmla="*/ 668 w 682"/>
                <a:gd name="T49" fmla="*/ 15 h 680"/>
                <a:gd name="T50" fmla="*/ 664 w 682"/>
                <a:gd name="T51" fmla="*/ 11 h 680"/>
                <a:gd name="T52" fmla="*/ 658 w 682"/>
                <a:gd name="T53" fmla="*/ 7 h 680"/>
                <a:gd name="T54" fmla="*/ 651 w 682"/>
                <a:gd name="T55" fmla="*/ 4 h 680"/>
                <a:gd name="T56" fmla="*/ 644 w 682"/>
                <a:gd name="T57" fmla="*/ 1 h 680"/>
                <a:gd name="T58" fmla="*/ 637 w 682"/>
                <a:gd name="T59" fmla="*/ 0 h 680"/>
                <a:gd name="T60" fmla="*/ 408 w 682"/>
                <a:gd name="T61" fmla="*/ 50 h 680"/>
                <a:gd name="T62" fmla="*/ 341 w 682"/>
                <a:gd name="T63" fmla="*/ 270 h 680"/>
                <a:gd name="T64" fmla="*/ 284 w 682"/>
                <a:gd name="T65" fmla="*/ 50 h 680"/>
                <a:gd name="T66" fmla="*/ 49 w 682"/>
                <a:gd name="T67" fmla="*/ 0 h 680"/>
                <a:gd name="T68" fmla="*/ 40 w 682"/>
                <a:gd name="T69" fmla="*/ 1 h 680"/>
                <a:gd name="T70" fmla="*/ 33 w 682"/>
                <a:gd name="T71" fmla="*/ 3 h 680"/>
                <a:gd name="T72" fmla="*/ 26 w 682"/>
                <a:gd name="T73" fmla="*/ 6 h 680"/>
                <a:gd name="T74" fmla="*/ 20 w 682"/>
                <a:gd name="T75" fmla="*/ 10 h 680"/>
                <a:gd name="T76" fmla="*/ 15 w 682"/>
                <a:gd name="T77" fmla="*/ 15 h 680"/>
                <a:gd name="T78" fmla="*/ 10 w 682"/>
                <a:gd name="T79" fmla="*/ 20 h 680"/>
                <a:gd name="T80" fmla="*/ 6 w 682"/>
                <a:gd name="T81" fmla="*/ 26 h 680"/>
                <a:gd name="T82" fmla="*/ 3 w 682"/>
                <a:gd name="T83" fmla="*/ 33 h 680"/>
                <a:gd name="T84" fmla="*/ 1 w 682"/>
                <a:gd name="T85" fmla="*/ 40 h 680"/>
                <a:gd name="T86" fmla="*/ 0 w 682"/>
                <a:gd name="T87" fmla="*/ 50 h 680"/>
                <a:gd name="T88" fmla="*/ 50 w 682"/>
                <a:gd name="T89" fmla="*/ 27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680">
                  <a:moveTo>
                    <a:pt x="50" y="274"/>
                  </a:moveTo>
                  <a:cubicBezTo>
                    <a:pt x="78" y="274"/>
                    <a:pt x="100" y="252"/>
                    <a:pt x="100" y="224"/>
                  </a:cubicBezTo>
                  <a:cubicBezTo>
                    <a:pt x="100" y="171"/>
                    <a:pt x="100" y="171"/>
                    <a:pt x="100" y="171"/>
                  </a:cubicBezTo>
                  <a:cubicBezTo>
                    <a:pt x="270" y="341"/>
                    <a:pt x="270" y="341"/>
                    <a:pt x="270" y="341"/>
                  </a:cubicBezTo>
                  <a:cubicBezTo>
                    <a:pt x="102" y="509"/>
                    <a:pt x="102" y="509"/>
                    <a:pt x="102" y="509"/>
                  </a:cubicBezTo>
                  <a:cubicBezTo>
                    <a:pt x="102" y="445"/>
                    <a:pt x="102" y="445"/>
                    <a:pt x="102" y="445"/>
                  </a:cubicBezTo>
                  <a:cubicBezTo>
                    <a:pt x="102" y="418"/>
                    <a:pt x="80" y="395"/>
                    <a:pt x="52" y="395"/>
                  </a:cubicBezTo>
                  <a:cubicBezTo>
                    <a:pt x="25" y="395"/>
                    <a:pt x="2" y="418"/>
                    <a:pt x="2" y="445"/>
                  </a:cubicBezTo>
                  <a:cubicBezTo>
                    <a:pt x="2" y="630"/>
                    <a:pt x="2" y="630"/>
                    <a:pt x="2" y="630"/>
                  </a:cubicBezTo>
                  <a:cubicBezTo>
                    <a:pt x="2" y="630"/>
                    <a:pt x="2" y="630"/>
                    <a:pt x="2" y="630"/>
                  </a:cubicBezTo>
                  <a:cubicBezTo>
                    <a:pt x="2" y="631"/>
                    <a:pt x="3" y="633"/>
                    <a:pt x="3" y="634"/>
                  </a:cubicBezTo>
                  <a:cubicBezTo>
                    <a:pt x="3" y="635"/>
                    <a:pt x="3" y="636"/>
                    <a:pt x="3" y="637"/>
                  </a:cubicBezTo>
                  <a:cubicBezTo>
                    <a:pt x="3" y="638"/>
                    <a:pt x="3" y="638"/>
                    <a:pt x="3" y="639"/>
                  </a:cubicBezTo>
                  <a:cubicBezTo>
                    <a:pt x="4" y="640"/>
                    <a:pt x="4" y="641"/>
                    <a:pt x="4" y="642"/>
                  </a:cubicBezTo>
                  <a:cubicBezTo>
                    <a:pt x="4" y="643"/>
                    <a:pt x="4" y="643"/>
                    <a:pt x="5" y="644"/>
                  </a:cubicBezTo>
                  <a:cubicBezTo>
                    <a:pt x="5" y="645"/>
                    <a:pt x="5" y="646"/>
                    <a:pt x="5" y="646"/>
                  </a:cubicBezTo>
                  <a:cubicBezTo>
                    <a:pt x="6" y="647"/>
                    <a:pt x="6" y="648"/>
                    <a:pt x="6" y="649"/>
                  </a:cubicBezTo>
                  <a:cubicBezTo>
                    <a:pt x="7" y="649"/>
                    <a:pt x="7" y="650"/>
                    <a:pt x="7" y="651"/>
                  </a:cubicBezTo>
                  <a:cubicBezTo>
                    <a:pt x="8" y="652"/>
                    <a:pt x="8" y="652"/>
                    <a:pt x="8" y="653"/>
                  </a:cubicBezTo>
                  <a:cubicBezTo>
                    <a:pt x="9" y="654"/>
                    <a:pt x="9" y="654"/>
                    <a:pt x="10" y="655"/>
                  </a:cubicBezTo>
                  <a:cubicBezTo>
                    <a:pt x="10" y="656"/>
                    <a:pt x="10" y="657"/>
                    <a:pt x="11" y="657"/>
                  </a:cubicBezTo>
                  <a:cubicBezTo>
                    <a:pt x="11" y="658"/>
                    <a:pt x="12" y="659"/>
                    <a:pt x="12" y="659"/>
                  </a:cubicBezTo>
                  <a:cubicBezTo>
                    <a:pt x="13" y="660"/>
                    <a:pt x="13" y="661"/>
                    <a:pt x="14" y="661"/>
                  </a:cubicBezTo>
                  <a:cubicBezTo>
                    <a:pt x="15" y="662"/>
                    <a:pt x="16" y="664"/>
                    <a:pt x="17" y="665"/>
                  </a:cubicBezTo>
                  <a:cubicBezTo>
                    <a:pt x="17" y="665"/>
                    <a:pt x="17" y="665"/>
                    <a:pt x="17" y="665"/>
                  </a:cubicBezTo>
                  <a:cubicBezTo>
                    <a:pt x="17" y="665"/>
                    <a:pt x="17" y="665"/>
                    <a:pt x="17" y="665"/>
                  </a:cubicBezTo>
                  <a:cubicBezTo>
                    <a:pt x="18" y="666"/>
                    <a:pt x="20" y="667"/>
                    <a:pt x="21" y="668"/>
                  </a:cubicBezTo>
                  <a:cubicBezTo>
                    <a:pt x="21" y="669"/>
                    <a:pt x="22" y="669"/>
                    <a:pt x="23" y="670"/>
                  </a:cubicBezTo>
                  <a:cubicBezTo>
                    <a:pt x="23" y="670"/>
                    <a:pt x="24" y="671"/>
                    <a:pt x="25" y="671"/>
                  </a:cubicBezTo>
                  <a:cubicBezTo>
                    <a:pt x="25" y="672"/>
                    <a:pt x="26" y="672"/>
                    <a:pt x="27" y="672"/>
                  </a:cubicBezTo>
                  <a:cubicBezTo>
                    <a:pt x="28" y="673"/>
                    <a:pt x="28" y="673"/>
                    <a:pt x="29" y="674"/>
                  </a:cubicBezTo>
                  <a:cubicBezTo>
                    <a:pt x="30" y="674"/>
                    <a:pt x="30" y="674"/>
                    <a:pt x="31" y="675"/>
                  </a:cubicBezTo>
                  <a:cubicBezTo>
                    <a:pt x="32" y="675"/>
                    <a:pt x="33" y="675"/>
                    <a:pt x="33" y="676"/>
                  </a:cubicBezTo>
                  <a:cubicBezTo>
                    <a:pt x="34" y="676"/>
                    <a:pt x="35" y="676"/>
                    <a:pt x="36" y="677"/>
                  </a:cubicBezTo>
                  <a:cubicBezTo>
                    <a:pt x="36" y="677"/>
                    <a:pt x="37" y="677"/>
                    <a:pt x="38" y="677"/>
                  </a:cubicBezTo>
                  <a:cubicBezTo>
                    <a:pt x="39" y="678"/>
                    <a:pt x="39" y="678"/>
                    <a:pt x="40" y="678"/>
                  </a:cubicBezTo>
                  <a:cubicBezTo>
                    <a:pt x="41" y="678"/>
                    <a:pt x="42" y="678"/>
                    <a:pt x="43" y="679"/>
                  </a:cubicBezTo>
                  <a:cubicBezTo>
                    <a:pt x="44" y="679"/>
                    <a:pt x="44" y="679"/>
                    <a:pt x="45" y="679"/>
                  </a:cubicBezTo>
                  <a:cubicBezTo>
                    <a:pt x="46" y="679"/>
                    <a:pt x="47" y="679"/>
                    <a:pt x="48" y="679"/>
                  </a:cubicBezTo>
                  <a:cubicBezTo>
                    <a:pt x="49" y="679"/>
                    <a:pt x="51" y="680"/>
                    <a:pt x="52" y="680"/>
                  </a:cubicBezTo>
                  <a:cubicBezTo>
                    <a:pt x="227" y="680"/>
                    <a:pt x="227" y="680"/>
                    <a:pt x="227" y="680"/>
                  </a:cubicBezTo>
                  <a:cubicBezTo>
                    <a:pt x="255" y="680"/>
                    <a:pt x="277" y="657"/>
                    <a:pt x="277" y="630"/>
                  </a:cubicBezTo>
                  <a:cubicBezTo>
                    <a:pt x="277" y="602"/>
                    <a:pt x="255" y="580"/>
                    <a:pt x="227" y="580"/>
                  </a:cubicBezTo>
                  <a:cubicBezTo>
                    <a:pt x="173" y="580"/>
                    <a:pt x="173" y="580"/>
                    <a:pt x="173" y="580"/>
                  </a:cubicBezTo>
                  <a:cubicBezTo>
                    <a:pt x="341" y="412"/>
                    <a:pt x="341" y="412"/>
                    <a:pt x="341" y="412"/>
                  </a:cubicBezTo>
                  <a:cubicBezTo>
                    <a:pt x="509" y="580"/>
                    <a:pt x="509" y="580"/>
                    <a:pt x="509" y="580"/>
                  </a:cubicBezTo>
                  <a:cubicBezTo>
                    <a:pt x="448" y="580"/>
                    <a:pt x="448" y="580"/>
                    <a:pt x="448" y="580"/>
                  </a:cubicBezTo>
                  <a:cubicBezTo>
                    <a:pt x="420" y="580"/>
                    <a:pt x="398" y="602"/>
                    <a:pt x="398" y="630"/>
                  </a:cubicBezTo>
                  <a:cubicBezTo>
                    <a:pt x="398" y="657"/>
                    <a:pt x="420" y="680"/>
                    <a:pt x="448" y="680"/>
                  </a:cubicBezTo>
                  <a:cubicBezTo>
                    <a:pt x="632" y="680"/>
                    <a:pt x="632" y="680"/>
                    <a:pt x="632" y="680"/>
                  </a:cubicBezTo>
                  <a:cubicBezTo>
                    <a:pt x="660" y="680"/>
                    <a:pt x="682" y="657"/>
                    <a:pt x="682" y="630"/>
                  </a:cubicBezTo>
                  <a:cubicBezTo>
                    <a:pt x="682" y="455"/>
                    <a:pt x="682" y="455"/>
                    <a:pt x="682" y="455"/>
                  </a:cubicBezTo>
                  <a:cubicBezTo>
                    <a:pt x="682" y="427"/>
                    <a:pt x="660" y="405"/>
                    <a:pt x="632" y="405"/>
                  </a:cubicBezTo>
                  <a:cubicBezTo>
                    <a:pt x="604" y="405"/>
                    <a:pt x="582" y="427"/>
                    <a:pt x="582" y="455"/>
                  </a:cubicBezTo>
                  <a:cubicBezTo>
                    <a:pt x="582" y="511"/>
                    <a:pt x="582" y="511"/>
                    <a:pt x="582" y="511"/>
                  </a:cubicBezTo>
                  <a:cubicBezTo>
                    <a:pt x="412" y="341"/>
                    <a:pt x="412" y="341"/>
                    <a:pt x="412" y="341"/>
                  </a:cubicBezTo>
                  <a:cubicBezTo>
                    <a:pt x="582" y="171"/>
                    <a:pt x="582" y="171"/>
                    <a:pt x="582" y="171"/>
                  </a:cubicBezTo>
                  <a:cubicBezTo>
                    <a:pt x="582" y="234"/>
                    <a:pt x="582" y="234"/>
                    <a:pt x="582" y="234"/>
                  </a:cubicBezTo>
                  <a:cubicBezTo>
                    <a:pt x="582" y="262"/>
                    <a:pt x="604" y="284"/>
                    <a:pt x="632" y="284"/>
                  </a:cubicBezTo>
                  <a:cubicBezTo>
                    <a:pt x="660" y="284"/>
                    <a:pt x="682" y="262"/>
                    <a:pt x="682" y="234"/>
                  </a:cubicBezTo>
                  <a:cubicBezTo>
                    <a:pt x="682" y="50"/>
                    <a:pt x="682" y="50"/>
                    <a:pt x="682" y="50"/>
                  </a:cubicBezTo>
                  <a:cubicBezTo>
                    <a:pt x="682" y="48"/>
                    <a:pt x="682" y="47"/>
                    <a:pt x="682" y="45"/>
                  </a:cubicBezTo>
                  <a:cubicBezTo>
                    <a:pt x="682" y="44"/>
                    <a:pt x="682" y="44"/>
                    <a:pt x="681" y="43"/>
                  </a:cubicBezTo>
                  <a:cubicBezTo>
                    <a:pt x="681" y="42"/>
                    <a:pt x="681" y="41"/>
                    <a:pt x="681" y="40"/>
                  </a:cubicBezTo>
                  <a:cubicBezTo>
                    <a:pt x="681" y="39"/>
                    <a:pt x="681" y="39"/>
                    <a:pt x="680" y="38"/>
                  </a:cubicBezTo>
                  <a:cubicBezTo>
                    <a:pt x="680" y="37"/>
                    <a:pt x="680" y="36"/>
                    <a:pt x="680" y="35"/>
                  </a:cubicBezTo>
                  <a:cubicBezTo>
                    <a:pt x="680" y="35"/>
                    <a:pt x="679" y="34"/>
                    <a:pt x="679" y="33"/>
                  </a:cubicBezTo>
                  <a:cubicBezTo>
                    <a:pt x="679" y="32"/>
                    <a:pt x="679" y="32"/>
                    <a:pt x="678" y="31"/>
                  </a:cubicBezTo>
                  <a:cubicBezTo>
                    <a:pt x="678" y="30"/>
                    <a:pt x="678" y="29"/>
                    <a:pt x="677" y="29"/>
                  </a:cubicBezTo>
                  <a:cubicBezTo>
                    <a:pt x="677" y="28"/>
                    <a:pt x="677" y="27"/>
                    <a:pt x="676" y="26"/>
                  </a:cubicBezTo>
                  <a:cubicBezTo>
                    <a:pt x="676" y="26"/>
                    <a:pt x="675" y="25"/>
                    <a:pt x="675" y="24"/>
                  </a:cubicBezTo>
                  <a:cubicBezTo>
                    <a:pt x="675" y="24"/>
                    <a:pt x="674" y="23"/>
                    <a:pt x="674" y="22"/>
                  </a:cubicBezTo>
                  <a:cubicBezTo>
                    <a:pt x="673" y="21"/>
                    <a:pt x="673" y="21"/>
                    <a:pt x="672" y="20"/>
                  </a:cubicBezTo>
                  <a:cubicBezTo>
                    <a:pt x="672" y="20"/>
                    <a:pt x="671" y="19"/>
                    <a:pt x="671" y="18"/>
                  </a:cubicBezTo>
                  <a:cubicBezTo>
                    <a:pt x="670" y="17"/>
                    <a:pt x="669" y="16"/>
                    <a:pt x="668" y="15"/>
                  </a:cubicBezTo>
                  <a:cubicBezTo>
                    <a:pt x="668" y="15"/>
                    <a:pt x="667" y="15"/>
                    <a:pt x="667" y="15"/>
                  </a:cubicBezTo>
                  <a:cubicBezTo>
                    <a:pt x="667" y="15"/>
                    <a:pt x="667" y="14"/>
                    <a:pt x="667" y="14"/>
                  </a:cubicBezTo>
                  <a:cubicBezTo>
                    <a:pt x="666" y="13"/>
                    <a:pt x="665" y="12"/>
                    <a:pt x="664" y="11"/>
                  </a:cubicBezTo>
                  <a:cubicBezTo>
                    <a:pt x="663" y="11"/>
                    <a:pt x="662" y="10"/>
                    <a:pt x="662" y="10"/>
                  </a:cubicBezTo>
                  <a:cubicBezTo>
                    <a:pt x="661" y="9"/>
                    <a:pt x="661" y="9"/>
                    <a:pt x="660" y="8"/>
                  </a:cubicBezTo>
                  <a:cubicBezTo>
                    <a:pt x="659" y="8"/>
                    <a:pt x="658" y="7"/>
                    <a:pt x="658" y="7"/>
                  </a:cubicBezTo>
                  <a:cubicBezTo>
                    <a:pt x="657" y="7"/>
                    <a:pt x="656" y="6"/>
                    <a:pt x="656" y="6"/>
                  </a:cubicBezTo>
                  <a:cubicBezTo>
                    <a:pt x="655" y="5"/>
                    <a:pt x="654" y="5"/>
                    <a:pt x="653" y="5"/>
                  </a:cubicBezTo>
                  <a:cubicBezTo>
                    <a:pt x="653" y="4"/>
                    <a:pt x="652" y="4"/>
                    <a:pt x="651" y="4"/>
                  </a:cubicBezTo>
                  <a:cubicBezTo>
                    <a:pt x="650" y="3"/>
                    <a:pt x="650" y="3"/>
                    <a:pt x="649" y="3"/>
                  </a:cubicBezTo>
                  <a:cubicBezTo>
                    <a:pt x="648" y="3"/>
                    <a:pt x="647" y="2"/>
                    <a:pt x="647" y="2"/>
                  </a:cubicBezTo>
                  <a:cubicBezTo>
                    <a:pt x="646" y="2"/>
                    <a:pt x="645" y="2"/>
                    <a:pt x="644" y="1"/>
                  </a:cubicBezTo>
                  <a:cubicBezTo>
                    <a:pt x="643" y="1"/>
                    <a:pt x="643" y="1"/>
                    <a:pt x="642" y="1"/>
                  </a:cubicBezTo>
                  <a:cubicBezTo>
                    <a:pt x="641" y="1"/>
                    <a:pt x="640" y="1"/>
                    <a:pt x="639" y="0"/>
                  </a:cubicBezTo>
                  <a:cubicBezTo>
                    <a:pt x="638" y="0"/>
                    <a:pt x="638" y="0"/>
                    <a:pt x="637" y="0"/>
                  </a:cubicBezTo>
                  <a:cubicBezTo>
                    <a:pt x="635" y="0"/>
                    <a:pt x="634" y="0"/>
                    <a:pt x="632" y="0"/>
                  </a:cubicBezTo>
                  <a:cubicBezTo>
                    <a:pt x="458" y="0"/>
                    <a:pt x="458" y="0"/>
                    <a:pt x="458" y="0"/>
                  </a:cubicBezTo>
                  <a:cubicBezTo>
                    <a:pt x="430" y="0"/>
                    <a:pt x="408" y="22"/>
                    <a:pt x="408" y="50"/>
                  </a:cubicBezTo>
                  <a:cubicBezTo>
                    <a:pt x="408" y="78"/>
                    <a:pt x="430" y="100"/>
                    <a:pt x="458" y="100"/>
                  </a:cubicBezTo>
                  <a:cubicBezTo>
                    <a:pt x="511" y="100"/>
                    <a:pt x="511" y="100"/>
                    <a:pt x="511" y="100"/>
                  </a:cubicBezTo>
                  <a:cubicBezTo>
                    <a:pt x="341" y="270"/>
                    <a:pt x="341" y="270"/>
                    <a:pt x="341" y="270"/>
                  </a:cubicBezTo>
                  <a:cubicBezTo>
                    <a:pt x="171" y="100"/>
                    <a:pt x="171" y="100"/>
                    <a:pt x="171" y="100"/>
                  </a:cubicBezTo>
                  <a:cubicBezTo>
                    <a:pt x="234" y="100"/>
                    <a:pt x="234" y="100"/>
                    <a:pt x="234" y="100"/>
                  </a:cubicBezTo>
                  <a:cubicBezTo>
                    <a:pt x="262" y="100"/>
                    <a:pt x="284" y="78"/>
                    <a:pt x="284" y="50"/>
                  </a:cubicBezTo>
                  <a:cubicBezTo>
                    <a:pt x="284" y="22"/>
                    <a:pt x="262" y="0"/>
                    <a:pt x="234" y="0"/>
                  </a:cubicBezTo>
                  <a:cubicBezTo>
                    <a:pt x="50" y="0"/>
                    <a:pt x="50" y="0"/>
                    <a:pt x="50" y="0"/>
                  </a:cubicBezTo>
                  <a:cubicBezTo>
                    <a:pt x="50" y="0"/>
                    <a:pt x="49" y="0"/>
                    <a:pt x="49" y="0"/>
                  </a:cubicBezTo>
                  <a:cubicBezTo>
                    <a:pt x="48" y="0"/>
                    <a:pt x="46" y="0"/>
                    <a:pt x="45" y="0"/>
                  </a:cubicBezTo>
                  <a:cubicBezTo>
                    <a:pt x="44" y="0"/>
                    <a:pt x="43" y="0"/>
                    <a:pt x="43" y="1"/>
                  </a:cubicBezTo>
                  <a:cubicBezTo>
                    <a:pt x="42" y="1"/>
                    <a:pt x="41" y="1"/>
                    <a:pt x="40" y="1"/>
                  </a:cubicBezTo>
                  <a:cubicBezTo>
                    <a:pt x="39" y="1"/>
                    <a:pt x="38" y="1"/>
                    <a:pt x="38" y="2"/>
                  </a:cubicBezTo>
                  <a:cubicBezTo>
                    <a:pt x="37" y="2"/>
                    <a:pt x="36" y="2"/>
                    <a:pt x="35" y="2"/>
                  </a:cubicBezTo>
                  <a:cubicBezTo>
                    <a:pt x="35" y="2"/>
                    <a:pt x="34" y="3"/>
                    <a:pt x="33" y="3"/>
                  </a:cubicBezTo>
                  <a:cubicBezTo>
                    <a:pt x="32" y="3"/>
                    <a:pt x="32" y="3"/>
                    <a:pt x="31" y="4"/>
                  </a:cubicBezTo>
                  <a:cubicBezTo>
                    <a:pt x="30" y="4"/>
                    <a:pt x="29" y="4"/>
                    <a:pt x="29" y="5"/>
                  </a:cubicBezTo>
                  <a:cubicBezTo>
                    <a:pt x="28" y="5"/>
                    <a:pt x="27" y="5"/>
                    <a:pt x="26" y="6"/>
                  </a:cubicBezTo>
                  <a:cubicBezTo>
                    <a:pt x="26" y="6"/>
                    <a:pt x="25" y="7"/>
                    <a:pt x="24" y="7"/>
                  </a:cubicBezTo>
                  <a:cubicBezTo>
                    <a:pt x="24" y="7"/>
                    <a:pt x="23" y="8"/>
                    <a:pt x="22" y="8"/>
                  </a:cubicBezTo>
                  <a:cubicBezTo>
                    <a:pt x="21" y="9"/>
                    <a:pt x="21" y="9"/>
                    <a:pt x="20" y="10"/>
                  </a:cubicBezTo>
                  <a:cubicBezTo>
                    <a:pt x="19" y="10"/>
                    <a:pt x="19" y="11"/>
                    <a:pt x="18" y="11"/>
                  </a:cubicBezTo>
                  <a:cubicBezTo>
                    <a:pt x="17" y="12"/>
                    <a:pt x="16" y="13"/>
                    <a:pt x="15" y="15"/>
                  </a:cubicBezTo>
                  <a:cubicBezTo>
                    <a:pt x="15" y="15"/>
                    <a:pt x="15" y="15"/>
                    <a:pt x="15" y="15"/>
                  </a:cubicBezTo>
                  <a:cubicBezTo>
                    <a:pt x="15" y="15"/>
                    <a:pt x="15" y="15"/>
                    <a:pt x="15" y="15"/>
                  </a:cubicBezTo>
                  <a:cubicBezTo>
                    <a:pt x="13" y="16"/>
                    <a:pt x="12" y="17"/>
                    <a:pt x="11" y="18"/>
                  </a:cubicBezTo>
                  <a:cubicBezTo>
                    <a:pt x="11" y="19"/>
                    <a:pt x="10" y="19"/>
                    <a:pt x="10" y="20"/>
                  </a:cubicBezTo>
                  <a:cubicBezTo>
                    <a:pt x="9" y="21"/>
                    <a:pt x="9" y="21"/>
                    <a:pt x="8" y="22"/>
                  </a:cubicBezTo>
                  <a:cubicBezTo>
                    <a:pt x="8" y="23"/>
                    <a:pt x="7" y="24"/>
                    <a:pt x="7" y="24"/>
                  </a:cubicBezTo>
                  <a:cubicBezTo>
                    <a:pt x="7" y="25"/>
                    <a:pt x="6" y="26"/>
                    <a:pt x="6" y="26"/>
                  </a:cubicBezTo>
                  <a:cubicBezTo>
                    <a:pt x="5" y="27"/>
                    <a:pt x="5" y="28"/>
                    <a:pt x="5" y="29"/>
                  </a:cubicBezTo>
                  <a:cubicBezTo>
                    <a:pt x="4" y="29"/>
                    <a:pt x="4" y="30"/>
                    <a:pt x="4" y="31"/>
                  </a:cubicBezTo>
                  <a:cubicBezTo>
                    <a:pt x="3" y="32"/>
                    <a:pt x="3" y="32"/>
                    <a:pt x="3" y="33"/>
                  </a:cubicBezTo>
                  <a:cubicBezTo>
                    <a:pt x="3" y="34"/>
                    <a:pt x="2" y="35"/>
                    <a:pt x="2" y="35"/>
                  </a:cubicBezTo>
                  <a:cubicBezTo>
                    <a:pt x="2" y="36"/>
                    <a:pt x="2" y="37"/>
                    <a:pt x="2" y="38"/>
                  </a:cubicBezTo>
                  <a:cubicBezTo>
                    <a:pt x="1" y="39"/>
                    <a:pt x="1" y="39"/>
                    <a:pt x="1" y="40"/>
                  </a:cubicBezTo>
                  <a:cubicBezTo>
                    <a:pt x="1" y="41"/>
                    <a:pt x="1" y="42"/>
                    <a:pt x="1" y="43"/>
                  </a:cubicBezTo>
                  <a:cubicBezTo>
                    <a:pt x="0" y="44"/>
                    <a:pt x="0" y="44"/>
                    <a:pt x="0" y="45"/>
                  </a:cubicBezTo>
                  <a:cubicBezTo>
                    <a:pt x="0" y="47"/>
                    <a:pt x="0" y="48"/>
                    <a:pt x="0" y="50"/>
                  </a:cubicBezTo>
                  <a:cubicBezTo>
                    <a:pt x="0" y="50"/>
                    <a:pt x="0" y="50"/>
                    <a:pt x="0" y="50"/>
                  </a:cubicBezTo>
                  <a:cubicBezTo>
                    <a:pt x="0" y="224"/>
                    <a:pt x="0" y="224"/>
                    <a:pt x="0" y="224"/>
                  </a:cubicBezTo>
                  <a:cubicBezTo>
                    <a:pt x="0" y="252"/>
                    <a:pt x="22" y="274"/>
                    <a:pt x="50" y="27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1059" name="Freeform 124">
            <a:extLst>
              <a:ext uri="{FF2B5EF4-FFF2-40B4-BE49-F238E27FC236}">
                <a16:creationId xmlns:a16="http://schemas.microsoft.com/office/drawing/2014/main" id="{B3F3740F-E1FC-CAD7-4A9F-81726BAC6185}"/>
              </a:ext>
            </a:extLst>
          </p:cNvPr>
          <p:cNvSpPr>
            <a:spLocks noEditPoints="1"/>
          </p:cNvSpPr>
          <p:nvPr/>
        </p:nvSpPr>
        <p:spPr bwMode="auto">
          <a:xfrm>
            <a:off x="3111500" y="2489200"/>
            <a:ext cx="338138" cy="212725"/>
          </a:xfrm>
          <a:custGeom>
            <a:avLst/>
            <a:gdLst>
              <a:gd name="T0" fmla="*/ 2561 w 3118"/>
              <a:gd name="T1" fmla="*/ 840 h 1850"/>
              <a:gd name="T2" fmla="*/ 2488 w 3118"/>
              <a:gd name="T3" fmla="*/ 783 h 1850"/>
              <a:gd name="T4" fmla="*/ 1552 w 3118"/>
              <a:gd name="T5" fmla="*/ 0 h 1850"/>
              <a:gd name="T6" fmla="*/ 739 w 3118"/>
              <a:gd name="T7" fmla="*/ 476 h 1850"/>
              <a:gd name="T8" fmla="*/ 209 w 3118"/>
              <a:gd name="T9" fmla="*/ 672 h 1850"/>
              <a:gd name="T10" fmla="*/ 181 w 3118"/>
              <a:gd name="T11" fmla="*/ 1628 h 1850"/>
              <a:gd name="T12" fmla="*/ 632 w 3118"/>
              <a:gd name="T13" fmla="*/ 1846 h 1850"/>
              <a:gd name="T14" fmla="*/ 2604 w 3118"/>
              <a:gd name="T15" fmla="*/ 1850 h 1850"/>
              <a:gd name="T16" fmla="*/ 2604 w 3118"/>
              <a:gd name="T17" fmla="*/ 838 h 1850"/>
              <a:gd name="T18" fmla="*/ 702 w 3118"/>
              <a:gd name="T19" fmla="*/ 577 h 1850"/>
              <a:gd name="T20" fmla="*/ 809 w 3118"/>
              <a:gd name="T21" fmla="*/ 553 h 1850"/>
              <a:gd name="T22" fmla="*/ 1552 w 3118"/>
              <a:gd name="T23" fmla="*/ 100 h 1850"/>
              <a:gd name="T24" fmla="*/ 2389 w 3118"/>
              <a:gd name="T25" fmla="*/ 798 h 1850"/>
              <a:gd name="T26" fmla="*/ 2460 w 3118"/>
              <a:gd name="T27" fmla="*/ 950 h 1850"/>
              <a:gd name="T28" fmla="*/ 2604 w 3118"/>
              <a:gd name="T29" fmla="*/ 938 h 1850"/>
              <a:gd name="T30" fmla="*/ 1849 w 3118"/>
              <a:gd name="T31" fmla="*/ 1143 h 1850"/>
              <a:gd name="T32" fmla="*/ 1685 w 3118"/>
              <a:gd name="T33" fmla="*/ 941 h 1850"/>
              <a:gd name="T34" fmla="*/ 1463 w 3118"/>
              <a:gd name="T35" fmla="*/ 1259 h 1850"/>
              <a:gd name="T36" fmla="*/ 1172 w 3118"/>
              <a:gd name="T37" fmla="*/ 581 h 1850"/>
              <a:gd name="T38" fmla="*/ 1105 w 3118"/>
              <a:gd name="T39" fmla="*/ 631 h 1850"/>
              <a:gd name="T40" fmla="*/ 823 w 3118"/>
              <a:gd name="T41" fmla="*/ 1176 h 1850"/>
              <a:gd name="T42" fmla="*/ 100 w 3118"/>
              <a:gd name="T43" fmla="*/ 1143 h 1850"/>
              <a:gd name="T44" fmla="*/ 2604 w 3118"/>
              <a:gd name="T45" fmla="*/ 1750 h 1850"/>
              <a:gd name="T46" fmla="*/ 634 w 3118"/>
              <a:gd name="T47" fmla="*/ 1746 h 1850"/>
              <a:gd name="T48" fmla="*/ 747 w 3118"/>
              <a:gd name="T49" fmla="*/ 1243 h 1850"/>
              <a:gd name="T50" fmla="*/ 908 w 3118"/>
              <a:gd name="T51" fmla="*/ 1443 h 1850"/>
              <a:gd name="T52" fmla="*/ 975 w 3118"/>
              <a:gd name="T53" fmla="*/ 1393 h 1850"/>
              <a:gd name="T54" fmla="*/ 1391 w 3118"/>
              <a:gd name="T55" fmla="*/ 1355 h 1850"/>
              <a:gd name="T56" fmla="*/ 1518 w 3118"/>
              <a:gd name="T57" fmla="*/ 1366 h 1850"/>
              <a:gd name="T58" fmla="*/ 1773 w 3118"/>
              <a:gd name="T59" fmla="*/ 1209 h 1850"/>
              <a:gd name="T60" fmla="*/ 3005 w 3118"/>
              <a:gd name="T61" fmla="*/ 1243 h 1850"/>
              <a:gd name="T62" fmla="*/ 2604 w 3118"/>
              <a:gd name="T63" fmla="*/ 17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8" h="1850">
                <a:moveTo>
                  <a:pt x="2604" y="838"/>
                </a:moveTo>
                <a:cubicBezTo>
                  <a:pt x="2591" y="838"/>
                  <a:pt x="2576" y="838"/>
                  <a:pt x="2561" y="840"/>
                </a:cubicBezTo>
                <a:cubicBezTo>
                  <a:pt x="2498" y="846"/>
                  <a:pt x="2498" y="846"/>
                  <a:pt x="2498" y="846"/>
                </a:cubicBezTo>
                <a:cubicBezTo>
                  <a:pt x="2488" y="783"/>
                  <a:pt x="2488" y="783"/>
                  <a:pt x="2488" y="783"/>
                </a:cubicBezTo>
                <a:cubicBezTo>
                  <a:pt x="2429" y="396"/>
                  <a:pt x="2149" y="105"/>
                  <a:pt x="1758" y="22"/>
                </a:cubicBezTo>
                <a:cubicBezTo>
                  <a:pt x="1690" y="8"/>
                  <a:pt x="1620" y="0"/>
                  <a:pt x="1552" y="0"/>
                </a:cubicBezTo>
                <a:cubicBezTo>
                  <a:pt x="1226" y="0"/>
                  <a:pt x="930" y="167"/>
                  <a:pt x="758" y="445"/>
                </a:cubicBezTo>
                <a:cubicBezTo>
                  <a:pt x="739" y="476"/>
                  <a:pt x="739" y="476"/>
                  <a:pt x="739" y="476"/>
                </a:cubicBezTo>
                <a:cubicBezTo>
                  <a:pt x="701" y="477"/>
                  <a:pt x="701" y="477"/>
                  <a:pt x="701" y="477"/>
                </a:cubicBezTo>
                <a:cubicBezTo>
                  <a:pt x="511" y="477"/>
                  <a:pt x="341" y="545"/>
                  <a:pt x="209" y="672"/>
                </a:cubicBezTo>
                <a:cubicBezTo>
                  <a:pt x="74" y="802"/>
                  <a:pt x="0" y="977"/>
                  <a:pt x="0" y="1163"/>
                </a:cubicBezTo>
                <a:cubicBezTo>
                  <a:pt x="0" y="1336"/>
                  <a:pt x="64" y="1501"/>
                  <a:pt x="181" y="1628"/>
                </a:cubicBezTo>
                <a:cubicBezTo>
                  <a:pt x="298" y="1754"/>
                  <a:pt x="456" y="1831"/>
                  <a:pt x="628" y="1846"/>
                </a:cubicBezTo>
                <a:cubicBezTo>
                  <a:pt x="629" y="1846"/>
                  <a:pt x="630" y="1846"/>
                  <a:pt x="632" y="1846"/>
                </a:cubicBezTo>
                <a:cubicBezTo>
                  <a:pt x="1933" y="1850"/>
                  <a:pt x="1933" y="1850"/>
                  <a:pt x="1933" y="1850"/>
                </a:cubicBezTo>
                <a:cubicBezTo>
                  <a:pt x="2604" y="1850"/>
                  <a:pt x="2604" y="1850"/>
                  <a:pt x="2604" y="1850"/>
                </a:cubicBezTo>
                <a:cubicBezTo>
                  <a:pt x="2888" y="1850"/>
                  <a:pt x="3118" y="1623"/>
                  <a:pt x="3118" y="1344"/>
                </a:cubicBezTo>
                <a:cubicBezTo>
                  <a:pt x="3118" y="1065"/>
                  <a:pt x="2888" y="838"/>
                  <a:pt x="2604" y="838"/>
                </a:cubicBezTo>
                <a:close/>
                <a:moveTo>
                  <a:pt x="279" y="744"/>
                </a:moveTo>
                <a:cubicBezTo>
                  <a:pt x="391" y="635"/>
                  <a:pt x="538" y="577"/>
                  <a:pt x="702" y="577"/>
                </a:cubicBezTo>
                <a:cubicBezTo>
                  <a:pt x="767" y="576"/>
                  <a:pt x="767" y="576"/>
                  <a:pt x="767" y="576"/>
                </a:cubicBezTo>
                <a:cubicBezTo>
                  <a:pt x="784" y="576"/>
                  <a:pt x="800" y="567"/>
                  <a:pt x="809" y="553"/>
                </a:cubicBezTo>
                <a:cubicBezTo>
                  <a:pt x="844" y="497"/>
                  <a:pt x="844" y="497"/>
                  <a:pt x="844" y="497"/>
                </a:cubicBezTo>
                <a:cubicBezTo>
                  <a:pt x="996" y="249"/>
                  <a:pt x="1261" y="100"/>
                  <a:pt x="1552" y="100"/>
                </a:cubicBezTo>
                <a:cubicBezTo>
                  <a:pt x="1613" y="100"/>
                  <a:pt x="1676" y="107"/>
                  <a:pt x="1737" y="120"/>
                </a:cubicBezTo>
                <a:cubicBezTo>
                  <a:pt x="2087" y="194"/>
                  <a:pt x="2336" y="454"/>
                  <a:pt x="2389" y="798"/>
                </a:cubicBezTo>
                <a:cubicBezTo>
                  <a:pt x="2406" y="908"/>
                  <a:pt x="2406" y="908"/>
                  <a:pt x="2406" y="908"/>
                </a:cubicBezTo>
                <a:cubicBezTo>
                  <a:pt x="2410" y="934"/>
                  <a:pt x="2434" y="953"/>
                  <a:pt x="2460" y="950"/>
                </a:cubicBezTo>
                <a:cubicBezTo>
                  <a:pt x="2570" y="940"/>
                  <a:pt x="2570" y="940"/>
                  <a:pt x="2570" y="940"/>
                </a:cubicBezTo>
                <a:cubicBezTo>
                  <a:pt x="2583" y="938"/>
                  <a:pt x="2594" y="938"/>
                  <a:pt x="2604" y="938"/>
                </a:cubicBezTo>
                <a:cubicBezTo>
                  <a:pt x="2758" y="938"/>
                  <a:pt x="2892" y="1020"/>
                  <a:pt x="2964" y="1143"/>
                </a:cubicBezTo>
                <a:cubicBezTo>
                  <a:pt x="1849" y="1143"/>
                  <a:pt x="1849" y="1143"/>
                  <a:pt x="1849" y="1143"/>
                </a:cubicBezTo>
                <a:cubicBezTo>
                  <a:pt x="1746" y="974"/>
                  <a:pt x="1746" y="974"/>
                  <a:pt x="1746" y="974"/>
                </a:cubicBezTo>
                <a:cubicBezTo>
                  <a:pt x="1733" y="953"/>
                  <a:pt x="1710" y="940"/>
                  <a:pt x="1685" y="941"/>
                </a:cubicBezTo>
                <a:cubicBezTo>
                  <a:pt x="1660" y="941"/>
                  <a:pt x="1638" y="954"/>
                  <a:pt x="1625" y="976"/>
                </a:cubicBezTo>
                <a:cubicBezTo>
                  <a:pt x="1463" y="1259"/>
                  <a:pt x="1463" y="1259"/>
                  <a:pt x="1463" y="1259"/>
                </a:cubicBezTo>
                <a:cubicBezTo>
                  <a:pt x="1237" y="628"/>
                  <a:pt x="1237" y="628"/>
                  <a:pt x="1237" y="628"/>
                </a:cubicBezTo>
                <a:cubicBezTo>
                  <a:pt x="1227" y="600"/>
                  <a:pt x="1201" y="581"/>
                  <a:pt x="1172" y="581"/>
                </a:cubicBezTo>
                <a:cubicBezTo>
                  <a:pt x="1171" y="581"/>
                  <a:pt x="1170" y="581"/>
                  <a:pt x="1170" y="581"/>
                </a:cubicBezTo>
                <a:cubicBezTo>
                  <a:pt x="1140" y="582"/>
                  <a:pt x="1113" y="602"/>
                  <a:pt x="1105" y="631"/>
                </a:cubicBezTo>
                <a:cubicBezTo>
                  <a:pt x="899" y="1300"/>
                  <a:pt x="899" y="1300"/>
                  <a:pt x="899" y="1300"/>
                </a:cubicBezTo>
                <a:cubicBezTo>
                  <a:pt x="823" y="1176"/>
                  <a:pt x="823" y="1176"/>
                  <a:pt x="823" y="1176"/>
                </a:cubicBezTo>
                <a:cubicBezTo>
                  <a:pt x="811" y="1155"/>
                  <a:pt x="788" y="1143"/>
                  <a:pt x="763" y="1143"/>
                </a:cubicBezTo>
                <a:cubicBezTo>
                  <a:pt x="100" y="1143"/>
                  <a:pt x="100" y="1143"/>
                  <a:pt x="100" y="1143"/>
                </a:cubicBezTo>
                <a:cubicBezTo>
                  <a:pt x="105" y="991"/>
                  <a:pt x="168" y="851"/>
                  <a:pt x="279" y="744"/>
                </a:cubicBezTo>
                <a:close/>
                <a:moveTo>
                  <a:pt x="2604" y="1750"/>
                </a:moveTo>
                <a:cubicBezTo>
                  <a:pt x="1933" y="1750"/>
                  <a:pt x="1933" y="1750"/>
                  <a:pt x="1933" y="1750"/>
                </a:cubicBezTo>
                <a:cubicBezTo>
                  <a:pt x="634" y="1746"/>
                  <a:pt x="634" y="1746"/>
                  <a:pt x="634" y="1746"/>
                </a:cubicBezTo>
                <a:cubicBezTo>
                  <a:pt x="356" y="1722"/>
                  <a:pt x="141" y="1511"/>
                  <a:pt x="105" y="1243"/>
                </a:cubicBezTo>
                <a:cubicBezTo>
                  <a:pt x="747" y="1243"/>
                  <a:pt x="747" y="1243"/>
                  <a:pt x="747" y="1243"/>
                </a:cubicBezTo>
                <a:cubicBezTo>
                  <a:pt x="848" y="1409"/>
                  <a:pt x="848" y="1409"/>
                  <a:pt x="848" y="1409"/>
                </a:cubicBezTo>
                <a:cubicBezTo>
                  <a:pt x="861" y="1430"/>
                  <a:pt x="884" y="1443"/>
                  <a:pt x="908" y="1443"/>
                </a:cubicBezTo>
                <a:cubicBezTo>
                  <a:pt x="911" y="1443"/>
                  <a:pt x="914" y="1443"/>
                  <a:pt x="917" y="1442"/>
                </a:cubicBezTo>
                <a:cubicBezTo>
                  <a:pt x="944" y="1439"/>
                  <a:pt x="967" y="1420"/>
                  <a:pt x="975" y="1393"/>
                </a:cubicBezTo>
                <a:cubicBezTo>
                  <a:pt x="1174" y="746"/>
                  <a:pt x="1174" y="746"/>
                  <a:pt x="1174" y="746"/>
                </a:cubicBezTo>
                <a:cubicBezTo>
                  <a:pt x="1391" y="1355"/>
                  <a:pt x="1391" y="1355"/>
                  <a:pt x="1391" y="1355"/>
                </a:cubicBezTo>
                <a:cubicBezTo>
                  <a:pt x="1401" y="1381"/>
                  <a:pt x="1424" y="1398"/>
                  <a:pt x="1451" y="1401"/>
                </a:cubicBezTo>
                <a:cubicBezTo>
                  <a:pt x="1479" y="1403"/>
                  <a:pt x="1504" y="1390"/>
                  <a:pt x="1518" y="1366"/>
                </a:cubicBezTo>
                <a:cubicBezTo>
                  <a:pt x="1687" y="1070"/>
                  <a:pt x="1687" y="1070"/>
                  <a:pt x="1687" y="1070"/>
                </a:cubicBezTo>
                <a:cubicBezTo>
                  <a:pt x="1773" y="1209"/>
                  <a:pt x="1773" y="1209"/>
                  <a:pt x="1773" y="1209"/>
                </a:cubicBezTo>
                <a:cubicBezTo>
                  <a:pt x="1785" y="1230"/>
                  <a:pt x="1808" y="1243"/>
                  <a:pt x="1832" y="1243"/>
                </a:cubicBezTo>
                <a:cubicBezTo>
                  <a:pt x="3005" y="1243"/>
                  <a:pt x="3005" y="1243"/>
                  <a:pt x="3005" y="1243"/>
                </a:cubicBezTo>
                <a:cubicBezTo>
                  <a:pt x="3014" y="1275"/>
                  <a:pt x="3018" y="1309"/>
                  <a:pt x="3018" y="1344"/>
                </a:cubicBezTo>
                <a:cubicBezTo>
                  <a:pt x="3018" y="1567"/>
                  <a:pt x="2832" y="1750"/>
                  <a:pt x="2604" y="175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576" name="Group 146">
            <a:extLst>
              <a:ext uri="{FF2B5EF4-FFF2-40B4-BE49-F238E27FC236}">
                <a16:creationId xmlns:a16="http://schemas.microsoft.com/office/drawing/2014/main" id="{95EC71E4-B57A-1FA4-D722-05BFDB71D5DB}"/>
              </a:ext>
            </a:extLst>
          </p:cNvPr>
          <p:cNvGrpSpPr>
            <a:grpSpLocks noChangeAspect="1"/>
          </p:cNvGrpSpPr>
          <p:nvPr/>
        </p:nvGrpSpPr>
        <p:grpSpPr bwMode="auto">
          <a:xfrm>
            <a:off x="5628853" y="3241580"/>
            <a:ext cx="375569" cy="340773"/>
            <a:chOff x="1460" y="0"/>
            <a:chExt cx="4760" cy="4319"/>
          </a:xfrm>
          <a:solidFill>
            <a:srgbClr val="000000"/>
          </a:solidFill>
        </p:grpSpPr>
        <p:sp>
          <p:nvSpPr>
            <p:cNvPr id="577" name="Freeform 147">
              <a:extLst>
                <a:ext uri="{FF2B5EF4-FFF2-40B4-BE49-F238E27FC236}">
                  <a16:creationId xmlns:a16="http://schemas.microsoft.com/office/drawing/2014/main" id="{11929430-9C01-098A-685F-7D8CBE622BD2}"/>
                </a:ext>
              </a:extLst>
            </p:cNvPr>
            <p:cNvSpPr>
              <a:spLocks noEditPoints="1"/>
            </p:cNvSpPr>
            <p:nvPr/>
          </p:nvSpPr>
          <p:spPr bwMode="auto">
            <a:xfrm>
              <a:off x="1460" y="0"/>
              <a:ext cx="4760" cy="4319"/>
            </a:xfrm>
            <a:custGeom>
              <a:avLst/>
              <a:gdLst>
                <a:gd name="T0" fmla="*/ 3324 w 3324"/>
                <a:gd name="T1" fmla="*/ 990 h 3014"/>
                <a:gd name="T2" fmla="*/ 3321 w 3324"/>
                <a:gd name="T3" fmla="*/ 972 h 3014"/>
                <a:gd name="T4" fmla="*/ 3321 w 3324"/>
                <a:gd name="T5" fmla="*/ 450 h 3014"/>
                <a:gd name="T6" fmla="*/ 3111 w 3324"/>
                <a:gd name="T7" fmla="*/ 240 h 3014"/>
                <a:gd name="T8" fmla="*/ 2379 w 3324"/>
                <a:gd name="T9" fmla="*/ 240 h 3014"/>
                <a:gd name="T10" fmla="*/ 2379 w 3324"/>
                <a:gd name="T11" fmla="*/ 50 h 3014"/>
                <a:gd name="T12" fmla="*/ 2329 w 3324"/>
                <a:gd name="T13" fmla="*/ 0 h 3014"/>
                <a:gd name="T14" fmla="*/ 2279 w 3324"/>
                <a:gd name="T15" fmla="*/ 50 h 3014"/>
                <a:gd name="T16" fmla="*/ 2279 w 3324"/>
                <a:gd name="T17" fmla="*/ 240 h 3014"/>
                <a:gd name="T18" fmla="*/ 1044 w 3324"/>
                <a:gd name="T19" fmla="*/ 240 h 3014"/>
                <a:gd name="T20" fmla="*/ 1044 w 3324"/>
                <a:gd name="T21" fmla="*/ 50 h 3014"/>
                <a:gd name="T22" fmla="*/ 994 w 3324"/>
                <a:gd name="T23" fmla="*/ 0 h 3014"/>
                <a:gd name="T24" fmla="*/ 944 w 3324"/>
                <a:gd name="T25" fmla="*/ 50 h 3014"/>
                <a:gd name="T26" fmla="*/ 944 w 3324"/>
                <a:gd name="T27" fmla="*/ 240 h 3014"/>
                <a:gd name="T28" fmla="*/ 213 w 3324"/>
                <a:gd name="T29" fmla="*/ 240 h 3014"/>
                <a:gd name="T30" fmla="*/ 3 w 3324"/>
                <a:gd name="T31" fmla="*/ 450 h 3014"/>
                <a:gd name="T32" fmla="*/ 3 w 3324"/>
                <a:gd name="T33" fmla="*/ 972 h 3014"/>
                <a:gd name="T34" fmla="*/ 0 w 3324"/>
                <a:gd name="T35" fmla="*/ 990 h 3014"/>
                <a:gd name="T36" fmla="*/ 3 w 3324"/>
                <a:gd name="T37" fmla="*/ 1007 h 3014"/>
                <a:gd name="T38" fmla="*/ 3 w 3324"/>
                <a:gd name="T39" fmla="*/ 2804 h 3014"/>
                <a:gd name="T40" fmla="*/ 213 w 3324"/>
                <a:gd name="T41" fmla="*/ 3014 h 3014"/>
                <a:gd name="T42" fmla="*/ 3111 w 3324"/>
                <a:gd name="T43" fmla="*/ 3014 h 3014"/>
                <a:gd name="T44" fmla="*/ 3321 w 3324"/>
                <a:gd name="T45" fmla="*/ 2804 h 3014"/>
                <a:gd name="T46" fmla="*/ 3321 w 3324"/>
                <a:gd name="T47" fmla="*/ 1007 h 3014"/>
                <a:gd name="T48" fmla="*/ 3324 w 3324"/>
                <a:gd name="T49" fmla="*/ 990 h 3014"/>
                <a:gd name="T50" fmla="*/ 213 w 3324"/>
                <a:gd name="T51" fmla="*/ 340 h 3014"/>
                <a:gd name="T52" fmla="*/ 944 w 3324"/>
                <a:gd name="T53" fmla="*/ 340 h 3014"/>
                <a:gd name="T54" fmla="*/ 944 w 3324"/>
                <a:gd name="T55" fmla="*/ 531 h 3014"/>
                <a:gd name="T56" fmla="*/ 994 w 3324"/>
                <a:gd name="T57" fmla="*/ 581 h 3014"/>
                <a:gd name="T58" fmla="*/ 1044 w 3324"/>
                <a:gd name="T59" fmla="*/ 531 h 3014"/>
                <a:gd name="T60" fmla="*/ 1044 w 3324"/>
                <a:gd name="T61" fmla="*/ 340 h 3014"/>
                <a:gd name="T62" fmla="*/ 2279 w 3324"/>
                <a:gd name="T63" fmla="*/ 340 h 3014"/>
                <a:gd name="T64" fmla="*/ 2279 w 3324"/>
                <a:gd name="T65" fmla="*/ 531 h 3014"/>
                <a:gd name="T66" fmla="*/ 2329 w 3324"/>
                <a:gd name="T67" fmla="*/ 581 h 3014"/>
                <a:gd name="T68" fmla="*/ 2379 w 3324"/>
                <a:gd name="T69" fmla="*/ 531 h 3014"/>
                <a:gd name="T70" fmla="*/ 2379 w 3324"/>
                <a:gd name="T71" fmla="*/ 340 h 3014"/>
                <a:gd name="T72" fmla="*/ 3111 w 3324"/>
                <a:gd name="T73" fmla="*/ 340 h 3014"/>
                <a:gd name="T74" fmla="*/ 3221 w 3324"/>
                <a:gd name="T75" fmla="*/ 450 h 3014"/>
                <a:gd name="T76" fmla="*/ 3221 w 3324"/>
                <a:gd name="T77" fmla="*/ 940 h 3014"/>
                <a:gd name="T78" fmla="*/ 103 w 3324"/>
                <a:gd name="T79" fmla="*/ 940 h 3014"/>
                <a:gd name="T80" fmla="*/ 103 w 3324"/>
                <a:gd name="T81" fmla="*/ 450 h 3014"/>
                <a:gd name="T82" fmla="*/ 213 w 3324"/>
                <a:gd name="T83" fmla="*/ 340 h 3014"/>
                <a:gd name="T84" fmla="*/ 3111 w 3324"/>
                <a:gd name="T85" fmla="*/ 2914 h 3014"/>
                <a:gd name="T86" fmla="*/ 213 w 3324"/>
                <a:gd name="T87" fmla="*/ 2914 h 3014"/>
                <a:gd name="T88" fmla="*/ 103 w 3324"/>
                <a:gd name="T89" fmla="*/ 2804 h 3014"/>
                <a:gd name="T90" fmla="*/ 103 w 3324"/>
                <a:gd name="T91" fmla="*/ 1040 h 3014"/>
                <a:gd name="T92" fmla="*/ 3221 w 3324"/>
                <a:gd name="T93" fmla="*/ 1040 h 3014"/>
                <a:gd name="T94" fmla="*/ 3221 w 3324"/>
                <a:gd name="T95" fmla="*/ 2804 h 3014"/>
                <a:gd name="T96" fmla="*/ 3111 w 3324"/>
                <a:gd name="T97" fmla="*/ 2914 h 3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4" h="3014">
                  <a:moveTo>
                    <a:pt x="3324" y="990"/>
                  </a:moveTo>
                  <a:cubicBezTo>
                    <a:pt x="3324" y="984"/>
                    <a:pt x="3323" y="978"/>
                    <a:pt x="3321" y="972"/>
                  </a:cubicBezTo>
                  <a:cubicBezTo>
                    <a:pt x="3321" y="450"/>
                    <a:pt x="3321" y="450"/>
                    <a:pt x="3321" y="450"/>
                  </a:cubicBezTo>
                  <a:cubicBezTo>
                    <a:pt x="3321" y="335"/>
                    <a:pt x="3227" y="240"/>
                    <a:pt x="3111" y="240"/>
                  </a:cubicBezTo>
                  <a:cubicBezTo>
                    <a:pt x="2379" y="240"/>
                    <a:pt x="2379" y="240"/>
                    <a:pt x="2379" y="240"/>
                  </a:cubicBezTo>
                  <a:cubicBezTo>
                    <a:pt x="2379" y="50"/>
                    <a:pt x="2379" y="50"/>
                    <a:pt x="2379" y="50"/>
                  </a:cubicBezTo>
                  <a:cubicBezTo>
                    <a:pt x="2379" y="23"/>
                    <a:pt x="2356" y="0"/>
                    <a:pt x="2329" y="0"/>
                  </a:cubicBezTo>
                  <a:cubicBezTo>
                    <a:pt x="2301" y="0"/>
                    <a:pt x="2279" y="23"/>
                    <a:pt x="2279" y="50"/>
                  </a:cubicBezTo>
                  <a:cubicBezTo>
                    <a:pt x="2279" y="240"/>
                    <a:pt x="2279" y="240"/>
                    <a:pt x="2279" y="240"/>
                  </a:cubicBezTo>
                  <a:cubicBezTo>
                    <a:pt x="1044" y="240"/>
                    <a:pt x="1044" y="240"/>
                    <a:pt x="1044" y="240"/>
                  </a:cubicBezTo>
                  <a:cubicBezTo>
                    <a:pt x="1044" y="50"/>
                    <a:pt x="1044" y="50"/>
                    <a:pt x="1044" y="50"/>
                  </a:cubicBezTo>
                  <a:cubicBezTo>
                    <a:pt x="1044" y="23"/>
                    <a:pt x="1021" y="0"/>
                    <a:pt x="994" y="0"/>
                  </a:cubicBezTo>
                  <a:cubicBezTo>
                    <a:pt x="966" y="0"/>
                    <a:pt x="944" y="23"/>
                    <a:pt x="944" y="50"/>
                  </a:cubicBezTo>
                  <a:cubicBezTo>
                    <a:pt x="944" y="240"/>
                    <a:pt x="944" y="240"/>
                    <a:pt x="944" y="240"/>
                  </a:cubicBezTo>
                  <a:cubicBezTo>
                    <a:pt x="213" y="240"/>
                    <a:pt x="213" y="240"/>
                    <a:pt x="213" y="240"/>
                  </a:cubicBezTo>
                  <a:cubicBezTo>
                    <a:pt x="97" y="240"/>
                    <a:pt x="3" y="335"/>
                    <a:pt x="3" y="450"/>
                  </a:cubicBezTo>
                  <a:cubicBezTo>
                    <a:pt x="3" y="972"/>
                    <a:pt x="3" y="972"/>
                    <a:pt x="3" y="972"/>
                  </a:cubicBezTo>
                  <a:cubicBezTo>
                    <a:pt x="1" y="978"/>
                    <a:pt x="0" y="984"/>
                    <a:pt x="0" y="990"/>
                  </a:cubicBezTo>
                  <a:cubicBezTo>
                    <a:pt x="0" y="996"/>
                    <a:pt x="1" y="1002"/>
                    <a:pt x="3" y="1007"/>
                  </a:cubicBezTo>
                  <a:cubicBezTo>
                    <a:pt x="3" y="2804"/>
                    <a:pt x="3" y="2804"/>
                    <a:pt x="3" y="2804"/>
                  </a:cubicBezTo>
                  <a:cubicBezTo>
                    <a:pt x="3" y="2920"/>
                    <a:pt x="97" y="3014"/>
                    <a:pt x="213" y="3014"/>
                  </a:cubicBezTo>
                  <a:cubicBezTo>
                    <a:pt x="3111" y="3014"/>
                    <a:pt x="3111" y="3014"/>
                    <a:pt x="3111" y="3014"/>
                  </a:cubicBezTo>
                  <a:cubicBezTo>
                    <a:pt x="3227" y="3014"/>
                    <a:pt x="3321" y="2920"/>
                    <a:pt x="3321" y="2804"/>
                  </a:cubicBezTo>
                  <a:cubicBezTo>
                    <a:pt x="3321" y="1007"/>
                    <a:pt x="3321" y="1007"/>
                    <a:pt x="3321" y="1007"/>
                  </a:cubicBezTo>
                  <a:cubicBezTo>
                    <a:pt x="3323" y="1002"/>
                    <a:pt x="3324" y="996"/>
                    <a:pt x="3324" y="990"/>
                  </a:cubicBezTo>
                  <a:close/>
                  <a:moveTo>
                    <a:pt x="213" y="340"/>
                  </a:moveTo>
                  <a:cubicBezTo>
                    <a:pt x="944" y="340"/>
                    <a:pt x="944" y="340"/>
                    <a:pt x="944" y="340"/>
                  </a:cubicBezTo>
                  <a:cubicBezTo>
                    <a:pt x="944" y="531"/>
                    <a:pt x="944" y="531"/>
                    <a:pt x="944" y="531"/>
                  </a:cubicBezTo>
                  <a:cubicBezTo>
                    <a:pt x="944" y="558"/>
                    <a:pt x="966" y="581"/>
                    <a:pt x="994" y="581"/>
                  </a:cubicBezTo>
                  <a:cubicBezTo>
                    <a:pt x="1021" y="581"/>
                    <a:pt x="1044" y="558"/>
                    <a:pt x="1044" y="531"/>
                  </a:cubicBezTo>
                  <a:cubicBezTo>
                    <a:pt x="1044" y="340"/>
                    <a:pt x="1044" y="340"/>
                    <a:pt x="1044" y="340"/>
                  </a:cubicBezTo>
                  <a:cubicBezTo>
                    <a:pt x="2279" y="340"/>
                    <a:pt x="2279" y="340"/>
                    <a:pt x="2279" y="340"/>
                  </a:cubicBezTo>
                  <a:cubicBezTo>
                    <a:pt x="2279" y="531"/>
                    <a:pt x="2279" y="531"/>
                    <a:pt x="2279" y="531"/>
                  </a:cubicBezTo>
                  <a:cubicBezTo>
                    <a:pt x="2279" y="558"/>
                    <a:pt x="2301" y="581"/>
                    <a:pt x="2329" y="581"/>
                  </a:cubicBezTo>
                  <a:cubicBezTo>
                    <a:pt x="2356" y="581"/>
                    <a:pt x="2379" y="558"/>
                    <a:pt x="2379" y="531"/>
                  </a:cubicBezTo>
                  <a:cubicBezTo>
                    <a:pt x="2379" y="340"/>
                    <a:pt x="2379" y="340"/>
                    <a:pt x="2379" y="340"/>
                  </a:cubicBezTo>
                  <a:cubicBezTo>
                    <a:pt x="3111" y="340"/>
                    <a:pt x="3111" y="340"/>
                    <a:pt x="3111" y="340"/>
                  </a:cubicBezTo>
                  <a:cubicBezTo>
                    <a:pt x="3171" y="340"/>
                    <a:pt x="3221" y="390"/>
                    <a:pt x="3221" y="450"/>
                  </a:cubicBezTo>
                  <a:cubicBezTo>
                    <a:pt x="3221" y="940"/>
                    <a:pt x="3221" y="940"/>
                    <a:pt x="3221" y="940"/>
                  </a:cubicBezTo>
                  <a:cubicBezTo>
                    <a:pt x="103" y="940"/>
                    <a:pt x="103" y="940"/>
                    <a:pt x="103" y="940"/>
                  </a:cubicBezTo>
                  <a:cubicBezTo>
                    <a:pt x="103" y="450"/>
                    <a:pt x="103" y="450"/>
                    <a:pt x="103" y="450"/>
                  </a:cubicBezTo>
                  <a:cubicBezTo>
                    <a:pt x="103" y="390"/>
                    <a:pt x="153" y="340"/>
                    <a:pt x="213" y="340"/>
                  </a:cubicBezTo>
                  <a:close/>
                  <a:moveTo>
                    <a:pt x="3111" y="2914"/>
                  </a:moveTo>
                  <a:cubicBezTo>
                    <a:pt x="213" y="2914"/>
                    <a:pt x="213" y="2914"/>
                    <a:pt x="213" y="2914"/>
                  </a:cubicBezTo>
                  <a:cubicBezTo>
                    <a:pt x="153" y="2914"/>
                    <a:pt x="103" y="2865"/>
                    <a:pt x="103" y="2804"/>
                  </a:cubicBezTo>
                  <a:cubicBezTo>
                    <a:pt x="103" y="1040"/>
                    <a:pt x="103" y="1040"/>
                    <a:pt x="103" y="1040"/>
                  </a:cubicBezTo>
                  <a:cubicBezTo>
                    <a:pt x="3221" y="1040"/>
                    <a:pt x="3221" y="1040"/>
                    <a:pt x="3221" y="1040"/>
                  </a:cubicBezTo>
                  <a:cubicBezTo>
                    <a:pt x="3221" y="2804"/>
                    <a:pt x="3221" y="2804"/>
                    <a:pt x="3221" y="2804"/>
                  </a:cubicBezTo>
                  <a:cubicBezTo>
                    <a:pt x="3221" y="2865"/>
                    <a:pt x="3171" y="2914"/>
                    <a:pt x="3111" y="291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78" name="Oval 148">
              <a:extLst>
                <a:ext uri="{FF2B5EF4-FFF2-40B4-BE49-F238E27FC236}">
                  <a16:creationId xmlns:a16="http://schemas.microsoft.com/office/drawing/2014/main" id="{2E91C833-69D2-9EAA-CFE2-1402F028B339}"/>
                </a:ext>
              </a:extLst>
            </p:cNvPr>
            <p:cNvSpPr>
              <a:spLocks noChangeArrowheads="1"/>
            </p:cNvSpPr>
            <p:nvPr/>
          </p:nvSpPr>
          <p:spPr bwMode="auto">
            <a:xfrm>
              <a:off x="2208" y="2017"/>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79" name="Oval 149">
              <a:extLst>
                <a:ext uri="{FF2B5EF4-FFF2-40B4-BE49-F238E27FC236}">
                  <a16:creationId xmlns:a16="http://schemas.microsoft.com/office/drawing/2014/main" id="{26593868-36D1-C54B-B549-D14C92F72546}"/>
                </a:ext>
              </a:extLst>
            </p:cNvPr>
            <p:cNvSpPr>
              <a:spLocks noChangeArrowheads="1"/>
            </p:cNvSpPr>
            <p:nvPr/>
          </p:nvSpPr>
          <p:spPr bwMode="auto">
            <a:xfrm>
              <a:off x="2938" y="2017"/>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0" name="Oval 150">
              <a:extLst>
                <a:ext uri="{FF2B5EF4-FFF2-40B4-BE49-F238E27FC236}">
                  <a16:creationId xmlns:a16="http://schemas.microsoft.com/office/drawing/2014/main" id="{AAE8562C-E018-320B-2673-D40241851BB8}"/>
                </a:ext>
              </a:extLst>
            </p:cNvPr>
            <p:cNvSpPr>
              <a:spLocks noChangeArrowheads="1"/>
            </p:cNvSpPr>
            <p:nvPr/>
          </p:nvSpPr>
          <p:spPr bwMode="auto">
            <a:xfrm>
              <a:off x="3668" y="2017"/>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1" name="Oval 151">
              <a:extLst>
                <a:ext uri="{FF2B5EF4-FFF2-40B4-BE49-F238E27FC236}">
                  <a16:creationId xmlns:a16="http://schemas.microsoft.com/office/drawing/2014/main" id="{9E32DAB6-81FF-2DC3-B98A-0B14B385653E}"/>
                </a:ext>
              </a:extLst>
            </p:cNvPr>
            <p:cNvSpPr>
              <a:spLocks noChangeArrowheads="1"/>
            </p:cNvSpPr>
            <p:nvPr/>
          </p:nvSpPr>
          <p:spPr bwMode="auto">
            <a:xfrm>
              <a:off x="4398" y="2017"/>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2" name="Oval 152">
              <a:extLst>
                <a:ext uri="{FF2B5EF4-FFF2-40B4-BE49-F238E27FC236}">
                  <a16:creationId xmlns:a16="http://schemas.microsoft.com/office/drawing/2014/main" id="{B9D4A5C5-A5F9-15FE-CA87-CDE0E308305E}"/>
                </a:ext>
              </a:extLst>
            </p:cNvPr>
            <p:cNvSpPr>
              <a:spLocks noChangeArrowheads="1"/>
            </p:cNvSpPr>
            <p:nvPr/>
          </p:nvSpPr>
          <p:spPr bwMode="auto">
            <a:xfrm>
              <a:off x="5129" y="2017"/>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3" name="Oval 153">
              <a:extLst>
                <a:ext uri="{FF2B5EF4-FFF2-40B4-BE49-F238E27FC236}">
                  <a16:creationId xmlns:a16="http://schemas.microsoft.com/office/drawing/2014/main" id="{41FE8E4F-C620-E977-D288-D5A7170AA7E6}"/>
                </a:ext>
              </a:extLst>
            </p:cNvPr>
            <p:cNvSpPr>
              <a:spLocks noChangeArrowheads="1"/>
            </p:cNvSpPr>
            <p:nvPr/>
          </p:nvSpPr>
          <p:spPr bwMode="auto">
            <a:xfrm>
              <a:off x="2208" y="2659"/>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4" name="Oval 154">
              <a:extLst>
                <a:ext uri="{FF2B5EF4-FFF2-40B4-BE49-F238E27FC236}">
                  <a16:creationId xmlns:a16="http://schemas.microsoft.com/office/drawing/2014/main" id="{DDC129FF-1A0C-90B8-FC56-9BECEC73F648}"/>
                </a:ext>
              </a:extLst>
            </p:cNvPr>
            <p:cNvSpPr>
              <a:spLocks noChangeArrowheads="1"/>
            </p:cNvSpPr>
            <p:nvPr/>
          </p:nvSpPr>
          <p:spPr bwMode="auto">
            <a:xfrm>
              <a:off x="2938" y="2659"/>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5" name="Oval 155">
              <a:extLst>
                <a:ext uri="{FF2B5EF4-FFF2-40B4-BE49-F238E27FC236}">
                  <a16:creationId xmlns:a16="http://schemas.microsoft.com/office/drawing/2014/main" id="{4647A25F-CA64-E691-420F-E1A182D77FA5}"/>
                </a:ext>
              </a:extLst>
            </p:cNvPr>
            <p:cNvSpPr>
              <a:spLocks noChangeArrowheads="1"/>
            </p:cNvSpPr>
            <p:nvPr/>
          </p:nvSpPr>
          <p:spPr bwMode="auto">
            <a:xfrm>
              <a:off x="3668" y="2659"/>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6" name="Oval 156">
              <a:extLst>
                <a:ext uri="{FF2B5EF4-FFF2-40B4-BE49-F238E27FC236}">
                  <a16:creationId xmlns:a16="http://schemas.microsoft.com/office/drawing/2014/main" id="{A0A898C7-7A50-6EE3-DDCB-4789F964E8DD}"/>
                </a:ext>
              </a:extLst>
            </p:cNvPr>
            <p:cNvSpPr>
              <a:spLocks noChangeArrowheads="1"/>
            </p:cNvSpPr>
            <p:nvPr/>
          </p:nvSpPr>
          <p:spPr bwMode="auto">
            <a:xfrm>
              <a:off x="4398" y="2659"/>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7" name="Oval 157">
              <a:extLst>
                <a:ext uri="{FF2B5EF4-FFF2-40B4-BE49-F238E27FC236}">
                  <a16:creationId xmlns:a16="http://schemas.microsoft.com/office/drawing/2014/main" id="{8A582F94-F99C-9973-8B07-D64802F1088A}"/>
                </a:ext>
              </a:extLst>
            </p:cNvPr>
            <p:cNvSpPr>
              <a:spLocks noChangeArrowheads="1"/>
            </p:cNvSpPr>
            <p:nvPr/>
          </p:nvSpPr>
          <p:spPr bwMode="auto">
            <a:xfrm>
              <a:off x="5129" y="2659"/>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8" name="Oval 158">
              <a:extLst>
                <a:ext uri="{FF2B5EF4-FFF2-40B4-BE49-F238E27FC236}">
                  <a16:creationId xmlns:a16="http://schemas.microsoft.com/office/drawing/2014/main" id="{DEEDB1CC-AF71-6BC0-BA05-9039F57589B0}"/>
                </a:ext>
              </a:extLst>
            </p:cNvPr>
            <p:cNvSpPr>
              <a:spLocks noChangeArrowheads="1"/>
            </p:cNvSpPr>
            <p:nvPr/>
          </p:nvSpPr>
          <p:spPr bwMode="auto">
            <a:xfrm>
              <a:off x="2208" y="3301"/>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89" name="Oval 159">
              <a:extLst>
                <a:ext uri="{FF2B5EF4-FFF2-40B4-BE49-F238E27FC236}">
                  <a16:creationId xmlns:a16="http://schemas.microsoft.com/office/drawing/2014/main" id="{7CCF6E9D-925C-A8DA-B660-D8718BBAFDEE}"/>
                </a:ext>
              </a:extLst>
            </p:cNvPr>
            <p:cNvSpPr>
              <a:spLocks noChangeArrowheads="1"/>
            </p:cNvSpPr>
            <p:nvPr/>
          </p:nvSpPr>
          <p:spPr bwMode="auto">
            <a:xfrm>
              <a:off x="2938" y="3301"/>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90" name="Oval 160">
              <a:extLst>
                <a:ext uri="{FF2B5EF4-FFF2-40B4-BE49-F238E27FC236}">
                  <a16:creationId xmlns:a16="http://schemas.microsoft.com/office/drawing/2014/main" id="{828720F3-08EF-D112-9B62-BF67B43C34AC}"/>
                </a:ext>
              </a:extLst>
            </p:cNvPr>
            <p:cNvSpPr>
              <a:spLocks noChangeArrowheads="1"/>
            </p:cNvSpPr>
            <p:nvPr/>
          </p:nvSpPr>
          <p:spPr bwMode="auto">
            <a:xfrm>
              <a:off x="3668" y="3301"/>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91" name="Oval 161">
              <a:extLst>
                <a:ext uri="{FF2B5EF4-FFF2-40B4-BE49-F238E27FC236}">
                  <a16:creationId xmlns:a16="http://schemas.microsoft.com/office/drawing/2014/main" id="{1AAEAB18-9A0E-CD34-66EB-789FE77811E2}"/>
                </a:ext>
              </a:extLst>
            </p:cNvPr>
            <p:cNvSpPr>
              <a:spLocks noChangeArrowheads="1"/>
            </p:cNvSpPr>
            <p:nvPr/>
          </p:nvSpPr>
          <p:spPr bwMode="auto">
            <a:xfrm>
              <a:off x="4398" y="3301"/>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92" name="Oval 162">
              <a:extLst>
                <a:ext uri="{FF2B5EF4-FFF2-40B4-BE49-F238E27FC236}">
                  <a16:creationId xmlns:a16="http://schemas.microsoft.com/office/drawing/2014/main" id="{9E695DF9-604F-5F09-4C6B-AC43C1747D91}"/>
                </a:ext>
              </a:extLst>
            </p:cNvPr>
            <p:cNvSpPr>
              <a:spLocks noChangeArrowheads="1"/>
            </p:cNvSpPr>
            <p:nvPr/>
          </p:nvSpPr>
          <p:spPr bwMode="auto">
            <a:xfrm>
              <a:off x="5129" y="3301"/>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593" name="Rectangle 592">
            <a:extLst>
              <a:ext uri="{FF2B5EF4-FFF2-40B4-BE49-F238E27FC236}">
                <a16:creationId xmlns:a16="http://schemas.microsoft.com/office/drawing/2014/main" id="{1CF790BF-7F29-8507-D262-1CEF5B484736}"/>
              </a:ext>
            </a:extLst>
          </p:cNvPr>
          <p:cNvSpPr/>
          <p:nvPr/>
        </p:nvSpPr>
        <p:spPr>
          <a:xfrm>
            <a:off x="5353050" y="3627438"/>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Calendar</a:t>
            </a:r>
          </a:p>
        </p:txBody>
      </p:sp>
      <p:grpSp>
        <p:nvGrpSpPr>
          <p:cNvPr id="270" name="Group 176">
            <a:extLst>
              <a:ext uri="{FF2B5EF4-FFF2-40B4-BE49-F238E27FC236}">
                <a16:creationId xmlns:a16="http://schemas.microsoft.com/office/drawing/2014/main" id="{04022549-5619-2C47-102D-CBD0671E8875}"/>
              </a:ext>
            </a:extLst>
          </p:cNvPr>
          <p:cNvGrpSpPr>
            <a:grpSpLocks noChangeAspect="1"/>
          </p:cNvGrpSpPr>
          <p:nvPr/>
        </p:nvGrpSpPr>
        <p:grpSpPr bwMode="auto">
          <a:xfrm>
            <a:off x="3108443" y="3263915"/>
            <a:ext cx="316250" cy="316470"/>
            <a:chOff x="1682" y="1"/>
            <a:chExt cx="4315" cy="4318"/>
          </a:xfrm>
          <a:solidFill>
            <a:srgbClr val="000000"/>
          </a:solidFill>
        </p:grpSpPr>
        <p:sp>
          <p:nvSpPr>
            <p:cNvPr id="272" name="Freeform 177">
              <a:extLst>
                <a:ext uri="{FF2B5EF4-FFF2-40B4-BE49-F238E27FC236}">
                  <a16:creationId xmlns:a16="http://schemas.microsoft.com/office/drawing/2014/main" id="{65A74E03-E559-3EE6-C360-42821C669B9E}"/>
                </a:ext>
              </a:extLst>
            </p:cNvPr>
            <p:cNvSpPr>
              <a:spLocks noEditPoints="1"/>
            </p:cNvSpPr>
            <p:nvPr/>
          </p:nvSpPr>
          <p:spPr bwMode="auto">
            <a:xfrm>
              <a:off x="1682" y="1"/>
              <a:ext cx="4315" cy="4318"/>
            </a:xfrm>
            <a:custGeom>
              <a:avLst/>
              <a:gdLst>
                <a:gd name="T0" fmla="*/ 1430 w 2860"/>
                <a:gd name="T1" fmla="*/ 2860 h 2860"/>
                <a:gd name="T2" fmla="*/ 873 w 2860"/>
                <a:gd name="T3" fmla="*/ 2748 h 2860"/>
                <a:gd name="T4" fmla="*/ 418 w 2860"/>
                <a:gd name="T5" fmla="*/ 2441 h 2860"/>
                <a:gd name="T6" fmla="*/ 112 w 2860"/>
                <a:gd name="T7" fmla="*/ 1987 h 2860"/>
                <a:gd name="T8" fmla="*/ 0 w 2860"/>
                <a:gd name="T9" fmla="*/ 1430 h 2860"/>
                <a:gd name="T10" fmla="*/ 112 w 2860"/>
                <a:gd name="T11" fmla="*/ 873 h 2860"/>
                <a:gd name="T12" fmla="*/ 418 w 2860"/>
                <a:gd name="T13" fmla="*/ 419 h 2860"/>
                <a:gd name="T14" fmla="*/ 873 w 2860"/>
                <a:gd name="T15" fmla="*/ 112 h 2860"/>
                <a:gd name="T16" fmla="*/ 1430 w 2860"/>
                <a:gd name="T17" fmla="*/ 0 h 2860"/>
                <a:gd name="T18" fmla="*/ 1986 w 2860"/>
                <a:gd name="T19" fmla="*/ 112 h 2860"/>
                <a:gd name="T20" fmla="*/ 2441 w 2860"/>
                <a:gd name="T21" fmla="*/ 419 h 2860"/>
                <a:gd name="T22" fmla="*/ 2747 w 2860"/>
                <a:gd name="T23" fmla="*/ 873 h 2860"/>
                <a:gd name="T24" fmla="*/ 2860 w 2860"/>
                <a:gd name="T25" fmla="*/ 1430 h 2860"/>
                <a:gd name="T26" fmla="*/ 2747 w 2860"/>
                <a:gd name="T27" fmla="*/ 1987 h 2860"/>
                <a:gd name="T28" fmla="*/ 2441 w 2860"/>
                <a:gd name="T29" fmla="*/ 2441 h 2860"/>
                <a:gd name="T30" fmla="*/ 1986 w 2860"/>
                <a:gd name="T31" fmla="*/ 2748 h 2860"/>
                <a:gd name="T32" fmla="*/ 1430 w 2860"/>
                <a:gd name="T33" fmla="*/ 2860 h 2860"/>
                <a:gd name="T34" fmla="*/ 1430 w 2860"/>
                <a:gd name="T35" fmla="*/ 100 h 2860"/>
                <a:gd name="T36" fmla="*/ 100 w 2860"/>
                <a:gd name="T37" fmla="*/ 1430 h 2860"/>
                <a:gd name="T38" fmla="*/ 1430 w 2860"/>
                <a:gd name="T39" fmla="*/ 2760 h 2860"/>
                <a:gd name="T40" fmla="*/ 2760 w 2860"/>
                <a:gd name="T41" fmla="*/ 1430 h 2860"/>
                <a:gd name="T42" fmla="*/ 1430 w 2860"/>
                <a:gd name="T43" fmla="*/ 100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0" h="2860">
                  <a:moveTo>
                    <a:pt x="1430" y="2860"/>
                  </a:moveTo>
                  <a:cubicBezTo>
                    <a:pt x="1237" y="2860"/>
                    <a:pt x="1049" y="2822"/>
                    <a:pt x="873" y="2748"/>
                  </a:cubicBezTo>
                  <a:cubicBezTo>
                    <a:pt x="703" y="2676"/>
                    <a:pt x="550" y="2572"/>
                    <a:pt x="418" y="2441"/>
                  </a:cubicBezTo>
                  <a:cubicBezTo>
                    <a:pt x="287" y="2310"/>
                    <a:pt x="184" y="2157"/>
                    <a:pt x="112" y="1987"/>
                  </a:cubicBezTo>
                  <a:cubicBezTo>
                    <a:pt x="37" y="1810"/>
                    <a:pt x="0" y="1623"/>
                    <a:pt x="0" y="1430"/>
                  </a:cubicBezTo>
                  <a:cubicBezTo>
                    <a:pt x="0" y="1237"/>
                    <a:pt x="37" y="1050"/>
                    <a:pt x="112" y="873"/>
                  </a:cubicBezTo>
                  <a:cubicBezTo>
                    <a:pt x="184" y="703"/>
                    <a:pt x="287" y="550"/>
                    <a:pt x="418" y="419"/>
                  </a:cubicBezTo>
                  <a:cubicBezTo>
                    <a:pt x="550" y="288"/>
                    <a:pt x="703" y="184"/>
                    <a:pt x="873" y="112"/>
                  </a:cubicBezTo>
                  <a:cubicBezTo>
                    <a:pt x="1049" y="38"/>
                    <a:pt x="1237" y="0"/>
                    <a:pt x="1430" y="0"/>
                  </a:cubicBezTo>
                  <a:cubicBezTo>
                    <a:pt x="1623" y="0"/>
                    <a:pt x="1810" y="38"/>
                    <a:pt x="1986" y="112"/>
                  </a:cubicBezTo>
                  <a:cubicBezTo>
                    <a:pt x="2156" y="184"/>
                    <a:pt x="2309" y="288"/>
                    <a:pt x="2441" y="419"/>
                  </a:cubicBezTo>
                  <a:cubicBezTo>
                    <a:pt x="2572" y="550"/>
                    <a:pt x="2675" y="703"/>
                    <a:pt x="2747" y="873"/>
                  </a:cubicBezTo>
                  <a:cubicBezTo>
                    <a:pt x="2822" y="1050"/>
                    <a:pt x="2860" y="1237"/>
                    <a:pt x="2860" y="1430"/>
                  </a:cubicBezTo>
                  <a:cubicBezTo>
                    <a:pt x="2860" y="1623"/>
                    <a:pt x="2822" y="1810"/>
                    <a:pt x="2747" y="1987"/>
                  </a:cubicBezTo>
                  <a:cubicBezTo>
                    <a:pt x="2675" y="2157"/>
                    <a:pt x="2572" y="2310"/>
                    <a:pt x="2441" y="2441"/>
                  </a:cubicBezTo>
                  <a:cubicBezTo>
                    <a:pt x="2309" y="2572"/>
                    <a:pt x="2156" y="2676"/>
                    <a:pt x="1986" y="2748"/>
                  </a:cubicBezTo>
                  <a:cubicBezTo>
                    <a:pt x="1810" y="2822"/>
                    <a:pt x="1623" y="2860"/>
                    <a:pt x="1430" y="2860"/>
                  </a:cubicBezTo>
                  <a:close/>
                  <a:moveTo>
                    <a:pt x="1430" y="100"/>
                  </a:moveTo>
                  <a:cubicBezTo>
                    <a:pt x="696" y="100"/>
                    <a:pt x="100" y="697"/>
                    <a:pt x="100" y="1430"/>
                  </a:cubicBezTo>
                  <a:cubicBezTo>
                    <a:pt x="100" y="2163"/>
                    <a:pt x="696" y="2760"/>
                    <a:pt x="1430" y="2760"/>
                  </a:cubicBezTo>
                  <a:cubicBezTo>
                    <a:pt x="2163" y="2760"/>
                    <a:pt x="2760" y="2163"/>
                    <a:pt x="2760" y="1430"/>
                  </a:cubicBezTo>
                  <a:cubicBezTo>
                    <a:pt x="2760" y="697"/>
                    <a:pt x="2163" y="100"/>
                    <a:pt x="1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73" name="Freeform 178">
              <a:extLst>
                <a:ext uri="{FF2B5EF4-FFF2-40B4-BE49-F238E27FC236}">
                  <a16:creationId xmlns:a16="http://schemas.microsoft.com/office/drawing/2014/main" id="{F39467AA-CC9E-1E50-3C66-9A51E25C52F4}"/>
                </a:ext>
              </a:extLst>
            </p:cNvPr>
            <p:cNvSpPr>
              <a:spLocks noEditPoints="1"/>
            </p:cNvSpPr>
            <p:nvPr/>
          </p:nvSpPr>
          <p:spPr bwMode="auto">
            <a:xfrm>
              <a:off x="2546" y="866"/>
              <a:ext cx="2586" cy="2588"/>
            </a:xfrm>
            <a:custGeom>
              <a:avLst/>
              <a:gdLst>
                <a:gd name="T0" fmla="*/ 995 w 1714"/>
                <a:gd name="T1" fmla="*/ 1714 h 1714"/>
                <a:gd name="T2" fmla="*/ 718 w 1714"/>
                <a:gd name="T3" fmla="*/ 1714 h 1714"/>
                <a:gd name="T4" fmla="*/ 589 w 1714"/>
                <a:gd name="T5" fmla="*/ 1585 h 1714"/>
                <a:gd name="T6" fmla="*/ 589 w 1714"/>
                <a:gd name="T7" fmla="*/ 1124 h 1714"/>
                <a:gd name="T8" fmla="*/ 128 w 1714"/>
                <a:gd name="T9" fmla="*/ 1124 h 1714"/>
                <a:gd name="T10" fmla="*/ 0 w 1714"/>
                <a:gd name="T11" fmla="*/ 995 h 1714"/>
                <a:gd name="T12" fmla="*/ 0 w 1714"/>
                <a:gd name="T13" fmla="*/ 719 h 1714"/>
                <a:gd name="T14" fmla="*/ 128 w 1714"/>
                <a:gd name="T15" fmla="*/ 590 h 1714"/>
                <a:gd name="T16" fmla="*/ 589 w 1714"/>
                <a:gd name="T17" fmla="*/ 590 h 1714"/>
                <a:gd name="T18" fmla="*/ 589 w 1714"/>
                <a:gd name="T19" fmla="*/ 129 h 1714"/>
                <a:gd name="T20" fmla="*/ 718 w 1714"/>
                <a:gd name="T21" fmla="*/ 0 h 1714"/>
                <a:gd name="T22" fmla="*/ 995 w 1714"/>
                <a:gd name="T23" fmla="*/ 0 h 1714"/>
                <a:gd name="T24" fmla="*/ 1124 w 1714"/>
                <a:gd name="T25" fmla="*/ 129 h 1714"/>
                <a:gd name="T26" fmla="*/ 1124 w 1714"/>
                <a:gd name="T27" fmla="*/ 590 h 1714"/>
                <a:gd name="T28" fmla="*/ 1585 w 1714"/>
                <a:gd name="T29" fmla="*/ 590 h 1714"/>
                <a:gd name="T30" fmla="*/ 1714 w 1714"/>
                <a:gd name="T31" fmla="*/ 719 h 1714"/>
                <a:gd name="T32" fmla="*/ 1714 w 1714"/>
                <a:gd name="T33" fmla="*/ 995 h 1714"/>
                <a:gd name="T34" fmla="*/ 1585 w 1714"/>
                <a:gd name="T35" fmla="*/ 1124 h 1714"/>
                <a:gd name="T36" fmla="*/ 1124 w 1714"/>
                <a:gd name="T37" fmla="*/ 1124 h 1714"/>
                <a:gd name="T38" fmla="*/ 1124 w 1714"/>
                <a:gd name="T39" fmla="*/ 1585 h 1714"/>
                <a:gd name="T40" fmla="*/ 995 w 1714"/>
                <a:gd name="T41" fmla="*/ 1714 h 1714"/>
                <a:gd name="T42" fmla="*/ 128 w 1714"/>
                <a:gd name="T43" fmla="*/ 690 h 1714"/>
                <a:gd name="T44" fmla="*/ 100 w 1714"/>
                <a:gd name="T45" fmla="*/ 719 h 1714"/>
                <a:gd name="T46" fmla="*/ 100 w 1714"/>
                <a:gd name="T47" fmla="*/ 995 h 1714"/>
                <a:gd name="T48" fmla="*/ 128 w 1714"/>
                <a:gd name="T49" fmla="*/ 1024 h 1714"/>
                <a:gd name="T50" fmla="*/ 639 w 1714"/>
                <a:gd name="T51" fmla="*/ 1024 h 1714"/>
                <a:gd name="T52" fmla="*/ 689 w 1714"/>
                <a:gd name="T53" fmla="*/ 1074 h 1714"/>
                <a:gd name="T54" fmla="*/ 689 w 1714"/>
                <a:gd name="T55" fmla="*/ 1585 h 1714"/>
                <a:gd name="T56" fmla="*/ 718 w 1714"/>
                <a:gd name="T57" fmla="*/ 1614 h 1714"/>
                <a:gd name="T58" fmla="*/ 995 w 1714"/>
                <a:gd name="T59" fmla="*/ 1614 h 1714"/>
                <a:gd name="T60" fmla="*/ 1024 w 1714"/>
                <a:gd name="T61" fmla="*/ 1585 h 1714"/>
                <a:gd name="T62" fmla="*/ 1024 w 1714"/>
                <a:gd name="T63" fmla="*/ 1074 h 1714"/>
                <a:gd name="T64" fmla="*/ 1074 w 1714"/>
                <a:gd name="T65" fmla="*/ 1024 h 1714"/>
                <a:gd name="T66" fmla="*/ 1585 w 1714"/>
                <a:gd name="T67" fmla="*/ 1024 h 1714"/>
                <a:gd name="T68" fmla="*/ 1614 w 1714"/>
                <a:gd name="T69" fmla="*/ 995 h 1714"/>
                <a:gd name="T70" fmla="*/ 1614 w 1714"/>
                <a:gd name="T71" fmla="*/ 719 h 1714"/>
                <a:gd name="T72" fmla="*/ 1585 w 1714"/>
                <a:gd name="T73" fmla="*/ 690 h 1714"/>
                <a:gd name="T74" fmla="*/ 1074 w 1714"/>
                <a:gd name="T75" fmla="*/ 690 h 1714"/>
                <a:gd name="T76" fmla="*/ 1024 w 1714"/>
                <a:gd name="T77" fmla="*/ 640 h 1714"/>
                <a:gd name="T78" fmla="*/ 1024 w 1714"/>
                <a:gd name="T79" fmla="*/ 129 h 1714"/>
                <a:gd name="T80" fmla="*/ 995 w 1714"/>
                <a:gd name="T81" fmla="*/ 100 h 1714"/>
                <a:gd name="T82" fmla="*/ 718 w 1714"/>
                <a:gd name="T83" fmla="*/ 100 h 1714"/>
                <a:gd name="T84" fmla="*/ 689 w 1714"/>
                <a:gd name="T85" fmla="*/ 129 h 1714"/>
                <a:gd name="T86" fmla="*/ 689 w 1714"/>
                <a:gd name="T87" fmla="*/ 640 h 1714"/>
                <a:gd name="T88" fmla="*/ 639 w 1714"/>
                <a:gd name="T89" fmla="*/ 690 h 1714"/>
                <a:gd name="T90" fmla="*/ 128 w 1714"/>
                <a:gd name="T91" fmla="*/ 69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14" h="1714">
                  <a:moveTo>
                    <a:pt x="995" y="1714"/>
                  </a:moveTo>
                  <a:cubicBezTo>
                    <a:pt x="718" y="1714"/>
                    <a:pt x="718" y="1714"/>
                    <a:pt x="718" y="1714"/>
                  </a:cubicBezTo>
                  <a:cubicBezTo>
                    <a:pt x="647" y="1714"/>
                    <a:pt x="589" y="1656"/>
                    <a:pt x="589" y="1585"/>
                  </a:cubicBezTo>
                  <a:cubicBezTo>
                    <a:pt x="589" y="1124"/>
                    <a:pt x="589" y="1124"/>
                    <a:pt x="589" y="1124"/>
                  </a:cubicBezTo>
                  <a:cubicBezTo>
                    <a:pt x="128" y="1124"/>
                    <a:pt x="128" y="1124"/>
                    <a:pt x="128" y="1124"/>
                  </a:cubicBezTo>
                  <a:cubicBezTo>
                    <a:pt x="57" y="1124"/>
                    <a:pt x="0" y="1066"/>
                    <a:pt x="0" y="995"/>
                  </a:cubicBezTo>
                  <a:cubicBezTo>
                    <a:pt x="0" y="719"/>
                    <a:pt x="0" y="719"/>
                    <a:pt x="0" y="719"/>
                  </a:cubicBezTo>
                  <a:cubicBezTo>
                    <a:pt x="0" y="648"/>
                    <a:pt x="57" y="590"/>
                    <a:pt x="128" y="590"/>
                  </a:cubicBezTo>
                  <a:cubicBezTo>
                    <a:pt x="589" y="590"/>
                    <a:pt x="589" y="590"/>
                    <a:pt x="589" y="590"/>
                  </a:cubicBezTo>
                  <a:cubicBezTo>
                    <a:pt x="589" y="129"/>
                    <a:pt x="589" y="129"/>
                    <a:pt x="589" y="129"/>
                  </a:cubicBezTo>
                  <a:cubicBezTo>
                    <a:pt x="589" y="58"/>
                    <a:pt x="647" y="0"/>
                    <a:pt x="718" y="0"/>
                  </a:cubicBezTo>
                  <a:cubicBezTo>
                    <a:pt x="995" y="0"/>
                    <a:pt x="995" y="0"/>
                    <a:pt x="995" y="0"/>
                  </a:cubicBezTo>
                  <a:cubicBezTo>
                    <a:pt x="1066" y="0"/>
                    <a:pt x="1124" y="58"/>
                    <a:pt x="1124" y="129"/>
                  </a:cubicBezTo>
                  <a:cubicBezTo>
                    <a:pt x="1124" y="590"/>
                    <a:pt x="1124" y="590"/>
                    <a:pt x="1124" y="590"/>
                  </a:cubicBezTo>
                  <a:cubicBezTo>
                    <a:pt x="1585" y="590"/>
                    <a:pt x="1585" y="590"/>
                    <a:pt x="1585" y="590"/>
                  </a:cubicBezTo>
                  <a:cubicBezTo>
                    <a:pt x="1656" y="590"/>
                    <a:pt x="1714" y="648"/>
                    <a:pt x="1714" y="719"/>
                  </a:cubicBezTo>
                  <a:cubicBezTo>
                    <a:pt x="1714" y="995"/>
                    <a:pt x="1714" y="995"/>
                    <a:pt x="1714" y="995"/>
                  </a:cubicBezTo>
                  <a:cubicBezTo>
                    <a:pt x="1714" y="1066"/>
                    <a:pt x="1656" y="1124"/>
                    <a:pt x="1585" y="1124"/>
                  </a:cubicBezTo>
                  <a:cubicBezTo>
                    <a:pt x="1124" y="1124"/>
                    <a:pt x="1124" y="1124"/>
                    <a:pt x="1124" y="1124"/>
                  </a:cubicBezTo>
                  <a:cubicBezTo>
                    <a:pt x="1124" y="1585"/>
                    <a:pt x="1124" y="1585"/>
                    <a:pt x="1124" y="1585"/>
                  </a:cubicBezTo>
                  <a:cubicBezTo>
                    <a:pt x="1124" y="1656"/>
                    <a:pt x="1066" y="1714"/>
                    <a:pt x="995" y="1714"/>
                  </a:cubicBezTo>
                  <a:close/>
                  <a:moveTo>
                    <a:pt x="128" y="690"/>
                  </a:moveTo>
                  <a:cubicBezTo>
                    <a:pt x="112" y="690"/>
                    <a:pt x="100" y="703"/>
                    <a:pt x="100" y="719"/>
                  </a:cubicBezTo>
                  <a:cubicBezTo>
                    <a:pt x="100" y="995"/>
                    <a:pt x="100" y="995"/>
                    <a:pt x="100" y="995"/>
                  </a:cubicBezTo>
                  <a:cubicBezTo>
                    <a:pt x="100" y="1011"/>
                    <a:pt x="112" y="1024"/>
                    <a:pt x="128" y="1024"/>
                  </a:cubicBezTo>
                  <a:cubicBezTo>
                    <a:pt x="639" y="1024"/>
                    <a:pt x="639" y="1024"/>
                    <a:pt x="639" y="1024"/>
                  </a:cubicBezTo>
                  <a:cubicBezTo>
                    <a:pt x="667" y="1024"/>
                    <a:pt x="689" y="1047"/>
                    <a:pt x="689" y="1074"/>
                  </a:cubicBezTo>
                  <a:cubicBezTo>
                    <a:pt x="689" y="1585"/>
                    <a:pt x="689" y="1585"/>
                    <a:pt x="689" y="1585"/>
                  </a:cubicBezTo>
                  <a:cubicBezTo>
                    <a:pt x="689" y="1601"/>
                    <a:pt x="702" y="1614"/>
                    <a:pt x="718" y="1614"/>
                  </a:cubicBezTo>
                  <a:cubicBezTo>
                    <a:pt x="995" y="1614"/>
                    <a:pt x="995" y="1614"/>
                    <a:pt x="995" y="1614"/>
                  </a:cubicBezTo>
                  <a:cubicBezTo>
                    <a:pt x="1011" y="1614"/>
                    <a:pt x="1024" y="1601"/>
                    <a:pt x="1024" y="1585"/>
                  </a:cubicBezTo>
                  <a:cubicBezTo>
                    <a:pt x="1024" y="1074"/>
                    <a:pt x="1024" y="1074"/>
                    <a:pt x="1024" y="1074"/>
                  </a:cubicBezTo>
                  <a:cubicBezTo>
                    <a:pt x="1024" y="1047"/>
                    <a:pt x="1046" y="1024"/>
                    <a:pt x="1074" y="1024"/>
                  </a:cubicBezTo>
                  <a:cubicBezTo>
                    <a:pt x="1585" y="1024"/>
                    <a:pt x="1585" y="1024"/>
                    <a:pt x="1585" y="1024"/>
                  </a:cubicBezTo>
                  <a:cubicBezTo>
                    <a:pt x="1601" y="1024"/>
                    <a:pt x="1614" y="1011"/>
                    <a:pt x="1614" y="995"/>
                  </a:cubicBezTo>
                  <a:cubicBezTo>
                    <a:pt x="1614" y="719"/>
                    <a:pt x="1614" y="719"/>
                    <a:pt x="1614" y="719"/>
                  </a:cubicBezTo>
                  <a:cubicBezTo>
                    <a:pt x="1614" y="703"/>
                    <a:pt x="1601" y="690"/>
                    <a:pt x="1585" y="690"/>
                  </a:cubicBezTo>
                  <a:cubicBezTo>
                    <a:pt x="1074" y="690"/>
                    <a:pt x="1074" y="690"/>
                    <a:pt x="1074" y="690"/>
                  </a:cubicBezTo>
                  <a:cubicBezTo>
                    <a:pt x="1046" y="690"/>
                    <a:pt x="1024" y="667"/>
                    <a:pt x="1024" y="640"/>
                  </a:cubicBezTo>
                  <a:cubicBezTo>
                    <a:pt x="1024" y="129"/>
                    <a:pt x="1024" y="129"/>
                    <a:pt x="1024" y="129"/>
                  </a:cubicBezTo>
                  <a:cubicBezTo>
                    <a:pt x="1024" y="113"/>
                    <a:pt x="1011" y="100"/>
                    <a:pt x="995" y="100"/>
                  </a:cubicBezTo>
                  <a:cubicBezTo>
                    <a:pt x="718" y="100"/>
                    <a:pt x="718" y="100"/>
                    <a:pt x="718" y="100"/>
                  </a:cubicBezTo>
                  <a:cubicBezTo>
                    <a:pt x="702" y="100"/>
                    <a:pt x="689" y="113"/>
                    <a:pt x="689" y="129"/>
                  </a:cubicBezTo>
                  <a:cubicBezTo>
                    <a:pt x="689" y="640"/>
                    <a:pt x="689" y="640"/>
                    <a:pt x="689" y="640"/>
                  </a:cubicBezTo>
                  <a:cubicBezTo>
                    <a:pt x="689" y="667"/>
                    <a:pt x="667" y="690"/>
                    <a:pt x="639" y="690"/>
                  </a:cubicBezTo>
                  <a:lnTo>
                    <a:pt x="128" y="69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75" name="Group 181">
            <a:extLst>
              <a:ext uri="{FF2B5EF4-FFF2-40B4-BE49-F238E27FC236}">
                <a16:creationId xmlns:a16="http://schemas.microsoft.com/office/drawing/2014/main" id="{461EFC28-6A1F-DDB7-937F-18C25079AFD5}"/>
              </a:ext>
            </a:extLst>
          </p:cNvPr>
          <p:cNvGrpSpPr>
            <a:grpSpLocks noChangeAspect="1"/>
          </p:cNvGrpSpPr>
          <p:nvPr/>
        </p:nvGrpSpPr>
        <p:grpSpPr bwMode="auto">
          <a:xfrm>
            <a:off x="3953045" y="3263915"/>
            <a:ext cx="316250" cy="316470"/>
            <a:chOff x="1682" y="1"/>
            <a:chExt cx="4315" cy="4318"/>
          </a:xfrm>
          <a:solidFill>
            <a:srgbClr val="000000"/>
          </a:solidFill>
        </p:grpSpPr>
        <p:sp>
          <p:nvSpPr>
            <p:cNvPr id="277" name="Freeform 182">
              <a:extLst>
                <a:ext uri="{FF2B5EF4-FFF2-40B4-BE49-F238E27FC236}">
                  <a16:creationId xmlns:a16="http://schemas.microsoft.com/office/drawing/2014/main" id="{5D8C96BC-3534-81C5-02EC-3E55ED6E0ECE}"/>
                </a:ext>
              </a:extLst>
            </p:cNvPr>
            <p:cNvSpPr>
              <a:spLocks noEditPoints="1"/>
            </p:cNvSpPr>
            <p:nvPr/>
          </p:nvSpPr>
          <p:spPr bwMode="auto">
            <a:xfrm>
              <a:off x="1682" y="1"/>
              <a:ext cx="4315" cy="4318"/>
            </a:xfrm>
            <a:custGeom>
              <a:avLst/>
              <a:gdLst>
                <a:gd name="T0" fmla="*/ 1430 w 2860"/>
                <a:gd name="T1" fmla="*/ 2860 h 2860"/>
                <a:gd name="T2" fmla="*/ 873 w 2860"/>
                <a:gd name="T3" fmla="*/ 2748 h 2860"/>
                <a:gd name="T4" fmla="*/ 418 w 2860"/>
                <a:gd name="T5" fmla="*/ 2441 h 2860"/>
                <a:gd name="T6" fmla="*/ 112 w 2860"/>
                <a:gd name="T7" fmla="*/ 1987 h 2860"/>
                <a:gd name="T8" fmla="*/ 0 w 2860"/>
                <a:gd name="T9" fmla="*/ 1430 h 2860"/>
                <a:gd name="T10" fmla="*/ 112 w 2860"/>
                <a:gd name="T11" fmla="*/ 873 h 2860"/>
                <a:gd name="T12" fmla="*/ 418 w 2860"/>
                <a:gd name="T13" fmla="*/ 419 h 2860"/>
                <a:gd name="T14" fmla="*/ 873 w 2860"/>
                <a:gd name="T15" fmla="*/ 112 h 2860"/>
                <a:gd name="T16" fmla="*/ 1430 w 2860"/>
                <a:gd name="T17" fmla="*/ 0 h 2860"/>
                <a:gd name="T18" fmla="*/ 1986 w 2860"/>
                <a:gd name="T19" fmla="*/ 112 h 2860"/>
                <a:gd name="T20" fmla="*/ 2441 w 2860"/>
                <a:gd name="T21" fmla="*/ 419 h 2860"/>
                <a:gd name="T22" fmla="*/ 2747 w 2860"/>
                <a:gd name="T23" fmla="*/ 873 h 2860"/>
                <a:gd name="T24" fmla="*/ 2860 w 2860"/>
                <a:gd name="T25" fmla="*/ 1430 h 2860"/>
                <a:gd name="T26" fmla="*/ 2747 w 2860"/>
                <a:gd name="T27" fmla="*/ 1987 h 2860"/>
                <a:gd name="T28" fmla="*/ 2441 w 2860"/>
                <a:gd name="T29" fmla="*/ 2441 h 2860"/>
                <a:gd name="T30" fmla="*/ 1986 w 2860"/>
                <a:gd name="T31" fmla="*/ 2748 h 2860"/>
                <a:gd name="T32" fmla="*/ 1430 w 2860"/>
                <a:gd name="T33" fmla="*/ 2860 h 2860"/>
                <a:gd name="T34" fmla="*/ 1430 w 2860"/>
                <a:gd name="T35" fmla="*/ 100 h 2860"/>
                <a:gd name="T36" fmla="*/ 100 w 2860"/>
                <a:gd name="T37" fmla="*/ 1430 h 2860"/>
                <a:gd name="T38" fmla="*/ 1430 w 2860"/>
                <a:gd name="T39" fmla="*/ 2760 h 2860"/>
                <a:gd name="T40" fmla="*/ 2760 w 2860"/>
                <a:gd name="T41" fmla="*/ 1430 h 2860"/>
                <a:gd name="T42" fmla="*/ 1430 w 2860"/>
                <a:gd name="T43" fmla="*/ 100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0" h="2860">
                  <a:moveTo>
                    <a:pt x="1430" y="2860"/>
                  </a:moveTo>
                  <a:cubicBezTo>
                    <a:pt x="1237" y="2860"/>
                    <a:pt x="1049" y="2822"/>
                    <a:pt x="873" y="2748"/>
                  </a:cubicBezTo>
                  <a:cubicBezTo>
                    <a:pt x="703" y="2676"/>
                    <a:pt x="550" y="2572"/>
                    <a:pt x="418" y="2441"/>
                  </a:cubicBezTo>
                  <a:cubicBezTo>
                    <a:pt x="287" y="2310"/>
                    <a:pt x="184" y="2157"/>
                    <a:pt x="112" y="1987"/>
                  </a:cubicBezTo>
                  <a:cubicBezTo>
                    <a:pt x="37" y="1810"/>
                    <a:pt x="0" y="1623"/>
                    <a:pt x="0" y="1430"/>
                  </a:cubicBezTo>
                  <a:cubicBezTo>
                    <a:pt x="0" y="1237"/>
                    <a:pt x="37" y="1050"/>
                    <a:pt x="112" y="873"/>
                  </a:cubicBezTo>
                  <a:cubicBezTo>
                    <a:pt x="184" y="703"/>
                    <a:pt x="287" y="550"/>
                    <a:pt x="418" y="419"/>
                  </a:cubicBezTo>
                  <a:cubicBezTo>
                    <a:pt x="550" y="288"/>
                    <a:pt x="703" y="184"/>
                    <a:pt x="873" y="112"/>
                  </a:cubicBezTo>
                  <a:cubicBezTo>
                    <a:pt x="1049" y="38"/>
                    <a:pt x="1237" y="0"/>
                    <a:pt x="1430" y="0"/>
                  </a:cubicBezTo>
                  <a:cubicBezTo>
                    <a:pt x="1623" y="0"/>
                    <a:pt x="1810" y="38"/>
                    <a:pt x="1986" y="112"/>
                  </a:cubicBezTo>
                  <a:cubicBezTo>
                    <a:pt x="2156" y="184"/>
                    <a:pt x="2309" y="288"/>
                    <a:pt x="2441" y="419"/>
                  </a:cubicBezTo>
                  <a:cubicBezTo>
                    <a:pt x="2572" y="550"/>
                    <a:pt x="2675" y="703"/>
                    <a:pt x="2747" y="873"/>
                  </a:cubicBezTo>
                  <a:cubicBezTo>
                    <a:pt x="2822" y="1050"/>
                    <a:pt x="2860" y="1237"/>
                    <a:pt x="2860" y="1430"/>
                  </a:cubicBezTo>
                  <a:cubicBezTo>
                    <a:pt x="2860" y="1623"/>
                    <a:pt x="2822" y="1810"/>
                    <a:pt x="2747" y="1987"/>
                  </a:cubicBezTo>
                  <a:cubicBezTo>
                    <a:pt x="2675" y="2157"/>
                    <a:pt x="2572" y="2310"/>
                    <a:pt x="2441" y="2441"/>
                  </a:cubicBezTo>
                  <a:cubicBezTo>
                    <a:pt x="2309" y="2572"/>
                    <a:pt x="2156" y="2676"/>
                    <a:pt x="1986" y="2748"/>
                  </a:cubicBezTo>
                  <a:cubicBezTo>
                    <a:pt x="1810" y="2822"/>
                    <a:pt x="1623" y="2860"/>
                    <a:pt x="1430" y="2860"/>
                  </a:cubicBezTo>
                  <a:close/>
                  <a:moveTo>
                    <a:pt x="1430" y="100"/>
                  </a:moveTo>
                  <a:cubicBezTo>
                    <a:pt x="696" y="100"/>
                    <a:pt x="100" y="697"/>
                    <a:pt x="100" y="1430"/>
                  </a:cubicBezTo>
                  <a:cubicBezTo>
                    <a:pt x="100" y="2163"/>
                    <a:pt x="696" y="2760"/>
                    <a:pt x="1430" y="2760"/>
                  </a:cubicBezTo>
                  <a:cubicBezTo>
                    <a:pt x="2163" y="2760"/>
                    <a:pt x="2760" y="2163"/>
                    <a:pt x="2760" y="1430"/>
                  </a:cubicBezTo>
                  <a:cubicBezTo>
                    <a:pt x="2760" y="697"/>
                    <a:pt x="2163" y="100"/>
                    <a:pt x="1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78" name="Freeform 183">
              <a:extLst>
                <a:ext uri="{FF2B5EF4-FFF2-40B4-BE49-F238E27FC236}">
                  <a16:creationId xmlns:a16="http://schemas.microsoft.com/office/drawing/2014/main" id="{CE02CCB0-D9D5-BD44-1D58-06ED825FFA6C}"/>
                </a:ext>
              </a:extLst>
            </p:cNvPr>
            <p:cNvSpPr>
              <a:spLocks noEditPoints="1"/>
            </p:cNvSpPr>
            <p:nvPr/>
          </p:nvSpPr>
          <p:spPr bwMode="auto">
            <a:xfrm>
              <a:off x="3607" y="1052"/>
              <a:ext cx="463" cy="2116"/>
            </a:xfrm>
            <a:custGeom>
              <a:avLst/>
              <a:gdLst>
                <a:gd name="T0" fmla="*/ 0 w 463"/>
                <a:gd name="T1" fmla="*/ 0 h 2116"/>
                <a:gd name="T2" fmla="*/ 463 w 463"/>
                <a:gd name="T3" fmla="*/ 0 h 2116"/>
                <a:gd name="T4" fmla="*/ 463 w 463"/>
                <a:gd name="T5" fmla="*/ 391 h 2116"/>
                <a:gd name="T6" fmla="*/ 0 w 463"/>
                <a:gd name="T7" fmla="*/ 391 h 2116"/>
                <a:gd name="T8" fmla="*/ 0 w 463"/>
                <a:gd name="T9" fmla="*/ 0 h 2116"/>
                <a:gd name="T10" fmla="*/ 12 w 463"/>
                <a:gd name="T11" fmla="*/ 563 h 2116"/>
                <a:gd name="T12" fmla="*/ 453 w 463"/>
                <a:gd name="T13" fmla="*/ 563 h 2116"/>
                <a:gd name="T14" fmla="*/ 453 w 463"/>
                <a:gd name="T15" fmla="*/ 2116 h 2116"/>
                <a:gd name="T16" fmla="*/ 12 w 463"/>
                <a:gd name="T17" fmla="*/ 2116 h 2116"/>
                <a:gd name="T18" fmla="*/ 12 w 463"/>
                <a:gd name="T19" fmla="*/ 563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3" h="2116">
                  <a:moveTo>
                    <a:pt x="0" y="0"/>
                  </a:moveTo>
                  <a:lnTo>
                    <a:pt x="463" y="0"/>
                  </a:lnTo>
                  <a:lnTo>
                    <a:pt x="463" y="391"/>
                  </a:lnTo>
                  <a:lnTo>
                    <a:pt x="0" y="391"/>
                  </a:lnTo>
                  <a:lnTo>
                    <a:pt x="0" y="0"/>
                  </a:lnTo>
                  <a:close/>
                  <a:moveTo>
                    <a:pt x="12" y="563"/>
                  </a:moveTo>
                  <a:lnTo>
                    <a:pt x="453" y="563"/>
                  </a:lnTo>
                  <a:lnTo>
                    <a:pt x="453" y="2116"/>
                  </a:lnTo>
                  <a:lnTo>
                    <a:pt x="12" y="2116"/>
                  </a:lnTo>
                  <a:lnTo>
                    <a:pt x="12" y="5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06" name="Group 186">
            <a:extLst>
              <a:ext uri="{FF2B5EF4-FFF2-40B4-BE49-F238E27FC236}">
                <a16:creationId xmlns:a16="http://schemas.microsoft.com/office/drawing/2014/main" id="{4B3F0900-909A-9F9E-11E2-DA50A1FF692C}"/>
              </a:ext>
            </a:extLst>
          </p:cNvPr>
          <p:cNvGrpSpPr>
            <a:grpSpLocks noChangeAspect="1"/>
          </p:cNvGrpSpPr>
          <p:nvPr/>
        </p:nvGrpSpPr>
        <p:grpSpPr bwMode="auto">
          <a:xfrm>
            <a:off x="4770985" y="3263995"/>
            <a:ext cx="363653" cy="316310"/>
            <a:chOff x="1359" y="2"/>
            <a:chExt cx="4962" cy="4316"/>
          </a:xfrm>
          <a:solidFill>
            <a:srgbClr val="000000"/>
          </a:solidFill>
        </p:grpSpPr>
        <p:sp>
          <p:nvSpPr>
            <p:cNvPr id="321" name="Freeform 187">
              <a:extLst>
                <a:ext uri="{FF2B5EF4-FFF2-40B4-BE49-F238E27FC236}">
                  <a16:creationId xmlns:a16="http://schemas.microsoft.com/office/drawing/2014/main" id="{197CA533-969C-3AEA-A7E7-C8E9598A901C}"/>
                </a:ext>
              </a:extLst>
            </p:cNvPr>
            <p:cNvSpPr>
              <a:spLocks noEditPoints="1"/>
            </p:cNvSpPr>
            <p:nvPr/>
          </p:nvSpPr>
          <p:spPr bwMode="auto">
            <a:xfrm>
              <a:off x="1359" y="2"/>
              <a:ext cx="4962" cy="4316"/>
            </a:xfrm>
            <a:custGeom>
              <a:avLst/>
              <a:gdLst>
                <a:gd name="T0" fmla="*/ 2152 w 2904"/>
                <a:gd name="T1" fmla="*/ 2524 h 2524"/>
                <a:gd name="T2" fmla="*/ 752 w 2904"/>
                <a:gd name="T3" fmla="*/ 2524 h 2524"/>
                <a:gd name="T4" fmla="*/ 709 w 2904"/>
                <a:gd name="T5" fmla="*/ 2499 h 2524"/>
                <a:gd name="T6" fmla="*/ 9 w 2904"/>
                <a:gd name="T7" fmla="*/ 1287 h 2524"/>
                <a:gd name="T8" fmla="*/ 9 w 2904"/>
                <a:gd name="T9" fmla="*/ 1237 h 2524"/>
                <a:gd name="T10" fmla="*/ 709 w 2904"/>
                <a:gd name="T11" fmla="*/ 25 h 2524"/>
                <a:gd name="T12" fmla="*/ 752 w 2904"/>
                <a:gd name="T13" fmla="*/ 0 h 2524"/>
                <a:gd name="T14" fmla="*/ 2152 w 2904"/>
                <a:gd name="T15" fmla="*/ 0 h 2524"/>
                <a:gd name="T16" fmla="*/ 2195 w 2904"/>
                <a:gd name="T17" fmla="*/ 25 h 2524"/>
                <a:gd name="T18" fmla="*/ 2895 w 2904"/>
                <a:gd name="T19" fmla="*/ 1237 h 2524"/>
                <a:gd name="T20" fmla="*/ 2895 w 2904"/>
                <a:gd name="T21" fmla="*/ 1287 h 2524"/>
                <a:gd name="T22" fmla="*/ 2195 w 2904"/>
                <a:gd name="T23" fmla="*/ 2499 h 2524"/>
                <a:gd name="T24" fmla="*/ 2152 w 2904"/>
                <a:gd name="T25" fmla="*/ 2524 h 2524"/>
                <a:gd name="T26" fmla="*/ 781 w 2904"/>
                <a:gd name="T27" fmla="*/ 2424 h 2524"/>
                <a:gd name="T28" fmla="*/ 2123 w 2904"/>
                <a:gd name="T29" fmla="*/ 2424 h 2524"/>
                <a:gd name="T30" fmla="*/ 2794 w 2904"/>
                <a:gd name="T31" fmla="*/ 1262 h 2524"/>
                <a:gd name="T32" fmla="*/ 2123 w 2904"/>
                <a:gd name="T33" fmla="*/ 100 h 2524"/>
                <a:gd name="T34" fmla="*/ 781 w 2904"/>
                <a:gd name="T35" fmla="*/ 100 h 2524"/>
                <a:gd name="T36" fmla="*/ 110 w 2904"/>
                <a:gd name="T37" fmla="*/ 1262 h 2524"/>
                <a:gd name="T38" fmla="*/ 781 w 2904"/>
                <a:gd name="T39" fmla="*/ 2424 h 2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4" h="2524">
                  <a:moveTo>
                    <a:pt x="2152" y="2524"/>
                  </a:moveTo>
                  <a:cubicBezTo>
                    <a:pt x="752" y="2524"/>
                    <a:pt x="752" y="2524"/>
                    <a:pt x="752" y="2524"/>
                  </a:cubicBezTo>
                  <a:cubicBezTo>
                    <a:pt x="734" y="2524"/>
                    <a:pt x="718" y="2515"/>
                    <a:pt x="709" y="2499"/>
                  </a:cubicBezTo>
                  <a:cubicBezTo>
                    <a:pt x="9" y="1287"/>
                    <a:pt x="9" y="1287"/>
                    <a:pt x="9" y="1287"/>
                  </a:cubicBezTo>
                  <a:cubicBezTo>
                    <a:pt x="0" y="1272"/>
                    <a:pt x="0" y="1252"/>
                    <a:pt x="9" y="1237"/>
                  </a:cubicBezTo>
                  <a:cubicBezTo>
                    <a:pt x="709" y="25"/>
                    <a:pt x="709" y="25"/>
                    <a:pt x="709" y="25"/>
                  </a:cubicBezTo>
                  <a:cubicBezTo>
                    <a:pt x="718" y="9"/>
                    <a:pt x="734" y="0"/>
                    <a:pt x="752" y="0"/>
                  </a:cubicBezTo>
                  <a:cubicBezTo>
                    <a:pt x="2152" y="0"/>
                    <a:pt x="2152" y="0"/>
                    <a:pt x="2152" y="0"/>
                  </a:cubicBezTo>
                  <a:cubicBezTo>
                    <a:pt x="2170" y="0"/>
                    <a:pt x="2186" y="9"/>
                    <a:pt x="2195" y="25"/>
                  </a:cubicBezTo>
                  <a:cubicBezTo>
                    <a:pt x="2895" y="1237"/>
                    <a:pt x="2895" y="1237"/>
                    <a:pt x="2895" y="1237"/>
                  </a:cubicBezTo>
                  <a:cubicBezTo>
                    <a:pt x="2904" y="1252"/>
                    <a:pt x="2904" y="1272"/>
                    <a:pt x="2895" y="1287"/>
                  </a:cubicBezTo>
                  <a:cubicBezTo>
                    <a:pt x="2195" y="2499"/>
                    <a:pt x="2195" y="2499"/>
                    <a:pt x="2195" y="2499"/>
                  </a:cubicBezTo>
                  <a:cubicBezTo>
                    <a:pt x="2186" y="2515"/>
                    <a:pt x="2170" y="2524"/>
                    <a:pt x="2152" y="2524"/>
                  </a:cubicBezTo>
                  <a:close/>
                  <a:moveTo>
                    <a:pt x="781" y="2424"/>
                  </a:moveTo>
                  <a:cubicBezTo>
                    <a:pt x="2123" y="2424"/>
                    <a:pt x="2123" y="2424"/>
                    <a:pt x="2123" y="2424"/>
                  </a:cubicBezTo>
                  <a:cubicBezTo>
                    <a:pt x="2794" y="1262"/>
                    <a:pt x="2794" y="1262"/>
                    <a:pt x="2794" y="1262"/>
                  </a:cubicBezTo>
                  <a:cubicBezTo>
                    <a:pt x="2123" y="100"/>
                    <a:pt x="2123" y="100"/>
                    <a:pt x="2123" y="100"/>
                  </a:cubicBezTo>
                  <a:cubicBezTo>
                    <a:pt x="781" y="100"/>
                    <a:pt x="781" y="100"/>
                    <a:pt x="781" y="100"/>
                  </a:cubicBezTo>
                  <a:cubicBezTo>
                    <a:pt x="110" y="1262"/>
                    <a:pt x="110" y="1262"/>
                    <a:pt x="110" y="1262"/>
                  </a:cubicBezTo>
                  <a:lnTo>
                    <a:pt x="781" y="242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22" name="Freeform 188">
              <a:extLst>
                <a:ext uri="{FF2B5EF4-FFF2-40B4-BE49-F238E27FC236}">
                  <a16:creationId xmlns:a16="http://schemas.microsoft.com/office/drawing/2014/main" id="{690BB454-BDE7-4E95-5561-0E8A2440646F}"/>
                </a:ext>
              </a:extLst>
            </p:cNvPr>
            <p:cNvSpPr>
              <a:spLocks noEditPoints="1"/>
            </p:cNvSpPr>
            <p:nvPr/>
          </p:nvSpPr>
          <p:spPr bwMode="auto">
            <a:xfrm>
              <a:off x="2873" y="441"/>
              <a:ext cx="2402" cy="3380"/>
            </a:xfrm>
            <a:custGeom>
              <a:avLst/>
              <a:gdLst>
                <a:gd name="T0" fmla="*/ 683 w 1406"/>
                <a:gd name="T1" fmla="*/ 133 h 1976"/>
                <a:gd name="T2" fmla="*/ 766 w 1406"/>
                <a:gd name="T3" fmla="*/ 989 h 1976"/>
                <a:gd name="T4" fmla="*/ 801 w 1406"/>
                <a:gd name="T5" fmla="*/ 204 h 1976"/>
                <a:gd name="T6" fmla="*/ 901 w 1406"/>
                <a:gd name="T7" fmla="*/ 248 h 1976"/>
                <a:gd name="T8" fmla="*/ 1150 w 1406"/>
                <a:gd name="T9" fmla="*/ 1040 h 1976"/>
                <a:gd name="T10" fmla="*/ 1208 w 1406"/>
                <a:gd name="T11" fmla="*/ 1025 h 1976"/>
                <a:gd name="T12" fmla="*/ 1299 w 1406"/>
                <a:gd name="T13" fmla="*/ 1087 h 1976"/>
                <a:gd name="T14" fmla="*/ 990 w 1406"/>
                <a:gd name="T15" fmla="*/ 1695 h 1976"/>
                <a:gd name="T16" fmla="*/ 443 w 1406"/>
                <a:gd name="T17" fmla="*/ 1876 h 1976"/>
                <a:gd name="T18" fmla="*/ 101 w 1406"/>
                <a:gd name="T19" fmla="*/ 344 h 1976"/>
                <a:gd name="T20" fmla="*/ 212 w 1406"/>
                <a:gd name="T21" fmla="*/ 305 h 1976"/>
                <a:gd name="T22" fmla="*/ 240 w 1406"/>
                <a:gd name="T23" fmla="*/ 334 h 1976"/>
                <a:gd name="T24" fmla="*/ 322 w 1406"/>
                <a:gd name="T25" fmla="*/ 989 h 1976"/>
                <a:gd name="T26" fmla="*/ 323 w 1406"/>
                <a:gd name="T27" fmla="*/ 413 h 1976"/>
                <a:gd name="T28" fmla="*/ 353 w 1406"/>
                <a:gd name="T29" fmla="*/ 204 h 1976"/>
                <a:gd name="T30" fmla="*/ 462 w 1406"/>
                <a:gd name="T31" fmla="*/ 232 h 1976"/>
                <a:gd name="T32" fmla="*/ 544 w 1406"/>
                <a:gd name="T33" fmla="*/ 989 h 1976"/>
                <a:gd name="T34" fmla="*/ 581 w 1406"/>
                <a:gd name="T35" fmla="*/ 100 h 1976"/>
                <a:gd name="T36" fmla="*/ 646 w 1406"/>
                <a:gd name="T37" fmla="*/ 0 h 1976"/>
                <a:gd name="T38" fmla="*/ 490 w 1406"/>
                <a:gd name="T39" fmla="*/ 28 h 1976"/>
                <a:gd name="T40" fmla="*/ 433 w 1406"/>
                <a:gd name="T41" fmla="*/ 104 h 1976"/>
                <a:gd name="T42" fmla="*/ 268 w 1406"/>
                <a:gd name="T43" fmla="*/ 132 h 1976"/>
                <a:gd name="T44" fmla="*/ 212 w 1406"/>
                <a:gd name="T45" fmla="*/ 205 h 1976"/>
                <a:gd name="T46" fmla="*/ 20 w 1406"/>
                <a:gd name="T47" fmla="*/ 276 h 1976"/>
                <a:gd name="T48" fmla="*/ 1 w 1406"/>
                <a:gd name="T49" fmla="*/ 343 h 1976"/>
                <a:gd name="T50" fmla="*/ 442 w 1406"/>
                <a:gd name="T51" fmla="*/ 1976 h 1976"/>
                <a:gd name="T52" fmla="*/ 1078 w 1406"/>
                <a:gd name="T53" fmla="*/ 1742 h 1976"/>
                <a:gd name="T54" fmla="*/ 1394 w 1406"/>
                <a:gd name="T55" fmla="*/ 1058 h 1976"/>
                <a:gd name="T56" fmla="*/ 1254 w 1406"/>
                <a:gd name="T57" fmla="*/ 936 h 1976"/>
                <a:gd name="T58" fmla="*/ 1066 w 1406"/>
                <a:gd name="T59" fmla="*/ 985 h 1976"/>
                <a:gd name="T60" fmla="*/ 1001 w 1406"/>
                <a:gd name="T61" fmla="*/ 248 h 1976"/>
                <a:gd name="T62" fmla="*/ 987 w 1406"/>
                <a:gd name="T63" fmla="*/ 184 h 1976"/>
                <a:gd name="T64" fmla="*/ 801 w 1406"/>
                <a:gd name="T65" fmla="*/ 104 h 1976"/>
                <a:gd name="T66" fmla="*/ 740 w 1406"/>
                <a:gd name="T67" fmla="*/ 33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6" h="1976">
                  <a:moveTo>
                    <a:pt x="646" y="100"/>
                  </a:moveTo>
                  <a:cubicBezTo>
                    <a:pt x="671" y="100"/>
                    <a:pt x="683" y="111"/>
                    <a:pt x="683" y="133"/>
                  </a:cubicBezTo>
                  <a:cubicBezTo>
                    <a:pt x="683" y="989"/>
                    <a:pt x="683" y="989"/>
                    <a:pt x="683" y="989"/>
                  </a:cubicBezTo>
                  <a:cubicBezTo>
                    <a:pt x="766" y="989"/>
                    <a:pt x="766" y="989"/>
                    <a:pt x="766" y="989"/>
                  </a:cubicBezTo>
                  <a:cubicBezTo>
                    <a:pt x="766" y="239"/>
                    <a:pt x="766" y="239"/>
                    <a:pt x="766" y="239"/>
                  </a:cubicBezTo>
                  <a:cubicBezTo>
                    <a:pt x="766" y="220"/>
                    <a:pt x="781" y="204"/>
                    <a:pt x="801" y="204"/>
                  </a:cubicBezTo>
                  <a:cubicBezTo>
                    <a:pt x="864" y="204"/>
                    <a:pt x="864" y="204"/>
                    <a:pt x="864" y="204"/>
                  </a:cubicBezTo>
                  <a:cubicBezTo>
                    <a:pt x="899" y="204"/>
                    <a:pt x="901" y="246"/>
                    <a:pt x="901" y="248"/>
                  </a:cubicBezTo>
                  <a:cubicBezTo>
                    <a:pt x="901" y="1417"/>
                    <a:pt x="901" y="1417"/>
                    <a:pt x="901" y="1417"/>
                  </a:cubicBezTo>
                  <a:cubicBezTo>
                    <a:pt x="1150" y="1040"/>
                    <a:pt x="1150" y="1040"/>
                    <a:pt x="1150" y="1040"/>
                  </a:cubicBezTo>
                  <a:cubicBezTo>
                    <a:pt x="1158" y="1027"/>
                    <a:pt x="1172" y="1019"/>
                    <a:pt x="1187" y="1019"/>
                  </a:cubicBezTo>
                  <a:cubicBezTo>
                    <a:pt x="1194" y="1019"/>
                    <a:pt x="1201" y="1021"/>
                    <a:pt x="1208" y="1025"/>
                  </a:cubicBezTo>
                  <a:cubicBezTo>
                    <a:pt x="1277" y="1061"/>
                    <a:pt x="1277" y="1061"/>
                    <a:pt x="1277" y="1061"/>
                  </a:cubicBezTo>
                  <a:cubicBezTo>
                    <a:pt x="1287" y="1066"/>
                    <a:pt x="1295" y="1076"/>
                    <a:pt x="1299" y="1087"/>
                  </a:cubicBezTo>
                  <a:cubicBezTo>
                    <a:pt x="1302" y="1099"/>
                    <a:pt x="1301" y="1111"/>
                    <a:pt x="1296" y="1121"/>
                  </a:cubicBezTo>
                  <a:cubicBezTo>
                    <a:pt x="990" y="1695"/>
                    <a:pt x="990" y="1695"/>
                    <a:pt x="990" y="1695"/>
                  </a:cubicBezTo>
                  <a:cubicBezTo>
                    <a:pt x="930" y="1807"/>
                    <a:pt x="814" y="1876"/>
                    <a:pt x="686" y="1876"/>
                  </a:cubicBezTo>
                  <a:cubicBezTo>
                    <a:pt x="443" y="1876"/>
                    <a:pt x="443" y="1876"/>
                    <a:pt x="443" y="1876"/>
                  </a:cubicBezTo>
                  <a:cubicBezTo>
                    <a:pt x="254" y="1876"/>
                    <a:pt x="100" y="1722"/>
                    <a:pt x="100" y="1532"/>
                  </a:cubicBezTo>
                  <a:cubicBezTo>
                    <a:pt x="101" y="344"/>
                    <a:pt x="101" y="344"/>
                    <a:pt x="101" y="344"/>
                  </a:cubicBezTo>
                  <a:cubicBezTo>
                    <a:pt x="101" y="343"/>
                    <a:pt x="106" y="305"/>
                    <a:pt x="138" y="305"/>
                  </a:cubicBezTo>
                  <a:cubicBezTo>
                    <a:pt x="212" y="305"/>
                    <a:pt x="212" y="305"/>
                    <a:pt x="212" y="305"/>
                  </a:cubicBezTo>
                  <a:cubicBezTo>
                    <a:pt x="220" y="305"/>
                    <a:pt x="227" y="308"/>
                    <a:pt x="232" y="314"/>
                  </a:cubicBezTo>
                  <a:cubicBezTo>
                    <a:pt x="237" y="319"/>
                    <a:pt x="240" y="326"/>
                    <a:pt x="240" y="334"/>
                  </a:cubicBezTo>
                  <a:cubicBezTo>
                    <a:pt x="240" y="989"/>
                    <a:pt x="240" y="989"/>
                    <a:pt x="240" y="989"/>
                  </a:cubicBezTo>
                  <a:cubicBezTo>
                    <a:pt x="322" y="989"/>
                    <a:pt x="322" y="989"/>
                    <a:pt x="322" y="989"/>
                  </a:cubicBezTo>
                  <a:cubicBezTo>
                    <a:pt x="323" y="413"/>
                    <a:pt x="323" y="413"/>
                    <a:pt x="323" y="413"/>
                  </a:cubicBezTo>
                  <a:cubicBezTo>
                    <a:pt x="323" y="413"/>
                    <a:pt x="323" y="413"/>
                    <a:pt x="323" y="413"/>
                  </a:cubicBezTo>
                  <a:cubicBezTo>
                    <a:pt x="323" y="237"/>
                    <a:pt x="323" y="237"/>
                    <a:pt x="323" y="237"/>
                  </a:cubicBezTo>
                  <a:cubicBezTo>
                    <a:pt x="323" y="206"/>
                    <a:pt x="335" y="204"/>
                    <a:pt x="353" y="204"/>
                  </a:cubicBezTo>
                  <a:cubicBezTo>
                    <a:pt x="433" y="204"/>
                    <a:pt x="433" y="204"/>
                    <a:pt x="433" y="204"/>
                  </a:cubicBezTo>
                  <a:cubicBezTo>
                    <a:pt x="449" y="204"/>
                    <a:pt x="462" y="217"/>
                    <a:pt x="462" y="232"/>
                  </a:cubicBezTo>
                  <a:cubicBezTo>
                    <a:pt x="462" y="989"/>
                    <a:pt x="462" y="989"/>
                    <a:pt x="462" y="989"/>
                  </a:cubicBezTo>
                  <a:cubicBezTo>
                    <a:pt x="544" y="989"/>
                    <a:pt x="544" y="989"/>
                    <a:pt x="544" y="989"/>
                  </a:cubicBezTo>
                  <a:cubicBezTo>
                    <a:pt x="544" y="133"/>
                    <a:pt x="544" y="133"/>
                    <a:pt x="544" y="133"/>
                  </a:cubicBezTo>
                  <a:cubicBezTo>
                    <a:pt x="544" y="105"/>
                    <a:pt x="554" y="100"/>
                    <a:pt x="581" y="100"/>
                  </a:cubicBezTo>
                  <a:cubicBezTo>
                    <a:pt x="646" y="100"/>
                    <a:pt x="646" y="100"/>
                    <a:pt x="646" y="100"/>
                  </a:cubicBezTo>
                  <a:moveTo>
                    <a:pt x="646" y="0"/>
                  </a:moveTo>
                  <a:cubicBezTo>
                    <a:pt x="581" y="0"/>
                    <a:pt x="581" y="0"/>
                    <a:pt x="581" y="0"/>
                  </a:cubicBezTo>
                  <a:cubicBezTo>
                    <a:pt x="555" y="0"/>
                    <a:pt x="520" y="3"/>
                    <a:pt x="490" y="28"/>
                  </a:cubicBezTo>
                  <a:cubicBezTo>
                    <a:pt x="466" y="47"/>
                    <a:pt x="452" y="73"/>
                    <a:pt x="446" y="105"/>
                  </a:cubicBezTo>
                  <a:cubicBezTo>
                    <a:pt x="442" y="104"/>
                    <a:pt x="438" y="104"/>
                    <a:pt x="433" y="104"/>
                  </a:cubicBezTo>
                  <a:cubicBezTo>
                    <a:pt x="353" y="104"/>
                    <a:pt x="353" y="104"/>
                    <a:pt x="353" y="104"/>
                  </a:cubicBezTo>
                  <a:cubicBezTo>
                    <a:pt x="339" y="104"/>
                    <a:pt x="301" y="104"/>
                    <a:pt x="268" y="132"/>
                  </a:cubicBezTo>
                  <a:cubicBezTo>
                    <a:pt x="251" y="146"/>
                    <a:pt x="233" y="169"/>
                    <a:pt x="226" y="206"/>
                  </a:cubicBezTo>
                  <a:cubicBezTo>
                    <a:pt x="221" y="206"/>
                    <a:pt x="217" y="205"/>
                    <a:pt x="212" y="205"/>
                  </a:cubicBezTo>
                  <a:cubicBezTo>
                    <a:pt x="138" y="205"/>
                    <a:pt x="138" y="205"/>
                    <a:pt x="138" y="205"/>
                  </a:cubicBezTo>
                  <a:cubicBezTo>
                    <a:pt x="88" y="205"/>
                    <a:pt x="44" y="232"/>
                    <a:pt x="20" y="276"/>
                  </a:cubicBezTo>
                  <a:cubicBezTo>
                    <a:pt x="6" y="301"/>
                    <a:pt x="2" y="325"/>
                    <a:pt x="2" y="334"/>
                  </a:cubicBezTo>
                  <a:cubicBezTo>
                    <a:pt x="1" y="337"/>
                    <a:pt x="1" y="340"/>
                    <a:pt x="1" y="343"/>
                  </a:cubicBezTo>
                  <a:cubicBezTo>
                    <a:pt x="0" y="1532"/>
                    <a:pt x="0" y="1532"/>
                    <a:pt x="0" y="1532"/>
                  </a:cubicBezTo>
                  <a:cubicBezTo>
                    <a:pt x="0" y="1776"/>
                    <a:pt x="199" y="1975"/>
                    <a:pt x="442" y="1976"/>
                  </a:cubicBezTo>
                  <a:cubicBezTo>
                    <a:pt x="686" y="1976"/>
                    <a:pt x="686" y="1976"/>
                    <a:pt x="686" y="1976"/>
                  </a:cubicBezTo>
                  <a:cubicBezTo>
                    <a:pt x="851" y="1976"/>
                    <a:pt x="1001" y="1886"/>
                    <a:pt x="1078" y="1742"/>
                  </a:cubicBezTo>
                  <a:cubicBezTo>
                    <a:pt x="1384" y="1169"/>
                    <a:pt x="1384" y="1169"/>
                    <a:pt x="1384" y="1169"/>
                  </a:cubicBezTo>
                  <a:cubicBezTo>
                    <a:pt x="1402" y="1135"/>
                    <a:pt x="1406" y="1094"/>
                    <a:pt x="1394" y="1058"/>
                  </a:cubicBezTo>
                  <a:cubicBezTo>
                    <a:pt x="1383" y="1021"/>
                    <a:pt x="1357" y="990"/>
                    <a:pt x="1323" y="972"/>
                  </a:cubicBezTo>
                  <a:cubicBezTo>
                    <a:pt x="1254" y="936"/>
                    <a:pt x="1254" y="936"/>
                    <a:pt x="1254" y="936"/>
                  </a:cubicBezTo>
                  <a:cubicBezTo>
                    <a:pt x="1233" y="925"/>
                    <a:pt x="1210" y="919"/>
                    <a:pt x="1187" y="919"/>
                  </a:cubicBezTo>
                  <a:cubicBezTo>
                    <a:pt x="1138" y="919"/>
                    <a:pt x="1093" y="944"/>
                    <a:pt x="1066" y="985"/>
                  </a:cubicBezTo>
                  <a:cubicBezTo>
                    <a:pt x="1001" y="1084"/>
                    <a:pt x="1001" y="1084"/>
                    <a:pt x="1001" y="1084"/>
                  </a:cubicBezTo>
                  <a:cubicBezTo>
                    <a:pt x="1001" y="248"/>
                    <a:pt x="1001" y="248"/>
                    <a:pt x="1001" y="248"/>
                  </a:cubicBezTo>
                  <a:cubicBezTo>
                    <a:pt x="1001" y="247"/>
                    <a:pt x="1001" y="246"/>
                    <a:pt x="1001" y="245"/>
                  </a:cubicBezTo>
                  <a:cubicBezTo>
                    <a:pt x="1001" y="235"/>
                    <a:pt x="999" y="211"/>
                    <a:pt x="987" y="184"/>
                  </a:cubicBezTo>
                  <a:cubicBezTo>
                    <a:pt x="964" y="134"/>
                    <a:pt x="918" y="104"/>
                    <a:pt x="864" y="104"/>
                  </a:cubicBezTo>
                  <a:cubicBezTo>
                    <a:pt x="801" y="104"/>
                    <a:pt x="801" y="104"/>
                    <a:pt x="801" y="104"/>
                  </a:cubicBezTo>
                  <a:cubicBezTo>
                    <a:pt x="794" y="104"/>
                    <a:pt x="787" y="105"/>
                    <a:pt x="781" y="106"/>
                  </a:cubicBezTo>
                  <a:cubicBezTo>
                    <a:pt x="775" y="77"/>
                    <a:pt x="762" y="52"/>
                    <a:pt x="740" y="33"/>
                  </a:cubicBezTo>
                  <a:cubicBezTo>
                    <a:pt x="723" y="18"/>
                    <a:pt x="693" y="0"/>
                    <a:pt x="64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81" name="Group 196">
            <a:extLst>
              <a:ext uri="{FF2B5EF4-FFF2-40B4-BE49-F238E27FC236}">
                <a16:creationId xmlns:a16="http://schemas.microsoft.com/office/drawing/2014/main" id="{CB0343BB-EE60-0342-20CD-E7480FFB6A0D}"/>
              </a:ext>
            </a:extLst>
          </p:cNvPr>
          <p:cNvGrpSpPr>
            <a:grpSpLocks noChangeAspect="1"/>
          </p:cNvGrpSpPr>
          <p:nvPr/>
        </p:nvGrpSpPr>
        <p:grpSpPr bwMode="auto">
          <a:xfrm>
            <a:off x="7304578" y="3251769"/>
            <a:ext cx="356548" cy="340765"/>
            <a:chOff x="1581" y="1"/>
            <a:chExt cx="4518" cy="4318"/>
          </a:xfrm>
          <a:solidFill>
            <a:srgbClr val="000000"/>
          </a:solidFill>
        </p:grpSpPr>
        <p:sp>
          <p:nvSpPr>
            <p:cNvPr id="383" name="Freeform 197">
              <a:extLst>
                <a:ext uri="{FF2B5EF4-FFF2-40B4-BE49-F238E27FC236}">
                  <a16:creationId xmlns:a16="http://schemas.microsoft.com/office/drawing/2014/main" id="{F0D222CE-24C6-37C5-C354-B626279F62AC}"/>
                </a:ext>
              </a:extLst>
            </p:cNvPr>
            <p:cNvSpPr>
              <a:spLocks/>
            </p:cNvSpPr>
            <p:nvPr/>
          </p:nvSpPr>
          <p:spPr bwMode="auto">
            <a:xfrm>
              <a:off x="1581" y="4190"/>
              <a:ext cx="4518" cy="129"/>
            </a:xfrm>
            <a:custGeom>
              <a:avLst/>
              <a:gdLst>
                <a:gd name="T0" fmla="*/ 3472 w 3522"/>
                <a:gd name="T1" fmla="*/ 0 h 100"/>
                <a:gd name="T2" fmla="*/ 50 w 3522"/>
                <a:gd name="T3" fmla="*/ 0 h 100"/>
                <a:gd name="T4" fmla="*/ 0 w 3522"/>
                <a:gd name="T5" fmla="*/ 50 h 100"/>
                <a:gd name="T6" fmla="*/ 50 w 3522"/>
                <a:gd name="T7" fmla="*/ 100 h 100"/>
                <a:gd name="T8" fmla="*/ 3472 w 3522"/>
                <a:gd name="T9" fmla="*/ 100 h 100"/>
                <a:gd name="T10" fmla="*/ 3522 w 3522"/>
                <a:gd name="T11" fmla="*/ 50 h 100"/>
                <a:gd name="T12" fmla="*/ 3472 w 352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22" h="100">
                  <a:moveTo>
                    <a:pt x="3472" y="0"/>
                  </a:moveTo>
                  <a:cubicBezTo>
                    <a:pt x="50" y="0"/>
                    <a:pt x="50" y="0"/>
                    <a:pt x="50" y="0"/>
                  </a:cubicBezTo>
                  <a:cubicBezTo>
                    <a:pt x="22" y="0"/>
                    <a:pt x="0" y="23"/>
                    <a:pt x="0" y="50"/>
                  </a:cubicBezTo>
                  <a:cubicBezTo>
                    <a:pt x="0" y="78"/>
                    <a:pt x="22" y="100"/>
                    <a:pt x="50" y="100"/>
                  </a:cubicBezTo>
                  <a:cubicBezTo>
                    <a:pt x="3472" y="100"/>
                    <a:pt x="3472" y="100"/>
                    <a:pt x="3472" y="100"/>
                  </a:cubicBezTo>
                  <a:cubicBezTo>
                    <a:pt x="3500" y="100"/>
                    <a:pt x="3522" y="78"/>
                    <a:pt x="3522" y="50"/>
                  </a:cubicBezTo>
                  <a:cubicBezTo>
                    <a:pt x="3522" y="23"/>
                    <a:pt x="3500" y="0"/>
                    <a:pt x="347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4" name="Freeform 198">
              <a:extLst>
                <a:ext uri="{FF2B5EF4-FFF2-40B4-BE49-F238E27FC236}">
                  <a16:creationId xmlns:a16="http://schemas.microsoft.com/office/drawing/2014/main" id="{08335E69-F5A3-FE7D-4D8B-4201D9A1EB47}"/>
                </a:ext>
              </a:extLst>
            </p:cNvPr>
            <p:cNvSpPr>
              <a:spLocks/>
            </p:cNvSpPr>
            <p:nvPr/>
          </p:nvSpPr>
          <p:spPr bwMode="auto">
            <a:xfrm>
              <a:off x="2774" y="1"/>
              <a:ext cx="2132" cy="3870"/>
            </a:xfrm>
            <a:custGeom>
              <a:avLst/>
              <a:gdLst>
                <a:gd name="T0" fmla="*/ 50 w 1662"/>
                <a:gd name="T1" fmla="*/ 3015 h 3015"/>
                <a:gd name="T2" fmla="*/ 100 w 1662"/>
                <a:gd name="T3" fmla="*/ 2965 h 3015"/>
                <a:gd name="T4" fmla="*/ 100 w 1662"/>
                <a:gd name="T5" fmla="*/ 454 h 3015"/>
                <a:gd name="T6" fmla="*/ 1562 w 1662"/>
                <a:gd name="T7" fmla="*/ 454 h 3015"/>
                <a:gd name="T8" fmla="*/ 1562 w 1662"/>
                <a:gd name="T9" fmla="*/ 2965 h 3015"/>
                <a:gd name="T10" fmla="*/ 1612 w 1662"/>
                <a:gd name="T11" fmla="*/ 3015 h 3015"/>
                <a:gd name="T12" fmla="*/ 1662 w 1662"/>
                <a:gd name="T13" fmla="*/ 2965 h 3015"/>
                <a:gd name="T14" fmla="*/ 1662 w 1662"/>
                <a:gd name="T15" fmla="*/ 404 h 3015"/>
                <a:gd name="T16" fmla="*/ 1612 w 1662"/>
                <a:gd name="T17" fmla="*/ 354 h 3015"/>
                <a:gd name="T18" fmla="*/ 881 w 1662"/>
                <a:gd name="T19" fmla="*/ 354 h 3015"/>
                <a:gd name="T20" fmla="*/ 881 w 1662"/>
                <a:gd name="T21" fmla="*/ 50 h 3015"/>
                <a:gd name="T22" fmla="*/ 831 w 1662"/>
                <a:gd name="T23" fmla="*/ 0 h 3015"/>
                <a:gd name="T24" fmla="*/ 781 w 1662"/>
                <a:gd name="T25" fmla="*/ 50 h 3015"/>
                <a:gd name="T26" fmla="*/ 781 w 1662"/>
                <a:gd name="T27" fmla="*/ 354 h 3015"/>
                <a:gd name="T28" fmla="*/ 50 w 1662"/>
                <a:gd name="T29" fmla="*/ 354 h 3015"/>
                <a:gd name="T30" fmla="*/ 0 w 1662"/>
                <a:gd name="T31" fmla="*/ 404 h 3015"/>
                <a:gd name="T32" fmla="*/ 0 w 1662"/>
                <a:gd name="T33" fmla="*/ 2965 h 3015"/>
                <a:gd name="T34" fmla="*/ 50 w 1662"/>
                <a:gd name="T35" fmla="*/ 3015 h 3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2" h="3015">
                  <a:moveTo>
                    <a:pt x="50" y="3015"/>
                  </a:moveTo>
                  <a:cubicBezTo>
                    <a:pt x="78" y="3015"/>
                    <a:pt x="100" y="2992"/>
                    <a:pt x="100" y="2965"/>
                  </a:cubicBezTo>
                  <a:cubicBezTo>
                    <a:pt x="100" y="454"/>
                    <a:pt x="100" y="454"/>
                    <a:pt x="100" y="454"/>
                  </a:cubicBezTo>
                  <a:cubicBezTo>
                    <a:pt x="1562" y="454"/>
                    <a:pt x="1562" y="454"/>
                    <a:pt x="1562" y="454"/>
                  </a:cubicBezTo>
                  <a:cubicBezTo>
                    <a:pt x="1562" y="2965"/>
                    <a:pt x="1562" y="2965"/>
                    <a:pt x="1562" y="2965"/>
                  </a:cubicBezTo>
                  <a:cubicBezTo>
                    <a:pt x="1562" y="2992"/>
                    <a:pt x="1584" y="3015"/>
                    <a:pt x="1612" y="3015"/>
                  </a:cubicBezTo>
                  <a:cubicBezTo>
                    <a:pt x="1639" y="3015"/>
                    <a:pt x="1662" y="2992"/>
                    <a:pt x="1662" y="2965"/>
                  </a:cubicBezTo>
                  <a:cubicBezTo>
                    <a:pt x="1662" y="404"/>
                    <a:pt x="1662" y="404"/>
                    <a:pt x="1662" y="404"/>
                  </a:cubicBezTo>
                  <a:cubicBezTo>
                    <a:pt x="1662" y="377"/>
                    <a:pt x="1639" y="354"/>
                    <a:pt x="1612" y="354"/>
                  </a:cubicBezTo>
                  <a:cubicBezTo>
                    <a:pt x="881" y="354"/>
                    <a:pt x="881" y="354"/>
                    <a:pt x="881" y="354"/>
                  </a:cubicBezTo>
                  <a:cubicBezTo>
                    <a:pt x="881" y="50"/>
                    <a:pt x="881" y="50"/>
                    <a:pt x="881" y="50"/>
                  </a:cubicBezTo>
                  <a:cubicBezTo>
                    <a:pt x="881" y="22"/>
                    <a:pt x="859" y="0"/>
                    <a:pt x="831" y="0"/>
                  </a:cubicBezTo>
                  <a:cubicBezTo>
                    <a:pt x="803" y="0"/>
                    <a:pt x="781" y="22"/>
                    <a:pt x="781" y="50"/>
                  </a:cubicBezTo>
                  <a:cubicBezTo>
                    <a:pt x="781" y="354"/>
                    <a:pt x="781" y="354"/>
                    <a:pt x="781" y="354"/>
                  </a:cubicBezTo>
                  <a:cubicBezTo>
                    <a:pt x="50" y="354"/>
                    <a:pt x="50" y="354"/>
                    <a:pt x="50" y="354"/>
                  </a:cubicBezTo>
                  <a:cubicBezTo>
                    <a:pt x="23" y="354"/>
                    <a:pt x="0" y="377"/>
                    <a:pt x="0" y="404"/>
                  </a:cubicBezTo>
                  <a:cubicBezTo>
                    <a:pt x="0" y="2965"/>
                    <a:pt x="0" y="2965"/>
                    <a:pt x="0" y="2965"/>
                  </a:cubicBezTo>
                  <a:cubicBezTo>
                    <a:pt x="0" y="2992"/>
                    <a:pt x="23" y="3015"/>
                    <a:pt x="50" y="301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5" name="Freeform 199">
              <a:extLst>
                <a:ext uri="{FF2B5EF4-FFF2-40B4-BE49-F238E27FC236}">
                  <a16:creationId xmlns:a16="http://schemas.microsoft.com/office/drawing/2014/main" id="{7947DC14-7340-6E30-3F8B-A5F0B6F4A52C}"/>
                </a:ext>
              </a:extLst>
            </p:cNvPr>
            <p:cNvSpPr>
              <a:spLocks/>
            </p:cNvSpPr>
            <p:nvPr/>
          </p:nvSpPr>
          <p:spPr bwMode="auto">
            <a:xfrm>
              <a:off x="3546" y="934"/>
              <a:ext cx="588" cy="588"/>
            </a:xfrm>
            <a:custGeom>
              <a:avLst/>
              <a:gdLst>
                <a:gd name="T0" fmla="*/ 279 w 458"/>
                <a:gd name="T1" fmla="*/ 408 h 458"/>
                <a:gd name="T2" fmla="*/ 279 w 458"/>
                <a:gd name="T3" fmla="*/ 279 h 458"/>
                <a:gd name="T4" fmla="*/ 408 w 458"/>
                <a:gd name="T5" fmla="*/ 279 h 458"/>
                <a:gd name="T6" fmla="*/ 458 w 458"/>
                <a:gd name="T7" fmla="*/ 229 h 458"/>
                <a:gd name="T8" fmla="*/ 408 w 458"/>
                <a:gd name="T9" fmla="*/ 179 h 458"/>
                <a:gd name="T10" fmla="*/ 279 w 458"/>
                <a:gd name="T11" fmla="*/ 179 h 458"/>
                <a:gd name="T12" fmla="*/ 279 w 458"/>
                <a:gd name="T13" fmla="*/ 50 h 458"/>
                <a:gd name="T14" fmla="*/ 229 w 458"/>
                <a:gd name="T15" fmla="*/ 0 h 458"/>
                <a:gd name="T16" fmla="*/ 179 w 458"/>
                <a:gd name="T17" fmla="*/ 50 h 458"/>
                <a:gd name="T18" fmla="*/ 179 w 458"/>
                <a:gd name="T19" fmla="*/ 179 h 458"/>
                <a:gd name="T20" fmla="*/ 50 w 458"/>
                <a:gd name="T21" fmla="*/ 179 h 458"/>
                <a:gd name="T22" fmla="*/ 0 w 458"/>
                <a:gd name="T23" fmla="*/ 229 h 458"/>
                <a:gd name="T24" fmla="*/ 50 w 458"/>
                <a:gd name="T25" fmla="*/ 279 h 458"/>
                <a:gd name="T26" fmla="*/ 179 w 458"/>
                <a:gd name="T27" fmla="*/ 279 h 458"/>
                <a:gd name="T28" fmla="*/ 179 w 458"/>
                <a:gd name="T29" fmla="*/ 408 h 458"/>
                <a:gd name="T30" fmla="*/ 229 w 458"/>
                <a:gd name="T31" fmla="*/ 458 h 458"/>
                <a:gd name="T32" fmla="*/ 279 w 458"/>
                <a:gd name="T33" fmla="*/ 40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8" h="458">
                  <a:moveTo>
                    <a:pt x="279" y="408"/>
                  </a:moveTo>
                  <a:cubicBezTo>
                    <a:pt x="279" y="279"/>
                    <a:pt x="279" y="279"/>
                    <a:pt x="279" y="279"/>
                  </a:cubicBezTo>
                  <a:cubicBezTo>
                    <a:pt x="408" y="279"/>
                    <a:pt x="408" y="279"/>
                    <a:pt x="408" y="279"/>
                  </a:cubicBezTo>
                  <a:cubicBezTo>
                    <a:pt x="436" y="279"/>
                    <a:pt x="458" y="256"/>
                    <a:pt x="458" y="229"/>
                  </a:cubicBezTo>
                  <a:cubicBezTo>
                    <a:pt x="458" y="201"/>
                    <a:pt x="436" y="179"/>
                    <a:pt x="408" y="179"/>
                  </a:cubicBezTo>
                  <a:cubicBezTo>
                    <a:pt x="279" y="179"/>
                    <a:pt x="279" y="179"/>
                    <a:pt x="279" y="179"/>
                  </a:cubicBezTo>
                  <a:cubicBezTo>
                    <a:pt x="279" y="50"/>
                    <a:pt x="279" y="50"/>
                    <a:pt x="279" y="50"/>
                  </a:cubicBezTo>
                  <a:cubicBezTo>
                    <a:pt x="279" y="22"/>
                    <a:pt x="257" y="0"/>
                    <a:pt x="229" y="0"/>
                  </a:cubicBezTo>
                  <a:cubicBezTo>
                    <a:pt x="201" y="0"/>
                    <a:pt x="179" y="22"/>
                    <a:pt x="179" y="50"/>
                  </a:cubicBezTo>
                  <a:cubicBezTo>
                    <a:pt x="179" y="179"/>
                    <a:pt x="179" y="179"/>
                    <a:pt x="179" y="179"/>
                  </a:cubicBezTo>
                  <a:cubicBezTo>
                    <a:pt x="50" y="179"/>
                    <a:pt x="50" y="179"/>
                    <a:pt x="50" y="179"/>
                  </a:cubicBezTo>
                  <a:cubicBezTo>
                    <a:pt x="22" y="179"/>
                    <a:pt x="0" y="201"/>
                    <a:pt x="0" y="229"/>
                  </a:cubicBezTo>
                  <a:cubicBezTo>
                    <a:pt x="0" y="256"/>
                    <a:pt x="22" y="279"/>
                    <a:pt x="50" y="279"/>
                  </a:cubicBezTo>
                  <a:cubicBezTo>
                    <a:pt x="179" y="279"/>
                    <a:pt x="179" y="279"/>
                    <a:pt x="179" y="279"/>
                  </a:cubicBezTo>
                  <a:cubicBezTo>
                    <a:pt x="179" y="408"/>
                    <a:pt x="179" y="408"/>
                    <a:pt x="179" y="408"/>
                  </a:cubicBezTo>
                  <a:cubicBezTo>
                    <a:pt x="179" y="435"/>
                    <a:pt x="201" y="458"/>
                    <a:pt x="229" y="458"/>
                  </a:cubicBezTo>
                  <a:cubicBezTo>
                    <a:pt x="257" y="458"/>
                    <a:pt x="279" y="435"/>
                    <a:pt x="279" y="40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6" name="Freeform 200">
              <a:extLst>
                <a:ext uri="{FF2B5EF4-FFF2-40B4-BE49-F238E27FC236}">
                  <a16:creationId xmlns:a16="http://schemas.microsoft.com/office/drawing/2014/main" id="{002C598C-4058-48E5-214E-7F911D8542E4}"/>
                </a:ext>
              </a:extLst>
            </p:cNvPr>
            <p:cNvSpPr>
              <a:spLocks/>
            </p:cNvSpPr>
            <p:nvPr/>
          </p:nvSpPr>
          <p:spPr bwMode="auto">
            <a:xfrm>
              <a:off x="3181" y="2372"/>
              <a:ext cx="1318" cy="128"/>
            </a:xfrm>
            <a:custGeom>
              <a:avLst/>
              <a:gdLst>
                <a:gd name="T0" fmla="*/ 978 w 1028"/>
                <a:gd name="T1" fmla="*/ 0 h 100"/>
                <a:gd name="T2" fmla="*/ 50 w 1028"/>
                <a:gd name="T3" fmla="*/ 0 h 100"/>
                <a:gd name="T4" fmla="*/ 0 w 1028"/>
                <a:gd name="T5" fmla="*/ 50 h 100"/>
                <a:gd name="T6" fmla="*/ 50 w 1028"/>
                <a:gd name="T7" fmla="*/ 100 h 100"/>
                <a:gd name="T8" fmla="*/ 978 w 1028"/>
                <a:gd name="T9" fmla="*/ 100 h 100"/>
                <a:gd name="T10" fmla="*/ 1028 w 1028"/>
                <a:gd name="T11" fmla="*/ 50 h 100"/>
                <a:gd name="T12" fmla="*/ 978 w 102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028" h="100">
                  <a:moveTo>
                    <a:pt x="978" y="0"/>
                  </a:moveTo>
                  <a:cubicBezTo>
                    <a:pt x="50" y="0"/>
                    <a:pt x="50" y="0"/>
                    <a:pt x="50" y="0"/>
                  </a:cubicBezTo>
                  <a:cubicBezTo>
                    <a:pt x="22" y="0"/>
                    <a:pt x="0" y="22"/>
                    <a:pt x="0" y="50"/>
                  </a:cubicBezTo>
                  <a:cubicBezTo>
                    <a:pt x="0" y="77"/>
                    <a:pt x="22" y="100"/>
                    <a:pt x="50" y="100"/>
                  </a:cubicBezTo>
                  <a:cubicBezTo>
                    <a:pt x="978" y="100"/>
                    <a:pt x="978" y="100"/>
                    <a:pt x="978" y="100"/>
                  </a:cubicBezTo>
                  <a:cubicBezTo>
                    <a:pt x="1006" y="100"/>
                    <a:pt x="1028" y="77"/>
                    <a:pt x="1028" y="50"/>
                  </a:cubicBezTo>
                  <a:cubicBezTo>
                    <a:pt x="1028" y="22"/>
                    <a:pt x="1006" y="0"/>
                    <a:pt x="97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7" name="Freeform 201">
              <a:extLst>
                <a:ext uri="{FF2B5EF4-FFF2-40B4-BE49-F238E27FC236}">
                  <a16:creationId xmlns:a16="http://schemas.microsoft.com/office/drawing/2014/main" id="{EB5FDFA1-229D-59C7-1A3C-A897792E4AED}"/>
                </a:ext>
              </a:extLst>
            </p:cNvPr>
            <p:cNvSpPr>
              <a:spLocks/>
            </p:cNvSpPr>
            <p:nvPr/>
          </p:nvSpPr>
          <p:spPr bwMode="auto">
            <a:xfrm>
              <a:off x="3181" y="2758"/>
              <a:ext cx="1318" cy="128"/>
            </a:xfrm>
            <a:custGeom>
              <a:avLst/>
              <a:gdLst>
                <a:gd name="T0" fmla="*/ 978 w 1028"/>
                <a:gd name="T1" fmla="*/ 0 h 100"/>
                <a:gd name="T2" fmla="*/ 50 w 1028"/>
                <a:gd name="T3" fmla="*/ 0 h 100"/>
                <a:gd name="T4" fmla="*/ 0 w 1028"/>
                <a:gd name="T5" fmla="*/ 50 h 100"/>
                <a:gd name="T6" fmla="*/ 50 w 1028"/>
                <a:gd name="T7" fmla="*/ 100 h 100"/>
                <a:gd name="T8" fmla="*/ 978 w 1028"/>
                <a:gd name="T9" fmla="*/ 100 h 100"/>
                <a:gd name="T10" fmla="*/ 1028 w 1028"/>
                <a:gd name="T11" fmla="*/ 50 h 100"/>
                <a:gd name="T12" fmla="*/ 978 w 102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028" h="100">
                  <a:moveTo>
                    <a:pt x="978" y="0"/>
                  </a:moveTo>
                  <a:cubicBezTo>
                    <a:pt x="50" y="0"/>
                    <a:pt x="50" y="0"/>
                    <a:pt x="50" y="0"/>
                  </a:cubicBezTo>
                  <a:cubicBezTo>
                    <a:pt x="22" y="0"/>
                    <a:pt x="0" y="22"/>
                    <a:pt x="0" y="50"/>
                  </a:cubicBezTo>
                  <a:cubicBezTo>
                    <a:pt x="0" y="77"/>
                    <a:pt x="22" y="100"/>
                    <a:pt x="50" y="100"/>
                  </a:cubicBezTo>
                  <a:cubicBezTo>
                    <a:pt x="978" y="100"/>
                    <a:pt x="978" y="100"/>
                    <a:pt x="978" y="100"/>
                  </a:cubicBezTo>
                  <a:cubicBezTo>
                    <a:pt x="1006" y="100"/>
                    <a:pt x="1028" y="77"/>
                    <a:pt x="1028" y="50"/>
                  </a:cubicBezTo>
                  <a:cubicBezTo>
                    <a:pt x="1028" y="22"/>
                    <a:pt x="1006" y="0"/>
                    <a:pt x="97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8" name="Freeform 202">
              <a:extLst>
                <a:ext uri="{FF2B5EF4-FFF2-40B4-BE49-F238E27FC236}">
                  <a16:creationId xmlns:a16="http://schemas.microsoft.com/office/drawing/2014/main" id="{96B7B560-88A7-236D-6045-B600A4B023E1}"/>
                </a:ext>
              </a:extLst>
            </p:cNvPr>
            <p:cNvSpPr>
              <a:spLocks/>
            </p:cNvSpPr>
            <p:nvPr/>
          </p:nvSpPr>
          <p:spPr bwMode="auto">
            <a:xfrm>
              <a:off x="2045" y="1449"/>
              <a:ext cx="584" cy="2422"/>
            </a:xfrm>
            <a:custGeom>
              <a:avLst/>
              <a:gdLst>
                <a:gd name="T0" fmla="*/ 54 w 455"/>
                <a:gd name="T1" fmla="*/ 1887 h 1887"/>
                <a:gd name="T2" fmla="*/ 54 w 455"/>
                <a:gd name="T3" fmla="*/ 1887 h 1887"/>
                <a:gd name="T4" fmla="*/ 104 w 455"/>
                <a:gd name="T5" fmla="*/ 1837 h 1887"/>
                <a:gd name="T6" fmla="*/ 100 w 455"/>
                <a:gd name="T7" fmla="*/ 100 h 1887"/>
                <a:gd name="T8" fmla="*/ 405 w 455"/>
                <a:gd name="T9" fmla="*/ 100 h 1887"/>
                <a:gd name="T10" fmla="*/ 455 w 455"/>
                <a:gd name="T11" fmla="*/ 50 h 1887"/>
                <a:gd name="T12" fmla="*/ 405 w 455"/>
                <a:gd name="T13" fmla="*/ 0 h 1887"/>
                <a:gd name="T14" fmla="*/ 50 w 455"/>
                <a:gd name="T15" fmla="*/ 0 h 1887"/>
                <a:gd name="T16" fmla="*/ 15 w 455"/>
                <a:gd name="T17" fmla="*/ 14 h 1887"/>
                <a:gd name="T18" fmla="*/ 0 w 455"/>
                <a:gd name="T19" fmla="*/ 50 h 1887"/>
                <a:gd name="T20" fmla="*/ 4 w 455"/>
                <a:gd name="T21" fmla="*/ 1837 h 1887"/>
                <a:gd name="T22" fmla="*/ 54 w 455"/>
                <a:gd name="T23" fmla="*/ 1887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1887">
                  <a:moveTo>
                    <a:pt x="54" y="1887"/>
                  </a:moveTo>
                  <a:cubicBezTo>
                    <a:pt x="54" y="1887"/>
                    <a:pt x="54" y="1887"/>
                    <a:pt x="54" y="1887"/>
                  </a:cubicBezTo>
                  <a:cubicBezTo>
                    <a:pt x="82" y="1887"/>
                    <a:pt x="104" y="1864"/>
                    <a:pt x="104" y="1837"/>
                  </a:cubicBezTo>
                  <a:cubicBezTo>
                    <a:pt x="100" y="100"/>
                    <a:pt x="100" y="100"/>
                    <a:pt x="100" y="100"/>
                  </a:cubicBezTo>
                  <a:cubicBezTo>
                    <a:pt x="405" y="100"/>
                    <a:pt x="405" y="100"/>
                    <a:pt x="405" y="100"/>
                  </a:cubicBezTo>
                  <a:cubicBezTo>
                    <a:pt x="432" y="100"/>
                    <a:pt x="455" y="77"/>
                    <a:pt x="455" y="50"/>
                  </a:cubicBezTo>
                  <a:cubicBezTo>
                    <a:pt x="455" y="22"/>
                    <a:pt x="432" y="0"/>
                    <a:pt x="405" y="0"/>
                  </a:cubicBezTo>
                  <a:cubicBezTo>
                    <a:pt x="50" y="0"/>
                    <a:pt x="50" y="0"/>
                    <a:pt x="50" y="0"/>
                  </a:cubicBezTo>
                  <a:cubicBezTo>
                    <a:pt x="37" y="0"/>
                    <a:pt x="24" y="5"/>
                    <a:pt x="15" y="14"/>
                  </a:cubicBezTo>
                  <a:cubicBezTo>
                    <a:pt x="5" y="24"/>
                    <a:pt x="0" y="37"/>
                    <a:pt x="0" y="50"/>
                  </a:cubicBezTo>
                  <a:cubicBezTo>
                    <a:pt x="4" y="1837"/>
                    <a:pt x="4" y="1837"/>
                    <a:pt x="4" y="1837"/>
                  </a:cubicBezTo>
                  <a:cubicBezTo>
                    <a:pt x="4" y="1864"/>
                    <a:pt x="26" y="1887"/>
                    <a:pt x="54" y="188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9" name="Rectangle 203">
              <a:extLst>
                <a:ext uri="{FF2B5EF4-FFF2-40B4-BE49-F238E27FC236}">
                  <a16:creationId xmlns:a16="http://schemas.microsoft.com/office/drawing/2014/main" id="{7B5142BF-964E-CE0D-3CA6-32BB2266736D}"/>
                </a:ext>
              </a:extLst>
            </p:cNvPr>
            <p:cNvSpPr>
              <a:spLocks noChangeArrowheads="1"/>
            </p:cNvSpPr>
            <p:nvPr/>
          </p:nvSpPr>
          <p:spPr bwMode="auto">
            <a:xfrm>
              <a:off x="2324" y="1825"/>
              <a:ext cx="128" cy="41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90" name="Rectangle 204">
              <a:extLst>
                <a:ext uri="{FF2B5EF4-FFF2-40B4-BE49-F238E27FC236}">
                  <a16:creationId xmlns:a16="http://schemas.microsoft.com/office/drawing/2014/main" id="{99642BD0-79E7-885C-0A7E-35BCDFE98B7C}"/>
                </a:ext>
              </a:extLst>
            </p:cNvPr>
            <p:cNvSpPr>
              <a:spLocks noChangeArrowheads="1"/>
            </p:cNvSpPr>
            <p:nvPr/>
          </p:nvSpPr>
          <p:spPr bwMode="auto">
            <a:xfrm>
              <a:off x="2324" y="2525"/>
              <a:ext cx="128" cy="41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91" name="Freeform 205">
              <a:extLst>
                <a:ext uri="{FF2B5EF4-FFF2-40B4-BE49-F238E27FC236}">
                  <a16:creationId xmlns:a16="http://schemas.microsoft.com/office/drawing/2014/main" id="{196C2B1A-AE6D-E091-87EB-2FEA8A5470F8}"/>
                </a:ext>
              </a:extLst>
            </p:cNvPr>
            <p:cNvSpPr>
              <a:spLocks/>
            </p:cNvSpPr>
            <p:nvPr/>
          </p:nvSpPr>
          <p:spPr bwMode="auto">
            <a:xfrm>
              <a:off x="5051" y="1449"/>
              <a:ext cx="584" cy="2422"/>
            </a:xfrm>
            <a:custGeom>
              <a:avLst/>
              <a:gdLst>
                <a:gd name="T0" fmla="*/ 50 w 455"/>
                <a:gd name="T1" fmla="*/ 100 h 1887"/>
                <a:gd name="T2" fmla="*/ 355 w 455"/>
                <a:gd name="T3" fmla="*/ 100 h 1887"/>
                <a:gd name="T4" fmla="*/ 351 w 455"/>
                <a:gd name="T5" fmla="*/ 1837 h 1887"/>
                <a:gd name="T6" fmla="*/ 401 w 455"/>
                <a:gd name="T7" fmla="*/ 1887 h 1887"/>
                <a:gd name="T8" fmla="*/ 401 w 455"/>
                <a:gd name="T9" fmla="*/ 1887 h 1887"/>
                <a:gd name="T10" fmla="*/ 451 w 455"/>
                <a:gd name="T11" fmla="*/ 1837 h 1887"/>
                <a:gd name="T12" fmla="*/ 455 w 455"/>
                <a:gd name="T13" fmla="*/ 50 h 1887"/>
                <a:gd name="T14" fmla="*/ 440 w 455"/>
                <a:gd name="T15" fmla="*/ 14 h 1887"/>
                <a:gd name="T16" fmla="*/ 405 w 455"/>
                <a:gd name="T17" fmla="*/ 0 h 1887"/>
                <a:gd name="T18" fmla="*/ 50 w 455"/>
                <a:gd name="T19" fmla="*/ 0 h 1887"/>
                <a:gd name="T20" fmla="*/ 0 w 455"/>
                <a:gd name="T21" fmla="*/ 50 h 1887"/>
                <a:gd name="T22" fmla="*/ 50 w 455"/>
                <a:gd name="T23" fmla="*/ 100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1887">
                  <a:moveTo>
                    <a:pt x="50" y="100"/>
                  </a:moveTo>
                  <a:cubicBezTo>
                    <a:pt x="355" y="100"/>
                    <a:pt x="355" y="100"/>
                    <a:pt x="355" y="100"/>
                  </a:cubicBezTo>
                  <a:cubicBezTo>
                    <a:pt x="351" y="1837"/>
                    <a:pt x="351" y="1837"/>
                    <a:pt x="351" y="1837"/>
                  </a:cubicBezTo>
                  <a:cubicBezTo>
                    <a:pt x="351" y="1864"/>
                    <a:pt x="373" y="1887"/>
                    <a:pt x="401" y="1887"/>
                  </a:cubicBezTo>
                  <a:cubicBezTo>
                    <a:pt x="401" y="1887"/>
                    <a:pt x="401" y="1887"/>
                    <a:pt x="401" y="1887"/>
                  </a:cubicBezTo>
                  <a:cubicBezTo>
                    <a:pt x="429" y="1887"/>
                    <a:pt x="451" y="1864"/>
                    <a:pt x="451" y="1837"/>
                  </a:cubicBezTo>
                  <a:cubicBezTo>
                    <a:pt x="455" y="50"/>
                    <a:pt x="455" y="50"/>
                    <a:pt x="455" y="50"/>
                  </a:cubicBezTo>
                  <a:cubicBezTo>
                    <a:pt x="455" y="37"/>
                    <a:pt x="450" y="24"/>
                    <a:pt x="440" y="14"/>
                  </a:cubicBezTo>
                  <a:cubicBezTo>
                    <a:pt x="431" y="5"/>
                    <a:pt x="418" y="0"/>
                    <a:pt x="405" y="0"/>
                  </a:cubicBezTo>
                  <a:cubicBezTo>
                    <a:pt x="50" y="0"/>
                    <a:pt x="50" y="0"/>
                    <a:pt x="50" y="0"/>
                  </a:cubicBezTo>
                  <a:cubicBezTo>
                    <a:pt x="23" y="0"/>
                    <a:pt x="0" y="22"/>
                    <a:pt x="0" y="50"/>
                  </a:cubicBezTo>
                  <a:cubicBezTo>
                    <a:pt x="0" y="77"/>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92" name="Rectangle 206">
              <a:extLst>
                <a:ext uri="{FF2B5EF4-FFF2-40B4-BE49-F238E27FC236}">
                  <a16:creationId xmlns:a16="http://schemas.microsoft.com/office/drawing/2014/main" id="{C3B60244-737B-437C-91B2-145AA3D02A13}"/>
                </a:ext>
              </a:extLst>
            </p:cNvPr>
            <p:cNvSpPr>
              <a:spLocks noChangeArrowheads="1"/>
            </p:cNvSpPr>
            <p:nvPr/>
          </p:nvSpPr>
          <p:spPr bwMode="auto">
            <a:xfrm>
              <a:off x="5228" y="1825"/>
              <a:ext cx="128" cy="41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93" name="Rectangle 207">
              <a:extLst>
                <a:ext uri="{FF2B5EF4-FFF2-40B4-BE49-F238E27FC236}">
                  <a16:creationId xmlns:a16="http://schemas.microsoft.com/office/drawing/2014/main" id="{1436C564-F1E6-4DC4-0BA6-DCB7D7E293C4}"/>
                </a:ext>
              </a:extLst>
            </p:cNvPr>
            <p:cNvSpPr>
              <a:spLocks noChangeArrowheads="1"/>
            </p:cNvSpPr>
            <p:nvPr/>
          </p:nvSpPr>
          <p:spPr bwMode="auto">
            <a:xfrm>
              <a:off x="5228" y="2525"/>
              <a:ext cx="128" cy="41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94" name="Freeform 208">
              <a:extLst>
                <a:ext uri="{FF2B5EF4-FFF2-40B4-BE49-F238E27FC236}">
                  <a16:creationId xmlns:a16="http://schemas.microsoft.com/office/drawing/2014/main" id="{F7A12614-1F95-739D-11F5-FD0C8A0120FF}"/>
                </a:ext>
              </a:extLst>
            </p:cNvPr>
            <p:cNvSpPr>
              <a:spLocks noEditPoints="1"/>
            </p:cNvSpPr>
            <p:nvPr/>
          </p:nvSpPr>
          <p:spPr bwMode="auto">
            <a:xfrm>
              <a:off x="3306" y="693"/>
              <a:ext cx="1068" cy="1069"/>
            </a:xfrm>
            <a:custGeom>
              <a:avLst/>
              <a:gdLst>
                <a:gd name="T0" fmla="*/ 832 w 832"/>
                <a:gd name="T1" fmla="*/ 417 h 833"/>
                <a:gd name="T2" fmla="*/ 416 w 832"/>
                <a:gd name="T3" fmla="*/ 0 h 833"/>
                <a:gd name="T4" fmla="*/ 0 w 832"/>
                <a:gd name="T5" fmla="*/ 417 h 833"/>
                <a:gd name="T6" fmla="*/ 416 w 832"/>
                <a:gd name="T7" fmla="*/ 833 h 833"/>
                <a:gd name="T8" fmla="*/ 832 w 832"/>
                <a:gd name="T9" fmla="*/ 417 h 833"/>
                <a:gd name="T10" fmla="*/ 100 w 832"/>
                <a:gd name="T11" fmla="*/ 417 h 833"/>
                <a:gd name="T12" fmla="*/ 416 w 832"/>
                <a:gd name="T13" fmla="*/ 100 h 833"/>
                <a:gd name="T14" fmla="*/ 732 w 832"/>
                <a:gd name="T15" fmla="*/ 417 h 833"/>
                <a:gd name="T16" fmla="*/ 416 w 832"/>
                <a:gd name="T17" fmla="*/ 733 h 833"/>
                <a:gd name="T18" fmla="*/ 100 w 832"/>
                <a:gd name="T19" fmla="*/ 417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3">
                  <a:moveTo>
                    <a:pt x="832" y="417"/>
                  </a:moveTo>
                  <a:cubicBezTo>
                    <a:pt x="832" y="187"/>
                    <a:pt x="646" y="0"/>
                    <a:pt x="416" y="0"/>
                  </a:cubicBezTo>
                  <a:cubicBezTo>
                    <a:pt x="186" y="0"/>
                    <a:pt x="0" y="187"/>
                    <a:pt x="0" y="417"/>
                  </a:cubicBezTo>
                  <a:cubicBezTo>
                    <a:pt x="0" y="646"/>
                    <a:pt x="186" y="833"/>
                    <a:pt x="416" y="833"/>
                  </a:cubicBezTo>
                  <a:cubicBezTo>
                    <a:pt x="646" y="833"/>
                    <a:pt x="832" y="646"/>
                    <a:pt x="832" y="417"/>
                  </a:cubicBezTo>
                  <a:close/>
                  <a:moveTo>
                    <a:pt x="100" y="417"/>
                  </a:moveTo>
                  <a:cubicBezTo>
                    <a:pt x="100" y="242"/>
                    <a:pt x="241" y="100"/>
                    <a:pt x="416" y="100"/>
                  </a:cubicBezTo>
                  <a:cubicBezTo>
                    <a:pt x="591" y="100"/>
                    <a:pt x="732" y="242"/>
                    <a:pt x="732" y="417"/>
                  </a:cubicBezTo>
                  <a:cubicBezTo>
                    <a:pt x="732" y="591"/>
                    <a:pt x="591" y="733"/>
                    <a:pt x="416" y="733"/>
                  </a:cubicBezTo>
                  <a:cubicBezTo>
                    <a:pt x="241" y="733"/>
                    <a:pt x="100" y="591"/>
                    <a:pt x="100" y="41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97" name="Group 211">
            <a:extLst>
              <a:ext uri="{FF2B5EF4-FFF2-40B4-BE49-F238E27FC236}">
                <a16:creationId xmlns:a16="http://schemas.microsoft.com/office/drawing/2014/main" id="{2EBEB2C3-72CD-CF89-A4A7-9052F3628F42}"/>
              </a:ext>
            </a:extLst>
          </p:cNvPr>
          <p:cNvGrpSpPr>
            <a:grpSpLocks noChangeAspect="1"/>
          </p:cNvGrpSpPr>
          <p:nvPr/>
        </p:nvGrpSpPr>
        <p:grpSpPr bwMode="auto">
          <a:xfrm>
            <a:off x="8158694" y="3298675"/>
            <a:ext cx="380730" cy="325640"/>
            <a:chOff x="1314" y="-1"/>
            <a:chExt cx="5052" cy="4321"/>
          </a:xfrm>
          <a:solidFill>
            <a:srgbClr val="000000"/>
          </a:solidFill>
        </p:grpSpPr>
        <p:sp>
          <p:nvSpPr>
            <p:cNvPr id="399" name="Freeform 212">
              <a:extLst>
                <a:ext uri="{FF2B5EF4-FFF2-40B4-BE49-F238E27FC236}">
                  <a16:creationId xmlns:a16="http://schemas.microsoft.com/office/drawing/2014/main" id="{D66DC803-ADF8-6150-63BA-FB0F89E604EF}"/>
                </a:ext>
              </a:extLst>
            </p:cNvPr>
            <p:cNvSpPr>
              <a:spLocks/>
            </p:cNvSpPr>
            <p:nvPr/>
          </p:nvSpPr>
          <p:spPr bwMode="auto">
            <a:xfrm>
              <a:off x="1314" y="4176"/>
              <a:ext cx="5052" cy="144"/>
            </a:xfrm>
            <a:custGeom>
              <a:avLst/>
              <a:gdLst>
                <a:gd name="T0" fmla="*/ 3472 w 3522"/>
                <a:gd name="T1" fmla="*/ 0 h 100"/>
                <a:gd name="T2" fmla="*/ 50 w 3522"/>
                <a:gd name="T3" fmla="*/ 0 h 100"/>
                <a:gd name="T4" fmla="*/ 0 w 3522"/>
                <a:gd name="T5" fmla="*/ 50 h 100"/>
                <a:gd name="T6" fmla="*/ 50 w 3522"/>
                <a:gd name="T7" fmla="*/ 100 h 100"/>
                <a:gd name="T8" fmla="*/ 3472 w 3522"/>
                <a:gd name="T9" fmla="*/ 100 h 100"/>
                <a:gd name="T10" fmla="*/ 3522 w 3522"/>
                <a:gd name="T11" fmla="*/ 50 h 100"/>
                <a:gd name="T12" fmla="*/ 3472 w 352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22" h="100">
                  <a:moveTo>
                    <a:pt x="3472" y="0"/>
                  </a:moveTo>
                  <a:cubicBezTo>
                    <a:pt x="50" y="0"/>
                    <a:pt x="50" y="0"/>
                    <a:pt x="50" y="0"/>
                  </a:cubicBezTo>
                  <a:cubicBezTo>
                    <a:pt x="22" y="0"/>
                    <a:pt x="0" y="23"/>
                    <a:pt x="0" y="50"/>
                  </a:cubicBezTo>
                  <a:cubicBezTo>
                    <a:pt x="0" y="78"/>
                    <a:pt x="22" y="100"/>
                    <a:pt x="50" y="100"/>
                  </a:cubicBezTo>
                  <a:cubicBezTo>
                    <a:pt x="3472" y="100"/>
                    <a:pt x="3472" y="100"/>
                    <a:pt x="3472" y="100"/>
                  </a:cubicBezTo>
                  <a:cubicBezTo>
                    <a:pt x="3500" y="100"/>
                    <a:pt x="3522" y="78"/>
                    <a:pt x="3522" y="50"/>
                  </a:cubicBezTo>
                  <a:cubicBezTo>
                    <a:pt x="3522" y="23"/>
                    <a:pt x="3500" y="0"/>
                    <a:pt x="347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0" name="Freeform 213">
              <a:extLst>
                <a:ext uri="{FF2B5EF4-FFF2-40B4-BE49-F238E27FC236}">
                  <a16:creationId xmlns:a16="http://schemas.microsoft.com/office/drawing/2014/main" id="{08D0A95C-7138-286F-223E-EE3F9AFC6EA5}"/>
                </a:ext>
              </a:extLst>
            </p:cNvPr>
            <p:cNvSpPr>
              <a:spLocks/>
            </p:cNvSpPr>
            <p:nvPr/>
          </p:nvSpPr>
          <p:spPr bwMode="auto">
            <a:xfrm>
              <a:off x="2648" y="-1"/>
              <a:ext cx="2384" cy="3820"/>
            </a:xfrm>
            <a:custGeom>
              <a:avLst/>
              <a:gdLst>
                <a:gd name="T0" fmla="*/ 50 w 1662"/>
                <a:gd name="T1" fmla="*/ 2661 h 2661"/>
                <a:gd name="T2" fmla="*/ 100 w 1662"/>
                <a:gd name="T3" fmla="*/ 2611 h 2661"/>
                <a:gd name="T4" fmla="*/ 100 w 1662"/>
                <a:gd name="T5" fmla="*/ 100 h 2661"/>
                <a:gd name="T6" fmla="*/ 1562 w 1662"/>
                <a:gd name="T7" fmla="*/ 100 h 2661"/>
                <a:gd name="T8" fmla="*/ 1562 w 1662"/>
                <a:gd name="T9" fmla="*/ 2611 h 2661"/>
                <a:gd name="T10" fmla="*/ 1612 w 1662"/>
                <a:gd name="T11" fmla="*/ 2661 h 2661"/>
                <a:gd name="T12" fmla="*/ 1662 w 1662"/>
                <a:gd name="T13" fmla="*/ 2611 h 2661"/>
                <a:gd name="T14" fmla="*/ 1662 w 1662"/>
                <a:gd name="T15" fmla="*/ 50 h 2661"/>
                <a:gd name="T16" fmla="*/ 1612 w 1662"/>
                <a:gd name="T17" fmla="*/ 0 h 2661"/>
                <a:gd name="T18" fmla="*/ 50 w 1662"/>
                <a:gd name="T19" fmla="*/ 0 h 2661"/>
                <a:gd name="T20" fmla="*/ 0 w 1662"/>
                <a:gd name="T21" fmla="*/ 50 h 2661"/>
                <a:gd name="T22" fmla="*/ 0 w 1662"/>
                <a:gd name="T23" fmla="*/ 2611 h 2661"/>
                <a:gd name="T24" fmla="*/ 50 w 1662"/>
                <a:gd name="T25" fmla="*/ 2661 h 2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2661">
                  <a:moveTo>
                    <a:pt x="50" y="2661"/>
                  </a:moveTo>
                  <a:cubicBezTo>
                    <a:pt x="78" y="2661"/>
                    <a:pt x="100" y="2638"/>
                    <a:pt x="100" y="2611"/>
                  </a:cubicBezTo>
                  <a:cubicBezTo>
                    <a:pt x="100" y="100"/>
                    <a:pt x="100" y="100"/>
                    <a:pt x="100" y="100"/>
                  </a:cubicBezTo>
                  <a:cubicBezTo>
                    <a:pt x="1562" y="100"/>
                    <a:pt x="1562" y="100"/>
                    <a:pt x="1562" y="100"/>
                  </a:cubicBezTo>
                  <a:cubicBezTo>
                    <a:pt x="1562" y="2611"/>
                    <a:pt x="1562" y="2611"/>
                    <a:pt x="1562" y="2611"/>
                  </a:cubicBezTo>
                  <a:cubicBezTo>
                    <a:pt x="1562" y="2638"/>
                    <a:pt x="1584" y="2661"/>
                    <a:pt x="1612" y="2661"/>
                  </a:cubicBezTo>
                  <a:cubicBezTo>
                    <a:pt x="1639" y="2661"/>
                    <a:pt x="1662" y="2638"/>
                    <a:pt x="1662" y="2611"/>
                  </a:cubicBezTo>
                  <a:cubicBezTo>
                    <a:pt x="1662" y="50"/>
                    <a:pt x="1662" y="50"/>
                    <a:pt x="1662" y="50"/>
                  </a:cubicBezTo>
                  <a:cubicBezTo>
                    <a:pt x="1662" y="23"/>
                    <a:pt x="1639" y="0"/>
                    <a:pt x="1612" y="0"/>
                  </a:cubicBezTo>
                  <a:cubicBezTo>
                    <a:pt x="50" y="0"/>
                    <a:pt x="50" y="0"/>
                    <a:pt x="50" y="0"/>
                  </a:cubicBezTo>
                  <a:cubicBezTo>
                    <a:pt x="23" y="0"/>
                    <a:pt x="0" y="23"/>
                    <a:pt x="0" y="50"/>
                  </a:cubicBezTo>
                  <a:cubicBezTo>
                    <a:pt x="0" y="2611"/>
                    <a:pt x="0" y="2611"/>
                    <a:pt x="0" y="2611"/>
                  </a:cubicBezTo>
                  <a:cubicBezTo>
                    <a:pt x="0" y="2638"/>
                    <a:pt x="23" y="2661"/>
                    <a:pt x="50" y="266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1" name="Freeform 214">
              <a:extLst>
                <a:ext uri="{FF2B5EF4-FFF2-40B4-BE49-F238E27FC236}">
                  <a16:creationId xmlns:a16="http://schemas.microsoft.com/office/drawing/2014/main" id="{DE45C4CF-0BC4-B465-D536-8725D15BDA46}"/>
                </a:ext>
              </a:extLst>
            </p:cNvPr>
            <p:cNvSpPr>
              <a:spLocks/>
            </p:cNvSpPr>
            <p:nvPr/>
          </p:nvSpPr>
          <p:spPr bwMode="auto">
            <a:xfrm>
              <a:off x="1833" y="1110"/>
              <a:ext cx="653" cy="2709"/>
            </a:xfrm>
            <a:custGeom>
              <a:avLst/>
              <a:gdLst>
                <a:gd name="T0" fmla="*/ 54 w 455"/>
                <a:gd name="T1" fmla="*/ 1887 h 1887"/>
                <a:gd name="T2" fmla="*/ 54 w 455"/>
                <a:gd name="T3" fmla="*/ 1887 h 1887"/>
                <a:gd name="T4" fmla="*/ 104 w 455"/>
                <a:gd name="T5" fmla="*/ 1837 h 1887"/>
                <a:gd name="T6" fmla="*/ 102 w 455"/>
                <a:gd name="T7" fmla="*/ 989 h 1887"/>
                <a:gd name="T8" fmla="*/ 307 w 455"/>
                <a:gd name="T9" fmla="*/ 989 h 1887"/>
                <a:gd name="T10" fmla="*/ 307 w 455"/>
                <a:gd name="T11" fmla="*/ 889 h 1887"/>
                <a:gd name="T12" fmla="*/ 102 w 455"/>
                <a:gd name="T13" fmla="*/ 889 h 1887"/>
                <a:gd name="T14" fmla="*/ 102 w 455"/>
                <a:gd name="T15" fmla="*/ 741 h 1887"/>
                <a:gd name="T16" fmla="*/ 307 w 455"/>
                <a:gd name="T17" fmla="*/ 741 h 1887"/>
                <a:gd name="T18" fmla="*/ 307 w 455"/>
                <a:gd name="T19" fmla="*/ 641 h 1887"/>
                <a:gd name="T20" fmla="*/ 101 w 455"/>
                <a:gd name="T21" fmla="*/ 641 h 1887"/>
                <a:gd name="T22" fmla="*/ 100 w 455"/>
                <a:gd name="T23" fmla="*/ 100 h 1887"/>
                <a:gd name="T24" fmla="*/ 405 w 455"/>
                <a:gd name="T25" fmla="*/ 100 h 1887"/>
                <a:gd name="T26" fmla="*/ 455 w 455"/>
                <a:gd name="T27" fmla="*/ 50 h 1887"/>
                <a:gd name="T28" fmla="*/ 405 w 455"/>
                <a:gd name="T29" fmla="*/ 0 h 1887"/>
                <a:gd name="T30" fmla="*/ 50 w 455"/>
                <a:gd name="T31" fmla="*/ 0 h 1887"/>
                <a:gd name="T32" fmla="*/ 15 w 455"/>
                <a:gd name="T33" fmla="*/ 14 h 1887"/>
                <a:gd name="T34" fmla="*/ 0 w 455"/>
                <a:gd name="T35" fmla="*/ 50 h 1887"/>
                <a:gd name="T36" fmla="*/ 4 w 455"/>
                <a:gd name="T37" fmla="*/ 1837 h 1887"/>
                <a:gd name="T38" fmla="*/ 54 w 455"/>
                <a:gd name="T39" fmla="*/ 1887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5" h="1887">
                  <a:moveTo>
                    <a:pt x="54" y="1887"/>
                  </a:moveTo>
                  <a:cubicBezTo>
                    <a:pt x="54" y="1887"/>
                    <a:pt x="54" y="1887"/>
                    <a:pt x="54" y="1887"/>
                  </a:cubicBezTo>
                  <a:cubicBezTo>
                    <a:pt x="82" y="1887"/>
                    <a:pt x="104" y="1864"/>
                    <a:pt x="104" y="1837"/>
                  </a:cubicBezTo>
                  <a:cubicBezTo>
                    <a:pt x="102" y="989"/>
                    <a:pt x="102" y="989"/>
                    <a:pt x="102" y="989"/>
                  </a:cubicBezTo>
                  <a:cubicBezTo>
                    <a:pt x="307" y="989"/>
                    <a:pt x="307" y="989"/>
                    <a:pt x="307" y="989"/>
                  </a:cubicBezTo>
                  <a:cubicBezTo>
                    <a:pt x="307" y="889"/>
                    <a:pt x="307" y="889"/>
                    <a:pt x="307" y="889"/>
                  </a:cubicBezTo>
                  <a:cubicBezTo>
                    <a:pt x="102" y="889"/>
                    <a:pt x="102" y="889"/>
                    <a:pt x="102" y="889"/>
                  </a:cubicBezTo>
                  <a:cubicBezTo>
                    <a:pt x="102" y="741"/>
                    <a:pt x="102" y="741"/>
                    <a:pt x="102" y="741"/>
                  </a:cubicBezTo>
                  <a:cubicBezTo>
                    <a:pt x="307" y="741"/>
                    <a:pt x="307" y="741"/>
                    <a:pt x="307" y="741"/>
                  </a:cubicBezTo>
                  <a:cubicBezTo>
                    <a:pt x="307" y="641"/>
                    <a:pt x="307" y="641"/>
                    <a:pt x="307" y="641"/>
                  </a:cubicBezTo>
                  <a:cubicBezTo>
                    <a:pt x="101" y="641"/>
                    <a:pt x="101" y="641"/>
                    <a:pt x="101" y="641"/>
                  </a:cubicBezTo>
                  <a:cubicBezTo>
                    <a:pt x="100" y="100"/>
                    <a:pt x="100" y="100"/>
                    <a:pt x="100" y="100"/>
                  </a:cubicBezTo>
                  <a:cubicBezTo>
                    <a:pt x="405" y="100"/>
                    <a:pt x="405" y="100"/>
                    <a:pt x="405" y="100"/>
                  </a:cubicBezTo>
                  <a:cubicBezTo>
                    <a:pt x="432" y="100"/>
                    <a:pt x="455" y="77"/>
                    <a:pt x="455" y="50"/>
                  </a:cubicBezTo>
                  <a:cubicBezTo>
                    <a:pt x="455" y="22"/>
                    <a:pt x="432" y="0"/>
                    <a:pt x="405" y="0"/>
                  </a:cubicBezTo>
                  <a:cubicBezTo>
                    <a:pt x="50" y="0"/>
                    <a:pt x="50" y="0"/>
                    <a:pt x="50" y="0"/>
                  </a:cubicBezTo>
                  <a:cubicBezTo>
                    <a:pt x="37" y="0"/>
                    <a:pt x="24" y="5"/>
                    <a:pt x="15" y="14"/>
                  </a:cubicBezTo>
                  <a:cubicBezTo>
                    <a:pt x="5" y="24"/>
                    <a:pt x="0" y="37"/>
                    <a:pt x="0" y="50"/>
                  </a:cubicBezTo>
                  <a:cubicBezTo>
                    <a:pt x="4" y="1837"/>
                    <a:pt x="4" y="1837"/>
                    <a:pt x="4" y="1837"/>
                  </a:cubicBezTo>
                  <a:cubicBezTo>
                    <a:pt x="4" y="1864"/>
                    <a:pt x="26" y="1887"/>
                    <a:pt x="54" y="188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2" name="Rectangle 215">
              <a:extLst>
                <a:ext uri="{FF2B5EF4-FFF2-40B4-BE49-F238E27FC236}">
                  <a16:creationId xmlns:a16="http://schemas.microsoft.com/office/drawing/2014/main" id="{4BABA8BB-E1D0-7F24-ADC1-983AC61384CF}"/>
                </a:ext>
              </a:extLst>
            </p:cNvPr>
            <p:cNvSpPr>
              <a:spLocks noChangeArrowheads="1"/>
            </p:cNvSpPr>
            <p:nvPr/>
          </p:nvSpPr>
          <p:spPr bwMode="auto">
            <a:xfrm>
              <a:off x="3164" y="558"/>
              <a:ext cx="144" cy="46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3" name="Rectangle 216">
              <a:extLst>
                <a:ext uri="{FF2B5EF4-FFF2-40B4-BE49-F238E27FC236}">
                  <a16:creationId xmlns:a16="http://schemas.microsoft.com/office/drawing/2014/main" id="{F4068643-C343-4C2E-156B-5BB3FEFC14E9}"/>
                </a:ext>
              </a:extLst>
            </p:cNvPr>
            <p:cNvSpPr>
              <a:spLocks noChangeArrowheads="1"/>
            </p:cNvSpPr>
            <p:nvPr/>
          </p:nvSpPr>
          <p:spPr bwMode="auto">
            <a:xfrm>
              <a:off x="3164" y="2044"/>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4" name="Rectangle 217">
              <a:extLst>
                <a:ext uri="{FF2B5EF4-FFF2-40B4-BE49-F238E27FC236}">
                  <a16:creationId xmlns:a16="http://schemas.microsoft.com/office/drawing/2014/main" id="{D4B225B5-CBC1-D7E1-1C78-44DF59AC810A}"/>
                </a:ext>
              </a:extLst>
            </p:cNvPr>
            <p:cNvSpPr>
              <a:spLocks noChangeArrowheads="1"/>
            </p:cNvSpPr>
            <p:nvPr/>
          </p:nvSpPr>
          <p:spPr bwMode="auto">
            <a:xfrm>
              <a:off x="3768" y="558"/>
              <a:ext cx="144" cy="46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5" name="Rectangle 218">
              <a:extLst>
                <a:ext uri="{FF2B5EF4-FFF2-40B4-BE49-F238E27FC236}">
                  <a16:creationId xmlns:a16="http://schemas.microsoft.com/office/drawing/2014/main" id="{2DD391BF-86D4-94FE-61F0-59BF4DB9F9BB}"/>
                </a:ext>
              </a:extLst>
            </p:cNvPr>
            <p:cNvSpPr>
              <a:spLocks noChangeArrowheads="1"/>
            </p:cNvSpPr>
            <p:nvPr/>
          </p:nvSpPr>
          <p:spPr bwMode="auto">
            <a:xfrm>
              <a:off x="3768" y="1302"/>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6" name="Rectangle 219">
              <a:extLst>
                <a:ext uri="{FF2B5EF4-FFF2-40B4-BE49-F238E27FC236}">
                  <a16:creationId xmlns:a16="http://schemas.microsoft.com/office/drawing/2014/main" id="{0BD0B232-4E7E-CB6B-E4E7-0CF9F188B849}"/>
                </a:ext>
              </a:extLst>
            </p:cNvPr>
            <p:cNvSpPr>
              <a:spLocks noChangeArrowheads="1"/>
            </p:cNvSpPr>
            <p:nvPr/>
          </p:nvSpPr>
          <p:spPr bwMode="auto">
            <a:xfrm>
              <a:off x="3164" y="1302"/>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7" name="Rectangle 220">
              <a:extLst>
                <a:ext uri="{FF2B5EF4-FFF2-40B4-BE49-F238E27FC236}">
                  <a16:creationId xmlns:a16="http://schemas.microsoft.com/office/drawing/2014/main" id="{C25B7E7C-6DE4-C3F3-8DBE-24966E06DAEC}"/>
                </a:ext>
              </a:extLst>
            </p:cNvPr>
            <p:cNvSpPr>
              <a:spLocks noChangeArrowheads="1"/>
            </p:cNvSpPr>
            <p:nvPr/>
          </p:nvSpPr>
          <p:spPr bwMode="auto">
            <a:xfrm>
              <a:off x="3768" y="2044"/>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8" name="Rectangle 221">
              <a:extLst>
                <a:ext uri="{FF2B5EF4-FFF2-40B4-BE49-F238E27FC236}">
                  <a16:creationId xmlns:a16="http://schemas.microsoft.com/office/drawing/2014/main" id="{05C2089B-6184-6827-1BDA-4DFBD0BA420F}"/>
                </a:ext>
              </a:extLst>
            </p:cNvPr>
            <p:cNvSpPr>
              <a:spLocks noChangeArrowheads="1"/>
            </p:cNvSpPr>
            <p:nvPr/>
          </p:nvSpPr>
          <p:spPr bwMode="auto">
            <a:xfrm>
              <a:off x="4372" y="558"/>
              <a:ext cx="144" cy="46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9" name="Rectangle 222">
              <a:extLst>
                <a:ext uri="{FF2B5EF4-FFF2-40B4-BE49-F238E27FC236}">
                  <a16:creationId xmlns:a16="http://schemas.microsoft.com/office/drawing/2014/main" id="{1379784D-7147-4A6A-E0B3-DBF8AF764E29}"/>
                </a:ext>
              </a:extLst>
            </p:cNvPr>
            <p:cNvSpPr>
              <a:spLocks noChangeArrowheads="1"/>
            </p:cNvSpPr>
            <p:nvPr/>
          </p:nvSpPr>
          <p:spPr bwMode="auto">
            <a:xfrm>
              <a:off x="4372" y="1302"/>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0" name="Rectangle 223">
              <a:extLst>
                <a:ext uri="{FF2B5EF4-FFF2-40B4-BE49-F238E27FC236}">
                  <a16:creationId xmlns:a16="http://schemas.microsoft.com/office/drawing/2014/main" id="{05B432B0-67EE-19D6-B5B0-D9C730B8E2E5}"/>
                </a:ext>
              </a:extLst>
            </p:cNvPr>
            <p:cNvSpPr>
              <a:spLocks noChangeArrowheads="1"/>
            </p:cNvSpPr>
            <p:nvPr/>
          </p:nvSpPr>
          <p:spPr bwMode="auto">
            <a:xfrm>
              <a:off x="4372" y="2044"/>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1" name="Freeform 224">
              <a:extLst>
                <a:ext uri="{FF2B5EF4-FFF2-40B4-BE49-F238E27FC236}">
                  <a16:creationId xmlns:a16="http://schemas.microsoft.com/office/drawing/2014/main" id="{875B79ED-D046-C82D-7653-D298C99D7274}"/>
                </a:ext>
              </a:extLst>
            </p:cNvPr>
            <p:cNvSpPr>
              <a:spLocks/>
            </p:cNvSpPr>
            <p:nvPr/>
          </p:nvSpPr>
          <p:spPr bwMode="auto">
            <a:xfrm>
              <a:off x="5194" y="1110"/>
              <a:ext cx="653" cy="2709"/>
            </a:xfrm>
            <a:custGeom>
              <a:avLst/>
              <a:gdLst>
                <a:gd name="T0" fmla="*/ 50 w 455"/>
                <a:gd name="T1" fmla="*/ 100 h 1887"/>
                <a:gd name="T2" fmla="*/ 355 w 455"/>
                <a:gd name="T3" fmla="*/ 100 h 1887"/>
                <a:gd name="T4" fmla="*/ 354 w 455"/>
                <a:gd name="T5" fmla="*/ 641 h 1887"/>
                <a:gd name="T6" fmla="*/ 148 w 455"/>
                <a:gd name="T7" fmla="*/ 641 h 1887"/>
                <a:gd name="T8" fmla="*/ 148 w 455"/>
                <a:gd name="T9" fmla="*/ 741 h 1887"/>
                <a:gd name="T10" fmla="*/ 353 w 455"/>
                <a:gd name="T11" fmla="*/ 741 h 1887"/>
                <a:gd name="T12" fmla="*/ 353 w 455"/>
                <a:gd name="T13" fmla="*/ 889 h 1887"/>
                <a:gd name="T14" fmla="*/ 148 w 455"/>
                <a:gd name="T15" fmla="*/ 889 h 1887"/>
                <a:gd name="T16" fmla="*/ 148 w 455"/>
                <a:gd name="T17" fmla="*/ 989 h 1887"/>
                <a:gd name="T18" fmla="*/ 353 w 455"/>
                <a:gd name="T19" fmla="*/ 989 h 1887"/>
                <a:gd name="T20" fmla="*/ 351 w 455"/>
                <a:gd name="T21" fmla="*/ 1837 h 1887"/>
                <a:gd name="T22" fmla="*/ 401 w 455"/>
                <a:gd name="T23" fmla="*/ 1887 h 1887"/>
                <a:gd name="T24" fmla="*/ 401 w 455"/>
                <a:gd name="T25" fmla="*/ 1887 h 1887"/>
                <a:gd name="T26" fmla="*/ 451 w 455"/>
                <a:gd name="T27" fmla="*/ 1837 h 1887"/>
                <a:gd name="T28" fmla="*/ 455 w 455"/>
                <a:gd name="T29" fmla="*/ 50 h 1887"/>
                <a:gd name="T30" fmla="*/ 440 w 455"/>
                <a:gd name="T31" fmla="*/ 14 h 1887"/>
                <a:gd name="T32" fmla="*/ 405 w 455"/>
                <a:gd name="T33" fmla="*/ 0 h 1887"/>
                <a:gd name="T34" fmla="*/ 50 w 455"/>
                <a:gd name="T35" fmla="*/ 0 h 1887"/>
                <a:gd name="T36" fmla="*/ 0 w 455"/>
                <a:gd name="T37" fmla="*/ 50 h 1887"/>
                <a:gd name="T38" fmla="*/ 50 w 455"/>
                <a:gd name="T39" fmla="*/ 100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5" h="1887">
                  <a:moveTo>
                    <a:pt x="50" y="100"/>
                  </a:moveTo>
                  <a:cubicBezTo>
                    <a:pt x="355" y="100"/>
                    <a:pt x="355" y="100"/>
                    <a:pt x="355" y="100"/>
                  </a:cubicBezTo>
                  <a:cubicBezTo>
                    <a:pt x="354" y="641"/>
                    <a:pt x="354" y="641"/>
                    <a:pt x="354" y="641"/>
                  </a:cubicBezTo>
                  <a:cubicBezTo>
                    <a:pt x="148" y="641"/>
                    <a:pt x="148" y="641"/>
                    <a:pt x="148" y="641"/>
                  </a:cubicBezTo>
                  <a:cubicBezTo>
                    <a:pt x="148" y="741"/>
                    <a:pt x="148" y="741"/>
                    <a:pt x="148" y="741"/>
                  </a:cubicBezTo>
                  <a:cubicBezTo>
                    <a:pt x="353" y="741"/>
                    <a:pt x="353" y="741"/>
                    <a:pt x="353" y="741"/>
                  </a:cubicBezTo>
                  <a:cubicBezTo>
                    <a:pt x="353" y="889"/>
                    <a:pt x="353" y="889"/>
                    <a:pt x="353" y="889"/>
                  </a:cubicBezTo>
                  <a:cubicBezTo>
                    <a:pt x="148" y="889"/>
                    <a:pt x="148" y="889"/>
                    <a:pt x="148" y="889"/>
                  </a:cubicBezTo>
                  <a:cubicBezTo>
                    <a:pt x="148" y="989"/>
                    <a:pt x="148" y="989"/>
                    <a:pt x="148" y="989"/>
                  </a:cubicBezTo>
                  <a:cubicBezTo>
                    <a:pt x="353" y="989"/>
                    <a:pt x="353" y="989"/>
                    <a:pt x="353" y="989"/>
                  </a:cubicBezTo>
                  <a:cubicBezTo>
                    <a:pt x="351" y="1837"/>
                    <a:pt x="351" y="1837"/>
                    <a:pt x="351" y="1837"/>
                  </a:cubicBezTo>
                  <a:cubicBezTo>
                    <a:pt x="351" y="1864"/>
                    <a:pt x="373" y="1887"/>
                    <a:pt x="401" y="1887"/>
                  </a:cubicBezTo>
                  <a:cubicBezTo>
                    <a:pt x="401" y="1887"/>
                    <a:pt x="401" y="1887"/>
                    <a:pt x="401" y="1887"/>
                  </a:cubicBezTo>
                  <a:cubicBezTo>
                    <a:pt x="429" y="1887"/>
                    <a:pt x="451" y="1864"/>
                    <a:pt x="451" y="1837"/>
                  </a:cubicBezTo>
                  <a:cubicBezTo>
                    <a:pt x="455" y="50"/>
                    <a:pt x="455" y="50"/>
                    <a:pt x="455" y="50"/>
                  </a:cubicBezTo>
                  <a:cubicBezTo>
                    <a:pt x="455" y="37"/>
                    <a:pt x="450" y="24"/>
                    <a:pt x="440" y="14"/>
                  </a:cubicBezTo>
                  <a:cubicBezTo>
                    <a:pt x="431" y="5"/>
                    <a:pt x="418" y="0"/>
                    <a:pt x="405" y="0"/>
                  </a:cubicBezTo>
                  <a:cubicBezTo>
                    <a:pt x="50" y="0"/>
                    <a:pt x="50" y="0"/>
                    <a:pt x="50" y="0"/>
                  </a:cubicBezTo>
                  <a:cubicBezTo>
                    <a:pt x="23" y="0"/>
                    <a:pt x="0" y="22"/>
                    <a:pt x="0" y="50"/>
                  </a:cubicBezTo>
                  <a:cubicBezTo>
                    <a:pt x="0" y="77"/>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420" name="Freeform 232">
            <a:extLst>
              <a:ext uri="{FF2B5EF4-FFF2-40B4-BE49-F238E27FC236}">
                <a16:creationId xmlns:a16="http://schemas.microsoft.com/office/drawing/2014/main" id="{FB21843A-C05C-2158-48AC-CB8A43D525E8}"/>
              </a:ext>
            </a:extLst>
          </p:cNvPr>
          <p:cNvSpPr>
            <a:spLocks noEditPoints="1"/>
          </p:cNvSpPr>
          <p:nvPr/>
        </p:nvSpPr>
        <p:spPr bwMode="auto">
          <a:xfrm>
            <a:off x="642938" y="4117975"/>
            <a:ext cx="195262" cy="315913"/>
          </a:xfrm>
          <a:custGeom>
            <a:avLst/>
            <a:gdLst>
              <a:gd name="T0" fmla="*/ 1960 w 1998"/>
              <a:gd name="T1" fmla="*/ 476 h 3240"/>
              <a:gd name="T2" fmla="*/ 1960 w 1998"/>
              <a:gd name="T3" fmla="*/ 292 h 3240"/>
              <a:gd name="T4" fmla="*/ 1613 w 1998"/>
              <a:gd name="T5" fmla="*/ 0 h 3240"/>
              <a:gd name="T6" fmla="*/ 1267 w 1998"/>
              <a:gd name="T7" fmla="*/ 292 h 3240"/>
              <a:gd name="T8" fmla="*/ 576 w 1998"/>
              <a:gd name="T9" fmla="*/ 334 h 3240"/>
              <a:gd name="T10" fmla="*/ 0 w 1998"/>
              <a:gd name="T11" fmla="*/ 384 h 3240"/>
              <a:gd name="T12" fmla="*/ 576 w 1998"/>
              <a:gd name="T13" fmla="*/ 434 h 3240"/>
              <a:gd name="T14" fmla="*/ 1267 w 1998"/>
              <a:gd name="T15" fmla="*/ 476 h 3240"/>
              <a:gd name="T16" fmla="*/ 1563 w 1998"/>
              <a:gd name="T17" fmla="*/ 759 h 3240"/>
              <a:gd name="T18" fmla="*/ 1433 w 1998"/>
              <a:gd name="T19" fmla="*/ 1395 h 3240"/>
              <a:gd name="T20" fmla="*/ 1303 w 1998"/>
              <a:gd name="T21" fmla="*/ 1885 h 3240"/>
              <a:gd name="T22" fmla="*/ 1563 w 1998"/>
              <a:gd name="T23" fmla="*/ 2015 h 3240"/>
              <a:gd name="T24" fmla="*/ 1323 w 1998"/>
              <a:gd name="T25" fmla="*/ 2950 h 3240"/>
              <a:gd name="T26" fmla="*/ 1903 w 1998"/>
              <a:gd name="T27" fmla="*/ 2950 h 3240"/>
              <a:gd name="T28" fmla="*/ 1663 w 1998"/>
              <a:gd name="T29" fmla="*/ 2015 h 3240"/>
              <a:gd name="T30" fmla="*/ 1923 w 1998"/>
              <a:gd name="T31" fmla="*/ 1885 h 3240"/>
              <a:gd name="T32" fmla="*/ 1793 w 1998"/>
              <a:gd name="T33" fmla="*/ 1395 h 3240"/>
              <a:gd name="T34" fmla="*/ 1663 w 1998"/>
              <a:gd name="T35" fmla="*/ 759 h 3240"/>
              <a:gd name="T36" fmla="*/ 290 w 1998"/>
              <a:gd name="T37" fmla="*/ 574 h 3240"/>
              <a:gd name="T38" fmla="*/ 290 w 1998"/>
              <a:gd name="T39" fmla="*/ 194 h 3240"/>
              <a:gd name="T40" fmla="*/ 290 w 1998"/>
              <a:gd name="T41" fmla="*/ 574 h 3240"/>
              <a:gd name="T42" fmla="*/ 1613 w 1998"/>
              <a:gd name="T43" fmla="*/ 3140 h 3240"/>
              <a:gd name="T44" fmla="*/ 1613 w 1998"/>
              <a:gd name="T45" fmla="*/ 2760 h 3240"/>
              <a:gd name="T46" fmla="*/ 1823 w 1998"/>
              <a:gd name="T47" fmla="*/ 1525 h 3240"/>
              <a:gd name="T48" fmla="*/ 1793 w 1998"/>
              <a:gd name="T49" fmla="*/ 1915 h 3240"/>
              <a:gd name="T50" fmla="*/ 1403 w 1998"/>
              <a:gd name="T51" fmla="*/ 1885 h 3240"/>
              <a:gd name="T52" fmla="*/ 1433 w 1998"/>
              <a:gd name="T53" fmla="*/ 1495 h 3240"/>
              <a:gd name="T54" fmla="*/ 1823 w 1998"/>
              <a:gd name="T55" fmla="*/ 1525 h 3240"/>
              <a:gd name="T56" fmla="*/ 1337 w 1998"/>
              <a:gd name="T57" fmla="*/ 363 h 3240"/>
              <a:gd name="T58" fmla="*/ 1613 w 1998"/>
              <a:gd name="T59" fmla="*/ 100 h 3240"/>
              <a:gd name="T60" fmla="*/ 1889 w 1998"/>
              <a:gd name="T61" fmla="*/ 363 h 3240"/>
              <a:gd name="T62" fmla="*/ 1634 w 1998"/>
              <a:gd name="T63" fmla="*/ 660 h 3240"/>
              <a:gd name="T64" fmla="*/ 1337 w 1998"/>
              <a:gd name="T65" fmla="*/ 405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8" h="3240">
                <a:moveTo>
                  <a:pt x="1705" y="731"/>
                </a:moveTo>
                <a:cubicBezTo>
                  <a:pt x="1960" y="476"/>
                  <a:pt x="1960" y="476"/>
                  <a:pt x="1960" y="476"/>
                </a:cubicBezTo>
                <a:cubicBezTo>
                  <a:pt x="1984" y="451"/>
                  <a:pt x="1998" y="419"/>
                  <a:pt x="1998" y="384"/>
                </a:cubicBezTo>
                <a:cubicBezTo>
                  <a:pt x="1998" y="349"/>
                  <a:pt x="1984" y="317"/>
                  <a:pt x="1960" y="292"/>
                </a:cubicBezTo>
                <a:cubicBezTo>
                  <a:pt x="1705" y="38"/>
                  <a:pt x="1705" y="38"/>
                  <a:pt x="1705" y="38"/>
                </a:cubicBezTo>
                <a:cubicBezTo>
                  <a:pt x="1681" y="13"/>
                  <a:pt x="1648" y="0"/>
                  <a:pt x="1613" y="0"/>
                </a:cubicBezTo>
                <a:cubicBezTo>
                  <a:pt x="1578" y="0"/>
                  <a:pt x="1546" y="13"/>
                  <a:pt x="1521" y="38"/>
                </a:cubicBezTo>
                <a:cubicBezTo>
                  <a:pt x="1267" y="292"/>
                  <a:pt x="1267" y="292"/>
                  <a:pt x="1267" y="292"/>
                </a:cubicBezTo>
                <a:cubicBezTo>
                  <a:pt x="1254" y="304"/>
                  <a:pt x="1245" y="319"/>
                  <a:pt x="1239" y="334"/>
                </a:cubicBezTo>
                <a:cubicBezTo>
                  <a:pt x="576" y="334"/>
                  <a:pt x="576" y="334"/>
                  <a:pt x="576" y="334"/>
                </a:cubicBezTo>
                <a:cubicBezTo>
                  <a:pt x="552" y="198"/>
                  <a:pt x="433" y="94"/>
                  <a:pt x="290" y="94"/>
                </a:cubicBezTo>
                <a:cubicBezTo>
                  <a:pt x="130" y="94"/>
                  <a:pt x="0" y="224"/>
                  <a:pt x="0" y="384"/>
                </a:cubicBezTo>
                <a:cubicBezTo>
                  <a:pt x="0" y="544"/>
                  <a:pt x="130" y="674"/>
                  <a:pt x="290" y="674"/>
                </a:cubicBezTo>
                <a:cubicBezTo>
                  <a:pt x="433" y="674"/>
                  <a:pt x="552" y="570"/>
                  <a:pt x="576" y="434"/>
                </a:cubicBezTo>
                <a:cubicBezTo>
                  <a:pt x="1239" y="434"/>
                  <a:pt x="1239" y="434"/>
                  <a:pt x="1239" y="434"/>
                </a:cubicBezTo>
                <a:cubicBezTo>
                  <a:pt x="1245" y="450"/>
                  <a:pt x="1254" y="464"/>
                  <a:pt x="1267" y="476"/>
                </a:cubicBezTo>
                <a:cubicBezTo>
                  <a:pt x="1521" y="731"/>
                  <a:pt x="1521" y="731"/>
                  <a:pt x="1521" y="731"/>
                </a:cubicBezTo>
                <a:cubicBezTo>
                  <a:pt x="1533" y="743"/>
                  <a:pt x="1548" y="752"/>
                  <a:pt x="1563" y="759"/>
                </a:cubicBezTo>
                <a:cubicBezTo>
                  <a:pt x="1563" y="1395"/>
                  <a:pt x="1563" y="1395"/>
                  <a:pt x="1563" y="1395"/>
                </a:cubicBezTo>
                <a:cubicBezTo>
                  <a:pt x="1433" y="1395"/>
                  <a:pt x="1433" y="1395"/>
                  <a:pt x="1433" y="1395"/>
                </a:cubicBezTo>
                <a:cubicBezTo>
                  <a:pt x="1361" y="1395"/>
                  <a:pt x="1303" y="1453"/>
                  <a:pt x="1303" y="1525"/>
                </a:cubicBezTo>
                <a:cubicBezTo>
                  <a:pt x="1303" y="1885"/>
                  <a:pt x="1303" y="1885"/>
                  <a:pt x="1303" y="1885"/>
                </a:cubicBezTo>
                <a:cubicBezTo>
                  <a:pt x="1303" y="1957"/>
                  <a:pt x="1361" y="2015"/>
                  <a:pt x="1433" y="2015"/>
                </a:cubicBezTo>
                <a:cubicBezTo>
                  <a:pt x="1563" y="2015"/>
                  <a:pt x="1563" y="2015"/>
                  <a:pt x="1563" y="2015"/>
                </a:cubicBezTo>
                <a:cubicBezTo>
                  <a:pt x="1563" y="2665"/>
                  <a:pt x="1563" y="2665"/>
                  <a:pt x="1563" y="2665"/>
                </a:cubicBezTo>
                <a:cubicBezTo>
                  <a:pt x="1427" y="2689"/>
                  <a:pt x="1323" y="2808"/>
                  <a:pt x="1323" y="2950"/>
                </a:cubicBezTo>
                <a:cubicBezTo>
                  <a:pt x="1323" y="3110"/>
                  <a:pt x="1453" y="3240"/>
                  <a:pt x="1613" y="3240"/>
                </a:cubicBezTo>
                <a:cubicBezTo>
                  <a:pt x="1773" y="3240"/>
                  <a:pt x="1903" y="3110"/>
                  <a:pt x="1903" y="2950"/>
                </a:cubicBezTo>
                <a:cubicBezTo>
                  <a:pt x="1903" y="2808"/>
                  <a:pt x="1799" y="2689"/>
                  <a:pt x="1663" y="2665"/>
                </a:cubicBezTo>
                <a:cubicBezTo>
                  <a:pt x="1663" y="2015"/>
                  <a:pt x="1663" y="2015"/>
                  <a:pt x="1663" y="2015"/>
                </a:cubicBezTo>
                <a:cubicBezTo>
                  <a:pt x="1793" y="2015"/>
                  <a:pt x="1793" y="2015"/>
                  <a:pt x="1793" y="2015"/>
                </a:cubicBezTo>
                <a:cubicBezTo>
                  <a:pt x="1865" y="2015"/>
                  <a:pt x="1923" y="1957"/>
                  <a:pt x="1923" y="1885"/>
                </a:cubicBezTo>
                <a:cubicBezTo>
                  <a:pt x="1923" y="1525"/>
                  <a:pt x="1923" y="1525"/>
                  <a:pt x="1923" y="1525"/>
                </a:cubicBezTo>
                <a:cubicBezTo>
                  <a:pt x="1923" y="1453"/>
                  <a:pt x="1865" y="1395"/>
                  <a:pt x="1793" y="1395"/>
                </a:cubicBezTo>
                <a:cubicBezTo>
                  <a:pt x="1663" y="1395"/>
                  <a:pt x="1663" y="1395"/>
                  <a:pt x="1663" y="1395"/>
                </a:cubicBezTo>
                <a:cubicBezTo>
                  <a:pt x="1663" y="759"/>
                  <a:pt x="1663" y="759"/>
                  <a:pt x="1663" y="759"/>
                </a:cubicBezTo>
                <a:cubicBezTo>
                  <a:pt x="1679" y="752"/>
                  <a:pt x="1693" y="743"/>
                  <a:pt x="1705" y="731"/>
                </a:cubicBezTo>
                <a:close/>
                <a:moveTo>
                  <a:pt x="290" y="574"/>
                </a:moveTo>
                <a:cubicBezTo>
                  <a:pt x="186" y="574"/>
                  <a:pt x="100" y="489"/>
                  <a:pt x="100" y="384"/>
                </a:cubicBezTo>
                <a:cubicBezTo>
                  <a:pt x="100" y="279"/>
                  <a:pt x="186" y="194"/>
                  <a:pt x="290" y="194"/>
                </a:cubicBezTo>
                <a:cubicBezTo>
                  <a:pt x="395" y="194"/>
                  <a:pt x="480" y="279"/>
                  <a:pt x="480" y="384"/>
                </a:cubicBezTo>
                <a:cubicBezTo>
                  <a:pt x="480" y="489"/>
                  <a:pt x="395" y="574"/>
                  <a:pt x="290" y="574"/>
                </a:cubicBezTo>
                <a:close/>
                <a:moveTo>
                  <a:pt x="1803" y="2950"/>
                </a:moveTo>
                <a:cubicBezTo>
                  <a:pt x="1803" y="3055"/>
                  <a:pt x="1718" y="3140"/>
                  <a:pt x="1613" y="3140"/>
                </a:cubicBezTo>
                <a:cubicBezTo>
                  <a:pt x="1508" y="3140"/>
                  <a:pt x="1423" y="3055"/>
                  <a:pt x="1423" y="2950"/>
                </a:cubicBezTo>
                <a:cubicBezTo>
                  <a:pt x="1423" y="2846"/>
                  <a:pt x="1508" y="2760"/>
                  <a:pt x="1613" y="2760"/>
                </a:cubicBezTo>
                <a:cubicBezTo>
                  <a:pt x="1718" y="2760"/>
                  <a:pt x="1803" y="2846"/>
                  <a:pt x="1803" y="2950"/>
                </a:cubicBezTo>
                <a:close/>
                <a:moveTo>
                  <a:pt x="1823" y="1525"/>
                </a:moveTo>
                <a:cubicBezTo>
                  <a:pt x="1823" y="1885"/>
                  <a:pt x="1823" y="1885"/>
                  <a:pt x="1823" y="1885"/>
                </a:cubicBezTo>
                <a:cubicBezTo>
                  <a:pt x="1823" y="1902"/>
                  <a:pt x="1810" y="1915"/>
                  <a:pt x="1793" y="1915"/>
                </a:cubicBezTo>
                <a:cubicBezTo>
                  <a:pt x="1433" y="1915"/>
                  <a:pt x="1433" y="1915"/>
                  <a:pt x="1433" y="1915"/>
                </a:cubicBezTo>
                <a:cubicBezTo>
                  <a:pt x="1417" y="1915"/>
                  <a:pt x="1403" y="1902"/>
                  <a:pt x="1403" y="1885"/>
                </a:cubicBezTo>
                <a:cubicBezTo>
                  <a:pt x="1403" y="1525"/>
                  <a:pt x="1403" y="1525"/>
                  <a:pt x="1403" y="1525"/>
                </a:cubicBezTo>
                <a:cubicBezTo>
                  <a:pt x="1403" y="1509"/>
                  <a:pt x="1417" y="1495"/>
                  <a:pt x="1433" y="1495"/>
                </a:cubicBezTo>
                <a:cubicBezTo>
                  <a:pt x="1793" y="1495"/>
                  <a:pt x="1793" y="1495"/>
                  <a:pt x="1793" y="1495"/>
                </a:cubicBezTo>
                <a:cubicBezTo>
                  <a:pt x="1810" y="1495"/>
                  <a:pt x="1823" y="1509"/>
                  <a:pt x="1823" y="1525"/>
                </a:cubicBezTo>
                <a:close/>
                <a:moveTo>
                  <a:pt x="1337" y="405"/>
                </a:moveTo>
                <a:cubicBezTo>
                  <a:pt x="1326" y="394"/>
                  <a:pt x="1326" y="375"/>
                  <a:pt x="1337" y="363"/>
                </a:cubicBezTo>
                <a:cubicBezTo>
                  <a:pt x="1592" y="108"/>
                  <a:pt x="1592" y="108"/>
                  <a:pt x="1592" y="108"/>
                </a:cubicBezTo>
                <a:cubicBezTo>
                  <a:pt x="1598" y="103"/>
                  <a:pt x="1605" y="100"/>
                  <a:pt x="1613" y="100"/>
                </a:cubicBezTo>
                <a:cubicBezTo>
                  <a:pt x="1621" y="100"/>
                  <a:pt x="1629" y="103"/>
                  <a:pt x="1634" y="108"/>
                </a:cubicBezTo>
                <a:cubicBezTo>
                  <a:pt x="1889" y="363"/>
                  <a:pt x="1889" y="363"/>
                  <a:pt x="1889" y="363"/>
                </a:cubicBezTo>
                <a:cubicBezTo>
                  <a:pt x="1901" y="375"/>
                  <a:pt x="1901" y="394"/>
                  <a:pt x="1889" y="405"/>
                </a:cubicBezTo>
                <a:cubicBezTo>
                  <a:pt x="1634" y="660"/>
                  <a:pt x="1634" y="660"/>
                  <a:pt x="1634" y="660"/>
                </a:cubicBezTo>
                <a:cubicBezTo>
                  <a:pt x="1623" y="672"/>
                  <a:pt x="1604" y="672"/>
                  <a:pt x="1592" y="660"/>
                </a:cubicBezTo>
                <a:lnTo>
                  <a:pt x="1337" y="405"/>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24" name="Freeform 236">
            <a:extLst>
              <a:ext uri="{FF2B5EF4-FFF2-40B4-BE49-F238E27FC236}">
                <a16:creationId xmlns:a16="http://schemas.microsoft.com/office/drawing/2014/main" id="{36558A3B-DB13-B55E-1274-CCDFF9029B11}"/>
              </a:ext>
            </a:extLst>
          </p:cNvPr>
          <p:cNvSpPr>
            <a:spLocks noEditPoints="1"/>
          </p:cNvSpPr>
          <p:nvPr/>
        </p:nvSpPr>
        <p:spPr bwMode="auto">
          <a:xfrm>
            <a:off x="1416050" y="4106863"/>
            <a:ext cx="344488" cy="338137"/>
          </a:xfrm>
          <a:custGeom>
            <a:avLst/>
            <a:gdLst>
              <a:gd name="T0" fmla="*/ 2476 w 3050"/>
              <a:gd name="T1" fmla="*/ 1478 h 3074"/>
              <a:gd name="T2" fmla="*/ 2283 w 3050"/>
              <a:gd name="T3" fmla="*/ 1079 h 3074"/>
              <a:gd name="T4" fmla="*/ 2718 w 3050"/>
              <a:gd name="T5" fmla="*/ 994 h 3074"/>
              <a:gd name="T6" fmla="*/ 1747 w 3050"/>
              <a:gd name="T7" fmla="*/ 42 h 3074"/>
              <a:gd name="T8" fmla="*/ 1577 w 3050"/>
              <a:gd name="T9" fmla="*/ 42 h 3074"/>
              <a:gd name="T10" fmla="*/ 607 w 3050"/>
              <a:gd name="T11" fmla="*/ 994 h 3074"/>
              <a:gd name="T12" fmla="*/ 915 w 3050"/>
              <a:gd name="T13" fmla="*/ 1079 h 3074"/>
              <a:gd name="T14" fmla="*/ 576 w 3050"/>
              <a:gd name="T15" fmla="*/ 1617 h 3074"/>
              <a:gd name="T16" fmla="*/ 0 w 3050"/>
              <a:gd name="T17" fmla="*/ 1667 h 3074"/>
              <a:gd name="T18" fmla="*/ 576 w 3050"/>
              <a:gd name="T19" fmla="*/ 1717 h 3074"/>
              <a:gd name="T20" fmla="*/ 1015 w 3050"/>
              <a:gd name="T21" fmla="*/ 1667 h 3074"/>
              <a:gd name="T22" fmla="*/ 1347 w 3050"/>
              <a:gd name="T23" fmla="*/ 1079 h 3074"/>
              <a:gd name="T24" fmla="*/ 1107 w 3050"/>
              <a:gd name="T25" fmla="*/ 2064 h 3074"/>
              <a:gd name="T26" fmla="*/ 1687 w 3050"/>
              <a:gd name="T27" fmla="*/ 2064 h 3074"/>
              <a:gd name="T28" fmla="*/ 1447 w 3050"/>
              <a:gd name="T29" fmla="*/ 1079 h 3074"/>
              <a:gd name="T30" fmla="*/ 1765 w 3050"/>
              <a:gd name="T31" fmla="*/ 2497 h 3074"/>
              <a:gd name="T32" fmla="*/ 1812 w 3050"/>
              <a:gd name="T33" fmla="*/ 3074 h 3074"/>
              <a:gd name="T34" fmla="*/ 1865 w 3050"/>
              <a:gd name="T35" fmla="*/ 2499 h 3074"/>
              <a:gd name="T36" fmla="*/ 2183 w 3050"/>
              <a:gd name="T37" fmla="*/ 1079 h 3074"/>
              <a:gd name="T38" fmla="*/ 2233 w 3050"/>
              <a:gd name="T39" fmla="*/ 1578 h 3074"/>
              <a:gd name="T40" fmla="*/ 2760 w 3050"/>
              <a:gd name="T41" fmla="*/ 1824 h 3074"/>
              <a:gd name="T42" fmla="*/ 2760 w 3050"/>
              <a:gd name="T43" fmla="*/ 1244 h 3074"/>
              <a:gd name="T44" fmla="*/ 100 w 3050"/>
              <a:gd name="T45" fmla="*/ 1667 h 3074"/>
              <a:gd name="T46" fmla="*/ 480 w 3050"/>
              <a:gd name="T47" fmla="*/ 1667 h 3074"/>
              <a:gd name="T48" fmla="*/ 1587 w 3050"/>
              <a:gd name="T49" fmla="*/ 2064 h 3074"/>
              <a:gd name="T50" fmla="*/ 1207 w 3050"/>
              <a:gd name="T51" fmla="*/ 2064 h 3074"/>
              <a:gd name="T52" fmla="*/ 1587 w 3050"/>
              <a:gd name="T53" fmla="*/ 2064 h 3074"/>
              <a:gd name="T54" fmla="*/ 1812 w 3050"/>
              <a:gd name="T55" fmla="*/ 2974 h 3074"/>
              <a:gd name="T56" fmla="*/ 1812 w 3050"/>
              <a:gd name="T57" fmla="*/ 2594 h 3074"/>
              <a:gd name="T58" fmla="*/ 701 w 3050"/>
              <a:gd name="T59" fmla="*/ 959 h 3074"/>
              <a:gd name="T60" fmla="*/ 1643 w 3050"/>
              <a:gd name="T61" fmla="*/ 118 h 3074"/>
              <a:gd name="T62" fmla="*/ 1682 w 3050"/>
              <a:gd name="T63" fmla="*/ 118 h 3074"/>
              <a:gd name="T64" fmla="*/ 2624 w 3050"/>
              <a:gd name="T65" fmla="*/ 959 h 3074"/>
              <a:gd name="T66" fmla="*/ 729 w 3050"/>
              <a:gd name="T67" fmla="*/ 979 h 3074"/>
              <a:gd name="T68" fmla="*/ 2760 w 3050"/>
              <a:gd name="T69" fmla="*/ 1724 h 3074"/>
              <a:gd name="T70" fmla="*/ 2760 w 3050"/>
              <a:gd name="T71" fmla="*/ 1344 h 3074"/>
              <a:gd name="T72" fmla="*/ 2760 w 3050"/>
              <a:gd name="T73" fmla="*/ 172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0" h="3074">
                <a:moveTo>
                  <a:pt x="2760" y="1244"/>
                </a:moveTo>
                <a:cubicBezTo>
                  <a:pt x="2619" y="1244"/>
                  <a:pt x="2502" y="1345"/>
                  <a:pt x="2476" y="1478"/>
                </a:cubicBezTo>
                <a:cubicBezTo>
                  <a:pt x="2283" y="1478"/>
                  <a:pt x="2283" y="1478"/>
                  <a:pt x="2283" y="1478"/>
                </a:cubicBezTo>
                <a:cubicBezTo>
                  <a:pt x="2283" y="1079"/>
                  <a:pt x="2283" y="1079"/>
                  <a:pt x="2283" y="1079"/>
                </a:cubicBezTo>
                <a:cubicBezTo>
                  <a:pt x="2596" y="1079"/>
                  <a:pt x="2596" y="1079"/>
                  <a:pt x="2596" y="1079"/>
                </a:cubicBezTo>
                <a:cubicBezTo>
                  <a:pt x="2651" y="1079"/>
                  <a:pt x="2698" y="1045"/>
                  <a:pt x="2718" y="994"/>
                </a:cubicBezTo>
                <a:cubicBezTo>
                  <a:pt x="2737" y="943"/>
                  <a:pt x="2722" y="886"/>
                  <a:pt x="2681" y="850"/>
                </a:cubicBezTo>
                <a:cubicBezTo>
                  <a:pt x="1747" y="42"/>
                  <a:pt x="1747" y="42"/>
                  <a:pt x="1747" y="42"/>
                </a:cubicBezTo>
                <a:cubicBezTo>
                  <a:pt x="1699" y="0"/>
                  <a:pt x="1626" y="0"/>
                  <a:pt x="1577" y="42"/>
                </a:cubicBezTo>
                <a:cubicBezTo>
                  <a:pt x="1577" y="42"/>
                  <a:pt x="1577" y="42"/>
                  <a:pt x="1577" y="42"/>
                </a:cubicBezTo>
                <a:cubicBezTo>
                  <a:pt x="644" y="850"/>
                  <a:pt x="644" y="850"/>
                  <a:pt x="644" y="850"/>
                </a:cubicBezTo>
                <a:cubicBezTo>
                  <a:pt x="602" y="886"/>
                  <a:pt x="588" y="943"/>
                  <a:pt x="607" y="994"/>
                </a:cubicBezTo>
                <a:cubicBezTo>
                  <a:pt x="626" y="1045"/>
                  <a:pt x="674" y="1079"/>
                  <a:pt x="729" y="1079"/>
                </a:cubicBezTo>
                <a:cubicBezTo>
                  <a:pt x="915" y="1079"/>
                  <a:pt x="915" y="1079"/>
                  <a:pt x="915" y="1079"/>
                </a:cubicBezTo>
                <a:cubicBezTo>
                  <a:pt x="915" y="1617"/>
                  <a:pt x="915" y="1617"/>
                  <a:pt x="915" y="1617"/>
                </a:cubicBezTo>
                <a:cubicBezTo>
                  <a:pt x="576" y="1617"/>
                  <a:pt x="576" y="1617"/>
                  <a:pt x="576" y="1617"/>
                </a:cubicBezTo>
                <a:cubicBezTo>
                  <a:pt x="552" y="1481"/>
                  <a:pt x="433" y="1377"/>
                  <a:pt x="290" y="1377"/>
                </a:cubicBezTo>
                <a:cubicBezTo>
                  <a:pt x="130" y="1377"/>
                  <a:pt x="0" y="1507"/>
                  <a:pt x="0" y="1667"/>
                </a:cubicBezTo>
                <a:cubicBezTo>
                  <a:pt x="0" y="1827"/>
                  <a:pt x="130" y="1957"/>
                  <a:pt x="290" y="1957"/>
                </a:cubicBezTo>
                <a:cubicBezTo>
                  <a:pt x="433" y="1957"/>
                  <a:pt x="552" y="1853"/>
                  <a:pt x="576" y="1717"/>
                </a:cubicBezTo>
                <a:cubicBezTo>
                  <a:pt x="965" y="1717"/>
                  <a:pt x="965" y="1717"/>
                  <a:pt x="965" y="1717"/>
                </a:cubicBezTo>
                <a:cubicBezTo>
                  <a:pt x="993" y="1717"/>
                  <a:pt x="1015" y="1695"/>
                  <a:pt x="1015" y="1667"/>
                </a:cubicBezTo>
                <a:cubicBezTo>
                  <a:pt x="1015" y="1079"/>
                  <a:pt x="1015" y="1079"/>
                  <a:pt x="1015" y="1079"/>
                </a:cubicBezTo>
                <a:cubicBezTo>
                  <a:pt x="1347" y="1079"/>
                  <a:pt x="1347" y="1079"/>
                  <a:pt x="1347" y="1079"/>
                </a:cubicBezTo>
                <a:cubicBezTo>
                  <a:pt x="1347" y="1778"/>
                  <a:pt x="1347" y="1778"/>
                  <a:pt x="1347" y="1778"/>
                </a:cubicBezTo>
                <a:cubicBezTo>
                  <a:pt x="1211" y="1802"/>
                  <a:pt x="1107" y="1921"/>
                  <a:pt x="1107" y="2064"/>
                </a:cubicBezTo>
                <a:cubicBezTo>
                  <a:pt x="1107" y="2224"/>
                  <a:pt x="1237" y="2354"/>
                  <a:pt x="1397" y="2354"/>
                </a:cubicBezTo>
                <a:cubicBezTo>
                  <a:pt x="1557" y="2354"/>
                  <a:pt x="1687" y="2224"/>
                  <a:pt x="1687" y="2064"/>
                </a:cubicBezTo>
                <a:cubicBezTo>
                  <a:pt x="1687" y="1921"/>
                  <a:pt x="1583" y="1802"/>
                  <a:pt x="1447" y="1778"/>
                </a:cubicBezTo>
                <a:cubicBezTo>
                  <a:pt x="1447" y="1079"/>
                  <a:pt x="1447" y="1079"/>
                  <a:pt x="1447" y="1079"/>
                </a:cubicBezTo>
                <a:cubicBezTo>
                  <a:pt x="1765" y="1079"/>
                  <a:pt x="1765" y="1079"/>
                  <a:pt x="1765" y="1079"/>
                </a:cubicBezTo>
                <a:cubicBezTo>
                  <a:pt x="1765" y="2497"/>
                  <a:pt x="1765" y="2497"/>
                  <a:pt x="1765" y="2497"/>
                </a:cubicBezTo>
                <a:cubicBezTo>
                  <a:pt x="1627" y="2520"/>
                  <a:pt x="1522" y="2640"/>
                  <a:pt x="1522" y="2784"/>
                </a:cubicBezTo>
                <a:cubicBezTo>
                  <a:pt x="1522" y="2944"/>
                  <a:pt x="1652" y="3074"/>
                  <a:pt x="1812" y="3074"/>
                </a:cubicBezTo>
                <a:cubicBezTo>
                  <a:pt x="1972" y="3074"/>
                  <a:pt x="2102" y="2944"/>
                  <a:pt x="2102" y="2784"/>
                </a:cubicBezTo>
                <a:cubicBezTo>
                  <a:pt x="2102" y="2642"/>
                  <a:pt x="2000" y="2524"/>
                  <a:pt x="1865" y="2499"/>
                </a:cubicBezTo>
                <a:cubicBezTo>
                  <a:pt x="1865" y="1079"/>
                  <a:pt x="1865" y="1079"/>
                  <a:pt x="1865" y="1079"/>
                </a:cubicBezTo>
                <a:cubicBezTo>
                  <a:pt x="2183" y="1079"/>
                  <a:pt x="2183" y="1079"/>
                  <a:pt x="2183" y="1079"/>
                </a:cubicBezTo>
                <a:cubicBezTo>
                  <a:pt x="2183" y="1528"/>
                  <a:pt x="2183" y="1528"/>
                  <a:pt x="2183" y="1528"/>
                </a:cubicBezTo>
                <a:cubicBezTo>
                  <a:pt x="2183" y="1556"/>
                  <a:pt x="2205" y="1578"/>
                  <a:pt x="2233" y="1578"/>
                </a:cubicBezTo>
                <a:cubicBezTo>
                  <a:pt x="2473" y="1578"/>
                  <a:pt x="2473" y="1578"/>
                  <a:pt x="2473" y="1578"/>
                </a:cubicBezTo>
                <a:cubicBezTo>
                  <a:pt x="2495" y="1717"/>
                  <a:pt x="2615" y="1824"/>
                  <a:pt x="2760" y="1824"/>
                </a:cubicBezTo>
                <a:cubicBezTo>
                  <a:pt x="2920" y="1824"/>
                  <a:pt x="3050" y="1694"/>
                  <a:pt x="3050" y="1534"/>
                </a:cubicBezTo>
                <a:cubicBezTo>
                  <a:pt x="3050" y="1374"/>
                  <a:pt x="2920" y="1244"/>
                  <a:pt x="2760" y="1244"/>
                </a:cubicBezTo>
                <a:close/>
                <a:moveTo>
                  <a:pt x="290" y="1857"/>
                </a:moveTo>
                <a:cubicBezTo>
                  <a:pt x="185" y="1857"/>
                  <a:pt x="100" y="1772"/>
                  <a:pt x="100" y="1667"/>
                </a:cubicBezTo>
                <a:cubicBezTo>
                  <a:pt x="100" y="1562"/>
                  <a:pt x="185" y="1477"/>
                  <a:pt x="290" y="1477"/>
                </a:cubicBezTo>
                <a:cubicBezTo>
                  <a:pt x="395" y="1477"/>
                  <a:pt x="480" y="1562"/>
                  <a:pt x="480" y="1667"/>
                </a:cubicBezTo>
                <a:cubicBezTo>
                  <a:pt x="480" y="1772"/>
                  <a:pt x="395" y="1857"/>
                  <a:pt x="290" y="1857"/>
                </a:cubicBezTo>
                <a:close/>
                <a:moveTo>
                  <a:pt x="1587" y="2064"/>
                </a:moveTo>
                <a:cubicBezTo>
                  <a:pt x="1587" y="2168"/>
                  <a:pt x="1502" y="2254"/>
                  <a:pt x="1397" y="2254"/>
                </a:cubicBezTo>
                <a:cubicBezTo>
                  <a:pt x="1292" y="2254"/>
                  <a:pt x="1207" y="2168"/>
                  <a:pt x="1207" y="2064"/>
                </a:cubicBezTo>
                <a:cubicBezTo>
                  <a:pt x="1207" y="1959"/>
                  <a:pt x="1292" y="1874"/>
                  <a:pt x="1397" y="1874"/>
                </a:cubicBezTo>
                <a:cubicBezTo>
                  <a:pt x="1502" y="1874"/>
                  <a:pt x="1587" y="1959"/>
                  <a:pt x="1587" y="2064"/>
                </a:cubicBezTo>
                <a:close/>
                <a:moveTo>
                  <a:pt x="2002" y="2784"/>
                </a:moveTo>
                <a:cubicBezTo>
                  <a:pt x="2002" y="2888"/>
                  <a:pt x="1917" y="2974"/>
                  <a:pt x="1812" y="2974"/>
                </a:cubicBezTo>
                <a:cubicBezTo>
                  <a:pt x="1707" y="2974"/>
                  <a:pt x="1622" y="2888"/>
                  <a:pt x="1622" y="2784"/>
                </a:cubicBezTo>
                <a:cubicBezTo>
                  <a:pt x="1622" y="2679"/>
                  <a:pt x="1707" y="2594"/>
                  <a:pt x="1812" y="2594"/>
                </a:cubicBezTo>
                <a:cubicBezTo>
                  <a:pt x="1917" y="2594"/>
                  <a:pt x="2002" y="2679"/>
                  <a:pt x="2002" y="2784"/>
                </a:cubicBezTo>
                <a:close/>
                <a:moveTo>
                  <a:pt x="701" y="959"/>
                </a:moveTo>
                <a:cubicBezTo>
                  <a:pt x="699" y="953"/>
                  <a:pt x="695" y="938"/>
                  <a:pt x="709" y="926"/>
                </a:cubicBezTo>
                <a:cubicBezTo>
                  <a:pt x="1643" y="118"/>
                  <a:pt x="1643" y="118"/>
                  <a:pt x="1643" y="118"/>
                </a:cubicBezTo>
                <a:cubicBezTo>
                  <a:pt x="1643" y="118"/>
                  <a:pt x="1643" y="118"/>
                  <a:pt x="1643" y="118"/>
                </a:cubicBezTo>
                <a:cubicBezTo>
                  <a:pt x="1654" y="108"/>
                  <a:pt x="1671" y="108"/>
                  <a:pt x="1682" y="118"/>
                </a:cubicBezTo>
                <a:cubicBezTo>
                  <a:pt x="2615" y="926"/>
                  <a:pt x="2615" y="926"/>
                  <a:pt x="2615" y="926"/>
                </a:cubicBezTo>
                <a:cubicBezTo>
                  <a:pt x="2630" y="938"/>
                  <a:pt x="2626" y="953"/>
                  <a:pt x="2624" y="959"/>
                </a:cubicBezTo>
                <a:cubicBezTo>
                  <a:pt x="2622" y="965"/>
                  <a:pt x="2615" y="979"/>
                  <a:pt x="2596" y="979"/>
                </a:cubicBezTo>
                <a:cubicBezTo>
                  <a:pt x="729" y="979"/>
                  <a:pt x="729" y="979"/>
                  <a:pt x="729" y="979"/>
                </a:cubicBezTo>
                <a:cubicBezTo>
                  <a:pt x="710" y="979"/>
                  <a:pt x="703" y="965"/>
                  <a:pt x="701" y="959"/>
                </a:cubicBezTo>
                <a:close/>
                <a:moveTo>
                  <a:pt x="2760" y="1724"/>
                </a:moveTo>
                <a:cubicBezTo>
                  <a:pt x="2655" y="1724"/>
                  <a:pt x="2570" y="1639"/>
                  <a:pt x="2570" y="1534"/>
                </a:cubicBezTo>
                <a:cubicBezTo>
                  <a:pt x="2570" y="1430"/>
                  <a:pt x="2655" y="1344"/>
                  <a:pt x="2760" y="1344"/>
                </a:cubicBezTo>
                <a:cubicBezTo>
                  <a:pt x="2865" y="1344"/>
                  <a:pt x="2950" y="1430"/>
                  <a:pt x="2950" y="1534"/>
                </a:cubicBezTo>
                <a:cubicBezTo>
                  <a:pt x="2950" y="1639"/>
                  <a:pt x="2865" y="1724"/>
                  <a:pt x="2760" y="1724"/>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02" name="Freeform 248">
            <a:extLst>
              <a:ext uri="{FF2B5EF4-FFF2-40B4-BE49-F238E27FC236}">
                <a16:creationId xmlns:a16="http://schemas.microsoft.com/office/drawing/2014/main" id="{F7DC4B5E-C839-4075-D928-D612186E6701}"/>
              </a:ext>
            </a:extLst>
          </p:cNvPr>
          <p:cNvSpPr>
            <a:spLocks noEditPoints="1"/>
          </p:cNvSpPr>
          <p:nvPr/>
        </p:nvSpPr>
        <p:spPr bwMode="auto">
          <a:xfrm>
            <a:off x="2271713" y="4113213"/>
            <a:ext cx="314325" cy="325437"/>
          </a:xfrm>
          <a:custGeom>
            <a:avLst/>
            <a:gdLst>
              <a:gd name="T0" fmla="*/ 2487 w 3062"/>
              <a:gd name="T1" fmla="*/ 1550 h 3200"/>
              <a:gd name="T2" fmla="*/ 2269 w 3062"/>
              <a:gd name="T3" fmla="*/ 1372 h 3200"/>
              <a:gd name="T4" fmla="*/ 2718 w 3062"/>
              <a:gd name="T5" fmla="*/ 620 h 3200"/>
              <a:gd name="T6" fmla="*/ 2848 w 3062"/>
              <a:gd name="T7" fmla="*/ 130 h 3200"/>
              <a:gd name="T8" fmla="*/ 2358 w 3062"/>
              <a:gd name="T9" fmla="*/ 0 h 3200"/>
              <a:gd name="T10" fmla="*/ 2228 w 3062"/>
              <a:gd name="T11" fmla="*/ 490 h 3200"/>
              <a:gd name="T12" fmla="*/ 2470 w 3062"/>
              <a:gd name="T13" fmla="*/ 620 h 3200"/>
              <a:gd name="T14" fmla="*/ 1841 w 3062"/>
              <a:gd name="T15" fmla="*/ 1420 h 3200"/>
              <a:gd name="T16" fmla="*/ 1351 w 3062"/>
              <a:gd name="T17" fmla="*/ 1290 h 3200"/>
              <a:gd name="T18" fmla="*/ 1221 w 3062"/>
              <a:gd name="T19" fmla="*/ 1550 h 3200"/>
              <a:gd name="T20" fmla="*/ 290 w 3062"/>
              <a:gd name="T21" fmla="*/ 1310 h 3200"/>
              <a:gd name="T22" fmla="*/ 290 w 3062"/>
              <a:gd name="T23" fmla="*/ 1890 h 3200"/>
              <a:gd name="T24" fmla="*/ 1024 w 3062"/>
              <a:gd name="T25" fmla="*/ 1650 h 3200"/>
              <a:gd name="T26" fmla="*/ 491 w 3062"/>
              <a:gd name="T27" fmla="*/ 2580 h 3200"/>
              <a:gd name="T28" fmla="*/ 213 w 3062"/>
              <a:gd name="T29" fmla="*/ 2710 h 3200"/>
              <a:gd name="T30" fmla="*/ 343 w 3062"/>
              <a:gd name="T31" fmla="*/ 3200 h 3200"/>
              <a:gd name="T32" fmla="*/ 833 w 3062"/>
              <a:gd name="T33" fmla="*/ 3070 h 3200"/>
              <a:gd name="T34" fmla="*/ 703 w 3062"/>
              <a:gd name="T35" fmla="*/ 2580 h 3200"/>
              <a:gd name="T36" fmla="*/ 1221 w 3062"/>
              <a:gd name="T37" fmla="*/ 1679 h 3200"/>
              <a:gd name="T38" fmla="*/ 1351 w 3062"/>
              <a:gd name="T39" fmla="*/ 1910 h 3200"/>
              <a:gd name="T40" fmla="*/ 1841 w 3062"/>
              <a:gd name="T41" fmla="*/ 1780 h 3200"/>
              <a:gd name="T42" fmla="*/ 2487 w 3062"/>
              <a:gd name="T43" fmla="*/ 1650 h 3200"/>
              <a:gd name="T44" fmla="*/ 3062 w 3062"/>
              <a:gd name="T45" fmla="*/ 1600 h 3200"/>
              <a:gd name="T46" fmla="*/ 2328 w 3062"/>
              <a:gd name="T47" fmla="*/ 490 h 3200"/>
              <a:gd name="T48" fmla="*/ 2358 w 3062"/>
              <a:gd name="T49" fmla="*/ 100 h 3200"/>
              <a:gd name="T50" fmla="*/ 2748 w 3062"/>
              <a:gd name="T51" fmla="*/ 130 h 3200"/>
              <a:gd name="T52" fmla="*/ 2718 w 3062"/>
              <a:gd name="T53" fmla="*/ 520 h 3200"/>
              <a:gd name="T54" fmla="*/ 2526 w 3062"/>
              <a:gd name="T55" fmla="*/ 520 h 3200"/>
              <a:gd name="T56" fmla="*/ 2328 w 3062"/>
              <a:gd name="T57" fmla="*/ 490 h 3200"/>
              <a:gd name="T58" fmla="*/ 100 w 3062"/>
              <a:gd name="T59" fmla="*/ 1600 h 3200"/>
              <a:gd name="T60" fmla="*/ 480 w 3062"/>
              <a:gd name="T61" fmla="*/ 1600 h 3200"/>
              <a:gd name="T62" fmla="*/ 733 w 3062"/>
              <a:gd name="T63" fmla="*/ 2710 h 3200"/>
              <a:gd name="T64" fmla="*/ 703 w 3062"/>
              <a:gd name="T65" fmla="*/ 3100 h 3200"/>
              <a:gd name="T66" fmla="*/ 313 w 3062"/>
              <a:gd name="T67" fmla="*/ 3070 h 3200"/>
              <a:gd name="T68" fmla="*/ 343 w 3062"/>
              <a:gd name="T69" fmla="*/ 2680 h 3200"/>
              <a:gd name="T70" fmla="*/ 733 w 3062"/>
              <a:gd name="T71" fmla="*/ 2710 h 3200"/>
              <a:gd name="T72" fmla="*/ 1711 w 3062"/>
              <a:gd name="T73" fmla="*/ 1810 h 3200"/>
              <a:gd name="T74" fmla="*/ 1321 w 3062"/>
              <a:gd name="T75" fmla="*/ 1780 h 3200"/>
              <a:gd name="T76" fmla="*/ 1321 w 3062"/>
              <a:gd name="T77" fmla="*/ 1615 h 3200"/>
              <a:gd name="T78" fmla="*/ 1351 w 3062"/>
              <a:gd name="T79" fmla="*/ 1390 h 3200"/>
              <a:gd name="T80" fmla="*/ 1741 w 3062"/>
              <a:gd name="T81" fmla="*/ 1420 h 3200"/>
              <a:gd name="T82" fmla="*/ 1741 w 3062"/>
              <a:gd name="T83" fmla="*/ 1585 h 3200"/>
              <a:gd name="T84" fmla="*/ 2772 w 3062"/>
              <a:gd name="T85" fmla="*/ 1790 h 3200"/>
              <a:gd name="T86" fmla="*/ 2772 w 3062"/>
              <a:gd name="T87" fmla="*/ 1410 h 3200"/>
              <a:gd name="T88" fmla="*/ 2772 w 3062"/>
              <a:gd name="T89" fmla="*/ 179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62" h="3200">
                <a:moveTo>
                  <a:pt x="2772" y="1310"/>
                </a:moveTo>
                <a:cubicBezTo>
                  <a:pt x="2629" y="1310"/>
                  <a:pt x="2510" y="1414"/>
                  <a:pt x="2487" y="1550"/>
                </a:cubicBezTo>
                <a:cubicBezTo>
                  <a:pt x="2038" y="1550"/>
                  <a:pt x="2038" y="1550"/>
                  <a:pt x="2038" y="1550"/>
                </a:cubicBezTo>
                <a:cubicBezTo>
                  <a:pt x="2124" y="1505"/>
                  <a:pt x="2201" y="1445"/>
                  <a:pt x="2269" y="1372"/>
                </a:cubicBezTo>
                <a:cubicBezTo>
                  <a:pt x="2432" y="1195"/>
                  <a:pt x="2533" y="942"/>
                  <a:pt x="2571" y="620"/>
                </a:cubicBezTo>
                <a:cubicBezTo>
                  <a:pt x="2718" y="620"/>
                  <a:pt x="2718" y="620"/>
                  <a:pt x="2718" y="620"/>
                </a:cubicBezTo>
                <a:cubicBezTo>
                  <a:pt x="2790" y="620"/>
                  <a:pt x="2848" y="562"/>
                  <a:pt x="2848" y="490"/>
                </a:cubicBezTo>
                <a:cubicBezTo>
                  <a:pt x="2848" y="130"/>
                  <a:pt x="2848" y="130"/>
                  <a:pt x="2848" y="130"/>
                </a:cubicBezTo>
                <a:cubicBezTo>
                  <a:pt x="2848" y="58"/>
                  <a:pt x="2790" y="0"/>
                  <a:pt x="2718" y="0"/>
                </a:cubicBezTo>
                <a:cubicBezTo>
                  <a:pt x="2358" y="0"/>
                  <a:pt x="2358" y="0"/>
                  <a:pt x="2358" y="0"/>
                </a:cubicBezTo>
                <a:cubicBezTo>
                  <a:pt x="2287" y="0"/>
                  <a:pt x="2228" y="58"/>
                  <a:pt x="2228" y="130"/>
                </a:cubicBezTo>
                <a:cubicBezTo>
                  <a:pt x="2228" y="490"/>
                  <a:pt x="2228" y="490"/>
                  <a:pt x="2228" y="490"/>
                </a:cubicBezTo>
                <a:cubicBezTo>
                  <a:pt x="2228" y="562"/>
                  <a:pt x="2287" y="620"/>
                  <a:pt x="2358" y="620"/>
                </a:cubicBezTo>
                <a:cubicBezTo>
                  <a:pt x="2470" y="620"/>
                  <a:pt x="2470" y="620"/>
                  <a:pt x="2470" y="620"/>
                </a:cubicBezTo>
                <a:cubicBezTo>
                  <a:pt x="2395" y="1228"/>
                  <a:pt x="2100" y="1448"/>
                  <a:pt x="1841" y="1521"/>
                </a:cubicBezTo>
                <a:cubicBezTo>
                  <a:pt x="1841" y="1420"/>
                  <a:pt x="1841" y="1420"/>
                  <a:pt x="1841" y="1420"/>
                </a:cubicBezTo>
                <a:cubicBezTo>
                  <a:pt x="1841" y="1348"/>
                  <a:pt x="1783" y="1290"/>
                  <a:pt x="1711" y="1290"/>
                </a:cubicBezTo>
                <a:cubicBezTo>
                  <a:pt x="1351" y="1290"/>
                  <a:pt x="1351" y="1290"/>
                  <a:pt x="1351" y="1290"/>
                </a:cubicBezTo>
                <a:cubicBezTo>
                  <a:pt x="1279" y="1290"/>
                  <a:pt x="1221" y="1348"/>
                  <a:pt x="1221" y="1420"/>
                </a:cubicBezTo>
                <a:cubicBezTo>
                  <a:pt x="1221" y="1550"/>
                  <a:pt x="1221" y="1550"/>
                  <a:pt x="1221" y="1550"/>
                </a:cubicBezTo>
                <a:cubicBezTo>
                  <a:pt x="575" y="1550"/>
                  <a:pt x="575" y="1550"/>
                  <a:pt x="575" y="1550"/>
                </a:cubicBezTo>
                <a:cubicBezTo>
                  <a:pt x="552" y="1414"/>
                  <a:pt x="433" y="1310"/>
                  <a:pt x="290" y="1310"/>
                </a:cubicBezTo>
                <a:cubicBezTo>
                  <a:pt x="130" y="1310"/>
                  <a:pt x="0" y="1440"/>
                  <a:pt x="0" y="1600"/>
                </a:cubicBezTo>
                <a:cubicBezTo>
                  <a:pt x="0" y="1760"/>
                  <a:pt x="130" y="1890"/>
                  <a:pt x="290" y="1890"/>
                </a:cubicBezTo>
                <a:cubicBezTo>
                  <a:pt x="433" y="1890"/>
                  <a:pt x="552" y="1786"/>
                  <a:pt x="575" y="1650"/>
                </a:cubicBezTo>
                <a:cubicBezTo>
                  <a:pt x="1024" y="1650"/>
                  <a:pt x="1024" y="1650"/>
                  <a:pt x="1024" y="1650"/>
                </a:cubicBezTo>
                <a:cubicBezTo>
                  <a:pt x="938" y="1695"/>
                  <a:pt x="860" y="1755"/>
                  <a:pt x="793" y="1828"/>
                </a:cubicBezTo>
                <a:cubicBezTo>
                  <a:pt x="630" y="2005"/>
                  <a:pt x="529" y="2258"/>
                  <a:pt x="491" y="2580"/>
                </a:cubicBezTo>
                <a:cubicBezTo>
                  <a:pt x="343" y="2580"/>
                  <a:pt x="343" y="2580"/>
                  <a:pt x="343" y="2580"/>
                </a:cubicBezTo>
                <a:cubicBezTo>
                  <a:pt x="272" y="2580"/>
                  <a:pt x="213" y="2638"/>
                  <a:pt x="213" y="2710"/>
                </a:cubicBezTo>
                <a:cubicBezTo>
                  <a:pt x="213" y="3070"/>
                  <a:pt x="213" y="3070"/>
                  <a:pt x="213" y="3070"/>
                </a:cubicBezTo>
                <a:cubicBezTo>
                  <a:pt x="213" y="3142"/>
                  <a:pt x="272" y="3200"/>
                  <a:pt x="343" y="3200"/>
                </a:cubicBezTo>
                <a:cubicBezTo>
                  <a:pt x="703" y="3200"/>
                  <a:pt x="703" y="3200"/>
                  <a:pt x="703" y="3200"/>
                </a:cubicBezTo>
                <a:cubicBezTo>
                  <a:pt x="775" y="3200"/>
                  <a:pt x="833" y="3142"/>
                  <a:pt x="833" y="3070"/>
                </a:cubicBezTo>
                <a:cubicBezTo>
                  <a:pt x="833" y="2710"/>
                  <a:pt x="833" y="2710"/>
                  <a:pt x="833" y="2710"/>
                </a:cubicBezTo>
                <a:cubicBezTo>
                  <a:pt x="833" y="2638"/>
                  <a:pt x="775" y="2580"/>
                  <a:pt x="703" y="2580"/>
                </a:cubicBezTo>
                <a:cubicBezTo>
                  <a:pt x="591" y="2580"/>
                  <a:pt x="591" y="2580"/>
                  <a:pt x="591" y="2580"/>
                </a:cubicBezTo>
                <a:cubicBezTo>
                  <a:pt x="666" y="1972"/>
                  <a:pt x="961" y="1752"/>
                  <a:pt x="1221" y="1679"/>
                </a:cubicBezTo>
                <a:cubicBezTo>
                  <a:pt x="1221" y="1780"/>
                  <a:pt x="1221" y="1780"/>
                  <a:pt x="1221" y="1780"/>
                </a:cubicBezTo>
                <a:cubicBezTo>
                  <a:pt x="1221" y="1852"/>
                  <a:pt x="1279" y="1910"/>
                  <a:pt x="1351" y="1910"/>
                </a:cubicBezTo>
                <a:cubicBezTo>
                  <a:pt x="1711" y="1910"/>
                  <a:pt x="1711" y="1910"/>
                  <a:pt x="1711" y="1910"/>
                </a:cubicBezTo>
                <a:cubicBezTo>
                  <a:pt x="1783" y="1910"/>
                  <a:pt x="1841" y="1852"/>
                  <a:pt x="1841" y="1780"/>
                </a:cubicBezTo>
                <a:cubicBezTo>
                  <a:pt x="1841" y="1650"/>
                  <a:pt x="1841" y="1650"/>
                  <a:pt x="1841" y="1650"/>
                </a:cubicBezTo>
                <a:cubicBezTo>
                  <a:pt x="2487" y="1650"/>
                  <a:pt x="2487" y="1650"/>
                  <a:pt x="2487" y="1650"/>
                </a:cubicBezTo>
                <a:cubicBezTo>
                  <a:pt x="2510" y="1786"/>
                  <a:pt x="2629" y="1890"/>
                  <a:pt x="2772" y="1890"/>
                </a:cubicBezTo>
                <a:cubicBezTo>
                  <a:pt x="2932" y="1890"/>
                  <a:pt x="3062" y="1760"/>
                  <a:pt x="3062" y="1600"/>
                </a:cubicBezTo>
                <a:cubicBezTo>
                  <a:pt x="3062" y="1440"/>
                  <a:pt x="2932" y="1310"/>
                  <a:pt x="2772" y="1310"/>
                </a:cubicBezTo>
                <a:close/>
                <a:moveTo>
                  <a:pt x="2328" y="490"/>
                </a:moveTo>
                <a:cubicBezTo>
                  <a:pt x="2328" y="130"/>
                  <a:pt x="2328" y="130"/>
                  <a:pt x="2328" y="130"/>
                </a:cubicBezTo>
                <a:cubicBezTo>
                  <a:pt x="2328" y="113"/>
                  <a:pt x="2342" y="100"/>
                  <a:pt x="2358" y="100"/>
                </a:cubicBezTo>
                <a:cubicBezTo>
                  <a:pt x="2718" y="100"/>
                  <a:pt x="2718" y="100"/>
                  <a:pt x="2718" y="100"/>
                </a:cubicBezTo>
                <a:cubicBezTo>
                  <a:pt x="2735" y="100"/>
                  <a:pt x="2748" y="113"/>
                  <a:pt x="2748" y="130"/>
                </a:cubicBezTo>
                <a:cubicBezTo>
                  <a:pt x="2748" y="490"/>
                  <a:pt x="2748" y="490"/>
                  <a:pt x="2748" y="490"/>
                </a:cubicBezTo>
                <a:cubicBezTo>
                  <a:pt x="2748" y="506"/>
                  <a:pt x="2735" y="520"/>
                  <a:pt x="2718" y="520"/>
                </a:cubicBezTo>
                <a:cubicBezTo>
                  <a:pt x="2527" y="520"/>
                  <a:pt x="2527" y="520"/>
                  <a:pt x="2527" y="520"/>
                </a:cubicBezTo>
                <a:cubicBezTo>
                  <a:pt x="2526" y="520"/>
                  <a:pt x="2526" y="520"/>
                  <a:pt x="2526" y="520"/>
                </a:cubicBezTo>
                <a:cubicBezTo>
                  <a:pt x="2358" y="520"/>
                  <a:pt x="2358" y="520"/>
                  <a:pt x="2358" y="520"/>
                </a:cubicBezTo>
                <a:cubicBezTo>
                  <a:pt x="2342" y="520"/>
                  <a:pt x="2328" y="506"/>
                  <a:pt x="2328" y="490"/>
                </a:cubicBezTo>
                <a:close/>
                <a:moveTo>
                  <a:pt x="290" y="1790"/>
                </a:moveTo>
                <a:cubicBezTo>
                  <a:pt x="185" y="1790"/>
                  <a:pt x="100" y="1705"/>
                  <a:pt x="100" y="1600"/>
                </a:cubicBezTo>
                <a:cubicBezTo>
                  <a:pt x="100" y="1495"/>
                  <a:pt x="185" y="1410"/>
                  <a:pt x="290" y="1410"/>
                </a:cubicBezTo>
                <a:cubicBezTo>
                  <a:pt x="395" y="1410"/>
                  <a:pt x="480" y="1495"/>
                  <a:pt x="480" y="1600"/>
                </a:cubicBezTo>
                <a:cubicBezTo>
                  <a:pt x="480" y="1705"/>
                  <a:pt x="395" y="1790"/>
                  <a:pt x="290" y="1790"/>
                </a:cubicBezTo>
                <a:close/>
                <a:moveTo>
                  <a:pt x="733" y="2710"/>
                </a:moveTo>
                <a:cubicBezTo>
                  <a:pt x="733" y="3070"/>
                  <a:pt x="733" y="3070"/>
                  <a:pt x="733" y="3070"/>
                </a:cubicBezTo>
                <a:cubicBezTo>
                  <a:pt x="733" y="3087"/>
                  <a:pt x="720" y="3100"/>
                  <a:pt x="703" y="3100"/>
                </a:cubicBezTo>
                <a:cubicBezTo>
                  <a:pt x="343" y="3100"/>
                  <a:pt x="343" y="3100"/>
                  <a:pt x="343" y="3100"/>
                </a:cubicBezTo>
                <a:cubicBezTo>
                  <a:pt x="327" y="3100"/>
                  <a:pt x="313" y="3087"/>
                  <a:pt x="313" y="3070"/>
                </a:cubicBezTo>
                <a:cubicBezTo>
                  <a:pt x="313" y="2710"/>
                  <a:pt x="313" y="2710"/>
                  <a:pt x="313" y="2710"/>
                </a:cubicBezTo>
                <a:cubicBezTo>
                  <a:pt x="313" y="2694"/>
                  <a:pt x="327" y="2680"/>
                  <a:pt x="343" y="2680"/>
                </a:cubicBezTo>
                <a:cubicBezTo>
                  <a:pt x="703" y="2680"/>
                  <a:pt x="703" y="2680"/>
                  <a:pt x="703" y="2680"/>
                </a:cubicBezTo>
                <a:cubicBezTo>
                  <a:pt x="720" y="2680"/>
                  <a:pt x="733" y="2694"/>
                  <a:pt x="733" y="2710"/>
                </a:cubicBezTo>
                <a:close/>
                <a:moveTo>
                  <a:pt x="1741" y="1780"/>
                </a:moveTo>
                <a:cubicBezTo>
                  <a:pt x="1741" y="1797"/>
                  <a:pt x="1728" y="1810"/>
                  <a:pt x="1711" y="1810"/>
                </a:cubicBezTo>
                <a:cubicBezTo>
                  <a:pt x="1351" y="1810"/>
                  <a:pt x="1351" y="1810"/>
                  <a:pt x="1351" y="1810"/>
                </a:cubicBezTo>
                <a:cubicBezTo>
                  <a:pt x="1334" y="1810"/>
                  <a:pt x="1321" y="1797"/>
                  <a:pt x="1321" y="1780"/>
                </a:cubicBezTo>
                <a:cubicBezTo>
                  <a:pt x="1321" y="1616"/>
                  <a:pt x="1321" y="1616"/>
                  <a:pt x="1321" y="1616"/>
                </a:cubicBezTo>
                <a:cubicBezTo>
                  <a:pt x="1321" y="1616"/>
                  <a:pt x="1321" y="1616"/>
                  <a:pt x="1321" y="1615"/>
                </a:cubicBezTo>
                <a:cubicBezTo>
                  <a:pt x="1321" y="1420"/>
                  <a:pt x="1321" y="1420"/>
                  <a:pt x="1321" y="1420"/>
                </a:cubicBezTo>
                <a:cubicBezTo>
                  <a:pt x="1321" y="1403"/>
                  <a:pt x="1334" y="1390"/>
                  <a:pt x="1351" y="1390"/>
                </a:cubicBezTo>
                <a:cubicBezTo>
                  <a:pt x="1711" y="1390"/>
                  <a:pt x="1711" y="1390"/>
                  <a:pt x="1711" y="1390"/>
                </a:cubicBezTo>
                <a:cubicBezTo>
                  <a:pt x="1728" y="1390"/>
                  <a:pt x="1741" y="1403"/>
                  <a:pt x="1741" y="1420"/>
                </a:cubicBezTo>
                <a:cubicBezTo>
                  <a:pt x="1741" y="1584"/>
                  <a:pt x="1741" y="1584"/>
                  <a:pt x="1741" y="1584"/>
                </a:cubicBezTo>
                <a:cubicBezTo>
                  <a:pt x="1741" y="1584"/>
                  <a:pt x="1741" y="1584"/>
                  <a:pt x="1741" y="1585"/>
                </a:cubicBezTo>
                <a:lnTo>
                  <a:pt x="1741" y="1780"/>
                </a:lnTo>
                <a:close/>
                <a:moveTo>
                  <a:pt x="2772" y="1790"/>
                </a:moveTo>
                <a:cubicBezTo>
                  <a:pt x="2667" y="1790"/>
                  <a:pt x="2582" y="1705"/>
                  <a:pt x="2582" y="1600"/>
                </a:cubicBezTo>
                <a:cubicBezTo>
                  <a:pt x="2582" y="1495"/>
                  <a:pt x="2667" y="1410"/>
                  <a:pt x="2772" y="1410"/>
                </a:cubicBezTo>
                <a:cubicBezTo>
                  <a:pt x="2877" y="1410"/>
                  <a:pt x="2962" y="1495"/>
                  <a:pt x="2962" y="1600"/>
                </a:cubicBezTo>
                <a:cubicBezTo>
                  <a:pt x="2962" y="1705"/>
                  <a:pt x="2877" y="1790"/>
                  <a:pt x="2772" y="179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604" name="Group 251">
            <a:extLst>
              <a:ext uri="{FF2B5EF4-FFF2-40B4-BE49-F238E27FC236}">
                <a16:creationId xmlns:a16="http://schemas.microsoft.com/office/drawing/2014/main" id="{C264E30A-5855-A689-818D-D66B7A1C5D5A}"/>
              </a:ext>
            </a:extLst>
          </p:cNvPr>
          <p:cNvGrpSpPr>
            <a:grpSpLocks noChangeAspect="1"/>
          </p:cNvGrpSpPr>
          <p:nvPr/>
        </p:nvGrpSpPr>
        <p:grpSpPr bwMode="auto">
          <a:xfrm>
            <a:off x="3129629" y="4105500"/>
            <a:ext cx="288164" cy="340765"/>
            <a:chOff x="2013" y="-1"/>
            <a:chExt cx="3654" cy="4321"/>
          </a:xfrm>
          <a:solidFill>
            <a:srgbClr val="000000"/>
          </a:solidFill>
        </p:grpSpPr>
        <p:sp>
          <p:nvSpPr>
            <p:cNvPr id="606" name="Freeform 252">
              <a:extLst>
                <a:ext uri="{FF2B5EF4-FFF2-40B4-BE49-F238E27FC236}">
                  <a16:creationId xmlns:a16="http://schemas.microsoft.com/office/drawing/2014/main" id="{438F0B79-E5B3-C6C6-B787-3694A5CDF9C5}"/>
                </a:ext>
              </a:extLst>
            </p:cNvPr>
            <p:cNvSpPr>
              <a:spLocks noEditPoints="1"/>
            </p:cNvSpPr>
            <p:nvPr/>
          </p:nvSpPr>
          <p:spPr bwMode="auto">
            <a:xfrm>
              <a:off x="2706" y="904"/>
              <a:ext cx="2268" cy="3416"/>
            </a:xfrm>
            <a:custGeom>
              <a:avLst/>
              <a:gdLst>
                <a:gd name="T0" fmla="*/ 1820 w 1870"/>
                <a:gd name="T1" fmla="*/ 488 h 2816"/>
                <a:gd name="T2" fmla="*/ 1429 w 1870"/>
                <a:gd name="T3" fmla="*/ 488 h 2816"/>
                <a:gd name="T4" fmla="*/ 1379 w 1870"/>
                <a:gd name="T5" fmla="*/ 538 h 2816"/>
                <a:gd name="T6" fmla="*/ 1429 w 1870"/>
                <a:gd name="T7" fmla="*/ 588 h 2816"/>
                <a:gd name="T8" fmla="*/ 1699 w 1870"/>
                <a:gd name="T9" fmla="*/ 588 h 2816"/>
                <a:gd name="T10" fmla="*/ 1513 w 1870"/>
                <a:gd name="T11" fmla="*/ 774 h 2816"/>
                <a:gd name="T12" fmla="*/ 1386 w 1870"/>
                <a:gd name="T13" fmla="*/ 1080 h 2816"/>
                <a:gd name="T14" fmla="*/ 1386 w 1870"/>
                <a:gd name="T15" fmla="*/ 1372 h 2816"/>
                <a:gd name="T16" fmla="*/ 980 w 1870"/>
                <a:gd name="T17" fmla="*/ 1372 h 2816"/>
                <a:gd name="T18" fmla="*/ 980 w 1870"/>
                <a:gd name="T19" fmla="*/ 175 h 2816"/>
                <a:gd name="T20" fmla="*/ 1171 w 1870"/>
                <a:gd name="T21" fmla="*/ 366 h 2816"/>
                <a:gd name="T22" fmla="*/ 1206 w 1870"/>
                <a:gd name="T23" fmla="*/ 381 h 2816"/>
                <a:gd name="T24" fmla="*/ 1242 w 1870"/>
                <a:gd name="T25" fmla="*/ 366 h 2816"/>
                <a:gd name="T26" fmla="*/ 1242 w 1870"/>
                <a:gd name="T27" fmla="*/ 295 h 2816"/>
                <a:gd name="T28" fmla="*/ 965 w 1870"/>
                <a:gd name="T29" fmla="*/ 19 h 2816"/>
                <a:gd name="T30" fmla="*/ 895 w 1870"/>
                <a:gd name="T31" fmla="*/ 19 h 2816"/>
                <a:gd name="T32" fmla="*/ 628 w 1870"/>
                <a:gd name="T33" fmla="*/ 285 h 2816"/>
                <a:gd name="T34" fmla="*/ 628 w 1870"/>
                <a:gd name="T35" fmla="*/ 356 h 2816"/>
                <a:gd name="T36" fmla="*/ 699 w 1870"/>
                <a:gd name="T37" fmla="*/ 356 h 2816"/>
                <a:gd name="T38" fmla="*/ 880 w 1870"/>
                <a:gd name="T39" fmla="*/ 175 h 2816"/>
                <a:gd name="T40" fmla="*/ 880 w 1870"/>
                <a:gd name="T41" fmla="*/ 1372 h 2816"/>
                <a:gd name="T42" fmla="*/ 484 w 1870"/>
                <a:gd name="T43" fmla="*/ 1372 h 2816"/>
                <a:gd name="T44" fmla="*/ 484 w 1870"/>
                <a:gd name="T45" fmla="*/ 1080 h 2816"/>
                <a:gd name="T46" fmla="*/ 357 w 1870"/>
                <a:gd name="T47" fmla="*/ 774 h 2816"/>
                <a:gd name="T48" fmla="*/ 171 w 1870"/>
                <a:gd name="T49" fmla="*/ 588 h 2816"/>
                <a:gd name="T50" fmla="*/ 441 w 1870"/>
                <a:gd name="T51" fmla="*/ 588 h 2816"/>
                <a:gd name="T52" fmla="*/ 491 w 1870"/>
                <a:gd name="T53" fmla="*/ 538 h 2816"/>
                <a:gd name="T54" fmla="*/ 441 w 1870"/>
                <a:gd name="T55" fmla="*/ 488 h 2816"/>
                <a:gd name="T56" fmla="*/ 50 w 1870"/>
                <a:gd name="T57" fmla="*/ 488 h 2816"/>
                <a:gd name="T58" fmla="*/ 0 w 1870"/>
                <a:gd name="T59" fmla="*/ 538 h 2816"/>
                <a:gd name="T60" fmla="*/ 0 w 1870"/>
                <a:gd name="T61" fmla="*/ 914 h 2816"/>
                <a:gd name="T62" fmla="*/ 50 w 1870"/>
                <a:gd name="T63" fmla="*/ 964 h 2816"/>
                <a:gd name="T64" fmla="*/ 100 w 1870"/>
                <a:gd name="T65" fmla="*/ 914 h 2816"/>
                <a:gd name="T66" fmla="*/ 100 w 1870"/>
                <a:gd name="T67" fmla="*/ 658 h 2816"/>
                <a:gd name="T68" fmla="*/ 286 w 1870"/>
                <a:gd name="T69" fmla="*/ 844 h 2816"/>
                <a:gd name="T70" fmla="*/ 384 w 1870"/>
                <a:gd name="T71" fmla="*/ 1080 h 2816"/>
                <a:gd name="T72" fmla="*/ 384 w 1870"/>
                <a:gd name="T73" fmla="*/ 1372 h 2816"/>
                <a:gd name="T74" fmla="*/ 343 w 1870"/>
                <a:gd name="T75" fmla="*/ 1372 h 2816"/>
                <a:gd name="T76" fmla="*/ 213 w 1870"/>
                <a:gd name="T77" fmla="*/ 1502 h 2816"/>
                <a:gd name="T78" fmla="*/ 213 w 1870"/>
                <a:gd name="T79" fmla="*/ 2686 h 2816"/>
                <a:gd name="T80" fmla="*/ 343 w 1870"/>
                <a:gd name="T81" fmla="*/ 2816 h 2816"/>
                <a:gd name="T82" fmla="*/ 1527 w 1870"/>
                <a:gd name="T83" fmla="*/ 2816 h 2816"/>
                <a:gd name="T84" fmla="*/ 1657 w 1870"/>
                <a:gd name="T85" fmla="*/ 2686 h 2816"/>
                <a:gd name="T86" fmla="*/ 1657 w 1870"/>
                <a:gd name="T87" fmla="*/ 1502 h 2816"/>
                <a:gd name="T88" fmla="*/ 1527 w 1870"/>
                <a:gd name="T89" fmla="*/ 1372 h 2816"/>
                <a:gd name="T90" fmla="*/ 1486 w 1870"/>
                <a:gd name="T91" fmla="*/ 1372 h 2816"/>
                <a:gd name="T92" fmla="*/ 1486 w 1870"/>
                <a:gd name="T93" fmla="*/ 1080 h 2816"/>
                <a:gd name="T94" fmla="*/ 1584 w 1870"/>
                <a:gd name="T95" fmla="*/ 844 h 2816"/>
                <a:gd name="T96" fmla="*/ 1770 w 1870"/>
                <a:gd name="T97" fmla="*/ 658 h 2816"/>
                <a:gd name="T98" fmla="*/ 1770 w 1870"/>
                <a:gd name="T99" fmla="*/ 914 h 2816"/>
                <a:gd name="T100" fmla="*/ 1820 w 1870"/>
                <a:gd name="T101" fmla="*/ 964 h 2816"/>
                <a:gd name="T102" fmla="*/ 1870 w 1870"/>
                <a:gd name="T103" fmla="*/ 914 h 2816"/>
                <a:gd name="T104" fmla="*/ 1870 w 1870"/>
                <a:gd name="T105" fmla="*/ 538 h 2816"/>
                <a:gd name="T106" fmla="*/ 1820 w 1870"/>
                <a:gd name="T107" fmla="*/ 488 h 2816"/>
                <a:gd name="T108" fmla="*/ 1557 w 1870"/>
                <a:gd name="T109" fmla="*/ 1502 h 2816"/>
                <a:gd name="T110" fmla="*/ 1557 w 1870"/>
                <a:gd name="T111" fmla="*/ 2686 h 2816"/>
                <a:gd name="T112" fmla="*/ 1527 w 1870"/>
                <a:gd name="T113" fmla="*/ 2716 h 2816"/>
                <a:gd name="T114" fmla="*/ 343 w 1870"/>
                <a:gd name="T115" fmla="*/ 2716 h 2816"/>
                <a:gd name="T116" fmla="*/ 313 w 1870"/>
                <a:gd name="T117" fmla="*/ 2686 h 2816"/>
                <a:gd name="T118" fmla="*/ 313 w 1870"/>
                <a:gd name="T119" fmla="*/ 1502 h 2816"/>
                <a:gd name="T120" fmla="*/ 343 w 1870"/>
                <a:gd name="T121" fmla="*/ 1472 h 2816"/>
                <a:gd name="T122" fmla="*/ 1527 w 1870"/>
                <a:gd name="T123" fmla="*/ 1472 h 2816"/>
                <a:gd name="T124" fmla="*/ 1557 w 1870"/>
                <a:gd name="T125" fmla="*/ 1502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0" h="2816">
                  <a:moveTo>
                    <a:pt x="1820" y="488"/>
                  </a:moveTo>
                  <a:cubicBezTo>
                    <a:pt x="1429" y="488"/>
                    <a:pt x="1429" y="488"/>
                    <a:pt x="1429" y="488"/>
                  </a:cubicBezTo>
                  <a:cubicBezTo>
                    <a:pt x="1401" y="488"/>
                    <a:pt x="1379" y="510"/>
                    <a:pt x="1379" y="538"/>
                  </a:cubicBezTo>
                  <a:cubicBezTo>
                    <a:pt x="1379" y="565"/>
                    <a:pt x="1401" y="588"/>
                    <a:pt x="1429" y="588"/>
                  </a:cubicBezTo>
                  <a:cubicBezTo>
                    <a:pt x="1699" y="588"/>
                    <a:pt x="1699" y="588"/>
                    <a:pt x="1699" y="588"/>
                  </a:cubicBezTo>
                  <a:cubicBezTo>
                    <a:pt x="1513" y="774"/>
                    <a:pt x="1513" y="774"/>
                    <a:pt x="1513" y="774"/>
                  </a:cubicBezTo>
                  <a:cubicBezTo>
                    <a:pt x="1431" y="855"/>
                    <a:pt x="1386" y="964"/>
                    <a:pt x="1386" y="1080"/>
                  </a:cubicBezTo>
                  <a:cubicBezTo>
                    <a:pt x="1386" y="1372"/>
                    <a:pt x="1386" y="1372"/>
                    <a:pt x="1386" y="1372"/>
                  </a:cubicBezTo>
                  <a:cubicBezTo>
                    <a:pt x="980" y="1372"/>
                    <a:pt x="980" y="1372"/>
                    <a:pt x="980" y="1372"/>
                  </a:cubicBezTo>
                  <a:cubicBezTo>
                    <a:pt x="980" y="175"/>
                    <a:pt x="980" y="175"/>
                    <a:pt x="980" y="175"/>
                  </a:cubicBezTo>
                  <a:cubicBezTo>
                    <a:pt x="1171" y="366"/>
                    <a:pt x="1171" y="366"/>
                    <a:pt x="1171" y="366"/>
                  </a:cubicBezTo>
                  <a:cubicBezTo>
                    <a:pt x="1181" y="376"/>
                    <a:pt x="1193" y="381"/>
                    <a:pt x="1206" y="381"/>
                  </a:cubicBezTo>
                  <a:cubicBezTo>
                    <a:pt x="1219" y="381"/>
                    <a:pt x="1232" y="376"/>
                    <a:pt x="1242" y="366"/>
                  </a:cubicBezTo>
                  <a:cubicBezTo>
                    <a:pt x="1261" y="346"/>
                    <a:pt x="1261" y="315"/>
                    <a:pt x="1242" y="295"/>
                  </a:cubicBezTo>
                  <a:cubicBezTo>
                    <a:pt x="965" y="19"/>
                    <a:pt x="965" y="19"/>
                    <a:pt x="965" y="19"/>
                  </a:cubicBezTo>
                  <a:cubicBezTo>
                    <a:pt x="946" y="0"/>
                    <a:pt x="914" y="0"/>
                    <a:pt x="895" y="19"/>
                  </a:cubicBezTo>
                  <a:cubicBezTo>
                    <a:pt x="628" y="285"/>
                    <a:pt x="628" y="285"/>
                    <a:pt x="628" y="285"/>
                  </a:cubicBezTo>
                  <a:cubicBezTo>
                    <a:pt x="609" y="305"/>
                    <a:pt x="609" y="336"/>
                    <a:pt x="628" y="356"/>
                  </a:cubicBezTo>
                  <a:cubicBezTo>
                    <a:pt x="648" y="375"/>
                    <a:pt x="680" y="375"/>
                    <a:pt x="699" y="356"/>
                  </a:cubicBezTo>
                  <a:cubicBezTo>
                    <a:pt x="880" y="175"/>
                    <a:pt x="880" y="175"/>
                    <a:pt x="880" y="175"/>
                  </a:cubicBezTo>
                  <a:cubicBezTo>
                    <a:pt x="880" y="1372"/>
                    <a:pt x="880" y="1372"/>
                    <a:pt x="880" y="1372"/>
                  </a:cubicBezTo>
                  <a:cubicBezTo>
                    <a:pt x="484" y="1372"/>
                    <a:pt x="484" y="1372"/>
                    <a:pt x="484" y="1372"/>
                  </a:cubicBezTo>
                  <a:cubicBezTo>
                    <a:pt x="484" y="1080"/>
                    <a:pt x="484" y="1080"/>
                    <a:pt x="484" y="1080"/>
                  </a:cubicBezTo>
                  <a:cubicBezTo>
                    <a:pt x="484" y="964"/>
                    <a:pt x="439" y="855"/>
                    <a:pt x="357" y="774"/>
                  </a:cubicBezTo>
                  <a:cubicBezTo>
                    <a:pt x="171" y="588"/>
                    <a:pt x="171" y="588"/>
                    <a:pt x="171" y="588"/>
                  </a:cubicBezTo>
                  <a:cubicBezTo>
                    <a:pt x="441" y="588"/>
                    <a:pt x="441" y="588"/>
                    <a:pt x="441" y="588"/>
                  </a:cubicBezTo>
                  <a:cubicBezTo>
                    <a:pt x="469" y="588"/>
                    <a:pt x="491" y="565"/>
                    <a:pt x="491" y="538"/>
                  </a:cubicBezTo>
                  <a:cubicBezTo>
                    <a:pt x="491" y="510"/>
                    <a:pt x="469" y="488"/>
                    <a:pt x="441" y="488"/>
                  </a:cubicBezTo>
                  <a:cubicBezTo>
                    <a:pt x="50" y="488"/>
                    <a:pt x="50" y="488"/>
                    <a:pt x="50" y="488"/>
                  </a:cubicBezTo>
                  <a:cubicBezTo>
                    <a:pt x="23" y="488"/>
                    <a:pt x="0" y="510"/>
                    <a:pt x="0" y="538"/>
                  </a:cubicBezTo>
                  <a:cubicBezTo>
                    <a:pt x="0" y="914"/>
                    <a:pt x="0" y="914"/>
                    <a:pt x="0" y="914"/>
                  </a:cubicBezTo>
                  <a:cubicBezTo>
                    <a:pt x="0" y="942"/>
                    <a:pt x="23" y="964"/>
                    <a:pt x="50" y="964"/>
                  </a:cubicBezTo>
                  <a:cubicBezTo>
                    <a:pt x="78" y="964"/>
                    <a:pt x="100" y="942"/>
                    <a:pt x="100" y="914"/>
                  </a:cubicBezTo>
                  <a:cubicBezTo>
                    <a:pt x="100" y="658"/>
                    <a:pt x="100" y="658"/>
                    <a:pt x="100" y="658"/>
                  </a:cubicBezTo>
                  <a:cubicBezTo>
                    <a:pt x="286" y="844"/>
                    <a:pt x="286" y="844"/>
                    <a:pt x="286" y="844"/>
                  </a:cubicBezTo>
                  <a:cubicBezTo>
                    <a:pt x="349" y="907"/>
                    <a:pt x="384" y="991"/>
                    <a:pt x="384" y="1080"/>
                  </a:cubicBezTo>
                  <a:cubicBezTo>
                    <a:pt x="384" y="1372"/>
                    <a:pt x="384" y="1372"/>
                    <a:pt x="384" y="1372"/>
                  </a:cubicBezTo>
                  <a:cubicBezTo>
                    <a:pt x="343" y="1372"/>
                    <a:pt x="343" y="1372"/>
                    <a:pt x="343" y="1372"/>
                  </a:cubicBezTo>
                  <a:cubicBezTo>
                    <a:pt x="271" y="1372"/>
                    <a:pt x="213" y="1430"/>
                    <a:pt x="213" y="1502"/>
                  </a:cubicBezTo>
                  <a:cubicBezTo>
                    <a:pt x="213" y="2686"/>
                    <a:pt x="213" y="2686"/>
                    <a:pt x="213" y="2686"/>
                  </a:cubicBezTo>
                  <a:cubicBezTo>
                    <a:pt x="213" y="2758"/>
                    <a:pt x="271" y="2816"/>
                    <a:pt x="343" y="2816"/>
                  </a:cubicBezTo>
                  <a:cubicBezTo>
                    <a:pt x="1527" y="2816"/>
                    <a:pt x="1527" y="2816"/>
                    <a:pt x="1527" y="2816"/>
                  </a:cubicBezTo>
                  <a:cubicBezTo>
                    <a:pt x="1599" y="2816"/>
                    <a:pt x="1657" y="2758"/>
                    <a:pt x="1657" y="2686"/>
                  </a:cubicBezTo>
                  <a:cubicBezTo>
                    <a:pt x="1657" y="1502"/>
                    <a:pt x="1657" y="1502"/>
                    <a:pt x="1657" y="1502"/>
                  </a:cubicBezTo>
                  <a:cubicBezTo>
                    <a:pt x="1657" y="1430"/>
                    <a:pt x="1599" y="1372"/>
                    <a:pt x="1527" y="1372"/>
                  </a:cubicBezTo>
                  <a:cubicBezTo>
                    <a:pt x="1486" y="1372"/>
                    <a:pt x="1486" y="1372"/>
                    <a:pt x="1486" y="1372"/>
                  </a:cubicBezTo>
                  <a:cubicBezTo>
                    <a:pt x="1486" y="1080"/>
                    <a:pt x="1486" y="1080"/>
                    <a:pt x="1486" y="1080"/>
                  </a:cubicBezTo>
                  <a:cubicBezTo>
                    <a:pt x="1486" y="991"/>
                    <a:pt x="1521" y="907"/>
                    <a:pt x="1584" y="844"/>
                  </a:cubicBezTo>
                  <a:cubicBezTo>
                    <a:pt x="1770" y="658"/>
                    <a:pt x="1770" y="658"/>
                    <a:pt x="1770" y="658"/>
                  </a:cubicBezTo>
                  <a:cubicBezTo>
                    <a:pt x="1770" y="914"/>
                    <a:pt x="1770" y="914"/>
                    <a:pt x="1770" y="914"/>
                  </a:cubicBezTo>
                  <a:cubicBezTo>
                    <a:pt x="1770" y="942"/>
                    <a:pt x="1792" y="964"/>
                    <a:pt x="1820" y="964"/>
                  </a:cubicBezTo>
                  <a:cubicBezTo>
                    <a:pt x="1847" y="964"/>
                    <a:pt x="1870" y="942"/>
                    <a:pt x="1870" y="914"/>
                  </a:cubicBezTo>
                  <a:cubicBezTo>
                    <a:pt x="1870" y="538"/>
                    <a:pt x="1870" y="538"/>
                    <a:pt x="1870" y="538"/>
                  </a:cubicBezTo>
                  <a:cubicBezTo>
                    <a:pt x="1870" y="510"/>
                    <a:pt x="1847" y="488"/>
                    <a:pt x="1820" y="488"/>
                  </a:cubicBezTo>
                  <a:close/>
                  <a:moveTo>
                    <a:pt x="1557" y="1502"/>
                  </a:moveTo>
                  <a:cubicBezTo>
                    <a:pt x="1557" y="2686"/>
                    <a:pt x="1557" y="2686"/>
                    <a:pt x="1557" y="2686"/>
                  </a:cubicBezTo>
                  <a:cubicBezTo>
                    <a:pt x="1557" y="2703"/>
                    <a:pt x="1543" y="2716"/>
                    <a:pt x="1527" y="2716"/>
                  </a:cubicBezTo>
                  <a:cubicBezTo>
                    <a:pt x="343" y="2716"/>
                    <a:pt x="343" y="2716"/>
                    <a:pt x="343" y="2716"/>
                  </a:cubicBezTo>
                  <a:cubicBezTo>
                    <a:pt x="327" y="2716"/>
                    <a:pt x="313" y="2703"/>
                    <a:pt x="313" y="2686"/>
                  </a:cubicBezTo>
                  <a:cubicBezTo>
                    <a:pt x="313" y="1502"/>
                    <a:pt x="313" y="1502"/>
                    <a:pt x="313" y="1502"/>
                  </a:cubicBezTo>
                  <a:cubicBezTo>
                    <a:pt x="313" y="1486"/>
                    <a:pt x="327" y="1472"/>
                    <a:pt x="343" y="1472"/>
                  </a:cubicBezTo>
                  <a:cubicBezTo>
                    <a:pt x="1527" y="1472"/>
                    <a:pt x="1527" y="1472"/>
                    <a:pt x="1527" y="1472"/>
                  </a:cubicBezTo>
                  <a:cubicBezTo>
                    <a:pt x="1543" y="1472"/>
                    <a:pt x="1557" y="1486"/>
                    <a:pt x="1557" y="150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07" name="Freeform 253">
              <a:extLst>
                <a:ext uri="{FF2B5EF4-FFF2-40B4-BE49-F238E27FC236}">
                  <a16:creationId xmlns:a16="http://schemas.microsoft.com/office/drawing/2014/main" id="{376621D0-4689-A59E-5835-096C6E888A95}"/>
                </a:ext>
              </a:extLst>
            </p:cNvPr>
            <p:cNvSpPr>
              <a:spLocks noEditPoints="1"/>
            </p:cNvSpPr>
            <p:nvPr/>
          </p:nvSpPr>
          <p:spPr bwMode="auto">
            <a:xfrm>
              <a:off x="3464" y="-1"/>
              <a:ext cx="752" cy="752"/>
            </a:xfrm>
            <a:custGeom>
              <a:avLst/>
              <a:gdLst>
                <a:gd name="T0" fmla="*/ 130 w 620"/>
                <a:gd name="T1" fmla="*/ 620 h 620"/>
                <a:gd name="T2" fmla="*/ 490 w 620"/>
                <a:gd name="T3" fmla="*/ 620 h 620"/>
                <a:gd name="T4" fmla="*/ 620 w 620"/>
                <a:gd name="T5" fmla="*/ 490 h 620"/>
                <a:gd name="T6" fmla="*/ 620 w 620"/>
                <a:gd name="T7" fmla="*/ 130 h 620"/>
                <a:gd name="T8" fmla="*/ 490 w 620"/>
                <a:gd name="T9" fmla="*/ 0 h 620"/>
                <a:gd name="T10" fmla="*/ 130 w 620"/>
                <a:gd name="T11" fmla="*/ 0 h 620"/>
                <a:gd name="T12" fmla="*/ 0 w 620"/>
                <a:gd name="T13" fmla="*/ 130 h 620"/>
                <a:gd name="T14" fmla="*/ 0 w 620"/>
                <a:gd name="T15" fmla="*/ 490 h 620"/>
                <a:gd name="T16" fmla="*/ 130 w 620"/>
                <a:gd name="T17" fmla="*/ 620 h 620"/>
                <a:gd name="T18" fmla="*/ 100 w 620"/>
                <a:gd name="T19" fmla="*/ 130 h 620"/>
                <a:gd name="T20" fmla="*/ 130 w 620"/>
                <a:gd name="T21" fmla="*/ 100 h 620"/>
                <a:gd name="T22" fmla="*/ 490 w 620"/>
                <a:gd name="T23" fmla="*/ 100 h 620"/>
                <a:gd name="T24" fmla="*/ 520 w 620"/>
                <a:gd name="T25" fmla="*/ 130 h 620"/>
                <a:gd name="T26" fmla="*/ 520 w 620"/>
                <a:gd name="T27" fmla="*/ 490 h 620"/>
                <a:gd name="T28" fmla="*/ 490 w 620"/>
                <a:gd name="T29" fmla="*/ 520 h 620"/>
                <a:gd name="T30" fmla="*/ 130 w 620"/>
                <a:gd name="T31" fmla="*/ 520 h 620"/>
                <a:gd name="T32" fmla="*/ 100 w 620"/>
                <a:gd name="T33" fmla="*/ 490 h 620"/>
                <a:gd name="T34" fmla="*/ 100 w 620"/>
                <a:gd name="T35" fmla="*/ 13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0" h="620">
                  <a:moveTo>
                    <a:pt x="130" y="620"/>
                  </a:moveTo>
                  <a:cubicBezTo>
                    <a:pt x="490" y="620"/>
                    <a:pt x="490" y="620"/>
                    <a:pt x="490" y="620"/>
                  </a:cubicBezTo>
                  <a:cubicBezTo>
                    <a:pt x="562" y="620"/>
                    <a:pt x="620" y="562"/>
                    <a:pt x="620" y="490"/>
                  </a:cubicBezTo>
                  <a:cubicBezTo>
                    <a:pt x="620" y="130"/>
                    <a:pt x="620" y="130"/>
                    <a:pt x="620" y="130"/>
                  </a:cubicBezTo>
                  <a:cubicBezTo>
                    <a:pt x="620" y="58"/>
                    <a:pt x="562" y="0"/>
                    <a:pt x="490" y="0"/>
                  </a:cubicBezTo>
                  <a:cubicBezTo>
                    <a:pt x="130" y="0"/>
                    <a:pt x="130" y="0"/>
                    <a:pt x="130" y="0"/>
                  </a:cubicBezTo>
                  <a:cubicBezTo>
                    <a:pt x="58" y="0"/>
                    <a:pt x="0" y="58"/>
                    <a:pt x="0" y="130"/>
                  </a:cubicBezTo>
                  <a:cubicBezTo>
                    <a:pt x="0" y="490"/>
                    <a:pt x="0" y="490"/>
                    <a:pt x="0" y="490"/>
                  </a:cubicBezTo>
                  <a:cubicBezTo>
                    <a:pt x="0" y="562"/>
                    <a:pt x="58" y="620"/>
                    <a:pt x="130" y="620"/>
                  </a:cubicBezTo>
                  <a:close/>
                  <a:moveTo>
                    <a:pt x="100" y="130"/>
                  </a:moveTo>
                  <a:cubicBezTo>
                    <a:pt x="100" y="113"/>
                    <a:pt x="113" y="100"/>
                    <a:pt x="130" y="100"/>
                  </a:cubicBezTo>
                  <a:cubicBezTo>
                    <a:pt x="490" y="100"/>
                    <a:pt x="490" y="100"/>
                    <a:pt x="490" y="100"/>
                  </a:cubicBezTo>
                  <a:cubicBezTo>
                    <a:pt x="507" y="100"/>
                    <a:pt x="520" y="113"/>
                    <a:pt x="520" y="130"/>
                  </a:cubicBezTo>
                  <a:cubicBezTo>
                    <a:pt x="520" y="490"/>
                    <a:pt x="520" y="490"/>
                    <a:pt x="520" y="490"/>
                  </a:cubicBezTo>
                  <a:cubicBezTo>
                    <a:pt x="520" y="507"/>
                    <a:pt x="507" y="520"/>
                    <a:pt x="490" y="520"/>
                  </a:cubicBezTo>
                  <a:cubicBezTo>
                    <a:pt x="130" y="520"/>
                    <a:pt x="130" y="520"/>
                    <a:pt x="130" y="520"/>
                  </a:cubicBezTo>
                  <a:cubicBezTo>
                    <a:pt x="113" y="520"/>
                    <a:pt x="100" y="507"/>
                    <a:pt x="100" y="490"/>
                  </a:cubicBezTo>
                  <a:lnTo>
                    <a:pt x="100" y="13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08" name="Freeform 254">
              <a:extLst>
                <a:ext uri="{FF2B5EF4-FFF2-40B4-BE49-F238E27FC236}">
                  <a16:creationId xmlns:a16="http://schemas.microsoft.com/office/drawing/2014/main" id="{195895D4-5117-66E4-1118-5CA86CF574AB}"/>
                </a:ext>
              </a:extLst>
            </p:cNvPr>
            <p:cNvSpPr>
              <a:spLocks noEditPoints="1"/>
            </p:cNvSpPr>
            <p:nvPr/>
          </p:nvSpPr>
          <p:spPr bwMode="auto">
            <a:xfrm>
              <a:off x="2013" y="525"/>
              <a:ext cx="752" cy="752"/>
            </a:xfrm>
            <a:custGeom>
              <a:avLst/>
              <a:gdLst>
                <a:gd name="T0" fmla="*/ 620 w 620"/>
                <a:gd name="T1" fmla="*/ 490 h 620"/>
                <a:gd name="T2" fmla="*/ 620 w 620"/>
                <a:gd name="T3" fmla="*/ 130 h 620"/>
                <a:gd name="T4" fmla="*/ 490 w 620"/>
                <a:gd name="T5" fmla="*/ 0 h 620"/>
                <a:gd name="T6" fmla="*/ 130 w 620"/>
                <a:gd name="T7" fmla="*/ 0 h 620"/>
                <a:gd name="T8" fmla="*/ 0 w 620"/>
                <a:gd name="T9" fmla="*/ 130 h 620"/>
                <a:gd name="T10" fmla="*/ 0 w 620"/>
                <a:gd name="T11" fmla="*/ 490 h 620"/>
                <a:gd name="T12" fmla="*/ 130 w 620"/>
                <a:gd name="T13" fmla="*/ 620 h 620"/>
                <a:gd name="T14" fmla="*/ 490 w 620"/>
                <a:gd name="T15" fmla="*/ 620 h 620"/>
                <a:gd name="T16" fmla="*/ 620 w 620"/>
                <a:gd name="T17" fmla="*/ 490 h 620"/>
                <a:gd name="T18" fmla="*/ 520 w 620"/>
                <a:gd name="T19" fmla="*/ 490 h 620"/>
                <a:gd name="T20" fmla="*/ 490 w 620"/>
                <a:gd name="T21" fmla="*/ 520 h 620"/>
                <a:gd name="T22" fmla="*/ 130 w 620"/>
                <a:gd name="T23" fmla="*/ 520 h 620"/>
                <a:gd name="T24" fmla="*/ 100 w 620"/>
                <a:gd name="T25" fmla="*/ 490 h 620"/>
                <a:gd name="T26" fmla="*/ 100 w 620"/>
                <a:gd name="T27" fmla="*/ 130 h 620"/>
                <a:gd name="T28" fmla="*/ 130 w 620"/>
                <a:gd name="T29" fmla="*/ 100 h 620"/>
                <a:gd name="T30" fmla="*/ 490 w 620"/>
                <a:gd name="T31" fmla="*/ 100 h 620"/>
                <a:gd name="T32" fmla="*/ 520 w 620"/>
                <a:gd name="T33" fmla="*/ 130 h 620"/>
                <a:gd name="T34" fmla="*/ 520 w 620"/>
                <a:gd name="T35" fmla="*/ 49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0" h="620">
                  <a:moveTo>
                    <a:pt x="620" y="490"/>
                  </a:moveTo>
                  <a:cubicBezTo>
                    <a:pt x="620" y="130"/>
                    <a:pt x="620" y="130"/>
                    <a:pt x="620" y="130"/>
                  </a:cubicBezTo>
                  <a:cubicBezTo>
                    <a:pt x="620" y="58"/>
                    <a:pt x="561" y="0"/>
                    <a:pt x="490" y="0"/>
                  </a:cubicBezTo>
                  <a:cubicBezTo>
                    <a:pt x="130" y="0"/>
                    <a:pt x="130" y="0"/>
                    <a:pt x="130" y="0"/>
                  </a:cubicBezTo>
                  <a:cubicBezTo>
                    <a:pt x="58" y="0"/>
                    <a:pt x="0" y="58"/>
                    <a:pt x="0" y="130"/>
                  </a:cubicBezTo>
                  <a:cubicBezTo>
                    <a:pt x="0" y="490"/>
                    <a:pt x="0" y="490"/>
                    <a:pt x="0" y="490"/>
                  </a:cubicBezTo>
                  <a:cubicBezTo>
                    <a:pt x="0" y="561"/>
                    <a:pt x="58" y="620"/>
                    <a:pt x="130" y="620"/>
                  </a:cubicBezTo>
                  <a:cubicBezTo>
                    <a:pt x="490" y="620"/>
                    <a:pt x="490" y="620"/>
                    <a:pt x="490" y="620"/>
                  </a:cubicBezTo>
                  <a:cubicBezTo>
                    <a:pt x="561" y="620"/>
                    <a:pt x="620" y="561"/>
                    <a:pt x="620" y="490"/>
                  </a:cubicBezTo>
                  <a:close/>
                  <a:moveTo>
                    <a:pt x="520" y="490"/>
                  </a:moveTo>
                  <a:cubicBezTo>
                    <a:pt x="520" y="506"/>
                    <a:pt x="506" y="520"/>
                    <a:pt x="490" y="520"/>
                  </a:cubicBezTo>
                  <a:cubicBezTo>
                    <a:pt x="130" y="520"/>
                    <a:pt x="130" y="520"/>
                    <a:pt x="130" y="520"/>
                  </a:cubicBezTo>
                  <a:cubicBezTo>
                    <a:pt x="113" y="520"/>
                    <a:pt x="100" y="506"/>
                    <a:pt x="100" y="490"/>
                  </a:cubicBezTo>
                  <a:cubicBezTo>
                    <a:pt x="100" y="130"/>
                    <a:pt x="100" y="130"/>
                    <a:pt x="100" y="130"/>
                  </a:cubicBezTo>
                  <a:cubicBezTo>
                    <a:pt x="100" y="113"/>
                    <a:pt x="113" y="100"/>
                    <a:pt x="130" y="100"/>
                  </a:cubicBezTo>
                  <a:cubicBezTo>
                    <a:pt x="490" y="100"/>
                    <a:pt x="490" y="100"/>
                    <a:pt x="490" y="100"/>
                  </a:cubicBezTo>
                  <a:cubicBezTo>
                    <a:pt x="506" y="100"/>
                    <a:pt x="520" y="113"/>
                    <a:pt x="520" y="130"/>
                  </a:cubicBezTo>
                  <a:lnTo>
                    <a:pt x="520" y="49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09" name="Freeform 255">
              <a:extLst>
                <a:ext uri="{FF2B5EF4-FFF2-40B4-BE49-F238E27FC236}">
                  <a16:creationId xmlns:a16="http://schemas.microsoft.com/office/drawing/2014/main" id="{32FBE4A2-2A90-D348-2D96-3F0BB9E7A35A}"/>
                </a:ext>
              </a:extLst>
            </p:cNvPr>
            <p:cNvSpPr>
              <a:spLocks noEditPoints="1"/>
            </p:cNvSpPr>
            <p:nvPr/>
          </p:nvSpPr>
          <p:spPr bwMode="auto">
            <a:xfrm>
              <a:off x="4915" y="525"/>
              <a:ext cx="752" cy="752"/>
            </a:xfrm>
            <a:custGeom>
              <a:avLst/>
              <a:gdLst>
                <a:gd name="T0" fmla="*/ 490 w 620"/>
                <a:gd name="T1" fmla="*/ 0 h 620"/>
                <a:gd name="T2" fmla="*/ 130 w 620"/>
                <a:gd name="T3" fmla="*/ 0 h 620"/>
                <a:gd name="T4" fmla="*/ 0 w 620"/>
                <a:gd name="T5" fmla="*/ 130 h 620"/>
                <a:gd name="T6" fmla="*/ 0 w 620"/>
                <a:gd name="T7" fmla="*/ 490 h 620"/>
                <a:gd name="T8" fmla="*/ 130 w 620"/>
                <a:gd name="T9" fmla="*/ 620 h 620"/>
                <a:gd name="T10" fmla="*/ 490 w 620"/>
                <a:gd name="T11" fmla="*/ 620 h 620"/>
                <a:gd name="T12" fmla="*/ 620 w 620"/>
                <a:gd name="T13" fmla="*/ 490 h 620"/>
                <a:gd name="T14" fmla="*/ 620 w 620"/>
                <a:gd name="T15" fmla="*/ 130 h 620"/>
                <a:gd name="T16" fmla="*/ 490 w 620"/>
                <a:gd name="T17" fmla="*/ 0 h 620"/>
                <a:gd name="T18" fmla="*/ 520 w 620"/>
                <a:gd name="T19" fmla="*/ 490 h 620"/>
                <a:gd name="T20" fmla="*/ 490 w 620"/>
                <a:gd name="T21" fmla="*/ 520 h 620"/>
                <a:gd name="T22" fmla="*/ 130 w 620"/>
                <a:gd name="T23" fmla="*/ 520 h 620"/>
                <a:gd name="T24" fmla="*/ 100 w 620"/>
                <a:gd name="T25" fmla="*/ 490 h 620"/>
                <a:gd name="T26" fmla="*/ 100 w 620"/>
                <a:gd name="T27" fmla="*/ 130 h 620"/>
                <a:gd name="T28" fmla="*/ 130 w 620"/>
                <a:gd name="T29" fmla="*/ 100 h 620"/>
                <a:gd name="T30" fmla="*/ 490 w 620"/>
                <a:gd name="T31" fmla="*/ 100 h 620"/>
                <a:gd name="T32" fmla="*/ 520 w 620"/>
                <a:gd name="T33" fmla="*/ 130 h 620"/>
                <a:gd name="T34" fmla="*/ 520 w 620"/>
                <a:gd name="T35" fmla="*/ 49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0" h="620">
                  <a:moveTo>
                    <a:pt x="490" y="0"/>
                  </a:moveTo>
                  <a:cubicBezTo>
                    <a:pt x="130" y="0"/>
                    <a:pt x="130" y="0"/>
                    <a:pt x="130" y="0"/>
                  </a:cubicBezTo>
                  <a:cubicBezTo>
                    <a:pt x="59" y="0"/>
                    <a:pt x="0" y="58"/>
                    <a:pt x="0" y="130"/>
                  </a:cubicBezTo>
                  <a:cubicBezTo>
                    <a:pt x="0" y="490"/>
                    <a:pt x="0" y="490"/>
                    <a:pt x="0" y="490"/>
                  </a:cubicBezTo>
                  <a:cubicBezTo>
                    <a:pt x="0" y="561"/>
                    <a:pt x="59" y="620"/>
                    <a:pt x="130" y="620"/>
                  </a:cubicBezTo>
                  <a:cubicBezTo>
                    <a:pt x="490" y="620"/>
                    <a:pt x="490" y="620"/>
                    <a:pt x="490" y="620"/>
                  </a:cubicBezTo>
                  <a:cubicBezTo>
                    <a:pt x="562" y="620"/>
                    <a:pt x="620" y="561"/>
                    <a:pt x="620" y="490"/>
                  </a:cubicBezTo>
                  <a:cubicBezTo>
                    <a:pt x="620" y="130"/>
                    <a:pt x="620" y="130"/>
                    <a:pt x="620" y="130"/>
                  </a:cubicBezTo>
                  <a:cubicBezTo>
                    <a:pt x="620" y="58"/>
                    <a:pt x="562" y="0"/>
                    <a:pt x="490" y="0"/>
                  </a:cubicBezTo>
                  <a:close/>
                  <a:moveTo>
                    <a:pt x="520" y="490"/>
                  </a:moveTo>
                  <a:cubicBezTo>
                    <a:pt x="520" y="506"/>
                    <a:pt x="507" y="520"/>
                    <a:pt x="490" y="520"/>
                  </a:cubicBezTo>
                  <a:cubicBezTo>
                    <a:pt x="130" y="520"/>
                    <a:pt x="130" y="520"/>
                    <a:pt x="130" y="520"/>
                  </a:cubicBezTo>
                  <a:cubicBezTo>
                    <a:pt x="114" y="520"/>
                    <a:pt x="100" y="506"/>
                    <a:pt x="100" y="490"/>
                  </a:cubicBezTo>
                  <a:cubicBezTo>
                    <a:pt x="100" y="130"/>
                    <a:pt x="100" y="130"/>
                    <a:pt x="100" y="130"/>
                  </a:cubicBezTo>
                  <a:cubicBezTo>
                    <a:pt x="100" y="113"/>
                    <a:pt x="114" y="100"/>
                    <a:pt x="130" y="100"/>
                  </a:cubicBezTo>
                  <a:cubicBezTo>
                    <a:pt x="490" y="100"/>
                    <a:pt x="490" y="100"/>
                    <a:pt x="490" y="100"/>
                  </a:cubicBezTo>
                  <a:cubicBezTo>
                    <a:pt x="507" y="100"/>
                    <a:pt x="520" y="113"/>
                    <a:pt x="520" y="130"/>
                  </a:cubicBezTo>
                  <a:lnTo>
                    <a:pt x="520" y="49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11" name="Group 258">
            <a:extLst>
              <a:ext uri="{FF2B5EF4-FFF2-40B4-BE49-F238E27FC236}">
                <a16:creationId xmlns:a16="http://schemas.microsoft.com/office/drawing/2014/main" id="{68B70DF9-4133-3433-821E-2D4D4693E32C}"/>
              </a:ext>
            </a:extLst>
          </p:cNvPr>
          <p:cNvGrpSpPr>
            <a:grpSpLocks noChangeAspect="1"/>
          </p:cNvGrpSpPr>
          <p:nvPr/>
        </p:nvGrpSpPr>
        <p:grpSpPr bwMode="auto">
          <a:xfrm>
            <a:off x="3945630" y="4104937"/>
            <a:ext cx="345366" cy="341891"/>
            <a:chOff x="1657" y="-10"/>
            <a:chExt cx="4373" cy="4329"/>
          </a:xfrm>
          <a:solidFill>
            <a:srgbClr val="000000"/>
          </a:solidFill>
        </p:grpSpPr>
        <p:sp>
          <p:nvSpPr>
            <p:cNvPr id="613" name="Freeform 259">
              <a:extLst>
                <a:ext uri="{FF2B5EF4-FFF2-40B4-BE49-F238E27FC236}">
                  <a16:creationId xmlns:a16="http://schemas.microsoft.com/office/drawing/2014/main" id="{D399FB9A-CDA8-A1D9-7AF4-583F28B55B91}"/>
                </a:ext>
              </a:extLst>
            </p:cNvPr>
            <p:cNvSpPr>
              <a:spLocks/>
            </p:cNvSpPr>
            <p:nvPr/>
          </p:nvSpPr>
          <p:spPr bwMode="auto">
            <a:xfrm>
              <a:off x="1657" y="-10"/>
              <a:ext cx="1920" cy="3092"/>
            </a:xfrm>
            <a:custGeom>
              <a:avLst/>
              <a:gdLst>
                <a:gd name="T0" fmla="*/ 194 w 1373"/>
                <a:gd name="T1" fmla="*/ 2141 h 2209"/>
                <a:gd name="T2" fmla="*/ 100 w 1373"/>
                <a:gd name="T3" fmla="*/ 1643 h 2209"/>
                <a:gd name="T4" fmla="*/ 1219 w 1373"/>
                <a:gd name="T5" fmla="*/ 313 h 2209"/>
                <a:gd name="T6" fmla="*/ 1082 w 1373"/>
                <a:gd name="T7" fmla="*/ 557 h 2209"/>
                <a:gd name="T8" fmla="*/ 1102 w 1373"/>
                <a:gd name="T9" fmla="*/ 625 h 2209"/>
                <a:gd name="T10" fmla="*/ 1126 w 1373"/>
                <a:gd name="T11" fmla="*/ 632 h 2209"/>
                <a:gd name="T12" fmla="*/ 1170 w 1373"/>
                <a:gd name="T13" fmla="*/ 606 h 2209"/>
                <a:gd name="T14" fmla="*/ 1360 w 1373"/>
                <a:gd name="T15" fmla="*/ 265 h 2209"/>
                <a:gd name="T16" fmla="*/ 1341 w 1373"/>
                <a:gd name="T17" fmla="*/ 197 h 2209"/>
                <a:gd name="T18" fmla="*/ 1012 w 1373"/>
                <a:gd name="T19" fmla="*/ 14 h 2209"/>
                <a:gd name="T20" fmla="*/ 944 w 1373"/>
                <a:gd name="T21" fmla="*/ 33 h 2209"/>
                <a:gd name="T22" fmla="*/ 963 w 1373"/>
                <a:gd name="T23" fmla="*/ 101 h 2209"/>
                <a:gd name="T24" fmla="*/ 1175 w 1373"/>
                <a:gd name="T25" fmla="*/ 219 h 2209"/>
                <a:gd name="T26" fmla="*/ 362 w 1373"/>
                <a:gd name="T27" fmla="*/ 683 h 2209"/>
                <a:gd name="T28" fmla="*/ 0 w 1373"/>
                <a:gd name="T29" fmla="*/ 1643 h 2209"/>
                <a:gd name="T30" fmla="*/ 101 w 1373"/>
                <a:gd name="T31" fmla="*/ 2177 h 2209"/>
                <a:gd name="T32" fmla="*/ 148 w 1373"/>
                <a:gd name="T33" fmla="*/ 2209 h 2209"/>
                <a:gd name="T34" fmla="*/ 166 w 1373"/>
                <a:gd name="T35" fmla="*/ 2205 h 2209"/>
                <a:gd name="T36" fmla="*/ 194 w 1373"/>
                <a:gd name="T37" fmla="*/ 214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3" h="2209">
                  <a:moveTo>
                    <a:pt x="194" y="2141"/>
                  </a:moveTo>
                  <a:cubicBezTo>
                    <a:pt x="131" y="1982"/>
                    <a:pt x="100" y="1815"/>
                    <a:pt x="100" y="1643"/>
                  </a:cubicBezTo>
                  <a:cubicBezTo>
                    <a:pt x="100" y="986"/>
                    <a:pt x="577" y="423"/>
                    <a:pt x="1219" y="313"/>
                  </a:cubicBezTo>
                  <a:cubicBezTo>
                    <a:pt x="1082" y="557"/>
                    <a:pt x="1082" y="557"/>
                    <a:pt x="1082" y="557"/>
                  </a:cubicBezTo>
                  <a:cubicBezTo>
                    <a:pt x="1069" y="581"/>
                    <a:pt x="1078" y="612"/>
                    <a:pt x="1102" y="625"/>
                  </a:cubicBezTo>
                  <a:cubicBezTo>
                    <a:pt x="1109" y="630"/>
                    <a:pt x="1118" y="632"/>
                    <a:pt x="1126" y="632"/>
                  </a:cubicBezTo>
                  <a:cubicBezTo>
                    <a:pt x="1144" y="632"/>
                    <a:pt x="1161" y="622"/>
                    <a:pt x="1170" y="606"/>
                  </a:cubicBezTo>
                  <a:cubicBezTo>
                    <a:pt x="1360" y="265"/>
                    <a:pt x="1360" y="265"/>
                    <a:pt x="1360" y="265"/>
                  </a:cubicBezTo>
                  <a:cubicBezTo>
                    <a:pt x="1373" y="241"/>
                    <a:pt x="1365" y="210"/>
                    <a:pt x="1341" y="197"/>
                  </a:cubicBezTo>
                  <a:cubicBezTo>
                    <a:pt x="1012" y="14"/>
                    <a:pt x="1012" y="14"/>
                    <a:pt x="1012" y="14"/>
                  </a:cubicBezTo>
                  <a:cubicBezTo>
                    <a:pt x="988" y="0"/>
                    <a:pt x="957" y="9"/>
                    <a:pt x="944" y="33"/>
                  </a:cubicBezTo>
                  <a:cubicBezTo>
                    <a:pt x="930" y="57"/>
                    <a:pt x="939" y="87"/>
                    <a:pt x="963" y="101"/>
                  </a:cubicBezTo>
                  <a:cubicBezTo>
                    <a:pt x="1175" y="219"/>
                    <a:pt x="1175" y="219"/>
                    <a:pt x="1175" y="219"/>
                  </a:cubicBezTo>
                  <a:cubicBezTo>
                    <a:pt x="862" y="279"/>
                    <a:pt x="576" y="442"/>
                    <a:pt x="362" y="683"/>
                  </a:cubicBezTo>
                  <a:cubicBezTo>
                    <a:pt x="128" y="948"/>
                    <a:pt x="0" y="1289"/>
                    <a:pt x="0" y="1643"/>
                  </a:cubicBezTo>
                  <a:cubicBezTo>
                    <a:pt x="0" y="1827"/>
                    <a:pt x="34" y="2007"/>
                    <a:pt x="101" y="2177"/>
                  </a:cubicBezTo>
                  <a:cubicBezTo>
                    <a:pt x="109" y="2197"/>
                    <a:pt x="128" y="2209"/>
                    <a:pt x="148" y="2209"/>
                  </a:cubicBezTo>
                  <a:cubicBezTo>
                    <a:pt x="154" y="2209"/>
                    <a:pt x="160" y="2208"/>
                    <a:pt x="166" y="2205"/>
                  </a:cubicBezTo>
                  <a:cubicBezTo>
                    <a:pt x="192" y="2195"/>
                    <a:pt x="204" y="2166"/>
                    <a:pt x="194" y="214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14" name="Freeform 260">
              <a:extLst>
                <a:ext uri="{FF2B5EF4-FFF2-40B4-BE49-F238E27FC236}">
                  <a16:creationId xmlns:a16="http://schemas.microsoft.com/office/drawing/2014/main" id="{28B2F8F3-9CAB-52AE-E5B7-28875C8AB2AD}"/>
                </a:ext>
              </a:extLst>
            </p:cNvPr>
            <p:cNvSpPr>
              <a:spLocks/>
            </p:cNvSpPr>
            <p:nvPr/>
          </p:nvSpPr>
          <p:spPr bwMode="auto">
            <a:xfrm>
              <a:off x="1872" y="3305"/>
              <a:ext cx="3459" cy="1014"/>
            </a:xfrm>
            <a:custGeom>
              <a:avLst/>
              <a:gdLst>
                <a:gd name="T0" fmla="*/ 2447 w 2473"/>
                <a:gd name="T1" fmla="*/ 73 h 724"/>
                <a:gd name="T2" fmla="*/ 2377 w 2473"/>
                <a:gd name="T3" fmla="*/ 83 h 724"/>
                <a:gd name="T4" fmla="*/ 1296 w 2473"/>
                <a:gd name="T5" fmla="*/ 624 h 724"/>
                <a:gd name="T6" fmla="*/ 256 w 2473"/>
                <a:gd name="T7" fmla="*/ 135 h 724"/>
                <a:gd name="T8" fmla="*/ 517 w 2473"/>
                <a:gd name="T9" fmla="*/ 204 h 724"/>
                <a:gd name="T10" fmla="*/ 578 w 2473"/>
                <a:gd name="T11" fmla="*/ 168 h 724"/>
                <a:gd name="T12" fmla="*/ 542 w 2473"/>
                <a:gd name="T13" fmla="*/ 107 h 724"/>
                <a:gd name="T14" fmla="*/ 165 w 2473"/>
                <a:gd name="T15" fmla="*/ 7 h 724"/>
                <a:gd name="T16" fmla="*/ 103 w 2473"/>
                <a:gd name="T17" fmla="*/ 43 h 724"/>
                <a:gd name="T18" fmla="*/ 7 w 2473"/>
                <a:gd name="T19" fmla="*/ 406 h 724"/>
                <a:gd name="T20" fmla="*/ 42 w 2473"/>
                <a:gd name="T21" fmla="*/ 467 h 724"/>
                <a:gd name="T22" fmla="*/ 55 w 2473"/>
                <a:gd name="T23" fmla="*/ 469 h 724"/>
                <a:gd name="T24" fmla="*/ 104 w 2473"/>
                <a:gd name="T25" fmla="*/ 432 h 724"/>
                <a:gd name="T26" fmla="*/ 169 w 2473"/>
                <a:gd name="T27" fmla="*/ 186 h 724"/>
                <a:gd name="T28" fmla="*/ 636 w 2473"/>
                <a:gd name="T29" fmla="*/ 566 h 724"/>
                <a:gd name="T30" fmla="*/ 1296 w 2473"/>
                <a:gd name="T31" fmla="*/ 724 h 724"/>
                <a:gd name="T32" fmla="*/ 1955 w 2473"/>
                <a:gd name="T33" fmla="*/ 566 h 724"/>
                <a:gd name="T34" fmla="*/ 2457 w 2473"/>
                <a:gd name="T35" fmla="*/ 143 h 724"/>
                <a:gd name="T36" fmla="*/ 2447 w 2473"/>
                <a:gd name="T37" fmla="*/ 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724">
                  <a:moveTo>
                    <a:pt x="2447" y="73"/>
                  </a:moveTo>
                  <a:cubicBezTo>
                    <a:pt x="2424" y="56"/>
                    <a:pt x="2393" y="61"/>
                    <a:pt x="2377" y="83"/>
                  </a:cubicBezTo>
                  <a:cubicBezTo>
                    <a:pt x="2119" y="427"/>
                    <a:pt x="1725" y="624"/>
                    <a:pt x="1296" y="624"/>
                  </a:cubicBezTo>
                  <a:cubicBezTo>
                    <a:pt x="888" y="624"/>
                    <a:pt x="513" y="446"/>
                    <a:pt x="256" y="135"/>
                  </a:cubicBezTo>
                  <a:cubicBezTo>
                    <a:pt x="517" y="204"/>
                    <a:pt x="517" y="204"/>
                    <a:pt x="517" y="204"/>
                  </a:cubicBezTo>
                  <a:cubicBezTo>
                    <a:pt x="543" y="211"/>
                    <a:pt x="571" y="195"/>
                    <a:pt x="578" y="168"/>
                  </a:cubicBezTo>
                  <a:cubicBezTo>
                    <a:pt x="585" y="142"/>
                    <a:pt x="569" y="114"/>
                    <a:pt x="542" y="107"/>
                  </a:cubicBezTo>
                  <a:cubicBezTo>
                    <a:pt x="165" y="7"/>
                    <a:pt x="165" y="7"/>
                    <a:pt x="165" y="7"/>
                  </a:cubicBezTo>
                  <a:cubicBezTo>
                    <a:pt x="138" y="0"/>
                    <a:pt x="111" y="16"/>
                    <a:pt x="103" y="43"/>
                  </a:cubicBezTo>
                  <a:cubicBezTo>
                    <a:pt x="7" y="406"/>
                    <a:pt x="7" y="406"/>
                    <a:pt x="7" y="406"/>
                  </a:cubicBezTo>
                  <a:cubicBezTo>
                    <a:pt x="0" y="433"/>
                    <a:pt x="16" y="460"/>
                    <a:pt x="42" y="467"/>
                  </a:cubicBezTo>
                  <a:cubicBezTo>
                    <a:pt x="47" y="469"/>
                    <a:pt x="51" y="469"/>
                    <a:pt x="55" y="469"/>
                  </a:cubicBezTo>
                  <a:cubicBezTo>
                    <a:pt x="77" y="469"/>
                    <a:pt x="98" y="454"/>
                    <a:pt x="104" y="432"/>
                  </a:cubicBezTo>
                  <a:cubicBezTo>
                    <a:pt x="169" y="186"/>
                    <a:pt x="169" y="186"/>
                    <a:pt x="169" y="186"/>
                  </a:cubicBezTo>
                  <a:cubicBezTo>
                    <a:pt x="296" y="343"/>
                    <a:pt x="457" y="474"/>
                    <a:pt x="636" y="566"/>
                  </a:cubicBezTo>
                  <a:cubicBezTo>
                    <a:pt x="841" y="671"/>
                    <a:pt x="1063" y="724"/>
                    <a:pt x="1296" y="724"/>
                  </a:cubicBezTo>
                  <a:cubicBezTo>
                    <a:pt x="1528" y="724"/>
                    <a:pt x="1750" y="671"/>
                    <a:pt x="1955" y="566"/>
                  </a:cubicBezTo>
                  <a:cubicBezTo>
                    <a:pt x="2151" y="465"/>
                    <a:pt x="2324" y="319"/>
                    <a:pt x="2457" y="143"/>
                  </a:cubicBezTo>
                  <a:cubicBezTo>
                    <a:pt x="2473" y="121"/>
                    <a:pt x="2469" y="89"/>
                    <a:pt x="2447" y="7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15" name="Freeform 261">
              <a:extLst>
                <a:ext uri="{FF2B5EF4-FFF2-40B4-BE49-F238E27FC236}">
                  <a16:creationId xmlns:a16="http://schemas.microsoft.com/office/drawing/2014/main" id="{B9678B4F-7516-4FBC-7083-A4F248E666B6}"/>
                </a:ext>
              </a:extLst>
            </p:cNvPr>
            <p:cNvSpPr>
              <a:spLocks/>
            </p:cNvSpPr>
            <p:nvPr/>
          </p:nvSpPr>
          <p:spPr bwMode="auto">
            <a:xfrm>
              <a:off x="3868" y="273"/>
              <a:ext cx="2162" cy="2901"/>
            </a:xfrm>
            <a:custGeom>
              <a:avLst/>
              <a:gdLst>
                <a:gd name="T0" fmla="*/ 1536 w 1546"/>
                <a:gd name="T1" fmla="*/ 1865 h 2073"/>
                <a:gd name="T2" fmla="*/ 1471 w 1546"/>
                <a:gd name="T3" fmla="*/ 1837 h 2073"/>
                <a:gd name="T4" fmla="*/ 1233 w 1546"/>
                <a:gd name="T5" fmla="*/ 1932 h 2073"/>
                <a:gd name="T6" fmla="*/ 1319 w 1546"/>
                <a:gd name="T7" fmla="*/ 1441 h 2073"/>
                <a:gd name="T8" fmla="*/ 956 w 1546"/>
                <a:gd name="T9" fmla="*/ 481 h 2073"/>
                <a:gd name="T10" fmla="*/ 60 w 1546"/>
                <a:gd name="T11" fmla="*/ 3 h 2073"/>
                <a:gd name="T12" fmla="*/ 4 w 1546"/>
                <a:gd name="T13" fmla="*/ 46 h 2073"/>
                <a:gd name="T14" fmla="*/ 47 w 1546"/>
                <a:gd name="T15" fmla="*/ 103 h 2073"/>
                <a:gd name="T16" fmla="*/ 1219 w 1546"/>
                <a:gd name="T17" fmla="*/ 1441 h 2073"/>
                <a:gd name="T18" fmla="*/ 1141 w 1546"/>
                <a:gd name="T19" fmla="*/ 1891 h 2073"/>
                <a:gd name="T20" fmla="*/ 1042 w 1546"/>
                <a:gd name="T21" fmla="*/ 1642 h 2073"/>
                <a:gd name="T22" fmla="*/ 977 w 1546"/>
                <a:gd name="T23" fmla="*/ 1614 h 2073"/>
                <a:gd name="T24" fmla="*/ 949 w 1546"/>
                <a:gd name="T25" fmla="*/ 1679 h 2073"/>
                <a:gd name="T26" fmla="*/ 1094 w 1546"/>
                <a:gd name="T27" fmla="*/ 2042 h 2073"/>
                <a:gd name="T28" fmla="*/ 1121 w 1546"/>
                <a:gd name="T29" fmla="*/ 2069 h 2073"/>
                <a:gd name="T30" fmla="*/ 1140 w 1546"/>
                <a:gd name="T31" fmla="*/ 2073 h 2073"/>
                <a:gd name="T32" fmla="*/ 1159 w 1546"/>
                <a:gd name="T33" fmla="*/ 2070 h 2073"/>
                <a:gd name="T34" fmla="*/ 1508 w 1546"/>
                <a:gd name="T35" fmla="*/ 1930 h 2073"/>
                <a:gd name="T36" fmla="*/ 1536 w 1546"/>
                <a:gd name="T37" fmla="*/ 1865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6" h="2073">
                  <a:moveTo>
                    <a:pt x="1536" y="1865"/>
                  </a:moveTo>
                  <a:cubicBezTo>
                    <a:pt x="1526" y="1839"/>
                    <a:pt x="1497" y="1827"/>
                    <a:pt x="1471" y="1837"/>
                  </a:cubicBezTo>
                  <a:cubicBezTo>
                    <a:pt x="1233" y="1932"/>
                    <a:pt x="1233" y="1932"/>
                    <a:pt x="1233" y="1932"/>
                  </a:cubicBezTo>
                  <a:cubicBezTo>
                    <a:pt x="1290" y="1775"/>
                    <a:pt x="1319" y="1610"/>
                    <a:pt x="1319" y="1441"/>
                  </a:cubicBezTo>
                  <a:cubicBezTo>
                    <a:pt x="1319" y="1087"/>
                    <a:pt x="1190" y="746"/>
                    <a:pt x="956" y="481"/>
                  </a:cubicBezTo>
                  <a:cubicBezTo>
                    <a:pt x="724" y="219"/>
                    <a:pt x="406" y="49"/>
                    <a:pt x="60" y="3"/>
                  </a:cubicBezTo>
                  <a:cubicBezTo>
                    <a:pt x="33" y="0"/>
                    <a:pt x="8" y="19"/>
                    <a:pt x="4" y="46"/>
                  </a:cubicBezTo>
                  <a:cubicBezTo>
                    <a:pt x="0" y="74"/>
                    <a:pt x="20" y="99"/>
                    <a:pt x="47" y="103"/>
                  </a:cubicBezTo>
                  <a:cubicBezTo>
                    <a:pt x="715" y="191"/>
                    <a:pt x="1219" y="766"/>
                    <a:pt x="1219" y="1441"/>
                  </a:cubicBezTo>
                  <a:cubicBezTo>
                    <a:pt x="1219" y="1596"/>
                    <a:pt x="1193" y="1747"/>
                    <a:pt x="1141" y="1891"/>
                  </a:cubicBezTo>
                  <a:cubicBezTo>
                    <a:pt x="1042" y="1642"/>
                    <a:pt x="1042" y="1642"/>
                    <a:pt x="1042" y="1642"/>
                  </a:cubicBezTo>
                  <a:cubicBezTo>
                    <a:pt x="1032" y="1616"/>
                    <a:pt x="1002" y="1604"/>
                    <a:pt x="977" y="1614"/>
                  </a:cubicBezTo>
                  <a:cubicBezTo>
                    <a:pt x="951" y="1624"/>
                    <a:pt x="939" y="1653"/>
                    <a:pt x="949" y="1679"/>
                  </a:cubicBezTo>
                  <a:cubicBezTo>
                    <a:pt x="1094" y="2042"/>
                    <a:pt x="1094" y="2042"/>
                    <a:pt x="1094" y="2042"/>
                  </a:cubicBezTo>
                  <a:cubicBezTo>
                    <a:pt x="1099" y="2054"/>
                    <a:pt x="1108" y="2064"/>
                    <a:pt x="1121" y="2069"/>
                  </a:cubicBezTo>
                  <a:cubicBezTo>
                    <a:pt x="1127" y="2072"/>
                    <a:pt x="1134" y="2073"/>
                    <a:pt x="1140" y="2073"/>
                  </a:cubicBezTo>
                  <a:cubicBezTo>
                    <a:pt x="1147" y="2073"/>
                    <a:pt x="1153" y="2072"/>
                    <a:pt x="1159" y="2070"/>
                  </a:cubicBezTo>
                  <a:cubicBezTo>
                    <a:pt x="1508" y="1930"/>
                    <a:pt x="1508" y="1930"/>
                    <a:pt x="1508" y="1930"/>
                  </a:cubicBezTo>
                  <a:cubicBezTo>
                    <a:pt x="1534" y="1920"/>
                    <a:pt x="1546" y="1891"/>
                    <a:pt x="1536" y="186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17" name="Group 264">
            <a:extLst>
              <a:ext uri="{FF2B5EF4-FFF2-40B4-BE49-F238E27FC236}">
                <a16:creationId xmlns:a16="http://schemas.microsoft.com/office/drawing/2014/main" id="{F661E23F-AE26-760F-60FF-AB9D86B75C32}"/>
              </a:ext>
            </a:extLst>
          </p:cNvPr>
          <p:cNvGrpSpPr>
            <a:grpSpLocks noChangeAspect="1"/>
          </p:cNvGrpSpPr>
          <p:nvPr/>
        </p:nvGrpSpPr>
        <p:grpSpPr bwMode="auto">
          <a:xfrm>
            <a:off x="5655696" y="4092226"/>
            <a:ext cx="308800" cy="367311"/>
            <a:chOff x="2025" y="0"/>
            <a:chExt cx="3631" cy="4319"/>
          </a:xfrm>
          <a:solidFill>
            <a:srgbClr val="000000"/>
          </a:solidFill>
        </p:grpSpPr>
        <p:sp>
          <p:nvSpPr>
            <p:cNvPr id="619" name="Freeform 265">
              <a:extLst>
                <a:ext uri="{FF2B5EF4-FFF2-40B4-BE49-F238E27FC236}">
                  <a16:creationId xmlns:a16="http://schemas.microsoft.com/office/drawing/2014/main" id="{9E83EEA6-0ABC-0915-0D48-60E18638E48A}"/>
                </a:ext>
              </a:extLst>
            </p:cNvPr>
            <p:cNvSpPr>
              <a:spLocks noEditPoints="1"/>
            </p:cNvSpPr>
            <p:nvPr/>
          </p:nvSpPr>
          <p:spPr bwMode="auto">
            <a:xfrm>
              <a:off x="2025" y="2464"/>
              <a:ext cx="3631" cy="1855"/>
            </a:xfrm>
            <a:custGeom>
              <a:avLst/>
              <a:gdLst>
                <a:gd name="T0" fmla="*/ 2567 w 2591"/>
                <a:gd name="T1" fmla="*/ 840 h 1323"/>
                <a:gd name="T2" fmla="*/ 1866 w 2591"/>
                <a:gd name="T3" fmla="*/ 4 h 1323"/>
                <a:gd name="T4" fmla="*/ 1826 w 2591"/>
                <a:gd name="T5" fmla="*/ 8 h 1323"/>
                <a:gd name="T6" fmla="*/ 1295 w 2591"/>
                <a:gd name="T7" fmla="*/ 220 h 1323"/>
                <a:gd name="T8" fmla="*/ 764 w 2591"/>
                <a:gd name="T9" fmla="*/ 8 h 1323"/>
                <a:gd name="T10" fmla="*/ 724 w 2591"/>
                <a:gd name="T11" fmla="*/ 4 h 1323"/>
                <a:gd name="T12" fmla="*/ 23 w 2591"/>
                <a:gd name="T13" fmla="*/ 843 h 1323"/>
                <a:gd name="T14" fmla="*/ 262 w 2591"/>
                <a:gd name="T15" fmla="*/ 1204 h 1323"/>
                <a:gd name="T16" fmla="*/ 1247 w 2591"/>
                <a:gd name="T17" fmla="*/ 1323 h 1323"/>
                <a:gd name="T18" fmla="*/ 2318 w 2591"/>
                <a:gd name="T19" fmla="*/ 1203 h 1323"/>
                <a:gd name="T20" fmla="*/ 2567 w 2591"/>
                <a:gd name="T21" fmla="*/ 840 h 1323"/>
                <a:gd name="T22" fmla="*/ 2296 w 2591"/>
                <a:gd name="T23" fmla="*/ 1106 h 1323"/>
                <a:gd name="T24" fmla="*/ 1247 w 2591"/>
                <a:gd name="T25" fmla="*/ 1223 h 1323"/>
                <a:gd name="T26" fmla="*/ 287 w 2591"/>
                <a:gd name="T27" fmla="*/ 1107 h 1323"/>
                <a:gd name="T28" fmla="*/ 122 w 2591"/>
                <a:gd name="T29" fmla="*/ 857 h 1323"/>
                <a:gd name="T30" fmla="*/ 736 w 2591"/>
                <a:gd name="T31" fmla="*/ 106 h 1323"/>
                <a:gd name="T32" fmla="*/ 1295 w 2591"/>
                <a:gd name="T33" fmla="*/ 320 h 1323"/>
                <a:gd name="T34" fmla="*/ 1855 w 2591"/>
                <a:gd name="T35" fmla="*/ 106 h 1323"/>
                <a:gd name="T36" fmla="*/ 2468 w 2591"/>
                <a:gd name="T37" fmla="*/ 854 h 1323"/>
                <a:gd name="T38" fmla="*/ 2296 w 2591"/>
                <a:gd name="T39" fmla="*/ 1106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23">
                  <a:moveTo>
                    <a:pt x="2567" y="840"/>
                  </a:moveTo>
                  <a:cubicBezTo>
                    <a:pt x="2534" y="606"/>
                    <a:pt x="2399" y="185"/>
                    <a:pt x="1866" y="4"/>
                  </a:cubicBezTo>
                  <a:cubicBezTo>
                    <a:pt x="1853" y="0"/>
                    <a:pt x="1838" y="1"/>
                    <a:pt x="1826" y="8"/>
                  </a:cubicBezTo>
                  <a:cubicBezTo>
                    <a:pt x="1719" y="67"/>
                    <a:pt x="1416" y="220"/>
                    <a:pt x="1295" y="220"/>
                  </a:cubicBezTo>
                  <a:cubicBezTo>
                    <a:pt x="1174" y="220"/>
                    <a:pt x="871" y="67"/>
                    <a:pt x="764" y="8"/>
                  </a:cubicBezTo>
                  <a:cubicBezTo>
                    <a:pt x="752" y="1"/>
                    <a:pt x="737" y="0"/>
                    <a:pt x="724" y="4"/>
                  </a:cubicBezTo>
                  <a:cubicBezTo>
                    <a:pt x="190" y="186"/>
                    <a:pt x="55" y="608"/>
                    <a:pt x="23" y="843"/>
                  </a:cubicBezTo>
                  <a:cubicBezTo>
                    <a:pt x="0" y="1008"/>
                    <a:pt x="103" y="1163"/>
                    <a:pt x="262" y="1204"/>
                  </a:cubicBezTo>
                  <a:cubicBezTo>
                    <a:pt x="566" y="1283"/>
                    <a:pt x="898" y="1323"/>
                    <a:pt x="1247" y="1323"/>
                  </a:cubicBezTo>
                  <a:cubicBezTo>
                    <a:pt x="1725" y="1323"/>
                    <a:pt x="2123" y="1248"/>
                    <a:pt x="2318" y="1203"/>
                  </a:cubicBezTo>
                  <a:cubicBezTo>
                    <a:pt x="2484" y="1165"/>
                    <a:pt x="2591" y="1009"/>
                    <a:pt x="2567" y="840"/>
                  </a:cubicBezTo>
                  <a:close/>
                  <a:moveTo>
                    <a:pt x="2296" y="1106"/>
                  </a:moveTo>
                  <a:cubicBezTo>
                    <a:pt x="2105" y="1150"/>
                    <a:pt x="1715" y="1223"/>
                    <a:pt x="1247" y="1223"/>
                  </a:cubicBezTo>
                  <a:cubicBezTo>
                    <a:pt x="906" y="1223"/>
                    <a:pt x="583" y="1184"/>
                    <a:pt x="287" y="1107"/>
                  </a:cubicBezTo>
                  <a:cubicBezTo>
                    <a:pt x="177" y="1079"/>
                    <a:pt x="106" y="971"/>
                    <a:pt x="122" y="857"/>
                  </a:cubicBezTo>
                  <a:cubicBezTo>
                    <a:pt x="151" y="648"/>
                    <a:pt x="269" y="274"/>
                    <a:pt x="736" y="106"/>
                  </a:cubicBezTo>
                  <a:cubicBezTo>
                    <a:pt x="825" y="154"/>
                    <a:pt x="1143" y="320"/>
                    <a:pt x="1295" y="320"/>
                  </a:cubicBezTo>
                  <a:cubicBezTo>
                    <a:pt x="1448" y="320"/>
                    <a:pt x="1766" y="154"/>
                    <a:pt x="1855" y="106"/>
                  </a:cubicBezTo>
                  <a:cubicBezTo>
                    <a:pt x="2320" y="274"/>
                    <a:pt x="2439" y="645"/>
                    <a:pt x="2468" y="854"/>
                  </a:cubicBezTo>
                  <a:cubicBezTo>
                    <a:pt x="2485" y="971"/>
                    <a:pt x="2411" y="1079"/>
                    <a:pt x="2296" y="110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20" name="Freeform 266">
              <a:extLst>
                <a:ext uri="{FF2B5EF4-FFF2-40B4-BE49-F238E27FC236}">
                  <a16:creationId xmlns:a16="http://schemas.microsoft.com/office/drawing/2014/main" id="{96902688-C2E1-2ADF-FD26-44D05064474D}"/>
                </a:ext>
              </a:extLst>
            </p:cNvPr>
            <p:cNvSpPr>
              <a:spLocks noEditPoints="1"/>
            </p:cNvSpPr>
            <p:nvPr/>
          </p:nvSpPr>
          <p:spPr bwMode="auto">
            <a:xfrm>
              <a:off x="2462" y="0"/>
              <a:ext cx="2754" cy="2536"/>
            </a:xfrm>
            <a:custGeom>
              <a:avLst/>
              <a:gdLst>
                <a:gd name="T0" fmla="*/ 223 w 1965"/>
                <a:gd name="T1" fmla="*/ 1268 h 1809"/>
                <a:gd name="T2" fmla="*/ 983 w 1965"/>
                <a:gd name="T3" fmla="*/ 1809 h 1809"/>
                <a:gd name="T4" fmla="*/ 1373 w 1965"/>
                <a:gd name="T5" fmla="*/ 1729 h 1809"/>
                <a:gd name="T6" fmla="*/ 1681 w 1965"/>
                <a:gd name="T7" fmla="*/ 1635 h 1809"/>
                <a:gd name="T8" fmla="*/ 1875 w 1965"/>
                <a:gd name="T9" fmla="*/ 1261 h 1809"/>
                <a:gd name="T10" fmla="*/ 1965 w 1965"/>
                <a:gd name="T11" fmla="*/ 883 h 1809"/>
                <a:gd name="T12" fmla="*/ 1565 w 1965"/>
                <a:gd name="T13" fmla="*/ 228 h 1809"/>
                <a:gd name="T14" fmla="*/ 401 w 1965"/>
                <a:gd name="T15" fmla="*/ 228 h 1809"/>
                <a:gd name="T16" fmla="*/ 0 w 1965"/>
                <a:gd name="T17" fmla="*/ 883 h 1809"/>
                <a:gd name="T18" fmla="*/ 130 w 1965"/>
                <a:gd name="T19" fmla="*/ 1268 h 1809"/>
                <a:gd name="T20" fmla="*/ 223 w 1965"/>
                <a:gd name="T21" fmla="*/ 1168 h 1809"/>
                <a:gd name="T22" fmla="*/ 100 w 1965"/>
                <a:gd name="T23" fmla="*/ 1138 h 1809"/>
                <a:gd name="T24" fmla="*/ 130 w 1965"/>
                <a:gd name="T25" fmla="*/ 853 h 1809"/>
                <a:gd name="T26" fmla="*/ 253 w 1965"/>
                <a:gd name="T27" fmla="*/ 883 h 1809"/>
                <a:gd name="T28" fmla="*/ 355 w 1965"/>
                <a:gd name="T29" fmla="*/ 1011 h 1809"/>
                <a:gd name="T30" fmla="*/ 1611 w 1965"/>
                <a:gd name="T31" fmla="*/ 1009 h 1809"/>
                <a:gd name="T32" fmla="*/ 1484 w 1965"/>
                <a:gd name="T33" fmla="*/ 1431 h 1809"/>
                <a:gd name="T34" fmla="*/ 1203 w 1965"/>
                <a:gd name="T35" fmla="*/ 1559 h 1809"/>
                <a:gd name="T36" fmla="*/ 983 w 1965"/>
                <a:gd name="T37" fmla="*/ 1709 h 1809"/>
                <a:gd name="T38" fmla="*/ 1373 w 1965"/>
                <a:gd name="T39" fmla="*/ 1629 h 1809"/>
                <a:gd name="T40" fmla="*/ 1373 w 1965"/>
                <a:gd name="T41" fmla="*/ 1489 h 1809"/>
                <a:gd name="T42" fmla="*/ 1373 w 1965"/>
                <a:gd name="T43" fmla="*/ 1629 h 1809"/>
                <a:gd name="T44" fmla="*/ 1541 w 1965"/>
                <a:gd name="T45" fmla="*/ 1535 h 1809"/>
                <a:gd name="T46" fmla="*/ 1677 w 1965"/>
                <a:gd name="T47" fmla="*/ 1251 h 1809"/>
                <a:gd name="T48" fmla="*/ 1771 w 1965"/>
                <a:gd name="T49" fmla="*/ 1268 h 1809"/>
                <a:gd name="T50" fmla="*/ 1711 w 1965"/>
                <a:gd name="T51" fmla="*/ 1009 h 1809"/>
                <a:gd name="T52" fmla="*/ 1741 w 1965"/>
                <a:gd name="T53" fmla="*/ 853 h 1809"/>
                <a:gd name="T54" fmla="*/ 1865 w 1965"/>
                <a:gd name="T55" fmla="*/ 883 h 1809"/>
                <a:gd name="T56" fmla="*/ 1835 w 1965"/>
                <a:gd name="T57" fmla="*/ 1168 h 1809"/>
                <a:gd name="T58" fmla="*/ 1711 w 1965"/>
                <a:gd name="T59" fmla="*/ 1138 h 1809"/>
                <a:gd name="T60" fmla="*/ 1711 w 1965"/>
                <a:gd name="T61" fmla="*/ 1011 h 1809"/>
                <a:gd name="T62" fmla="*/ 983 w 1965"/>
                <a:gd name="T63" fmla="*/ 100 h 1809"/>
                <a:gd name="T64" fmla="*/ 1741 w 1965"/>
                <a:gd name="T65" fmla="*/ 753 h 1809"/>
                <a:gd name="T66" fmla="*/ 983 w 1965"/>
                <a:gd name="T67" fmla="*/ 212 h 1809"/>
                <a:gd name="T68" fmla="*/ 223 w 1965"/>
                <a:gd name="T69" fmla="*/ 753 h 1809"/>
                <a:gd name="T70" fmla="*/ 983 w 1965"/>
                <a:gd name="T71" fmla="*/ 100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65" h="1809">
                  <a:moveTo>
                    <a:pt x="130" y="1268"/>
                  </a:moveTo>
                  <a:cubicBezTo>
                    <a:pt x="223" y="1268"/>
                    <a:pt x="223" y="1268"/>
                    <a:pt x="223" y="1268"/>
                  </a:cubicBezTo>
                  <a:cubicBezTo>
                    <a:pt x="247" y="1268"/>
                    <a:pt x="269" y="1261"/>
                    <a:pt x="288" y="1250"/>
                  </a:cubicBezTo>
                  <a:cubicBezTo>
                    <a:pt x="381" y="1574"/>
                    <a:pt x="658" y="1809"/>
                    <a:pt x="983" y="1809"/>
                  </a:cubicBezTo>
                  <a:cubicBezTo>
                    <a:pt x="1099" y="1809"/>
                    <a:pt x="1215" y="1778"/>
                    <a:pt x="1317" y="1720"/>
                  </a:cubicBezTo>
                  <a:cubicBezTo>
                    <a:pt x="1335" y="1726"/>
                    <a:pt x="1353" y="1729"/>
                    <a:pt x="1373" y="1729"/>
                  </a:cubicBezTo>
                  <a:cubicBezTo>
                    <a:pt x="1439" y="1729"/>
                    <a:pt x="1496" y="1691"/>
                    <a:pt x="1524" y="1635"/>
                  </a:cubicBezTo>
                  <a:cubicBezTo>
                    <a:pt x="1681" y="1635"/>
                    <a:pt x="1681" y="1635"/>
                    <a:pt x="1681" y="1635"/>
                  </a:cubicBezTo>
                  <a:cubicBezTo>
                    <a:pt x="1698" y="1635"/>
                    <a:pt x="1713" y="1627"/>
                    <a:pt x="1722" y="1613"/>
                  </a:cubicBezTo>
                  <a:cubicBezTo>
                    <a:pt x="1794" y="1507"/>
                    <a:pt x="1846" y="1388"/>
                    <a:pt x="1875" y="1261"/>
                  </a:cubicBezTo>
                  <a:cubicBezTo>
                    <a:pt x="1927" y="1244"/>
                    <a:pt x="1965" y="1195"/>
                    <a:pt x="1965" y="1138"/>
                  </a:cubicBezTo>
                  <a:cubicBezTo>
                    <a:pt x="1965" y="883"/>
                    <a:pt x="1965" y="883"/>
                    <a:pt x="1965" y="883"/>
                  </a:cubicBezTo>
                  <a:cubicBezTo>
                    <a:pt x="1965" y="826"/>
                    <a:pt x="1927" y="777"/>
                    <a:pt x="1875" y="760"/>
                  </a:cubicBezTo>
                  <a:cubicBezTo>
                    <a:pt x="1827" y="552"/>
                    <a:pt x="1718" y="365"/>
                    <a:pt x="1565" y="228"/>
                  </a:cubicBezTo>
                  <a:cubicBezTo>
                    <a:pt x="1402" y="81"/>
                    <a:pt x="1195" y="0"/>
                    <a:pt x="983" y="0"/>
                  </a:cubicBezTo>
                  <a:cubicBezTo>
                    <a:pt x="771" y="0"/>
                    <a:pt x="564" y="81"/>
                    <a:pt x="401" y="228"/>
                  </a:cubicBezTo>
                  <a:cubicBezTo>
                    <a:pt x="248" y="364"/>
                    <a:pt x="139" y="552"/>
                    <a:pt x="91" y="759"/>
                  </a:cubicBezTo>
                  <a:cubicBezTo>
                    <a:pt x="38" y="776"/>
                    <a:pt x="0" y="825"/>
                    <a:pt x="0" y="883"/>
                  </a:cubicBezTo>
                  <a:cubicBezTo>
                    <a:pt x="0" y="1138"/>
                    <a:pt x="0" y="1138"/>
                    <a:pt x="0" y="1138"/>
                  </a:cubicBezTo>
                  <a:cubicBezTo>
                    <a:pt x="0" y="1209"/>
                    <a:pt x="58" y="1268"/>
                    <a:pt x="130" y="1268"/>
                  </a:cubicBezTo>
                  <a:close/>
                  <a:moveTo>
                    <a:pt x="253" y="1138"/>
                  </a:moveTo>
                  <a:cubicBezTo>
                    <a:pt x="253" y="1154"/>
                    <a:pt x="240" y="1168"/>
                    <a:pt x="223" y="1168"/>
                  </a:cubicBezTo>
                  <a:cubicBezTo>
                    <a:pt x="130" y="1168"/>
                    <a:pt x="130" y="1168"/>
                    <a:pt x="130" y="1168"/>
                  </a:cubicBezTo>
                  <a:cubicBezTo>
                    <a:pt x="113" y="1168"/>
                    <a:pt x="100" y="1154"/>
                    <a:pt x="100" y="1138"/>
                  </a:cubicBezTo>
                  <a:cubicBezTo>
                    <a:pt x="100" y="883"/>
                    <a:pt x="100" y="883"/>
                    <a:pt x="100" y="883"/>
                  </a:cubicBezTo>
                  <a:cubicBezTo>
                    <a:pt x="100" y="867"/>
                    <a:pt x="113" y="853"/>
                    <a:pt x="130" y="853"/>
                  </a:cubicBezTo>
                  <a:cubicBezTo>
                    <a:pt x="223" y="853"/>
                    <a:pt x="223" y="853"/>
                    <a:pt x="223" y="853"/>
                  </a:cubicBezTo>
                  <a:cubicBezTo>
                    <a:pt x="240" y="853"/>
                    <a:pt x="253" y="867"/>
                    <a:pt x="253" y="883"/>
                  </a:cubicBezTo>
                  <a:lnTo>
                    <a:pt x="253" y="1138"/>
                  </a:lnTo>
                  <a:close/>
                  <a:moveTo>
                    <a:pt x="355" y="1011"/>
                  </a:moveTo>
                  <a:cubicBezTo>
                    <a:pt x="355" y="626"/>
                    <a:pt x="637" y="312"/>
                    <a:pt x="983" y="312"/>
                  </a:cubicBezTo>
                  <a:cubicBezTo>
                    <a:pt x="1329" y="312"/>
                    <a:pt x="1610" y="625"/>
                    <a:pt x="1611" y="1009"/>
                  </a:cubicBezTo>
                  <a:cubicBezTo>
                    <a:pt x="1611" y="1012"/>
                    <a:pt x="1611" y="1012"/>
                    <a:pt x="1611" y="1012"/>
                  </a:cubicBezTo>
                  <a:cubicBezTo>
                    <a:pt x="1611" y="1164"/>
                    <a:pt x="1566" y="1311"/>
                    <a:pt x="1484" y="1431"/>
                  </a:cubicBezTo>
                  <a:cubicBezTo>
                    <a:pt x="1454" y="1405"/>
                    <a:pt x="1415" y="1389"/>
                    <a:pt x="1373" y="1389"/>
                  </a:cubicBezTo>
                  <a:cubicBezTo>
                    <a:pt x="1279" y="1389"/>
                    <a:pt x="1203" y="1465"/>
                    <a:pt x="1203" y="1559"/>
                  </a:cubicBezTo>
                  <a:cubicBezTo>
                    <a:pt x="1203" y="1593"/>
                    <a:pt x="1213" y="1625"/>
                    <a:pt x="1231" y="1652"/>
                  </a:cubicBezTo>
                  <a:cubicBezTo>
                    <a:pt x="1153" y="1689"/>
                    <a:pt x="1068" y="1709"/>
                    <a:pt x="983" y="1709"/>
                  </a:cubicBezTo>
                  <a:cubicBezTo>
                    <a:pt x="637" y="1709"/>
                    <a:pt x="355" y="1396"/>
                    <a:pt x="355" y="1011"/>
                  </a:cubicBezTo>
                  <a:close/>
                  <a:moveTo>
                    <a:pt x="1373" y="1629"/>
                  </a:moveTo>
                  <a:cubicBezTo>
                    <a:pt x="1334" y="1629"/>
                    <a:pt x="1303" y="1597"/>
                    <a:pt x="1303" y="1559"/>
                  </a:cubicBezTo>
                  <a:cubicBezTo>
                    <a:pt x="1303" y="1520"/>
                    <a:pt x="1334" y="1489"/>
                    <a:pt x="1373" y="1489"/>
                  </a:cubicBezTo>
                  <a:cubicBezTo>
                    <a:pt x="1411" y="1489"/>
                    <a:pt x="1443" y="1520"/>
                    <a:pt x="1443" y="1559"/>
                  </a:cubicBezTo>
                  <a:cubicBezTo>
                    <a:pt x="1443" y="1597"/>
                    <a:pt x="1411" y="1629"/>
                    <a:pt x="1373" y="1629"/>
                  </a:cubicBezTo>
                  <a:close/>
                  <a:moveTo>
                    <a:pt x="1654" y="1535"/>
                  </a:moveTo>
                  <a:cubicBezTo>
                    <a:pt x="1541" y="1535"/>
                    <a:pt x="1541" y="1535"/>
                    <a:pt x="1541" y="1535"/>
                  </a:cubicBezTo>
                  <a:cubicBezTo>
                    <a:pt x="1540" y="1532"/>
                    <a:pt x="1540" y="1529"/>
                    <a:pt x="1539" y="1525"/>
                  </a:cubicBezTo>
                  <a:cubicBezTo>
                    <a:pt x="1602" y="1444"/>
                    <a:pt x="1649" y="1351"/>
                    <a:pt x="1677" y="1251"/>
                  </a:cubicBezTo>
                  <a:cubicBezTo>
                    <a:pt x="1696" y="1262"/>
                    <a:pt x="1718" y="1268"/>
                    <a:pt x="1741" y="1268"/>
                  </a:cubicBezTo>
                  <a:cubicBezTo>
                    <a:pt x="1771" y="1268"/>
                    <a:pt x="1771" y="1268"/>
                    <a:pt x="1771" y="1268"/>
                  </a:cubicBezTo>
                  <a:cubicBezTo>
                    <a:pt x="1745" y="1363"/>
                    <a:pt x="1706" y="1453"/>
                    <a:pt x="1654" y="1535"/>
                  </a:cubicBezTo>
                  <a:close/>
                  <a:moveTo>
                    <a:pt x="1711" y="1009"/>
                  </a:moveTo>
                  <a:cubicBezTo>
                    <a:pt x="1711" y="883"/>
                    <a:pt x="1711" y="883"/>
                    <a:pt x="1711" y="883"/>
                  </a:cubicBezTo>
                  <a:cubicBezTo>
                    <a:pt x="1711" y="867"/>
                    <a:pt x="1725" y="853"/>
                    <a:pt x="1741" y="853"/>
                  </a:cubicBezTo>
                  <a:cubicBezTo>
                    <a:pt x="1835" y="853"/>
                    <a:pt x="1835" y="853"/>
                    <a:pt x="1835" y="853"/>
                  </a:cubicBezTo>
                  <a:cubicBezTo>
                    <a:pt x="1851" y="853"/>
                    <a:pt x="1865" y="867"/>
                    <a:pt x="1865" y="883"/>
                  </a:cubicBezTo>
                  <a:cubicBezTo>
                    <a:pt x="1865" y="1138"/>
                    <a:pt x="1865" y="1138"/>
                    <a:pt x="1865" y="1138"/>
                  </a:cubicBezTo>
                  <a:cubicBezTo>
                    <a:pt x="1865" y="1154"/>
                    <a:pt x="1851" y="1168"/>
                    <a:pt x="1835" y="1168"/>
                  </a:cubicBezTo>
                  <a:cubicBezTo>
                    <a:pt x="1741" y="1168"/>
                    <a:pt x="1741" y="1168"/>
                    <a:pt x="1741" y="1168"/>
                  </a:cubicBezTo>
                  <a:cubicBezTo>
                    <a:pt x="1725" y="1168"/>
                    <a:pt x="1711" y="1154"/>
                    <a:pt x="1711" y="1138"/>
                  </a:cubicBezTo>
                  <a:cubicBezTo>
                    <a:pt x="1711" y="1012"/>
                    <a:pt x="1711" y="1012"/>
                    <a:pt x="1711" y="1012"/>
                  </a:cubicBezTo>
                  <a:cubicBezTo>
                    <a:pt x="1711" y="1012"/>
                    <a:pt x="1711" y="1011"/>
                    <a:pt x="1711" y="1011"/>
                  </a:cubicBezTo>
                  <a:cubicBezTo>
                    <a:pt x="1711" y="1010"/>
                    <a:pt x="1711" y="1009"/>
                    <a:pt x="1711" y="1009"/>
                  </a:cubicBezTo>
                  <a:close/>
                  <a:moveTo>
                    <a:pt x="983" y="100"/>
                  </a:moveTo>
                  <a:cubicBezTo>
                    <a:pt x="1346" y="100"/>
                    <a:pt x="1669" y="371"/>
                    <a:pt x="1771" y="753"/>
                  </a:cubicBezTo>
                  <a:cubicBezTo>
                    <a:pt x="1741" y="753"/>
                    <a:pt x="1741" y="753"/>
                    <a:pt x="1741" y="753"/>
                  </a:cubicBezTo>
                  <a:cubicBezTo>
                    <a:pt x="1718" y="753"/>
                    <a:pt x="1696" y="760"/>
                    <a:pt x="1678" y="770"/>
                  </a:cubicBezTo>
                  <a:cubicBezTo>
                    <a:pt x="1584" y="447"/>
                    <a:pt x="1308" y="212"/>
                    <a:pt x="983" y="212"/>
                  </a:cubicBezTo>
                  <a:cubicBezTo>
                    <a:pt x="658" y="212"/>
                    <a:pt x="381" y="447"/>
                    <a:pt x="288" y="771"/>
                  </a:cubicBezTo>
                  <a:cubicBezTo>
                    <a:pt x="269" y="760"/>
                    <a:pt x="247" y="753"/>
                    <a:pt x="223" y="753"/>
                  </a:cubicBezTo>
                  <a:cubicBezTo>
                    <a:pt x="195" y="753"/>
                    <a:pt x="195" y="753"/>
                    <a:pt x="195" y="753"/>
                  </a:cubicBezTo>
                  <a:cubicBezTo>
                    <a:pt x="297" y="371"/>
                    <a:pt x="620" y="100"/>
                    <a:pt x="98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23" name="Group 269">
            <a:extLst>
              <a:ext uri="{FF2B5EF4-FFF2-40B4-BE49-F238E27FC236}">
                <a16:creationId xmlns:a16="http://schemas.microsoft.com/office/drawing/2014/main" id="{2557F691-EE55-86CC-85F4-C1D65F80716D}"/>
              </a:ext>
            </a:extLst>
          </p:cNvPr>
          <p:cNvGrpSpPr>
            <a:grpSpLocks noChangeAspect="1"/>
          </p:cNvGrpSpPr>
          <p:nvPr/>
        </p:nvGrpSpPr>
        <p:grpSpPr bwMode="auto">
          <a:xfrm>
            <a:off x="6495684" y="4107430"/>
            <a:ext cx="304305" cy="336904"/>
            <a:chOff x="1890" y="1"/>
            <a:chExt cx="3902" cy="4320"/>
          </a:xfrm>
          <a:solidFill>
            <a:srgbClr val="000000"/>
          </a:solidFill>
        </p:grpSpPr>
        <p:sp>
          <p:nvSpPr>
            <p:cNvPr id="625" name="Freeform 270">
              <a:extLst>
                <a:ext uri="{FF2B5EF4-FFF2-40B4-BE49-F238E27FC236}">
                  <a16:creationId xmlns:a16="http://schemas.microsoft.com/office/drawing/2014/main" id="{CF939131-5546-E9AB-D65D-B021285BC42A}"/>
                </a:ext>
              </a:extLst>
            </p:cNvPr>
            <p:cNvSpPr>
              <a:spLocks noEditPoints="1"/>
            </p:cNvSpPr>
            <p:nvPr/>
          </p:nvSpPr>
          <p:spPr bwMode="auto">
            <a:xfrm>
              <a:off x="2744" y="1"/>
              <a:ext cx="2192" cy="2404"/>
            </a:xfrm>
            <a:custGeom>
              <a:avLst/>
              <a:gdLst>
                <a:gd name="T0" fmla="*/ 728 w 1456"/>
                <a:gd name="T1" fmla="*/ 1596 h 1596"/>
                <a:gd name="T2" fmla="*/ 1456 w 1456"/>
                <a:gd name="T3" fmla="*/ 798 h 1596"/>
                <a:gd name="T4" fmla="*/ 728 w 1456"/>
                <a:gd name="T5" fmla="*/ 0 h 1596"/>
                <a:gd name="T6" fmla="*/ 0 w 1456"/>
                <a:gd name="T7" fmla="*/ 798 h 1596"/>
                <a:gd name="T8" fmla="*/ 728 w 1456"/>
                <a:gd name="T9" fmla="*/ 1596 h 1596"/>
                <a:gd name="T10" fmla="*/ 728 w 1456"/>
                <a:gd name="T11" fmla="*/ 100 h 1596"/>
                <a:gd name="T12" fmla="*/ 1356 w 1456"/>
                <a:gd name="T13" fmla="*/ 798 h 1596"/>
                <a:gd name="T14" fmla="*/ 728 w 1456"/>
                <a:gd name="T15" fmla="*/ 1496 h 1596"/>
                <a:gd name="T16" fmla="*/ 100 w 1456"/>
                <a:gd name="T17" fmla="*/ 798 h 1596"/>
                <a:gd name="T18" fmla="*/ 728 w 1456"/>
                <a:gd name="T19" fmla="*/ 100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596">
                  <a:moveTo>
                    <a:pt x="728" y="1596"/>
                  </a:moveTo>
                  <a:cubicBezTo>
                    <a:pt x="1130" y="1596"/>
                    <a:pt x="1456" y="1238"/>
                    <a:pt x="1456" y="798"/>
                  </a:cubicBezTo>
                  <a:cubicBezTo>
                    <a:pt x="1456" y="358"/>
                    <a:pt x="1130" y="0"/>
                    <a:pt x="728" y="0"/>
                  </a:cubicBezTo>
                  <a:cubicBezTo>
                    <a:pt x="326" y="0"/>
                    <a:pt x="0" y="358"/>
                    <a:pt x="0" y="798"/>
                  </a:cubicBezTo>
                  <a:cubicBezTo>
                    <a:pt x="0" y="1238"/>
                    <a:pt x="326" y="1596"/>
                    <a:pt x="728" y="1596"/>
                  </a:cubicBezTo>
                  <a:close/>
                  <a:moveTo>
                    <a:pt x="728" y="100"/>
                  </a:moveTo>
                  <a:cubicBezTo>
                    <a:pt x="1074" y="100"/>
                    <a:pt x="1356" y="413"/>
                    <a:pt x="1356" y="798"/>
                  </a:cubicBezTo>
                  <a:cubicBezTo>
                    <a:pt x="1356" y="1183"/>
                    <a:pt x="1074" y="1496"/>
                    <a:pt x="728" y="1496"/>
                  </a:cubicBezTo>
                  <a:cubicBezTo>
                    <a:pt x="382" y="1496"/>
                    <a:pt x="100" y="1183"/>
                    <a:pt x="100" y="798"/>
                  </a:cubicBezTo>
                  <a:cubicBezTo>
                    <a:pt x="100" y="413"/>
                    <a:pt x="382" y="100"/>
                    <a:pt x="728"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26" name="Freeform 271">
              <a:extLst>
                <a:ext uri="{FF2B5EF4-FFF2-40B4-BE49-F238E27FC236}">
                  <a16:creationId xmlns:a16="http://schemas.microsoft.com/office/drawing/2014/main" id="{8C7999E7-F57B-F71D-8668-B284A8491385}"/>
                </a:ext>
              </a:extLst>
            </p:cNvPr>
            <p:cNvSpPr>
              <a:spLocks noEditPoints="1"/>
            </p:cNvSpPr>
            <p:nvPr/>
          </p:nvSpPr>
          <p:spPr bwMode="auto">
            <a:xfrm>
              <a:off x="1890" y="2324"/>
              <a:ext cx="3902" cy="1997"/>
            </a:xfrm>
            <a:custGeom>
              <a:avLst/>
              <a:gdLst>
                <a:gd name="T0" fmla="*/ 2567 w 2591"/>
                <a:gd name="T1" fmla="*/ 843 h 1326"/>
                <a:gd name="T2" fmla="*/ 1866 w 2591"/>
                <a:gd name="T3" fmla="*/ 7 h 1326"/>
                <a:gd name="T4" fmla="*/ 1811 w 2591"/>
                <a:gd name="T5" fmla="*/ 23 h 1326"/>
                <a:gd name="T6" fmla="*/ 1345 w 2591"/>
                <a:gd name="T7" fmla="*/ 610 h 1326"/>
                <a:gd name="T8" fmla="*/ 1345 w 2591"/>
                <a:gd name="T9" fmla="*/ 205 h 1326"/>
                <a:gd name="T10" fmla="*/ 1295 w 2591"/>
                <a:gd name="T11" fmla="*/ 155 h 1326"/>
                <a:gd name="T12" fmla="*/ 1245 w 2591"/>
                <a:gd name="T13" fmla="*/ 205 h 1326"/>
                <a:gd name="T14" fmla="*/ 1245 w 2591"/>
                <a:gd name="T15" fmla="*/ 609 h 1326"/>
                <a:gd name="T16" fmla="*/ 779 w 2591"/>
                <a:gd name="T17" fmla="*/ 23 h 1326"/>
                <a:gd name="T18" fmla="*/ 724 w 2591"/>
                <a:gd name="T19" fmla="*/ 7 h 1326"/>
                <a:gd name="T20" fmla="*/ 23 w 2591"/>
                <a:gd name="T21" fmla="*/ 846 h 1326"/>
                <a:gd name="T22" fmla="*/ 262 w 2591"/>
                <a:gd name="T23" fmla="*/ 1207 h 1326"/>
                <a:gd name="T24" fmla="*/ 1247 w 2591"/>
                <a:gd name="T25" fmla="*/ 1326 h 1326"/>
                <a:gd name="T26" fmla="*/ 2318 w 2591"/>
                <a:gd name="T27" fmla="*/ 1206 h 1326"/>
                <a:gd name="T28" fmla="*/ 2567 w 2591"/>
                <a:gd name="T29" fmla="*/ 843 h 1326"/>
                <a:gd name="T30" fmla="*/ 2296 w 2591"/>
                <a:gd name="T31" fmla="*/ 1108 h 1326"/>
                <a:gd name="T32" fmla="*/ 1247 w 2591"/>
                <a:gd name="T33" fmla="*/ 1226 h 1326"/>
                <a:gd name="T34" fmla="*/ 287 w 2591"/>
                <a:gd name="T35" fmla="*/ 1110 h 1326"/>
                <a:gd name="T36" fmla="*/ 122 w 2591"/>
                <a:gd name="T37" fmla="*/ 860 h 1326"/>
                <a:gd name="T38" fmla="*/ 723 w 2591"/>
                <a:gd name="T39" fmla="*/ 114 h 1326"/>
                <a:gd name="T40" fmla="*/ 1254 w 2591"/>
                <a:gd name="T41" fmla="*/ 782 h 1326"/>
                <a:gd name="T42" fmla="*/ 1284 w 2591"/>
                <a:gd name="T43" fmla="*/ 801 h 1326"/>
                <a:gd name="T44" fmla="*/ 1284 w 2591"/>
                <a:gd name="T45" fmla="*/ 801 h 1326"/>
                <a:gd name="T46" fmla="*/ 1289 w 2591"/>
                <a:gd name="T47" fmla="*/ 802 h 1326"/>
                <a:gd name="T48" fmla="*/ 1289 w 2591"/>
                <a:gd name="T49" fmla="*/ 802 h 1326"/>
                <a:gd name="T50" fmla="*/ 1295 w 2591"/>
                <a:gd name="T51" fmla="*/ 803 h 1326"/>
                <a:gd name="T52" fmla="*/ 1295 w 2591"/>
                <a:gd name="T53" fmla="*/ 803 h 1326"/>
                <a:gd name="T54" fmla="*/ 1295 w 2591"/>
                <a:gd name="T55" fmla="*/ 803 h 1326"/>
                <a:gd name="T56" fmla="*/ 1295 w 2591"/>
                <a:gd name="T57" fmla="*/ 803 h 1326"/>
                <a:gd name="T58" fmla="*/ 1296 w 2591"/>
                <a:gd name="T59" fmla="*/ 803 h 1326"/>
                <a:gd name="T60" fmla="*/ 1300 w 2591"/>
                <a:gd name="T61" fmla="*/ 802 h 1326"/>
                <a:gd name="T62" fmla="*/ 1303 w 2591"/>
                <a:gd name="T63" fmla="*/ 802 h 1326"/>
                <a:gd name="T64" fmla="*/ 1306 w 2591"/>
                <a:gd name="T65" fmla="*/ 802 h 1326"/>
                <a:gd name="T66" fmla="*/ 1308 w 2591"/>
                <a:gd name="T67" fmla="*/ 801 h 1326"/>
                <a:gd name="T68" fmla="*/ 1310 w 2591"/>
                <a:gd name="T69" fmla="*/ 800 h 1326"/>
                <a:gd name="T70" fmla="*/ 1314 w 2591"/>
                <a:gd name="T71" fmla="*/ 799 h 1326"/>
                <a:gd name="T72" fmla="*/ 1315 w 2591"/>
                <a:gd name="T73" fmla="*/ 799 h 1326"/>
                <a:gd name="T74" fmla="*/ 1319 w 2591"/>
                <a:gd name="T75" fmla="*/ 797 h 1326"/>
                <a:gd name="T76" fmla="*/ 1319 w 2591"/>
                <a:gd name="T77" fmla="*/ 796 h 1326"/>
                <a:gd name="T78" fmla="*/ 1334 w 2591"/>
                <a:gd name="T79" fmla="*/ 784 h 1326"/>
                <a:gd name="T80" fmla="*/ 1867 w 2591"/>
                <a:gd name="T81" fmla="*/ 114 h 1326"/>
                <a:gd name="T82" fmla="*/ 2468 w 2591"/>
                <a:gd name="T83" fmla="*/ 857 h 1326"/>
                <a:gd name="T84" fmla="*/ 2296 w 2591"/>
                <a:gd name="T85" fmla="*/ 110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1" h="1326">
                  <a:moveTo>
                    <a:pt x="2567" y="843"/>
                  </a:moveTo>
                  <a:cubicBezTo>
                    <a:pt x="2534" y="608"/>
                    <a:pt x="2399" y="188"/>
                    <a:pt x="1866" y="7"/>
                  </a:cubicBezTo>
                  <a:cubicBezTo>
                    <a:pt x="1846" y="0"/>
                    <a:pt x="1824" y="7"/>
                    <a:pt x="1811" y="23"/>
                  </a:cubicBezTo>
                  <a:cubicBezTo>
                    <a:pt x="1345" y="610"/>
                    <a:pt x="1345" y="610"/>
                    <a:pt x="1345" y="610"/>
                  </a:cubicBezTo>
                  <a:cubicBezTo>
                    <a:pt x="1345" y="205"/>
                    <a:pt x="1345" y="205"/>
                    <a:pt x="1345" y="205"/>
                  </a:cubicBezTo>
                  <a:cubicBezTo>
                    <a:pt x="1345" y="177"/>
                    <a:pt x="1323" y="155"/>
                    <a:pt x="1295" y="155"/>
                  </a:cubicBezTo>
                  <a:cubicBezTo>
                    <a:pt x="1267" y="155"/>
                    <a:pt x="1245" y="177"/>
                    <a:pt x="1245" y="205"/>
                  </a:cubicBezTo>
                  <a:cubicBezTo>
                    <a:pt x="1245" y="609"/>
                    <a:pt x="1245" y="609"/>
                    <a:pt x="1245" y="609"/>
                  </a:cubicBezTo>
                  <a:cubicBezTo>
                    <a:pt x="779" y="23"/>
                    <a:pt x="779" y="23"/>
                    <a:pt x="779" y="23"/>
                  </a:cubicBezTo>
                  <a:cubicBezTo>
                    <a:pt x="766" y="7"/>
                    <a:pt x="744" y="0"/>
                    <a:pt x="724" y="7"/>
                  </a:cubicBezTo>
                  <a:cubicBezTo>
                    <a:pt x="190" y="189"/>
                    <a:pt x="55" y="611"/>
                    <a:pt x="23" y="846"/>
                  </a:cubicBezTo>
                  <a:cubicBezTo>
                    <a:pt x="0" y="1010"/>
                    <a:pt x="103" y="1166"/>
                    <a:pt x="262" y="1207"/>
                  </a:cubicBezTo>
                  <a:cubicBezTo>
                    <a:pt x="566" y="1286"/>
                    <a:pt x="898" y="1326"/>
                    <a:pt x="1247" y="1326"/>
                  </a:cubicBezTo>
                  <a:cubicBezTo>
                    <a:pt x="1725" y="1326"/>
                    <a:pt x="2123" y="1251"/>
                    <a:pt x="2318" y="1206"/>
                  </a:cubicBezTo>
                  <a:cubicBezTo>
                    <a:pt x="2484" y="1168"/>
                    <a:pt x="2591" y="1012"/>
                    <a:pt x="2567" y="843"/>
                  </a:cubicBezTo>
                  <a:close/>
                  <a:moveTo>
                    <a:pt x="2296" y="1108"/>
                  </a:moveTo>
                  <a:cubicBezTo>
                    <a:pt x="2105" y="1152"/>
                    <a:pt x="1715" y="1226"/>
                    <a:pt x="1247" y="1226"/>
                  </a:cubicBezTo>
                  <a:cubicBezTo>
                    <a:pt x="906" y="1226"/>
                    <a:pt x="583" y="1187"/>
                    <a:pt x="287" y="1110"/>
                  </a:cubicBezTo>
                  <a:cubicBezTo>
                    <a:pt x="177" y="1082"/>
                    <a:pt x="106" y="974"/>
                    <a:pt x="122" y="860"/>
                  </a:cubicBezTo>
                  <a:cubicBezTo>
                    <a:pt x="150" y="652"/>
                    <a:pt x="267" y="284"/>
                    <a:pt x="723" y="114"/>
                  </a:cubicBezTo>
                  <a:cubicBezTo>
                    <a:pt x="1254" y="782"/>
                    <a:pt x="1254" y="782"/>
                    <a:pt x="1254" y="782"/>
                  </a:cubicBezTo>
                  <a:cubicBezTo>
                    <a:pt x="1261" y="792"/>
                    <a:pt x="1272" y="799"/>
                    <a:pt x="1284" y="801"/>
                  </a:cubicBezTo>
                  <a:cubicBezTo>
                    <a:pt x="1284" y="801"/>
                    <a:pt x="1284" y="801"/>
                    <a:pt x="1284" y="801"/>
                  </a:cubicBezTo>
                  <a:cubicBezTo>
                    <a:pt x="1286" y="802"/>
                    <a:pt x="1288" y="802"/>
                    <a:pt x="1289" y="802"/>
                  </a:cubicBezTo>
                  <a:cubicBezTo>
                    <a:pt x="1289" y="802"/>
                    <a:pt x="1289" y="802"/>
                    <a:pt x="1289" y="802"/>
                  </a:cubicBezTo>
                  <a:cubicBezTo>
                    <a:pt x="1291" y="803"/>
                    <a:pt x="1293" y="803"/>
                    <a:pt x="1295" y="803"/>
                  </a:cubicBezTo>
                  <a:cubicBezTo>
                    <a:pt x="1295" y="803"/>
                    <a:pt x="1295" y="803"/>
                    <a:pt x="1295" y="803"/>
                  </a:cubicBezTo>
                  <a:cubicBezTo>
                    <a:pt x="1295" y="803"/>
                    <a:pt x="1295" y="803"/>
                    <a:pt x="1295" y="803"/>
                  </a:cubicBezTo>
                  <a:cubicBezTo>
                    <a:pt x="1295" y="803"/>
                    <a:pt x="1295" y="803"/>
                    <a:pt x="1295" y="803"/>
                  </a:cubicBezTo>
                  <a:cubicBezTo>
                    <a:pt x="1296" y="803"/>
                    <a:pt x="1296" y="803"/>
                    <a:pt x="1296" y="803"/>
                  </a:cubicBezTo>
                  <a:cubicBezTo>
                    <a:pt x="1298" y="803"/>
                    <a:pt x="1299" y="803"/>
                    <a:pt x="1300" y="802"/>
                  </a:cubicBezTo>
                  <a:cubicBezTo>
                    <a:pt x="1301" y="802"/>
                    <a:pt x="1302" y="802"/>
                    <a:pt x="1303" y="802"/>
                  </a:cubicBezTo>
                  <a:cubicBezTo>
                    <a:pt x="1304" y="802"/>
                    <a:pt x="1305" y="802"/>
                    <a:pt x="1306" y="802"/>
                  </a:cubicBezTo>
                  <a:cubicBezTo>
                    <a:pt x="1307" y="801"/>
                    <a:pt x="1307" y="801"/>
                    <a:pt x="1308" y="801"/>
                  </a:cubicBezTo>
                  <a:cubicBezTo>
                    <a:pt x="1309" y="801"/>
                    <a:pt x="1310" y="801"/>
                    <a:pt x="1310" y="800"/>
                  </a:cubicBezTo>
                  <a:cubicBezTo>
                    <a:pt x="1312" y="800"/>
                    <a:pt x="1313" y="800"/>
                    <a:pt x="1314" y="799"/>
                  </a:cubicBezTo>
                  <a:cubicBezTo>
                    <a:pt x="1314" y="799"/>
                    <a:pt x="1315" y="799"/>
                    <a:pt x="1315" y="799"/>
                  </a:cubicBezTo>
                  <a:cubicBezTo>
                    <a:pt x="1316" y="798"/>
                    <a:pt x="1317" y="797"/>
                    <a:pt x="1319" y="797"/>
                  </a:cubicBezTo>
                  <a:cubicBezTo>
                    <a:pt x="1319" y="797"/>
                    <a:pt x="1319" y="797"/>
                    <a:pt x="1319" y="796"/>
                  </a:cubicBezTo>
                  <a:cubicBezTo>
                    <a:pt x="1325" y="793"/>
                    <a:pt x="1330" y="789"/>
                    <a:pt x="1334" y="784"/>
                  </a:cubicBezTo>
                  <a:cubicBezTo>
                    <a:pt x="1867" y="114"/>
                    <a:pt x="1867" y="114"/>
                    <a:pt x="1867" y="114"/>
                  </a:cubicBezTo>
                  <a:cubicBezTo>
                    <a:pt x="2322" y="283"/>
                    <a:pt x="2439" y="650"/>
                    <a:pt x="2468" y="857"/>
                  </a:cubicBezTo>
                  <a:cubicBezTo>
                    <a:pt x="2485" y="974"/>
                    <a:pt x="2411" y="1082"/>
                    <a:pt x="2296" y="110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27" name="Freeform 272">
              <a:extLst>
                <a:ext uri="{FF2B5EF4-FFF2-40B4-BE49-F238E27FC236}">
                  <a16:creationId xmlns:a16="http://schemas.microsoft.com/office/drawing/2014/main" id="{84DB3ED7-5AE1-FD8C-6E2D-9EFC4C31DDFA}"/>
                </a:ext>
              </a:extLst>
            </p:cNvPr>
            <p:cNvSpPr>
              <a:spLocks/>
            </p:cNvSpPr>
            <p:nvPr/>
          </p:nvSpPr>
          <p:spPr bwMode="auto">
            <a:xfrm>
              <a:off x="4363" y="3347"/>
              <a:ext cx="911" cy="151"/>
            </a:xfrm>
            <a:custGeom>
              <a:avLst/>
              <a:gdLst>
                <a:gd name="T0" fmla="*/ 555 w 605"/>
                <a:gd name="T1" fmla="*/ 0 h 100"/>
                <a:gd name="T2" fmla="*/ 50 w 605"/>
                <a:gd name="T3" fmla="*/ 0 h 100"/>
                <a:gd name="T4" fmla="*/ 0 w 605"/>
                <a:gd name="T5" fmla="*/ 50 h 100"/>
                <a:gd name="T6" fmla="*/ 50 w 605"/>
                <a:gd name="T7" fmla="*/ 100 h 100"/>
                <a:gd name="T8" fmla="*/ 555 w 605"/>
                <a:gd name="T9" fmla="*/ 100 h 100"/>
                <a:gd name="T10" fmla="*/ 605 w 605"/>
                <a:gd name="T11" fmla="*/ 50 h 100"/>
                <a:gd name="T12" fmla="*/ 555 w 60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05" h="100">
                  <a:moveTo>
                    <a:pt x="555" y="0"/>
                  </a:moveTo>
                  <a:cubicBezTo>
                    <a:pt x="50" y="0"/>
                    <a:pt x="50" y="0"/>
                    <a:pt x="50" y="0"/>
                  </a:cubicBezTo>
                  <a:cubicBezTo>
                    <a:pt x="22" y="0"/>
                    <a:pt x="0" y="22"/>
                    <a:pt x="0" y="50"/>
                  </a:cubicBezTo>
                  <a:cubicBezTo>
                    <a:pt x="0" y="77"/>
                    <a:pt x="22" y="100"/>
                    <a:pt x="50" y="100"/>
                  </a:cubicBezTo>
                  <a:cubicBezTo>
                    <a:pt x="555" y="100"/>
                    <a:pt x="555" y="100"/>
                    <a:pt x="555" y="100"/>
                  </a:cubicBezTo>
                  <a:cubicBezTo>
                    <a:pt x="583" y="100"/>
                    <a:pt x="605" y="77"/>
                    <a:pt x="605" y="50"/>
                  </a:cubicBezTo>
                  <a:cubicBezTo>
                    <a:pt x="605" y="22"/>
                    <a:pt x="583" y="0"/>
                    <a:pt x="55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29" name="Group 275">
            <a:extLst>
              <a:ext uri="{FF2B5EF4-FFF2-40B4-BE49-F238E27FC236}">
                <a16:creationId xmlns:a16="http://schemas.microsoft.com/office/drawing/2014/main" id="{F4CBDBDC-BF27-9E33-5CDD-98277971F102}"/>
              </a:ext>
            </a:extLst>
          </p:cNvPr>
          <p:cNvGrpSpPr>
            <a:grpSpLocks noChangeAspect="1"/>
          </p:cNvGrpSpPr>
          <p:nvPr/>
        </p:nvGrpSpPr>
        <p:grpSpPr bwMode="auto">
          <a:xfrm>
            <a:off x="7338297" y="4105579"/>
            <a:ext cx="303398" cy="340604"/>
            <a:chOff x="1916" y="-1"/>
            <a:chExt cx="3849" cy="4321"/>
          </a:xfrm>
          <a:solidFill>
            <a:srgbClr val="000000"/>
          </a:solidFill>
        </p:grpSpPr>
        <p:sp>
          <p:nvSpPr>
            <p:cNvPr id="631" name="Freeform 276">
              <a:extLst>
                <a:ext uri="{FF2B5EF4-FFF2-40B4-BE49-F238E27FC236}">
                  <a16:creationId xmlns:a16="http://schemas.microsoft.com/office/drawing/2014/main" id="{60542566-2855-F6FF-1BE7-B283A4D0E00C}"/>
                </a:ext>
              </a:extLst>
            </p:cNvPr>
            <p:cNvSpPr>
              <a:spLocks/>
            </p:cNvSpPr>
            <p:nvPr/>
          </p:nvSpPr>
          <p:spPr bwMode="auto">
            <a:xfrm>
              <a:off x="3106" y="380"/>
              <a:ext cx="1434" cy="681"/>
            </a:xfrm>
            <a:custGeom>
              <a:avLst/>
              <a:gdLst>
                <a:gd name="T0" fmla="*/ 120 w 965"/>
                <a:gd name="T1" fmla="*/ 458 h 458"/>
                <a:gd name="T2" fmla="*/ 634 w 965"/>
                <a:gd name="T3" fmla="*/ 184 h 458"/>
                <a:gd name="T4" fmla="*/ 913 w 965"/>
                <a:gd name="T5" fmla="*/ 364 h 458"/>
                <a:gd name="T6" fmla="*/ 964 w 965"/>
                <a:gd name="T7" fmla="*/ 313 h 458"/>
                <a:gd name="T8" fmla="*/ 818 w 965"/>
                <a:gd name="T9" fmla="*/ 238 h 458"/>
                <a:gd name="T10" fmla="*/ 693 w 965"/>
                <a:gd name="T11" fmla="*/ 41 h 458"/>
                <a:gd name="T12" fmla="*/ 692 w 965"/>
                <a:gd name="T13" fmla="*/ 36 h 458"/>
                <a:gd name="T14" fmla="*/ 690 w 965"/>
                <a:gd name="T15" fmla="*/ 31 h 458"/>
                <a:gd name="T16" fmla="*/ 688 w 965"/>
                <a:gd name="T17" fmla="*/ 26 h 458"/>
                <a:gd name="T18" fmla="*/ 685 w 965"/>
                <a:gd name="T19" fmla="*/ 22 h 458"/>
                <a:gd name="T20" fmla="*/ 682 w 965"/>
                <a:gd name="T21" fmla="*/ 19 h 458"/>
                <a:gd name="T22" fmla="*/ 679 w 965"/>
                <a:gd name="T23" fmla="*/ 15 h 458"/>
                <a:gd name="T24" fmla="*/ 676 w 965"/>
                <a:gd name="T25" fmla="*/ 12 h 458"/>
                <a:gd name="T26" fmla="*/ 672 w 965"/>
                <a:gd name="T27" fmla="*/ 9 h 458"/>
                <a:gd name="T28" fmla="*/ 668 w 965"/>
                <a:gd name="T29" fmla="*/ 6 h 458"/>
                <a:gd name="T30" fmla="*/ 663 w 965"/>
                <a:gd name="T31" fmla="*/ 4 h 458"/>
                <a:gd name="T32" fmla="*/ 661 w 965"/>
                <a:gd name="T33" fmla="*/ 3 h 458"/>
                <a:gd name="T34" fmla="*/ 656 w 965"/>
                <a:gd name="T35" fmla="*/ 2 h 458"/>
                <a:gd name="T36" fmla="*/ 651 w 965"/>
                <a:gd name="T37" fmla="*/ 1 h 458"/>
                <a:gd name="T38" fmla="*/ 646 w 965"/>
                <a:gd name="T39" fmla="*/ 0 h 458"/>
                <a:gd name="T40" fmla="*/ 641 w 965"/>
                <a:gd name="T41" fmla="*/ 0 h 458"/>
                <a:gd name="T42" fmla="*/ 636 w 965"/>
                <a:gd name="T43" fmla="*/ 1 h 458"/>
                <a:gd name="T44" fmla="*/ 634 w 965"/>
                <a:gd name="T45" fmla="*/ 1 h 458"/>
                <a:gd name="T46" fmla="*/ 629 w 965"/>
                <a:gd name="T47" fmla="*/ 2 h 458"/>
                <a:gd name="T48" fmla="*/ 624 w 965"/>
                <a:gd name="T49" fmla="*/ 4 h 458"/>
                <a:gd name="T50" fmla="*/ 620 w 965"/>
                <a:gd name="T51" fmla="*/ 6 h 458"/>
                <a:gd name="T52" fmla="*/ 616 w 965"/>
                <a:gd name="T53" fmla="*/ 9 h 458"/>
                <a:gd name="T54" fmla="*/ 612 w 965"/>
                <a:gd name="T55" fmla="*/ 11 h 458"/>
                <a:gd name="T56" fmla="*/ 609 w 965"/>
                <a:gd name="T57" fmla="*/ 15 h 458"/>
                <a:gd name="T58" fmla="*/ 605 w 965"/>
                <a:gd name="T59" fmla="*/ 18 h 458"/>
                <a:gd name="T60" fmla="*/ 603 w 965"/>
                <a:gd name="T61" fmla="*/ 22 h 458"/>
                <a:gd name="T62" fmla="*/ 600 w 965"/>
                <a:gd name="T63" fmla="*/ 26 h 458"/>
                <a:gd name="T64" fmla="*/ 598 w 965"/>
                <a:gd name="T65" fmla="*/ 31 h 458"/>
                <a:gd name="T66" fmla="*/ 279 w 965"/>
                <a:gd name="T67" fmla="*/ 336 h 458"/>
                <a:gd name="T68" fmla="*/ 4 w 965"/>
                <a:gd name="T69" fmla="*/ 3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5" h="458">
                  <a:moveTo>
                    <a:pt x="46" y="453"/>
                  </a:moveTo>
                  <a:cubicBezTo>
                    <a:pt x="48" y="454"/>
                    <a:pt x="76" y="458"/>
                    <a:pt x="120" y="458"/>
                  </a:cubicBezTo>
                  <a:cubicBezTo>
                    <a:pt x="167" y="458"/>
                    <a:pt x="232" y="453"/>
                    <a:pt x="302" y="433"/>
                  </a:cubicBezTo>
                  <a:cubicBezTo>
                    <a:pt x="406" y="404"/>
                    <a:pt x="539" y="337"/>
                    <a:pt x="634" y="184"/>
                  </a:cubicBezTo>
                  <a:cubicBezTo>
                    <a:pt x="672" y="260"/>
                    <a:pt x="726" y="303"/>
                    <a:pt x="772" y="327"/>
                  </a:cubicBezTo>
                  <a:cubicBezTo>
                    <a:pt x="839" y="362"/>
                    <a:pt x="901" y="364"/>
                    <a:pt x="913" y="364"/>
                  </a:cubicBezTo>
                  <a:cubicBezTo>
                    <a:pt x="914" y="364"/>
                    <a:pt x="915" y="364"/>
                    <a:pt x="915" y="364"/>
                  </a:cubicBezTo>
                  <a:cubicBezTo>
                    <a:pt x="943" y="364"/>
                    <a:pt x="965" y="341"/>
                    <a:pt x="964" y="313"/>
                  </a:cubicBezTo>
                  <a:cubicBezTo>
                    <a:pt x="964" y="286"/>
                    <a:pt x="941" y="264"/>
                    <a:pt x="913" y="264"/>
                  </a:cubicBezTo>
                  <a:cubicBezTo>
                    <a:pt x="913" y="264"/>
                    <a:pt x="868" y="264"/>
                    <a:pt x="818" y="238"/>
                  </a:cubicBezTo>
                  <a:cubicBezTo>
                    <a:pt x="751" y="203"/>
                    <a:pt x="709" y="137"/>
                    <a:pt x="693" y="42"/>
                  </a:cubicBezTo>
                  <a:cubicBezTo>
                    <a:pt x="693" y="42"/>
                    <a:pt x="693" y="41"/>
                    <a:pt x="693" y="41"/>
                  </a:cubicBezTo>
                  <a:cubicBezTo>
                    <a:pt x="693" y="40"/>
                    <a:pt x="692" y="39"/>
                    <a:pt x="692" y="38"/>
                  </a:cubicBezTo>
                  <a:cubicBezTo>
                    <a:pt x="692" y="37"/>
                    <a:pt x="692" y="36"/>
                    <a:pt x="692" y="36"/>
                  </a:cubicBezTo>
                  <a:cubicBezTo>
                    <a:pt x="691" y="35"/>
                    <a:pt x="691" y="34"/>
                    <a:pt x="691" y="33"/>
                  </a:cubicBezTo>
                  <a:cubicBezTo>
                    <a:pt x="691" y="32"/>
                    <a:pt x="690" y="32"/>
                    <a:pt x="690" y="31"/>
                  </a:cubicBezTo>
                  <a:cubicBezTo>
                    <a:pt x="690" y="30"/>
                    <a:pt x="689" y="30"/>
                    <a:pt x="689" y="29"/>
                  </a:cubicBezTo>
                  <a:cubicBezTo>
                    <a:pt x="689" y="28"/>
                    <a:pt x="688" y="27"/>
                    <a:pt x="688" y="26"/>
                  </a:cubicBezTo>
                  <a:cubicBezTo>
                    <a:pt x="687" y="26"/>
                    <a:pt x="687" y="25"/>
                    <a:pt x="687" y="25"/>
                  </a:cubicBezTo>
                  <a:cubicBezTo>
                    <a:pt x="686" y="24"/>
                    <a:pt x="686" y="23"/>
                    <a:pt x="685" y="22"/>
                  </a:cubicBezTo>
                  <a:cubicBezTo>
                    <a:pt x="685" y="22"/>
                    <a:pt x="684" y="21"/>
                    <a:pt x="684" y="21"/>
                  </a:cubicBezTo>
                  <a:cubicBezTo>
                    <a:pt x="684" y="20"/>
                    <a:pt x="683" y="19"/>
                    <a:pt x="682" y="19"/>
                  </a:cubicBezTo>
                  <a:cubicBezTo>
                    <a:pt x="682" y="18"/>
                    <a:pt x="681" y="17"/>
                    <a:pt x="681" y="17"/>
                  </a:cubicBezTo>
                  <a:cubicBezTo>
                    <a:pt x="680" y="16"/>
                    <a:pt x="680" y="16"/>
                    <a:pt x="679" y="15"/>
                  </a:cubicBezTo>
                  <a:cubicBezTo>
                    <a:pt x="679" y="14"/>
                    <a:pt x="678" y="14"/>
                    <a:pt x="677" y="13"/>
                  </a:cubicBezTo>
                  <a:cubicBezTo>
                    <a:pt x="677" y="13"/>
                    <a:pt x="676" y="12"/>
                    <a:pt x="676" y="12"/>
                  </a:cubicBezTo>
                  <a:cubicBezTo>
                    <a:pt x="675" y="11"/>
                    <a:pt x="674" y="11"/>
                    <a:pt x="674" y="10"/>
                  </a:cubicBezTo>
                  <a:cubicBezTo>
                    <a:pt x="673" y="10"/>
                    <a:pt x="673" y="9"/>
                    <a:pt x="672" y="9"/>
                  </a:cubicBezTo>
                  <a:cubicBezTo>
                    <a:pt x="671" y="8"/>
                    <a:pt x="670" y="8"/>
                    <a:pt x="670" y="7"/>
                  </a:cubicBezTo>
                  <a:cubicBezTo>
                    <a:pt x="669" y="7"/>
                    <a:pt x="668" y="7"/>
                    <a:pt x="668" y="6"/>
                  </a:cubicBezTo>
                  <a:cubicBezTo>
                    <a:pt x="667" y="6"/>
                    <a:pt x="666" y="5"/>
                    <a:pt x="665" y="5"/>
                  </a:cubicBezTo>
                  <a:cubicBezTo>
                    <a:pt x="665" y="5"/>
                    <a:pt x="664" y="4"/>
                    <a:pt x="663" y="4"/>
                  </a:cubicBezTo>
                  <a:cubicBezTo>
                    <a:pt x="662" y="4"/>
                    <a:pt x="662" y="4"/>
                    <a:pt x="662" y="3"/>
                  </a:cubicBezTo>
                  <a:cubicBezTo>
                    <a:pt x="661" y="3"/>
                    <a:pt x="661" y="3"/>
                    <a:pt x="661" y="3"/>
                  </a:cubicBezTo>
                  <a:cubicBezTo>
                    <a:pt x="660" y="3"/>
                    <a:pt x="659" y="3"/>
                    <a:pt x="658" y="2"/>
                  </a:cubicBezTo>
                  <a:cubicBezTo>
                    <a:pt x="657" y="2"/>
                    <a:pt x="657" y="2"/>
                    <a:pt x="656" y="2"/>
                  </a:cubicBezTo>
                  <a:cubicBezTo>
                    <a:pt x="655" y="2"/>
                    <a:pt x="654" y="1"/>
                    <a:pt x="653" y="1"/>
                  </a:cubicBezTo>
                  <a:cubicBezTo>
                    <a:pt x="653" y="1"/>
                    <a:pt x="652" y="1"/>
                    <a:pt x="651" y="1"/>
                  </a:cubicBezTo>
                  <a:cubicBezTo>
                    <a:pt x="651" y="1"/>
                    <a:pt x="650" y="1"/>
                    <a:pt x="649" y="0"/>
                  </a:cubicBezTo>
                  <a:cubicBezTo>
                    <a:pt x="648" y="0"/>
                    <a:pt x="647" y="0"/>
                    <a:pt x="646" y="0"/>
                  </a:cubicBezTo>
                  <a:cubicBezTo>
                    <a:pt x="646" y="0"/>
                    <a:pt x="645" y="0"/>
                    <a:pt x="644" y="0"/>
                  </a:cubicBezTo>
                  <a:cubicBezTo>
                    <a:pt x="643" y="0"/>
                    <a:pt x="642" y="0"/>
                    <a:pt x="641" y="0"/>
                  </a:cubicBezTo>
                  <a:cubicBezTo>
                    <a:pt x="641" y="0"/>
                    <a:pt x="640" y="0"/>
                    <a:pt x="640" y="0"/>
                  </a:cubicBezTo>
                  <a:cubicBezTo>
                    <a:pt x="638" y="0"/>
                    <a:pt x="637" y="1"/>
                    <a:pt x="636" y="1"/>
                  </a:cubicBezTo>
                  <a:cubicBezTo>
                    <a:pt x="636" y="1"/>
                    <a:pt x="636" y="1"/>
                    <a:pt x="636" y="1"/>
                  </a:cubicBezTo>
                  <a:cubicBezTo>
                    <a:pt x="635" y="1"/>
                    <a:pt x="635" y="1"/>
                    <a:pt x="634" y="1"/>
                  </a:cubicBezTo>
                  <a:cubicBezTo>
                    <a:pt x="633" y="1"/>
                    <a:pt x="632" y="1"/>
                    <a:pt x="631" y="2"/>
                  </a:cubicBezTo>
                  <a:cubicBezTo>
                    <a:pt x="631" y="2"/>
                    <a:pt x="630" y="2"/>
                    <a:pt x="629" y="2"/>
                  </a:cubicBezTo>
                  <a:cubicBezTo>
                    <a:pt x="628" y="3"/>
                    <a:pt x="628" y="3"/>
                    <a:pt x="627" y="3"/>
                  </a:cubicBezTo>
                  <a:cubicBezTo>
                    <a:pt x="626" y="3"/>
                    <a:pt x="625" y="4"/>
                    <a:pt x="624" y="4"/>
                  </a:cubicBezTo>
                  <a:cubicBezTo>
                    <a:pt x="624" y="4"/>
                    <a:pt x="623" y="5"/>
                    <a:pt x="623" y="5"/>
                  </a:cubicBezTo>
                  <a:cubicBezTo>
                    <a:pt x="622" y="5"/>
                    <a:pt x="621" y="6"/>
                    <a:pt x="620" y="6"/>
                  </a:cubicBezTo>
                  <a:cubicBezTo>
                    <a:pt x="619" y="7"/>
                    <a:pt x="619" y="7"/>
                    <a:pt x="618" y="7"/>
                  </a:cubicBezTo>
                  <a:cubicBezTo>
                    <a:pt x="617" y="8"/>
                    <a:pt x="617" y="8"/>
                    <a:pt x="616" y="9"/>
                  </a:cubicBezTo>
                  <a:cubicBezTo>
                    <a:pt x="615" y="9"/>
                    <a:pt x="615" y="9"/>
                    <a:pt x="614" y="10"/>
                  </a:cubicBezTo>
                  <a:cubicBezTo>
                    <a:pt x="613" y="10"/>
                    <a:pt x="613" y="11"/>
                    <a:pt x="612" y="11"/>
                  </a:cubicBezTo>
                  <a:cubicBezTo>
                    <a:pt x="612" y="12"/>
                    <a:pt x="611" y="13"/>
                    <a:pt x="610" y="13"/>
                  </a:cubicBezTo>
                  <a:cubicBezTo>
                    <a:pt x="610" y="14"/>
                    <a:pt x="609" y="14"/>
                    <a:pt x="609" y="15"/>
                  </a:cubicBezTo>
                  <a:cubicBezTo>
                    <a:pt x="608" y="15"/>
                    <a:pt x="607" y="16"/>
                    <a:pt x="607" y="17"/>
                  </a:cubicBezTo>
                  <a:cubicBezTo>
                    <a:pt x="606" y="17"/>
                    <a:pt x="606" y="18"/>
                    <a:pt x="605" y="18"/>
                  </a:cubicBezTo>
                  <a:cubicBezTo>
                    <a:pt x="605" y="19"/>
                    <a:pt x="604" y="20"/>
                    <a:pt x="604" y="20"/>
                  </a:cubicBezTo>
                  <a:cubicBezTo>
                    <a:pt x="603" y="21"/>
                    <a:pt x="603" y="21"/>
                    <a:pt x="603" y="22"/>
                  </a:cubicBezTo>
                  <a:cubicBezTo>
                    <a:pt x="602" y="23"/>
                    <a:pt x="602" y="23"/>
                    <a:pt x="601" y="24"/>
                  </a:cubicBezTo>
                  <a:cubicBezTo>
                    <a:pt x="601" y="25"/>
                    <a:pt x="600" y="26"/>
                    <a:pt x="600" y="26"/>
                  </a:cubicBezTo>
                  <a:cubicBezTo>
                    <a:pt x="599" y="27"/>
                    <a:pt x="599" y="28"/>
                    <a:pt x="599" y="28"/>
                  </a:cubicBezTo>
                  <a:cubicBezTo>
                    <a:pt x="598" y="29"/>
                    <a:pt x="598" y="30"/>
                    <a:pt x="598" y="31"/>
                  </a:cubicBezTo>
                  <a:cubicBezTo>
                    <a:pt x="597" y="32"/>
                    <a:pt x="597" y="32"/>
                    <a:pt x="597" y="32"/>
                  </a:cubicBezTo>
                  <a:cubicBezTo>
                    <a:pt x="537" y="190"/>
                    <a:pt x="430" y="292"/>
                    <a:pt x="279" y="336"/>
                  </a:cubicBezTo>
                  <a:cubicBezTo>
                    <a:pt x="163" y="369"/>
                    <a:pt x="62" y="355"/>
                    <a:pt x="62" y="354"/>
                  </a:cubicBezTo>
                  <a:cubicBezTo>
                    <a:pt x="34" y="350"/>
                    <a:pt x="9" y="369"/>
                    <a:pt x="4" y="396"/>
                  </a:cubicBezTo>
                  <a:cubicBezTo>
                    <a:pt x="0" y="423"/>
                    <a:pt x="19" y="449"/>
                    <a:pt x="46" y="45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32" name="Freeform 277">
              <a:extLst>
                <a:ext uri="{FF2B5EF4-FFF2-40B4-BE49-F238E27FC236}">
                  <a16:creationId xmlns:a16="http://schemas.microsoft.com/office/drawing/2014/main" id="{F882127D-894B-C369-1C16-D93C14CF36A7}"/>
                </a:ext>
              </a:extLst>
            </p:cNvPr>
            <p:cNvSpPr>
              <a:spLocks noEditPoints="1"/>
            </p:cNvSpPr>
            <p:nvPr/>
          </p:nvSpPr>
          <p:spPr bwMode="auto">
            <a:xfrm>
              <a:off x="2395" y="-1"/>
              <a:ext cx="2890" cy="2373"/>
            </a:xfrm>
            <a:custGeom>
              <a:avLst/>
              <a:gdLst>
                <a:gd name="T0" fmla="*/ 49 w 1946"/>
                <a:gd name="T1" fmla="*/ 1394 h 1597"/>
                <a:gd name="T2" fmla="*/ 441 w 1946"/>
                <a:gd name="T3" fmla="*/ 1343 h 1597"/>
                <a:gd name="T4" fmla="*/ 973 w 1946"/>
                <a:gd name="T5" fmla="*/ 1597 h 1597"/>
                <a:gd name="T6" fmla="*/ 1507 w 1946"/>
                <a:gd name="T7" fmla="*/ 1341 h 1597"/>
                <a:gd name="T8" fmla="*/ 1897 w 1946"/>
                <a:gd name="T9" fmla="*/ 1391 h 1597"/>
                <a:gd name="T10" fmla="*/ 1944 w 1946"/>
                <a:gd name="T11" fmla="*/ 1328 h 1597"/>
                <a:gd name="T12" fmla="*/ 1906 w 1946"/>
                <a:gd name="T13" fmla="*/ 1259 h 1597"/>
                <a:gd name="T14" fmla="*/ 1724 w 1946"/>
                <a:gd name="T15" fmla="*/ 928 h 1597"/>
                <a:gd name="T16" fmla="*/ 1700 w 1946"/>
                <a:gd name="T17" fmla="*/ 749 h 1597"/>
                <a:gd name="T18" fmla="*/ 973 w 1946"/>
                <a:gd name="T19" fmla="*/ 0 h 1597"/>
                <a:gd name="T20" fmla="*/ 246 w 1946"/>
                <a:gd name="T21" fmla="*/ 749 h 1597"/>
                <a:gd name="T22" fmla="*/ 222 w 1946"/>
                <a:gd name="T23" fmla="*/ 929 h 1597"/>
                <a:gd name="T24" fmla="*/ 40 w 1946"/>
                <a:gd name="T25" fmla="*/ 1262 h 1597"/>
                <a:gd name="T26" fmla="*/ 40 w 1946"/>
                <a:gd name="T27" fmla="*/ 1262 h 1597"/>
                <a:gd name="T28" fmla="*/ 2 w 1946"/>
                <a:gd name="T29" fmla="*/ 1331 h 1597"/>
                <a:gd name="T30" fmla="*/ 49 w 1946"/>
                <a:gd name="T31" fmla="*/ 1394 h 1597"/>
                <a:gd name="T32" fmla="*/ 320 w 1946"/>
                <a:gd name="T33" fmla="*/ 951 h 1597"/>
                <a:gd name="T34" fmla="*/ 346 w 1946"/>
                <a:gd name="T35" fmla="*/ 755 h 1597"/>
                <a:gd name="T36" fmla="*/ 973 w 1946"/>
                <a:gd name="T37" fmla="*/ 100 h 1597"/>
                <a:gd name="T38" fmla="*/ 1600 w 1946"/>
                <a:gd name="T39" fmla="*/ 755 h 1597"/>
                <a:gd name="T40" fmla="*/ 1626 w 1946"/>
                <a:gd name="T41" fmla="*/ 950 h 1597"/>
                <a:gd name="T42" fmla="*/ 1808 w 1946"/>
                <a:gd name="T43" fmla="*/ 1312 h 1597"/>
                <a:gd name="T44" fmla="*/ 1533 w 1946"/>
                <a:gd name="T45" fmla="*/ 1233 h 1597"/>
                <a:gd name="T46" fmla="*/ 1495 w 1946"/>
                <a:gd name="T47" fmla="*/ 1220 h 1597"/>
                <a:gd name="T48" fmla="*/ 1459 w 1946"/>
                <a:gd name="T49" fmla="*/ 1240 h 1597"/>
                <a:gd name="T50" fmla="*/ 973 w 1946"/>
                <a:gd name="T51" fmla="*/ 1497 h 1597"/>
                <a:gd name="T52" fmla="*/ 488 w 1946"/>
                <a:gd name="T53" fmla="*/ 1242 h 1597"/>
                <a:gd name="T54" fmla="*/ 452 w 1946"/>
                <a:gd name="T55" fmla="*/ 1222 h 1597"/>
                <a:gd name="T56" fmla="*/ 448 w 1946"/>
                <a:gd name="T57" fmla="*/ 1222 h 1597"/>
                <a:gd name="T58" fmla="*/ 414 w 1946"/>
                <a:gd name="T59" fmla="*/ 1235 h 1597"/>
                <a:gd name="T60" fmla="*/ 138 w 1946"/>
                <a:gd name="T61" fmla="*/ 1315 h 1597"/>
                <a:gd name="T62" fmla="*/ 320 w 1946"/>
                <a:gd name="T63" fmla="*/ 951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6" h="1597">
                  <a:moveTo>
                    <a:pt x="49" y="1394"/>
                  </a:moveTo>
                  <a:cubicBezTo>
                    <a:pt x="231" y="1459"/>
                    <a:pt x="366" y="1397"/>
                    <a:pt x="441" y="1343"/>
                  </a:cubicBezTo>
                  <a:cubicBezTo>
                    <a:pt x="578" y="1505"/>
                    <a:pt x="770" y="1597"/>
                    <a:pt x="973" y="1597"/>
                  </a:cubicBezTo>
                  <a:cubicBezTo>
                    <a:pt x="1177" y="1597"/>
                    <a:pt x="1369" y="1504"/>
                    <a:pt x="1507" y="1341"/>
                  </a:cubicBezTo>
                  <a:cubicBezTo>
                    <a:pt x="1581" y="1394"/>
                    <a:pt x="1716" y="1456"/>
                    <a:pt x="1897" y="1391"/>
                  </a:cubicBezTo>
                  <a:cubicBezTo>
                    <a:pt x="1924" y="1381"/>
                    <a:pt x="1942" y="1356"/>
                    <a:pt x="1944" y="1328"/>
                  </a:cubicBezTo>
                  <a:cubicBezTo>
                    <a:pt x="1946" y="1299"/>
                    <a:pt x="1931" y="1272"/>
                    <a:pt x="1906" y="1259"/>
                  </a:cubicBezTo>
                  <a:cubicBezTo>
                    <a:pt x="1827" y="1217"/>
                    <a:pt x="1763" y="1100"/>
                    <a:pt x="1724" y="928"/>
                  </a:cubicBezTo>
                  <a:cubicBezTo>
                    <a:pt x="1711" y="873"/>
                    <a:pt x="1704" y="814"/>
                    <a:pt x="1700" y="749"/>
                  </a:cubicBezTo>
                  <a:cubicBezTo>
                    <a:pt x="1677" y="329"/>
                    <a:pt x="1357" y="0"/>
                    <a:pt x="973" y="0"/>
                  </a:cubicBezTo>
                  <a:cubicBezTo>
                    <a:pt x="589" y="0"/>
                    <a:pt x="269" y="329"/>
                    <a:pt x="246" y="749"/>
                  </a:cubicBezTo>
                  <a:cubicBezTo>
                    <a:pt x="242" y="815"/>
                    <a:pt x="235" y="873"/>
                    <a:pt x="222" y="929"/>
                  </a:cubicBezTo>
                  <a:cubicBezTo>
                    <a:pt x="183" y="1102"/>
                    <a:pt x="118" y="1220"/>
                    <a:pt x="40" y="1262"/>
                  </a:cubicBezTo>
                  <a:cubicBezTo>
                    <a:pt x="40" y="1262"/>
                    <a:pt x="40" y="1262"/>
                    <a:pt x="40" y="1262"/>
                  </a:cubicBezTo>
                  <a:cubicBezTo>
                    <a:pt x="15" y="1275"/>
                    <a:pt x="0" y="1302"/>
                    <a:pt x="2" y="1331"/>
                  </a:cubicBezTo>
                  <a:cubicBezTo>
                    <a:pt x="4" y="1359"/>
                    <a:pt x="22" y="1384"/>
                    <a:pt x="49" y="1394"/>
                  </a:cubicBezTo>
                  <a:close/>
                  <a:moveTo>
                    <a:pt x="320" y="951"/>
                  </a:moveTo>
                  <a:cubicBezTo>
                    <a:pt x="333" y="890"/>
                    <a:pt x="342" y="826"/>
                    <a:pt x="346" y="755"/>
                  </a:cubicBezTo>
                  <a:cubicBezTo>
                    <a:pt x="366" y="388"/>
                    <a:pt x="642" y="100"/>
                    <a:pt x="973" y="100"/>
                  </a:cubicBezTo>
                  <a:cubicBezTo>
                    <a:pt x="1304" y="100"/>
                    <a:pt x="1580" y="388"/>
                    <a:pt x="1600" y="755"/>
                  </a:cubicBezTo>
                  <a:cubicBezTo>
                    <a:pt x="1604" y="826"/>
                    <a:pt x="1613" y="889"/>
                    <a:pt x="1626" y="950"/>
                  </a:cubicBezTo>
                  <a:cubicBezTo>
                    <a:pt x="1654" y="1073"/>
                    <a:pt x="1708" y="1227"/>
                    <a:pt x="1808" y="1312"/>
                  </a:cubicBezTo>
                  <a:cubicBezTo>
                    <a:pt x="1673" y="1340"/>
                    <a:pt x="1580" y="1277"/>
                    <a:pt x="1533" y="1233"/>
                  </a:cubicBezTo>
                  <a:cubicBezTo>
                    <a:pt x="1523" y="1224"/>
                    <a:pt x="1509" y="1219"/>
                    <a:pt x="1495" y="1220"/>
                  </a:cubicBezTo>
                  <a:cubicBezTo>
                    <a:pt x="1480" y="1221"/>
                    <a:pt x="1467" y="1229"/>
                    <a:pt x="1459" y="1240"/>
                  </a:cubicBezTo>
                  <a:cubicBezTo>
                    <a:pt x="1339" y="1403"/>
                    <a:pt x="1162" y="1497"/>
                    <a:pt x="973" y="1497"/>
                  </a:cubicBezTo>
                  <a:cubicBezTo>
                    <a:pt x="785" y="1497"/>
                    <a:pt x="608" y="1404"/>
                    <a:pt x="488" y="1242"/>
                  </a:cubicBezTo>
                  <a:cubicBezTo>
                    <a:pt x="480" y="1230"/>
                    <a:pt x="467" y="1223"/>
                    <a:pt x="452" y="1222"/>
                  </a:cubicBezTo>
                  <a:cubicBezTo>
                    <a:pt x="451" y="1222"/>
                    <a:pt x="449" y="1222"/>
                    <a:pt x="448" y="1222"/>
                  </a:cubicBezTo>
                  <a:cubicBezTo>
                    <a:pt x="435" y="1222"/>
                    <a:pt x="423" y="1226"/>
                    <a:pt x="414" y="1235"/>
                  </a:cubicBezTo>
                  <a:cubicBezTo>
                    <a:pt x="376" y="1271"/>
                    <a:pt x="279" y="1343"/>
                    <a:pt x="138" y="1315"/>
                  </a:cubicBezTo>
                  <a:cubicBezTo>
                    <a:pt x="238" y="1229"/>
                    <a:pt x="292" y="1074"/>
                    <a:pt x="320" y="95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33" name="Freeform 278">
              <a:extLst>
                <a:ext uri="{FF2B5EF4-FFF2-40B4-BE49-F238E27FC236}">
                  <a16:creationId xmlns:a16="http://schemas.microsoft.com/office/drawing/2014/main" id="{B40B666D-39A5-0075-D8B9-B30256A12C8A}"/>
                </a:ext>
              </a:extLst>
            </p:cNvPr>
            <p:cNvSpPr>
              <a:spLocks noEditPoints="1"/>
            </p:cNvSpPr>
            <p:nvPr/>
          </p:nvSpPr>
          <p:spPr bwMode="auto">
            <a:xfrm>
              <a:off x="1916" y="2361"/>
              <a:ext cx="3849" cy="1959"/>
            </a:xfrm>
            <a:custGeom>
              <a:avLst/>
              <a:gdLst>
                <a:gd name="T0" fmla="*/ 2567 w 2591"/>
                <a:gd name="T1" fmla="*/ 835 h 1318"/>
                <a:gd name="T2" fmla="*/ 1888 w 2591"/>
                <a:gd name="T3" fmla="*/ 7 h 1318"/>
                <a:gd name="T4" fmla="*/ 1834 w 2591"/>
                <a:gd name="T5" fmla="*/ 20 h 1318"/>
                <a:gd name="T6" fmla="*/ 1295 w 2591"/>
                <a:gd name="T7" fmla="*/ 225 h 1318"/>
                <a:gd name="T8" fmla="*/ 756 w 2591"/>
                <a:gd name="T9" fmla="*/ 20 h 1318"/>
                <a:gd name="T10" fmla="*/ 702 w 2591"/>
                <a:gd name="T11" fmla="*/ 7 h 1318"/>
                <a:gd name="T12" fmla="*/ 23 w 2591"/>
                <a:gd name="T13" fmla="*/ 838 h 1318"/>
                <a:gd name="T14" fmla="*/ 262 w 2591"/>
                <a:gd name="T15" fmla="*/ 1199 h 1318"/>
                <a:gd name="T16" fmla="*/ 1247 w 2591"/>
                <a:gd name="T17" fmla="*/ 1318 h 1318"/>
                <a:gd name="T18" fmla="*/ 2318 w 2591"/>
                <a:gd name="T19" fmla="*/ 1198 h 1318"/>
                <a:gd name="T20" fmla="*/ 2567 w 2591"/>
                <a:gd name="T21" fmla="*/ 835 h 1318"/>
                <a:gd name="T22" fmla="*/ 2296 w 2591"/>
                <a:gd name="T23" fmla="*/ 1100 h 1318"/>
                <a:gd name="T24" fmla="*/ 1247 w 2591"/>
                <a:gd name="T25" fmla="*/ 1218 h 1318"/>
                <a:gd name="T26" fmla="*/ 287 w 2591"/>
                <a:gd name="T27" fmla="*/ 1102 h 1318"/>
                <a:gd name="T28" fmla="*/ 122 w 2591"/>
                <a:gd name="T29" fmla="*/ 852 h 1318"/>
                <a:gd name="T30" fmla="*/ 706 w 2591"/>
                <a:gd name="T31" fmla="*/ 112 h 1318"/>
                <a:gd name="T32" fmla="*/ 1295 w 2591"/>
                <a:gd name="T33" fmla="*/ 325 h 1318"/>
                <a:gd name="T34" fmla="*/ 1884 w 2591"/>
                <a:gd name="T35" fmla="*/ 112 h 1318"/>
                <a:gd name="T36" fmla="*/ 2468 w 2591"/>
                <a:gd name="T37" fmla="*/ 849 h 1318"/>
                <a:gd name="T38" fmla="*/ 2296 w 2591"/>
                <a:gd name="T39" fmla="*/ 110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18">
                  <a:moveTo>
                    <a:pt x="2567" y="835"/>
                  </a:moveTo>
                  <a:cubicBezTo>
                    <a:pt x="2535" y="605"/>
                    <a:pt x="2403" y="192"/>
                    <a:pt x="1888" y="7"/>
                  </a:cubicBezTo>
                  <a:cubicBezTo>
                    <a:pt x="1869" y="0"/>
                    <a:pt x="1848" y="5"/>
                    <a:pt x="1834" y="20"/>
                  </a:cubicBezTo>
                  <a:cubicBezTo>
                    <a:pt x="1715" y="149"/>
                    <a:pt x="1514" y="225"/>
                    <a:pt x="1295" y="225"/>
                  </a:cubicBezTo>
                  <a:cubicBezTo>
                    <a:pt x="1076" y="225"/>
                    <a:pt x="875" y="149"/>
                    <a:pt x="756" y="20"/>
                  </a:cubicBezTo>
                  <a:cubicBezTo>
                    <a:pt x="742" y="5"/>
                    <a:pt x="721" y="0"/>
                    <a:pt x="702" y="7"/>
                  </a:cubicBezTo>
                  <a:cubicBezTo>
                    <a:pt x="185" y="193"/>
                    <a:pt x="55" y="607"/>
                    <a:pt x="23" y="838"/>
                  </a:cubicBezTo>
                  <a:cubicBezTo>
                    <a:pt x="0" y="1002"/>
                    <a:pt x="103" y="1158"/>
                    <a:pt x="262" y="1199"/>
                  </a:cubicBezTo>
                  <a:cubicBezTo>
                    <a:pt x="566" y="1278"/>
                    <a:pt x="898" y="1318"/>
                    <a:pt x="1247" y="1318"/>
                  </a:cubicBezTo>
                  <a:cubicBezTo>
                    <a:pt x="1725" y="1318"/>
                    <a:pt x="2123" y="1243"/>
                    <a:pt x="2318" y="1198"/>
                  </a:cubicBezTo>
                  <a:cubicBezTo>
                    <a:pt x="2484" y="1160"/>
                    <a:pt x="2591" y="1004"/>
                    <a:pt x="2567" y="835"/>
                  </a:cubicBezTo>
                  <a:close/>
                  <a:moveTo>
                    <a:pt x="2296" y="1100"/>
                  </a:moveTo>
                  <a:cubicBezTo>
                    <a:pt x="2105" y="1144"/>
                    <a:pt x="1715" y="1218"/>
                    <a:pt x="1247" y="1218"/>
                  </a:cubicBezTo>
                  <a:cubicBezTo>
                    <a:pt x="906" y="1218"/>
                    <a:pt x="583" y="1179"/>
                    <a:pt x="287" y="1102"/>
                  </a:cubicBezTo>
                  <a:cubicBezTo>
                    <a:pt x="177" y="1074"/>
                    <a:pt x="106" y="966"/>
                    <a:pt x="122" y="852"/>
                  </a:cubicBezTo>
                  <a:cubicBezTo>
                    <a:pt x="150" y="648"/>
                    <a:pt x="264" y="285"/>
                    <a:pt x="706" y="112"/>
                  </a:cubicBezTo>
                  <a:cubicBezTo>
                    <a:pt x="845" y="246"/>
                    <a:pt x="1063" y="325"/>
                    <a:pt x="1295" y="325"/>
                  </a:cubicBezTo>
                  <a:cubicBezTo>
                    <a:pt x="1527" y="325"/>
                    <a:pt x="1745" y="246"/>
                    <a:pt x="1884" y="112"/>
                  </a:cubicBezTo>
                  <a:cubicBezTo>
                    <a:pt x="2325" y="284"/>
                    <a:pt x="2440" y="646"/>
                    <a:pt x="2468" y="849"/>
                  </a:cubicBezTo>
                  <a:cubicBezTo>
                    <a:pt x="2485" y="966"/>
                    <a:pt x="2411" y="1074"/>
                    <a:pt x="2296" y="1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36" name="Group 281">
            <a:extLst>
              <a:ext uri="{FF2B5EF4-FFF2-40B4-BE49-F238E27FC236}">
                <a16:creationId xmlns:a16="http://schemas.microsoft.com/office/drawing/2014/main" id="{27BD2A89-5C18-C2F7-88E1-3D38B9D72E13}"/>
              </a:ext>
            </a:extLst>
          </p:cNvPr>
          <p:cNvGrpSpPr>
            <a:grpSpLocks noChangeAspect="1"/>
          </p:cNvGrpSpPr>
          <p:nvPr/>
        </p:nvGrpSpPr>
        <p:grpSpPr bwMode="auto">
          <a:xfrm>
            <a:off x="6476255" y="3278234"/>
            <a:ext cx="328874" cy="287832"/>
            <a:chOff x="1373" y="0"/>
            <a:chExt cx="4936" cy="4320"/>
          </a:xfrm>
          <a:solidFill>
            <a:srgbClr val="000000"/>
          </a:solidFill>
        </p:grpSpPr>
        <p:sp>
          <p:nvSpPr>
            <p:cNvPr id="638" name="Freeform 282">
              <a:extLst>
                <a:ext uri="{FF2B5EF4-FFF2-40B4-BE49-F238E27FC236}">
                  <a16:creationId xmlns:a16="http://schemas.microsoft.com/office/drawing/2014/main" id="{D1AC328F-E626-F83F-8FCB-2D36BFF859A0}"/>
                </a:ext>
              </a:extLst>
            </p:cNvPr>
            <p:cNvSpPr>
              <a:spLocks noEditPoints="1"/>
            </p:cNvSpPr>
            <p:nvPr/>
          </p:nvSpPr>
          <p:spPr bwMode="auto">
            <a:xfrm>
              <a:off x="1373" y="0"/>
              <a:ext cx="4936" cy="4320"/>
            </a:xfrm>
            <a:custGeom>
              <a:avLst/>
              <a:gdLst>
                <a:gd name="T0" fmla="*/ 2773 w 2909"/>
                <a:gd name="T1" fmla="*/ 2544 h 2544"/>
                <a:gd name="T2" fmla="*/ 136 w 2909"/>
                <a:gd name="T3" fmla="*/ 2544 h 2544"/>
                <a:gd name="T4" fmla="*/ 23 w 2909"/>
                <a:gd name="T5" fmla="*/ 2479 h 2544"/>
                <a:gd name="T6" fmla="*/ 23 w 2909"/>
                <a:gd name="T7" fmla="*/ 2349 h 2544"/>
                <a:gd name="T8" fmla="*/ 1342 w 2909"/>
                <a:gd name="T9" fmla="*/ 65 h 2544"/>
                <a:gd name="T10" fmla="*/ 1342 w 2909"/>
                <a:gd name="T11" fmla="*/ 65 h 2544"/>
                <a:gd name="T12" fmla="*/ 1455 w 2909"/>
                <a:gd name="T13" fmla="*/ 0 h 2544"/>
                <a:gd name="T14" fmla="*/ 1455 w 2909"/>
                <a:gd name="T15" fmla="*/ 0 h 2544"/>
                <a:gd name="T16" fmla="*/ 1567 w 2909"/>
                <a:gd name="T17" fmla="*/ 65 h 2544"/>
                <a:gd name="T18" fmla="*/ 2886 w 2909"/>
                <a:gd name="T19" fmla="*/ 2349 h 2544"/>
                <a:gd name="T20" fmla="*/ 2886 w 2909"/>
                <a:gd name="T21" fmla="*/ 2479 h 2544"/>
                <a:gd name="T22" fmla="*/ 2773 w 2909"/>
                <a:gd name="T23" fmla="*/ 2544 h 2544"/>
                <a:gd name="T24" fmla="*/ 1429 w 2909"/>
                <a:gd name="T25" fmla="*/ 115 h 2544"/>
                <a:gd name="T26" fmla="*/ 110 w 2909"/>
                <a:gd name="T27" fmla="*/ 2399 h 2544"/>
                <a:gd name="T28" fmla="*/ 110 w 2909"/>
                <a:gd name="T29" fmla="*/ 2429 h 2544"/>
                <a:gd name="T30" fmla="*/ 136 w 2909"/>
                <a:gd name="T31" fmla="*/ 2444 h 2544"/>
                <a:gd name="T32" fmla="*/ 2773 w 2909"/>
                <a:gd name="T33" fmla="*/ 2444 h 2544"/>
                <a:gd name="T34" fmla="*/ 2799 w 2909"/>
                <a:gd name="T35" fmla="*/ 2429 h 2544"/>
                <a:gd name="T36" fmla="*/ 2799 w 2909"/>
                <a:gd name="T37" fmla="*/ 2399 h 2544"/>
                <a:gd name="T38" fmla="*/ 1481 w 2909"/>
                <a:gd name="T39" fmla="*/ 115 h 2544"/>
                <a:gd name="T40" fmla="*/ 1455 w 2909"/>
                <a:gd name="T41" fmla="*/ 100 h 2544"/>
                <a:gd name="T42" fmla="*/ 1455 w 2909"/>
                <a:gd name="T43" fmla="*/ 100 h 2544"/>
                <a:gd name="T44" fmla="*/ 1429 w 2909"/>
                <a:gd name="T45" fmla="*/ 115 h 2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9" h="2544">
                  <a:moveTo>
                    <a:pt x="2773" y="2544"/>
                  </a:moveTo>
                  <a:cubicBezTo>
                    <a:pt x="136" y="2544"/>
                    <a:pt x="136" y="2544"/>
                    <a:pt x="136" y="2544"/>
                  </a:cubicBezTo>
                  <a:cubicBezTo>
                    <a:pt x="89" y="2544"/>
                    <a:pt x="47" y="2520"/>
                    <a:pt x="23" y="2479"/>
                  </a:cubicBezTo>
                  <a:cubicBezTo>
                    <a:pt x="0" y="2439"/>
                    <a:pt x="0" y="2390"/>
                    <a:pt x="23" y="2349"/>
                  </a:cubicBezTo>
                  <a:cubicBezTo>
                    <a:pt x="1342" y="65"/>
                    <a:pt x="1342" y="65"/>
                    <a:pt x="1342" y="65"/>
                  </a:cubicBezTo>
                  <a:cubicBezTo>
                    <a:pt x="1342" y="65"/>
                    <a:pt x="1342" y="65"/>
                    <a:pt x="1342" y="65"/>
                  </a:cubicBezTo>
                  <a:cubicBezTo>
                    <a:pt x="1365" y="24"/>
                    <a:pt x="1408" y="0"/>
                    <a:pt x="1455" y="0"/>
                  </a:cubicBezTo>
                  <a:cubicBezTo>
                    <a:pt x="1455" y="0"/>
                    <a:pt x="1455" y="0"/>
                    <a:pt x="1455" y="0"/>
                  </a:cubicBezTo>
                  <a:cubicBezTo>
                    <a:pt x="1502" y="0"/>
                    <a:pt x="1544" y="24"/>
                    <a:pt x="1567" y="65"/>
                  </a:cubicBezTo>
                  <a:cubicBezTo>
                    <a:pt x="2886" y="2349"/>
                    <a:pt x="2886" y="2349"/>
                    <a:pt x="2886" y="2349"/>
                  </a:cubicBezTo>
                  <a:cubicBezTo>
                    <a:pt x="2909" y="2390"/>
                    <a:pt x="2909" y="2439"/>
                    <a:pt x="2886" y="2479"/>
                  </a:cubicBezTo>
                  <a:cubicBezTo>
                    <a:pt x="2862" y="2520"/>
                    <a:pt x="2820" y="2544"/>
                    <a:pt x="2773" y="2544"/>
                  </a:cubicBezTo>
                  <a:close/>
                  <a:moveTo>
                    <a:pt x="1429" y="115"/>
                  </a:moveTo>
                  <a:cubicBezTo>
                    <a:pt x="110" y="2399"/>
                    <a:pt x="110" y="2399"/>
                    <a:pt x="110" y="2399"/>
                  </a:cubicBezTo>
                  <a:cubicBezTo>
                    <a:pt x="102" y="2413"/>
                    <a:pt x="107" y="2425"/>
                    <a:pt x="110" y="2429"/>
                  </a:cubicBezTo>
                  <a:cubicBezTo>
                    <a:pt x="112" y="2434"/>
                    <a:pt x="120" y="2444"/>
                    <a:pt x="136" y="2444"/>
                  </a:cubicBezTo>
                  <a:cubicBezTo>
                    <a:pt x="2773" y="2444"/>
                    <a:pt x="2773" y="2444"/>
                    <a:pt x="2773" y="2444"/>
                  </a:cubicBezTo>
                  <a:cubicBezTo>
                    <a:pt x="2789" y="2444"/>
                    <a:pt x="2797" y="2434"/>
                    <a:pt x="2799" y="2429"/>
                  </a:cubicBezTo>
                  <a:cubicBezTo>
                    <a:pt x="2802" y="2425"/>
                    <a:pt x="2807" y="2413"/>
                    <a:pt x="2799" y="2399"/>
                  </a:cubicBezTo>
                  <a:cubicBezTo>
                    <a:pt x="1481" y="115"/>
                    <a:pt x="1481" y="115"/>
                    <a:pt x="1481" y="115"/>
                  </a:cubicBezTo>
                  <a:cubicBezTo>
                    <a:pt x="1473" y="102"/>
                    <a:pt x="1460" y="100"/>
                    <a:pt x="1455" y="100"/>
                  </a:cubicBezTo>
                  <a:cubicBezTo>
                    <a:pt x="1455" y="100"/>
                    <a:pt x="1455" y="100"/>
                    <a:pt x="1455" y="100"/>
                  </a:cubicBezTo>
                  <a:cubicBezTo>
                    <a:pt x="1449" y="100"/>
                    <a:pt x="1436" y="102"/>
                    <a:pt x="1429" y="11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39" name="Freeform 283">
              <a:extLst>
                <a:ext uri="{FF2B5EF4-FFF2-40B4-BE49-F238E27FC236}">
                  <a16:creationId xmlns:a16="http://schemas.microsoft.com/office/drawing/2014/main" id="{CA76D74D-3DFF-F421-9BE7-AE92C3523095}"/>
                </a:ext>
              </a:extLst>
            </p:cNvPr>
            <p:cNvSpPr>
              <a:spLocks noEditPoints="1"/>
            </p:cNvSpPr>
            <p:nvPr/>
          </p:nvSpPr>
          <p:spPr bwMode="auto">
            <a:xfrm>
              <a:off x="3599" y="1717"/>
              <a:ext cx="484" cy="1902"/>
            </a:xfrm>
            <a:custGeom>
              <a:avLst/>
              <a:gdLst>
                <a:gd name="T0" fmla="*/ 0 w 484"/>
                <a:gd name="T1" fmla="*/ 54 h 1902"/>
                <a:gd name="T2" fmla="*/ 0 w 484"/>
                <a:gd name="T3" fmla="*/ 0 h 1902"/>
                <a:gd name="T4" fmla="*/ 484 w 484"/>
                <a:gd name="T5" fmla="*/ 0 h 1902"/>
                <a:gd name="T6" fmla="*/ 484 w 484"/>
                <a:gd name="T7" fmla="*/ 54 h 1902"/>
                <a:gd name="T8" fmla="*/ 356 w 484"/>
                <a:gd name="T9" fmla="*/ 1255 h 1902"/>
                <a:gd name="T10" fmla="*/ 127 w 484"/>
                <a:gd name="T11" fmla="*/ 1255 h 1902"/>
                <a:gd name="T12" fmla="*/ 0 w 484"/>
                <a:gd name="T13" fmla="*/ 54 h 1902"/>
                <a:gd name="T14" fmla="*/ 22 w 484"/>
                <a:gd name="T15" fmla="*/ 1467 h 1902"/>
                <a:gd name="T16" fmla="*/ 462 w 484"/>
                <a:gd name="T17" fmla="*/ 1467 h 1902"/>
                <a:gd name="T18" fmla="*/ 462 w 484"/>
                <a:gd name="T19" fmla="*/ 1902 h 1902"/>
                <a:gd name="T20" fmla="*/ 22 w 484"/>
                <a:gd name="T21" fmla="*/ 1902 h 1902"/>
                <a:gd name="T22" fmla="*/ 22 w 484"/>
                <a:gd name="T23" fmla="*/ 1467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4" h="1902">
                  <a:moveTo>
                    <a:pt x="0" y="54"/>
                  </a:moveTo>
                  <a:lnTo>
                    <a:pt x="0" y="0"/>
                  </a:lnTo>
                  <a:lnTo>
                    <a:pt x="484" y="0"/>
                  </a:lnTo>
                  <a:lnTo>
                    <a:pt x="484" y="54"/>
                  </a:lnTo>
                  <a:lnTo>
                    <a:pt x="356" y="1255"/>
                  </a:lnTo>
                  <a:lnTo>
                    <a:pt x="127" y="1255"/>
                  </a:lnTo>
                  <a:lnTo>
                    <a:pt x="0" y="54"/>
                  </a:lnTo>
                  <a:close/>
                  <a:moveTo>
                    <a:pt x="22" y="1467"/>
                  </a:moveTo>
                  <a:lnTo>
                    <a:pt x="462" y="1467"/>
                  </a:lnTo>
                  <a:lnTo>
                    <a:pt x="462" y="1902"/>
                  </a:lnTo>
                  <a:lnTo>
                    <a:pt x="22" y="1902"/>
                  </a:lnTo>
                  <a:lnTo>
                    <a:pt x="22" y="146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694" name="Rectangle 693">
            <a:extLst>
              <a:ext uri="{FF2B5EF4-FFF2-40B4-BE49-F238E27FC236}">
                <a16:creationId xmlns:a16="http://schemas.microsoft.com/office/drawing/2014/main" id="{CD469F29-44A2-29F3-902A-B0BBA5270148}"/>
              </a:ext>
            </a:extLst>
          </p:cNvPr>
          <p:cNvSpPr/>
          <p:nvPr/>
        </p:nvSpPr>
        <p:spPr>
          <a:xfrm>
            <a:off x="8043863" y="4446588"/>
            <a:ext cx="677862" cy="450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Stacked Document/Documents</a:t>
            </a:r>
          </a:p>
        </p:txBody>
      </p:sp>
      <p:grpSp>
        <p:nvGrpSpPr>
          <p:cNvPr id="820" name="Group 297">
            <a:extLst>
              <a:ext uri="{FF2B5EF4-FFF2-40B4-BE49-F238E27FC236}">
                <a16:creationId xmlns:a16="http://schemas.microsoft.com/office/drawing/2014/main" id="{AA24FC72-9034-3742-E45B-4A11BE188C48}"/>
              </a:ext>
            </a:extLst>
          </p:cNvPr>
          <p:cNvGrpSpPr>
            <a:grpSpLocks noChangeAspect="1"/>
          </p:cNvGrpSpPr>
          <p:nvPr/>
        </p:nvGrpSpPr>
        <p:grpSpPr bwMode="auto">
          <a:xfrm>
            <a:off x="8258176" y="4057650"/>
            <a:ext cx="292988" cy="350045"/>
            <a:chOff x="2032" y="1"/>
            <a:chExt cx="3615" cy="4319"/>
          </a:xfrm>
          <a:solidFill>
            <a:srgbClr val="000000"/>
          </a:solidFill>
        </p:grpSpPr>
        <p:sp>
          <p:nvSpPr>
            <p:cNvPr id="822" name="Freeform 298">
              <a:extLst>
                <a:ext uri="{FF2B5EF4-FFF2-40B4-BE49-F238E27FC236}">
                  <a16:creationId xmlns:a16="http://schemas.microsoft.com/office/drawing/2014/main" id="{3019E200-55A4-BE4A-6B51-CD721C8B4733}"/>
                </a:ext>
              </a:extLst>
            </p:cNvPr>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23" name="Freeform 299">
              <a:extLst>
                <a:ext uri="{FF2B5EF4-FFF2-40B4-BE49-F238E27FC236}">
                  <a16:creationId xmlns:a16="http://schemas.microsoft.com/office/drawing/2014/main" id="{185B3B62-9EFB-3994-0A2F-DA5085D18377}"/>
                </a:ext>
              </a:extLst>
            </p:cNvPr>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24" name="Freeform 300">
              <a:extLst>
                <a:ext uri="{FF2B5EF4-FFF2-40B4-BE49-F238E27FC236}">
                  <a16:creationId xmlns:a16="http://schemas.microsoft.com/office/drawing/2014/main" id="{01246332-7E50-42AE-413A-C9DD55C68973}"/>
                </a:ext>
              </a:extLst>
            </p:cNvPr>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25" name="Freeform 301">
              <a:extLst>
                <a:ext uri="{FF2B5EF4-FFF2-40B4-BE49-F238E27FC236}">
                  <a16:creationId xmlns:a16="http://schemas.microsoft.com/office/drawing/2014/main" id="{C3E99DA6-8ABA-D708-A376-994D35C912EA}"/>
                </a:ext>
              </a:extLst>
            </p:cNvPr>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2B6F9F97-393D-0F8E-B6DB-25C45EF1112A}"/>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3" name="Subtitle 2">
            <a:extLst>
              <a:ext uri="{FF2B5EF4-FFF2-40B4-BE49-F238E27FC236}">
                <a16:creationId xmlns:a16="http://schemas.microsoft.com/office/drawing/2014/main" id="{CA7D5BA4-1727-2AF8-3F91-C57C1E8F766B}"/>
              </a:ext>
            </a:extLst>
          </p:cNvPr>
          <p:cNvSpPr>
            <a:spLocks noGrp="1"/>
          </p:cNvSpPr>
          <p:nvPr>
            <p:ph type="subTitle" idx="14"/>
          </p:nvPr>
        </p:nvSpPr>
        <p:spPr>
          <a:xfrm>
            <a:off x="341313" y="660400"/>
            <a:ext cx="8461375" cy="204788"/>
          </a:xfrm>
        </p:spPr>
        <p:txBody>
          <a:bodyPr rtlCol="0">
            <a:noAutofit/>
          </a:bodyPr>
          <a:lstStyle/>
          <a:p>
            <a:pPr eaLnBrk="1" fontAlgn="auto" hangingPunct="1">
              <a:buFont typeface=".LucidaGrandeUI" charset="0"/>
              <a:buNone/>
              <a:defRPr/>
            </a:pPr>
            <a:r>
              <a:rPr lang="en-US"/>
              <a:t>Copy/paste these graphics to use in your own presentations</a:t>
            </a:r>
            <a:endParaRPr lang="en-US" dirty="0"/>
          </a:p>
        </p:txBody>
      </p:sp>
      <p:sp>
        <p:nvSpPr>
          <p:cNvPr id="266" name="Rectangle 265">
            <a:extLst>
              <a:ext uri="{FF2B5EF4-FFF2-40B4-BE49-F238E27FC236}">
                <a16:creationId xmlns:a16="http://schemas.microsoft.com/office/drawing/2014/main" id="{3F7BA9F0-1126-7411-F6B2-30B268CCF5DC}"/>
              </a:ext>
            </a:extLst>
          </p:cNvPr>
          <p:cNvSpPr/>
          <p:nvPr/>
        </p:nvSpPr>
        <p:spPr>
          <a:xfrm>
            <a:off x="6281738" y="1927225"/>
            <a:ext cx="75565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POS Card Reader</a:t>
            </a:r>
          </a:p>
        </p:txBody>
      </p:sp>
      <p:sp>
        <p:nvSpPr>
          <p:cNvPr id="306" name="Rectangle 305">
            <a:extLst>
              <a:ext uri="{FF2B5EF4-FFF2-40B4-BE49-F238E27FC236}">
                <a16:creationId xmlns:a16="http://schemas.microsoft.com/office/drawing/2014/main" id="{1A8BA049-A886-3111-6680-17B3A629A455}"/>
              </a:ext>
            </a:extLst>
          </p:cNvPr>
          <p:cNvSpPr/>
          <p:nvPr/>
        </p:nvSpPr>
        <p:spPr>
          <a:xfrm>
            <a:off x="5408613" y="2782888"/>
            <a:ext cx="820737"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Security Server</a:t>
            </a:r>
          </a:p>
        </p:txBody>
      </p:sp>
      <p:sp>
        <p:nvSpPr>
          <p:cNvPr id="267" name="Rectangle 266">
            <a:extLst>
              <a:ext uri="{FF2B5EF4-FFF2-40B4-BE49-F238E27FC236}">
                <a16:creationId xmlns:a16="http://schemas.microsoft.com/office/drawing/2014/main" id="{181CAF45-003B-87FC-320E-B57F6ECDAF2E}"/>
              </a:ext>
            </a:extLst>
          </p:cNvPr>
          <p:cNvSpPr/>
          <p:nvPr/>
        </p:nvSpPr>
        <p:spPr>
          <a:xfrm>
            <a:off x="5424488" y="1927225"/>
            <a:ext cx="75406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Signature Capture</a:t>
            </a:r>
          </a:p>
        </p:txBody>
      </p:sp>
      <p:sp>
        <p:nvSpPr>
          <p:cNvPr id="307" name="Rectangle 306">
            <a:extLst>
              <a:ext uri="{FF2B5EF4-FFF2-40B4-BE49-F238E27FC236}">
                <a16:creationId xmlns:a16="http://schemas.microsoft.com/office/drawing/2014/main" id="{1F185363-9748-6B60-0D92-72227F7AFD9E}"/>
              </a:ext>
            </a:extLst>
          </p:cNvPr>
          <p:cNvSpPr/>
          <p:nvPr/>
        </p:nvSpPr>
        <p:spPr>
          <a:xfrm>
            <a:off x="4565650" y="2782888"/>
            <a:ext cx="82232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Malware Packaged</a:t>
            </a:r>
            <a:endParaRPr lang="en-US" sz="825" dirty="0">
              <a:solidFill>
                <a:srgbClr val="000000"/>
              </a:solidFill>
              <a:latin typeface="Arial"/>
              <a:ea typeface="+mn-ea"/>
            </a:endParaRPr>
          </a:p>
        </p:txBody>
      </p:sp>
      <p:sp>
        <p:nvSpPr>
          <p:cNvPr id="265" name="Rectangle 264">
            <a:extLst>
              <a:ext uri="{FF2B5EF4-FFF2-40B4-BE49-F238E27FC236}">
                <a16:creationId xmlns:a16="http://schemas.microsoft.com/office/drawing/2014/main" id="{D7B2ED55-F35A-77CD-D372-C3862F6DB41F}"/>
              </a:ext>
            </a:extLst>
          </p:cNvPr>
          <p:cNvSpPr/>
          <p:nvPr/>
        </p:nvSpPr>
        <p:spPr>
          <a:xfrm>
            <a:off x="7134225" y="1936750"/>
            <a:ext cx="755650"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EMV Card Reader</a:t>
            </a:r>
          </a:p>
        </p:txBody>
      </p:sp>
      <p:sp>
        <p:nvSpPr>
          <p:cNvPr id="317" name="Rectangle 316">
            <a:extLst>
              <a:ext uri="{FF2B5EF4-FFF2-40B4-BE49-F238E27FC236}">
                <a16:creationId xmlns:a16="http://schemas.microsoft.com/office/drawing/2014/main" id="{C193B32A-7472-906E-1D2B-F0559EE7C842}"/>
              </a:ext>
            </a:extLst>
          </p:cNvPr>
          <p:cNvSpPr/>
          <p:nvPr/>
        </p:nvSpPr>
        <p:spPr>
          <a:xfrm>
            <a:off x="6251575" y="2782888"/>
            <a:ext cx="82232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Security Badge</a:t>
            </a:r>
          </a:p>
        </p:txBody>
      </p:sp>
      <p:grpSp>
        <p:nvGrpSpPr>
          <p:cNvPr id="208" name="Group 207">
            <a:extLst>
              <a:ext uri="{FF2B5EF4-FFF2-40B4-BE49-F238E27FC236}">
                <a16:creationId xmlns:a16="http://schemas.microsoft.com/office/drawing/2014/main" id="{167617C1-B40D-A403-786C-E2E1E27F59FB}"/>
              </a:ext>
            </a:extLst>
          </p:cNvPr>
          <p:cNvGrpSpPr/>
          <p:nvPr/>
        </p:nvGrpSpPr>
        <p:grpSpPr>
          <a:xfrm>
            <a:off x="4821639" y="1637431"/>
            <a:ext cx="258887" cy="225512"/>
            <a:chOff x="2486361" y="3222040"/>
            <a:chExt cx="739928" cy="644539"/>
          </a:xfrm>
          <a:solidFill>
            <a:srgbClr val="000000"/>
          </a:solidFill>
        </p:grpSpPr>
        <p:sp>
          <p:nvSpPr>
            <p:cNvPr id="209" name="Freeform 53">
              <a:extLst>
                <a:ext uri="{FF2B5EF4-FFF2-40B4-BE49-F238E27FC236}">
                  <a16:creationId xmlns:a16="http://schemas.microsoft.com/office/drawing/2014/main" id="{F3448443-C53F-754D-124C-5DA9F1B49151}"/>
                </a:ext>
              </a:extLst>
            </p:cNvPr>
            <p:cNvSpPr>
              <a:spLocks/>
            </p:cNvSpPr>
            <p:nvPr/>
          </p:nvSpPr>
          <p:spPr bwMode="auto">
            <a:xfrm>
              <a:off x="2486361" y="3222040"/>
              <a:ext cx="739928" cy="644539"/>
            </a:xfrm>
            <a:custGeom>
              <a:avLst/>
              <a:gdLst>
                <a:gd name="T0" fmla="*/ 135 w 824"/>
                <a:gd name="T1" fmla="*/ 717 h 717"/>
                <a:gd name="T2" fmla="*/ 0 w 824"/>
                <a:gd name="T3" fmla="*/ 412 h 717"/>
                <a:gd name="T4" fmla="*/ 412 w 824"/>
                <a:gd name="T5" fmla="*/ 0 h 717"/>
                <a:gd name="T6" fmla="*/ 824 w 824"/>
                <a:gd name="T7" fmla="*/ 412 h 717"/>
                <a:gd name="T8" fmla="*/ 690 w 824"/>
                <a:gd name="T9" fmla="*/ 717 h 717"/>
                <a:gd name="T10" fmla="*/ 677 w 824"/>
                <a:gd name="T11" fmla="*/ 703 h 717"/>
                <a:gd name="T12" fmla="*/ 643 w 824"/>
                <a:gd name="T13" fmla="*/ 669 h 717"/>
                <a:gd name="T14" fmla="*/ 638 w 824"/>
                <a:gd name="T15" fmla="*/ 656 h 717"/>
                <a:gd name="T16" fmla="*/ 643 w 824"/>
                <a:gd name="T17" fmla="*/ 643 h 717"/>
                <a:gd name="T18" fmla="*/ 656 w 824"/>
                <a:gd name="T19" fmla="*/ 638 h 717"/>
                <a:gd name="T20" fmla="*/ 670 w 824"/>
                <a:gd name="T21" fmla="*/ 643 h 717"/>
                <a:gd name="T22" fmla="*/ 690 w 824"/>
                <a:gd name="T23" fmla="*/ 663 h 717"/>
                <a:gd name="T24" fmla="*/ 699 w 824"/>
                <a:gd name="T25" fmla="*/ 652 h 717"/>
                <a:gd name="T26" fmla="*/ 785 w 824"/>
                <a:gd name="T27" fmla="*/ 446 h 717"/>
                <a:gd name="T28" fmla="*/ 786 w 824"/>
                <a:gd name="T29" fmla="*/ 431 h 717"/>
                <a:gd name="T30" fmla="*/ 758 w 824"/>
                <a:gd name="T31" fmla="*/ 431 h 717"/>
                <a:gd name="T32" fmla="*/ 739 w 824"/>
                <a:gd name="T33" fmla="*/ 412 h 717"/>
                <a:gd name="T34" fmla="*/ 758 w 824"/>
                <a:gd name="T35" fmla="*/ 394 h 717"/>
                <a:gd name="T36" fmla="*/ 786 w 824"/>
                <a:gd name="T37" fmla="*/ 394 h 717"/>
                <a:gd name="T38" fmla="*/ 785 w 824"/>
                <a:gd name="T39" fmla="*/ 379 h 717"/>
                <a:gd name="T40" fmla="*/ 699 w 824"/>
                <a:gd name="T41" fmla="*/ 173 h 717"/>
                <a:gd name="T42" fmla="*/ 690 w 824"/>
                <a:gd name="T43" fmla="*/ 161 h 717"/>
                <a:gd name="T44" fmla="*/ 670 w 824"/>
                <a:gd name="T45" fmla="*/ 181 h 717"/>
                <a:gd name="T46" fmla="*/ 657 w 824"/>
                <a:gd name="T47" fmla="*/ 186 h 717"/>
                <a:gd name="T48" fmla="*/ 643 w 824"/>
                <a:gd name="T49" fmla="*/ 181 h 717"/>
                <a:gd name="T50" fmla="*/ 638 w 824"/>
                <a:gd name="T51" fmla="*/ 168 h 717"/>
                <a:gd name="T52" fmla="*/ 643 w 824"/>
                <a:gd name="T53" fmla="*/ 155 h 717"/>
                <a:gd name="T54" fmla="*/ 663 w 824"/>
                <a:gd name="T55" fmla="*/ 135 h 717"/>
                <a:gd name="T56" fmla="*/ 652 w 824"/>
                <a:gd name="T57" fmla="*/ 125 h 717"/>
                <a:gd name="T58" fmla="*/ 446 w 824"/>
                <a:gd name="T59" fmla="*/ 40 h 717"/>
                <a:gd name="T60" fmla="*/ 431 w 824"/>
                <a:gd name="T61" fmla="*/ 39 h 717"/>
                <a:gd name="T62" fmla="*/ 431 w 824"/>
                <a:gd name="T63" fmla="*/ 67 h 717"/>
                <a:gd name="T64" fmla="*/ 412 w 824"/>
                <a:gd name="T65" fmla="*/ 86 h 717"/>
                <a:gd name="T66" fmla="*/ 394 w 824"/>
                <a:gd name="T67" fmla="*/ 67 h 717"/>
                <a:gd name="T68" fmla="*/ 394 w 824"/>
                <a:gd name="T69" fmla="*/ 39 h 717"/>
                <a:gd name="T70" fmla="*/ 379 w 824"/>
                <a:gd name="T71" fmla="*/ 40 h 717"/>
                <a:gd name="T72" fmla="*/ 173 w 824"/>
                <a:gd name="T73" fmla="*/ 125 h 717"/>
                <a:gd name="T74" fmla="*/ 161 w 824"/>
                <a:gd name="T75" fmla="*/ 135 h 717"/>
                <a:gd name="T76" fmla="*/ 181 w 824"/>
                <a:gd name="T77" fmla="*/ 155 h 717"/>
                <a:gd name="T78" fmla="*/ 181 w 824"/>
                <a:gd name="T79" fmla="*/ 181 h 717"/>
                <a:gd name="T80" fmla="*/ 168 w 824"/>
                <a:gd name="T81" fmla="*/ 186 h 717"/>
                <a:gd name="T82" fmla="*/ 155 w 824"/>
                <a:gd name="T83" fmla="*/ 181 h 717"/>
                <a:gd name="T84" fmla="*/ 135 w 824"/>
                <a:gd name="T85" fmla="*/ 161 h 717"/>
                <a:gd name="T86" fmla="*/ 126 w 824"/>
                <a:gd name="T87" fmla="*/ 173 h 717"/>
                <a:gd name="T88" fmla="*/ 40 w 824"/>
                <a:gd name="T89" fmla="*/ 379 h 717"/>
                <a:gd name="T90" fmla="*/ 39 w 824"/>
                <a:gd name="T91" fmla="*/ 394 h 717"/>
                <a:gd name="T92" fmla="*/ 67 w 824"/>
                <a:gd name="T93" fmla="*/ 394 h 717"/>
                <a:gd name="T94" fmla="*/ 86 w 824"/>
                <a:gd name="T95" fmla="*/ 412 h 717"/>
                <a:gd name="T96" fmla="*/ 67 w 824"/>
                <a:gd name="T97" fmla="*/ 431 h 717"/>
                <a:gd name="T98" fmla="*/ 39 w 824"/>
                <a:gd name="T99" fmla="*/ 431 h 717"/>
                <a:gd name="T100" fmla="*/ 40 w 824"/>
                <a:gd name="T101" fmla="*/ 446 h 717"/>
                <a:gd name="T102" fmla="*/ 126 w 824"/>
                <a:gd name="T103" fmla="*/ 652 h 717"/>
                <a:gd name="T104" fmla="*/ 135 w 824"/>
                <a:gd name="T105" fmla="*/ 663 h 717"/>
                <a:gd name="T106" fmla="*/ 155 w 824"/>
                <a:gd name="T107" fmla="*/ 643 h 717"/>
                <a:gd name="T108" fmla="*/ 168 w 824"/>
                <a:gd name="T109" fmla="*/ 638 h 717"/>
                <a:gd name="T110" fmla="*/ 181 w 824"/>
                <a:gd name="T111" fmla="*/ 643 h 717"/>
                <a:gd name="T112" fmla="*/ 181 w 824"/>
                <a:gd name="T113" fmla="*/ 669 h 717"/>
                <a:gd name="T114" fmla="*/ 148 w 824"/>
                <a:gd name="T115" fmla="*/ 703 h 717"/>
                <a:gd name="T116" fmla="*/ 135 w 824"/>
                <a:gd name="T11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4" h="717">
                  <a:moveTo>
                    <a:pt x="135" y="717"/>
                  </a:moveTo>
                  <a:cubicBezTo>
                    <a:pt x="50" y="639"/>
                    <a:pt x="0" y="528"/>
                    <a:pt x="0" y="412"/>
                  </a:cubicBezTo>
                  <a:cubicBezTo>
                    <a:pt x="0" y="185"/>
                    <a:pt x="185" y="0"/>
                    <a:pt x="412" y="0"/>
                  </a:cubicBezTo>
                  <a:cubicBezTo>
                    <a:pt x="640" y="0"/>
                    <a:pt x="824" y="185"/>
                    <a:pt x="824" y="412"/>
                  </a:cubicBezTo>
                  <a:cubicBezTo>
                    <a:pt x="824" y="528"/>
                    <a:pt x="775" y="639"/>
                    <a:pt x="690" y="717"/>
                  </a:cubicBezTo>
                  <a:cubicBezTo>
                    <a:pt x="677" y="703"/>
                    <a:pt x="677" y="703"/>
                    <a:pt x="677" y="703"/>
                  </a:cubicBezTo>
                  <a:cubicBezTo>
                    <a:pt x="643" y="669"/>
                    <a:pt x="643" y="669"/>
                    <a:pt x="643" y="669"/>
                  </a:cubicBezTo>
                  <a:cubicBezTo>
                    <a:pt x="640" y="666"/>
                    <a:pt x="638" y="661"/>
                    <a:pt x="638" y="656"/>
                  </a:cubicBezTo>
                  <a:cubicBezTo>
                    <a:pt x="638" y="651"/>
                    <a:pt x="640" y="647"/>
                    <a:pt x="643" y="643"/>
                  </a:cubicBezTo>
                  <a:cubicBezTo>
                    <a:pt x="647" y="640"/>
                    <a:pt x="651" y="638"/>
                    <a:pt x="656" y="638"/>
                  </a:cubicBezTo>
                  <a:cubicBezTo>
                    <a:pt x="662" y="638"/>
                    <a:pt x="666" y="640"/>
                    <a:pt x="670" y="643"/>
                  </a:cubicBezTo>
                  <a:cubicBezTo>
                    <a:pt x="690" y="663"/>
                    <a:pt x="690" y="663"/>
                    <a:pt x="690" y="663"/>
                  </a:cubicBezTo>
                  <a:cubicBezTo>
                    <a:pt x="699" y="652"/>
                    <a:pt x="699" y="652"/>
                    <a:pt x="699" y="652"/>
                  </a:cubicBezTo>
                  <a:cubicBezTo>
                    <a:pt x="748" y="594"/>
                    <a:pt x="778" y="521"/>
                    <a:pt x="785" y="446"/>
                  </a:cubicBezTo>
                  <a:cubicBezTo>
                    <a:pt x="786" y="431"/>
                    <a:pt x="786" y="431"/>
                    <a:pt x="786" y="431"/>
                  </a:cubicBezTo>
                  <a:cubicBezTo>
                    <a:pt x="758" y="431"/>
                    <a:pt x="758" y="431"/>
                    <a:pt x="758" y="431"/>
                  </a:cubicBezTo>
                  <a:cubicBezTo>
                    <a:pt x="747" y="431"/>
                    <a:pt x="739" y="422"/>
                    <a:pt x="739" y="412"/>
                  </a:cubicBezTo>
                  <a:cubicBezTo>
                    <a:pt x="739" y="402"/>
                    <a:pt x="747" y="394"/>
                    <a:pt x="758" y="394"/>
                  </a:cubicBezTo>
                  <a:cubicBezTo>
                    <a:pt x="786" y="394"/>
                    <a:pt x="786" y="394"/>
                    <a:pt x="786" y="394"/>
                  </a:cubicBezTo>
                  <a:cubicBezTo>
                    <a:pt x="785" y="379"/>
                    <a:pt x="785" y="379"/>
                    <a:pt x="785" y="379"/>
                  </a:cubicBezTo>
                  <a:cubicBezTo>
                    <a:pt x="778" y="304"/>
                    <a:pt x="748" y="231"/>
                    <a:pt x="699" y="173"/>
                  </a:cubicBezTo>
                  <a:cubicBezTo>
                    <a:pt x="690" y="161"/>
                    <a:pt x="690" y="161"/>
                    <a:pt x="690" y="161"/>
                  </a:cubicBezTo>
                  <a:cubicBezTo>
                    <a:pt x="670" y="181"/>
                    <a:pt x="670" y="181"/>
                    <a:pt x="670" y="181"/>
                  </a:cubicBezTo>
                  <a:cubicBezTo>
                    <a:pt x="666" y="185"/>
                    <a:pt x="662" y="186"/>
                    <a:pt x="657" y="186"/>
                  </a:cubicBezTo>
                  <a:cubicBezTo>
                    <a:pt x="651" y="186"/>
                    <a:pt x="647" y="185"/>
                    <a:pt x="643" y="181"/>
                  </a:cubicBezTo>
                  <a:cubicBezTo>
                    <a:pt x="640" y="178"/>
                    <a:pt x="638" y="173"/>
                    <a:pt x="638" y="168"/>
                  </a:cubicBezTo>
                  <a:cubicBezTo>
                    <a:pt x="638" y="163"/>
                    <a:pt x="640" y="159"/>
                    <a:pt x="643" y="155"/>
                  </a:cubicBezTo>
                  <a:cubicBezTo>
                    <a:pt x="663" y="135"/>
                    <a:pt x="663" y="135"/>
                    <a:pt x="663" y="135"/>
                  </a:cubicBezTo>
                  <a:cubicBezTo>
                    <a:pt x="652" y="125"/>
                    <a:pt x="652" y="125"/>
                    <a:pt x="652" y="125"/>
                  </a:cubicBezTo>
                  <a:cubicBezTo>
                    <a:pt x="594" y="77"/>
                    <a:pt x="521" y="47"/>
                    <a:pt x="446" y="40"/>
                  </a:cubicBezTo>
                  <a:cubicBezTo>
                    <a:pt x="431" y="39"/>
                    <a:pt x="431" y="39"/>
                    <a:pt x="431" y="39"/>
                  </a:cubicBezTo>
                  <a:cubicBezTo>
                    <a:pt x="431" y="67"/>
                    <a:pt x="431" y="67"/>
                    <a:pt x="431" y="67"/>
                  </a:cubicBezTo>
                  <a:cubicBezTo>
                    <a:pt x="431" y="77"/>
                    <a:pt x="423" y="86"/>
                    <a:pt x="412" y="86"/>
                  </a:cubicBezTo>
                  <a:cubicBezTo>
                    <a:pt x="402" y="86"/>
                    <a:pt x="394" y="77"/>
                    <a:pt x="394" y="67"/>
                  </a:cubicBezTo>
                  <a:cubicBezTo>
                    <a:pt x="394" y="39"/>
                    <a:pt x="394" y="39"/>
                    <a:pt x="394" y="39"/>
                  </a:cubicBezTo>
                  <a:cubicBezTo>
                    <a:pt x="379" y="40"/>
                    <a:pt x="379" y="40"/>
                    <a:pt x="379" y="40"/>
                  </a:cubicBezTo>
                  <a:cubicBezTo>
                    <a:pt x="303" y="47"/>
                    <a:pt x="232" y="76"/>
                    <a:pt x="173" y="125"/>
                  </a:cubicBezTo>
                  <a:cubicBezTo>
                    <a:pt x="161" y="135"/>
                    <a:pt x="161" y="135"/>
                    <a:pt x="161" y="135"/>
                  </a:cubicBezTo>
                  <a:cubicBezTo>
                    <a:pt x="181" y="155"/>
                    <a:pt x="181" y="155"/>
                    <a:pt x="181" y="155"/>
                  </a:cubicBezTo>
                  <a:cubicBezTo>
                    <a:pt x="189" y="162"/>
                    <a:pt x="189" y="174"/>
                    <a:pt x="181" y="181"/>
                  </a:cubicBezTo>
                  <a:cubicBezTo>
                    <a:pt x="178" y="185"/>
                    <a:pt x="173" y="186"/>
                    <a:pt x="168" y="186"/>
                  </a:cubicBezTo>
                  <a:cubicBezTo>
                    <a:pt x="163" y="186"/>
                    <a:pt x="158" y="185"/>
                    <a:pt x="155" y="181"/>
                  </a:cubicBezTo>
                  <a:cubicBezTo>
                    <a:pt x="135" y="161"/>
                    <a:pt x="135" y="161"/>
                    <a:pt x="135" y="161"/>
                  </a:cubicBezTo>
                  <a:cubicBezTo>
                    <a:pt x="126" y="173"/>
                    <a:pt x="126" y="173"/>
                    <a:pt x="126" y="173"/>
                  </a:cubicBezTo>
                  <a:cubicBezTo>
                    <a:pt x="77" y="231"/>
                    <a:pt x="47" y="304"/>
                    <a:pt x="40" y="379"/>
                  </a:cubicBezTo>
                  <a:cubicBezTo>
                    <a:pt x="39" y="394"/>
                    <a:pt x="39" y="394"/>
                    <a:pt x="39" y="394"/>
                  </a:cubicBezTo>
                  <a:cubicBezTo>
                    <a:pt x="67" y="394"/>
                    <a:pt x="67" y="394"/>
                    <a:pt x="67" y="394"/>
                  </a:cubicBezTo>
                  <a:cubicBezTo>
                    <a:pt x="77" y="394"/>
                    <a:pt x="86" y="402"/>
                    <a:pt x="86" y="412"/>
                  </a:cubicBezTo>
                  <a:cubicBezTo>
                    <a:pt x="86" y="422"/>
                    <a:pt x="77" y="431"/>
                    <a:pt x="67" y="431"/>
                  </a:cubicBezTo>
                  <a:cubicBezTo>
                    <a:pt x="39" y="431"/>
                    <a:pt x="39" y="431"/>
                    <a:pt x="39" y="431"/>
                  </a:cubicBezTo>
                  <a:cubicBezTo>
                    <a:pt x="40" y="446"/>
                    <a:pt x="40" y="446"/>
                    <a:pt x="40" y="446"/>
                  </a:cubicBezTo>
                  <a:cubicBezTo>
                    <a:pt x="47" y="521"/>
                    <a:pt x="77" y="594"/>
                    <a:pt x="126" y="652"/>
                  </a:cubicBezTo>
                  <a:cubicBezTo>
                    <a:pt x="135" y="663"/>
                    <a:pt x="135" y="663"/>
                    <a:pt x="135" y="663"/>
                  </a:cubicBezTo>
                  <a:cubicBezTo>
                    <a:pt x="155" y="643"/>
                    <a:pt x="155" y="643"/>
                    <a:pt x="155" y="643"/>
                  </a:cubicBezTo>
                  <a:cubicBezTo>
                    <a:pt x="158" y="640"/>
                    <a:pt x="163" y="638"/>
                    <a:pt x="168" y="638"/>
                  </a:cubicBezTo>
                  <a:cubicBezTo>
                    <a:pt x="173" y="638"/>
                    <a:pt x="178" y="640"/>
                    <a:pt x="181" y="643"/>
                  </a:cubicBezTo>
                  <a:cubicBezTo>
                    <a:pt x="189" y="650"/>
                    <a:pt x="189" y="662"/>
                    <a:pt x="181" y="669"/>
                  </a:cubicBezTo>
                  <a:cubicBezTo>
                    <a:pt x="148" y="703"/>
                    <a:pt x="148" y="703"/>
                    <a:pt x="148" y="703"/>
                  </a:cubicBezTo>
                  <a:lnTo>
                    <a:pt x="135" y="71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10" name="Freeform 54">
              <a:extLst>
                <a:ext uri="{FF2B5EF4-FFF2-40B4-BE49-F238E27FC236}">
                  <a16:creationId xmlns:a16="http://schemas.microsoft.com/office/drawing/2014/main" id="{D3974FFC-088B-4349-569D-6B0632E0A047}"/>
                </a:ext>
              </a:extLst>
            </p:cNvPr>
            <p:cNvSpPr>
              <a:spLocks noEditPoints="1"/>
            </p:cNvSpPr>
            <p:nvPr/>
          </p:nvSpPr>
          <p:spPr bwMode="auto">
            <a:xfrm>
              <a:off x="2780888" y="3402557"/>
              <a:ext cx="258804" cy="261844"/>
            </a:xfrm>
            <a:custGeom>
              <a:avLst/>
              <a:gdLst>
                <a:gd name="T0" fmla="*/ 283 w 288"/>
                <a:gd name="T1" fmla="*/ 15 h 291"/>
                <a:gd name="T2" fmla="*/ 259 w 288"/>
                <a:gd name="T3" fmla="*/ 0 h 291"/>
                <a:gd name="T4" fmla="*/ 243 w 288"/>
                <a:gd name="T5" fmla="*/ 6 h 291"/>
                <a:gd name="T6" fmla="*/ 24 w 288"/>
                <a:gd name="T7" fmla="*/ 182 h 291"/>
                <a:gd name="T8" fmla="*/ 24 w 288"/>
                <a:gd name="T9" fmla="*/ 272 h 291"/>
                <a:gd name="T10" fmla="*/ 69 w 288"/>
                <a:gd name="T11" fmla="*/ 291 h 291"/>
                <a:gd name="T12" fmla="*/ 114 w 288"/>
                <a:gd name="T13" fmla="*/ 272 h 291"/>
                <a:gd name="T14" fmla="*/ 281 w 288"/>
                <a:gd name="T15" fmla="*/ 42 h 291"/>
                <a:gd name="T16" fmla="*/ 283 w 288"/>
                <a:gd name="T17" fmla="*/ 15 h 291"/>
                <a:gd name="T18" fmla="*/ 94 w 288"/>
                <a:gd name="T19" fmla="*/ 252 h 291"/>
                <a:gd name="T20" fmla="*/ 69 w 288"/>
                <a:gd name="T21" fmla="*/ 263 h 291"/>
                <a:gd name="T22" fmla="*/ 44 w 288"/>
                <a:gd name="T23" fmla="*/ 252 h 291"/>
                <a:gd name="T24" fmla="*/ 44 w 288"/>
                <a:gd name="T25" fmla="*/ 202 h 291"/>
                <a:gd name="T26" fmla="*/ 252 w 288"/>
                <a:gd name="T27" fmla="*/ 35 h 291"/>
                <a:gd name="T28" fmla="*/ 94 w 288"/>
                <a:gd name="T29" fmla="*/ 25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91">
                  <a:moveTo>
                    <a:pt x="283" y="15"/>
                  </a:moveTo>
                  <a:cubicBezTo>
                    <a:pt x="278" y="6"/>
                    <a:pt x="269" y="0"/>
                    <a:pt x="259" y="0"/>
                  </a:cubicBezTo>
                  <a:cubicBezTo>
                    <a:pt x="253" y="0"/>
                    <a:pt x="248" y="2"/>
                    <a:pt x="243" y="6"/>
                  </a:cubicBezTo>
                  <a:cubicBezTo>
                    <a:pt x="111" y="110"/>
                    <a:pt x="36" y="171"/>
                    <a:pt x="24" y="182"/>
                  </a:cubicBezTo>
                  <a:cubicBezTo>
                    <a:pt x="0" y="207"/>
                    <a:pt x="0" y="247"/>
                    <a:pt x="24" y="272"/>
                  </a:cubicBezTo>
                  <a:cubicBezTo>
                    <a:pt x="36" y="284"/>
                    <a:pt x="52" y="291"/>
                    <a:pt x="69" y="291"/>
                  </a:cubicBezTo>
                  <a:cubicBezTo>
                    <a:pt x="86" y="291"/>
                    <a:pt x="102" y="284"/>
                    <a:pt x="114" y="272"/>
                  </a:cubicBezTo>
                  <a:cubicBezTo>
                    <a:pt x="125" y="261"/>
                    <a:pt x="183" y="181"/>
                    <a:pt x="281" y="42"/>
                  </a:cubicBezTo>
                  <a:cubicBezTo>
                    <a:pt x="287" y="33"/>
                    <a:pt x="288" y="23"/>
                    <a:pt x="283" y="15"/>
                  </a:cubicBezTo>
                  <a:close/>
                  <a:moveTo>
                    <a:pt x="94" y="252"/>
                  </a:moveTo>
                  <a:cubicBezTo>
                    <a:pt x="88" y="259"/>
                    <a:pt x="79" y="263"/>
                    <a:pt x="69" y="263"/>
                  </a:cubicBezTo>
                  <a:cubicBezTo>
                    <a:pt x="60" y="263"/>
                    <a:pt x="51" y="259"/>
                    <a:pt x="44" y="252"/>
                  </a:cubicBezTo>
                  <a:cubicBezTo>
                    <a:pt x="30" y="238"/>
                    <a:pt x="30" y="216"/>
                    <a:pt x="44" y="202"/>
                  </a:cubicBezTo>
                  <a:cubicBezTo>
                    <a:pt x="49" y="197"/>
                    <a:pt x="79" y="171"/>
                    <a:pt x="252" y="35"/>
                  </a:cubicBezTo>
                  <a:cubicBezTo>
                    <a:pt x="120" y="221"/>
                    <a:pt x="98" y="248"/>
                    <a:pt x="94" y="25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268" name="Rectangle 267">
            <a:extLst>
              <a:ext uri="{FF2B5EF4-FFF2-40B4-BE49-F238E27FC236}">
                <a16:creationId xmlns:a16="http://schemas.microsoft.com/office/drawing/2014/main" id="{5F8CE75D-9881-9453-BDD6-8682BF0775C0}"/>
              </a:ext>
            </a:extLst>
          </p:cNvPr>
          <p:cNvSpPr/>
          <p:nvPr/>
        </p:nvSpPr>
        <p:spPr>
          <a:xfrm>
            <a:off x="4573588" y="1927225"/>
            <a:ext cx="7556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Meter</a:t>
            </a:r>
          </a:p>
        </p:txBody>
      </p:sp>
      <p:sp>
        <p:nvSpPr>
          <p:cNvPr id="289" name="Rectangle 288">
            <a:extLst>
              <a:ext uri="{FF2B5EF4-FFF2-40B4-BE49-F238E27FC236}">
                <a16:creationId xmlns:a16="http://schemas.microsoft.com/office/drawing/2014/main" id="{5730720A-FAA4-CF98-1AD8-F20CAA6B3CFA}"/>
              </a:ext>
            </a:extLst>
          </p:cNvPr>
          <p:cNvSpPr/>
          <p:nvPr/>
        </p:nvSpPr>
        <p:spPr>
          <a:xfrm>
            <a:off x="3725863" y="2782888"/>
            <a:ext cx="822325"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Malware</a:t>
            </a:r>
          </a:p>
        </p:txBody>
      </p:sp>
      <p:sp>
        <p:nvSpPr>
          <p:cNvPr id="353" name="Rectangle 352">
            <a:extLst>
              <a:ext uri="{FF2B5EF4-FFF2-40B4-BE49-F238E27FC236}">
                <a16:creationId xmlns:a16="http://schemas.microsoft.com/office/drawing/2014/main" id="{CB226364-FD09-98CB-EC5F-78E5EBE70314}"/>
              </a:ext>
            </a:extLst>
          </p:cNvPr>
          <p:cNvSpPr/>
          <p:nvPr/>
        </p:nvSpPr>
        <p:spPr>
          <a:xfrm>
            <a:off x="3719513" y="3621088"/>
            <a:ext cx="903287" cy="346075"/>
          </a:xfrm>
          <a:prstGeom prst="rect">
            <a:avLst/>
          </a:prstGeom>
        </p:spPr>
        <p:txBody>
          <a:bodyPr>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Attacker Nation/State</a:t>
            </a:r>
          </a:p>
        </p:txBody>
      </p:sp>
      <p:sp>
        <p:nvSpPr>
          <p:cNvPr id="290" name="Rectangle 289">
            <a:extLst>
              <a:ext uri="{FF2B5EF4-FFF2-40B4-BE49-F238E27FC236}">
                <a16:creationId xmlns:a16="http://schemas.microsoft.com/office/drawing/2014/main" id="{EA23D854-D9B2-B408-D488-9C2B66E828EF}"/>
              </a:ext>
            </a:extLst>
          </p:cNvPr>
          <p:cNvSpPr/>
          <p:nvPr/>
        </p:nvSpPr>
        <p:spPr>
          <a:xfrm>
            <a:off x="2874963" y="2782888"/>
            <a:ext cx="82232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Malware Document</a:t>
            </a:r>
          </a:p>
        </p:txBody>
      </p:sp>
      <p:sp>
        <p:nvSpPr>
          <p:cNvPr id="354" name="Rectangle 353">
            <a:extLst>
              <a:ext uri="{FF2B5EF4-FFF2-40B4-BE49-F238E27FC236}">
                <a16:creationId xmlns:a16="http://schemas.microsoft.com/office/drawing/2014/main" id="{2A841EE5-A313-CFDF-131C-9BF1C89E36A0}"/>
              </a:ext>
            </a:extLst>
          </p:cNvPr>
          <p:cNvSpPr/>
          <p:nvPr/>
        </p:nvSpPr>
        <p:spPr>
          <a:xfrm>
            <a:off x="2868613" y="3621088"/>
            <a:ext cx="903287" cy="346075"/>
          </a:xfrm>
          <a:prstGeom prst="rect">
            <a:avLst/>
          </a:prstGeom>
        </p:spPr>
        <p:txBody>
          <a:bodyPr>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Attacker Insider</a:t>
            </a:r>
          </a:p>
        </p:txBody>
      </p:sp>
      <p:sp>
        <p:nvSpPr>
          <p:cNvPr id="206" name="Rectangle 205">
            <a:extLst>
              <a:ext uri="{FF2B5EF4-FFF2-40B4-BE49-F238E27FC236}">
                <a16:creationId xmlns:a16="http://schemas.microsoft.com/office/drawing/2014/main" id="{498AE5C8-5B5C-8090-78E3-750B3CE92820}"/>
              </a:ext>
            </a:extLst>
          </p:cNvPr>
          <p:cNvSpPr/>
          <p:nvPr/>
        </p:nvSpPr>
        <p:spPr>
          <a:xfrm>
            <a:off x="3806825" y="1927225"/>
            <a:ext cx="67627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Female</a:t>
            </a:r>
          </a:p>
        </p:txBody>
      </p:sp>
      <p:sp>
        <p:nvSpPr>
          <p:cNvPr id="355" name="Rectangle 354">
            <a:extLst>
              <a:ext uri="{FF2B5EF4-FFF2-40B4-BE49-F238E27FC236}">
                <a16:creationId xmlns:a16="http://schemas.microsoft.com/office/drawing/2014/main" id="{27AABB7A-5609-3DD8-B382-0C4551C239EF}"/>
              </a:ext>
            </a:extLst>
          </p:cNvPr>
          <p:cNvSpPr/>
          <p:nvPr/>
        </p:nvSpPr>
        <p:spPr>
          <a:xfrm>
            <a:off x="2032000" y="3621088"/>
            <a:ext cx="903288" cy="346075"/>
          </a:xfrm>
          <a:prstGeom prst="rect">
            <a:avLst/>
          </a:prstGeom>
        </p:spPr>
        <p:txBody>
          <a:bodyPr>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Attacker General</a:t>
            </a:r>
          </a:p>
        </p:txBody>
      </p:sp>
      <p:sp>
        <p:nvSpPr>
          <p:cNvPr id="1839" name="Rectangle 1838">
            <a:extLst>
              <a:ext uri="{FF2B5EF4-FFF2-40B4-BE49-F238E27FC236}">
                <a16:creationId xmlns:a16="http://schemas.microsoft.com/office/drawing/2014/main" id="{FBFA11F7-9C18-1BC8-162B-1D202B68F17E}"/>
              </a:ext>
            </a:extLst>
          </p:cNvPr>
          <p:cNvSpPr/>
          <p:nvPr/>
        </p:nvSpPr>
        <p:spPr>
          <a:xfrm>
            <a:off x="2959100" y="1927225"/>
            <a:ext cx="67627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Male</a:t>
            </a:r>
          </a:p>
        </p:txBody>
      </p:sp>
      <p:sp>
        <p:nvSpPr>
          <p:cNvPr id="292" name="Rectangle 291">
            <a:extLst>
              <a:ext uri="{FF2B5EF4-FFF2-40B4-BE49-F238E27FC236}">
                <a16:creationId xmlns:a16="http://schemas.microsoft.com/office/drawing/2014/main" id="{2688CB8E-F046-DB15-53F6-EB1529D5BEA4}"/>
              </a:ext>
            </a:extLst>
          </p:cNvPr>
          <p:cNvSpPr/>
          <p:nvPr/>
        </p:nvSpPr>
        <p:spPr>
          <a:xfrm>
            <a:off x="2076450" y="2782888"/>
            <a:ext cx="822325"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Footsteps</a:t>
            </a:r>
          </a:p>
        </p:txBody>
      </p:sp>
      <p:sp>
        <p:nvSpPr>
          <p:cNvPr id="356" name="Rectangle 355">
            <a:extLst>
              <a:ext uri="{FF2B5EF4-FFF2-40B4-BE49-F238E27FC236}">
                <a16:creationId xmlns:a16="http://schemas.microsoft.com/office/drawing/2014/main" id="{C862F260-F79F-494F-B9A7-CD23E370FD01}"/>
              </a:ext>
            </a:extLst>
          </p:cNvPr>
          <p:cNvSpPr/>
          <p:nvPr/>
        </p:nvSpPr>
        <p:spPr>
          <a:xfrm>
            <a:off x="1184275" y="3621088"/>
            <a:ext cx="903288" cy="219075"/>
          </a:xfrm>
          <a:prstGeom prst="rect">
            <a:avLst/>
          </a:prstGeom>
        </p:spPr>
        <p:txBody>
          <a:bodyPr>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Botnet</a:t>
            </a:r>
          </a:p>
        </p:txBody>
      </p:sp>
      <p:sp>
        <p:nvSpPr>
          <p:cNvPr id="1840" name="Rectangle 1839">
            <a:extLst>
              <a:ext uri="{FF2B5EF4-FFF2-40B4-BE49-F238E27FC236}">
                <a16:creationId xmlns:a16="http://schemas.microsoft.com/office/drawing/2014/main" id="{B8420284-2BBD-D118-0879-47D4EAFC0817}"/>
              </a:ext>
            </a:extLst>
          </p:cNvPr>
          <p:cNvSpPr/>
          <p:nvPr/>
        </p:nvSpPr>
        <p:spPr>
          <a:xfrm>
            <a:off x="2119313" y="1927225"/>
            <a:ext cx="67627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Splunk People</a:t>
            </a:r>
          </a:p>
        </p:txBody>
      </p:sp>
      <p:sp>
        <p:nvSpPr>
          <p:cNvPr id="293" name="Rectangle 292">
            <a:extLst>
              <a:ext uri="{FF2B5EF4-FFF2-40B4-BE49-F238E27FC236}">
                <a16:creationId xmlns:a16="http://schemas.microsoft.com/office/drawing/2014/main" id="{345CB7E8-34F9-4626-D479-5668A44E9023}"/>
              </a:ext>
            </a:extLst>
          </p:cNvPr>
          <p:cNvSpPr/>
          <p:nvPr/>
        </p:nvSpPr>
        <p:spPr>
          <a:xfrm>
            <a:off x="1236663" y="2782888"/>
            <a:ext cx="822325"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Shield</a:t>
            </a:r>
          </a:p>
        </p:txBody>
      </p:sp>
      <p:sp>
        <p:nvSpPr>
          <p:cNvPr id="357" name="Rectangle 356">
            <a:extLst>
              <a:ext uri="{FF2B5EF4-FFF2-40B4-BE49-F238E27FC236}">
                <a16:creationId xmlns:a16="http://schemas.microsoft.com/office/drawing/2014/main" id="{164795DE-8C7F-06E4-DCA3-8E27CC15AB10}"/>
              </a:ext>
            </a:extLst>
          </p:cNvPr>
          <p:cNvSpPr/>
          <p:nvPr/>
        </p:nvSpPr>
        <p:spPr>
          <a:xfrm>
            <a:off x="344488" y="3621088"/>
            <a:ext cx="903287" cy="219075"/>
          </a:xfrm>
          <a:prstGeom prst="rect">
            <a:avLst/>
          </a:prstGeom>
        </p:spPr>
        <p:txBody>
          <a:bodyPr>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Firewall</a:t>
            </a:r>
          </a:p>
        </p:txBody>
      </p:sp>
      <p:sp>
        <p:nvSpPr>
          <p:cNvPr id="1841" name="Rectangle 1840">
            <a:extLst>
              <a:ext uri="{FF2B5EF4-FFF2-40B4-BE49-F238E27FC236}">
                <a16:creationId xmlns:a16="http://schemas.microsoft.com/office/drawing/2014/main" id="{460E86B7-BDD7-E749-9A97-496D0F82FE0B}"/>
              </a:ext>
            </a:extLst>
          </p:cNvPr>
          <p:cNvSpPr/>
          <p:nvPr/>
        </p:nvSpPr>
        <p:spPr>
          <a:xfrm>
            <a:off x="1274763" y="1927225"/>
            <a:ext cx="676275"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People Alt</a:t>
            </a:r>
          </a:p>
        </p:txBody>
      </p:sp>
      <p:grpSp>
        <p:nvGrpSpPr>
          <p:cNvPr id="253" name="Group 252">
            <a:extLst>
              <a:ext uri="{FF2B5EF4-FFF2-40B4-BE49-F238E27FC236}">
                <a16:creationId xmlns:a16="http://schemas.microsoft.com/office/drawing/2014/main" id="{30F8B869-0462-D59E-478B-62B1331817AB}"/>
              </a:ext>
            </a:extLst>
          </p:cNvPr>
          <p:cNvGrpSpPr/>
          <p:nvPr/>
        </p:nvGrpSpPr>
        <p:grpSpPr>
          <a:xfrm>
            <a:off x="662872" y="2454601"/>
            <a:ext cx="281225" cy="262742"/>
            <a:chOff x="10646850" y="3206459"/>
            <a:chExt cx="803774" cy="750949"/>
          </a:xfrm>
          <a:solidFill>
            <a:srgbClr val="000000"/>
          </a:solidFill>
        </p:grpSpPr>
        <p:sp>
          <p:nvSpPr>
            <p:cNvPr id="254" name="Freeform 94">
              <a:extLst>
                <a:ext uri="{FF2B5EF4-FFF2-40B4-BE49-F238E27FC236}">
                  <a16:creationId xmlns:a16="http://schemas.microsoft.com/office/drawing/2014/main" id="{8EDEDD62-09E9-2457-AF4C-B8F9025F5628}"/>
                </a:ext>
              </a:extLst>
            </p:cNvPr>
            <p:cNvSpPr>
              <a:spLocks/>
            </p:cNvSpPr>
            <p:nvPr/>
          </p:nvSpPr>
          <p:spPr bwMode="auto">
            <a:xfrm>
              <a:off x="10938717" y="3330730"/>
              <a:ext cx="58145" cy="58525"/>
            </a:xfrm>
            <a:custGeom>
              <a:avLst/>
              <a:gdLst>
                <a:gd name="T0" fmla="*/ 27 w 65"/>
                <a:gd name="T1" fmla="*/ 4 h 65"/>
                <a:gd name="T2" fmla="*/ 4 w 65"/>
                <a:gd name="T3" fmla="*/ 26 h 65"/>
                <a:gd name="T4" fmla="*/ 39 w 65"/>
                <a:gd name="T5" fmla="*/ 61 h 65"/>
                <a:gd name="T6" fmla="*/ 62 w 65"/>
                <a:gd name="T7" fmla="*/ 38 h 65"/>
                <a:gd name="T8" fmla="*/ 27 w 65"/>
                <a:gd name="T9" fmla="*/ 4 h 65"/>
              </a:gdLst>
              <a:ahLst/>
              <a:cxnLst>
                <a:cxn ang="0">
                  <a:pos x="T0" y="T1"/>
                </a:cxn>
                <a:cxn ang="0">
                  <a:pos x="T2" y="T3"/>
                </a:cxn>
                <a:cxn ang="0">
                  <a:pos x="T4" y="T5"/>
                </a:cxn>
                <a:cxn ang="0">
                  <a:pos x="T6" y="T7"/>
                </a:cxn>
                <a:cxn ang="0">
                  <a:pos x="T8" y="T9"/>
                </a:cxn>
              </a:cxnLst>
              <a:rect l="0" t="0" r="r" b="b"/>
              <a:pathLst>
                <a:path w="65" h="65">
                  <a:moveTo>
                    <a:pt x="27" y="4"/>
                  </a:moveTo>
                  <a:cubicBezTo>
                    <a:pt x="16" y="6"/>
                    <a:pt x="6" y="15"/>
                    <a:pt x="4" y="26"/>
                  </a:cubicBezTo>
                  <a:cubicBezTo>
                    <a:pt x="0" y="47"/>
                    <a:pt x="18" y="65"/>
                    <a:pt x="39" y="61"/>
                  </a:cubicBezTo>
                  <a:cubicBezTo>
                    <a:pt x="50" y="59"/>
                    <a:pt x="59" y="49"/>
                    <a:pt x="62" y="38"/>
                  </a:cubicBezTo>
                  <a:cubicBezTo>
                    <a:pt x="65" y="17"/>
                    <a:pt x="48" y="0"/>
                    <a:pt x="27" y="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5" name="Freeform 95">
              <a:extLst>
                <a:ext uri="{FF2B5EF4-FFF2-40B4-BE49-F238E27FC236}">
                  <a16:creationId xmlns:a16="http://schemas.microsoft.com/office/drawing/2014/main" id="{3700F1AB-8A48-5BB1-2495-6207AEB1F686}"/>
                </a:ext>
              </a:extLst>
            </p:cNvPr>
            <p:cNvSpPr>
              <a:spLocks/>
            </p:cNvSpPr>
            <p:nvPr/>
          </p:nvSpPr>
          <p:spPr bwMode="auto">
            <a:xfrm>
              <a:off x="10864990" y="3206459"/>
              <a:ext cx="206739" cy="57765"/>
            </a:xfrm>
            <a:custGeom>
              <a:avLst/>
              <a:gdLst>
                <a:gd name="T0" fmla="*/ 223 w 230"/>
                <a:gd name="T1" fmla="*/ 59 h 64"/>
                <a:gd name="T2" fmla="*/ 222 w 230"/>
                <a:gd name="T3" fmla="*/ 36 h 64"/>
                <a:gd name="T4" fmla="*/ 115 w 230"/>
                <a:gd name="T5" fmla="*/ 0 h 64"/>
                <a:gd name="T6" fmla="*/ 8 w 230"/>
                <a:gd name="T7" fmla="*/ 36 h 64"/>
                <a:gd name="T8" fmla="*/ 3 w 230"/>
                <a:gd name="T9" fmla="*/ 54 h 64"/>
                <a:gd name="T10" fmla="*/ 17 w 230"/>
                <a:gd name="T11" fmla="*/ 63 h 64"/>
                <a:gd name="T12" fmla="*/ 26 w 230"/>
                <a:gd name="T13" fmla="*/ 60 h 64"/>
                <a:gd name="T14" fmla="*/ 115 w 230"/>
                <a:gd name="T15" fmla="*/ 29 h 64"/>
                <a:gd name="T16" fmla="*/ 204 w 230"/>
                <a:gd name="T17" fmla="*/ 59 h 64"/>
                <a:gd name="T18" fmla="*/ 223 w 230"/>
                <a:gd name="T19"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64">
                  <a:moveTo>
                    <a:pt x="223" y="59"/>
                  </a:moveTo>
                  <a:cubicBezTo>
                    <a:pt x="230" y="53"/>
                    <a:pt x="229" y="42"/>
                    <a:pt x="222" y="36"/>
                  </a:cubicBezTo>
                  <a:cubicBezTo>
                    <a:pt x="191" y="13"/>
                    <a:pt x="154" y="0"/>
                    <a:pt x="115" y="0"/>
                  </a:cubicBezTo>
                  <a:cubicBezTo>
                    <a:pt x="76" y="0"/>
                    <a:pt x="39" y="12"/>
                    <a:pt x="8" y="36"/>
                  </a:cubicBezTo>
                  <a:cubicBezTo>
                    <a:pt x="3" y="40"/>
                    <a:pt x="0" y="48"/>
                    <a:pt x="3" y="54"/>
                  </a:cubicBezTo>
                  <a:cubicBezTo>
                    <a:pt x="6" y="60"/>
                    <a:pt x="11" y="63"/>
                    <a:pt x="17" y="63"/>
                  </a:cubicBezTo>
                  <a:cubicBezTo>
                    <a:pt x="20" y="63"/>
                    <a:pt x="23" y="62"/>
                    <a:pt x="26" y="60"/>
                  </a:cubicBezTo>
                  <a:cubicBezTo>
                    <a:pt x="51" y="40"/>
                    <a:pt x="82" y="29"/>
                    <a:pt x="115" y="29"/>
                  </a:cubicBezTo>
                  <a:cubicBezTo>
                    <a:pt x="147" y="29"/>
                    <a:pt x="178" y="40"/>
                    <a:pt x="204" y="59"/>
                  </a:cubicBezTo>
                  <a:cubicBezTo>
                    <a:pt x="209" y="64"/>
                    <a:pt x="217" y="64"/>
                    <a:pt x="223" y="5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6" name="Freeform 96">
              <a:extLst>
                <a:ext uri="{FF2B5EF4-FFF2-40B4-BE49-F238E27FC236}">
                  <a16:creationId xmlns:a16="http://schemas.microsoft.com/office/drawing/2014/main" id="{0E5DA5AB-343D-D817-568B-754ED2AF3126}"/>
                </a:ext>
              </a:extLst>
            </p:cNvPr>
            <p:cNvSpPr>
              <a:spLocks/>
            </p:cNvSpPr>
            <p:nvPr/>
          </p:nvSpPr>
          <p:spPr bwMode="auto">
            <a:xfrm>
              <a:off x="10902614" y="3269545"/>
              <a:ext cx="130352" cy="44084"/>
            </a:xfrm>
            <a:custGeom>
              <a:avLst/>
              <a:gdLst>
                <a:gd name="T0" fmla="*/ 129 w 145"/>
                <a:gd name="T1" fmla="*/ 47 h 49"/>
                <a:gd name="T2" fmla="*/ 143 w 145"/>
                <a:gd name="T3" fmla="*/ 38 h 49"/>
                <a:gd name="T4" fmla="*/ 137 w 145"/>
                <a:gd name="T5" fmla="*/ 19 h 49"/>
                <a:gd name="T6" fmla="*/ 73 w 145"/>
                <a:gd name="T7" fmla="*/ 0 h 49"/>
                <a:gd name="T8" fmla="*/ 9 w 145"/>
                <a:gd name="T9" fmla="*/ 19 h 49"/>
                <a:gd name="T10" fmla="*/ 3 w 145"/>
                <a:gd name="T11" fmla="*/ 38 h 49"/>
                <a:gd name="T12" fmla="*/ 25 w 145"/>
                <a:gd name="T13" fmla="*/ 44 h 49"/>
                <a:gd name="T14" fmla="*/ 121 w 145"/>
                <a:gd name="T15" fmla="*/ 44 h 49"/>
                <a:gd name="T16" fmla="*/ 129 w 145"/>
                <a:gd name="T17"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9">
                  <a:moveTo>
                    <a:pt x="129" y="47"/>
                  </a:moveTo>
                  <a:cubicBezTo>
                    <a:pt x="135" y="47"/>
                    <a:pt x="140" y="43"/>
                    <a:pt x="143" y="38"/>
                  </a:cubicBezTo>
                  <a:cubicBezTo>
                    <a:pt x="145" y="31"/>
                    <a:pt x="143" y="23"/>
                    <a:pt x="137" y="19"/>
                  </a:cubicBezTo>
                  <a:cubicBezTo>
                    <a:pt x="118" y="7"/>
                    <a:pt x="96" y="0"/>
                    <a:pt x="73" y="0"/>
                  </a:cubicBezTo>
                  <a:cubicBezTo>
                    <a:pt x="50" y="0"/>
                    <a:pt x="28" y="7"/>
                    <a:pt x="9" y="19"/>
                  </a:cubicBezTo>
                  <a:cubicBezTo>
                    <a:pt x="3" y="23"/>
                    <a:pt x="0" y="31"/>
                    <a:pt x="3" y="38"/>
                  </a:cubicBezTo>
                  <a:cubicBezTo>
                    <a:pt x="7" y="46"/>
                    <a:pt x="17" y="49"/>
                    <a:pt x="25" y="44"/>
                  </a:cubicBezTo>
                  <a:cubicBezTo>
                    <a:pt x="53" y="25"/>
                    <a:pt x="92" y="25"/>
                    <a:pt x="121" y="44"/>
                  </a:cubicBezTo>
                  <a:cubicBezTo>
                    <a:pt x="124" y="46"/>
                    <a:pt x="126" y="47"/>
                    <a:pt x="129" y="4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7" name="Freeform 97">
              <a:extLst>
                <a:ext uri="{FF2B5EF4-FFF2-40B4-BE49-F238E27FC236}">
                  <a16:creationId xmlns:a16="http://schemas.microsoft.com/office/drawing/2014/main" id="{4676829E-7FCA-D11E-7603-506094BC83A5}"/>
                </a:ext>
              </a:extLst>
            </p:cNvPr>
            <p:cNvSpPr>
              <a:spLocks/>
            </p:cNvSpPr>
            <p:nvPr/>
          </p:nvSpPr>
          <p:spPr bwMode="auto">
            <a:xfrm>
              <a:off x="10685614" y="3861259"/>
              <a:ext cx="154294" cy="96149"/>
            </a:xfrm>
            <a:custGeom>
              <a:avLst/>
              <a:gdLst>
                <a:gd name="T0" fmla="*/ 140 w 172"/>
                <a:gd name="T1" fmla="*/ 59 h 107"/>
                <a:gd name="T2" fmla="*/ 124 w 172"/>
                <a:gd name="T3" fmla="*/ 75 h 107"/>
                <a:gd name="T4" fmla="*/ 48 w 172"/>
                <a:gd name="T5" fmla="*/ 75 h 107"/>
                <a:gd name="T6" fmla="*/ 32 w 172"/>
                <a:gd name="T7" fmla="*/ 59 h 107"/>
                <a:gd name="T8" fmla="*/ 32 w 172"/>
                <a:gd name="T9" fmla="*/ 0 h 107"/>
                <a:gd name="T10" fmla="*/ 0 w 172"/>
                <a:gd name="T11" fmla="*/ 0 h 107"/>
                <a:gd name="T12" fmla="*/ 0 w 172"/>
                <a:gd name="T13" fmla="*/ 59 h 107"/>
                <a:gd name="T14" fmla="*/ 48 w 172"/>
                <a:gd name="T15" fmla="*/ 107 h 107"/>
                <a:gd name="T16" fmla="*/ 124 w 172"/>
                <a:gd name="T17" fmla="*/ 107 h 107"/>
                <a:gd name="T18" fmla="*/ 172 w 172"/>
                <a:gd name="T19" fmla="*/ 59 h 107"/>
                <a:gd name="T20" fmla="*/ 172 w 172"/>
                <a:gd name="T21" fmla="*/ 1 h 107"/>
                <a:gd name="T22" fmla="*/ 140 w 172"/>
                <a:gd name="T23" fmla="*/ 1 h 107"/>
                <a:gd name="T24" fmla="*/ 140 w 172"/>
                <a:gd name="T25" fmla="*/ 5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07">
                  <a:moveTo>
                    <a:pt x="140" y="59"/>
                  </a:moveTo>
                  <a:cubicBezTo>
                    <a:pt x="140" y="68"/>
                    <a:pt x="133" y="75"/>
                    <a:pt x="124" y="75"/>
                  </a:cubicBezTo>
                  <a:cubicBezTo>
                    <a:pt x="48" y="75"/>
                    <a:pt x="48" y="75"/>
                    <a:pt x="48" y="75"/>
                  </a:cubicBezTo>
                  <a:cubicBezTo>
                    <a:pt x="39" y="75"/>
                    <a:pt x="32" y="68"/>
                    <a:pt x="32" y="59"/>
                  </a:cubicBezTo>
                  <a:cubicBezTo>
                    <a:pt x="32" y="0"/>
                    <a:pt x="32" y="0"/>
                    <a:pt x="32" y="0"/>
                  </a:cubicBezTo>
                  <a:cubicBezTo>
                    <a:pt x="0" y="0"/>
                    <a:pt x="0" y="0"/>
                    <a:pt x="0" y="0"/>
                  </a:cubicBezTo>
                  <a:cubicBezTo>
                    <a:pt x="0" y="59"/>
                    <a:pt x="0" y="59"/>
                    <a:pt x="0" y="59"/>
                  </a:cubicBezTo>
                  <a:cubicBezTo>
                    <a:pt x="0" y="86"/>
                    <a:pt x="22" y="107"/>
                    <a:pt x="48" y="107"/>
                  </a:cubicBezTo>
                  <a:cubicBezTo>
                    <a:pt x="124" y="107"/>
                    <a:pt x="124" y="107"/>
                    <a:pt x="124" y="107"/>
                  </a:cubicBezTo>
                  <a:cubicBezTo>
                    <a:pt x="151" y="107"/>
                    <a:pt x="172" y="86"/>
                    <a:pt x="172" y="59"/>
                  </a:cubicBezTo>
                  <a:cubicBezTo>
                    <a:pt x="172" y="1"/>
                    <a:pt x="172" y="1"/>
                    <a:pt x="172" y="1"/>
                  </a:cubicBezTo>
                  <a:cubicBezTo>
                    <a:pt x="140" y="1"/>
                    <a:pt x="140" y="1"/>
                    <a:pt x="140" y="1"/>
                  </a:cubicBezTo>
                  <a:lnTo>
                    <a:pt x="140" y="5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8" name="Freeform 98">
              <a:extLst>
                <a:ext uri="{FF2B5EF4-FFF2-40B4-BE49-F238E27FC236}">
                  <a16:creationId xmlns:a16="http://schemas.microsoft.com/office/drawing/2014/main" id="{FCA467DE-0E33-0EB3-3633-30681FE7E0CB}"/>
                </a:ext>
              </a:extLst>
            </p:cNvPr>
            <p:cNvSpPr>
              <a:spLocks/>
            </p:cNvSpPr>
            <p:nvPr/>
          </p:nvSpPr>
          <p:spPr bwMode="auto">
            <a:xfrm>
              <a:off x="11104032" y="3861259"/>
              <a:ext cx="154294" cy="96149"/>
            </a:xfrm>
            <a:custGeom>
              <a:avLst/>
              <a:gdLst>
                <a:gd name="T0" fmla="*/ 140 w 172"/>
                <a:gd name="T1" fmla="*/ 59 h 107"/>
                <a:gd name="T2" fmla="*/ 124 w 172"/>
                <a:gd name="T3" fmla="*/ 75 h 107"/>
                <a:gd name="T4" fmla="*/ 48 w 172"/>
                <a:gd name="T5" fmla="*/ 75 h 107"/>
                <a:gd name="T6" fmla="*/ 32 w 172"/>
                <a:gd name="T7" fmla="*/ 59 h 107"/>
                <a:gd name="T8" fmla="*/ 32 w 172"/>
                <a:gd name="T9" fmla="*/ 0 h 107"/>
                <a:gd name="T10" fmla="*/ 0 w 172"/>
                <a:gd name="T11" fmla="*/ 0 h 107"/>
                <a:gd name="T12" fmla="*/ 0 w 172"/>
                <a:gd name="T13" fmla="*/ 59 h 107"/>
                <a:gd name="T14" fmla="*/ 48 w 172"/>
                <a:gd name="T15" fmla="*/ 107 h 107"/>
                <a:gd name="T16" fmla="*/ 124 w 172"/>
                <a:gd name="T17" fmla="*/ 107 h 107"/>
                <a:gd name="T18" fmla="*/ 172 w 172"/>
                <a:gd name="T19" fmla="*/ 59 h 107"/>
                <a:gd name="T20" fmla="*/ 172 w 172"/>
                <a:gd name="T21" fmla="*/ 1 h 107"/>
                <a:gd name="T22" fmla="*/ 140 w 172"/>
                <a:gd name="T23" fmla="*/ 1 h 107"/>
                <a:gd name="T24" fmla="*/ 140 w 172"/>
                <a:gd name="T25" fmla="*/ 5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07">
                  <a:moveTo>
                    <a:pt x="140" y="59"/>
                  </a:moveTo>
                  <a:cubicBezTo>
                    <a:pt x="140" y="68"/>
                    <a:pt x="133" y="75"/>
                    <a:pt x="124" y="75"/>
                  </a:cubicBezTo>
                  <a:cubicBezTo>
                    <a:pt x="48" y="75"/>
                    <a:pt x="48" y="75"/>
                    <a:pt x="48" y="75"/>
                  </a:cubicBezTo>
                  <a:cubicBezTo>
                    <a:pt x="39" y="75"/>
                    <a:pt x="32" y="68"/>
                    <a:pt x="32" y="59"/>
                  </a:cubicBezTo>
                  <a:cubicBezTo>
                    <a:pt x="32" y="0"/>
                    <a:pt x="32" y="0"/>
                    <a:pt x="32" y="0"/>
                  </a:cubicBezTo>
                  <a:cubicBezTo>
                    <a:pt x="0" y="0"/>
                    <a:pt x="0" y="0"/>
                    <a:pt x="0" y="0"/>
                  </a:cubicBezTo>
                  <a:cubicBezTo>
                    <a:pt x="0" y="59"/>
                    <a:pt x="0" y="59"/>
                    <a:pt x="0" y="59"/>
                  </a:cubicBezTo>
                  <a:cubicBezTo>
                    <a:pt x="0" y="86"/>
                    <a:pt x="22" y="107"/>
                    <a:pt x="48" y="107"/>
                  </a:cubicBezTo>
                  <a:cubicBezTo>
                    <a:pt x="124" y="107"/>
                    <a:pt x="124" y="107"/>
                    <a:pt x="124" y="107"/>
                  </a:cubicBezTo>
                  <a:cubicBezTo>
                    <a:pt x="151" y="107"/>
                    <a:pt x="172" y="86"/>
                    <a:pt x="172" y="59"/>
                  </a:cubicBezTo>
                  <a:cubicBezTo>
                    <a:pt x="172" y="1"/>
                    <a:pt x="172" y="1"/>
                    <a:pt x="172" y="1"/>
                  </a:cubicBezTo>
                  <a:cubicBezTo>
                    <a:pt x="140" y="1"/>
                    <a:pt x="140" y="1"/>
                    <a:pt x="140" y="1"/>
                  </a:cubicBezTo>
                  <a:lnTo>
                    <a:pt x="140" y="5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59" name="Freeform 99">
              <a:extLst>
                <a:ext uri="{FF2B5EF4-FFF2-40B4-BE49-F238E27FC236}">
                  <a16:creationId xmlns:a16="http://schemas.microsoft.com/office/drawing/2014/main" id="{1A381142-3C8D-0BA4-4EBD-E579FE40D026}"/>
                </a:ext>
              </a:extLst>
            </p:cNvPr>
            <p:cNvSpPr>
              <a:spLocks noEditPoints="1"/>
            </p:cNvSpPr>
            <p:nvPr/>
          </p:nvSpPr>
          <p:spPr bwMode="auto">
            <a:xfrm>
              <a:off x="10779862" y="3497186"/>
              <a:ext cx="376995" cy="156194"/>
            </a:xfrm>
            <a:custGeom>
              <a:avLst/>
              <a:gdLst>
                <a:gd name="T0" fmla="*/ 407 w 420"/>
                <a:gd name="T1" fmla="*/ 144 h 174"/>
                <a:gd name="T2" fmla="*/ 410 w 420"/>
                <a:gd name="T3" fmla="*/ 82 h 174"/>
                <a:gd name="T4" fmla="*/ 386 w 420"/>
                <a:gd name="T5" fmla="*/ 35 h 174"/>
                <a:gd name="T6" fmla="*/ 329 w 420"/>
                <a:gd name="T7" fmla="*/ 0 h 174"/>
                <a:gd name="T8" fmla="*/ 91 w 420"/>
                <a:gd name="T9" fmla="*/ 0 h 174"/>
                <a:gd name="T10" fmla="*/ 34 w 420"/>
                <a:gd name="T11" fmla="*/ 35 h 174"/>
                <a:gd name="T12" fmla="*/ 10 w 420"/>
                <a:gd name="T13" fmla="*/ 82 h 174"/>
                <a:gd name="T14" fmla="*/ 13 w 420"/>
                <a:gd name="T15" fmla="*/ 144 h 174"/>
                <a:gd name="T16" fmla="*/ 67 w 420"/>
                <a:gd name="T17" fmla="*/ 174 h 174"/>
                <a:gd name="T18" fmla="*/ 352 w 420"/>
                <a:gd name="T19" fmla="*/ 174 h 174"/>
                <a:gd name="T20" fmla="*/ 407 w 420"/>
                <a:gd name="T21" fmla="*/ 144 h 174"/>
                <a:gd name="T22" fmla="*/ 380 w 420"/>
                <a:gd name="T23" fmla="*/ 127 h 174"/>
                <a:gd name="T24" fmla="*/ 352 w 420"/>
                <a:gd name="T25" fmla="*/ 142 h 174"/>
                <a:gd name="T26" fmla="*/ 67 w 420"/>
                <a:gd name="T27" fmla="*/ 142 h 174"/>
                <a:gd name="T28" fmla="*/ 40 w 420"/>
                <a:gd name="T29" fmla="*/ 127 h 174"/>
                <a:gd name="T30" fmla="*/ 39 w 420"/>
                <a:gd name="T31" fmla="*/ 96 h 174"/>
                <a:gd name="T32" fmla="*/ 62 w 420"/>
                <a:gd name="T33" fmla="*/ 49 h 174"/>
                <a:gd name="T34" fmla="*/ 91 w 420"/>
                <a:gd name="T35" fmla="*/ 32 h 174"/>
                <a:gd name="T36" fmla="*/ 329 w 420"/>
                <a:gd name="T37" fmla="*/ 32 h 174"/>
                <a:gd name="T38" fmla="*/ 357 w 420"/>
                <a:gd name="T39" fmla="*/ 49 h 174"/>
                <a:gd name="T40" fmla="*/ 381 w 420"/>
                <a:gd name="T41" fmla="*/ 96 h 174"/>
                <a:gd name="T42" fmla="*/ 380 w 420"/>
                <a:gd name="T43"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0" h="174">
                  <a:moveTo>
                    <a:pt x="407" y="144"/>
                  </a:moveTo>
                  <a:cubicBezTo>
                    <a:pt x="419" y="125"/>
                    <a:pt x="420" y="102"/>
                    <a:pt x="410" y="82"/>
                  </a:cubicBezTo>
                  <a:cubicBezTo>
                    <a:pt x="386" y="35"/>
                    <a:pt x="386" y="35"/>
                    <a:pt x="386" y="35"/>
                  </a:cubicBezTo>
                  <a:cubicBezTo>
                    <a:pt x="375" y="13"/>
                    <a:pt x="353" y="0"/>
                    <a:pt x="329" y="0"/>
                  </a:cubicBezTo>
                  <a:cubicBezTo>
                    <a:pt x="91" y="0"/>
                    <a:pt x="91" y="0"/>
                    <a:pt x="91" y="0"/>
                  </a:cubicBezTo>
                  <a:cubicBezTo>
                    <a:pt x="66" y="0"/>
                    <a:pt x="44" y="13"/>
                    <a:pt x="34" y="35"/>
                  </a:cubicBezTo>
                  <a:cubicBezTo>
                    <a:pt x="10" y="82"/>
                    <a:pt x="10" y="82"/>
                    <a:pt x="10" y="82"/>
                  </a:cubicBezTo>
                  <a:cubicBezTo>
                    <a:pt x="0" y="102"/>
                    <a:pt x="1" y="125"/>
                    <a:pt x="13" y="144"/>
                  </a:cubicBezTo>
                  <a:cubicBezTo>
                    <a:pt x="24" y="163"/>
                    <a:pt x="45" y="174"/>
                    <a:pt x="67" y="174"/>
                  </a:cubicBezTo>
                  <a:cubicBezTo>
                    <a:pt x="352" y="174"/>
                    <a:pt x="352" y="174"/>
                    <a:pt x="352" y="174"/>
                  </a:cubicBezTo>
                  <a:cubicBezTo>
                    <a:pt x="375" y="174"/>
                    <a:pt x="395" y="163"/>
                    <a:pt x="407" y="144"/>
                  </a:cubicBezTo>
                  <a:close/>
                  <a:moveTo>
                    <a:pt x="380" y="127"/>
                  </a:moveTo>
                  <a:cubicBezTo>
                    <a:pt x="374" y="137"/>
                    <a:pt x="364" y="142"/>
                    <a:pt x="352" y="142"/>
                  </a:cubicBezTo>
                  <a:cubicBezTo>
                    <a:pt x="67" y="142"/>
                    <a:pt x="67" y="142"/>
                    <a:pt x="67" y="142"/>
                  </a:cubicBezTo>
                  <a:cubicBezTo>
                    <a:pt x="56" y="142"/>
                    <a:pt x="46" y="137"/>
                    <a:pt x="40" y="127"/>
                  </a:cubicBezTo>
                  <a:cubicBezTo>
                    <a:pt x="34" y="118"/>
                    <a:pt x="33" y="106"/>
                    <a:pt x="39" y="96"/>
                  </a:cubicBezTo>
                  <a:cubicBezTo>
                    <a:pt x="62" y="49"/>
                    <a:pt x="62" y="49"/>
                    <a:pt x="62" y="49"/>
                  </a:cubicBezTo>
                  <a:cubicBezTo>
                    <a:pt x="68" y="38"/>
                    <a:pt x="79" y="32"/>
                    <a:pt x="91" y="32"/>
                  </a:cubicBezTo>
                  <a:cubicBezTo>
                    <a:pt x="329" y="32"/>
                    <a:pt x="329" y="32"/>
                    <a:pt x="329" y="32"/>
                  </a:cubicBezTo>
                  <a:cubicBezTo>
                    <a:pt x="341" y="32"/>
                    <a:pt x="352" y="38"/>
                    <a:pt x="357" y="49"/>
                  </a:cubicBezTo>
                  <a:cubicBezTo>
                    <a:pt x="381" y="96"/>
                    <a:pt x="381" y="96"/>
                    <a:pt x="381" y="96"/>
                  </a:cubicBezTo>
                  <a:cubicBezTo>
                    <a:pt x="386" y="106"/>
                    <a:pt x="386" y="118"/>
                    <a:pt x="380" y="12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60" name="Freeform 100">
              <a:extLst>
                <a:ext uri="{FF2B5EF4-FFF2-40B4-BE49-F238E27FC236}">
                  <a16:creationId xmlns:a16="http://schemas.microsoft.com/office/drawing/2014/main" id="{8BBB41E3-6357-39F3-3C1C-BB31886C7E85}"/>
                </a:ext>
              </a:extLst>
            </p:cNvPr>
            <p:cNvSpPr>
              <a:spLocks noEditPoints="1"/>
            </p:cNvSpPr>
            <p:nvPr/>
          </p:nvSpPr>
          <p:spPr bwMode="auto">
            <a:xfrm>
              <a:off x="10725137" y="3672382"/>
              <a:ext cx="111350" cy="11173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2 w 124"/>
                <a:gd name="T11" fmla="*/ 96 h 124"/>
                <a:gd name="T12" fmla="*/ 28 w 124"/>
                <a:gd name="T13" fmla="*/ 62 h 124"/>
                <a:gd name="T14" fmla="*/ 62 w 124"/>
                <a:gd name="T15" fmla="*/ 28 h 124"/>
                <a:gd name="T16" fmla="*/ 96 w 124"/>
                <a:gd name="T17" fmla="*/ 62 h 124"/>
                <a:gd name="T18" fmla="*/ 62 w 124"/>
                <a:gd name="T19" fmla="*/ 9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62" y="96"/>
                  </a:moveTo>
                  <a:cubicBezTo>
                    <a:pt x="44" y="96"/>
                    <a:pt x="28" y="81"/>
                    <a:pt x="28" y="62"/>
                  </a:cubicBezTo>
                  <a:cubicBezTo>
                    <a:pt x="28" y="44"/>
                    <a:pt x="44" y="28"/>
                    <a:pt x="62" y="28"/>
                  </a:cubicBezTo>
                  <a:cubicBezTo>
                    <a:pt x="81" y="28"/>
                    <a:pt x="96" y="44"/>
                    <a:pt x="96" y="62"/>
                  </a:cubicBezTo>
                  <a:cubicBezTo>
                    <a:pt x="96" y="81"/>
                    <a:pt x="81" y="96"/>
                    <a:pt x="62" y="9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61" name="Freeform 101">
              <a:extLst>
                <a:ext uri="{FF2B5EF4-FFF2-40B4-BE49-F238E27FC236}">
                  <a16:creationId xmlns:a16="http://schemas.microsoft.com/office/drawing/2014/main" id="{701A4A61-A4DA-F5A7-5743-14BD32D0843F}"/>
                </a:ext>
              </a:extLst>
            </p:cNvPr>
            <p:cNvSpPr>
              <a:spLocks noEditPoints="1"/>
            </p:cNvSpPr>
            <p:nvPr/>
          </p:nvSpPr>
          <p:spPr bwMode="auto">
            <a:xfrm>
              <a:off x="11107452" y="3672382"/>
              <a:ext cx="111350" cy="11173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2 w 124"/>
                <a:gd name="T11" fmla="*/ 96 h 124"/>
                <a:gd name="T12" fmla="*/ 28 w 124"/>
                <a:gd name="T13" fmla="*/ 62 h 124"/>
                <a:gd name="T14" fmla="*/ 62 w 124"/>
                <a:gd name="T15" fmla="*/ 28 h 124"/>
                <a:gd name="T16" fmla="*/ 96 w 124"/>
                <a:gd name="T17" fmla="*/ 62 h 124"/>
                <a:gd name="T18" fmla="*/ 62 w 124"/>
                <a:gd name="T19" fmla="*/ 9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62" y="96"/>
                  </a:moveTo>
                  <a:cubicBezTo>
                    <a:pt x="44" y="96"/>
                    <a:pt x="28" y="81"/>
                    <a:pt x="28" y="62"/>
                  </a:cubicBezTo>
                  <a:cubicBezTo>
                    <a:pt x="28" y="44"/>
                    <a:pt x="44" y="28"/>
                    <a:pt x="62" y="28"/>
                  </a:cubicBezTo>
                  <a:cubicBezTo>
                    <a:pt x="81" y="28"/>
                    <a:pt x="96" y="44"/>
                    <a:pt x="96" y="62"/>
                  </a:cubicBezTo>
                  <a:cubicBezTo>
                    <a:pt x="96" y="81"/>
                    <a:pt x="81" y="96"/>
                    <a:pt x="62" y="9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262" name="Freeform 102">
              <a:extLst>
                <a:ext uri="{FF2B5EF4-FFF2-40B4-BE49-F238E27FC236}">
                  <a16:creationId xmlns:a16="http://schemas.microsoft.com/office/drawing/2014/main" id="{13EE688F-5F4D-9A22-6527-4C3A9DAC74A8}"/>
                </a:ext>
              </a:extLst>
            </p:cNvPr>
            <p:cNvSpPr>
              <a:spLocks noEditPoints="1"/>
            </p:cNvSpPr>
            <p:nvPr/>
          </p:nvSpPr>
          <p:spPr bwMode="auto">
            <a:xfrm>
              <a:off x="10646850" y="3303748"/>
              <a:ext cx="803774" cy="540410"/>
            </a:xfrm>
            <a:custGeom>
              <a:avLst/>
              <a:gdLst>
                <a:gd name="T0" fmla="*/ 859 w 895"/>
                <a:gd name="T1" fmla="*/ 15 h 601"/>
                <a:gd name="T2" fmla="*/ 831 w 895"/>
                <a:gd name="T3" fmla="*/ 15 h 601"/>
                <a:gd name="T4" fmla="*/ 795 w 895"/>
                <a:gd name="T5" fmla="*/ 83 h 601"/>
                <a:gd name="T6" fmla="*/ 781 w 895"/>
                <a:gd name="T7" fmla="*/ 0 h 601"/>
                <a:gd name="T8" fmla="*/ 767 w 895"/>
                <a:gd name="T9" fmla="*/ 83 h 601"/>
                <a:gd name="T10" fmla="*/ 731 w 895"/>
                <a:gd name="T11" fmla="*/ 152 h 601"/>
                <a:gd name="T12" fmla="*/ 785 w 895"/>
                <a:gd name="T13" fmla="*/ 216 h 601"/>
                <a:gd name="T14" fmla="*/ 798 w 895"/>
                <a:gd name="T15" fmla="*/ 435 h 601"/>
                <a:gd name="T16" fmla="*/ 716 w 895"/>
                <a:gd name="T17" fmla="*/ 468 h 601"/>
                <a:gd name="T18" fmla="*/ 683 w 895"/>
                <a:gd name="T19" fmla="*/ 366 h 601"/>
                <a:gd name="T20" fmla="*/ 412 w 895"/>
                <a:gd name="T21" fmla="*/ 123 h 601"/>
                <a:gd name="T22" fmla="*/ 115 w 895"/>
                <a:gd name="T23" fmla="*/ 198 h 601"/>
                <a:gd name="T24" fmla="*/ 0 w 895"/>
                <a:gd name="T25" fmla="*/ 411 h 601"/>
                <a:gd name="T26" fmla="*/ 48 w 895"/>
                <a:gd name="T27" fmla="*/ 601 h 601"/>
                <a:gd name="T28" fmla="*/ 716 w 895"/>
                <a:gd name="T29" fmla="*/ 553 h 601"/>
                <a:gd name="T30" fmla="*/ 764 w 895"/>
                <a:gd name="T31" fmla="*/ 497 h 601"/>
                <a:gd name="T32" fmla="*/ 827 w 895"/>
                <a:gd name="T33" fmla="*/ 224 h 601"/>
                <a:gd name="T34" fmla="*/ 877 w 895"/>
                <a:gd name="T35" fmla="*/ 189 h 601"/>
                <a:gd name="T36" fmla="*/ 895 w 895"/>
                <a:gd name="T37" fmla="*/ 152 h 601"/>
                <a:gd name="T38" fmla="*/ 859 w 895"/>
                <a:gd name="T39" fmla="*/ 83 h 601"/>
                <a:gd name="T40" fmla="*/ 668 w 895"/>
                <a:gd name="T41" fmla="*/ 569 h 601"/>
                <a:gd name="T42" fmla="*/ 32 w 895"/>
                <a:gd name="T43" fmla="*/ 553 h 601"/>
                <a:gd name="T44" fmla="*/ 48 w 895"/>
                <a:gd name="T45" fmla="*/ 395 h 601"/>
                <a:gd name="T46" fmla="*/ 64 w 895"/>
                <a:gd name="T47" fmla="*/ 379 h 601"/>
                <a:gd name="T48" fmla="*/ 412 w 895"/>
                <a:gd name="T49" fmla="*/ 155 h 601"/>
                <a:gd name="T50" fmla="*/ 652 w 895"/>
                <a:gd name="T51" fmla="*/ 395 h 601"/>
                <a:gd name="T52" fmla="*/ 684 w 895"/>
                <a:gd name="T53" fmla="*/ 411 h 601"/>
                <a:gd name="T54" fmla="*/ 866 w 895"/>
                <a:gd name="T55" fmla="*/ 152 h 601"/>
                <a:gd name="T56" fmla="*/ 824 w 895"/>
                <a:gd name="T57" fmla="*/ 194 h 601"/>
                <a:gd name="T58" fmla="*/ 767 w 895"/>
                <a:gd name="T59" fmla="*/ 166 h 601"/>
                <a:gd name="T60" fmla="*/ 760 w 895"/>
                <a:gd name="T61" fmla="*/ 112 h 601"/>
                <a:gd name="T62" fmla="*/ 866 w 895"/>
                <a:gd name="T63"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601">
                  <a:moveTo>
                    <a:pt x="859" y="83"/>
                  </a:moveTo>
                  <a:cubicBezTo>
                    <a:pt x="859" y="15"/>
                    <a:pt x="859" y="15"/>
                    <a:pt x="859" y="15"/>
                  </a:cubicBezTo>
                  <a:cubicBezTo>
                    <a:pt x="859" y="7"/>
                    <a:pt x="853" y="0"/>
                    <a:pt x="845" y="0"/>
                  </a:cubicBezTo>
                  <a:cubicBezTo>
                    <a:pt x="837" y="0"/>
                    <a:pt x="831" y="7"/>
                    <a:pt x="831" y="15"/>
                  </a:cubicBezTo>
                  <a:cubicBezTo>
                    <a:pt x="831" y="83"/>
                    <a:pt x="831" y="83"/>
                    <a:pt x="831" y="83"/>
                  </a:cubicBezTo>
                  <a:cubicBezTo>
                    <a:pt x="795" y="83"/>
                    <a:pt x="795" y="83"/>
                    <a:pt x="795" y="83"/>
                  </a:cubicBezTo>
                  <a:cubicBezTo>
                    <a:pt x="795" y="15"/>
                    <a:pt x="795" y="15"/>
                    <a:pt x="795" y="15"/>
                  </a:cubicBezTo>
                  <a:cubicBezTo>
                    <a:pt x="795" y="7"/>
                    <a:pt x="789" y="0"/>
                    <a:pt x="781" y="0"/>
                  </a:cubicBezTo>
                  <a:cubicBezTo>
                    <a:pt x="773" y="0"/>
                    <a:pt x="767" y="7"/>
                    <a:pt x="767" y="15"/>
                  </a:cubicBezTo>
                  <a:cubicBezTo>
                    <a:pt x="767" y="83"/>
                    <a:pt x="767" y="83"/>
                    <a:pt x="767" y="83"/>
                  </a:cubicBezTo>
                  <a:cubicBezTo>
                    <a:pt x="731" y="83"/>
                    <a:pt x="731" y="83"/>
                    <a:pt x="731" y="83"/>
                  </a:cubicBezTo>
                  <a:cubicBezTo>
                    <a:pt x="731" y="152"/>
                    <a:pt x="731" y="152"/>
                    <a:pt x="731" y="152"/>
                  </a:cubicBezTo>
                  <a:cubicBezTo>
                    <a:pt x="731" y="167"/>
                    <a:pt x="738" y="180"/>
                    <a:pt x="749" y="189"/>
                  </a:cubicBezTo>
                  <a:cubicBezTo>
                    <a:pt x="785" y="216"/>
                    <a:pt x="785" y="216"/>
                    <a:pt x="785" y="216"/>
                  </a:cubicBezTo>
                  <a:cubicBezTo>
                    <a:pt x="789" y="220"/>
                    <a:pt x="793" y="222"/>
                    <a:pt x="798" y="224"/>
                  </a:cubicBezTo>
                  <a:cubicBezTo>
                    <a:pt x="798" y="435"/>
                    <a:pt x="798" y="435"/>
                    <a:pt x="798" y="435"/>
                  </a:cubicBezTo>
                  <a:cubicBezTo>
                    <a:pt x="798" y="453"/>
                    <a:pt x="783" y="468"/>
                    <a:pt x="764" y="468"/>
                  </a:cubicBezTo>
                  <a:cubicBezTo>
                    <a:pt x="716" y="468"/>
                    <a:pt x="716" y="468"/>
                    <a:pt x="716" y="468"/>
                  </a:cubicBezTo>
                  <a:cubicBezTo>
                    <a:pt x="716" y="411"/>
                    <a:pt x="716" y="411"/>
                    <a:pt x="716" y="411"/>
                  </a:cubicBezTo>
                  <a:cubicBezTo>
                    <a:pt x="716" y="390"/>
                    <a:pt x="702" y="373"/>
                    <a:pt x="683" y="366"/>
                  </a:cubicBezTo>
                  <a:cubicBezTo>
                    <a:pt x="680" y="303"/>
                    <a:pt x="651" y="244"/>
                    <a:pt x="600" y="198"/>
                  </a:cubicBezTo>
                  <a:cubicBezTo>
                    <a:pt x="549" y="151"/>
                    <a:pt x="480" y="123"/>
                    <a:pt x="412" y="123"/>
                  </a:cubicBezTo>
                  <a:cubicBezTo>
                    <a:pt x="304" y="123"/>
                    <a:pt x="304" y="123"/>
                    <a:pt x="304" y="123"/>
                  </a:cubicBezTo>
                  <a:cubicBezTo>
                    <a:pt x="236" y="123"/>
                    <a:pt x="167" y="151"/>
                    <a:pt x="115" y="198"/>
                  </a:cubicBezTo>
                  <a:cubicBezTo>
                    <a:pt x="65" y="244"/>
                    <a:pt x="36" y="303"/>
                    <a:pt x="32" y="366"/>
                  </a:cubicBezTo>
                  <a:cubicBezTo>
                    <a:pt x="13" y="373"/>
                    <a:pt x="0" y="390"/>
                    <a:pt x="0" y="411"/>
                  </a:cubicBezTo>
                  <a:cubicBezTo>
                    <a:pt x="0" y="553"/>
                    <a:pt x="0" y="553"/>
                    <a:pt x="0" y="553"/>
                  </a:cubicBezTo>
                  <a:cubicBezTo>
                    <a:pt x="0" y="580"/>
                    <a:pt x="21" y="601"/>
                    <a:pt x="48" y="601"/>
                  </a:cubicBezTo>
                  <a:cubicBezTo>
                    <a:pt x="668" y="601"/>
                    <a:pt x="668" y="601"/>
                    <a:pt x="668" y="601"/>
                  </a:cubicBezTo>
                  <a:cubicBezTo>
                    <a:pt x="694" y="601"/>
                    <a:pt x="716" y="580"/>
                    <a:pt x="716" y="553"/>
                  </a:cubicBezTo>
                  <a:cubicBezTo>
                    <a:pt x="716" y="497"/>
                    <a:pt x="716" y="497"/>
                    <a:pt x="716" y="497"/>
                  </a:cubicBezTo>
                  <a:cubicBezTo>
                    <a:pt x="764" y="497"/>
                    <a:pt x="764" y="497"/>
                    <a:pt x="764" y="497"/>
                  </a:cubicBezTo>
                  <a:cubicBezTo>
                    <a:pt x="799" y="497"/>
                    <a:pt x="827" y="469"/>
                    <a:pt x="827" y="435"/>
                  </a:cubicBezTo>
                  <a:cubicBezTo>
                    <a:pt x="827" y="224"/>
                    <a:pt x="827" y="224"/>
                    <a:pt x="827" y="224"/>
                  </a:cubicBezTo>
                  <a:cubicBezTo>
                    <a:pt x="832" y="222"/>
                    <a:pt x="837" y="220"/>
                    <a:pt x="841" y="216"/>
                  </a:cubicBezTo>
                  <a:cubicBezTo>
                    <a:pt x="877" y="189"/>
                    <a:pt x="877" y="189"/>
                    <a:pt x="877" y="189"/>
                  </a:cubicBezTo>
                  <a:cubicBezTo>
                    <a:pt x="877" y="189"/>
                    <a:pt x="877" y="189"/>
                    <a:pt x="877" y="189"/>
                  </a:cubicBezTo>
                  <a:cubicBezTo>
                    <a:pt x="888" y="180"/>
                    <a:pt x="895" y="167"/>
                    <a:pt x="895" y="152"/>
                  </a:cubicBezTo>
                  <a:cubicBezTo>
                    <a:pt x="895" y="83"/>
                    <a:pt x="895" y="83"/>
                    <a:pt x="895" y="83"/>
                  </a:cubicBezTo>
                  <a:lnTo>
                    <a:pt x="859" y="83"/>
                  </a:lnTo>
                  <a:close/>
                  <a:moveTo>
                    <a:pt x="684" y="553"/>
                  </a:moveTo>
                  <a:cubicBezTo>
                    <a:pt x="684" y="562"/>
                    <a:pt x="677" y="569"/>
                    <a:pt x="668" y="569"/>
                  </a:cubicBezTo>
                  <a:cubicBezTo>
                    <a:pt x="48" y="569"/>
                    <a:pt x="48" y="569"/>
                    <a:pt x="48" y="569"/>
                  </a:cubicBezTo>
                  <a:cubicBezTo>
                    <a:pt x="39" y="569"/>
                    <a:pt x="32" y="562"/>
                    <a:pt x="32" y="553"/>
                  </a:cubicBezTo>
                  <a:cubicBezTo>
                    <a:pt x="32" y="411"/>
                    <a:pt x="32" y="411"/>
                    <a:pt x="32" y="411"/>
                  </a:cubicBezTo>
                  <a:cubicBezTo>
                    <a:pt x="32" y="403"/>
                    <a:pt x="39" y="395"/>
                    <a:pt x="48" y="395"/>
                  </a:cubicBezTo>
                  <a:cubicBezTo>
                    <a:pt x="64" y="395"/>
                    <a:pt x="64" y="395"/>
                    <a:pt x="64" y="395"/>
                  </a:cubicBezTo>
                  <a:cubicBezTo>
                    <a:pt x="64" y="379"/>
                    <a:pt x="64" y="379"/>
                    <a:pt x="64" y="379"/>
                  </a:cubicBezTo>
                  <a:cubicBezTo>
                    <a:pt x="64" y="260"/>
                    <a:pt x="176" y="155"/>
                    <a:pt x="304" y="155"/>
                  </a:cubicBezTo>
                  <a:cubicBezTo>
                    <a:pt x="412" y="155"/>
                    <a:pt x="412" y="155"/>
                    <a:pt x="412" y="155"/>
                  </a:cubicBezTo>
                  <a:cubicBezTo>
                    <a:pt x="540" y="155"/>
                    <a:pt x="652" y="260"/>
                    <a:pt x="652" y="379"/>
                  </a:cubicBezTo>
                  <a:cubicBezTo>
                    <a:pt x="652" y="395"/>
                    <a:pt x="652" y="395"/>
                    <a:pt x="652" y="395"/>
                  </a:cubicBezTo>
                  <a:cubicBezTo>
                    <a:pt x="668" y="395"/>
                    <a:pt x="668" y="395"/>
                    <a:pt x="668" y="395"/>
                  </a:cubicBezTo>
                  <a:cubicBezTo>
                    <a:pt x="677" y="395"/>
                    <a:pt x="684" y="403"/>
                    <a:pt x="684" y="411"/>
                  </a:cubicBezTo>
                  <a:lnTo>
                    <a:pt x="684" y="553"/>
                  </a:lnTo>
                  <a:close/>
                  <a:moveTo>
                    <a:pt x="866" y="152"/>
                  </a:moveTo>
                  <a:cubicBezTo>
                    <a:pt x="866" y="158"/>
                    <a:pt x="863" y="163"/>
                    <a:pt x="859" y="166"/>
                  </a:cubicBezTo>
                  <a:cubicBezTo>
                    <a:pt x="824" y="194"/>
                    <a:pt x="824" y="194"/>
                    <a:pt x="824" y="194"/>
                  </a:cubicBezTo>
                  <a:cubicBezTo>
                    <a:pt x="817" y="198"/>
                    <a:pt x="809" y="198"/>
                    <a:pt x="802" y="194"/>
                  </a:cubicBezTo>
                  <a:cubicBezTo>
                    <a:pt x="767" y="166"/>
                    <a:pt x="767" y="166"/>
                    <a:pt x="767" y="166"/>
                  </a:cubicBezTo>
                  <a:cubicBezTo>
                    <a:pt x="763" y="163"/>
                    <a:pt x="760" y="158"/>
                    <a:pt x="760" y="152"/>
                  </a:cubicBezTo>
                  <a:cubicBezTo>
                    <a:pt x="760" y="112"/>
                    <a:pt x="760" y="112"/>
                    <a:pt x="760" y="112"/>
                  </a:cubicBezTo>
                  <a:cubicBezTo>
                    <a:pt x="866" y="112"/>
                    <a:pt x="866" y="112"/>
                    <a:pt x="866" y="112"/>
                  </a:cubicBezTo>
                  <a:lnTo>
                    <a:pt x="866" y="15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263" name="Rectangle 262">
            <a:extLst>
              <a:ext uri="{FF2B5EF4-FFF2-40B4-BE49-F238E27FC236}">
                <a16:creationId xmlns:a16="http://schemas.microsoft.com/office/drawing/2014/main" id="{D97AD793-AE7B-719D-B866-84A82CC672CE}"/>
              </a:ext>
            </a:extLst>
          </p:cNvPr>
          <p:cNvSpPr/>
          <p:nvPr/>
        </p:nvSpPr>
        <p:spPr>
          <a:xfrm>
            <a:off x="425450" y="2782888"/>
            <a:ext cx="7556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Electric Car</a:t>
            </a:r>
          </a:p>
        </p:txBody>
      </p:sp>
      <p:sp>
        <p:nvSpPr>
          <p:cNvPr id="358" name="Rectangle 357">
            <a:extLst>
              <a:ext uri="{FF2B5EF4-FFF2-40B4-BE49-F238E27FC236}">
                <a16:creationId xmlns:a16="http://schemas.microsoft.com/office/drawing/2014/main" id="{AFDF9FCF-D069-F0AD-BF42-2AB032710247}"/>
              </a:ext>
            </a:extLst>
          </p:cNvPr>
          <p:cNvSpPr/>
          <p:nvPr/>
        </p:nvSpPr>
        <p:spPr>
          <a:xfrm>
            <a:off x="7916863" y="2779713"/>
            <a:ext cx="820737"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Key</a:t>
            </a:r>
          </a:p>
        </p:txBody>
      </p:sp>
      <p:sp>
        <p:nvSpPr>
          <p:cNvPr id="1842" name="Rectangle 1841">
            <a:extLst>
              <a:ext uri="{FF2B5EF4-FFF2-40B4-BE49-F238E27FC236}">
                <a16:creationId xmlns:a16="http://schemas.microsoft.com/office/drawing/2014/main" id="{BFD03D5E-F120-9C94-78A3-959A85FA9D60}"/>
              </a:ext>
            </a:extLst>
          </p:cNvPr>
          <p:cNvSpPr/>
          <p:nvPr/>
        </p:nvSpPr>
        <p:spPr>
          <a:xfrm>
            <a:off x="423863" y="1927225"/>
            <a:ext cx="676275"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People</a:t>
            </a:r>
            <a:endParaRPr lang="en-US" sz="825" dirty="0">
              <a:solidFill>
                <a:srgbClr val="000000"/>
              </a:solidFill>
              <a:latin typeface="Arial"/>
              <a:ea typeface="+mn-ea"/>
            </a:endParaRPr>
          </a:p>
        </p:txBody>
      </p:sp>
      <p:sp>
        <p:nvSpPr>
          <p:cNvPr id="264" name="Rectangle 263">
            <a:extLst>
              <a:ext uri="{FF2B5EF4-FFF2-40B4-BE49-F238E27FC236}">
                <a16:creationId xmlns:a16="http://schemas.microsoft.com/office/drawing/2014/main" id="{29B7DEDC-C4E9-252F-E232-DCD31C5BBA73}"/>
              </a:ext>
            </a:extLst>
          </p:cNvPr>
          <p:cNvSpPr/>
          <p:nvPr/>
        </p:nvSpPr>
        <p:spPr>
          <a:xfrm>
            <a:off x="7951788" y="1936750"/>
            <a:ext cx="75565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000000"/>
                </a:solidFill>
                <a:latin typeface="Arial"/>
                <a:ea typeface="+mn-ea"/>
              </a:rPr>
              <a:t>Factory</a:t>
            </a:r>
            <a:endParaRPr lang="en-US" sz="825" dirty="0">
              <a:solidFill>
                <a:srgbClr val="000000"/>
              </a:solidFill>
              <a:latin typeface="Arial"/>
              <a:ea typeface="+mn-ea"/>
            </a:endParaRPr>
          </a:p>
        </p:txBody>
      </p:sp>
      <p:sp>
        <p:nvSpPr>
          <p:cNvPr id="359" name="Rectangle 358">
            <a:extLst>
              <a:ext uri="{FF2B5EF4-FFF2-40B4-BE49-F238E27FC236}">
                <a16:creationId xmlns:a16="http://schemas.microsoft.com/office/drawing/2014/main" id="{5C876C1C-3E77-4572-45C6-3D3D9CB2FE75}"/>
              </a:ext>
            </a:extLst>
          </p:cNvPr>
          <p:cNvSpPr/>
          <p:nvPr/>
        </p:nvSpPr>
        <p:spPr>
          <a:xfrm>
            <a:off x="7100888" y="2779713"/>
            <a:ext cx="822325"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Virus</a:t>
            </a:r>
          </a:p>
        </p:txBody>
      </p:sp>
      <p:grpSp>
        <p:nvGrpSpPr>
          <p:cNvPr id="5" name="Group 4">
            <a:extLst>
              <a:ext uri="{FF2B5EF4-FFF2-40B4-BE49-F238E27FC236}">
                <a16:creationId xmlns:a16="http://schemas.microsoft.com/office/drawing/2014/main" id="{624C3D52-43E8-9F17-C551-B767E7307581}"/>
              </a:ext>
            </a:extLst>
          </p:cNvPr>
          <p:cNvGrpSpPr>
            <a:grpSpLocks noChangeAspect="1"/>
          </p:cNvGrpSpPr>
          <p:nvPr/>
        </p:nvGrpSpPr>
        <p:grpSpPr bwMode="auto">
          <a:xfrm>
            <a:off x="591579" y="1629001"/>
            <a:ext cx="340736" cy="242373"/>
            <a:chOff x="802" y="0"/>
            <a:chExt cx="6076" cy="4322"/>
          </a:xfrm>
          <a:solidFill>
            <a:srgbClr val="000000"/>
          </a:solidFill>
        </p:grpSpPr>
        <p:sp>
          <p:nvSpPr>
            <p:cNvPr id="7" name="Freeform 5">
              <a:extLst>
                <a:ext uri="{FF2B5EF4-FFF2-40B4-BE49-F238E27FC236}">
                  <a16:creationId xmlns:a16="http://schemas.microsoft.com/office/drawing/2014/main" id="{D2FCA60B-6C6C-0CD1-17E2-8934E0007C48}"/>
                </a:ext>
              </a:extLst>
            </p:cNvPr>
            <p:cNvSpPr>
              <a:spLocks noEditPoints="1"/>
            </p:cNvSpPr>
            <p:nvPr/>
          </p:nvSpPr>
          <p:spPr bwMode="auto">
            <a:xfrm>
              <a:off x="2907" y="701"/>
              <a:ext cx="1866" cy="2041"/>
            </a:xfrm>
            <a:custGeom>
              <a:avLst/>
              <a:gdLst>
                <a:gd name="T0" fmla="*/ 509 w 1018"/>
                <a:gd name="T1" fmla="*/ 1113 h 1113"/>
                <a:gd name="T2" fmla="*/ 1018 w 1018"/>
                <a:gd name="T3" fmla="*/ 557 h 1113"/>
                <a:gd name="T4" fmla="*/ 509 w 1018"/>
                <a:gd name="T5" fmla="*/ 0 h 1113"/>
                <a:gd name="T6" fmla="*/ 0 w 1018"/>
                <a:gd name="T7" fmla="*/ 557 h 1113"/>
                <a:gd name="T8" fmla="*/ 509 w 1018"/>
                <a:gd name="T9" fmla="*/ 1113 h 1113"/>
                <a:gd name="T10" fmla="*/ 509 w 1018"/>
                <a:gd name="T11" fmla="*/ 100 h 1113"/>
                <a:gd name="T12" fmla="*/ 918 w 1018"/>
                <a:gd name="T13" fmla="*/ 557 h 1113"/>
                <a:gd name="T14" fmla="*/ 509 w 1018"/>
                <a:gd name="T15" fmla="*/ 1013 h 1113"/>
                <a:gd name="T16" fmla="*/ 100 w 1018"/>
                <a:gd name="T17" fmla="*/ 557 h 1113"/>
                <a:gd name="T18" fmla="*/ 509 w 1018"/>
                <a:gd name="T19" fmla="*/ 10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8" h="1113">
                  <a:moveTo>
                    <a:pt x="509" y="1113"/>
                  </a:moveTo>
                  <a:cubicBezTo>
                    <a:pt x="790" y="1113"/>
                    <a:pt x="1018" y="864"/>
                    <a:pt x="1018" y="557"/>
                  </a:cubicBezTo>
                  <a:cubicBezTo>
                    <a:pt x="1018" y="250"/>
                    <a:pt x="790" y="0"/>
                    <a:pt x="509" y="0"/>
                  </a:cubicBezTo>
                  <a:cubicBezTo>
                    <a:pt x="228" y="0"/>
                    <a:pt x="0" y="250"/>
                    <a:pt x="0" y="557"/>
                  </a:cubicBezTo>
                  <a:cubicBezTo>
                    <a:pt x="0" y="864"/>
                    <a:pt x="228" y="1113"/>
                    <a:pt x="509" y="1113"/>
                  </a:cubicBezTo>
                  <a:close/>
                  <a:moveTo>
                    <a:pt x="509" y="100"/>
                  </a:moveTo>
                  <a:cubicBezTo>
                    <a:pt x="735" y="100"/>
                    <a:pt x="918" y="305"/>
                    <a:pt x="918" y="557"/>
                  </a:cubicBezTo>
                  <a:cubicBezTo>
                    <a:pt x="918" y="809"/>
                    <a:pt x="735" y="1013"/>
                    <a:pt x="509" y="1013"/>
                  </a:cubicBezTo>
                  <a:cubicBezTo>
                    <a:pt x="283" y="1013"/>
                    <a:pt x="100" y="809"/>
                    <a:pt x="100" y="557"/>
                  </a:cubicBezTo>
                  <a:cubicBezTo>
                    <a:pt x="100" y="305"/>
                    <a:pt x="283" y="100"/>
                    <a:pt x="509"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 name="Freeform 6">
              <a:extLst>
                <a:ext uri="{FF2B5EF4-FFF2-40B4-BE49-F238E27FC236}">
                  <a16:creationId xmlns:a16="http://schemas.microsoft.com/office/drawing/2014/main" id="{0D1B236B-163D-659B-13C7-8FFC0430B926}"/>
                </a:ext>
              </a:extLst>
            </p:cNvPr>
            <p:cNvSpPr>
              <a:spLocks noEditPoints="1"/>
            </p:cNvSpPr>
            <p:nvPr/>
          </p:nvSpPr>
          <p:spPr bwMode="auto">
            <a:xfrm>
              <a:off x="2202" y="2614"/>
              <a:ext cx="3278" cy="1708"/>
            </a:xfrm>
            <a:custGeom>
              <a:avLst/>
              <a:gdLst>
                <a:gd name="T0" fmla="*/ 1286 w 1789"/>
                <a:gd name="T1" fmla="*/ 7 h 931"/>
                <a:gd name="T2" fmla="*/ 1231 w 1789"/>
                <a:gd name="T3" fmla="*/ 23 h 931"/>
                <a:gd name="T4" fmla="*/ 944 w 1789"/>
                <a:gd name="T5" fmla="*/ 384 h 931"/>
                <a:gd name="T6" fmla="*/ 944 w 1789"/>
                <a:gd name="T7" fmla="*/ 156 h 931"/>
                <a:gd name="T8" fmla="*/ 894 w 1789"/>
                <a:gd name="T9" fmla="*/ 106 h 931"/>
                <a:gd name="T10" fmla="*/ 844 w 1789"/>
                <a:gd name="T11" fmla="*/ 156 h 931"/>
                <a:gd name="T12" fmla="*/ 844 w 1789"/>
                <a:gd name="T13" fmla="*/ 384 h 931"/>
                <a:gd name="T14" fmla="*/ 557 w 1789"/>
                <a:gd name="T15" fmla="*/ 23 h 931"/>
                <a:gd name="T16" fmla="*/ 502 w 1789"/>
                <a:gd name="T17" fmla="*/ 7 h 931"/>
                <a:gd name="T18" fmla="*/ 17 w 1789"/>
                <a:gd name="T19" fmla="*/ 588 h 931"/>
                <a:gd name="T20" fmla="*/ 190 w 1789"/>
                <a:gd name="T21" fmla="*/ 850 h 931"/>
                <a:gd name="T22" fmla="*/ 861 w 1789"/>
                <a:gd name="T23" fmla="*/ 931 h 931"/>
                <a:gd name="T24" fmla="*/ 1590 w 1789"/>
                <a:gd name="T25" fmla="*/ 849 h 931"/>
                <a:gd name="T26" fmla="*/ 1771 w 1789"/>
                <a:gd name="T27" fmla="*/ 586 h 931"/>
                <a:gd name="T28" fmla="*/ 1286 w 1789"/>
                <a:gd name="T29" fmla="*/ 7 h 931"/>
                <a:gd name="T30" fmla="*/ 1568 w 1789"/>
                <a:gd name="T31" fmla="*/ 752 h 931"/>
                <a:gd name="T32" fmla="*/ 861 w 1789"/>
                <a:gd name="T33" fmla="*/ 831 h 931"/>
                <a:gd name="T34" fmla="*/ 215 w 1789"/>
                <a:gd name="T35" fmla="*/ 753 h 931"/>
                <a:gd name="T36" fmla="*/ 116 w 1789"/>
                <a:gd name="T37" fmla="*/ 602 h 931"/>
                <a:gd name="T38" fmla="*/ 502 w 1789"/>
                <a:gd name="T39" fmla="*/ 114 h 931"/>
                <a:gd name="T40" fmla="*/ 854 w 1789"/>
                <a:gd name="T41" fmla="*/ 557 h 931"/>
                <a:gd name="T42" fmla="*/ 872 w 1789"/>
                <a:gd name="T43" fmla="*/ 572 h 931"/>
                <a:gd name="T44" fmla="*/ 872 w 1789"/>
                <a:gd name="T45" fmla="*/ 572 h 931"/>
                <a:gd name="T46" fmla="*/ 877 w 1789"/>
                <a:gd name="T47" fmla="*/ 574 h 931"/>
                <a:gd name="T48" fmla="*/ 878 w 1789"/>
                <a:gd name="T49" fmla="*/ 574 h 931"/>
                <a:gd name="T50" fmla="*/ 883 w 1789"/>
                <a:gd name="T51" fmla="*/ 576 h 931"/>
                <a:gd name="T52" fmla="*/ 883 w 1789"/>
                <a:gd name="T53" fmla="*/ 576 h 931"/>
                <a:gd name="T54" fmla="*/ 888 w 1789"/>
                <a:gd name="T55" fmla="*/ 577 h 931"/>
                <a:gd name="T56" fmla="*/ 888 w 1789"/>
                <a:gd name="T57" fmla="*/ 577 h 931"/>
                <a:gd name="T58" fmla="*/ 894 w 1789"/>
                <a:gd name="T59" fmla="*/ 577 h 931"/>
                <a:gd name="T60" fmla="*/ 894 w 1789"/>
                <a:gd name="T61" fmla="*/ 577 h 931"/>
                <a:gd name="T62" fmla="*/ 894 w 1789"/>
                <a:gd name="T63" fmla="*/ 577 h 931"/>
                <a:gd name="T64" fmla="*/ 894 w 1789"/>
                <a:gd name="T65" fmla="*/ 577 h 931"/>
                <a:gd name="T66" fmla="*/ 895 w 1789"/>
                <a:gd name="T67" fmla="*/ 577 h 931"/>
                <a:gd name="T68" fmla="*/ 899 w 1789"/>
                <a:gd name="T69" fmla="*/ 577 h 931"/>
                <a:gd name="T70" fmla="*/ 902 w 1789"/>
                <a:gd name="T71" fmla="*/ 576 h 931"/>
                <a:gd name="T72" fmla="*/ 905 w 1789"/>
                <a:gd name="T73" fmla="*/ 576 h 931"/>
                <a:gd name="T74" fmla="*/ 907 w 1789"/>
                <a:gd name="T75" fmla="*/ 575 h 931"/>
                <a:gd name="T76" fmla="*/ 910 w 1789"/>
                <a:gd name="T77" fmla="*/ 575 h 931"/>
                <a:gd name="T78" fmla="*/ 912 w 1789"/>
                <a:gd name="T79" fmla="*/ 574 h 931"/>
                <a:gd name="T80" fmla="*/ 914 w 1789"/>
                <a:gd name="T81" fmla="*/ 573 h 931"/>
                <a:gd name="T82" fmla="*/ 917 w 1789"/>
                <a:gd name="T83" fmla="*/ 571 h 931"/>
                <a:gd name="T84" fmla="*/ 919 w 1789"/>
                <a:gd name="T85" fmla="*/ 570 h 931"/>
                <a:gd name="T86" fmla="*/ 922 w 1789"/>
                <a:gd name="T87" fmla="*/ 569 h 931"/>
                <a:gd name="T88" fmla="*/ 922 w 1789"/>
                <a:gd name="T89" fmla="*/ 568 h 931"/>
                <a:gd name="T90" fmla="*/ 933 w 1789"/>
                <a:gd name="T91" fmla="*/ 558 h 931"/>
                <a:gd name="T92" fmla="*/ 1287 w 1789"/>
                <a:gd name="T93" fmla="*/ 114 h 931"/>
                <a:gd name="T94" fmla="*/ 1672 w 1789"/>
                <a:gd name="T95" fmla="*/ 600 h 931"/>
                <a:gd name="T96" fmla="*/ 1568 w 1789"/>
                <a:gd name="T97" fmla="*/ 75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9" h="931">
                  <a:moveTo>
                    <a:pt x="1286" y="7"/>
                  </a:moveTo>
                  <a:cubicBezTo>
                    <a:pt x="1266" y="0"/>
                    <a:pt x="1244" y="7"/>
                    <a:pt x="1231" y="23"/>
                  </a:cubicBezTo>
                  <a:cubicBezTo>
                    <a:pt x="944" y="384"/>
                    <a:pt x="944" y="384"/>
                    <a:pt x="944" y="384"/>
                  </a:cubicBezTo>
                  <a:cubicBezTo>
                    <a:pt x="944" y="156"/>
                    <a:pt x="944" y="156"/>
                    <a:pt x="944" y="156"/>
                  </a:cubicBezTo>
                  <a:cubicBezTo>
                    <a:pt x="944" y="129"/>
                    <a:pt x="922" y="106"/>
                    <a:pt x="894" y="106"/>
                  </a:cubicBezTo>
                  <a:cubicBezTo>
                    <a:pt x="866" y="106"/>
                    <a:pt x="844" y="129"/>
                    <a:pt x="844" y="156"/>
                  </a:cubicBezTo>
                  <a:cubicBezTo>
                    <a:pt x="844" y="384"/>
                    <a:pt x="844" y="384"/>
                    <a:pt x="844" y="384"/>
                  </a:cubicBezTo>
                  <a:cubicBezTo>
                    <a:pt x="557" y="23"/>
                    <a:pt x="557" y="23"/>
                    <a:pt x="557" y="23"/>
                  </a:cubicBezTo>
                  <a:cubicBezTo>
                    <a:pt x="544" y="7"/>
                    <a:pt x="522" y="0"/>
                    <a:pt x="502" y="7"/>
                  </a:cubicBezTo>
                  <a:cubicBezTo>
                    <a:pt x="132" y="133"/>
                    <a:pt x="39" y="425"/>
                    <a:pt x="17" y="588"/>
                  </a:cubicBezTo>
                  <a:cubicBezTo>
                    <a:pt x="0" y="707"/>
                    <a:pt x="75" y="820"/>
                    <a:pt x="190" y="850"/>
                  </a:cubicBezTo>
                  <a:cubicBezTo>
                    <a:pt x="398" y="904"/>
                    <a:pt x="624" y="931"/>
                    <a:pt x="861" y="931"/>
                  </a:cubicBezTo>
                  <a:cubicBezTo>
                    <a:pt x="1187" y="931"/>
                    <a:pt x="1458" y="880"/>
                    <a:pt x="1590" y="849"/>
                  </a:cubicBezTo>
                  <a:cubicBezTo>
                    <a:pt x="1711" y="822"/>
                    <a:pt x="1789" y="708"/>
                    <a:pt x="1771" y="586"/>
                  </a:cubicBezTo>
                  <a:cubicBezTo>
                    <a:pt x="1748" y="423"/>
                    <a:pt x="1655" y="132"/>
                    <a:pt x="1286" y="7"/>
                  </a:cubicBezTo>
                  <a:close/>
                  <a:moveTo>
                    <a:pt x="1568" y="752"/>
                  </a:moveTo>
                  <a:cubicBezTo>
                    <a:pt x="1439" y="782"/>
                    <a:pt x="1177" y="831"/>
                    <a:pt x="861" y="831"/>
                  </a:cubicBezTo>
                  <a:cubicBezTo>
                    <a:pt x="632" y="831"/>
                    <a:pt x="415" y="805"/>
                    <a:pt x="215" y="753"/>
                  </a:cubicBezTo>
                  <a:cubicBezTo>
                    <a:pt x="149" y="736"/>
                    <a:pt x="106" y="671"/>
                    <a:pt x="116" y="602"/>
                  </a:cubicBezTo>
                  <a:cubicBezTo>
                    <a:pt x="134" y="466"/>
                    <a:pt x="210" y="228"/>
                    <a:pt x="502" y="114"/>
                  </a:cubicBezTo>
                  <a:cubicBezTo>
                    <a:pt x="854" y="557"/>
                    <a:pt x="854" y="557"/>
                    <a:pt x="854" y="557"/>
                  </a:cubicBezTo>
                  <a:cubicBezTo>
                    <a:pt x="859" y="563"/>
                    <a:pt x="865" y="569"/>
                    <a:pt x="872" y="572"/>
                  </a:cubicBezTo>
                  <a:cubicBezTo>
                    <a:pt x="872" y="572"/>
                    <a:pt x="872" y="572"/>
                    <a:pt x="872" y="572"/>
                  </a:cubicBezTo>
                  <a:cubicBezTo>
                    <a:pt x="874" y="573"/>
                    <a:pt x="876" y="574"/>
                    <a:pt x="877" y="574"/>
                  </a:cubicBezTo>
                  <a:cubicBezTo>
                    <a:pt x="877" y="574"/>
                    <a:pt x="878" y="574"/>
                    <a:pt x="878" y="574"/>
                  </a:cubicBezTo>
                  <a:cubicBezTo>
                    <a:pt x="879" y="575"/>
                    <a:pt x="881" y="575"/>
                    <a:pt x="883" y="576"/>
                  </a:cubicBezTo>
                  <a:cubicBezTo>
                    <a:pt x="883" y="576"/>
                    <a:pt x="883" y="576"/>
                    <a:pt x="883" y="576"/>
                  </a:cubicBezTo>
                  <a:cubicBezTo>
                    <a:pt x="885" y="576"/>
                    <a:pt x="886" y="576"/>
                    <a:pt x="888" y="577"/>
                  </a:cubicBezTo>
                  <a:cubicBezTo>
                    <a:pt x="888" y="577"/>
                    <a:pt x="888" y="577"/>
                    <a:pt x="888" y="577"/>
                  </a:cubicBezTo>
                  <a:cubicBezTo>
                    <a:pt x="890" y="577"/>
                    <a:pt x="892" y="577"/>
                    <a:pt x="894" y="577"/>
                  </a:cubicBezTo>
                  <a:cubicBezTo>
                    <a:pt x="894" y="577"/>
                    <a:pt x="894" y="577"/>
                    <a:pt x="894" y="577"/>
                  </a:cubicBezTo>
                  <a:cubicBezTo>
                    <a:pt x="894" y="577"/>
                    <a:pt x="894" y="577"/>
                    <a:pt x="894" y="577"/>
                  </a:cubicBezTo>
                  <a:cubicBezTo>
                    <a:pt x="894" y="577"/>
                    <a:pt x="894" y="577"/>
                    <a:pt x="894" y="577"/>
                  </a:cubicBezTo>
                  <a:cubicBezTo>
                    <a:pt x="894" y="577"/>
                    <a:pt x="895" y="577"/>
                    <a:pt x="895" y="577"/>
                  </a:cubicBezTo>
                  <a:cubicBezTo>
                    <a:pt x="896" y="577"/>
                    <a:pt x="898" y="577"/>
                    <a:pt x="899" y="577"/>
                  </a:cubicBezTo>
                  <a:cubicBezTo>
                    <a:pt x="900" y="577"/>
                    <a:pt x="901" y="577"/>
                    <a:pt x="902" y="576"/>
                  </a:cubicBezTo>
                  <a:cubicBezTo>
                    <a:pt x="903" y="576"/>
                    <a:pt x="904" y="576"/>
                    <a:pt x="905" y="576"/>
                  </a:cubicBezTo>
                  <a:cubicBezTo>
                    <a:pt x="905" y="576"/>
                    <a:pt x="906" y="575"/>
                    <a:pt x="907" y="575"/>
                  </a:cubicBezTo>
                  <a:cubicBezTo>
                    <a:pt x="908" y="575"/>
                    <a:pt x="909" y="575"/>
                    <a:pt x="910" y="575"/>
                  </a:cubicBezTo>
                  <a:cubicBezTo>
                    <a:pt x="911" y="574"/>
                    <a:pt x="911" y="574"/>
                    <a:pt x="912" y="574"/>
                  </a:cubicBezTo>
                  <a:cubicBezTo>
                    <a:pt x="913" y="573"/>
                    <a:pt x="914" y="573"/>
                    <a:pt x="914" y="573"/>
                  </a:cubicBezTo>
                  <a:cubicBezTo>
                    <a:pt x="915" y="572"/>
                    <a:pt x="916" y="572"/>
                    <a:pt x="917" y="571"/>
                  </a:cubicBezTo>
                  <a:cubicBezTo>
                    <a:pt x="918" y="571"/>
                    <a:pt x="918" y="571"/>
                    <a:pt x="919" y="570"/>
                  </a:cubicBezTo>
                  <a:cubicBezTo>
                    <a:pt x="920" y="570"/>
                    <a:pt x="921" y="569"/>
                    <a:pt x="922" y="569"/>
                  </a:cubicBezTo>
                  <a:cubicBezTo>
                    <a:pt x="922" y="568"/>
                    <a:pt x="922" y="568"/>
                    <a:pt x="922" y="568"/>
                  </a:cubicBezTo>
                  <a:cubicBezTo>
                    <a:pt x="926" y="565"/>
                    <a:pt x="930" y="562"/>
                    <a:pt x="933" y="558"/>
                  </a:cubicBezTo>
                  <a:cubicBezTo>
                    <a:pt x="1287" y="114"/>
                    <a:pt x="1287" y="114"/>
                    <a:pt x="1287" y="114"/>
                  </a:cubicBezTo>
                  <a:cubicBezTo>
                    <a:pt x="1578" y="227"/>
                    <a:pt x="1653" y="465"/>
                    <a:pt x="1672" y="600"/>
                  </a:cubicBezTo>
                  <a:cubicBezTo>
                    <a:pt x="1682" y="671"/>
                    <a:pt x="1637" y="736"/>
                    <a:pt x="1568" y="75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 name="Freeform 7">
              <a:extLst>
                <a:ext uri="{FF2B5EF4-FFF2-40B4-BE49-F238E27FC236}">
                  <a16:creationId xmlns:a16="http://schemas.microsoft.com/office/drawing/2014/main" id="{4BBE9962-870E-3A65-9897-8BD73A8599BE}"/>
                </a:ext>
              </a:extLst>
            </p:cNvPr>
            <p:cNvSpPr>
              <a:spLocks/>
            </p:cNvSpPr>
            <p:nvPr/>
          </p:nvSpPr>
          <p:spPr bwMode="auto">
            <a:xfrm>
              <a:off x="4241" y="3460"/>
              <a:ext cx="810" cy="183"/>
            </a:xfrm>
            <a:custGeom>
              <a:avLst/>
              <a:gdLst>
                <a:gd name="T0" fmla="*/ 392 w 442"/>
                <a:gd name="T1" fmla="*/ 0 h 100"/>
                <a:gd name="T2" fmla="*/ 50 w 442"/>
                <a:gd name="T3" fmla="*/ 0 h 100"/>
                <a:gd name="T4" fmla="*/ 0 w 442"/>
                <a:gd name="T5" fmla="*/ 50 h 100"/>
                <a:gd name="T6" fmla="*/ 50 w 442"/>
                <a:gd name="T7" fmla="*/ 100 h 100"/>
                <a:gd name="T8" fmla="*/ 392 w 442"/>
                <a:gd name="T9" fmla="*/ 100 h 100"/>
                <a:gd name="T10" fmla="*/ 442 w 442"/>
                <a:gd name="T11" fmla="*/ 50 h 100"/>
                <a:gd name="T12" fmla="*/ 392 w 44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42" h="100">
                  <a:moveTo>
                    <a:pt x="392" y="0"/>
                  </a:moveTo>
                  <a:cubicBezTo>
                    <a:pt x="50" y="0"/>
                    <a:pt x="50" y="0"/>
                    <a:pt x="50" y="0"/>
                  </a:cubicBezTo>
                  <a:cubicBezTo>
                    <a:pt x="22" y="0"/>
                    <a:pt x="0" y="22"/>
                    <a:pt x="0" y="50"/>
                  </a:cubicBezTo>
                  <a:cubicBezTo>
                    <a:pt x="0" y="77"/>
                    <a:pt x="22" y="100"/>
                    <a:pt x="50" y="100"/>
                  </a:cubicBezTo>
                  <a:cubicBezTo>
                    <a:pt x="392" y="100"/>
                    <a:pt x="392" y="100"/>
                    <a:pt x="392" y="100"/>
                  </a:cubicBezTo>
                  <a:cubicBezTo>
                    <a:pt x="419" y="100"/>
                    <a:pt x="442" y="77"/>
                    <a:pt x="442" y="50"/>
                  </a:cubicBezTo>
                  <a:cubicBezTo>
                    <a:pt x="442" y="22"/>
                    <a:pt x="419" y="0"/>
                    <a:pt x="39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0" name="Freeform 8">
              <a:extLst>
                <a:ext uri="{FF2B5EF4-FFF2-40B4-BE49-F238E27FC236}">
                  <a16:creationId xmlns:a16="http://schemas.microsoft.com/office/drawing/2014/main" id="{AB78715D-479E-8CB5-09A1-1A442B6C146C}"/>
                </a:ext>
              </a:extLst>
            </p:cNvPr>
            <p:cNvSpPr>
              <a:spLocks/>
            </p:cNvSpPr>
            <p:nvPr/>
          </p:nvSpPr>
          <p:spPr bwMode="auto">
            <a:xfrm>
              <a:off x="802" y="1378"/>
              <a:ext cx="1994" cy="1154"/>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 name="Freeform 9">
              <a:extLst>
                <a:ext uri="{FF2B5EF4-FFF2-40B4-BE49-F238E27FC236}">
                  <a16:creationId xmlns:a16="http://schemas.microsoft.com/office/drawing/2014/main" id="{6EA51B5F-F286-9CF8-CB60-5704BC48C2BA}"/>
                </a:ext>
              </a:extLst>
            </p:cNvPr>
            <p:cNvSpPr>
              <a:spLocks noEditPoints="1"/>
            </p:cNvSpPr>
            <p:nvPr/>
          </p:nvSpPr>
          <p:spPr bwMode="auto">
            <a:xfrm>
              <a:off x="1254" y="0"/>
              <a:ext cx="1256" cy="136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2" name="Freeform 10">
              <a:extLst>
                <a:ext uri="{FF2B5EF4-FFF2-40B4-BE49-F238E27FC236}">
                  <a16:creationId xmlns:a16="http://schemas.microsoft.com/office/drawing/2014/main" id="{DA093CBE-A846-1F56-3F55-26C40C55E998}"/>
                </a:ext>
              </a:extLst>
            </p:cNvPr>
            <p:cNvSpPr>
              <a:spLocks/>
            </p:cNvSpPr>
            <p:nvPr/>
          </p:nvSpPr>
          <p:spPr bwMode="auto">
            <a:xfrm>
              <a:off x="4886" y="1378"/>
              <a:ext cx="1992" cy="1154"/>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3" name="Freeform 11">
              <a:extLst>
                <a:ext uri="{FF2B5EF4-FFF2-40B4-BE49-F238E27FC236}">
                  <a16:creationId xmlns:a16="http://schemas.microsoft.com/office/drawing/2014/main" id="{64A408BD-5800-9C28-302A-32B487EE7CF5}"/>
                </a:ext>
              </a:extLst>
            </p:cNvPr>
            <p:cNvSpPr>
              <a:spLocks noEditPoints="1"/>
            </p:cNvSpPr>
            <p:nvPr/>
          </p:nvSpPr>
          <p:spPr bwMode="auto">
            <a:xfrm>
              <a:off x="5170" y="0"/>
              <a:ext cx="1256" cy="136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5" name="Group 14">
            <a:extLst>
              <a:ext uri="{FF2B5EF4-FFF2-40B4-BE49-F238E27FC236}">
                <a16:creationId xmlns:a16="http://schemas.microsoft.com/office/drawing/2014/main" id="{26930382-3611-90E8-2790-D3EF55DAC7A4}"/>
              </a:ext>
            </a:extLst>
          </p:cNvPr>
          <p:cNvGrpSpPr>
            <a:grpSpLocks noChangeAspect="1"/>
          </p:cNvGrpSpPr>
          <p:nvPr/>
        </p:nvGrpSpPr>
        <p:grpSpPr bwMode="auto">
          <a:xfrm>
            <a:off x="1438954" y="1627348"/>
            <a:ext cx="348437" cy="245681"/>
            <a:chOff x="778" y="0"/>
            <a:chExt cx="6124" cy="4318"/>
          </a:xfrm>
          <a:solidFill>
            <a:srgbClr val="000000"/>
          </a:solidFill>
        </p:grpSpPr>
        <p:sp>
          <p:nvSpPr>
            <p:cNvPr id="17" name="Freeform 15">
              <a:extLst>
                <a:ext uri="{FF2B5EF4-FFF2-40B4-BE49-F238E27FC236}">
                  <a16:creationId xmlns:a16="http://schemas.microsoft.com/office/drawing/2014/main" id="{8A2350C7-D48B-C6D8-F594-67DEE57314EE}"/>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 name="Freeform 16">
              <a:extLst>
                <a:ext uri="{FF2B5EF4-FFF2-40B4-BE49-F238E27FC236}">
                  <a16:creationId xmlns:a16="http://schemas.microsoft.com/office/drawing/2014/main" id="{1D77B250-E71C-2A62-3B2B-706FC777C69C}"/>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9" name="Freeform 17">
              <a:extLst>
                <a:ext uri="{FF2B5EF4-FFF2-40B4-BE49-F238E27FC236}">
                  <a16:creationId xmlns:a16="http://schemas.microsoft.com/office/drawing/2014/main" id="{30072BAE-CB01-7095-F644-68FC90ED5808}"/>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0" name="Freeform 18">
              <a:extLst>
                <a:ext uri="{FF2B5EF4-FFF2-40B4-BE49-F238E27FC236}">
                  <a16:creationId xmlns:a16="http://schemas.microsoft.com/office/drawing/2014/main" id="{E0B05352-FF79-64D9-7E9B-60933F9F605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 name="Freeform 19">
              <a:extLst>
                <a:ext uri="{FF2B5EF4-FFF2-40B4-BE49-F238E27FC236}">
                  <a16:creationId xmlns:a16="http://schemas.microsoft.com/office/drawing/2014/main" id="{9AB03487-150E-6993-F580-F668411ADF75}"/>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 name="Freeform 20">
              <a:extLst>
                <a:ext uri="{FF2B5EF4-FFF2-40B4-BE49-F238E27FC236}">
                  <a16:creationId xmlns:a16="http://schemas.microsoft.com/office/drawing/2014/main" id="{50D62ECC-C3BE-AEF1-2EB6-F5388AA2585E}"/>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 name="Freeform 21">
              <a:extLst>
                <a:ext uri="{FF2B5EF4-FFF2-40B4-BE49-F238E27FC236}">
                  <a16:creationId xmlns:a16="http://schemas.microsoft.com/office/drawing/2014/main" id="{5C5831B1-89CD-2D9A-1C1F-E07033623698}"/>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5" name="Group 24">
            <a:extLst>
              <a:ext uri="{FF2B5EF4-FFF2-40B4-BE49-F238E27FC236}">
                <a16:creationId xmlns:a16="http://schemas.microsoft.com/office/drawing/2014/main" id="{F4453EA9-6449-F154-E918-F90C1439F167}"/>
              </a:ext>
            </a:extLst>
          </p:cNvPr>
          <p:cNvGrpSpPr>
            <a:grpSpLocks noChangeAspect="1"/>
          </p:cNvGrpSpPr>
          <p:nvPr/>
        </p:nvGrpSpPr>
        <p:grpSpPr bwMode="auto">
          <a:xfrm>
            <a:off x="2276080" y="1584324"/>
            <a:ext cx="362990" cy="331729"/>
            <a:chOff x="1477" y="0"/>
            <a:chExt cx="4726" cy="4319"/>
          </a:xfrm>
          <a:solidFill>
            <a:srgbClr val="000000"/>
          </a:solidFill>
        </p:grpSpPr>
        <p:sp>
          <p:nvSpPr>
            <p:cNvPr id="27" name="Freeform 25">
              <a:extLst>
                <a:ext uri="{FF2B5EF4-FFF2-40B4-BE49-F238E27FC236}">
                  <a16:creationId xmlns:a16="http://schemas.microsoft.com/office/drawing/2014/main" id="{54E12A3D-0C14-4234-7A9B-B30D26B16F22}"/>
                </a:ext>
              </a:extLst>
            </p:cNvPr>
            <p:cNvSpPr>
              <a:spLocks noEditPoints="1"/>
            </p:cNvSpPr>
            <p:nvPr/>
          </p:nvSpPr>
          <p:spPr bwMode="auto">
            <a:xfrm>
              <a:off x="3115" y="573"/>
              <a:ext cx="1450" cy="1587"/>
            </a:xfrm>
            <a:custGeom>
              <a:avLst/>
              <a:gdLst>
                <a:gd name="T0" fmla="*/ 509 w 1018"/>
                <a:gd name="T1" fmla="*/ 1113 h 1113"/>
                <a:gd name="T2" fmla="*/ 1018 w 1018"/>
                <a:gd name="T3" fmla="*/ 557 h 1113"/>
                <a:gd name="T4" fmla="*/ 509 w 1018"/>
                <a:gd name="T5" fmla="*/ 0 h 1113"/>
                <a:gd name="T6" fmla="*/ 0 w 1018"/>
                <a:gd name="T7" fmla="*/ 557 h 1113"/>
                <a:gd name="T8" fmla="*/ 509 w 1018"/>
                <a:gd name="T9" fmla="*/ 1113 h 1113"/>
                <a:gd name="T10" fmla="*/ 509 w 1018"/>
                <a:gd name="T11" fmla="*/ 100 h 1113"/>
                <a:gd name="T12" fmla="*/ 918 w 1018"/>
                <a:gd name="T13" fmla="*/ 557 h 1113"/>
                <a:gd name="T14" fmla="*/ 509 w 1018"/>
                <a:gd name="T15" fmla="*/ 1013 h 1113"/>
                <a:gd name="T16" fmla="*/ 100 w 1018"/>
                <a:gd name="T17" fmla="*/ 557 h 1113"/>
                <a:gd name="T18" fmla="*/ 509 w 1018"/>
                <a:gd name="T19" fmla="*/ 10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8" h="1113">
                  <a:moveTo>
                    <a:pt x="509" y="1113"/>
                  </a:moveTo>
                  <a:cubicBezTo>
                    <a:pt x="790" y="1113"/>
                    <a:pt x="1018" y="864"/>
                    <a:pt x="1018" y="557"/>
                  </a:cubicBezTo>
                  <a:cubicBezTo>
                    <a:pt x="1018" y="250"/>
                    <a:pt x="790" y="0"/>
                    <a:pt x="509" y="0"/>
                  </a:cubicBezTo>
                  <a:cubicBezTo>
                    <a:pt x="228" y="0"/>
                    <a:pt x="0" y="250"/>
                    <a:pt x="0" y="557"/>
                  </a:cubicBezTo>
                  <a:cubicBezTo>
                    <a:pt x="0" y="864"/>
                    <a:pt x="228" y="1113"/>
                    <a:pt x="509" y="1113"/>
                  </a:cubicBezTo>
                  <a:close/>
                  <a:moveTo>
                    <a:pt x="509" y="100"/>
                  </a:moveTo>
                  <a:cubicBezTo>
                    <a:pt x="735" y="100"/>
                    <a:pt x="918" y="305"/>
                    <a:pt x="918" y="557"/>
                  </a:cubicBezTo>
                  <a:cubicBezTo>
                    <a:pt x="918" y="809"/>
                    <a:pt x="735" y="1013"/>
                    <a:pt x="509" y="1013"/>
                  </a:cubicBezTo>
                  <a:cubicBezTo>
                    <a:pt x="283" y="1013"/>
                    <a:pt x="100" y="809"/>
                    <a:pt x="100" y="557"/>
                  </a:cubicBezTo>
                  <a:cubicBezTo>
                    <a:pt x="100" y="305"/>
                    <a:pt x="283" y="100"/>
                    <a:pt x="509"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8" name="Freeform 26">
              <a:extLst>
                <a:ext uri="{FF2B5EF4-FFF2-40B4-BE49-F238E27FC236}">
                  <a16:creationId xmlns:a16="http://schemas.microsoft.com/office/drawing/2014/main" id="{25F5C473-B6B7-6B7D-31D2-0004F052E1D1}"/>
                </a:ext>
              </a:extLst>
            </p:cNvPr>
            <p:cNvSpPr>
              <a:spLocks noEditPoints="1"/>
            </p:cNvSpPr>
            <p:nvPr/>
          </p:nvSpPr>
          <p:spPr bwMode="auto">
            <a:xfrm>
              <a:off x="2566" y="2060"/>
              <a:ext cx="2549" cy="1328"/>
            </a:xfrm>
            <a:custGeom>
              <a:avLst/>
              <a:gdLst>
                <a:gd name="T0" fmla="*/ 1286 w 1789"/>
                <a:gd name="T1" fmla="*/ 7 h 931"/>
                <a:gd name="T2" fmla="*/ 1231 w 1789"/>
                <a:gd name="T3" fmla="*/ 23 h 931"/>
                <a:gd name="T4" fmla="*/ 944 w 1789"/>
                <a:gd name="T5" fmla="*/ 384 h 931"/>
                <a:gd name="T6" fmla="*/ 944 w 1789"/>
                <a:gd name="T7" fmla="*/ 156 h 931"/>
                <a:gd name="T8" fmla="*/ 894 w 1789"/>
                <a:gd name="T9" fmla="*/ 106 h 931"/>
                <a:gd name="T10" fmla="*/ 844 w 1789"/>
                <a:gd name="T11" fmla="*/ 156 h 931"/>
                <a:gd name="T12" fmla="*/ 844 w 1789"/>
                <a:gd name="T13" fmla="*/ 384 h 931"/>
                <a:gd name="T14" fmla="*/ 557 w 1789"/>
                <a:gd name="T15" fmla="*/ 23 h 931"/>
                <a:gd name="T16" fmla="*/ 502 w 1789"/>
                <a:gd name="T17" fmla="*/ 7 h 931"/>
                <a:gd name="T18" fmla="*/ 17 w 1789"/>
                <a:gd name="T19" fmla="*/ 588 h 931"/>
                <a:gd name="T20" fmla="*/ 190 w 1789"/>
                <a:gd name="T21" fmla="*/ 850 h 931"/>
                <a:gd name="T22" fmla="*/ 861 w 1789"/>
                <a:gd name="T23" fmla="*/ 931 h 931"/>
                <a:gd name="T24" fmla="*/ 1590 w 1789"/>
                <a:gd name="T25" fmla="*/ 849 h 931"/>
                <a:gd name="T26" fmla="*/ 1771 w 1789"/>
                <a:gd name="T27" fmla="*/ 586 h 931"/>
                <a:gd name="T28" fmla="*/ 1286 w 1789"/>
                <a:gd name="T29" fmla="*/ 7 h 931"/>
                <a:gd name="T30" fmla="*/ 1568 w 1789"/>
                <a:gd name="T31" fmla="*/ 752 h 931"/>
                <a:gd name="T32" fmla="*/ 861 w 1789"/>
                <a:gd name="T33" fmla="*/ 831 h 931"/>
                <a:gd name="T34" fmla="*/ 215 w 1789"/>
                <a:gd name="T35" fmla="*/ 753 h 931"/>
                <a:gd name="T36" fmla="*/ 116 w 1789"/>
                <a:gd name="T37" fmla="*/ 602 h 931"/>
                <a:gd name="T38" fmla="*/ 502 w 1789"/>
                <a:gd name="T39" fmla="*/ 114 h 931"/>
                <a:gd name="T40" fmla="*/ 854 w 1789"/>
                <a:gd name="T41" fmla="*/ 557 h 931"/>
                <a:gd name="T42" fmla="*/ 872 w 1789"/>
                <a:gd name="T43" fmla="*/ 572 h 931"/>
                <a:gd name="T44" fmla="*/ 872 w 1789"/>
                <a:gd name="T45" fmla="*/ 572 h 931"/>
                <a:gd name="T46" fmla="*/ 877 w 1789"/>
                <a:gd name="T47" fmla="*/ 574 h 931"/>
                <a:gd name="T48" fmla="*/ 878 w 1789"/>
                <a:gd name="T49" fmla="*/ 574 h 931"/>
                <a:gd name="T50" fmla="*/ 883 w 1789"/>
                <a:gd name="T51" fmla="*/ 576 h 931"/>
                <a:gd name="T52" fmla="*/ 883 w 1789"/>
                <a:gd name="T53" fmla="*/ 576 h 931"/>
                <a:gd name="T54" fmla="*/ 888 w 1789"/>
                <a:gd name="T55" fmla="*/ 577 h 931"/>
                <a:gd name="T56" fmla="*/ 888 w 1789"/>
                <a:gd name="T57" fmla="*/ 577 h 931"/>
                <a:gd name="T58" fmla="*/ 894 w 1789"/>
                <a:gd name="T59" fmla="*/ 577 h 931"/>
                <a:gd name="T60" fmla="*/ 894 w 1789"/>
                <a:gd name="T61" fmla="*/ 577 h 931"/>
                <a:gd name="T62" fmla="*/ 894 w 1789"/>
                <a:gd name="T63" fmla="*/ 577 h 931"/>
                <a:gd name="T64" fmla="*/ 894 w 1789"/>
                <a:gd name="T65" fmla="*/ 577 h 931"/>
                <a:gd name="T66" fmla="*/ 895 w 1789"/>
                <a:gd name="T67" fmla="*/ 577 h 931"/>
                <a:gd name="T68" fmla="*/ 899 w 1789"/>
                <a:gd name="T69" fmla="*/ 577 h 931"/>
                <a:gd name="T70" fmla="*/ 902 w 1789"/>
                <a:gd name="T71" fmla="*/ 576 h 931"/>
                <a:gd name="T72" fmla="*/ 905 w 1789"/>
                <a:gd name="T73" fmla="*/ 576 h 931"/>
                <a:gd name="T74" fmla="*/ 907 w 1789"/>
                <a:gd name="T75" fmla="*/ 575 h 931"/>
                <a:gd name="T76" fmla="*/ 910 w 1789"/>
                <a:gd name="T77" fmla="*/ 575 h 931"/>
                <a:gd name="T78" fmla="*/ 912 w 1789"/>
                <a:gd name="T79" fmla="*/ 574 h 931"/>
                <a:gd name="T80" fmla="*/ 914 w 1789"/>
                <a:gd name="T81" fmla="*/ 573 h 931"/>
                <a:gd name="T82" fmla="*/ 917 w 1789"/>
                <a:gd name="T83" fmla="*/ 571 h 931"/>
                <a:gd name="T84" fmla="*/ 919 w 1789"/>
                <a:gd name="T85" fmla="*/ 570 h 931"/>
                <a:gd name="T86" fmla="*/ 922 w 1789"/>
                <a:gd name="T87" fmla="*/ 569 h 931"/>
                <a:gd name="T88" fmla="*/ 922 w 1789"/>
                <a:gd name="T89" fmla="*/ 568 h 931"/>
                <a:gd name="T90" fmla="*/ 933 w 1789"/>
                <a:gd name="T91" fmla="*/ 558 h 931"/>
                <a:gd name="T92" fmla="*/ 1287 w 1789"/>
                <a:gd name="T93" fmla="*/ 114 h 931"/>
                <a:gd name="T94" fmla="*/ 1672 w 1789"/>
                <a:gd name="T95" fmla="*/ 600 h 931"/>
                <a:gd name="T96" fmla="*/ 1568 w 1789"/>
                <a:gd name="T97" fmla="*/ 75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9" h="931">
                  <a:moveTo>
                    <a:pt x="1286" y="7"/>
                  </a:moveTo>
                  <a:cubicBezTo>
                    <a:pt x="1266" y="0"/>
                    <a:pt x="1244" y="7"/>
                    <a:pt x="1231" y="23"/>
                  </a:cubicBezTo>
                  <a:cubicBezTo>
                    <a:pt x="944" y="384"/>
                    <a:pt x="944" y="384"/>
                    <a:pt x="944" y="384"/>
                  </a:cubicBezTo>
                  <a:cubicBezTo>
                    <a:pt x="944" y="156"/>
                    <a:pt x="944" y="156"/>
                    <a:pt x="944" y="156"/>
                  </a:cubicBezTo>
                  <a:cubicBezTo>
                    <a:pt x="944" y="129"/>
                    <a:pt x="922" y="106"/>
                    <a:pt x="894" y="106"/>
                  </a:cubicBezTo>
                  <a:cubicBezTo>
                    <a:pt x="866" y="106"/>
                    <a:pt x="844" y="129"/>
                    <a:pt x="844" y="156"/>
                  </a:cubicBezTo>
                  <a:cubicBezTo>
                    <a:pt x="844" y="384"/>
                    <a:pt x="844" y="384"/>
                    <a:pt x="844" y="384"/>
                  </a:cubicBezTo>
                  <a:cubicBezTo>
                    <a:pt x="557" y="23"/>
                    <a:pt x="557" y="23"/>
                    <a:pt x="557" y="23"/>
                  </a:cubicBezTo>
                  <a:cubicBezTo>
                    <a:pt x="544" y="7"/>
                    <a:pt x="522" y="0"/>
                    <a:pt x="502" y="7"/>
                  </a:cubicBezTo>
                  <a:cubicBezTo>
                    <a:pt x="132" y="133"/>
                    <a:pt x="39" y="425"/>
                    <a:pt x="17" y="588"/>
                  </a:cubicBezTo>
                  <a:cubicBezTo>
                    <a:pt x="0" y="707"/>
                    <a:pt x="75" y="820"/>
                    <a:pt x="190" y="850"/>
                  </a:cubicBezTo>
                  <a:cubicBezTo>
                    <a:pt x="398" y="904"/>
                    <a:pt x="624" y="931"/>
                    <a:pt x="861" y="931"/>
                  </a:cubicBezTo>
                  <a:cubicBezTo>
                    <a:pt x="1187" y="931"/>
                    <a:pt x="1458" y="880"/>
                    <a:pt x="1590" y="849"/>
                  </a:cubicBezTo>
                  <a:cubicBezTo>
                    <a:pt x="1711" y="822"/>
                    <a:pt x="1789" y="708"/>
                    <a:pt x="1771" y="586"/>
                  </a:cubicBezTo>
                  <a:cubicBezTo>
                    <a:pt x="1748" y="423"/>
                    <a:pt x="1655" y="132"/>
                    <a:pt x="1286" y="7"/>
                  </a:cubicBezTo>
                  <a:close/>
                  <a:moveTo>
                    <a:pt x="1568" y="752"/>
                  </a:moveTo>
                  <a:cubicBezTo>
                    <a:pt x="1439" y="782"/>
                    <a:pt x="1177" y="831"/>
                    <a:pt x="861" y="831"/>
                  </a:cubicBezTo>
                  <a:cubicBezTo>
                    <a:pt x="632" y="831"/>
                    <a:pt x="415" y="805"/>
                    <a:pt x="215" y="753"/>
                  </a:cubicBezTo>
                  <a:cubicBezTo>
                    <a:pt x="149" y="736"/>
                    <a:pt x="106" y="671"/>
                    <a:pt x="116" y="602"/>
                  </a:cubicBezTo>
                  <a:cubicBezTo>
                    <a:pt x="134" y="466"/>
                    <a:pt x="210" y="228"/>
                    <a:pt x="502" y="114"/>
                  </a:cubicBezTo>
                  <a:cubicBezTo>
                    <a:pt x="854" y="557"/>
                    <a:pt x="854" y="557"/>
                    <a:pt x="854" y="557"/>
                  </a:cubicBezTo>
                  <a:cubicBezTo>
                    <a:pt x="859" y="563"/>
                    <a:pt x="865" y="569"/>
                    <a:pt x="872" y="572"/>
                  </a:cubicBezTo>
                  <a:cubicBezTo>
                    <a:pt x="872" y="572"/>
                    <a:pt x="872" y="572"/>
                    <a:pt x="872" y="572"/>
                  </a:cubicBezTo>
                  <a:cubicBezTo>
                    <a:pt x="874" y="573"/>
                    <a:pt x="876" y="574"/>
                    <a:pt x="877" y="574"/>
                  </a:cubicBezTo>
                  <a:cubicBezTo>
                    <a:pt x="877" y="574"/>
                    <a:pt x="878" y="574"/>
                    <a:pt x="878" y="574"/>
                  </a:cubicBezTo>
                  <a:cubicBezTo>
                    <a:pt x="879" y="575"/>
                    <a:pt x="881" y="575"/>
                    <a:pt x="883" y="576"/>
                  </a:cubicBezTo>
                  <a:cubicBezTo>
                    <a:pt x="883" y="576"/>
                    <a:pt x="883" y="576"/>
                    <a:pt x="883" y="576"/>
                  </a:cubicBezTo>
                  <a:cubicBezTo>
                    <a:pt x="885" y="576"/>
                    <a:pt x="886" y="576"/>
                    <a:pt x="888" y="577"/>
                  </a:cubicBezTo>
                  <a:cubicBezTo>
                    <a:pt x="888" y="577"/>
                    <a:pt x="888" y="577"/>
                    <a:pt x="888" y="577"/>
                  </a:cubicBezTo>
                  <a:cubicBezTo>
                    <a:pt x="890" y="577"/>
                    <a:pt x="892" y="577"/>
                    <a:pt x="894" y="577"/>
                  </a:cubicBezTo>
                  <a:cubicBezTo>
                    <a:pt x="894" y="577"/>
                    <a:pt x="894" y="577"/>
                    <a:pt x="894" y="577"/>
                  </a:cubicBezTo>
                  <a:cubicBezTo>
                    <a:pt x="894" y="577"/>
                    <a:pt x="894" y="577"/>
                    <a:pt x="894" y="577"/>
                  </a:cubicBezTo>
                  <a:cubicBezTo>
                    <a:pt x="894" y="577"/>
                    <a:pt x="894" y="577"/>
                    <a:pt x="894" y="577"/>
                  </a:cubicBezTo>
                  <a:cubicBezTo>
                    <a:pt x="894" y="577"/>
                    <a:pt x="895" y="577"/>
                    <a:pt x="895" y="577"/>
                  </a:cubicBezTo>
                  <a:cubicBezTo>
                    <a:pt x="896" y="577"/>
                    <a:pt x="898" y="577"/>
                    <a:pt x="899" y="577"/>
                  </a:cubicBezTo>
                  <a:cubicBezTo>
                    <a:pt x="900" y="577"/>
                    <a:pt x="901" y="577"/>
                    <a:pt x="902" y="576"/>
                  </a:cubicBezTo>
                  <a:cubicBezTo>
                    <a:pt x="903" y="576"/>
                    <a:pt x="904" y="576"/>
                    <a:pt x="905" y="576"/>
                  </a:cubicBezTo>
                  <a:cubicBezTo>
                    <a:pt x="905" y="576"/>
                    <a:pt x="906" y="575"/>
                    <a:pt x="907" y="575"/>
                  </a:cubicBezTo>
                  <a:cubicBezTo>
                    <a:pt x="908" y="575"/>
                    <a:pt x="909" y="575"/>
                    <a:pt x="910" y="575"/>
                  </a:cubicBezTo>
                  <a:cubicBezTo>
                    <a:pt x="911" y="574"/>
                    <a:pt x="911" y="574"/>
                    <a:pt x="912" y="574"/>
                  </a:cubicBezTo>
                  <a:cubicBezTo>
                    <a:pt x="913" y="573"/>
                    <a:pt x="914" y="573"/>
                    <a:pt x="914" y="573"/>
                  </a:cubicBezTo>
                  <a:cubicBezTo>
                    <a:pt x="915" y="572"/>
                    <a:pt x="916" y="572"/>
                    <a:pt x="917" y="571"/>
                  </a:cubicBezTo>
                  <a:cubicBezTo>
                    <a:pt x="918" y="571"/>
                    <a:pt x="918" y="571"/>
                    <a:pt x="919" y="570"/>
                  </a:cubicBezTo>
                  <a:cubicBezTo>
                    <a:pt x="920" y="570"/>
                    <a:pt x="921" y="569"/>
                    <a:pt x="922" y="569"/>
                  </a:cubicBezTo>
                  <a:cubicBezTo>
                    <a:pt x="922" y="568"/>
                    <a:pt x="922" y="568"/>
                    <a:pt x="922" y="568"/>
                  </a:cubicBezTo>
                  <a:cubicBezTo>
                    <a:pt x="926" y="565"/>
                    <a:pt x="930" y="562"/>
                    <a:pt x="933" y="558"/>
                  </a:cubicBezTo>
                  <a:cubicBezTo>
                    <a:pt x="1287" y="114"/>
                    <a:pt x="1287" y="114"/>
                    <a:pt x="1287" y="114"/>
                  </a:cubicBezTo>
                  <a:cubicBezTo>
                    <a:pt x="1578" y="227"/>
                    <a:pt x="1653" y="465"/>
                    <a:pt x="1672" y="600"/>
                  </a:cubicBezTo>
                  <a:cubicBezTo>
                    <a:pt x="1682" y="671"/>
                    <a:pt x="1637" y="736"/>
                    <a:pt x="1568" y="75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9" name="Freeform 27">
              <a:extLst>
                <a:ext uri="{FF2B5EF4-FFF2-40B4-BE49-F238E27FC236}">
                  <a16:creationId xmlns:a16="http://schemas.microsoft.com/office/drawing/2014/main" id="{F1D404F9-FDAA-E73A-E9AD-55EDD74F591E}"/>
                </a:ext>
              </a:extLst>
            </p:cNvPr>
            <p:cNvSpPr>
              <a:spLocks/>
            </p:cNvSpPr>
            <p:nvPr/>
          </p:nvSpPr>
          <p:spPr bwMode="auto">
            <a:xfrm>
              <a:off x="4152" y="2717"/>
              <a:ext cx="630" cy="143"/>
            </a:xfrm>
            <a:custGeom>
              <a:avLst/>
              <a:gdLst>
                <a:gd name="T0" fmla="*/ 392 w 442"/>
                <a:gd name="T1" fmla="*/ 0 h 100"/>
                <a:gd name="T2" fmla="*/ 50 w 442"/>
                <a:gd name="T3" fmla="*/ 0 h 100"/>
                <a:gd name="T4" fmla="*/ 0 w 442"/>
                <a:gd name="T5" fmla="*/ 50 h 100"/>
                <a:gd name="T6" fmla="*/ 50 w 442"/>
                <a:gd name="T7" fmla="*/ 100 h 100"/>
                <a:gd name="T8" fmla="*/ 392 w 442"/>
                <a:gd name="T9" fmla="*/ 100 h 100"/>
                <a:gd name="T10" fmla="*/ 442 w 442"/>
                <a:gd name="T11" fmla="*/ 50 h 100"/>
                <a:gd name="T12" fmla="*/ 392 w 44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42" h="100">
                  <a:moveTo>
                    <a:pt x="392" y="0"/>
                  </a:moveTo>
                  <a:cubicBezTo>
                    <a:pt x="50" y="0"/>
                    <a:pt x="50" y="0"/>
                    <a:pt x="50" y="0"/>
                  </a:cubicBezTo>
                  <a:cubicBezTo>
                    <a:pt x="22" y="0"/>
                    <a:pt x="0" y="22"/>
                    <a:pt x="0" y="50"/>
                  </a:cubicBezTo>
                  <a:cubicBezTo>
                    <a:pt x="0" y="77"/>
                    <a:pt x="22" y="100"/>
                    <a:pt x="50" y="100"/>
                  </a:cubicBezTo>
                  <a:cubicBezTo>
                    <a:pt x="392" y="100"/>
                    <a:pt x="392" y="100"/>
                    <a:pt x="392" y="100"/>
                  </a:cubicBezTo>
                  <a:cubicBezTo>
                    <a:pt x="419" y="100"/>
                    <a:pt x="442" y="77"/>
                    <a:pt x="442" y="50"/>
                  </a:cubicBezTo>
                  <a:cubicBezTo>
                    <a:pt x="442" y="22"/>
                    <a:pt x="419" y="0"/>
                    <a:pt x="39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0" name="Freeform 28">
              <a:extLst>
                <a:ext uri="{FF2B5EF4-FFF2-40B4-BE49-F238E27FC236}">
                  <a16:creationId xmlns:a16="http://schemas.microsoft.com/office/drawing/2014/main" id="{CC7164BD-C22A-7506-D3A2-3DA8F1CA7E1B}"/>
                </a:ext>
              </a:extLst>
            </p:cNvPr>
            <p:cNvSpPr>
              <a:spLocks/>
            </p:cNvSpPr>
            <p:nvPr/>
          </p:nvSpPr>
          <p:spPr bwMode="auto">
            <a:xfrm>
              <a:off x="1477" y="1071"/>
              <a:ext cx="1551" cy="897"/>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1" name="Freeform 29">
              <a:extLst>
                <a:ext uri="{FF2B5EF4-FFF2-40B4-BE49-F238E27FC236}">
                  <a16:creationId xmlns:a16="http://schemas.microsoft.com/office/drawing/2014/main" id="{C6F9CCF2-719A-EB70-58B9-4955323EF1E3}"/>
                </a:ext>
              </a:extLst>
            </p:cNvPr>
            <p:cNvSpPr>
              <a:spLocks noEditPoints="1"/>
            </p:cNvSpPr>
            <p:nvPr/>
          </p:nvSpPr>
          <p:spPr bwMode="auto">
            <a:xfrm>
              <a:off x="1829" y="0"/>
              <a:ext cx="976" cy="1062"/>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2" name="Freeform 30">
              <a:extLst>
                <a:ext uri="{FF2B5EF4-FFF2-40B4-BE49-F238E27FC236}">
                  <a16:creationId xmlns:a16="http://schemas.microsoft.com/office/drawing/2014/main" id="{EA01CFEF-ABA2-5C44-7382-7FE57BF3D4B7}"/>
                </a:ext>
              </a:extLst>
            </p:cNvPr>
            <p:cNvSpPr>
              <a:spLocks/>
            </p:cNvSpPr>
            <p:nvPr/>
          </p:nvSpPr>
          <p:spPr bwMode="auto">
            <a:xfrm>
              <a:off x="4654" y="1071"/>
              <a:ext cx="1549" cy="897"/>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3" name="Freeform 31">
              <a:extLst>
                <a:ext uri="{FF2B5EF4-FFF2-40B4-BE49-F238E27FC236}">
                  <a16:creationId xmlns:a16="http://schemas.microsoft.com/office/drawing/2014/main" id="{B175B1FC-756B-DF77-2F38-35A2C64F8FB0}"/>
                </a:ext>
              </a:extLst>
            </p:cNvPr>
            <p:cNvSpPr>
              <a:spLocks noEditPoints="1"/>
            </p:cNvSpPr>
            <p:nvPr/>
          </p:nvSpPr>
          <p:spPr bwMode="auto">
            <a:xfrm>
              <a:off x="4875" y="0"/>
              <a:ext cx="976" cy="1062"/>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 name="Freeform 32">
              <a:extLst>
                <a:ext uri="{FF2B5EF4-FFF2-40B4-BE49-F238E27FC236}">
                  <a16:creationId xmlns:a16="http://schemas.microsoft.com/office/drawing/2014/main" id="{4BAD9174-BF4C-679B-326B-94305D0E1998}"/>
                </a:ext>
              </a:extLst>
            </p:cNvPr>
            <p:cNvSpPr>
              <a:spLocks/>
            </p:cNvSpPr>
            <p:nvPr/>
          </p:nvSpPr>
          <p:spPr bwMode="auto">
            <a:xfrm>
              <a:off x="2607" y="3753"/>
              <a:ext cx="264" cy="389"/>
            </a:xfrm>
            <a:custGeom>
              <a:avLst/>
              <a:gdLst>
                <a:gd name="T0" fmla="*/ 171 w 185"/>
                <a:gd name="T1" fmla="*/ 153 h 273"/>
                <a:gd name="T2" fmla="*/ 151 w 185"/>
                <a:gd name="T3" fmla="*/ 133 h 273"/>
                <a:gd name="T4" fmla="*/ 118 w 185"/>
                <a:gd name="T5" fmla="*/ 107 h 273"/>
                <a:gd name="T6" fmla="*/ 90 w 185"/>
                <a:gd name="T7" fmla="*/ 84 h 273"/>
                <a:gd name="T8" fmla="*/ 82 w 185"/>
                <a:gd name="T9" fmla="*/ 65 h 273"/>
                <a:gd name="T10" fmla="*/ 91 w 185"/>
                <a:gd name="T11" fmla="*/ 47 h 273"/>
                <a:gd name="T12" fmla="*/ 114 w 185"/>
                <a:gd name="T13" fmla="*/ 39 h 273"/>
                <a:gd name="T14" fmla="*/ 158 w 185"/>
                <a:gd name="T15" fmla="*/ 54 h 273"/>
                <a:gd name="T16" fmla="*/ 178 w 185"/>
                <a:gd name="T17" fmla="*/ 21 h 273"/>
                <a:gd name="T18" fmla="*/ 143 w 185"/>
                <a:gd name="T19" fmla="*/ 5 h 273"/>
                <a:gd name="T20" fmla="*/ 104 w 185"/>
                <a:gd name="T21" fmla="*/ 0 h 273"/>
                <a:gd name="T22" fmla="*/ 68 w 185"/>
                <a:gd name="T23" fmla="*/ 5 h 273"/>
                <a:gd name="T24" fmla="*/ 40 w 185"/>
                <a:gd name="T25" fmla="*/ 20 h 273"/>
                <a:gd name="T26" fmla="*/ 22 w 185"/>
                <a:gd name="T27" fmla="*/ 43 h 273"/>
                <a:gd name="T28" fmla="*/ 15 w 185"/>
                <a:gd name="T29" fmla="*/ 72 h 273"/>
                <a:gd name="T30" fmla="*/ 20 w 185"/>
                <a:gd name="T31" fmla="*/ 97 h 273"/>
                <a:gd name="T32" fmla="*/ 33 w 185"/>
                <a:gd name="T33" fmla="*/ 117 h 273"/>
                <a:gd name="T34" fmla="*/ 51 w 185"/>
                <a:gd name="T35" fmla="*/ 134 h 273"/>
                <a:gd name="T36" fmla="*/ 71 w 185"/>
                <a:gd name="T37" fmla="*/ 149 h 273"/>
                <a:gd name="T38" fmla="*/ 93 w 185"/>
                <a:gd name="T39" fmla="*/ 165 h 273"/>
                <a:gd name="T40" fmla="*/ 107 w 185"/>
                <a:gd name="T41" fmla="*/ 178 h 273"/>
                <a:gd name="T42" fmla="*/ 114 w 185"/>
                <a:gd name="T43" fmla="*/ 189 h 273"/>
                <a:gd name="T44" fmla="*/ 115 w 185"/>
                <a:gd name="T45" fmla="*/ 201 h 273"/>
                <a:gd name="T46" fmla="*/ 105 w 185"/>
                <a:gd name="T47" fmla="*/ 224 h 273"/>
                <a:gd name="T48" fmla="*/ 78 w 185"/>
                <a:gd name="T49" fmla="*/ 233 h 273"/>
                <a:gd name="T50" fmla="*/ 52 w 185"/>
                <a:gd name="T51" fmla="*/ 226 h 273"/>
                <a:gd name="T52" fmla="*/ 23 w 185"/>
                <a:gd name="T53" fmla="*/ 207 h 273"/>
                <a:gd name="T54" fmla="*/ 0 w 185"/>
                <a:gd name="T55" fmla="*/ 243 h 273"/>
                <a:gd name="T56" fmla="*/ 41 w 185"/>
                <a:gd name="T57" fmla="*/ 266 h 273"/>
                <a:gd name="T58" fmla="*/ 87 w 185"/>
                <a:gd name="T59" fmla="*/ 273 h 273"/>
                <a:gd name="T60" fmla="*/ 126 w 185"/>
                <a:gd name="T61" fmla="*/ 268 h 273"/>
                <a:gd name="T62" fmla="*/ 157 w 185"/>
                <a:gd name="T63" fmla="*/ 252 h 273"/>
                <a:gd name="T64" fmla="*/ 177 w 185"/>
                <a:gd name="T65" fmla="*/ 227 h 273"/>
                <a:gd name="T66" fmla="*/ 185 w 185"/>
                <a:gd name="T67" fmla="*/ 195 h 273"/>
                <a:gd name="T68" fmla="*/ 182 w 185"/>
                <a:gd name="T69" fmla="*/ 173 h 273"/>
                <a:gd name="T70" fmla="*/ 171 w 185"/>
                <a:gd name="T71" fmla="*/ 15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273">
                  <a:moveTo>
                    <a:pt x="171" y="153"/>
                  </a:moveTo>
                  <a:cubicBezTo>
                    <a:pt x="166" y="147"/>
                    <a:pt x="159" y="140"/>
                    <a:pt x="151" y="133"/>
                  </a:cubicBezTo>
                  <a:cubicBezTo>
                    <a:pt x="142" y="126"/>
                    <a:pt x="131" y="117"/>
                    <a:pt x="118" y="107"/>
                  </a:cubicBezTo>
                  <a:cubicBezTo>
                    <a:pt x="105" y="97"/>
                    <a:pt x="95" y="89"/>
                    <a:pt x="90" y="84"/>
                  </a:cubicBezTo>
                  <a:cubicBezTo>
                    <a:pt x="85" y="78"/>
                    <a:pt x="82" y="72"/>
                    <a:pt x="82" y="65"/>
                  </a:cubicBezTo>
                  <a:cubicBezTo>
                    <a:pt x="82" y="58"/>
                    <a:pt x="85" y="52"/>
                    <a:pt x="91" y="47"/>
                  </a:cubicBezTo>
                  <a:cubicBezTo>
                    <a:pt x="97" y="42"/>
                    <a:pt x="105" y="39"/>
                    <a:pt x="114" y="39"/>
                  </a:cubicBezTo>
                  <a:cubicBezTo>
                    <a:pt x="129" y="39"/>
                    <a:pt x="144" y="44"/>
                    <a:pt x="158" y="54"/>
                  </a:cubicBezTo>
                  <a:cubicBezTo>
                    <a:pt x="178" y="21"/>
                    <a:pt x="178" y="21"/>
                    <a:pt x="178" y="21"/>
                  </a:cubicBezTo>
                  <a:cubicBezTo>
                    <a:pt x="168" y="14"/>
                    <a:pt x="156" y="9"/>
                    <a:pt x="143" y="5"/>
                  </a:cubicBezTo>
                  <a:cubicBezTo>
                    <a:pt x="130" y="2"/>
                    <a:pt x="117" y="0"/>
                    <a:pt x="104" y="0"/>
                  </a:cubicBezTo>
                  <a:cubicBezTo>
                    <a:pt x="91" y="0"/>
                    <a:pt x="79" y="2"/>
                    <a:pt x="68" y="5"/>
                  </a:cubicBezTo>
                  <a:cubicBezTo>
                    <a:pt x="57" y="9"/>
                    <a:pt x="48" y="14"/>
                    <a:pt x="40" y="20"/>
                  </a:cubicBezTo>
                  <a:cubicBezTo>
                    <a:pt x="32" y="26"/>
                    <a:pt x="26" y="34"/>
                    <a:pt x="22" y="43"/>
                  </a:cubicBezTo>
                  <a:cubicBezTo>
                    <a:pt x="17" y="51"/>
                    <a:pt x="15" y="61"/>
                    <a:pt x="15" y="72"/>
                  </a:cubicBezTo>
                  <a:cubicBezTo>
                    <a:pt x="15" y="81"/>
                    <a:pt x="16" y="90"/>
                    <a:pt x="20" y="97"/>
                  </a:cubicBezTo>
                  <a:cubicBezTo>
                    <a:pt x="23" y="104"/>
                    <a:pt x="27" y="111"/>
                    <a:pt x="33" y="117"/>
                  </a:cubicBezTo>
                  <a:cubicBezTo>
                    <a:pt x="38" y="123"/>
                    <a:pt x="44" y="128"/>
                    <a:pt x="51" y="134"/>
                  </a:cubicBezTo>
                  <a:cubicBezTo>
                    <a:pt x="57" y="139"/>
                    <a:pt x="64" y="144"/>
                    <a:pt x="71" y="149"/>
                  </a:cubicBezTo>
                  <a:cubicBezTo>
                    <a:pt x="80" y="155"/>
                    <a:pt x="87" y="161"/>
                    <a:pt x="93" y="165"/>
                  </a:cubicBezTo>
                  <a:cubicBezTo>
                    <a:pt x="99" y="170"/>
                    <a:pt x="103" y="174"/>
                    <a:pt x="107" y="178"/>
                  </a:cubicBezTo>
                  <a:cubicBezTo>
                    <a:pt x="110" y="182"/>
                    <a:pt x="112" y="186"/>
                    <a:pt x="114" y="189"/>
                  </a:cubicBezTo>
                  <a:cubicBezTo>
                    <a:pt x="115" y="193"/>
                    <a:pt x="115" y="197"/>
                    <a:pt x="115" y="201"/>
                  </a:cubicBezTo>
                  <a:cubicBezTo>
                    <a:pt x="115" y="211"/>
                    <a:pt x="112" y="218"/>
                    <a:pt x="105" y="224"/>
                  </a:cubicBezTo>
                  <a:cubicBezTo>
                    <a:pt x="98" y="230"/>
                    <a:pt x="89" y="233"/>
                    <a:pt x="78" y="233"/>
                  </a:cubicBezTo>
                  <a:cubicBezTo>
                    <a:pt x="69" y="233"/>
                    <a:pt x="60" y="231"/>
                    <a:pt x="52" y="226"/>
                  </a:cubicBezTo>
                  <a:cubicBezTo>
                    <a:pt x="43" y="222"/>
                    <a:pt x="33" y="216"/>
                    <a:pt x="23" y="207"/>
                  </a:cubicBezTo>
                  <a:cubicBezTo>
                    <a:pt x="0" y="243"/>
                    <a:pt x="0" y="243"/>
                    <a:pt x="0" y="243"/>
                  </a:cubicBezTo>
                  <a:cubicBezTo>
                    <a:pt x="14" y="254"/>
                    <a:pt x="27" y="262"/>
                    <a:pt x="41" y="266"/>
                  </a:cubicBezTo>
                  <a:cubicBezTo>
                    <a:pt x="54" y="271"/>
                    <a:pt x="70" y="273"/>
                    <a:pt x="87" y="273"/>
                  </a:cubicBezTo>
                  <a:cubicBezTo>
                    <a:pt x="101" y="273"/>
                    <a:pt x="114" y="271"/>
                    <a:pt x="126" y="268"/>
                  </a:cubicBezTo>
                  <a:cubicBezTo>
                    <a:pt x="138" y="264"/>
                    <a:pt x="148" y="258"/>
                    <a:pt x="157" y="252"/>
                  </a:cubicBezTo>
                  <a:cubicBezTo>
                    <a:pt x="166" y="245"/>
                    <a:pt x="173" y="237"/>
                    <a:pt x="177" y="227"/>
                  </a:cubicBezTo>
                  <a:cubicBezTo>
                    <a:pt x="182" y="217"/>
                    <a:pt x="185" y="206"/>
                    <a:pt x="185" y="195"/>
                  </a:cubicBezTo>
                  <a:cubicBezTo>
                    <a:pt x="185" y="187"/>
                    <a:pt x="184" y="180"/>
                    <a:pt x="182" y="173"/>
                  </a:cubicBezTo>
                  <a:cubicBezTo>
                    <a:pt x="180" y="166"/>
                    <a:pt x="176" y="160"/>
                    <a:pt x="171" y="15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5" name="Freeform 33">
              <a:extLst>
                <a:ext uri="{FF2B5EF4-FFF2-40B4-BE49-F238E27FC236}">
                  <a16:creationId xmlns:a16="http://schemas.microsoft.com/office/drawing/2014/main" id="{4DD66929-F314-FC9C-36BB-7962AE8199B3}"/>
                </a:ext>
              </a:extLst>
            </p:cNvPr>
            <p:cNvSpPr>
              <a:spLocks noEditPoints="1"/>
            </p:cNvSpPr>
            <p:nvPr/>
          </p:nvSpPr>
          <p:spPr bwMode="auto">
            <a:xfrm>
              <a:off x="2915" y="3753"/>
              <a:ext cx="388" cy="566"/>
            </a:xfrm>
            <a:custGeom>
              <a:avLst/>
              <a:gdLst>
                <a:gd name="T0" fmla="*/ 240 w 272"/>
                <a:gd name="T1" fmla="*/ 37 h 397"/>
                <a:gd name="T2" fmla="*/ 203 w 272"/>
                <a:gd name="T3" fmla="*/ 10 h 397"/>
                <a:gd name="T4" fmla="*/ 157 w 272"/>
                <a:gd name="T5" fmla="*/ 0 h 397"/>
                <a:gd name="T6" fmla="*/ 107 w 272"/>
                <a:gd name="T7" fmla="*/ 11 h 397"/>
                <a:gd name="T8" fmla="*/ 67 w 272"/>
                <a:gd name="T9" fmla="*/ 44 h 397"/>
                <a:gd name="T10" fmla="*/ 67 w 272"/>
                <a:gd name="T11" fmla="*/ 6 h 397"/>
                <a:gd name="T12" fmla="*/ 0 w 272"/>
                <a:gd name="T13" fmla="*/ 6 h 397"/>
                <a:gd name="T14" fmla="*/ 0 w 272"/>
                <a:gd name="T15" fmla="*/ 397 h 397"/>
                <a:gd name="T16" fmla="*/ 67 w 272"/>
                <a:gd name="T17" fmla="*/ 397 h 397"/>
                <a:gd name="T18" fmla="*/ 67 w 272"/>
                <a:gd name="T19" fmla="*/ 232 h 397"/>
                <a:gd name="T20" fmla="*/ 86 w 272"/>
                <a:gd name="T21" fmla="*/ 251 h 397"/>
                <a:gd name="T22" fmla="*/ 105 w 272"/>
                <a:gd name="T23" fmla="*/ 264 h 397"/>
                <a:gd name="T24" fmla="*/ 125 w 272"/>
                <a:gd name="T25" fmla="*/ 271 h 397"/>
                <a:gd name="T26" fmla="*/ 147 w 272"/>
                <a:gd name="T27" fmla="*/ 273 h 397"/>
                <a:gd name="T28" fmla="*/ 197 w 272"/>
                <a:gd name="T29" fmla="*/ 263 h 397"/>
                <a:gd name="T30" fmla="*/ 237 w 272"/>
                <a:gd name="T31" fmla="*/ 233 h 397"/>
                <a:gd name="T32" fmla="*/ 263 w 272"/>
                <a:gd name="T33" fmla="*/ 187 h 397"/>
                <a:gd name="T34" fmla="*/ 272 w 272"/>
                <a:gd name="T35" fmla="*/ 131 h 397"/>
                <a:gd name="T36" fmla="*/ 264 w 272"/>
                <a:gd name="T37" fmla="*/ 78 h 397"/>
                <a:gd name="T38" fmla="*/ 240 w 272"/>
                <a:gd name="T39" fmla="*/ 37 h 397"/>
                <a:gd name="T40" fmla="*/ 196 w 272"/>
                <a:gd name="T41" fmla="*/ 166 h 397"/>
                <a:gd name="T42" fmla="*/ 185 w 272"/>
                <a:gd name="T43" fmla="*/ 199 h 397"/>
                <a:gd name="T44" fmla="*/ 165 w 272"/>
                <a:gd name="T45" fmla="*/ 223 h 397"/>
                <a:gd name="T46" fmla="*/ 134 w 272"/>
                <a:gd name="T47" fmla="*/ 233 h 397"/>
                <a:gd name="T48" fmla="*/ 85 w 272"/>
                <a:gd name="T49" fmla="*/ 208 h 397"/>
                <a:gd name="T50" fmla="*/ 66 w 272"/>
                <a:gd name="T51" fmla="*/ 139 h 397"/>
                <a:gd name="T52" fmla="*/ 85 w 272"/>
                <a:gd name="T53" fmla="*/ 68 h 397"/>
                <a:gd name="T54" fmla="*/ 135 w 272"/>
                <a:gd name="T55" fmla="*/ 41 h 397"/>
                <a:gd name="T56" fmla="*/ 182 w 272"/>
                <a:gd name="T57" fmla="*/ 66 h 397"/>
                <a:gd name="T58" fmla="*/ 199 w 272"/>
                <a:gd name="T59" fmla="*/ 134 h 397"/>
                <a:gd name="T60" fmla="*/ 196 w 272"/>
                <a:gd name="T61" fmla="*/ 16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2" h="397">
                  <a:moveTo>
                    <a:pt x="240" y="37"/>
                  </a:moveTo>
                  <a:cubicBezTo>
                    <a:pt x="230" y="25"/>
                    <a:pt x="218" y="16"/>
                    <a:pt x="203" y="10"/>
                  </a:cubicBezTo>
                  <a:cubicBezTo>
                    <a:pt x="189" y="3"/>
                    <a:pt x="174" y="0"/>
                    <a:pt x="157" y="0"/>
                  </a:cubicBezTo>
                  <a:cubicBezTo>
                    <a:pt x="138" y="0"/>
                    <a:pt x="121" y="4"/>
                    <a:pt x="107" y="11"/>
                  </a:cubicBezTo>
                  <a:cubicBezTo>
                    <a:pt x="93" y="18"/>
                    <a:pt x="80" y="29"/>
                    <a:pt x="67" y="44"/>
                  </a:cubicBezTo>
                  <a:cubicBezTo>
                    <a:pt x="67" y="6"/>
                    <a:pt x="67" y="6"/>
                    <a:pt x="67" y="6"/>
                  </a:cubicBezTo>
                  <a:cubicBezTo>
                    <a:pt x="0" y="6"/>
                    <a:pt x="0" y="6"/>
                    <a:pt x="0" y="6"/>
                  </a:cubicBezTo>
                  <a:cubicBezTo>
                    <a:pt x="0" y="397"/>
                    <a:pt x="0" y="397"/>
                    <a:pt x="0" y="397"/>
                  </a:cubicBezTo>
                  <a:cubicBezTo>
                    <a:pt x="67" y="397"/>
                    <a:pt x="67" y="397"/>
                    <a:pt x="67" y="397"/>
                  </a:cubicBezTo>
                  <a:cubicBezTo>
                    <a:pt x="67" y="232"/>
                    <a:pt x="67" y="232"/>
                    <a:pt x="67" y="232"/>
                  </a:cubicBezTo>
                  <a:cubicBezTo>
                    <a:pt x="74" y="240"/>
                    <a:pt x="80" y="246"/>
                    <a:pt x="86" y="251"/>
                  </a:cubicBezTo>
                  <a:cubicBezTo>
                    <a:pt x="92" y="257"/>
                    <a:pt x="98" y="261"/>
                    <a:pt x="105" y="264"/>
                  </a:cubicBezTo>
                  <a:cubicBezTo>
                    <a:pt x="111" y="267"/>
                    <a:pt x="118" y="270"/>
                    <a:pt x="125" y="271"/>
                  </a:cubicBezTo>
                  <a:cubicBezTo>
                    <a:pt x="132" y="273"/>
                    <a:pt x="139" y="273"/>
                    <a:pt x="147" y="273"/>
                  </a:cubicBezTo>
                  <a:cubicBezTo>
                    <a:pt x="165" y="273"/>
                    <a:pt x="181" y="270"/>
                    <a:pt x="197" y="263"/>
                  </a:cubicBezTo>
                  <a:cubicBezTo>
                    <a:pt x="212" y="255"/>
                    <a:pt x="225" y="245"/>
                    <a:pt x="237" y="233"/>
                  </a:cubicBezTo>
                  <a:cubicBezTo>
                    <a:pt x="248" y="220"/>
                    <a:pt x="256" y="205"/>
                    <a:pt x="263" y="187"/>
                  </a:cubicBezTo>
                  <a:cubicBezTo>
                    <a:pt x="269" y="170"/>
                    <a:pt x="272" y="151"/>
                    <a:pt x="272" y="131"/>
                  </a:cubicBezTo>
                  <a:cubicBezTo>
                    <a:pt x="272" y="111"/>
                    <a:pt x="269" y="94"/>
                    <a:pt x="264" y="78"/>
                  </a:cubicBezTo>
                  <a:cubicBezTo>
                    <a:pt x="258" y="62"/>
                    <a:pt x="250" y="48"/>
                    <a:pt x="240" y="37"/>
                  </a:cubicBezTo>
                  <a:close/>
                  <a:moveTo>
                    <a:pt x="196" y="166"/>
                  </a:moveTo>
                  <a:cubicBezTo>
                    <a:pt x="194" y="178"/>
                    <a:pt x="190" y="189"/>
                    <a:pt x="185" y="199"/>
                  </a:cubicBezTo>
                  <a:cubicBezTo>
                    <a:pt x="180" y="208"/>
                    <a:pt x="174" y="217"/>
                    <a:pt x="165" y="223"/>
                  </a:cubicBezTo>
                  <a:cubicBezTo>
                    <a:pt x="157" y="230"/>
                    <a:pt x="147" y="233"/>
                    <a:pt x="134" y="233"/>
                  </a:cubicBezTo>
                  <a:cubicBezTo>
                    <a:pt x="113" y="233"/>
                    <a:pt x="97" y="224"/>
                    <a:pt x="85" y="208"/>
                  </a:cubicBezTo>
                  <a:cubicBezTo>
                    <a:pt x="72" y="191"/>
                    <a:pt x="66" y="168"/>
                    <a:pt x="66" y="139"/>
                  </a:cubicBezTo>
                  <a:cubicBezTo>
                    <a:pt x="66" y="109"/>
                    <a:pt x="73" y="85"/>
                    <a:pt x="85" y="68"/>
                  </a:cubicBezTo>
                  <a:cubicBezTo>
                    <a:pt x="97" y="50"/>
                    <a:pt x="114" y="41"/>
                    <a:pt x="135" y="41"/>
                  </a:cubicBezTo>
                  <a:cubicBezTo>
                    <a:pt x="155" y="41"/>
                    <a:pt x="170" y="49"/>
                    <a:pt x="182" y="66"/>
                  </a:cubicBezTo>
                  <a:cubicBezTo>
                    <a:pt x="193" y="82"/>
                    <a:pt x="199" y="105"/>
                    <a:pt x="199" y="134"/>
                  </a:cubicBezTo>
                  <a:cubicBezTo>
                    <a:pt x="199" y="144"/>
                    <a:pt x="198" y="155"/>
                    <a:pt x="196" y="16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 name="Rectangle 34">
              <a:extLst>
                <a:ext uri="{FF2B5EF4-FFF2-40B4-BE49-F238E27FC236}">
                  <a16:creationId xmlns:a16="http://schemas.microsoft.com/office/drawing/2014/main" id="{3E725A25-BADA-0D14-2045-78B9827FC3DE}"/>
                </a:ext>
              </a:extLst>
            </p:cNvPr>
            <p:cNvSpPr>
              <a:spLocks noChangeArrowheads="1"/>
            </p:cNvSpPr>
            <p:nvPr/>
          </p:nvSpPr>
          <p:spPr bwMode="auto">
            <a:xfrm>
              <a:off x="3346" y="3587"/>
              <a:ext cx="98" cy="546"/>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7" name="Freeform 35">
              <a:extLst>
                <a:ext uri="{FF2B5EF4-FFF2-40B4-BE49-F238E27FC236}">
                  <a16:creationId xmlns:a16="http://schemas.microsoft.com/office/drawing/2014/main" id="{74C50C04-D5A8-0908-6DE8-A71F3A383BF6}"/>
                </a:ext>
              </a:extLst>
            </p:cNvPr>
            <p:cNvSpPr>
              <a:spLocks/>
            </p:cNvSpPr>
            <p:nvPr/>
          </p:nvSpPr>
          <p:spPr bwMode="auto">
            <a:xfrm>
              <a:off x="3508" y="3761"/>
              <a:ext cx="353" cy="381"/>
            </a:xfrm>
            <a:custGeom>
              <a:avLst/>
              <a:gdLst>
                <a:gd name="T0" fmla="*/ 180 w 248"/>
                <a:gd name="T1" fmla="*/ 140 h 267"/>
                <a:gd name="T2" fmla="*/ 178 w 248"/>
                <a:gd name="T3" fmla="*/ 169 h 267"/>
                <a:gd name="T4" fmla="*/ 173 w 248"/>
                <a:gd name="T5" fmla="*/ 188 h 267"/>
                <a:gd name="T6" fmla="*/ 119 w 248"/>
                <a:gd name="T7" fmla="*/ 220 h 267"/>
                <a:gd name="T8" fmla="*/ 77 w 248"/>
                <a:gd name="T9" fmla="*/ 198 h 267"/>
                <a:gd name="T10" fmla="*/ 70 w 248"/>
                <a:gd name="T11" fmla="*/ 180 h 267"/>
                <a:gd name="T12" fmla="*/ 69 w 248"/>
                <a:gd name="T13" fmla="*/ 149 h 267"/>
                <a:gd name="T14" fmla="*/ 69 w 248"/>
                <a:gd name="T15" fmla="*/ 0 h 267"/>
                <a:gd name="T16" fmla="*/ 0 w 248"/>
                <a:gd name="T17" fmla="*/ 0 h 267"/>
                <a:gd name="T18" fmla="*/ 0 w 248"/>
                <a:gd name="T19" fmla="*/ 148 h 267"/>
                <a:gd name="T20" fmla="*/ 0 w 248"/>
                <a:gd name="T21" fmla="*/ 174 h 267"/>
                <a:gd name="T22" fmla="*/ 1 w 248"/>
                <a:gd name="T23" fmla="*/ 192 h 267"/>
                <a:gd name="T24" fmla="*/ 4 w 248"/>
                <a:gd name="T25" fmla="*/ 207 h 267"/>
                <a:gd name="T26" fmla="*/ 8 w 248"/>
                <a:gd name="T27" fmla="*/ 219 h 267"/>
                <a:gd name="T28" fmla="*/ 38 w 248"/>
                <a:gd name="T29" fmla="*/ 255 h 267"/>
                <a:gd name="T30" fmla="*/ 90 w 248"/>
                <a:gd name="T31" fmla="*/ 267 h 267"/>
                <a:gd name="T32" fmla="*/ 139 w 248"/>
                <a:gd name="T33" fmla="*/ 258 h 267"/>
                <a:gd name="T34" fmla="*/ 180 w 248"/>
                <a:gd name="T35" fmla="*/ 226 h 267"/>
                <a:gd name="T36" fmla="*/ 180 w 248"/>
                <a:gd name="T37" fmla="*/ 261 h 267"/>
                <a:gd name="T38" fmla="*/ 248 w 248"/>
                <a:gd name="T39" fmla="*/ 261 h 267"/>
                <a:gd name="T40" fmla="*/ 248 w 248"/>
                <a:gd name="T41" fmla="*/ 0 h 267"/>
                <a:gd name="T42" fmla="*/ 180 w 248"/>
                <a:gd name="T43" fmla="*/ 0 h 267"/>
                <a:gd name="T44" fmla="*/ 180 w 248"/>
                <a:gd name="T45" fmla="*/ 14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267">
                  <a:moveTo>
                    <a:pt x="180" y="140"/>
                  </a:moveTo>
                  <a:cubicBezTo>
                    <a:pt x="180" y="153"/>
                    <a:pt x="179" y="163"/>
                    <a:pt x="178" y="169"/>
                  </a:cubicBezTo>
                  <a:cubicBezTo>
                    <a:pt x="177" y="176"/>
                    <a:pt x="175" y="182"/>
                    <a:pt x="173" y="188"/>
                  </a:cubicBezTo>
                  <a:cubicBezTo>
                    <a:pt x="163" y="209"/>
                    <a:pt x="145" y="220"/>
                    <a:pt x="119" y="220"/>
                  </a:cubicBezTo>
                  <a:cubicBezTo>
                    <a:pt x="99" y="220"/>
                    <a:pt x="85" y="213"/>
                    <a:pt x="77" y="198"/>
                  </a:cubicBezTo>
                  <a:cubicBezTo>
                    <a:pt x="74" y="193"/>
                    <a:pt x="72" y="186"/>
                    <a:pt x="70" y="180"/>
                  </a:cubicBezTo>
                  <a:cubicBezTo>
                    <a:pt x="69" y="173"/>
                    <a:pt x="69" y="162"/>
                    <a:pt x="69" y="149"/>
                  </a:cubicBezTo>
                  <a:cubicBezTo>
                    <a:pt x="69" y="0"/>
                    <a:pt x="69" y="0"/>
                    <a:pt x="69" y="0"/>
                  </a:cubicBezTo>
                  <a:cubicBezTo>
                    <a:pt x="0" y="0"/>
                    <a:pt x="0" y="0"/>
                    <a:pt x="0" y="0"/>
                  </a:cubicBezTo>
                  <a:cubicBezTo>
                    <a:pt x="0" y="148"/>
                    <a:pt x="0" y="148"/>
                    <a:pt x="0" y="148"/>
                  </a:cubicBezTo>
                  <a:cubicBezTo>
                    <a:pt x="0" y="158"/>
                    <a:pt x="0" y="167"/>
                    <a:pt x="0" y="174"/>
                  </a:cubicBezTo>
                  <a:cubicBezTo>
                    <a:pt x="0" y="181"/>
                    <a:pt x="1" y="187"/>
                    <a:pt x="1" y="192"/>
                  </a:cubicBezTo>
                  <a:cubicBezTo>
                    <a:pt x="2" y="198"/>
                    <a:pt x="3" y="203"/>
                    <a:pt x="4" y="207"/>
                  </a:cubicBezTo>
                  <a:cubicBezTo>
                    <a:pt x="5" y="211"/>
                    <a:pt x="6" y="215"/>
                    <a:pt x="8" y="219"/>
                  </a:cubicBezTo>
                  <a:cubicBezTo>
                    <a:pt x="14" y="235"/>
                    <a:pt x="24" y="247"/>
                    <a:pt x="38" y="255"/>
                  </a:cubicBezTo>
                  <a:cubicBezTo>
                    <a:pt x="52" y="263"/>
                    <a:pt x="70" y="267"/>
                    <a:pt x="90" y="267"/>
                  </a:cubicBezTo>
                  <a:cubicBezTo>
                    <a:pt x="109" y="267"/>
                    <a:pt x="125" y="264"/>
                    <a:pt x="139" y="258"/>
                  </a:cubicBezTo>
                  <a:cubicBezTo>
                    <a:pt x="153" y="251"/>
                    <a:pt x="166" y="241"/>
                    <a:pt x="180" y="226"/>
                  </a:cubicBezTo>
                  <a:cubicBezTo>
                    <a:pt x="180" y="261"/>
                    <a:pt x="180" y="261"/>
                    <a:pt x="180" y="261"/>
                  </a:cubicBezTo>
                  <a:cubicBezTo>
                    <a:pt x="248" y="261"/>
                    <a:pt x="248" y="261"/>
                    <a:pt x="248" y="261"/>
                  </a:cubicBezTo>
                  <a:cubicBezTo>
                    <a:pt x="248" y="0"/>
                    <a:pt x="248" y="0"/>
                    <a:pt x="248" y="0"/>
                  </a:cubicBezTo>
                  <a:cubicBezTo>
                    <a:pt x="180" y="0"/>
                    <a:pt x="180" y="0"/>
                    <a:pt x="180" y="0"/>
                  </a:cubicBezTo>
                  <a:lnTo>
                    <a:pt x="180" y="1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 name="Freeform 36">
              <a:extLst>
                <a:ext uri="{FF2B5EF4-FFF2-40B4-BE49-F238E27FC236}">
                  <a16:creationId xmlns:a16="http://schemas.microsoft.com/office/drawing/2014/main" id="{C18F2588-6867-3D40-0C2C-86B0944128D3}"/>
                </a:ext>
              </a:extLst>
            </p:cNvPr>
            <p:cNvSpPr>
              <a:spLocks/>
            </p:cNvSpPr>
            <p:nvPr/>
          </p:nvSpPr>
          <p:spPr bwMode="auto">
            <a:xfrm>
              <a:off x="3930" y="3753"/>
              <a:ext cx="355" cy="380"/>
            </a:xfrm>
            <a:custGeom>
              <a:avLst/>
              <a:gdLst>
                <a:gd name="T0" fmla="*/ 247 w 249"/>
                <a:gd name="T1" fmla="*/ 75 h 267"/>
                <a:gd name="T2" fmla="*/ 245 w 249"/>
                <a:gd name="T3" fmla="*/ 61 h 267"/>
                <a:gd name="T4" fmla="*/ 241 w 249"/>
                <a:gd name="T5" fmla="*/ 49 h 267"/>
                <a:gd name="T6" fmla="*/ 211 w 249"/>
                <a:gd name="T7" fmla="*/ 13 h 267"/>
                <a:gd name="T8" fmla="*/ 159 w 249"/>
                <a:gd name="T9" fmla="*/ 0 h 267"/>
                <a:gd name="T10" fmla="*/ 110 w 249"/>
                <a:gd name="T11" fmla="*/ 10 h 267"/>
                <a:gd name="T12" fmla="*/ 69 w 249"/>
                <a:gd name="T13" fmla="*/ 41 h 267"/>
                <a:gd name="T14" fmla="*/ 69 w 249"/>
                <a:gd name="T15" fmla="*/ 6 h 267"/>
                <a:gd name="T16" fmla="*/ 0 w 249"/>
                <a:gd name="T17" fmla="*/ 6 h 267"/>
                <a:gd name="T18" fmla="*/ 0 w 249"/>
                <a:gd name="T19" fmla="*/ 267 h 267"/>
                <a:gd name="T20" fmla="*/ 69 w 249"/>
                <a:gd name="T21" fmla="*/ 267 h 267"/>
                <a:gd name="T22" fmla="*/ 69 w 249"/>
                <a:gd name="T23" fmla="*/ 126 h 267"/>
                <a:gd name="T24" fmla="*/ 71 w 249"/>
                <a:gd name="T25" fmla="*/ 98 h 267"/>
                <a:gd name="T26" fmla="*/ 76 w 249"/>
                <a:gd name="T27" fmla="*/ 79 h 267"/>
                <a:gd name="T28" fmla="*/ 96 w 249"/>
                <a:gd name="T29" fmla="*/ 55 h 267"/>
                <a:gd name="T30" fmla="*/ 129 w 249"/>
                <a:gd name="T31" fmla="*/ 47 h 267"/>
                <a:gd name="T32" fmla="*/ 172 w 249"/>
                <a:gd name="T33" fmla="*/ 69 h 267"/>
                <a:gd name="T34" fmla="*/ 178 w 249"/>
                <a:gd name="T35" fmla="*/ 88 h 267"/>
                <a:gd name="T36" fmla="*/ 180 w 249"/>
                <a:gd name="T37" fmla="*/ 118 h 267"/>
                <a:gd name="T38" fmla="*/ 180 w 249"/>
                <a:gd name="T39" fmla="*/ 267 h 267"/>
                <a:gd name="T40" fmla="*/ 249 w 249"/>
                <a:gd name="T41" fmla="*/ 267 h 267"/>
                <a:gd name="T42" fmla="*/ 249 w 249"/>
                <a:gd name="T43" fmla="*/ 119 h 267"/>
                <a:gd name="T44" fmla="*/ 249 w 249"/>
                <a:gd name="T45" fmla="*/ 93 h 267"/>
                <a:gd name="T46" fmla="*/ 247 w 249"/>
                <a:gd name="T47"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9" h="267">
                  <a:moveTo>
                    <a:pt x="247" y="75"/>
                  </a:moveTo>
                  <a:cubicBezTo>
                    <a:pt x="247" y="69"/>
                    <a:pt x="246" y="65"/>
                    <a:pt x="245" y="61"/>
                  </a:cubicBezTo>
                  <a:cubicBezTo>
                    <a:pt x="244" y="57"/>
                    <a:pt x="243" y="53"/>
                    <a:pt x="241" y="49"/>
                  </a:cubicBezTo>
                  <a:cubicBezTo>
                    <a:pt x="235" y="33"/>
                    <a:pt x="225" y="21"/>
                    <a:pt x="211" y="13"/>
                  </a:cubicBezTo>
                  <a:cubicBezTo>
                    <a:pt x="197" y="4"/>
                    <a:pt x="179" y="0"/>
                    <a:pt x="159" y="0"/>
                  </a:cubicBezTo>
                  <a:cubicBezTo>
                    <a:pt x="140" y="0"/>
                    <a:pt x="124" y="3"/>
                    <a:pt x="110" y="10"/>
                  </a:cubicBezTo>
                  <a:cubicBezTo>
                    <a:pt x="96" y="16"/>
                    <a:pt x="83" y="27"/>
                    <a:pt x="69" y="41"/>
                  </a:cubicBezTo>
                  <a:cubicBezTo>
                    <a:pt x="69" y="6"/>
                    <a:pt x="69" y="6"/>
                    <a:pt x="69" y="6"/>
                  </a:cubicBezTo>
                  <a:cubicBezTo>
                    <a:pt x="0" y="6"/>
                    <a:pt x="0" y="6"/>
                    <a:pt x="0" y="6"/>
                  </a:cubicBezTo>
                  <a:cubicBezTo>
                    <a:pt x="0" y="267"/>
                    <a:pt x="0" y="267"/>
                    <a:pt x="0" y="267"/>
                  </a:cubicBezTo>
                  <a:cubicBezTo>
                    <a:pt x="69" y="267"/>
                    <a:pt x="69" y="267"/>
                    <a:pt x="69" y="267"/>
                  </a:cubicBezTo>
                  <a:cubicBezTo>
                    <a:pt x="69" y="126"/>
                    <a:pt x="69" y="126"/>
                    <a:pt x="69" y="126"/>
                  </a:cubicBezTo>
                  <a:cubicBezTo>
                    <a:pt x="69" y="114"/>
                    <a:pt x="70" y="105"/>
                    <a:pt x="71" y="98"/>
                  </a:cubicBezTo>
                  <a:cubicBezTo>
                    <a:pt x="71" y="91"/>
                    <a:pt x="73" y="85"/>
                    <a:pt x="76" y="79"/>
                  </a:cubicBezTo>
                  <a:cubicBezTo>
                    <a:pt x="80" y="68"/>
                    <a:pt x="87" y="60"/>
                    <a:pt x="96" y="55"/>
                  </a:cubicBezTo>
                  <a:cubicBezTo>
                    <a:pt x="105" y="50"/>
                    <a:pt x="117" y="47"/>
                    <a:pt x="129" y="47"/>
                  </a:cubicBezTo>
                  <a:cubicBezTo>
                    <a:pt x="150" y="47"/>
                    <a:pt x="164" y="54"/>
                    <a:pt x="172" y="69"/>
                  </a:cubicBezTo>
                  <a:cubicBezTo>
                    <a:pt x="175" y="74"/>
                    <a:pt x="177" y="81"/>
                    <a:pt x="178" y="88"/>
                  </a:cubicBezTo>
                  <a:cubicBezTo>
                    <a:pt x="180" y="95"/>
                    <a:pt x="180" y="105"/>
                    <a:pt x="180" y="118"/>
                  </a:cubicBezTo>
                  <a:cubicBezTo>
                    <a:pt x="180" y="267"/>
                    <a:pt x="180" y="267"/>
                    <a:pt x="180" y="267"/>
                  </a:cubicBezTo>
                  <a:cubicBezTo>
                    <a:pt x="249" y="267"/>
                    <a:pt x="249" y="267"/>
                    <a:pt x="249" y="267"/>
                  </a:cubicBezTo>
                  <a:cubicBezTo>
                    <a:pt x="249" y="119"/>
                    <a:pt x="249" y="119"/>
                    <a:pt x="249" y="119"/>
                  </a:cubicBezTo>
                  <a:cubicBezTo>
                    <a:pt x="249" y="109"/>
                    <a:pt x="249" y="100"/>
                    <a:pt x="249" y="93"/>
                  </a:cubicBezTo>
                  <a:cubicBezTo>
                    <a:pt x="249" y="86"/>
                    <a:pt x="248" y="80"/>
                    <a:pt x="247" y="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9" name="Freeform 37">
              <a:extLst>
                <a:ext uri="{FF2B5EF4-FFF2-40B4-BE49-F238E27FC236}">
                  <a16:creationId xmlns:a16="http://schemas.microsoft.com/office/drawing/2014/main" id="{E6C3D20A-7E62-9AD0-10BE-C4B23C62D351}"/>
                </a:ext>
              </a:extLst>
            </p:cNvPr>
            <p:cNvSpPr>
              <a:spLocks/>
            </p:cNvSpPr>
            <p:nvPr/>
          </p:nvSpPr>
          <p:spPr bwMode="auto">
            <a:xfrm>
              <a:off x="4353" y="3587"/>
              <a:ext cx="338" cy="553"/>
            </a:xfrm>
            <a:custGeom>
              <a:avLst/>
              <a:gdLst>
                <a:gd name="T0" fmla="*/ 315 w 338"/>
                <a:gd name="T1" fmla="*/ 200 h 553"/>
                <a:gd name="T2" fmla="*/ 241 w 338"/>
                <a:gd name="T3" fmla="*/ 168 h 553"/>
                <a:gd name="T4" fmla="*/ 108 w 338"/>
                <a:gd name="T5" fmla="*/ 321 h 553"/>
                <a:gd name="T6" fmla="*/ 98 w 338"/>
                <a:gd name="T7" fmla="*/ 321 h 553"/>
                <a:gd name="T8" fmla="*/ 98 w 338"/>
                <a:gd name="T9" fmla="*/ 0 h 553"/>
                <a:gd name="T10" fmla="*/ 0 w 338"/>
                <a:gd name="T11" fmla="*/ 0 h 553"/>
                <a:gd name="T12" fmla="*/ 0 w 338"/>
                <a:gd name="T13" fmla="*/ 546 h 553"/>
                <a:gd name="T14" fmla="*/ 98 w 338"/>
                <a:gd name="T15" fmla="*/ 546 h 553"/>
                <a:gd name="T16" fmla="*/ 98 w 338"/>
                <a:gd name="T17" fmla="*/ 348 h 553"/>
                <a:gd name="T18" fmla="*/ 247 w 338"/>
                <a:gd name="T19" fmla="*/ 553 h 553"/>
                <a:gd name="T20" fmla="*/ 338 w 338"/>
                <a:gd name="T21" fmla="*/ 522 h 553"/>
                <a:gd name="T22" fmla="*/ 188 w 338"/>
                <a:gd name="T23" fmla="*/ 335 h 553"/>
                <a:gd name="T24" fmla="*/ 315 w 338"/>
                <a:gd name="T25" fmla="*/ 20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553">
                  <a:moveTo>
                    <a:pt x="315" y="200"/>
                  </a:moveTo>
                  <a:lnTo>
                    <a:pt x="241" y="168"/>
                  </a:lnTo>
                  <a:lnTo>
                    <a:pt x="108" y="321"/>
                  </a:lnTo>
                  <a:lnTo>
                    <a:pt x="98" y="321"/>
                  </a:lnTo>
                  <a:lnTo>
                    <a:pt x="98" y="0"/>
                  </a:lnTo>
                  <a:lnTo>
                    <a:pt x="0" y="0"/>
                  </a:lnTo>
                  <a:lnTo>
                    <a:pt x="0" y="546"/>
                  </a:lnTo>
                  <a:lnTo>
                    <a:pt x="98" y="546"/>
                  </a:lnTo>
                  <a:lnTo>
                    <a:pt x="98" y="348"/>
                  </a:lnTo>
                  <a:lnTo>
                    <a:pt x="247" y="553"/>
                  </a:lnTo>
                  <a:lnTo>
                    <a:pt x="338" y="522"/>
                  </a:lnTo>
                  <a:lnTo>
                    <a:pt x="188" y="335"/>
                  </a:lnTo>
                  <a:lnTo>
                    <a:pt x="315" y="2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0" name="Freeform 38">
              <a:extLst>
                <a:ext uri="{FF2B5EF4-FFF2-40B4-BE49-F238E27FC236}">
                  <a16:creationId xmlns:a16="http://schemas.microsoft.com/office/drawing/2014/main" id="{E2AE13F2-92E6-8E0E-FC4B-3C57BA4C54D2}"/>
                </a:ext>
              </a:extLst>
            </p:cNvPr>
            <p:cNvSpPr>
              <a:spLocks/>
            </p:cNvSpPr>
            <p:nvPr/>
          </p:nvSpPr>
          <p:spPr bwMode="auto">
            <a:xfrm>
              <a:off x="4775" y="3765"/>
              <a:ext cx="298" cy="358"/>
            </a:xfrm>
            <a:custGeom>
              <a:avLst/>
              <a:gdLst>
                <a:gd name="T0" fmla="*/ 0 w 298"/>
                <a:gd name="T1" fmla="*/ 67 h 358"/>
                <a:gd name="T2" fmla="*/ 231 w 298"/>
                <a:gd name="T3" fmla="*/ 179 h 358"/>
                <a:gd name="T4" fmla="*/ 0 w 298"/>
                <a:gd name="T5" fmla="*/ 293 h 358"/>
                <a:gd name="T6" fmla="*/ 0 w 298"/>
                <a:gd name="T7" fmla="*/ 358 h 358"/>
                <a:gd name="T8" fmla="*/ 298 w 298"/>
                <a:gd name="T9" fmla="*/ 210 h 358"/>
                <a:gd name="T10" fmla="*/ 298 w 298"/>
                <a:gd name="T11" fmla="*/ 149 h 358"/>
                <a:gd name="T12" fmla="*/ 0 w 298"/>
                <a:gd name="T13" fmla="*/ 0 h 358"/>
                <a:gd name="T14" fmla="*/ 0 w 298"/>
                <a:gd name="T15" fmla="*/ 67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358">
                  <a:moveTo>
                    <a:pt x="0" y="67"/>
                  </a:moveTo>
                  <a:lnTo>
                    <a:pt x="231" y="179"/>
                  </a:lnTo>
                  <a:lnTo>
                    <a:pt x="0" y="293"/>
                  </a:lnTo>
                  <a:lnTo>
                    <a:pt x="0" y="358"/>
                  </a:lnTo>
                  <a:lnTo>
                    <a:pt x="298" y="210"/>
                  </a:lnTo>
                  <a:lnTo>
                    <a:pt x="298" y="149"/>
                  </a:lnTo>
                  <a:lnTo>
                    <a:pt x="0" y="0"/>
                  </a:lnTo>
                  <a:lnTo>
                    <a:pt x="0" y="6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1" name="Freeform 39">
              <a:extLst>
                <a:ext uri="{FF2B5EF4-FFF2-40B4-BE49-F238E27FC236}">
                  <a16:creationId xmlns:a16="http://schemas.microsoft.com/office/drawing/2014/main" id="{59B577B9-83E2-D3F5-5DD0-9F1A109A4E0D}"/>
                </a:ext>
              </a:extLst>
            </p:cNvPr>
            <p:cNvSpPr>
              <a:spLocks noEditPoints="1"/>
            </p:cNvSpPr>
            <p:nvPr/>
          </p:nvSpPr>
          <p:spPr bwMode="auto">
            <a:xfrm>
              <a:off x="4771" y="3668"/>
              <a:ext cx="67" cy="67"/>
            </a:xfrm>
            <a:custGeom>
              <a:avLst/>
              <a:gdLst>
                <a:gd name="T0" fmla="*/ 24 w 47"/>
                <a:gd name="T1" fmla="*/ 47 h 47"/>
                <a:gd name="T2" fmla="*/ 47 w 47"/>
                <a:gd name="T3" fmla="*/ 24 h 47"/>
                <a:gd name="T4" fmla="*/ 24 w 47"/>
                <a:gd name="T5" fmla="*/ 0 h 47"/>
                <a:gd name="T6" fmla="*/ 24 w 47"/>
                <a:gd name="T7" fmla="*/ 0 h 47"/>
                <a:gd name="T8" fmla="*/ 0 w 47"/>
                <a:gd name="T9" fmla="*/ 24 h 47"/>
                <a:gd name="T10" fmla="*/ 24 w 47"/>
                <a:gd name="T11" fmla="*/ 47 h 47"/>
                <a:gd name="T12" fmla="*/ 24 w 47"/>
                <a:gd name="T13" fmla="*/ 4 h 47"/>
                <a:gd name="T14" fmla="*/ 24 w 47"/>
                <a:gd name="T15" fmla="*/ 4 h 47"/>
                <a:gd name="T16" fmla="*/ 42 w 47"/>
                <a:gd name="T17" fmla="*/ 24 h 47"/>
                <a:gd name="T18" fmla="*/ 24 w 47"/>
                <a:gd name="T19" fmla="*/ 44 h 47"/>
                <a:gd name="T20" fmla="*/ 5 w 47"/>
                <a:gd name="T21" fmla="*/ 24 h 47"/>
                <a:gd name="T22" fmla="*/ 24 w 47"/>
                <a:gd name="T2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7">
                  <a:moveTo>
                    <a:pt x="24" y="47"/>
                  </a:moveTo>
                  <a:cubicBezTo>
                    <a:pt x="36" y="47"/>
                    <a:pt x="47" y="37"/>
                    <a:pt x="47" y="24"/>
                  </a:cubicBezTo>
                  <a:cubicBezTo>
                    <a:pt x="47" y="11"/>
                    <a:pt x="36" y="0"/>
                    <a:pt x="24" y="0"/>
                  </a:cubicBezTo>
                  <a:cubicBezTo>
                    <a:pt x="24" y="0"/>
                    <a:pt x="24" y="0"/>
                    <a:pt x="24" y="0"/>
                  </a:cubicBezTo>
                  <a:cubicBezTo>
                    <a:pt x="11" y="0"/>
                    <a:pt x="0" y="11"/>
                    <a:pt x="0" y="24"/>
                  </a:cubicBezTo>
                  <a:cubicBezTo>
                    <a:pt x="0" y="37"/>
                    <a:pt x="11" y="47"/>
                    <a:pt x="24" y="47"/>
                  </a:cubicBezTo>
                  <a:close/>
                  <a:moveTo>
                    <a:pt x="24" y="4"/>
                  </a:moveTo>
                  <a:cubicBezTo>
                    <a:pt x="24" y="4"/>
                    <a:pt x="24" y="4"/>
                    <a:pt x="24" y="4"/>
                  </a:cubicBezTo>
                  <a:cubicBezTo>
                    <a:pt x="34" y="4"/>
                    <a:pt x="42" y="13"/>
                    <a:pt x="42" y="24"/>
                  </a:cubicBezTo>
                  <a:cubicBezTo>
                    <a:pt x="42" y="35"/>
                    <a:pt x="34" y="44"/>
                    <a:pt x="24" y="44"/>
                  </a:cubicBezTo>
                  <a:cubicBezTo>
                    <a:pt x="13" y="44"/>
                    <a:pt x="5" y="35"/>
                    <a:pt x="5" y="24"/>
                  </a:cubicBezTo>
                  <a:cubicBezTo>
                    <a:pt x="5" y="13"/>
                    <a:pt x="13" y="4"/>
                    <a:pt x="24" y="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2" name="Freeform 40">
              <a:extLst>
                <a:ext uri="{FF2B5EF4-FFF2-40B4-BE49-F238E27FC236}">
                  <a16:creationId xmlns:a16="http://schemas.microsoft.com/office/drawing/2014/main" id="{2705F62C-E67D-B064-AA73-0B2895031077}"/>
                </a:ext>
              </a:extLst>
            </p:cNvPr>
            <p:cNvSpPr>
              <a:spLocks noEditPoints="1"/>
            </p:cNvSpPr>
            <p:nvPr/>
          </p:nvSpPr>
          <p:spPr bwMode="auto">
            <a:xfrm>
              <a:off x="4792" y="3684"/>
              <a:ext cx="27" cy="37"/>
            </a:xfrm>
            <a:custGeom>
              <a:avLst/>
              <a:gdLst>
                <a:gd name="T0" fmla="*/ 4 w 19"/>
                <a:gd name="T1" fmla="*/ 15 h 26"/>
                <a:gd name="T2" fmla="*/ 7 w 19"/>
                <a:gd name="T3" fmla="*/ 15 h 26"/>
                <a:gd name="T4" fmla="*/ 13 w 19"/>
                <a:gd name="T5" fmla="*/ 20 h 26"/>
                <a:gd name="T6" fmla="*/ 14 w 19"/>
                <a:gd name="T7" fmla="*/ 26 h 26"/>
                <a:gd name="T8" fmla="*/ 19 w 19"/>
                <a:gd name="T9" fmla="*/ 26 h 26"/>
                <a:gd name="T10" fmla="*/ 17 w 19"/>
                <a:gd name="T11" fmla="*/ 20 h 26"/>
                <a:gd name="T12" fmla="*/ 13 w 19"/>
                <a:gd name="T13" fmla="*/ 13 h 26"/>
                <a:gd name="T14" fmla="*/ 13 w 19"/>
                <a:gd name="T15" fmla="*/ 13 h 26"/>
                <a:gd name="T16" fmla="*/ 18 w 19"/>
                <a:gd name="T17" fmla="*/ 7 h 26"/>
                <a:gd name="T18" fmla="*/ 16 w 19"/>
                <a:gd name="T19" fmla="*/ 2 h 26"/>
                <a:gd name="T20" fmla="*/ 7 w 19"/>
                <a:gd name="T21" fmla="*/ 0 h 26"/>
                <a:gd name="T22" fmla="*/ 0 w 19"/>
                <a:gd name="T23" fmla="*/ 0 h 26"/>
                <a:gd name="T24" fmla="*/ 0 w 19"/>
                <a:gd name="T25" fmla="*/ 26 h 26"/>
                <a:gd name="T26" fmla="*/ 4 w 19"/>
                <a:gd name="T27" fmla="*/ 26 h 26"/>
                <a:gd name="T28" fmla="*/ 4 w 19"/>
                <a:gd name="T29" fmla="*/ 15 h 26"/>
                <a:gd name="T30" fmla="*/ 4 w 19"/>
                <a:gd name="T31" fmla="*/ 3 h 26"/>
                <a:gd name="T32" fmla="*/ 7 w 19"/>
                <a:gd name="T33" fmla="*/ 3 h 26"/>
                <a:gd name="T34" fmla="*/ 14 w 19"/>
                <a:gd name="T35" fmla="*/ 7 h 26"/>
                <a:gd name="T36" fmla="*/ 7 w 19"/>
                <a:gd name="T37" fmla="*/ 12 h 26"/>
                <a:gd name="T38" fmla="*/ 4 w 19"/>
                <a:gd name="T39" fmla="*/ 12 h 26"/>
                <a:gd name="T40" fmla="*/ 4 w 19"/>
                <a:gd name="T41"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6">
                  <a:moveTo>
                    <a:pt x="4" y="15"/>
                  </a:moveTo>
                  <a:cubicBezTo>
                    <a:pt x="7" y="15"/>
                    <a:pt x="7" y="15"/>
                    <a:pt x="7" y="15"/>
                  </a:cubicBezTo>
                  <a:cubicBezTo>
                    <a:pt x="10" y="15"/>
                    <a:pt x="12" y="16"/>
                    <a:pt x="13" y="20"/>
                  </a:cubicBezTo>
                  <a:cubicBezTo>
                    <a:pt x="13" y="23"/>
                    <a:pt x="14" y="25"/>
                    <a:pt x="14" y="26"/>
                  </a:cubicBezTo>
                  <a:cubicBezTo>
                    <a:pt x="19" y="26"/>
                    <a:pt x="19" y="26"/>
                    <a:pt x="19" y="26"/>
                  </a:cubicBezTo>
                  <a:cubicBezTo>
                    <a:pt x="18" y="25"/>
                    <a:pt x="18" y="24"/>
                    <a:pt x="17" y="20"/>
                  </a:cubicBezTo>
                  <a:cubicBezTo>
                    <a:pt x="17" y="16"/>
                    <a:pt x="15" y="14"/>
                    <a:pt x="13" y="13"/>
                  </a:cubicBezTo>
                  <a:cubicBezTo>
                    <a:pt x="13" y="13"/>
                    <a:pt x="13" y="13"/>
                    <a:pt x="13" y="13"/>
                  </a:cubicBezTo>
                  <a:cubicBezTo>
                    <a:pt x="16" y="12"/>
                    <a:pt x="18" y="10"/>
                    <a:pt x="18" y="7"/>
                  </a:cubicBezTo>
                  <a:cubicBezTo>
                    <a:pt x="18" y="4"/>
                    <a:pt x="17" y="3"/>
                    <a:pt x="16" y="2"/>
                  </a:cubicBezTo>
                  <a:cubicBezTo>
                    <a:pt x="14" y="0"/>
                    <a:pt x="11" y="0"/>
                    <a:pt x="7" y="0"/>
                  </a:cubicBezTo>
                  <a:cubicBezTo>
                    <a:pt x="4" y="0"/>
                    <a:pt x="2" y="0"/>
                    <a:pt x="0" y="0"/>
                  </a:cubicBezTo>
                  <a:cubicBezTo>
                    <a:pt x="0" y="26"/>
                    <a:pt x="0" y="26"/>
                    <a:pt x="0" y="26"/>
                  </a:cubicBezTo>
                  <a:cubicBezTo>
                    <a:pt x="4" y="26"/>
                    <a:pt x="4" y="26"/>
                    <a:pt x="4" y="26"/>
                  </a:cubicBezTo>
                  <a:lnTo>
                    <a:pt x="4" y="15"/>
                  </a:lnTo>
                  <a:close/>
                  <a:moveTo>
                    <a:pt x="4" y="3"/>
                  </a:moveTo>
                  <a:cubicBezTo>
                    <a:pt x="5" y="3"/>
                    <a:pt x="6" y="3"/>
                    <a:pt x="7" y="3"/>
                  </a:cubicBezTo>
                  <a:cubicBezTo>
                    <a:pt x="12" y="3"/>
                    <a:pt x="14" y="5"/>
                    <a:pt x="14" y="7"/>
                  </a:cubicBezTo>
                  <a:cubicBezTo>
                    <a:pt x="14" y="11"/>
                    <a:pt x="11" y="12"/>
                    <a:pt x="7" y="12"/>
                  </a:cubicBezTo>
                  <a:cubicBezTo>
                    <a:pt x="4" y="12"/>
                    <a:pt x="4" y="12"/>
                    <a:pt x="4" y="12"/>
                  </a:cubicBezTo>
                  <a:lnTo>
                    <a:pt x="4" y="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44" name="Group 43">
            <a:extLst>
              <a:ext uri="{FF2B5EF4-FFF2-40B4-BE49-F238E27FC236}">
                <a16:creationId xmlns:a16="http://schemas.microsoft.com/office/drawing/2014/main" id="{1542F13B-8525-CD9C-7ED6-4363D7685F8A}"/>
              </a:ext>
            </a:extLst>
          </p:cNvPr>
          <p:cNvGrpSpPr>
            <a:grpSpLocks noChangeAspect="1"/>
          </p:cNvGrpSpPr>
          <p:nvPr/>
        </p:nvGrpSpPr>
        <p:grpSpPr bwMode="auto">
          <a:xfrm>
            <a:off x="3148424" y="1579484"/>
            <a:ext cx="297399" cy="341408"/>
            <a:chOff x="1959" y="-1"/>
            <a:chExt cx="3764" cy="4321"/>
          </a:xfrm>
          <a:solidFill>
            <a:srgbClr val="000000"/>
          </a:solidFill>
        </p:grpSpPr>
        <p:sp>
          <p:nvSpPr>
            <p:cNvPr id="46" name="Freeform 44">
              <a:extLst>
                <a:ext uri="{FF2B5EF4-FFF2-40B4-BE49-F238E27FC236}">
                  <a16:creationId xmlns:a16="http://schemas.microsoft.com/office/drawing/2014/main" id="{B80EBE73-4405-B70D-5FA2-0F800678B383}"/>
                </a:ext>
              </a:extLst>
            </p:cNvPr>
            <p:cNvSpPr>
              <a:spLocks noEditPoints="1"/>
            </p:cNvSpPr>
            <p:nvPr/>
          </p:nvSpPr>
          <p:spPr bwMode="auto">
            <a:xfrm>
              <a:off x="1959" y="2398"/>
              <a:ext cx="3764" cy="1922"/>
            </a:xfrm>
            <a:custGeom>
              <a:avLst/>
              <a:gdLst>
                <a:gd name="T0" fmla="*/ 1247 w 2591"/>
                <a:gd name="T1" fmla="*/ 1323 h 1323"/>
                <a:gd name="T2" fmla="*/ 262 w 2591"/>
                <a:gd name="T3" fmla="*/ 1204 h 1323"/>
                <a:gd name="T4" fmla="*/ 23 w 2591"/>
                <a:gd name="T5" fmla="*/ 843 h 1323"/>
                <a:gd name="T6" fmla="*/ 724 w 2591"/>
                <a:gd name="T7" fmla="*/ 4 h 1323"/>
                <a:gd name="T8" fmla="*/ 764 w 2591"/>
                <a:gd name="T9" fmla="*/ 8 h 1323"/>
                <a:gd name="T10" fmla="*/ 1295 w 2591"/>
                <a:gd name="T11" fmla="*/ 220 h 1323"/>
                <a:gd name="T12" fmla="*/ 1826 w 2591"/>
                <a:gd name="T13" fmla="*/ 8 h 1323"/>
                <a:gd name="T14" fmla="*/ 1866 w 2591"/>
                <a:gd name="T15" fmla="*/ 4 h 1323"/>
                <a:gd name="T16" fmla="*/ 2567 w 2591"/>
                <a:gd name="T17" fmla="*/ 840 h 1323"/>
                <a:gd name="T18" fmla="*/ 2318 w 2591"/>
                <a:gd name="T19" fmla="*/ 1203 h 1323"/>
                <a:gd name="T20" fmla="*/ 1247 w 2591"/>
                <a:gd name="T21" fmla="*/ 1323 h 1323"/>
                <a:gd name="T22" fmla="*/ 736 w 2591"/>
                <a:gd name="T23" fmla="*/ 106 h 1323"/>
                <a:gd name="T24" fmla="*/ 122 w 2591"/>
                <a:gd name="T25" fmla="*/ 857 h 1323"/>
                <a:gd name="T26" fmla="*/ 287 w 2591"/>
                <a:gd name="T27" fmla="*/ 1107 h 1323"/>
                <a:gd name="T28" fmla="*/ 1247 w 2591"/>
                <a:gd name="T29" fmla="*/ 1223 h 1323"/>
                <a:gd name="T30" fmla="*/ 2296 w 2591"/>
                <a:gd name="T31" fmla="*/ 1105 h 1323"/>
                <a:gd name="T32" fmla="*/ 2468 w 2591"/>
                <a:gd name="T33" fmla="*/ 854 h 1323"/>
                <a:gd name="T34" fmla="*/ 1855 w 2591"/>
                <a:gd name="T35" fmla="*/ 106 h 1323"/>
                <a:gd name="T36" fmla="*/ 1295 w 2591"/>
                <a:gd name="T37" fmla="*/ 320 h 1323"/>
                <a:gd name="T38" fmla="*/ 736 w 2591"/>
                <a:gd name="T39" fmla="*/ 106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23">
                  <a:moveTo>
                    <a:pt x="1247" y="1323"/>
                  </a:moveTo>
                  <a:cubicBezTo>
                    <a:pt x="898" y="1323"/>
                    <a:pt x="566" y="1283"/>
                    <a:pt x="262" y="1204"/>
                  </a:cubicBezTo>
                  <a:cubicBezTo>
                    <a:pt x="103" y="1163"/>
                    <a:pt x="0" y="1008"/>
                    <a:pt x="23" y="843"/>
                  </a:cubicBezTo>
                  <a:cubicBezTo>
                    <a:pt x="55" y="608"/>
                    <a:pt x="190" y="186"/>
                    <a:pt x="724" y="4"/>
                  </a:cubicBezTo>
                  <a:cubicBezTo>
                    <a:pt x="737" y="0"/>
                    <a:pt x="752" y="1"/>
                    <a:pt x="764" y="8"/>
                  </a:cubicBezTo>
                  <a:cubicBezTo>
                    <a:pt x="871" y="67"/>
                    <a:pt x="1174" y="220"/>
                    <a:pt x="1295" y="220"/>
                  </a:cubicBezTo>
                  <a:cubicBezTo>
                    <a:pt x="1416" y="220"/>
                    <a:pt x="1719" y="67"/>
                    <a:pt x="1826" y="8"/>
                  </a:cubicBezTo>
                  <a:cubicBezTo>
                    <a:pt x="1838" y="1"/>
                    <a:pt x="1853" y="0"/>
                    <a:pt x="1866" y="4"/>
                  </a:cubicBezTo>
                  <a:cubicBezTo>
                    <a:pt x="2399" y="185"/>
                    <a:pt x="2534" y="606"/>
                    <a:pt x="2567" y="840"/>
                  </a:cubicBezTo>
                  <a:cubicBezTo>
                    <a:pt x="2591" y="1009"/>
                    <a:pt x="2484" y="1165"/>
                    <a:pt x="2318" y="1203"/>
                  </a:cubicBezTo>
                  <a:cubicBezTo>
                    <a:pt x="2123" y="1248"/>
                    <a:pt x="1725" y="1323"/>
                    <a:pt x="1247" y="1323"/>
                  </a:cubicBezTo>
                  <a:close/>
                  <a:moveTo>
                    <a:pt x="736" y="106"/>
                  </a:moveTo>
                  <a:cubicBezTo>
                    <a:pt x="269" y="274"/>
                    <a:pt x="151" y="647"/>
                    <a:pt x="122" y="857"/>
                  </a:cubicBezTo>
                  <a:cubicBezTo>
                    <a:pt x="106" y="971"/>
                    <a:pt x="177" y="1079"/>
                    <a:pt x="287" y="1107"/>
                  </a:cubicBezTo>
                  <a:cubicBezTo>
                    <a:pt x="583" y="1184"/>
                    <a:pt x="906" y="1223"/>
                    <a:pt x="1247" y="1223"/>
                  </a:cubicBezTo>
                  <a:cubicBezTo>
                    <a:pt x="1715" y="1223"/>
                    <a:pt x="2105" y="1149"/>
                    <a:pt x="2296" y="1105"/>
                  </a:cubicBezTo>
                  <a:cubicBezTo>
                    <a:pt x="2411" y="1079"/>
                    <a:pt x="2485" y="971"/>
                    <a:pt x="2468" y="854"/>
                  </a:cubicBezTo>
                  <a:cubicBezTo>
                    <a:pt x="2439" y="645"/>
                    <a:pt x="2320" y="274"/>
                    <a:pt x="1855" y="106"/>
                  </a:cubicBezTo>
                  <a:cubicBezTo>
                    <a:pt x="1766" y="154"/>
                    <a:pt x="1448" y="320"/>
                    <a:pt x="1295" y="320"/>
                  </a:cubicBezTo>
                  <a:cubicBezTo>
                    <a:pt x="1143" y="320"/>
                    <a:pt x="825" y="154"/>
                    <a:pt x="736" y="10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7" name="Freeform 45">
              <a:extLst>
                <a:ext uri="{FF2B5EF4-FFF2-40B4-BE49-F238E27FC236}">
                  <a16:creationId xmlns:a16="http://schemas.microsoft.com/office/drawing/2014/main" id="{06D04217-0CBB-D5B4-F7A5-2A858BE571AA}"/>
                </a:ext>
              </a:extLst>
            </p:cNvPr>
            <p:cNvSpPr>
              <a:spLocks noEditPoints="1"/>
            </p:cNvSpPr>
            <p:nvPr/>
          </p:nvSpPr>
          <p:spPr bwMode="auto">
            <a:xfrm>
              <a:off x="2783" y="-1"/>
              <a:ext cx="2115" cy="2319"/>
            </a:xfrm>
            <a:custGeom>
              <a:avLst/>
              <a:gdLst>
                <a:gd name="T0" fmla="*/ 728 w 1456"/>
                <a:gd name="T1" fmla="*/ 1596 h 1596"/>
                <a:gd name="T2" fmla="*/ 0 w 1456"/>
                <a:gd name="T3" fmla="*/ 798 h 1596"/>
                <a:gd name="T4" fmla="*/ 728 w 1456"/>
                <a:gd name="T5" fmla="*/ 0 h 1596"/>
                <a:gd name="T6" fmla="*/ 1456 w 1456"/>
                <a:gd name="T7" fmla="*/ 798 h 1596"/>
                <a:gd name="T8" fmla="*/ 728 w 1456"/>
                <a:gd name="T9" fmla="*/ 1596 h 1596"/>
                <a:gd name="T10" fmla="*/ 728 w 1456"/>
                <a:gd name="T11" fmla="*/ 100 h 1596"/>
                <a:gd name="T12" fmla="*/ 100 w 1456"/>
                <a:gd name="T13" fmla="*/ 798 h 1596"/>
                <a:gd name="T14" fmla="*/ 728 w 1456"/>
                <a:gd name="T15" fmla="*/ 1496 h 1596"/>
                <a:gd name="T16" fmla="*/ 1356 w 1456"/>
                <a:gd name="T17" fmla="*/ 798 h 1596"/>
                <a:gd name="T18" fmla="*/ 728 w 1456"/>
                <a:gd name="T19" fmla="*/ 100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596">
                  <a:moveTo>
                    <a:pt x="728" y="1596"/>
                  </a:moveTo>
                  <a:cubicBezTo>
                    <a:pt x="326" y="1596"/>
                    <a:pt x="0" y="1238"/>
                    <a:pt x="0" y="798"/>
                  </a:cubicBezTo>
                  <a:cubicBezTo>
                    <a:pt x="0" y="358"/>
                    <a:pt x="326" y="0"/>
                    <a:pt x="728" y="0"/>
                  </a:cubicBezTo>
                  <a:cubicBezTo>
                    <a:pt x="1130" y="0"/>
                    <a:pt x="1456" y="358"/>
                    <a:pt x="1456" y="798"/>
                  </a:cubicBezTo>
                  <a:cubicBezTo>
                    <a:pt x="1456" y="1238"/>
                    <a:pt x="1130" y="1596"/>
                    <a:pt x="728" y="1596"/>
                  </a:cubicBezTo>
                  <a:close/>
                  <a:moveTo>
                    <a:pt x="728" y="100"/>
                  </a:moveTo>
                  <a:cubicBezTo>
                    <a:pt x="382" y="100"/>
                    <a:pt x="100" y="413"/>
                    <a:pt x="100" y="798"/>
                  </a:cubicBezTo>
                  <a:cubicBezTo>
                    <a:pt x="100" y="1183"/>
                    <a:pt x="382" y="1496"/>
                    <a:pt x="728" y="1496"/>
                  </a:cubicBezTo>
                  <a:cubicBezTo>
                    <a:pt x="1074" y="1496"/>
                    <a:pt x="1356" y="1183"/>
                    <a:pt x="1356" y="798"/>
                  </a:cubicBezTo>
                  <a:cubicBezTo>
                    <a:pt x="1356" y="413"/>
                    <a:pt x="1074" y="100"/>
                    <a:pt x="728"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8" name="Freeform 46">
              <a:extLst>
                <a:ext uri="{FF2B5EF4-FFF2-40B4-BE49-F238E27FC236}">
                  <a16:creationId xmlns:a16="http://schemas.microsoft.com/office/drawing/2014/main" id="{53E5C9CC-B29B-C000-11C8-F161896B9E2E}"/>
                </a:ext>
              </a:extLst>
            </p:cNvPr>
            <p:cNvSpPr>
              <a:spLocks/>
            </p:cNvSpPr>
            <p:nvPr/>
          </p:nvSpPr>
          <p:spPr bwMode="auto">
            <a:xfrm>
              <a:off x="2584" y="3246"/>
              <a:ext cx="268" cy="398"/>
            </a:xfrm>
            <a:custGeom>
              <a:avLst/>
              <a:gdLst>
                <a:gd name="T0" fmla="*/ 171 w 185"/>
                <a:gd name="T1" fmla="*/ 154 h 274"/>
                <a:gd name="T2" fmla="*/ 151 w 185"/>
                <a:gd name="T3" fmla="*/ 133 h 274"/>
                <a:gd name="T4" fmla="*/ 118 w 185"/>
                <a:gd name="T5" fmla="*/ 108 h 274"/>
                <a:gd name="T6" fmla="*/ 90 w 185"/>
                <a:gd name="T7" fmla="*/ 84 h 274"/>
                <a:gd name="T8" fmla="*/ 82 w 185"/>
                <a:gd name="T9" fmla="*/ 65 h 274"/>
                <a:gd name="T10" fmla="*/ 91 w 185"/>
                <a:gd name="T11" fmla="*/ 47 h 274"/>
                <a:gd name="T12" fmla="*/ 114 w 185"/>
                <a:gd name="T13" fmla="*/ 40 h 274"/>
                <a:gd name="T14" fmla="*/ 158 w 185"/>
                <a:gd name="T15" fmla="*/ 54 h 274"/>
                <a:gd name="T16" fmla="*/ 178 w 185"/>
                <a:gd name="T17" fmla="*/ 22 h 274"/>
                <a:gd name="T18" fmla="*/ 143 w 185"/>
                <a:gd name="T19" fmla="*/ 6 h 274"/>
                <a:gd name="T20" fmla="*/ 104 w 185"/>
                <a:gd name="T21" fmla="*/ 0 h 274"/>
                <a:gd name="T22" fmla="*/ 68 w 185"/>
                <a:gd name="T23" fmla="*/ 6 h 274"/>
                <a:gd name="T24" fmla="*/ 40 w 185"/>
                <a:gd name="T25" fmla="*/ 20 h 274"/>
                <a:gd name="T26" fmla="*/ 22 w 185"/>
                <a:gd name="T27" fmla="*/ 43 h 274"/>
                <a:gd name="T28" fmla="*/ 15 w 185"/>
                <a:gd name="T29" fmla="*/ 73 h 274"/>
                <a:gd name="T30" fmla="*/ 20 w 185"/>
                <a:gd name="T31" fmla="*/ 98 h 274"/>
                <a:gd name="T32" fmla="*/ 33 w 185"/>
                <a:gd name="T33" fmla="*/ 117 h 274"/>
                <a:gd name="T34" fmla="*/ 51 w 185"/>
                <a:gd name="T35" fmla="*/ 134 h 274"/>
                <a:gd name="T36" fmla="*/ 71 w 185"/>
                <a:gd name="T37" fmla="*/ 149 h 274"/>
                <a:gd name="T38" fmla="*/ 93 w 185"/>
                <a:gd name="T39" fmla="*/ 166 h 274"/>
                <a:gd name="T40" fmla="*/ 107 w 185"/>
                <a:gd name="T41" fmla="*/ 178 h 274"/>
                <a:gd name="T42" fmla="*/ 114 w 185"/>
                <a:gd name="T43" fmla="*/ 190 h 274"/>
                <a:gd name="T44" fmla="*/ 115 w 185"/>
                <a:gd name="T45" fmla="*/ 201 h 274"/>
                <a:gd name="T46" fmla="*/ 105 w 185"/>
                <a:gd name="T47" fmla="*/ 225 h 274"/>
                <a:gd name="T48" fmla="*/ 78 w 185"/>
                <a:gd name="T49" fmla="*/ 233 h 274"/>
                <a:gd name="T50" fmla="*/ 52 w 185"/>
                <a:gd name="T51" fmla="*/ 227 h 274"/>
                <a:gd name="T52" fmla="*/ 23 w 185"/>
                <a:gd name="T53" fmla="*/ 207 h 274"/>
                <a:gd name="T54" fmla="*/ 0 w 185"/>
                <a:gd name="T55" fmla="*/ 244 h 274"/>
                <a:gd name="T56" fmla="*/ 41 w 185"/>
                <a:gd name="T57" fmla="*/ 267 h 274"/>
                <a:gd name="T58" fmla="*/ 87 w 185"/>
                <a:gd name="T59" fmla="*/ 274 h 274"/>
                <a:gd name="T60" fmla="*/ 126 w 185"/>
                <a:gd name="T61" fmla="*/ 268 h 274"/>
                <a:gd name="T62" fmla="*/ 157 w 185"/>
                <a:gd name="T63" fmla="*/ 252 h 274"/>
                <a:gd name="T64" fmla="*/ 177 w 185"/>
                <a:gd name="T65" fmla="*/ 227 h 274"/>
                <a:gd name="T66" fmla="*/ 185 w 185"/>
                <a:gd name="T67" fmla="*/ 195 h 274"/>
                <a:gd name="T68" fmla="*/ 182 w 185"/>
                <a:gd name="T69" fmla="*/ 174 h 274"/>
                <a:gd name="T70" fmla="*/ 171 w 185"/>
                <a:gd name="T71" fmla="*/ 15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274">
                  <a:moveTo>
                    <a:pt x="171" y="154"/>
                  </a:moveTo>
                  <a:cubicBezTo>
                    <a:pt x="166" y="148"/>
                    <a:pt x="159" y="141"/>
                    <a:pt x="151" y="133"/>
                  </a:cubicBezTo>
                  <a:cubicBezTo>
                    <a:pt x="142" y="126"/>
                    <a:pt x="131" y="117"/>
                    <a:pt x="118" y="108"/>
                  </a:cubicBezTo>
                  <a:cubicBezTo>
                    <a:pt x="105" y="98"/>
                    <a:pt x="95" y="90"/>
                    <a:pt x="90" y="84"/>
                  </a:cubicBezTo>
                  <a:cubicBezTo>
                    <a:pt x="85" y="79"/>
                    <a:pt x="82" y="72"/>
                    <a:pt x="82" y="65"/>
                  </a:cubicBezTo>
                  <a:cubicBezTo>
                    <a:pt x="82" y="58"/>
                    <a:pt x="85" y="52"/>
                    <a:pt x="91" y="47"/>
                  </a:cubicBezTo>
                  <a:cubicBezTo>
                    <a:pt x="97" y="42"/>
                    <a:pt x="105" y="40"/>
                    <a:pt x="114" y="40"/>
                  </a:cubicBezTo>
                  <a:cubicBezTo>
                    <a:pt x="129" y="40"/>
                    <a:pt x="144" y="45"/>
                    <a:pt x="158" y="54"/>
                  </a:cubicBezTo>
                  <a:cubicBezTo>
                    <a:pt x="178" y="22"/>
                    <a:pt x="178" y="22"/>
                    <a:pt x="178" y="22"/>
                  </a:cubicBezTo>
                  <a:cubicBezTo>
                    <a:pt x="168" y="15"/>
                    <a:pt x="156" y="10"/>
                    <a:pt x="143" y="6"/>
                  </a:cubicBezTo>
                  <a:cubicBezTo>
                    <a:pt x="130" y="2"/>
                    <a:pt x="117" y="0"/>
                    <a:pt x="104" y="0"/>
                  </a:cubicBezTo>
                  <a:cubicBezTo>
                    <a:pt x="91" y="0"/>
                    <a:pt x="79" y="2"/>
                    <a:pt x="68" y="6"/>
                  </a:cubicBezTo>
                  <a:cubicBezTo>
                    <a:pt x="57" y="9"/>
                    <a:pt x="48" y="14"/>
                    <a:pt x="40" y="20"/>
                  </a:cubicBezTo>
                  <a:cubicBezTo>
                    <a:pt x="32" y="27"/>
                    <a:pt x="26" y="34"/>
                    <a:pt x="22" y="43"/>
                  </a:cubicBezTo>
                  <a:cubicBezTo>
                    <a:pt x="17" y="52"/>
                    <a:pt x="15" y="62"/>
                    <a:pt x="15" y="73"/>
                  </a:cubicBezTo>
                  <a:cubicBezTo>
                    <a:pt x="15" y="82"/>
                    <a:pt x="16" y="90"/>
                    <a:pt x="20" y="98"/>
                  </a:cubicBezTo>
                  <a:cubicBezTo>
                    <a:pt x="23" y="105"/>
                    <a:pt x="27" y="111"/>
                    <a:pt x="33" y="117"/>
                  </a:cubicBezTo>
                  <a:cubicBezTo>
                    <a:pt x="38" y="123"/>
                    <a:pt x="44" y="129"/>
                    <a:pt x="51" y="134"/>
                  </a:cubicBezTo>
                  <a:cubicBezTo>
                    <a:pt x="57" y="139"/>
                    <a:pt x="64" y="144"/>
                    <a:pt x="71" y="149"/>
                  </a:cubicBezTo>
                  <a:cubicBezTo>
                    <a:pt x="80" y="156"/>
                    <a:pt x="87" y="161"/>
                    <a:pt x="93" y="166"/>
                  </a:cubicBezTo>
                  <a:cubicBezTo>
                    <a:pt x="99" y="170"/>
                    <a:pt x="103" y="175"/>
                    <a:pt x="107" y="178"/>
                  </a:cubicBezTo>
                  <a:cubicBezTo>
                    <a:pt x="110" y="182"/>
                    <a:pt x="112" y="186"/>
                    <a:pt x="114" y="190"/>
                  </a:cubicBezTo>
                  <a:cubicBezTo>
                    <a:pt x="115" y="193"/>
                    <a:pt x="115" y="197"/>
                    <a:pt x="115" y="201"/>
                  </a:cubicBezTo>
                  <a:cubicBezTo>
                    <a:pt x="115" y="211"/>
                    <a:pt x="112" y="219"/>
                    <a:pt x="105" y="225"/>
                  </a:cubicBezTo>
                  <a:cubicBezTo>
                    <a:pt x="98" y="230"/>
                    <a:pt x="89" y="233"/>
                    <a:pt x="78" y="233"/>
                  </a:cubicBezTo>
                  <a:cubicBezTo>
                    <a:pt x="69" y="233"/>
                    <a:pt x="60" y="231"/>
                    <a:pt x="52" y="227"/>
                  </a:cubicBezTo>
                  <a:cubicBezTo>
                    <a:pt x="43" y="223"/>
                    <a:pt x="33" y="216"/>
                    <a:pt x="23" y="207"/>
                  </a:cubicBezTo>
                  <a:cubicBezTo>
                    <a:pt x="0" y="244"/>
                    <a:pt x="0" y="244"/>
                    <a:pt x="0" y="244"/>
                  </a:cubicBezTo>
                  <a:cubicBezTo>
                    <a:pt x="14" y="254"/>
                    <a:pt x="27" y="262"/>
                    <a:pt x="41" y="267"/>
                  </a:cubicBezTo>
                  <a:cubicBezTo>
                    <a:pt x="54" y="271"/>
                    <a:pt x="70" y="274"/>
                    <a:pt x="87" y="274"/>
                  </a:cubicBezTo>
                  <a:cubicBezTo>
                    <a:pt x="101" y="274"/>
                    <a:pt x="114" y="272"/>
                    <a:pt x="126" y="268"/>
                  </a:cubicBezTo>
                  <a:cubicBezTo>
                    <a:pt x="138" y="264"/>
                    <a:pt x="148" y="259"/>
                    <a:pt x="157" y="252"/>
                  </a:cubicBezTo>
                  <a:cubicBezTo>
                    <a:pt x="166" y="245"/>
                    <a:pt x="173" y="237"/>
                    <a:pt x="177" y="227"/>
                  </a:cubicBezTo>
                  <a:cubicBezTo>
                    <a:pt x="182" y="218"/>
                    <a:pt x="185" y="207"/>
                    <a:pt x="185" y="195"/>
                  </a:cubicBezTo>
                  <a:cubicBezTo>
                    <a:pt x="185" y="187"/>
                    <a:pt x="184" y="180"/>
                    <a:pt x="182" y="174"/>
                  </a:cubicBezTo>
                  <a:cubicBezTo>
                    <a:pt x="180" y="167"/>
                    <a:pt x="176" y="160"/>
                    <a:pt x="171" y="15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9" name="Freeform 47">
              <a:extLst>
                <a:ext uri="{FF2B5EF4-FFF2-40B4-BE49-F238E27FC236}">
                  <a16:creationId xmlns:a16="http://schemas.microsoft.com/office/drawing/2014/main" id="{7C1185B8-4B1E-E812-DB4B-325BE4BCD0D7}"/>
                </a:ext>
              </a:extLst>
            </p:cNvPr>
            <p:cNvSpPr>
              <a:spLocks noEditPoints="1"/>
            </p:cNvSpPr>
            <p:nvPr/>
          </p:nvSpPr>
          <p:spPr bwMode="auto">
            <a:xfrm>
              <a:off x="2897" y="3246"/>
              <a:ext cx="395" cy="579"/>
            </a:xfrm>
            <a:custGeom>
              <a:avLst/>
              <a:gdLst>
                <a:gd name="T0" fmla="*/ 240 w 272"/>
                <a:gd name="T1" fmla="*/ 37 h 398"/>
                <a:gd name="T2" fmla="*/ 203 w 272"/>
                <a:gd name="T3" fmla="*/ 10 h 398"/>
                <a:gd name="T4" fmla="*/ 157 w 272"/>
                <a:gd name="T5" fmla="*/ 0 h 398"/>
                <a:gd name="T6" fmla="*/ 107 w 272"/>
                <a:gd name="T7" fmla="*/ 11 h 398"/>
                <a:gd name="T8" fmla="*/ 67 w 272"/>
                <a:gd name="T9" fmla="*/ 45 h 398"/>
                <a:gd name="T10" fmla="*/ 67 w 272"/>
                <a:gd name="T11" fmla="*/ 7 h 398"/>
                <a:gd name="T12" fmla="*/ 0 w 272"/>
                <a:gd name="T13" fmla="*/ 7 h 398"/>
                <a:gd name="T14" fmla="*/ 0 w 272"/>
                <a:gd name="T15" fmla="*/ 398 h 398"/>
                <a:gd name="T16" fmla="*/ 67 w 272"/>
                <a:gd name="T17" fmla="*/ 398 h 398"/>
                <a:gd name="T18" fmla="*/ 67 w 272"/>
                <a:gd name="T19" fmla="*/ 233 h 398"/>
                <a:gd name="T20" fmla="*/ 86 w 272"/>
                <a:gd name="T21" fmla="*/ 252 h 398"/>
                <a:gd name="T22" fmla="*/ 105 w 272"/>
                <a:gd name="T23" fmla="*/ 265 h 398"/>
                <a:gd name="T24" fmla="*/ 125 w 272"/>
                <a:gd name="T25" fmla="*/ 272 h 398"/>
                <a:gd name="T26" fmla="*/ 147 w 272"/>
                <a:gd name="T27" fmla="*/ 274 h 398"/>
                <a:gd name="T28" fmla="*/ 197 w 272"/>
                <a:gd name="T29" fmla="*/ 263 h 398"/>
                <a:gd name="T30" fmla="*/ 237 w 272"/>
                <a:gd name="T31" fmla="*/ 233 h 398"/>
                <a:gd name="T32" fmla="*/ 263 w 272"/>
                <a:gd name="T33" fmla="*/ 188 h 398"/>
                <a:gd name="T34" fmla="*/ 272 w 272"/>
                <a:gd name="T35" fmla="*/ 131 h 398"/>
                <a:gd name="T36" fmla="*/ 264 w 272"/>
                <a:gd name="T37" fmla="*/ 78 h 398"/>
                <a:gd name="T38" fmla="*/ 240 w 272"/>
                <a:gd name="T39" fmla="*/ 37 h 398"/>
                <a:gd name="T40" fmla="*/ 196 w 272"/>
                <a:gd name="T41" fmla="*/ 167 h 398"/>
                <a:gd name="T42" fmla="*/ 185 w 272"/>
                <a:gd name="T43" fmla="*/ 199 h 398"/>
                <a:gd name="T44" fmla="*/ 165 w 272"/>
                <a:gd name="T45" fmla="*/ 224 h 398"/>
                <a:gd name="T46" fmla="*/ 134 w 272"/>
                <a:gd name="T47" fmla="*/ 233 h 398"/>
                <a:gd name="T48" fmla="*/ 85 w 272"/>
                <a:gd name="T49" fmla="*/ 208 h 398"/>
                <a:gd name="T50" fmla="*/ 66 w 272"/>
                <a:gd name="T51" fmla="*/ 139 h 398"/>
                <a:gd name="T52" fmla="*/ 85 w 272"/>
                <a:gd name="T53" fmla="*/ 68 h 398"/>
                <a:gd name="T54" fmla="*/ 135 w 272"/>
                <a:gd name="T55" fmla="*/ 42 h 398"/>
                <a:gd name="T56" fmla="*/ 182 w 272"/>
                <a:gd name="T57" fmla="*/ 66 h 398"/>
                <a:gd name="T58" fmla="*/ 199 w 272"/>
                <a:gd name="T59" fmla="*/ 134 h 398"/>
                <a:gd name="T60" fmla="*/ 196 w 272"/>
                <a:gd name="T61" fmla="*/ 16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2" h="398">
                  <a:moveTo>
                    <a:pt x="240" y="37"/>
                  </a:moveTo>
                  <a:cubicBezTo>
                    <a:pt x="230" y="26"/>
                    <a:pt x="218" y="17"/>
                    <a:pt x="203" y="10"/>
                  </a:cubicBezTo>
                  <a:cubicBezTo>
                    <a:pt x="189" y="4"/>
                    <a:pt x="174" y="0"/>
                    <a:pt x="157" y="0"/>
                  </a:cubicBezTo>
                  <a:cubicBezTo>
                    <a:pt x="138" y="0"/>
                    <a:pt x="121" y="4"/>
                    <a:pt x="107" y="11"/>
                  </a:cubicBezTo>
                  <a:cubicBezTo>
                    <a:pt x="93" y="18"/>
                    <a:pt x="80" y="30"/>
                    <a:pt x="67" y="45"/>
                  </a:cubicBezTo>
                  <a:cubicBezTo>
                    <a:pt x="67" y="7"/>
                    <a:pt x="67" y="7"/>
                    <a:pt x="67" y="7"/>
                  </a:cubicBezTo>
                  <a:cubicBezTo>
                    <a:pt x="0" y="7"/>
                    <a:pt x="0" y="7"/>
                    <a:pt x="0" y="7"/>
                  </a:cubicBezTo>
                  <a:cubicBezTo>
                    <a:pt x="0" y="398"/>
                    <a:pt x="0" y="398"/>
                    <a:pt x="0" y="398"/>
                  </a:cubicBezTo>
                  <a:cubicBezTo>
                    <a:pt x="67" y="398"/>
                    <a:pt x="67" y="398"/>
                    <a:pt x="67" y="398"/>
                  </a:cubicBezTo>
                  <a:cubicBezTo>
                    <a:pt x="67" y="233"/>
                    <a:pt x="67" y="233"/>
                    <a:pt x="67" y="233"/>
                  </a:cubicBezTo>
                  <a:cubicBezTo>
                    <a:pt x="74" y="240"/>
                    <a:pt x="80" y="247"/>
                    <a:pt x="86" y="252"/>
                  </a:cubicBezTo>
                  <a:cubicBezTo>
                    <a:pt x="92" y="257"/>
                    <a:pt x="98" y="261"/>
                    <a:pt x="105" y="265"/>
                  </a:cubicBezTo>
                  <a:cubicBezTo>
                    <a:pt x="111" y="268"/>
                    <a:pt x="118" y="270"/>
                    <a:pt x="125" y="272"/>
                  </a:cubicBezTo>
                  <a:cubicBezTo>
                    <a:pt x="132" y="273"/>
                    <a:pt x="139" y="274"/>
                    <a:pt x="147" y="274"/>
                  </a:cubicBezTo>
                  <a:cubicBezTo>
                    <a:pt x="165" y="274"/>
                    <a:pt x="181" y="270"/>
                    <a:pt x="197" y="263"/>
                  </a:cubicBezTo>
                  <a:cubicBezTo>
                    <a:pt x="212" y="256"/>
                    <a:pt x="225" y="246"/>
                    <a:pt x="237" y="233"/>
                  </a:cubicBezTo>
                  <a:cubicBezTo>
                    <a:pt x="248" y="220"/>
                    <a:pt x="256" y="205"/>
                    <a:pt x="263" y="188"/>
                  </a:cubicBezTo>
                  <a:cubicBezTo>
                    <a:pt x="269" y="171"/>
                    <a:pt x="272" y="152"/>
                    <a:pt x="272" y="131"/>
                  </a:cubicBezTo>
                  <a:cubicBezTo>
                    <a:pt x="272" y="112"/>
                    <a:pt x="269" y="94"/>
                    <a:pt x="264" y="78"/>
                  </a:cubicBezTo>
                  <a:cubicBezTo>
                    <a:pt x="258" y="62"/>
                    <a:pt x="250" y="48"/>
                    <a:pt x="240" y="37"/>
                  </a:cubicBezTo>
                  <a:close/>
                  <a:moveTo>
                    <a:pt x="196" y="167"/>
                  </a:moveTo>
                  <a:cubicBezTo>
                    <a:pt x="194" y="178"/>
                    <a:pt x="190" y="189"/>
                    <a:pt x="185" y="199"/>
                  </a:cubicBezTo>
                  <a:cubicBezTo>
                    <a:pt x="180" y="209"/>
                    <a:pt x="174" y="217"/>
                    <a:pt x="165" y="224"/>
                  </a:cubicBezTo>
                  <a:cubicBezTo>
                    <a:pt x="157" y="230"/>
                    <a:pt x="147" y="233"/>
                    <a:pt x="134" y="233"/>
                  </a:cubicBezTo>
                  <a:cubicBezTo>
                    <a:pt x="113" y="233"/>
                    <a:pt x="97" y="225"/>
                    <a:pt x="85" y="208"/>
                  </a:cubicBezTo>
                  <a:cubicBezTo>
                    <a:pt x="72" y="191"/>
                    <a:pt x="66" y="168"/>
                    <a:pt x="66" y="139"/>
                  </a:cubicBezTo>
                  <a:cubicBezTo>
                    <a:pt x="66" y="109"/>
                    <a:pt x="73" y="86"/>
                    <a:pt x="85" y="68"/>
                  </a:cubicBezTo>
                  <a:cubicBezTo>
                    <a:pt x="97" y="50"/>
                    <a:pt x="114" y="42"/>
                    <a:pt x="135" y="42"/>
                  </a:cubicBezTo>
                  <a:cubicBezTo>
                    <a:pt x="155" y="42"/>
                    <a:pt x="170" y="50"/>
                    <a:pt x="182" y="66"/>
                  </a:cubicBezTo>
                  <a:cubicBezTo>
                    <a:pt x="193" y="83"/>
                    <a:pt x="199" y="105"/>
                    <a:pt x="199" y="134"/>
                  </a:cubicBezTo>
                  <a:cubicBezTo>
                    <a:pt x="199" y="144"/>
                    <a:pt x="198" y="155"/>
                    <a:pt x="196" y="16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0" name="Rectangle 48">
              <a:extLst>
                <a:ext uri="{FF2B5EF4-FFF2-40B4-BE49-F238E27FC236}">
                  <a16:creationId xmlns:a16="http://schemas.microsoft.com/office/drawing/2014/main" id="{8C68EAF1-765F-1E8C-E30E-412A5FDF7597}"/>
                </a:ext>
              </a:extLst>
            </p:cNvPr>
            <p:cNvSpPr>
              <a:spLocks noChangeArrowheads="1"/>
            </p:cNvSpPr>
            <p:nvPr/>
          </p:nvSpPr>
          <p:spPr bwMode="auto">
            <a:xfrm>
              <a:off x="3336" y="3079"/>
              <a:ext cx="100" cy="55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1" name="Freeform 49">
              <a:extLst>
                <a:ext uri="{FF2B5EF4-FFF2-40B4-BE49-F238E27FC236}">
                  <a16:creationId xmlns:a16="http://schemas.microsoft.com/office/drawing/2014/main" id="{4937DD16-B832-BE9D-13B0-94F03C39CDAF}"/>
                </a:ext>
              </a:extLst>
            </p:cNvPr>
            <p:cNvSpPr>
              <a:spLocks/>
            </p:cNvSpPr>
            <p:nvPr/>
          </p:nvSpPr>
          <p:spPr bwMode="auto">
            <a:xfrm>
              <a:off x="3502" y="3255"/>
              <a:ext cx="360" cy="389"/>
            </a:xfrm>
            <a:custGeom>
              <a:avLst/>
              <a:gdLst>
                <a:gd name="T0" fmla="*/ 180 w 248"/>
                <a:gd name="T1" fmla="*/ 141 h 268"/>
                <a:gd name="T2" fmla="*/ 178 w 248"/>
                <a:gd name="T3" fmla="*/ 170 h 268"/>
                <a:gd name="T4" fmla="*/ 173 w 248"/>
                <a:gd name="T5" fmla="*/ 188 h 268"/>
                <a:gd name="T6" fmla="*/ 119 w 248"/>
                <a:gd name="T7" fmla="*/ 221 h 268"/>
                <a:gd name="T8" fmla="*/ 77 w 248"/>
                <a:gd name="T9" fmla="*/ 199 h 268"/>
                <a:gd name="T10" fmla="*/ 70 w 248"/>
                <a:gd name="T11" fmla="*/ 180 h 268"/>
                <a:gd name="T12" fmla="*/ 69 w 248"/>
                <a:gd name="T13" fmla="*/ 150 h 268"/>
                <a:gd name="T14" fmla="*/ 69 w 248"/>
                <a:gd name="T15" fmla="*/ 0 h 268"/>
                <a:gd name="T16" fmla="*/ 0 w 248"/>
                <a:gd name="T17" fmla="*/ 0 h 268"/>
                <a:gd name="T18" fmla="*/ 0 w 248"/>
                <a:gd name="T19" fmla="*/ 149 h 268"/>
                <a:gd name="T20" fmla="*/ 0 w 248"/>
                <a:gd name="T21" fmla="*/ 174 h 268"/>
                <a:gd name="T22" fmla="*/ 1 w 248"/>
                <a:gd name="T23" fmla="*/ 193 h 268"/>
                <a:gd name="T24" fmla="*/ 4 w 248"/>
                <a:gd name="T25" fmla="*/ 207 h 268"/>
                <a:gd name="T26" fmla="*/ 8 w 248"/>
                <a:gd name="T27" fmla="*/ 219 h 268"/>
                <a:gd name="T28" fmla="*/ 38 w 248"/>
                <a:gd name="T29" fmla="*/ 256 h 268"/>
                <a:gd name="T30" fmla="*/ 90 w 248"/>
                <a:gd name="T31" fmla="*/ 268 h 268"/>
                <a:gd name="T32" fmla="*/ 139 w 248"/>
                <a:gd name="T33" fmla="*/ 258 h 268"/>
                <a:gd name="T34" fmla="*/ 180 w 248"/>
                <a:gd name="T35" fmla="*/ 227 h 268"/>
                <a:gd name="T36" fmla="*/ 180 w 248"/>
                <a:gd name="T37" fmla="*/ 261 h 268"/>
                <a:gd name="T38" fmla="*/ 248 w 248"/>
                <a:gd name="T39" fmla="*/ 261 h 268"/>
                <a:gd name="T40" fmla="*/ 248 w 248"/>
                <a:gd name="T41" fmla="*/ 0 h 268"/>
                <a:gd name="T42" fmla="*/ 180 w 248"/>
                <a:gd name="T43" fmla="*/ 0 h 268"/>
                <a:gd name="T44" fmla="*/ 180 w 248"/>
                <a:gd name="T45" fmla="*/ 1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268">
                  <a:moveTo>
                    <a:pt x="180" y="141"/>
                  </a:moveTo>
                  <a:cubicBezTo>
                    <a:pt x="180" y="153"/>
                    <a:pt x="179" y="163"/>
                    <a:pt x="178" y="170"/>
                  </a:cubicBezTo>
                  <a:cubicBezTo>
                    <a:pt x="177" y="177"/>
                    <a:pt x="175" y="183"/>
                    <a:pt x="173" y="188"/>
                  </a:cubicBezTo>
                  <a:cubicBezTo>
                    <a:pt x="163" y="210"/>
                    <a:pt x="145" y="221"/>
                    <a:pt x="119" y="221"/>
                  </a:cubicBezTo>
                  <a:cubicBezTo>
                    <a:pt x="99" y="221"/>
                    <a:pt x="85" y="213"/>
                    <a:pt x="77" y="199"/>
                  </a:cubicBezTo>
                  <a:cubicBezTo>
                    <a:pt x="74" y="193"/>
                    <a:pt x="72" y="187"/>
                    <a:pt x="70" y="180"/>
                  </a:cubicBezTo>
                  <a:cubicBezTo>
                    <a:pt x="69" y="173"/>
                    <a:pt x="69" y="163"/>
                    <a:pt x="69" y="150"/>
                  </a:cubicBezTo>
                  <a:cubicBezTo>
                    <a:pt x="69" y="0"/>
                    <a:pt x="69" y="0"/>
                    <a:pt x="69" y="0"/>
                  </a:cubicBezTo>
                  <a:cubicBezTo>
                    <a:pt x="0" y="0"/>
                    <a:pt x="0" y="0"/>
                    <a:pt x="0" y="0"/>
                  </a:cubicBezTo>
                  <a:cubicBezTo>
                    <a:pt x="0" y="149"/>
                    <a:pt x="0" y="149"/>
                    <a:pt x="0" y="149"/>
                  </a:cubicBezTo>
                  <a:cubicBezTo>
                    <a:pt x="0" y="159"/>
                    <a:pt x="0" y="167"/>
                    <a:pt x="0" y="174"/>
                  </a:cubicBezTo>
                  <a:cubicBezTo>
                    <a:pt x="0" y="181"/>
                    <a:pt x="1" y="187"/>
                    <a:pt x="1" y="193"/>
                  </a:cubicBezTo>
                  <a:cubicBezTo>
                    <a:pt x="2" y="198"/>
                    <a:pt x="3" y="203"/>
                    <a:pt x="4" y="207"/>
                  </a:cubicBezTo>
                  <a:cubicBezTo>
                    <a:pt x="5" y="211"/>
                    <a:pt x="6" y="215"/>
                    <a:pt x="8" y="219"/>
                  </a:cubicBezTo>
                  <a:cubicBezTo>
                    <a:pt x="14" y="235"/>
                    <a:pt x="24" y="247"/>
                    <a:pt x="38" y="256"/>
                  </a:cubicBezTo>
                  <a:cubicBezTo>
                    <a:pt x="52" y="264"/>
                    <a:pt x="70" y="268"/>
                    <a:pt x="90" y="268"/>
                  </a:cubicBezTo>
                  <a:cubicBezTo>
                    <a:pt x="109" y="268"/>
                    <a:pt x="125" y="265"/>
                    <a:pt x="139" y="258"/>
                  </a:cubicBezTo>
                  <a:cubicBezTo>
                    <a:pt x="153" y="252"/>
                    <a:pt x="166" y="241"/>
                    <a:pt x="180" y="227"/>
                  </a:cubicBezTo>
                  <a:cubicBezTo>
                    <a:pt x="180" y="261"/>
                    <a:pt x="180" y="261"/>
                    <a:pt x="180" y="261"/>
                  </a:cubicBezTo>
                  <a:cubicBezTo>
                    <a:pt x="248" y="261"/>
                    <a:pt x="248" y="261"/>
                    <a:pt x="248" y="261"/>
                  </a:cubicBezTo>
                  <a:cubicBezTo>
                    <a:pt x="248" y="0"/>
                    <a:pt x="248" y="0"/>
                    <a:pt x="248" y="0"/>
                  </a:cubicBezTo>
                  <a:cubicBezTo>
                    <a:pt x="180" y="0"/>
                    <a:pt x="180" y="0"/>
                    <a:pt x="180" y="0"/>
                  </a:cubicBezTo>
                  <a:lnTo>
                    <a:pt x="180" y="14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2" name="Freeform 50">
              <a:extLst>
                <a:ext uri="{FF2B5EF4-FFF2-40B4-BE49-F238E27FC236}">
                  <a16:creationId xmlns:a16="http://schemas.microsoft.com/office/drawing/2014/main" id="{F60ECBE9-2790-B6E5-BD07-A39C3732A4AD}"/>
                </a:ext>
              </a:extLst>
            </p:cNvPr>
            <p:cNvSpPr>
              <a:spLocks/>
            </p:cNvSpPr>
            <p:nvPr/>
          </p:nvSpPr>
          <p:spPr bwMode="auto">
            <a:xfrm>
              <a:off x="3932" y="3246"/>
              <a:ext cx="361" cy="388"/>
            </a:xfrm>
            <a:custGeom>
              <a:avLst/>
              <a:gdLst>
                <a:gd name="T0" fmla="*/ 247 w 249"/>
                <a:gd name="T1" fmla="*/ 75 h 267"/>
                <a:gd name="T2" fmla="*/ 245 w 249"/>
                <a:gd name="T3" fmla="*/ 61 h 267"/>
                <a:gd name="T4" fmla="*/ 241 w 249"/>
                <a:gd name="T5" fmla="*/ 49 h 267"/>
                <a:gd name="T6" fmla="*/ 211 w 249"/>
                <a:gd name="T7" fmla="*/ 13 h 267"/>
                <a:gd name="T8" fmla="*/ 159 w 249"/>
                <a:gd name="T9" fmla="*/ 0 h 267"/>
                <a:gd name="T10" fmla="*/ 110 w 249"/>
                <a:gd name="T11" fmla="*/ 10 h 267"/>
                <a:gd name="T12" fmla="*/ 69 w 249"/>
                <a:gd name="T13" fmla="*/ 42 h 267"/>
                <a:gd name="T14" fmla="*/ 69 w 249"/>
                <a:gd name="T15" fmla="*/ 7 h 267"/>
                <a:gd name="T16" fmla="*/ 0 w 249"/>
                <a:gd name="T17" fmla="*/ 7 h 267"/>
                <a:gd name="T18" fmla="*/ 0 w 249"/>
                <a:gd name="T19" fmla="*/ 267 h 267"/>
                <a:gd name="T20" fmla="*/ 69 w 249"/>
                <a:gd name="T21" fmla="*/ 267 h 267"/>
                <a:gd name="T22" fmla="*/ 69 w 249"/>
                <a:gd name="T23" fmla="*/ 127 h 267"/>
                <a:gd name="T24" fmla="*/ 71 w 249"/>
                <a:gd name="T25" fmla="*/ 98 h 267"/>
                <a:gd name="T26" fmla="*/ 76 w 249"/>
                <a:gd name="T27" fmla="*/ 79 h 267"/>
                <a:gd name="T28" fmla="*/ 96 w 249"/>
                <a:gd name="T29" fmla="*/ 56 h 267"/>
                <a:gd name="T30" fmla="*/ 129 w 249"/>
                <a:gd name="T31" fmla="*/ 47 h 267"/>
                <a:gd name="T32" fmla="*/ 172 w 249"/>
                <a:gd name="T33" fmla="*/ 69 h 267"/>
                <a:gd name="T34" fmla="*/ 178 w 249"/>
                <a:gd name="T35" fmla="*/ 88 h 267"/>
                <a:gd name="T36" fmla="*/ 180 w 249"/>
                <a:gd name="T37" fmla="*/ 118 h 267"/>
                <a:gd name="T38" fmla="*/ 180 w 249"/>
                <a:gd name="T39" fmla="*/ 267 h 267"/>
                <a:gd name="T40" fmla="*/ 249 w 249"/>
                <a:gd name="T41" fmla="*/ 267 h 267"/>
                <a:gd name="T42" fmla="*/ 249 w 249"/>
                <a:gd name="T43" fmla="*/ 119 h 267"/>
                <a:gd name="T44" fmla="*/ 249 w 249"/>
                <a:gd name="T45" fmla="*/ 94 h 267"/>
                <a:gd name="T46" fmla="*/ 247 w 249"/>
                <a:gd name="T47"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9" h="267">
                  <a:moveTo>
                    <a:pt x="247" y="75"/>
                  </a:moveTo>
                  <a:cubicBezTo>
                    <a:pt x="247" y="70"/>
                    <a:pt x="246" y="65"/>
                    <a:pt x="245" y="61"/>
                  </a:cubicBezTo>
                  <a:cubicBezTo>
                    <a:pt x="244" y="57"/>
                    <a:pt x="243" y="53"/>
                    <a:pt x="241" y="49"/>
                  </a:cubicBezTo>
                  <a:cubicBezTo>
                    <a:pt x="235" y="34"/>
                    <a:pt x="225" y="22"/>
                    <a:pt x="211" y="13"/>
                  </a:cubicBezTo>
                  <a:cubicBezTo>
                    <a:pt x="197" y="5"/>
                    <a:pt x="179" y="0"/>
                    <a:pt x="159" y="0"/>
                  </a:cubicBezTo>
                  <a:cubicBezTo>
                    <a:pt x="140" y="0"/>
                    <a:pt x="124" y="4"/>
                    <a:pt x="110" y="10"/>
                  </a:cubicBezTo>
                  <a:cubicBezTo>
                    <a:pt x="96" y="17"/>
                    <a:pt x="83" y="27"/>
                    <a:pt x="69" y="42"/>
                  </a:cubicBezTo>
                  <a:cubicBezTo>
                    <a:pt x="69" y="7"/>
                    <a:pt x="69" y="7"/>
                    <a:pt x="69" y="7"/>
                  </a:cubicBezTo>
                  <a:cubicBezTo>
                    <a:pt x="0" y="7"/>
                    <a:pt x="0" y="7"/>
                    <a:pt x="0" y="7"/>
                  </a:cubicBezTo>
                  <a:cubicBezTo>
                    <a:pt x="0" y="267"/>
                    <a:pt x="0" y="267"/>
                    <a:pt x="0" y="267"/>
                  </a:cubicBezTo>
                  <a:cubicBezTo>
                    <a:pt x="69" y="267"/>
                    <a:pt x="69" y="267"/>
                    <a:pt x="69" y="267"/>
                  </a:cubicBezTo>
                  <a:cubicBezTo>
                    <a:pt x="69" y="127"/>
                    <a:pt x="69" y="127"/>
                    <a:pt x="69" y="127"/>
                  </a:cubicBezTo>
                  <a:cubicBezTo>
                    <a:pt x="69" y="115"/>
                    <a:pt x="70" y="105"/>
                    <a:pt x="71" y="98"/>
                  </a:cubicBezTo>
                  <a:cubicBezTo>
                    <a:pt x="71" y="92"/>
                    <a:pt x="73" y="85"/>
                    <a:pt x="76" y="79"/>
                  </a:cubicBezTo>
                  <a:cubicBezTo>
                    <a:pt x="80" y="69"/>
                    <a:pt x="87" y="61"/>
                    <a:pt x="96" y="56"/>
                  </a:cubicBezTo>
                  <a:cubicBezTo>
                    <a:pt x="105" y="50"/>
                    <a:pt x="117" y="47"/>
                    <a:pt x="129" y="47"/>
                  </a:cubicBezTo>
                  <a:cubicBezTo>
                    <a:pt x="150" y="47"/>
                    <a:pt x="164" y="55"/>
                    <a:pt x="172" y="69"/>
                  </a:cubicBezTo>
                  <a:cubicBezTo>
                    <a:pt x="175" y="75"/>
                    <a:pt x="177" y="81"/>
                    <a:pt x="178" y="88"/>
                  </a:cubicBezTo>
                  <a:cubicBezTo>
                    <a:pt x="180" y="95"/>
                    <a:pt x="180" y="105"/>
                    <a:pt x="180" y="118"/>
                  </a:cubicBezTo>
                  <a:cubicBezTo>
                    <a:pt x="180" y="267"/>
                    <a:pt x="180" y="267"/>
                    <a:pt x="180" y="267"/>
                  </a:cubicBezTo>
                  <a:cubicBezTo>
                    <a:pt x="249" y="267"/>
                    <a:pt x="249" y="267"/>
                    <a:pt x="249" y="267"/>
                  </a:cubicBezTo>
                  <a:cubicBezTo>
                    <a:pt x="249" y="119"/>
                    <a:pt x="249" y="119"/>
                    <a:pt x="249" y="119"/>
                  </a:cubicBezTo>
                  <a:cubicBezTo>
                    <a:pt x="249" y="109"/>
                    <a:pt x="249" y="101"/>
                    <a:pt x="249" y="94"/>
                  </a:cubicBezTo>
                  <a:cubicBezTo>
                    <a:pt x="249" y="86"/>
                    <a:pt x="248" y="80"/>
                    <a:pt x="247" y="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3" name="Freeform 51">
              <a:extLst>
                <a:ext uri="{FF2B5EF4-FFF2-40B4-BE49-F238E27FC236}">
                  <a16:creationId xmlns:a16="http://schemas.microsoft.com/office/drawing/2014/main" id="{C67A7401-DDB3-ED36-0425-198C836747DF}"/>
                </a:ext>
              </a:extLst>
            </p:cNvPr>
            <p:cNvSpPr>
              <a:spLocks/>
            </p:cNvSpPr>
            <p:nvPr/>
          </p:nvSpPr>
          <p:spPr bwMode="auto">
            <a:xfrm>
              <a:off x="4363" y="3079"/>
              <a:ext cx="344" cy="564"/>
            </a:xfrm>
            <a:custGeom>
              <a:avLst/>
              <a:gdLst>
                <a:gd name="T0" fmla="*/ 321 w 344"/>
                <a:gd name="T1" fmla="*/ 204 h 564"/>
                <a:gd name="T2" fmla="*/ 245 w 344"/>
                <a:gd name="T3" fmla="*/ 172 h 564"/>
                <a:gd name="T4" fmla="*/ 110 w 344"/>
                <a:gd name="T5" fmla="*/ 326 h 564"/>
                <a:gd name="T6" fmla="*/ 100 w 344"/>
                <a:gd name="T7" fmla="*/ 326 h 564"/>
                <a:gd name="T8" fmla="*/ 100 w 344"/>
                <a:gd name="T9" fmla="*/ 0 h 564"/>
                <a:gd name="T10" fmla="*/ 0 w 344"/>
                <a:gd name="T11" fmla="*/ 0 h 564"/>
                <a:gd name="T12" fmla="*/ 0 w 344"/>
                <a:gd name="T13" fmla="*/ 555 h 564"/>
                <a:gd name="T14" fmla="*/ 100 w 344"/>
                <a:gd name="T15" fmla="*/ 555 h 564"/>
                <a:gd name="T16" fmla="*/ 100 w 344"/>
                <a:gd name="T17" fmla="*/ 355 h 564"/>
                <a:gd name="T18" fmla="*/ 251 w 344"/>
                <a:gd name="T19" fmla="*/ 564 h 564"/>
                <a:gd name="T20" fmla="*/ 344 w 344"/>
                <a:gd name="T21" fmla="*/ 531 h 564"/>
                <a:gd name="T22" fmla="*/ 192 w 344"/>
                <a:gd name="T23" fmla="*/ 342 h 564"/>
                <a:gd name="T24" fmla="*/ 321 w 344"/>
                <a:gd name="T25" fmla="*/ 20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564">
                  <a:moveTo>
                    <a:pt x="321" y="204"/>
                  </a:moveTo>
                  <a:lnTo>
                    <a:pt x="245" y="172"/>
                  </a:lnTo>
                  <a:lnTo>
                    <a:pt x="110" y="326"/>
                  </a:lnTo>
                  <a:lnTo>
                    <a:pt x="100" y="326"/>
                  </a:lnTo>
                  <a:lnTo>
                    <a:pt x="100" y="0"/>
                  </a:lnTo>
                  <a:lnTo>
                    <a:pt x="0" y="0"/>
                  </a:lnTo>
                  <a:lnTo>
                    <a:pt x="0" y="555"/>
                  </a:lnTo>
                  <a:lnTo>
                    <a:pt x="100" y="555"/>
                  </a:lnTo>
                  <a:lnTo>
                    <a:pt x="100" y="355"/>
                  </a:lnTo>
                  <a:lnTo>
                    <a:pt x="251" y="564"/>
                  </a:lnTo>
                  <a:lnTo>
                    <a:pt x="344" y="531"/>
                  </a:lnTo>
                  <a:lnTo>
                    <a:pt x="192" y="342"/>
                  </a:lnTo>
                  <a:lnTo>
                    <a:pt x="321" y="20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4" name="Freeform 52">
              <a:extLst>
                <a:ext uri="{FF2B5EF4-FFF2-40B4-BE49-F238E27FC236}">
                  <a16:creationId xmlns:a16="http://schemas.microsoft.com/office/drawing/2014/main" id="{5793FBC2-1E8B-0818-8DBF-DDCF5F38BB23}"/>
                </a:ext>
              </a:extLst>
            </p:cNvPr>
            <p:cNvSpPr>
              <a:spLocks/>
            </p:cNvSpPr>
            <p:nvPr/>
          </p:nvSpPr>
          <p:spPr bwMode="auto">
            <a:xfrm>
              <a:off x="4793" y="3259"/>
              <a:ext cx="304" cy="365"/>
            </a:xfrm>
            <a:custGeom>
              <a:avLst/>
              <a:gdLst>
                <a:gd name="T0" fmla="*/ 0 w 304"/>
                <a:gd name="T1" fmla="*/ 69 h 365"/>
                <a:gd name="T2" fmla="*/ 235 w 304"/>
                <a:gd name="T3" fmla="*/ 183 h 365"/>
                <a:gd name="T4" fmla="*/ 0 w 304"/>
                <a:gd name="T5" fmla="*/ 298 h 365"/>
                <a:gd name="T6" fmla="*/ 0 w 304"/>
                <a:gd name="T7" fmla="*/ 365 h 365"/>
                <a:gd name="T8" fmla="*/ 304 w 304"/>
                <a:gd name="T9" fmla="*/ 215 h 365"/>
                <a:gd name="T10" fmla="*/ 304 w 304"/>
                <a:gd name="T11" fmla="*/ 153 h 365"/>
                <a:gd name="T12" fmla="*/ 0 w 304"/>
                <a:gd name="T13" fmla="*/ 0 h 365"/>
                <a:gd name="T14" fmla="*/ 0 w 304"/>
                <a:gd name="T15" fmla="*/ 69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 h="365">
                  <a:moveTo>
                    <a:pt x="0" y="69"/>
                  </a:moveTo>
                  <a:lnTo>
                    <a:pt x="235" y="183"/>
                  </a:lnTo>
                  <a:lnTo>
                    <a:pt x="0" y="298"/>
                  </a:lnTo>
                  <a:lnTo>
                    <a:pt x="0" y="365"/>
                  </a:lnTo>
                  <a:lnTo>
                    <a:pt x="304" y="215"/>
                  </a:lnTo>
                  <a:lnTo>
                    <a:pt x="304" y="153"/>
                  </a:lnTo>
                  <a:lnTo>
                    <a:pt x="0" y="0"/>
                  </a:lnTo>
                  <a:lnTo>
                    <a:pt x="0" y="6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5" name="Freeform 53">
              <a:extLst>
                <a:ext uri="{FF2B5EF4-FFF2-40B4-BE49-F238E27FC236}">
                  <a16:creationId xmlns:a16="http://schemas.microsoft.com/office/drawing/2014/main" id="{7E07C480-30C8-000B-5A61-65D761A79349}"/>
                </a:ext>
              </a:extLst>
            </p:cNvPr>
            <p:cNvSpPr>
              <a:spLocks noEditPoints="1"/>
            </p:cNvSpPr>
            <p:nvPr/>
          </p:nvSpPr>
          <p:spPr bwMode="auto">
            <a:xfrm>
              <a:off x="4789" y="3162"/>
              <a:ext cx="68" cy="68"/>
            </a:xfrm>
            <a:custGeom>
              <a:avLst/>
              <a:gdLst>
                <a:gd name="T0" fmla="*/ 24 w 47"/>
                <a:gd name="T1" fmla="*/ 47 h 47"/>
                <a:gd name="T2" fmla="*/ 47 w 47"/>
                <a:gd name="T3" fmla="*/ 23 h 47"/>
                <a:gd name="T4" fmla="*/ 24 w 47"/>
                <a:gd name="T5" fmla="*/ 0 h 47"/>
                <a:gd name="T6" fmla="*/ 24 w 47"/>
                <a:gd name="T7" fmla="*/ 0 h 47"/>
                <a:gd name="T8" fmla="*/ 0 w 47"/>
                <a:gd name="T9" fmla="*/ 23 h 47"/>
                <a:gd name="T10" fmla="*/ 24 w 47"/>
                <a:gd name="T11" fmla="*/ 47 h 47"/>
                <a:gd name="T12" fmla="*/ 24 w 47"/>
                <a:gd name="T13" fmla="*/ 3 h 47"/>
                <a:gd name="T14" fmla="*/ 24 w 47"/>
                <a:gd name="T15" fmla="*/ 3 h 47"/>
                <a:gd name="T16" fmla="*/ 42 w 47"/>
                <a:gd name="T17" fmla="*/ 23 h 47"/>
                <a:gd name="T18" fmla="*/ 24 w 47"/>
                <a:gd name="T19" fmla="*/ 43 h 47"/>
                <a:gd name="T20" fmla="*/ 5 w 47"/>
                <a:gd name="T21" fmla="*/ 23 h 47"/>
                <a:gd name="T22" fmla="*/ 24 w 47"/>
                <a:gd name="T23"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7">
                  <a:moveTo>
                    <a:pt x="24" y="47"/>
                  </a:moveTo>
                  <a:cubicBezTo>
                    <a:pt x="36" y="47"/>
                    <a:pt x="47" y="36"/>
                    <a:pt x="47" y="23"/>
                  </a:cubicBezTo>
                  <a:cubicBezTo>
                    <a:pt x="47" y="10"/>
                    <a:pt x="36" y="0"/>
                    <a:pt x="24" y="0"/>
                  </a:cubicBezTo>
                  <a:cubicBezTo>
                    <a:pt x="24" y="0"/>
                    <a:pt x="24" y="0"/>
                    <a:pt x="24" y="0"/>
                  </a:cubicBezTo>
                  <a:cubicBezTo>
                    <a:pt x="11" y="0"/>
                    <a:pt x="0" y="10"/>
                    <a:pt x="0" y="23"/>
                  </a:cubicBezTo>
                  <a:cubicBezTo>
                    <a:pt x="0" y="36"/>
                    <a:pt x="11" y="47"/>
                    <a:pt x="24" y="47"/>
                  </a:cubicBezTo>
                  <a:close/>
                  <a:moveTo>
                    <a:pt x="24" y="3"/>
                  </a:moveTo>
                  <a:cubicBezTo>
                    <a:pt x="24" y="3"/>
                    <a:pt x="24" y="3"/>
                    <a:pt x="24" y="3"/>
                  </a:cubicBezTo>
                  <a:cubicBezTo>
                    <a:pt x="34" y="3"/>
                    <a:pt x="42" y="12"/>
                    <a:pt x="42" y="23"/>
                  </a:cubicBezTo>
                  <a:cubicBezTo>
                    <a:pt x="42" y="34"/>
                    <a:pt x="34" y="43"/>
                    <a:pt x="24" y="43"/>
                  </a:cubicBezTo>
                  <a:cubicBezTo>
                    <a:pt x="13" y="43"/>
                    <a:pt x="5" y="34"/>
                    <a:pt x="5" y="23"/>
                  </a:cubicBezTo>
                  <a:cubicBezTo>
                    <a:pt x="5" y="12"/>
                    <a:pt x="13" y="3"/>
                    <a:pt x="24" y="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6" name="Freeform 54">
              <a:extLst>
                <a:ext uri="{FF2B5EF4-FFF2-40B4-BE49-F238E27FC236}">
                  <a16:creationId xmlns:a16="http://schemas.microsoft.com/office/drawing/2014/main" id="{DE4E6420-01C4-8CE9-17A6-6C9D42DDCFE1}"/>
                </a:ext>
              </a:extLst>
            </p:cNvPr>
            <p:cNvSpPr>
              <a:spLocks noEditPoints="1"/>
            </p:cNvSpPr>
            <p:nvPr/>
          </p:nvSpPr>
          <p:spPr bwMode="auto">
            <a:xfrm>
              <a:off x="4810" y="3176"/>
              <a:ext cx="28" cy="40"/>
            </a:xfrm>
            <a:custGeom>
              <a:avLst/>
              <a:gdLst>
                <a:gd name="T0" fmla="*/ 4 w 19"/>
                <a:gd name="T1" fmla="*/ 16 h 27"/>
                <a:gd name="T2" fmla="*/ 7 w 19"/>
                <a:gd name="T3" fmla="*/ 16 h 27"/>
                <a:gd name="T4" fmla="*/ 13 w 19"/>
                <a:gd name="T5" fmla="*/ 20 h 27"/>
                <a:gd name="T6" fmla="*/ 14 w 19"/>
                <a:gd name="T7" fmla="*/ 27 h 27"/>
                <a:gd name="T8" fmla="*/ 19 w 19"/>
                <a:gd name="T9" fmla="*/ 27 h 27"/>
                <a:gd name="T10" fmla="*/ 17 w 19"/>
                <a:gd name="T11" fmla="*/ 20 h 27"/>
                <a:gd name="T12" fmla="*/ 13 w 19"/>
                <a:gd name="T13" fmla="*/ 14 h 27"/>
                <a:gd name="T14" fmla="*/ 13 w 19"/>
                <a:gd name="T15" fmla="*/ 14 h 27"/>
                <a:gd name="T16" fmla="*/ 18 w 19"/>
                <a:gd name="T17" fmla="*/ 7 h 27"/>
                <a:gd name="T18" fmla="*/ 16 w 19"/>
                <a:gd name="T19" fmla="*/ 2 h 27"/>
                <a:gd name="T20" fmla="*/ 7 w 19"/>
                <a:gd name="T21" fmla="*/ 0 h 27"/>
                <a:gd name="T22" fmla="*/ 0 w 19"/>
                <a:gd name="T23" fmla="*/ 1 h 27"/>
                <a:gd name="T24" fmla="*/ 0 w 19"/>
                <a:gd name="T25" fmla="*/ 27 h 27"/>
                <a:gd name="T26" fmla="*/ 4 w 19"/>
                <a:gd name="T27" fmla="*/ 27 h 27"/>
                <a:gd name="T28" fmla="*/ 4 w 19"/>
                <a:gd name="T29" fmla="*/ 16 h 27"/>
                <a:gd name="T30" fmla="*/ 4 w 19"/>
                <a:gd name="T31" fmla="*/ 3 h 27"/>
                <a:gd name="T32" fmla="*/ 7 w 19"/>
                <a:gd name="T33" fmla="*/ 3 h 27"/>
                <a:gd name="T34" fmla="*/ 14 w 19"/>
                <a:gd name="T35" fmla="*/ 8 h 27"/>
                <a:gd name="T36" fmla="*/ 7 w 19"/>
                <a:gd name="T37" fmla="*/ 12 h 27"/>
                <a:gd name="T38" fmla="*/ 4 w 19"/>
                <a:gd name="T39" fmla="*/ 12 h 27"/>
                <a:gd name="T40" fmla="*/ 4 w 19"/>
                <a:gd name="T4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4" y="16"/>
                  </a:moveTo>
                  <a:cubicBezTo>
                    <a:pt x="7" y="16"/>
                    <a:pt x="7" y="16"/>
                    <a:pt x="7" y="16"/>
                  </a:cubicBezTo>
                  <a:cubicBezTo>
                    <a:pt x="10" y="16"/>
                    <a:pt x="12" y="17"/>
                    <a:pt x="13" y="20"/>
                  </a:cubicBezTo>
                  <a:cubicBezTo>
                    <a:pt x="13" y="24"/>
                    <a:pt x="14" y="26"/>
                    <a:pt x="14" y="27"/>
                  </a:cubicBezTo>
                  <a:cubicBezTo>
                    <a:pt x="19" y="27"/>
                    <a:pt x="19" y="27"/>
                    <a:pt x="19" y="27"/>
                  </a:cubicBezTo>
                  <a:cubicBezTo>
                    <a:pt x="18" y="26"/>
                    <a:pt x="18" y="24"/>
                    <a:pt x="17" y="20"/>
                  </a:cubicBezTo>
                  <a:cubicBezTo>
                    <a:pt x="17" y="16"/>
                    <a:pt x="15" y="14"/>
                    <a:pt x="13" y="14"/>
                  </a:cubicBezTo>
                  <a:cubicBezTo>
                    <a:pt x="13" y="14"/>
                    <a:pt x="13" y="14"/>
                    <a:pt x="13" y="14"/>
                  </a:cubicBezTo>
                  <a:cubicBezTo>
                    <a:pt x="16" y="13"/>
                    <a:pt x="18" y="11"/>
                    <a:pt x="18" y="7"/>
                  </a:cubicBezTo>
                  <a:cubicBezTo>
                    <a:pt x="18" y="5"/>
                    <a:pt x="17" y="3"/>
                    <a:pt x="16" y="2"/>
                  </a:cubicBezTo>
                  <a:cubicBezTo>
                    <a:pt x="14" y="1"/>
                    <a:pt x="11" y="0"/>
                    <a:pt x="7" y="0"/>
                  </a:cubicBezTo>
                  <a:cubicBezTo>
                    <a:pt x="4" y="0"/>
                    <a:pt x="2" y="0"/>
                    <a:pt x="0" y="1"/>
                  </a:cubicBezTo>
                  <a:cubicBezTo>
                    <a:pt x="0" y="27"/>
                    <a:pt x="0" y="27"/>
                    <a:pt x="0" y="27"/>
                  </a:cubicBezTo>
                  <a:cubicBezTo>
                    <a:pt x="4" y="27"/>
                    <a:pt x="4" y="27"/>
                    <a:pt x="4" y="27"/>
                  </a:cubicBezTo>
                  <a:lnTo>
                    <a:pt x="4" y="16"/>
                  </a:lnTo>
                  <a:close/>
                  <a:moveTo>
                    <a:pt x="4" y="3"/>
                  </a:moveTo>
                  <a:cubicBezTo>
                    <a:pt x="5" y="3"/>
                    <a:pt x="6" y="3"/>
                    <a:pt x="7" y="3"/>
                  </a:cubicBezTo>
                  <a:cubicBezTo>
                    <a:pt x="12" y="3"/>
                    <a:pt x="14" y="6"/>
                    <a:pt x="14" y="8"/>
                  </a:cubicBezTo>
                  <a:cubicBezTo>
                    <a:pt x="14" y="11"/>
                    <a:pt x="11" y="12"/>
                    <a:pt x="7" y="12"/>
                  </a:cubicBezTo>
                  <a:cubicBezTo>
                    <a:pt x="4" y="12"/>
                    <a:pt x="4" y="12"/>
                    <a:pt x="4" y="12"/>
                  </a:cubicBezTo>
                  <a:lnTo>
                    <a:pt x="4" y="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627" name="Group 73">
            <a:extLst>
              <a:ext uri="{FF2B5EF4-FFF2-40B4-BE49-F238E27FC236}">
                <a16:creationId xmlns:a16="http://schemas.microsoft.com/office/drawing/2014/main" id="{5A0D3088-BF65-DD7D-A387-9555B54E9AC8}"/>
              </a:ext>
            </a:extLst>
          </p:cNvPr>
          <p:cNvGrpSpPr>
            <a:grpSpLocks noChangeAspect="1"/>
          </p:cNvGrpSpPr>
          <p:nvPr/>
        </p:nvGrpSpPr>
        <p:grpSpPr bwMode="auto">
          <a:xfrm>
            <a:off x="3992971" y="1579885"/>
            <a:ext cx="303398" cy="340604"/>
            <a:chOff x="1916" y="-1"/>
            <a:chExt cx="3849" cy="4321"/>
          </a:xfrm>
          <a:solidFill>
            <a:srgbClr val="000000"/>
          </a:solidFill>
        </p:grpSpPr>
        <p:sp>
          <p:nvSpPr>
            <p:cNvPr id="3629" name="Freeform 74">
              <a:extLst>
                <a:ext uri="{FF2B5EF4-FFF2-40B4-BE49-F238E27FC236}">
                  <a16:creationId xmlns:a16="http://schemas.microsoft.com/office/drawing/2014/main" id="{B283CCE1-E6DE-CFA9-3ADF-FB008C716E95}"/>
                </a:ext>
              </a:extLst>
            </p:cNvPr>
            <p:cNvSpPr>
              <a:spLocks/>
            </p:cNvSpPr>
            <p:nvPr/>
          </p:nvSpPr>
          <p:spPr bwMode="auto">
            <a:xfrm>
              <a:off x="3106" y="372"/>
              <a:ext cx="1040" cy="689"/>
            </a:xfrm>
            <a:custGeom>
              <a:avLst/>
              <a:gdLst>
                <a:gd name="T0" fmla="*/ 120 w 700"/>
                <a:gd name="T1" fmla="*/ 464 h 464"/>
                <a:gd name="T2" fmla="*/ 46 w 700"/>
                <a:gd name="T3" fmla="*/ 459 h 464"/>
                <a:gd name="T4" fmla="*/ 4 w 700"/>
                <a:gd name="T5" fmla="*/ 402 h 464"/>
                <a:gd name="T6" fmla="*/ 62 w 700"/>
                <a:gd name="T7" fmla="*/ 360 h 464"/>
                <a:gd name="T8" fmla="*/ 279 w 700"/>
                <a:gd name="T9" fmla="*/ 342 h 464"/>
                <a:gd name="T10" fmla="*/ 597 w 700"/>
                <a:gd name="T11" fmla="*/ 38 h 464"/>
                <a:gd name="T12" fmla="*/ 662 w 700"/>
                <a:gd name="T13" fmla="*/ 9 h 464"/>
                <a:gd name="T14" fmla="*/ 691 w 700"/>
                <a:gd name="T15" fmla="*/ 74 h 464"/>
                <a:gd name="T16" fmla="*/ 302 w 700"/>
                <a:gd name="T17" fmla="*/ 439 h 464"/>
                <a:gd name="T18" fmla="*/ 120 w 700"/>
                <a:gd name="T19"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64">
                  <a:moveTo>
                    <a:pt x="120" y="464"/>
                  </a:moveTo>
                  <a:cubicBezTo>
                    <a:pt x="76" y="464"/>
                    <a:pt x="48" y="460"/>
                    <a:pt x="46" y="459"/>
                  </a:cubicBezTo>
                  <a:cubicBezTo>
                    <a:pt x="19" y="455"/>
                    <a:pt x="0" y="429"/>
                    <a:pt x="4" y="402"/>
                  </a:cubicBezTo>
                  <a:cubicBezTo>
                    <a:pt x="9" y="375"/>
                    <a:pt x="34" y="356"/>
                    <a:pt x="62" y="360"/>
                  </a:cubicBezTo>
                  <a:cubicBezTo>
                    <a:pt x="62" y="361"/>
                    <a:pt x="163" y="375"/>
                    <a:pt x="279" y="342"/>
                  </a:cubicBezTo>
                  <a:cubicBezTo>
                    <a:pt x="430" y="298"/>
                    <a:pt x="537" y="196"/>
                    <a:pt x="597" y="38"/>
                  </a:cubicBezTo>
                  <a:cubicBezTo>
                    <a:pt x="607" y="13"/>
                    <a:pt x="636" y="0"/>
                    <a:pt x="662" y="9"/>
                  </a:cubicBezTo>
                  <a:cubicBezTo>
                    <a:pt x="687" y="19"/>
                    <a:pt x="700" y="48"/>
                    <a:pt x="691" y="74"/>
                  </a:cubicBezTo>
                  <a:cubicBezTo>
                    <a:pt x="601" y="311"/>
                    <a:pt x="430" y="403"/>
                    <a:pt x="302" y="439"/>
                  </a:cubicBezTo>
                  <a:cubicBezTo>
                    <a:pt x="232" y="459"/>
                    <a:pt x="167" y="464"/>
                    <a:pt x="120" y="4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0" name="Freeform 75">
              <a:extLst>
                <a:ext uri="{FF2B5EF4-FFF2-40B4-BE49-F238E27FC236}">
                  <a16:creationId xmlns:a16="http://schemas.microsoft.com/office/drawing/2014/main" id="{6F45B5E5-8DFA-49C0-05B0-C35EAA45730C}"/>
                </a:ext>
              </a:extLst>
            </p:cNvPr>
            <p:cNvSpPr>
              <a:spLocks/>
            </p:cNvSpPr>
            <p:nvPr/>
          </p:nvSpPr>
          <p:spPr bwMode="auto">
            <a:xfrm>
              <a:off x="3983" y="375"/>
              <a:ext cx="557" cy="546"/>
            </a:xfrm>
            <a:custGeom>
              <a:avLst/>
              <a:gdLst>
                <a:gd name="T0" fmla="*/ 323 w 375"/>
                <a:gd name="T1" fmla="*/ 368 h 368"/>
                <a:gd name="T2" fmla="*/ 182 w 375"/>
                <a:gd name="T3" fmla="*/ 331 h 368"/>
                <a:gd name="T4" fmla="*/ 4 w 375"/>
                <a:gd name="T5" fmla="*/ 62 h 368"/>
                <a:gd name="T6" fmla="*/ 46 w 375"/>
                <a:gd name="T7" fmla="*/ 5 h 368"/>
                <a:gd name="T8" fmla="*/ 103 w 375"/>
                <a:gd name="T9" fmla="*/ 46 h 368"/>
                <a:gd name="T10" fmla="*/ 228 w 375"/>
                <a:gd name="T11" fmla="*/ 242 h 368"/>
                <a:gd name="T12" fmla="*/ 323 w 375"/>
                <a:gd name="T13" fmla="*/ 268 h 368"/>
                <a:gd name="T14" fmla="*/ 374 w 375"/>
                <a:gd name="T15" fmla="*/ 317 h 368"/>
                <a:gd name="T16" fmla="*/ 325 w 375"/>
                <a:gd name="T17" fmla="*/ 368 h 368"/>
                <a:gd name="T18" fmla="*/ 323 w 375"/>
                <a:gd name="T19"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368">
                  <a:moveTo>
                    <a:pt x="323" y="368"/>
                  </a:moveTo>
                  <a:cubicBezTo>
                    <a:pt x="311" y="368"/>
                    <a:pt x="249" y="366"/>
                    <a:pt x="182" y="331"/>
                  </a:cubicBezTo>
                  <a:cubicBezTo>
                    <a:pt x="115" y="296"/>
                    <a:pt x="30" y="221"/>
                    <a:pt x="4" y="62"/>
                  </a:cubicBezTo>
                  <a:cubicBezTo>
                    <a:pt x="0" y="35"/>
                    <a:pt x="18" y="9"/>
                    <a:pt x="46" y="5"/>
                  </a:cubicBezTo>
                  <a:cubicBezTo>
                    <a:pt x="73" y="0"/>
                    <a:pt x="99" y="19"/>
                    <a:pt x="103" y="46"/>
                  </a:cubicBezTo>
                  <a:cubicBezTo>
                    <a:pt x="119" y="141"/>
                    <a:pt x="161" y="207"/>
                    <a:pt x="228" y="242"/>
                  </a:cubicBezTo>
                  <a:cubicBezTo>
                    <a:pt x="278" y="268"/>
                    <a:pt x="323" y="268"/>
                    <a:pt x="323" y="268"/>
                  </a:cubicBezTo>
                  <a:cubicBezTo>
                    <a:pt x="351" y="268"/>
                    <a:pt x="374" y="290"/>
                    <a:pt x="374" y="317"/>
                  </a:cubicBezTo>
                  <a:cubicBezTo>
                    <a:pt x="375" y="345"/>
                    <a:pt x="353" y="368"/>
                    <a:pt x="325" y="368"/>
                  </a:cubicBezTo>
                  <a:cubicBezTo>
                    <a:pt x="325" y="368"/>
                    <a:pt x="324" y="368"/>
                    <a:pt x="323" y="36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1" name="Freeform 76">
              <a:extLst>
                <a:ext uri="{FF2B5EF4-FFF2-40B4-BE49-F238E27FC236}">
                  <a16:creationId xmlns:a16="http://schemas.microsoft.com/office/drawing/2014/main" id="{3226EA95-9051-6A90-F30D-1E309D557617}"/>
                </a:ext>
              </a:extLst>
            </p:cNvPr>
            <p:cNvSpPr>
              <a:spLocks noEditPoints="1"/>
            </p:cNvSpPr>
            <p:nvPr/>
          </p:nvSpPr>
          <p:spPr bwMode="auto">
            <a:xfrm>
              <a:off x="2395" y="-1"/>
              <a:ext cx="2890" cy="2373"/>
            </a:xfrm>
            <a:custGeom>
              <a:avLst/>
              <a:gdLst>
                <a:gd name="T0" fmla="*/ 973 w 1946"/>
                <a:gd name="T1" fmla="*/ 1597 h 1597"/>
                <a:gd name="T2" fmla="*/ 441 w 1946"/>
                <a:gd name="T3" fmla="*/ 1343 h 1597"/>
                <a:gd name="T4" fmla="*/ 49 w 1946"/>
                <a:gd name="T5" fmla="*/ 1394 h 1597"/>
                <a:gd name="T6" fmla="*/ 2 w 1946"/>
                <a:gd name="T7" fmla="*/ 1331 h 1597"/>
                <a:gd name="T8" fmla="*/ 40 w 1946"/>
                <a:gd name="T9" fmla="*/ 1262 h 1597"/>
                <a:gd name="T10" fmla="*/ 40 w 1946"/>
                <a:gd name="T11" fmla="*/ 1262 h 1597"/>
                <a:gd name="T12" fmla="*/ 222 w 1946"/>
                <a:gd name="T13" fmla="*/ 929 h 1597"/>
                <a:gd name="T14" fmla="*/ 246 w 1946"/>
                <a:gd name="T15" fmla="*/ 749 h 1597"/>
                <a:gd name="T16" fmla="*/ 973 w 1946"/>
                <a:gd name="T17" fmla="*/ 0 h 1597"/>
                <a:gd name="T18" fmla="*/ 1700 w 1946"/>
                <a:gd name="T19" fmla="*/ 749 h 1597"/>
                <a:gd name="T20" fmla="*/ 1724 w 1946"/>
                <a:gd name="T21" fmla="*/ 928 h 1597"/>
                <a:gd name="T22" fmla="*/ 1906 w 1946"/>
                <a:gd name="T23" fmla="*/ 1259 h 1597"/>
                <a:gd name="T24" fmla="*/ 1944 w 1946"/>
                <a:gd name="T25" fmla="*/ 1328 h 1597"/>
                <a:gd name="T26" fmla="*/ 1897 w 1946"/>
                <a:gd name="T27" fmla="*/ 1391 h 1597"/>
                <a:gd name="T28" fmla="*/ 1507 w 1946"/>
                <a:gd name="T29" fmla="*/ 1341 h 1597"/>
                <a:gd name="T30" fmla="*/ 973 w 1946"/>
                <a:gd name="T31" fmla="*/ 1597 h 1597"/>
                <a:gd name="T32" fmla="*/ 448 w 1946"/>
                <a:gd name="T33" fmla="*/ 1222 h 1597"/>
                <a:gd name="T34" fmla="*/ 452 w 1946"/>
                <a:gd name="T35" fmla="*/ 1222 h 1597"/>
                <a:gd name="T36" fmla="*/ 488 w 1946"/>
                <a:gd name="T37" fmla="*/ 1242 h 1597"/>
                <a:gd name="T38" fmla="*/ 973 w 1946"/>
                <a:gd name="T39" fmla="*/ 1497 h 1597"/>
                <a:gd name="T40" fmla="*/ 1459 w 1946"/>
                <a:gd name="T41" fmla="*/ 1240 h 1597"/>
                <a:gd name="T42" fmla="*/ 1495 w 1946"/>
                <a:gd name="T43" fmla="*/ 1220 h 1597"/>
                <a:gd name="T44" fmla="*/ 1533 w 1946"/>
                <a:gd name="T45" fmla="*/ 1233 h 1597"/>
                <a:gd name="T46" fmla="*/ 1808 w 1946"/>
                <a:gd name="T47" fmla="*/ 1312 h 1597"/>
                <a:gd name="T48" fmla="*/ 1626 w 1946"/>
                <a:gd name="T49" fmla="*/ 950 h 1597"/>
                <a:gd name="T50" fmla="*/ 1600 w 1946"/>
                <a:gd name="T51" fmla="*/ 755 h 1597"/>
                <a:gd name="T52" fmla="*/ 973 w 1946"/>
                <a:gd name="T53" fmla="*/ 100 h 1597"/>
                <a:gd name="T54" fmla="*/ 346 w 1946"/>
                <a:gd name="T55" fmla="*/ 755 h 1597"/>
                <a:gd name="T56" fmla="*/ 320 w 1946"/>
                <a:gd name="T57" fmla="*/ 951 h 1597"/>
                <a:gd name="T58" fmla="*/ 138 w 1946"/>
                <a:gd name="T59" fmla="*/ 1315 h 1597"/>
                <a:gd name="T60" fmla="*/ 414 w 1946"/>
                <a:gd name="T61" fmla="*/ 1235 h 1597"/>
                <a:gd name="T62" fmla="*/ 448 w 1946"/>
                <a:gd name="T63" fmla="*/ 122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6" h="1597">
                  <a:moveTo>
                    <a:pt x="973" y="1597"/>
                  </a:moveTo>
                  <a:cubicBezTo>
                    <a:pt x="770" y="1597"/>
                    <a:pt x="578" y="1505"/>
                    <a:pt x="441" y="1343"/>
                  </a:cubicBezTo>
                  <a:cubicBezTo>
                    <a:pt x="366" y="1397"/>
                    <a:pt x="231" y="1459"/>
                    <a:pt x="49" y="1394"/>
                  </a:cubicBezTo>
                  <a:cubicBezTo>
                    <a:pt x="22" y="1384"/>
                    <a:pt x="4" y="1359"/>
                    <a:pt x="2" y="1331"/>
                  </a:cubicBezTo>
                  <a:cubicBezTo>
                    <a:pt x="0" y="1302"/>
                    <a:pt x="15" y="1275"/>
                    <a:pt x="40" y="1262"/>
                  </a:cubicBezTo>
                  <a:cubicBezTo>
                    <a:pt x="40" y="1262"/>
                    <a:pt x="40" y="1262"/>
                    <a:pt x="40" y="1262"/>
                  </a:cubicBezTo>
                  <a:cubicBezTo>
                    <a:pt x="118" y="1220"/>
                    <a:pt x="183" y="1102"/>
                    <a:pt x="222" y="929"/>
                  </a:cubicBezTo>
                  <a:cubicBezTo>
                    <a:pt x="235" y="873"/>
                    <a:pt x="242" y="815"/>
                    <a:pt x="246" y="749"/>
                  </a:cubicBezTo>
                  <a:cubicBezTo>
                    <a:pt x="269" y="329"/>
                    <a:pt x="589" y="0"/>
                    <a:pt x="973" y="0"/>
                  </a:cubicBezTo>
                  <a:cubicBezTo>
                    <a:pt x="1357" y="0"/>
                    <a:pt x="1677" y="329"/>
                    <a:pt x="1700" y="749"/>
                  </a:cubicBezTo>
                  <a:cubicBezTo>
                    <a:pt x="1704" y="814"/>
                    <a:pt x="1711" y="873"/>
                    <a:pt x="1724" y="928"/>
                  </a:cubicBezTo>
                  <a:cubicBezTo>
                    <a:pt x="1763" y="1100"/>
                    <a:pt x="1827" y="1217"/>
                    <a:pt x="1906" y="1259"/>
                  </a:cubicBezTo>
                  <a:cubicBezTo>
                    <a:pt x="1931" y="1272"/>
                    <a:pt x="1946" y="1299"/>
                    <a:pt x="1944" y="1328"/>
                  </a:cubicBezTo>
                  <a:cubicBezTo>
                    <a:pt x="1942" y="1356"/>
                    <a:pt x="1924" y="1381"/>
                    <a:pt x="1897" y="1391"/>
                  </a:cubicBezTo>
                  <a:cubicBezTo>
                    <a:pt x="1716" y="1456"/>
                    <a:pt x="1581" y="1394"/>
                    <a:pt x="1507" y="1341"/>
                  </a:cubicBezTo>
                  <a:cubicBezTo>
                    <a:pt x="1369" y="1504"/>
                    <a:pt x="1177" y="1597"/>
                    <a:pt x="973" y="1597"/>
                  </a:cubicBezTo>
                  <a:close/>
                  <a:moveTo>
                    <a:pt x="448" y="1222"/>
                  </a:moveTo>
                  <a:cubicBezTo>
                    <a:pt x="449" y="1222"/>
                    <a:pt x="451" y="1222"/>
                    <a:pt x="452" y="1222"/>
                  </a:cubicBezTo>
                  <a:cubicBezTo>
                    <a:pt x="467" y="1223"/>
                    <a:pt x="480" y="1230"/>
                    <a:pt x="488" y="1242"/>
                  </a:cubicBezTo>
                  <a:cubicBezTo>
                    <a:pt x="608" y="1404"/>
                    <a:pt x="785" y="1497"/>
                    <a:pt x="973" y="1497"/>
                  </a:cubicBezTo>
                  <a:cubicBezTo>
                    <a:pt x="1162" y="1497"/>
                    <a:pt x="1339" y="1403"/>
                    <a:pt x="1459" y="1240"/>
                  </a:cubicBezTo>
                  <a:cubicBezTo>
                    <a:pt x="1467" y="1229"/>
                    <a:pt x="1480" y="1221"/>
                    <a:pt x="1495" y="1220"/>
                  </a:cubicBezTo>
                  <a:cubicBezTo>
                    <a:pt x="1509" y="1219"/>
                    <a:pt x="1523" y="1224"/>
                    <a:pt x="1533" y="1233"/>
                  </a:cubicBezTo>
                  <a:cubicBezTo>
                    <a:pt x="1580" y="1277"/>
                    <a:pt x="1673" y="1340"/>
                    <a:pt x="1808" y="1312"/>
                  </a:cubicBezTo>
                  <a:cubicBezTo>
                    <a:pt x="1708" y="1227"/>
                    <a:pt x="1654" y="1073"/>
                    <a:pt x="1626" y="950"/>
                  </a:cubicBezTo>
                  <a:cubicBezTo>
                    <a:pt x="1613" y="889"/>
                    <a:pt x="1604" y="826"/>
                    <a:pt x="1600" y="755"/>
                  </a:cubicBezTo>
                  <a:cubicBezTo>
                    <a:pt x="1580" y="388"/>
                    <a:pt x="1304" y="100"/>
                    <a:pt x="973" y="100"/>
                  </a:cubicBezTo>
                  <a:cubicBezTo>
                    <a:pt x="642" y="100"/>
                    <a:pt x="366" y="388"/>
                    <a:pt x="346" y="755"/>
                  </a:cubicBezTo>
                  <a:cubicBezTo>
                    <a:pt x="342" y="826"/>
                    <a:pt x="333" y="890"/>
                    <a:pt x="320" y="951"/>
                  </a:cubicBezTo>
                  <a:cubicBezTo>
                    <a:pt x="292" y="1074"/>
                    <a:pt x="238" y="1229"/>
                    <a:pt x="138" y="1315"/>
                  </a:cubicBezTo>
                  <a:cubicBezTo>
                    <a:pt x="279" y="1343"/>
                    <a:pt x="376" y="1271"/>
                    <a:pt x="414" y="1235"/>
                  </a:cubicBezTo>
                  <a:cubicBezTo>
                    <a:pt x="423" y="1226"/>
                    <a:pt x="435" y="1222"/>
                    <a:pt x="448" y="122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2" name="Freeform 77">
              <a:extLst>
                <a:ext uri="{FF2B5EF4-FFF2-40B4-BE49-F238E27FC236}">
                  <a16:creationId xmlns:a16="http://schemas.microsoft.com/office/drawing/2014/main" id="{80FE0ACB-A5ED-606D-28D5-74BEE121F805}"/>
                </a:ext>
              </a:extLst>
            </p:cNvPr>
            <p:cNvSpPr>
              <a:spLocks noEditPoints="1"/>
            </p:cNvSpPr>
            <p:nvPr/>
          </p:nvSpPr>
          <p:spPr bwMode="auto">
            <a:xfrm>
              <a:off x="1916" y="2361"/>
              <a:ext cx="3849" cy="1959"/>
            </a:xfrm>
            <a:custGeom>
              <a:avLst/>
              <a:gdLst>
                <a:gd name="T0" fmla="*/ 1247 w 2591"/>
                <a:gd name="T1" fmla="*/ 1318 h 1318"/>
                <a:gd name="T2" fmla="*/ 262 w 2591"/>
                <a:gd name="T3" fmla="*/ 1199 h 1318"/>
                <a:gd name="T4" fmla="*/ 23 w 2591"/>
                <a:gd name="T5" fmla="*/ 838 h 1318"/>
                <a:gd name="T6" fmla="*/ 702 w 2591"/>
                <a:gd name="T7" fmla="*/ 7 h 1318"/>
                <a:gd name="T8" fmla="*/ 756 w 2591"/>
                <a:gd name="T9" fmla="*/ 20 h 1318"/>
                <a:gd name="T10" fmla="*/ 1295 w 2591"/>
                <a:gd name="T11" fmla="*/ 225 h 1318"/>
                <a:gd name="T12" fmla="*/ 1834 w 2591"/>
                <a:gd name="T13" fmla="*/ 20 h 1318"/>
                <a:gd name="T14" fmla="*/ 1888 w 2591"/>
                <a:gd name="T15" fmla="*/ 7 h 1318"/>
                <a:gd name="T16" fmla="*/ 2567 w 2591"/>
                <a:gd name="T17" fmla="*/ 835 h 1318"/>
                <a:gd name="T18" fmla="*/ 2318 w 2591"/>
                <a:gd name="T19" fmla="*/ 1198 h 1318"/>
                <a:gd name="T20" fmla="*/ 1247 w 2591"/>
                <a:gd name="T21" fmla="*/ 1318 h 1318"/>
                <a:gd name="T22" fmla="*/ 706 w 2591"/>
                <a:gd name="T23" fmla="*/ 112 h 1318"/>
                <a:gd name="T24" fmla="*/ 122 w 2591"/>
                <a:gd name="T25" fmla="*/ 852 h 1318"/>
                <a:gd name="T26" fmla="*/ 287 w 2591"/>
                <a:gd name="T27" fmla="*/ 1102 h 1318"/>
                <a:gd name="T28" fmla="*/ 1247 w 2591"/>
                <a:gd name="T29" fmla="*/ 1218 h 1318"/>
                <a:gd name="T30" fmla="*/ 2296 w 2591"/>
                <a:gd name="T31" fmla="*/ 1100 h 1318"/>
                <a:gd name="T32" fmla="*/ 2468 w 2591"/>
                <a:gd name="T33" fmla="*/ 849 h 1318"/>
                <a:gd name="T34" fmla="*/ 1884 w 2591"/>
                <a:gd name="T35" fmla="*/ 112 h 1318"/>
                <a:gd name="T36" fmla="*/ 1295 w 2591"/>
                <a:gd name="T37" fmla="*/ 325 h 1318"/>
                <a:gd name="T38" fmla="*/ 706 w 2591"/>
                <a:gd name="T39" fmla="*/ 112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18">
                  <a:moveTo>
                    <a:pt x="1247" y="1318"/>
                  </a:moveTo>
                  <a:cubicBezTo>
                    <a:pt x="898" y="1318"/>
                    <a:pt x="566" y="1278"/>
                    <a:pt x="262" y="1199"/>
                  </a:cubicBezTo>
                  <a:cubicBezTo>
                    <a:pt x="103" y="1158"/>
                    <a:pt x="0" y="1002"/>
                    <a:pt x="23" y="838"/>
                  </a:cubicBezTo>
                  <a:cubicBezTo>
                    <a:pt x="55" y="607"/>
                    <a:pt x="185" y="193"/>
                    <a:pt x="702" y="7"/>
                  </a:cubicBezTo>
                  <a:cubicBezTo>
                    <a:pt x="721" y="0"/>
                    <a:pt x="742" y="5"/>
                    <a:pt x="756" y="20"/>
                  </a:cubicBezTo>
                  <a:cubicBezTo>
                    <a:pt x="875" y="149"/>
                    <a:pt x="1076" y="225"/>
                    <a:pt x="1295" y="225"/>
                  </a:cubicBezTo>
                  <a:cubicBezTo>
                    <a:pt x="1514" y="225"/>
                    <a:pt x="1715" y="149"/>
                    <a:pt x="1834" y="20"/>
                  </a:cubicBezTo>
                  <a:cubicBezTo>
                    <a:pt x="1848" y="5"/>
                    <a:pt x="1869" y="0"/>
                    <a:pt x="1888" y="7"/>
                  </a:cubicBezTo>
                  <a:cubicBezTo>
                    <a:pt x="2403" y="192"/>
                    <a:pt x="2535" y="605"/>
                    <a:pt x="2567" y="835"/>
                  </a:cubicBezTo>
                  <a:cubicBezTo>
                    <a:pt x="2591" y="1004"/>
                    <a:pt x="2484" y="1160"/>
                    <a:pt x="2318" y="1198"/>
                  </a:cubicBezTo>
                  <a:cubicBezTo>
                    <a:pt x="2123" y="1243"/>
                    <a:pt x="1725" y="1318"/>
                    <a:pt x="1247" y="1318"/>
                  </a:cubicBezTo>
                  <a:close/>
                  <a:moveTo>
                    <a:pt x="706" y="112"/>
                  </a:moveTo>
                  <a:cubicBezTo>
                    <a:pt x="264" y="285"/>
                    <a:pt x="150" y="648"/>
                    <a:pt x="122" y="852"/>
                  </a:cubicBezTo>
                  <a:cubicBezTo>
                    <a:pt x="106" y="966"/>
                    <a:pt x="177" y="1074"/>
                    <a:pt x="287" y="1102"/>
                  </a:cubicBezTo>
                  <a:cubicBezTo>
                    <a:pt x="583" y="1179"/>
                    <a:pt x="906" y="1218"/>
                    <a:pt x="1247" y="1218"/>
                  </a:cubicBezTo>
                  <a:cubicBezTo>
                    <a:pt x="1715" y="1218"/>
                    <a:pt x="2105" y="1144"/>
                    <a:pt x="2296" y="1100"/>
                  </a:cubicBezTo>
                  <a:cubicBezTo>
                    <a:pt x="2411" y="1074"/>
                    <a:pt x="2485" y="966"/>
                    <a:pt x="2468" y="849"/>
                  </a:cubicBezTo>
                  <a:cubicBezTo>
                    <a:pt x="2440" y="646"/>
                    <a:pt x="2325" y="284"/>
                    <a:pt x="1884" y="112"/>
                  </a:cubicBezTo>
                  <a:cubicBezTo>
                    <a:pt x="1745" y="246"/>
                    <a:pt x="1527" y="325"/>
                    <a:pt x="1295" y="325"/>
                  </a:cubicBezTo>
                  <a:cubicBezTo>
                    <a:pt x="1063" y="325"/>
                    <a:pt x="845" y="246"/>
                    <a:pt x="706" y="11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3" name="Freeform 78">
              <a:extLst>
                <a:ext uri="{FF2B5EF4-FFF2-40B4-BE49-F238E27FC236}">
                  <a16:creationId xmlns:a16="http://schemas.microsoft.com/office/drawing/2014/main" id="{22028FBF-1286-B760-C26F-1F5F153FEC60}"/>
                </a:ext>
              </a:extLst>
            </p:cNvPr>
            <p:cNvSpPr>
              <a:spLocks/>
            </p:cNvSpPr>
            <p:nvPr/>
          </p:nvSpPr>
          <p:spPr bwMode="auto">
            <a:xfrm>
              <a:off x="2555" y="3301"/>
              <a:ext cx="275" cy="407"/>
            </a:xfrm>
            <a:custGeom>
              <a:avLst/>
              <a:gdLst>
                <a:gd name="T0" fmla="*/ 171 w 185"/>
                <a:gd name="T1" fmla="*/ 154 h 274"/>
                <a:gd name="T2" fmla="*/ 151 w 185"/>
                <a:gd name="T3" fmla="*/ 133 h 274"/>
                <a:gd name="T4" fmla="*/ 118 w 185"/>
                <a:gd name="T5" fmla="*/ 108 h 274"/>
                <a:gd name="T6" fmla="*/ 90 w 185"/>
                <a:gd name="T7" fmla="*/ 84 h 274"/>
                <a:gd name="T8" fmla="*/ 82 w 185"/>
                <a:gd name="T9" fmla="*/ 65 h 274"/>
                <a:gd name="T10" fmla="*/ 91 w 185"/>
                <a:gd name="T11" fmla="*/ 47 h 274"/>
                <a:gd name="T12" fmla="*/ 114 w 185"/>
                <a:gd name="T13" fmla="*/ 40 h 274"/>
                <a:gd name="T14" fmla="*/ 158 w 185"/>
                <a:gd name="T15" fmla="*/ 54 h 274"/>
                <a:gd name="T16" fmla="*/ 178 w 185"/>
                <a:gd name="T17" fmla="*/ 22 h 274"/>
                <a:gd name="T18" fmla="*/ 143 w 185"/>
                <a:gd name="T19" fmla="*/ 6 h 274"/>
                <a:gd name="T20" fmla="*/ 104 w 185"/>
                <a:gd name="T21" fmla="*/ 0 h 274"/>
                <a:gd name="T22" fmla="*/ 68 w 185"/>
                <a:gd name="T23" fmla="*/ 6 h 274"/>
                <a:gd name="T24" fmla="*/ 40 w 185"/>
                <a:gd name="T25" fmla="*/ 20 h 274"/>
                <a:gd name="T26" fmla="*/ 22 w 185"/>
                <a:gd name="T27" fmla="*/ 43 h 274"/>
                <a:gd name="T28" fmla="*/ 15 w 185"/>
                <a:gd name="T29" fmla="*/ 73 h 274"/>
                <a:gd name="T30" fmla="*/ 20 w 185"/>
                <a:gd name="T31" fmla="*/ 98 h 274"/>
                <a:gd name="T32" fmla="*/ 33 w 185"/>
                <a:gd name="T33" fmla="*/ 117 h 274"/>
                <a:gd name="T34" fmla="*/ 51 w 185"/>
                <a:gd name="T35" fmla="*/ 134 h 274"/>
                <a:gd name="T36" fmla="*/ 71 w 185"/>
                <a:gd name="T37" fmla="*/ 149 h 274"/>
                <a:gd name="T38" fmla="*/ 93 w 185"/>
                <a:gd name="T39" fmla="*/ 166 h 274"/>
                <a:gd name="T40" fmla="*/ 107 w 185"/>
                <a:gd name="T41" fmla="*/ 178 h 274"/>
                <a:gd name="T42" fmla="*/ 114 w 185"/>
                <a:gd name="T43" fmla="*/ 190 h 274"/>
                <a:gd name="T44" fmla="*/ 115 w 185"/>
                <a:gd name="T45" fmla="*/ 201 h 274"/>
                <a:gd name="T46" fmla="*/ 105 w 185"/>
                <a:gd name="T47" fmla="*/ 225 h 274"/>
                <a:gd name="T48" fmla="*/ 78 w 185"/>
                <a:gd name="T49" fmla="*/ 233 h 274"/>
                <a:gd name="T50" fmla="*/ 52 w 185"/>
                <a:gd name="T51" fmla="*/ 227 h 274"/>
                <a:gd name="T52" fmla="*/ 23 w 185"/>
                <a:gd name="T53" fmla="*/ 207 h 274"/>
                <a:gd name="T54" fmla="*/ 0 w 185"/>
                <a:gd name="T55" fmla="*/ 244 h 274"/>
                <a:gd name="T56" fmla="*/ 41 w 185"/>
                <a:gd name="T57" fmla="*/ 267 h 274"/>
                <a:gd name="T58" fmla="*/ 87 w 185"/>
                <a:gd name="T59" fmla="*/ 274 h 274"/>
                <a:gd name="T60" fmla="*/ 126 w 185"/>
                <a:gd name="T61" fmla="*/ 268 h 274"/>
                <a:gd name="T62" fmla="*/ 157 w 185"/>
                <a:gd name="T63" fmla="*/ 252 h 274"/>
                <a:gd name="T64" fmla="*/ 177 w 185"/>
                <a:gd name="T65" fmla="*/ 227 h 274"/>
                <a:gd name="T66" fmla="*/ 185 w 185"/>
                <a:gd name="T67" fmla="*/ 195 h 274"/>
                <a:gd name="T68" fmla="*/ 182 w 185"/>
                <a:gd name="T69" fmla="*/ 174 h 274"/>
                <a:gd name="T70" fmla="*/ 171 w 185"/>
                <a:gd name="T71" fmla="*/ 15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274">
                  <a:moveTo>
                    <a:pt x="171" y="154"/>
                  </a:moveTo>
                  <a:cubicBezTo>
                    <a:pt x="166" y="148"/>
                    <a:pt x="159" y="141"/>
                    <a:pt x="151" y="133"/>
                  </a:cubicBezTo>
                  <a:cubicBezTo>
                    <a:pt x="142" y="126"/>
                    <a:pt x="131" y="117"/>
                    <a:pt x="118" y="108"/>
                  </a:cubicBezTo>
                  <a:cubicBezTo>
                    <a:pt x="105" y="98"/>
                    <a:pt x="95" y="90"/>
                    <a:pt x="90" y="84"/>
                  </a:cubicBezTo>
                  <a:cubicBezTo>
                    <a:pt x="85" y="79"/>
                    <a:pt x="82" y="72"/>
                    <a:pt x="82" y="65"/>
                  </a:cubicBezTo>
                  <a:cubicBezTo>
                    <a:pt x="82" y="58"/>
                    <a:pt x="85" y="52"/>
                    <a:pt x="91" y="47"/>
                  </a:cubicBezTo>
                  <a:cubicBezTo>
                    <a:pt x="97" y="42"/>
                    <a:pt x="105" y="40"/>
                    <a:pt x="114" y="40"/>
                  </a:cubicBezTo>
                  <a:cubicBezTo>
                    <a:pt x="129" y="40"/>
                    <a:pt x="144" y="45"/>
                    <a:pt x="158" y="54"/>
                  </a:cubicBezTo>
                  <a:cubicBezTo>
                    <a:pt x="178" y="22"/>
                    <a:pt x="178" y="22"/>
                    <a:pt x="178" y="22"/>
                  </a:cubicBezTo>
                  <a:cubicBezTo>
                    <a:pt x="168" y="15"/>
                    <a:pt x="156" y="10"/>
                    <a:pt x="143" y="6"/>
                  </a:cubicBezTo>
                  <a:cubicBezTo>
                    <a:pt x="130" y="2"/>
                    <a:pt x="117" y="0"/>
                    <a:pt x="104" y="0"/>
                  </a:cubicBezTo>
                  <a:cubicBezTo>
                    <a:pt x="91" y="0"/>
                    <a:pt x="79" y="2"/>
                    <a:pt x="68" y="6"/>
                  </a:cubicBezTo>
                  <a:cubicBezTo>
                    <a:pt x="57" y="9"/>
                    <a:pt x="48" y="14"/>
                    <a:pt x="40" y="20"/>
                  </a:cubicBezTo>
                  <a:cubicBezTo>
                    <a:pt x="32" y="27"/>
                    <a:pt x="26" y="34"/>
                    <a:pt x="22" y="43"/>
                  </a:cubicBezTo>
                  <a:cubicBezTo>
                    <a:pt x="17" y="52"/>
                    <a:pt x="15" y="62"/>
                    <a:pt x="15" y="73"/>
                  </a:cubicBezTo>
                  <a:cubicBezTo>
                    <a:pt x="15" y="82"/>
                    <a:pt x="16" y="90"/>
                    <a:pt x="20" y="98"/>
                  </a:cubicBezTo>
                  <a:cubicBezTo>
                    <a:pt x="23" y="105"/>
                    <a:pt x="27" y="111"/>
                    <a:pt x="33" y="117"/>
                  </a:cubicBezTo>
                  <a:cubicBezTo>
                    <a:pt x="38" y="123"/>
                    <a:pt x="44" y="129"/>
                    <a:pt x="51" y="134"/>
                  </a:cubicBezTo>
                  <a:cubicBezTo>
                    <a:pt x="57" y="139"/>
                    <a:pt x="64" y="144"/>
                    <a:pt x="71" y="149"/>
                  </a:cubicBezTo>
                  <a:cubicBezTo>
                    <a:pt x="80" y="156"/>
                    <a:pt x="87" y="161"/>
                    <a:pt x="93" y="166"/>
                  </a:cubicBezTo>
                  <a:cubicBezTo>
                    <a:pt x="99" y="170"/>
                    <a:pt x="103" y="175"/>
                    <a:pt x="107" y="178"/>
                  </a:cubicBezTo>
                  <a:cubicBezTo>
                    <a:pt x="110" y="182"/>
                    <a:pt x="112" y="186"/>
                    <a:pt x="114" y="190"/>
                  </a:cubicBezTo>
                  <a:cubicBezTo>
                    <a:pt x="115" y="193"/>
                    <a:pt x="115" y="197"/>
                    <a:pt x="115" y="201"/>
                  </a:cubicBezTo>
                  <a:cubicBezTo>
                    <a:pt x="115" y="211"/>
                    <a:pt x="112" y="219"/>
                    <a:pt x="105" y="225"/>
                  </a:cubicBezTo>
                  <a:cubicBezTo>
                    <a:pt x="98" y="230"/>
                    <a:pt x="89" y="233"/>
                    <a:pt x="78" y="233"/>
                  </a:cubicBezTo>
                  <a:cubicBezTo>
                    <a:pt x="69" y="233"/>
                    <a:pt x="60" y="231"/>
                    <a:pt x="52" y="227"/>
                  </a:cubicBezTo>
                  <a:cubicBezTo>
                    <a:pt x="43" y="223"/>
                    <a:pt x="33" y="216"/>
                    <a:pt x="23" y="207"/>
                  </a:cubicBezTo>
                  <a:cubicBezTo>
                    <a:pt x="0" y="244"/>
                    <a:pt x="0" y="244"/>
                    <a:pt x="0" y="244"/>
                  </a:cubicBezTo>
                  <a:cubicBezTo>
                    <a:pt x="14" y="254"/>
                    <a:pt x="27" y="262"/>
                    <a:pt x="41" y="267"/>
                  </a:cubicBezTo>
                  <a:cubicBezTo>
                    <a:pt x="54" y="271"/>
                    <a:pt x="70" y="274"/>
                    <a:pt x="87" y="274"/>
                  </a:cubicBezTo>
                  <a:cubicBezTo>
                    <a:pt x="101" y="274"/>
                    <a:pt x="114" y="272"/>
                    <a:pt x="126" y="268"/>
                  </a:cubicBezTo>
                  <a:cubicBezTo>
                    <a:pt x="138" y="264"/>
                    <a:pt x="148" y="259"/>
                    <a:pt x="157" y="252"/>
                  </a:cubicBezTo>
                  <a:cubicBezTo>
                    <a:pt x="166" y="245"/>
                    <a:pt x="173" y="237"/>
                    <a:pt x="177" y="227"/>
                  </a:cubicBezTo>
                  <a:cubicBezTo>
                    <a:pt x="182" y="218"/>
                    <a:pt x="185" y="207"/>
                    <a:pt x="185" y="195"/>
                  </a:cubicBezTo>
                  <a:cubicBezTo>
                    <a:pt x="185" y="187"/>
                    <a:pt x="184" y="180"/>
                    <a:pt x="182" y="174"/>
                  </a:cubicBezTo>
                  <a:cubicBezTo>
                    <a:pt x="180" y="167"/>
                    <a:pt x="176" y="160"/>
                    <a:pt x="171" y="15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4" name="Freeform 79">
              <a:extLst>
                <a:ext uri="{FF2B5EF4-FFF2-40B4-BE49-F238E27FC236}">
                  <a16:creationId xmlns:a16="http://schemas.microsoft.com/office/drawing/2014/main" id="{E972A757-48A6-3BB9-B5C4-2874C605064C}"/>
                </a:ext>
              </a:extLst>
            </p:cNvPr>
            <p:cNvSpPr>
              <a:spLocks noEditPoints="1"/>
            </p:cNvSpPr>
            <p:nvPr/>
          </p:nvSpPr>
          <p:spPr bwMode="auto">
            <a:xfrm>
              <a:off x="2876" y="3301"/>
              <a:ext cx="404" cy="591"/>
            </a:xfrm>
            <a:custGeom>
              <a:avLst/>
              <a:gdLst>
                <a:gd name="T0" fmla="*/ 240 w 272"/>
                <a:gd name="T1" fmla="*/ 37 h 398"/>
                <a:gd name="T2" fmla="*/ 203 w 272"/>
                <a:gd name="T3" fmla="*/ 10 h 398"/>
                <a:gd name="T4" fmla="*/ 157 w 272"/>
                <a:gd name="T5" fmla="*/ 0 h 398"/>
                <a:gd name="T6" fmla="*/ 107 w 272"/>
                <a:gd name="T7" fmla="*/ 11 h 398"/>
                <a:gd name="T8" fmla="*/ 67 w 272"/>
                <a:gd name="T9" fmla="*/ 45 h 398"/>
                <a:gd name="T10" fmla="*/ 67 w 272"/>
                <a:gd name="T11" fmla="*/ 7 h 398"/>
                <a:gd name="T12" fmla="*/ 0 w 272"/>
                <a:gd name="T13" fmla="*/ 7 h 398"/>
                <a:gd name="T14" fmla="*/ 0 w 272"/>
                <a:gd name="T15" fmla="*/ 398 h 398"/>
                <a:gd name="T16" fmla="*/ 67 w 272"/>
                <a:gd name="T17" fmla="*/ 398 h 398"/>
                <a:gd name="T18" fmla="*/ 67 w 272"/>
                <a:gd name="T19" fmla="*/ 233 h 398"/>
                <a:gd name="T20" fmla="*/ 86 w 272"/>
                <a:gd name="T21" fmla="*/ 252 h 398"/>
                <a:gd name="T22" fmla="*/ 105 w 272"/>
                <a:gd name="T23" fmla="*/ 265 h 398"/>
                <a:gd name="T24" fmla="*/ 125 w 272"/>
                <a:gd name="T25" fmla="*/ 272 h 398"/>
                <a:gd name="T26" fmla="*/ 147 w 272"/>
                <a:gd name="T27" fmla="*/ 274 h 398"/>
                <a:gd name="T28" fmla="*/ 197 w 272"/>
                <a:gd name="T29" fmla="*/ 263 h 398"/>
                <a:gd name="T30" fmla="*/ 237 w 272"/>
                <a:gd name="T31" fmla="*/ 233 h 398"/>
                <a:gd name="T32" fmla="*/ 263 w 272"/>
                <a:gd name="T33" fmla="*/ 188 h 398"/>
                <a:gd name="T34" fmla="*/ 272 w 272"/>
                <a:gd name="T35" fmla="*/ 131 h 398"/>
                <a:gd name="T36" fmla="*/ 264 w 272"/>
                <a:gd name="T37" fmla="*/ 78 h 398"/>
                <a:gd name="T38" fmla="*/ 240 w 272"/>
                <a:gd name="T39" fmla="*/ 37 h 398"/>
                <a:gd name="T40" fmla="*/ 196 w 272"/>
                <a:gd name="T41" fmla="*/ 167 h 398"/>
                <a:gd name="T42" fmla="*/ 185 w 272"/>
                <a:gd name="T43" fmla="*/ 199 h 398"/>
                <a:gd name="T44" fmla="*/ 165 w 272"/>
                <a:gd name="T45" fmla="*/ 224 h 398"/>
                <a:gd name="T46" fmla="*/ 134 w 272"/>
                <a:gd name="T47" fmla="*/ 233 h 398"/>
                <a:gd name="T48" fmla="*/ 85 w 272"/>
                <a:gd name="T49" fmla="*/ 208 h 398"/>
                <a:gd name="T50" fmla="*/ 66 w 272"/>
                <a:gd name="T51" fmla="*/ 139 h 398"/>
                <a:gd name="T52" fmla="*/ 85 w 272"/>
                <a:gd name="T53" fmla="*/ 68 h 398"/>
                <a:gd name="T54" fmla="*/ 135 w 272"/>
                <a:gd name="T55" fmla="*/ 42 h 398"/>
                <a:gd name="T56" fmla="*/ 182 w 272"/>
                <a:gd name="T57" fmla="*/ 66 h 398"/>
                <a:gd name="T58" fmla="*/ 199 w 272"/>
                <a:gd name="T59" fmla="*/ 134 h 398"/>
                <a:gd name="T60" fmla="*/ 196 w 272"/>
                <a:gd name="T61" fmla="*/ 16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2" h="398">
                  <a:moveTo>
                    <a:pt x="240" y="37"/>
                  </a:moveTo>
                  <a:cubicBezTo>
                    <a:pt x="230" y="26"/>
                    <a:pt x="218" y="17"/>
                    <a:pt x="203" y="10"/>
                  </a:cubicBezTo>
                  <a:cubicBezTo>
                    <a:pt x="189" y="4"/>
                    <a:pt x="174" y="0"/>
                    <a:pt x="157" y="0"/>
                  </a:cubicBezTo>
                  <a:cubicBezTo>
                    <a:pt x="138" y="0"/>
                    <a:pt x="121" y="4"/>
                    <a:pt x="107" y="11"/>
                  </a:cubicBezTo>
                  <a:cubicBezTo>
                    <a:pt x="93" y="18"/>
                    <a:pt x="80" y="30"/>
                    <a:pt x="67" y="45"/>
                  </a:cubicBezTo>
                  <a:cubicBezTo>
                    <a:pt x="67" y="7"/>
                    <a:pt x="67" y="7"/>
                    <a:pt x="67" y="7"/>
                  </a:cubicBezTo>
                  <a:cubicBezTo>
                    <a:pt x="0" y="7"/>
                    <a:pt x="0" y="7"/>
                    <a:pt x="0" y="7"/>
                  </a:cubicBezTo>
                  <a:cubicBezTo>
                    <a:pt x="0" y="398"/>
                    <a:pt x="0" y="398"/>
                    <a:pt x="0" y="398"/>
                  </a:cubicBezTo>
                  <a:cubicBezTo>
                    <a:pt x="67" y="398"/>
                    <a:pt x="67" y="398"/>
                    <a:pt x="67" y="398"/>
                  </a:cubicBezTo>
                  <a:cubicBezTo>
                    <a:pt x="67" y="233"/>
                    <a:pt x="67" y="233"/>
                    <a:pt x="67" y="233"/>
                  </a:cubicBezTo>
                  <a:cubicBezTo>
                    <a:pt x="74" y="240"/>
                    <a:pt x="80" y="247"/>
                    <a:pt x="86" y="252"/>
                  </a:cubicBezTo>
                  <a:cubicBezTo>
                    <a:pt x="92" y="257"/>
                    <a:pt x="98" y="261"/>
                    <a:pt x="105" y="265"/>
                  </a:cubicBezTo>
                  <a:cubicBezTo>
                    <a:pt x="111" y="268"/>
                    <a:pt x="118" y="270"/>
                    <a:pt x="125" y="272"/>
                  </a:cubicBezTo>
                  <a:cubicBezTo>
                    <a:pt x="132" y="273"/>
                    <a:pt x="139" y="274"/>
                    <a:pt x="147" y="274"/>
                  </a:cubicBezTo>
                  <a:cubicBezTo>
                    <a:pt x="165" y="274"/>
                    <a:pt x="181" y="270"/>
                    <a:pt x="197" y="263"/>
                  </a:cubicBezTo>
                  <a:cubicBezTo>
                    <a:pt x="212" y="256"/>
                    <a:pt x="225" y="246"/>
                    <a:pt x="237" y="233"/>
                  </a:cubicBezTo>
                  <a:cubicBezTo>
                    <a:pt x="248" y="220"/>
                    <a:pt x="256" y="205"/>
                    <a:pt x="263" y="188"/>
                  </a:cubicBezTo>
                  <a:cubicBezTo>
                    <a:pt x="269" y="171"/>
                    <a:pt x="272" y="152"/>
                    <a:pt x="272" y="131"/>
                  </a:cubicBezTo>
                  <a:cubicBezTo>
                    <a:pt x="272" y="112"/>
                    <a:pt x="269" y="94"/>
                    <a:pt x="264" y="78"/>
                  </a:cubicBezTo>
                  <a:cubicBezTo>
                    <a:pt x="258" y="62"/>
                    <a:pt x="250" y="48"/>
                    <a:pt x="240" y="37"/>
                  </a:cubicBezTo>
                  <a:close/>
                  <a:moveTo>
                    <a:pt x="196" y="167"/>
                  </a:moveTo>
                  <a:cubicBezTo>
                    <a:pt x="194" y="178"/>
                    <a:pt x="190" y="189"/>
                    <a:pt x="185" y="199"/>
                  </a:cubicBezTo>
                  <a:cubicBezTo>
                    <a:pt x="180" y="209"/>
                    <a:pt x="174" y="217"/>
                    <a:pt x="165" y="224"/>
                  </a:cubicBezTo>
                  <a:cubicBezTo>
                    <a:pt x="157" y="230"/>
                    <a:pt x="147" y="233"/>
                    <a:pt x="134" y="233"/>
                  </a:cubicBezTo>
                  <a:cubicBezTo>
                    <a:pt x="113" y="233"/>
                    <a:pt x="97" y="225"/>
                    <a:pt x="85" y="208"/>
                  </a:cubicBezTo>
                  <a:cubicBezTo>
                    <a:pt x="72" y="191"/>
                    <a:pt x="66" y="168"/>
                    <a:pt x="66" y="139"/>
                  </a:cubicBezTo>
                  <a:cubicBezTo>
                    <a:pt x="66" y="109"/>
                    <a:pt x="73" y="86"/>
                    <a:pt x="85" y="68"/>
                  </a:cubicBezTo>
                  <a:cubicBezTo>
                    <a:pt x="97" y="50"/>
                    <a:pt x="114" y="42"/>
                    <a:pt x="135" y="42"/>
                  </a:cubicBezTo>
                  <a:cubicBezTo>
                    <a:pt x="155" y="42"/>
                    <a:pt x="170" y="50"/>
                    <a:pt x="182" y="66"/>
                  </a:cubicBezTo>
                  <a:cubicBezTo>
                    <a:pt x="193" y="83"/>
                    <a:pt x="199" y="105"/>
                    <a:pt x="199" y="134"/>
                  </a:cubicBezTo>
                  <a:cubicBezTo>
                    <a:pt x="199" y="144"/>
                    <a:pt x="198" y="155"/>
                    <a:pt x="196" y="16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5" name="Rectangle 80">
              <a:extLst>
                <a:ext uri="{FF2B5EF4-FFF2-40B4-BE49-F238E27FC236}">
                  <a16:creationId xmlns:a16="http://schemas.microsoft.com/office/drawing/2014/main" id="{0E2DD1A1-F894-EA64-F76D-48A1B284354C}"/>
                </a:ext>
              </a:extLst>
            </p:cNvPr>
            <p:cNvSpPr>
              <a:spLocks noChangeArrowheads="1"/>
            </p:cNvSpPr>
            <p:nvPr/>
          </p:nvSpPr>
          <p:spPr bwMode="auto">
            <a:xfrm>
              <a:off x="3325" y="3130"/>
              <a:ext cx="102" cy="567"/>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6" name="Freeform 81">
              <a:extLst>
                <a:ext uri="{FF2B5EF4-FFF2-40B4-BE49-F238E27FC236}">
                  <a16:creationId xmlns:a16="http://schemas.microsoft.com/office/drawing/2014/main" id="{FA2801D8-065F-0E8C-E251-74FA8891402B}"/>
                </a:ext>
              </a:extLst>
            </p:cNvPr>
            <p:cNvSpPr>
              <a:spLocks/>
            </p:cNvSpPr>
            <p:nvPr/>
          </p:nvSpPr>
          <p:spPr bwMode="auto">
            <a:xfrm>
              <a:off x="3494" y="3309"/>
              <a:ext cx="368" cy="399"/>
            </a:xfrm>
            <a:custGeom>
              <a:avLst/>
              <a:gdLst>
                <a:gd name="T0" fmla="*/ 180 w 248"/>
                <a:gd name="T1" fmla="*/ 141 h 268"/>
                <a:gd name="T2" fmla="*/ 178 w 248"/>
                <a:gd name="T3" fmla="*/ 170 h 268"/>
                <a:gd name="T4" fmla="*/ 173 w 248"/>
                <a:gd name="T5" fmla="*/ 188 h 268"/>
                <a:gd name="T6" fmla="*/ 119 w 248"/>
                <a:gd name="T7" fmla="*/ 221 h 268"/>
                <a:gd name="T8" fmla="*/ 77 w 248"/>
                <a:gd name="T9" fmla="*/ 199 h 268"/>
                <a:gd name="T10" fmla="*/ 70 w 248"/>
                <a:gd name="T11" fmla="*/ 180 h 268"/>
                <a:gd name="T12" fmla="*/ 69 w 248"/>
                <a:gd name="T13" fmla="*/ 150 h 268"/>
                <a:gd name="T14" fmla="*/ 69 w 248"/>
                <a:gd name="T15" fmla="*/ 0 h 268"/>
                <a:gd name="T16" fmla="*/ 0 w 248"/>
                <a:gd name="T17" fmla="*/ 0 h 268"/>
                <a:gd name="T18" fmla="*/ 0 w 248"/>
                <a:gd name="T19" fmla="*/ 149 h 268"/>
                <a:gd name="T20" fmla="*/ 0 w 248"/>
                <a:gd name="T21" fmla="*/ 174 h 268"/>
                <a:gd name="T22" fmla="*/ 1 w 248"/>
                <a:gd name="T23" fmla="*/ 193 h 268"/>
                <a:gd name="T24" fmla="*/ 4 w 248"/>
                <a:gd name="T25" fmla="*/ 207 h 268"/>
                <a:gd name="T26" fmla="*/ 8 w 248"/>
                <a:gd name="T27" fmla="*/ 219 h 268"/>
                <a:gd name="T28" fmla="*/ 38 w 248"/>
                <a:gd name="T29" fmla="*/ 256 h 268"/>
                <a:gd name="T30" fmla="*/ 90 w 248"/>
                <a:gd name="T31" fmla="*/ 268 h 268"/>
                <a:gd name="T32" fmla="*/ 139 w 248"/>
                <a:gd name="T33" fmla="*/ 258 h 268"/>
                <a:gd name="T34" fmla="*/ 180 w 248"/>
                <a:gd name="T35" fmla="*/ 227 h 268"/>
                <a:gd name="T36" fmla="*/ 180 w 248"/>
                <a:gd name="T37" fmla="*/ 261 h 268"/>
                <a:gd name="T38" fmla="*/ 248 w 248"/>
                <a:gd name="T39" fmla="*/ 261 h 268"/>
                <a:gd name="T40" fmla="*/ 248 w 248"/>
                <a:gd name="T41" fmla="*/ 0 h 268"/>
                <a:gd name="T42" fmla="*/ 180 w 248"/>
                <a:gd name="T43" fmla="*/ 0 h 268"/>
                <a:gd name="T44" fmla="*/ 180 w 248"/>
                <a:gd name="T45" fmla="*/ 1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268">
                  <a:moveTo>
                    <a:pt x="180" y="141"/>
                  </a:moveTo>
                  <a:cubicBezTo>
                    <a:pt x="180" y="153"/>
                    <a:pt x="179" y="163"/>
                    <a:pt x="178" y="170"/>
                  </a:cubicBezTo>
                  <a:cubicBezTo>
                    <a:pt x="177" y="177"/>
                    <a:pt x="175" y="183"/>
                    <a:pt x="173" y="188"/>
                  </a:cubicBezTo>
                  <a:cubicBezTo>
                    <a:pt x="163" y="210"/>
                    <a:pt x="145" y="221"/>
                    <a:pt x="119" y="221"/>
                  </a:cubicBezTo>
                  <a:cubicBezTo>
                    <a:pt x="99" y="221"/>
                    <a:pt x="85" y="213"/>
                    <a:pt x="77" y="199"/>
                  </a:cubicBezTo>
                  <a:cubicBezTo>
                    <a:pt x="74" y="193"/>
                    <a:pt x="72" y="187"/>
                    <a:pt x="70" y="180"/>
                  </a:cubicBezTo>
                  <a:cubicBezTo>
                    <a:pt x="69" y="173"/>
                    <a:pt x="69" y="163"/>
                    <a:pt x="69" y="150"/>
                  </a:cubicBezTo>
                  <a:cubicBezTo>
                    <a:pt x="69" y="0"/>
                    <a:pt x="69" y="0"/>
                    <a:pt x="69" y="0"/>
                  </a:cubicBezTo>
                  <a:cubicBezTo>
                    <a:pt x="0" y="0"/>
                    <a:pt x="0" y="0"/>
                    <a:pt x="0" y="0"/>
                  </a:cubicBezTo>
                  <a:cubicBezTo>
                    <a:pt x="0" y="149"/>
                    <a:pt x="0" y="149"/>
                    <a:pt x="0" y="149"/>
                  </a:cubicBezTo>
                  <a:cubicBezTo>
                    <a:pt x="0" y="159"/>
                    <a:pt x="0" y="167"/>
                    <a:pt x="0" y="174"/>
                  </a:cubicBezTo>
                  <a:cubicBezTo>
                    <a:pt x="0" y="181"/>
                    <a:pt x="1" y="187"/>
                    <a:pt x="1" y="193"/>
                  </a:cubicBezTo>
                  <a:cubicBezTo>
                    <a:pt x="2" y="198"/>
                    <a:pt x="3" y="203"/>
                    <a:pt x="4" y="207"/>
                  </a:cubicBezTo>
                  <a:cubicBezTo>
                    <a:pt x="5" y="211"/>
                    <a:pt x="6" y="215"/>
                    <a:pt x="8" y="219"/>
                  </a:cubicBezTo>
                  <a:cubicBezTo>
                    <a:pt x="14" y="235"/>
                    <a:pt x="24" y="247"/>
                    <a:pt x="38" y="256"/>
                  </a:cubicBezTo>
                  <a:cubicBezTo>
                    <a:pt x="52" y="264"/>
                    <a:pt x="70" y="268"/>
                    <a:pt x="90" y="268"/>
                  </a:cubicBezTo>
                  <a:cubicBezTo>
                    <a:pt x="109" y="268"/>
                    <a:pt x="125" y="265"/>
                    <a:pt x="139" y="258"/>
                  </a:cubicBezTo>
                  <a:cubicBezTo>
                    <a:pt x="153" y="252"/>
                    <a:pt x="166" y="241"/>
                    <a:pt x="180" y="227"/>
                  </a:cubicBezTo>
                  <a:cubicBezTo>
                    <a:pt x="180" y="261"/>
                    <a:pt x="180" y="261"/>
                    <a:pt x="180" y="261"/>
                  </a:cubicBezTo>
                  <a:cubicBezTo>
                    <a:pt x="248" y="261"/>
                    <a:pt x="248" y="261"/>
                    <a:pt x="248" y="261"/>
                  </a:cubicBezTo>
                  <a:cubicBezTo>
                    <a:pt x="248" y="0"/>
                    <a:pt x="248" y="0"/>
                    <a:pt x="248" y="0"/>
                  </a:cubicBezTo>
                  <a:cubicBezTo>
                    <a:pt x="180" y="0"/>
                    <a:pt x="180" y="0"/>
                    <a:pt x="180" y="0"/>
                  </a:cubicBezTo>
                  <a:lnTo>
                    <a:pt x="180" y="14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7" name="Freeform 82">
              <a:extLst>
                <a:ext uri="{FF2B5EF4-FFF2-40B4-BE49-F238E27FC236}">
                  <a16:creationId xmlns:a16="http://schemas.microsoft.com/office/drawing/2014/main" id="{A12F23E9-D6A5-448C-1384-9E4F69919427}"/>
                </a:ext>
              </a:extLst>
            </p:cNvPr>
            <p:cNvSpPr>
              <a:spLocks/>
            </p:cNvSpPr>
            <p:nvPr/>
          </p:nvSpPr>
          <p:spPr bwMode="auto">
            <a:xfrm>
              <a:off x="3934" y="3301"/>
              <a:ext cx="370" cy="396"/>
            </a:xfrm>
            <a:custGeom>
              <a:avLst/>
              <a:gdLst>
                <a:gd name="T0" fmla="*/ 247 w 249"/>
                <a:gd name="T1" fmla="*/ 75 h 267"/>
                <a:gd name="T2" fmla="*/ 245 w 249"/>
                <a:gd name="T3" fmla="*/ 61 h 267"/>
                <a:gd name="T4" fmla="*/ 241 w 249"/>
                <a:gd name="T5" fmla="*/ 49 h 267"/>
                <a:gd name="T6" fmla="*/ 211 w 249"/>
                <a:gd name="T7" fmla="*/ 13 h 267"/>
                <a:gd name="T8" fmla="*/ 159 w 249"/>
                <a:gd name="T9" fmla="*/ 0 h 267"/>
                <a:gd name="T10" fmla="*/ 110 w 249"/>
                <a:gd name="T11" fmla="*/ 10 h 267"/>
                <a:gd name="T12" fmla="*/ 69 w 249"/>
                <a:gd name="T13" fmla="*/ 42 h 267"/>
                <a:gd name="T14" fmla="*/ 69 w 249"/>
                <a:gd name="T15" fmla="*/ 7 h 267"/>
                <a:gd name="T16" fmla="*/ 0 w 249"/>
                <a:gd name="T17" fmla="*/ 7 h 267"/>
                <a:gd name="T18" fmla="*/ 0 w 249"/>
                <a:gd name="T19" fmla="*/ 267 h 267"/>
                <a:gd name="T20" fmla="*/ 69 w 249"/>
                <a:gd name="T21" fmla="*/ 267 h 267"/>
                <a:gd name="T22" fmla="*/ 69 w 249"/>
                <a:gd name="T23" fmla="*/ 127 h 267"/>
                <a:gd name="T24" fmla="*/ 71 w 249"/>
                <a:gd name="T25" fmla="*/ 98 h 267"/>
                <a:gd name="T26" fmla="*/ 76 w 249"/>
                <a:gd name="T27" fmla="*/ 79 h 267"/>
                <a:gd name="T28" fmla="*/ 96 w 249"/>
                <a:gd name="T29" fmla="*/ 56 h 267"/>
                <a:gd name="T30" fmla="*/ 129 w 249"/>
                <a:gd name="T31" fmla="*/ 47 h 267"/>
                <a:gd name="T32" fmla="*/ 172 w 249"/>
                <a:gd name="T33" fmla="*/ 69 h 267"/>
                <a:gd name="T34" fmla="*/ 178 w 249"/>
                <a:gd name="T35" fmla="*/ 88 h 267"/>
                <a:gd name="T36" fmla="*/ 180 w 249"/>
                <a:gd name="T37" fmla="*/ 118 h 267"/>
                <a:gd name="T38" fmla="*/ 180 w 249"/>
                <a:gd name="T39" fmla="*/ 267 h 267"/>
                <a:gd name="T40" fmla="*/ 249 w 249"/>
                <a:gd name="T41" fmla="*/ 267 h 267"/>
                <a:gd name="T42" fmla="*/ 249 w 249"/>
                <a:gd name="T43" fmla="*/ 119 h 267"/>
                <a:gd name="T44" fmla="*/ 249 w 249"/>
                <a:gd name="T45" fmla="*/ 94 h 267"/>
                <a:gd name="T46" fmla="*/ 247 w 249"/>
                <a:gd name="T47"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9" h="267">
                  <a:moveTo>
                    <a:pt x="247" y="75"/>
                  </a:moveTo>
                  <a:cubicBezTo>
                    <a:pt x="247" y="70"/>
                    <a:pt x="246" y="65"/>
                    <a:pt x="245" y="61"/>
                  </a:cubicBezTo>
                  <a:cubicBezTo>
                    <a:pt x="244" y="57"/>
                    <a:pt x="243" y="53"/>
                    <a:pt x="241" y="49"/>
                  </a:cubicBezTo>
                  <a:cubicBezTo>
                    <a:pt x="235" y="34"/>
                    <a:pt x="225" y="22"/>
                    <a:pt x="211" y="13"/>
                  </a:cubicBezTo>
                  <a:cubicBezTo>
                    <a:pt x="197" y="5"/>
                    <a:pt x="179" y="0"/>
                    <a:pt x="159" y="0"/>
                  </a:cubicBezTo>
                  <a:cubicBezTo>
                    <a:pt x="140" y="0"/>
                    <a:pt x="124" y="4"/>
                    <a:pt x="110" y="10"/>
                  </a:cubicBezTo>
                  <a:cubicBezTo>
                    <a:pt x="96" y="17"/>
                    <a:pt x="83" y="27"/>
                    <a:pt x="69" y="42"/>
                  </a:cubicBezTo>
                  <a:cubicBezTo>
                    <a:pt x="69" y="7"/>
                    <a:pt x="69" y="7"/>
                    <a:pt x="69" y="7"/>
                  </a:cubicBezTo>
                  <a:cubicBezTo>
                    <a:pt x="0" y="7"/>
                    <a:pt x="0" y="7"/>
                    <a:pt x="0" y="7"/>
                  </a:cubicBezTo>
                  <a:cubicBezTo>
                    <a:pt x="0" y="267"/>
                    <a:pt x="0" y="267"/>
                    <a:pt x="0" y="267"/>
                  </a:cubicBezTo>
                  <a:cubicBezTo>
                    <a:pt x="69" y="267"/>
                    <a:pt x="69" y="267"/>
                    <a:pt x="69" y="267"/>
                  </a:cubicBezTo>
                  <a:cubicBezTo>
                    <a:pt x="69" y="127"/>
                    <a:pt x="69" y="127"/>
                    <a:pt x="69" y="127"/>
                  </a:cubicBezTo>
                  <a:cubicBezTo>
                    <a:pt x="69" y="115"/>
                    <a:pt x="70" y="105"/>
                    <a:pt x="71" y="98"/>
                  </a:cubicBezTo>
                  <a:cubicBezTo>
                    <a:pt x="71" y="92"/>
                    <a:pt x="73" y="85"/>
                    <a:pt x="76" y="79"/>
                  </a:cubicBezTo>
                  <a:cubicBezTo>
                    <a:pt x="80" y="69"/>
                    <a:pt x="87" y="61"/>
                    <a:pt x="96" y="56"/>
                  </a:cubicBezTo>
                  <a:cubicBezTo>
                    <a:pt x="105" y="50"/>
                    <a:pt x="117" y="47"/>
                    <a:pt x="129" y="47"/>
                  </a:cubicBezTo>
                  <a:cubicBezTo>
                    <a:pt x="150" y="47"/>
                    <a:pt x="164" y="55"/>
                    <a:pt x="172" y="69"/>
                  </a:cubicBezTo>
                  <a:cubicBezTo>
                    <a:pt x="175" y="75"/>
                    <a:pt x="177" y="81"/>
                    <a:pt x="178" y="88"/>
                  </a:cubicBezTo>
                  <a:cubicBezTo>
                    <a:pt x="180" y="95"/>
                    <a:pt x="180" y="105"/>
                    <a:pt x="180" y="118"/>
                  </a:cubicBezTo>
                  <a:cubicBezTo>
                    <a:pt x="180" y="267"/>
                    <a:pt x="180" y="267"/>
                    <a:pt x="180" y="267"/>
                  </a:cubicBezTo>
                  <a:cubicBezTo>
                    <a:pt x="249" y="267"/>
                    <a:pt x="249" y="267"/>
                    <a:pt x="249" y="267"/>
                  </a:cubicBezTo>
                  <a:cubicBezTo>
                    <a:pt x="249" y="119"/>
                    <a:pt x="249" y="119"/>
                    <a:pt x="249" y="119"/>
                  </a:cubicBezTo>
                  <a:cubicBezTo>
                    <a:pt x="249" y="109"/>
                    <a:pt x="249" y="101"/>
                    <a:pt x="249" y="94"/>
                  </a:cubicBezTo>
                  <a:cubicBezTo>
                    <a:pt x="249" y="86"/>
                    <a:pt x="248" y="80"/>
                    <a:pt x="247" y="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8" name="Freeform 83">
              <a:extLst>
                <a:ext uri="{FF2B5EF4-FFF2-40B4-BE49-F238E27FC236}">
                  <a16:creationId xmlns:a16="http://schemas.microsoft.com/office/drawing/2014/main" id="{791B3708-E4AC-039A-49F9-FC1C713C0D51}"/>
                </a:ext>
              </a:extLst>
            </p:cNvPr>
            <p:cNvSpPr>
              <a:spLocks/>
            </p:cNvSpPr>
            <p:nvPr/>
          </p:nvSpPr>
          <p:spPr bwMode="auto">
            <a:xfrm>
              <a:off x="4375" y="3130"/>
              <a:ext cx="352" cy="576"/>
            </a:xfrm>
            <a:custGeom>
              <a:avLst/>
              <a:gdLst>
                <a:gd name="T0" fmla="*/ 328 w 352"/>
                <a:gd name="T1" fmla="*/ 208 h 576"/>
                <a:gd name="T2" fmla="*/ 251 w 352"/>
                <a:gd name="T3" fmla="*/ 175 h 576"/>
                <a:gd name="T4" fmla="*/ 113 w 352"/>
                <a:gd name="T5" fmla="*/ 333 h 576"/>
                <a:gd name="T6" fmla="*/ 102 w 352"/>
                <a:gd name="T7" fmla="*/ 333 h 576"/>
                <a:gd name="T8" fmla="*/ 102 w 352"/>
                <a:gd name="T9" fmla="*/ 0 h 576"/>
                <a:gd name="T10" fmla="*/ 0 w 352"/>
                <a:gd name="T11" fmla="*/ 0 h 576"/>
                <a:gd name="T12" fmla="*/ 0 w 352"/>
                <a:gd name="T13" fmla="*/ 567 h 576"/>
                <a:gd name="T14" fmla="*/ 102 w 352"/>
                <a:gd name="T15" fmla="*/ 567 h 576"/>
                <a:gd name="T16" fmla="*/ 102 w 352"/>
                <a:gd name="T17" fmla="*/ 362 h 576"/>
                <a:gd name="T18" fmla="*/ 257 w 352"/>
                <a:gd name="T19" fmla="*/ 576 h 576"/>
                <a:gd name="T20" fmla="*/ 352 w 352"/>
                <a:gd name="T21" fmla="*/ 542 h 576"/>
                <a:gd name="T22" fmla="*/ 196 w 352"/>
                <a:gd name="T23" fmla="*/ 349 h 576"/>
                <a:gd name="T24" fmla="*/ 328 w 352"/>
                <a:gd name="T25" fmla="*/ 20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 h="576">
                  <a:moveTo>
                    <a:pt x="328" y="208"/>
                  </a:moveTo>
                  <a:lnTo>
                    <a:pt x="251" y="175"/>
                  </a:lnTo>
                  <a:lnTo>
                    <a:pt x="113" y="333"/>
                  </a:lnTo>
                  <a:lnTo>
                    <a:pt x="102" y="333"/>
                  </a:lnTo>
                  <a:lnTo>
                    <a:pt x="102" y="0"/>
                  </a:lnTo>
                  <a:lnTo>
                    <a:pt x="0" y="0"/>
                  </a:lnTo>
                  <a:lnTo>
                    <a:pt x="0" y="567"/>
                  </a:lnTo>
                  <a:lnTo>
                    <a:pt x="102" y="567"/>
                  </a:lnTo>
                  <a:lnTo>
                    <a:pt x="102" y="362"/>
                  </a:lnTo>
                  <a:lnTo>
                    <a:pt x="257" y="576"/>
                  </a:lnTo>
                  <a:lnTo>
                    <a:pt x="352" y="542"/>
                  </a:lnTo>
                  <a:lnTo>
                    <a:pt x="196" y="349"/>
                  </a:lnTo>
                  <a:lnTo>
                    <a:pt x="328" y="20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39" name="Freeform 84">
              <a:extLst>
                <a:ext uri="{FF2B5EF4-FFF2-40B4-BE49-F238E27FC236}">
                  <a16:creationId xmlns:a16="http://schemas.microsoft.com/office/drawing/2014/main" id="{C910C557-AB10-AF7F-911F-0F752F59DE88}"/>
                </a:ext>
              </a:extLst>
            </p:cNvPr>
            <p:cNvSpPr>
              <a:spLocks/>
            </p:cNvSpPr>
            <p:nvPr/>
          </p:nvSpPr>
          <p:spPr bwMode="auto">
            <a:xfrm>
              <a:off x="4815" y="3314"/>
              <a:ext cx="310" cy="373"/>
            </a:xfrm>
            <a:custGeom>
              <a:avLst/>
              <a:gdLst>
                <a:gd name="T0" fmla="*/ 0 w 310"/>
                <a:gd name="T1" fmla="*/ 70 h 373"/>
                <a:gd name="T2" fmla="*/ 240 w 310"/>
                <a:gd name="T3" fmla="*/ 187 h 373"/>
                <a:gd name="T4" fmla="*/ 0 w 310"/>
                <a:gd name="T5" fmla="*/ 305 h 373"/>
                <a:gd name="T6" fmla="*/ 0 w 310"/>
                <a:gd name="T7" fmla="*/ 373 h 373"/>
                <a:gd name="T8" fmla="*/ 310 w 310"/>
                <a:gd name="T9" fmla="*/ 220 h 373"/>
                <a:gd name="T10" fmla="*/ 310 w 310"/>
                <a:gd name="T11" fmla="*/ 156 h 373"/>
                <a:gd name="T12" fmla="*/ 0 w 310"/>
                <a:gd name="T13" fmla="*/ 0 h 373"/>
                <a:gd name="T14" fmla="*/ 0 w 310"/>
                <a:gd name="T15" fmla="*/ 7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373">
                  <a:moveTo>
                    <a:pt x="0" y="70"/>
                  </a:moveTo>
                  <a:lnTo>
                    <a:pt x="240" y="187"/>
                  </a:lnTo>
                  <a:lnTo>
                    <a:pt x="0" y="305"/>
                  </a:lnTo>
                  <a:lnTo>
                    <a:pt x="0" y="373"/>
                  </a:lnTo>
                  <a:lnTo>
                    <a:pt x="310" y="220"/>
                  </a:lnTo>
                  <a:lnTo>
                    <a:pt x="310" y="156"/>
                  </a:lnTo>
                  <a:lnTo>
                    <a:pt x="0" y="0"/>
                  </a:lnTo>
                  <a:lnTo>
                    <a:pt x="0" y="7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40" name="Freeform 85">
              <a:extLst>
                <a:ext uri="{FF2B5EF4-FFF2-40B4-BE49-F238E27FC236}">
                  <a16:creationId xmlns:a16="http://schemas.microsoft.com/office/drawing/2014/main" id="{FDC9EA54-905E-87BE-A1CE-5945DD34602A}"/>
                </a:ext>
              </a:extLst>
            </p:cNvPr>
            <p:cNvSpPr>
              <a:spLocks noEditPoints="1"/>
            </p:cNvSpPr>
            <p:nvPr/>
          </p:nvSpPr>
          <p:spPr bwMode="auto">
            <a:xfrm>
              <a:off x="4810" y="3214"/>
              <a:ext cx="70" cy="70"/>
            </a:xfrm>
            <a:custGeom>
              <a:avLst/>
              <a:gdLst>
                <a:gd name="T0" fmla="*/ 24 w 47"/>
                <a:gd name="T1" fmla="*/ 47 h 47"/>
                <a:gd name="T2" fmla="*/ 47 w 47"/>
                <a:gd name="T3" fmla="*/ 23 h 47"/>
                <a:gd name="T4" fmla="*/ 24 w 47"/>
                <a:gd name="T5" fmla="*/ 0 h 47"/>
                <a:gd name="T6" fmla="*/ 24 w 47"/>
                <a:gd name="T7" fmla="*/ 0 h 47"/>
                <a:gd name="T8" fmla="*/ 0 w 47"/>
                <a:gd name="T9" fmla="*/ 23 h 47"/>
                <a:gd name="T10" fmla="*/ 24 w 47"/>
                <a:gd name="T11" fmla="*/ 47 h 47"/>
                <a:gd name="T12" fmla="*/ 24 w 47"/>
                <a:gd name="T13" fmla="*/ 3 h 47"/>
                <a:gd name="T14" fmla="*/ 24 w 47"/>
                <a:gd name="T15" fmla="*/ 3 h 47"/>
                <a:gd name="T16" fmla="*/ 42 w 47"/>
                <a:gd name="T17" fmla="*/ 23 h 47"/>
                <a:gd name="T18" fmla="*/ 24 w 47"/>
                <a:gd name="T19" fmla="*/ 43 h 47"/>
                <a:gd name="T20" fmla="*/ 5 w 47"/>
                <a:gd name="T21" fmla="*/ 23 h 47"/>
                <a:gd name="T22" fmla="*/ 24 w 47"/>
                <a:gd name="T23"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7">
                  <a:moveTo>
                    <a:pt x="24" y="47"/>
                  </a:moveTo>
                  <a:cubicBezTo>
                    <a:pt x="36" y="47"/>
                    <a:pt x="47" y="36"/>
                    <a:pt x="47" y="23"/>
                  </a:cubicBezTo>
                  <a:cubicBezTo>
                    <a:pt x="47" y="10"/>
                    <a:pt x="36" y="0"/>
                    <a:pt x="24" y="0"/>
                  </a:cubicBezTo>
                  <a:cubicBezTo>
                    <a:pt x="24" y="0"/>
                    <a:pt x="24" y="0"/>
                    <a:pt x="24" y="0"/>
                  </a:cubicBezTo>
                  <a:cubicBezTo>
                    <a:pt x="11" y="0"/>
                    <a:pt x="0" y="10"/>
                    <a:pt x="0" y="23"/>
                  </a:cubicBezTo>
                  <a:cubicBezTo>
                    <a:pt x="0" y="36"/>
                    <a:pt x="11" y="47"/>
                    <a:pt x="24" y="47"/>
                  </a:cubicBezTo>
                  <a:close/>
                  <a:moveTo>
                    <a:pt x="24" y="3"/>
                  </a:moveTo>
                  <a:cubicBezTo>
                    <a:pt x="24" y="3"/>
                    <a:pt x="24" y="3"/>
                    <a:pt x="24" y="3"/>
                  </a:cubicBezTo>
                  <a:cubicBezTo>
                    <a:pt x="34" y="3"/>
                    <a:pt x="42" y="12"/>
                    <a:pt x="42" y="23"/>
                  </a:cubicBezTo>
                  <a:cubicBezTo>
                    <a:pt x="42" y="34"/>
                    <a:pt x="34" y="43"/>
                    <a:pt x="24" y="43"/>
                  </a:cubicBezTo>
                  <a:cubicBezTo>
                    <a:pt x="13" y="43"/>
                    <a:pt x="5" y="34"/>
                    <a:pt x="5" y="23"/>
                  </a:cubicBezTo>
                  <a:cubicBezTo>
                    <a:pt x="5" y="12"/>
                    <a:pt x="13" y="3"/>
                    <a:pt x="24" y="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41" name="Freeform 86">
              <a:extLst>
                <a:ext uri="{FF2B5EF4-FFF2-40B4-BE49-F238E27FC236}">
                  <a16:creationId xmlns:a16="http://schemas.microsoft.com/office/drawing/2014/main" id="{8CD7DF02-23B6-8BF2-6962-99F8AA23ACE1}"/>
                </a:ext>
              </a:extLst>
            </p:cNvPr>
            <p:cNvSpPr>
              <a:spLocks noEditPoints="1"/>
            </p:cNvSpPr>
            <p:nvPr/>
          </p:nvSpPr>
          <p:spPr bwMode="auto">
            <a:xfrm>
              <a:off x="4832" y="3229"/>
              <a:ext cx="29" cy="40"/>
            </a:xfrm>
            <a:custGeom>
              <a:avLst/>
              <a:gdLst>
                <a:gd name="T0" fmla="*/ 4 w 19"/>
                <a:gd name="T1" fmla="*/ 16 h 27"/>
                <a:gd name="T2" fmla="*/ 7 w 19"/>
                <a:gd name="T3" fmla="*/ 16 h 27"/>
                <a:gd name="T4" fmla="*/ 13 w 19"/>
                <a:gd name="T5" fmla="*/ 20 h 27"/>
                <a:gd name="T6" fmla="*/ 14 w 19"/>
                <a:gd name="T7" fmla="*/ 27 h 27"/>
                <a:gd name="T8" fmla="*/ 19 w 19"/>
                <a:gd name="T9" fmla="*/ 27 h 27"/>
                <a:gd name="T10" fmla="*/ 17 w 19"/>
                <a:gd name="T11" fmla="*/ 20 h 27"/>
                <a:gd name="T12" fmla="*/ 13 w 19"/>
                <a:gd name="T13" fmla="*/ 14 h 27"/>
                <a:gd name="T14" fmla="*/ 13 w 19"/>
                <a:gd name="T15" fmla="*/ 14 h 27"/>
                <a:gd name="T16" fmla="*/ 18 w 19"/>
                <a:gd name="T17" fmla="*/ 7 h 27"/>
                <a:gd name="T18" fmla="*/ 16 w 19"/>
                <a:gd name="T19" fmla="*/ 2 h 27"/>
                <a:gd name="T20" fmla="*/ 7 w 19"/>
                <a:gd name="T21" fmla="*/ 0 h 27"/>
                <a:gd name="T22" fmla="*/ 0 w 19"/>
                <a:gd name="T23" fmla="*/ 1 h 27"/>
                <a:gd name="T24" fmla="*/ 0 w 19"/>
                <a:gd name="T25" fmla="*/ 27 h 27"/>
                <a:gd name="T26" fmla="*/ 4 w 19"/>
                <a:gd name="T27" fmla="*/ 27 h 27"/>
                <a:gd name="T28" fmla="*/ 4 w 19"/>
                <a:gd name="T29" fmla="*/ 16 h 27"/>
                <a:gd name="T30" fmla="*/ 4 w 19"/>
                <a:gd name="T31" fmla="*/ 3 h 27"/>
                <a:gd name="T32" fmla="*/ 7 w 19"/>
                <a:gd name="T33" fmla="*/ 3 h 27"/>
                <a:gd name="T34" fmla="*/ 14 w 19"/>
                <a:gd name="T35" fmla="*/ 8 h 27"/>
                <a:gd name="T36" fmla="*/ 7 w 19"/>
                <a:gd name="T37" fmla="*/ 12 h 27"/>
                <a:gd name="T38" fmla="*/ 4 w 19"/>
                <a:gd name="T39" fmla="*/ 12 h 27"/>
                <a:gd name="T40" fmla="*/ 4 w 19"/>
                <a:gd name="T4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4" y="16"/>
                  </a:moveTo>
                  <a:cubicBezTo>
                    <a:pt x="7" y="16"/>
                    <a:pt x="7" y="16"/>
                    <a:pt x="7" y="16"/>
                  </a:cubicBezTo>
                  <a:cubicBezTo>
                    <a:pt x="10" y="16"/>
                    <a:pt x="12" y="17"/>
                    <a:pt x="13" y="20"/>
                  </a:cubicBezTo>
                  <a:cubicBezTo>
                    <a:pt x="13" y="24"/>
                    <a:pt x="14" y="26"/>
                    <a:pt x="14" y="27"/>
                  </a:cubicBezTo>
                  <a:cubicBezTo>
                    <a:pt x="19" y="27"/>
                    <a:pt x="19" y="27"/>
                    <a:pt x="19" y="27"/>
                  </a:cubicBezTo>
                  <a:cubicBezTo>
                    <a:pt x="18" y="26"/>
                    <a:pt x="18" y="24"/>
                    <a:pt x="17" y="20"/>
                  </a:cubicBezTo>
                  <a:cubicBezTo>
                    <a:pt x="17" y="16"/>
                    <a:pt x="15" y="14"/>
                    <a:pt x="13" y="14"/>
                  </a:cubicBezTo>
                  <a:cubicBezTo>
                    <a:pt x="13" y="14"/>
                    <a:pt x="13" y="14"/>
                    <a:pt x="13" y="14"/>
                  </a:cubicBezTo>
                  <a:cubicBezTo>
                    <a:pt x="16" y="13"/>
                    <a:pt x="18" y="11"/>
                    <a:pt x="18" y="7"/>
                  </a:cubicBezTo>
                  <a:cubicBezTo>
                    <a:pt x="18" y="5"/>
                    <a:pt x="17" y="3"/>
                    <a:pt x="16" y="2"/>
                  </a:cubicBezTo>
                  <a:cubicBezTo>
                    <a:pt x="14" y="1"/>
                    <a:pt x="11" y="0"/>
                    <a:pt x="7" y="0"/>
                  </a:cubicBezTo>
                  <a:cubicBezTo>
                    <a:pt x="4" y="0"/>
                    <a:pt x="2" y="0"/>
                    <a:pt x="0" y="1"/>
                  </a:cubicBezTo>
                  <a:cubicBezTo>
                    <a:pt x="0" y="27"/>
                    <a:pt x="0" y="27"/>
                    <a:pt x="0" y="27"/>
                  </a:cubicBezTo>
                  <a:cubicBezTo>
                    <a:pt x="4" y="27"/>
                    <a:pt x="4" y="27"/>
                    <a:pt x="4" y="27"/>
                  </a:cubicBezTo>
                  <a:lnTo>
                    <a:pt x="4" y="16"/>
                  </a:lnTo>
                  <a:close/>
                  <a:moveTo>
                    <a:pt x="4" y="3"/>
                  </a:moveTo>
                  <a:cubicBezTo>
                    <a:pt x="5" y="3"/>
                    <a:pt x="6" y="3"/>
                    <a:pt x="7" y="3"/>
                  </a:cubicBezTo>
                  <a:cubicBezTo>
                    <a:pt x="12" y="3"/>
                    <a:pt x="14" y="6"/>
                    <a:pt x="14" y="8"/>
                  </a:cubicBezTo>
                  <a:cubicBezTo>
                    <a:pt x="14" y="11"/>
                    <a:pt x="11" y="12"/>
                    <a:pt x="7" y="12"/>
                  </a:cubicBezTo>
                  <a:cubicBezTo>
                    <a:pt x="4" y="12"/>
                    <a:pt x="4" y="12"/>
                    <a:pt x="4" y="12"/>
                  </a:cubicBezTo>
                  <a:lnTo>
                    <a:pt x="4" y="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643" name="Group 89">
            <a:extLst>
              <a:ext uri="{FF2B5EF4-FFF2-40B4-BE49-F238E27FC236}">
                <a16:creationId xmlns:a16="http://schemas.microsoft.com/office/drawing/2014/main" id="{85EFAB2E-90D6-769E-6BC8-95903B9CE336}"/>
              </a:ext>
            </a:extLst>
          </p:cNvPr>
          <p:cNvGrpSpPr>
            <a:grpSpLocks noChangeAspect="1"/>
          </p:cNvGrpSpPr>
          <p:nvPr/>
        </p:nvGrpSpPr>
        <p:grpSpPr bwMode="auto">
          <a:xfrm>
            <a:off x="5679664" y="1633045"/>
            <a:ext cx="243780" cy="234287"/>
            <a:chOff x="1593" y="2"/>
            <a:chExt cx="4494" cy="4319"/>
          </a:xfrm>
          <a:solidFill>
            <a:srgbClr val="000000"/>
          </a:solidFill>
        </p:grpSpPr>
        <p:sp>
          <p:nvSpPr>
            <p:cNvPr id="3645" name="Freeform 90">
              <a:extLst>
                <a:ext uri="{FF2B5EF4-FFF2-40B4-BE49-F238E27FC236}">
                  <a16:creationId xmlns:a16="http://schemas.microsoft.com/office/drawing/2014/main" id="{65CFBBE6-B6D8-8FC2-9432-349C13459E79}"/>
                </a:ext>
              </a:extLst>
            </p:cNvPr>
            <p:cNvSpPr>
              <a:spLocks/>
            </p:cNvSpPr>
            <p:nvPr/>
          </p:nvSpPr>
          <p:spPr bwMode="auto">
            <a:xfrm>
              <a:off x="1593" y="1209"/>
              <a:ext cx="4494" cy="3112"/>
            </a:xfrm>
            <a:custGeom>
              <a:avLst/>
              <a:gdLst>
                <a:gd name="T0" fmla="*/ 2832 w 3042"/>
                <a:gd name="T1" fmla="*/ 2105 h 2105"/>
                <a:gd name="T2" fmla="*/ 210 w 3042"/>
                <a:gd name="T3" fmla="*/ 2105 h 2105"/>
                <a:gd name="T4" fmla="*/ 0 w 3042"/>
                <a:gd name="T5" fmla="*/ 1895 h 2105"/>
                <a:gd name="T6" fmla="*/ 0 w 3042"/>
                <a:gd name="T7" fmla="*/ 210 h 2105"/>
                <a:gd name="T8" fmla="*/ 210 w 3042"/>
                <a:gd name="T9" fmla="*/ 0 h 2105"/>
                <a:gd name="T10" fmla="*/ 1660 w 3042"/>
                <a:gd name="T11" fmla="*/ 0 h 2105"/>
                <a:gd name="T12" fmla="*/ 1710 w 3042"/>
                <a:gd name="T13" fmla="*/ 50 h 2105"/>
                <a:gd name="T14" fmla="*/ 1660 w 3042"/>
                <a:gd name="T15" fmla="*/ 100 h 2105"/>
                <a:gd name="T16" fmla="*/ 210 w 3042"/>
                <a:gd name="T17" fmla="*/ 100 h 2105"/>
                <a:gd name="T18" fmla="*/ 100 w 3042"/>
                <a:gd name="T19" fmla="*/ 210 h 2105"/>
                <a:gd name="T20" fmla="*/ 100 w 3042"/>
                <a:gd name="T21" fmla="*/ 1895 h 2105"/>
                <a:gd name="T22" fmla="*/ 210 w 3042"/>
                <a:gd name="T23" fmla="*/ 2005 h 2105"/>
                <a:gd name="T24" fmla="*/ 2832 w 3042"/>
                <a:gd name="T25" fmla="*/ 2005 h 2105"/>
                <a:gd name="T26" fmla="*/ 2942 w 3042"/>
                <a:gd name="T27" fmla="*/ 1895 h 2105"/>
                <a:gd name="T28" fmla="*/ 2942 w 3042"/>
                <a:gd name="T29" fmla="*/ 210 h 2105"/>
                <a:gd name="T30" fmla="*/ 2832 w 3042"/>
                <a:gd name="T31" fmla="*/ 100 h 2105"/>
                <a:gd name="T32" fmla="*/ 2686 w 3042"/>
                <a:gd name="T33" fmla="*/ 100 h 2105"/>
                <a:gd name="T34" fmla="*/ 2636 w 3042"/>
                <a:gd name="T35" fmla="*/ 50 h 2105"/>
                <a:gd name="T36" fmla="*/ 2686 w 3042"/>
                <a:gd name="T37" fmla="*/ 0 h 2105"/>
                <a:gd name="T38" fmla="*/ 2832 w 3042"/>
                <a:gd name="T39" fmla="*/ 0 h 2105"/>
                <a:gd name="T40" fmla="*/ 3042 w 3042"/>
                <a:gd name="T41" fmla="*/ 210 h 2105"/>
                <a:gd name="T42" fmla="*/ 3042 w 3042"/>
                <a:gd name="T43" fmla="*/ 1895 h 2105"/>
                <a:gd name="T44" fmla="*/ 2832 w 3042"/>
                <a:gd name="T45" fmla="*/ 2105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2" h="2105">
                  <a:moveTo>
                    <a:pt x="2832" y="2105"/>
                  </a:moveTo>
                  <a:cubicBezTo>
                    <a:pt x="210" y="2105"/>
                    <a:pt x="210" y="2105"/>
                    <a:pt x="210" y="2105"/>
                  </a:cubicBezTo>
                  <a:cubicBezTo>
                    <a:pt x="94" y="2105"/>
                    <a:pt x="0" y="2011"/>
                    <a:pt x="0" y="1895"/>
                  </a:cubicBezTo>
                  <a:cubicBezTo>
                    <a:pt x="0" y="210"/>
                    <a:pt x="0" y="210"/>
                    <a:pt x="0" y="210"/>
                  </a:cubicBezTo>
                  <a:cubicBezTo>
                    <a:pt x="0" y="94"/>
                    <a:pt x="94" y="0"/>
                    <a:pt x="210" y="0"/>
                  </a:cubicBezTo>
                  <a:cubicBezTo>
                    <a:pt x="1660" y="0"/>
                    <a:pt x="1660" y="0"/>
                    <a:pt x="1660" y="0"/>
                  </a:cubicBezTo>
                  <a:cubicBezTo>
                    <a:pt x="1687" y="0"/>
                    <a:pt x="1710" y="22"/>
                    <a:pt x="1710" y="50"/>
                  </a:cubicBezTo>
                  <a:cubicBezTo>
                    <a:pt x="1710" y="77"/>
                    <a:pt x="1687" y="100"/>
                    <a:pt x="1660" y="100"/>
                  </a:cubicBezTo>
                  <a:cubicBezTo>
                    <a:pt x="210" y="100"/>
                    <a:pt x="210" y="100"/>
                    <a:pt x="210" y="100"/>
                  </a:cubicBezTo>
                  <a:cubicBezTo>
                    <a:pt x="149" y="100"/>
                    <a:pt x="100" y="149"/>
                    <a:pt x="100" y="210"/>
                  </a:cubicBezTo>
                  <a:cubicBezTo>
                    <a:pt x="100" y="1895"/>
                    <a:pt x="100" y="1895"/>
                    <a:pt x="100" y="1895"/>
                  </a:cubicBezTo>
                  <a:cubicBezTo>
                    <a:pt x="100" y="1956"/>
                    <a:pt x="149" y="2005"/>
                    <a:pt x="210" y="2005"/>
                  </a:cubicBezTo>
                  <a:cubicBezTo>
                    <a:pt x="2832" y="2005"/>
                    <a:pt x="2832" y="2005"/>
                    <a:pt x="2832" y="2005"/>
                  </a:cubicBezTo>
                  <a:cubicBezTo>
                    <a:pt x="2893" y="2005"/>
                    <a:pt x="2942" y="1956"/>
                    <a:pt x="2942" y="1895"/>
                  </a:cubicBezTo>
                  <a:cubicBezTo>
                    <a:pt x="2942" y="210"/>
                    <a:pt x="2942" y="210"/>
                    <a:pt x="2942" y="210"/>
                  </a:cubicBezTo>
                  <a:cubicBezTo>
                    <a:pt x="2942" y="149"/>
                    <a:pt x="2893" y="100"/>
                    <a:pt x="2832" y="100"/>
                  </a:cubicBezTo>
                  <a:cubicBezTo>
                    <a:pt x="2686" y="100"/>
                    <a:pt x="2686" y="100"/>
                    <a:pt x="2686" y="100"/>
                  </a:cubicBezTo>
                  <a:cubicBezTo>
                    <a:pt x="2658" y="100"/>
                    <a:pt x="2636" y="77"/>
                    <a:pt x="2636" y="50"/>
                  </a:cubicBezTo>
                  <a:cubicBezTo>
                    <a:pt x="2636" y="22"/>
                    <a:pt x="2658" y="0"/>
                    <a:pt x="2686" y="0"/>
                  </a:cubicBezTo>
                  <a:cubicBezTo>
                    <a:pt x="2832" y="0"/>
                    <a:pt x="2832" y="0"/>
                    <a:pt x="2832" y="0"/>
                  </a:cubicBezTo>
                  <a:cubicBezTo>
                    <a:pt x="2948" y="0"/>
                    <a:pt x="3042" y="94"/>
                    <a:pt x="3042" y="210"/>
                  </a:cubicBezTo>
                  <a:cubicBezTo>
                    <a:pt x="3042" y="1895"/>
                    <a:pt x="3042" y="1895"/>
                    <a:pt x="3042" y="1895"/>
                  </a:cubicBezTo>
                  <a:cubicBezTo>
                    <a:pt x="3042" y="2011"/>
                    <a:pt x="2948" y="2105"/>
                    <a:pt x="2832" y="210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46" name="Freeform 91">
              <a:extLst>
                <a:ext uri="{FF2B5EF4-FFF2-40B4-BE49-F238E27FC236}">
                  <a16:creationId xmlns:a16="http://schemas.microsoft.com/office/drawing/2014/main" id="{29AF5070-3416-6FFE-0456-4496972944A2}"/>
                </a:ext>
              </a:extLst>
            </p:cNvPr>
            <p:cNvSpPr>
              <a:spLocks noEditPoints="1"/>
            </p:cNvSpPr>
            <p:nvPr/>
          </p:nvSpPr>
          <p:spPr bwMode="auto">
            <a:xfrm>
              <a:off x="5407" y="2"/>
              <a:ext cx="625" cy="592"/>
            </a:xfrm>
            <a:custGeom>
              <a:avLst/>
              <a:gdLst>
                <a:gd name="T0" fmla="*/ 207 w 423"/>
                <a:gd name="T1" fmla="*/ 100 h 401"/>
                <a:gd name="T2" fmla="*/ 307 w 423"/>
                <a:gd name="T3" fmla="*/ 188 h 401"/>
                <a:gd name="T4" fmla="*/ 285 w 423"/>
                <a:gd name="T5" fmla="*/ 238 h 401"/>
                <a:gd name="T6" fmla="*/ 266 w 423"/>
                <a:gd name="T7" fmla="*/ 260 h 401"/>
                <a:gd name="T8" fmla="*/ 141 w 423"/>
                <a:gd name="T9" fmla="*/ 150 h 401"/>
                <a:gd name="T10" fmla="*/ 160 w 423"/>
                <a:gd name="T11" fmla="*/ 128 h 401"/>
                <a:gd name="T12" fmla="*/ 207 w 423"/>
                <a:gd name="T13" fmla="*/ 100 h 401"/>
                <a:gd name="T14" fmla="*/ 208 w 423"/>
                <a:gd name="T15" fmla="*/ 0 h 401"/>
                <a:gd name="T16" fmla="*/ 85 w 423"/>
                <a:gd name="T17" fmla="*/ 62 h 401"/>
                <a:gd name="T18" fmla="*/ 0 w 423"/>
                <a:gd name="T19" fmla="*/ 159 h 401"/>
                <a:gd name="T20" fmla="*/ 275 w 423"/>
                <a:gd name="T21" fmla="*/ 401 h 401"/>
                <a:gd name="T22" fmla="*/ 361 w 423"/>
                <a:gd name="T23" fmla="*/ 304 h 401"/>
                <a:gd name="T24" fmla="*/ 376 w 423"/>
                <a:gd name="T25" fmla="*/ 116 h 401"/>
                <a:gd name="T26" fmla="*/ 270 w 423"/>
                <a:gd name="T27" fmla="*/ 22 h 401"/>
                <a:gd name="T28" fmla="*/ 208 w 423"/>
                <a:gd name="T29"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401">
                  <a:moveTo>
                    <a:pt x="207" y="100"/>
                  </a:moveTo>
                  <a:cubicBezTo>
                    <a:pt x="307" y="188"/>
                    <a:pt x="307" y="188"/>
                    <a:pt x="307" y="188"/>
                  </a:cubicBezTo>
                  <a:cubicBezTo>
                    <a:pt x="308" y="195"/>
                    <a:pt x="305" y="216"/>
                    <a:pt x="285" y="238"/>
                  </a:cubicBezTo>
                  <a:cubicBezTo>
                    <a:pt x="266" y="260"/>
                    <a:pt x="266" y="260"/>
                    <a:pt x="266" y="260"/>
                  </a:cubicBezTo>
                  <a:cubicBezTo>
                    <a:pt x="141" y="150"/>
                    <a:pt x="141" y="150"/>
                    <a:pt x="141" y="150"/>
                  </a:cubicBezTo>
                  <a:cubicBezTo>
                    <a:pt x="160" y="128"/>
                    <a:pt x="160" y="128"/>
                    <a:pt x="160" y="128"/>
                  </a:cubicBezTo>
                  <a:cubicBezTo>
                    <a:pt x="179" y="106"/>
                    <a:pt x="199" y="100"/>
                    <a:pt x="207" y="100"/>
                  </a:cubicBezTo>
                  <a:moveTo>
                    <a:pt x="208" y="0"/>
                  </a:moveTo>
                  <a:cubicBezTo>
                    <a:pt x="167" y="0"/>
                    <a:pt x="120" y="22"/>
                    <a:pt x="85" y="62"/>
                  </a:cubicBezTo>
                  <a:cubicBezTo>
                    <a:pt x="0" y="159"/>
                    <a:pt x="0" y="159"/>
                    <a:pt x="0" y="159"/>
                  </a:cubicBezTo>
                  <a:cubicBezTo>
                    <a:pt x="275" y="401"/>
                    <a:pt x="275" y="401"/>
                    <a:pt x="275" y="401"/>
                  </a:cubicBezTo>
                  <a:cubicBezTo>
                    <a:pt x="361" y="304"/>
                    <a:pt x="361" y="304"/>
                    <a:pt x="361" y="304"/>
                  </a:cubicBezTo>
                  <a:cubicBezTo>
                    <a:pt x="416" y="241"/>
                    <a:pt x="423" y="157"/>
                    <a:pt x="376" y="116"/>
                  </a:cubicBezTo>
                  <a:cubicBezTo>
                    <a:pt x="270" y="22"/>
                    <a:pt x="270" y="22"/>
                    <a:pt x="270" y="22"/>
                  </a:cubicBezTo>
                  <a:cubicBezTo>
                    <a:pt x="253" y="7"/>
                    <a:pt x="231" y="0"/>
                    <a:pt x="20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47" name="Freeform 92">
              <a:extLst>
                <a:ext uri="{FF2B5EF4-FFF2-40B4-BE49-F238E27FC236}">
                  <a16:creationId xmlns:a16="http://schemas.microsoft.com/office/drawing/2014/main" id="{E2A3E09B-1EA0-66CC-9DF4-C384AAFD6F20}"/>
                </a:ext>
              </a:extLst>
            </p:cNvPr>
            <p:cNvSpPr>
              <a:spLocks noEditPoints="1"/>
            </p:cNvSpPr>
            <p:nvPr/>
          </p:nvSpPr>
          <p:spPr bwMode="auto">
            <a:xfrm>
              <a:off x="3840" y="405"/>
              <a:ext cx="1826" cy="2040"/>
            </a:xfrm>
            <a:custGeom>
              <a:avLst/>
              <a:gdLst>
                <a:gd name="T0" fmla="*/ 1433 w 1826"/>
                <a:gd name="T1" fmla="*/ 209 h 2040"/>
                <a:gd name="T2" fmla="*/ 1618 w 1826"/>
                <a:gd name="T3" fmla="*/ 371 h 2040"/>
                <a:gd name="T4" fmla="*/ 397 w 1826"/>
                <a:gd name="T5" fmla="*/ 1774 h 2040"/>
                <a:gd name="T6" fmla="*/ 180 w 1826"/>
                <a:gd name="T7" fmla="*/ 1836 h 2040"/>
                <a:gd name="T8" fmla="*/ 214 w 1826"/>
                <a:gd name="T9" fmla="*/ 1612 h 2040"/>
                <a:gd name="T10" fmla="*/ 1433 w 1826"/>
                <a:gd name="T11" fmla="*/ 209 h 2040"/>
                <a:gd name="T12" fmla="*/ 1420 w 1826"/>
                <a:gd name="T13" fmla="*/ 0 h 2040"/>
                <a:gd name="T14" fmla="*/ 74 w 1826"/>
                <a:gd name="T15" fmla="*/ 1547 h 2040"/>
                <a:gd name="T16" fmla="*/ 0 w 1826"/>
                <a:gd name="T17" fmla="*/ 2040 h 2040"/>
                <a:gd name="T18" fmla="*/ 480 w 1826"/>
                <a:gd name="T19" fmla="*/ 1904 h 2040"/>
                <a:gd name="T20" fmla="*/ 1826 w 1826"/>
                <a:gd name="T21" fmla="*/ 358 h 2040"/>
                <a:gd name="T22" fmla="*/ 1420 w 1826"/>
                <a:gd name="T23" fmla="*/ 0 h 2040"/>
                <a:gd name="T24" fmla="*/ 1420 w 1826"/>
                <a:gd name="T25" fmla="*/ 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6" h="2040">
                  <a:moveTo>
                    <a:pt x="1433" y="209"/>
                  </a:moveTo>
                  <a:lnTo>
                    <a:pt x="1618" y="371"/>
                  </a:lnTo>
                  <a:lnTo>
                    <a:pt x="397" y="1774"/>
                  </a:lnTo>
                  <a:lnTo>
                    <a:pt x="180" y="1836"/>
                  </a:lnTo>
                  <a:lnTo>
                    <a:pt x="214" y="1612"/>
                  </a:lnTo>
                  <a:lnTo>
                    <a:pt x="1433" y="209"/>
                  </a:lnTo>
                  <a:close/>
                  <a:moveTo>
                    <a:pt x="1420" y="0"/>
                  </a:moveTo>
                  <a:lnTo>
                    <a:pt x="74" y="1547"/>
                  </a:lnTo>
                  <a:lnTo>
                    <a:pt x="0" y="2040"/>
                  </a:lnTo>
                  <a:lnTo>
                    <a:pt x="480" y="1904"/>
                  </a:lnTo>
                  <a:lnTo>
                    <a:pt x="1826" y="358"/>
                  </a:lnTo>
                  <a:lnTo>
                    <a:pt x="1420" y="0"/>
                  </a:lnTo>
                  <a:lnTo>
                    <a:pt x="142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792" name="Freeform 93">
              <a:extLst>
                <a:ext uri="{FF2B5EF4-FFF2-40B4-BE49-F238E27FC236}">
                  <a16:creationId xmlns:a16="http://schemas.microsoft.com/office/drawing/2014/main" id="{520A2202-D5A4-66E4-6A73-6AA41DB0FA9F}"/>
                </a:ext>
              </a:extLst>
            </p:cNvPr>
            <p:cNvSpPr>
              <a:spLocks noEditPoints="1"/>
            </p:cNvSpPr>
            <p:nvPr/>
          </p:nvSpPr>
          <p:spPr bwMode="auto">
            <a:xfrm>
              <a:off x="3840" y="405"/>
              <a:ext cx="1826" cy="2040"/>
            </a:xfrm>
            <a:custGeom>
              <a:avLst/>
              <a:gdLst>
                <a:gd name="T0" fmla="*/ 1433 w 1826"/>
                <a:gd name="T1" fmla="*/ 209 h 2040"/>
                <a:gd name="T2" fmla="*/ 1618 w 1826"/>
                <a:gd name="T3" fmla="*/ 371 h 2040"/>
                <a:gd name="T4" fmla="*/ 397 w 1826"/>
                <a:gd name="T5" fmla="*/ 1774 h 2040"/>
                <a:gd name="T6" fmla="*/ 180 w 1826"/>
                <a:gd name="T7" fmla="*/ 1836 h 2040"/>
                <a:gd name="T8" fmla="*/ 214 w 1826"/>
                <a:gd name="T9" fmla="*/ 1612 h 2040"/>
                <a:gd name="T10" fmla="*/ 1433 w 1826"/>
                <a:gd name="T11" fmla="*/ 209 h 2040"/>
                <a:gd name="T12" fmla="*/ 1420 w 1826"/>
                <a:gd name="T13" fmla="*/ 0 h 2040"/>
                <a:gd name="T14" fmla="*/ 74 w 1826"/>
                <a:gd name="T15" fmla="*/ 1547 h 2040"/>
                <a:gd name="T16" fmla="*/ 0 w 1826"/>
                <a:gd name="T17" fmla="*/ 2040 h 2040"/>
                <a:gd name="T18" fmla="*/ 480 w 1826"/>
                <a:gd name="T19" fmla="*/ 1904 h 2040"/>
                <a:gd name="T20" fmla="*/ 1826 w 1826"/>
                <a:gd name="T21" fmla="*/ 358 h 2040"/>
                <a:gd name="T22" fmla="*/ 1420 w 1826"/>
                <a:gd name="T23" fmla="*/ 0 h 2040"/>
                <a:gd name="T24" fmla="*/ 1420 w 1826"/>
                <a:gd name="T25" fmla="*/ 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6" h="2040">
                  <a:moveTo>
                    <a:pt x="1433" y="209"/>
                  </a:moveTo>
                  <a:lnTo>
                    <a:pt x="1618" y="371"/>
                  </a:lnTo>
                  <a:lnTo>
                    <a:pt x="397" y="1774"/>
                  </a:lnTo>
                  <a:lnTo>
                    <a:pt x="180" y="1836"/>
                  </a:lnTo>
                  <a:lnTo>
                    <a:pt x="214" y="1612"/>
                  </a:lnTo>
                  <a:lnTo>
                    <a:pt x="1433" y="209"/>
                  </a:lnTo>
                  <a:moveTo>
                    <a:pt x="1420" y="0"/>
                  </a:moveTo>
                  <a:lnTo>
                    <a:pt x="74" y="1547"/>
                  </a:lnTo>
                  <a:lnTo>
                    <a:pt x="0" y="2040"/>
                  </a:lnTo>
                  <a:lnTo>
                    <a:pt x="480" y="1904"/>
                  </a:lnTo>
                  <a:lnTo>
                    <a:pt x="1826" y="358"/>
                  </a:lnTo>
                  <a:lnTo>
                    <a:pt x="1420" y="0"/>
                  </a:lnTo>
                  <a:lnTo>
                    <a:pt x="1420" y="0"/>
                  </a:lnTo>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793" name="Freeform 94">
              <a:extLst>
                <a:ext uri="{FF2B5EF4-FFF2-40B4-BE49-F238E27FC236}">
                  <a16:creationId xmlns:a16="http://schemas.microsoft.com/office/drawing/2014/main" id="{7B9D1564-253F-7DC8-BB37-C470DB6FD7B0}"/>
                </a:ext>
              </a:extLst>
            </p:cNvPr>
            <p:cNvSpPr>
              <a:spLocks/>
            </p:cNvSpPr>
            <p:nvPr/>
          </p:nvSpPr>
          <p:spPr bwMode="auto">
            <a:xfrm>
              <a:off x="2286" y="3009"/>
              <a:ext cx="3108" cy="147"/>
            </a:xfrm>
            <a:custGeom>
              <a:avLst/>
              <a:gdLst>
                <a:gd name="T0" fmla="*/ 2054 w 2104"/>
                <a:gd name="T1" fmla="*/ 100 h 100"/>
                <a:gd name="T2" fmla="*/ 50 w 2104"/>
                <a:gd name="T3" fmla="*/ 100 h 100"/>
                <a:gd name="T4" fmla="*/ 0 w 2104"/>
                <a:gd name="T5" fmla="*/ 50 h 100"/>
                <a:gd name="T6" fmla="*/ 50 w 2104"/>
                <a:gd name="T7" fmla="*/ 0 h 100"/>
                <a:gd name="T8" fmla="*/ 2054 w 2104"/>
                <a:gd name="T9" fmla="*/ 0 h 100"/>
                <a:gd name="T10" fmla="*/ 2104 w 2104"/>
                <a:gd name="T11" fmla="*/ 50 h 100"/>
                <a:gd name="T12" fmla="*/ 2054 w 210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104" h="100">
                  <a:moveTo>
                    <a:pt x="2054" y="100"/>
                  </a:moveTo>
                  <a:cubicBezTo>
                    <a:pt x="50" y="100"/>
                    <a:pt x="50" y="100"/>
                    <a:pt x="50" y="100"/>
                  </a:cubicBezTo>
                  <a:cubicBezTo>
                    <a:pt x="23" y="100"/>
                    <a:pt x="0" y="78"/>
                    <a:pt x="0" y="50"/>
                  </a:cubicBezTo>
                  <a:cubicBezTo>
                    <a:pt x="0" y="22"/>
                    <a:pt x="23" y="0"/>
                    <a:pt x="50" y="0"/>
                  </a:cubicBezTo>
                  <a:cubicBezTo>
                    <a:pt x="2054" y="0"/>
                    <a:pt x="2054" y="0"/>
                    <a:pt x="2054" y="0"/>
                  </a:cubicBezTo>
                  <a:cubicBezTo>
                    <a:pt x="2081" y="0"/>
                    <a:pt x="2104" y="22"/>
                    <a:pt x="2104" y="50"/>
                  </a:cubicBezTo>
                  <a:cubicBezTo>
                    <a:pt x="2104" y="78"/>
                    <a:pt x="2081" y="100"/>
                    <a:pt x="2054"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795" name="Group 97">
            <a:extLst>
              <a:ext uri="{FF2B5EF4-FFF2-40B4-BE49-F238E27FC236}">
                <a16:creationId xmlns:a16="http://schemas.microsoft.com/office/drawing/2014/main" id="{59BF7AA2-26D6-B7B7-4039-6BD190993B4C}"/>
              </a:ext>
            </a:extLst>
          </p:cNvPr>
          <p:cNvGrpSpPr>
            <a:grpSpLocks noChangeAspect="1"/>
          </p:cNvGrpSpPr>
          <p:nvPr/>
        </p:nvGrpSpPr>
        <p:grpSpPr bwMode="auto">
          <a:xfrm>
            <a:off x="6538336" y="1608977"/>
            <a:ext cx="242600" cy="282422"/>
            <a:chOff x="1985" y="0"/>
            <a:chExt cx="3710" cy="4319"/>
          </a:xfrm>
          <a:solidFill>
            <a:srgbClr val="000000"/>
          </a:solidFill>
        </p:grpSpPr>
        <p:sp>
          <p:nvSpPr>
            <p:cNvPr id="1797" name="Freeform 98">
              <a:extLst>
                <a:ext uri="{FF2B5EF4-FFF2-40B4-BE49-F238E27FC236}">
                  <a16:creationId xmlns:a16="http://schemas.microsoft.com/office/drawing/2014/main" id="{2ABC4E74-6EFC-1B64-0304-6B99F2726B39}"/>
                </a:ext>
              </a:extLst>
            </p:cNvPr>
            <p:cNvSpPr>
              <a:spLocks noEditPoints="1"/>
            </p:cNvSpPr>
            <p:nvPr/>
          </p:nvSpPr>
          <p:spPr bwMode="auto">
            <a:xfrm>
              <a:off x="1985" y="0"/>
              <a:ext cx="3710" cy="4319"/>
            </a:xfrm>
            <a:custGeom>
              <a:avLst/>
              <a:gdLst>
                <a:gd name="T0" fmla="*/ 2518 w 2648"/>
                <a:gd name="T1" fmla="*/ 0 h 3080"/>
                <a:gd name="T2" fmla="*/ 1533 w 2648"/>
                <a:gd name="T3" fmla="*/ 0 h 3080"/>
                <a:gd name="T4" fmla="*/ 1403 w 2648"/>
                <a:gd name="T5" fmla="*/ 130 h 3080"/>
                <a:gd name="T6" fmla="*/ 1403 w 2648"/>
                <a:gd name="T7" fmla="*/ 562 h 3080"/>
                <a:gd name="T8" fmla="*/ 210 w 2648"/>
                <a:gd name="T9" fmla="*/ 562 h 3080"/>
                <a:gd name="T10" fmla="*/ 0 w 2648"/>
                <a:gd name="T11" fmla="*/ 772 h 3080"/>
                <a:gd name="T12" fmla="*/ 0 w 2648"/>
                <a:gd name="T13" fmla="*/ 2870 h 3080"/>
                <a:gd name="T14" fmla="*/ 210 w 2648"/>
                <a:gd name="T15" fmla="*/ 3080 h 3080"/>
                <a:gd name="T16" fmla="*/ 2076 w 2648"/>
                <a:gd name="T17" fmla="*/ 3080 h 3080"/>
                <a:gd name="T18" fmla="*/ 2286 w 2648"/>
                <a:gd name="T19" fmla="*/ 2870 h 3080"/>
                <a:gd name="T20" fmla="*/ 2286 w 2648"/>
                <a:gd name="T21" fmla="*/ 1967 h 3080"/>
                <a:gd name="T22" fmla="*/ 2518 w 2648"/>
                <a:gd name="T23" fmla="*/ 1967 h 3080"/>
                <a:gd name="T24" fmla="*/ 2648 w 2648"/>
                <a:gd name="T25" fmla="*/ 1837 h 3080"/>
                <a:gd name="T26" fmla="*/ 2648 w 2648"/>
                <a:gd name="T27" fmla="*/ 130 h 3080"/>
                <a:gd name="T28" fmla="*/ 2518 w 2648"/>
                <a:gd name="T29" fmla="*/ 0 h 3080"/>
                <a:gd name="T30" fmla="*/ 2186 w 2648"/>
                <a:gd name="T31" fmla="*/ 2870 h 3080"/>
                <a:gd name="T32" fmla="*/ 2076 w 2648"/>
                <a:gd name="T33" fmla="*/ 2980 h 3080"/>
                <a:gd name="T34" fmla="*/ 210 w 2648"/>
                <a:gd name="T35" fmla="*/ 2980 h 3080"/>
                <a:gd name="T36" fmla="*/ 100 w 2648"/>
                <a:gd name="T37" fmla="*/ 2870 h 3080"/>
                <a:gd name="T38" fmla="*/ 100 w 2648"/>
                <a:gd name="T39" fmla="*/ 772 h 3080"/>
                <a:gd name="T40" fmla="*/ 210 w 2648"/>
                <a:gd name="T41" fmla="*/ 662 h 3080"/>
                <a:gd name="T42" fmla="*/ 1594 w 2648"/>
                <a:gd name="T43" fmla="*/ 662 h 3080"/>
                <a:gd name="T44" fmla="*/ 1704 w 2648"/>
                <a:gd name="T45" fmla="*/ 772 h 3080"/>
                <a:gd name="T46" fmla="*/ 1704 w 2648"/>
                <a:gd name="T47" fmla="*/ 2471 h 3080"/>
                <a:gd name="T48" fmla="*/ 1754 w 2648"/>
                <a:gd name="T49" fmla="*/ 2521 h 3080"/>
                <a:gd name="T50" fmla="*/ 1804 w 2648"/>
                <a:gd name="T51" fmla="*/ 2471 h 3080"/>
                <a:gd name="T52" fmla="*/ 1804 w 2648"/>
                <a:gd name="T53" fmla="*/ 1967 h 3080"/>
                <a:gd name="T54" fmla="*/ 2186 w 2648"/>
                <a:gd name="T55" fmla="*/ 1967 h 3080"/>
                <a:gd name="T56" fmla="*/ 2186 w 2648"/>
                <a:gd name="T57" fmla="*/ 2870 h 3080"/>
                <a:gd name="T58" fmla="*/ 2548 w 2648"/>
                <a:gd name="T59" fmla="*/ 1837 h 3080"/>
                <a:gd name="T60" fmla="*/ 2518 w 2648"/>
                <a:gd name="T61" fmla="*/ 1867 h 3080"/>
                <a:gd name="T62" fmla="*/ 1804 w 2648"/>
                <a:gd name="T63" fmla="*/ 1867 h 3080"/>
                <a:gd name="T64" fmla="*/ 1804 w 2648"/>
                <a:gd name="T65" fmla="*/ 772 h 3080"/>
                <a:gd name="T66" fmla="*/ 1594 w 2648"/>
                <a:gd name="T67" fmla="*/ 562 h 3080"/>
                <a:gd name="T68" fmla="*/ 1503 w 2648"/>
                <a:gd name="T69" fmla="*/ 562 h 3080"/>
                <a:gd name="T70" fmla="*/ 1503 w 2648"/>
                <a:gd name="T71" fmla="*/ 130 h 3080"/>
                <a:gd name="T72" fmla="*/ 1533 w 2648"/>
                <a:gd name="T73" fmla="*/ 100 h 3080"/>
                <a:gd name="T74" fmla="*/ 2518 w 2648"/>
                <a:gd name="T75" fmla="*/ 100 h 3080"/>
                <a:gd name="T76" fmla="*/ 2548 w 2648"/>
                <a:gd name="T77" fmla="*/ 130 h 3080"/>
                <a:gd name="T78" fmla="*/ 2548 w 2648"/>
                <a:gd name="T79" fmla="*/ 1837 h 3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8" h="3080">
                  <a:moveTo>
                    <a:pt x="2518" y="0"/>
                  </a:moveTo>
                  <a:cubicBezTo>
                    <a:pt x="1533" y="0"/>
                    <a:pt x="1533" y="0"/>
                    <a:pt x="1533" y="0"/>
                  </a:cubicBezTo>
                  <a:cubicBezTo>
                    <a:pt x="1461" y="0"/>
                    <a:pt x="1403" y="58"/>
                    <a:pt x="1403" y="130"/>
                  </a:cubicBezTo>
                  <a:cubicBezTo>
                    <a:pt x="1403" y="562"/>
                    <a:pt x="1403" y="562"/>
                    <a:pt x="1403" y="562"/>
                  </a:cubicBezTo>
                  <a:cubicBezTo>
                    <a:pt x="210" y="562"/>
                    <a:pt x="210" y="562"/>
                    <a:pt x="210" y="562"/>
                  </a:cubicBezTo>
                  <a:cubicBezTo>
                    <a:pt x="95" y="562"/>
                    <a:pt x="0" y="656"/>
                    <a:pt x="0" y="772"/>
                  </a:cubicBezTo>
                  <a:cubicBezTo>
                    <a:pt x="0" y="2870"/>
                    <a:pt x="0" y="2870"/>
                    <a:pt x="0" y="2870"/>
                  </a:cubicBezTo>
                  <a:cubicBezTo>
                    <a:pt x="0" y="2986"/>
                    <a:pt x="95" y="3080"/>
                    <a:pt x="210" y="3080"/>
                  </a:cubicBezTo>
                  <a:cubicBezTo>
                    <a:pt x="2076" y="3080"/>
                    <a:pt x="2076" y="3080"/>
                    <a:pt x="2076" y="3080"/>
                  </a:cubicBezTo>
                  <a:cubicBezTo>
                    <a:pt x="2192" y="3080"/>
                    <a:pt x="2286" y="2986"/>
                    <a:pt x="2286" y="2870"/>
                  </a:cubicBezTo>
                  <a:cubicBezTo>
                    <a:pt x="2286" y="1967"/>
                    <a:pt x="2286" y="1967"/>
                    <a:pt x="2286" y="1967"/>
                  </a:cubicBezTo>
                  <a:cubicBezTo>
                    <a:pt x="2518" y="1967"/>
                    <a:pt x="2518" y="1967"/>
                    <a:pt x="2518" y="1967"/>
                  </a:cubicBezTo>
                  <a:cubicBezTo>
                    <a:pt x="2589" y="1967"/>
                    <a:pt x="2648" y="1909"/>
                    <a:pt x="2648" y="1837"/>
                  </a:cubicBezTo>
                  <a:cubicBezTo>
                    <a:pt x="2648" y="130"/>
                    <a:pt x="2648" y="130"/>
                    <a:pt x="2648" y="130"/>
                  </a:cubicBezTo>
                  <a:cubicBezTo>
                    <a:pt x="2648" y="58"/>
                    <a:pt x="2589" y="0"/>
                    <a:pt x="2518" y="0"/>
                  </a:cubicBezTo>
                  <a:close/>
                  <a:moveTo>
                    <a:pt x="2186" y="2870"/>
                  </a:moveTo>
                  <a:cubicBezTo>
                    <a:pt x="2186" y="2931"/>
                    <a:pt x="2137" y="2980"/>
                    <a:pt x="2076" y="2980"/>
                  </a:cubicBezTo>
                  <a:cubicBezTo>
                    <a:pt x="210" y="2980"/>
                    <a:pt x="210" y="2980"/>
                    <a:pt x="210" y="2980"/>
                  </a:cubicBezTo>
                  <a:cubicBezTo>
                    <a:pt x="150" y="2980"/>
                    <a:pt x="100" y="2931"/>
                    <a:pt x="100" y="2870"/>
                  </a:cubicBezTo>
                  <a:cubicBezTo>
                    <a:pt x="100" y="772"/>
                    <a:pt x="100" y="772"/>
                    <a:pt x="100" y="772"/>
                  </a:cubicBezTo>
                  <a:cubicBezTo>
                    <a:pt x="100" y="711"/>
                    <a:pt x="150" y="662"/>
                    <a:pt x="210" y="662"/>
                  </a:cubicBezTo>
                  <a:cubicBezTo>
                    <a:pt x="1594" y="662"/>
                    <a:pt x="1594" y="662"/>
                    <a:pt x="1594" y="662"/>
                  </a:cubicBezTo>
                  <a:cubicBezTo>
                    <a:pt x="1654" y="662"/>
                    <a:pt x="1704" y="711"/>
                    <a:pt x="1704" y="772"/>
                  </a:cubicBezTo>
                  <a:cubicBezTo>
                    <a:pt x="1704" y="2471"/>
                    <a:pt x="1704" y="2471"/>
                    <a:pt x="1704" y="2471"/>
                  </a:cubicBezTo>
                  <a:cubicBezTo>
                    <a:pt x="1704" y="2499"/>
                    <a:pt x="1726" y="2521"/>
                    <a:pt x="1754" y="2521"/>
                  </a:cubicBezTo>
                  <a:cubicBezTo>
                    <a:pt x="1781" y="2521"/>
                    <a:pt x="1804" y="2499"/>
                    <a:pt x="1804" y="2471"/>
                  </a:cubicBezTo>
                  <a:cubicBezTo>
                    <a:pt x="1804" y="1967"/>
                    <a:pt x="1804" y="1967"/>
                    <a:pt x="1804" y="1967"/>
                  </a:cubicBezTo>
                  <a:cubicBezTo>
                    <a:pt x="2186" y="1967"/>
                    <a:pt x="2186" y="1967"/>
                    <a:pt x="2186" y="1967"/>
                  </a:cubicBezTo>
                  <a:lnTo>
                    <a:pt x="2186" y="2870"/>
                  </a:lnTo>
                  <a:close/>
                  <a:moveTo>
                    <a:pt x="2548" y="1837"/>
                  </a:moveTo>
                  <a:cubicBezTo>
                    <a:pt x="2548" y="1853"/>
                    <a:pt x="2534" y="1867"/>
                    <a:pt x="2518" y="1867"/>
                  </a:cubicBezTo>
                  <a:cubicBezTo>
                    <a:pt x="1804" y="1867"/>
                    <a:pt x="1804" y="1867"/>
                    <a:pt x="1804" y="1867"/>
                  </a:cubicBezTo>
                  <a:cubicBezTo>
                    <a:pt x="1804" y="772"/>
                    <a:pt x="1804" y="772"/>
                    <a:pt x="1804" y="772"/>
                  </a:cubicBezTo>
                  <a:cubicBezTo>
                    <a:pt x="1804" y="656"/>
                    <a:pt x="1709" y="562"/>
                    <a:pt x="1594" y="562"/>
                  </a:cubicBezTo>
                  <a:cubicBezTo>
                    <a:pt x="1503" y="562"/>
                    <a:pt x="1503" y="562"/>
                    <a:pt x="1503" y="562"/>
                  </a:cubicBezTo>
                  <a:cubicBezTo>
                    <a:pt x="1503" y="130"/>
                    <a:pt x="1503" y="130"/>
                    <a:pt x="1503" y="130"/>
                  </a:cubicBezTo>
                  <a:cubicBezTo>
                    <a:pt x="1503" y="113"/>
                    <a:pt x="1516" y="100"/>
                    <a:pt x="1533" y="100"/>
                  </a:cubicBezTo>
                  <a:cubicBezTo>
                    <a:pt x="2518" y="100"/>
                    <a:pt x="2518" y="100"/>
                    <a:pt x="2518" y="100"/>
                  </a:cubicBezTo>
                  <a:cubicBezTo>
                    <a:pt x="2534" y="100"/>
                    <a:pt x="2548" y="113"/>
                    <a:pt x="2548" y="130"/>
                  </a:cubicBezTo>
                  <a:lnTo>
                    <a:pt x="2548" y="183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798" name="Freeform 99">
              <a:extLst>
                <a:ext uri="{FF2B5EF4-FFF2-40B4-BE49-F238E27FC236}">
                  <a16:creationId xmlns:a16="http://schemas.microsoft.com/office/drawing/2014/main" id="{6497B9ED-EC4F-6F1F-AD60-3D76049229D5}"/>
                </a:ext>
              </a:extLst>
            </p:cNvPr>
            <p:cNvSpPr>
              <a:spLocks noEditPoints="1"/>
            </p:cNvSpPr>
            <p:nvPr/>
          </p:nvSpPr>
          <p:spPr bwMode="auto">
            <a:xfrm>
              <a:off x="2406" y="1232"/>
              <a:ext cx="1685" cy="1163"/>
            </a:xfrm>
            <a:custGeom>
              <a:avLst/>
              <a:gdLst>
                <a:gd name="T0" fmla="*/ 1072 w 1202"/>
                <a:gd name="T1" fmla="*/ 0 h 829"/>
                <a:gd name="T2" fmla="*/ 130 w 1202"/>
                <a:gd name="T3" fmla="*/ 0 h 829"/>
                <a:gd name="T4" fmla="*/ 0 w 1202"/>
                <a:gd name="T5" fmla="*/ 130 h 829"/>
                <a:gd name="T6" fmla="*/ 0 w 1202"/>
                <a:gd name="T7" fmla="*/ 699 h 829"/>
                <a:gd name="T8" fmla="*/ 130 w 1202"/>
                <a:gd name="T9" fmla="*/ 829 h 829"/>
                <a:gd name="T10" fmla="*/ 1072 w 1202"/>
                <a:gd name="T11" fmla="*/ 829 h 829"/>
                <a:gd name="T12" fmla="*/ 1202 w 1202"/>
                <a:gd name="T13" fmla="*/ 699 h 829"/>
                <a:gd name="T14" fmla="*/ 1202 w 1202"/>
                <a:gd name="T15" fmla="*/ 130 h 829"/>
                <a:gd name="T16" fmla="*/ 1072 w 1202"/>
                <a:gd name="T17" fmla="*/ 0 h 829"/>
                <a:gd name="T18" fmla="*/ 1102 w 1202"/>
                <a:gd name="T19" fmla="*/ 699 h 829"/>
                <a:gd name="T20" fmla="*/ 1072 w 1202"/>
                <a:gd name="T21" fmla="*/ 729 h 829"/>
                <a:gd name="T22" fmla="*/ 130 w 1202"/>
                <a:gd name="T23" fmla="*/ 729 h 829"/>
                <a:gd name="T24" fmla="*/ 100 w 1202"/>
                <a:gd name="T25" fmla="*/ 699 h 829"/>
                <a:gd name="T26" fmla="*/ 100 w 1202"/>
                <a:gd name="T27" fmla="*/ 130 h 829"/>
                <a:gd name="T28" fmla="*/ 130 w 1202"/>
                <a:gd name="T29" fmla="*/ 100 h 829"/>
                <a:gd name="T30" fmla="*/ 1072 w 1202"/>
                <a:gd name="T31" fmla="*/ 100 h 829"/>
                <a:gd name="T32" fmla="*/ 1102 w 1202"/>
                <a:gd name="T33" fmla="*/ 130 h 829"/>
                <a:gd name="T34" fmla="*/ 1102 w 1202"/>
                <a:gd name="T35" fmla="*/ 69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2" h="829">
                  <a:moveTo>
                    <a:pt x="1072" y="0"/>
                  </a:moveTo>
                  <a:cubicBezTo>
                    <a:pt x="130" y="0"/>
                    <a:pt x="130" y="0"/>
                    <a:pt x="130" y="0"/>
                  </a:cubicBezTo>
                  <a:cubicBezTo>
                    <a:pt x="59" y="0"/>
                    <a:pt x="0" y="58"/>
                    <a:pt x="0" y="130"/>
                  </a:cubicBezTo>
                  <a:cubicBezTo>
                    <a:pt x="0" y="699"/>
                    <a:pt x="0" y="699"/>
                    <a:pt x="0" y="699"/>
                  </a:cubicBezTo>
                  <a:cubicBezTo>
                    <a:pt x="0" y="770"/>
                    <a:pt x="59" y="829"/>
                    <a:pt x="130" y="829"/>
                  </a:cubicBezTo>
                  <a:cubicBezTo>
                    <a:pt x="1072" y="829"/>
                    <a:pt x="1072" y="829"/>
                    <a:pt x="1072" y="829"/>
                  </a:cubicBezTo>
                  <a:cubicBezTo>
                    <a:pt x="1144" y="829"/>
                    <a:pt x="1202" y="770"/>
                    <a:pt x="1202" y="699"/>
                  </a:cubicBezTo>
                  <a:cubicBezTo>
                    <a:pt x="1202" y="130"/>
                    <a:pt x="1202" y="130"/>
                    <a:pt x="1202" y="130"/>
                  </a:cubicBezTo>
                  <a:cubicBezTo>
                    <a:pt x="1202" y="58"/>
                    <a:pt x="1144" y="0"/>
                    <a:pt x="1072" y="0"/>
                  </a:cubicBezTo>
                  <a:close/>
                  <a:moveTo>
                    <a:pt x="1102" y="699"/>
                  </a:moveTo>
                  <a:cubicBezTo>
                    <a:pt x="1102" y="715"/>
                    <a:pt x="1088" y="729"/>
                    <a:pt x="1072" y="729"/>
                  </a:cubicBezTo>
                  <a:cubicBezTo>
                    <a:pt x="130" y="729"/>
                    <a:pt x="130" y="729"/>
                    <a:pt x="130" y="729"/>
                  </a:cubicBezTo>
                  <a:cubicBezTo>
                    <a:pt x="114" y="729"/>
                    <a:pt x="100" y="715"/>
                    <a:pt x="100" y="699"/>
                  </a:cubicBezTo>
                  <a:cubicBezTo>
                    <a:pt x="100" y="130"/>
                    <a:pt x="100" y="130"/>
                    <a:pt x="100" y="130"/>
                  </a:cubicBezTo>
                  <a:cubicBezTo>
                    <a:pt x="100" y="114"/>
                    <a:pt x="114" y="100"/>
                    <a:pt x="130" y="100"/>
                  </a:cubicBezTo>
                  <a:cubicBezTo>
                    <a:pt x="1072" y="100"/>
                    <a:pt x="1072" y="100"/>
                    <a:pt x="1072" y="100"/>
                  </a:cubicBezTo>
                  <a:cubicBezTo>
                    <a:pt x="1088" y="100"/>
                    <a:pt x="1102" y="114"/>
                    <a:pt x="1102" y="130"/>
                  </a:cubicBezTo>
                  <a:lnTo>
                    <a:pt x="1102" y="69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799" name="Freeform 100">
              <a:extLst>
                <a:ext uri="{FF2B5EF4-FFF2-40B4-BE49-F238E27FC236}">
                  <a16:creationId xmlns:a16="http://schemas.microsoft.com/office/drawing/2014/main" id="{382EF6D1-B243-3C81-26F8-16C7EE474CA5}"/>
                </a:ext>
              </a:extLst>
            </p:cNvPr>
            <p:cNvSpPr>
              <a:spLocks/>
            </p:cNvSpPr>
            <p:nvPr/>
          </p:nvSpPr>
          <p:spPr bwMode="auto">
            <a:xfrm>
              <a:off x="2558" y="2803"/>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0" name="Freeform 101">
              <a:extLst>
                <a:ext uri="{FF2B5EF4-FFF2-40B4-BE49-F238E27FC236}">
                  <a16:creationId xmlns:a16="http://schemas.microsoft.com/office/drawing/2014/main" id="{AF65A429-16C6-BBCC-EC9E-9C644A7D1A2B}"/>
                </a:ext>
              </a:extLst>
            </p:cNvPr>
            <p:cNvSpPr>
              <a:spLocks/>
            </p:cNvSpPr>
            <p:nvPr/>
          </p:nvSpPr>
          <p:spPr bwMode="auto">
            <a:xfrm>
              <a:off x="3048" y="2803"/>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3" y="0"/>
                    <a:pt x="0" y="22"/>
                    <a:pt x="0" y="50"/>
                  </a:cubicBezTo>
                  <a:cubicBezTo>
                    <a:pt x="0" y="77"/>
                    <a:pt x="23" y="100"/>
                    <a:pt x="50" y="100"/>
                  </a:cubicBezTo>
                  <a:cubicBezTo>
                    <a:pt x="236" y="100"/>
                    <a:pt x="236" y="100"/>
                    <a:pt x="236" y="100"/>
                  </a:cubicBezTo>
                  <a:cubicBezTo>
                    <a:pt x="264" y="100"/>
                    <a:pt x="286" y="77"/>
                    <a:pt x="286" y="50"/>
                  </a:cubicBezTo>
                  <a:cubicBezTo>
                    <a:pt x="286" y="22"/>
                    <a:pt x="264"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1" name="Freeform 102">
              <a:extLst>
                <a:ext uri="{FF2B5EF4-FFF2-40B4-BE49-F238E27FC236}">
                  <a16:creationId xmlns:a16="http://schemas.microsoft.com/office/drawing/2014/main" id="{8D4A3564-EEFC-1EF6-194E-CF669FBC5772}"/>
                </a:ext>
              </a:extLst>
            </p:cNvPr>
            <p:cNvSpPr>
              <a:spLocks/>
            </p:cNvSpPr>
            <p:nvPr/>
          </p:nvSpPr>
          <p:spPr bwMode="auto">
            <a:xfrm>
              <a:off x="3540" y="2803"/>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2" name="Freeform 103">
              <a:extLst>
                <a:ext uri="{FF2B5EF4-FFF2-40B4-BE49-F238E27FC236}">
                  <a16:creationId xmlns:a16="http://schemas.microsoft.com/office/drawing/2014/main" id="{8B237CC9-30A4-53A7-1801-A590AC96DA22}"/>
                </a:ext>
              </a:extLst>
            </p:cNvPr>
            <p:cNvSpPr>
              <a:spLocks/>
            </p:cNvSpPr>
            <p:nvPr/>
          </p:nvSpPr>
          <p:spPr bwMode="auto">
            <a:xfrm>
              <a:off x="2558" y="3162"/>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3" name="Freeform 104">
              <a:extLst>
                <a:ext uri="{FF2B5EF4-FFF2-40B4-BE49-F238E27FC236}">
                  <a16:creationId xmlns:a16="http://schemas.microsoft.com/office/drawing/2014/main" id="{81F54433-6EAC-EBCF-012E-D4B88584FD0C}"/>
                </a:ext>
              </a:extLst>
            </p:cNvPr>
            <p:cNvSpPr>
              <a:spLocks/>
            </p:cNvSpPr>
            <p:nvPr/>
          </p:nvSpPr>
          <p:spPr bwMode="auto">
            <a:xfrm>
              <a:off x="3048" y="3162"/>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3" y="0"/>
                    <a:pt x="0" y="22"/>
                    <a:pt x="0" y="50"/>
                  </a:cubicBezTo>
                  <a:cubicBezTo>
                    <a:pt x="0" y="77"/>
                    <a:pt x="23" y="100"/>
                    <a:pt x="50" y="100"/>
                  </a:cubicBezTo>
                  <a:cubicBezTo>
                    <a:pt x="236" y="100"/>
                    <a:pt x="236" y="100"/>
                    <a:pt x="236" y="100"/>
                  </a:cubicBezTo>
                  <a:cubicBezTo>
                    <a:pt x="264" y="100"/>
                    <a:pt x="286" y="77"/>
                    <a:pt x="286" y="50"/>
                  </a:cubicBezTo>
                  <a:cubicBezTo>
                    <a:pt x="286" y="22"/>
                    <a:pt x="264"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4" name="Freeform 105">
              <a:extLst>
                <a:ext uri="{FF2B5EF4-FFF2-40B4-BE49-F238E27FC236}">
                  <a16:creationId xmlns:a16="http://schemas.microsoft.com/office/drawing/2014/main" id="{91450BBD-0BBA-3FAB-8123-D9DCF546F163}"/>
                </a:ext>
              </a:extLst>
            </p:cNvPr>
            <p:cNvSpPr>
              <a:spLocks/>
            </p:cNvSpPr>
            <p:nvPr/>
          </p:nvSpPr>
          <p:spPr bwMode="auto">
            <a:xfrm>
              <a:off x="3540" y="3162"/>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5" name="Freeform 106">
              <a:extLst>
                <a:ext uri="{FF2B5EF4-FFF2-40B4-BE49-F238E27FC236}">
                  <a16:creationId xmlns:a16="http://schemas.microsoft.com/office/drawing/2014/main" id="{BBACE5BF-0D1B-BC57-A769-548455439331}"/>
                </a:ext>
              </a:extLst>
            </p:cNvPr>
            <p:cNvSpPr>
              <a:spLocks/>
            </p:cNvSpPr>
            <p:nvPr/>
          </p:nvSpPr>
          <p:spPr bwMode="auto">
            <a:xfrm>
              <a:off x="2558" y="3521"/>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6" name="Freeform 107">
              <a:extLst>
                <a:ext uri="{FF2B5EF4-FFF2-40B4-BE49-F238E27FC236}">
                  <a16:creationId xmlns:a16="http://schemas.microsoft.com/office/drawing/2014/main" id="{05900E02-6E89-CD0D-9C61-F2F8698452E3}"/>
                </a:ext>
              </a:extLst>
            </p:cNvPr>
            <p:cNvSpPr>
              <a:spLocks/>
            </p:cNvSpPr>
            <p:nvPr/>
          </p:nvSpPr>
          <p:spPr bwMode="auto">
            <a:xfrm>
              <a:off x="3048" y="3521"/>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3" y="0"/>
                    <a:pt x="0" y="22"/>
                    <a:pt x="0" y="50"/>
                  </a:cubicBezTo>
                  <a:cubicBezTo>
                    <a:pt x="0" y="77"/>
                    <a:pt x="23" y="100"/>
                    <a:pt x="50" y="100"/>
                  </a:cubicBezTo>
                  <a:cubicBezTo>
                    <a:pt x="236" y="100"/>
                    <a:pt x="236" y="100"/>
                    <a:pt x="236" y="100"/>
                  </a:cubicBezTo>
                  <a:cubicBezTo>
                    <a:pt x="264" y="100"/>
                    <a:pt x="286" y="77"/>
                    <a:pt x="286" y="50"/>
                  </a:cubicBezTo>
                  <a:cubicBezTo>
                    <a:pt x="286" y="22"/>
                    <a:pt x="264"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7" name="Freeform 108">
              <a:extLst>
                <a:ext uri="{FF2B5EF4-FFF2-40B4-BE49-F238E27FC236}">
                  <a16:creationId xmlns:a16="http://schemas.microsoft.com/office/drawing/2014/main" id="{2A832435-BB9D-F474-C218-67A451746BDE}"/>
                </a:ext>
              </a:extLst>
            </p:cNvPr>
            <p:cNvSpPr>
              <a:spLocks/>
            </p:cNvSpPr>
            <p:nvPr/>
          </p:nvSpPr>
          <p:spPr bwMode="auto">
            <a:xfrm>
              <a:off x="3540" y="3521"/>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8" name="Freeform 109">
              <a:extLst>
                <a:ext uri="{FF2B5EF4-FFF2-40B4-BE49-F238E27FC236}">
                  <a16:creationId xmlns:a16="http://schemas.microsoft.com/office/drawing/2014/main" id="{77F6286B-258D-D134-CDA7-3D68A69885B6}"/>
                </a:ext>
              </a:extLst>
            </p:cNvPr>
            <p:cNvSpPr>
              <a:spLocks/>
            </p:cNvSpPr>
            <p:nvPr/>
          </p:nvSpPr>
          <p:spPr bwMode="auto">
            <a:xfrm>
              <a:off x="4822" y="369"/>
              <a:ext cx="468" cy="419"/>
            </a:xfrm>
            <a:custGeom>
              <a:avLst/>
              <a:gdLst>
                <a:gd name="T0" fmla="*/ 254 w 334"/>
                <a:gd name="T1" fmla="*/ 0 h 299"/>
                <a:gd name="T2" fmla="*/ 80 w 334"/>
                <a:gd name="T3" fmla="*/ 0 h 299"/>
                <a:gd name="T4" fmla="*/ 0 w 334"/>
                <a:gd name="T5" fmla="*/ 80 h 299"/>
                <a:gd name="T6" fmla="*/ 0 w 334"/>
                <a:gd name="T7" fmla="*/ 219 h 299"/>
                <a:gd name="T8" fmla="*/ 80 w 334"/>
                <a:gd name="T9" fmla="*/ 299 h 299"/>
                <a:gd name="T10" fmla="*/ 254 w 334"/>
                <a:gd name="T11" fmla="*/ 299 h 299"/>
                <a:gd name="T12" fmla="*/ 334 w 334"/>
                <a:gd name="T13" fmla="*/ 219 h 299"/>
                <a:gd name="T14" fmla="*/ 334 w 334"/>
                <a:gd name="T15" fmla="*/ 80 h 299"/>
                <a:gd name="T16" fmla="*/ 254 w 334"/>
                <a:gd name="T1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299">
                  <a:moveTo>
                    <a:pt x="254" y="0"/>
                  </a:moveTo>
                  <a:cubicBezTo>
                    <a:pt x="80" y="0"/>
                    <a:pt x="80" y="0"/>
                    <a:pt x="80" y="0"/>
                  </a:cubicBezTo>
                  <a:cubicBezTo>
                    <a:pt x="36" y="0"/>
                    <a:pt x="0" y="36"/>
                    <a:pt x="0" y="80"/>
                  </a:cubicBezTo>
                  <a:cubicBezTo>
                    <a:pt x="0" y="219"/>
                    <a:pt x="0" y="219"/>
                    <a:pt x="0" y="219"/>
                  </a:cubicBezTo>
                  <a:cubicBezTo>
                    <a:pt x="0" y="263"/>
                    <a:pt x="36" y="299"/>
                    <a:pt x="80" y="299"/>
                  </a:cubicBezTo>
                  <a:cubicBezTo>
                    <a:pt x="254" y="299"/>
                    <a:pt x="254" y="299"/>
                    <a:pt x="254" y="299"/>
                  </a:cubicBezTo>
                  <a:cubicBezTo>
                    <a:pt x="298" y="299"/>
                    <a:pt x="334" y="263"/>
                    <a:pt x="334" y="219"/>
                  </a:cubicBezTo>
                  <a:cubicBezTo>
                    <a:pt x="334" y="80"/>
                    <a:pt x="334" y="80"/>
                    <a:pt x="334" y="80"/>
                  </a:cubicBezTo>
                  <a:cubicBezTo>
                    <a:pt x="334" y="36"/>
                    <a:pt x="298" y="0"/>
                    <a:pt x="25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09" name="Freeform 110">
              <a:extLst>
                <a:ext uri="{FF2B5EF4-FFF2-40B4-BE49-F238E27FC236}">
                  <a16:creationId xmlns:a16="http://schemas.microsoft.com/office/drawing/2014/main" id="{DBE0BF9E-B6DD-3B92-F8BC-492FFF7DC93B}"/>
                </a:ext>
              </a:extLst>
            </p:cNvPr>
            <p:cNvSpPr>
              <a:spLocks/>
            </p:cNvSpPr>
            <p:nvPr/>
          </p:nvSpPr>
          <p:spPr bwMode="auto">
            <a:xfrm>
              <a:off x="5149" y="1026"/>
              <a:ext cx="140" cy="556"/>
            </a:xfrm>
            <a:custGeom>
              <a:avLst/>
              <a:gdLst>
                <a:gd name="T0" fmla="*/ 50 w 100"/>
                <a:gd name="T1" fmla="*/ 0 h 396"/>
                <a:gd name="T2" fmla="*/ 0 w 100"/>
                <a:gd name="T3" fmla="*/ 50 h 396"/>
                <a:gd name="T4" fmla="*/ 0 w 100"/>
                <a:gd name="T5" fmla="*/ 346 h 396"/>
                <a:gd name="T6" fmla="*/ 50 w 100"/>
                <a:gd name="T7" fmla="*/ 396 h 396"/>
                <a:gd name="T8" fmla="*/ 100 w 100"/>
                <a:gd name="T9" fmla="*/ 346 h 396"/>
                <a:gd name="T10" fmla="*/ 100 w 100"/>
                <a:gd name="T11" fmla="*/ 50 h 396"/>
                <a:gd name="T12" fmla="*/ 50 w 10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100" h="396">
                  <a:moveTo>
                    <a:pt x="50" y="0"/>
                  </a:moveTo>
                  <a:cubicBezTo>
                    <a:pt x="22" y="0"/>
                    <a:pt x="0" y="23"/>
                    <a:pt x="0" y="50"/>
                  </a:cubicBezTo>
                  <a:cubicBezTo>
                    <a:pt x="0" y="346"/>
                    <a:pt x="0" y="346"/>
                    <a:pt x="0" y="346"/>
                  </a:cubicBezTo>
                  <a:cubicBezTo>
                    <a:pt x="0" y="374"/>
                    <a:pt x="22" y="396"/>
                    <a:pt x="50" y="396"/>
                  </a:cubicBezTo>
                  <a:cubicBezTo>
                    <a:pt x="78" y="396"/>
                    <a:pt x="100" y="374"/>
                    <a:pt x="100" y="346"/>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10" name="Freeform 111">
              <a:extLst>
                <a:ext uri="{FF2B5EF4-FFF2-40B4-BE49-F238E27FC236}">
                  <a16:creationId xmlns:a16="http://schemas.microsoft.com/office/drawing/2014/main" id="{F805040A-C2DA-BC47-E401-05F0D1418AE7}"/>
                </a:ext>
              </a:extLst>
            </p:cNvPr>
            <p:cNvSpPr>
              <a:spLocks/>
            </p:cNvSpPr>
            <p:nvPr/>
          </p:nvSpPr>
          <p:spPr bwMode="auto">
            <a:xfrm>
              <a:off x="5149" y="1748"/>
              <a:ext cx="140" cy="556"/>
            </a:xfrm>
            <a:custGeom>
              <a:avLst/>
              <a:gdLst>
                <a:gd name="T0" fmla="*/ 50 w 100"/>
                <a:gd name="T1" fmla="*/ 0 h 396"/>
                <a:gd name="T2" fmla="*/ 0 w 100"/>
                <a:gd name="T3" fmla="*/ 50 h 396"/>
                <a:gd name="T4" fmla="*/ 0 w 100"/>
                <a:gd name="T5" fmla="*/ 346 h 396"/>
                <a:gd name="T6" fmla="*/ 50 w 100"/>
                <a:gd name="T7" fmla="*/ 396 h 396"/>
                <a:gd name="T8" fmla="*/ 100 w 100"/>
                <a:gd name="T9" fmla="*/ 346 h 396"/>
                <a:gd name="T10" fmla="*/ 100 w 100"/>
                <a:gd name="T11" fmla="*/ 50 h 396"/>
                <a:gd name="T12" fmla="*/ 50 w 10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100" h="396">
                  <a:moveTo>
                    <a:pt x="50" y="0"/>
                  </a:moveTo>
                  <a:cubicBezTo>
                    <a:pt x="22" y="0"/>
                    <a:pt x="0" y="22"/>
                    <a:pt x="0" y="50"/>
                  </a:cubicBezTo>
                  <a:cubicBezTo>
                    <a:pt x="0" y="346"/>
                    <a:pt x="0" y="346"/>
                    <a:pt x="0" y="346"/>
                  </a:cubicBezTo>
                  <a:cubicBezTo>
                    <a:pt x="0" y="373"/>
                    <a:pt x="22" y="396"/>
                    <a:pt x="50" y="396"/>
                  </a:cubicBezTo>
                  <a:cubicBezTo>
                    <a:pt x="78" y="396"/>
                    <a:pt x="100" y="373"/>
                    <a:pt x="100" y="346"/>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11" name="Freeform 112">
              <a:extLst>
                <a:ext uri="{FF2B5EF4-FFF2-40B4-BE49-F238E27FC236}">
                  <a16:creationId xmlns:a16="http://schemas.microsoft.com/office/drawing/2014/main" id="{DDAC7503-21D8-F4F5-8697-F44B785282AB}"/>
                </a:ext>
              </a:extLst>
            </p:cNvPr>
            <p:cNvSpPr>
              <a:spLocks/>
            </p:cNvSpPr>
            <p:nvPr/>
          </p:nvSpPr>
          <p:spPr bwMode="auto">
            <a:xfrm>
              <a:off x="4824" y="1026"/>
              <a:ext cx="140" cy="1278"/>
            </a:xfrm>
            <a:custGeom>
              <a:avLst/>
              <a:gdLst>
                <a:gd name="T0" fmla="*/ 50 w 100"/>
                <a:gd name="T1" fmla="*/ 0 h 911"/>
                <a:gd name="T2" fmla="*/ 0 w 100"/>
                <a:gd name="T3" fmla="*/ 50 h 911"/>
                <a:gd name="T4" fmla="*/ 0 w 100"/>
                <a:gd name="T5" fmla="*/ 861 h 911"/>
                <a:gd name="T6" fmla="*/ 50 w 100"/>
                <a:gd name="T7" fmla="*/ 911 h 911"/>
                <a:gd name="T8" fmla="*/ 100 w 100"/>
                <a:gd name="T9" fmla="*/ 861 h 911"/>
                <a:gd name="T10" fmla="*/ 100 w 100"/>
                <a:gd name="T11" fmla="*/ 50 h 911"/>
                <a:gd name="T12" fmla="*/ 50 w 100"/>
                <a:gd name="T13" fmla="*/ 0 h 911"/>
              </a:gdLst>
              <a:ahLst/>
              <a:cxnLst>
                <a:cxn ang="0">
                  <a:pos x="T0" y="T1"/>
                </a:cxn>
                <a:cxn ang="0">
                  <a:pos x="T2" y="T3"/>
                </a:cxn>
                <a:cxn ang="0">
                  <a:pos x="T4" y="T5"/>
                </a:cxn>
                <a:cxn ang="0">
                  <a:pos x="T6" y="T7"/>
                </a:cxn>
                <a:cxn ang="0">
                  <a:pos x="T8" y="T9"/>
                </a:cxn>
                <a:cxn ang="0">
                  <a:pos x="T10" y="T11"/>
                </a:cxn>
                <a:cxn ang="0">
                  <a:pos x="T12" y="T13"/>
                </a:cxn>
              </a:cxnLst>
              <a:rect l="0" t="0" r="r" b="b"/>
              <a:pathLst>
                <a:path w="100" h="911">
                  <a:moveTo>
                    <a:pt x="50" y="0"/>
                  </a:moveTo>
                  <a:cubicBezTo>
                    <a:pt x="22" y="0"/>
                    <a:pt x="0" y="23"/>
                    <a:pt x="0" y="50"/>
                  </a:cubicBezTo>
                  <a:cubicBezTo>
                    <a:pt x="0" y="861"/>
                    <a:pt x="0" y="861"/>
                    <a:pt x="0" y="861"/>
                  </a:cubicBezTo>
                  <a:cubicBezTo>
                    <a:pt x="0" y="888"/>
                    <a:pt x="22" y="911"/>
                    <a:pt x="50" y="911"/>
                  </a:cubicBezTo>
                  <a:cubicBezTo>
                    <a:pt x="78" y="911"/>
                    <a:pt x="100" y="888"/>
                    <a:pt x="100" y="861"/>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813" name="Group 115">
            <a:extLst>
              <a:ext uri="{FF2B5EF4-FFF2-40B4-BE49-F238E27FC236}">
                <a16:creationId xmlns:a16="http://schemas.microsoft.com/office/drawing/2014/main" id="{2DE233A5-363E-3762-DD05-EDCBC03109BD}"/>
              </a:ext>
            </a:extLst>
          </p:cNvPr>
          <p:cNvGrpSpPr>
            <a:grpSpLocks noChangeAspect="1"/>
          </p:cNvGrpSpPr>
          <p:nvPr/>
        </p:nvGrpSpPr>
        <p:grpSpPr bwMode="auto">
          <a:xfrm>
            <a:off x="7403959" y="1617571"/>
            <a:ext cx="217403" cy="282821"/>
            <a:chOff x="2180" y="0"/>
            <a:chExt cx="3320" cy="4319"/>
          </a:xfrm>
          <a:solidFill>
            <a:srgbClr val="000000"/>
          </a:solidFill>
        </p:grpSpPr>
        <p:sp>
          <p:nvSpPr>
            <p:cNvPr id="1815" name="Freeform 116">
              <a:extLst>
                <a:ext uri="{FF2B5EF4-FFF2-40B4-BE49-F238E27FC236}">
                  <a16:creationId xmlns:a16="http://schemas.microsoft.com/office/drawing/2014/main" id="{D5E363BD-66EA-BFEB-0702-4478878B8957}"/>
                </a:ext>
              </a:extLst>
            </p:cNvPr>
            <p:cNvSpPr>
              <a:spLocks noEditPoints="1"/>
            </p:cNvSpPr>
            <p:nvPr/>
          </p:nvSpPr>
          <p:spPr bwMode="auto">
            <a:xfrm>
              <a:off x="2180" y="0"/>
              <a:ext cx="3320" cy="4319"/>
            </a:xfrm>
            <a:custGeom>
              <a:avLst/>
              <a:gdLst>
                <a:gd name="T0" fmla="*/ 2238 w 2368"/>
                <a:gd name="T1" fmla="*/ 0 h 3080"/>
                <a:gd name="T2" fmla="*/ 1253 w 2368"/>
                <a:gd name="T3" fmla="*/ 0 h 3080"/>
                <a:gd name="T4" fmla="*/ 1123 w 2368"/>
                <a:gd name="T5" fmla="*/ 130 h 3080"/>
                <a:gd name="T6" fmla="*/ 1123 w 2368"/>
                <a:gd name="T7" fmla="*/ 562 h 3080"/>
                <a:gd name="T8" fmla="*/ 210 w 2368"/>
                <a:gd name="T9" fmla="*/ 562 h 3080"/>
                <a:gd name="T10" fmla="*/ 0 w 2368"/>
                <a:gd name="T11" fmla="*/ 772 h 3080"/>
                <a:gd name="T12" fmla="*/ 0 w 2368"/>
                <a:gd name="T13" fmla="*/ 2870 h 3080"/>
                <a:gd name="T14" fmla="*/ 210 w 2368"/>
                <a:gd name="T15" fmla="*/ 3080 h 3080"/>
                <a:gd name="T16" fmla="*/ 1796 w 2368"/>
                <a:gd name="T17" fmla="*/ 3080 h 3080"/>
                <a:gd name="T18" fmla="*/ 2006 w 2368"/>
                <a:gd name="T19" fmla="*/ 2870 h 3080"/>
                <a:gd name="T20" fmla="*/ 2006 w 2368"/>
                <a:gd name="T21" fmla="*/ 1967 h 3080"/>
                <a:gd name="T22" fmla="*/ 2238 w 2368"/>
                <a:gd name="T23" fmla="*/ 1967 h 3080"/>
                <a:gd name="T24" fmla="*/ 2368 w 2368"/>
                <a:gd name="T25" fmla="*/ 1837 h 3080"/>
                <a:gd name="T26" fmla="*/ 2368 w 2368"/>
                <a:gd name="T27" fmla="*/ 130 h 3080"/>
                <a:gd name="T28" fmla="*/ 2238 w 2368"/>
                <a:gd name="T29" fmla="*/ 0 h 3080"/>
                <a:gd name="T30" fmla="*/ 1906 w 2368"/>
                <a:gd name="T31" fmla="*/ 2870 h 3080"/>
                <a:gd name="T32" fmla="*/ 1796 w 2368"/>
                <a:gd name="T33" fmla="*/ 2980 h 3080"/>
                <a:gd name="T34" fmla="*/ 210 w 2368"/>
                <a:gd name="T35" fmla="*/ 2980 h 3080"/>
                <a:gd name="T36" fmla="*/ 100 w 2368"/>
                <a:gd name="T37" fmla="*/ 2870 h 3080"/>
                <a:gd name="T38" fmla="*/ 100 w 2368"/>
                <a:gd name="T39" fmla="*/ 772 h 3080"/>
                <a:gd name="T40" fmla="*/ 210 w 2368"/>
                <a:gd name="T41" fmla="*/ 662 h 3080"/>
                <a:gd name="T42" fmla="*/ 1314 w 2368"/>
                <a:gd name="T43" fmla="*/ 662 h 3080"/>
                <a:gd name="T44" fmla="*/ 1424 w 2368"/>
                <a:gd name="T45" fmla="*/ 772 h 3080"/>
                <a:gd name="T46" fmla="*/ 1424 w 2368"/>
                <a:gd name="T47" fmla="*/ 2471 h 3080"/>
                <a:gd name="T48" fmla="*/ 1474 w 2368"/>
                <a:gd name="T49" fmla="*/ 2521 h 3080"/>
                <a:gd name="T50" fmla="*/ 1524 w 2368"/>
                <a:gd name="T51" fmla="*/ 2471 h 3080"/>
                <a:gd name="T52" fmla="*/ 1524 w 2368"/>
                <a:gd name="T53" fmla="*/ 1967 h 3080"/>
                <a:gd name="T54" fmla="*/ 1906 w 2368"/>
                <a:gd name="T55" fmla="*/ 1967 h 3080"/>
                <a:gd name="T56" fmla="*/ 1906 w 2368"/>
                <a:gd name="T57" fmla="*/ 2870 h 3080"/>
                <a:gd name="T58" fmla="*/ 2268 w 2368"/>
                <a:gd name="T59" fmla="*/ 1837 h 3080"/>
                <a:gd name="T60" fmla="*/ 2238 w 2368"/>
                <a:gd name="T61" fmla="*/ 1867 h 3080"/>
                <a:gd name="T62" fmla="*/ 1524 w 2368"/>
                <a:gd name="T63" fmla="*/ 1867 h 3080"/>
                <a:gd name="T64" fmla="*/ 1524 w 2368"/>
                <a:gd name="T65" fmla="*/ 772 h 3080"/>
                <a:gd name="T66" fmla="*/ 1314 w 2368"/>
                <a:gd name="T67" fmla="*/ 562 h 3080"/>
                <a:gd name="T68" fmla="*/ 1223 w 2368"/>
                <a:gd name="T69" fmla="*/ 562 h 3080"/>
                <a:gd name="T70" fmla="*/ 1223 w 2368"/>
                <a:gd name="T71" fmla="*/ 130 h 3080"/>
                <a:gd name="T72" fmla="*/ 1253 w 2368"/>
                <a:gd name="T73" fmla="*/ 100 h 3080"/>
                <a:gd name="T74" fmla="*/ 2238 w 2368"/>
                <a:gd name="T75" fmla="*/ 100 h 3080"/>
                <a:gd name="T76" fmla="*/ 2268 w 2368"/>
                <a:gd name="T77" fmla="*/ 130 h 3080"/>
                <a:gd name="T78" fmla="*/ 2268 w 2368"/>
                <a:gd name="T79" fmla="*/ 1837 h 3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8" h="3080">
                  <a:moveTo>
                    <a:pt x="2238" y="0"/>
                  </a:moveTo>
                  <a:cubicBezTo>
                    <a:pt x="1253" y="0"/>
                    <a:pt x="1253" y="0"/>
                    <a:pt x="1253" y="0"/>
                  </a:cubicBezTo>
                  <a:cubicBezTo>
                    <a:pt x="1181" y="0"/>
                    <a:pt x="1123" y="58"/>
                    <a:pt x="1123" y="130"/>
                  </a:cubicBezTo>
                  <a:cubicBezTo>
                    <a:pt x="1123" y="562"/>
                    <a:pt x="1123" y="562"/>
                    <a:pt x="1123" y="562"/>
                  </a:cubicBezTo>
                  <a:cubicBezTo>
                    <a:pt x="210" y="562"/>
                    <a:pt x="210" y="562"/>
                    <a:pt x="210" y="562"/>
                  </a:cubicBezTo>
                  <a:cubicBezTo>
                    <a:pt x="95" y="562"/>
                    <a:pt x="0" y="656"/>
                    <a:pt x="0" y="772"/>
                  </a:cubicBezTo>
                  <a:cubicBezTo>
                    <a:pt x="0" y="2870"/>
                    <a:pt x="0" y="2870"/>
                    <a:pt x="0" y="2870"/>
                  </a:cubicBezTo>
                  <a:cubicBezTo>
                    <a:pt x="0" y="2986"/>
                    <a:pt x="95" y="3080"/>
                    <a:pt x="210" y="3080"/>
                  </a:cubicBezTo>
                  <a:cubicBezTo>
                    <a:pt x="1796" y="3080"/>
                    <a:pt x="1796" y="3080"/>
                    <a:pt x="1796" y="3080"/>
                  </a:cubicBezTo>
                  <a:cubicBezTo>
                    <a:pt x="1912" y="3080"/>
                    <a:pt x="2006" y="2986"/>
                    <a:pt x="2006" y="2870"/>
                  </a:cubicBezTo>
                  <a:cubicBezTo>
                    <a:pt x="2006" y="1967"/>
                    <a:pt x="2006" y="1967"/>
                    <a:pt x="2006" y="1967"/>
                  </a:cubicBezTo>
                  <a:cubicBezTo>
                    <a:pt x="2238" y="1967"/>
                    <a:pt x="2238" y="1967"/>
                    <a:pt x="2238" y="1967"/>
                  </a:cubicBezTo>
                  <a:cubicBezTo>
                    <a:pt x="2309" y="1967"/>
                    <a:pt x="2368" y="1909"/>
                    <a:pt x="2368" y="1837"/>
                  </a:cubicBezTo>
                  <a:cubicBezTo>
                    <a:pt x="2368" y="130"/>
                    <a:pt x="2368" y="130"/>
                    <a:pt x="2368" y="130"/>
                  </a:cubicBezTo>
                  <a:cubicBezTo>
                    <a:pt x="2368" y="58"/>
                    <a:pt x="2309" y="0"/>
                    <a:pt x="2238" y="0"/>
                  </a:cubicBezTo>
                  <a:close/>
                  <a:moveTo>
                    <a:pt x="1906" y="2870"/>
                  </a:moveTo>
                  <a:cubicBezTo>
                    <a:pt x="1906" y="2931"/>
                    <a:pt x="1857" y="2980"/>
                    <a:pt x="1796" y="2980"/>
                  </a:cubicBezTo>
                  <a:cubicBezTo>
                    <a:pt x="210" y="2980"/>
                    <a:pt x="210" y="2980"/>
                    <a:pt x="210" y="2980"/>
                  </a:cubicBezTo>
                  <a:cubicBezTo>
                    <a:pt x="150" y="2980"/>
                    <a:pt x="100" y="2931"/>
                    <a:pt x="100" y="2870"/>
                  </a:cubicBezTo>
                  <a:cubicBezTo>
                    <a:pt x="100" y="772"/>
                    <a:pt x="100" y="772"/>
                    <a:pt x="100" y="772"/>
                  </a:cubicBezTo>
                  <a:cubicBezTo>
                    <a:pt x="100" y="711"/>
                    <a:pt x="150" y="662"/>
                    <a:pt x="210" y="662"/>
                  </a:cubicBezTo>
                  <a:cubicBezTo>
                    <a:pt x="1314" y="662"/>
                    <a:pt x="1314" y="662"/>
                    <a:pt x="1314" y="662"/>
                  </a:cubicBezTo>
                  <a:cubicBezTo>
                    <a:pt x="1374" y="662"/>
                    <a:pt x="1424" y="711"/>
                    <a:pt x="1424" y="772"/>
                  </a:cubicBezTo>
                  <a:cubicBezTo>
                    <a:pt x="1424" y="2471"/>
                    <a:pt x="1424" y="2471"/>
                    <a:pt x="1424" y="2471"/>
                  </a:cubicBezTo>
                  <a:cubicBezTo>
                    <a:pt x="1424" y="2499"/>
                    <a:pt x="1446" y="2521"/>
                    <a:pt x="1474" y="2521"/>
                  </a:cubicBezTo>
                  <a:cubicBezTo>
                    <a:pt x="1501" y="2521"/>
                    <a:pt x="1524" y="2499"/>
                    <a:pt x="1524" y="2471"/>
                  </a:cubicBezTo>
                  <a:cubicBezTo>
                    <a:pt x="1524" y="1967"/>
                    <a:pt x="1524" y="1967"/>
                    <a:pt x="1524" y="1967"/>
                  </a:cubicBezTo>
                  <a:cubicBezTo>
                    <a:pt x="1906" y="1967"/>
                    <a:pt x="1906" y="1967"/>
                    <a:pt x="1906" y="1967"/>
                  </a:cubicBezTo>
                  <a:lnTo>
                    <a:pt x="1906" y="2870"/>
                  </a:lnTo>
                  <a:close/>
                  <a:moveTo>
                    <a:pt x="2268" y="1837"/>
                  </a:moveTo>
                  <a:cubicBezTo>
                    <a:pt x="2268" y="1853"/>
                    <a:pt x="2254" y="1867"/>
                    <a:pt x="2238" y="1867"/>
                  </a:cubicBezTo>
                  <a:cubicBezTo>
                    <a:pt x="1524" y="1867"/>
                    <a:pt x="1524" y="1867"/>
                    <a:pt x="1524" y="1867"/>
                  </a:cubicBezTo>
                  <a:cubicBezTo>
                    <a:pt x="1524" y="772"/>
                    <a:pt x="1524" y="772"/>
                    <a:pt x="1524" y="772"/>
                  </a:cubicBezTo>
                  <a:cubicBezTo>
                    <a:pt x="1524" y="656"/>
                    <a:pt x="1429" y="562"/>
                    <a:pt x="1314" y="562"/>
                  </a:cubicBezTo>
                  <a:cubicBezTo>
                    <a:pt x="1223" y="562"/>
                    <a:pt x="1223" y="562"/>
                    <a:pt x="1223" y="562"/>
                  </a:cubicBezTo>
                  <a:cubicBezTo>
                    <a:pt x="1223" y="130"/>
                    <a:pt x="1223" y="130"/>
                    <a:pt x="1223" y="130"/>
                  </a:cubicBezTo>
                  <a:cubicBezTo>
                    <a:pt x="1223" y="113"/>
                    <a:pt x="1236" y="100"/>
                    <a:pt x="1253" y="100"/>
                  </a:cubicBezTo>
                  <a:cubicBezTo>
                    <a:pt x="2238" y="100"/>
                    <a:pt x="2238" y="100"/>
                    <a:pt x="2238" y="100"/>
                  </a:cubicBezTo>
                  <a:cubicBezTo>
                    <a:pt x="2254" y="100"/>
                    <a:pt x="2268" y="113"/>
                    <a:pt x="2268" y="130"/>
                  </a:cubicBezTo>
                  <a:lnTo>
                    <a:pt x="2268" y="183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16" name="Freeform 117">
              <a:extLst>
                <a:ext uri="{FF2B5EF4-FFF2-40B4-BE49-F238E27FC236}">
                  <a16:creationId xmlns:a16="http://schemas.microsoft.com/office/drawing/2014/main" id="{BD0A43A0-64C6-86A4-BA43-138993208B2A}"/>
                </a:ext>
              </a:extLst>
            </p:cNvPr>
            <p:cNvSpPr>
              <a:spLocks noEditPoints="1"/>
            </p:cNvSpPr>
            <p:nvPr/>
          </p:nvSpPr>
          <p:spPr bwMode="auto">
            <a:xfrm>
              <a:off x="2602" y="1232"/>
              <a:ext cx="1293" cy="1163"/>
            </a:xfrm>
            <a:custGeom>
              <a:avLst/>
              <a:gdLst>
                <a:gd name="T0" fmla="*/ 792 w 922"/>
                <a:gd name="T1" fmla="*/ 0 h 829"/>
                <a:gd name="T2" fmla="*/ 130 w 922"/>
                <a:gd name="T3" fmla="*/ 0 h 829"/>
                <a:gd name="T4" fmla="*/ 0 w 922"/>
                <a:gd name="T5" fmla="*/ 130 h 829"/>
                <a:gd name="T6" fmla="*/ 0 w 922"/>
                <a:gd name="T7" fmla="*/ 699 h 829"/>
                <a:gd name="T8" fmla="*/ 130 w 922"/>
                <a:gd name="T9" fmla="*/ 829 h 829"/>
                <a:gd name="T10" fmla="*/ 792 w 922"/>
                <a:gd name="T11" fmla="*/ 829 h 829"/>
                <a:gd name="T12" fmla="*/ 922 w 922"/>
                <a:gd name="T13" fmla="*/ 699 h 829"/>
                <a:gd name="T14" fmla="*/ 922 w 922"/>
                <a:gd name="T15" fmla="*/ 130 h 829"/>
                <a:gd name="T16" fmla="*/ 792 w 922"/>
                <a:gd name="T17" fmla="*/ 0 h 829"/>
                <a:gd name="T18" fmla="*/ 822 w 922"/>
                <a:gd name="T19" fmla="*/ 699 h 829"/>
                <a:gd name="T20" fmla="*/ 792 w 922"/>
                <a:gd name="T21" fmla="*/ 729 h 829"/>
                <a:gd name="T22" fmla="*/ 130 w 922"/>
                <a:gd name="T23" fmla="*/ 729 h 829"/>
                <a:gd name="T24" fmla="*/ 100 w 922"/>
                <a:gd name="T25" fmla="*/ 699 h 829"/>
                <a:gd name="T26" fmla="*/ 100 w 922"/>
                <a:gd name="T27" fmla="*/ 130 h 829"/>
                <a:gd name="T28" fmla="*/ 130 w 922"/>
                <a:gd name="T29" fmla="*/ 100 h 829"/>
                <a:gd name="T30" fmla="*/ 792 w 922"/>
                <a:gd name="T31" fmla="*/ 100 h 829"/>
                <a:gd name="T32" fmla="*/ 822 w 922"/>
                <a:gd name="T33" fmla="*/ 130 h 829"/>
                <a:gd name="T34" fmla="*/ 822 w 922"/>
                <a:gd name="T35" fmla="*/ 69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2" h="829">
                  <a:moveTo>
                    <a:pt x="792" y="0"/>
                  </a:moveTo>
                  <a:cubicBezTo>
                    <a:pt x="130" y="0"/>
                    <a:pt x="130" y="0"/>
                    <a:pt x="130" y="0"/>
                  </a:cubicBezTo>
                  <a:cubicBezTo>
                    <a:pt x="59" y="0"/>
                    <a:pt x="0" y="58"/>
                    <a:pt x="0" y="130"/>
                  </a:cubicBezTo>
                  <a:cubicBezTo>
                    <a:pt x="0" y="699"/>
                    <a:pt x="0" y="699"/>
                    <a:pt x="0" y="699"/>
                  </a:cubicBezTo>
                  <a:cubicBezTo>
                    <a:pt x="0" y="770"/>
                    <a:pt x="59" y="829"/>
                    <a:pt x="130" y="829"/>
                  </a:cubicBezTo>
                  <a:cubicBezTo>
                    <a:pt x="792" y="829"/>
                    <a:pt x="792" y="829"/>
                    <a:pt x="792" y="829"/>
                  </a:cubicBezTo>
                  <a:cubicBezTo>
                    <a:pt x="864" y="829"/>
                    <a:pt x="922" y="770"/>
                    <a:pt x="922" y="699"/>
                  </a:cubicBezTo>
                  <a:cubicBezTo>
                    <a:pt x="922" y="130"/>
                    <a:pt x="922" y="130"/>
                    <a:pt x="922" y="130"/>
                  </a:cubicBezTo>
                  <a:cubicBezTo>
                    <a:pt x="922" y="58"/>
                    <a:pt x="864" y="0"/>
                    <a:pt x="792" y="0"/>
                  </a:cubicBezTo>
                  <a:close/>
                  <a:moveTo>
                    <a:pt x="822" y="699"/>
                  </a:moveTo>
                  <a:cubicBezTo>
                    <a:pt x="822" y="715"/>
                    <a:pt x="808" y="729"/>
                    <a:pt x="792" y="729"/>
                  </a:cubicBezTo>
                  <a:cubicBezTo>
                    <a:pt x="130" y="729"/>
                    <a:pt x="130" y="729"/>
                    <a:pt x="130" y="729"/>
                  </a:cubicBezTo>
                  <a:cubicBezTo>
                    <a:pt x="114" y="729"/>
                    <a:pt x="100" y="715"/>
                    <a:pt x="100" y="699"/>
                  </a:cubicBezTo>
                  <a:cubicBezTo>
                    <a:pt x="100" y="130"/>
                    <a:pt x="100" y="130"/>
                    <a:pt x="100" y="130"/>
                  </a:cubicBezTo>
                  <a:cubicBezTo>
                    <a:pt x="100" y="114"/>
                    <a:pt x="114" y="100"/>
                    <a:pt x="130" y="100"/>
                  </a:cubicBezTo>
                  <a:cubicBezTo>
                    <a:pt x="792" y="100"/>
                    <a:pt x="792" y="100"/>
                    <a:pt x="792" y="100"/>
                  </a:cubicBezTo>
                  <a:cubicBezTo>
                    <a:pt x="808" y="100"/>
                    <a:pt x="822" y="114"/>
                    <a:pt x="822" y="130"/>
                  </a:cubicBezTo>
                  <a:lnTo>
                    <a:pt x="822" y="69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17" name="Freeform 118">
              <a:extLst>
                <a:ext uri="{FF2B5EF4-FFF2-40B4-BE49-F238E27FC236}">
                  <a16:creationId xmlns:a16="http://schemas.microsoft.com/office/drawing/2014/main" id="{57D33737-1F7F-BD9C-9A71-3D77FD43AEB1}"/>
                </a:ext>
              </a:extLst>
            </p:cNvPr>
            <p:cNvSpPr>
              <a:spLocks/>
            </p:cNvSpPr>
            <p:nvPr/>
          </p:nvSpPr>
          <p:spPr bwMode="auto">
            <a:xfrm>
              <a:off x="2803" y="2803"/>
              <a:ext cx="891" cy="140"/>
            </a:xfrm>
            <a:custGeom>
              <a:avLst/>
              <a:gdLst>
                <a:gd name="T0" fmla="*/ 586 w 636"/>
                <a:gd name="T1" fmla="*/ 0 h 100"/>
                <a:gd name="T2" fmla="*/ 50 w 636"/>
                <a:gd name="T3" fmla="*/ 0 h 100"/>
                <a:gd name="T4" fmla="*/ 0 w 636"/>
                <a:gd name="T5" fmla="*/ 50 h 100"/>
                <a:gd name="T6" fmla="*/ 50 w 636"/>
                <a:gd name="T7" fmla="*/ 100 h 100"/>
                <a:gd name="T8" fmla="*/ 586 w 636"/>
                <a:gd name="T9" fmla="*/ 100 h 100"/>
                <a:gd name="T10" fmla="*/ 636 w 636"/>
                <a:gd name="T11" fmla="*/ 50 h 100"/>
                <a:gd name="T12" fmla="*/ 586 w 63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36" h="100">
                  <a:moveTo>
                    <a:pt x="586" y="0"/>
                  </a:moveTo>
                  <a:cubicBezTo>
                    <a:pt x="50" y="0"/>
                    <a:pt x="50" y="0"/>
                    <a:pt x="50" y="0"/>
                  </a:cubicBezTo>
                  <a:cubicBezTo>
                    <a:pt x="22" y="0"/>
                    <a:pt x="0" y="22"/>
                    <a:pt x="0" y="50"/>
                  </a:cubicBezTo>
                  <a:cubicBezTo>
                    <a:pt x="0" y="77"/>
                    <a:pt x="22" y="100"/>
                    <a:pt x="50" y="100"/>
                  </a:cubicBezTo>
                  <a:cubicBezTo>
                    <a:pt x="586" y="100"/>
                    <a:pt x="586" y="100"/>
                    <a:pt x="586" y="100"/>
                  </a:cubicBezTo>
                  <a:cubicBezTo>
                    <a:pt x="614" y="100"/>
                    <a:pt x="636" y="77"/>
                    <a:pt x="636" y="50"/>
                  </a:cubicBezTo>
                  <a:cubicBezTo>
                    <a:pt x="636" y="22"/>
                    <a:pt x="614" y="0"/>
                    <a:pt x="58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18" name="Freeform 119">
              <a:extLst>
                <a:ext uri="{FF2B5EF4-FFF2-40B4-BE49-F238E27FC236}">
                  <a16:creationId xmlns:a16="http://schemas.microsoft.com/office/drawing/2014/main" id="{780CC36A-A3EE-0167-CDC1-7903F5350429}"/>
                </a:ext>
              </a:extLst>
            </p:cNvPr>
            <p:cNvSpPr>
              <a:spLocks/>
            </p:cNvSpPr>
            <p:nvPr/>
          </p:nvSpPr>
          <p:spPr bwMode="auto">
            <a:xfrm>
              <a:off x="2803" y="3162"/>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19" name="Freeform 120">
              <a:extLst>
                <a:ext uri="{FF2B5EF4-FFF2-40B4-BE49-F238E27FC236}">
                  <a16:creationId xmlns:a16="http://schemas.microsoft.com/office/drawing/2014/main" id="{0F8CA58F-69A3-9E50-9D6B-645F6D0EA6AE}"/>
                </a:ext>
              </a:extLst>
            </p:cNvPr>
            <p:cNvSpPr>
              <a:spLocks/>
            </p:cNvSpPr>
            <p:nvPr/>
          </p:nvSpPr>
          <p:spPr bwMode="auto">
            <a:xfrm>
              <a:off x="3295" y="3162"/>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20" name="Freeform 121">
              <a:extLst>
                <a:ext uri="{FF2B5EF4-FFF2-40B4-BE49-F238E27FC236}">
                  <a16:creationId xmlns:a16="http://schemas.microsoft.com/office/drawing/2014/main" id="{04B0AB6D-72FA-6E51-A0F3-C349A22BA281}"/>
                </a:ext>
              </a:extLst>
            </p:cNvPr>
            <p:cNvSpPr>
              <a:spLocks/>
            </p:cNvSpPr>
            <p:nvPr/>
          </p:nvSpPr>
          <p:spPr bwMode="auto">
            <a:xfrm>
              <a:off x="2803" y="3521"/>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21" name="Freeform 122">
              <a:extLst>
                <a:ext uri="{FF2B5EF4-FFF2-40B4-BE49-F238E27FC236}">
                  <a16:creationId xmlns:a16="http://schemas.microsoft.com/office/drawing/2014/main" id="{8DF8F5B3-AEC6-66BF-DB62-25CB70309858}"/>
                </a:ext>
              </a:extLst>
            </p:cNvPr>
            <p:cNvSpPr>
              <a:spLocks/>
            </p:cNvSpPr>
            <p:nvPr/>
          </p:nvSpPr>
          <p:spPr bwMode="auto">
            <a:xfrm>
              <a:off x="3295" y="3521"/>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22" name="Freeform 123">
              <a:extLst>
                <a:ext uri="{FF2B5EF4-FFF2-40B4-BE49-F238E27FC236}">
                  <a16:creationId xmlns:a16="http://schemas.microsoft.com/office/drawing/2014/main" id="{4D43AF5E-915A-2A25-837C-0F5D26CB3E88}"/>
                </a:ext>
              </a:extLst>
            </p:cNvPr>
            <p:cNvSpPr>
              <a:spLocks/>
            </p:cNvSpPr>
            <p:nvPr/>
          </p:nvSpPr>
          <p:spPr bwMode="auto">
            <a:xfrm>
              <a:off x="4626" y="369"/>
              <a:ext cx="469" cy="419"/>
            </a:xfrm>
            <a:custGeom>
              <a:avLst/>
              <a:gdLst>
                <a:gd name="T0" fmla="*/ 254 w 334"/>
                <a:gd name="T1" fmla="*/ 0 h 299"/>
                <a:gd name="T2" fmla="*/ 80 w 334"/>
                <a:gd name="T3" fmla="*/ 0 h 299"/>
                <a:gd name="T4" fmla="*/ 0 w 334"/>
                <a:gd name="T5" fmla="*/ 80 h 299"/>
                <a:gd name="T6" fmla="*/ 0 w 334"/>
                <a:gd name="T7" fmla="*/ 219 h 299"/>
                <a:gd name="T8" fmla="*/ 80 w 334"/>
                <a:gd name="T9" fmla="*/ 299 h 299"/>
                <a:gd name="T10" fmla="*/ 254 w 334"/>
                <a:gd name="T11" fmla="*/ 299 h 299"/>
                <a:gd name="T12" fmla="*/ 334 w 334"/>
                <a:gd name="T13" fmla="*/ 219 h 299"/>
                <a:gd name="T14" fmla="*/ 334 w 334"/>
                <a:gd name="T15" fmla="*/ 80 h 299"/>
                <a:gd name="T16" fmla="*/ 254 w 334"/>
                <a:gd name="T1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299">
                  <a:moveTo>
                    <a:pt x="254" y="0"/>
                  </a:moveTo>
                  <a:cubicBezTo>
                    <a:pt x="80" y="0"/>
                    <a:pt x="80" y="0"/>
                    <a:pt x="80" y="0"/>
                  </a:cubicBezTo>
                  <a:cubicBezTo>
                    <a:pt x="36" y="0"/>
                    <a:pt x="0" y="36"/>
                    <a:pt x="0" y="80"/>
                  </a:cubicBezTo>
                  <a:cubicBezTo>
                    <a:pt x="0" y="219"/>
                    <a:pt x="0" y="219"/>
                    <a:pt x="0" y="219"/>
                  </a:cubicBezTo>
                  <a:cubicBezTo>
                    <a:pt x="0" y="263"/>
                    <a:pt x="36" y="299"/>
                    <a:pt x="80" y="299"/>
                  </a:cubicBezTo>
                  <a:cubicBezTo>
                    <a:pt x="254" y="299"/>
                    <a:pt x="254" y="299"/>
                    <a:pt x="254" y="299"/>
                  </a:cubicBezTo>
                  <a:cubicBezTo>
                    <a:pt x="298" y="299"/>
                    <a:pt x="334" y="263"/>
                    <a:pt x="334" y="219"/>
                  </a:cubicBezTo>
                  <a:cubicBezTo>
                    <a:pt x="334" y="80"/>
                    <a:pt x="334" y="80"/>
                    <a:pt x="334" y="80"/>
                  </a:cubicBezTo>
                  <a:cubicBezTo>
                    <a:pt x="334" y="36"/>
                    <a:pt x="298" y="0"/>
                    <a:pt x="25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23" name="Freeform 124">
              <a:extLst>
                <a:ext uri="{FF2B5EF4-FFF2-40B4-BE49-F238E27FC236}">
                  <a16:creationId xmlns:a16="http://schemas.microsoft.com/office/drawing/2014/main" id="{31CFC373-192F-C25C-81C0-6329B8972981}"/>
                </a:ext>
              </a:extLst>
            </p:cNvPr>
            <p:cNvSpPr>
              <a:spLocks/>
            </p:cNvSpPr>
            <p:nvPr/>
          </p:nvSpPr>
          <p:spPr bwMode="auto">
            <a:xfrm>
              <a:off x="4953" y="1026"/>
              <a:ext cx="140" cy="556"/>
            </a:xfrm>
            <a:custGeom>
              <a:avLst/>
              <a:gdLst>
                <a:gd name="T0" fmla="*/ 50 w 100"/>
                <a:gd name="T1" fmla="*/ 0 h 396"/>
                <a:gd name="T2" fmla="*/ 0 w 100"/>
                <a:gd name="T3" fmla="*/ 50 h 396"/>
                <a:gd name="T4" fmla="*/ 0 w 100"/>
                <a:gd name="T5" fmla="*/ 346 h 396"/>
                <a:gd name="T6" fmla="*/ 50 w 100"/>
                <a:gd name="T7" fmla="*/ 396 h 396"/>
                <a:gd name="T8" fmla="*/ 100 w 100"/>
                <a:gd name="T9" fmla="*/ 346 h 396"/>
                <a:gd name="T10" fmla="*/ 100 w 100"/>
                <a:gd name="T11" fmla="*/ 50 h 396"/>
                <a:gd name="T12" fmla="*/ 50 w 10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100" h="396">
                  <a:moveTo>
                    <a:pt x="50" y="0"/>
                  </a:moveTo>
                  <a:cubicBezTo>
                    <a:pt x="22" y="0"/>
                    <a:pt x="0" y="23"/>
                    <a:pt x="0" y="50"/>
                  </a:cubicBezTo>
                  <a:cubicBezTo>
                    <a:pt x="0" y="346"/>
                    <a:pt x="0" y="346"/>
                    <a:pt x="0" y="346"/>
                  </a:cubicBezTo>
                  <a:cubicBezTo>
                    <a:pt x="0" y="374"/>
                    <a:pt x="22" y="396"/>
                    <a:pt x="50" y="396"/>
                  </a:cubicBezTo>
                  <a:cubicBezTo>
                    <a:pt x="78" y="396"/>
                    <a:pt x="100" y="374"/>
                    <a:pt x="100" y="346"/>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24" name="Freeform 125">
              <a:extLst>
                <a:ext uri="{FF2B5EF4-FFF2-40B4-BE49-F238E27FC236}">
                  <a16:creationId xmlns:a16="http://schemas.microsoft.com/office/drawing/2014/main" id="{A069A9F4-4DA0-A9E7-FC2A-262F0F1B34F5}"/>
                </a:ext>
              </a:extLst>
            </p:cNvPr>
            <p:cNvSpPr>
              <a:spLocks/>
            </p:cNvSpPr>
            <p:nvPr/>
          </p:nvSpPr>
          <p:spPr bwMode="auto">
            <a:xfrm>
              <a:off x="4953" y="1748"/>
              <a:ext cx="140" cy="556"/>
            </a:xfrm>
            <a:custGeom>
              <a:avLst/>
              <a:gdLst>
                <a:gd name="T0" fmla="*/ 50 w 100"/>
                <a:gd name="T1" fmla="*/ 0 h 396"/>
                <a:gd name="T2" fmla="*/ 0 w 100"/>
                <a:gd name="T3" fmla="*/ 50 h 396"/>
                <a:gd name="T4" fmla="*/ 0 w 100"/>
                <a:gd name="T5" fmla="*/ 346 h 396"/>
                <a:gd name="T6" fmla="*/ 50 w 100"/>
                <a:gd name="T7" fmla="*/ 396 h 396"/>
                <a:gd name="T8" fmla="*/ 100 w 100"/>
                <a:gd name="T9" fmla="*/ 346 h 396"/>
                <a:gd name="T10" fmla="*/ 100 w 100"/>
                <a:gd name="T11" fmla="*/ 50 h 396"/>
                <a:gd name="T12" fmla="*/ 50 w 10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100" h="396">
                  <a:moveTo>
                    <a:pt x="50" y="0"/>
                  </a:moveTo>
                  <a:cubicBezTo>
                    <a:pt x="22" y="0"/>
                    <a:pt x="0" y="22"/>
                    <a:pt x="0" y="50"/>
                  </a:cubicBezTo>
                  <a:cubicBezTo>
                    <a:pt x="0" y="346"/>
                    <a:pt x="0" y="346"/>
                    <a:pt x="0" y="346"/>
                  </a:cubicBezTo>
                  <a:cubicBezTo>
                    <a:pt x="0" y="373"/>
                    <a:pt x="22" y="396"/>
                    <a:pt x="50" y="396"/>
                  </a:cubicBezTo>
                  <a:cubicBezTo>
                    <a:pt x="78" y="396"/>
                    <a:pt x="100" y="373"/>
                    <a:pt x="100" y="346"/>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25" name="Freeform 126">
              <a:extLst>
                <a:ext uri="{FF2B5EF4-FFF2-40B4-BE49-F238E27FC236}">
                  <a16:creationId xmlns:a16="http://schemas.microsoft.com/office/drawing/2014/main" id="{C7BCA963-C196-7C75-7DC2-A7745136DDA2}"/>
                </a:ext>
              </a:extLst>
            </p:cNvPr>
            <p:cNvSpPr>
              <a:spLocks/>
            </p:cNvSpPr>
            <p:nvPr/>
          </p:nvSpPr>
          <p:spPr bwMode="auto">
            <a:xfrm>
              <a:off x="4628" y="1026"/>
              <a:ext cx="140" cy="1278"/>
            </a:xfrm>
            <a:custGeom>
              <a:avLst/>
              <a:gdLst>
                <a:gd name="T0" fmla="*/ 50 w 100"/>
                <a:gd name="T1" fmla="*/ 0 h 911"/>
                <a:gd name="T2" fmla="*/ 0 w 100"/>
                <a:gd name="T3" fmla="*/ 50 h 911"/>
                <a:gd name="T4" fmla="*/ 0 w 100"/>
                <a:gd name="T5" fmla="*/ 861 h 911"/>
                <a:gd name="T6" fmla="*/ 50 w 100"/>
                <a:gd name="T7" fmla="*/ 911 h 911"/>
                <a:gd name="T8" fmla="*/ 100 w 100"/>
                <a:gd name="T9" fmla="*/ 861 h 911"/>
                <a:gd name="T10" fmla="*/ 100 w 100"/>
                <a:gd name="T11" fmla="*/ 50 h 911"/>
                <a:gd name="T12" fmla="*/ 50 w 100"/>
                <a:gd name="T13" fmla="*/ 0 h 911"/>
              </a:gdLst>
              <a:ahLst/>
              <a:cxnLst>
                <a:cxn ang="0">
                  <a:pos x="T0" y="T1"/>
                </a:cxn>
                <a:cxn ang="0">
                  <a:pos x="T2" y="T3"/>
                </a:cxn>
                <a:cxn ang="0">
                  <a:pos x="T4" y="T5"/>
                </a:cxn>
                <a:cxn ang="0">
                  <a:pos x="T6" y="T7"/>
                </a:cxn>
                <a:cxn ang="0">
                  <a:pos x="T8" y="T9"/>
                </a:cxn>
                <a:cxn ang="0">
                  <a:pos x="T10" y="T11"/>
                </a:cxn>
                <a:cxn ang="0">
                  <a:pos x="T12" y="T13"/>
                </a:cxn>
              </a:cxnLst>
              <a:rect l="0" t="0" r="r" b="b"/>
              <a:pathLst>
                <a:path w="100" h="911">
                  <a:moveTo>
                    <a:pt x="50" y="0"/>
                  </a:moveTo>
                  <a:cubicBezTo>
                    <a:pt x="22" y="0"/>
                    <a:pt x="0" y="23"/>
                    <a:pt x="0" y="50"/>
                  </a:cubicBezTo>
                  <a:cubicBezTo>
                    <a:pt x="0" y="861"/>
                    <a:pt x="0" y="861"/>
                    <a:pt x="0" y="861"/>
                  </a:cubicBezTo>
                  <a:cubicBezTo>
                    <a:pt x="0" y="888"/>
                    <a:pt x="22" y="911"/>
                    <a:pt x="50" y="911"/>
                  </a:cubicBezTo>
                  <a:cubicBezTo>
                    <a:pt x="78" y="911"/>
                    <a:pt x="100" y="888"/>
                    <a:pt x="100" y="861"/>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843" name="Group 140">
            <a:extLst>
              <a:ext uri="{FF2B5EF4-FFF2-40B4-BE49-F238E27FC236}">
                <a16:creationId xmlns:a16="http://schemas.microsoft.com/office/drawing/2014/main" id="{C7FED193-12AD-C7BF-3687-91EAC94546F6}"/>
              </a:ext>
            </a:extLst>
          </p:cNvPr>
          <p:cNvGrpSpPr>
            <a:grpSpLocks noChangeAspect="1"/>
          </p:cNvGrpSpPr>
          <p:nvPr/>
        </p:nvGrpSpPr>
        <p:grpSpPr bwMode="auto">
          <a:xfrm>
            <a:off x="8184451" y="1598263"/>
            <a:ext cx="290494" cy="281624"/>
            <a:chOff x="1613" y="0"/>
            <a:chExt cx="4454" cy="4318"/>
          </a:xfrm>
          <a:solidFill>
            <a:srgbClr val="000000"/>
          </a:solidFill>
        </p:grpSpPr>
        <p:sp>
          <p:nvSpPr>
            <p:cNvPr id="1845" name="Freeform 141">
              <a:extLst>
                <a:ext uri="{FF2B5EF4-FFF2-40B4-BE49-F238E27FC236}">
                  <a16:creationId xmlns:a16="http://schemas.microsoft.com/office/drawing/2014/main" id="{3A27BECB-F380-3D72-A92E-A06F613945F6}"/>
                </a:ext>
              </a:extLst>
            </p:cNvPr>
            <p:cNvSpPr>
              <a:spLocks noEditPoints="1"/>
            </p:cNvSpPr>
            <p:nvPr/>
          </p:nvSpPr>
          <p:spPr bwMode="auto">
            <a:xfrm>
              <a:off x="1613" y="0"/>
              <a:ext cx="4454" cy="4318"/>
            </a:xfrm>
            <a:custGeom>
              <a:avLst/>
              <a:gdLst>
                <a:gd name="T0" fmla="*/ 2384 w 2714"/>
                <a:gd name="T1" fmla="*/ 102 h 2630"/>
                <a:gd name="T2" fmla="*/ 2512 w 2714"/>
                <a:gd name="T3" fmla="*/ 1487 h 2630"/>
                <a:gd name="T4" fmla="*/ 2614 w 2714"/>
                <a:gd name="T5" fmla="*/ 1577 h 2630"/>
                <a:gd name="T6" fmla="*/ 2554 w 2714"/>
                <a:gd name="T7" fmla="*/ 2530 h 2630"/>
                <a:gd name="T8" fmla="*/ 100 w 2714"/>
                <a:gd name="T9" fmla="*/ 2470 h 2630"/>
                <a:gd name="T10" fmla="*/ 100 w 2714"/>
                <a:gd name="T11" fmla="*/ 1381 h 2630"/>
                <a:gd name="T12" fmla="*/ 101 w 2714"/>
                <a:gd name="T13" fmla="*/ 1381 h 2630"/>
                <a:gd name="T14" fmla="*/ 494 w 2714"/>
                <a:gd name="T15" fmla="*/ 1582 h 2630"/>
                <a:gd name="T16" fmla="*/ 594 w 2714"/>
                <a:gd name="T17" fmla="*/ 1482 h 2630"/>
                <a:gd name="T18" fmla="*/ 594 w 2714"/>
                <a:gd name="T19" fmla="*/ 1381 h 2630"/>
                <a:gd name="T20" fmla="*/ 596 w 2714"/>
                <a:gd name="T21" fmla="*/ 1380 h 2630"/>
                <a:gd name="T22" fmla="*/ 1021 w 2714"/>
                <a:gd name="T23" fmla="*/ 1591 h 2630"/>
                <a:gd name="T24" fmla="*/ 1121 w 2714"/>
                <a:gd name="T25" fmla="*/ 1491 h 2630"/>
                <a:gd name="T26" fmla="*/ 1121 w 2714"/>
                <a:gd name="T27" fmla="*/ 1381 h 2630"/>
                <a:gd name="T28" fmla="*/ 1123 w 2714"/>
                <a:gd name="T29" fmla="*/ 1381 h 2630"/>
                <a:gd name="T30" fmla="*/ 1511 w 2714"/>
                <a:gd name="T31" fmla="*/ 1573 h 2630"/>
                <a:gd name="T32" fmla="*/ 1611 w 2714"/>
                <a:gd name="T33" fmla="*/ 1473 h 2630"/>
                <a:gd name="T34" fmla="*/ 1611 w 2714"/>
                <a:gd name="T35" fmla="*/ 1383 h 2630"/>
                <a:gd name="T36" fmla="*/ 1613 w 2714"/>
                <a:gd name="T37" fmla="*/ 1383 h 2630"/>
                <a:gd name="T38" fmla="*/ 1987 w 2714"/>
                <a:gd name="T39" fmla="*/ 1573 h 2630"/>
                <a:gd name="T40" fmla="*/ 2226 w 2714"/>
                <a:gd name="T41" fmla="*/ 1481 h 2630"/>
                <a:gd name="T42" fmla="*/ 2341 w 2714"/>
                <a:gd name="T43" fmla="*/ 102 h 2630"/>
                <a:gd name="T44" fmla="*/ 2383 w 2714"/>
                <a:gd name="T45" fmla="*/ 100 h 2630"/>
                <a:gd name="T46" fmla="*/ 594 w 2714"/>
                <a:gd name="T47" fmla="*/ 1381 h 2630"/>
                <a:gd name="T48" fmla="*/ 1121 w 2714"/>
                <a:gd name="T49" fmla="*/ 1381 h 2630"/>
                <a:gd name="T50" fmla="*/ 1121 w 2714"/>
                <a:gd name="T51" fmla="*/ 1381 h 2630"/>
                <a:gd name="T52" fmla="*/ 100 w 2714"/>
                <a:gd name="T53" fmla="*/ 1381 h 2630"/>
                <a:gd name="T54" fmla="*/ 1611 w 2714"/>
                <a:gd name="T55" fmla="*/ 1383 h 2630"/>
                <a:gd name="T56" fmla="*/ 1611 w 2714"/>
                <a:gd name="T57" fmla="*/ 1383 h 2630"/>
                <a:gd name="T58" fmla="*/ 2342 w 2714"/>
                <a:gd name="T59" fmla="*/ 0 h 2630"/>
                <a:gd name="T60" fmla="*/ 2127 w 2714"/>
                <a:gd name="T61" fmla="*/ 1473 h 2630"/>
                <a:gd name="T62" fmla="*/ 1660 w 2714"/>
                <a:gd name="T63" fmla="*/ 1295 h 2630"/>
                <a:gd name="T64" fmla="*/ 1511 w 2714"/>
                <a:gd name="T65" fmla="*/ 1384 h 2630"/>
                <a:gd name="T66" fmla="*/ 1170 w 2714"/>
                <a:gd name="T67" fmla="*/ 1292 h 2630"/>
                <a:gd name="T68" fmla="*/ 1021 w 2714"/>
                <a:gd name="T69" fmla="*/ 1382 h 2630"/>
                <a:gd name="T70" fmla="*/ 642 w 2714"/>
                <a:gd name="T71" fmla="*/ 1292 h 2630"/>
                <a:gd name="T72" fmla="*/ 494 w 2714"/>
                <a:gd name="T73" fmla="*/ 1381 h 2630"/>
                <a:gd name="T74" fmla="*/ 149 w 2714"/>
                <a:gd name="T75" fmla="*/ 1293 h 2630"/>
                <a:gd name="T76" fmla="*/ 0 w 2714"/>
                <a:gd name="T77" fmla="*/ 1382 h 2630"/>
                <a:gd name="T78" fmla="*/ 160 w 2714"/>
                <a:gd name="T79" fmla="*/ 2630 h 2630"/>
                <a:gd name="T80" fmla="*/ 2714 w 2714"/>
                <a:gd name="T81" fmla="*/ 2470 h 2630"/>
                <a:gd name="T82" fmla="*/ 2612 w 2714"/>
                <a:gd name="T83" fmla="*/ 1477 h 2630"/>
                <a:gd name="T84" fmla="*/ 2383 w 2714"/>
                <a:gd name="T85" fmla="*/ 0 h 2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4" h="2630">
                  <a:moveTo>
                    <a:pt x="2383" y="100"/>
                  </a:moveTo>
                  <a:cubicBezTo>
                    <a:pt x="2384" y="100"/>
                    <a:pt x="2384" y="101"/>
                    <a:pt x="2384" y="102"/>
                  </a:cubicBezTo>
                  <a:cubicBezTo>
                    <a:pt x="2384" y="102"/>
                    <a:pt x="2384" y="102"/>
                    <a:pt x="2384" y="103"/>
                  </a:cubicBezTo>
                  <a:cubicBezTo>
                    <a:pt x="2512" y="1487"/>
                    <a:pt x="2512" y="1487"/>
                    <a:pt x="2512" y="1487"/>
                  </a:cubicBezTo>
                  <a:cubicBezTo>
                    <a:pt x="2517" y="1538"/>
                    <a:pt x="2560" y="1577"/>
                    <a:pt x="2612" y="1577"/>
                  </a:cubicBezTo>
                  <a:cubicBezTo>
                    <a:pt x="2614" y="1577"/>
                    <a:pt x="2614" y="1577"/>
                    <a:pt x="2614" y="1577"/>
                  </a:cubicBezTo>
                  <a:cubicBezTo>
                    <a:pt x="2614" y="2470"/>
                    <a:pt x="2614" y="2470"/>
                    <a:pt x="2614" y="2470"/>
                  </a:cubicBezTo>
                  <a:cubicBezTo>
                    <a:pt x="2614" y="2503"/>
                    <a:pt x="2587" y="2530"/>
                    <a:pt x="2554" y="2530"/>
                  </a:cubicBezTo>
                  <a:cubicBezTo>
                    <a:pt x="160" y="2530"/>
                    <a:pt x="160" y="2530"/>
                    <a:pt x="160" y="2530"/>
                  </a:cubicBezTo>
                  <a:cubicBezTo>
                    <a:pt x="127" y="2530"/>
                    <a:pt x="100" y="2503"/>
                    <a:pt x="100" y="2470"/>
                  </a:cubicBezTo>
                  <a:cubicBezTo>
                    <a:pt x="100" y="1382"/>
                    <a:pt x="100" y="1382"/>
                    <a:pt x="100" y="1382"/>
                  </a:cubicBezTo>
                  <a:cubicBezTo>
                    <a:pt x="100" y="1382"/>
                    <a:pt x="100" y="1382"/>
                    <a:pt x="100" y="1381"/>
                  </a:cubicBezTo>
                  <a:cubicBezTo>
                    <a:pt x="100" y="1381"/>
                    <a:pt x="100" y="1381"/>
                    <a:pt x="101" y="1381"/>
                  </a:cubicBezTo>
                  <a:cubicBezTo>
                    <a:pt x="101" y="1381"/>
                    <a:pt x="101" y="1381"/>
                    <a:pt x="101" y="1381"/>
                  </a:cubicBezTo>
                  <a:cubicBezTo>
                    <a:pt x="446" y="1570"/>
                    <a:pt x="446" y="1570"/>
                    <a:pt x="446" y="1570"/>
                  </a:cubicBezTo>
                  <a:cubicBezTo>
                    <a:pt x="461" y="1578"/>
                    <a:pt x="478" y="1582"/>
                    <a:pt x="494" y="1582"/>
                  </a:cubicBezTo>
                  <a:cubicBezTo>
                    <a:pt x="512" y="1582"/>
                    <a:pt x="529" y="1577"/>
                    <a:pt x="545" y="1568"/>
                  </a:cubicBezTo>
                  <a:cubicBezTo>
                    <a:pt x="575" y="1550"/>
                    <a:pt x="594" y="1517"/>
                    <a:pt x="594" y="1482"/>
                  </a:cubicBezTo>
                  <a:cubicBezTo>
                    <a:pt x="594" y="1381"/>
                    <a:pt x="594" y="1381"/>
                    <a:pt x="594" y="1381"/>
                  </a:cubicBezTo>
                  <a:cubicBezTo>
                    <a:pt x="594" y="1381"/>
                    <a:pt x="594" y="1381"/>
                    <a:pt x="594" y="1381"/>
                  </a:cubicBezTo>
                  <a:cubicBezTo>
                    <a:pt x="594" y="1380"/>
                    <a:pt x="595" y="1380"/>
                    <a:pt x="595" y="1380"/>
                  </a:cubicBezTo>
                  <a:cubicBezTo>
                    <a:pt x="595" y="1380"/>
                    <a:pt x="595" y="1380"/>
                    <a:pt x="596" y="1380"/>
                  </a:cubicBezTo>
                  <a:cubicBezTo>
                    <a:pt x="975" y="1580"/>
                    <a:pt x="975" y="1580"/>
                    <a:pt x="975" y="1580"/>
                  </a:cubicBezTo>
                  <a:cubicBezTo>
                    <a:pt x="989" y="1588"/>
                    <a:pt x="1005" y="1591"/>
                    <a:pt x="1021" y="1591"/>
                  </a:cubicBezTo>
                  <a:cubicBezTo>
                    <a:pt x="1039" y="1591"/>
                    <a:pt x="1057" y="1587"/>
                    <a:pt x="1073" y="1577"/>
                  </a:cubicBezTo>
                  <a:cubicBezTo>
                    <a:pt x="1103" y="1559"/>
                    <a:pt x="1121" y="1526"/>
                    <a:pt x="1121" y="1491"/>
                  </a:cubicBezTo>
                  <a:cubicBezTo>
                    <a:pt x="1121" y="1382"/>
                    <a:pt x="1121" y="1382"/>
                    <a:pt x="1121" y="1382"/>
                  </a:cubicBezTo>
                  <a:cubicBezTo>
                    <a:pt x="1121" y="1381"/>
                    <a:pt x="1121" y="1381"/>
                    <a:pt x="1121" y="1381"/>
                  </a:cubicBezTo>
                  <a:cubicBezTo>
                    <a:pt x="1121" y="1381"/>
                    <a:pt x="1122" y="1380"/>
                    <a:pt x="1122" y="1380"/>
                  </a:cubicBezTo>
                  <a:cubicBezTo>
                    <a:pt x="1122" y="1380"/>
                    <a:pt x="1123" y="1381"/>
                    <a:pt x="1123" y="1381"/>
                  </a:cubicBezTo>
                  <a:cubicBezTo>
                    <a:pt x="1464" y="1561"/>
                    <a:pt x="1464" y="1561"/>
                    <a:pt x="1464" y="1561"/>
                  </a:cubicBezTo>
                  <a:cubicBezTo>
                    <a:pt x="1479" y="1569"/>
                    <a:pt x="1495" y="1573"/>
                    <a:pt x="1511" y="1573"/>
                  </a:cubicBezTo>
                  <a:cubicBezTo>
                    <a:pt x="1529" y="1573"/>
                    <a:pt x="1547" y="1568"/>
                    <a:pt x="1563" y="1558"/>
                  </a:cubicBezTo>
                  <a:cubicBezTo>
                    <a:pt x="1593" y="1540"/>
                    <a:pt x="1611" y="1508"/>
                    <a:pt x="1611" y="1473"/>
                  </a:cubicBezTo>
                  <a:cubicBezTo>
                    <a:pt x="1611" y="1384"/>
                    <a:pt x="1611" y="1384"/>
                    <a:pt x="1611" y="1384"/>
                  </a:cubicBezTo>
                  <a:cubicBezTo>
                    <a:pt x="1611" y="1384"/>
                    <a:pt x="1611" y="1383"/>
                    <a:pt x="1611" y="1383"/>
                  </a:cubicBezTo>
                  <a:cubicBezTo>
                    <a:pt x="1611" y="1383"/>
                    <a:pt x="1612" y="1383"/>
                    <a:pt x="1612" y="1383"/>
                  </a:cubicBezTo>
                  <a:cubicBezTo>
                    <a:pt x="1612" y="1383"/>
                    <a:pt x="1612" y="1383"/>
                    <a:pt x="1613" y="1383"/>
                  </a:cubicBezTo>
                  <a:cubicBezTo>
                    <a:pt x="1939" y="1561"/>
                    <a:pt x="1939" y="1561"/>
                    <a:pt x="1939" y="1561"/>
                  </a:cubicBezTo>
                  <a:cubicBezTo>
                    <a:pt x="1954" y="1569"/>
                    <a:pt x="1970" y="1573"/>
                    <a:pt x="1987" y="1573"/>
                  </a:cubicBezTo>
                  <a:cubicBezTo>
                    <a:pt x="2127" y="1573"/>
                    <a:pt x="2127" y="1573"/>
                    <a:pt x="2127" y="1573"/>
                  </a:cubicBezTo>
                  <a:cubicBezTo>
                    <a:pt x="2179" y="1573"/>
                    <a:pt x="2222" y="1533"/>
                    <a:pt x="2226" y="1481"/>
                  </a:cubicBezTo>
                  <a:cubicBezTo>
                    <a:pt x="2341" y="103"/>
                    <a:pt x="2341" y="103"/>
                    <a:pt x="2341" y="103"/>
                  </a:cubicBezTo>
                  <a:cubicBezTo>
                    <a:pt x="2341" y="102"/>
                    <a:pt x="2341" y="102"/>
                    <a:pt x="2341" y="102"/>
                  </a:cubicBezTo>
                  <a:cubicBezTo>
                    <a:pt x="2341" y="101"/>
                    <a:pt x="2341" y="100"/>
                    <a:pt x="2342" y="100"/>
                  </a:cubicBezTo>
                  <a:cubicBezTo>
                    <a:pt x="2383" y="100"/>
                    <a:pt x="2383" y="100"/>
                    <a:pt x="2383" y="100"/>
                  </a:cubicBezTo>
                  <a:moveTo>
                    <a:pt x="594" y="1381"/>
                  </a:moveTo>
                  <a:cubicBezTo>
                    <a:pt x="594" y="1381"/>
                    <a:pt x="594" y="1381"/>
                    <a:pt x="594" y="1381"/>
                  </a:cubicBezTo>
                  <a:cubicBezTo>
                    <a:pt x="594" y="1381"/>
                    <a:pt x="594" y="1381"/>
                    <a:pt x="594" y="1381"/>
                  </a:cubicBezTo>
                  <a:moveTo>
                    <a:pt x="1121" y="1381"/>
                  </a:moveTo>
                  <a:cubicBezTo>
                    <a:pt x="1121" y="1381"/>
                    <a:pt x="1121" y="1381"/>
                    <a:pt x="1121" y="1381"/>
                  </a:cubicBezTo>
                  <a:cubicBezTo>
                    <a:pt x="1121" y="1381"/>
                    <a:pt x="1121" y="1381"/>
                    <a:pt x="1121" y="1381"/>
                  </a:cubicBezTo>
                  <a:moveTo>
                    <a:pt x="100" y="1381"/>
                  </a:moveTo>
                  <a:cubicBezTo>
                    <a:pt x="100" y="1381"/>
                    <a:pt x="100" y="1381"/>
                    <a:pt x="100" y="1381"/>
                  </a:cubicBezTo>
                  <a:cubicBezTo>
                    <a:pt x="100" y="1381"/>
                    <a:pt x="100" y="1381"/>
                    <a:pt x="100" y="1381"/>
                  </a:cubicBezTo>
                  <a:moveTo>
                    <a:pt x="1611" y="1383"/>
                  </a:moveTo>
                  <a:cubicBezTo>
                    <a:pt x="1611" y="1383"/>
                    <a:pt x="1611" y="1383"/>
                    <a:pt x="1611" y="1383"/>
                  </a:cubicBezTo>
                  <a:cubicBezTo>
                    <a:pt x="1611" y="1383"/>
                    <a:pt x="1611" y="1383"/>
                    <a:pt x="1611" y="1383"/>
                  </a:cubicBezTo>
                  <a:moveTo>
                    <a:pt x="2383" y="0"/>
                  </a:moveTo>
                  <a:cubicBezTo>
                    <a:pt x="2342" y="0"/>
                    <a:pt x="2342" y="0"/>
                    <a:pt x="2342" y="0"/>
                  </a:cubicBezTo>
                  <a:cubicBezTo>
                    <a:pt x="2289" y="0"/>
                    <a:pt x="2245" y="41"/>
                    <a:pt x="2241" y="94"/>
                  </a:cubicBezTo>
                  <a:cubicBezTo>
                    <a:pt x="2127" y="1473"/>
                    <a:pt x="2127" y="1473"/>
                    <a:pt x="2127" y="1473"/>
                  </a:cubicBezTo>
                  <a:cubicBezTo>
                    <a:pt x="1987" y="1473"/>
                    <a:pt x="1987" y="1473"/>
                    <a:pt x="1987" y="1473"/>
                  </a:cubicBezTo>
                  <a:cubicBezTo>
                    <a:pt x="1660" y="1295"/>
                    <a:pt x="1660" y="1295"/>
                    <a:pt x="1660" y="1295"/>
                  </a:cubicBezTo>
                  <a:cubicBezTo>
                    <a:pt x="1645" y="1287"/>
                    <a:pt x="1628" y="1283"/>
                    <a:pt x="1612" y="1283"/>
                  </a:cubicBezTo>
                  <a:cubicBezTo>
                    <a:pt x="1559" y="1283"/>
                    <a:pt x="1511" y="1325"/>
                    <a:pt x="1511" y="1384"/>
                  </a:cubicBezTo>
                  <a:cubicBezTo>
                    <a:pt x="1511" y="1473"/>
                    <a:pt x="1511" y="1473"/>
                    <a:pt x="1511" y="1473"/>
                  </a:cubicBezTo>
                  <a:cubicBezTo>
                    <a:pt x="1170" y="1292"/>
                    <a:pt x="1170" y="1292"/>
                    <a:pt x="1170" y="1292"/>
                  </a:cubicBezTo>
                  <a:cubicBezTo>
                    <a:pt x="1154" y="1284"/>
                    <a:pt x="1138" y="1280"/>
                    <a:pt x="1122" y="1280"/>
                  </a:cubicBezTo>
                  <a:cubicBezTo>
                    <a:pt x="1069" y="1280"/>
                    <a:pt x="1021" y="1323"/>
                    <a:pt x="1021" y="1382"/>
                  </a:cubicBezTo>
                  <a:cubicBezTo>
                    <a:pt x="1021" y="1491"/>
                    <a:pt x="1021" y="1491"/>
                    <a:pt x="1021" y="1491"/>
                  </a:cubicBezTo>
                  <a:cubicBezTo>
                    <a:pt x="642" y="1292"/>
                    <a:pt x="642" y="1292"/>
                    <a:pt x="642" y="1292"/>
                  </a:cubicBezTo>
                  <a:cubicBezTo>
                    <a:pt x="627" y="1284"/>
                    <a:pt x="611" y="1280"/>
                    <a:pt x="595" y="1280"/>
                  </a:cubicBezTo>
                  <a:cubicBezTo>
                    <a:pt x="542" y="1280"/>
                    <a:pt x="494" y="1323"/>
                    <a:pt x="494" y="1381"/>
                  </a:cubicBezTo>
                  <a:cubicBezTo>
                    <a:pt x="494" y="1482"/>
                    <a:pt x="494" y="1482"/>
                    <a:pt x="494" y="1482"/>
                  </a:cubicBezTo>
                  <a:cubicBezTo>
                    <a:pt x="149" y="1293"/>
                    <a:pt x="149" y="1293"/>
                    <a:pt x="149" y="1293"/>
                  </a:cubicBezTo>
                  <a:cubicBezTo>
                    <a:pt x="134" y="1285"/>
                    <a:pt x="117" y="1281"/>
                    <a:pt x="101" y="1281"/>
                  </a:cubicBezTo>
                  <a:cubicBezTo>
                    <a:pt x="48" y="1281"/>
                    <a:pt x="0" y="1323"/>
                    <a:pt x="0" y="1382"/>
                  </a:cubicBezTo>
                  <a:cubicBezTo>
                    <a:pt x="0" y="2470"/>
                    <a:pt x="0" y="2470"/>
                    <a:pt x="0" y="2470"/>
                  </a:cubicBezTo>
                  <a:cubicBezTo>
                    <a:pt x="0" y="2558"/>
                    <a:pt x="71" y="2630"/>
                    <a:pt x="160" y="2630"/>
                  </a:cubicBezTo>
                  <a:cubicBezTo>
                    <a:pt x="2554" y="2630"/>
                    <a:pt x="2554" y="2630"/>
                    <a:pt x="2554" y="2630"/>
                  </a:cubicBezTo>
                  <a:cubicBezTo>
                    <a:pt x="2643" y="2630"/>
                    <a:pt x="2714" y="2558"/>
                    <a:pt x="2714" y="2470"/>
                  </a:cubicBezTo>
                  <a:cubicBezTo>
                    <a:pt x="2714" y="1477"/>
                    <a:pt x="2714" y="1477"/>
                    <a:pt x="2714" y="1477"/>
                  </a:cubicBezTo>
                  <a:cubicBezTo>
                    <a:pt x="2612" y="1477"/>
                    <a:pt x="2612" y="1477"/>
                    <a:pt x="2612" y="1477"/>
                  </a:cubicBezTo>
                  <a:cubicBezTo>
                    <a:pt x="2484" y="94"/>
                    <a:pt x="2484" y="94"/>
                    <a:pt x="2484" y="94"/>
                  </a:cubicBezTo>
                  <a:cubicBezTo>
                    <a:pt x="2480" y="41"/>
                    <a:pt x="2436" y="0"/>
                    <a:pt x="238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46" name="Rectangle 142">
              <a:extLst>
                <a:ext uri="{FF2B5EF4-FFF2-40B4-BE49-F238E27FC236}">
                  <a16:creationId xmlns:a16="http://schemas.microsoft.com/office/drawing/2014/main" id="{3D8EC41D-FA37-BA80-D0A9-894FE4F6A229}"/>
                </a:ext>
              </a:extLst>
            </p:cNvPr>
            <p:cNvSpPr>
              <a:spLocks noChangeArrowheads="1"/>
            </p:cNvSpPr>
            <p:nvPr/>
          </p:nvSpPr>
          <p:spPr bwMode="auto">
            <a:xfrm>
              <a:off x="2150" y="3023"/>
              <a:ext cx="276"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47" name="Rectangle 143">
              <a:extLst>
                <a:ext uri="{FF2B5EF4-FFF2-40B4-BE49-F238E27FC236}">
                  <a16:creationId xmlns:a16="http://schemas.microsoft.com/office/drawing/2014/main" id="{38ED1D53-AD67-DF88-5BEC-A14358B9B4F7}"/>
                </a:ext>
              </a:extLst>
            </p:cNvPr>
            <p:cNvSpPr>
              <a:spLocks noChangeArrowheads="1"/>
            </p:cNvSpPr>
            <p:nvPr/>
          </p:nvSpPr>
          <p:spPr bwMode="auto">
            <a:xfrm>
              <a:off x="2667" y="3023"/>
              <a:ext cx="277"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48" name="Rectangle 144">
              <a:extLst>
                <a:ext uri="{FF2B5EF4-FFF2-40B4-BE49-F238E27FC236}">
                  <a16:creationId xmlns:a16="http://schemas.microsoft.com/office/drawing/2014/main" id="{E18C9D08-A945-D9EA-1732-0F34760B9BD9}"/>
                </a:ext>
              </a:extLst>
            </p:cNvPr>
            <p:cNvSpPr>
              <a:spLocks noChangeArrowheads="1"/>
            </p:cNvSpPr>
            <p:nvPr/>
          </p:nvSpPr>
          <p:spPr bwMode="auto">
            <a:xfrm>
              <a:off x="3184" y="3023"/>
              <a:ext cx="277"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49" name="Rectangle 145">
              <a:extLst>
                <a:ext uri="{FF2B5EF4-FFF2-40B4-BE49-F238E27FC236}">
                  <a16:creationId xmlns:a16="http://schemas.microsoft.com/office/drawing/2014/main" id="{E929B889-C934-5691-0E08-9B3F6D44913D}"/>
                </a:ext>
              </a:extLst>
            </p:cNvPr>
            <p:cNvSpPr>
              <a:spLocks noChangeArrowheads="1"/>
            </p:cNvSpPr>
            <p:nvPr/>
          </p:nvSpPr>
          <p:spPr bwMode="auto">
            <a:xfrm>
              <a:off x="3702" y="3023"/>
              <a:ext cx="276"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50" name="Rectangle 146">
              <a:extLst>
                <a:ext uri="{FF2B5EF4-FFF2-40B4-BE49-F238E27FC236}">
                  <a16:creationId xmlns:a16="http://schemas.microsoft.com/office/drawing/2014/main" id="{0C882A6F-0243-3A54-EC47-CA41FA4F3003}"/>
                </a:ext>
              </a:extLst>
            </p:cNvPr>
            <p:cNvSpPr>
              <a:spLocks noChangeArrowheads="1"/>
            </p:cNvSpPr>
            <p:nvPr/>
          </p:nvSpPr>
          <p:spPr bwMode="auto">
            <a:xfrm>
              <a:off x="4219" y="3023"/>
              <a:ext cx="277"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51" name="Rectangle 147">
              <a:extLst>
                <a:ext uri="{FF2B5EF4-FFF2-40B4-BE49-F238E27FC236}">
                  <a16:creationId xmlns:a16="http://schemas.microsoft.com/office/drawing/2014/main" id="{70E66F6C-6A48-0BDC-6E90-0EF5D633EC33}"/>
                </a:ext>
              </a:extLst>
            </p:cNvPr>
            <p:cNvSpPr>
              <a:spLocks noChangeArrowheads="1"/>
            </p:cNvSpPr>
            <p:nvPr/>
          </p:nvSpPr>
          <p:spPr bwMode="auto">
            <a:xfrm>
              <a:off x="4736" y="3023"/>
              <a:ext cx="277"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852" name="Rectangle 148">
              <a:extLst>
                <a:ext uri="{FF2B5EF4-FFF2-40B4-BE49-F238E27FC236}">
                  <a16:creationId xmlns:a16="http://schemas.microsoft.com/office/drawing/2014/main" id="{E0D6FDEE-4803-4321-ABF9-6E5B62CE46C6}"/>
                </a:ext>
              </a:extLst>
            </p:cNvPr>
            <p:cNvSpPr>
              <a:spLocks noChangeArrowheads="1"/>
            </p:cNvSpPr>
            <p:nvPr/>
          </p:nvSpPr>
          <p:spPr bwMode="auto">
            <a:xfrm>
              <a:off x="5254" y="3023"/>
              <a:ext cx="276"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70" name="Group 165">
            <a:extLst>
              <a:ext uri="{FF2B5EF4-FFF2-40B4-BE49-F238E27FC236}">
                <a16:creationId xmlns:a16="http://schemas.microsoft.com/office/drawing/2014/main" id="{B2AA5D72-CE2B-E296-0C17-A14EBE8CCEA9}"/>
              </a:ext>
            </a:extLst>
          </p:cNvPr>
          <p:cNvGrpSpPr>
            <a:grpSpLocks noChangeAspect="1"/>
          </p:cNvGrpSpPr>
          <p:nvPr/>
        </p:nvGrpSpPr>
        <p:grpSpPr bwMode="auto">
          <a:xfrm>
            <a:off x="4821620" y="3345284"/>
            <a:ext cx="401450" cy="219567"/>
            <a:chOff x="-27" y="45"/>
            <a:chExt cx="7734" cy="4230"/>
          </a:xfrm>
          <a:solidFill>
            <a:srgbClr val="000000"/>
          </a:solidFill>
        </p:grpSpPr>
        <p:sp>
          <p:nvSpPr>
            <p:cNvPr id="371" name="Freeform 166">
              <a:extLst>
                <a:ext uri="{FF2B5EF4-FFF2-40B4-BE49-F238E27FC236}">
                  <a16:creationId xmlns:a16="http://schemas.microsoft.com/office/drawing/2014/main" id="{FF008467-D8F8-312F-8655-183199A9EE57}"/>
                </a:ext>
              </a:extLst>
            </p:cNvPr>
            <p:cNvSpPr>
              <a:spLocks noEditPoints="1"/>
            </p:cNvSpPr>
            <p:nvPr/>
          </p:nvSpPr>
          <p:spPr bwMode="auto">
            <a:xfrm>
              <a:off x="-27" y="45"/>
              <a:ext cx="7734" cy="4230"/>
            </a:xfrm>
            <a:custGeom>
              <a:avLst/>
              <a:gdLst>
                <a:gd name="T0" fmla="*/ 3325 w 3372"/>
                <a:gd name="T1" fmla="*/ 832 h 1842"/>
                <a:gd name="T2" fmla="*/ 3325 w 3372"/>
                <a:gd name="T3" fmla="*/ 832 h 1842"/>
                <a:gd name="T4" fmla="*/ 1686 w 3372"/>
                <a:gd name="T5" fmla="*/ 0 h 1842"/>
                <a:gd name="T6" fmla="*/ 47 w 3372"/>
                <a:gd name="T7" fmla="*/ 832 h 1842"/>
                <a:gd name="T8" fmla="*/ 47 w 3372"/>
                <a:gd name="T9" fmla="*/ 1010 h 1842"/>
                <a:gd name="T10" fmla="*/ 1686 w 3372"/>
                <a:gd name="T11" fmla="*/ 1842 h 1842"/>
                <a:gd name="T12" fmla="*/ 3325 w 3372"/>
                <a:gd name="T13" fmla="*/ 1010 h 1842"/>
                <a:gd name="T14" fmla="*/ 3325 w 3372"/>
                <a:gd name="T15" fmla="*/ 832 h 1842"/>
                <a:gd name="T16" fmla="*/ 3252 w 3372"/>
                <a:gd name="T17" fmla="*/ 942 h 1842"/>
                <a:gd name="T18" fmla="*/ 1686 w 3372"/>
                <a:gd name="T19" fmla="*/ 1742 h 1842"/>
                <a:gd name="T20" fmla="*/ 120 w 3372"/>
                <a:gd name="T21" fmla="*/ 942 h 1842"/>
                <a:gd name="T22" fmla="*/ 120 w 3372"/>
                <a:gd name="T23" fmla="*/ 900 h 1842"/>
                <a:gd name="T24" fmla="*/ 1686 w 3372"/>
                <a:gd name="T25" fmla="*/ 100 h 1842"/>
                <a:gd name="T26" fmla="*/ 3252 w 3372"/>
                <a:gd name="T27" fmla="*/ 900 h 1842"/>
                <a:gd name="T28" fmla="*/ 3252 w 3372"/>
                <a:gd name="T29" fmla="*/ 900 h 1842"/>
                <a:gd name="T30" fmla="*/ 3252 w 3372"/>
                <a:gd name="T31" fmla="*/ 942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72" h="1842">
                  <a:moveTo>
                    <a:pt x="3325" y="832"/>
                  </a:moveTo>
                  <a:cubicBezTo>
                    <a:pt x="3325" y="832"/>
                    <a:pt x="3325" y="832"/>
                    <a:pt x="3325" y="832"/>
                  </a:cubicBezTo>
                  <a:cubicBezTo>
                    <a:pt x="3141" y="637"/>
                    <a:pt x="2478" y="0"/>
                    <a:pt x="1686" y="0"/>
                  </a:cubicBezTo>
                  <a:cubicBezTo>
                    <a:pt x="894" y="0"/>
                    <a:pt x="231" y="637"/>
                    <a:pt x="47" y="832"/>
                  </a:cubicBezTo>
                  <a:cubicBezTo>
                    <a:pt x="0" y="882"/>
                    <a:pt x="0" y="960"/>
                    <a:pt x="47" y="1010"/>
                  </a:cubicBezTo>
                  <a:cubicBezTo>
                    <a:pt x="231" y="1205"/>
                    <a:pt x="894" y="1842"/>
                    <a:pt x="1686" y="1842"/>
                  </a:cubicBezTo>
                  <a:cubicBezTo>
                    <a:pt x="2478" y="1842"/>
                    <a:pt x="3141" y="1205"/>
                    <a:pt x="3325" y="1010"/>
                  </a:cubicBezTo>
                  <a:cubicBezTo>
                    <a:pt x="3372" y="960"/>
                    <a:pt x="3372" y="882"/>
                    <a:pt x="3325" y="832"/>
                  </a:cubicBezTo>
                  <a:close/>
                  <a:moveTo>
                    <a:pt x="3252" y="942"/>
                  </a:moveTo>
                  <a:cubicBezTo>
                    <a:pt x="3075" y="1129"/>
                    <a:pt x="2438" y="1742"/>
                    <a:pt x="1686" y="1742"/>
                  </a:cubicBezTo>
                  <a:cubicBezTo>
                    <a:pt x="934" y="1742"/>
                    <a:pt x="297" y="1129"/>
                    <a:pt x="120" y="942"/>
                  </a:cubicBezTo>
                  <a:cubicBezTo>
                    <a:pt x="109" y="930"/>
                    <a:pt x="109" y="912"/>
                    <a:pt x="120" y="900"/>
                  </a:cubicBezTo>
                  <a:cubicBezTo>
                    <a:pt x="297" y="713"/>
                    <a:pt x="934" y="100"/>
                    <a:pt x="1686" y="100"/>
                  </a:cubicBezTo>
                  <a:cubicBezTo>
                    <a:pt x="2438" y="100"/>
                    <a:pt x="3075" y="713"/>
                    <a:pt x="3252" y="900"/>
                  </a:cubicBezTo>
                  <a:cubicBezTo>
                    <a:pt x="3252" y="900"/>
                    <a:pt x="3252" y="900"/>
                    <a:pt x="3252" y="900"/>
                  </a:cubicBezTo>
                  <a:cubicBezTo>
                    <a:pt x="3263" y="912"/>
                    <a:pt x="3263" y="930"/>
                    <a:pt x="3252" y="94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72" name="Freeform 167">
              <a:extLst>
                <a:ext uri="{FF2B5EF4-FFF2-40B4-BE49-F238E27FC236}">
                  <a16:creationId xmlns:a16="http://schemas.microsoft.com/office/drawing/2014/main" id="{F270B07D-F068-D288-B955-02AA41850E67}"/>
                </a:ext>
              </a:extLst>
            </p:cNvPr>
            <p:cNvSpPr>
              <a:spLocks noEditPoints="1"/>
            </p:cNvSpPr>
            <p:nvPr/>
          </p:nvSpPr>
          <p:spPr bwMode="auto">
            <a:xfrm>
              <a:off x="2487" y="805"/>
              <a:ext cx="2706" cy="2710"/>
            </a:xfrm>
            <a:custGeom>
              <a:avLst/>
              <a:gdLst>
                <a:gd name="T0" fmla="*/ 590 w 1180"/>
                <a:gd name="T1" fmla="*/ 0 h 1180"/>
                <a:gd name="T2" fmla="*/ 0 w 1180"/>
                <a:gd name="T3" fmla="*/ 590 h 1180"/>
                <a:gd name="T4" fmla="*/ 590 w 1180"/>
                <a:gd name="T5" fmla="*/ 1180 h 1180"/>
                <a:gd name="T6" fmla="*/ 1180 w 1180"/>
                <a:gd name="T7" fmla="*/ 590 h 1180"/>
                <a:gd name="T8" fmla="*/ 590 w 1180"/>
                <a:gd name="T9" fmla="*/ 0 h 1180"/>
                <a:gd name="T10" fmla="*/ 590 w 1180"/>
                <a:gd name="T11" fmla="*/ 100 h 1180"/>
                <a:gd name="T12" fmla="*/ 1001 w 1180"/>
                <a:gd name="T13" fmla="*/ 323 h 1180"/>
                <a:gd name="T14" fmla="*/ 702 w 1180"/>
                <a:gd name="T15" fmla="*/ 622 h 1180"/>
                <a:gd name="T16" fmla="*/ 593 w 1180"/>
                <a:gd name="T17" fmla="*/ 513 h 1180"/>
                <a:gd name="T18" fmla="*/ 558 w 1180"/>
                <a:gd name="T19" fmla="*/ 498 h 1180"/>
                <a:gd name="T20" fmla="*/ 522 w 1180"/>
                <a:gd name="T21" fmla="*/ 513 h 1180"/>
                <a:gd name="T22" fmla="*/ 337 w 1180"/>
                <a:gd name="T23" fmla="*/ 698 h 1180"/>
                <a:gd name="T24" fmla="*/ 103 w 1180"/>
                <a:gd name="T25" fmla="*/ 537 h 1180"/>
                <a:gd name="T26" fmla="*/ 590 w 1180"/>
                <a:gd name="T27" fmla="*/ 100 h 1180"/>
                <a:gd name="T28" fmla="*/ 590 w 1180"/>
                <a:gd name="T29" fmla="*/ 1080 h 1180"/>
                <a:gd name="T30" fmla="*/ 105 w 1180"/>
                <a:gd name="T31" fmla="*/ 660 h 1180"/>
                <a:gd name="T32" fmla="*/ 314 w 1180"/>
                <a:gd name="T33" fmla="*/ 804 h 1180"/>
                <a:gd name="T34" fmla="*/ 342 w 1180"/>
                <a:gd name="T35" fmla="*/ 813 h 1180"/>
                <a:gd name="T36" fmla="*/ 378 w 1180"/>
                <a:gd name="T37" fmla="*/ 799 h 1180"/>
                <a:gd name="T38" fmla="*/ 558 w 1180"/>
                <a:gd name="T39" fmla="*/ 619 h 1180"/>
                <a:gd name="T40" fmla="*/ 667 w 1180"/>
                <a:gd name="T41" fmla="*/ 728 h 1180"/>
                <a:gd name="T42" fmla="*/ 738 w 1180"/>
                <a:gd name="T43" fmla="*/ 728 h 1180"/>
                <a:gd name="T44" fmla="*/ 1048 w 1180"/>
                <a:gd name="T45" fmla="*/ 417 h 1180"/>
                <a:gd name="T46" fmla="*/ 1080 w 1180"/>
                <a:gd name="T47" fmla="*/ 590 h 1180"/>
                <a:gd name="T48" fmla="*/ 590 w 1180"/>
                <a:gd name="T49" fmla="*/ 10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0" h="1180">
                  <a:moveTo>
                    <a:pt x="590" y="0"/>
                  </a:moveTo>
                  <a:cubicBezTo>
                    <a:pt x="265" y="0"/>
                    <a:pt x="0" y="265"/>
                    <a:pt x="0" y="590"/>
                  </a:cubicBezTo>
                  <a:cubicBezTo>
                    <a:pt x="0" y="915"/>
                    <a:pt x="265" y="1180"/>
                    <a:pt x="590" y="1180"/>
                  </a:cubicBezTo>
                  <a:cubicBezTo>
                    <a:pt x="915" y="1180"/>
                    <a:pt x="1180" y="915"/>
                    <a:pt x="1180" y="590"/>
                  </a:cubicBezTo>
                  <a:cubicBezTo>
                    <a:pt x="1180" y="265"/>
                    <a:pt x="915" y="0"/>
                    <a:pt x="590" y="0"/>
                  </a:cubicBezTo>
                  <a:close/>
                  <a:moveTo>
                    <a:pt x="590" y="100"/>
                  </a:moveTo>
                  <a:cubicBezTo>
                    <a:pt x="762" y="100"/>
                    <a:pt x="913" y="189"/>
                    <a:pt x="1001" y="323"/>
                  </a:cubicBezTo>
                  <a:cubicBezTo>
                    <a:pt x="702" y="622"/>
                    <a:pt x="702" y="622"/>
                    <a:pt x="702" y="622"/>
                  </a:cubicBezTo>
                  <a:cubicBezTo>
                    <a:pt x="593" y="513"/>
                    <a:pt x="593" y="513"/>
                    <a:pt x="593" y="513"/>
                  </a:cubicBezTo>
                  <a:cubicBezTo>
                    <a:pt x="584" y="503"/>
                    <a:pt x="571" y="498"/>
                    <a:pt x="558" y="498"/>
                  </a:cubicBezTo>
                  <a:cubicBezTo>
                    <a:pt x="545" y="498"/>
                    <a:pt x="532" y="503"/>
                    <a:pt x="522" y="513"/>
                  </a:cubicBezTo>
                  <a:cubicBezTo>
                    <a:pt x="337" y="698"/>
                    <a:pt x="337" y="698"/>
                    <a:pt x="337" y="698"/>
                  </a:cubicBezTo>
                  <a:cubicBezTo>
                    <a:pt x="103" y="537"/>
                    <a:pt x="103" y="537"/>
                    <a:pt x="103" y="537"/>
                  </a:cubicBezTo>
                  <a:cubicBezTo>
                    <a:pt x="130" y="291"/>
                    <a:pt x="338" y="100"/>
                    <a:pt x="590" y="100"/>
                  </a:cubicBezTo>
                  <a:close/>
                  <a:moveTo>
                    <a:pt x="590" y="1080"/>
                  </a:moveTo>
                  <a:cubicBezTo>
                    <a:pt x="343" y="1080"/>
                    <a:pt x="139" y="897"/>
                    <a:pt x="105" y="660"/>
                  </a:cubicBezTo>
                  <a:cubicBezTo>
                    <a:pt x="314" y="804"/>
                    <a:pt x="314" y="804"/>
                    <a:pt x="314" y="804"/>
                  </a:cubicBezTo>
                  <a:cubicBezTo>
                    <a:pt x="323" y="810"/>
                    <a:pt x="333" y="813"/>
                    <a:pt x="342" y="813"/>
                  </a:cubicBezTo>
                  <a:cubicBezTo>
                    <a:pt x="355" y="813"/>
                    <a:pt x="368" y="808"/>
                    <a:pt x="378" y="799"/>
                  </a:cubicBezTo>
                  <a:cubicBezTo>
                    <a:pt x="558" y="619"/>
                    <a:pt x="558" y="619"/>
                    <a:pt x="558" y="619"/>
                  </a:cubicBezTo>
                  <a:cubicBezTo>
                    <a:pt x="667" y="728"/>
                    <a:pt x="667" y="728"/>
                    <a:pt x="667" y="728"/>
                  </a:cubicBezTo>
                  <a:cubicBezTo>
                    <a:pt x="686" y="747"/>
                    <a:pt x="718" y="747"/>
                    <a:pt x="738" y="728"/>
                  </a:cubicBezTo>
                  <a:cubicBezTo>
                    <a:pt x="1048" y="417"/>
                    <a:pt x="1048" y="417"/>
                    <a:pt x="1048" y="417"/>
                  </a:cubicBezTo>
                  <a:cubicBezTo>
                    <a:pt x="1069" y="471"/>
                    <a:pt x="1080" y="529"/>
                    <a:pt x="1080" y="590"/>
                  </a:cubicBezTo>
                  <a:cubicBezTo>
                    <a:pt x="1080" y="860"/>
                    <a:pt x="860" y="1080"/>
                    <a:pt x="590" y="10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373" name="Rectangle 372">
            <a:extLst>
              <a:ext uri="{FF2B5EF4-FFF2-40B4-BE49-F238E27FC236}">
                <a16:creationId xmlns:a16="http://schemas.microsoft.com/office/drawing/2014/main" id="{BC36A318-BBE6-B514-988B-C1F6AA210D28}"/>
              </a:ext>
            </a:extLst>
          </p:cNvPr>
          <p:cNvSpPr/>
          <p:nvPr/>
        </p:nvSpPr>
        <p:spPr>
          <a:xfrm>
            <a:off x="4565650" y="3621088"/>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Real Time Monitoring</a:t>
            </a:r>
          </a:p>
        </p:txBody>
      </p:sp>
      <p:sp>
        <p:nvSpPr>
          <p:cNvPr id="374" name="Rectangle 373">
            <a:extLst>
              <a:ext uri="{FF2B5EF4-FFF2-40B4-BE49-F238E27FC236}">
                <a16:creationId xmlns:a16="http://schemas.microsoft.com/office/drawing/2014/main" id="{24E3636D-1D35-83E0-1444-F2EA0A9FCC3F}"/>
              </a:ext>
            </a:extLst>
          </p:cNvPr>
          <p:cNvSpPr/>
          <p:nvPr/>
        </p:nvSpPr>
        <p:spPr>
          <a:xfrm>
            <a:off x="5408613" y="3621088"/>
            <a:ext cx="91281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Detect Unknown Threats</a:t>
            </a:r>
          </a:p>
        </p:txBody>
      </p:sp>
      <p:grpSp>
        <p:nvGrpSpPr>
          <p:cNvPr id="375" name="Group 170">
            <a:extLst>
              <a:ext uri="{FF2B5EF4-FFF2-40B4-BE49-F238E27FC236}">
                <a16:creationId xmlns:a16="http://schemas.microsoft.com/office/drawing/2014/main" id="{BF431D76-2DEC-C0C6-79A8-DF969DF286DE}"/>
              </a:ext>
            </a:extLst>
          </p:cNvPr>
          <p:cNvGrpSpPr>
            <a:grpSpLocks noChangeAspect="1"/>
          </p:cNvGrpSpPr>
          <p:nvPr/>
        </p:nvGrpSpPr>
        <p:grpSpPr bwMode="auto">
          <a:xfrm>
            <a:off x="5664306" y="3345284"/>
            <a:ext cx="401450" cy="219567"/>
            <a:chOff x="-27" y="45"/>
            <a:chExt cx="7734" cy="4230"/>
          </a:xfrm>
          <a:solidFill>
            <a:srgbClr val="000000"/>
          </a:solidFill>
        </p:grpSpPr>
        <p:sp>
          <p:nvSpPr>
            <p:cNvPr id="376" name="Freeform 171">
              <a:extLst>
                <a:ext uri="{FF2B5EF4-FFF2-40B4-BE49-F238E27FC236}">
                  <a16:creationId xmlns:a16="http://schemas.microsoft.com/office/drawing/2014/main" id="{481797E0-F2FB-A30C-24E3-DE051F86AF7D}"/>
                </a:ext>
              </a:extLst>
            </p:cNvPr>
            <p:cNvSpPr>
              <a:spLocks noEditPoints="1"/>
            </p:cNvSpPr>
            <p:nvPr/>
          </p:nvSpPr>
          <p:spPr bwMode="auto">
            <a:xfrm>
              <a:off x="-27" y="45"/>
              <a:ext cx="7734" cy="4230"/>
            </a:xfrm>
            <a:custGeom>
              <a:avLst/>
              <a:gdLst>
                <a:gd name="T0" fmla="*/ 1686 w 3372"/>
                <a:gd name="T1" fmla="*/ 1842 h 1842"/>
                <a:gd name="T2" fmla="*/ 47 w 3372"/>
                <a:gd name="T3" fmla="*/ 1010 h 1842"/>
                <a:gd name="T4" fmla="*/ 47 w 3372"/>
                <a:gd name="T5" fmla="*/ 832 h 1842"/>
                <a:gd name="T6" fmla="*/ 1686 w 3372"/>
                <a:gd name="T7" fmla="*/ 0 h 1842"/>
                <a:gd name="T8" fmla="*/ 3325 w 3372"/>
                <a:gd name="T9" fmla="*/ 832 h 1842"/>
                <a:gd name="T10" fmla="*/ 3325 w 3372"/>
                <a:gd name="T11" fmla="*/ 832 h 1842"/>
                <a:gd name="T12" fmla="*/ 3325 w 3372"/>
                <a:gd name="T13" fmla="*/ 1010 h 1842"/>
                <a:gd name="T14" fmla="*/ 1686 w 3372"/>
                <a:gd name="T15" fmla="*/ 1842 h 1842"/>
                <a:gd name="T16" fmla="*/ 1686 w 3372"/>
                <a:gd name="T17" fmla="*/ 100 h 1842"/>
                <a:gd name="T18" fmla="*/ 120 w 3372"/>
                <a:gd name="T19" fmla="*/ 900 h 1842"/>
                <a:gd name="T20" fmla="*/ 120 w 3372"/>
                <a:gd name="T21" fmla="*/ 942 h 1842"/>
                <a:gd name="T22" fmla="*/ 1686 w 3372"/>
                <a:gd name="T23" fmla="*/ 1742 h 1842"/>
                <a:gd name="T24" fmla="*/ 3252 w 3372"/>
                <a:gd name="T25" fmla="*/ 942 h 1842"/>
                <a:gd name="T26" fmla="*/ 3252 w 3372"/>
                <a:gd name="T27" fmla="*/ 900 h 1842"/>
                <a:gd name="T28" fmla="*/ 3252 w 3372"/>
                <a:gd name="T29" fmla="*/ 900 h 1842"/>
                <a:gd name="T30" fmla="*/ 1686 w 3372"/>
                <a:gd name="T31" fmla="*/ 10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72" h="1842">
                  <a:moveTo>
                    <a:pt x="1686" y="1842"/>
                  </a:moveTo>
                  <a:cubicBezTo>
                    <a:pt x="894" y="1842"/>
                    <a:pt x="231" y="1205"/>
                    <a:pt x="47" y="1010"/>
                  </a:cubicBezTo>
                  <a:cubicBezTo>
                    <a:pt x="0" y="960"/>
                    <a:pt x="0" y="882"/>
                    <a:pt x="47" y="832"/>
                  </a:cubicBezTo>
                  <a:cubicBezTo>
                    <a:pt x="231" y="637"/>
                    <a:pt x="894" y="0"/>
                    <a:pt x="1686" y="0"/>
                  </a:cubicBezTo>
                  <a:cubicBezTo>
                    <a:pt x="2478" y="0"/>
                    <a:pt x="3141" y="637"/>
                    <a:pt x="3325" y="832"/>
                  </a:cubicBezTo>
                  <a:cubicBezTo>
                    <a:pt x="3325" y="832"/>
                    <a:pt x="3325" y="832"/>
                    <a:pt x="3325" y="832"/>
                  </a:cubicBezTo>
                  <a:cubicBezTo>
                    <a:pt x="3372" y="882"/>
                    <a:pt x="3372" y="960"/>
                    <a:pt x="3325" y="1010"/>
                  </a:cubicBezTo>
                  <a:cubicBezTo>
                    <a:pt x="3141" y="1205"/>
                    <a:pt x="2478" y="1842"/>
                    <a:pt x="1686" y="1842"/>
                  </a:cubicBezTo>
                  <a:close/>
                  <a:moveTo>
                    <a:pt x="1686" y="100"/>
                  </a:moveTo>
                  <a:cubicBezTo>
                    <a:pt x="934" y="100"/>
                    <a:pt x="297" y="713"/>
                    <a:pt x="120" y="900"/>
                  </a:cubicBezTo>
                  <a:cubicBezTo>
                    <a:pt x="109" y="912"/>
                    <a:pt x="109" y="930"/>
                    <a:pt x="120" y="942"/>
                  </a:cubicBezTo>
                  <a:cubicBezTo>
                    <a:pt x="297" y="1129"/>
                    <a:pt x="934" y="1742"/>
                    <a:pt x="1686" y="1742"/>
                  </a:cubicBezTo>
                  <a:cubicBezTo>
                    <a:pt x="2438" y="1742"/>
                    <a:pt x="3075" y="1129"/>
                    <a:pt x="3252" y="942"/>
                  </a:cubicBezTo>
                  <a:cubicBezTo>
                    <a:pt x="3263" y="930"/>
                    <a:pt x="3263" y="912"/>
                    <a:pt x="3252" y="900"/>
                  </a:cubicBezTo>
                  <a:cubicBezTo>
                    <a:pt x="3252" y="900"/>
                    <a:pt x="3252" y="900"/>
                    <a:pt x="3252" y="900"/>
                  </a:cubicBezTo>
                  <a:cubicBezTo>
                    <a:pt x="3075" y="713"/>
                    <a:pt x="2438" y="100"/>
                    <a:pt x="1686"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77" name="Freeform 172">
              <a:extLst>
                <a:ext uri="{FF2B5EF4-FFF2-40B4-BE49-F238E27FC236}">
                  <a16:creationId xmlns:a16="http://schemas.microsoft.com/office/drawing/2014/main" id="{C00C0DEE-23F4-1C5E-CDD1-86E9FF1237E4}"/>
                </a:ext>
              </a:extLst>
            </p:cNvPr>
            <p:cNvSpPr>
              <a:spLocks noEditPoints="1"/>
            </p:cNvSpPr>
            <p:nvPr/>
          </p:nvSpPr>
          <p:spPr bwMode="auto">
            <a:xfrm>
              <a:off x="2487" y="805"/>
              <a:ext cx="2706" cy="2710"/>
            </a:xfrm>
            <a:custGeom>
              <a:avLst/>
              <a:gdLst>
                <a:gd name="T0" fmla="*/ 590 w 1180"/>
                <a:gd name="T1" fmla="*/ 1180 h 1180"/>
                <a:gd name="T2" fmla="*/ 0 w 1180"/>
                <a:gd name="T3" fmla="*/ 590 h 1180"/>
                <a:gd name="T4" fmla="*/ 590 w 1180"/>
                <a:gd name="T5" fmla="*/ 0 h 1180"/>
                <a:gd name="T6" fmla="*/ 1180 w 1180"/>
                <a:gd name="T7" fmla="*/ 590 h 1180"/>
                <a:gd name="T8" fmla="*/ 590 w 1180"/>
                <a:gd name="T9" fmla="*/ 1180 h 1180"/>
                <a:gd name="T10" fmla="*/ 590 w 1180"/>
                <a:gd name="T11" fmla="*/ 100 h 1180"/>
                <a:gd name="T12" fmla="*/ 100 w 1180"/>
                <a:gd name="T13" fmla="*/ 590 h 1180"/>
                <a:gd name="T14" fmla="*/ 590 w 1180"/>
                <a:gd name="T15" fmla="*/ 1080 h 1180"/>
                <a:gd name="T16" fmla="*/ 1080 w 1180"/>
                <a:gd name="T17" fmla="*/ 590 h 1180"/>
                <a:gd name="T18" fmla="*/ 590 w 1180"/>
                <a:gd name="T19" fmla="*/ 10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0" h="1180">
                  <a:moveTo>
                    <a:pt x="590" y="1180"/>
                  </a:moveTo>
                  <a:cubicBezTo>
                    <a:pt x="265" y="1180"/>
                    <a:pt x="0" y="915"/>
                    <a:pt x="0" y="590"/>
                  </a:cubicBezTo>
                  <a:cubicBezTo>
                    <a:pt x="0" y="265"/>
                    <a:pt x="265" y="0"/>
                    <a:pt x="590" y="0"/>
                  </a:cubicBezTo>
                  <a:cubicBezTo>
                    <a:pt x="915" y="0"/>
                    <a:pt x="1180" y="265"/>
                    <a:pt x="1180" y="590"/>
                  </a:cubicBezTo>
                  <a:cubicBezTo>
                    <a:pt x="1180" y="915"/>
                    <a:pt x="915" y="1180"/>
                    <a:pt x="590" y="1180"/>
                  </a:cubicBezTo>
                  <a:close/>
                  <a:moveTo>
                    <a:pt x="590" y="100"/>
                  </a:moveTo>
                  <a:cubicBezTo>
                    <a:pt x="320" y="100"/>
                    <a:pt x="100" y="320"/>
                    <a:pt x="100" y="590"/>
                  </a:cubicBezTo>
                  <a:cubicBezTo>
                    <a:pt x="100" y="860"/>
                    <a:pt x="320" y="1080"/>
                    <a:pt x="590" y="1080"/>
                  </a:cubicBezTo>
                  <a:cubicBezTo>
                    <a:pt x="860" y="1080"/>
                    <a:pt x="1080" y="860"/>
                    <a:pt x="1080" y="590"/>
                  </a:cubicBezTo>
                  <a:cubicBezTo>
                    <a:pt x="1080" y="320"/>
                    <a:pt x="860" y="100"/>
                    <a:pt x="59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78" name="Freeform 173">
              <a:extLst>
                <a:ext uri="{FF2B5EF4-FFF2-40B4-BE49-F238E27FC236}">
                  <a16:creationId xmlns:a16="http://schemas.microsoft.com/office/drawing/2014/main" id="{CA07073A-9CD2-DDDB-F83B-523382E2127E}"/>
                </a:ext>
              </a:extLst>
            </p:cNvPr>
            <p:cNvSpPr>
              <a:spLocks noEditPoints="1"/>
            </p:cNvSpPr>
            <p:nvPr/>
          </p:nvSpPr>
          <p:spPr bwMode="auto">
            <a:xfrm>
              <a:off x="3271" y="1299"/>
              <a:ext cx="1099" cy="1603"/>
            </a:xfrm>
            <a:custGeom>
              <a:avLst/>
              <a:gdLst>
                <a:gd name="T0" fmla="*/ 152 w 479"/>
                <a:gd name="T1" fmla="*/ 304 h 698"/>
                <a:gd name="T2" fmla="*/ 157 w 479"/>
                <a:gd name="T3" fmla="*/ 299 h 698"/>
                <a:gd name="T4" fmla="*/ 329 w 479"/>
                <a:gd name="T5" fmla="*/ 210 h 698"/>
                <a:gd name="T6" fmla="*/ 329 w 479"/>
                <a:gd name="T7" fmla="*/ 208 h 698"/>
                <a:gd name="T8" fmla="*/ 238 w 479"/>
                <a:gd name="T9" fmla="*/ 138 h 698"/>
                <a:gd name="T10" fmla="*/ 91 w 479"/>
                <a:gd name="T11" fmla="*/ 206 h 698"/>
                <a:gd name="T12" fmla="*/ 0 w 479"/>
                <a:gd name="T13" fmla="*/ 106 h 698"/>
                <a:gd name="T14" fmla="*/ 241 w 479"/>
                <a:gd name="T15" fmla="*/ 0 h 698"/>
                <a:gd name="T16" fmla="*/ 479 w 479"/>
                <a:gd name="T17" fmla="*/ 204 h 698"/>
                <a:gd name="T18" fmla="*/ 479 w 479"/>
                <a:gd name="T19" fmla="*/ 206 h 698"/>
                <a:gd name="T20" fmla="*/ 285 w 479"/>
                <a:gd name="T21" fmla="*/ 403 h 698"/>
                <a:gd name="T22" fmla="*/ 275 w 479"/>
                <a:gd name="T23" fmla="*/ 463 h 698"/>
                <a:gd name="T24" fmla="*/ 174 w 479"/>
                <a:gd name="T25" fmla="*/ 463 h 698"/>
                <a:gd name="T26" fmla="*/ 152 w 479"/>
                <a:gd name="T27" fmla="*/ 304 h 698"/>
                <a:gd name="T28" fmla="*/ 142 w 479"/>
                <a:gd name="T29" fmla="*/ 540 h 698"/>
                <a:gd name="T30" fmla="*/ 301 w 479"/>
                <a:gd name="T31" fmla="*/ 540 h 698"/>
                <a:gd name="T32" fmla="*/ 301 w 479"/>
                <a:gd name="T33" fmla="*/ 698 h 698"/>
                <a:gd name="T34" fmla="*/ 142 w 479"/>
                <a:gd name="T35" fmla="*/ 698 h 698"/>
                <a:gd name="T36" fmla="*/ 142 w 479"/>
                <a:gd name="T37" fmla="*/ 5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9" h="698">
                  <a:moveTo>
                    <a:pt x="152" y="304"/>
                  </a:moveTo>
                  <a:cubicBezTo>
                    <a:pt x="157" y="299"/>
                    <a:pt x="157" y="299"/>
                    <a:pt x="157" y="299"/>
                  </a:cubicBezTo>
                  <a:cubicBezTo>
                    <a:pt x="280" y="294"/>
                    <a:pt x="329" y="262"/>
                    <a:pt x="329" y="210"/>
                  </a:cubicBezTo>
                  <a:cubicBezTo>
                    <a:pt x="329" y="208"/>
                    <a:pt x="329" y="208"/>
                    <a:pt x="329" y="208"/>
                  </a:cubicBezTo>
                  <a:cubicBezTo>
                    <a:pt x="329" y="163"/>
                    <a:pt x="295" y="138"/>
                    <a:pt x="238" y="138"/>
                  </a:cubicBezTo>
                  <a:cubicBezTo>
                    <a:pt x="183" y="138"/>
                    <a:pt x="136" y="160"/>
                    <a:pt x="91" y="206"/>
                  </a:cubicBezTo>
                  <a:cubicBezTo>
                    <a:pt x="0" y="106"/>
                    <a:pt x="0" y="106"/>
                    <a:pt x="0" y="106"/>
                  </a:cubicBezTo>
                  <a:cubicBezTo>
                    <a:pt x="57" y="43"/>
                    <a:pt x="134" y="0"/>
                    <a:pt x="241" y="0"/>
                  </a:cubicBezTo>
                  <a:cubicBezTo>
                    <a:pt x="383" y="0"/>
                    <a:pt x="479" y="73"/>
                    <a:pt x="479" y="204"/>
                  </a:cubicBezTo>
                  <a:cubicBezTo>
                    <a:pt x="479" y="206"/>
                    <a:pt x="479" y="206"/>
                    <a:pt x="479" y="206"/>
                  </a:cubicBezTo>
                  <a:cubicBezTo>
                    <a:pt x="479" y="331"/>
                    <a:pt x="393" y="382"/>
                    <a:pt x="285" y="403"/>
                  </a:cubicBezTo>
                  <a:cubicBezTo>
                    <a:pt x="275" y="463"/>
                    <a:pt x="275" y="463"/>
                    <a:pt x="275" y="463"/>
                  </a:cubicBezTo>
                  <a:cubicBezTo>
                    <a:pt x="174" y="463"/>
                    <a:pt x="174" y="463"/>
                    <a:pt x="174" y="463"/>
                  </a:cubicBezTo>
                  <a:lnTo>
                    <a:pt x="152" y="304"/>
                  </a:lnTo>
                  <a:close/>
                  <a:moveTo>
                    <a:pt x="142" y="540"/>
                  </a:moveTo>
                  <a:cubicBezTo>
                    <a:pt x="301" y="540"/>
                    <a:pt x="301" y="540"/>
                    <a:pt x="301" y="540"/>
                  </a:cubicBezTo>
                  <a:cubicBezTo>
                    <a:pt x="301" y="698"/>
                    <a:pt x="301" y="698"/>
                    <a:pt x="301" y="698"/>
                  </a:cubicBezTo>
                  <a:cubicBezTo>
                    <a:pt x="142" y="698"/>
                    <a:pt x="142" y="698"/>
                    <a:pt x="142" y="698"/>
                  </a:cubicBezTo>
                  <a:lnTo>
                    <a:pt x="142" y="5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3652" name="Freeform 156">
            <a:extLst>
              <a:ext uri="{FF2B5EF4-FFF2-40B4-BE49-F238E27FC236}">
                <a16:creationId xmlns:a16="http://schemas.microsoft.com/office/drawing/2014/main" id="{3392EA43-F941-D4CD-A391-6A921F2E0A9F}"/>
              </a:ext>
            </a:extLst>
          </p:cNvPr>
          <p:cNvSpPr>
            <a:spLocks noEditPoints="1"/>
          </p:cNvSpPr>
          <p:nvPr/>
        </p:nvSpPr>
        <p:spPr bwMode="auto">
          <a:xfrm>
            <a:off x="1524000" y="2457450"/>
            <a:ext cx="247650" cy="257175"/>
          </a:xfrm>
          <a:custGeom>
            <a:avLst/>
            <a:gdLst>
              <a:gd name="T0" fmla="*/ 2597 w 2746"/>
              <a:gd name="T1" fmla="*/ 403 h 2908"/>
              <a:gd name="T2" fmla="*/ 2597 w 2746"/>
              <a:gd name="T3" fmla="*/ 403 h 2908"/>
              <a:gd name="T4" fmla="*/ 1722 w 2746"/>
              <a:gd name="T5" fmla="*/ 198 h 2908"/>
              <a:gd name="T6" fmla="*/ 1404 w 2746"/>
              <a:gd name="T7" fmla="*/ 15 h 2908"/>
              <a:gd name="T8" fmla="*/ 1342 w 2746"/>
              <a:gd name="T9" fmla="*/ 15 h 2908"/>
              <a:gd name="T10" fmla="*/ 1025 w 2746"/>
              <a:gd name="T11" fmla="*/ 198 h 2908"/>
              <a:gd name="T12" fmla="*/ 149 w 2746"/>
              <a:gd name="T13" fmla="*/ 403 h 2908"/>
              <a:gd name="T14" fmla="*/ 2 w 2746"/>
              <a:gd name="T15" fmla="*/ 556 h 2908"/>
              <a:gd name="T16" fmla="*/ 202 w 2746"/>
              <a:gd name="T17" fmla="*/ 1702 h 2908"/>
              <a:gd name="T18" fmla="*/ 620 w 2746"/>
              <a:gd name="T19" fmla="*/ 2424 h 2908"/>
              <a:gd name="T20" fmla="*/ 1069 w 2746"/>
              <a:gd name="T21" fmla="*/ 2799 h 2908"/>
              <a:gd name="T22" fmla="*/ 1373 w 2746"/>
              <a:gd name="T23" fmla="*/ 2908 h 2908"/>
              <a:gd name="T24" fmla="*/ 1677 w 2746"/>
              <a:gd name="T25" fmla="*/ 2799 h 2908"/>
              <a:gd name="T26" fmla="*/ 2126 w 2746"/>
              <a:gd name="T27" fmla="*/ 2424 h 2908"/>
              <a:gd name="T28" fmla="*/ 2544 w 2746"/>
              <a:gd name="T29" fmla="*/ 1702 h 2908"/>
              <a:gd name="T30" fmla="*/ 2744 w 2746"/>
              <a:gd name="T31" fmla="*/ 556 h 2908"/>
              <a:gd name="T32" fmla="*/ 2597 w 2746"/>
              <a:gd name="T33" fmla="*/ 403 h 2908"/>
              <a:gd name="T34" fmla="*/ 102 w 2746"/>
              <a:gd name="T35" fmla="*/ 553 h 2908"/>
              <a:gd name="T36" fmla="*/ 153 w 2746"/>
              <a:gd name="T37" fmla="*/ 502 h 2908"/>
              <a:gd name="T38" fmla="*/ 1069 w 2746"/>
              <a:gd name="T39" fmla="*/ 287 h 2908"/>
              <a:gd name="T40" fmla="*/ 1326 w 2746"/>
              <a:gd name="T41" fmla="*/ 148 h 2908"/>
              <a:gd name="T42" fmla="*/ 1323 w 2746"/>
              <a:gd name="T43" fmla="*/ 165 h 2908"/>
              <a:gd name="T44" fmla="*/ 1323 w 2746"/>
              <a:gd name="T45" fmla="*/ 2800 h 2908"/>
              <a:gd name="T46" fmla="*/ 102 w 2746"/>
              <a:gd name="T47" fmla="*/ 553 h 2908"/>
              <a:gd name="T48" fmla="*/ 1423 w 2746"/>
              <a:gd name="T49" fmla="*/ 2800 h 2908"/>
              <a:gd name="T50" fmla="*/ 1423 w 2746"/>
              <a:gd name="T51" fmla="*/ 165 h 2908"/>
              <a:gd name="T52" fmla="*/ 1420 w 2746"/>
              <a:gd name="T53" fmla="*/ 148 h 2908"/>
              <a:gd name="T54" fmla="*/ 1677 w 2746"/>
              <a:gd name="T55" fmla="*/ 287 h 2908"/>
              <a:gd name="T56" fmla="*/ 2593 w 2746"/>
              <a:gd name="T57" fmla="*/ 502 h 2908"/>
              <a:gd name="T58" fmla="*/ 2644 w 2746"/>
              <a:gd name="T59" fmla="*/ 554 h 2908"/>
              <a:gd name="T60" fmla="*/ 1423 w 2746"/>
              <a:gd name="T61" fmla="*/ 2800 h 2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6" h="2908">
                <a:moveTo>
                  <a:pt x="2597" y="403"/>
                </a:moveTo>
                <a:cubicBezTo>
                  <a:pt x="2597" y="403"/>
                  <a:pt x="2597" y="403"/>
                  <a:pt x="2597" y="403"/>
                </a:cubicBezTo>
                <a:cubicBezTo>
                  <a:pt x="2212" y="387"/>
                  <a:pt x="1909" y="283"/>
                  <a:pt x="1722" y="198"/>
                </a:cubicBezTo>
                <a:cubicBezTo>
                  <a:pt x="1519" y="106"/>
                  <a:pt x="1405" y="16"/>
                  <a:pt x="1404" y="15"/>
                </a:cubicBezTo>
                <a:cubicBezTo>
                  <a:pt x="1386" y="0"/>
                  <a:pt x="1360" y="0"/>
                  <a:pt x="1342" y="15"/>
                </a:cubicBezTo>
                <a:cubicBezTo>
                  <a:pt x="1341" y="16"/>
                  <a:pt x="1227" y="106"/>
                  <a:pt x="1025" y="198"/>
                </a:cubicBezTo>
                <a:cubicBezTo>
                  <a:pt x="838" y="283"/>
                  <a:pt x="534" y="387"/>
                  <a:pt x="149" y="403"/>
                </a:cubicBezTo>
                <a:cubicBezTo>
                  <a:pt x="66" y="406"/>
                  <a:pt x="0" y="475"/>
                  <a:pt x="2" y="556"/>
                </a:cubicBezTo>
                <a:cubicBezTo>
                  <a:pt x="11" y="982"/>
                  <a:pt x="78" y="1367"/>
                  <a:pt x="202" y="1702"/>
                </a:cubicBezTo>
                <a:cubicBezTo>
                  <a:pt x="304" y="1980"/>
                  <a:pt x="445" y="2223"/>
                  <a:pt x="620" y="2424"/>
                </a:cubicBezTo>
                <a:cubicBezTo>
                  <a:pt x="790" y="2620"/>
                  <a:pt x="958" y="2736"/>
                  <a:pt x="1069" y="2799"/>
                </a:cubicBezTo>
                <a:cubicBezTo>
                  <a:pt x="1212" y="2879"/>
                  <a:pt x="1320" y="2908"/>
                  <a:pt x="1373" y="2908"/>
                </a:cubicBezTo>
                <a:cubicBezTo>
                  <a:pt x="1426" y="2908"/>
                  <a:pt x="1534" y="2879"/>
                  <a:pt x="1677" y="2799"/>
                </a:cubicBezTo>
                <a:cubicBezTo>
                  <a:pt x="1788" y="2736"/>
                  <a:pt x="1956" y="2620"/>
                  <a:pt x="2126" y="2424"/>
                </a:cubicBezTo>
                <a:cubicBezTo>
                  <a:pt x="2301" y="2223"/>
                  <a:pt x="2442" y="1980"/>
                  <a:pt x="2544" y="1702"/>
                </a:cubicBezTo>
                <a:cubicBezTo>
                  <a:pt x="2668" y="1367"/>
                  <a:pt x="2735" y="982"/>
                  <a:pt x="2744" y="556"/>
                </a:cubicBezTo>
                <a:cubicBezTo>
                  <a:pt x="2746" y="475"/>
                  <a:pt x="2680" y="406"/>
                  <a:pt x="2597" y="403"/>
                </a:cubicBezTo>
                <a:close/>
                <a:moveTo>
                  <a:pt x="102" y="553"/>
                </a:moveTo>
                <a:cubicBezTo>
                  <a:pt x="101" y="526"/>
                  <a:pt x="124" y="504"/>
                  <a:pt x="153" y="502"/>
                </a:cubicBezTo>
                <a:cubicBezTo>
                  <a:pt x="556" y="487"/>
                  <a:pt x="874" y="377"/>
                  <a:pt x="1069" y="287"/>
                </a:cubicBezTo>
                <a:cubicBezTo>
                  <a:pt x="1183" y="236"/>
                  <a:pt x="1269" y="185"/>
                  <a:pt x="1326" y="148"/>
                </a:cubicBezTo>
                <a:cubicBezTo>
                  <a:pt x="1324" y="153"/>
                  <a:pt x="1323" y="159"/>
                  <a:pt x="1323" y="165"/>
                </a:cubicBezTo>
                <a:cubicBezTo>
                  <a:pt x="1323" y="2800"/>
                  <a:pt x="1323" y="2800"/>
                  <a:pt x="1323" y="2800"/>
                </a:cubicBezTo>
                <a:cubicBezTo>
                  <a:pt x="1062" y="2732"/>
                  <a:pt x="138" y="2223"/>
                  <a:pt x="102" y="553"/>
                </a:cubicBezTo>
                <a:close/>
                <a:moveTo>
                  <a:pt x="1423" y="2800"/>
                </a:moveTo>
                <a:cubicBezTo>
                  <a:pt x="1423" y="165"/>
                  <a:pt x="1423" y="165"/>
                  <a:pt x="1423" y="165"/>
                </a:cubicBezTo>
                <a:cubicBezTo>
                  <a:pt x="1423" y="159"/>
                  <a:pt x="1422" y="153"/>
                  <a:pt x="1420" y="148"/>
                </a:cubicBezTo>
                <a:cubicBezTo>
                  <a:pt x="1477" y="185"/>
                  <a:pt x="1563" y="236"/>
                  <a:pt x="1677" y="287"/>
                </a:cubicBezTo>
                <a:cubicBezTo>
                  <a:pt x="1872" y="377"/>
                  <a:pt x="2190" y="487"/>
                  <a:pt x="2593" y="502"/>
                </a:cubicBezTo>
                <a:cubicBezTo>
                  <a:pt x="2622" y="504"/>
                  <a:pt x="2645" y="526"/>
                  <a:pt x="2644" y="554"/>
                </a:cubicBezTo>
                <a:cubicBezTo>
                  <a:pt x="2609" y="2223"/>
                  <a:pt x="1684" y="2732"/>
                  <a:pt x="1423" y="280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3654" name="Group 159">
            <a:extLst>
              <a:ext uri="{FF2B5EF4-FFF2-40B4-BE49-F238E27FC236}">
                <a16:creationId xmlns:a16="http://schemas.microsoft.com/office/drawing/2014/main" id="{A35DE4EA-F86A-14E4-29E9-63D9D952142E}"/>
              </a:ext>
            </a:extLst>
          </p:cNvPr>
          <p:cNvGrpSpPr>
            <a:grpSpLocks noChangeAspect="1"/>
          </p:cNvGrpSpPr>
          <p:nvPr/>
        </p:nvGrpSpPr>
        <p:grpSpPr bwMode="auto">
          <a:xfrm>
            <a:off x="2376483" y="2439974"/>
            <a:ext cx="221908" cy="291995"/>
            <a:chOff x="2197" y="-15"/>
            <a:chExt cx="3296" cy="4337"/>
          </a:xfrm>
          <a:solidFill>
            <a:srgbClr val="000000"/>
          </a:solidFill>
        </p:grpSpPr>
        <p:sp>
          <p:nvSpPr>
            <p:cNvPr id="3656" name="Freeform 160">
              <a:extLst>
                <a:ext uri="{FF2B5EF4-FFF2-40B4-BE49-F238E27FC236}">
                  <a16:creationId xmlns:a16="http://schemas.microsoft.com/office/drawing/2014/main" id="{D33213E6-361A-A9B3-0C35-BD91469EAFA7}"/>
                </a:ext>
              </a:extLst>
            </p:cNvPr>
            <p:cNvSpPr>
              <a:spLocks noEditPoints="1"/>
            </p:cNvSpPr>
            <p:nvPr/>
          </p:nvSpPr>
          <p:spPr bwMode="auto">
            <a:xfrm>
              <a:off x="2197" y="-15"/>
              <a:ext cx="1483" cy="2318"/>
            </a:xfrm>
            <a:custGeom>
              <a:avLst/>
              <a:gdLst>
                <a:gd name="T0" fmla="*/ 287 w 906"/>
                <a:gd name="T1" fmla="*/ 1415 h 1415"/>
                <a:gd name="T2" fmla="*/ 180 w 906"/>
                <a:gd name="T3" fmla="*/ 1336 h 1415"/>
                <a:gd name="T4" fmla="*/ 164 w 906"/>
                <a:gd name="T5" fmla="*/ 1282 h 1415"/>
                <a:gd name="T6" fmla="*/ 153 w 906"/>
                <a:gd name="T7" fmla="*/ 1251 h 1415"/>
                <a:gd name="T8" fmla="*/ 31 w 906"/>
                <a:gd name="T9" fmla="*/ 749 h 1415"/>
                <a:gd name="T10" fmla="*/ 177 w 906"/>
                <a:gd name="T11" fmla="*/ 133 h 1415"/>
                <a:gd name="T12" fmla="*/ 404 w 906"/>
                <a:gd name="T13" fmla="*/ 11 h 1415"/>
                <a:gd name="T14" fmla="*/ 405 w 906"/>
                <a:gd name="T15" fmla="*/ 11 h 1415"/>
                <a:gd name="T16" fmla="*/ 718 w 906"/>
                <a:gd name="T17" fmla="*/ 125 h 1415"/>
                <a:gd name="T18" fmla="*/ 889 w 906"/>
                <a:gd name="T19" fmla="*/ 739 h 1415"/>
                <a:gd name="T20" fmla="*/ 814 w 906"/>
                <a:gd name="T21" fmla="*/ 1225 h 1415"/>
                <a:gd name="T22" fmla="*/ 730 w 906"/>
                <a:gd name="T23" fmla="*/ 1312 h 1415"/>
                <a:gd name="T24" fmla="*/ 313 w 906"/>
                <a:gd name="T25" fmla="*/ 1412 h 1415"/>
                <a:gd name="T26" fmla="*/ 287 w 906"/>
                <a:gd name="T27" fmla="*/ 1415 h 1415"/>
                <a:gd name="T28" fmla="*/ 414 w 906"/>
                <a:gd name="T29" fmla="*/ 111 h 1415"/>
                <a:gd name="T30" fmla="*/ 253 w 906"/>
                <a:gd name="T31" fmla="*/ 198 h 1415"/>
                <a:gd name="T32" fmla="*/ 251 w 906"/>
                <a:gd name="T33" fmla="*/ 200 h 1415"/>
                <a:gd name="T34" fmla="*/ 130 w 906"/>
                <a:gd name="T35" fmla="*/ 738 h 1415"/>
                <a:gd name="T36" fmla="*/ 248 w 906"/>
                <a:gd name="T37" fmla="*/ 1219 h 1415"/>
                <a:gd name="T38" fmla="*/ 259 w 906"/>
                <a:gd name="T39" fmla="*/ 1251 h 1415"/>
                <a:gd name="T40" fmla="*/ 276 w 906"/>
                <a:gd name="T41" fmla="*/ 1307 h 1415"/>
                <a:gd name="T42" fmla="*/ 290 w 906"/>
                <a:gd name="T43" fmla="*/ 1315 h 1415"/>
                <a:gd name="T44" fmla="*/ 707 w 906"/>
                <a:gd name="T45" fmla="*/ 1215 h 1415"/>
                <a:gd name="T46" fmla="*/ 716 w 906"/>
                <a:gd name="T47" fmla="*/ 1206 h 1415"/>
                <a:gd name="T48" fmla="*/ 790 w 906"/>
                <a:gd name="T49" fmla="*/ 726 h 1415"/>
                <a:gd name="T50" fmla="*/ 646 w 906"/>
                <a:gd name="T51" fmla="*/ 195 h 1415"/>
                <a:gd name="T52" fmla="*/ 414 w 906"/>
                <a:gd name="T53" fmla="*/ 111 h 1415"/>
                <a:gd name="T54" fmla="*/ 215 w 906"/>
                <a:gd name="T55" fmla="*/ 166 h 1415"/>
                <a:gd name="T56" fmla="*/ 215 w 906"/>
                <a:gd name="T57" fmla="*/ 166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6" h="1415">
                  <a:moveTo>
                    <a:pt x="287" y="1415"/>
                  </a:moveTo>
                  <a:cubicBezTo>
                    <a:pt x="239" y="1415"/>
                    <a:pt x="195" y="1384"/>
                    <a:pt x="180" y="1336"/>
                  </a:cubicBezTo>
                  <a:cubicBezTo>
                    <a:pt x="173" y="1311"/>
                    <a:pt x="167" y="1293"/>
                    <a:pt x="164" y="1282"/>
                  </a:cubicBezTo>
                  <a:cubicBezTo>
                    <a:pt x="161" y="1274"/>
                    <a:pt x="158" y="1264"/>
                    <a:pt x="153" y="1251"/>
                  </a:cubicBezTo>
                  <a:cubicBezTo>
                    <a:pt x="124" y="1165"/>
                    <a:pt x="55" y="963"/>
                    <a:pt x="31" y="749"/>
                  </a:cubicBezTo>
                  <a:cubicBezTo>
                    <a:pt x="0" y="476"/>
                    <a:pt x="49" y="268"/>
                    <a:pt x="177" y="133"/>
                  </a:cubicBezTo>
                  <a:cubicBezTo>
                    <a:pt x="236" y="62"/>
                    <a:pt x="315" y="21"/>
                    <a:pt x="404" y="11"/>
                  </a:cubicBezTo>
                  <a:cubicBezTo>
                    <a:pt x="405" y="11"/>
                    <a:pt x="405" y="11"/>
                    <a:pt x="405" y="11"/>
                  </a:cubicBezTo>
                  <a:cubicBezTo>
                    <a:pt x="529" y="0"/>
                    <a:pt x="634" y="38"/>
                    <a:pt x="718" y="125"/>
                  </a:cubicBezTo>
                  <a:cubicBezTo>
                    <a:pt x="887" y="302"/>
                    <a:pt x="906" y="615"/>
                    <a:pt x="889" y="739"/>
                  </a:cubicBezTo>
                  <a:cubicBezTo>
                    <a:pt x="849" y="1031"/>
                    <a:pt x="825" y="1169"/>
                    <a:pt x="814" y="1225"/>
                  </a:cubicBezTo>
                  <a:cubicBezTo>
                    <a:pt x="806" y="1267"/>
                    <a:pt x="773" y="1302"/>
                    <a:pt x="730" y="1312"/>
                  </a:cubicBezTo>
                  <a:cubicBezTo>
                    <a:pt x="313" y="1412"/>
                    <a:pt x="313" y="1412"/>
                    <a:pt x="313" y="1412"/>
                  </a:cubicBezTo>
                  <a:cubicBezTo>
                    <a:pt x="305" y="1414"/>
                    <a:pt x="296" y="1415"/>
                    <a:pt x="287" y="1415"/>
                  </a:cubicBezTo>
                  <a:close/>
                  <a:moveTo>
                    <a:pt x="414" y="111"/>
                  </a:moveTo>
                  <a:cubicBezTo>
                    <a:pt x="350" y="118"/>
                    <a:pt x="296" y="147"/>
                    <a:pt x="253" y="198"/>
                  </a:cubicBezTo>
                  <a:cubicBezTo>
                    <a:pt x="253" y="199"/>
                    <a:pt x="252" y="199"/>
                    <a:pt x="251" y="200"/>
                  </a:cubicBezTo>
                  <a:cubicBezTo>
                    <a:pt x="143" y="313"/>
                    <a:pt x="103" y="494"/>
                    <a:pt x="130" y="738"/>
                  </a:cubicBezTo>
                  <a:cubicBezTo>
                    <a:pt x="154" y="941"/>
                    <a:pt x="217" y="1129"/>
                    <a:pt x="248" y="1219"/>
                  </a:cubicBezTo>
                  <a:cubicBezTo>
                    <a:pt x="252" y="1232"/>
                    <a:pt x="256" y="1243"/>
                    <a:pt x="259" y="1251"/>
                  </a:cubicBezTo>
                  <a:cubicBezTo>
                    <a:pt x="263" y="1263"/>
                    <a:pt x="268" y="1282"/>
                    <a:pt x="276" y="1307"/>
                  </a:cubicBezTo>
                  <a:cubicBezTo>
                    <a:pt x="278" y="1313"/>
                    <a:pt x="284" y="1316"/>
                    <a:pt x="290" y="1315"/>
                  </a:cubicBezTo>
                  <a:cubicBezTo>
                    <a:pt x="707" y="1215"/>
                    <a:pt x="707" y="1215"/>
                    <a:pt x="707" y="1215"/>
                  </a:cubicBezTo>
                  <a:cubicBezTo>
                    <a:pt x="712" y="1214"/>
                    <a:pt x="715" y="1210"/>
                    <a:pt x="716" y="1206"/>
                  </a:cubicBezTo>
                  <a:cubicBezTo>
                    <a:pt x="726" y="1151"/>
                    <a:pt x="750" y="1015"/>
                    <a:pt x="790" y="726"/>
                  </a:cubicBezTo>
                  <a:cubicBezTo>
                    <a:pt x="806" y="610"/>
                    <a:pt x="780" y="335"/>
                    <a:pt x="646" y="195"/>
                  </a:cubicBezTo>
                  <a:cubicBezTo>
                    <a:pt x="584" y="130"/>
                    <a:pt x="508" y="102"/>
                    <a:pt x="414" y="111"/>
                  </a:cubicBezTo>
                  <a:close/>
                  <a:moveTo>
                    <a:pt x="215" y="166"/>
                  </a:moveTo>
                  <a:cubicBezTo>
                    <a:pt x="215" y="166"/>
                    <a:pt x="215" y="166"/>
                    <a:pt x="215" y="16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57" name="Freeform 161">
              <a:extLst>
                <a:ext uri="{FF2B5EF4-FFF2-40B4-BE49-F238E27FC236}">
                  <a16:creationId xmlns:a16="http://schemas.microsoft.com/office/drawing/2014/main" id="{CAB722AB-D563-CD2E-3CD1-0371127EFE0A}"/>
                </a:ext>
              </a:extLst>
            </p:cNvPr>
            <p:cNvSpPr>
              <a:spLocks noEditPoints="1"/>
            </p:cNvSpPr>
            <p:nvPr/>
          </p:nvSpPr>
          <p:spPr bwMode="auto">
            <a:xfrm>
              <a:off x="2609" y="2254"/>
              <a:ext cx="1104" cy="1080"/>
            </a:xfrm>
            <a:custGeom>
              <a:avLst/>
              <a:gdLst>
                <a:gd name="T0" fmla="*/ 371 w 674"/>
                <a:gd name="T1" fmla="*/ 659 h 659"/>
                <a:gd name="T2" fmla="*/ 150 w 674"/>
                <a:gd name="T3" fmla="*/ 550 h 659"/>
                <a:gd name="T4" fmla="*/ 33 w 674"/>
                <a:gd name="T5" fmla="*/ 310 h 659"/>
                <a:gd name="T6" fmla="*/ 12 w 674"/>
                <a:gd name="T7" fmla="*/ 252 h 659"/>
                <a:gd name="T8" fmla="*/ 16 w 674"/>
                <a:gd name="T9" fmla="*/ 160 h 659"/>
                <a:gd name="T10" fmla="*/ 88 w 674"/>
                <a:gd name="T11" fmla="*/ 102 h 659"/>
                <a:gd name="T12" fmla="*/ 461 w 674"/>
                <a:gd name="T13" fmla="*/ 7 h 659"/>
                <a:gd name="T14" fmla="*/ 461 w 674"/>
                <a:gd name="T15" fmla="*/ 7 h 659"/>
                <a:gd name="T16" fmla="*/ 548 w 674"/>
                <a:gd name="T17" fmla="*/ 20 h 659"/>
                <a:gd name="T18" fmla="*/ 598 w 674"/>
                <a:gd name="T19" fmla="*/ 91 h 659"/>
                <a:gd name="T20" fmla="*/ 602 w 674"/>
                <a:gd name="T21" fmla="*/ 107 h 659"/>
                <a:gd name="T22" fmla="*/ 589 w 674"/>
                <a:gd name="T23" fmla="*/ 556 h 659"/>
                <a:gd name="T24" fmla="*/ 443 w 674"/>
                <a:gd name="T25" fmla="*/ 652 h 659"/>
                <a:gd name="T26" fmla="*/ 371 w 674"/>
                <a:gd name="T27" fmla="*/ 659 h 659"/>
                <a:gd name="T28" fmla="*/ 489 w 674"/>
                <a:gd name="T29" fmla="*/ 104 h 659"/>
                <a:gd name="T30" fmla="*/ 486 w 674"/>
                <a:gd name="T31" fmla="*/ 104 h 659"/>
                <a:gd name="T32" fmla="*/ 486 w 674"/>
                <a:gd name="T33" fmla="*/ 104 h 659"/>
                <a:gd name="T34" fmla="*/ 113 w 674"/>
                <a:gd name="T35" fmla="*/ 199 h 659"/>
                <a:gd name="T36" fmla="*/ 105 w 674"/>
                <a:gd name="T37" fmla="*/ 205 h 659"/>
                <a:gd name="T38" fmla="*/ 105 w 674"/>
                <a:gd name="T39" fmla="*/ 215 h 659"/>
                <a:gd name="T40" fmla="*/ 127 w 674"/>
                <a:gd name="T41" fmla="*/ 277 h 659"/>
                <a:gd name="T42" fmla="*/ 423 w 674"/>
                <a:gd name="T43" fmla="*/ 554 h 659"/>
                <a:gd name="T44" fmla="*/ 505 w 674"/>
                <a:gd name="T45" fmla="*/ 502 h 659"/>
                <a:gd name="T46" fmla="*/ 504 w 674"/>
                <a:gd name="T47" fmla="*/ 129 h 659"/>
                <a:gd name="T48" fmla="*/ 500 w 674"/>
                <a:gd name="T49" fmla="*/ 113 h 659"/>
                <a:gd name="T50" fmla="*/ 495 w 674"/>
                <a:gd name="T51" fmla="*/ 106 h 659"/>
                <a:gd name="T52" fmla="*/ 489 w 674"/>
                <a:gd name="T53" fmla="*/ 104 h 659"/>
                <a:gd name="T54" fmla="*/ 474 w 674"/>
                <a:gd name="T55" fmla="*/ 56 h 659"/>
                <a:gd name="T56" fmla="*/ 474 w 674"/>
                <a:gd name="T57" fmla="*/ 56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4" h="659">
                  <a:moveTo>
                    <a:pt x="371" y="659"/>
                  </a:moveTo>
                  <a:cubicBezTo>
                    <a:pt x="284" y="659"/>
                    <a:pt x="210" y="623"/>
                    <a:pt x="150" y="550"/>
                  </a:cubicBezTo>
                  <a:cubicBezTo>
                    <a:pt x="91" y="477"/>
                    <a:pt x="59" y="384"/>
                    <a:pt x="33" y="310"/>
                  </a:cubicBezTo>
                  <a:cubicBezTo>
                    <a:pt x="25" y="288"/>
                    <a:pt x="18" y="268"/>
                    <a:pt x="12" y="252"/>
                  </a:cubicBezTo>
                  <a:cubicBezTo>
                    <a:pt x="0" y="222"/>
                    <a:pt x="1" y="189"/>
                    <a:pt x="16" y="160"/>
                  </a:cubicBezTo>
                  <a:cubicBezTo>
                    <a:pt x="30" y="131"/>
                    <a:pt x="57" y="110"/>
                    <a:pt x="88" y="102"/>
                  </a:cubicBezTo>
                  <a:cubicBezTo>
                    <a:pt x="461" y="7"/>
                    <a:pt x="461" y="7"/>
                    <a:pt x="461" y="7"/>
                  </a:cubicBezTo>
                  <a:cubicBezTo>
                    <a:pt x="461" y="7"/>
                    <a:pt x="461" y="7"/>
                    <a:pt x="461" y="7"/>
                  </a:cubicBezTo>
                  <a:cubicBezTo>
                    <a:pt x="491" y="0"/>
                    <a:pt x="522" y="4"/>
                    <a:pt x="548" y="20"/>
                  </a:cubicBezTo>
                  <a:cubicBezTo>
                    <a:pt x="574" y="36"/>
                    <a:pt x="591" y="62"/>
                    <a:pt x="598" y="91"/>
                  </a:cubicBezTo>
                  <a:cubicBezTo>
                    <a:pt x="599" y="96"/>
                    <a:pt x="600" y="101"/>
                    <a:pt x="602" y="107"/>
                  </a:cubicBezTo>
                  <a:cubicBezTo>
                    <a:pt x="625" y="210"/>
                    <a:pt x="674" y="426"/>
                    <a:pt x="589" y="556"/>
                  </a:cubicBezTo>
                  <a:cubicBezTo>
                    <a:pt x="556" y="607"/>
                    <a:pt x="507" y="639"/>
                    <a:pt x="443" y="652"/>
                  </a:cubicBezTo>
                  <a:cubicBezTo>
                    <a:pt x="418" y="657"/>
                    <a:pt x="394" y="659"/>
                    <a:pt x="371" y="659"/>
                  </a:cubicBezTo>
                  <a:close/>
                  <a:moveTo>
                    <a:pt x="489" y="104"/>
                  </a:moveTo>
                  <a:cubicBezTo>
                    <a:pt x="488" y="104"/>
                    <a:pt x="487" y="104"/>
                    <a:pt x="486" y="104"/>
                  </a:cubicBezTo>
                  <a:cubicBezTo>
                    <a:pt x="486" y="104"/>
                    <a:pt x="486" y="104"/>
                    <a:pt x="486" y="104"/>
                  </a:cubicBezTo>
                  <a:cubicBezTo>
                    <a:pt x="113" y="199"/>
                    <a:pt x="113" y="199"/>
                    <a:pt x="113" y="199"/>
                  </a:cubicBezTo>
                  <a:cubicBezTo>
                    <a:pt x="108" y="200"/>
                    <a:pt x="106" y="203"/>
                    <a:pt x="105" y="205"/>
                  </a:cubicBezTo>
                  <a:cubicBezTo>
                    <a:pt x="104" y="207"/>
                    <a:pt x="103" y="211"/>
                    <a:pt x="105" y="215"/>
                  </a:cubicBezTo>
                  <a:cubicBezTo>
                    <a:pt x="112" y="233"/>
                    <a:pt x="119" y="254"/>
                    <a:pt x="127" y="277"/>
                  </a:cubicBezTo>
                  <a:cubicBezTo>
                    <a:pt x="187" y="449"/>
                    <a:pt x="251" y="589"/>
                    <a:pt x="423" y="554"/>
                  </a:cubicBezTo>
                  <a:cubicBezTo>
                    <a:pt x="460" y="547"/>
                    <a:pt x="487" y="529"/>
                    <a:pt x="505" y="502"/>
                  </a:cubicBezTo>
                  <a:cubicBezTo>
                    <a:pt x="567" y="407"/>
                    <a:pt x="523" y="212"/>
                    <a:pt x="504" y="129"/>
                  </a:cubicBezTo>
                  <a:cubicBezTo>
                    <a:pt x="503" y="123"/>
                    <a:pt x="502" y="118"/>
                    <a:pt x="500" y="113"/>
                  </a:cubicBezTo>
                  <a:cubicBezTo>
                    <a:pt x="500" y="109"/>
                    <a:pt x="497" y="107"/>
                    <a:pt x="495" y="106"/>
                  </a:cubicBezTo>
                  <a:cubicBezTo>
                    <a:pt x="494" y="105"/>
                    <a:pt x="492" y="104"/>
                    <a:pt x="489" y="104"/>
                  </a:cubicBezTo>
                  <a:close/>
                  <a:moveTo>
                    <a:pt x="474" y="56"/>
                  </a:moveTo>
                  <a:cubicBezTo>
                    <a:pt x="474" y="56"/>
                    <a:pt x="474" y="56"/>
                    <a:pt x="474" y="5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58" name="Freeform 162">
              <a:extLst>
                <a:ext uri="{FF2B5EF4-FFF2-40B4-BE49-F238E27FC236}">
                  <a16:creationId xmlns:a16="http://schemas.microsoft.com/office/drawing/2014/main" id="{BD03A0AD-7608-A5D1-0508-62D5727A14B7}"/>
                </a:ext>
              </a:extLst>
            </p:cNvPr>
            <p:cNvSpPr>
              <a:spLocks noEditPoints="1"/>
            </p:cNvSpPr>
            <p:nvPr/>
          </p:nvSpPr>
          <p:spPr bwMode="auto">
            <a:xfrm>
              <a:off x="4000" y="983"/>
              <a:ext cx="1493" cy="2336"/>
            </a:xfrm>
            <a:custGeom>
              <a:avLst/>
              <a:gdLst>
                <a:gd name="T0" fmla="*/ 582 w 912"/>
                <a:gd name="T1" fmla="*/ 1426 h 1426"/>
                <a:gd name="T2" fmla="*/ 550 w 912"/>
                <a:gd name="T3" fmla="*/ 1422 h 1426"/>
                <a:gd name="T4" fmla="*/ 139 w 912"/>
                <a:gd name="T5" fmla="*/ 1300 h 1426"/>
                <a:gd name="T6" fmla="*/ 60 w 912"/>
                <a:gd name="T7" fmla="*/ 1209 h 1426"/>
                <a:gd name="T8" fmla="*/ 10 w 912"/>
                <a:gd name="T9" fmla="*/ 720 h 1426"/>
                <a:gd name="T10" fmla="*/ 213 w 912"/>
                <a:gd name="T11" fmla="*/ 116 h 1426"/>
                <a:gd name="T12" fmla="*/ 532 w 912"/>
                <a:gd name="T13" fmla="*/ 18 h 1426"/>
                <a:gd name="T14" fmla="*/ 753 w 912"/>
                <a:gd name="T15" fmla="*/ 151 h 1426"/>
                <a:gd name="T16" fmla="*/ 867 w 912"/>
                <a:gd name="T17" fmla="*/ 775 h 1426"/>
                <a:gd name="T18" fmla="*/ 719 w 912"/>
                <a:gd name="T19" fmla="*/ 1269 h 1426"/>
                <a:gd name="T20" fmla="*/ 707 w 912"/>
                <a:gd name="T21" fmla="*/ 1300 h 1426"/>
                <a:gd name="T22" fmla="*/ 687 w 912"/>
                <a:gd name="T23" fmla="*/ 1352 h 1426"/>
                <a:gd name="T24" fmla="*/ 582 w 912"/>
                <a:gd name="T25" fmla="*/ 1426 h 1426"/>
                <a:gd name="T26" fmla="*/ 468 w 912"/>
                <a:gd name="T27" fmla="*/ 114 h 1426"/>
                <a:gd name="T28" fmla="*/ 282 w 912"/>
                <a:gd name="T29" fmla="*/ 189 h 1426"/>
                <a:gd name="T30" fmla="*/ 110 w 912"/>
                <a:gd name="T31" fmla="*/ 712 h 1426"/>
                <a:gd name="T32" fmla="*/ 159 w 912"/>
                <a:gd name="T33" fmla="*/ 1195 h 1426"/>
                <a:gd name="T34" fmla="*/ 167 w 912"/>
                <a:gd name="T35" fmla="*/ 1205 h 1426"/>
                <a:gd name="T36" fmla="*/ 579 w 912"/>
                <a:gd name="T37" fmla="*/ 1326 h 1426"/>
                <a:gd name="T38" fmla="*/ 593 w 912"/>
                <a:gd name="T39" fmla="*/ 1319 h 1426"/>
                <a:gd name="T40" fmla="*/ 613 w 912"/>
                <a:gd name="T41" fmla="*/ 1264 h 1426"/>
                <a:gd name="T42" fmla="*/ 626 w 912"/>
                <a:gd name="T43" fmla="*/ 1232 h 1426"/>
                <a:gd name="T44" fmla="*/ 768 w 912"/>
                <a:gd name="T45" fmla="*/ 758 h 1426"/>
                <a:gd name="T46" fmla="*/ 675 w 912"/>
                <a:gd name="T47" fmla="*/ 215 h 1426"/>
                <a:gd name="T48" fmla="*/ 673 w 912"/>
                <a:gd name="T49" fmla="*/ 212 h 1426"/>
                <a:gd name="T50" fmla="*/ 517 w 912"/>
                <a:gd name="T51" fmla="*/ 117 h 1426"/>
                <a:gd name="T52" fmla="*/ 468 w 912"/>
                <a:gd name="T53" fmla="*/ 114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2" h="1426">
                  <a:moveTo>
                    <a:pt x="582" y="1426"/>
                  </a:moveTo>
                  <a:cubicBezTo>
                    <a:pt x="572" y="1426"/>
                    <a:pt x="561" y="1425"/>
                    <a:pt x="550" y="1422"/>
                  </a:cubicBezTo>
                  <a:cubicBezTo>
                    <a:pt x="139" y="1300"/>
                    <a:pt x="139" y="1300"/>
                    <a:pt x="139" y="1300"/>
                  </a:cubicBezTo>
                  <a:cubicBezTo>
                    <a:pt x="97" y="1288"/>
                    <a:pt x="66" y="1252"/>
                    <a:pt x="60" y="1209"/>
                  </a:cubicBezTo>
                  <a:cubicBezTo>
                    <a:pt x="52" y="1152"/>
                    <a:pt x="36" y="1014"/>
                    <a:pt x="10" y="720"/>
                  </a:cubicBezTo>
                  <a:cubicBezTo>
                    <a:pt x="0" y="595"/>
                    <a:pt x="35" y="284"/>
                    <a:pt x="213" y="116"/>
                  </a:cubicBezTo>
                  <a:cubicBezTo>
                    <a:pt x="301" y="33"/>
                    <a:pt x="408" y="0"/>
                    <a:pt x="532" y="18"/>
                  </a:cubicBezTo>
                  <a:cubicBezTo>
                    <a:pt x="621" y="32"/>
                    <a:pt x="698" y="78"/>
                    <a:pt x="753" y="151"/>
                  </a:cubicBezTo>
                  <a:cubicBezTo>
                    <a:pt x="873" y="293"/>
                    <a:pt x="912" y="503"/>
                    <a:pt x="867" y="775"/>
                  </a:cubicBezTo>
                  <a:cubicBezTo>
                    <a:pt x="831" y="987"/>
                    <a:pt x="752" y="1185"/>
                    <a:pt x="719" y="1269"/>
                  </a:cubicBezTo>
                  <a:cubicBezTo>
                    <a:pt x="714" y="1282"/>
                    <a:pt x="710" y="1292"/>
                    <a:pt x="707" y="1300"/>
                  </a:cubicBezTo>
                  <a:cubicBezTo>
                    <a:pt x="702" y="1311"/>
                    <a:pt x="696" y="1328"/>
                    <a:pt x="687" y="1352"/>
                  </a:cubicBezTo>
                  <a:cubicBezTo>
                    <a:pt x="671" y="1398"/>
                    <a:pt x="628" y="1426"/>
                    <a:pt x="582" y="1426"/>
                  </a:cubicBezTo>
                  <a:close/>
                  <a:moveTo>
                    <a:pt x="468" y="114"/>
                  </a:moveTo>
                  <a:cubicBezTo>
                    <a:pt x="396" y="114"/>
                    <a:pt x="335" y="138"/>
                    <a:pt x="282" y="189"/>
                  </a:cubicBezTo>
                  <a:cubicBezTo>
                    <a:pt x="140" y="322"/>
                    <a:pt x="100" y="595"/>
                    <a:pt x="110" y="712"/>
                  </a:cubicBezTo>
                  <a:cubicBezTo>
                    <a:pt x="135" y="1003"/>
                    <a:pt x="151" y="1140"/>
                    <a:pt x="159" y="1195"/>
                  </a:cubicBezTo>
                  <a:cubicBezTo>
                    <a:pt x="160" y="1199"/>
                    <a:pt x="163" y="1203"/>
                    <a:pt x="167" y="1205"/>
                  </a:cubicBezTo>
                  <a:cubicBezTo>
                    <a:pt x="579" y="1326"/>
                    <a:pt x="579" y="1326"/>
                    <a:pt x="579" y="1326"/>
                  </a:cubicBezTo>
                  <a:cubicBezTo>
                    <a:pt x="585" y="1328"/>
                    <a:pt x="591" y="1325"/>
                    <a:pt x="593" y="1319"/>
                  </a:cubicBezTo>
                  <a:cubicBezTo>
                    <a:pt x="602" y="1294"/>
                    <a:pt x="609" y="1276"/>
                    <a:pt x="613" y="1264"/>
                  </a:cubicBezTo>
                  <a:cubicBezTo>
                    <a:pt x="616" y="1256"/>
                    <a:pt x="620" y="1245"/>
                    <a:pt x="626" y="1232"/>
                  </a:cubicBezTo>
                  <a:cubicBezTo>
                    <a:pt x="661" y="1144"/>
                    <a:pt x="734" y="960"/>
                    <a:pt x="768" y="758"/>
                  </a:cubicBezTo>
                  <a:cubicBezTo>
                    <a:pt x="808" y="517"/>
                    <a:pt x="777" y="334"/>
                    <a:pt x="675" y="215"/>
                  </a:cubicBezTo>
                  <a:cubicBezTo>
                    <a:pt x="675" y="214"/>
                    <a:pt x="674" y="213"/>
                    <a:pt x="673" y="212"/>
                  </a:cubicBezTo>
                  <a:cubicBezTo>
                    <a:pt x="634" y="159"/>
                    <a:pt x="581" y="127"/>
                    <a:pt x="517" y="117"/>
                  </a:cubicBezTo>
                  <a:cubicBezTo>
                    <a:pt x="500" y="115"/>
                    <a:pt x="483" y="114"/>
                    <a:pt x="468" y="11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59" name="Freeform 163">
              <a:extLst>
                <a:ext uri="{FF2B5EF4-FFF2-40B4-BE49-F238E27FC236}">
                  <a16:creationId xmlns:a16="http://schemas.microsoft.com/office/drawing/2014/main" id="{0395F6B5-01F7-3F22-96B5-DC0079A6FC37}"/>
                </a:ext>
              </a:extLst>
            </p:cNvPr>
            <p:cNvSpPr>
              <a:spLocks noEditPoints="1"/>
            </p:cNvSpPr>
            <p:nvPr/>
          </p:nvSpPr>
          <p:spPr bwMode="auto">
            <a:xfrm>
              <a:off x="3865" y="3231"/>
              <a:ext cx="1121" cy="1091"/>
            </a:xfrm>
            <a:custGeom>
              <a:avLst/>
              <a:gdLst>
                <a:gd name="T0" fmla="*/ 306 w 684"/>
                <a:gd name="T1" fmla="*/ 666 h 666"/>
                <a:gd name="T2" fmla="*/ 218 w 684"/>
                <a:gd name="T3" fmla="*/ 654 h 666"/>
                <a:gd name="T4" fmla="*/ 78 w 684"/>
                <a:gd name="T5" fmla="*/ 551 h 666"/>
                <a:gd name="T6" fmla="*/ 89 w 684"/>
                <a:gd name="T7" fmla="*/ 101 h 666"/>
                <a:gd name="T8" fmla="*/ 93 w 684"/>
                <a:gd name="T9" fmla="*/ 86 h 666"/>
                <a:gd name="T10" fmla="*/ 147 w 684"/>
                <a:gd name="T11" fmla="*/ 18 h 666"/>
                <a:gd name="T12" fmla="*/ 234 w 684"/>
                <a:gd name="T13" fmla="*/ 9 h 666"/>
                <a:gd name="T14" fmla="*/ 602 w 684"/>
                <a:gd name="T15" fmla="*/ 124 h 666"/>
                <a:gd name="T16" fmla="*/ 602 w 684"/>
                <a:gd name="T17" fmla="*/ 124 h 666"/>
                <a:gd name="T18" fmla="*/ 671 w 684"/>
                <a:gd name="T19" fmla="*/ 185 h 666"/>
                <a:gd name="T20" fmla="*/ 670 w 684"/>
                <a:gd name="T21" fmla="*/ 277 h 666"/>
                <a:gd name="T22" fmla="*/ 646 w 684"/>
                <a:gd name="T23" fmla="*/ 334 h 666"/>
                <a:gd name="T24" fmla="*/ 516 w 684"/>
                <a:gd name="T25" fmla="*/ 567 h 666"/>
                <a:gd name="T26" fmla="*/ 306 w 684"/>
                <a:gd name="T27" fmla="*/ 666 h 666"/>
                <a:gd name="T28" fmla="*/ 201 w 684"/>
                <a:gd name="T29" fmla="*/ 104 h 666"/>
                <a:gd name="T30" fmla="*/ 195 w 684"/>
                <a:gd name="T31" fmla="*/ 106 h 666"/>
                <a:gd name="T32" fmla="*/ 189 w 684"/>
                <a:gd name="T33" fmla="*/ 113 h 666"/>
                <a:gd name="T34" fmla="*/ 185 w 684"/>
                <a:gd name="T35" fmla="*/ 128 h 666"/>
                <a:gd name="T36" fmla="*/ 164 w 684"/>
                <a:gd name="T37" fmla="*/ 501 h 666"/>
                <a:gd name="T38" fmla="*/ 243 w 684"/>
                <a:gd name="T39" fmla="*/ 557 h 666"/>
                <a:gd name="T40" fmla="*/ 554 w 684"/>
                <a:gd name="T41" fmla="*/ 296 h 666"/>
                <a:gd name="T42" fmla="*/ 579 w 684"/>
                <a:gd name="T43" fmla="*/ 235 h 666"/>
                <a:gd name="T44" fmla="*/ 579 w 684"/>
                <a:gd name="T45" fmla="*/ 226 h 666"/>
                <a:gd name="T46" fmla="*/ 572 w 684"/>
                <a:gd name="T47" fmla="*/ 219 h 666"/>
                <a:gd name="T48" fmla="*/ 204 w 684"/>
                <a:gd name="T49" fmla="*/ 105 h 666"/>
                <a:gd name="T50" fmla="*/ 201 w 684"/>
                <a:gd name="T51" fmla="*/ 10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4" h="666">
                  <a:moveTo>
                    <a:pt x="306" y="666"/>
                  </a:moveTo>
                  <a:cubicBezTo>
                    <a:pt x="278" y="666"/>
                    <a:pt x="249" y="662"/>
                    <a:pt x="218" y="654"/>
                  </a:cubicBezTo>
                  <a:cubicBezTo>
                    <a:pt x="156" y="638"/>
                    <a:pt x="108" y="604"/>
                    <a:pt x="78" y="551"/>
                  </a:cubicBezTo>
                  <a:cubicBezTo>
                    <a:pt x="0" y="417"/>
                    <a:pt x="60" y="204"/>
                    <a:pt x="89" y="101"/>
                  </a:cubicBezTo>
                  <a:cubicBezTo>
                    <a:pt x="90" y="96"/>
                    <a:pt x="92" y="91"/>
                    <a:pt x="93" y="86"/>
                  </a:cubicBezTo>
                  <a:cubicBezTo>
                    <a:pt x="101" y="57"/>
                    <a:pt x="120" y="33"/>
                    <a:pt x="147" y="18"/>
                  </a:cubicBezTo>
                  <a:cubicBezTo>
                    <a:pt x="174" y="3"/>
                    <a:pt x="205" y="0"/>
                    <a:pt x="234" y="9"/>
                  </a:cubicBezTo>
                  <a:cubicBezTo>
                    <a:pt x="602" y="124"/>
                    <a:pt x="602" y="124"/>
                    <a:pt x="602" y="124"/>
                  </a:cubicBezTo>
                  <a:cubicBezTo>
                    <a:pt x="602" y="124"/>
                    <a:pt x="602" y="124"/>
                    <a:pt x="602" y="124"/>
                  </a:cubicBezTo>
                  <a:cubicBezTo>
                    <a:pt x="633" y="133"/>
                    <a:pt x="658" y="156"/>
                    <a:pt x="671" y="185"/>
                  </a:cubicBezTo>
                  <a:cubicBezTo>
                    <a:pt x="684" y="215"/>
                    <a:pt x="684" y="248"/>
                    <a:pt x="670" y="277"/>
                  </a:cubicBezTo>
                  <a:cubicBezTo>
                    <a:pt x="663" y="293"/>
                    <a:pt x="655" y="313"/>
                    <a:pt x="646" y="334"/>
                  </a:cubicBezTo>
                  <a:cubicBezTo>
                    <a:pt x="616" y="407"/>
                    <a:pt x="579" y="498"/>
                    <a:pt x="516" y="567"/>
                  </a:cubicBezTo>
                  <a:cubicBezTo>
                    <a:pt x="457" y="633"/>
                    <a:pt x="387" y="666"/>
                    <a:pt x="306" y="666"/>
                  </a:cubicBezTo>
                  <a:close/>
                  <a:moveTo>
                    <a:pt x="201" y="104"/>
                  </a:moveTo>
                  <a:cubicBezTo>
                    <a:pt x="198" y="104"/>
                    <a:pt x="196" y="105"/>
                    <a:pt x="195" y="106"/>
                  </a:cubicBezTo>
                  <a:cubicBezTo>
                    <a:pt x="193" y="107"/>
                    <a:pt x="190" y="109"/>
                    <a:pt x="189" y="113"/>
                  </a:cubicBezTo>
                  <a:cubicBezTo>
                    <a:pt x="188" y="118"/>
                    <a:pt x="187" y="123"/>
                    <a:pt x="185" y="128"/>
                  </a:cubicBezTo>
                  <a:cubicBezTo>
                    <a:pt x="162" y="211"/>
                    <a:pt x="108" y="403"/>
                    <a:pt x="164" y="501"/>
                  </a:cubicBezTo>
                  <a:cubicBezTo>
                    <a:pt x="181" y="530"/>
                    <a:pt x="207" y="548"/>
                    <a:pt x="243" y="557"/>
                  </a:cubicBezTo>
                  <a:cubicBezTo>
                    <a:pt x="414" y="601"/>
                    <a:pt x="485" y="465"/>
                    <a:pt x="554" y="296"/>
                  </a:cubicBezTo>
                  <a:cubicBezTo>
                    <a:pt x="563" y="274"/>
                    <a:pt x="571" y="253"/>
                    <a:pt x="579" y="235"/>
                  </a:cubicBezTo>
                  <a:cubicBezTo>
                    <a:pt x="581" y="231"/>
                    <a:pt x="580" y="228"/>
                    <a:pt x="579" y="226"/>
                  </a:cubicBezTo>
                  <a:cubicBezTo>
                    <a:pt x="579" y="224"/>
                    <a:pt x="577" y="220"/>
                    <a:pt x="572" y="219"/>
                  </a:cubicBezTo>
                  <a:cubicBezTo>
                    <a:pt x="204" y="105"/>
                    <a:pt x="204" y="105"/>
                    <a:pt x="204" y="105"/>
                  </a:cubicBezTo>
                  <a:cubicBezTo>
                    <a:pt x="203" y="105"/>
                    <a:pt x="202" y="104"/>
                    <a:pt x="201" y="10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661" name="Group 166">
            <a:extLst>
              <a:ext uri="{FF2B5EF4-FFF2-40B4-BE49-F238E27FC236}">
                <a16:creationId xmlns:a16="http://schemas.microsoft.com/office/drawing/2014/main" id="{108DE79A-6002-4EB9-6F59-F28453B28C9C}"/>
              </a:ext>
            </a:extLst>
          </p:cNvPr>
          <p:cNvGrpSpPr>
            <a:grpSpLocks noChangeAspect="1"/>
          </p:cNvGrpSpPr>
          <p:nvPr/>
        </p:nvGrpSpPr>
        <p:grpSpPr bwMode="auto">
          <a:xfrm>
            <a:off x="3181363" y="2456130"/>
            <a:ext cx="210054" cy="259684"/>
            <a:chOff x="2092" y="-1"/>
            <a:chExt cx="3496" cy="4322"/>
          </a:xfrm>
          <a:solidFill>
            <a:srgbClr val="000000"/>
          </a:solidFill>
        </p:grpSpPr>
        <p:sp>
          <p:nvSpPr>
            <p:cNvPr id="3663" name="Freeform 167">
              <a:extLst>
                <a:ext uri="{FF2B5EF4-FFF2-40B4-BE49-F238E27FC236}">
                  <a16:creationId xmlns:a16="http://schemas.microsoft.com/office/drawing/2014/main" id="{28442248-A4C6-4FA9-7825-0EAB6E799D94}"/>
                </a:ext>
              </a:extLst>
            </p:cNvPr>
            <p:cNvSpPr>
              <a:spLocks noEditPoints="1"/>
            </p:cNvSpPr>
            <p:nvPr/>
          </p:nvSpPr>
          <p:spPr bwMode="auto">
            <a:xfrm>
              <a:off x="2092" y="-1"/>
              <a:ext cx="3496" cy="4322"/>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50" y="2884"/>
                    <a:pt x="100" y="2835"/>
                    <a:pt x="100" y="2774"/>
                  </a:cubicBezTo>
                  <a:cubicBezTo>
                    <a:pt x="100" y="210"/>
                    <a:pt x="100" y="210"/>
                    <a:pt x="100" y="210"/>
                  </a:cubicBezTo>
                  <a:cubicBezTo>
                    <a:pt x="100" y="149"/>
                    <a:pt x="150"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64" name="Rectangle 168">
              <a:extLst>
                <a:ext uri="{FF2B5EF4-FFF2-40B4-BE49-F238E27FC236}">
                  <a16:creationId xmlns:a16="http://schemas.microsoft.com/office/drawing/2014/main" id="{F5DC1335-6DB2-8E07-73DD-A1CAE5C20C1C}"/>
                </a:ext>
              </a:extLst>
            </p:cNvPr>
            <p:cNvSpPr>
              <a:spLocks noChangeArrowheads="1"/>
            </p:cNvSpPr>
            <p:nvPr/>
          </p:nvSpPr>
          <p:spPr bwMode="auto">
            <a:xfrm>
              <a:off x="3032" y="1569"/>
              <a:ext cx="262" cy="27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65" name="Rectangle 169">
              <a:extLst>
                <a:ext uri="{FF2B5EF4-FFF2-40B4-BE49-F238E27FC236}">
                  <a16:creationId xmlns:a16="http://schemas.microsoft.com/office/drawing/2014/main" id="{E9372261-5487-576A-8F72-C06D1E591520}"/>
                </a:ext>
              </a:extLst>
            </p:cNvPr>
            <p:cNvSpPr>
              <a:spLocks noChangeArrowheads="1"/>
            </p:cNvSpPr>
            <p:nvPr/>
          </p:nvSpPr>
          <p:spPr bwMode="auto">
            <a:xfrm>
              <a:off x="4402" y="1569"/>
              <a:ext cx="262" cy="27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66" name="Rectangle 170">
              <a:extLst>
                <a:ext uri="{FF2B5EF4-FFF2-40B4-BE49-F238E27FC236}">
                  <a16:creationId xmlns:a16="http://schemas.microsoft.com/office/drawing/2014/main" id="{B6F538BF-E7C1-D1B7-96BA-849DF581FBE4}"/>
                </a:ext>
              </a:extLst>
            </p:cNvPr>
            <p:cNvSpPr>
              <a:spLocks noChangeArrowheads="1"/>
            </p:cNvSpPr>
            <p:nvPr/>
          </p:nvSpPr>
          <p:spPr bwMode="auto">
            <a:xfrm>
              <a:off x="3430" y="2922"/>
              <a:ext cx="829" cy="27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67" name="Freeform 171">
              <a:extLst>
                <a:ext uri="{FF2B5EF4-FFF2-40B4-BE49-F238E27FC236}">
                  <a16:creationId xmlns:a16="http://schemas.microsoft.com/office/drawing/2014/main" id="{9ED0441F-9C0C-029B-C9D4-A11C07215C16}"/>
                </a:ext>
              </a:extLst>
            </p:cNvPr>
            <p:cNvSpPr>
              <a:spLocks noEditPoints="1"/>
            </p:cNvSpPr>
            <p:nvPr/>
          </p:nvSpPr>
          <p:spPr bwMode="auto">
            <a:xfrm>
              <a:off x="2617" y="1840"/>
              <a:ext cx="2446" cy="1353"/>
            </a:xfrm>
            <a:custGeom>
              <a:avLst/>
              <a:gdLst>
                <a:gd name="T0" fmla="*/ 1600 w 1688"/>
                <a:gd name="T1" fmla="*/ 467 h 934"/>
                <a:gd name="T2" fmla="*/ 1600 w 1688"/>
                <a:gd name="T3" fmla="*/ 373 h 934"/>
                <a:gd name="T4" fmla="*/ 1507 w 1688"/>
                <a:gd name="T5" fmla="*/ 373 h 934"/>
                <a:gd name="T6" fmla="*/ 1507 w 1688"/>
                <a:gd name="T7" fmla="*/ 280 h 934"/>
                <a:gd name="T8" fmla="*/ 1401 w 1688"/>
                <a:gd name="T9" fmla="*/ 280 h 934"/>
                <a:gd name="T10" fmla="*/ 1401 w 1688"/>
                <a:gd name="T11" fmla="*/ 140 h 934"/>
                <a:gd name="T12" fmla="*/ 1401 w 1688"/>
                <a:gd name="T13" fmla="*/ 140 h 934"/>
                <a:gd name="T14" fmla="*/ 1229 w 1688"/>
                <a:gd name="T15" fmla="*/ 140 h 934"/>
                <a:gd name="T16" fmla="*/ 1229 w 1688"/>
                <a:gd name="T17" fmla="*/ 0 h 934"/>
                <a:gd name="T18" fmla="*/ 1042 w 1688"/>
                <a:gd name="T19" fmla="*/ 0 h 934"/>
                <a:gd name="T20" fmla="*/ 1042 w 1688"/>
                <a:gd name="T21" fmla="*/ 140 h 934"/>
                <a:gd name="T22" fmla="*/ 656 w 1688"/>
                <a:gd name="T23" fmla="*/ 140 h 934"/>
                <a:gd name="T24" fmla="*/ 656 w 1688"/>
                <a:gd name="T25" fmla="*/ 0 h 934"/>
                <a:gd name="T26" fmla="*/ 469 w 1688"/>
                <a:gd name="T27" fmla="*/ 0 h 934"/>
                <a:gd name="T28" fmla="*/ 469 w 1688"/>
                <a:gd name="T29" fmla="*/ 140 h 934"/>
                <a:gd name="T30" fmla="*/ 280 w 1688"/>
                <a:gd name="T31" fmla="*/ 140 h 934"/>
                <a:gd name="T32" fmla="*/ 280 w 1688"/>
                <a:gd name="T33" fmla="*/ 140 h 934"/>
                <a:gd name="T34" fmla="*/ 280 w 1688"/>
                <a:gd name="T35" fmla="*/ 140 h 934"/>
                <a:gd name="T36" fmla="*/ 280 w 1688"/>
                <a:gd name="T37" fmla="*/ 280 h 934"/>
                <a:gd name="T38" fmla="*/ 280 w 1688"/>
                <a:gd name="T39" fmla="*/ 280 h 934"/>
                <a:gd name="T40" fmla="*/ 280 w 1688"/>
                <a:gd name="T41" fmla="*/ 280 h 934"/>
                <a:gd name="T42" fmla="*/ 187 w 1688"/>
                <a:gd name="T43" fmla="*/ 280 h 934"/>
                <a:gd name="T44" fmla="*/ 187 w 1688"/>
                <a:gd name="T45" fmla="*/ 374 h 934"/>
                <a:gd name="T46" fmla="*/ 93 w 1688"/>
                <a:gd name="T47" fmla="*/ 374 h 934"/>
                <a:gd name="T48" fmla="*/ 93 w 1688"/>
                <a:gd name="T49" fmla="*/ 467 h 934"/>
                <a:gd name="T50" fmla="*/ 0 w 1688"/>
                <a:gd name="T51" fmla="*/ 467 h 934"/>
                <a:gd name="T52" fmla="*/ 0 w 1688"/>
                <a:gd name="T53" fmla="*/ 750 h 934"/>
                <a:gd name="T54" fmla="*/ 91 w 1688"/>
                <a:gd name="T55" fmla="*/ 841 h 934"/>
                <a:gd name="T56" fmla="*/ 96 w 1688"/>
                <a:gd name="T57" fmla="*/ 841 h 934"/>
                <a:gd name="T58" fmla="*/ 187 w 1688"/>
                <a:gd name="T59" fmla="*/ 750 h 934"/>
                <a:gd name="T60" fmla="*/ 187 w 1688"/>
                <a:gd name="T61" fmla="*/ 561 h 934"/>
                <a:gd name="T62" fmla="*/ 274 w 1688"/>
                <a:gd name="T63" fmla="*/ 561 h 934"/>
                <a:gd name="T64" fmla="*/ 274 w 1688"/>
                <a:gd name="T65" fmla="*/ 619 h 934"/>
                <a:gd name="T66" fmla="*/ 274 w 1688"/>
                <a:gd name="T67" fmla="*/ 934 h 934"/>
                <a:gd name="T68" fmla="*/ 389 w 1688"/>
                <a:gd name="T69" fmla="*/ 934 h 934"/>
                <a:gd name="T70" fmla="*/ 389 w 1688"/>
                <a:gd name="T71" fmla="*/ 747 h 934"/>
                <a:gd name="T72" fmla="*/ 476 w 1688"/>
                <a:gd name="T73" fmla="*/ 747 h 934"/>
                <a:gd name="T74" fmla="*/ 476 w 1688"/>
                <a:gd name="T75" fmla="*/ 654 h 934"/>
                <a:gd name="T76" fmla="*/ 1218 w 1688"/>
                <a:gd name="T77" fmla="*/ 654 h 934"/>
                <a:gd name="T78" fmla="*/ 1218 w 1688"/>
                <a:gd name="T79" fmla="*/ 747 h 934"/>
                <a:gd name="T80" fmla="*/ 1304 w 1688"/>
                <a:gd name="T81" fmla="*/ 747 h 934"/>
                <a:gd name="T82" fmla="*/ 1304 w 1688"/>
                <a:gd name="T83" fmla="*/ 934 h 934"/>
                <a:gd name="T84" fmla="*/ 1420 w 1688"/>
                <a:gd name="T85" fmla="*/ 934 h 934"/>
                <a:gd name="T86" fmla="*/ 1420 w 1688"/>
                <a:gd name="T87" fmla="*/ 560 h 934"/>
                <a:gd name="T88" fmla="*/ 1504 w 1688"/>
                <a:gd name="T89" fmla="*/ 560 h 934"/>
                <a:gd name="T90" fmla="*/ 1507 w 1688"/>
                <a:gd name="T91" fmla="*/ 560 h 934"/>
                <a:gd name="T92" fmla="*/ 1507 w 1688"/>
                <a:gd name="T93" fmla="*/ 750 h 934"/>
                <a:gd name="T94" fmla="*/ 1597 w 1688"/>
                <a:gd name="T95" fmla="*/ 841 h 934"/>
                <a:gd name="T96" fmla="*/ 1688 w 1688"/>
                <a:gd name="T97" fmla="*/ 750 h 934"/>
                <a:gd name="T98" fmla="*/ 1688 w 1688"/>
                <a:gd name="T99" fmla="*/ 467 h 934"/>
                <a:gd name="T100" fmla="*/ 1600 w 1688"/>
                <a:gd name="T101" fmla="*/ 467 h 934"/>
                <a:gd name="T102" fmla="*/ 467 w 1688"/>
                <a:gd name="T103" fmla="*/ 467 h 934"/>
                <a:gd name="T104" fmla="*/ 467 w 1688"/>
                <a:gd name="T105" fmla="*/ 281 h 934"/>
                <a:gd name="T106" fmla="*/ 467 w 1688"/>
                <a:gd name="T107" fmla="*/ 280 h 934"/>
                <a:gd name="T108" fmla="*/ 654 w 1688"/>
                <a:gd name="T109" fmla="*/ 280 h 934"/>
                <a:gd name="T110" fmla="*/ 654 w 1688"/>
                <a:gd name="T111" fmla="*/ 467 h 934"/>
                <a:gd name="T112" fmla="*/ 467 w 1688"/>
                <a:gd name="T113" fmla="*/ 467 h 934"/>
                <a:gd name="T114" fmla="*/ 1230 w 1688"/>
                <a:gd name="T115" fmla="*/ 280 h 934"/>
                <a:gd name="T116" fmla="*/ 1226 w 1688"/>
                <a:gd name="T117" fmla="*/ 280 h 934"/>
                <a:gd name="T118" fmla="*/ 1227 w 1688"/>
                <a:gd name="T119" fmla="*/ 467 h 934"/>
                <a:gd name="T120" fmla="*/ 1039 w 1688"/>
                <a:gd name="T121" fmla="*/ 467 h 934"/>
                <a:gd name="T122" fmla="*/ 1039 w 1688"/>
                <a:gd name="T123" fmla="*/ 280 h 934"/>
                <a:gd name="T124" fmla="*/ 1230 w 1688"/>
                <a:gd name="T125" fmla="*/ 28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8" h="934">
                  <a:moveTo>
                    <a:pt x="1600" y="467"/>
                  </a:moveTo>
                  <a:cubicBezTo>
                    <a:pt x="1600" y="373"/>
                    <a:pt x="1600" y="373"/>
                    <a:pt x="1600" y="373"/>
                  </a:cubicBezTo>
                  <a:cubicBezTo>
                    <a:pt x="1507" y="373"/>
                    <a:pt x="1507" y="373"/>
                    <a:pt x="1507" y="373"/>
                  </a:cubicBezTo>
                  <a:cubicBezTo>
                    <a:pt x="1507" y="280"/>
                    <a:pt x="1507" y="280"/>
                    <a:pt x="1507" y="280"/>
                  </a:cubicBezTo>
                  <a:cubicBezTo>
                    <a:pt x="1401" y="280"/>
                    <a:pt x="1401" y="280"/>
                    <a:pt x="1401" y="280"/>
                  </a:cubicBezTo>
                  <a:cubicBezTo>
                    <a:pt x="1401" y="140"/>
                    <a:pt x="1401" y="140"/>
                    <a:pt x="1401" y="140"/>
                  </a:cubicBezTo>
                  <a:cubicBezTo>
                    <a:pt x="1401" y="140"/>
                    <a:pt x="1401" y="140"/>
                    <a:pt x="1401" y="140"/>
                  </a:cubicBezTo>
                  <a:cubicBezTo>
                    <a:pt x="1229" y="140"/>
                    <a:pt x="1229" y="140"/>
                    <a:pt x="1229" y="140"/>
                  </a:cubicBezTo>
                  <a:cubicBezTo>
                    <a:pt x="1229" y="0"/>
                    <a:pt x="1229" y="0"/>
                    <a:pt x="1229" y="0"/>
                  </a:cubicBezTo>
                  <a:cubicBezTo>
                    <a:pt x="1042" y="0"/>
                    <a:pt x="1042" y="0"/>
                    <a:pt x="1042" y="0"/>
                  </a:cubicBezTo>
                  <a:cubicBezTo>
                    <a:pt x="1042" y="140"/>
                    <a:pt x="1042" y="140"/>
                    <a:pt x="1042" y="140"/>
                  </a:cubicBezTo>
                  <a:cubicBezTo>
                    <a:pt x="656" y="140"/>
                    <a:pt x="656" y="140"/>
                    <a:pt x="656" y="140"/>
                  </a:cubicBezTo>
                  <a:cubicBezTo>
                    <a:pt x="656" y="0"/>
                    <a:pt x="656" y="0"/>
                    <a:pt x="656" y="0"/>
                  </a:cubicBezTo>
                  <a:cubicBezTo>
                    <a:pt x="469" y="0"/>
                    <a:pt x="469" y="0"/>
                    <a:pt x="469" y="0"/>
                  </a:cubicBezTo>
                  <a:cubicBezTo>
                    <a:pt x="469" y="140"/>
                    <a:pt x="469" y="140"/>
                    <a:pt x="469" y="140"/>
                  </a:cubicBezTo>
                  <a:cubicBezTo>
                    <a:pt x="280" y="140"/>
                    <a:pt x="280" y="140"/>
                    <a:pt x="280" y="140"/>
                  </a:cubicBezTo>
                  <a:cubicBezTo>
                    <a:pt x="280" y="140"/>
                    <a:pt x="280" y="140"/>
                    <a:pt x="280" y="140"/>
                  </a:cubicBezTo>
                  <a:cubicBezTo>
                    <a:pt x="280" y="140"/>
                    <a:pt x="280" y="140"/>
                    <a:pt x="280" y="140"/>
                  </a:cubicBezTo>
                  <a:cubicBezTo>
                    <a:pt x="280" y="280"/>
                    <a:pt x="280" y="280"/>
                    <a:pt x="280" y="280"/>
                  </a:cubicBezTo>
                  <a:cubicBezTo>
                    <a:pt x="280" y="280"/>
                    <a:pt x="280" y="280"/>
                    <a:pt x="280" y="280"/>
                  </a:cubicBezTo>
                  <a:cubicBezTo>
                    <a:pt x="280" y="280"/>
                    <a:pt x="280" y="280"/>
                    <a:pt x="280" y="280"/>
                  </a:cubicBezTo>
                  <a:cubicBezTo>
                    <a:pt x="187" y="280"/>
                    <a:pt x="187" y="280"/>
                    <a:pt x="187" y="280"/>
                  </a:cubicBezTo>
                  <a:cubicBezTo>
                    <a:pt x="187" y="374"/>
                    <a:pt x="187" y="374"/>
                    <a:pt x="187" y="374"/>
                  </a:cubicBezTo>
                  <a:cubicBezTo>
                    <a:pt x="93" y="374"/>
                    <a:pt x="93" y="374"/>
                    <a:pt x="93" y="374"/>
                  </a:cubicBezTo>
                  <a:cubicBezTo>
                    <a:pt x="93" y="467"/>
                    <a:pt x="93" y="467"/>
                    <a:pt x="93" y="467"/>
                  </a:cubicBezTo>
                  <a:cubicBezTo>
                    <a:pt x="0" y="467"/>
                    <a:pt x="0" y="467"/>
                    <a:pt x="0" y="467"/>
                  </a:cubicBezTo>
                  <a:cubicBezTo>
                    <a:pt x="0" y="750"/>
                    <a:pt x="0" y="750"/>
                    <a:pt x="0" y="750"/>
                  </a:cubicBezTo>
                  <a:cubicBezTo>
                    <a:pt x="0" y="800"/>
                    <a:pt x="41" y="841"/>
                    <a:pt x="91" y="841"/>
                  </a:cubicBezTo>
                  <a:cubicBezTo>
                    <a:pt x="96" y="841"/>
                    <a:pt x="96" y="841"/>
                    <a:pt x="96" y="841"/>
                  </a:cubicBezTo>
                  <a:cubicBezTo>
                    <a:pt x="146" y="841"/>
                    <a:pt x="187" y="800"/>
                    <a:pt x="187" y="750"/>
                  </a:cubicBezTo>
                  <a:cubicBezTo>
                    <a:pt x="187" y="561"/>
                    <a:pt x="187" y="561"/>
                    <a:pt x="187" y="561"/>
                  </a:cubicBezTo>
                  <a:cubicBezTo>
                    <a:pt x="274" y="561"/>
                    <a:pt x="274" y="561"/>
                    <a:pt x="274" y="561"/>
                  </a:cubicBezTo>
                  <a:cubicBezTo>
                    <a:pt x="274" y="619"/>
                    <a:pt x="274" y="619"/>
                    <a:pt x="274" y="619"/>
                  </a:cubicBezTo>
                  <a:cubicBezTo>
                    <a:pt x="274" y="934"/>
                    <a:pt x="274" y="934"/>
                    <a:pt x="274" y="934"/>
                  </a:cubicBezTo>
                  <a:cubicBezTo>
                    <a:pt x="389" y="934"/>
                    <a:pt x="389" y="934"/>
                    <a:pt x="389" y="934"/>
                  </a:cubicBezTo>
                  <a:cubicBezTo>
                    <a:pt x="389" y="747"/>
                    <a:pt x="389" y="747"/>
                    <a:pt x="389" y="747"/>
                  </a:cubicBezTo>
                  <a:cubicBezTo>
                    <a:pt x="476" y="747"/>
                    <a:pt x="476" y="747"/>
                    <a:pt x="476" y="747"/>
                  </a:cubicBezTo>
                  <a:cubicBezTo>
                    <a:pt x="476" y="654"/>
                    <a:pt x="476" y="654"/>
                    <a:pt x="476" y="654"/>
                  </a:cubicBezTo>
                  <a:cubicBezTo>
                    <a:pt x="1218" y="654"/>
                    <a:pt x="1218" y="654"/>
                    <a:pt x="1218" y="654"/>
                  </a:cubicBezTo>
                  <a:cubicBezTo>
                    <a:pt x="1218" y="747"/>
                    <a:pt x="1218" y="747"/>
                    <a:pt x="1218" y="747"/>
                  </a:cubicBezTo>
                  <a:cubicBezTo>
                    <a:pt x="1304" y="747"/>
                    <a:pt x="1304" y="747"/>
                    <a:pt x="1304" y="747"/>
                  </a:cubicBezTo>
                  <a:cubicBezTo>
                    <a:pt x="1304" y="934"/>
                    <a:pt x="1304" y="934"/>
                    <a:pt x="1304" y="934"/>
                  </a:cubicBezTo>
                  <a:cubicBezTo>
                    <a:pt x="1420" y="934"/>
                    <a:pt x="1420" y="934"/>
                    <a:pt x="1420" y="934"/>
                  </a:cubicBezTo>
                  <a:cubicBezTo>
                    <a:pt x="1420" y="560"/>
                    <a:pt x="1420" y="560"/>
                    <a:pt x="1420" y="560"/>
                  </a:cubicBezTo>
                  <a:cubicBezTo>
                    <a:pt x="1504" y="560"/>
                    <a:pt x="1504" y="560"/>
                    <a:pt x="1504" y="560"/>
                  </a:cubicBezTo>
                  <a:cubicBezTo>
                    <a:pt x="1507" y="560"/>
                    <a:pt x="1507" y="560"/>
                    <a:pt x="1507" y="560"/>
                  </a:cubicBezTo>
                  <a:cubicBezTo>
                    <a:pt x="1507" y="750"/>
                    <a:pt x="1507" y="750"/>
                    <a:pt x="1507" y="750"/>
                  </a:cubicBezTo>
                  <a:cubicBezTo>
                    <a:pt x="1507" y="800"/>
                    <a:pt x="1547" y="841"/>
                    <a:pt x="1597" y="841"/>
                  </a:cubicBezTo>
                  <a:cubicBezTo>
                    <a:pt x="1647" y="841"/>
                    <a:pt x="1688" y="800"/>
                    <a:pt x="1688" y="750"/>
                  </a:cubicBezTo>
                  <a:cubicBezTo>
                    <a:pt x="1688" y="467"/>
                    <a:pt x="1688" y="467"/>
                    <a:pt x="1688" y="467"/>
                  </a:cubicBezTo>
                  <a:lnTo>
                    <a:pt x="1600" y="467"/>
                  </a:lnTo>
                  <a:close/>
                  <a:moveTo>
                    <a:pt x="467" y="467"/>
                  </a:moveTo>
                  <a:cubicBezTo>
                    <a:pt x="467" y="281"/>
                    <a:pt x="467" y="281"/>
                    <a:pt x="467" y="281"/>
                  </a:cubicBezTo>
                  <a:cubicBezTo>
                    <a:pt x="467" y="280"/>
                    <a:pt x="467" y="280"/>
                    <a:pt x="467" y="280"/>
                  </a:cubicBezTo>
                  <a:cubicBezTo>
                    <a:pt x="654" y="280"/>
                    <a:pt x="654" y="280"/>
                    <a:pt x="654" y="280"/>
                  </a:cubicBezTo>
                  <a:cubicBezTo>
                    <a:pt x="654" y="467"/>
                    <a:pt x="654" y="467"/>
                    <a:pt x="654" y="467"/>
                  </a:cubicBezTo>
                  <a:lnTo>
                    <a:pt x="467" y="467"/>
                  </a:lnTo>
                  <a:close/>
                  <a:moveTo>
                    <a:pt x="1230" y="280"/>
                  </a:moveTo>
                  <a:cubicBezTo>
                    <a:pt x="1226" y="280"/>
                    <a:pt x="1226" y="280"/>
                    <a:pt x="1226" y="280"/>
                  </a:cubicBezTo>
                  <a:cubicBezTo>
                    <a:pt x="1227" y="467"/>
                    <a:pt x="1227" y="467"/>
                    <a:pt x="1227" y="467"/>
                  </a:cubicBezTo>
                  <a:cubicBezTo>
                    <a:pt x="1039" y="467"/>
                    <a:pt x="1039" y="467"/>
                    <a:pt x="1039" y="467"/>
                  </a:cubicBezTo>
                  <a:cubicBezTo>
                    <a:pt x="1039" y="280"/>
                    <a:pt x="1039" y="280"/>
                    <a:pt x="1039" y="280"/>
                  </a:cubicBezTo>
                  <a:cubicBezTo>
                    <a:pt x="1230" y="280"/>
                    <a:pt x="1230" y="280"/>
                    <a:pt x="1230" y="2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669" name="Group 174">
            <a:extLst>
              <a:ext uri="{FF2B5EF4-FFF2-40B4-BE49-F238E27FC236}">
                <a16:creationId xmlns:a16="http://schemas.microsoft.com/office/drawing/2014/main" id="{2322AECF-515D-1933-18D5-14BF89EB5804}"/>
              </a:ext>
            </a:extLst>
          </p:cNvPr>
          <p:cNvGrpSpPr>
            <a:grpSpLocks noChangeAspect="1"/>
          </p:cNvGrpSpPr>
          <p:nvPr/>
        </p:nvGrpSpPr>
        <p:grpSpPr bwMode="auto">
          <a:xfrm>
            <a:off x="3988343" y="2485716"/>
            <a:ext cx="297332" cy="200513"/>
            <a:chOff x="640" y="2"/>
            <a:chExt cx="6400" cy="4316"/>
          </a:xfrm>
          <a:solidFill>
            <a:srgbClr val="000000"/>
          </a:solidFill>
        </p:grpSpPr>
        <p:sp>
          <p:nvSpPr>
            <p:cNvPr id="3671" name="Freeform 175">
              <a:extLst>
                <a:ext uri="{FF2B5EF4-FFF2-40B4-BE49-F238E27FC236}">
                  <a16:creationId xmlns:a16="http://schemas.microsoft.com/office/drawing/2014/main" id="{24D9ED49-D3C3-3C3B-6454-48C2F4740326}"/>
                </a:ext>
              </a:extLst>
            </p:cNvPr>
            <p:cNvSpPr>
              <a:spLocks noEditPoints="1"/>
            </p:cNvSpPr>
            <p:nvPr/>
          </p:nvSpPr>
          <p:spPr bwMode="auto">
            <a:xfrm>
              <a:off x="640" y="2"/>
              <a:ext cx="6400" cy="4316"/>
            </a:xfrm>
            <a:custGeom>
              <a:avLst/>
              <a:gdLst>
                <a:gd name="T0" fmla="*/ 3277 w 3452"/>
                <a:gd name="T1" fmla="*/ 1298 h 2326"/>
                <a:gd name="T2" fmla="*/ 3092 w 3452"/>
                <a:gd name="T3" fmla="*/ 1113 h 2326"/>
                <a:gd name="T4" fmla="*/ 2883 w 3452"/>
                <a:gd name="T5" fmla="*/ 927 h 2326"/>
                <a:gd name="T6" fmla="*/ 2833 w 3452"/>
                <a:gd name="T7" fmla="*/ 649 h 2326"/>
                <a:gd name="T8" fmla="*/ 2856 w 3452"/>
                <a:gd name="T9" fmla="*/ 471 h 2326"/>
                <a:gd name="T10" fmla="*/ 2906 w 3452"/>
                <a:gd name="T11" fmla="*/ 50 h 2326"/>
                <a:gd name="T12" fmla="*/ 2856 w 3452"/>
                <a:gd name="T13" fmla="*/ 0 h 2326"/>
                <a:gd name="T14" fmla="*/ 2447 w 3452"/>
                <a:gd name="T15" fmla="*/ 371 h 2326"/>
                <a:gd name="T16" fmla="*/ 2069 w 3452"/>
                <a:gd name="T17" fmla="*/ 649 h 2326"/>
                <a:gd name="T18" fmla="*/ 1388 w 3452"/>
                <a:gd name="T19" fmla="*/ 386 h 2326"/>
                <a:gd name="T20" fmla="*/ 1027 w 3452"/>
                <a:gd name="T21" fmla="*/ 50 h 2326"/>
                <a:gd name="T22" fmla="*/ 977 w 3452"/>
                <a:gd name="T23" fmla="*/ 0 h 2326"/>
                <a:gd name="T24" fmla="*/ 569 w 3452"/>
                <a:gd name="T25" fmla="*/ 421 h 2326"/>
                <a:gd name="T26" fmla="*/ 932 w 3452"/>
                <a:gd name="T27" fmla="*/ 471 h 2326"/>
                <a:gd name="T28" fmla="*/ 557 w 3452"/>
                <a:gd name="T29" fmla="*/ 699 h 2326"/>
                <a:gd name="T30" fmla="*/ 371 w 3452"/>
                <a:gd name="T31" fmla="*/ 978 h 2326"/>
                <a:gd name="T32" fmla="*/ 186 w 3452"/>
                <a:gd name="T33" fmla="*/ 1163 h 2326"/>
                <a:gd name="T34" fmla="*/ 0 w 3452"/>
                <a:gd name="T35" fmla="*/ 1349 h 2326"/>
                <a:gd name="T36" fmla="*/ 230 w 3452"/>
                <a:gd name="T37" fmla="*/ 2141 h 2326"/>
                <a:gd name="T38" fmla="*/ 404 w 3452"/>
                <a:gd name="T39" fmla="*/ 2073 h 2326"/>
                <a:gd name="T40" fmla="*/ 543 w 3452"/>
                <a:gd name="T41" fmla="*/ 1584 h 2326"/>
                <a:gd name="T42" fmla="*/ 943 w 3452"/>
                <a:gd name="T43" fmla="*/ 2326 h 2326"/>
                <a:gd name="T44" fmla="*/ 993 w 3452"/>
                <a:gd name="T45" fmla="*/ 2025 h 2326"/>
                <a:gd name="T46" fmla="*/ 2520 w 3452"/>
                <a:gd name="T47" fmla="*/ 2326 h 2326"/>
                <a:gd name="T48" fmla="*/ 2920 w 3452"/>
                <a:gd name="T49" fmla="*/ 2276 h 2326"/>
                <a:gd name="T50" fmla="*/ 2992 w 3452"/>
                <a:gd name="T51" fmla="*/ 1910 h 2326"/>
                <a:gd name="T52" fmla="*/ 3452 w 3452"/>
                <a:gd name="T53" fmla="*/ 1910 h 2326"/>
                <a:gd name="T54" fmla="*/ 2806 w 3452"/>
                <a:gd name="T55" fmla="*/ 371 h 2326"/>
                <a:gd name="T56" fmla="*/ 2806 w 3452"/>
                <a:gd name="T57" fmla="*/ 100 h 2326"/>
                <a:gd name="T58" fmla="*/ 928 w 3452"/>
                <a:gd name="T59" fmla="*/ 100 h 2326"/>
                <a:gd name="T60" fmla="*/ 993 w 3452"/>
                <a:gd name="T61" fmla="*/ 1925 h 2326"/>
                <a:gd name="T62" fmla="*/ 2470 w 3452"/>
                <a:gd name="T63" fmla="*/ 1905 h 2326"/>
                <a:gd name="T64" fmla="*/ 993 w 3452"/>
                <a:gd name="T65" fmla="*/ 1925 h 2326"/>
                <a:gd name="T66" fmla="*/ 3092 w 3452"/>
                <a:gd name="T67" fmla="*/ 1910 h 2326"/>
                <a:gd name="T68" fmla="*/ 2869 w 3452"/>
                <a:gd name="T69" fmla="*/ 1484 h 2326"/>
                <a:gd name="T70" fmla="*/ 2570 w 3452"/>
                <a:gd name="T71" fmla="*/ 2226 h 2326"/>
                <a:gd name="T72" fmla="*/ 2570 w 3452"/>
                <a:gd name="T73" fmla="*/ 1719 h 2326"/>
                <a:gd name="T74" fmla="*/ 908 w 3452"/>
                <a:gd name="T75" fmla="*/ 1684 h 2326"/>
                <a:gd name="T76" fmla="*/ 893 w 3452"/>
                <a:gd name="T77" fmla="*/ 1975 h 2326"/>
                <a:gd name="T78" fmla="*/ 644 w 3452"/>
                <a:gd name="T79" fmla="*/ 2226 h 2326"/>
                <a:gd name="T80" fmla="*/ 593 w 3452"/>
                <a:gd name="T81" fmla="*/ 1484 h 2326"/>
                <a:gd name="T82" fmla="*/ 371 w 3452"/>
                <a:gd name="T83" fmla="*/ 1911 h 2326"/>
                <a:gd name="T84" fmla="*/ 230 w 3452"/>
                <a:gd name="T85" fmla="*/ 2041 h 2326"/>
                <a:gd name="T86" fmla="*/ 100 w 3452"/>
                <a:gd name="T87" fmla="*/ 1911 h 2326"/>
                <a:gd name="T88" fmla="*/ 286 w 3452"/>
                <a:gd name="T89" fmla="*/ 1349 h 2326"/>
                <a:gd name="T90" fmla="*/ 471 w 3452"/>
                <a:gd name="T91" fmla="*/ 1163 h 2326"/>
                <a:gd name="T92" fmla="*/ 657 w 3452"/>
                <a:gd name="T93" fmla="*/ 978 h 2326"/>
                <a:gd name="T94" fmla="*/ 982 w 3452"/>
                <a:gd name="T95" fmla="*/ 749 h 2326"/>
                <a:gd name="T96" fmla="*/ 1303 w 3452"/>
                <a:gd name="T97" fmla="*/ 471 h 2326"/>
                <a:gd name="T98" fmla="*/ 2119 w 3452"/>
                <a:gd name="T99" fmla="*/ 749 h 2326"/>
                <a:gd name="T100" fmla="*/ 2439 w 3452"/>
                <a:gd name="T101" fmla="*/ 471 h 2326"/>
                <a:gd name="T102" fmla="*/ 2783 w 3452"/>
                <a:gd name="T103" fmla="*/ 749 h 2326"/>
                <a:gd name="T104" fmla="*/ 2992 w 3452"/>
                <a:gd name="T105" fmla="*/ 1027 h 2326"/>
                <a:gd name="T106" fmla="*/ 3177 w 3452"/>
                <a:gd name="T107" fmla="*/ 1213 h 2326"/>
                <a:gd name="T108" fmla="*/ 3352 w 3452"/>
                <a:gd name="T109" fmla="*/ 1398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52" h="2326">
                  <a:moveTo>
                    <a:pt x="3452" y="1348"/>
                  </a:moveTo>
                  <a:cubicBezTo>
                    <a:pt x="3452" y="1321"/>
                    <a:pt x="3429" y="1298"/>
                    <a:pt x="3402" y="1298"/>
                  </a:cubicBezTo>
                  <a:cubicBezTo>
                    <a:pt x="3277" y="1298"/>
                    <a:pt x="3277" y="1298"/>
                    <a:pt x="3277" y="1298"/>
                  </a:cubicBezTo>
                  <a:cubicBezTo>
                    <a:pt x="3277" y="1163"/>
                    <a:pt x="3277" y="1163"/>
                    <a:pt x="3277" y="1163"/>
                  </a:cubicBezTo>
                  <a:cubicBezTo>
                    <a:pt x="3277" y="1135"/>
                    <a:pt x="3255" y="1113"/>
                    <a:pt x="3227" y="1113"/>
                  </a:cubicBezTo>
                  <a:cubicBezTo>
                    <a:pt x="3092" y="1113"/>
                    <a:pt x="3092" y="1113"/>
                    <a:pt x="3092" y="1113"/>
                  </a:cubicBezTo>
                  <a:cubicBezTo>
                    <a:pt x="3092" y="977"/>
                    <a:pt x="3092" y="977"/>
                    <a:pt x="3092" y="977"/>
                  </a:cubicBezTo>
                  <a:cubicBezTo>
                    <a:pt x="3092" y="950"/>
                    <a:pt x="3069" y="927"/>
                    <a:pt x="3042" y="927"/>
                  </a:cubicBezTo>
                  <a:cubicBezTo>
                    <a:pt x="2883" y="927"/>
                    <a:pt x="2883" y="927"/>
                    <a:pt x="2883" y="927"/>
                  </a:cubicBezTo>
                  <a:cubicBezTo>
                    <a:pt x="2883" y="699"/>
                    <a:pt x="2883" y="699"/>
                    <a:pt x="2883" y="699"/>
                  </a:cubicBezTo>
                  <a:cubicBezTo>
                    <a:pt x="2883" y="685"/>
                    <a:pt x="2877" y="673"/>
                    <a:pt x="2868" y="663"/>
                  </a:cubicBezTo>
                  <a:cubicBezTo>
                    <a:pt x="2859" y="654"/>
                    <a:pt x="2846" y="649"/>
                    <a:pt x="2833" y="649"/>
                  </a:cubicBezTo>
                  <a:cubicBezTo>
                    <a:pt x="2540" y="649"/>
                    <a:pt x="2540" y="649"/>
                    <a:pt x="2540" y="649"/>
                  </a:cubicBezTo>
                  <a:cubicBezTo>
                    <a:pt x="2539" y="471"/>
                    <a:pt x="2539" y="471"/>
                    <a:pt x="2539" y="471"/>
                  </a:cubicBezTo>
                  <a:cubicBezTo>
                    <a:pt x="2856" y="471"/>
                    <a:pt x="2856" y="471"/>
                    <a:pt x="2856" y="471"/>
                  </a:cubicBezTo>
                  <a:cubicBezTo>
                    <a:pt x="2869" y="471"/>
                    <a:pt x="2882" y="465"/>
                    <a:pt x="2891" y="456"/>
                  </a:cubicBezTo>
                  <a:cubicBezTo>
                    <a:pt x="2901" y="447"/>
                    <a:pt x="2906" y="434"/>
                    <a:pt x="2906" y="421"/>
                  </a:cubicBezTo>
                  <a:cubicBezTo>
                    <a:pt x="2906" y="50"/>
                    <a:pt x="2906" y="50"/>
                    <a:pt x="2906" y="50"/>
                  </a:cubicBezTo>
                  <a:cubicBezTo>
                    <a:pt x="2906" y="36"/>
                    <a:pt x="2900" y="24"/>
                    <a:pt x="2891" y="14"/>
                  </a:cubicBezTo>
                  <a:cubicBezTo>
                    <a:pt x="2882" y="5"/>
                    <a:pt x="2869" y="0"/>
                    <a:pt x="2856" y="0"/>
                  </a:cubicBezTo>
                  <a:cubicBezTo>
                    <a:pt x="2856" y="0"/>
                    <a:pt x="2856" y="0"/>
                    <a:pt x="2856" y="0"/>
                  </a:cubicBezTo>
                  <a:cubicBezTo>
                    <a:pt x="2497" y="0"/>
                    <a:pt x="2497" y="0"/>
                    <a:pt x="2497" y="0"/>
                  </a:cubicBezTo>
                  <a:cubicBezTo>
                    <a:pt x="2469" y="0"/>
                    <a:pt x="2447" y="22"/>
                    <a:pt x="2447" y="50"/>
                  </a:cubicBezTo>
                  <a:cubicBezTo>
                    <a:pt x="2447" y="371"/>
                    <a:pt x="2447" y="371"/>
                    <a:pt x="2447" y="371"/>
                  </a:cubicBezTo>
                  <a:cubicBezTo>
                    <a:pt x="2118" y="371"/>
                    <a:pt x="2118" y="371"/>
                    <a:pt x="2118" y="371"/>
                  </a:cubicBezTo>
                  <a:cubicBezTo>
                    <a:pt x="2091" y="371"/>
                    <a:pt x="2068" y="393"/>
                    <a:pt x="2068" y="421"/>
                  </a:cubicBezTo>
                  <a:cubicBezTo>
                    <a:pt x="2069" y="649"/>
                    <a:pt x="2069" y="649"/>
                    <a:pt x="2069" y="649"/>
                  </a:cubicBezTo>
                  <a:cubicBezTo>
                    <a:pt x="1403" y="649"/>
                    <a:pt x="1403" y="649"/>
                    <a:pt x="1403" y="649"/>
                  </a:cubicBezTo>
                  <a:cubicBezTo>
                    <a:pt x="1403" y="421"/>
                    <a:pt x="1403" y="421"/>
                    <a:pt x="1403" y="421"/>
                  </a:cubicBezTo>
                  <a:cubicBezTo>
                    <a:pt x="1403" y="408"/>
                    <a:pt x="1398" y="395"/>
                    <a:pt x="1388" y="386"/>
                  </a:cubicBezTo>
                  <a:cubicBezTo>
                    <a:pt x="1379" y="376"/>
                    <a:pt x="1366" y="371"/>
                    <a:pt x="1353" y="371"/>
                  </a:cubicBezTo>
                  <a:cubicBezTo>
                    <a:pt x="1028" y="371"/>
                    <a:pt x="1028" y="371"/>
                    <a:pt x="1028" y="371"/>
                  </a:cubicBezTo>
                  <a:cubicBezTo>
                    <a:pt x="1027" y="50"/>
                    <a:pt x="1027" y="50"/>
                    <a:pt x="1027" y="50"/>
                  </a:cubicBezTo>
                  <a:cubicBezTo>
                    <a:pt x="1027" y="37"/>
                    <a:pt x="1022" y="24"/>
                    <a:pt x="1013" y="15"/>
                  </a:cubicBezTo>
                  <a:cubicBezTo>
                    <a:pt x="1003" y="5"/>
                    <a:pt x="991" y="0"/>
                    <a:pt x="977" y="0"/>
                  </a:cubicBezTo>
                  <a:cubicBezTo>
                    <a:pt x="977" y="0"/>
                    <a:pt x="977" y="0"/>
                    <a:pt x="977" y="0"/>
                  </a:cubicBezTo>
                  <a:cubicBezTo>
                    <a:pt x="619" y="0"/>
                    <a:pt x="619" y="0"/>
                    <a:pt x="619" y="0"/>
                  </a:cubicBezTo>
                  <a:cubicBezTo>
                    <a:pt x="591" y="0"/>
                    <a:pt x="569" y="23"/>
                    <a:pt x="569" y="50"/>
                  </a:cubicBezTo>
                  <a:cubicBezTo>
                    <a:pt x="569" y="421"/>
                    <a:pt x="569" y="421"/>
                    <a:pt x="569" y="421"/>
                  </a:cubicBezTo>
                  <a:cubicBezTo>
                    <a:pt x="569" y="449"/>
                    <a:pt x="591" y="471"/>
                    <a:pt x="619" y="471"/>
                  </a:cubicBezTo>
                  <a:cubicBezTo>
                    <a:pt x="619" y="471"/>
                    <a:pt x="619" y="471"/>
                    <a:pt x="619" y="471"/>
                  </a:cubicBezTo>
                  <a:cubicBezTo>
                    <a:pt x="932" y="471"/>
                    <a:pt x="932" y="471"/>
                    <a:pt x="932" y="471"/>
                  </a:cubicBezTo>
                  <a:cubicBezTo>
                    <a:pt x="932" y="649"/>
                    <a:pt x="932" y="649"/>
                    <a:pt x="932" y="649"/>
                  </a:cubicBezTo>
                  <a:cubicBezTo>
                    <a:pt x="607" y="649"/>
                    <a:pt x="607" y="649"/>
                    <a:pt x="607" y="649"/>
                  </a:cubicBezTo>
                  <a:cubicBezTo>
                    <a:pt x="579" y="649"/>
                    <a:pt x="557" y="672"/>
                    <a:pt x="557" y="699"/>
                  </a:cubicBezTo>
                  <a:cubicBezTo>
                    <a:pt x="557" y="928"/>
                    <a:pt x="557" y="928"/>
                    <a:pt x="557" y="928"/>
                  </a:cubicBezTo>
                  <a:cubicBezTo>
                    <a:pt x="421" y="928"/>
                    <a:pt x="421" y="928"/>
                    <a:pt x="421" y="928"/>
                  </a:cubicBezTo>
                  <a:cubicBezTo>
                    <a:pt x="394" y="928"/>
                    <a:pt x="371" y="950"/>
                    <a:pt x="371" y="978"/>
                  </a:cubicBezTo>
                  <a:cubicBezTo>
                    <a:pt x="371" y="1113"/>
                    <a:pt x="371" y="1113"/>
                    <a:pt x="371" y="1113"/>
                  </a:cubicBezTo>
                  <a:cubicBezTo>
                    <a:pt x="236" y="1113"/>
                    <a:pt x="236" y="1113"/>
                    <a:pt x="236" y="1113"/>
                  </a:cubicBezTo>
                  <a:cubicBezTo>
                    <a:pt x="208" y="1113"/>
                    <a:pt x="186" y="1136"/>
                    <a:pt x="186" y="1163"/>
                  </a:cubicBezTo>
                  <a:cubicBezTo>
                    <a:pt x="186" y="1299"/>
                    <a:pt x="186" y="1299"/>
                    <a:pt x="186" y="1299"/>
                  </a:cubicBezTo>
                  <a:cubicBezTo>
                    <a:pt x="50" y="1299"/>
                    <a:pt x="50" y="1299"/>
                    <a:pt x="50" y="1299"/>
                  </a:cubicBezTo>
                  <a:cubicBezTo>
                    <a:pt x="23" y="1299"/>
                    <a:pt x="0" y="1321"/>
                    <a:pt x="0" y="1349"/>
                  </a:cubicBezTo>
                  <a:cubicBezTo>
                    <a:pt x="0" y="1911"/>
                    <a:pt x="0" y="1911"/>
                    <a:pt x="0" y="1911"/>
                  </a:cubicBezTo>
                  <a:cubicBezTo>
                    <a:pt x="0" y="1972"/>
                    <a:pt x="24" y="2030"/>
                    <a:pt x="68" y="2074"/>
                  </a:cubicBezTo>
                  <a:cubicBezTo>
                    <a:pt x="111" y="2117"/>
                    <a:pt x="169" y="2141"/>
                    <a:pt x="230" y="2141"/>
                  </a:cubicBezTo>
                  <a:cubicBezTo>
                    <a:pt x="230" y="2141"/>
                    <a:pt x="230" y="2141"/>
                    <a:pt x="230" y="2141"/>
                  </a:cubicBezTo>
                  <a:cubicBezTo>
                    <a:pt x="241" y="2141"/>
                    <a:pt x="241" y="2141"/>
                    <a:pt x="241" y="2141"/>
                  </a:cubicBezTo>
                  <a:cubicBezTo>
                    <a:pt x="303" y="2141"/>
                    <a:pt x="361" y="2117"/>
                    <a:pt x="404" y="2073"/>
                  </a:cubicBezTo>
                  <a:cubicBezTo>
                    <a:pt x="448" y="2030"/>
                    <a:pt x="471" y="1972"/>
                    <a:pt x="471" y="1911"/>
                  </a:cubicBezTo>
                  <a:cubicBezTo>
                    <a:pt x="471" y="1584"/>
                    <a:pt x="471" y="1584"/>
                    <a:pt x="471" y="1584"/>
                  </a:cubicBezTo>
                  <a:cubicBezTo>
                    <a:pt x="543" y="1584"/>
                    <a:pt x="543" y="1584"/>
                    <a:pt x="543" y="1584"/>
                  </a:cubicBezTo>
                  <a:cubicBezTo>
                    <a:pt x="544" y="2276"/>
                    <a:pt x="544" y="2276"/>
                    <a:pt x="544" y="2276"/>
                  </a:cubicBezTo>
                  <a:cubicBezTo>
                    <a:pt x="544" y="2304"/>
                    <a:pt x="566" y="2326"/>
                    <a:pt x="594" y="2326"/>
                  </a:cubicBezTo>
                  <a:cubicBezTo>
                    <a:pt x="943" y="2326"/>
                    <a:pt x="943" y="2326"/>
                    <a:pt x="943" y="2326"/>
                  </a:cubicBezTo>
                  <a:cubicBezTo>
                    <a:pt x="956" y="2326"/>
                    <a:pt x="969" y="2321"/>
                    <a:pt x="978" y="2312"/>
                  </a:cubicBezTo>
                  <a:cubicBezTo>
                    <a:pt x="988" y="2302"/>
                    <a:pt x="993" y="2289"/>
                    <a:pt x="993" y="2276"/>
                  </a:cubicBezTo>
                  <a:cubicBezTo>
                    <a:pt x="993" y="2025"/>
                    <a:pt x="993" y="2025"/>
                    <a:pt x="993" y="2025"/>
                  </a:cubicBezTo>
                  <a:cubicBezTo>
                    <a:pt x="2470" y="2025"/>
                    <a:pt x="2470" y="2025"/>
                    <a:pt x="2470" y="2025"/>
                  </a:cubicBezTo>
                  <a:cubicBezTo>
                    <a:pt x="2470" y="2276"/>
                    <a:pt x="2470" y="2276"/>
                    <a:pt x="2470" y="2276"/>
                  </a:cubicBezTo>
                  <a:cubicBezTo>
                    <a:pt x="2470" y="2303"/>
                    <a:pt x="2493" y="2326"/>
                    <a:pt x="2520" y="2326"/>
                  </a:cubicBezTo>
                  <a:cubicBezTo>
                    <a:pt x="2870" y="2326"/>
                    <a:pt x="2870" y="2326"/>
                    <a:pt x="2870" y="2326"/>
                  </a:cubicBezTo>
                  <a:cubicBezTo>
                    <a:pt x="2883" y="2326"/>
                    <a:pt x="2896" y="2321"/>
                    <a:pt x="2905" y="2311"/>
                  </a:cubicBezTo>
                  <a:cubicBezTo>
                    <a:pt x="2914" y="2302"/>
                    <a:pt x="2920" y="2289"/>
                    <a:pt x="2920" y="2276"/>
                  </a:cubicBezTo>
                  <a:cubicBezTo>
                    <a:pt x="2919" y="1584"/>
                    <a:pt x="2919" y="1584"/>
                    <a:pt x="2919" y="1584"/>
                  </a:cubicBezTo>
                  <a:cubicBezTo>
                    <a:pt x="2992" y="1584"/>
                    <a:pt x="2992" y="1584"/>
                    <a:pt x="2992" y="1584"/>
                  </a:cubicBezTo>
                  <a:cubicBezTo>
                    <a:pt x="2992" y="1910"/>
                    <a:pt x="2992" y="1910"/>
                    <a:pt x="2992" y="1910"/>
                  </a:cubicBezTo>
                  <a:cubicBezTo>
                    <a:pt x="2992" y="2037"/>
                    <a:pt x="3095" y="2140"/>
                    <a:pt x="3222" y="2140"/>
                  </a:cubicBezTo>
                  <a:cubicBezTo>
                    <a:pt x="3222" y="2140"/>
                    <a:pt x="3222" y="2140"/>
                    <a:pt x="3222" y="2140"/>
                  </a:cubicBezTo>
                  <a:cubicBezTo>
                    <a:pt x="3349" y="2140"/>
                    <a:pt x="3452" y="2037"/>
                    <a:pt x="3452" y="1910"/>
                  </a:cubicBezTo>
                  <a:lnTo>
                    <a:pt x="3452" y="1348"/>
                  </a:lnTo>
                  <a:close/>
                  <a:moveTo>
                    <a:pt x="2806" y="100"/>
                  </a:moveTo>
                  <a:cubicBezTo>
                    <a:pt x="2806" y="371"/>
                    <a:pt x="2806" y="371"/>
                    <a:pt x="2806" y="371"/>
                  </a:cubicBezTo>
                  <a:cubicBezTo>
                    <a:pt x="2547" y="371"/>
                    <a:pt x="2547" y="371"/>
                    <a:pt x="2547" y="371"/>
                  </a:cubicBezTo>
                  <a:cubicBezTo>
                    <a:pt x="2547" y="100"/>
                    <a:pt x="2547" y="100"/>
                    <a:pt x="2547" y="100"/>
                  </a:cubicBezTo>
                  <a:lnTo>
                    <a:pt x="2806" y="100"/>
                  </a:lnTo>
                  <a:close/>
                  <a:moveTo>
                    <a:pt x="669" y="371"/>
                  </a:moveTo>
                  <a:cubicBezTo>
                    <a:pt x="669" y="100"/>
                    <a:pt x="669" y="100"/>
                    <a:pt x="669" y="100"/>
                  </a:cubicBezTo>
                  <a:cubicBezTo>
                    <a:pt x="928" y="100"/>
                    <a:pt x="928" y="100"/>
                    <a:pt x="928" y="100"/>
                  </a:cubicBezTo>
                  <a:cubicBezTo>
                    <a:pt x="928" y="371"/>
                    <a:pt x="928" y="371"/>
                    <a:pt x="928" y="371"/>
                  </a:cubicBezTo>
                  <a:lnTo>
                    <a:pt x="669" y="371"/>
                  </a:lnTo>
                  <a:close/>
                  <a:moveTo>
                    <a:pt x="993" y="1925"/>
                  </a:moveTo>
                  <a:cubicBezTo>
                    <a:pt x="993" y="1770"/>
                    <a:pt x="993" y="1770"/>
                    <a:pt x="993" y="1770"/>
                  </a:cubicBezTo>
                  <a:cubicBezTo>
                    <a:pt x="2470" y="1769"/>
                    <a:pt x="2470" y="1769"/>
                    <a:pt x="2470" y="1769"/>
                  </a:cubicBezTo>
                  <a:cubicBezTo>
                    <a:pt x="2470" y="1905"/>
                    <a:pt x="2470" y="1905"/>
                    <a:pt x="2470" y="1905"/>
                  </a:cubicBezTo>
                  <a:cubicBezTo>
                    <a:pt x="2470" y="1905"/>
                    <a:pt x="2470" y="1905"/>
                    <a:pt x="2470" y="1905"/>
                  </a:cubicBezTo>
                  <a:cubicBezTo>
                    <a:pt x="2470" y="1925"/>
                    <a:pt x="2470" y="1925"/>
                    <a:pt x="2470" y="1925"/>
                  </a:cubicBezTo>
                  <a:lnTo>
                    <a:pt x="993" y="1925"/>
                  </a:lnTo>
                  <a:close/>
                  <a:moveTo>
                    <a:pt x="3222" y="2040"/>
                  </a:moveTo>
                  <a:cubicBezTo>
                    <a:pt x="3222" y="2040"/>
                    <a:pt x="3222" y="2040"/>
                    <a:pt x="3222" y="2040"/>
                  </a:cubicBezTo>
                  <a:cubicBezTo>
                    <a:pt x="3150" y="2040"/>
                    <a:pt x="3092" y="1982"/>
                    <a:pt x="3092" y="1910"/>
                  </a:cubicBezTo>
                  <a:cubicBezTo>
                    <a:pt x="3092" y="1534"/>
                    <a:pt x="3092" y="1534"/>
                    <a:pt x="3092" y="1534"/>
                  </a:cubicBezTo>
                  <a:cubicBezTo>
                    <a:pt x="3092" y="1506"/>
                    <a:pt x="3069" y="1484"/>
                    <a:pt x="3042" y="1484"/>
                  </a:cubicBezTo>
                  <a:cubicBezTo>
                    <a:pt x="2869" y="1484"/>
                    <a:pt x="2869" y="1484"/>
                    <a:pt x="2869" y="1484"/>
                  </a:cubicBezTo>
                  <a:cubicBezTo>
                    <a:pt x="2842" y="1484"/>
                    <a:pt x="2819" y="1506"/>
                    <a:pt x="2819" y="1534"/>
                  </a:cubicBezTo>
                  <a:cubicBezTo>
                    <a:pt x="2820" y="2226"/>
                    <a:pt x="2820" y="2226"/>
                    <a:pt x="2820" y="2226"/>
                  </a:cubicBezTo>
                  <a:cubicBezTo>
                    <a:pt x="2570" y="2226"/>
                    <a:pt x="2570" y="2226"/>
                    <a:pt x="2570" y="2226"/>
                  </a:cubicBezTo>
                  <a:cubicBezTo>
                    <a:pt x="2570" y="1905"/>
                    <a:pt x="2570" y="1905"/>
                    <a:pt x="2570" y="1905"/>
                  </a:cubicBezTo>
                  <a:cubicBezTo>
                    <a:pt x="2570" y="1905"/>
                    <a:pt x="2570" y="1905"/>
                    <a:pt x="2570" y="1905"/>
                  </a:cubicBezTo>
                  <a:cubicBezTo>
                    <a:pt x="2570" y="1719"/>
                    <a:pt x="2570" y="1719"/>
                    <a:pt x="2570" y="1719"/>
                  </a:cubicBezTo>
                  <a:cubicBezTo>
                    <a:pt x="2570" y="1692"/>
                    <a:pt x="2548" y="1669"/>
                    <a:pt x="2520" y="1669"/>
                  </a:cubicBezTo>
                  <a:cubicBezTo>
                    <a:pt x="943" y="1670"/>
                    <a:pt x="943" y="1670"/>
                    <a:pt x="943" y="1670"/>
                  </a:cubicBezTo>
                  <a:cubicBezTo>
                    <a:pt x="930" y="1670"/>
                    <a:pt x="917" y="1675"/>
                    <a:pt x="908" y="1684"/>
                  </a:cubicBezTo>
                  <a:cubicBezTo>
                    <a:pt x="898" y="1694"/>
                    <a:pt x="893" y="1706"/>
                    <a:pt x="893" y="1720"/>
                  </a:cubicBezTo>
                  <a:cubicBezTo>
                    <a:pt x="893" y="1975"/>
                    <a:pt x="893" y="1975"/>
                    <a:pt x="893" y="1975"/>
                  </a:cubicBezTo>
                  <a:cubicBezTo>
                    <a:pt x="893" y="1975"/>
                    <a:pt x="893" y="1975"/>
                    <a:pt x="893" y="1975"/>
                  </a:cubicBezTo>
                  <a:cubicBezTo>
                    <a:pt x="893" y="1975"/>
                    <a:pt x="893" y="1975"/>
                    <a:pt x="893" y="1975"/>
                  </a:cubicBezTo>
                  <a:cubicBezTo>
                    <a:pt x="893" y="2226"/>
                    <a:pt x="893" y="2226"/>
                    <a:pt x="893" y="2226"/>
                  </a:cubicBezTo>
                  <a:cubicBezTo>
                    <a:pt x="644" y="2226"/>
                    <a:pt x="644" y="2226"/>
                    <a:pt x="644" y="2226"/>
                  </a:cubicBezTo>
                  <a:cubicBezTo>
                    <a:pt x="643" y="1534"/>
                    <a:pt x="643" y="1534"/>
                    <a:pt x="643" y="1534"/>
                  </a:cubicBezTo>
                  <a:cubicBezTo>
                    <a:pt x="643" y="1521"/>
                    <a:pt x="638" y="1508"/>
                    <a:pt x="629" y="1499"/>
                  </a:cubicBezTo>
                  <a:cubicBezTo>
                    <a:pt x="619" y="1490"/>
                    <a:pt x="607" y="1484"/>
                    <a:pt x="593" y="1484"/>
                  </a:cubicBezTo>
                  <a:cubicBezTo>
                    <a:pt x="421" y="1484"/>
                    <a:pt x="421" y="1484"/>
                    <a:pt x="421" y="1484"/>
                  </a:cubicBezTo>
                  <a:cubicBezTo>
                    <a:pt x="394" y="1484"/>
                    <a:pt x="371" y="1507"/>
                    <a:pt x="371" y="1534"/>
                  </a:cubicBezTo>
                  <a:cubicBezTo>
                    <a:pt x="371" y="1911"/>
                    <a:pt x="371" y="1911"/>
                    <a:pt x="371" y="1911"/>
                  </a:cubicBezTo>
                  <a:cubicBezTo>
                    <a:pt x="371" y="1946"/>
                    <a:pt x="358" y="1978"/>
                    <a:pt x="333" y="2003"/>
                  </a:cubicBezTo>
                  <a:cubicBezTo>
                    <a:pt x="309" y="2027"/>
                    <a:pt x="276" y="2041"/>
                    <a:pt x="241" y="2041"/>
                  </a:cubicBezTo>
                  <a:cubicBezTo>
                    <a:pt x="230" y="2041"/>
                    <a:pt x="230" y="2041"/>
                    <a:pt x="230" y="2041"/>
                  </a:cubicBezTo>
                  <a:cubicBezTo>
                    <a:pt x="230" y="2041"/>
                    <a:pt x="230" y="2041"/>
                    <a:pt x="230" y="2041"/>
                  </a:cubicBezTo>
                  <a:cubicBezTo>
                    <a:pt x="196" y="2041"/>
                    <a:pt x="163" y="2027"/>
                    <a:pt x="139" y="2003"/>
                  </a:cubicBezTo>
                  <a:cubicBezTo>
                    <a:pt x="114" y="1978"/>
                    <a:pt x="100" y="1946"/>
                    <a:pt x="100" y="1911"/>
                  </a:cubicBezTo>
                  <a:cubicBezTo>
                    <a:pt x="100" y="1399"/>
                    <a:pt x="100" y="1399"/>
                    <a:pt x="100" y="1399"/>
                  </a:cubicBezTo>
                  <a:cubicBezTo>
                    <a:pt x="236" y="1399"/>
                    <a:pt x="236" y="1399"/>
                    <a:pt x="236" y="1399"/>
                  </a:cubicBezTo>
                  <a:cubicBezTo>
                    <a:pt x="263" y="1399"/>
                    <a:pt x="286" y="1376"/>
                    <a:pt x="286" y="1349"/>
                  </a:cubicBezTo>
                  <a:cubicBezTo>
                    <a:pt x="286" y="1213"/>
                    <a:pt x="286" y="1213"/>
                    <a:pt x="286" y="1213"/>
                  </a:cubicBezTo>
                  <a:cubicBezTo>
                    <a:pt x="421" y="1213"/>
                    <a:pt x="421" y="1213"/>
                    <a:pt x="421" y="1213"/>
                  </a:cubicBezTo>
                  <a:cubicBezTo>
                    <a:pt x="449" y="1213"/>
                    <a:pt x="471" y="1191"/>
                    <a:pt x="471" y="1163"/>
                  </a:cubicBezTo>
                  <a:cubicBezTo>
                    <a:pt x="471" y="1028"/>
                    <a:pt x="471" y="1028"/>
                    <a:pt x="471" y="1028"/>
                  </a:cubicBezTo>
                  <a:cubicBezTo>
                    <a:pt x="607" y="1028"/>
                    <a:pt x="607" y="1028"/>
                    <a:pt x="607" y="1028"/>
                  </a:cubicBezTo>
                  <a:cubicBezTo>
                    <a:pt x="634" y="1028"/>
                    <a:pt x="657" y="1005"/>
                    <a:pt x="657" y="978"/>
                  </a:cubicBezTo>
                  <a:cubicBezTo>
                    <a:pt x="657" y="977"/>
                    <a:pt x="657" y="977"/>
                    <a:pt x="657" y="976"/>
                  </a:cubicBezTo>
                  <a:cubicBezTo>
                    <a:pt x="657" y="749"/>
                    <a:pt x="657" y="749"/>
                    <a:pt x="657" y="749"/>
                  </a:cubicBezTo>
                  <a:cubicBezTo>
                    <a:pt x="982" y="749"/>
                    <a:pt x="982" y="749"/>
                    <a:pt x="982" y="749"/>
                  </a:cubicBezTo>
                  <a:cubicBezTo>
                    <a:pt x="1010" y="749"/>
                    <a:pt x="1032" y="727"/>
                    <a:pt x="1032" y="699"/>
                  </a:cubicBezTo>
                  <a:cubicBezTo>
                    <a:pt x="1032" y="471"/>
                    <a:pt x="1032" y="471"/>
                    <a:pt x="1032" y="471"/>
                  </a:cubicBezTo>
                  <a:cubicBezTo>
                    <a:pt x="1303" y="471"/>
                    <a:pt x="1303" y="471"/>
                    <a:pt x="1303" y="471"/>
                  </a:cubicBezTo>
                  <a:cubicBezTo>
                    <a:pt x="1303" y="699"/>
                    <a:pt x="1303" y="699"/>
                    <a:pt x="1303" y="699"/>
                  </a:cubicBezTo>
                  <a:cubicBezTo>
                    <a:pt x="1303" y="727"/>
                    <a:pt x="1326" y="749"/>
                    <a:pt x="1353" y="749"/>
                  </a:cubicBezTo>
                  <a:cubicBezTo>
                    <a:pt x="2119" y="749"/>
                    <a:pt x="2119" y="749"/>
                    <a:pt x="2119" y="749"/>
                  </a:cubicBezTo>
                  <a:cubicBezTo>
                    <a:pt x="2146" y="749"/>
                    <a:pt x="2169" y="726"/>
                    <a:pt x="2169" y="699"/>
                  </a:cubicBezTo>
                  <a:cubicBezTo>
                    <a:pt x="2168" y="471"/>
                    <a:pt x="2168" y="471"/>
                    <a:pt x="2168" y="471"/>
                  </a:cubicBezTo>
                  <a:cubicBezTo>
                    <a:pt x="2439" y="471"/>
                    <a:pt x="2439" y="471"/>
                    <a:pt x="2439" y="471"/>
                  </a:cubicBezTo>
                  <a:cubicBezTo>
                    <a:pt x="2440" y="699"/>
                    <a:pt x="2440" y="699"/>
                    <a:pt x="2440" y="699"/>
                  </a:cubicBezTo>
                  <a:cubicBezTo>
                    <a:pt x="2440" y="726"/>
                    <a:pt x="2462" y="749"/>
                    <a:pt x="2490" y="749"/>
                  </a:cubicBezTo>
                  <a:cubicBezTo>
                    <a:pt x="2783" y="749"/>
                    <a:pt x="2783" y="749"/>
                    <a:pt x="2783" y="749"/>
                  </a:cubicBezTo>
                  <a:cubicBezTo>
                    <a:pt x="2783" y="977"/>
                    <a:pt x="2783" y="977"/>
                    <a:pt x="2783" y="977"/>
                  </a:cubicBezTo>
                  <a:cubicBezTo>
                    <a:pt x="2783" y="1005"/>
                    <a:pt x="2805" y="1027"/>
                    <a:pt x="2833" y="1027"/>
                  </a:cubicBezTo>
                  <a:cubicBezTo>
                    <a:pt x="2992" y="1027"/>
                    <a:pt x="2992" y="1027"/>
                    <a:pt x="2992" y="1027"/>
                  </a:cubicBezTo>
                  <a:cubicBezTo>
                    <a:pt x="2992" y="1163"/>
                    <a:pt x="2992" y="1163"/>
                    <a:pt x="2992" y="1163"/>
                  </a:cubicBezTo>
                  <a:cubicBezTo>
                    <a:pt x="2992" y="1190"/>
                    <a:pt x="3014" y="1213"/>
                    <a:pt x="3042" y="1213"/>
                  </a:cubicBezTo>
                  <a:cubicBezTo>
                    <a:pt x="3177" y="1213"/>
                    <a:pt x="3177" y="1213"/>
                    <a:pt x="3177" y="1213"/>
                  </a:cubicBezTo>
                  <a:cubicBezTo>
                    <a:pt x="3177" y="1348"/>
                    <a:pt x="3177" y="1348"/>
                    <a:pt x="3177" y="1348"/>
                  </a:cubicBezTo>
                  <a:cubicBezTo>
                    <a:pt x="3177" y="1376"/>
                    <a:pt x="3199" y="1398"/>
                    <a:pt x="3227" y="1398"/>
                  </a:cubicBezTo>
                  <a:cubicBezTo>
                    <a:pt x="3352" y="1398"/>
                    <a:pt x="3352" y="1398"/>
                    <a:pt x="3352" y="1398"/>
                  </a:cubicBezTo>
                  <a:cubicBezTo>
                    <a:pt x="3352" y="1910"/>
                    <a:pt x="3352" y="1910"/>
                    <a:pt x="3352" y="1910"/>
                  </a:cubicBezTo>
                  <a:cubicBezTo>
                    <a:pt x="3352" y="1982"/>
                    <a:pt x="3293" y="2040"/>
                    <a:pt x="3222" y="20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72" name="Freeform 176">
              <a:extLst>
                <a:ext uri="{FF2B5EF4-FFF2-40B4-BE49-F238E27FC236}">
                  <a16:creationId xmlns:a16="http://schemas.microsoft.com/office/drawing/2014/main" id="{AB0AE12B-3DB5-48A6-9818-201208CC6DE5}"/>
                </a:ext>
              </a:extLst>
            </p:cNvPr>
            <p:cNvSpPr>
              <a:spLocks noEditPoints="1"/>
            </p:cNvSpPr>
            <p:nvPr/>
          </p:nvSpPr>
          <p:spPr bwMode="auto">
            <a:xfrm>
              <a:off x="2361" y="1724"/>
              <a:ext cx="873" cy="874"/>
            </a:xfrm>
            <a:custGeom>
              <a:avLst/>
              <a:gdLst>
                <a:gd name="T0" fmla="*/ 421 w 471"/>
                <a:gd name="T1" fmla="*/ 0 h 471"/>
                <a:gd name="T2" fmla="*/ 50 w 471"/>
                <a:gd name="T3" fmla="*/ 0 h 471"/>
                <a:gd name="T4" fmla="*/ 0 w 471"/>
                <a:gd name="T5" fmla="*/ 50 h 471"/>
                <a:gd name="T6" fmla="*/ 0 w 471"/>
                <a:gd name="T7" fmla="*/ 421 h 471"/>
                <a:gd name="T8" fmla="*/ 50 w 471"/>
                <a:gd name="T9" fmla="*/ 471 h 471"/>
                <a:gd name="T10" fmla="*/ 421 w 471"/>
                <a:gd name="T11" fmla="*/ 471 h 471"/>
                <a:gd name="T12" fmla="*/ 456 w 471"/>
                <a:gd name="T13" fmla="*/ 456 h 471"/>
                <a:gd name="T14" fmla="*/ 471 w 471"/>
                <a:gd name="T15" fmla="*/ 421 h 471"/>
                <a:gd name="T16" fmla="*/ 471 w 471"/>
                <a:gd name="T17" fmla="*/ 50 h 471"/>
                <a:gd name="T18" fmla="*/ 421 w 471"/>
                <a:gd name="T19" fmla="*/ 0 h 471"/>
                <a:gd name="T20" fmla="*/ 100 w 471"/>
                <a:gd name="T21" fmla="*/ 371 h 471"/>
                <a:gd name="T22" fmla="*/ 100 w 471"/>
                <a:gd name="T23" fmla="*/ 100 h 471"/>
                <a:gd name="T24" fmla="*/ 371 w 471"/>
                <a:gd name="T25" fmla="*/ 100 h 471"/>
                <a:gd name="T26" fmla="*/ 371 w 471"/>
                <a:gd name="T27" fmla="*/ 371 h 471"/>
                <a:gd name="T28" fmla="*/ 100 w 471"/>
                <a:gd name="T29" fmla="*/ 3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1" h="471">
                  <a:moveTo>
                    <a:pt x="421" y="0"/>
                  </a:moveTo>
                  <a:cubicBezTo>
                    <a:pt x="50" y="0"/>
                    <a:pt x="50" y="0"/>
                    <a:pt x="50" y="0"/>
                  </a:cubicBezTo>
                  <a:cubicBezTo>
                    <a:pt x="22" y="0"/>
                    <a:pt x="0" y="22"/>
                    <a:pt x="0" y="50"/>
                  </a:cubicBezTo>
                  <a:cubicBezTo>
                    <a:pt x="0" y="421"/>
                    <a:pt x="0" y="421"/>
                    <a:pt x="0" y="421"/>
                  </a:cubicBezTo>
                  <a:cubicBezTo>
                    <a:pt x="0" y="448"/>
                    <a:pt x="22" y="471"/>
                    <a:pt x="50" y="471"/>
                  </a:cubicBezTo>
                  <a:cubicBezTo>
                    <a:pt x="421" y="471"/>
                    <a:pt x="421" y="471"/>
                    <a:pt x="421" y="471"/>
                  </a:cubicBezTo>
                  <a:cubicBezTo>
                    <a:pt x="434" y="471"/>
                    <a:pt x="447" y="465"/>
                    <a:pt x="456" y="456"/>
                  </a:cubicBezTo>
                  <a:cubicBezTo>
                    <a:pt x="466" y="447"/>
                    <a:pt x="471" y="434"/>
                    <a:pt x="471" y="421"/>
                  </a:cubicBezTo>
                  <a:cubicBezTo>
                    <a:pt x="471" y="50"/>
                    <a:pt x="471" y="50"/>
                    <a:pt x="471" y="50"/>
                  </a:cubicBezTo>
                  <a:cubicBezTo>
                    <a:pt x="471" y="22"/>
                    <a:pt x="448" y="0"/>
                    <a:pt x="421" y="0"/>
                  </a:cubicBezTo>
                  <a:close/>
                  <a:moveTo>
                    <a:pt x="100" y="371"/>
                  </a:moveTo>
                  <a:cubicBezTo>
                    <a:pt x="100" y="100"/>
                    <a:pt x="100" y="100"/>
                    <a:pt x="100" y="100"/>
                  </a:cubicBezTo>
                  <a:cubicBezTo>
                    <a:pt x="371" y="100"/>
                    <a:pt x="371" y="100"/>
                    <a:pt x="371" y="100"/>
                  </a:cubicBezTo>
                  <a:cubicBezTo>
                    <a:pt x="371" y="371"/>
                    <a:pt x="371" y="371"/>
                    <a:pt x="371" y="371"/>
                  </a:cubicBezTo>
                  <a:lnTo>
                    <a:pt x="100" y="37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73" name="Freeform 177">
              <a:extLst>
                <a:ext uri="{FF2B5EF4-FFF2-40B4-BE49-F238E27FC236}">
                  <a16:creationId xmlns:a16="http://schemas.microsoft.com/office/drawing/2014/main" id="{38D76611-49BA-9E44-736F-12EDBD63CBE3}"/>
                </a:ext>
              </a:extLst>
            </p:cNvPr>
            <p:cNvSpPr>
              <a:spLocks noEditPoints="1"/>
            </p:cNvSpPr>
            <p:nvPr/>
          </p:nvSpPr>
          <p:spPr bwMode="auto">
            <a:xfrm>
              <a:off x="4467" y="1722"/>
              <a:ext cx="873" cy="874"/>
            </a:xfrm>
            <a:custGeom>
              <a:avLst/>
              <a:gdLst>
                <a:gd name="T0" fmla="*/ 421 w 471"/>
                <a:gd name="T1" fmla="*/ 0 h 471"/>
                <a:gd name="T2" fmla="*/ 50 w 471"/>
                <a:gd name="T3" fmla="*/ 0 h 471"/>
                <a:gd name="T4" fmla="*/ 15 w 471"/>
                <a:gd name="T5" fmla="*/ 15 h 471"/>
                <a:gd name="T6" fmla="*/ 0 w 471"/>
                <a:gd name="T7" fmla="*/ 50 h 471"/>
                <a:gd name="T8" fmla="*/ 0 w 471"/>
                <a:gd name="T9" fmla="*/ 421 h 471"/>
                <a:gd name="T10" fmla="*/ 50 w 471"/>
                <a:gd name="T11" fmla="*/ 471 h 471"/>
                <a:gd name="T12" fmla="*/ 421 w 471"/>
                <a:gd name="T13" fmla="*/ 471 h 471"/>
                <a:gd name="T14" fmla="*/ 471 w 471"/>
                <a:gd name="T15" fmla="*/ 421 h 471"/>
                <a:gd name="T16" fmla="*/ 471 w 471"/>
                <a:gd name="T17" fmla="*/ 50 h 471"/>
                <a:gd name="T18" fmla="*/ 421 w 471"/>
                <a:gd name="T19" fmla="*/ 0 h 471"/>
                <a:gd name="T20" fmla="*/ 100 w 471"/>
                <a:gd name="T21" fmla="*/ 371 h 471"/>
                <a:gd name="T22" fmla="*/ 100 w 471"/>
                <a:gd name="T23" fmla="*/ 100 h 471"/>
                <a:gd name="T24" fmla="*/ 371 w 471"/>
                <a:gd name="T25" fmla="*/ 100 h 471"/>
                <a:gd name="T26" fmla="*/ 371 w 471"/>
                <a:gd name="T27" fmla="*/ 371 h 471"/>
                <a:gd name="T28" fmla="*/ 100 w 471"/>
                <a:gd name="T29" fmla="*/ 3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1" h="471">
                  <a:moveTo>
                    <a:pt x="421" y="0"/>
                  </a:moveTo>
                  <a:cubicBezTo>
                    <a:pt x="50" y="0"/>
                    <a:pt x="50" y="0"/>
                    <a:pt x="50" y="0"/>
                  </a:cubicBezTo>
                  <a:cubicBezTo>
                    <a:pt x="37" y="0"/>
                    <a:pt x="24" y="6"/>
                    <a:pt x="15" y="15"/>
                  </a:cubicBezTo>
                  <a:cubicBezTo>
                    <a:pt x="5" y="24"/>
                    <a:pt x="0" y="37"/>
                    <a:pt x="0" y="50"/>
                  </a:cubicBezTo>
                  <a:cubicBezTo>
                    <a:pt x="0" y="421"/>
                    <a:pt x="0" y="421"/>
                    <a:pt x="0" y="421"/>
                  </a:cubicBezTo>
                  <a:cubicBezTo>
                    <a:pt x="0" y="449"/>
                    <a:pt x="22" y="471"/>
                    <a:pt x="50" y="471"/>
                  </a:cubicBezTo>
                  <a:cubicBezTo>
                    <a:pt x="421" y="471"/>
                    <a:pt x="421" y="471"/>
                    <a:pt x="421" y="471"/>
                  </a:cubicBezTo>
                  <a:cubicBezTo>
                    <a:pt x="449" y="471"/>
                    <a:pt x="471" y="449"/>
                    <a:pt x="471" y="421"/>
                  </a:cubicBezTo>
                  <a:cubicBezTo>
                    <a:pt x="471" y="50"/>
                    <a:pt x="471" y="50"/>
                    <a:pt x="471" y="50"/>
                  </a:cubicBezTo>
                  <a:cubicBezTo>
                    <a:pt x="471" y="23"/>
                    <a:pt x="449" y="0"/>
                    <a:pt x="421" y="0"/>
                  </a:cubicBezTo>
                  <a:close/>
                  <a:moveTo>
                    <a:pt x="100" y="371"/>
                  </a:moveTo>
                  <a:cubicBezTo>
                    <a:pt x="100" y="100"/>
                    <a:pt x="100" y="100"/>
                    <a:pt x="100" y="100"/>
                  </a:cubicBezTo>
                  <a:cubicBezTo>
                    <a:pt x="371" y="100"/>
                    <a:pt x="371" y="100"/>
                    <a:pt x="371" y="100"/>
                  </a:cubicBezTo>
                  <a:cubicBezTo>
                    <a:pt x="371" y="371"/>
                    <a:pt x="371" y="371"/>
                    <a:pt x="371" y="371"/>
                  </a:cubicBezTo>
                  <a:lnTo>
                    <a:pt x="100" y="37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74" name="Freeform 178">
              <a:extLst>
                <a:ext uri="{FF2B5EF4-FFF2-40B4-BE49-F238E27FC236}">
                  <a16:creationId xmlns:a16="http://schemas.microsoft.com/office/drawing/2014/main" id="{46771B3A-2D51-BB1A-8120-5648B46515CF}"/>
                </a:ext>
              </a:extLst>
            </p:cNvPr>
            <p:cNvSpPr>
              <a:spLocks/>
            </p:cNvSpPr>
            <p:nvPr/>
          </p:nvSpPr>
          <p:spPr bwMode="auto">
            <a:xfrm>
              <a:off x="2767" y="4133"/>
              <a:ext cx="2146" cy="185"/>
            </a:xfrm>
            <a:custGeom>
              <a:avLst/>
              <a:gdLst>
                <a:gd name="T0" fmla="*/ 1108 w 1158"/>
                <a:gd name="T1" fmla="*/ 0 h 100"/>
                <a:gd name="T2" fmla="*/ 50 w 1158"/>
                <a:gd name="T3" fmla="*/ 0 h 100"/>
                <a:gd name="T4" fmla="*/ 0 w 1158"/>
                <a:gd name="T5" fmla="*/ 50 h 100"/>
                <a:gd name="T6" fmla="*/ 50 w 1158"/>
                <a:gd name="T7" fmla="*/ 100 h 100"/>
                <a:gd name="T8" fmla="*/ 1108 w 1158"/>
                <a:gd name="T9" fmla="*/ 100 h 100"/>
                <a:gd name="T10" fmla="*/ 1158 w 1158"/>
                <a:gd name="T11" fmla="*/ 50 h 100"/>
                <a:gd name="T12" fmla="*/ 1108 w 115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8" h="100">
                  <a:moveTo>
                    <a:pt x="1108" y="0"/>
                  </a:moveTo>
                  <a:cubicBezTo>
                    <a:pt x="50" y="0"/>
                    <a:pt x="50" y="0"/>
                    <a:pt x="50" y="0"/>
                  </a:cubicBezTo>
                  <a:cubicBezTo>
                    <a:pt x="22" y="0"/>
                    <a:pt x="0" y="23"/>
                    <a:pt x="0" y="50"/>
                  </a:cubicBezTo>
                  <a:cubicBezTo>
                    <a:pt x="0" y="78"/>
                    <a:pt x="22" y="100"/>
                    <a:pt x="50" y="100"/>
                  </a:cubicBezTo>
                  <a:cubicBezTo>
                    <a:pt x="1108" y="100"/>
                    <a:pt x="1108" y="100"/>
                    <a:pt x="1108" y="100"/>
                  </a:cubicBezTo>
                  <a:cubicBezTo>
                    <a:pt x="1136" y="100"/>
                    <a:pt x="1158" y="78"/>
                    <a:pt x="1158" y="50"/>
                  </a:cubicBezTo>
                  <a:cubicBezTo>
                    <a:pt x="1158" y="23"/>
                    <a:pt x="1136" y="0"/>
                    <a:pt x="110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676" name="Group 181">
            <a:extLst>
              <a:ext uri="{FF2B5EF4-FFF2-40B4-BE49-F238E27FC236}">
                <a16:creationId xmlns:a16="http://schemas.microsoft.com/office/drawing/2014/main" id="{77E32C89-19AF-ADBF-C079-A6CEC63BC331}"/>
              </a:ext>
            </a:extLst>
          </p:cNvPr>
          <p:cNvGrpSpPr>
            <a:grpSpLocks noChangeAspect="1"/>
          </p:cNvGrpSpPr>
          <p:nvPr/>
        </p:nvGrpSpPr>
        <p:grpSpPr bwMode="auto">
          <a:xfrm>
            <a:off x="4849944" y="2467498"/>
            <a:ext cx="253460" cy="236948"/>
            <a:chOff x="1530" y="2"/>
            <a:chExt cx="4620" cy="4319"/>
          </a:xfrm>
          <a:solidFill>
            <a:srgbClr val="000000"/>
          </a:solidFill>
        </p:grpSpPr>
        <p:sp>
          <p:nvSpPr>
            <p:cNvPr id="3678" name="Rectangle 182">
              <a:extLst>
                <a:ext uri="{FF2B5EF4-FFF2-40B4-BE49-F238E27FC236}">
                  <a16:creationId xmlns:a16="http://schemas.microsoft.com/office/drawing/2014/main" id="{9BD61702-051B-019C-9292-B5B879A7C1EC}"/>
                </a:ext>
              </a:extLst>
            </p:cNvPr>
            <p:cNvSpPr>
              <a:spLocks noChangeArrowheads="1"/>
            </p:cNvSpPr>
            <p:nvPr/>
          </p:nvSpPr>
          <p:spPr bwMode="auto">
            <a:xfrm>
              <a:off x="3022" y="2"/>
              <a:ext cx="265" cy="27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80" name="Rectangle 183">
              <a:extLst>
                <a:ext uri="{FF2B5EF4-FFF2-40B4-BE49-F238E27FC236}">
                  <a16:creationId xmlns:a16="http://schemas.microsoft.com/office/drawing/2014/main" id="{B1227B76-5B56-76F6-AE38-C606EC297F4C}"/>
                </a:ext>
              </a:extLst>
            </p:cNvPr>
            <p:cNvSpPr>
              <a:spLocks noChangeArrowheads="1"/>
            </p:cNvSpPr>
            <p:nvPr/>
          </p:nvSpPr>
          <p:spPr bwMode="auto">
            <a:xfrm>
              <a:off x="4409" y="2"/>
              <a:ext cx="265" cy="27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81" name="Rectangle 184">
              <a:extLst>
                <a:ext uri="{FF2B5EF4-FFF2-40B4-BE49-F238E27FC236}">
                  <a16:creationId xmlns:a16="http://schemas.microsoft.com/office/drawing/2014/main" id="{EB896E35-9ADB-1B80-D24B-A09AB49CAE62}"/>
                </a:ext>
              </a:extLst>
            </p:cNvPr>
            <p:cNvSpPr>
              <a:spLocks noChangeArrowheads="1"/>
            </p:cNvSpPr>
            <p:nvPr/>
          </p:nvSpPr>
          <p:spPr bwMode="auto">
            <a:xfrm>
              <a:off x="3425" y="1371"/>
              <a:ext cx="839" cy="27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82" name="Freeform 185">
              <a:extLst>
                <a:ext uri="{FF2B5EF4-FFF2-40B4-BE49-F238E27FC236}">
                  <a16:creationId xmlns:a16="http://schemas.microsoft.com/office/drawing/2014/main" id="{D283B57A-5D96-8B02-D7D0-DCA3F451A509}"/>
                </a:ext>
              </a:extLst>
            </p:cNvPr>
            <p:cNvSpPr>
              <a:spLocks noEditPoints="1"/>
            </p:cNvSpPr>
            <p:nvPr/>
          </p:nvSpPr>
          <p:spPr bwMode="auto">
            <a:xfrm>
              <a:off x="2603" y="276"/>
              <a:ext cx="2474" cy="1369"/>
            </a:xfrm>
            <a:custGeom>
              <a:avLst/>
              <a:gdLst>
                <a:gd name="T0" fmla="*/ 91 w 1688"/>
                <a:gd name="T1" fmla="*/ 841 h 934"/>
                <a:gd name="T2" fmla="*/ 187 w 1688"/>
                <a:gd name="T3" fmla="*/ 750 h 934"/>
                <a:gd name="T4" fmla="*/ 274 w 1688"/>
                <a:gd name="T5" fmla="*/ 561 h 934"/>
                <a:gd name="T6" fmla="*/ 274 w 1688"/>
                <a:gd name="T7" fmla="*/ 934 h 934"/>
                <a:gd name="T8" fmla="*/ 389 w 1688"/>
                <a:gd name="T9" fmla="*/ 747 h 934"/>
                <a:gd name="T10" fmla="*/ 476 w 1688"/>
                <a:gd name="T11" fmla="*/ 654 h 934"/>
                <a:gd name="T12" fmla="*/ 1218 w 1688"/>
                <a:gd name="T13" fmla="*/ 747 h 934"/>
                <a:gd name="T14" fmla="*/ 1304 w 1688"/>
                <a:gd name="T15" fmla="*/ 934 h 934"/>
                <a:gd name="T16" fmla="*/ 1420 w 1688"/>
                <a:gd name="T17" fmla="*/ 560 h 934"/>
                <a:gd name="T18" fmla="*/ 1507 w 1688"/>
                <a:gd name="T19" fmla="*/ 560 h 934"/>
                <a:gd name="T20" fmla="*/ 1597 w 1688"/>
                <a:gd name="T21" fmla="*/ 841 h 934"/>
                <a:gd name="T22" fmla="*/ 1688 w 1688"/>
                <a:gd name="T23" fmla="*/ 467 h 934"/>
                <a:gd name="T24" fmla="*/ 1600 w 1688"/>
                <a:gd name="T25" fmla="*/ 373 h 934"/>
                <a:gd name="T26" fmla="*/ 1507 w 1688"/>
                <a:gd name="T27" fmla="*/ 280 h 934"/>
                <a:gd name="T28" fmla="*/ 1401 w 1688"/>
                <a:gd name="T29" fmla="*/ 140 h 934"/>
                <a:gd name="T30" fmla="*/ 1229 w 1688"/>
                <a:gd name="T31" fmla="*/ 140 h 934"/>
                <a:gd name="T32" fmla="*/ 1042 w 1688"/>
                <a:gd name="T33" fmla="*/ 0 h 934"/>
                <a:gd name="T34" fmla="*/ 656 w 1688"/>
                <a:gd name="T35" fmla="*/ 140 h 934"/>
                <a:gd name="T36" fmla="*/ 469 w 1688"/>
                <a:gd name="T37" fmla="*/ 0 h 934"/>
                <a:gd name="T38" fmla="*/ 280 w 1688"/>
                <a:gd name="T39" fmla="*/ 140 h 934"/>
                <a:gd name="T40" fmla="*/ 280 w 1688"/>
                <a:gd name="T41" fmla="*/ 140 h 934"/>
                <a:gd name="T42" fmla="*/ 280 w 1688"/>
                <a:gd name="T43" fmla="*/ 280 h 934"/>
                <a:gd name="T44" fmla="*/ 187 w 1688"/>
                <a:gd name="T45" fmla="*/ 280 h 934"/>
                <a:gd name="T46" fmla="*/ 93 w 1688"/>
                <a:gd name="T47" fmla="*/ 374 h 934"/>
                <a:gd name="T48" fmla="*/ 0 w 1688"/>
                <a:gd name="T49" fmla="*/ 467 h 934"/>
                <a:gd name="T50" fmla="*/ 1230 w 1688"/>
                <a:gd name="T51" fmla="*/ 280 h 934"/>
                <a:gd name="T52" fmla="*/ 1226 w 1688"/>
                <a:gd name="T53" fmla="*/ 280 h 934"/>
                <a:gd name="T54" fmla="*/ 1039 w 1688"/>
                <a:gd name="T55" fmla="*/ 467 h 934"/>
                <a:gd name="T56" fmla="*/ 1230 w 1688"/>
                <a:gd name="T57" fmla="*/ 280 h 934"/>
                <a:gd name="T58" fmla="*/ 654 w 1688"/>
                <a:gd name="T59" fmla="*/ 280 h 934"/>
                <a:gd name="T60" fmla="*/ 467 w 1688"/>
                <a:gd name="T61" fmla="*/ 467 h 934"/>
                <a:gd name="T62" fmla="*/ 467 w 1688"/>
                <a:gd name="T63" fmla="*/ 28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8" h="934">
                  <a:moveTo>
                    <a:pt x="0" y="750"/>
                  </a:moveTo>
                  <a:cubicBezTo>
                    <a:pt x="0" y="800"/>
                    <a:pt x="41" y="841"/>
                    <a:pt x="91" y="841"/>
                  </a:cubicBezTo>
                  <a:cubicBezTo>
                    <a:pt x="96" y="841"/>
                    <a:pt x="96" y="841"/>
                    <a:pt x="96" y="841"/>
                  </a:cubicBezTo>
                  <a:cubicBezTo>
                    <a:pt x="146" y="841"/>
                    <a:pt x="187" y="800"/>
                    <a:pt x="187" y="750"/>
                  </a:cubicBezTo>
                  <a:cubicBezTo>
                    <a:pt x="187" y="561"/>
                    <a:pt x="187" y="561"/>
                    <a:pt x="187" y="561"/>
                  </a:cubicBezTo>
                  <a:cubicBezTo>
                    <a:pt x="274" y="561"/>
                    <a:pt x="274" y="561"/>
                    <a:pt x="274" y="561"/>
                  </a:cubicBezTo>
                  <a:cubicBezTo>
                    <a:pt x="274" y="619"/>
                    <a:pt x="274" y="619"/>
                    <a:pt x="274" y="619"/>
                  </a:cubicBezTo>
                  <a:cubicBezTo>
                    <a:pt x="274" y="934"/>
                    <a:pt x="274" y="934"/>
                    <a:pt x="274" y="934"/>
                  </a:cubicBezTo>
                  <a:cubicBezTo>
                    <a:pt x="389" y="934"/>
                    <a:pt x="389" y="934"/>
                    <a:pt x="389" y="934"/>
                  </a:cubicBezTo>
                  <a:cubicBezTo>
                    <a:pt x="389" y="747"/>
                    <a:pt x="389" y="747"/>
                    <a:pt x="389" y="747"/>
                  </a:cubicBezTo>
                  <a:cubicBezTo>
                    <a:pt x="476" y="747"/>
                    <a:pt x="476" y="747"/>
                    <a:pt x="476" y="747"/>
                  </a:cubicBezTo>
                  <a:cubicBezTo>
                    <a:pt x="476" y="654"/>
                    <a:pt x="476" y="654"/>
                    <a:pt x="476" y="654"/>
                  </a:cubicBezTo>
                  <a:cubicBezTo>
                    <a:pt x="1218" y="654"/>
                    <a:pt x="1218" y="654"/>
                    <a:pt x="1218" y="654"/>
                  </a:cubicBezTo>
                  <a:cubicBezTo>
                    <a:pt x="1218" y="747"/>
                    <a:pt x="1218" y="747"/>
                    <a:pt x="1218" y="747"/>
                  </a:cubicBezTo>
                  <a:cubicBezTo>
                    <a:pt x="1304" y="747"/>
                    <a:pt x="1304" y="747"/>
                    <a:pt x="1304" y="747"/>
                  </a:cubicBezTo>
                  <a:cubicBezTo>
                    <a:pt x="1304" y="934"/>
                    <a:pt x="1304" y="934"/>
                    <a:pt x="1304" y="934"/>
                  </a:cubicBezTo>
                  <a:cubicBezTo>
                    <a:pt x="1420" y="934"/>
                    <a:pt x="1420" y="934"/>
                    <a:pt x="1420" y="934"/>
                  </a:cubicBezTo>
                  <a:cubicBezTo>
                    <a:pt x="1420" y="560"/>
                    <a:pt x="1420" y="560"/>
                    <a:pt x="1420" y="560"/>
                  </a:cubicBezTo>
                  <a:cubicBezTo>
                    <a:pt x="1504" y="560"/>
                    <a:pt x="1504" y="560"/>
                    <a:pt x="1504" y="560"/>
                  </a:cubicBezTo>
                  <a:cubicBezTo>
                    <a:pt x="1507" y="560"/>
                    <a:pt x="1507" y="560"/>
                    <a:pt x="1507" y="560"/>
                  </a:cubicBezTo>
                  <a:cubicBezTo>
                    <a:pt x="1507" y="750"/>
                    <a:pt x="1507" y="750"/>
                    <a:pt x="1507" y="750"/>
                  </a:cubicBezTo>
                  <a:cubicBezTo>
                    <a:pt x="1507" y="800"/>
                    <a:pt x="1547" y="841"/>
                    <a:pt x="1597" y="841"/>
                  </a:cubicBezTo>
                  <a:cubicBezTo>
                    <a:pt x="1647" y="841"/>
                    <a:pt x="1688" y="800"/>
                    <a:pt x="1688" y="750"/>
                  </a:cubicBezTo>
                  <a:cubicBezTo>
                    <a:pt x="1688" y="467"/>
                    <a:pt x="1688" y="467"/>
                    <a:pt x="1688" y="467"/>
                  </a:cubicBezTo>
                  <a:cubicBezTo>
                    <a:pt x="1600" y="467"/>
                    <a:pt x="1600" y="467"/>
                    <a:pt x="1600" y="467"/>
                  </a:cubicBezTo>
                  <a:cubicBezTo>
                    <a:pt x="1600" y="373"/>
                    <a:pt x="1600" y="373"/>
                    <a:pt x="1600" y="373"/>
                  </a:cubicBezTo>
                  <a:cubicBezTo>
                    <a:pt x="1507" y="373"/>
                    <a:pt x="1507" y="373"/>
                    <a:pt x="1507" y="373"/>
                  </a:cubicBezTo>
                  <a:cubicBezTo>
                    <a:pt x="1507" y="280"/>
                    <a:pt x="1507" y="280"/>
                    <a:pt x="1507" y="280"/>
                  </a:cubicBezTo>
                  <a:cubicBezTo>
                    <a:pt x="1401" y="280"/>
                    <a:pt x="1401" y="280"/>
                    <a:pt x="1401" y="280"/>
                  </a:cubicBezTo>
                  <a:cubicBezTo>
                    <a:pt x="1401" y="140"/>
                    <a:pt x="1401" y="140"/>
                    <a:pt x="1401" y="140"/>
                  </a:cubicBezTo>
                  <a:cubicBezTo>
                    <a:pt x="1401" y="140"/>
                    <a:pt x="1401" y="140"/>
                    <a:pt x="1401" y="140"/>
                  </a:cubicBezTo>
                  <a:cubicBezTo>
                    <a:pt x="1229" y="140"/>
                    <a:pt x="1229" y="140"/>
                    <a:pt x="1229" y="140"/>
                  </a:cubicBezTo>
                  <a:cubicBezTo>
                    <a:pt x="1229" y="0"/>
                    <a:pt x="1229" y="0"/>
                    <a:pt x="1229" y="0"/>
                  </a:cubicBezTo>
                  <a:cubicBezTo>
                    <a:pt x="1042" y="0"/>
                    <a:pt x="1042" y="0"/>
                    <a:pt x="1042" y="0"/>
                  </a:cubicBezTo>
                  <a:cubicBezTo>
                    <a:pt x="1042" y="140"/>
                    <a:pt x="1042" y="140"/>
                    <a:pt x="1042" y="140"/>
                  </a:cubicBezTo>
                  <a:cubicBezTo>
                    <a:pt x="656" y="140"/>
                    <a:pt x="656" y="140"/>
                    <a:pt x="656" y="140"/>
                  </a:cubicBezTo>
                  <a:cubicBezTo>
                    <a:pt x="656" y="0"/>
                    <a:pt x="656" y="0"/>
                    <a:pt x="656" y="0"/>
                  </a:cubicBezTo>
                  <a:cubicBezTo>
                    <a:pt x="469" y="0"/>
                    <a:pt x="469" y="0"/>
                    <a:pt x="469" y="0"/>
                  </a:cubicBezTo>
                  <a:cubicBezTo>
                    <a:pt x="469" y="140"/>
                    <a:pt x="469" y="140"/>
                    <a:pt x="469" y="140"/>
                  </a:cubicBezTo>
                  <a:cubicBezTo>
                    <a:pt x="280" y="140"/>
                    <a:pt x="280" y="140"/>
                    <a:pt x="280" y="140"/>
                  </a:cubicBezTo>
                  <a:cubicBezTo>
                    <a:pt x="280" y="140"/>
                    <a:pt x="280" y="140"/>
                    <a:pt x="280" y="140"/>
                  </a:cubicBezTo>
                  <a:cubicBezTo>
                    <a:pt x="280" y="140"/>
                    <a:pt x="280" y="140"/>
                    <a:pt x="280" y="140"/>
                  </a:cubicBezTo>
                  <a:cubicBezTo>
                    <a:pt x="280" y="280"/>
                    <a:pt x="280" y="280"/>
                    <a:pt x="280" y="280"/>
                  </a:cubicBezTo>
                  <a:cubicBezTo>
                    <a:pt x="280" y="280"/>
                    <a:pt x="280" y="280"/>
                    <a:pt x="280" y="280"/>
                  </a:cubicBezTo>
                  <a:cubicBezTo>
                    <a:pt x="280" y="280"/>
                    <a:pt x="280" y="280"/>
                    <a:pt x="280" y="280"/>
                  </a:cubicBezTo>
                  <a:cubicBezTo>
                    <a:pt x="187" y="280"/>
                    <a:pt x="187" y="280"/>
                    <a:pt x="187" y="280"/>
                  </a:cubicBezTo>
                  <a:cubicBezTo>
                    <a:pt x="187" y="374"/>
                    <a:pt x="187" y="374"/>
                    <a:pt x="187" y="374"/>
                  </a:cubicBezTo>
                  <a:cubicBezTo>
                    <a:pt x="93" y="374"/>
                    <a:pt x="93" y="374"/>
                    <a:pt x="93" y="374"/>
                  </a:cubicBezTo>
                  <a:cubicBezTo>
                    <a:pt x="93" y="467"/>
                    <a:pt x="93" y="467"/>
                    <a:pt x="93" y="467"/>
                  </a:cubicBezTo>
                  <a:cubicBezTo>
                    <a:pt x="0" y="467"/>
                    <a:pt x="0" y="467"/>
                    <a:pt x="0" y="467"/>
                  </a:cubicBezTo>
                  <a:lnTo>
                    <a:pt x="0" y="750"/>
                  </a:lnTo>
                  <a:close/>
                  <a:moveTo>
                    <a:pt x="1230" y="280"/>
                  </a:moveTo>
                  <a:cubicBezTo>
                    <a:pt x="1230" y="280"/>
                    <a:pt x="1230" y="280"/>
                    <a:pt x="1230" y="280"/>
                  </a:cubicBezTo>
                  <a:cubicBezTo>
                    <a:pt x="1226" y="280"/>
                    <a:pt x="1226" y="280"/>
                    <a:pt x="1226" y="280"/>
                  </a:cubicBezTo>
                  <a:cubicBezTo>
                    <a:pt x="1227" y="467"/>
                    <a:pt x="1227" y="467"/>
                    <a:pt x="1227" y="467"/>
                  </a:cubicBezTo>
                  <a:cubicBezTo>
                    <a:pt x="1039" y="467"/>
                    <a:pt x="1039" y="467"/>
                    <a:pt x="1039" y="467"/>
                  </a:cubicBezTo>
                  <a:cubicBezTo>
                    <a:pt x="1039" y="280"/>
                    <a:pt x="1039" y="280"/>
                    <a:pt x="1039" y="280"/>
                  </a:cubicBezTo>
                  <a:lnTo>
                    <a:pt x="1230" y="280"/>
                  </a:lnTo>
                  <a:close/>
                  <a:moveTo>
                    <a:pt x="467" y="280"/>
                  </a:moveTo>
                  <a:cubicBezTo>
                    <a:pt x="654" y="280"/>
                    <a:pt x="654" y="280"/>
                    <a:pt x="654" y="280"/>
                  </a:cubicBezTo>
                  <a:cubicBezTo>
                    <a:pt x="654" y="467"/>
                    <a:pt x="654" y="467"/>
                    <a:pt x="654" y="467"/>
                  </a:cubicBezTo>
                  <a:cubicBezTo>
                    <a:pt x="467" y="467"/>
                    <a:pt x="467" y="467"/>
                    <a:pt x="467" y="467"/>
                  </a:cubicBezTo>
                  <a:cubicBezTo>
                    <a:pt x="467" y="281"/>
                    <a:pt x="467" y="281"/>
                    <a:pt x="467" y="281"/>
                  </a:cubicBezTo>
                  <a:lnTo>
                    <a:pt x="467" y="28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83" name="Freeform 186">
              <a:extLst>
                <a:ext uri="{FF2B5EF4-FFF2-40B4-BE49-F238E27FC236}">
                  <a16:creationId xmlns:a16="http://schemas.microsoft.com/office/drawing/2014/main" id="{51CF5661-751C-8F14-09B2-0B19559DC04F}"/>
                </a:ext>
              </a:extLst>
            </p:cNvPr>
            <p:cNvSpPr>
              <a:spLocks noEditPoints="1"/>
            </p:cNvSpPr>
            <p:nvPr/>
          </p:nvSpPr>
          <p:spPr bwMode="auto">
            <a:xfrm>
              <a:off x="1530" y="1183"/>
              <a:ext cx="4620" cy="3138"/>
            </a:xfrm>
            <a:custGeom>
              <a:avLst/>
              <a:gdLst>
                <a:gd name="T0" fmla="*/ 3133 w 3152"/>
                <a:gd name="T1" fmla="*/ 19 h 2140"/>
                <a:gd name="T2" fmla="*/ 3062 w 3152"/>
                <a:gd name="T3" fmla="*/ 19 h 2140"/>
                <a:gd name="T4" fmla="*/ 2502 w 3152"/>
                <a:gd name="T5" fmla="*/ 579 h 2140"/>
                <a:gd name="T6" fmla="*/ 2389 w 3152"/>
                <a:gd name="T7" fmla="*/ 552 h 2140"/>
                <a:gd name="T8" fmla="*/ 763 w 3152"/>
                <a:gd name="T9" fmla="*/ 552 h 2140"/>
                <a:gd name="T10" fmla="*/ 650 w 3152"/>
                <a:gd name="T11" fmla="*/ 579 h 2140"/>
                <a:gd name="T12" fmla="*/ 90 w 3152"/>
                <a:gd name="T13" fmla="*/ 19 h 2140"/>
                <a:gd name="T14" fmla="*/ 19 w 3152"/>
                <a:gd name="T15" fmla="*/ 19 h 2140"/>
                <a:gd name="T16" fmla="*/ 19 w 3152"/>
                <a:gd name="T17" fmla="*/ 90 h 2140"/>
                <a:gd name="T18" fmla="*/ 573 w 3152"/>
                <a:gd name="T19" fmla="*/ 643 h 2140"/>
                <a:gd name="T20" fmla="*/ 520 w 3152"/>
                <a:gd name="T21" fmla="*/ 795 h 2140"/>
                <a:gd name="T22" fmla="*/ 520 w 3152"/>
                <a:gd name="T23" fmla="*/ 1897 h 2140"/>
                <a:gd name="T24" fmla="*/ 763 w 3152"/>
                <a:gd name="T25" fmla="*/ 2140 h 2140"/>
                <a:gd name="T26" fmla="*/ 2389 w 3152"/>
                <a:gd name="T27" fmla="*/ 2140 h 2140"/>
                <a:gd name="T28" fmla="*/ 2632 w 3152"/>
                <a:gd name="T29" fmla="*/ 1897 h 2140"/>
                <a:gd name="T30" fmla="*/ 2632 w 3152"/>
                <a:gd name="T31" fmla="*/ 795 h 2140"/>
                <a:gd name="T32" fmla="*/ 2579 w 3152"/>
                <a:gd name="T33" fmla="*/ 643 h 2140"/>
                <a:gd name="T34" fmla="*/ 3133 w 3152"/>
                <a:gd name="T35" fmla="*/ 90 h 2140"/>
                <a:gd name="T36" fmla="*/ 3133 w 3152"/>
                <a:gd name="T37" fmla="*/ 19 h 2140"/>
                <a:gd name="T38" fmla="*/ 2532 w 3152"/>
                <a:gd name="T39" fmla="*/ 1897 h 2140"/>
                <a:gd name="T40" fmla="*/ 2389 w 3152"/>
                <a:gd name="T41" fmla="*/ 2040 h 2140"/>
                <a:gd name="T42" fmla="*/ 763 w 3152"/>
                <a:gd name="T43" fmla="*/ 2040 h 2140"/>
                <a:gd name="T44" fmla="*/ 620 w 3152"/>
                <a:gd name="T45" fmla="*/ 1897 h 2140"/>
                <a:gd name="T46" fmla="*/ 620 w 3152"/>
                <a:gd name="T47" fmla="*/ 795 h 2140"/>
                <a:gd name="T48" fmla="*/ 763 w 3152"/>
                <a:gd name="T49" fmla="*/ 652 h 2140"/>
                <a:gd name="T50" fmla="*/ 2389 w 3152"/>
                <a:gd name="T51" fmla="*/ 652 h 2140"/>
                <a:gd name="T52" fmla="*/ 2532 w 3152"/>
                <a:gd name="T53" fmla="*/ 795 h 2140"/>
                <a:gd name="T54" fmla="*/ 2532 w 3152"/>
                <a:gd name="T55" fmla="*/ 1897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52" h="2140">
                  <a:moveTo>
                    <a:pt x="3133" y="19"/>
                  </a:moveTo>
                  <a:cubicBezTo>
                    <a:pt x="3113" y="0"/>
                    <a:pt x="3081" y="0"/>
                    <a:pt x="3062" y="19"/>
                  </a:cubicBezTo>
                  <a:cubicBezTo>
                    <a:pt x="2502" y="579"/>
                    <a:pt x="2502" y="579"/>
                    <a:pt x="2502" y="579"/>
                  </a:cubicBezTo>
                  <a:cubicBezTo>
                    <a:pt x="2468" y="562"/>
                    <a:pt x="2430" y="552"/>
                    <a:pt x="2389" y="552"/>
                  </a:cubicBezTo>
                  <a:cubicBezTo>
                    <a:pt x="763" y="552"/>
                    <a:pt x="763" y="552"/>
                    <a:pt x="763" y="552"/>
                  </a:cubicBezTo>
                  <a:cubicBezTo>
                    <a:pt x="722" y="552"/>
                    <a:pt x="684" y="562"/>
                    <a:pt x="650" y="579"/>
                  </a:cubicBezTo>
                  <a:cubicBezTo>
                    <a:pt x="90" y="19"/>
                    <a:pt x="90" y="19"/>
                    <a:pt x="90" y="19"/>
                  </a:cubicBezTo>
                  <a:cubicBezTo>
                    <a:pt x="71" y="0"/>
                    <a:pt x="39" y="0"/>
                    <a:pt x="19" y="19"/>
                  </a:cubicBezTo>
                  <a:cubicBezTo>
                    <a:pt x="0" y="39"/>
                    <a:pt x="0" y="70"/>
                    <a:pt x="19" y="90"/>
                  </a:cubicBezTo>
                  <a:cubicBezTo>
                    <a:pt x="573" y="643"/>
                    <a:pt x="573" y="643"/>
                    <a:pt x="573" y="643"/>
                  </a:cubicBezTo>
                  <a:cubicBezTo>
                    <a:pt x="540" y="685"/>
                    <a:pt x="520" y="738"/>
                    <a:pt x="520" y="795"/>
                  </a:cubicBezTo>
                  <a:cubicBezTo>
                    <a:pt x="520" y="1897"/>
                    <a:pt x="520" y="1897"/>
                    <a:pt x="520" y="1897"/>
                  </a:cubicBezTo>
                  <a:cubicBezTo>
                    <a:pt x="520" y="2031"/>
                    <a:pt x="629" y="2140"/>
                    <a:pt x="763" y="2140"/>
                  </a:cubicBezTo>
                  <a:cubicBezTo>
                    <a:pt x="2389" y="2140"/>
                    <a:pt x="2389" y="2140"/>
                    <a:pt x="2389" y="2140"/>
                  </a:cubicBezTo>
                  <a:cubicBezTo>
                    <a:pt x="2523" y="2140"/>
                    <a:pt x="2632" y="2031"/>
                    <a:pt x="2632" y="1897"/>
                  </a:cubicBezTo>
                  <a:cubicBezTo>
                    <a:pt x="2632" y="795"/>
                    <a:pt x="2632" y="795"/>
                    <a:pt x="2632" y="795"/>
                  </a:cubicBezTo>
                  <a:cubicBezTo>
                    <a:pt x="2632" y="738"/>
                    <a:pt x="2612" y="685"/>
                    <a:pt x="2579" y="643"/>
                  </a:cubicBezTo>
                  <a:cubicBezTo>
                    <a:pt x="3133" y="90"/>
                    <a:pt x="3133" y="90"/>
                    <a:pt x="3133" y="90"/>
                  </a:cubicBezTo>
                  <a:cubicBezTo>
                    <a:pt x="3152" y="70"/>
                    <a:pt x="3152" y="39"/>
                    <a:pt x="3133" y="19"/>
                  </a:cubicBezTo>
                  <a:close/>
                  <a:moveTo>
                    <a:pt x="2532" y="1897"/>
                  </a:moveTo>
                  <a:cubicBezTo>
                    <a:pt x="2532" y="1976"/>
                    <a:pt x="2468" y="2040"/>
                    <a:pt x="2389" y="2040"/>
                  </a:cubicBezTo>
                  <a:cubicBezTo>
                    <a:pt x="763" y="2040"/>
                    <a:pt x="763" y="2040"/>
                    <a:pt x="763" y="2040"/>
                  </a:cubicBezTo>
                  <a:cubicBezTo>
                    <a:pt x="684" y="2040"/>
                    <a:pt x="620" y="1976"/>
                    <a:pt x="620" y="1897"/>
                  </a:cubicBezTo>
                  <a:cubicBezTo>
                    <a:pt x="620" y="795"/>
                    <a:pt x="620" y="795"/>
                    <a:pt x="620" y="795"/>
                  </a:cubicBezTo>
                  <a:cubicBezTo>
                    <a:pt x="620" y="716"/>
                    <a:pt x="684" y="652"/>
                    <a:pt x="763" y="652"/>
                  </a:cubicBezTo>
                  <a:cubicBezTo>
                    <a:pt x="2389" y="652"/>
                    <a:pt x="2389" y="652"/>
                    <a:pt x="2389" y="652"/>
                  </a:cubicBezTo>
                  <a:cubicBezTo>
                    <a:pt x="2468" y="652"/>
                    <a:pt x="2532" y="716"/>
                    <a:pt x="2532" y="795"/>
                  </a:cubicBezTo>
                  <a:lnTo>
                    <a:pt x="2532" y="189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693" name="Group 197">
            <a:extLst>
              <a:ext uri="{FF2B5EF4-FFF2-40B4-BE49-F238E27FC236}">
                <a16:creationId xmlns:a16="http://schemas.microsoft.com/office/drawing/2014/main" id="{D503E29E-F462-B4B8-6FFA-16F98B9A6A7E}"/>
              </a:ext>
            </a:extLst>
          </p:cNvPr>
          <p:cNvGrpSpPr>
            <a:grpSpLocks noChangeAspect="1"/>
          </p:cNvGrpSpPr>
          <p:nvPr/>
        </p:nvGrpSpPr>
        <p:grpSpPr bwMode="auto">
          <a:xfrm>
            <a:off x="5695828" y="2482585"/>
            <a:ext cx="312680" cy="267977"/>
            <a:chOff x="1320" y="0"/>
            <a:chExt cx="5043" cy="4322"/>
          </a:xfrm>
          <a:solidFill>
            <a:srgbClr val="000000"/>
          </a:solidFill>
        </p:grpSpPr>
        <p:sp>
          <p:nvSpPr>
            <p:cNvPr id="3695" name="Freeform 198">
              <a:extLst>
                <a:ext uri="{FF2B5EF4-FFF2-40B4-BE49-F238E27FC236}">
                  <a16:creationId xmlns:a16="http://schemas.microsoft.com/office/drawing/2014/main" id="{DF556B4A-2A56-C96C-E128-7ECB81706498}"/>
                </a:ext>
              </a:extLst>
            </p:cNvPr>
            <p:cNvSpPr>
              <a:spLocks noEditPoints="1"/>
            </p:cNvSpPr>
            <p:nvPr/>
          </p:nvSpPr>
          <p:spPr bwMode="auto">
            <a:xfrm>
              <a:off x="1320" y="0"/>
              <a:ext cx="4156" cy="3408"/>
            </a:xfrm>
            <a:custGeom>
              <a:avLst/>
              <a:gdLst>
                <a:gd name="T0" fmla="*/ 2308 w 2518"/>
                <a:gd name="T1" fmla="*/ 0 h 2064"/>
                <a:gd name="T2" fmla="*/ 210 w 2518"/>
                <a:gd name="T3" fmla="*/ 0 h 2064"/>
                <a:gd name="T4" fmla="*/ 0 w 2518"/>
                <a:gd name="T5" fmla="*/ 210 h 2064"/>
                <a:gd name="T6" fmla="*/ 0 w 2518"/>
                <a:gd name="T7" fmla="*/ 1854 h 2064"/>
                <a:gd name="T8" fmla="*/ 210 w 2518"/>
                <a:gd name="T9" fmla="*/ 2064 h 2064"/>
                <a:gd name="T10" fmla="*/ 1777 w 2518"/>
                <a:gd name="T11" fmla="*/ 2064 h 2064"/>
                <a:gd name="T12" fmla="*/ 1827 w 2518"/>
                <a:gd name="T13" fmla="*/ 2014 h 2064"/>
                <a:gd name="T14" fmla="*/ 1777 w 2518"/>
                <a:gd name="T15" fmla="*/ 1964 h 2064"/>
                <a:gd name="T16" fmla="*/ 210 w 2518"/>
                <a:gd name="T17" fmla="*/ 1964 h 2064"/>
                <a:gd name="T18" fmla="*/ 100 w 2518"/>
                <a:gd name="T19" fmla="*/ 1854 h 2064"/>
                <a:gd name="T20" fmla="*/ 100 w 2518"/>
                <a:gd name="T21" fmla="*/ 1173 h 2064"/>
                <a:gd name="T22" fmla="*/ 2418 w 2518"/>
                <a:gd name="T23" fmla="*/ 1173 h 2064"/>
                <a:gd name="T24" fmla="*/ 2418 w 2518"/>
                <a:gd name="T25" fmla="*/ 1243 h 2064"/>
                <a:gd name="T26" fmla="*/ 2468 w 2518"/>
                <a:gd name="T27" fmla="*/ 1293 h 2064"/>
                <a:gd name="T28" fmla="*/ 2518 w 2518"/>
                <a:gd name="T29" fmla="*/ 1243 h 2064"/>
                <a:gd name="T30" fmla="*/ 2518 w 2518"/>
                <a:gd name="T31" fmla="*/ 210 h 2064"/>
                <a:gd name="T32" fmla="*/ 2308 w 2518"/>
                <a:gd name="T33" fmla="*/ 0 h 2064"/>
                <a:gd name="T34" fmla="*/ 100 w 2518"/>
                <a:gd name="T35" fmla="*/ 1073 h 2064"/>
                <a:gd name="T36" fmla="*/ 100 w 2518"/>
                <a:gd name="T37" fmla="*/ 210 h 2064"/>
                <a:gd name="T38" fmla="*/ 210 w 2518"/>
                <a:gd name="T39" fmla="*/ 100 h 2064"/>
                <a:gd name="T40" fmla="*/ 2308 w 2518"/>
                <a:gd name="T41" fmla="*/ 100 h 2064"/>
                <a:gd name="T42" fmla="*/ 2418 w 2518"/>
                <a:gd name="T43" fmla="*/ 210 h 2064"/>
                <a:gd name="T44" fmla="*/ 2418 w 2518"/>
                <a:gd name="T45" fmla="*/ 1073 h 2064"/>
                <a:gd name="T46" fmla="*/ 100 w 2518"/>
                <a:gd name="T47" fmla="*/ 1073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8" h="2064">
                  <a:moveTo>
                    <a:pt x="2308" y="0"/>
                  </a:moveTo>
                  <a:cubicBezTo>
                    <a:pt x="210" y="0"/>
                    <a:pt x="210" y="0"/>
                    <a:pt x="210" y="0"/>
                  </a:cubicBezTo>
                  <a:cubicBezTo>
                    <a:pt x="95" y="0"/>
                    <a:pt x="0" y="95"/>
                    <a:pt x="0" y="210"/>
                  </a:cubicBezTo>
                  <a:cubicBezTo>
                    <a:pt x="0" y="1854"/>
                    <a:pt x="0" y="1854"/>
                    <a:pt x="0" y="1854"/>
                  </a:cubicBezTo>
                  <a:cubicBezTo>
                    <a:pt x="0" y="1969"/>
                    <a:pt x="95" y="2064"/>
                    <a:pt x="210" y="2064"/>
                  </a:cubicBezTo>
                  <a:cubicBezTo>
                    <a:pt x="1777" y="2064"/>
                    <a:pt x="1777" y="2064"/>
                    <a:pt x="1777" y="2064"/>
                  </a:cubicBezTo>
                  <a:cubicBezTo>
                    <a:pt x="1804" y="2064"/>
                    <a:pt x="1827" y="2041"/>
                    <a:pt x="1827" y="2014"/>
                  </a:cubicBezTo>
                  <a:cubicBezTo>
                    <a:pt x="1827" y="1986"/>
                    <a:pt x="1804" y="1964"/>
                    <a:pt x="1777" y="1964"/>
                  </a:cubicBezTo>
                  <a:cubicBezTo>
                    <a:pt x="210" y="1964"/>
                    <a:pt x="210" y="1964"/>
                    <a:pt x="210" y="1964"/>
                  </a:cubicBezTo>
                  <a:cubicBezTo>
                    <a:pt x="150" y="1964"/>
                    <a:pt x="100" y="1914"/>
                    <a:pt x="100" y="1854"/>
                  </a:cubicBezTo>
                  <a:cubicBezTo>
                    <a:pt x="100" y="1173"/>
                    <a:pt x="100" y="1173"/>
                    <a:pt x="100" y="1173"/>
                  </a:cubicBezTo>
                  <a:cubicBezTo>
                    <a:pt x="2418" y="1173"/>
                    <a:pt x="2418" y="1173"/>
                    <a:pt x="2418" y="1173"/>
                  </a:cubicBezTo>
                  <a:cubicBezTo>
                    <a:pt x="2418" y="1243"/>
                    <a:pt x="2418" y="1243"/>
                    <a:pt x="2418" y="1243"/>
                  </a:cubicBezTo>
                  <a:cubicBezTo>
                    <a:pt x="2418" y="1271"/>
                    <a:pt x="2440" y="1293"/>
                    <a:pt x="2468" y="1293"/>
                  </a:cubicBezTo>
                  <a:cubicBezTo>
                    <a:pt x="2495" y="1293"/>
                    <a:pt x="2518" y="1271"/>
                    <a:pt x="2518" y="1243"/>
                  </a:cubicBezTo>
                  <a:cubicBezTo>
                    <a:pt x="2518" y="210"/>
                    <a:pt x="2518" y="210"/>
                    <a:pt x="2518" y="210"/>
                  </a:cubicBezTo>
                  <a:cubicBezTo>
                    <a:pt x="2518" y="95"/>
                    <a:pt x="2423" y="0"/>
                    <a:pt x="2308" y="0"/>
                  </a:cubicBezTo>
                  <a:close/>
                  <a:moveTo>
                    <a:pt x="100" y="1073"/>
                  </a:moveTo>
                  <a:cubicBezTo>
                    <a:pt x="100" y="210"/>
                    <a:pt x="100" y="210"/>
                    <a:pt x="100" y="210"/>
                  </a:cubicBezTo>
                  <a:cubicBezTo>
                    <a:pt x="100" y="150"/>
                    <a:pt x="150" y="100"/>
                    <a:pt x="210" y="100"/>
                  </a:cubicBezTo>
                  <a:cubicBezTo>
                    <a:pt x="2308" y="100"/>
                    <a:pt x="2308" y="100"/>
                    <a:pt x="2308" y="100"/>
                  </a:cubicBezTo>
                  <a:cubicBezTo>
                    <a:pt x="2368" y="100"/>
                    <a:pt x="2418" y="150"/>
                    <a:pt x="2418" y="210"/>
                  </a:cubicBezTo>
                  <a:cubicBezTo>
                    <a:pt x="2418" y="1073"/>
                    <a:pt x="2418" y="1073"/>
                    <a:pt x="2418" y="1073"/>
                  </a:cubicBezTo>
                  <a:lnTo>
                    <a:pt x="100" y="107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96" name="Freeform 199">
              <a:extLst>
                <a:ext uri="{FF2B5EF4-FFF2-40B4-BE49-F238E27FC236}">
                  <a16:creationId xmlns:a16="http://schemas.microsoft.com/office/drawing/2014/main" id="{FD0CD318-A4BE-4DAB-8F5A-B12B243227DD}"/>
                </a:ext>
              </a:extLst>
            </p:cNvPr>
            <p:cNvSpPr>
              <a:spLocks/>
            </p:cNvSpPr>
            <p:nvPr/>
          </p:nvSpPr>
          <p:spPr bwMode="auto">
            <a:xfrm>
              <a:off x="1629" y="880"/>
              <a:ext cx="1061" cy="165"/>
            </a:xfrm>
            <a:custGeom>
              <a:avLst/>
              <a:gdLst>
                <a:gd name="T0" fmla="*/ 593 w 643"/>
                <a:gd name="T1" fmla="*/ 0 h 100"/>
                <a:gd name="T2" fmla="*/ 50 w 643"/>
                <a:gd name="T3" fmla="*/ 0 h 100"/>
                <a:gd name="T4" fmla="*/ 0 w 643"/>
                <a:gd name="T5" fmla="*/ 50 h 100"/>
                <a:gd name="T6" fmla="*/ 50 w 643"/>
                <a:gd name="T7" fmla="*/ 100 h 100"/>
                <a:gd name="T8" fmla="*/ 593 w 643"/>
                <a:gd name="T9" fmla="*/ 100 h 100"/>
                <a:gd name="T10" fmla="*/ 643 w 643"/>
                <a:gd name="T11" fmla="*/ 50 h 100"/>
                <a:gd name="T12" fmla="*/ 593 w 64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43" h="100">
                  <a:moveTo>
                    <a:pt x="593" y="0"/>
                  </a:moveTo>
                  <a:cubicBezTo>
                    <a:pt x="50" y="0"/>
                    <a:pt x="50" y="0"/>
                    <a:pt x="50" y="0"/>
                  </a:cubicBezTo>
                  <a:cubicBezTo>
                    <a:pt x="22" y="0"/>
                    <a:pt x="0" y="23"/>
                    <a:pt x="0" y="50"/>
                  </a:cubicBezTo>
                  <a:cubicBezTo>
                    <a:pt x="0" y="78"/>
                    <a:pt x="22" y="100"/>
                    <a:pt x="50" y="100"/>
                  </a:cubicBezTo>
                  <a:cubicBezTo>
                    <a:pt x="593" y="100"/>
                    <a:pt x="593" y="100"/>
                    <a:pt x="593" y="100"/>
                  </a:cubicBezTo>
                  <a:cubicBezTo>
                    <a:pt x="621" y="100"/>
                    <a:pt x="643" y="78"/>
                    <a:pt x="643" y="50"/>
                  </a:cubicBezTo>
                  <a:cubicBezTo>
                    <a:pt x="643" y="23"/>
                    <a:pt x="621" y="0"/>
                    <a:pt x="59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97" name="Freeform 200">
              <a:extLst>
                <a:ext uri="{FF2B5EF4-FFF2-40B4-BE49-F238E27FC236}">
                  <a16:creationId xmlns:a16="http://schemas.microsoft.com/office/drawing/2014/main" id="{F38E8A9E-D9CE-2613-9328-6A4685E37B0B}"/>
                </a:ext>
              </a:extLst>
            </p:cNvPr>
            <p:cNvSpPr>
              <a:spLocks/>
            </p:cNvSpPr>
            <p:nvPr/>
          </p:nvSpPr>
          <p:spPr bwMode="auto">
            <a:xfrm>
              <a:off x="3261" y="649"/>
              <a:ext cx="686" cy="628"/>
            </a:xfrm>
            <a:custGeom>
              <a:avLst/>
              <a:gdLst>
                <a:gd name="T0" fmla="*/ 386 w 416"/>
                <a:gd name="T1" fmla="*/ 132 h 380"/>
                <a:gd name="T2" fmla="*/ 267 w 416"/>
                <a:gd name="T3" fmla="*/ 132 h 380"/>
                <a:gd name="T4" fmla="*/ 267 w 416"/>
                <a:gd name="T5" fmla="*/ 0 h 380"/>
                <a:gd name="T6" fmla="*/ 149 w 416"/>
                <a:gd name="T7" fmla="*/ 0 h 380"/>
                <a:gd name="T8" fmla="*/ 149 w 416"/>
                <a:gd name="T9" fmla="*/ 132 h 380"/>
                <a:gd name="T10" fmla="*/ 29 w 416"/>
                <a:gd name="T11" fmla="*/ 132 h 380"/>
                <a:gd name="T12" fmla="*/ 0 w 416"/>
                <a:gd name="T13" fmla="*/ 162 h 380"/>
                <a:gd name="T14" fmla="*/ 0 w 416"/>
                <a:gd name="T15" fmla="*/ 351 h 380"/>
                <a:gd name="T16" fmla="*/ 29 w 416"/>
                <a:gd name="T17" fmla="*/ 380 h 380"/>
                <a:gd name="T18" fmla="*/ 386 w 416"/>
                <a:gd name="T19" fmla="*/ 380 h 380"/>
                <a:gd name="T20" fmla="*/ 416 w 416"/>
                <a:gd name="T21" fmla="*/ 351 h 380"/>
                <a:gd name="T22" fmla="*/ 416 w 416"/>
                <a:gd name="T23" fmla="*/ 162 h 380"/>
                <a:gd name="T24" fmla="*/ 386 w 416"/>
                <a:gd name="T25" fmla="*/ 1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0">
                  <a:moveTo>
                    <a:pt x="386" y="132"/>
                  </a:moveTo>
                  <a:cubicBezTo>
                    <a:pt x="267" y="132"/>
                    <a:pt x="267" y="132"/>
                    <a:pt x="267" y="132"/>
                  </a:cubicBezTo>
                  <a:cubicBezTo>
                    <a:pt x="267" y="0"/>
                    <a:pt x="267" y="0"/>
                    <a:pt x="267" y="0"/>
                  </a:cubicBezTo>
                  <a:cubicBezTo>
                    <a:pt x="149" y="0"/>
                    <a:pt x="149" y="0"/>
                    <a:pt x="149" y="0"/>
                  </a:cubicBezTo>
                  <a:cubicBezTo>
                    <a:pt x="149" y="132"/>
                    <a:pt x="149" y="132"/>
                    <a:pt x="149" y="132"/>
                  </a:cubicBezTo>
                  <a:cubicBezTo>
                    <a:pt x="29" y="132"/>
                    <a:pt x="29" y="132"/>
                    <a:pt x="29" y="132"/>
                  </a:cubicBezTo>
                  <a:cubicBezTo>
                    <a:pt x="13" y="132"/>
                    <a:pt x="0" y="146"/>
                    <a:pt x="0" y="162"/>
                  </a:cubicBezTo>
                  <a:cubicBezTo>
                    <a:pt x="0" y="351"/>
                    <a:pt x="0" y="351"/>
                    <a:pt x="0" y="351"/>
                  </a:cubicBezTo>
                  <a:cubicBezTo>
                    <a:pt x="0" y="367"/>
                    <a:pt x="13" y="380"/>
                    <a:pt x="29" y="380"/>
                  </a:cubicBezTo>
                  <a:cubicBezTo>
                    <a:pt x="386" y="380"/>
                    <a:pt x="386" y="380"/>
                    <a:pt x="386" y="380"/>
                  </a:cubicBezTo>
                  <a:cubicBezTo>
                    <a:pt x="403" y="380"/>
                    <a:pt x="416" y="367"/>
                    <a:pt x="416" y="351"/>
                  </a:cubicBezTo>
                  <a:cubicBezTo>
                    <a:pt x="416" y="162"/>
                    <a:pt x="416" y="162"/>
                    <a:pt x="416" y="162"/>
                  </a:cubicBezTo>
                  <a:cubicBezTo>
                    <a:pt x="416" y="146"/>
                    <a:pt x="403" y="132"/>
                    <a:pt x="386" y="1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98" name="Freeform 201">
              <a:extLst>
                <a:ext uri="{FF2B5EF4-FFF2-40B4-BE49-F238E27FC236}">
                  <a16:creationId xmlns:a16="http://schemas.microsoft.com/office/drawing/2014/main" id="{D7F2B211-CECE-7C9F-FF5C-6EF23848B2EE}"/>
                </a:ext>
              </a:extLst>
            </p:cNvPr>
            <p:cNvSpPr>
              <a:spLocks/>
            </p:cNvSpPr>
            <p:nvPr/>
          </p:nvSpPr>
          <p:spPr bwMode="auto">
            <a:xfrm>
              <a:off x="4206" y="649"/>
              <a:ext cx="687" cy="628"/>
            </a:xfrm>
            <a:custGeom>
              <a:avLst/>
              <a:gdLst>
                <a:gd name="T0" fmla="*/ 387 w 416"/>
                <a:gd name="T1" fmla="*/ 132 h 380"/>
                <a:gd name="T2" fmla="*/ 267 w 416"/>
                <a:gd name="T3" fmla="*/ 132 h 380"/>
                <a:gd name="T4" fmla="*/ 267 w 416"/>
                <a:gd name="T5" fmla="*/ 0 h 380"/>
                <a:gd name="T6" fmla="*/ 149 w 416"/>
                <a:gd name="T7" fmla="*/ 0 h 380"/>
                <a:gd name="T8" fmla="*/ 149 w 416"/>
                <a:gd name="T9" fmla="*/ 132 h 380"/>
                <a:gd name="T10" fmla="*/ 29 w 416"/>
                <a:gd name="T11" fmla="*/ 132 h 380"/>
                <a:gd name="T12" fmla="*/ 0 w 416"/>
                <a:gd name="T13" fmla="*/ 162 h 380"/>
                <a:gd name="T14" fmla="*/ 0 w 416"/>
                <a:gd name="T15" fmla="*/ 351 h 380"/>
                <a:gd name="T16" fmla="*/ 29 w 416"/>
                <a:gd name="T17" fmla="*/ 380 h 380"/>
                <a:gd name="T18" fmla="*/ 387 w 416"/>
                <a:gd name="T19" fmla="*/ 380 h 380"/>
                <a:gd name="T20" fmla="*/ 416 w 416"/>
                <a:gd name="T21" fmla="*/ 351 h 380"/>
                <a:gd name="T22" fmla="*/ 416 w 416"/>
                <a:gd name="T23" fmla="*/ 162 h 380"/>
                <a:gd name="T24" fmla="*/ 387 w 416"/>
                <a:gd name="T25" fmla="*/ 1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0">
                  <a:moveTo>
                    <a:pt x="387" y="132"/>
                  </a:moveTo>
                  <a:cubicBezTo>
                    <a:pt x="267" y="132"/>
                    <a:pt x="267" y="132"/>
                    <a:pt x="267" y="132"/>
                  </a:cubicBezTo>
                  <a:cubicBezTo>
                    <a:pt x="267" y="0"/>
                    <a:pt x="267" y="0"/>
                    <a:pt x="267" y="0"/>
                  </a:cubicBezTo>
                  <a:cubicBezTo>
                    <a:pt x="149" y="0"/>
                    <a:pt x="149" y="0"/>
                    <a:pt x="149" y="0"/>
                  </a:cubicBezTo>
                  <a:cubicBezTo>
                    <a:pt x="149" y="132"/>
                    <a:pt x="149" y="132"/>
                    <a:pt x="149" y="132"/>
                  </a:cubicBezTo>
                  <a:cubicBezTo>
                    <a:pt x="29" y="132"/>
                    <a:pt x="29" y="132"/>
                    <a:pt x="29" y="132"/>
                  </a:cubicBezTo>
                  <a:cubicBezTo>
                    <a:pt x="13" y="132"/>
                    <a:pt x="0" y="146"/>
                    <a:pt x="0" y="162"/>
                  </a:cubicBezTo>
                  <a:cubicBezTo>
                    <a:pt x="0" y="351"/>
                    <a:pt x="0" y="351"/>
                    <a:pt x="0" y="351"/>
                  </a:cubicBezTo>
                  <a:cubicBezTo>
                    <a:pt x="0" y="367"/>
                    <a:pt x="13" y="380"/>
                    <a:pt x="29" y="380"/>
                  </a:cubicBezTo>
                  <a:cubicBezTo>
                    <a:pt x="387" y="380"/>
                    <a:pt x="387" y="380"/>
                    <a:pt x="387" y="380"/>
                  </a:cubicBezTo>
                  <a:cubicBezTo>
                    <a:pt x="403" y="380"/>
                    <a:pt x="416" y="367"/>
                    <a:pt x="416" y="351"/>
                  </a:cubicBezTo>
                  <a:cubicBezTo>
                    <a:pt x="416" y="162"/>
                    <a:pt x="416" y="162"/>
                    <a:pt x="416" y="162"/>
                  </a:cubicBezTo>
                  <a:cubicBezTo>
                    <a:pt x="416" y="146"/>
                    <a:pt x="403" y="132"/>
                    <a:pt x="387" y="1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99" name="Freeform 202">
              <a:extLst>
                <a:ext uri="{FF2B5EF4-FFF2-40B4-BE49-F238E27FC236}">
                  <a16:creationId xmlns:a16="http://schemas.microsoft.com/office/drawing/2014/main" id="{C75992E1-AC5D-FADB-B1B5-358BA03F1FFB}"/>
                </a:ext>
              </a:extLst>
            </p:cNvPr>
            <p:cNvSpPr>
              <a:spLocks/>
            </p:cNvSpPr>
            <p:nvPr/>
          </p:nvSpPr>
          <p:spPr bwMode="auto">
            <a:xfrm>
              <a:off x="1629" y="2464"/>
              <a:ext cx="1061" cy="165"/>
            </a:xfrm>
            <a:custGeom>
              <a:avLst/>
              <a:gdLst>
                <a:gd name="T0" fmla="*/ 50 w 643"/>
                <a:gd name="T1" fmla="*/ 0 h 100"/>
                <a:gd name="T2" fmla="*/ 0 w 643"/>
                <a:gd name="T3" fmla="*/ 50 h 100"/>
                <a:gd name="T4" fmla="*/ 50 w 643"/>
                <a:gd name="T5" fmla="*/ 100 h 100"/>
                <a:gd name="T6" fmla="*/ 593 w 643"/>
                <a:gd name="T7" fmla="*/ 100 h 100"/>
                <a:gd name="T8" fmla="*/ 643 w 643"/>
                <a:gd name="T9" fmla="*/ 50 h 100"/>
                <a:gd name="T10" fmla="*/ 593 w 643"/>
                <a:gd name="T11" fmla="*/ 0 h 100"/>
                <a:gd name="T12" fmla="*/ 50 w 64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43" h="100">
                  <a:moveTo>
                    <a:pt x="50" y="0"/>
                  </a:moveTo>
                  <a:cubicBezTo>
                    <a:pt x="22" y="0"/>
                    <a:pt x="0" y="23"/>
                    <a:pt x="0" y="50"/>
                  </a:cubicBezTo>
                  <a:cubicBezTo>
                    <a:pt x="0" y="78"/>
                    <a:pt x="22" y="100"/>
                    <a:pt x="50" y="100"/>
                  </a:cubicBezTo>
                  <a:cubicBezTo>
                    <a:pt x="593" y="100"/>
                    <a:pt x="593" y="100"/>
                    <a:pt x="593" y="100"/>
                  </a:cubicBezTo>
                  <a:cubicBezTo>
                    <a:pt x="621" y="100"/>
                    <a:pt x="643" y="78"/>
                    <a:pt x="643" y="50"/>
                  </a:cubicBezTo>
                  <a:cubicBezTo>
                    <a:pt x="643" y="23"/>
                    <a:pt x="621" y="0"/>
                    <a:pt x="593"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700" name="Freeform 203">
              <a:extLst>
                <a:ext uri="{FF2B5EF4-FFF2-40B4-BE49-F238E27FC236}">
                  <a16:creationId xmlns:a16="http://schemas.microsoft.com/office/drawing/2014/main" id="{9FCACB6F-AF74-6F54-8F18-87D5F921B0E9}"/>
                </a:ext>
              </a:extLst>
            </p:cNvPr>
            <p:cNvSpPr>
              <a:spLocks noEditPoints="1"/>
            </p:cNvSpPr>
            <p:nvPr/>
          </p:nvSpPr>
          <p:spPr bwMode="auto">
            <a:xfrm>
              <a:off x="4421" y="2272"/>
              <a:ext cx="1942" cy="2050"/>
            </a:xfrm>
            <a:custGeom>
              <a:avLst/>
              <a:gdLst>
                <a:gd name="T0" fmla="*/ 1088 w 1177"/>
                <a:gd name="T1" fmla="*/ 162 h 1241"/>
                <a:gd name="T2" fmla="*/ 1088 w 1177"/>
                <a:gd name="T3" fmla="*/ 162 h 1241"/>
                <a:gd name="T4" fmla="*/ 620 w 1177"/>
                <a:gd name="T5" fmla="*/ 11 h 1241"/>
                <a:gd name="T6" fmla="*/ 617 w 1177"/>
                <a:gd name="T7" fmla="*/ 9 h 1241"/>
                <a:gd name="T8" fmla="*/ 616 w 1177"/>
                <a:gd name="T9" fmla="*/ 9 h 1241"/>
                <a:gd name="T10" fmla="*/ 613 w 1177"/>
                <a:gd name="T11" fmla="*/ 6 h 1241"/>
                <a:gd name="T12" fmla="*/ 611 w 1177"/>
                <a:gd name="T13" fmla="*/ 5 h 1241"/>
                <a:gd name="T14" fmla="*/ 609 w 1177"/>
                <a:gd name="T15" fmla="*/ 4 h 1241"/>
                <a:gd name="T16" fmla="*/ 606 w 1177"/>
                <a:gd name="T17" fmla="*/ 3 h 1241"/>
                <a:gd name="T18" fmla="*/ 605 w 1177"/>
                <a:gd name="T19" fmla="*/ 3 h 1241"/>
                <a:gd name="T20" fmla="*/ 602 w 1177"/>
                <a:gd name="T21" fmla="*/ 2 h 1241"/>
                <a:gd name="T22" fmla="*/ 600 w 1177"/>
                <a:gd name="T23" fmla="*/ 2 h 1241"/>
                <a:gd name="T24" fmla="*/ 597 w 1177"/>
                <a:gd name="T25" fmla="*/ 1 h 1241"/>
                <a:gd name="T26" fmla="*/ 596 w 1177"/>
                <a:gd name="T27" fmla="*/ 1 h 1241"/>
                <a:gd name="T28" fmla="*/ 589 w 1177"/>
                <a:gd name="T29" fmla="*/ 0 h 1241"/>
                <a:gd name="T30" fmla="*/ 581 w 1177"/>
                <a:gd name="T31" fmla="*/ 1 h 1241"/>
                <a:gd name="T32" fmla="*/ 580 w 1177"/>
                <a:gd name="T33" fmla="*/ 1 h 1241"/>
                <a:gd name="T34" fmla="*/ 577 w 1177"/>
                <a:gd name="T35" fmla="*/ 2 h 1241"/>
                <a:gd name="T36" fmla="*/ 576 w 1177"/>
                <a:gd name="T37" fmla="*/ 2 h 1241"/>
                <a:gd name="T38" fmla="*/ 572 w 1177"/>
                <a:gd name="T39" fmla="*/ 3 h 1241"/>
                <a:gd name="T40" fmla="*/ 572 w 1177"/>
                <a:gd name="T41" fmla="*/ 3 h 1241"/>
                <a:gd name="T42" fmla="*/ 559 w 1177"/>
                <a:gd name="T43" fmla="*/ 10 h 1241"/>
                <a:gd name="T44" fmla="*/ 557 w 1177"/>
                <a:gd name="T45" fmla="*/ 11 h 1241"/>
                <a:gd name="T46" fmla="*/ 89 w 1177"/>
                <a:gd name="T47" fmla="*/ 162 h 1241"/>
                <a:gd name="T48" fmla="*/ 1 w 1177"/>
                <a:gd name="T49" fmla="*/ 255 h 1241"/>
                <a:gd name="T50" fmla="*/ 260 w 1177"/>
                <a:gd name="T51" fmla="*/ 1034 h 1241"/>
                <a:gd name="T52" fmla="*/ 589 w 1177"/>
                <a:gd name="T53" fmla="*/ 1241 h 1241"/>
                <a:gd name="T54" fmla="*/ 917 w 1177"/>
                <a:gd name="T55" fmla="*/ 1034 h 1241"/>
                <a:gd name="T56" fmla="*/ 1176 w 1177"/>
                <a:gd name="T57" fmla="*/ 255 h 1241"/>
                <a:gd name="T58" fmla="*/ 1088 w 1177"/>
                <a:gd name="T59" fmla="*/ 162 h 1241"/>
                <a:gd name="T60" fmla="*/ 334 w 1177"/>
                <a:gd name="T61" fmla="*/ 967 h 1241"/>
                <a:gd name="T62" fmla="*/ 101 w 1177"/>
                <a:gd name="T63" fmla="*/ 262 h 1241"/>
                <a:gd name="T64" fmla="*/ 539 w 1177"/>
                <a:gd name="T65" fmla="*/ 142 h 1241"/>
                <a:gd name="T66" fmla="*/ 539 w 1177"/>
                <a:gd name="T67" fmla="*/ 1125 h 1241"/>
                <a:gd name="T68" fmla="*/ 334 w 1177"/>
                <a:gd name="T69" fmla="*/ 967 h 1241"/>
                <a:gd name="T70" fmla="*/ 844 w 1177"/>
                <a:gd name="T71" fmla="*/ 967 h 1241"/>
                <a:gd name="T72" fmla="*/ 639 w 1177"/>
                <a:gd name="T73" fmla="*/ 1125 h 1241"/>
                <a:gd name="T74" fmla="*/ 639 w 1177"/>
                <a:gd name="T75" fmla="*/ 142 h 1241"/>
                <a:gd name="T76" fmla="*/ 1076 w 1177"/>
                <a:gd name="T77" fmla="*/ 262 h 1241"/>
                <a:gd name="T78" fmla="*/ 844 w 1177"/>
                <a:gd name="T79" fmla="*/ 967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7" h="1241">
                  <a:moveTo>
                    <a:pt x="1088" y="162"/>
                  </a:moveTo>
                  <a:cubicBezTo>
                    <a:pt x="1088" y="162"/>
                    <a:pt x="1088" y="162"/>
                    <a:pt x="1088" y="162"/>
                  </a:cubicBezTo>
                  <a:cubicBezTo>
                    <a:pt x="799" y="151"/>
                    <a:pt x="622" y="13"/>
                    <a:pt x="620" y="11"/>
                  </a:cubicBezTo>
                  <a:cubicBezTo>
                    <a:pt x="619" y="11"/>
                    <a:pt x="618" y="10"/>
                    <a:pt x="617" y="9"/>
                  </a:cubicBezTo>
                  <a:cubicBezTo>
                    <a:pt x="617" y="9"/>
                    <a:pt x="617" y="9"/>
                    <a:pt x="616" y="9"/>
                  </a:cubicBezTo>
                  <a:cubicBezTo>
                    <a:pt x="615" y="8"/>
                    <a:pt x="614" y="7"/>
                    <a:pt x="613" y="6"/>
                  </a:cubicBezTo>
                  <a:cubicBezTo>
                    <a:pt x="612" y="6"/>
                    <a:pt x="611" y="6"/>
                    <a:pt x="611" y="5"/>
                  </a:cubicBezTo>
                  <a:cubicBezTo>
                    <a:pt x="610" y="5"/>
                    <a:pt x="609" y="5"/>
                    <a:pt x="609" y="4"/>
                  </a:cubicBezTo>
                  <a:cubicBezTo>
                    <a:pt x="608" y="4"/>
                    <a:pt x="607" y="4"/>
                    <a:pt x="606" y="3"/>
                  </a:cubicBezTo>
                  <a:cubicBezTo>
                    <a:pt x="606" y="3"/>
                    <a:pt x="605" y="3"/>
                    <a:pt x="605" y="3"/>
                  </a:cubicBezTo>
                  <a:cubicBezTo>
                    <a:pt x="604" y="3"/>
                    <a:pt x="603" y="2"/>
                    <a:pt x="602" y="2"/>
                  </a:cubicBezTo>
                  <a:cubicBezTo>
                    <a:pt x="601" y="2"/>
                    <a:pt x="601" y="2"/>
                    <a:pt x="600" y="2"/>
                  </a:cubicBezTo>
                  <a:cubicBezTo>
                    <a:pt x="599" y="1"/>
                    <a:pt x="598" y="1"/>
                    <a:pt x="597" y="1"/>
                  </a:cubicBezTo>
                  <a:cubicBezTo>
                    <a:pt x="597" y="1"/>
                    <a:pt x="597" y="1"/>
                    <a:pt x="596" y="1"/>
                  </a:cubicBezTo>
                  <a:cubicBezTo>
                    <a:pt x="594" y="0"/>
                    <a:pt x="591" y="0"/>
                    <a:pt x="589" y="0"/>
                  </a:cubicBezTo>
                  <a:cubicBezTo>
                    <a:pt x="586" y="0"/>
                    <a:pt x="583" y="0"/>
                    <a:pt x="581" y="1"/>
                  </a:cubicBezTo>
                  <a:cubicBezTo>
                    <a:pt x="581" y="1"/>
                    <a:pt x="580" y="1"/>
                    <a:pt x="580" y="1"/>
                  </a:cubicBezTo>
                  <a:cubicBezTo>
                    <a:pt x="579" y="1"/>
                    <a:pt x="578" y="1"/>
                    <a:pt x="577" y="2"/>
                  </a:cubicBezTo>
                  <a:cubicBezTo>
                    <a:pt x="576" y="2"/>
                    <a:pt x="576" y="2"/>
                    <a:pt x="576" y="2"/>
                  </a:cubicBezTo>
                  <a:cubicBezTo>
                    <a:pt x="575" y="2"/>
                    <a:pt x="574" y="3"/>
                    <a:pt x="572" y="3"/>
                  </a:cubicBezTo>
                  <a:cubicBezTo>
                    <a:pt x="572" y="3"/>
                    <a:pt x="572" y="3"/>
                    <a:pt x="572" y="3"/>
                  </a:cubicBezTo>
                  <a:cubicBezTo>
                    <a:pt x="567" y="5"/>
                    <a:pt x="563" y="7"/>
                    <a:pt x="559" y="10"/>
                  </a:cubicBezTo>
                  <a:cubicBezTo>
                    <a:pt x="558" y="10"/>
                    <a:pt x="558" y="11"/>
                    <a:pt x="557" y="11"/>
                  </a:cubicBezTo>
                  <a:cubicBezTo>
                    <a:pt x="556" y="13"/>
                    <a:pt x="379" y="151"/>
                    <a:pt x="89" y="162"/>
                  </a:cubicBezTo>
                  <a:cubicBezTo>
                    <a:pt x="40" y="164"/>
                    <a:pt x="0" y="206"/>
                    <a:pt x="1" y="255"/>
                  </a:cubicBezTo>
                  <a:cubicBezTo>
                    <a:pt x="10" y="663"/>
                    <a:pt x="147" y="904"/>
                    <a:pt x="260" y="1034"/>
                  </a:cubicBezTo>
                  <a:cubicBezTo>
                    <a:pt x="384" y="1177"/>
                    <a:pt x="527" y="1241"/>
                    <a:pt x="589" y="1241"/>
                  </a:cubicBezTo>
                  <a:cubicBezTo>
                    <a:pt x="650" y="1241"/>
                    <a:pt x="793" y="1177"/>
                    <a:pt x="917" y="1034"/>
                  </a:cubicBezTo>
                  <a:cubicBezTo>
                    <a:pt x="1031" y="904"/>
                    <a:pt x="1167" y="663"/>
                    <a:pt x="1176" y="255"/>
                  </a:cubicBezTo>
                  <a:cubicBezTo>
                    <a:pt x="1177" y="206"/>
                    <a:pt x="1138" y="164"/>
                    <a:pt x="1088" y="162"/>
                  </a:cubicBezTo>
                  <a:close/>
                  <a:moveTo>
                    <a:pt x="334" y="967"/>
                  </a:moveTo>
                  <a:cubicBezTo>
                    <a:pt x="233" y="850"/>
                    <a:pt x="111" y="633"/>
                    <a:pt x="101" y="262"/>
                  </a:cubicBezTo>
                  <a:cubicBezTo>
                    <a:pt x="302" y="253"/>
                    <a:pt x="453" y="189"/>
                    <a:pt x="539" y="142"/>
                  </a:cubicBezTo>
                  <a:cubicBezTo>
                    <a:pt x="539" y="1125"/>
                    <a:pt x="539" y="1125"/>
                    <a:pt x="539" y="1125"/>
                  </a:cubicBezTo>
                  <a:cubicBezTo>
                    <a:pt x="488" y="1103"/>
                    <a:pt x="410" y="1055"/>
                    <a:pt x="334" y="967"/>
                  </a:cubicBezTo>
                  <a:close/>
                  <a:moveTo>
                    <a:pt x="844" y="967"/>
                  </a:moveTo>
                  <a:cubicBezTo>
                    <a:pt x="768" y="1055"/>
                    <a:pt x="689" y="1103"/>
                    <a:pt x="639" y="1125"/>
                  </a:cubicBezTo>
                  <a:cubicBezTo>
                    <a:pt x="639" y="142"/>
                    <a:pt x="639" y="142"/>
                    <a:pt x="639" y="142"/>
                  </a:cubicBezTo>
                  <a:cubicBezTo>
                    <a:pt x="724" y="189"/>
                    <a:pt x="875" y="253"/>
                    <a:pt x="1076" y="262"/>
                  </a:cubicBezTo>
                  <a:cubicBezTo>
                    <a:pt x="1066" y="633"/>
                    <a:pt x="944" y="850"/>
                    <a:pt x="844" y="96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711" name="Group 215">
            <a:extLst>
              <a:ext uri="{FF2B5EF4-FFF2-40B4-BE49-F238E27FC236}">
                <a16:creationId xmlns:a16="http://schemas.microsoft.com/office/drawing/2014/main" id="{825E11EE-5572-8E6A-7A14-31D8DDC2A907}"/>
              </a:ext>
            </a:extLst>
          </p:cNvPr>
          <p:cNvGrpSpPr>
            <a:grpSpLocks noChangeAspect="1"/>
          </p:cNvGrpSpPr>
          <p:nvPr/>
        </p:nvGrpSpPr>
        <p:grpSpPr bwMode="auto">
          <a:xfrm>
            <a:off x="6511458" y="2472618"/>
            <a:ext cx="302872" cy="226708"/>
            <a:chOff x="957" y="2"/>
            <a:chExt cx="5766" cy="4316"/>
          </a:xfrm>
          <a:solidFill>
            <a:srgbClr val="000000"/>
          </a:solidFill>
        </p:grpSpPr>
        <p:sp>
          <p:nvSpPr>
            <p:cNvPr id="1473" name="Freeform 216">
              <a:extLst>
                <a:ext uri="{FF2B5EF4-FFF2-40B4-BE49-F238E27FC236}">
                  <a16:creationId xmlns:a16="http://schemas.microsoft.com/office/drawing/2014/main" id="{754E647A-9FD5-507C-F05F-A6D77E05555C}"/>
                </a:ext>
              </a:extLst>
            </p:cNvPr>
            <p:cNvSpPr>
              <a:spLocks/>
            </p:cNvSpPr>
            <p:nvPr/>
          </p:nvSpPr>
          <p:spPr bwMode="auto">
            <a:xfrm>
              <a:off x="957" y="602"/>
              <a:ext cx="5766" cy="3716"/>
            </a:xfrm>
            <a:custGeom>
              <a:avLst/>
              <a:gdLst>
                <a:gd name="T0" fmla="*/ 2844 w 2974"/>
                <a:gd name="T1" fmla="*/ 1915 h 1915"/>
                <a:gd name="T2" fmla="*/ 130 w 2974"/>
                <a:gd name="T3" fmla="*/ 1915 h 1915"/>
                <a:gd name="T4" fmla="*/ 0 w 2974"/>
                <a:gd name="T5" fmla="*/ 1785 h 1915"/>
                <a:gd name="T6" fmla="*/ 0 w 2974"/>
                <a:gd name="T7" fmla="*/ 130 h 1915"/>
                <a:gd name="T8" fmla="*/ 130 w 2974"/>
                <a:gd name="T9" fmla="*/ 0 h 1915"/>
                <a:gd name="T10" fmla="*/ 1098 w 2974"/>
                <a:gd name="T11" fmla="*/ 0 h 1915"/>
                <a:gd name="T12" fmla="*/ 1148 w 2974"/>
                <a:gd name="T13" fmla="*/ 50 h 1915"/>
                <a:gd name="T14" fmla="*/ 1098 w 2974"/>
                <a:gd name="T15" fmla="*/ 100 h 1915"/>
                <a:gd name="T16" fmla="*/ 130 w 2974"/>
                <a:gd name="T17" fmla="*/ 100 h 1915"/>
                <a:gd name="T18" fmla="*/ 100 w 2974"/>
                <a:gd name="T19" fmla="*/ 130 h 1915"/>
                <a:gd name="T20" fmla="*/ 100 w 2974"/>
                <a:gd name="T21" fmla="*/ 1785 h 1915"/>
                <a:gd name="T22" fmla="*/ 130 w 2974"/>
                <a:gd name="T23" fmla="*/ 1815 h 1915"/>
                <a:gd name="T24" fmla="*/ 2844 w 2974"/>
                <a:gd name="T25" fmla="*/ 1815 h 1915"/>
                <a:gd name="T26" fmla="*/ 2874 w 2974"/>
                <a:gd name="T27" fmla="*/ 1785 h 1915"/>
                <a:gd name="T28" fmla="*/ 2874 w 2974"/>
                <a:gd name="T29" fmla="*/ 130 h 1915"/>
                <a:gd name="T30" fmla="*/ 2844 w 2974"/>
                <a:gd name="T31" fmla="*/ 100 h 1915"/>
                <a:gd name="T32" fmla="*/ 1876 w 2974"/>
                <a:gd name="T33" fmla="*/ 100 h 1915"/>
                <a:gd name="T34" fmla="*/ 1826 w 2974"/>
                <a:gd name="T35" fmla="*/ 50 h 1915"/>
                <a:gd name="T36" fmla="*/ 1876 w 2974"/>
                <a:gd name="T37" fmla="*/ 0 h 1915"/>
                <a:gd name="T38" fmla="*/ 2844 w 2974"/>
                <a:gd name="T39" fmla="*/ 0 h 1915"/>
                <a:gd name="T40" fmla="*/ 2974 w 2974"/>
                <a:gd name="T41" fmla="*/ 130 h 1915"/>
                <a:gd name="T42" fmla="*/ 2974 w 2974"/>
                <a:gd name="T43" fmla="*/ 1785 h 1915"/>
                <a:gd name="T44" fmla="*/ 2844 w 2974"/>
                <a:gd name="T45" fmla="*/ 1915 h 1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74" h="1915">
                  <a:moveTo>
                    <a:pt x="2844" y="1915"/>
                  </a:moveTo>
                  <a:cubicBezTo>
                    <a:pt x="130" y="1915"/>
                    <a:pt x="130" y="1915"/>
                    <a:pt x="130" y="1915"/>
                  </a:cubicBezTo>
                  <a:cubicBezTo>
                    <a:pt x="58" y="1915"/>
                    <a:pt x="0" y="1857"/>
                    <a:pt x="0" y="1785"/>
                  </a:cubicBezTo>
                  <a:cubicBezTo>
                    <a:pt x="0" y="130"/>
                    <a:pt x="0" y="130"/>
                    <a:pt x="0" y="130"/>
                  </a:cubicBezTo>
                  <a:cubicBezTo>
                    <a:pt x="0" y="59"/>
                    <a:pt x="58" y="0"/>
                    <a:pt x="130" y="0"/>
                  </a:cubicBezTo>
                  <a:cubicBezTo>
                    <a:pt x="1098" y="0"/>
                    <a:pt x="1098" y="0"/>
                    <a:pt x="1098" y="0"/>
                  </a:cubicBezTo>
                  <a:cubicBezTo>
                    <a:pt x="1126" y="0"/>
                    <a:pt x="1148" y="23"/>
                    <a:pt x="1148" y="50"/>
                  </a:cubicBezTo>
                  <a:cubicBezTo>
                    <a:pt x="1148" y="78"/>
                    <a:pt x="1126" y="100"/>
                    <a:pt x="1098" y="100"/>
                  </a:cubicBezTo>
                  <a:cubicBezTo>
                    <a:pt x="130" y="100"/>
                    <a:pt x="130" y="100"/>
                    <a:pt x="130" y="100"/>
                  </a:cubicBezTo>
                  <a:cubicBezTo>
                    <a:pt x="113" y="100"/>
                    <a:pt x="100" y="114"/>
                    <a:pt x="100" y="130"/>
                  </a:cubicBezTo>
                  <a:cubicBezTo>
                    <a:pt x="100" y="1785"/>
                    <a:pt x="100" y="1785"/>
                    <a:pt x="100" y="1785"/>
                  </a:cubicBezTo>
                  <a:cubicBezTo>
                    <a:pt x="100" y="1801"/>
                    <a:pt x="113" y="1815"/>
                    <a:pt x="130" y="1815"/>
                  </a:cubicBezTo>
                  <a:cubicBezTo>
                    <a:pt x="2844" y="1815"/>
                    <a:pt x="2844" y="1815"/>
                    <a:pt x="2844" y="1815"/>
                  </a:cubicBezTo>
                  <a:cubicBezTo>
                    <a:pt x="2861" y="1815"/>
                    <a:pt x="2874" y="1801"/>
                    <a:pt x="2874" y="1785"/>
                  </a:cubicBezTo>
                  <a:cubicBezTo>
                    <a:pt x="2874" y="130"/>
                    <a:pt x="2874" y="130"/>
                    <a:pt x="2874" y="130"/>
                  </a:cubicBezTo>
                  <a:cubicBezTo>
                    <a:pt x="2874" y="114"/>
                    <a:pt x="2861" y="100"/>
                    <a:pt x="2844" y="100"/>
                  </a:cubicBezTo>
                  <a:cubicBezTo>
                    <a:pt x="1876" y="100"/>
                    <a:pt x="1876" y="100"/>
                    <a:pt x="1876" y="100"/>
                  </a:cubicBezTo>
                  <a:cubicBezTo>
                    <a:pt x="1848" y="100"/>
                    <a:pt x="1826" y="78"/>
                    <a:pt x="1826" y="50"/>
                  </a:cubicBezTo>
                  <a:cubicBezTo>
                    <a:pt x="1826" y="23"/>
                    <a:pt x="1848" y="0"/>
                    <a:pt x="1876" y="0"/>
                  </a:cubicBezTo>
                  <a:cubicBezTo>
                    <a:pt x="2844" y="0"/>
                    <a:pt x="2844" y="0"/>
                    <a:pt x="2844" y="0"/>
                  </a:cubicBezTo>
                  <a:cubicBezTo>
                    <a:pt x="2916" y="0"/>
                    <a:pt x="2974" y="59"/>
                    <a:pt x="2974" y="130"/>
                  </a:cubicBezTo>
                  <a:cubicBezTo>
                    <a:pt x="2974" y="1785"/>
                    <a:pt x="2974" y="1785"/>
                    <a:pt x="2974" y="1785"/>
                  </a:cubicBezTo>
                  <a:cubicBezTo>
                    <a:pt x="2974" y="1857"/>
                    <a:pt x="2916" y="1915"/>
                    <a:pt x="2844" y="191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74" name="Freeform 217">
              <a:extLst>
                <a:ext uri="{FF2B5EF4-FFF2-40B4-BE49-F238E27FC236}">
                  <a16:creationId xmlns:a16="http://schemas.microsoft.com/office/drawing/2014/main" id="{30E15B1F-BC5A-A91A-D980-14AE8022460F}"/>
                </a:ext>
              </a:extLst>
            </p:cNvPr>
            <p:cNvSpPr>
              <a:spLocks noEditPoints="1"/>
            </p:cNvSpPr>
            <p:nvPr/>
          </p:nvSpPr>
          <p:spPr bwMode="auto">
            <a:xfrm>
              <a:off x="3400" y="2"/>
              <a:ext cx="880" cy="1314"/>
            </a:xfrm>
            <a:custGeom>
              <a:avLst/>
              <a:gdLst>
                <a:gd name="T0" fmla="*/ 324 w 454"/>
                <a:gd name="T1" fmla="*/ 677 h 677"/>
                <a:gd name="T2" fmla="*/ 130 w 454"/>
                <a:gd name="T3" fmla="*/ 677 h 677"/>
                <a:gd name="T4" fmla="*/ 0 w 454"/>
                <a:gd name="T5" fmla="*/ 547 h 677"/>
                <a:gd name="T6" fmla="*/ 0 w 454"/>
                <a:gd name="T7" fmla="*/ 130 h 677"/>
                <a:gd name="T8" fmla="*/ 130 w 454"/>
                <a:gd name="T9" fmla="*/ 0 h 677"/>
                <a:gd name="T10" fmla="*/ 324 w 454"/>
                <a:gd name="T11" fmla="*/ 0 h 677"/>
                <a:gd name="T12" fmla="*/ 454 w 454"/>
                <a:gd name="T13" fmla="*/ 130 h 677"/>
                <a:gd name="T14" fmla="*/ 454 w 454"/>
                <a:gd name="T15" fmla="*/ 547 h 677"/>
                <a:gd name="T16" fmla="*/ 324 w 454"/>
                <a:gd name="T17" fmla="*/ 677 h 677"/>
                <a:gd name="T18" fmla="*/ 130 w 454"/>
                <a:gd name="T19" fmla="*/ 100 h 677"/>
                <a:gd name="T20" fmla="*/ 100 w 454"/>
                <a:gd name="T21" fmla="*/ 130 h 677"/>
                <a:gd name="T22" fmla="*/ 100 w 454"/>
                <a:gd name="T23" fmla="*/ 547 h 677"/>
                <a:gd name="T24" fmla="*/ 130 w 454"/>
                <a:gd name="T25" fmla="*/ 577 h 677"/>
                <a:gd name="T26" fmla="*/ 324 w 454"/>
                <a:gd name="T27" fmla="*/ 577 h 677"/>
                <a:gd name="T28" fmla="*/ 354 w 454"/>
                <a:gd name="T29" fmla="*/ 547 h 677"/>
                <a:gd name="T30" fmla="*/ 354 w 454"/>
                <a:gd name="T31" fmla="*/ 130 h 677"/>
                <a:gd name="T32" fmla="*/ 324 w 454"/>
                <a:gd name="T33" fmla="*/ 100 h 677"/>
                <a:gd name="T34" fmla="*/ 130 w 454"/>
                <a:gd name="T35" fmla="*/ 10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4" h="677">
                  <a:moveTo>
                    <a:pt x="324" y="677"/>
                  </a:moveTo>
                  <a:cubicBezTo>
                    <a:pt x="130" y="677"/>
                    <a:pt x="130" y="677"/>
                    <a:pt x="130" y="677"/>
                  </a:cubicBezTo>
                  <a:cubicBezTo>
                    <a:pt x="58" y="677"/>
                    <a:pt x="0" y="619"/>
                    <a:pt x="0" y="547"/>
                  </a:cubicBezTo>
                  <a:cubicBezTo>
                    <a:pt x="0" y="130"/>
                    <a:pt x="0" y="130"/>
                    <a:pt x="0" y="130"/>
                  </a:cubicBezTo>
                  <a:cubicBezTo>
                    <a:pt x="0" y="58"/>
                    <a:pt x="58" y="0"/>
                    <a:pt x="130" y="0"/>
                  </a:cubicBezTo>
                  <a:cubicBezTo>
                    <a:pt x="324" y="0"/>
                    <a:pt x="324" y="0"/>
                    <a:pt x="324" y="0"/>
                  </a:cubicBezTo>
                  <a:cubicBezTo>
                    <a:pt x="396" y="0"/>
                    <a:pt x="454" y="58"/>
                    <a:pt x="454" y="130"/>
                  </a:cubicBezTo>
                  <a:cubicBezTo>
                    <a:pt x="454" y="547"/>
                    <a:pt x="454" y="547"/>
                    <a:pt x="454" y="547"/>
                  </a:cubicBezTo>
                  <a:cubicBezTo>
                    <a:pt x="454" y="619"/>
                    <a:pt x="396" y="677"/>
                    <a:pt x="324" y="677"/>
                  </a:cubicBezTo>
                  <a:close/>
                  <a:moveTo>
                    <a:pt x="130" y="100"/>
                  </a:moveTo>
                  <a:cubicBezTo>
                    <a:pt x="113" y="100"/>
                    <a:pt x="100" y="114"/>
                    <a:pt x="100" y="130"/>
                  </a:cubicBezTo>
                  <a:cubicBezTo>
                    <a:pt x="100" y="547"/>
                    <a:pt x="100" y="547"/>
                    <a:pt x="100" y="547"/>
                  </a:cubicBezTo>
                  <a:cubicBezTo>
                    <a:pt x="100" y="564"/>
                    <a:pt x="113" y="577"/>
                    <a:pt x="130" y="577"/>
                  </a:cubicBezTo>
                  <a:cubicBezTo>
                    <a:pt x="324" y="577"/>
                    <a:pt x="324" y="577"/>
                    <a:pt x="324" y="577"/>
                  </a:cubicBezTo>
                  <a:cubicBezTo>
                    <a:pt x="341" y="577"/>
                    <a:pt x="354" y="564"/>
                    <a:pt x="354" y="547"/>
                  </a:cubicBezTo>
                  <a:cubicBezTo>
                    <a:pt x="354" y="130"/>
                    <a:pt x="354" y="130"/>
                    <a:pt x="354" y="130"/>
                  </a:cubicBezTo>
                  <a:cubicBezTo>
                    <a:pt x="354" y="114"/>
                    <a:pt x="341" y="100"/>
                    <a:pt x="324" y="100"/>
                  </a:cubicBezTo>
                  <a:lnTo>
                    <a:pt x="13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75" name="Freeform 218">
              <a:extLst>
                <a:ext uri="{FF2B5EF4-FFF2-40B4-BE49-F238E27FC236}">
                  <a16:creationId xmlns:a16="http://schemas.microsoft.com/office/drawing/2014/main" id="{3AE9F9BB-F49F-5085-9A50-33644CCCB6C2}"/>
                </a:ext>
              </a:extLst>
            </p:cNvPr>
            <p:cNvSpPr>
              <a:spLocks noEditPoints="1"/>
            </p:cNvSpPr>
            <p:nvPr/>
          </p:nvSpPr>
          <p:spPr bwMode="auto">
            <a:xfrm>
              <a:off x="1463" y="2523"/>
              <a:ext cx="2243" cy="1201"/>
            </a:xfrm>
            <a:custGeom>
              <a:avLst/>
              <a:gdLst>
                <a:gd name="T0" fmla="*/ 558 w 1157"/>
                <a:gd name="T1" fmla="*/ 619 h 619"/>
                <a:gd name="T2" fmla="*/ 134 w 1157"/>
                <a:gd name="T3" fmla="*/ 567 h 619"/>
                <a:gd name="T4" fmla="*/ 12 w 1157"/>
                <a:gd name="T5" fmla="*/ 383 h 619"/>
                <a:gd name="T6" fmla="*/ 328 w 1157"/>
                <a:gd name="T7" fmla="*/ 5 h 619"/>
                <a:gd name="T8" fmla="*/ 368 w 1157"/>
                <a:gd name="T9" fmla="*/ 8 h 619"/>
                <a:gd name="T10" fmla="*/ 578 w 1157"/>
                <a:gd name="T11" fmla="*/ 94 h 619"/>
                <a:gd name="T12" fmla="*/ 789 w 1157"/>
                <a:gd name="T13" fmla="*/ 8 h 619"/>
                <a:gd name="T14" fmla="*/ 829 w 1157"/>
                <a:gd name="T15" fmla="*/ 5 h 619"/>
                <a:gd name="T16" fmla="*/ 1145 w 1157"/>
                <a:gd name="T17" fmla="*/ 381 h 619"/>
                <a:gd name="T18" fmla="*/ 1017 w 1157"/>
                <a:gd name="T19" fmla="*/ 567 h 619"/>
                <a:gd name="T20" fmla="*/ 558 w 1157"/>
                <a:gd name="T21" fmla="*/ 619 h 619"/>
                <a:gd name="T22" fmla="*/ 340 w 1157"/>
                <a:gd name="T23" fmla="*/ 107 h 619"/>
                <a:gd name="T24" fmla="*/ 111 w 1157"/>
                <a:gd name="T25" fmla="*/ 397 h 619"/>
                <a:gd name="T26" fmla="*/ 159 w 1157"/>
                <a:gd name="T27" fmla="*/ 470 h 619"/>
                <a:gd name="T28" fmla="*/ 558 w 1157"/>
                <a:gd name="T29" fmla="*/ 519 h 619"/>
                <a:gd name="T30" fmla="*/ 995 w 1157"/>
                <a:gd name="T31" fmla="*/ 470 h 619"/>
                <a:gd name="T32" fmla="*/ 1046 w 1157"/>
                <a:gd name="T33" fmla="*/ 395 h 619"/>
                <a:gd name="T34" fmla="*/ 817 w 1157"/>
                <a:gd name="T35" fmla="*/ 107 h 619"/>
                <a:gd name="T36" fmla="*/ 578 w 1157"/>
                <a:gd name="T37" fmla="*/ 194 h 619"/>
                <a:gd name="T38" fmla="*/ 340 w 1157"/>
                <a:gd name="T39" fmla="*/ 1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7" h="619">
                  <a:moveTo>
                    <a:pt x="558" y="619"/>
                  </a:moveTo>
                  <a:cubicBezTo>
                    <a:pt x="408" y="619"/>
                    <a:pt x="265" y="601"/>
                    <a:pt x="134" y="567"/>
                  </a:cubicBezTo>
                  <a:cubicBezTo>
                    <a:pt x="53" y="546"/>
                    <a:pt x="0" y="467"/>
                    <a:pt x="12" y="383"/>
                  </a:cubicBezTo>
                  <a:cubicBezTo>
                    <a:pt x="27" y="277"/>
                    <a:pt x="87" y="87"/>
                    <a:pt x="328" y="5"/>
                  </a:cubicBezTo>
                  <a:cubicBezTo>
                    <a:pt x="341" y="0"/>
                    <a:pt x="356" y="2"/>
                    <a:pt x="368" y="8"/>
                  </a:cubicBezTo>
                  <a:cubicBezTo>
                    <a:pt x="443" y="50"/>
                    <a:pt x="545" y="94"/>
                    <a:pt x="578" y="94"/>
                  </a:cubicBezTo>
                  <a:cubicBezTo>
                    <a:pt x="612" y="94"/>
                    <a:pt x="714" y="50"/>
                    <a:pt x="789" y="8"/>
                  </a:cubicBezTo>
                  <a:cubicBezTo>
                    <a:pt x="801" y="2"/>
                    <a:pt x="816" y="0"/>
                    <a:pt x="829" y="5"/>
                  </a:cubicBezTo>
                  <a:cubicBezTo>
                    <a:pt x="1069" y="86"/>
                    <a:pt x="1130" y="276"/>
                    <a:pt x="1145" y="381"/>
                  </a:cubicBezTo>
                  <a:cubicBezTo>
                    <a:pt x="1157" y="468"/>
                    <a:pt x="1102" y="547"/>
                    <a:pt x="1017" y="567"/>
                  </a:cubicBezTo>
                  <a:cubicBezTo>
                    <a:pt x="934" y="586"/>
                    <a:pt x="763" y="619"/>
                    <a:pt x="558" y="619"/>
                  </a:cubicBezTo>
                  <a:close/>
                  <a:moveTo>
                    <a:pt x="340" y="107"/>
                  </a:moveTo>
                  <a:cubicBezTo>
                    <a:pt x="167" y="175"/>
                    <a:pt x="122" y="316"/>
                    <a:pt x="111" y="397"/>
                  </a:cubicBezTo>
                  <a:cubicBezTo>
                    <a:pt x="106" y="430"/>
                    <a:pt x="127" y="462"/>
                    <a:pt x="159" y="470"/>
                  </a:cubicBezTo>
                  <a:cubicBezTo>
                    <a:pt x="282" y="502"/>
                    <a:pt x="416" y="519"/>
                    <a:pt x="558" y="519"/>
                  </a:cubicBezTo>
                  <a:cubicBezTo>
                    <a:pt x="753" y="519"/>
                    <a:pt x="916" y="488"/>
                    <a:pt x="995" y="470"/>
                  </a:cubicBezTo>
                  <a:cubicBezTo>
                    <a:pt x="1029" y="462"/>
                    <a:pt x="1051" y="430"/>
                    <a:pt x="1046" y="395"/>
                  </a:cubicBezTo>
                  <a:cubicBezTo>
                    <a:pt x="1035" y="315"/>
                    <a:pt x="990" y="174"/>
                    <a:pt x="817" y="107"/>
                  </a:cubicBezTo>
                  <a:cubicBezTo>
                    <a:pt x="765" y="135"/>
                    <a:pt x="644" y="194"/>
                    <a:pt x="578" y="194"/>
                  </a:cubicBezTo>
                  <a:cubicBezTo>
                    <a:pt x="513" y="194"/>
                    <a:pt x="392" y="135"/>
                    <a:pt x="340" y="10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76" name="Freeform 219">
              <a:extLst>
                <a:ext uri="{FF2B5EF4-FFF2-40B4-BE49-F238E27FC236}">
                  <a16:creationId xmlns:a16="http://schemas.microsoft.com/office/drawing/2014/main" id="{E77D4C5D-F624-8C6C-78DB-AF5528D7431C}"/>
                </a:ext>
              </a:extLst>
            </p:cNvPr>
            <p:cNvSpPr>
              <a:spLocks noEditPoints="1"/>
            </p:cNvSpPr>
            <p:nvPr/>
          </p:nvSpPr>
          <p:spPr bwMode="auto">
            <a:xfrm>
              <a:off x="1932" y="1170"/>
              <a:ext cx="1305" cy="1423"/>
            </a:xfrm>
            <a:custGeom>
              <a:avLst/>
              <a:gdLst>
                <a:gd name="T0" fmla="*/ 336 w 673"/>
                <a:gd name="T1" fmla="*/ 733 h 733"/>
                <a:gd name="T2" fmla="*/ 0 w 673"/>
                <a:gd name="T3" fmla="*/ 367 h 733"/>
                <a:gd name="T4" fmla="*/ 336 w 673"/>
                <a:gd name="T5" fmla="*/ 0 h 733"/>
                <a:gd name="T6" fmla="*/ 673 w 673"/>
                <a:gd name="T7" fmla="*/ 367 h 733"/>
                <a:gd name="T8" fmla="*/ 336 w 673"/>
                <a:gd name="T9" fmla="*/ 733 h 733"/>
                <a:gd name="T10" fmla="*/ 336 w 673"/>
                <a:gd name="T11" fmla="*/ 100 h 733"/>
                <a:gd name="T12" fmla="*/ 100 w 673"/>
                <a:gd name="T13" fmla="*/ 367 h 733"/>
                <a:gd name="T14" fmla="*/ 336 w 673"/>
                <a:gd name="T15" fmla="*/ 633 h 733"/>
                <a:gd name="T16" fmla="*/ 573 w 673"/>
                <a:gd name="T17" fmla="*/ 367 h 733"/>
                <a:gd name="T18" fmla="*/ 336 w 673"/>
                <a:gd name="T19" fmla="*/ 10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3" h="733">
                  <a:moveTo>
                    <a:pt x="336" y="733"/>
                  </a:moveTo>
                  <a:cubicBezTo>
                    <a:pt x="151" y="733"/>
                    <a:pt x="0" y="569"/>
                    <a:pt x="0" y="367"/>
                  </a:cubicBezTo>
                  <a:cubicBezTo>
                    <a:pt x="0" y="165"/>
                    <a:pt x="151" y="0"/>
                    <a:pt x="336" y="0"/>
                  </a:cubicBezTo>
                  <a:cubicBezTo>
                    <a:pt x="522" y="0"/>
                    <a:pt x="673" y="165"/>
                    <a:pt x="673" y="367"/>
                  </a:cubicBezTo>
                  <a:cubicBezTo>
                    <a:pt x="673" y="569"/>
                    <a:pt x="522" y="733"/>
                    <a:pt x="336" y="733"/>
                  </a:cubicBezTo>
                  <a:close/>
                  <a:moveTo>
                    <a:pt x="336" y="100"/>
                  </a:moveTo>
                  <a:cubicBezTo>
                    <a:pt x="206" y="100"/>
                    <a:pt x="100" y="220"/>
                    <a:pt x="100" y="367"/>
                  </a:cubicBezTo>
                  <a:cubicBezTo>
                    <a:pt x="100" y="514"/>
                    <a:pt x="206" y="633"/>
                    <a:pt x="336" y="633"/>
                  </a:cubicBezTo>
                  <a:cubicBezTo>
                    <a:pt x="467" y="633"/>
                    <a:pt x="573" y="514"/>
                    <a:pt x="573" y="367"/>
                  </a:cubicBezTo>
                  <a:cubicBezTo>
                    <a:pt x="573" y="220"/>
                    <a:pt x="467" y="100"/>
                    <a:pt x="336"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77" name="Freeform 220">
              <a:extLst>
                <a:ext uri="{FF2B5EF4-FFF2-40B4-BE49-F238E27FC236}">
                  <a16:creationId xmlns:a16="http://schemas.microsoft.com/office/drawing/2014/main" id="{09CD50EA-BFFE-A33A-95B2-FFBB1713A7D5}"/>
                </a:ext>
              </a:extLst>
            </p:cNvPr>
            <p:cNvSpPr>
              <a:spLocks/>
            </p:cNvSpPr>
            <p:nvPr/>
          </p:nvSpPr>
          <p:spPr bwMode="auto">
            <a:xfrm>
              <a:off x="4164" y="1956"/>
              <a:ext cx="1766" cy="194"/>
            </a:xfrm>
            <a:custGeom>
              <a:avLst/>
              <a:gdLst>
                <a:gd name="T0" fmla="*/ 861 w 911"/>
                <a:gd name="T1" fmla="*/ 100 h 100"/>
                <a:gd name="T2" fmla="*/ 50 w 911"/>
                <a:gd name="T3" fmla="*/ 100 h 100"/>
                <a:gd name="T4" fmla="*/ 0 w 911"/>
                <a:gd name="T5" fmla="*/ 50 h 100"/>
                <a:gd name="T6" fmla="*/ 50 w 911"/>
                <a:gd name="T7" fmla="*/ 0 h 100"/>
                <a:gd name="T8" fmla="*/ 861 w 911"/>
                <a:gd name="T9" fmla="*/ 0 h 100"/>
                <a:gd name="T10" fmla="*/ 911 w 911"/>
                <a:gd name="T11" fmla="*/ 50 h 100"/>
                <a:gd name="T12" fmla="*/ 861 w 911"/>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1" h="100">
                  <a:moveTo>
                    <a:pt x="861" y="100"/>
                  </a:moveTo>
                  <a:cubicBezTo>
                    <a:pt x="50" y="100"/>
                    <a:pt x="50" y="100"/>
                    <a:pt x="50" y="100"/>
                  </a:cubicBezTo>
                  <a:cubicBezTo>
                    <a:pt x="22" y="100"/>
                    <a:pt x="0" y="78"/>
                    <a:pt x="0" y="50"/>
                  </a:cubicBezTo>
                  <a:cubicBezTo>
                    <a:pt x="0" y="23"/>
                    <a:pt x="22" y="0"/>
                    <a:pt x="50" y="0"/>
                  </a:cubicBezTo>
                  <a:cubicBezTo>
                    <a:pt x="861" y="0"/>
                    <a:pt x="861" y="0"/>
                    <a:pt x="861" y="0"/>
                  </a:cubicBezTo>
                  <a:cubicBezTo>
                    <a:pt x="888" y="0"/>
                    <a:pt x="911" y="23"/>
                    <a:pt x="911" y="50"/>
                  </a:cubicBezTo>
                  <a:cubicBezTo>
                    <a:pt x="911" y="78"/>
                    <a:pt x="888" y="100"/>
                    <a:pt x="861"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78" name="Freeform 221">
              <a:extLst>
                <a:ext uri="{FF2B5EF4-FFF2-40B4-BE49-F238E27FC236}">
                  <a16:creationId xmlns:a16="http://schemas.microsoft.com/office/drawing/2014/main" id="{5FB63A8E-40F1-9C16-6031-5FFF6B27F5A1}"/>
                </a:ext>
              </a:extLst>
            </p:cNvPr>
            <p:cNvSpPr>
              <a:spLocks/>
            </p:cNvSpPr>
            <p:nvPr/>
          </p:nvSpPr>
          <p:spPr bwMode="auto">
            <a:xfrm>
              <a:off x="4164" y="2709"/>
              <a:ext cx="1766" cy="194"/>
            </a:xfrm>
            <a:custGeom>
              <a:avLst/>
              <a:gdLst>
                <a:gd name="T0" fmla="*/ 861 w 911"/>
                <a:gd name="T1" fmla="*/ 100 h 100"/>
                <a:gd name="T2" fmla="*/ 50 w 911"/>
                <a:gd name="T3" fmla="*/ 100 h 100"/>
                <a:gd name="T4" fmla="*/ 0 w 911"/>
                <a:gd name="T5" fmla="*/ 50 h 100"/>
                <a:gd name="T6" fmla="*/ 50 w 911"/>
                <a:gd name="T7" fmla="*/ 0 h 100"/>
                <a:gd name="T8" fmla="*/ 861 w 911"/>
                <a:gd name="T9" fmla="*/ 0 h 100"/>
                <a:gd name="T10" fmla="*/ 911 w 911"/>
                <a:gd name="T11" fmla="*/ 50 h 100"/>
                <a:gd name="T12" fmla="*/ 861 w 911"/>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1" h="100">
                  <a:moveTo>
                    <a:pt x="861" y="100"/>
                  </a:moveTo>
                  <a:cubicBezTo>
                    <a:pt x="50" y="100"/>
                    <a:pt x="50" y="100"/>
                    <a:pt x="50" y="100"/>
                  </a:cubicBezTo>
                  <a:cubicBezTo>
                    <a:pt x="22" y="100"/>
                    <a:pt x="0" y="78"/>
                    <a:pt x="0" y="50"/>
                  </a:cubicBezTo>
                  <a:cubicBezTo>
                    <a:pt x="0" y="23"/>
                    <a:pt x="22" y="0"/>
                    <a:pt x="50" y="0"/>
                  </a:cubicBezTo>
                  <a:cubicBezTo>
                    <a:pt x="861" y="0"/>
                    <a:pt x="861" y="0"/>
                    <a:pt x="861" y="0"/>
                  </a:cubicBezTo>
                  <a:cubicBezTo>
                    <a:pt x="888" y="0"/>
                    <a:pt x="911" y="23"/>
                    <a:pt x="911" y="50"/>
                  </a:cubicBezTo>
                  <a:cubicBezTo>
                    <a:pt x="911" y="78"/>
                    <a:pt x="888" y="100"/>
                    <a:pt x="861"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1483" name="Freeform 225">
            <a:extLst>
              <a:ext uri="{FF2B5EF4-FFF2-40B4-BE49-F238E27FC236}">
                <a16:creationId xmlns:a16="http://schemas.microsoft.com/office/drawing/2014/main" id="{0510BD54-1922-315E-E763-C1777D0C6678}"/>
              </a:ext>
            </a:extLst>
          </p:cNvPr>
          <p:cNvSpPr>
            <a:spLocks noEditPoints="1"/>
          </p:cNvSpPr>
          <p:nvPr/>
        </p:nvSpPr>
        <p:spPr bwMode="auto">
          <a:xfrm>
            <a:off x="7334250" y="2471738"/>
            <a:ext cx="284163" cy="279400"/>
          </a:xfrm>
          <a:custGeom>
            <a:avLst/>
            <a:gdLst>
              <a:gd name="T0" fmla="*/ 2103 w 2579"/>
              <a:gd name="T1" fmla="*/ 1334 h 2736"/>
              <a:gd name="T2" fmla="*/ 1690 w 2579"/>
              <a:gd name="T3" fmla="*/ 1072 h 2736"/>
              <a:gd name="T4" fmla="*/ 2130 w 2579"/>
              <a:gd name="T5" fmla="*/ 861 h 2736"/>
              <a:gd name="T6" fmla="*/ 2278 w 2579"/>
              <a:gd name="T7" fmla="*/ 425 h 2736"/>
              <a:gd name="T8" fmla="*/ 1631 w 2579"/>
              <a:gd name="T9" fmla="*/ 976 h 2736"/>
              <a:gd name="T10" fmla="*/ 1087 w 2579"/>
              <a:gd name="T11" fmla="*/ 457 h 2736"/>
              <a:gd name="T12" fmla="*/ 754 w 2579"/>
              <a:gd name="T13" fmla="*/ 184 h 2736"/>
              <a:gd name="T14" fmla="*/ 972 w 2579"/>
              <a:gd name="T15" fmla="*/ 488 h 2736"/>
              <a:gd name="T16" fmla="*/ 806 w 2579"/>
              <a:gd name="T17" fmla="*/ 861 h 2736"/>
              <a:gd name="T18" fmla="*/ 696 w 2579"/>
              <a:gd name="T19" fmla="*/ 719 h 2736"/>
              <a:gd name="T20" fmla="*/ 261 w 2579"/>
              <a:gd name="T21" fmla="*/ 570 h 2736"/>
              <a:gd name="T22" fmla="*/ 619 w 2579"/>
              <a:gd name="T23" fmla="*/ 826 h 2736"/>
              <a:gd name="T24" fmla="*/ 614 w 2579"/>
              <a:gd name="T25" fmla="*/ 1554 h 2736"/>
              <a:gd name="T26" fmla="*/ 20 w 2579"/>
              <a:gd name="T27" fmla="*/ 1834 h 2736"/>
              <a:gd name="T28" fmla="*/ 237 w 2579"/>
              <a:gd name="T29" fmla="*/ 2138 h 2736"/>
              <a:gd name="T30" fmla="*/ 660 w 2579"/>
              <a:gd name="T31" fmla="*/ 1644 h 2736"/>
              <a:gd name="T32" fmla="*/ 570 w 2579"/>
              <a:gd name="T33" fmla="*/ 2360 h 2736"/>
              <a:gd name="T34" fmla="*/ 1002 w 2579"/>
              <a:gd name="T35" fmla="*/ 2507 h 2736"/>
              <a:gd name="T36" fmla="*/ 1161 w 2579"/>
              <a:gd name="T37" fmla="*/ 1923 h 2736"/>
              <a:gd name="T38" fmla="*/ 1748 w 2579"/>
              <a:gd name="T39" fmla="*/ 2351 h 2736"/>
              <a:gd name="T40" fmla="*/ 1918 w 2579"/>
              <a:gd name="T41" fmla="*/ 2736 h 2736"/>
              <a:gd name="T42" fmla="*/ 1992 w 2579"/>
              <a:gd name="T43" fmla="*/ 2288 h 2736"/>
              <a:gd name="T44" fmla="*/ 1719 w 2579"/>
              <a:gd name="T45" fmla="*/ 1522 h 2736"/>
              <a:gd name="T46" fmla="*/ 2114 w 2579"/>
              <a:gd name="T47" fmla="*/ 1510 h 2736"/>
              <a:gd name="T48" fmla="*/ 2538 w 2579"/>
              <a:gd name="T49" fmla="*/ 1482 h 2736"/>
              <a:gd name="T50" fmla="*/ 2204 w 2579"/>
              <a:gd name="T51" fmla="*/ 513 h 2736"/>
              <a:gd name="T52" fmla="*/ 2162 w 2579"/>
              <a:gd name="T53" fmla="*/ 766 h 2736"/>
              <a:gd name="T54" fmla="*/ 930 w 2579"/>
              <a:gd name="T55" fmla="*/ 381 h 2736"/>
              <a:gd name="T56" fmla="*/ 972 w 2579"/>
              <a:gd name="T57" fmla="*/ 128 h 2736"/>
              <a:gd name="T58" fmla="*/ 930 w 2579"/>
              <a:gd name="T59" fmla="*/ 381 h 2736"/>
              <a:gd name="T60" fmla="*/ 2035 w 2579"/>
              <a:gd name="T61" fmla="*/ 2448 h 2736"/>
              <a:gd name="T62" fmla="*/ 1876 w 2579"/>
              <a:gd name="T63" fmla="*/ 2629 h 2736"/>
              <a:gd name="T64" fmla="*/ 1838 w 2579"/>
              <a:gd name="T65" fmla="*/ 2405 h 2736"/>
              <a:gd name="T66" fmla="*/ 437 w 2579"/>
              <a:gd name="T67" fmla="*/ 768 h 2736"/>
              <a:gd name="T68" fmla="*/ 521 w 2579"/>
              <a:gd name="T69" fmla="*/ 521 h 2736"/>
              <a:gd name="T70" fmla="*/ 437 w 2579"/>
              <a:gd name="T71" fmla="*/ 768 h 2736"/>
              <a:gd name="T72" fmla="*/ 196 w 2579"/>
              <a:gd name="T73" fmla="*/ 2031 h 2736"/>
              <a:gd name="T74" fmla="*/ 238 w 2579"/>
              <a:gd name="T75" fmla="*/ 1778 h 2736"/>
              <a:gd name="T76" fmla="*/ 908 w 2579"/>
              <a:gd name="T77" fmla="*/ 2475 h 2736"/>
              <a:gd name="T78" fmla="*/ 786 w 2579"/>
              <a:gd name="T79" fmla="*/ 2305 h 2736"/>
              <a:gd name="T80" fmla="*/ 1377 w 2579"/>
              <a:gd name="T81" fmla="*/ 1772 h 2736"/>
              <a:gd name="T82" fmla="*/ 697 w 2579"/>
              <a:gd name="T83" fmla="*/ 1175 h 2736"/>
              <a:gd name="T84" fmla="*/ 1600 w 2579"/>
              <a:gd name="T85" fmla="*/ 1116 h 2736"/>
              <a:gd name="T86" fmla="*/ 1648 w 2579"/>
              <a:gd name="T87" fmla="*/ 1382 h 2736"/>
              <a:gd name="T88" fmla="*/ 2444 w 2579"/>
              <a:gd name="T89" fmla="*/ 1450 h 2736"/>
              <a:gd name="T90" fmla="*/ 2197 w 2579"/>
              <a:gd name="T91" fmla="*/ 1366 h 2736"/>
              <a:gd name="T92" fmla="*/ 2362 w 2579"/>
              <a:gd name="T93" fmla="*/ 1285 h 2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79" h="2736">
                <a:moveTo>
                  <a:pt x="2395" y="1190"/>
                </a:moveTo>
                <a:cubicBezTo>
                  <a:pt x="2336" y="1171"/>
                  <a:pt x="2274" y="1175"/>
                  <a:pt x="2219" y="1202"/>
                </a:cubicBezTo>
                <a:cubicBezTo>
                  <a:pt x="2164" y="1229"/>
                  <a:pt x="2123" y="1276"/>
                  <a:pt x="2103" y="1334"/>
                </a:cubicBezTo>
                <a:cubicBezTo>
                  <a:pt x="2099" y="1344"/>
                  <a:pt x="2097" y="1355"/>
                  <a:pt x="2095" y="1365"/>
                </a:cubicBezTo>
                <a:cubicBezTo>
                  <a:pt x="1751" y="1335"/>
                  <a:pt x="1751" y="1335"/>
                  <a:pt x="1751" y="1335"/>
                </a:cubicBezTo>
                <a:cubicBezTo>
                  <a:pt x="1751" y="1245"/>
                  <a:pt x="1731" y="1155"/>
                  <a:pt x="1690" y="1072"/>
                </a:cubicBezTo>
                <a:cubicBezTo>
                  <a:pt x="1688" y="1068"/>
                  <a:pt x="1686" y="1065"/>
                  <a:pt x="1684" y="1061"/>
                </a:cubicBezTo>
                <a:cubicBezTo>
                  <a:pt x="2053" y="816"/>
                  <a:pt x="2053" y="816"/>
                  <a:pt x="2053" y="816"/>
                </a:cubicBezTo>
                <a:cubicBezTo>
                  <a:pt x="2075" y="836"/>
                  <a:pt x="2101" y="851"/>
                  <a:pt x="2130" y="861"/>
                </a:cubicBezTo>
                <a:cubicBezTo>
                  <a:pt x="2155" y="869"/>
                  <a:pt x="2180" y="873"/>
                  <a:pt x="2204" y="873"/>
                </a:cubicBezTo>
                <a:cubicBezTo>
                  <a:pt x="2300" y="873"/>
                  <a:pt x="2390" y="812"/>
                  <a:pt x="2422" y="717"/>
                </a:cubicBezTo>
                <a:cubicBezTo>
                  <a:pt x="2463" y="597"/>
                  <a:pt x="2398" y="466"/>
                  <a:pt x="2278" y="425"/>
                </a:cubicBezTo>
                <a:cubicBezTo>
                  <a:pt x="2158" y="384"/>
                  <a:pt x="2027" y="449"/>
                  <a:pt x="1987" y="569"/>
                </a:cubicBezTo>
                <a:cubicBezTo>
                  <a:pt x="1968" y="624"/>
                  <a:pt x="1971" y="683"/>
                  <a:pt x="1994" y="735"/>
                </a:cubicBezTo>
                <a:cubicBezTo>
                  <a:pt x="1631" y="976"/>
                  <a:pt x="1631" y="976"/>
                  <a:pt x="1631" y="976"/>
                </a:cubicBezTo>
                <a:cubicBezTo>
                  <a:pt x="1561" y="883"/>
                  <a:pt x="1464" y="812"/>
                  <a:pt x="1350" y="774"/>
                </a:cubicBezTo>
                <a:cubicBezTo>
                  <a:pt x="1292" y="754"/>
                  <a:pt x="1234" y="744"/>
                  <a:pt x="1175" y="742"/>
                </a:cubicBezTo>
                <a:cubicBezTo>
                  <a:pt x="1087" y="457"/>
                  <a:pt x="1087" y="457"/>
                  <a:pt x="1087" y="457"/>
                </a:cubicBezTo>
                <a:cubicBezTo>
                  <a:pt x="1133" y="430"/>
                  <a:pt x="1171" y="387"/>
                  <a:pt x="1189" y="332"/>
                </a:cubicBezTo>
                <a:cubicBezTo>
                  <a:pt x="1230" y="212"/>
                  <a:pt x="1166" y="81"/>
                  <a:pt x="1046" y="41"/>
                </a:cubicBezTo>
                <a:cubicBezTo>
                  <a:pt x="926" y="0"/>
                  <a:pt x="795" y="64"/>
                  <a:pt x="754" y="184"/>
                </a:cubicBezTo>
                <a:cubicBezTo>
                  <a:pt x="734" y="242"/>
                  <a:pt x="738" y="305"/>
                  <a:pt x="765" y="360"/>
                </a:cubicBezTo>
                <a:cubicBezTo>
                  <a:pt x="793" y="415"/>
                  <a:pt x="839" y="456"/>
                  <a:pt x="898" y="476"/>
                </a:cubicBezTo>
                <a:cubicBezTo>
                  <a:pt x="922" y="484"/>
                  <a:pt x="947" y="488"/>
                  <a:pt x="972" y="488"/>
                </a:cubicBezTo>
                <a:cubicBezTo>
                  <a:pt x="978" y="488"/>
                  <a:pt x="985" y="488"/>
                  <a:pt x="991" y="487"/>
                </a:cubicBezTo>
                <a:cubicBezTo>
                  <a:pt x="1073" y="749"/>
                  <a:pt x="1073" y="749"/>
                  <a:pt x="1073" y="749"/>
                </a:cubicBezTo>
                <a:cubicBezTo>
                  <a:pt x="976" y="764"/>
                  <a:pt x="884" y="802"/>
                  <a:pt x="806" y="861"/>
                </a:cubicBezTo>
                <a:cubicBezTo>
                  <a:pt x="683" y="749"/>
                  <a:pt x="683" y="749"/>
                  <a:pt x="683" y="749"/>
                </a:cubicBezTo>
                <a:cubicBezTo>
                  <a:pt x="688" y="740"/>
                  <a:pt x="693" y="729"/>
                  <a:pt x="696" y="719"/>
                </a:cubicBezTo>
                <a:cubicBezTo>
                  <a:pt x="696" y="719"/>
                  <a:pt x="696" y="719"/>
                  <a:pt x="696" y="719"/>
                </a:cubicBezTo>
                <a:cubicBezTo>
                  <a:pt x="716" y="660"/>
                  <a:pt x="712" y="598"/>
                  <a:pt x="685" y="543"/>
                </a:cubicBezTo>
                <a:cubicBezTo>
                  <a:pt x="658" y="488"/>
                  <a:pt x="611" y="446"/>
                  <a:pt x="553" y="427"/>
                </a:cubicBezTo>
                <a:cubicBezTo>
                  <a:pt x="433" y="386"/>
                  <a:pt x="302" y="450"/>
                  <a:pt x="261" y="570"/>
                </a:cubicBezTo>
                <a:cubicBezTo>
                  <a:pt x="220" y="691"/>
                  <a:pt x="285" y="821"/>
                  <a:pt x="405" y="862"/>
                </a:cubicBezTo>
                <a:cubicBezTo>
                  <a:pt x="429" y="871"/>
                  <a:pt x="454" y="874"/>
                  <a:pt x="479" y="874"/>
                </a:cubicBezTo>
                <a:cubicBezTo>
                  <a:pt x="530" y="874"/>
                  <a:pt x="579" y="857"/>
                  <a:pt x="619" y="826"/>
                </a:cubicBezTo>
                <a:cubicBezTo>
                  <a:pt x="731" y="928"/>
                  <a:pt x="731" y="928"/>
                  <a:pt x="731" y="928"/>
                </a:cubicBezTo>
                <a:cubicBezTo>
                  <a:pt x="675" y="987"/>
                  <a:pt x="630" y="1060"/>
                  <a:pt x="602" y="1142"/>
                </a:cubicBezTo>
                <a:cubicBezTo>
                  <a:pt x="556" y="1278"/>
                  <a:pt x="560" y="1423"/>
                  <a:pt x="614" y="1554"/>
                </a:cubicBezTo>
                <a:cubicBezTo>
                  <a:pt x="373" y="1722"/>
                  <a:pt x="373" y="1722"/>
                  <a:pt x="373" y="1722"/>
                </a:cubicBezTo>
                <a:cubicBezTo>
                  <a:pt x="355" y="1709"/>
                  <a:pt x="334" y="1698"/>
                  <a:pt x="311" y="1690"/>
                </a:cubicBezTo>
                <a:cubicBezTo>
                  <a:pt x="191" y="1649"/>
                  <a:pt x="60" y="1714"/>
                  <a:pt x="20" y="1834"/>
                </a:cubicBezTo>
                <a:cubicBezTo>
                  <a:pt x="0" y="1892"/>
                  <a:pt x="4" y="1954"/>
                  <a:pt x="31" y="2009"/>
                </a:cubicBezTo>
                <a:cubicBezTo>
                  <a:pt x="58" y="2065"/>
                  <a:pt x="105" y="2106"/>
                  <a:pt x="163" y="2126"/>
                </a:cubicBezTo>
                <a:cubicBezTo>
                  <a:pt x="188" y="2134"/>
                  <a:pt x="213" y="2138"/>
                  <a:pt x="237" y="2138"/>
                </a:cubicBezTo>
                <a:cubicBezTo>
                  <a:pt x="333" y="2138"/>
                  <a:pt x="423" y="2077"/>
                  <a:pt x="455" y="1982"/>
                </a:cubicBezTo>
                <a:cubicBezTo>
                  <a:pt x="477" y="1919"/>
                  <a:pt x="469" y="1853"/>
                  <a:pt x="439" y="1798"/>
                </a:cubicBezTo>
                <a:cubicBezTo>
                  <a:pt x="660" y="1644"/>
                  <a:pt x="660" y="1644"/>
                  <a:pt x="660" y="1644"/>
                </a:cubicBezTo>
                <a:cubicBezTo>
                  <a:pt x="722" y="1745"/>
                  <a:pt x="814" y="1824"/>
                  <a:pt x="923" y="1872"/>
                </a:cubicBezTo>
                <a:cubicBezTo>
                  <a:pt x="810" y="2207"/>
                  <a:pt x="810" y="2207"/>
                  <a:pt x="810" y="2207"/>
                </a:cubicBezTo>
                <a:cubicBezTo>
                  <a:pt x="707" y="2195"/>
                  <a:pt x="605" y="2257"/>
                  <a:pt x="570" y="2360"/>
                </a:cubicBezTo>
                <a:cubicBezTo>
                  <a:pt x="530" y="2479"/>
                  <a:pt x="594" y="2609"/>
                  <a:pt x="713" y="2649"/>
                </a:cubicBezTo>
                <a:cubicBezTo>
                  <a:pt x="737" y="2658"/>
                  <a:pt x="762" y="2662"/>
                  <a:pt x="786" y="2662"/>
                </a:cubicBezTo>
                <a:cubicBezTo>
                  <a:pt x="881" y="2662"/>
                  <a:pt x="970" y="2602"/>
                  <a:pt x="1002" y="2507"/>
                </a:cubicBezTo>
                <a:cubicBezTo>
                  <a:pt x="1037" y="2404"/>
                  <a:pt x="994" y="2293"/>
                  <a:pt x="905" y="2239"/>
                </a:cubicBezTo>
                <a:cubicBezTo>
                  <a:pt x="1018" y="1905"/>
                  <a:pt x="1018" y="1905"/>
                  <a:pt x="1018" y="1905"/>
                </a:cubicBezTo>
                <a:cubicBezTo>
                  <a:pt x="1065" y="1917"/>
                  <a:pt x="1113" y="1923"/>
                  <a:pt x="1161" y="1923"/>
                </a:cubicBezTo>
                <a:cubicBezTo>
                  <a:pt x="1250" y="1923"/>
                  <a:pt x="1339" y="1902"/>
                  <a:pt x="1421" y="1862"/>
                </a:cubicBezTo>
                <a:cubicBezTo>
                  <a:pt x="1431" y="1857"/>
                  <a:pt x="1440" y="1852"/>
                  <a:pt x="1449" y="1847"/>
                </a:cubicBezTo>
                <a:cubicBezTo>
                  <a:pt x="1748" y="2351"/>
                  <a:pt x="1748" y="2351"/>
                  <a:pt x="1748" y="2351"/>
                </a:cubicBezTo>
                <a:cubicBezTo>
                  <a:pt x="1727" y="2373"/>
                  <a:pt x="1711" y="2401"/>
                  <a:pt x="1700" y="2432"/>
                </a:cubicBezTo>
                <a:cubicBezTo>
                  <a:pt x="1659" y="2552"/>
                  <a:pt x="1724" y="2683"/>
                  <a:pt x="1844" y="2723"/>
                </a:cubicBezTo>
                <a:cubicBezTo>
                  <a:pt x="1868" y="2732"/>
                  <a:pt x="1893" y="2736"/>
                  <a:pt x="1918" y="2736"/>
                </a:cubicBezTo>
                <a:cubicBezTo>
                  <a:pt x="2014" y="2736"/>
                  <a:pt x="2103" y="2675"/>
                  <a:pt x="2136" y="2580"/>
                </a:cubicBezTo>
                <a:cubicBezTo>
                  <a:pt x="2155" y="2522"/>
                  <a:pt x="2151" y="2459"/>
                  <a:pt x="2124" y="2404"/>
                </a:cubicBezTo>
                <a:cubicBezTo>
                  <a:pt x="2097" y="2349"/>
                  <a:pt x="2050" y="2308"/>
                  <a:pt x="1992" y="2288"/>
                </a:cubicBezTo>
                <a:cubicBezTo>
                  <a:pt x="1937" y="2269"/>
                  <a:pt x="1880" y="2273"/>
                  <a:pt x="1830" y="2293"/>
                </a:cubicBezTo>
                <a:cubicBezTo>
                  <a:pt x="1532" y="1791"/>
                  <a:pt x="1532" y="1791"/>
                  <a:pt x="1532" y="1791"/>
                </a:cubicBezTo>
                <a:cubicBezTo>
                  <a:pt x="1618" y="1721"/>
                  <a:pt x="1683" y="1629"/>
                  <a:pt x="1719" y="1522"/>
                </a:cubicBezTo>
                <a:cubicBezTo>
                  <a:pt x="1729" y="1493"/>
                  <a:pt x="1736" y="1464"/>
                  <a:pt x="1742" y="1434"/>
                </a:cubicBezTo>
                <a:cubicBezTo>
                  <a:pt x="2098" y="1466"/>
                  <a:pt x="2098" y="1466"/>
                  <a:pt x="2098" y="1466"/>
                </a:cubicBezTo>
                <a:cubicBezTo>
                  <a:pt x="2102" y="1481"/>
                  <a:pt x="2107" y="1495"/>
                  <a:pt x="2114" y="1510"/>
                </a:cubicBezTo>
                <a:cubicBezTo>
                  <a:pt x="2141" y="1565"/>
                  <a:pt x="2188" y="1606"/>
                  <a:pt x="2247" y="1626"/>
                </a:cubicBezTo>
                <a:cubicBezTo>
                  <a:pt x="2271" y="1634"/>
                  <a:pt x="2296" y="1638"/>
                  <a:pt x="2320" y="1638"/>
                </a:cubicBezTo>
                <a:cubicBezTo>
                  <a:pt x="2416" y="1638"/>
                  <a:pt x="2506" y="1578"/>
                  <a:pt x="2538" y="1482"/>
                </a:cubicBezTo>
                <a:cubicBezTo>
                  <a:pt x="2579" y="1362"/>
                  <a:pt x="2515" y="1231"/>
                  <a:pt x="2395" y="1190"/>
                </a:cubicBezTo>
                <a:close/>
                <a:moveTo>
                  <a:pt x="2081" y="601"/>
                </a:moveTo>
                <a:cubicBezTo>
                  <a:pt x="2100" y="547"/>
                  <a:pt x="2150" y="513"/>
                  <a:pt x="2204" y="513"/>
                </a:cubicBezTo>
                <a:cubicBezTo>
                  <a:pt x="2218" y="513"/>
                  <a:pt x="2232" y="515"/>
                  <a:pt x="2246" y="520"/>
                </a:cubicBezTo>
                <a:cubicBezTo>
                  <a:pt x="2314" y="543"/>
                  <a:pt x="2350" y="617"/>
                  <a:pt x="2327" y="685"/>
                </a:cubicBezTo>
                <a:cubicBezTo>
                  <a:pt x="2304" y="753"/>
                  <a:pt x="2230" y="789"/>
                  <a:pt x="2162" y="766"/>
                </a:cubicBezTo>
                <a:cubicBezTo>
                  <a:pt x="2130" y="755"/>
                  <a:pt x="2103" y="731"/>
                  <a:pt x="2088" y="700"/>
                </a:cubicBezTo>
                <a:cubicBezTo>
                  <a:pt x="2072" y="669"/>
                  <a:pt x="2070" y="634"/>
                  <a:pt x="2081" y="601"/>
                </a:cubicBezTo>
                <a:close/>
                <a:moveTo>
                  <a:pt x="930" y="381"/>
                </a:moveTo>
                <a:cubicBezTo>
                  <a:pt x="897" y="370"/>
                  <a:pt x="870" y="347"/>
                  <a:pt x="855" y="316"/>
                </a:cubicBezTo>
                <a:cubicBezTo>
                  <a:pt x="840" y="285"/>
                  <a:pt x="837" y="249"/>
                  <a:pt x="849" y="216"/>
                </a:cubicBezTo>
                <a:cubicBezTo>
                  <a:pt x="867" y="162"/>
                  <a:pt x="918" y="128"/>
                  <a:pt x="972" y="128"/>
                </a:cubicBezTo>
                <a:cubicBezTo>
                  <a:pt x="986" y="128"/>
                  <a:pt x="1000" y="131"/>
                  <a:pt x="1014" y="135"/>
                </a:cubicBezTo>
                <a:cubicBezTo>
                  <a:pt x="1081" y="158"/>
                  <a:pt x="1118" y="232"/>
                  <a:pt x="1095" y="300"/>
                </a:cubicBezTo>
                <a:cubicBezTo>
                  <a:pt x="1072" y="368"/>
                  <a:pt x="998" y="404"/>
                  <a:pt x="930" y="381"/>
                </a:cubicBezTo>
                <a:close/>
                <a:moveTo>
                  <a:pt x="1918" y="2376"/>
                </a:moveTo>
                <a:cubicBezTo>
                  <a:pt x="1932" y="2376"/>
                  <a:pt x="1946" y="2378"/>
                  <a:pt x="1960" y="2383"/>
                </a:cubicBezTo>
                <a:cubicBezTo>
                  <a:pt x="1993" y="2394"/>
                  <a:pt x="2019" y="2417"/>
                  <a:pt x="2035" y="2448"/>
                </a:cubicBezTo>
                <a:cubicBezTo>
                  <a:pt x="2050" y="2479"/>
                  <a:pt x="2052" y="2515"/>
                  <a:pt x="2041" y="2548"/>
                </a:cubicBezTo>
                <a:cubicBezTo>
                  <a:pt x="2030" y="2580"/>
                  <a:pt x="2007" y="2607"/>
                  <a:pt x="1975" y="2622"/>
                </a:cubicBezTo>
                <a:cubicBezTo>
                  <a:pt x="1944" y="2638"/>
                  <a:pt x="1909" y="2640"/>
                  <a:pt x="1876" y="2629"/>
                </a:cubicBezTo>
                <a:cubicBezTo>
                  <a:pt x="1808" y="2606"/>
                  <a:pt x="1772" y="2532"/>
                  <a:pt x="1795" y="2464"/>
                </a:cubicBezTo>
                <a:cubicBezTo>
                  <a:pt x="1803" y="2441"/>
                  <a:pt x="1816" y="2422"/>
                  <a:pt x="1833" y="2408"/>
                </a:cubicBezTo>
                <a:cubicBezTo>
                  <a:pt x="1835" y="2407"/>
                  <a:pt x="1837" y="2406"/>
                  <a:pt x="1838" y="2405"/>
                </a:cubicBezTo>
                <a:cubicBezTo>
                  <a:pt x="1843" y="2402"/>
                  <a:pt x="1847" y="2398"/>
                  <a:pt x="1851" y="2395"/>
                </a:cubicBezTo>
                <a:cubicBezTo>
                  <a:pt x="1871" y="2382"/>
                  <a:pt x="1894" y="2376"/>
                  <a:pt x="1918" y="2376"/>
                </a:cubicBezTo>
                <a:close/>
                <a:moveTo>
                  <a:pt x="437" y="768"/>
                </a:moveTo>
                <a:cubicBezTo>
                  <a:pt x="369" y="744"/>
                  <a:pt x="333" y="670"/>
                  <a:pt x="356" y="603"/>
                </a:cubicBezTo>
                <a:cubicBezTo>
                  <a:pt x="374" y="549"/>
                  <a:pt x="425" y="514"/>
                  <a:pt x="479" y="514"/>
                </a:cubicBezTo>
                <a:cubicBezTo>
                  <a:pt x="493" y="514"/>
                  <a:pt x="507" y="517"/>
                  <a:pt x="521" y="521"/>
                </a:cubicBezTo>
                <a:cubicBezTo>
                  <a:pt x="553" y="533"/>
                  <a:pt x="580" y="556"/>
                  <a:pt x="595" y="587"/>
                </a:cubicBezTo>
                <a:cubicBezTo>
                  <a:pt x="611" y="618"/>
                  <a:pt x="613" y="653"/>
                  <a:pt x="602" y="686"/>
                </a:cubicBezTo>
                <a:cubicBezTo>
                  <a:pt x="579" y="754"/>
                  <a:pt x="505" y="791"/>
                  <a:pt x="437" y="768"/>
                </a:cubicBezTo>
                <a:close/>
                <a:moveTo>
                  <a:pt x="361" y="1950"/>
                </a:moveTo>
                <a:cubicBezTo>
                  <a:pt x="349" y="1983"/>
                  <a:pt x="326" y="2009"/>
                  <a:pt x="295" y="2024"/>
                </a:cubicBezTo>
                <a:cubicBezTo>
                  <a:pt x="264" y="2040"/>
                  <a:pt x="228" y="2042"/>
                  <a:pt x="196" y="2031"/>
                </a:cubicBezTo>
                <a:cubicBezTo>
                  <a:pt x="163" y="2020"/>
                  <a:pt x="136" y="1996"/>
                  <a:pt x="121" y="1965"/>
                </a:cubicBezTo>
                <a:cubicBezTo>
                  <a:pt x="105" y="1934"/>
                  <a:pt x="103" y="1899"/>
                  <a:pt x="114" y="1866"/>
                </a:cubicBezTo>
                <a:cubicBezTo>
                  <a:pt x="133" y="1812"/>
                  <a:pt x="183" y="1778"/>
                  <a:pt x="238" y="1778"/>
                </a:cubicBezTo>
                <a:cubicBezTo>
                  <a:pt x="251" y="1778"/>
                  <a:pt x="265" y="1780"/>
                  <a:pt x="279" y="1785"/>
                </a:cubicBezTo>
                <a:cubicBezTo>
                  <a:pt x="347" y="1808"/>
                  <a:pt x="384" y="1882"/>
                  <a:pt x="361" y="1950"/>
                </a:cubicBezTo>
                <a:close/>
                <a:moveTo>
                  <a:pt x="908" y="2475"/>
                </a:moveTo>
                <a:cubicBezTo>
                  <a:pt x="885" y="2542"/>
                  <a:pt x="812" y="2578"/>
                  <a:pt x="745" y="2555"/>
                </a:cubicBezTo>
                <a:cubicBezTo>
                  <a:pt x="678" y="2532"/>
                  <a:pt x="642" y="2459"/>
                  <a:pt x="665" y="2392"/>
                </a:cubicBezTo>
                <a:cubicBezTo>
                  <a:pt x="683" y="2339"/>
                  <a:pt x="733" y="2305"/>
                  <a:pt x="786" y="2305"/>
                </a:cubicBezTo>
                <a:cubicBezTo>
                  <a:pt x="800" y="2305"/>
                  <a:pt x="814" y="2307"/>
                  <a:pt x="827" y="2312"/>
                </a:cubicBezTo>
                <a:cubicBezTo>
                  <a:pt x="894" y="2335"/>
                  <a:pt x="930" y="2408"/>
                  <a:pt x="908" y="2475"/>
                </a:cubicBezTo>
                <a:close/>
                <a:moveTo>
                  <a:pt x="1377" y="1772"/>
                </a:moveTo>
                <a:cubicBezTo>
                  <a:pt x="1260" y="1830"/>
                  <a:pt x="1127" y="1838"/>
                  <a:pt x="1003" y="1796"/>
                </a:cubicBezTo>
                <a:cubicBezTo>
                  <a:pt x="879" y="1754"/>
                  <a:pt x="779" y="1666"/>
                  <a:pt x="721" y="1549"/>
                </a:cubicBezTo>
                <a:cubicBezTo>
                  <a:pt x="663" y="1431"/>
                  <a:pt x="654" y="1299"/>
                  <a:pt x="697" y="1175"/>
                </a:cubicBezTo>
                <a:cubicBezTo>
                  <a:pt x="766" y="971"/>
                  <a:pt x="957" y="842"/>
                  <a:pt x="1161" y="842"/>
                </a:cubicBezTo>
                <a:cubicBezTo>
                  <a:pt x="1213" y="842"/>
                  <a:pt x="1266" y="851"/>
                  <a:pt x="1318" y="868"/>
                </a:cubicBezTo>
                <a:cubicBezTo>
                  <a:pt x="1442" y="911"/>
                  <a:pt x="1542" y="998"/>
                  <a:pt x="1600" y="1116"/>
                </a:cubicBezTo>
                <a:cubicBezTo>
                  <a:pt x="1640" y="1196"/>
                  <a:pt x="1656" y="1283"/>
                  <a:pt x="1649" y="1370"/>
                </a:cubicBezTo>
                <a:cubicBezTo>
                  <a:pt x="1649" y="1372"/>
                  <a:pt x="1648" y="1374"/>
                  <a:pt x="1648" y="1376"/>
                </a:cubicBezTo>
                <a:cubicBezTo>
                  <a:pt x="1648" y="1378"/>
                  <a:pt x="1648" y="1380"/>
                  <a:pt x="1648" y="1382"/>
                </a:cubicBezTo>
                <a:cubicBezTo>
                  <a:pt x="1644" y="1418"/>
                  <a:pt x="1637" y="1454"/>
                  <a:pt x="1624" y="1490"/>
                </a:cubicBezTo>
                <a:cubicBezTo>
                  <a:pt x="1582" y="1614"/>
                  <a:pt x="1494" y="1714"/>
                  <a:pt x="1377" y="1772"/>
                </a:cubicBezTo>
                <a:close/>
                <a:moveTo>
                  <a:pt x="2444" y="1450"/>
                </a:moveTo>
                <a:cubicBezTo>
                  <a:pt x="2421" y="1518"/>
                  <a:pt x="2347" y="1554"/>
                  <a:pt x="2279" y="1531"/>
                </a:cubicBezTo>
                <a:cubicBezTo>
                  <a:pt x="2246" y="1520"/>
                  <a:pt x="2219" y="1497"/>
                  <a:pt x="2204" y="1466"/>
                </a:cubicBezTo>
                <a:cubicBezTo>
                  <a:pt x="2189" y="1434"/>
                  <a:pt x="2186" y="1399"/>
                  <a:pt x="2197" y="1366"/>
                </a:cubicBezTo>
                <a:cubicBezTo>
                  <a:pt x="2209" y="1333"/>
                  <a:pt x="2232" y="1307"/>
                  <a:pt x="2263" y="1291"/>
                </a:cubicBezTo>
                <a:cubicBezTo>
                  <a:pt x="2281" y="1283"/>
                  <a:pt x="2301" y="1278"/>
                  <a:pt x="2320" y="1278"/>
                </a:cubicBezTo>
                <a:cubicBezTo>
                  <a:pt x="2335" y="1278"/>
                  <a:pt x="2349" y="1280"/>
                  <a:pt x="2362" y="1285"/>
                </a:cubicBezTo>
                <a:cubicBezTo>
                  <a:pt x="2430" y="1308"/>
                  <a:pt x="2467" y="1382"/>
                  <a:pt x="2444" y="1450"/>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1485" name="Group 228">
            <a:extLst>
              <a:ext uri="{FF2B5EF4-FFF2-40B4-BE49-F238E27FC236}">
                <a16:creationId xmlns:a16="http://schemas.microsoft.com/office/drawing/2014/main" id="{ADA907A9-4381-E494-9524-814442B35678}"/>
              </a:ext>
            </a:extLst>
          </p:cNvPr>
          <p:cNvGrpSpPr>
            <a:grpSpLocks noChangeAspect="1"/>
          </p:cNvGrpSpPr>
          <p:nvPr/>
        </p:nvGrpSpPr>
        <p:grpSpPr bwMode="auto">
          <a:xfrm>
            <a:off x="8200667" y="2456795"/>
            <a:ext cx="253505" cy="249579"/>
            <a:chOff x="1645" y="0"/>
            <a:chExt cx="4390" cy="4322"/>
          </a:xfrm>
          <a:solidFill>
            <a:srgbClr val="000000"/>
          </a:solidFill>
        </p:grpSpPr>
        <p:sp>
          <p:nvSpPr>
            <p:cNvPr id="1487" name="Freeform 229">
              <a:extLst>
                <a:ext uri="{FF2B5EF4-FFF2-40B4-BE49-F238E27FC236}">
                  <a16:creationId xmlns:a16="http://schemas.microsoft.com/office/drawing/2014/main" id="{D156B0E4-BF9B-A2FA-73C9-06F7C9A71D63}"/>
                </a:ext>
              </a:extLst>
            </p:cNvPr>
            <p:cNvSpPr>
              <a:spLocks noEditPoints="1"/>
            </p:cNvSpPr>
            <p:nvPr/>
          </p:nvSpPr>
          <p:spPr bwMode="auto">
            <a:xfrm>
              <a:off x="1645" y="0"/>
              <a:ext cx="4390" cy="4322"/>
            </a:xfrm>
            <a:custGeom>
              <a:avLst/>
              <a:gdLst>
                <a:gd name="T0" fmla="*/ 783 w 2388"/>
                <a:gd name="T1" fmla="*/ 2350 h 2350"/>
                <a:gd name="T2" fmla="*/ 0 w 2388"/>
                <a:gd name="T3" fmla="*/ 1568 h 2350"/>
                <a:gd name="T4" fmla="*/ 783 w 2388"/>
                <a:gd name="T5" fmla="*/ 785 h 2350"/>
                <a:gd name="T6" fmla="*/ 999 w 2388"/>
                <a:gd name="T7" fmla="*/ 816 h 2350"/>
                <a:gd name="T8" fmla="*/ 1869 w 2388"/>
                <a:gd name="T9" fmla="*/ 36 h 2350"/>
                <a:gd name="T10" fmla="*/ 1963 w 2388"/>
                <a:gd name="T11" fmla="*/ 0 h 2350"/>
                <a:gd name="T12" fmla="*/ 2247 w 2388"/>
                <a:gd name="T13" fmla="*/ 0 h 2350"/>
                <a:gd name="T14" fmla="*/ 2388 w 2388"/>
                <a:gd name="T15" fmla="*/ 140 h 2350"/>
                <a:gd name="T16" fmla="*/ 2388 w 2388"/>
                <a:gd name="T17" fmla="*/ 369 h 2350"/>
                <a:gd name="T18" fmla="*/ 2247 w 2388"/>
                <a:gd name="T19" fmla="*/ 509 h 2350"/>
                <a:gd name="T20" fmla="*/ 2095 w 2388"/>
                <a:gd name="T21" fmla="*/ 509 h 2350"/>
                <a:gd name="T22" fmla="*/ 2095 w 2388"/>
                <a:gd name="T23" fmla="*/ 778 h 2350"/>
                <a:gd name="T24" fmla="*/ 1955 w 2388"/>
                <a:gd name="T25" fmla="*/ 919 h 2350"/>
                <a:gd name="T26" fmla="*/ 1803 w 2388"/>
                <a:gd name="T27" fmla="*/ 919 h 2350"/>
                <a:gd name="T28" fmla="*/ 1803 w 2388"/>
                <a:gd name="T29" fmla="*/ 1187 h 2350"/>
                <a:gd name="T30" fmla="*/ 1662 w 2388"/>
                <a:gd name="T31" fmla="*/ 1328 h 2350"/>
                <a:gd name="T32" fmla="*/ 1528 w 2388"/>
                <a:gd name="T33" fmla="*/ 1328 h 2350"/>
                <a:gd name="T34" fmla="*/ 1565 w 2388"/>
                <a:gd name="T35" fmla="*/ 1568 h 2350"/>
                <a:gd name="T36" fmla="*/ 783 w 2388"/>
                <a:gd name="T37" fmla="*/ 2350 h 2350"/>
                <a:gd name="T38" fmla="*/ 783 w 2388"/>
                <a:gd name="T39" fmla="*/ 885 h 2350"/>
                <a:gd name="T40" fmla="*/ 100 w 2388"/>
                <a:gd name="T41" fmla="*/ 1568 h 2350"/>
                <a:gd name="T42" fmla="*/ 783 w 2388"/>
                <a:gd name="T43" fmla="*/ 2250 h 2350"/>
                <a:gd name="T44" fmla="*/ 1465 w 2388"/>
                <a:gd name="T45" fmla="*/ 1568 h 2350"/>
                <a:gd name="T46" fmla="*/ 1410 w 2388"/>
                <a:gd name="T47" fmla="*/ 1298 h 2350"/>
                <a:gd name="T48" fmla="*/ 1414 w 2388"/>
                <a:gd name="T49" fmla="*/ 1251 h 2350"/>
                <a:gd name="T50" fmla="*/ 1456 w 2388"/>
                <a:gd name="T51" fmla="*/ 1228 h 2350"/>
                <a:gd name="T52" fmla="*/ 1662 w 2388"/>
                <a:gd name="T53" fmla="*/ 1228 h 2350"/>
                <a:gd name="T54" fmla="*/ 1703 w 2388"/>
                <a:gd name="T55" fmla="*/ 1187 h 2350"/>
                <a:gd name="T56" fmla="*/ 1703 w 2388"/>
                <a:gd name="T57" fmla="*/ 869 h 2350"/>
                <a:gd name="T58" fmla="*/ 1753 w 2388"/>
                <a:gd name="T59" fmla="*/ 819 h 2350"/>
                <a:gd name="T60" fmla="*/ 1955 w 2388"/>
                <a:gd name="T61" fmla="*/ 819 h 2350"/>
                <a:gd name="T62" fmla="*/ 1995 w 2388"/>
                <a:gd name="T63" fmla="*/ 778 h 2350"/>
                <a:gd name="T64" fmla="*/ 1995 w 2388"/>
                <a:gd name="T65" fmla="*/ 459 h 2350"/>
                <a:gd name="T66" fmla="*/ 2045 w 2388"/>
                <a:gd name="T67" fmla="*/ 409 h 2350"/>
                <a:gd name="T68" fmla="*/ 2247 w 2388"/>
                <a:gd name="T69" fmla="*/ 409 h 2350"/>
                <a:gd name="T70" fmla="*/ 2288 w 2388"/>
                <a:gd name="T71" fmla="*/ 369 h 2350"/>
                <a:gd name="T72" fmla="*/ 2288 w 2388"/>
                <a:gd name="T73" fmla="*/ 140 h 2350"/>
                <a:gd name="T74" fmla="*/ 2247 w 2388"/>
                <a:gd name="T75" fmla="*/ 100 h 2350"/>
                <a:gd name="T76" fmla="*/ 1963 w 2388"/>
                <a:gd name="T77" fmla="*/ 100 h 2350"/>
                <a:gd name="T78" fmla="*/ 1936 w 2388"/>
                <a:gd name="T79" fmla="*/ 110 h 2350"/>
                <a:gd name="T80" fmla="*/ 1044 w 2388"/>
                <a:gd name="T81" fmla="*/ 909 h 2350"/>
                <a:gd name="T82" fmla="*/ 995 w 2388"/>
                <a:gd name="T83" fmla="*/ 919 h 2350"/>
                <a:gd name="T84" fmla="*/ 783 w 2388"/>
                <a:gd name="T85" fmla="*/ 88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88" h="2350">
                  <a:moveTo>
                    <a:pt x="783" y="2350"/>
                  </a:moveTo>
                  <a:cubicBezTo>
                    <a:pt x="351" y="2350"/>
                    <a:pt x="0" y="1999"/>
                    <a:pt x="0" y="1568"/>
                  </a:cubicBezTo>
                  <a:cubicBezTo>
                    <a:pt x="0" y="1136"/>
                    <a:pt x="351" y="785"/>
                    <a:pt x="783" y="785"/>
                  </a:cubicBezTo>
                  <a:cubicBezTo>
                    <a:pt x="856" y="785"/>
                    <a:pt x="928" y="796"/>
                    <a:pt x="999" y="816"/>
                  </a:cubicBezTo>
                  <a:cubicBezTo>
                    <a:pt x="1869" y="36"/>
                    <a:pt x="1869" y="36"/>
                    <a:pt x="1869" y="36"/>
                  </a:cubicBezTo>
                  <a:cubicBezTo>
                    <a:pt x="1895" y="13"/>
                    <a:pt x="1928" y="0"/>
                    <a:pt x="1963" y="0"/>
                  </a:cubicBezTo>
                  <a:cubicBezTo>
                    <a:pt x="2247" y="0"/>
                    <a:pt x="2247" y="0"/>
                    <a:pt x="2247" y="0"/>
                  </a:cubicBezTo>
                  <a:cubicBezTo>
                    <a:pt x="2325" y="0"/>
                    <a:pt x="2388" y="63"/>
                    <a:pt x="2388" y="140"/>
                  </a:cubicBezTo>
                  <a:cubicBezTo>
                    <a:pt x="2388" y="369"/>
                    <a:pt x="2388" y="369"/>
                    <a:pt x="2388" y="369"/>
                  </a:cubicBezTo>
                  <a:cubicBezTo>
                    <a:pt x="2388" y="446"/>
                    <a:pt x="2325" y="509"/>
                    <a:pt x="2247" y="509"/>
                  </a:cubicBezTo>
                  <a:cubicBezTo>
                    <a:pt x="2095" y="509"/>
                    <a:pt x="2095" y="509"/>
                    <a:pt x="2095" y="509"/>
                  </a:cubicBezTo>
                  <a:cubicBezTo>
                    <a:pt x="2095" y="778"/>
                    <a:pt x="2095" y="778"/>
                    <a:pt x="2095" y="778"/>
                  </a:cubicBezTo>
                  <a:cubicBezTo>
                    <a:pt x="2095" y="856"/>
                    <a:pt x="2032" y="919"/>
                    <a:pt x="1955" y="919"/>
                  </a:cubicBezTo>
                  <a:cubicBezTo>
                    <a:pt x="1803" y="919"/>
                    <a:pt x="1803" y="919"/>
                    <a:pt x="1803" y="919"/>
                  </a:cubicBezTo>
                  <a:cubicBezTo>
                    <a:pt x="1803" y="1187"/>
                    <a:pt x="1803" y="1187"/>
                    <a:pt x="1803" y="1187"/>
                  </a:cubicBezTo>
                  <a:cubicBezTo>
                    <a:pt x="1803" y="1265"/>
                    <a:pt x="1740" y="1328"/>
                    <a:pt x="1662" y="1328"/>
                  </a:cubicBezTo>
                  <a:cubicBezTo>
                    <a:pt x="1528" y="1328"/>
                    <a:pt x="1528" y="1328"/>
                    <a:pt x="1528" y="1328"/>
                  </a:cubicBezTo>
                  <a:cubicBezTo>
                    <a:pt x="1553" y="1405"/>
                    <a:pt x="1565" y="1486"/>
                    <a:pt x="1565" y="1568"/>
                  </a:cubicBezTo>
                  <a:cubicBezTo>
                    <a:pt x="1565" y="1999"/>
                    <a:pt x="1214" y="2350"/>
                    <a:pt x="783" y="2350"/>
                  </a:cubicBezTo>
                  <a:close/>
                  <a:moveTo>
                    <a:pt x="783" y="885"/>
                  </a:moveTo>
                  <a:cubicBezTo>
                    <a:pt x="407" y="885"/>
                    <a:pt x="100" y="1191"/>
                    <a:pt x="100" y="1568"/>
                  </a:cubicBezTo>
                  <a:cubicBezTo>
                    <a:pt x="100" y="1944"/>
                    <a:pt x="407" y="2250"/>
                    <a:pt x="783" y="2250"/>
                  </a:cubicBezTo>
                  <a:cubicBezTo>
                    <a:pt x="1159" y="2250"/>
                    <a:pt x="1465" y="1944"/>
                    <a:pt x="1465" y="1568"/>
                  </a:cubicBezTo>
                  <a:cubicBezTo>
                    <a:pt x="1465" y="1474"/>
                    <a:pt x="1447" y="1384"/>
                    <a:pt x="1410" y="1298"/>
                  </a:cubicBezTo>
                  <a:cubicBezTo>
                    <a:pt x="1403" y="1282"/>
                    <a:pt x="1405" y="1265"/>
                    <a:pt x="1414" y="1251"/>
                  </a:cubicBezTo>
                  <a:cubicBezTo>
                    <a:pt x="1423" y="1237"/>
                    <a:pt x="1439" y="1228"/>
                    <a:pt x="1456" y="1228"/>
                  </a:cubicBezTo>
                  <a:cubicBezTo>
                    <a:pt x="1662" y="1228"/>
                    <a:pt x="1662" y="1228"/>
                    <a:pt x="1662" y="1228"/>
                  </a:cubicBezTo>
                  <a:cubicBezTo>
                    <a:pt x="1685" y="1228"/>
                    <a:pt x="1703" y="1210"/>
                    <a:pt x="1703" y="1187"/>
                  </a:cubicBezTo>
                  <a:cubicBezTo>
                    <a:pt x="1703" y="869"/>
                    <a:pt x="1703" y="869"/>
                    <a:pt x="1703" y="869"/>
                  </a:cubicBezTo>
                  <a:cubicBezTo>
                    <a:pt x="1703" y="841"/>
                    <a:pt x="1725" y="819"/>
                    <a:pt x="1753" y="819"/>
                  </a:cubicBezTo>
                  <a:cubicBezTo>
                    <a:pt x="1955" y="819"/>
                    <a:pt x="1955" y="819"/>
                    <a:pt x="1955" y="819"/>
                  </a:cubicBezTo>
                  <a:cubicBezTo>
                    <a:pt x="1977" y="819"/>
                    <a:pt x="1995" y="800"/>
                    <a:pt x="1995" y="778"/>
                  </a:cubicBezTo>
                  <a:cubicBezTo>
                    <a:pt x="1995" y="459"/>
                    <a:pt x="1995" y="459"/>
                    <a:pt x="1995" y="459"/>
                  </a:cubicBezTo>
                  <a:cubicBezTo>
                    <a:pt x="1995" y="432"/>
                    <a:pt x="2018" y="409"/>
                    <a:pt x="2045" y="409"/>
                  </a:cubicBezTo>
                  <a:cubicBezTo>
                    <a:pt x="2247" y="409"/>
                    <a:pt x="2247" y="409"/>
                    <a:pt x="2247" y="409"/>
                  </a:cubicBezTo>
                  <a:cubicBezTo>
                    <a:pt x="2269" y="409"/>
                    <a:pt x="2288" y="391"/>
                    <a:pt x="2288" y="369"/>
                  </a:cubicBezTo>
                  <a:cubicBezTo>
                    <a:pt x="2288" y="140"/>
                    <a:pt x="2288" y="140"/>
                    <a:pt x="2288" y="140"/>
                  </a:cubicBezTo>
                  <a:cubicBezTo>
                    <a:pt x="2288" y="118"/>
                    <a:pt x="2269" y="100"/>
                    <a:pt x="2247" y="100"/>
                  </a:cubicBezTo>
                  <a:cubicBezTo>
                    <a:pt x="1963" y="100"/>
                    <a:pt x="1963" y="100"/>
                    <a:pt x="1963" y="100"/>
                  </a:cubicBezTo>
                  <a:cubicBezTo>
                    <a:pt x="1953" y="100"/>
                    <a:pt x="1943" y="103"/>
                    <a:pt x="1936" y="110"/>
                  </a:cubicBezTo>
                  <a:cubicBezTo>
                    <a:pt x="1044" y="909"/>
                    <a:pt x="1044" y="909"/>
                    <a:pt x="1044" y="909"/>
                  </a:cubicBezTo>
                  <a:cubicBezTo>
                    <a:pt x="1031" y="921"/>
                    <a:pt x="1012" y="925"/>
                    <a:pt x="995" y="919"/>
                  </a:cubicBezTo>
                  <a:cubicBezTo>
                    <a:pt x="926" y="897"/>
                    <a:pt x="855" y="885"/>
                    <a:pt x="783" y="88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88" name="Freeform 230">
              <a:extLst>
                <a:ext uri="{FF2B5EF4-FFF2-40B4-BE49-F238E27FC236}">
                  <a16:creationId xmlns:a16="http://schemas.microsoft.com/office/drawing/2014/main" id="{B6F229C6-4CE6-580F-5DF6-DC300A4D855C}"/>
                </a:ext>
              </a:extLst>
            </p:cNvPr>
            <p:cNvSpPr>
              <a:spLocks noEditPoints="1"/>
            </p:cNvSpPr>
            <p:nvPr/>
          </p:nvSpPr>
          <p:spPr bwMode="auto">
            <a:xfrm>
              <a:off x="2207" y="2814"/>
              <a:ext cx="846" cy="846"/>
            </a:xfrm>
            <a:custGeom>
              <a:avLst/>
              <a:gdLst>
                <a:gd name="T0" fmla="*/ 230 w 460"/>
                <a:gd name="T1" fmla="*/ 460 h 460"/>
                <a:gd name="T2" fmla="*/ 0 w 460"/>
                <a:gd name="T3" fmla="*/ 230 h 460"/>
                <a:gd name="T4" fmla="*/ 230 w 460"/>
                <a:gd name="T5" fmla="*/ 0 h 460"/>
                <a:gd name="T6" fmla="*/ 460 w 460"/>
                <a:gd name="T7" fmla="*/ 230 h 460"/>
                <a:gd name="T8" fmla="*/ 230 w 460"/>
                <a:gd name="T9" fmla="*/ 460 h 460"/>
                <a:gd name="T10" fmla="*/ 230 w 460"/>
                <a:gd name="T11" fmla="*/ 100 h 460"/>
                <a:gd name="T12" fmla="*/ 100 w 460"/>
                <a:gd name="T13" fmla="*/ 230 h 460"/>
                <a:gd name="T14" fmla="*/ 230 w 460"/>
                <a:gd name="T15" fmla="*/ 360 h 460"/>
                <a:gd name="T16" fmla="*/ 360 w 460"/>
                <a:gd name="T17" fmla="*/ 230 h 460"/>
                <a:gd name="T18" fmla="*/ 230 w 460"/>
                <a:gd name="T19" fmla="*/ 10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60">
                  <a:moveTo>
                    <a:pt x="230" y="460"/>
                  </a:moveTo>
                  <a:cubicBezTo>
                    <a:pt x="103" y="460"/>
                    <a:pt x="0" y="357"/>
                    <a:pt x="0" y="230"/>
                  </a:cubicBezTo>
                  <a:cubicBezTo>
                    <a:pt x="0" y="104"/>
                    <a:pt x="103" y="0"/>
                    <a:pt x="230" y="0"/>
                  </a:cubicBezTo>
                  <a:cubicBezTo>
                    <a:pt x="357" y="0"/>
                    <a:pt x="460" y="104"/>
                    <a:pt x="460" y="230"/>
                  </a:cubicBezTo>
                  <a:cubicBezTo>
                    <a:pt x="460" y="357"/>
                    <a:pt x="357" y="460"/>
                    <a:pt x="230" y="460"/>
                  </a:cubicBezTo>
                  <a:close/>
                  <a:moveTo>
                    <a:pt x="230" y="100"/>
                  </a:moveTo>
                  <a:cubicBezTo>
                    <a:pt x="158" y="100"/>
                    <a:pt x="100" y="159"/>
                    <a:pt x="100" y="230"/>
                  </a:cubicBezTo>
                  <a:cubicBezTo>
                    <a:pt x="100" y="302"/>
                    <a:pt x="158" y="360"/>
                    <a:pt x="230" y="360"/>
                  </a:cubicBezTo>
                  <a:cubicBezTo>
                    <a:pt x="302" y="360"/>
                    <a:pt x="360" y="302"/>
                    <a:pt x="360" y="230"/>
                  </a:cubicBezTo>
                  <a:cubicBezTo>
                    <a:pt x="360" y="159"/>
                    <a:pt x="302" y="100"/>
                    <a:pt x="2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491" name="Group 233">
            <a:extLst>
              <a:ext uri="{FF2B5EF4-FFF2-40B4-BE49-F238E27FC236}">
                <a16:creationId xmlns:a16="http://schemas.microsoft.com/office/drawing/2014/main" id="{15EFABFD-FD7C-FB79-0329-EB719142A514}"/>
              </a:ext>
            </a:extLst>
          </p:cNvPr>
          <p:cNvGrpSpPr>
            <a:grpSpLocks noChangeAspect="1"/>
          </p:cNvGrpSpPr>
          <p:nvPr/>
        </p:nvGrpSpPr>
        <p:grpSpPr bwMode="auto">
          <a:xfrm>
            <a:off x="631307" y="3241964"/>
            <a:ext cx="333319" cy="324171"/>
            <a:chOff x="1617" y="-4"/>
            <a:chExt cx="4446" cy="4324"/>
          </a:xfrm>
          <a:solidFill>
            <a:srgbClr val="000000"/>
          </a:solidFill>
        </p:grpSpPr>
        <p:sp>
          <p:nvSpPr>
            <p:cNvPr id="1493" name="Freeform 234">
              <a:extLst>
                <a:ext uri="{FF2B5EF4-FFF2-40B4-BE49-F238E27FC236}">
                  <a16:creationId xmlns:a16="http://schemas.microsoft.com/office/drawing/2014/main" id="{25C51690-7111-94D2-5DAC-F79DBD029CC0}"/>
                </a:ext>
              </a:extLst>
            </p:cNvPr>
            <p:cNvSpPr>
              <a:spLocks noEditPoints="1"/>
            </p:cNvSpPr>
            <p:nvPr/>
          </p:nvSpPr>
          <p:spPr bwMode="auto">
            <a:xfrm>
              <a:off x="1617" y="2024"/>
              <a:ext cx="4446" cy="2296"/>
            </a:xfrm>
            <a:custGeom>
              <a:avLst/>
              <a:gdLst>
                <a:gd name="T0" fmla="*/ 2573 w 3068"/>
                <a:gd name="T1" fmla="*/ 494 h 1583"/>
                <a:gd name="T2" fmla="*/ 2523 w 3068"/>
                <a:gd name="T3" fmla="*/ 0 h 1583"/>
                <a:gd name="T4" fmla="*/ 545 w 3068"/>
                <a:gd name="T5" fmla="*/ 0 h 1583"/>
                <a:gd name="T6" fmla="*/ 495 w 3068"/>
                <a:gd name="T7" fmla="*/ 494 h 1583"/>
                <a:gd name="T8" fmla="*/ 0 w 3068"/>
                <a:gd name="T9" fmla="*/ 544 h 1583"/>
                <a:gd name="T10" fmla="*/ 50 w 3068"/>
                <a:gd name="T11" fmla="*/ 1088 h 1583"/>
                <a:gd name="T12" fmla="*/ 495 w 3068"/>
                <a:gd name="T13" fmla="*/ 1533 h 1583"/>
                <a:gd name="T14" fmla="*/ 1534 w 3068"/>
                <a:gd name="T15" fmla="*/ 1583 h 1583"/>
                <a:gd name="T16" fmla="*/ 2573 w 3068"/>
                <a:gd name="T17" fmla="*/ 1533 h 1583"/>
                <a:gd name="T18" fmla="*/ 3018 w 3068"/>
                <a:gd name="T19" fmla="*/ 1088 h 1583"/>
                <a:gd name="T20" fmla="*/ 3068 w 3068"/>
                <a:gd name="T21" fmla="*/ 544 h 1583"/>
                <a:gd name="T22" fmla="*/ 2473 w 3068"/>
                <a:gd name="T23" fmla="*/ 494 h 1583"/>
                <a:gd name="T24" fmla="*/ 1584 w 3068"/>
                <a:gd name="T25" fmla="*/ 494 h 1583"/>
                <a:gd name="T26" fmla="*/ 2473 w 3068"/>
                <a:gd name="T27" fmla="*/ 100 h 1583"/>
                <a:gd name="T28" fmla="*/ 1979 w 3068"/>
                <a:gd name="T29" fmla="*/ 988 h 1583"/>
                <a:gd name="T30" fmla="*/ 1089 w 3068"/>
                <a:gd name="T31" fmla="*/ 988 h 1583"/>
                <a:gd name="T32" fmla="*/ 1534 w 3068"/>
                <a:gd name="T33" fmla="*/ 594 h 1583"/>
                <a:gd name="T34" fmla="*/ 1979 w 3068"/>
                <a:gd name="T35" fmla="*/ 988 h 1583"/>
                <a:gd name="T36" fmla="*/ 1484 w 3068"/>
                <a:gd name="T37" fmla="*/ 100 h 1583"/>
                <a:gd name="T38" fmla="*/ 1039 w 3068"/>
                <a:gd name="T39" fmla="*/ 494 h 1583"/>
                <a:gd name="T40" fmla="*/ 595 w 3068"/>
                <a:gd name="T41" fmla="*/ 100 h 1583"/>
                <a:gd name="T42" fmla="*/ 545 w 3068"/>
                <a:gd name="T43" fmla="*/ 594 h 1583"/>
                <a:gd name="T44" fmla="*/ 989 w 3068"/>
                <a:gd name="T45" fmla="*/ 988 h 1583"/>
                <a:gd name="T46" fmla="*/ 100 w 3068"/>
                <a:gd name="T47" fmla="*/ 988 h 1583"/>
                <a:gd name="T48" fmla="*/ 595 w 3068"/>
                <a:gd name="T49" fmla="*/ 1088 h 1583"/>
                <a:gd name="T50" fmla="*/ 1484 w 3068"/>
                <a:gd name="T51" fmla="*/ 1088 h 1583"/>
                <a:gd name="T52" fmla="*/ 595 w 3068"/>
                <a:gd name="T53" fmla="*/ 1483 h 1583"/>
                <a:gd name="T54" fmla="*/ 2473 w 3068"/>
                <a:gd name="T55" fmla="*/ 1483 h 1583"/>
                <a:gd name="T56" fmla="*/ 1584 w 3068"/>
                <a:gd name="T57" fmla="*/ 1088 h 1583"/>
                <a:gd name="T58" fmla="*/ 2473 w 3068"/>
                <a:gd name="T59" fmla="*/ 1088 h 1583"/>
                <a:gd name="T60" fmla="*/ 2968 w 3068"/>
                <a:gd name="T61" fmla="*/ 988 h 1583"/>
                <a:gd name="T62" fmla="*/ 2079 w 3068"/>
                <a:gd name="T63" fmla="*/ 988 h 1583"/>
                <a:gd name="T64" fmla="*/ 2523 w 3068"/>
                <a:gd name="T65" fmla="*/ 594 h 1583"/>
                <a:gd name="T66" fmla="*/ 2968 w 3068"/>
                <a:gd name="T67" fmla="*/ 98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8" h="1583">
                  <a:moveTo>
                    <a:pt x="3018" y="494"/>
                  </a:moveTo>
                  <a:cubicBezTo>
                    <a:pt x="2573" y="494"/>
                    <a:pt x="2573" y="494"/>
                    <a:pt x="2573" y="494"/>
                  </a:cubicBezTo>
                  <a:cubicBezTo>
                    <a:pt x="2573" y="50"/>
                    <a:pt x="2573" y="50"/>
                    <a:pt x="2573" y="50"/>
                  </a:cubicBezTo>
                  <a:cubicBezTo>
                    <a:pt x="2573" y="23"/>
                    <a:pt x="2551" y="0"/>
                    <a:pt x="2523" y="0"/>
                  </a:cubicBezTo>
                  <a:cubicBezTo>
                    <a:pt x="1534" y="0"/>
                    <a:pt x="1534" y="0"/>
                    <a:pt x="1534" y="0"/>
                  </a:cubicBezTo>
                  <a:cubicBezTo>
                    <a:pt x="545" y="0"/>
                    <a:pt x="545" y="0"/>
                    <a:pt x="545" y="0"/>
                  </a:cubicBezTo>
                  <a:cubicBezTo>
                    <a:pt x="517" y="0"/>
                    <a:pt x="495" y="23"/>
                    <a:pt x="495" y="50"/>
                  </a:cubicBezTo>
                  <a:cubicBezTo>
                    <a:pt x="495" y="494"/>
                    <a:pt x="495" y="494"/>
                    <a:pt x="495" y="494"/>
                  </a:cubicBezTo>
                  <a:cubicBezTo>
                    <a:pt x="50" y="494"/>
                    <a:pt x="50" y="494"/>
                    <a:pt x="50" y="494"/>
                  </a:cubicBezTo>
                  <a:cubicBezTo>
                    <a:pt x="22" y="494"/>
                    <a:pt x="0" y="517"/>
                    <a:pt x="0" y="544"/>
                  </a:cubicBezTo>
                  <a:cubicBezTo>
                    <a:pt x="0" y="1038"/>
                    <a:pt x="0" y="1038"/>
                    <a:pt x="0" y="1038"/>
                  </a:cubicBezTo>
                  <a:cubicBezTo>
                    <a:pt x="0" y="1066"/>
                    <a:pt x="22" y="1088"/>
                    <a:pt x="50" y="1088"/>
                  </a:cubicBezTo>
                  <a:cubicBezTo>
                    <a:pt x="495" y="1088"/>
                    <a:pt x="495" y="1088"/>
                    <a:pt x="495" y="1088"/>
                  </a:cubicBezTo>
                  <a:cubicBezTo>
                    <a:pt x="495" y="1533"/>
                    <a:pt x="495" y="1533"/>
                    <a:pt x="495" y="1533"/>
                  </a:cubicBezTo>
                  <a:cubicBezTo>
                    <a:pt x="495" y="1560"/>
                    <a:pt x="517" y="1583"/>
                    <a:pt x="545" y="1583"/>
                  </a:cubicBezTo>
                  <a:cubicBezTo>
                    <a:pt x="1534" y="1583"/>
                    <a:pt x="1534" y="1583"/>
                    <a:pt x="1534" y="1583"/>
                  </a:cubicBezTo>
                  <a:cubicBezTo>
                    <a:pt x="2523" y="1583"/>
                    <a:pt x="2523" y="1583"/>
                    <a:pt x="2523" y="1583"/>
                  </a:cubicBezTo>
                  <a:cubicBezTo>
                    <a:pt x="2551" y="1583"/>
                    <a:pt x="2573" y="1560"/>
                    <a:pt x="2573" y="1533"/>
                  </a:cubicBezTo>
                  <a:cubicBezTo>
                    <a:pt x="2573" y="1088"/>
                    <a:pt x="2573" y="1088"/>
                    <a:pt x="2573" y="1088"/>
                  </a:cubicBezTo>
                  <a:cubicBezTo>
                    <a:pt x="3018" y="1088"/>
                    <a:pt x="3018" y="1088"/>
                    <a:pt x="3018" y="1088"/>
                  </a:cubicBezTo>
                  <a:cubicBezTo>
                    <a:pt x="3046" y="1088"/>
                    <a:pt x="3068" y="1066"/>
                    <a:pt x="3068" y="1038"/>
                  </a:cubicBezTo>
                  <a:cubicBezTo>
                    <a:pt x="3068" y="544"/>
                    <a:pt x="3068" y="544"/>
                    <a:pt x="3068" y="544"/>
                  </a:cubicBezTo>
                  <a:cubicBezTo>
                    <a:pt x="3068" y="517"/>
                    <a:pt x="3046" y="494"/>
                    <a:pt x="3018" y="494"/>
                  </a:cubicBezTo>
                  <a:close/>
                  <a:moveTo>
                    <a:pt x="2473" y="494"/>
                  </a:moveTo>
                  <a:cubicBezTo>
                    <a:pt x="2029" y="494"/>
                    <a:pt x="2029" y="494"/>
                    <a:pt x="2029" y="494"/>
                  </a:cubicBezTo>
                  <a:cubicBezTo>
                    <a:pt x="1584" y="494"/>
                    <a:pt x="1584" y="494"/>
                    <a:pt x="1584" y="494"/>
                  </a:cubicBezTo>
                  <a:cubicBezTo>
                    <a:pt x="1584" y="100"/>
                    <a:pt x="1584" y="100"/>
                    <a:pt x="1584" y="100"/>
                  </a:cubicBezTo>
                  <a:cubicBezTo>
                    <a:pt x="2473" y="100"/>
                    <a:pt x="2473" y="100"/>
                    <a:pt x="2473" y="100"/>
                  </a:cubicBezTo>
                  <a:lnTo>
                    <a:pt x="2473" y="494"/>
                  </a:lnTo>
                  <a:close/>
                  <a:moveTo>
                    <a:pt x="1979" y="988"/>
                  </a:moveTo>
                  <a:cubicBezTo>
                    <a:pt x="1534" y="988"/>
                    <a:pt x="1534" y="988"/>
                    <a:pt x="1534" y="988"/>
                  </a:cubicBezTo>
                  <a:cubicBezTo>
                    <a:pt x="1089" y="988"/>
                    <a:pt x="1089" y="988"/>
                    <a:pt x="1089" y="988"/>
                  </a:cubicBezTo>
                  <a:cubicBezTo>
                    <a:pt x="1089" y="594"/>
                    <a:pt x="1089" y="594"/>
                    <a:pt x="1089" y="594"/>
                  </a:cubicBezTo>
                  <a:cubicBezTo>
                    <a:pt x="1534" y="594"/>
                    <a:pt x="1534" y="594"/>
                    <a:pt x="1534" y="594"/>
                  </a:cubicBezTo>
                  <a:cubicBezTo>
                    <a:pt x="1979" y="594"/>
                    <a:pt x="1979" y="594"/>
                    <a:pt x="1979" y="594"/>
                  </a:cubicBezTo>
                  <a:lnTo>
                    <a:pt x="1979" y="988"/>
                  </a:lnTo>
                  <a:close/>
                  <a:moveTo>
                    <a:pt x="595" y="100"/>
                  </a:moveTo>
                  <a:cubicBezTo>
                    <a:pt x="1484" y="100"/>
                    <a:pt x="1484" y="100"/>
                    <a:pt x="1484" y="100"/>
                  </a:cubicBezTo>
                  <a:cubicBezTo>
                    <a:pt x="1484" y="494"/>
                    <a:pt x="1484" y="494"/>
                    <a:pt x="1484" y="494"/>
                  </a:cubicBezTo>
                  <a:cubicBezTo>
                    <a:pt x="1039" y="494"/>
                    <a:pt x="1039" y="494"/>
                    <a:pt x="1039" y="494"/>
                  </a:cubicBezTo>
                  <a:cubicBezTo>
                    <a:pt x="595" y="494"/>
                    <a:pt x="595" y="494"/>
                    <a:pt x="595" y="494"/>
                  </a:cubicBezTo>
                  <a:lnTo>
                    <a:pt x="595" y="100"/>
                  </a:lnTo>
                  <a:close/>
                  <a:moveTo>
                    <a:pt x="100" y="594"/>
                  </a:moveTo>
                  <a:cubicBezTo>
                    <a:pt x="545" y="594"/>
                    <a:pt x="545" y="594"/>
                    <a:pt x="545" y="594"/>
                  </a:cubicBezTo>
                  <a:cubicBezTo>
                    <a:pt x="989" y="594"/>
                    <a:pt x="989" y="594"/>
                    <a:pt x="989" y="594"/>
                  </a:cubicBezTo>
                  <a:cubicBezTo>
                    <a:pt x="989" y="988"/>
                    <a:pt x="989" y="988"/>
                    <a:pt x="989" y="988"/>
                  </a:cubicBezTo>
                  <a:cubicBezTo>
                    <a:pt x="545" y="988"/>
                    <a:pt x="545" y="988"/>
                    <a:pt x="545" y="988"/>
                  </a:cubicBezTo>
                  <a:cubicBezTo>
                    <a:pt x="100" y="988"/>
                    <a:pt x="100" y="988"/>
                    <a:pt x="100" y="988"/>
                  </a:cubicBezTo>
                  <a:lnTo>
                    <a:pt x="100" y="594"/>
                  </a:lnTo>
                  <a:close/>
                  <a:moveTo>
                    <a:pt x="595" y="1088"/>
                  </a:moveTo>
                  <a:cubicBezTo>
                    <a:pt x="1039" y="1088"/>
                    <a:pt x="1039" y="1088"/>
                    <a:pt x="1039" y="1088"/>
                  </a:cubicBezTo>
                  <a:cubicBezTo>
                    <a:pt x="1484" y="1088"/>
                    <a:pt x="1484" y="1088"/>
                    <a:pt x="1484" y="1088"/>
                  </a:cubicBezTo>
                  <a:cubicBezTo>
                    <a:pt x="1484" y="1483"/>
                    <a:pt x="1484" y="1483"/>
                    <a:pt x="1484" y="1483"/>
                  </a:cubicBezTo>
                  <a:cubicBezTo>
                    <a:pt x="595" y="1483"/>
                    <a:pt x="595" y="1483"/>
                    <a:pt x="595" y="1483"/>
                  </a:cubicBezTo>
                  <a:lnTo>
                    <a:pt x="595" y="1088"/>
                  </a:lnTo>
                  <a:close/>
                  <a:moveTo>
                    <a:pt x="2473" y="1483"/>
                  </a:moveTo>
                  <a:cubicBezTo>
                    <a:pt x="1584" y="1483"/>
                    <a:pt x="1584" y="1483"/>
                    <a:pt x="1584" y="1483"/>
                  </a:cubicBezTo>
                  <a:cubicBezTo>
                    <a:pt x="1584" y="1088"/>
                    <a:pt x="1584" y="1088"/>
                    <a:pt x="1584" y="1088"/>
                  </a:cubicBezTo>
                  <a:cubicBezTo>
                    <a:pt x="2029" y="1088"/>
                    <a:pt x="2029" y="1088"/>
                    <a:pt x="2029" y="1088"/>
                  </a:cubicBezTo>
                  <a:cubicBezTo>
                    <a:pt x="2473" y="1088"/>
                    <a:pt x="2473" y="1088"/>
                    <a:pt x="2473" y="1088"/>
                  </a:cubicBezTo>
                  <a:lnTo>
                    <a:pt x="2473" y="1483"/>
                  </a:lnTo>
                  <a:close/>
                  <a:moveTo>
                    <a:pt x="2968" y="988"/>
                  </a:moveTo>
                  <a:cubicBezTo>
                    <a:pt x="2523" y="988"/>
                    <a:pt x="2523" y="988"/>
                    <a:pt x="2523" y="988"/>
                  </a:cubicBezTo>
                  <a:cubicBezTo>
                    <a:pt x="2079" y="988"/>
                    <a:pt x="2079" y="988"/>
                    <a:pt x="2079" y="988"/>
                  </a:cubicBezTo>
                  <a:cubicBezTo>
                    <a:pt x="2079" y="594"/>
                    <a:pt x="2079" y="594"/>
                    <a:pt x="2079" y="594"/>
                  </a:cubicBezTo>
                  <a:cubicBezTo>
                    <a:pt x="2523" y="594"/>
                    <a:pt x="2523" y="594"/>
                    <a:pt x="2523" y="594"/>
                  </a:cubicBezTo>
                  <a:cubicBezTo>
                    <a:pt x="2968" y="594"/>
                    <a:pt x="2968" y="594"/>
                    <a:pt x="2968" y="594"/>
                  </a:cubicBezTo>
                  <a:lnTo>
                    <a:pt x="2968" y="98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94" name="Freeform 235">
              <a:extLst>
                <a:ext uri="{FF2B5EF4-FFF2-40B4-BE49-F238E27FC236}">
                  <a16:creationId xmlns:a16="http://schemas.microsoft.com/office/drawing/2014/main" id="{46C3B307-907C-7131-DD1C-07EF98D8822F}"/>
                </a:ext>
              </a:extLst>
            </p:cNvPr>
            <p:cNvSpPr>
              <a:spLocks noEditPoints="1"/>
            </p:cNvSpPr>
            <p:nvPr/>
          </p:nvSpPr>
          <p:spPr bwMode="auto">
            <a:xfrm>
              <a:off x="3165" y="-4"/>
              <a:ext cx="1339" cy="1849"/>
            </a:xfrm>
            <a:custGeom>
              <a:avLst/>
              <a:gdLst>
                <a:gd name="T0" fmla="*/ 279 w 924"/>
                <a:gd name="T1" fmla="*/ 1266 h 1275"/>
                <a:gd name="T2" fmla="*/ 338 w 924"/>
                <a:gd name="T3" fmla="*/ 1251 h 1275"/>
                <a:gd name="T4" fmla="*/ 338 w 924"/>
                <a:gd name="T5" fmla="*/ 1190 h 1275"/>
                <a:gd name="T6" fmla="*/ 319 w 924"/>
                <a:gd name="T7" fmla="*/ 810 h 1275"/>
                <a:gd name="T8" fmla="*/ 353 w 924"/>
                <a:gd name="T9" fmla="*/ 752 h 1275"/>
                <a:gd name="T10" fmla="*/ 383 w 924"/>
                <a:gd name="T11" fmla="*/ 876 h 1275"/>
                <a:gd name="T12" fmla="*/ 467 w 924"/>
                <a:gd name="T13" fmla="*/ 979 h 1275"/>
                <a:gd name="T14" fmla="*/ 508 w 924"/>
                <a:gd name="T15" fmla="*/ 985 h 1275"/>
                <a:gd name="T16" fmla="*/ 613 w 924"/>
                <a:gd name="T17" fmla="*/ 891 h 1275"/>
                <a:gd name="T18" fmla="*/ 590 w 924"/>
                <a:gd name="T19" fmla="*/ 1193 h 1275"/>
                <a:gd name="T20" fmla="*/ 591 w 924"/>
                <a:gd name="T21" fmla="*/ 1253 h 1275"/>
                <a:gd name="T22" fmla="*/ 630 w 924"/>
                <a:gd name="T23" fmla="*/ 1272 h 1275"/>
                <a:gd name="T24" fmla="*/ 649 w 924"/>
                <a:gd name="T25" fmla="*/ 1268 h 1275"/>
                <a:gd name="T26" fmla="*/ 924 w 924"/>
                <a:gd name="T27" fmla="*/ 872 h 1275"/>
                <a:gd name="T28" fmla="*/ 924 w 924"/>
                <a:gd name="T29" fmla="*/ 871 h 1275"/>
                <a:gd name="T30" fmla="*/ 749 w 924"/>
                <a:gd name="T31" fmla="*/ 510 h 1275"/>
                <a:gd name="T32" fmla="*/ 664 w 924"/>
                <a:gd name="T33" fmla="*/ 73 h 1275"/>
                <a:gd name="T34" fmla="*/ 652 w 924"/>
                <a:gd name="T35" fmla="*/ 18 h 1275"/>
                <a:gd name="T36" fmla="*/ 597 w 924"/>
                <a:gd name="T37" fmla="*/ 9 h 1275"/>
                <a:gd name="T38" fmla="*/ 234 w 924"/>
                <a:gd name="T39" fmla="*/ 270 h 1275"/>
                <a:gd name="T40" fmla="*/ 61 w 924"/>
                <a:gd name="T41" fmla="*/ 553 h 1275"/>
                <a:gd name="T42" fmla="*/ 10 w 924"/>
                <a:gd name="T43" fmla="*/ 874 h 1275"/>
                <a:gd name="T44" fmla="*/ 279 w 924"/>
                <a:gd name="T45" fmla="*/ 1266 h 1275"/>
                <a:gd name="T46" fmla="*/ 155 w 924"/>
                <a:gd name="T47" fmla="*/ 588 h 1275"/>
                <a:gd name="T48" fmla="*/ 542 w 924"/>
                <a:gd name="T49" fmla="*/ 150 h 1275"/>
                <a:gd name="T50" fmla="*/ 673 w 924"/>
                <a:gd name="T51" fmla="*/ 575 h 1275"/>
                <a:gd name="T52" fmla="*/ 675 w 924"/>
                <a:gd name="T53" fmla="*/ 578 h 1275"/>
                <a:gd name="T54" fmla="*/ 824 w 924"/>
                <a:gd name="T55" fmla="*/ 872 h 1275"/>
                <a:gd name="T56" fmla="*/ 741 w 924"/>
                <a:gd name="T57" fmla="*/ 1085 h 1275"/>
                <a:gd name="T58" fmla="*/ 655 w 924"/>
                <a:gd name="T59" fmla="*/ 763 h 1275"/>
                <a:gd name="T60" fmla="*/ 614 w 924"/>
                <a:gd name="T61" fmla="*/ 740 h 1275"/>
                <a:gd name="T62" fmla="*/ 610 w 924"/>
                <a:gd name="T63" fmla="*/ 740 h 1275"/>
                <a:gd name="T64" fmla="*/ 569 w 924"/>
                <a:gd name="T65" fmla="*/ 769 h 1275"/>
                <a:gd name="T66" fmla="*/ 499 w 924"/>
                <a:gd name="T67" fmla="*/ 875 h 1275"/>
                <a:gd name="T68" fmla="*/ 478 w 924"/>
                <a:gd name="T69" fmla="*/ 595 h 1275"/>
                <a:gd name="T70" fmla="*/ 458 w 924"/>
                <a:gd name="T71" fmla="*/ 537 h 1275"/>
                <a:gd name="T72" fmla="*/ 397 w 924"/>
                <a:gd name="T73" fmla="*/ 542 h 1275"/>
                <a:gd name="T74" fmla="*/ 231 w 924"/>
                <a:gd name="T75" fmla="*/ 762 h 1275"/>
                <a:gd name="T76" fmla="*/ 174 w 924"/>
                <a:gd name="T77" fmla="*/ 1062 h 1275"/>
                <a:gd name="T78" fmla="*/ 110 w 924"/>
                <a:gd name="T79" fmla="*/ 872 h 1275"/>
                <a:gd name="T80" fmla="*/ 109 w 924"/>
                <a:gd name="T81" fmla="*/ 866 h 1275"/>
                <a:gd name="T82" fmla="*/ 155 w 924"/>
                <a:gd name="T83" fmla="*/ 588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4" h="1275">
                  <a:moveTo>
                    <a:pt x="279" y="1266"/>
                  </a:moveTo>
                  <a:cubicBezTo>
                    <a:pt x="300" y="1275"/>
                    <a:pt x="324" y="1269"/>
                    <a:pt x="338" y="1251"/>
                  </a:cubicBezTo>
                  <a:cubicBezTo>
                    <a:pt x="352" y="1233"/>
                    <a:pt x="352" y="1208"/>
                    <a:pt x="338" y="1190"/>
                  </a:cubicBezTo>
                  <a:cubicBezTo>
                    <a:pt x="253" y="1080"/>
                    <a:pt x="246" y="953"/>
                    <a:pt x="319" y="810"/>
                  </a:cubicBezTo>
                  <a:cubicBezTo>
                    <a:pt x="329" y="789"/>
                    <a:pt x="341" y="770"/>
                    <a:pt x="353" y="752"/>
                  </a:cubicBezTo>
                  <a:cubicBezTo>
                    <a:pt x="355" y="804"/>
                    <a:pt x="368" y="846"/>
                    <a:pt x="383" y="876"/>
                  </a:cubicBezTo>
                  <a:cubicBezTo>
                    <a:pt x="415" y="944"/>
                    <a:pt x="462" y="976"/>
                    <a:pt x="467" y="979"/>
                  </a:cubicBezTo>
                  <a:cubicBezTo>
                    <a:pt x="479" y="987"/>
                    <a:pt x="494" y="990"/>
                    <a:pt x="508" y="985"/>
                  </a:cubicBezTo>
                  <a:cubicBezTo>
                    <a:pt x="548" y="974"/>
                    <a:pt x="585" y="932"/>
                    <a:pt x="613" y="891"/>
                  </a:cubicBezTo>
                  <a:cubicBezTo>
                    <a:pt x="674" y="1027"/>
                    <a:pt x="637" y="1128"/>
                    <a:pt x="590" y="1193"/>
                  </a:cubicBezTo>
                  <a:cubicBezTo>
                    <a:pt x="577" y="1211"/>
                    <a:pt x="577" y="1235"/>
                    <a:pt x="591" y="1253"/>
                  </a:cubicBezTo>
                  <a:cubicBezTo>
                    <a:pt x="601" y="1265"/>
                    <a:pt x="615" y="1272"/>
                    <a:pt x="630" y="1272"/>
                  </a:cubicBezTo>
                  <a:cubicBezTo>
                    <a:pt x="637" y="1272"/>
                    <a:pt x="643" y="1271"/>
                    <a:pt x="649" y="1268"/>
                  </a:cubicBezTo>
                  <a:cubicBezTo>
                    <a:pt x="816" y="1200"/>
                    <a:pt x="924" y="1044"/>
                    <a:pt x="924" y="872"/>
                  </a:cubicBezTo>
                  <a:cubicBezTo>
                    <a:pt x="924" y="871"/>
                    <a:pt x="924" y="871"/>
                    <a:pt x="924" y="871"/>
                  </a:cubicBezTo>
                  <a:cubicBezTo>
                    <a:pt x="924" y="863"/>
                    <a:pt x="918" y="686"/>
                    <a:pt x="749" y="510"/>
                  </a:cubicBezTo>
                  <a:cubicBezTo>
                    <a:pt x="735" y="492"/>
                    <a:pt x="579" y="286"/>
                    <a:pt x="664" y="73"/>
                  </a:cubicBezTo>
                  <a:cubicBezTo>
                    <a:pt x="672" y="54"/>
                    <a:pt x="667" y="32"/>
                    <a:pt x="652" y="18"/>
                  </a:cubicBezTo>
                  <a:cubicBezTo>
                    <a:pt x="637" y="4"/>
                    <a:pt x="615" y="0"/>
                    <a:pt x="597" y="9"/>
                  </a:cubicBezTo>
                  <a:cubicBezTo>
                    <a:pt x="450" y="78"/>
                    <a:pt x="328" y="165"/>
                    <a:pt x="234" y="270"/>
                  </a:cubicBezTo>
                  <a:cubicBezTo>
                    <a:pt x="158" y="354"/>
                    <a:pt x="100" y="450"/>
                    <a:pt x="61" y="553"/>
                  </a:cubicBezTo>
                  <a:cubicBezTo>
                    <a:pt x="0" y="719"/>
                    <a:pt x="8" y="852"/>
                    <a:pt x="10" y="874"/>
                  </a:cubicBezTo>
                  <a:cubicBezTo>
                    <a:pt x="11" y="1043"/>
                    <a:pt x="116" y="1197"/>
                    <a:pt x="279" y="1266"/>
                  </a:cubicBezTo>
                  <a:close/>
                  <a:moveTo>
                    <a:pt x="155" y="588"/>
                  </a:moveTo>
                  <a:cubicBezTo>
                    <a:pt x="222" y="407"/>
                    <a:pt x="352" y="260"/>
                    <a:pt x="542" y="150"/>
                  </a:cubicBezTo>
                  <a:cubicBezTo>
                    <a:pt x="513" y="379"/>
                    <a:pt x="665" y="566"/>
                    <a:pt x="673" y="575"/>
                  </a:cubicBezTo>
                  <a:cubicBezTo>
                    <a:pt x="674" y="576"/>
                    <a:pt x="674" y="577"/>
                    <a:pt x="675" y="578"/>
                  </a:cubicBezTo>
                  <a:cubicBezTo>
                    <a:pt x="816" y="723"/>
                    <a:pt x="823" y="863"/>
                    <a:pt x="824" y="872"/>
                  </a:cubicBezTo>
                  <a:cubicBezTo>
                    <a:pt x="824" y="952"/>
                    <a:pt x="793" y="1026"/>
                    <a:pt x="741" y="1085"/>
                  </a:cubicBezTo>
                  <a:cubicBezTo>
                    <a:pt x="754" y="998"/>
                    <a:pt x="739" y="889"/>
                    <a:pt x="655" y="763"/>
                  </a:cubicBezTo>
                  <a:cubicBezTo>
                    <a:pt x="646" y="749"/>
                    <a:pt x="630" y="740"/>
                    <a:pt x="614" y="740"/>
                  </a:cubicBezTo>
                  <a:cubicBezTo>
                    <a:pt x="613" y="740"/>
                    <a:pt x="611" y="740"/>
                    <a:pt x="610" y="740"/>
                  </a:cubicBezTo>
                  <a:cubicBezTo>
                    <a:pt x="592" y="742"/>
                    <a:pt x="576" y="752"/>
                    <a:pt x="569" y="769"/>
                  </a:cubicBezTo>
                  <a:cubicBezTo>
                    <a:pt x="549" y="810"/>
                    <a:pt x="520" y="852"/>
                    <a:pt x="499" y="875"/>
                  </a:cubicBezTo>
                  <a:cubicBezTo>
                    <a:pt x="468" y="838"/>
                    <a:pt x="422" y="752"/>
                    <a:pt x="478" y="595"/>
                  </a:cubicBezTo>
                  <a:cubicBezTo>
                    <a:pt x="486" y="574"/>
                    <a:pt x="478" y="550"/>
                    <a:pt x="458" y="537"/>
                  </a:cubicBezTo>
                  <a:cubicBezTo>
                    <a:pt x="439" y="524"/>
                    <a:pt x="414" y="526"/>
                    <a:pt x="397" y="542"/>
                  </a:cubicBezTo>
                  <a:cubicBezTo>
                    <a:pt x="393" y="545"/>
                    <a:pt x="297" y="633"/>
                    <a:pt x="231" y="762"/>
                  </a:cubicBezTo>
                  <a:cubicBezTo>
                    <a:pt x="177" y="867"/>
                    <a:pt x="159" y="968"/>
                    <a:pt x="174" y="1062"/>
                  </a:cubicBezTo>
                  <a:cubicBezTo>
                    <a:pt x="133" y="1007"/>
                    <a:pt x="110" y="941"/>
                    <a:pt x="110" y="872"/>
                  </a:cubicBezTo>
                  <a:cubicBezTo>
                    <a:pt x="110" y="870"/>
                    <a:pt x="110" y="868"/>
                    <a:pt x="109" y="866"/>
                  </a:cubicBezTo>
                  <a:cubicBezTo>
                    <a:pt x="109" y="865"/>
                    <a:pt x="97" y="744"/>
                    <a:pt x="155" y="5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497" name="Group 238">
            <a:extLst>
              <a:ext uri="{FF2B5EF4-FFF2-40B4-BE49-F238E27FC236}">
                <a16:creationId xmlns:a16="http://schemas.microsoft.com/office/drawing/2014/main" id="{B7C49CAA-98D6-8B20-531F-0F1A2E1E478D}"/>
              </a:ext>
            </a:extLst>
          </p:cNvPr>
          <p:cNvGrpSpPr>
            <a:grpSpLocks noChangeAspect="1"/>
          </p:cNvGrpSpPr>
          <p:nvPr/>
        </p:nvGrpSpPr>
        <p:grpSpPr bwMode="auto">
          <a:xfrm>
            <a:off x="1526594" y="3281321"/>
            <a:ext cx="218651" cy="284814"/>
            <a:chOff x="2181" y="0"/>
            <a:chExt cx="3318" cy="4322"/>
          </a:xfrm>
          <a:solidFill>
            <a:srgbClr val="000000"/>
          </a:solidFill>
        </p:grpSpPr>
        <p:sp>
          <p:nvSpPr>
            <p:cNvPr id="1499" name="Freeform 239">
              <a:extLst>
                <a:ext uri="{FF2B5EF4-FFF2-40B4-BE49-F238E27FC236}">
                  <a16:creationId xmlns:a16="http://schemas.microsoft.com/office/drawing/2014/main" id="{49A82E10-27B4-6591-B945-9D5947DC430E}"/>
                </a:ext>
              </a:extLst>
            </p:cNvPr>
            <p:cNvSpPr>
              <a:spLocks noEditPoints="1"/>
            </p:cNvSpPr>
            <p:nvPr/>
          </p:nvSpPr>
          <p:spPr bwMode="auto">
            <a:xfrm>
              <a:off x="2569" y="1652"/>
              <a:ext cx="2542" cy="2670"/>
            </a:xfrm>
            <a:custGeom>
              <a:avLst/>
              <a:gdLst>
                <a:gd name="T0" fmla="*/ 810 w 1622"/>
                <a:gd name="T1" fmla="*/ 1704 h 1704"/>
                <a:gd name="T2" fmla="*/ 256 w 1622"/>
                <a:gd name="T3" fmla="*/ 1484 h 1704"/>
                <a:gd name="T4" fmla="*/ 69 w 1622"/>
                <a:gd name="T5" fmla="*/ 1221 h 1704"/>
                <a:gd name="T6" fmla="*/ 0 w 1622"/>
                <a:gd name="T7" fmla="*/ 892 h 1704"/>
                <a:gd name="T8" fmla="*/ 0 w 1622"/>
                <a:gd name="T9" fmla="*/ 140 h 1704"/>
                <a:gd name="T10" fmla="*/ 140 w 1622"/>
                <a:gd name="T11" fmla="*/ 0 h 1704"/>
                <a:gd name="T12" fmla="*/ 216 w 1622"/>
                <a:gd name="T13" fmla="*/ 0 h 1704"/>
                <a:gd name="T14" fmla="*/ 251 w 1622"/>
                <a:gd name="T15" fmla="*/ 14 h 1704"/>
                <a:gd name="T16" fmla="*/ 376 w 1622"/>
                <a:gd name="T17" fmla="*/ 139 h 1704"/>
                <a:gd name="T18" fmla="*/ 486 w 1622"/>
                <a:gd name="T19" fmla="*/ 29 h 1704"/>
                <a:gd name="T20" fmla="*/ 521 w 1622"/>
                <a:gd name="T21" fmla="*/ 15 h 1704"/>
                <a:gd name="T22" fmla="*/ 556 w 1622"/>
                <a:gd name="T23" fmla="*/ 29 h 1704"/>
                <a:gd name="T24" fmla="*/ 666 w 1622"/>
                <a:gd name="T25" fmla="*/ 139 h 1704"/>
                <a:gd name="T26" fmla="*/ 776 w 1622"/>
                <a:gd name="T27" fmla="*/ 29 h 1704"/>
                <a:gd name="T28" fmla="*/ 811 w 1622"/>
                <a:gd name="T29" fmla="*/ 15 h 1704"/>
                <a:gd name="T30" fmla="*/ 811 w 1622"/>
                <a:gd name="T31" fmla="*/ 15 h 1704"/>
                <a:gd name="T32" fmla="*/ 846 w 1622"/>
                <a:gd name="T33" fmla="*/ 29 h 1704"/>
                <a:gd name="T34" fmla="*/ 956 w 1622"/>
                <a:gd name="T35" fmla="*/ 139 h 1704"/>
                <a:gd name="T36" fmla="*/ 1066 w 1622"/>
                <a:gd name="T37" fmla="*/ 29 h 1704"/>
                <a:gd name="T38" fmla="*/ 1101 w 1622"/>
                <a:gd name="T39" fmla="*/ 15 h 1704"/>
                <a:gd name="T40" fmla="*/ 1136 w 1622"/>
                <a:gd name="T41" fmla="*/ 29 h 1704"/>
                <a:gd name="T42" fmla="*/ 1246 w 1622"/>
                <a:gd name="T43" fmla="*/ 139 h 1704"/>
                <a:gd name="T44" fmla="*/ 1371 w 1622"/>
                <a:gd name="T45" fmla="*/ 14 h 1704"/>
                <a:gd name="T46" fmla="*/ 1406 w 1622"/>
                <a:gd name="T47" fmla="*/ 0 h 1704"/>
                <a:gd name="T48" fmla="*/ 1482 w 1622"/>
                <a:gd name="T49" fmla="*/ 0 h 1704"/>
                <a:gd name="T50" fmla="*/ 1622 w 1622"/>
                <a:gd name="T51" fmla="*/ 140 h 1704"/>
                <a:gd name="T52" fmla="*/ 1622 w 1622"/>
                <a:gd name="T53" fmla="*/ 866 h 1704"/>
                <a:gd name="T54" fmla="*/ 1406 w 1622"/>
                <a:gd name="T55" fmla="*/ 1435 h 1704"/>
                <a:gd name="T56" fmla="*/ 865 w 1622"/>
                <a:gd name="T57" fmla="*/ 1702 h 1704"/>
                <a:gd name="T58" fmla="*/ 810 w 1622"/>
                <a:gd name="T59" fmla="*/ 1704 h 1704"/>
                <a:gd name="T60" fmla="*/ 140 w 1622"/>
                <a:gd name="T61" fmla="*/ 100 h 1704"/>
                <a:gd name="T62" fmla="*/ 100 w 1622"/>
                <a:gd name="T63" fmla="*/ 140 h 1704"/>
                <a:gd name="T64" fmla="*/ 100 w 1622"/>
                <a:gd name="T65" fmla="*/ 892 h 1704"/>
                <a:gd name="T66" fmla="*/ 325 w 1622"/>
                <a:gd name="T67" fmla="*/ 1411 h 1704"/>
                <a:gd name="T68" fmla="*/ 811 w 1622"/>
                <a:gd name="T69" fmla="*/ 1604 h 1704"/>
                <a:gd name="T70" fmla="*/ 858 w 1622"/>
                <a:gd name="T71" fmla="*/ 1602 h 1704"/>
                <a:gd name="T72" fmla="*/ 1522 w 1622"/>
                <a:gd name="T73" fmla="*/ 866 h 1704"/>
                <a:gd name="T74" fmla="*/ 1522 w 1622"/>
                <a:gd name="T75" fmla="*/ 140 h 1704"/>
                <a:gd name="T76" fmla="*/ 1482 w 1622"/>
                <a:gd name="T77" fmla="*/ 100 h 1704"/>
                <a:gd name="T78" fmla="*/ 1427 w 1622"/>
                <a:gd name="T79" fmla="*/ 100 h 1704"/>
                <a:gd name="T80" fmla="*/ 1281 w 1622"/>
                <a:gd name="T81" fmla="*/ 245 h 1704"/>
                <a:gd name="T82" fmla="*/ 1211 w 1622"/>
                <a:gd name="T83" fmla="*/ 245 h 1704"/>
                <a:gd name="T84" fmla="*/ 1101 w 1622"/>
                <a:gd name="T85" fmla="*/ 135 h 1704"/>
                <a:gd name="T86" fmla="*/ 991 w 1622"/>
                <a:gd name="T87" fmla="*/ 245 h 1704"/>
                <a:gd name="T88" fmla="*/ 956 w 1622"/>
                <a:gd name="T89" fmla="*/ 260 h 1704"/>
                <a:gd name="T90" fmla="*/ 921 w 1622"/>
                <a:gd name="T91" fmla="*/ 245 h 1704"/>
                <a:gd name="T92" fmla="*/ 811 w 1622"/>
                <a:gd name="T93" fmla="*/ 135 h 1704"/>
                <a:gd name="T94" fmla="*/ 701 w 1622"/>
                <a:gd name="T95" fmla="*/ 245 h 1704"/>
                <a:gd name="T96" fmla="*/ 631 w 1622"/>
                <a:gd name="T97" fmla="*/ 245 h 1704"/>
                <a:gd name="T98" fmla="*/ 521 w 1622"/>
                <a:gd name="T99" fmla="*/ 135 h 1704"/>
                <a:gd name="T100" fmla="*/ 411 w 1622"/>
                <a:gd name="T101" fmla="*/ 245 h 1704"/>
                <a:gd name="T102" fmla="*/ 376 w 1622"/>
                <a:gd name="T103" fmla="*/ 260 h 1704"/>
                <a:gd name="T104" fmla="*/ 341 w 1622"/>
                <a:gd name="T105" fmla="*/ 245 h 1704"/>
                <a:gd name="T106" fmla="*/ 195 w 1622"/>
                <a:gd name="T107" fmla="*/ 100 h 1704"/>
                <a:gd name="T108" fmla="*/ 140 w 1622"/>
                <a:gd name="T109" fmla="*/ 100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2" h="1704">
                  <a:moveTo>
                    <a:pt x="810" y="1704"/>
                  </a:moveTo>
                  <a:cubicBezTo>
                    <a:pt x="603" y="1704"/>
                    <a:pt x="408" y="1627"/>
                    <a:pt x="256" y="1484"/>
                  </a:cubicBezTo>
                  <a:cubicBezTo>
                    <a:pt x="176" y="1409"/>
                    <a:pt x="113" y="1321"/>
                    <a:pt x="69" y="1221"/>
                  </a:cubicBezTo>
                  <a:cubicBezTo>
                    <a:pt x="23" y="1117"/>
                    <a:pt x="0" y="1007"/>
                    <a:pt x="0" y="892"/>
                  </a:cubicBezTo>
                  <a:cubicBezTo>
                    <a:pt x="0" y="140"/>
                    <a:pt x="0" y="140"/>
                    <a:pt x="0" y="140"/>
                  </a:cubicBezTo>
                  <a:cubicBezTo>
                    <a:pt x="0" y="63"/>
                    <a:pt x="63" y="0"/>
                    <a:pt x="140" y="0"/>
                  </a:cubicBezTo>
                  <a:cubicBezTo>
                    <a:pt x="216" y="0"/>
                    <a:pt x="216" y="0"/>
                    <a:pt x="216" y="0"/>
                  </a:cubicBezTo>
                  <a:cubicBezTo>
                    <a:pt x="229" y="0"/>
                    <a:pt x="242" y="5"/>
                    <a:pt x="251" y="14"/>
                  </a:cubicBezTo>
                  <a:cubicBezTo>
                    <a:pt x="376" y="139"/>
                    <a:pt x="376" y="139"/>
                    <a:pt x="376" y="139"/>
                  </a:cubicBezTo>
                  <a:cubicBezTo>
                    <a:pt x="486" y="29"/>
                    <a:pt x="486" y="29"/>
                    <a:pt x="486" y="29"/>
                  </a:cubicBezTo>
                  <a:cubicBezTo>
                    <a:pt x="495" y="20"/>
                    <a:pt x="508" y="15"/>
                    <a:pt x="521" y="15"/>
                  </a:cubicBezTo>
                  <a:cubicBezTo>
                    <a:pt x="534" y="15"/>
                    <a:pt x="547" y="20"/>
                    <a:pt x="556" y="29"/>
                  </a:cubicBezTo>
                  <a:cubicBezTo>
                    <a:pt x="666" y="139"/>
                    <a:pt x="666" y="139"/>
                    <a:pt x="666" y="139"/>
                  </a:cubicBezTo>
                  <a:cubicBezTo>
                    <a:pt x="776" y="29"/>
                    <a:pt x="776" y="29"/>
                    <a:pt x="776" y="29"/>
                  </a:cubicBezTo>
                  <a:cubicBezTo>
                    <a:pt x="785" y="20"/>
                    <a:pt x="798" y="15"/>
                    <a:pt x="811" y="15"/>
                  </a:cubicBezTo>
                  <a:cubicBezTo>
                    <a:pt x="811" y="15"/>
                    <a:pt x="811" y="15"/>
                    <a:pt x="811" y="15"/>
                  </a:cubicBezTo>
                  <a:cubicBezTo>
                    <a:pt x="824" y="15"/>
                    <a:pt x="837" y="20"/>
                    <a:pt x="846" y="29"/>
                  </a:cubicBezTo>
                  <a:cubicBezTo>
                    <a:pt x="956" y="139"/>
                    <a:pt x="956" y="139"/>
                    <a:pt x="956" y="139"/>
                  </a:cubicBezTo>
                  <a:cubicBezTo>
                    <a:pt x="1066" y="29"/>
                    <a:pt x="1066" y="29"/>
                    <a:pt x="1066" y="29"/>
                  </a:cubicBezTo>
                  <a:cubicBezTo>
                    <a:pt x="1075" y="20"/>
                    <a:pt x="1088" y="15"/>
                    <a:pt x="1101" y="15"/>
                  </a:cubicBezTo>
                  <a:cubicBezTo>
                    <a:pt x="1114" y="15"/>
                    <a:pt x="1127" y="20"/>
                    <a:pt x="1136" y="29"/>
                  </a:cubicBezTo>
                  <a:cubicBezTo>
                    <a:pt x="1246" y="139"/>
                    <a:pt x="1246" y="139"/>
                    <a:pt x="1246" y="139"/>
                  </a:cubicBezTo>
                  <a:cubicBezTo>
                    <a:pt x="1371" y="14"/>
                    <a:pt x="1371" y="14"/>
                    <a:pt x="1371" y="14"/>
                  </a:cubicBezTo>
                  <a:cubicBezTo>
                    <a:pt x="1380" y="5"/>
                    <a:pt x="1393" y="0"/>
                    <a:pt x="1406" y="0"/>
                  </a:cubicBezTo>
                  <a:cubicBezTo>
                    <a:pt x="1482" y="0"/>
                    <a:pt x="1482" y="0"/>
                    <a:pt x="1482" y="0"/>
                  </a:cubicBezTo>
                  <a:cubicBezTo>
                    <a:pt x="1559" y="0"/>
                    <a:pt x="1622" y="63"/>
                    <a:pt x="1622" y="140"/>
                  </a:cubicBezTo>
                  <a:cubicBezTo>
                    <a:pt x="1622" y="866"/>
                    <a:pt x="1622" y="866"/>
                    <a:pt x="1622" y="866"/>
                  </a:cubicBezTo>
                  <a:cubicBezTo>
                    <a:pt x="1622" y="1077"/>
                    <a:pt x="1545" y="1278"/>
                    <a:pt x="1406" y="1435"/>
                  </a:cubicBezTo>
                  <a:cubicBezTo>
                    <a:pt x="1264" y="1594"/>
                    <a:pt x="1072" y="1689"/>
                    <a:pt x="865" y="1702"/>
                  </a:cubicBezTo>
                  <a:cubicBezTo>
                    <a:pt x="847" y="1703"/>
                    <a:pt x="828" y="1704"/>
                    <a:pt x="810" y="1704"/>
                  </a:cubicBezTo>
                  <a:close/>
                  <a:moveTo>
                    <a:pt x="140" y="100"/>
                  </a:moveTo>
                  <a:cubicBezTo>
                    <a:pt x="118" y="100"/>
                    <a:pt x="100" y="118"/>
                    <a:pt x="100" y="140"/>
                  </a:cubicBezTo>
                  <a:cubicBezTo>
                    <a:pt x="100" y="892"/>
                    <a:pt x="100" y="892"/>
                    <a:pt x="100" y="892"/>
                  </a:cubicBezTo>
                  <a:cubicBezTo>
                    <a:pt x="100" y="1091"/>
                    <a:pt x="180" y="1276"/>
                    <a:pt x="325" y="1411"/>
                  </a:cubicBezTo>
                  <a:cubicBezTo>
                    <a:pt x="458" y="1536"/>
                    <a:pt x="629" y="1604"/>
                    <a:pt x="811" y="1604"/>
                  </a:cubicBezTo>
                  <a:cubicBezTo>
                    <a:pt x="826" y="1604"/>
                    <a:pt x="842" y="1603"/>
                    <a:pt x="858" y="1602"/>
                  </a:cubicBezTo>
                  <a:cubicBezTo>
                    <a:pt x="1231" y="1578"/>
                    <a:pt x="1522" y="1255"/>
                    <a:pt x="1522" y="866"/>
                  </a:cubicBezTo>
                  <a:cubicBezTo>
                    <a:pt x="1522" y="140"/>
                    <a:pt x="1522" y="140"/>
                    <a:pt x="1522" y="140"/>
                  </a:cubicBezTo>
                  <a:cubicBezTo>
                    <a:pt x="1522" y="118"/>
                    <a:pt x="1504" y="100"/>
                    <a:pt x="1482" y="100"/>
                  </a:cubicBezTo>
                  <a:cubicBezTo>
                    <a:pt x="1427" y="100"/>
                    <a:pt x="1427" y="100"/>
                    <a:pt x="1427" y="100"/>
                  </a:cubicBezTo>
                  <a:cubicBezTo>
                    <a:pt x="1281" y="245"/>
                    <a:pt x="1281" y="245"/>
                    <a:pt x="1281" y="245"/>
                  </a:cubicBezTo>
                  <a:cubicBezTo>
                    <a:pt x="1262" y="265"/>
                    <a:pt x="1230" y="265"/>
                    <a:pt x="1211" y="245"/>
                  </a:cubicBezTo>
                  <a:cubicBezTo>
                    <a:pt x="1101" y="135"/>
                    <a:pt x="1101" y="135"/>
                    <a:pt x="1101" y="135"/>
                  </a:cubicBezTo>
                  <a:cubicBezTo>
                    <a:pt x="991" y="245"/>
                    <a:pt x="991" y="245"/>
                    <a:pt x="991" y="245"/>
                  </a:cubicBezTo>
                  <a:cubicBezTo>
                    <a:pt x="982" y="254"/>
                    <a:pt x="969" y="260"/>
                    <a:pt x="956" y="260"/>
                  </a:cubicBezTo>
                  <a:cubicBezTo>
                    <a:pt x="943" y="260"/>
                    <a:pt x="930" y="254"/>
                    <a:pt x="921" y="245"/>
                  </a:cubicBezTo>
                  <a:cubicBezTo>
                    <a:pt x="811" y="135"/>
                    <a:pt x="811" y="135"/>
                    <a:pt x="811" y="135"/>
                  </a:cubicBezTo>
                  <a:cubicBezTo>
                    <a:pt x="701" y="245"/>
                    <a:pt x="701" y="245"/>
                    <a:pt x="701" y="245"/>
                  </a:cubicBezTo>
                  <a:cubicBezTo>
                    <a:pt x="682" y="265"/>
                    <a:pt x="650" y="265"/>
                    <a:pt x="631" y="245"/>
                  </a:cubicBezTo>
                  <a:cubicBezTo>
                    <a:pt x="521" y="135"/>
                    <a:pt x="521" y="135"/>
                    <a:pt x="521" y="135"/>
                  </a:cubicBezTo>
                  <a:cubicBezTo>
                    <a:pt x="411" y="245"/>
                    <a:pt x="411" y="245"/>
                    <a:pt x="411" y="245"/>
                  </a:cubicBezTo>
                  <a:cubicBezTo>
                    <a:pt x="402" y="254"/>
                    <a:pt x="389" y="260"/>
                    <a:pt x="376" y="260"/>
                  </a:cubicBezTo>
                  <a:cubicBezTo>
                    <a:pt x="363" y="260"/>
                    <a:pt x="350" y="254"/>
                    <a:pt x="341" y="245"/>
                  </a:cubicBezTo>
                  <a:cubicBezTo>
                    <a:pt x="195" y="100"/>
                    <a:pt x="195" y="100"/>
                    <a:pt x="195" y="100"/>
                  </a:cubicBezTo>
                  <a:lnTo>
                    <a:pt x="14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0" name="Freeform 240">
              <a:extLst>
                <a:ext uri="{FF2B5EF4-FFF2-40B4-BE49-F238E27FC236}">
                  <a16:creationId xmlns:a16="http://schemas.microsoft.com/office/drawing/2014/main" id="{62C06919-8F96-286F-C82D-E5E5853739F4}"/>
                </a:ext>
              </a:extLst>
            </p:cNvPr>
            <p:cNvSpPr>
              <a:spLocks noEditPoints="1"/>
            </p:cNvSpPr>
            <p:nvPr/>
          </p:nvSpPr>
          <p:spPr bwMode="auto">
            <a:xfrm>
              <a:off x="2573" y="0"/>
              <a:ext cx="2534" cy="1619"/>
            </a:xfrm>
            <a:custGeom>
              <a:avLst/>
              <a:gdLst>
                <a:gd name="T0" fmla="*/ 954 w 1618"/>
                <a:gd name="T1" fmla="*/ 1028 h 1033"/>
                <a:gd name="T2" fmla="*/ 919 w 1618"/>
                <a:gd name="T3" fmla="*/ 1013 h 1033"/>
                <a:gd name="T4" fmla="*/ 809 w 1618"/>
                <a:gd name="T5" fmla="*/ 903 h 1033"/>
                <a:gd name="T6" fmla="*/ 699 w 1618"/>
                <a:gd name="T7" fmla="*/ 1013 h 1033"/>
                <a:gd name="T8" fmla="*/ 629 w 1618"/>
                <a:gd name="T9" fmla="*/ 1013 h 1033"/>
                <a:gd name="T10" fmla="*/ 519 w 1618"/>
                <a:gd name="T11" fmla="*/ 903 h 1033"/>
                <a:gd name="T12" fmla="*/ 409 w 1618"/>
                <a:gd name="T13" fmla="*/ 1013 h 1033"/>
                <a:gd name="T14" fmla="*/ 374 w 1618"/>
                <a:gd name="T15" fmla="*/ 1028 h 1033"/>
                <a:gd name="T16" fmla="*/ 339 w 1618"/>
                <a:gd name="T17" fmla="*/ 1013 h 1033"/>
                <a:gd name="T18" fmla="*/ 223 w 1618"/>
                <a:gd name="T19" fmla="*/ 898 h 1033"/>
                <a:gd name="T20" fmla="*/ 145 w 1618"/>
                <a:gd name="T21" fmla="*/ 898 h 1033"/>
                <a:gd name="T22" fmla="*/ 38 w 1618"/>
                <a:gd name="T23" fmla="*/ 849 h 1033"/>
                <a:gd name="T24" fmla="*/ 5 w 1618"/>
                <a:gd name="T25" fmla="*/ 740 h 1033"/>
                <a:gd name="T26" fmla="*/ 271 w 1618"/>
                <a:gd name="T27" fmla="*/ 220 h 1033"/>
                <a:gd name="T28" fmla="*/ 809 w 1618"/>
                <a:gd name="T29" fmla="*/ 0 h 1033"/>
                <a:gd name="T30" fmla="*/ 1347 w 1618"/>
                <a:gd name="T31" fmla="*/ 220 h 1033"/>
                <a:gd name="T32" fmla="*/ 1613 w 1618"/>
                <a:gd name="T33" fmla="*/ 740 h 1033"/>
                <a:gd name="T34" fmla="*/ 1613 w 1618"/>
                <a:gd name="T35" fmla="*/ 740 h 1033"/>
                <a:gd name="T36" fmla="*/ 1580 w 1618"/>
                <a:gd name="T37" fmla="*/ 849 h 1033"/>
                <a:gd name="T38" fmla="*/ 1473 w 1618"/>
                <a:gd name="T39" fmla="*/ 898 h 1033"/>
                <a:gd name="T40" fmla="*/ 1395 w 1618"/>
                <a:gd name="T41" fmla="*/ 898 h 1033"/>
                <a:gd name="T42" fmla="*/ 1279 w 1618"/>
                <a:gd name="T43" fmla="*/ 1013 h 1033"/>
                <a:gd name="T44" fmla="*/ 1209 w 1618"/>
                <a:gd name="T45" fmla="*/ 1013 h 1033"/>
                <a:gd name="T46" fmla="*/ 1099 w 1618"/>
                <a:gd name="T47" fmla="*/ 903 h 1033"/>
                <a:gd name="T48" fmla="*/ 989 w 1618"/>
                <a:gd name="T49" fmla="*/ 1013 h 1033"/>
                <a:gd name="T50" fmla="*/ 954 w 1618"/>
                <a:gd name="T51" fmla="*/ 1028 h 1033"/>
                <a:gd name="T52" fmla="*/ 519 w 1618"/>
                <a:gd name="T53" fmla="*/ 783 h 1033"/>
                <a:gd name="T54" fmla="*/ 554 w 1618"/>
                <a:gd name="T55" fmla="*/ 797 h 1033"/>
                <a:gd name="T56" fmla="*/ 664 w 1618"/>
                <a:gd name="T57" fmla="*/ 907 h 1033"/>
                <a:gd name="T58" fmla="*/ 774 w 1618"/>
                <a:gd name="T59" fmla="*/ 797 h 1033"/>
                <a:gd name="T60" fmla="*/ 844 w 1618"/>
                <a:gd name="T61" fmla="*/ 797 h 1033"/>
                <a:gd name="T62" fmla="*/ 954 w 1618"/>
                <a:gd name="T63" fmla="*/ 907 h 1033"/>
                <a:gd name="T64" fmla="*/ 1064 w 1618"/>
                <a:gd name="T65" fmla="*/ 797 h 1033"/>
                <a:gd name="T66" fmla="*/ 1099 w 1618"/>
                <a:gd name="T67" fmla="*/ 783 h 1033"/>
                <a:gd name="T68" fmla="*/ 1134 w 1618"/>
                <a:gd name="T69" fmla="*/ 797 h 1033"/>
                <a:gd name="T70" fmla="*/ 1244 w 1618"/>
                <a:gd name="T71" fmla="*/ 907 h 1033"/>
                <a:gd name="T72" fmla="*/ 1339 w 1618"/>
                <a:gd name="T73" fmla="*/ 812 h 1033"/>
                <a:gd name="T74" fmla="*/ 1374 w 1618"/>
                <a:gd name="T75" fmla="*/ 798 h 1033"/>
                <a:gd name="T76" fmla="*/ 1473 w 1618"/>
                <a:gd name="T77" fmla="*/ 798 h 1033"/>
                <a:gd name="T78" fmla="*/ 1504 w 1618"/>
                <a:gd name="T79" fmla="*/ 784 h 1033"/>
                <a:gd name="T80" fmla="*/ 1514 w 1618"/>
                <a:gd name="T81" fmla="*/ 753 h 1033"/>
                <a:gd name="T82" fmla="*/ 1514 w 1618"/>
                <a:gd name="T83" fmla="*/ 753 h 1033"/>
                <a:gd name="T84" fmla="*/ 809 w 1618"/>
                <a:gd name="T85" fmla="*/ 100 h 1033"/>
                <a:gd name="T86" fmla="*/ 104 w 1618"/>
                <a:gd name="T87" fmla="*/ 753 h 1033"/>
                <a:gd name="T88" fmla="*/ 114 w 1618"/>
                <a:gd name="T89" fmla="*/ 784 h 1033"/>
                <a:gd name="T90" fmla="*/ 145 w 1618"/>
                <a:gd name="T91" fmla="*/ 798 h 1033"/>
                <a:gd name="T92" fmla="*/ 244 w 1618"/>
                <a:gd name="T93" fmla="*/ 798 h 1033"/>
                <a:gd name="T94" fmla="*/ 279 w 1618"/>
                <a:gd name="T95" fmla="*/ 812 h 1033"/>
                <a:gd name="T96" fmla="*/ 374 w 1618"/>
                <a:gd name="T97" fmla="*/ 907 h 1033"/>
                <a:gd name="T98" fmla="*/ 484 w 1618"/>
                <a:gd name="T99" fmla="*/ 797 h 1033"/>
                <a:gd name="T100" fmla="*/ 519 w 1618"/>
                <a:gd name="T101" fmla="*/ 78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8" h="1033">
                  <a:moveTo>
                    <a:pt x="954" y="1028"/>
                  </a:moveTo>
                  <a:cubicBezTo>
                    <a:pt x="941" y="1028"/>
                    <a:pt x="928" y="1022"/>
                    <a:pt x="919" y="1013"/>
                  </a:cubicBezTo>
                  <a:cubicBezTo>
                    <a:pt x="809" y="903"/>
                    <a:pt x="809" y="903"/>
                    <a:pt x="809" y="903"/>
                  </a:cubicBezTo>
                  <a:cubicBezTo>
                    <a:pt x="699" y="1013"/>
                    <a:pt x="699" y="1013"/>
                    <a:pt x="699" y="1013"/>
                  </a:cubicBezTo>
                  <a:cubicBezTo>
                    <a:pt x="680" y="1033"/>
                    <a:pt x="648" y="1033"/>
                    <a:pt x="629" y="1013"/>
                  </a:cubicBezTo>
                  <a:cubicBezTo>
                    <a:pt x="519" y="903"/>
                    <a:pt x="519" y="903"/>
                    <a:pt x="519" y="903"/>
                  </a:cubicBezTo>
                  <a:cubicBezTo>
                    <a:pt x="409" y="1013"/>
                    <a:pt x="409" y="1013"/>
                    <a:pt x="409" y="1013"/>
                  </a:cubicBezTo>
                  <a:cubicBezTo>
                    <a:pt x="400" y="1022"/>
                    <a:pt x="387" y="1028"/>
                    <a:pt x="374" y="1028"/>
                  </a:cubicBezTo>
                  <a:cubicBezTo>
                    <a:pt x="361" y="1028"/>
                    <a:pt x="348" y="1022"/>
                    <a:pt x="339" y="1013"/>
                  </a:cubicBezTo>
                  <a:cubicBezTo>
                    <a:pt x="223" y="898"/>
                    <a:pt x="223" y="898"/>
                    <a:pt x="223" y="898"/>
                  </a:cubicBezTo>
                  <a:cubicBezTo>
                    <a:pt x="145" y="898"/>
                    <a:pt x="145" y="898"/>
                    <a:pt x="145" y="898"/>
                  </a:cubicBezTo>
                  <a:cubicBezTo>
                    <a:pt x="104" y="898"/>
                    <a:pt x="65" y="880"/>
                    <a:pt x="38" y="849"/>
                  </a:cubicBezTo>
                  <a:cubicBezTo>
                    <a:pt x="12" y="819"/>
                    <a:pt x="0" y="779"/>
                    <a:pt x="5" y="740"/>
                  </a:cubicBezTo>
                  <a:cubicBezTo>
                    <a:pt x="31" y="543"/>
                    <a:pt x="125" y="358"/>
                    <a:pt x="271" y="220"/>
                  </a:cubicBezTo>
                  <a:cubicBezTo>
                    <a:pt x="421" y="78"/>
                    <a:pt x="612" y="0"/>
                    <a:pt x="809" y="0"/>
                  </a:cubicBezTo>
                  <a:cubicBezTo>
                    <a:pt x="1006" y="0"/>
                    <a:pt x="1197" y="78"/>
                    <a:pt x="1347" y="220"/>
                  </a:cubicBezTo>
                  <a:cubicBezTo>
                    <a:pt x="1493" y="358"/>
                    <a:pt x="1587" y="543"/>
                    <a:pt x="1613" y="740"/>
                  </a:cubicBezTo>
                  <a:cubicBezTo>
                    <a:pt x="1613" y="740"/>
                    <a:pt x="1613" y="740"/>
                    <a:pt x="1613" y="740"/>
                  </a:cubicBezTo>
                  <a:cubicBezTo>
                    <a:pt x="1618" y="779"/>
                    <a:pt x="1606" y="819"/>
                    <a:pt x="1580" y="849"/>
                  </a:cubicBezTo>
                  <a:cubicBezTo>
                    <a:pt x="1553" y="880"/>
                    <a:pt x="1514" y="898"/>
                    <a:pt x="1473" y="898"/>
                  </a:cubicBezTo>
                  <a:cubicBezTo>
                    <a:pt x="1395" y="898"/>
                    <a:pt x="1395" y="898"/>
                    <a:pt x="1395" y="898"/>
                  </a:cubicBezTo>
                  <a:cubicBezTo>
                    <a:pt x="1279" y="1013"/>
                    <a:pt x="1279" y="1013"/>
                    <a:pt x="1279" y="1013"/>
                  </a:cubicBezTo>
                  <a:cubicBezTo>
                    <a:pt x="1260" y="1033"/>
                    <a:pt x="1228" y="1033"/>
                    <a:pt x="1209" y="1013"/>
                  </a:cubicBezTo>
                  <a:cubicBezTo>
                    <a:pt x="1099" y="903"/>
                    <a:pt x="1099" y="903"/>
                    <a:pt x="1099" y="903"/>
                  </a:cubicBezTo>
                  <a:cubicBezTo>
                    <a:pt x="989" y="1013"/>
                    <a:pt x="989" y="1013"/>
                    <a:pt x="989" y="1013"/>
                  </a:cubicBezTo>
                  <a:cubicBezTo>
                    <a:pt x="980" y="1022"/>
                    <a:pt x="967" y="1028"/>
                    <a:pt x="954" y="1028"/>
                  </a:cubicBezTo>
                  <a:close/>
                  <a:moveTo>
                    <a:pt x="519" y="783"/>
                  </a:moveTo>
                  <a:cubicBezTo>
                    <a:pt x="532" y="783"/>
                    <a:pt x="545" y="788"/>
                    <a:pt x="554" y="797"/>
                  </a:cubicBezTo>
                  <a:cubicBezTo>
                    <a:pt x="664" y="907"/>
                    <a:pt x="664" y="907"/>
                    <a:pt x="664" y="907"/>
                  </a:cubicBezTo>
                  <a:cubicBezTo>
                    <a:pt x="774" y="797"/>
                    <a:pt x="774" y="797"/>
                    <a:pt x="774" y="797"/>
                  </a:cubicBezTo>
                  <a:cubicBezTo>
                    <a:pt x="793" y="778"/>
                    <a:pt x="825" y="778"/>
                    <a:pt x="844" y="797"/>
                  </a:cubicBezTo>
                  <a:cubicBezTo>
                    <a:pt x="954" y="907"/>
                    <a:pt x="954" y="907"/>
                    <a:pt x="954" y="907"/>
                  </a:cubicBezTo>
                  <a:cubicBezTo>
                    <a:pt x="1064" y="797"/>
                    <a:pt x="1064" y="797"/>
                    <a:pt x="1064" y="797"/>
                  </a:cubicBezTo>
                  <a:cubicBezTo>
                    <a:pt x="1073" y="788"/>
                    <a:pt x="1086" y="783"/>
                    <a:pt x="1099" y="783"/>
                  </a:cubicBezTo>
                  <a:cubicBezTo>
                    <a:pt x="1112" y="783"/>
                    <a:pt x="1125" y="788"/>
                    <a:pt x="1134" y="797"/>
                  </a:cubicBezTo>
                  <a:cubicBezTo>
                    <a:pt x="1244" y="907"/>
                    <a:pt x="1244" y="907"/>
                    <a:pt x="1244" y="907"/>
                  </a:cubicBezTo>
                  <a:cubicBezTo>
                    <a:pt x="1339" y="812"/>
                    <a:pt x="1339" y="812"/>
                    <a:pt x="1339" y="812"/>
                  </a:cubicBezTo>
                  <a:cubicBezTo>
                    <a:pt x="1348" y="803"/>
                    <a:pt x="1361" y="798"/>
                    <a:pt x="1374" y="798"/>
                  </a:cubicBezTo>
                  <a:cubicBezTo>
                    <a:pt x="1473" y="798"/>
                    <a:pt x="1473" y="798"/>
                    <a:pt x="1473" y="798"/>
                  </a:cubicBezTo>
                  <a:cubicBezTo>
                    <a:pt x="1485" y="798"/>
                    <a:pt x="1496" y="793"/>
                    <a:pt x="1504" y="784"/>
                  </a:cubicBezTo>
                  <a:cubicBezTo>
                    <a:pt x="1509" y="778"/>
                    <a:pt x="1516" y="768"/>
                    <a:pt x="1514" y="753"/>
                  </a:cubicBezTo>
                  <a:cubicBezTo>
                    <a:pt x="1514" y="753"/>
                    <a:pt x="1514" y="753"/>
                    <a:pt x="1514" y="753"/>
                  </a:cubicBezTo>
                  <a:cubicBezTo>
                    <a:pt x="1466" y="387"/>
                    <a:pt x="1157" y="100"/>
                    <a:pt x="809" y="100"/>
                  </a:cubicBezTo>
                  <a:cubicBezTo>
                    <a:pt x="461" y="100"/>
                    <a:pt x="152" y="387"/>
                    <a:pt x="104" y="753"/>
                  </a:cubicBezTo>
                  <a:cubicBezTo>
                    <a:pt x="102" y="768"/>
                    <a:pt x="109" y="778"/>
                    <a:pt x="114" y="784"/>
                  </a:cubicBezTo>
                  <a:cubicBezTo>
                    <a:pt x="122" y="793"/>
                    <a:pt x="133" y="798"/>
                    <a:pt x="145" y="798"/>
                  </a:cubicBezTo>
                  <a:cubicBezTo>
                    <a:pt x="244" y="798"/>
                    <a:pt x="244" y="798"/>
                    <a:pt x="244" y="798"/>
                  </a:cubicBezTo>
                  <a:cubicBezTo>
                    <a:pt x="257" y="798"/>
                    <a:pt x="270" y="803"/>
                    <a:pt x="279" y="812"/>
                  </a:cubicBezTo>
                  <a:cubicBezTo>
                    <a:pt x="374" y="907"/>
                    <a:pt x="374" y="907"/>
                    <a:pt x="374" y="907"/>
                  </a:cubicBezTo>
                  <a:cubicBezTo>
                    <a:pt x="484" y="797"/>
                    <a:pt x="484" y="797"/>
                    <a:pt x="484" y="797"/>
                  </a:cubicBezTo>
                  <a:cubicBezTo>
                    <a:pt x="493" y="788"/>
                    <a:pt x="506" y="783"/>
                    <a:pt x="519" y="78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1" name="Freeform 241">
              <a:extLst>
                <a:ext uri="{FF2B5EF4-FFF2-40B4-BE49-F238E27FC236}">
                  <a16:creationId xmlns:a16="http://schemas.microsoft.com/office/drawing/2014/main" id="{0F57245B-9AA8-0794-C465-877638D5C277}"/>
                </a:ext>
              </a:extLst>
            </p:cNvPr>
            <p:cNvSpPr>
              <a:spLocks noEditPoints="1"/>
            </p:cNvSpPr>
            <p:nvPr/>
          </p:nvSpPr>
          <p:spPr bwMode="auto">
            <a:xfrm>
              <a:off x="3032" y="537"/>
              <a:ext cx="628" cy="593"/>
            </a:xfrm>
            <a:custGeom>
              <a:avLst/>
              <a:gdLst>
                <a:gd name="T0" fmla="*/ 207 w 401"/>
                <a:gd name="T1" fmla="*/ 378 h 378"/>
                <a:gd name="T2" fmla="*/ 0 w 401"/>
                <a:gd name="T3" fmla="*/ 171 h 378"/>
                <a:gd name="T4" fmla="*/ 69 w 401"/>
                <a:gd name="T5" fmla="*/ 17 h 378"/>
                <a:gd name="T6" fmla="*/ 133 w 401"/>
                <a:gd name="T7" fmla="*/ 15 h 378"/>
                <a:gd name="T8" fmla="*/ 376 w 401"/>
                <a:gd name="T9" fmla="*/ 202 h 378"/>
                <a:gd name="T10" fmla="*/ 391 w 401"/>
                <a:gd name="T11" fmla="*/ 264 h 378"/>
                <a:gd name="T12" fmla="*/ 207 w 401"/>
                <a:gd name="T13" fmla="*/ 378 h 378"/>
                <a:gd name="T14" fmla="*/ 111 w 401"/>
                <a:gd name="T15" fmla="*/ 124 h 378"/>
                <a:gd name="T16" fmla="*/ 100 w 401"/>
                <a:gd name="T17" fmla="*/ 171 h 378"/>
                <a:gd name="T18" fmla="*/ 207 w 401"/>
                <a:gd name="T19" fmla="*/ 278 h 378"/>
                <a:gd name="T20" fmla="*/ 277 w 401"/>
                <a:gd name="T21" fmla="*/ 251 h 378"/>
                <a:gd name="T22" fmla="*/ 111 w 401"/>
                <a:gd name="T23" fmla="*/ 12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378">
                  <a:moveTo>
                    <a:pt x="207" y="378"/>
                  </a:moveTo>
                  <a:cubicBezTo>
                    <a:pt x="93" y="378"/>
                    <a:pt x="0" y="285"/>
                    <a:pt x="0" y="171"/>
                  </a:cubicBezTo>
                  <a:cubicBezTo>
                    <a:pt x="0" y="113"/>
                    <a:pt x="25" y="57"/>
                    <a:pt x="69" y="17"/>
                  </a:cubicBezTo>
                  <a:cubicBezTo>
                    <a:pt x="87" y="1"/>
                    <a:pt x="114" y="0"/>
                    <a:pt x="133" y="15"/>
                  </a:cubicBezTo>
                  <a:cubicBezTo>
                    <a:pt x="376" y="202"/>
                    <a:pt x="376" y="202"/>
                    <a:pt x="376" y="202"/>
                  </a:cubicBezTo>
                  <a:cubicBezTo>
                    <a:pt x="396" y="216"/>
                    <a:pt x="401" y="243"/>
                    <a:pt x="391" y="264"/>
                  </a:cubicBezTo>
                  <a:cubicBezTo>
                    <a:pt x="355" y="334"/>
                    <a:pt x="285" y="378"/>
                    <a:pt x="207" y="378"/>
                  </a:cubicBezTo>
                  <a:close/>
                  <a:moveTo>
                    <a:pt x="111" y="124"/>
                  </a:moveTo>
                  <a:cubicBezTo>
                    <a:pt x="104" y="139"/>
                    <a:pt x="100" y="154"/>
                    <a:pt x="100" y="171"/>
                  </a:cubicBezTo>
                  <a:cubicBezTo>
                    <a:pt x="100" y="230"/>
                    <a:pt x="148" y="278"/>
                    <a:pt x="207" y="278"/>
                  </a:cubicBezTo>
                  <a:cubicBezTo>
                    <a:pt x="233" y="278"/>
                    <a:pt x="258" y="268"/>
                    <a:pt x="277" y="251"/>
                  </a:cubicBezTo>
                  <a:lnTo>
                    <a:pt x="111" y="12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2" name="Freeform 242">
              <a:extLst>
                <a:ext uri="{FF2B5EF4-FFF2-40B4-BE49-F238E27FC236}">
                  <a16:creationId xmlns:a16="http://schemas.microsoft.com/office/drawing/2014/main" id="{A56B4E79-C277-015C-F5D7-B497C7CB4C1A}"/>
                </a:ext>
              </a:extLst>
            </p:cNvPr>
            <p:cNvSpPr>
              <a:spLocks noEditPoints="1"/>
            </p:cNvSpPr>
            <p:nvPr/>
          </p:nvSpPr>
          <p:spPr bwMode="auto">
            <a:xfrm>
              <a:off x="4015" y="539"/>
              <a:ext cx="633" cy="591"/>
            </a:xfrm>
            <a:custGeom>
              <a:avLst/>
              <a:gdLst>
                <a:gd name="T0" fmla="*/ 197 w 404"/>
                <a:gd name="T1" fmla="*/ 377 h 377"/>
                <a:gd name="T2" fmla="*/ 9 w 404"/>
                <a:gd name="T3" fmla="*/ 256 h 377"/>
                <a:gd name="T4" fmla="*/ 25 w 404"/>
                <a:gd name="T5" fmla="*/ 194 h 377"/>
                <a:gd name="T6" fmla="*/ 272 w 404"/>
                <a:gd name="T7" fmla="*/ 14 h 377"/>
                <a:gd name="T8" fmla="*/ 335 w 404"/>
                <a:gd name="T9" fmla="*/ 17 h 377"/>
                <a:gd name="T10" fmla="*/ 404 w 404"/>
                <a:gd name="T11" fmla="*/ 170 h 377"/>
                <a:gd name="T12" fmla="*/ 197 w 404"/>
                <a:gd name="T13" fmla="*/ 377 h 377"/>
                <a:gd name="T14" fmla="*/ 123 w 404"/>
                <a:gd name="T15" fmla="*/ 247 h 377"/>
                <a:gd name="T16" fmla="*/ 197 w 404"/>
                <a:gd name="T17" fmla="*/ 277 h 377"/>
                <a:gd name="T18" fmla="*/ 304 w 404"/>
                <a:gd name="T19" fmla="*/ 170 h 377"/>
                <a:gd name="T20" fmla="*/ 293 w 404"/>
                <a:gd name="T21" fmla="*/ 123 h 377"/>
                <a:gd name="T22" fmla="*/ 123 w 404"/>
                <a:gd name="T23" fmla="*/ 24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4" h="377">
                  <a:moveTo>
                    <a:pt x="197" y="377"/>
                  </a:moveTo>
                  <a:cubicBezTo>
                    <a:pt x="117" y="377"/>
                    <a:pt x="43" y="329"/>
                    <a:pt x="9" y="256"/>
                  </a:cubicBezTo>
                  <a:cubicBezTo>
                    <a:pt x="0" y="234"/>
                    <a:pt x="6" y="208"/>
                    <a:pt x="25" y="194"/>
                  </a:cubicBezTo>
                  <a:cubicBezTo>
                    <a:pt x="272" y="14"/>
                    <a:pt x="272" y="14"/>
                    <a:pt x="272" y="14"/>
                  </a:cubicBezTo>
                  <a:cubicBezTo>
                    <a:pt x="292" y="0"/>
                    <a:pt x="318" y="1"/>
                    <a:pt x="335" y="17"/>
                  </a:cubicBezTo>
                  <a:cubicBezTo>
                    <a:pt x="379" y="57"/>
                    <a:pt x="404" y="112"/>
                    <a:pt x="404" y="170"/>
                  </a:cubicBezTo>
                  <a:cubicBezTo>
                    <a:pt x="404" y="284"/>
                    <a:pt x="311" y="377"/>
                    <a:pt x="197" y="377"/>
                  </a:cubicBezTo>
                  <a:close/>
                  <a:moveTo>
                    <a:pt x="123" y="247"/>
                  </a:moveTo>
                  <a:cubicBezTo>
                    <a:pt x="143" y="266"/>
                    <a:pt x="169" y="277"/>
                    <a:pt x="197" y="277"/>
                  </a:cubicBezTo>
                  <a:cubicBezTo>
                    <a:pt x="256" y="277"/>
                    <a:pt x="304" y="229"/>
                    <a:pt x="304" y="170"/>
                  </a:cubicBezTo>
                  <a:cubicBezTo>
                    <a:pt x="304" y="153"/>
                    <a:pt x="300" y="137"/>
                    <a:pt x="293" y="123"/>
                  </a:cubicBezTo>
                  <a:lnTo>
                    <a:pt x="123" y="24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3" name="Freeform 243">
              <a:extLst>
                <a:ext uri="{FF2B5EF4-FFF2-40B4-BE49-F238E27FC236}">
                  <a16:creationId xmlns:a16="http://schemas.microsoft.com/office/drawing/2014/main" id="{62403F46-3A77-9E8A-8756-535BB71A24DB}"/>
                </a:ext>
              </a:extLst>
            </p:cNvPr>
            <p:cNvSpPr>
              <a:spLocks/>
            </p:cNvSpPr>
            <p:nvPr/>
          </p:nvSpPr>
          <p:spPr bwMode="auto">
            <a:xfrm>
              <a:off x="5342" y="1738"/>
              <a:ext cx="157" cy="1518"/>
            </a:xfrm>
            <a:custGeom>
              <a:avLst/>
              <a:gdLst>
                <a:gd name="T0" fmla="*/ 50 w 100"/>
                <a:gd name="T1" fmla="*/ 969 h 969"/>
                <a:gd name="T2" fmla="*/ 0 w 100"/>
                <a:gd name="T3" fmla="*/ 919 h 969"/>
                <a:gd name="T4" fmla="*/ 0 w 100"/>
                <a:gd name="T5" fmla="*/ 50 h 969"/>
                <a:gd name="T6" fmla="*/ 50 w 100"/>
                <a:gd name="T7" fmla="*/ 0 h 969"/>
                <a:gd name="T8" fmla="*/ 100 w 100"/>
                <a:gd name="T9" fmla="*/ 50 h 969"/>
                <a:gd name="T10" fmla="*/ 100 w 100"/>
                <a:gd name="T11" fmla="*/ 919 h 969"/>
                <a:gd name="T12" fmla="*/ 50 w 100"/>
                <a:gd name="T13" fmla="*/ 969 h 969"/>
              </a:gdLst>
              <a:ahLst/>
              <a:cxnLst>
                <a:cxn ang="0">
                  <a:pos x="T0" y="T1"/>
                </a:cxn>
                <a:cxn ang="0">
                  <a:pos x="T2" y="T3"/>
                </a:cxn>
                <a:cxn ang="0">
                  <a:pos x="T4" y="T5"/>
                </a:cxn>
                <a:cxn ang="0">
                  <a:pos x="T6" y="T7"/>
                </a:cxn>
                <a:cxn ang="0">
                  <a:pos x="T8" y="T9"/>
                </a:cxn>
                <a:cxn ang="0">
                  <a:pos x="T10" y="T11"/>
                </a:cxn>
                <a:cxn ang="0">
                  <a:pos x="T12" y="T13"/>
                </a:cxn>
              </a:cxnLst>
              <a:rect l="0" t="0" r="r" b="b"/>
              <a:pathLst>
                <a:path w="100" h="969">
                  <a:moveTo>
                    <a:pt x="50" y="969"/>
                  </a:moveTo>
                  <a:cubicBezTo>
                    <a:pt x="22" y="969"/>
                    <a:pt x="0" y="946"/>
                    <a:pt x="0" y="919"/>
                  </a:cubicBezTo>
                  <a:cubicBezTo>
                    <a:pt x="0" y="50"/>
                    <a:pt x="0" y="50"/>
                    <a:pt x="0" y="50"/>
                  </a:cubicBezTo>
                  <a:cubicBezTo>
                    <a:pt x="0" y="22"/>
                    <a:pt x="22" y="0"/>
                    <a:pt x="50" y="0"/>
                  </a:cubicBezTo>
                  <a:cubicBezTo>
                    <a:pt x="78" y="0"/>
                    <a:pt x="100" y="22"/>
                    <a:pt x="100" y="50"/>
                  </a:cubicBezTo>
                  <a:cubicBezTo>
                    <a:pt x="100" y="919"/>
                    <a:pt x="100" y="919"/>
                    <a:pt x="100" y="919"/>
                  </a:cubicBezTo>
                  <a:cubicBezTo>
                    <a:pt x="100" y="946"/>
                    <a:pt x="78" y="969"/>
                    <a:pt x="50" y="96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6" name="Freeform 244">
              <a:extLst>
                <a:ext uri="{FF2B5EF4-FFF2-40B4-BE49-F238E27FC236}">
                  <a16:creationId xmlns:a16="http://schemas.microsoft.com/office/drawing/2014/main" id="{6A91D65F-8B36-421A-9C2A-F253FC32D312}"/>
                </a:ext>
              </a:extLst>
            </p:cNvPr>
            <p:cNvSpPr>
              <a:spLocks/>
            </p:cNvSpPr>
            <p:nvPr/>
          </p:nvSpPr>
          <p:spPr bwMode="auto">
            <a:xfrm>
              <a:off x="2181" y="1738"/>
              <a:ext cx="157" cy="1518"/>
            </a:xfrm>
            <a:custGeom>
              <a:avLst/>
              <a:gdLst>
                <a:gd name="T0" fmla="*/ 50 w 100"/>
                <a:gd name="T1" fmla="*/ 969 h 969"/>
                <a:gd name="T2" fmla="*/ 0 w 100"/>
                <a:gd name="T3" fmla="*/ 919 h 969"/>
                <a:gd name="T4" fmla="*/ 0 w 100"/>
                <a:gd name="T5" fmla="*/ 50 h 969"/>
                <a:gd name="T6" fmla="*/ 50 w 100"/>
                <a:gd name="T7" fmla="*/ 0 h 969"/>
                <a:gd name="T8" fmla="*/ 100 w 100"/>
                <a:gd name="T9" fmla="*/ 50 h 969"/>
                <a:gd name="T10" fmla="*/ 100 w 100"/>
                <a:gd name="T11" fmla="*/ 919 h 969"/>
                <a:gd name="T12" fmla="*/ 50 w 100"/>
                <a:gd name="T13" fmla="*/ 969 h 969"/>
              </a:gdLst>
              <a:ahLst/>
              <a:cxnLst>
                <a:cxn ang="0">
                  <a:pos x="T0" y="T1"/>
                </a:cxn>
                <a:cxn ang="0">
                  <a:pos x="T2" y="T3"/>
                </a:cxn>
                <a:cxn ang="0">
                  <a:pos x="T4" y="T5"/>
                </a:cxn>
                <a:cxn ang="0">
                  <a:pos x="T6" y="T7"/>
                </a:cxn>
                <a:cxn ang="0">
                  <a:pos x="T8" y="T9"/>
                </a:cxn>
                <a:cxn ang="0">
                  <a:pos x="T10" y="T11"/>
                </a:cxn>
                <a:cxn ang="0">
                  <a:pos x="T12" y="T13"/>
                </a:cxn>
              </a:cxnLst>
              <a:rect l="0" t="0" r="r" b="b"/>
              <a:pathLst>
                <a:path w="100" h="969">
                  <a:moveTo>
                    <a:pt x="50" y="969"/>
                  </a:moveTo>
                  <a:cubicBezTo>
                    <a:pt x="22" y="969"/>
                    <a:pt x="0" y="946"/>
                    <a:pt x="0" y="919"/>
                  </a:cubicBezTo>
                  <a:cubicBezTo>
                    <a:pt x="0" y="50"/>
                    <a:pt x="0" y="50"/>
                    <a:pt x="0" y="50"/>
                  </a:cubicBezTo>
                  <a:cubicBezTo>
                    <a:pt x="0" y="22"/>
                    <a:pt x="22" y="0"/>
                    <a:pt x="50" y="0"/>
                  </a:cubicBezTo>
                  <a:cubicBezTo>
                    <a:pt x="78" y="0"/>
                    <a:pt x="100" y="22"/>
                    <a:pt x="100" y="50"/>
                  </a:cubicBezTo>
                  <a:cubicBezTo>
                    <a:pt x="100" y="919"/>
                    <a:pt x="100" y="919"/>
                    <a:pt x="100" y="919"/>
                  </a:cubicBezTo>
                  <a:cubicBezTo>
                    <a:pt x="100" y="946"/>
                    <a:pt x="78" y="969"/>
                    <a:pt x="50" y="96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510" name="Group 247">
            <a:extLst>
              <a:ext uri="{FF2B5EF4-FFF2-40B4-BE49-F238E27FC236}">
                <a16:creationId xmlns:a16="http://schemas.microsoft.com/office/drawing/2014/main" id="{3119811A-C0C1-A719-035F-08161821B6A2}"/>
              </a:ext>
            </a:extLst>
          </p:cNvPr>
          <p:cNvGrpSpPr>
            <a:grpSpLocks noChangeAspect="1"/>
          </p:cNvGrpSpPr>
          <p:nvPr/>
        </p:nvGrpSpPr>
        <p:grpSpPr bwMode="auto">
          <a:xfrm>
            <a:off x="2358701" y="3293710"/>
            <a:ext cx="239691" cy="266296"/>
            <a:chOff x="1894" y="-2"/>
            <a:chExt cx="3892" cy="4324"/>
          </a:xfrm>
          <a:solidFill>
            <a:srgbClr val="000000"/>
          </a:solidFill>
        </p:grpSpPr>
        <p:sp>
          <p:nvSpPr>
            <p:cNvPr id="1512" name="Freeform 248">
              <a:extLst>
                <a:ext uri="{FF2B5EF4-FFF2-40B4-BE49-F238E27FC236}">
                  <a16:creationId xmlns:a16="http://schemas.microsoft.com/office/drawing/2014/main" id="{385847A8-7CB2-8550-2632-5251625C7E28}"/>
                </a:ext>
              </a:extLst>
            </p:cNvPr>
            <p:cNvSpPr>
              <a:spLocks noEditPoints="1"/>
            </p:cNvSpPr>
            <p:nvPr/>
          </p:nvSpPr>
          <p:spPr bwMode="auto">
            <a:xfrm>
              <a:off x="3501" y="2869"/>
              <a:ext cx="630" cy="630"/>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4"/>
                    <a:pt x="76" y="340"/>
                    <a:pt x="170" y="340"/>
                  </a:cubicBezTo>
                  <a:cubicBezTo>
                    <a:pt x="263" y="340"/>
                    <a:pt x="340" y="264"/>
                    <a:pt x="340" y="170"/>
                  </a:cubicBezTo>
                  <a:cubicBezTo>
                    <a:pt x="340" y="76"/>
                    <a:pt x="263" y="0"/>
                    <a:pt x="170" y="0"/>
                  </a:cubicBezTo>
                  <a:close/>
                  <a:moveTo>
                    <a:pt x="170" y="240"/>
                  </a:moveTo>
                  <a:cubicBezTo>
                    <a:pt x="131" y="240"/>
                    <a:pt x="100" y="208"/>
                    <a:pt x="100" y="170"/>
                  </a:cubicBezTo>
                  <a:cubicBezTo>
                    <a:pt x="100" y="131"/>
                    <a:pt x="131" y="100"/>
                    <a:pt x="170" y="100"/>
                  </a:cubicBezTo>
                  <a:cubicBezTo>
                    <a:pt x="208" y="100"/>
                    <a:pt x="240" y="131"/>
                    <a:pt x="240" y="170"/>
                  </a:cubicBezTo>
                  <a:cubicBezTo>
                    <a:pt x="240" y="208"/>
                    <a:pt x="208"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13" name="Freeform 249">
              <a:extLst>
                <a:ext uri="{FF2B5EF4-FFF2-40B4-BE49-F238E27FC236}">
                  <a16:creationId xmlns:a16="http://schemas.microsoft.com/office/drawing/2014/main" id="{E361F930-FAB9-A4C0-ADD4-4E539C1E0E29}"/>
                </a:ext>
              </a:extLst>
            </p:cNvPr>
            <p:cNvSpPr>
              <a:spLocks noEditPoints="1"/>
            </p:cNvSpPr>
            <p:nvPr/>
          </p:nvSpPr>
          <p:spPr bwMode="auto">
            <a:xfrm>
              <a:off x="1894" y="2063"/>
              <a:ext cx="3892" cy="2259"/>
            </a:xfrm>
            <a:custGeom>
              <a:avLst/>
              <a:gdLst>
                <a:gd name="T0" fmla="*/ 2060 w 2100"/>
                <a:gd name="T1" fmla="*/ 44 h 1219"/>
                <a:gd name="T2" fmla="*/ 1957 w 2100"/>
                <a:gd name="T3" fmla="*/ 0 h 1219"/>
                <a:gd name="T4" fmla="*/ 143 w 2100"/>
                <a:gd name="T5" fmla="*/ 0 h 1219"/>
                <a:gd name="T6" fmla="*/ 40 w 2100"/>
                <a:gd name="T7" fmla="*/ 44 h 1219"/>
                <a:gd name="T8" fmla="*/ 2 w 2100"/>
                <a:gd name="T9" fmla="*/ 150 h 1219"/>
                <a:gd name="T10" fmla="*/ 61 w 2100"/>
                <a:gd name="T11" fmla="*/ 1087 h 1219"/>
                <a:gd name="T12" fmla="*/ 201 w 2100"/>
                <a:gd name="T13" fmla="*/ 1219 h 1219"/>
                <a:gd name="T14" fmla="*/ 1899 w 2100"/>
                <a:gd name="T15" fmla="*/ 1219 h 1219"/>
                <a:gd name="T16" fmla="*/ 2039 w 2100"/>
                <a:gd name="T17" fmla="*/ 1087 h 1219"/>
                <a:gd name="T18" fmla="*/ 2098 w 2100"/>
                <a:gd name="T19" fmla="*/ 150 h 1219"/>
                <a:gd name="T20" fmla="*/ 2060 w 2100"/>
                <a:gd name="T21" fmla="*/ 44 h 1219"/>
                <a:gd name="T22" fmla="*/ 1998 w 2100"/>
                <a:gd name="T23" fmla="*/ 143 h 1219"/>
                <a:gd name="T24" fmla="*/ 1939 w 2100"/>
                <a:gd name="T25" fmla="*/ 1081 h 1219"/>
                <a:gd name="T26" fmla="*/ 1899 w 2100"/>
                <a:gd name="T27" fmla="*/ 1119 h 1219"/>
                <a:gd name="T28" fmla="*/ 201 w 2100"/>
                <a:gd name="T29" fmla="*/ 1119 h 1219"/>
                <a:gd name="T30" fmla="*/ 161 w 2100"/>
                <a:gd name="T31" fmla="*/ 1081 h 1219"/>
                <a:gd name="T32" fmla="*/ 102 w 2100"/>
                <a:gd name="T33" fmla="*/ 143 h 1219"/>
                <a:gd name="T34" fmla="*/ 113 w 2100"/>
                <a:gd name="T35" fmla="*/ 113 h 1219"/>
                <a:gd name="T36" fmla="*/ 143 w 2100"/>
                <a:gd name="T37" fmla="*/ 100 h 1219"/>
                <a:gd name="T38" fmla="*/ 1957 w 2100"/>
                <a:gd name="T39" fmla="*/ 100 h 1219"/>
                <a:gd name="T40" fmla="*/ 1987 w 2100"/>
                <a:gd name="T41" fmla="*/ 113 h 1219"/>
                <a:gd name="T42" fmla="*/ 1998 w 2100"/>
                <a:gd name="T43" fmla="*/ 14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0" h="1219">
                  <a:moveTo>
                    <a:pt x="2060" y="44"/>
                  </a:moveTo>
                  <a:cubicBezTo>
                    <a:pt x="2033" y="16"/>
                    <a:pt x="1996" y="0"/>
                    <a:pt x="1957" y="0"/>
                  </a:cubicBezTo>
                  <a:cubicBezTo>
                    <a:pt x="143" y="0"/>
                    <a:pt x="143" y="0"/>
                    <a:pt x="143" y="0"/>
                  </a:cubicBezTo>
                  <a:cubicBezTo>
                    <a:pt x="104" y="0"/>
                    <a:pt x="67" y="16"/>
                    <a:pt x="40" y="44"/>
                  </a:cubicBezTo>
                  <a:cubicBezTo>
                    <a:pt x="14" y="73"/>
                    <a:pt x="0" y="111"/>
                    <a:pt x="2" y="150"/>
                  </a:cubicBezTo>
                  <a:cubicBezTo>
                    <a:pt x="61" y="1087"/>
                    <a:pt x="61" y="1087"/>
                    <a:pt x="61" y="1087"/>
                  </a:cubicBezTo>
                  <a:cubicBezTo>
                    <a:pt x="66" y="1161"/>
                    <a:pt x="127" y="1219"/>
                    <a:pt x="201" y="1219"/>
                  </a:cubicBezTo>
                  <a:cubicBezTo>
                    <a:pt x="1899" y="1219"/>
                    <a:pt x="1899" y="1219"/>
                    <a:pt x="1899" y="1219"/>
                  </a:cubicBezTo>
                  <a:cubicBezTo>
                    <a:pt x="1973" y="1219"/>
                    <a:pt x="2034" y="1161"/>
                    <a:pt x="2039" y="1087"/>
                  </a:cubicBezTo>
                  <a:cubicBezTo>
                    <a:pt x="2098" y="150"/>
                    <a:pt x="2098" y="150"/>
                    <a:pt x="2098" y="150"/>
                  </a:cubicBezTo>
                  <a:cubicBezTo>
                    <a:pt x="2100" y="111"/>
                    <a:pt x="2086" y="73"/>
                    <a:pt x="2060" y="44"/>
                  </a:cubicBezTo>
                  <a:close/>
                  <a:moveTo>
                    <a:pt x="1998" y="143"/>
                  </a:moveTo>
                  <a:cubicBezTo>
                    <a:pt x="1939" y="1081"/>
                    <a:pt x="1939" y="1081"/>
                    <a:pt x="1939" y="1081"/>
                  </a:cubicBezTo>
                  <a:cubicBezTo>
                    <a:pt x="1938" y="1102"/>
                    <a:pt x="1920" y="1119"/>
                    <a:pt x="1899" y="1119"/>
                  </a:cubicBezTo>
                  <a:cubicBezTo>
                    <a:pt x="201" y="1119"/>
                    <a:pt x="201" y="1119"/>
                    <a:pt x="201" y="1119"/>
                  </a:cubicBezTo>
                  <a:cubicBezTo>
                    <a:pt x="180" y="1119"/>
                    <a:pt x="162" y="1102"/>
                    <a:pt x="161" y="1081"/>
                  </a:cubicBezTo>
                  <a:cubicBezTo>
                    <a:pt x="102" y="143"/>
                    <a:pt x="102" y="143"/>
                    <a:pt x="102" y="143"/>
                  </a:cubicBezTo>
                  <a:cubicBezTo>
                    <a:pt x="101" y="132"/>
                    <a:pt x="105" y="121"/>
                    <a:pt x="113" y="113"/>
                  </a:cubicBezTo>
                  <a:cubicBezTo>
                    <a:pt x="121" y="105"/>
                    <a:pt x="131" y="100"/>
                    <a:pt x="143" y="100"/>
                  </a:cubicBezTo>
                  <a:cubicBezTo>
                    <a:pt x="1957" y="100"/>
                    <a:pt x="1957" y="100"/>
                    <a:pt x="1957" y="100"/>
                  </a:cubicBezTo>
                  <a:cubicBezTo>
                    <a:pt x="1969" y="100"/>
                    <a:pt x="1979" y="105"/>
                    <a:pt x="1987" y="113"/>
                  </a:cubicBezTo>
                  <a:cubicBezTo>
                    <a:pt x="1995" y="121"/>
                    <a:pt x="1999" y="132"/>
                    <a:pt x="1998" y="1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14" name="Freeform 250">
              <a:extLst>
                <a:ext uri="{FF2B5EF4-FFF2-40B4-BE49-F238E27FC236}">
                  <a16:creationId xmlns:a16="http://schemas.microsoft.com/office/drawing/2014/main" id="{5809EF49-2A80-5560-196F-32872ED4B3F9}"/>
                </a:ext>
              </a:extLst>
            </p:cNvPr>
            <p:cNvSpPr>
              <a:spLocks noEditPoints="1"/>
            </p:cNvSpPr>
            <p:nvPr/>
          </p:nvSpPr>
          <p:spPr bwMode="auto">
            <a:xfrm>
              <a:off x="2284" y="-2"/>
              <a:ext cx="3112" cy="1890"/>
            </a:xfrm>
            <a:custGeom>
              <a:avLst/>
              <a:gdLst>
                <a:gd name="T0" fmla="*/ 53 w 1680"/>
                <a:gd name="T1" fmla="*/ 1020 h 1020"/>
                <a:gd name="T2" fmla="*/ 634 w 1680"/>
                <a:gd name="T3" fmla="*/ 1020 h 1020"/>
                <a:gd name="T4" fmla="*/ 677 w 1680"/>
                <a:gd name="T5" fmla="*/ 995 h 1020"/>
                <a:gd name="T6" fmla="*/ 677 w 1680"/>
                <a:gd name="T7" fmla="*/ 944 h 1020"/>
                <a:gd name="T8" fmla="*/ 624 w 1680"/>
                <a:gd name="T9" fmla="*/ 551 h 1020"/>
                <a:gd name="T10" fmla="*/ 815 w 1680"/>
                <a:gd name="T11" fmla="*/ 595 h 1020"/>
                <a:gd name="T12" fmla="*/ 819 w 1680"/>
                <a:gd name="T13" fmla="*/ 595 h 1020"/>
                <a:gd name="T14" fmla="*/ 861 w 1680"/>
                <a:gd name="T15" fmla="*/ 595 h 1020"/>
                <a:gd name="T16" fmla="*/ 865 w 1680"/>
                <a:gd name="T17" fmla="*/ 595 h 1020"/>
                <a:gd name="T18" fmla="*/ 1056 w 1680"/>
                <a:gd name="T19" fmla="*/ 551 h 1020"/>
                <a:gd name="T20" fmla="*/ 1004 w 1680"/>
                <a:gd name="T21" fmla="*/ 944 h 1020"/>
                <a:gd name="T22" fmla="*/ 1003 w 1680"/>
                <a:gd name="T23" fmla="*/ 995 h 1020"/>
                <a:gd name="T24" fmla="*/ 1046 w 1680"/>
                <a:gd name="T25" fmla="*/ 1020 h 1020"/>
                <a:gd name="T26" fmla="*/ 1627 w 1680"/>
                <a:gd name="T27" fmla="*/ 1020 h 1020"/>
                <a:gd name="T28" fmla="*/ 1672 w 1680"/>
                <a:gd name="T29" fmla="*/ 990 h 1020"/>
                <a:gd name="T30" fmla="*/ 1663 w 1680"/>
                <a:gd name="T31" fmla="*/ 936 h 1020"/>
                <a:gd name="T32" fmla="*/ 1335 w 1680"/>
                <a:gd name="T33" fmla="*/ 767 h 1020"/>
                <a:gd name="T34" fmla="*/ 1270 w 1680"/>
                <a:gd name="T35" fmla="*/ 361 h 1020"/>
                <a:gd name="T36" fmla="*/ 850 w 1680"/>
                <a:gd name="T37" fmla="*/ 2 h 1020"/>
                <a:gd name="T38" fmla="*/ 830 w 1680"/>
                <a:gd name="T39" fmla="*/ 2 h 1020"/>
                <a:gd name="T40" fmla="*/ 410 w 1680"/>
                <a:gd name="T41" fmla="*/ 361 h 1020"/>
                <a:gd name="T42" fmla="*/ 345 w 1680"/>
                <a:gd name="T43" fmla="*/ 767 h 1020"/>
                <a:gd name="T44" fmla="*/ 17 w 1680"/>
                <a:gd name="T45" fmla="*/ 936 h 1020"/>
                <a:gd name="T46" fmla="*/ 8 w 1680"/>
                <a:gd name="T47" fmla="*/ 990 h 1020"/>
                <a:gd name="T48" fmla="*/ 53 w 1680"/>
                <a:gd name="T49" fmla="*/ 1020 h 1020"/>
                <a:gd name="T50" fmla="*/ 393 w 1680"/>
                <a:gd name="T51" fmla="*/ 864 h 1020"/>
                <a:gd name="T52" fmla="*/ 443 w 1680"/>
                <a:gd name="T53" fmla="*/ 815 h 1020"/>
                <a:gd name="T54" fmla="*/ 444 w 1680"/>
                <a:gd name="T55" fmla="*/ 806 h 1020"/>
                <a:gd name="T56" fmla="*/ 840 w 1680"/>
                <a:gd name="T57" fmla="*/ 102 h 1020"/>
                <a:gd name="T58" fmla="*/ 1236 w 1680"/>
                <a:gd name="T59" fmla="*/ 806 h 1020"/>
                <a:gd name="T60" fmla="*/ 1237 w 1680"/>
                <a:gd name="T61" fmla="*/ 815 h 1020"/>
                <a:gd name="T62" fmla="*/ 1287 w 1680"/>
                <a:gd name="T63" fmla="*/ 864 h 1020"/>
                <a:gd name="T64" fmla="*/ 1479 w 1680"/>
                <a:gd name="T65" fmla="*/ 920 h 1020"/>
                <a:gd name="T66" fmla="*/ 1126 w 1680"/>
                <a:gd name="T67" fmla="*/ 920 h 1020"/>
                <a:gd name="T68" fmla="*/ 1132 w 1680"/>
                <a:gd name="T69" fmla="*/ 464 h 1020"/>
                <a:gd name="T70" fmla="*/ 1102 w 1680"/>
                <a:gd name="T71" fmla="*/ 436 h 1020"/>
                <a:gd name="T72" fmla="*/ 1062 w 1680"/>
                <a:gd name="T73" fmla="*/ 439 h 1020"/>
                <a:gd name="T74" fmla="*/ 858 w 1680"/>
                <a:gd name="T75" fmla="*/ 495 h 1020"/>
                <a:gd name="T76" fmla="*/ 822 w 1680"/>
                <a:gd name="T77" fmla="*/ 495 h 1020"/>
                <a:gd name="T78" fmla="*/ 618 w 1680"/>
                <a:gd name="T79" fmla="*/ 439 h 1020"/>
                <a:gd name="T80" fmla="*/ 578 w 1680"/>
                <a:gd name="T81" fmla="*/ 436 h 1020"/>
                <a:gd name="T82" fmla="*/ 548 w 1680"/>
                <a:gd name="T83" fmla="*/ 464 h 1020"/>
                <a:gd name="T84" fmla="*/ 554 w 1680"/>
                <a:gd name="T85" fmla="*/ 920 h 1020"/>
                <a:gd name="T86" fmla="*/ 200 w 1680"/>
                <a:gd name="T87" fmla="*/ 920 h 1020"/>
                <a:gd name="T88" fmla="*/ 393 w 1680"/>
                <a:gd name="T89" fmla="*/ 864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0" h="1020">
                  <a:moveTo>
                    <a:pt x="53" y="1020"/>
                  </a:moveTo>
                  <a:cubicBezTo>
                    <a:pt x="634" y="1020"/>
                    <a:pt x="634" y="1020"/>
                    <a:pt x="634" y="1020"/>
                  </a:cubicBezTo>
                  <a:cubicBezTo>
                    <a:pt x="652" y="1020"/>
                    <a:pt x="668" y="1010"/>
                    <a:pt x="677" y="995"/>
                  </a:cubicBezTo>
                  <a:cubicBezTo>
                    <a:pt x="686" y="979"/>
                    <a:pt x="686" y="960"/>
                    <a:pt x="677" y="944"/>
                  </a:cubicBezTo>
                  <a:cubicBezTo>
                    <a:pt x="675" y="942"/>
                    <a:pt x="566" y="758"/>
                    <a:pt x="624" y="551"/>
                  </a:cubicBezTo>
                  <a:cubicBezTo>
                    <a:pt x="711" y="584"/>
                    <a:pt x="810" y="594"/>
                    <a:pt x="815" y="595"/>
                  </a:cubicBezTo>
                  <a:cubicBezTo>
                    <a:pt x="816" y="595"/>
                    <a:pt x="818" y="595"/>
                    <a:pt x="819" y="595"/>
                  </a:cubicBezTo>
                  <a:cubicBezTo>
                    <a:pt x="861" y="595"/>
                    <a:pt x="861" y="595"/>
                    <a:pt x="861" y="595"/>
                  </a:cubicBezTo>
                  <a:cubicBezTo>
                    <a:pt x="862" y="595"/>
                    <a:pt x="864" y="595"/>
                    <a:pt x="865" y="595"/>
                  </a:cubicBezTo>
                  <a:cubicBezTo>
                    <a:pt x="870" y="594"/>
                    <a:pt x="969" y="584"/>
                    <a:pt x="1056" y="551"/>
                  </a:cubicBezTo>
                  <a:cubicBezTo>
                    <a:pt x="1114" y="758"/>
                    <a:pt x="1005" y="942"/>
                    <a:pt x="1004" y="944"/>
                  </a:cubicBezTo>
                  <a:cubicBezTo>
                    <a:pt x="994" y="960"/>
                    <a:pt x="994" y="979"/>
                    <a:pt x="1003" y="995"/>
                  </a:cubicBezTo>
                  <a:cubicBezTo>
                    <a:pt x="1011" y="1011"/>
                    <a:pt x="1028" y="1020"/>
                    <a:pt x="1046" y="1020"/>
                  </a:cubicBezTo>
                  <a:cubicBezTo>
                    <a:pt x="1627" y="1020"/>
                    <a:pt x="1627" y="1020"/>
                    <a:pt x="1627" y="1020"/>
                  </a:cubicBezTo>
                  <a:cubicBezTo>
                    <a:pt x="1647" y="1020"/>
                    <a:pt x="1665" y="1008"/>
                    <a:pt x="1672" y="990"/>
                  </a:cubicBezTo>
                  <a:cubicBezTo>
                    <a:pt x="1680" y="972"/>
                    <a:pt x="1677" y="951"/>
                    <a:pt x="1663" y="936"/>
                  </a:cubicBezTo>
                  <a:cubicBezTo>
                    <a:pt x="1657" y="930"/>
                    <a:pt x="1523" y="789"/>
                    <a:pt x="1335" y="767"/>
                  </a:cubicBezTo>
                  <a:cubicBezTo>
                    <a:pt x="1333" y="655"/>
                    <a:pt x="1324" y="503"/>
                    <a:pt x="1270" y="361"/>
                  </a:cubicBezTo>
                  <a:cubicBezTo>
                    <a:pt x="1195" y="164"/>
                    <a:pt x="1054" y="43"/>
                    <a:pt x="850" y="2"/>
                  </a:cubicBezTo>
                  <a:cubicBezTo>
                    <a:pt x="843" y="0"/>
                    <a:pt x="837" y="0"/>
                    <a:pt x="830" y="2"/>
                  </a:cubicBezTo>
                  <a:cubicBezTo>
                    <a:pt x="626" y="43"/>
                    <a:pt x="485" y="164"/>
                    <a:pt x="410" y="361"/>
                  </a:cubicBezTo>
                  <a:cubicBezTo>
                    <a:pt x="356" y="503"/>
                    <a:pt x="347" y="655"/>
                    <a:pt x="345" y="767"/>
                  </a:cubicBezTo>
                  <a:cubicBezTo>
                    <a:pt x="157" y="789"/>
                    <a:pt x="23" y="930"/>
                    <a:pt x="17" y="936"/>
                  </a:cubicBezTo>
                  <a:cubicBezTo>
                    <a:pt x="3" y="951"/>
                    <a:pt x="0" y="972"/>
                    <a:pt x="8" y="990"/>
                  </a:cubicBezTo>
                  <a:cubicBezTo>
                    <a:pt x="15" y="1008"/>
                    <a:pt x="33" y="1020"/>
                    <a:pt x="53" y="1020"/>
                  </a:cubicBezTo>
                  <a:close/>
                  <a:moveTo>
                    <a:pt x="393" y="864"/>
                  </a:moveTo>
                  <a:cubicBezTo>
                    <a:pt x="421" y="864"/>
                    <a:pt x="443" y="842"/>
                    <a:pt x="443" y="815"/>
                  </a:cubicBezTo>
                  <a:cubicBezTo>
                    <a:pt x="444" y="806"/>
                    <a:pt x="444" y="806"/>
                    <a:pt x="444" y="806"/>
                  </a:cubicBezTo>
                  <a:cubicBezTo>
                    <a:pt x="448" y="589"/>
                    <a:pt x="457" y="186"/>
                    <a:pt x="840" y="102"/>
                  </a:cubicBezTo>
                  <a:cubicBezTo>
                    <a:pt x="1223" y="186"/>
                    <a:pt x="1232" y="589"/>
                    <a:pt x="1236" y="806"/>
                  </a:cubicBezTo>
                  <a:cubicBezTo>
                    <a:pt x="1237" y="815"/>
                    <a:pt x="1237" y="815"/>
                    <a:pt x="1237" y="815"/>
                  </a:cubicBezTo>
                  <a:cubicBezTo>
                    <a:pt x="1237" y="842"/>
                    <a:pt x="1259" y="864"/>
                    <a:pt x="1287" y="864"/>
                  </a:cubicBezTo>
                  <a:cubicBezTo>
                    <a:pt x="1360" y="864"/>
                    <a:pt x="1427" y="890"/>
                    <a:pt x="1479" y="920"/>
                  </a:cubicBezTo>
                  <a:cubicBezTo>
                    <a:pt x="1126" y="920"/>
                    <a:pt x="1126" y="920"/>
                    <a:pt x="1126" y="920"/>
                  </a:cubicBezTo>
                  <a:cubicBezTo>
                    <a:pt x="1164" y="824"/>
                    <a:pt x="1209" y="650"/>
                    <a:pt x="1132" y="464"/>
                  </a:cubicBezTo>
                  <a:cubicBezTo>
                    <a:pt x="1126" y="451"/>
                    <a:pt x="1116" y="441"/>
                    <a:pt x="1102" y="436"/>
                  </a:cubicBezTo>
                  <a:cubicBezTo>
                    <a:pt x="1089" y="431"/>
                    <a:pt x="1074" y="433"/>
                    <a:pt x="1062" y="439"/>
                  </a:cubicBezTo>
                  <a:cubicBezTo>
                    <a:pt x="990" y="479"/>
                    <a:pt x="875" y="493"/>
                    <a:pt x="858" y="495"/>
                  </a:cubicBezTo>
                  <a:cubicBezTo>
                    <a:pt x="822" y="495"/>
                    <a:pt x="822" y="495"/>
                    <a:pt x="822" y="495"/>
                  </a:cubicBezTo>
                  <a:cubicBezTo>
                    <a:pt x="805" y="493"/>
                    <a:pt x="690" y="479"/>
                    <a:pt x="618" y="439"/>
                  </a:cubicBezTo>
                  <a:cubicBezTo>
                    <a:pt x="606" y="433"/>
                    <a:pt x="591" y="431"/>
                    <a:pt x="578" y="436"/>
                  </a:cubicBezTo>
                  <a:cubicBezTo>
                    <a:pt x="564" y="441"/>
                    <a:pt x="554" y="451"/>
                    <a:pt x="548" y="464"/>
                  </a:cubicBezTo>
                  <a:cubicBezTo>
                    <a:pt x="471" y="650"/>
                    <a:pt x="516" y="824"/>
                    <a:pt x="554" y="920"/>
                  </a:cubicBezTo>
                  <a:cubicBezTo>
                    <a:pt x="200" y="920"/>
                    <a:pt x="200" y="920"/>
                    <a:pt x="200" y="920"/>
                  </a:cubicBezTo>
                  <a:cubicBezTo>
                    <a:pt x="253" y="890"/>
                    <a:pt x="319" y="864"/>
                    <a:pt x="393" y="8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516" name="Group 253">
            <a:extLst>
              <a:ext uri="{FF2B5EF4-FFF2-40B4-BE49-F238E27FC236}">
                <a16:creationId xmlns:a16="http://schemas.microsoft.com/office/drawing/2014/main" id="{9052AC31-FC91-3E30-0507-CEABAD018D77}"/>
              </a:ext>
            </a:extLst>
          </p:cNvPr>
          <p:cNvGrpSpPr>
            <a:grpSpLocks noChangeAspect="1"/>
          </p:cNvGrpSpPr>
          <p:nvPr/>
        </p:nvGrpSpPr>
        <p:grpSpPr bwMode="auto">
          <a:xfrm>
            <a:off x="3216063" y="3281322"/>
            <a:ext cx="301508" cy="306256"/>
            <a:chOff x="1716" y="0"/>
            <a:chExt cx="4255" cy="4322"/>
          </a:xfrm>
          <a:solidFill>
            <a:srgbClr val="000000"/>
          </a:solidFill>
        </p:grpSpPr>
        <p:sp>
          <p:nvSpPr>
            <p:cNvPr id="1518" name="Freeform 254">
              <a:extLst>
                <a:ext uri="{FF2B5EF4-FFF2-40B4-BE49-F238E27FC236}">
                  <a16:creationId xmlns:a16="http://schemas.microsoft.com/office/drawing/2014/main" id="{D34C3814-2D91-0004-026E-5E3B2A0E03EA}"/>
                </a:ext>
              </a:extLst>
            </p:cNvPr>
            <p:cNvSpPr>
              <a:spLocks/>
            </p:cNvSpPr>
            <p:nvPr/>
          </p:nvSpPr>
          <p:spPr bwMode="auto">
            <a:xfrm>
              <a:off x="1716" y="1859"/>
              <a:ext cx="3502" cy="2034"/>
            </a:xfrm>
            <a:custGeom>
              <a:avLst/>
              <a:gdLst>
                <a:gd name="T0" fmla="*/ 1346 w 2100"/>
                <a:gd name="T1" fmla="*/ 1119 h 1219"/>
                <a:gd name="T2" fmla="*/ 201 w 2100"/>
                <a:gd name="T3" fmla="*/ 1119 h 1219"/>
                <a:gd name="T4" fmla="*/ 161 w 2100"/>
                <a:gd name="T5" fmla="*/ 1081 h 1219"/>
                <a:gd name="T6" fmla="*/ 102 w 2100"/>
                <a:gd name="T7" fmla="*/ 143 h 1219"/>
                <a:gd name="T8" fmla="*/ 113 w 2100"/>
                <a:gd name="T9" fmla="*/ 113 h 1219"/>
                <a:gd name="T10" fmla="*/ 143 w 2100"/>
                <a:gd name="T11" fmla="*/ 100 h 1219"/>
                <a:gd name="T12" fmla="*/ 1957 w 2100"/>
                <a:gd name="T13" fmla="*/ 100 h 1219"/>
                <a:gd name="T14" fmla="*/ 1987 w 2100"/>
                <a:gd name="T15" fmla="*/ 113 h 1219"/>
                <a:gd name="T16" fmla="*/ 1998 w 2100"/>
                <a:gd name="T17" fmla="*/ 143 h 1219"/>
                <a:gd name="T18" fmla="*/ 1984 w 2100"/>
                <a:gd name="T19" fmla="*/ 371 h 1219"/>
                <a:gd name="T20" fmla="*/ 2030 w 2100"/>
                <a:gd name="T21" fmla="*/ 424 h 1219"/>
                <a:gd name="T22" fmla="*/ 2083 w 2100"/>
                <a:gd name="T23" fmla="*/ 377 h 1219"/>
                <a:gd name="T24" fmla="*/ 2098 w 2100"/>
                <a:gd name="T25" fmla="*/ 150 h 1219"/>
                <a:gd name="T26" fmla="*/ 2060 w 2100"/>
                <a:gd name="T27" fmla="*/ 44 h 1219"/>
                <a:gd name="T28" fmla="*/ 1957 w 2100"/>
                <a:gd name="T29" fmla="*/ 0 h 1219"/>
                <a:gd name="T30" fmla="*/ 143 w 2100"/>
                <a:gd name="T31" fmla="*/ 0 h 1219"/>
                <a:gd name="T32" fmla="*/ 40 w 2100"/>
                <a:gd name="T33" fmla="*/ 44 h 1219"/>
                <a:gd name="T34" fmla="*/ 2 w 2100"/>
                <a:gd name="T35" fmla="*/ 150 h 1219"/>
                <a:gd name="T36" fmla="*/ 61 w 2100"/>
                <a:gd name="T37" fmla="*/ 1087 h 1219"/>
                <a:gd name="T38" fmla="*/ 201 w 2100"/>
                <a:gd name="T39" fmla="*/ 1219 h 1219"/>
                <a:gd name="T40" fmla="*/ 1346 w 2100"/>
                <a:gd name="T41" fmla="*/ 1219 h 1219"/>
                <a:gd name="T42" fmla="*/ 1396 w 2100"/>
                <a:gd name="T43" fmla="*/ 1169 h 1219"/>
                <a:gd name="T44" fmla="*/ 1346 w 2100"/>
                <a:gd name="T45" fmla="*/ 111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0" h="1219">
                  <a:moveTo>
                    <a:pt x="1346" y="1119"/>
                  </a:moveTo>
                  <a:cubicBezTo>
                    <a:pt x="201" y="1119"/>
                    <a:pt x="201" y="1119"/>
                    <a:pt x="201" y="1119"/>
                  </a:cubicBezTo>
                  <a:cubicBezTo>
                    <a:pt x="180" y="1119"/>
                    <a:pt x="162" y="1102"/>
                    <a:pt x="161" y="1081"/>
                  </a:cubicBezTo>
                  <a:cubicBezTo>
                    <a:pt x="102" y="143"/>
                    <a:pt x="102" y="143"/>
                    <a:pt x="102" y="143"/>
                  </a:cubicBezTo>
                  <a:cubicBezTo>
                    <a:pt x="101" y="132"/>
                    <a:pt x="105" y="121"/>
                    <a:pt x="113" y="113"/>
                  </a:cubicBezTo>
                  <a:cubicBezTo>
                    <a:pt x="121" y="105"/>
                    <a:pt x="131" y="100"/>
                    <a:pt x="143" y="100"/>
                  </a:cubicBezTo>
                  <a:cubicBezTo>
                    <a:pt x="1957" y="100"/>
                    <a:pt x="1957" y="100"/>
                    <a:pt x="1957" y="100"/>
                  </a:cubicBezTo>
                  <a:cubicBezTo>
                    <a:pt x="1969" y="100"/>
                    <a:pt x="1979" y="105"/>
                    <a:pt x="1987" y="113"/>
                  </a:cubicBezTo>
                  <a:cubicBezTo>
                    <a:pt x="1995" y="121"/>
                    <a:pt x="1999" y="132"/>
                    <a:pt x="1998" y="143"/>
                  </a:cubicBezTo>
                  <a:cubicBezTo>
                    <a:pt x="1984" y="371"/>
                    <a:pt x="1984" y="371"/>
                    <a:pt x="1984" y="371"/>
                  </a:cubicBezTo>
                  <a:cubicBezTo>
                    <a:pt x="1982" y="398"/>
                    <a:pt x="2003" y="422"/>
                    <a:pt x="2030" y="424"/>
                  </a:cubicBezTo>
                  <a:cubicBezTo>
                    <a:pt x="2058" y="425"/>
                    <a:pt x="2082" y="404"/>
                    <a:pt x="2083" y="377"/>
                  </a:cubicBezTo>
                  <a:cubicBezTo>
                    <a:pt x="2098" y="150"/>
                    <a:pt x="2098" y="150"/>
                    <a:pt x="2098" y="150"/>
                  </a:cubicBezTo>
                  <a:cubicBezTo>
                    <a:pt x="2100" y="111"/>
                    <a:pt x="2086" y="73"/>
                    <a:pt x="2060" y="44"/>
                  </a:cubicBezTo>
                  <a:cubicBezTo>
                    <a:pt x="2033" y="16"/>
                    <a:pt x="1996" y="0"/>
                    <a:pt x="1957" y="0"/>
                  </a:cubicBezTo>
                  <a:cubicBezTo>
                    <a:pt x="143" y="0"/>
                    <a:pt x="143" y="0"/>
                    <a:pt x="143" y="0"/>
                  </a:cubicBezTo>
                  <a:cubicBezTo>
                    <a:pt x="104" y="0"/>
                    <a:pt x="67" y="16"/>
                    <a:pt x="40" y="44"/>
                  </a:cubicBezTo>
                  <a:cubicBezTo>
                    <a:pt x="14" y="73"/>
                    <a:pt x="0" y="111"/>
                    <a:pt x="2" y="150"/>
                  </a:cubicBezTo>
                  <a:cubicBezTo>
                    <a:pt x="61" y="1087"/>
                    <a:pt x="61" y="1087"/>
                    <a:pt x="61" y="1087"/>
                  </a:cubicBezTo>
                  <a:cubicBezTo>
                    <a:pt x="66" y="1161"/>
                    <a:pt x="127" y="1219"/>
                    <a:pt x="201" y="1219"/>
                  </a:cubicBezTo>
                  <a:cubicBezTo>
                    <a:pt x="1346" y="1219"/>
                    <a:pt x="1346" y="1219"/>
                    <a:pt x="1346" y="1219"/>
                  </a:cubicBezTo>
                  <a:cubicBezTo>
                    <a:pt x="1373" y="1219"/>
                    <a:pt x="1396" y="1197"/>
                    <a:pt x="1396" y="1169"/>
                  </a:cubicBezTo>
                  <a:cubicBezTo>
                    <a:pt x="1396" y="1142"/>
                    <a:pt x="1373" y="1119"/>
                    <a:pt x="1346" y="111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19" name="Freeform 255">
              <a:extLst>
                <a:ext uri="{FF2B5EF4-FFF2-40B4-BE49-F238E27FC236}">
                  <a16:creationId xmlns:a16="http://schemas.microsoft.com/office/drawing/2014/main" id="{348F4263-27BB-45ED-18F6-FA711BAD8338}"/>
                </a:ext>
              </a:extLst>
            </p:cNvPr>
            <p:cNvSpPr>
              <a:spLocks noEditPoints="1"/>
            </p:cNvSpPr>
            <p:nvPr/>
          </p:nvSpPr>
          <p:spPr bwMode="auto">
            <a:xfrm>
              <a:off x="3162" y="2585"/>
              <a:ext cx="567" cy="567"/>
            </a:xfrm>
            <a:custGeom>
              <a:avLst/>
              <a:gdLst>
                <a:gd name="T0" fmla="*/ 0 w 340"/>
                <a:gd name="T1" fmla="*/ 170 h 340"/>
                <a:gd name="T2" fmla="*/ 170 w 340"/>
                <a:gd name="T3" fmla="*/ 340 h 340"/>
                <a:gd name="T4" fmla="*/ 340 w 340"/>
                <a:gd name="T5" fmla="*/ 170 h 340"/>
                <a:gd name="T6" fmla="*/ 170 w 340"/>
                <a:gd name="T7" fmla="*/ 0 h 340"/>
                <a:gd name="T8" fmla="*/ 0 w 340"/>
                <a:gd name="T9" fmla="*/ 170 h 340"/>
                <a:gd name="T10" fmla="*/ 240 w 340"/>
                <a:gd name="T11" fmla="*/ 170 h 340"/>
                <a:gd name="T12" fmla="*/ 170 w 340"/>
                <a:gd name="T13" fmla="*/ 240 h 340"/>
                <a:gd name="T14" fmla="*/ 100 w 340"/>
                <a:gd name="T15" fmla="*/ 170 h 340"/>
                <a:gd name="T16" fmla="*/ 170 w 340"/>
                <a:gd name="T17" fmla="*/ 100 h 340"/>
                <a:gd name="T18" fmla="*/ 240 w 340"/>
                <a:gd name="T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170"/>
                  </a:moveTo>
                  <a:cubicBezTo>
                    <a:pt x="0" y="264"/>
                    <a:pt x="76" y="340"/>
                    <a:pt x="170" y="340"/>
                  </a:cubicBezTo>
                  <a:cubicBezTo>
                    <a:pt x="263" y="340"/>
                    <a:pt x="340" y="264"/>
                    <a:pt x="340" y="170"/>
                  </a:cubicBezTo>
                  <a:cubicBezTo>
                    <a:pt x="340" y="76"/>
                    <a:pt x="263" y="0"/>
                    <a:pt x="170" y="0"/>
                  </a:cubicBezTo>
                  <a:cubicBezTo>
                    <a:pt x="76" y="0"/>
                    <a:pt x="0" y="76"/>
                    <a:pt x="0" y="170"/>
                  </a:cubicBezTo>
                  <a:close/>
                  <a:moveTo>
                    <a:pt x="240" y="170"/>
                  </a:moveTo>
                  <a:cubicBezTo>
                    <a:pt x="240" y="208"/>
                    <a:pt x="208" y="240"/>
                    <a:pt x="170" y="240"/>
                  </a:cubicBezTo>
                  <a:cubicBezTo>
                    <a:pt x="131" y="240"/>
                    <a:pt x="100" y="208"/>
                    <a:pt x="100" y="170"/>
                  </a:cubicBezTo>
                  <a:cubicBezTo>
                    <a:pt x="100" y="131"/>
                    <a:pt x="131" y="100"/>
                    <a:pt x="170" y="100"/>
                  </a:cubicBezTo>
                  <a:cubicBezTo>
                    <a:pt x="208" y="100"/>
                    <a:pt x="240" y="131"/>
                    <a:pt x="240" y="17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0" name="Freeform 256">
              <a:extLst>
                <a:ext uri="{FF2B5EF4-FFF2-40B4-BE49-F238E27FC236}">
                  <a16:creationId xmlns:a16="http://schemas.microsoft.com/office/drawing/2014/main" id="{6369CA16-8F11-D32C-0D69-F9730DCF94EF}"/>
                </a:ext>
              </a:extLst>
            </p:cNvPr>
            <p:cNvSpPr>
              <a:spLocks noEditPoints="1"/>
            </p:cNvSpPr>
            <p:nvPr/>
          </p:nvSpPr>
          <p:spPr bwMode="auto">
            <a:xfrm>
              <a:off x="2066" y="0"/>
              <a:ext cx="2802" cy="1702"/>
            </a:xfrm>
            <a:custGeom>
              <a:avLst/>
              <a:gdLst>
                <a:gd name="T0" fmla="*/ 53 w 1680"/>
                <a:gd name="T1" fmla="*/ 1020 h 1020"/>
                <a:gd name="T2" fmla="*/ 634 w 1680"/>
                <a:gd name="T3" fmla="*/ 1020 h 1020"/>
                <a:gd name="T4" fmla="*/ 677 w 1680"/>
                <a:gd name="T5" fmla="*/ 995 h 1020"/>
                <a:gd name="T6" fmla="*/ 677 w 1680"/>
                <a:gd name="T7" fmla="*/ 944 h 1020"/>
                <a:gd name="T8" fmla="*/ 624 w 1680"/>
                <a:gd name="T9" fmla="*/ 551 h 1020"/>
                <a:gd name="T10" fmla="*/ 815 w 1680"/>
                <a:gd name="T11" fmla="*/ 595 h 1020"/>
                <a:gd name="T12" fmla="*/ 819 w 1680"/>
                <a:gd name="T13" fmla="*/ 595 h 1020"/>
                <a:gd name="T14" fmla="*/ 861 w 1680"/>
                <a:gd name="T15" fmla="*/ 595 h 1020"/>
                <a:gd name="T16" fmla="*/ 865 w 1680"/>
                <a:gd name="T17" fmla="*/ 595 h 1020"/>
                <a:gd name="T18" fmla="*/ 1056 w 1680"/>
                <a:gd name="T19" fmla="*/ 551 h 1020"/>
                <a:gd name="T20" fmla="*/ 1004 w 1680"/>
                <a:gd name="T21" fmla="*/ 944 h 1020"/>
                <a:gd name="T22" fmla="*/ 1003 w 1680"/>
                <a:gd name="T23" fmla="*/ 995 h 1020"/>
                <a:gd name="T24" fmla="*/ 1046 w 1680"/>
                <a:gd name="T25" fmla="*/ 1020 h 1020"/>
                <a:gd name="T26" fmla="*/ 1627 w 1680"/>
                <a:gd name="T27" fmla="*/ 1020 h 1020"/>
                <a:gd name="T28" fmla="*/ 1672 w 1680"/>
                <a:gd name="T29" fmla="*/ 990 h 1020"/>
                <a:gd name="T30" fmla="*/ 1663 w 1680"/>
                <a:gd name="T31" fmla="*/ 936 h 1020"/>
                <a:gd name="T32" fmla="*/ 1335 w 1680"/>
                <a:gd name="T33" fmla="*/ 767 h 1020"/>
                <a:gd name="T34" fmla="*/ 1270 w 1680"/>
                <a:gd name="T35" fmla="*/ 361 h 1020"/>
                <a:gd name="T36" fmla="*/ 850 w 1680"/>
                <a:gd name="T37" fmla="*/ 2 h 1020"/>
                <a:gd name="T38" fmla="*/ 830 w 1680"/>
                <a:gd name="T39" fmla="*/ 2 h 1020"/>
                <a:gd name="T40" fmla="*/ 410 w 1680"/>
                <a:gd name="T41" fmla="*/ 361 h 1020"/>
                <a:gd name="T42" fmla="*/ 345 w 1680"/>
                <a:gd name="T43" fmla="*/ 767 h 1020"/>
                <a:gd name="T44" fmla="*/ 17 w 1680"/>
                <a:gd name="T45" fmla="*/ 936 h 1020"/>
                <a:gd name="T46" fmla="*/ 8 w 1680"/>
                <a:gd name="T47" fmla="*/ 990 h 1020"/>
                <a:gd name="T48" fmla="*/ 53 w 1680"/>
                <a:gd name="T49" fmla="*/ 1020 h 1020"/>
                <a:gd name="T50" fmla="*/ 393 w 1680"/>
                <a:gd name="T51" fmla="*/ 864 h 1020"/>
                <a:gd name="T52" fmla="*/ 443 w 1680"/>
                <a:gd name="T53" fmla="*/ 815 h 1020"/>
                <a:gd name="T54" fmla="*/ 444 w 1680"/>
                <a:gd name="T55" fmla="*/ 806 h 1020"/>
                <a:gd name="T56" fmla="*/ 840 w 1680"/>
                <a:gd name="T57" fmla="*/ 102 h 1020"/>
                <a:gd name="T58" fmla="*/ 1236 w 1680"/>
                <a:gd name="T59" fmla="*/ 806 h 1020"/>
                <a:gd name="T60" fmla="*/ 1237 w 1680"/>
                <a:gd name="T61" fmla="*/ 815 h 1020"/>
                <a:gd name="T62" fmla="*/ 1287 w 1680"/>
                <a:gd name="T63" fmla="*/ 864 h 1020"/>
                <a:gd name="T64" fmla="*/ 1479 w 1680"/>
                <a:gd name="T65" fmla="*/ 920 h 1020"/>
                <a:gd name="T66" fmla="*/ 1126 w 1680"/>
                <a:gd name="T67" fmla="*/ 920 h 1020"/>
                <a:gd name="T68" fmla="*/ 1132 w 1680"/>
                <a:gd name="T69" fmla="*/ 464 h 1020"/>
                <a:gd name="T70" fmla="*/ 1102 w 1680"/>
                <a:gd name="T71" fmla="*/ 436 h 1020"/>
                <a:gd name="T72" fmla="*/ 1062 w 1680"/>
                <a:gd name="T73" fmla="*/ 439 h 1020"/>
                <a:gd name="T74" fmla="*/ 858 w 1680"/>
                <a:gd name="T75" fmla="*/ 495 h 1020"/>
                <a:gd name="T76" fmla="*/ 822 w 1680"/>
                <a:gd name="T77" fmla="*/ 495 h 1020"/>
                <a:gd name="T78" fmla="*/ 618 w 1680"/>
                <a:gd name="T79" fmla="*/ 439 h 1020"/>
                <a:gd name="T80" fmla="*/ 578 w 1680"/>
                <a:gd name="T81" fmla="*/ 436 h 1020"/>
                <a:gd name="T82" fmla="*/ 548 w 1680"/>
                <a:gd name="T83" fmla="*/ 464 h 1020"/>
                <a:gd name="T84" fmla="*/ 554 w 1680"/>
                <a:gd name="T85" fmla="*/ 920 h 1020"/>
                <a:gd name="T86" fmla="*/ 200 w 1680"/>
                <a:gd name="T87" fmla="*/ 920 h 1020"/>
                <a:gd name="T88" fmla="*/ 393 w 1680"/>
                <a:gd name="T89" fmla="*/ 864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0" h="1020">
                  <a:moveTo>
                    <a:pt x="53" y="1020"/>
                  </a:moveTo>
                  <a:cubicBezTo>
                    <a:pt x="634" y="1020"/>
                    <a:pt x="634" y="1020"/>
                    <a:pt x="634" y="1020"/>
                  </a:cubicBezTo>
                  <a:cubicBezTo>
                    <a:pt x="652" y="1020"/>
                    <a:pt x="668" y="1010"/>
                    <a:pt x="677" y="995"/>
                  </a:cubicBezTo>
                  <a:cubicBezTo>
                    <a:pt x="686" y="979"/>
                    <a:pt x="686" y="960"/>
                    <a:pt x="677" y="944"/>
                  </a:cubicBezTo>
                  <a:cubicBezTo>
                    <a:pt x="675" y="942"/>
                    <a:pt x="566" y="758"/>
                    <a:pt x="624" y="551"/>
                  </a:cubicBezTo>
                  <a:cubicBezTo>
                    <a:pt x="711" y="584"/>
                    <a:pt x="810" y="594"/>
                    <a:pt x="815" y="595"/>
                  </a:cubicBezTo>
                  <a:cubicBezTo>
                    <a:pt x="816" y="595"/>
                    <a:pt x="818" y="595"/>
                    <a:pt x="819" y="595"/>
                  </a:cubicBezTo>
                  <a:cubicBezTo>
                    <a:pt x="861" y="595"/>
                    <a:pt x="861" y="595"/>
                    <a:pt x="861" y="595"/>
                  </a:cubicBezTo>
                  <a:cubicBezTo>
                    <a:pt x="862" y="595"/>
                    <a:pt x="864" y="595"/>
                    <a:pt x="865" y="595"/>
                  </a:cubicBezTo>
                  <a:cubicBezTo>
                    <a:pt x="870" y="594"/>
                    <a:pt x="969" y="584"/>
                    <a:pt x="1056" y="551"/>
                  </a:cubicBezTo>
                  <a:cubicBezTo>
                    <a:pt x="1114" y="758"/>
                    <a:pt x="1005" y="942"/>
                    <a:pt x="1004" y="944"/>
                  </a:cubicBezTo>
                  <a:cubicBezTo>
                    <a:pt x="994" y="960"/>
                    <a:pt x="994" y="979"/>
                    <a:pt x="1003" y="995"/>
                  </a:cubicBezTo>
                  <a:cubicBezTo>
                    <a:pt x="1011" y="1011"/>
                    <a:pt x="1028" y="1020"/>
                    <a:pt x="1046" y="1020"/>
                  </a:cubicBezTo>
                  <a:cubicBezTo>
                    <a:pt x="1627" y="1020"/>
                    <a:pt x="1627" y="1020"/>
                    <a:pt x="1627" y="1020"/>
                  </a:cubicBezTo>
                  <a:cubicBezTo>
                    <a:pt x="1647" y="1020"/>
                    <a:pt x="1665" y="1008"/>
                    <a:pt x="1672" y="990"/>
                  </a:cubicBezTo>
                  <a:cubicBezTo>
                    <a:pt x="1680" y="972"/>
                    <a:pt x="1677" y="951"/>
                    <a:pt x="1663" y="936"/>
                  </a:cubicBezTo>
                  <a:cubicBezTo>
                    <a:pt x="1657" y="930"/>
                    <a:pt x="1523" y="789"/>
                    <a:pt x="1335" y="767"/>
                  </a:cubicBezTo>
                  <a:cubicBezTo>
                    <a:pt x="1333" y="655"/>
                    <a:pt x="1324" y="503"/>
                    <a:pt x="1270" y="361"/>
                  </a:cubicBezTo>
                  <a:cubicBezTo>
                    <a:pt x="1195" y="164"/>
                    <a:pt x="1054" y="43"/>
                    <a:pt x="850" y="2"/>
                  </a:cubicBezTo>
                  <a:cubicBezTo>
                    <a:pt x="843" y="0"/>
                    <a:pt x="837" y="0"/>
                    <a:pt x="830" y="2"/>
                  </a:cubicBezTo>
                  <a:cubicBezTo>
                    <a:pt x="626" y="43"/>
                    <a:pt x="485" y="164"/>
                    <a:pt x="410" y="361"/>
                  </a:cubicBezTo>
                  <a:cubicBezTo>
                    <a:pt x="356" y="503"/>
                    <a:pt x="347" y="655"/>
                    <a:pt x="345" y="767"/>
                  </a:cubicBezTo>
                  <a:cubicBezTo>
                    <a:pt x="157" y="789"/>
                    <a:pt x="23" y="930"/>
                    <a:pt x="17" y="936"/>
                  </a:cubicBezTo>
                  <a:cubicBezTo>
                    <a:pt x="3" y="951"/>
                    <a:pt x="0" y="972"/>
                    <a:pt x="8" y="990"/>
                  </a:cubicBezTo>
                  <a:cubicBezTo>
                    <a:pt x="15" y="1008"/>
                    <a:pt x="33" y="1020"/>
                    <a:pt x="53" y="1020"/>
                  </a:cubicBezTo>
                  <a:close/>
                  <a:moveTo>
                    <a:pt x="393" y="864"/>
                  </a:moveTo>
                  <a:cubicBezTo>
                    <a:pt x="421" y="864"/>
                    <a:pt x="443" y="842"/>
                    <a:pt x="443" y="815"/>
                  </a:cubicBezTo>
                  <a:cubicBezTo>
                    <a:pt x="444" y="806"/>
                    <a:pt x="444" y="806"/>
                    <a:pt x="444" y="806"/>
                  </a:cubicBezTo>
                  <a:cubicBezTo>
                    <a:pt x="448" y="589"/>
                    <a:pt x="457" y="186"/>
                    <a:pt x="840" y="102"/>
                  </a:cubicBezTo>
                  <a:cubicBezTo>
                    <a:pt x="1223" y="186"/>
                    <a:pt x="1232" y="589"/>
                    <a:pt x="1236" y="806"/>
                  </a:cubicBezTo>
                  <a:cubicBezTo>
                    <a:pt x="1237" y="815"/>
                    <a:pt x="1237" y="815"/>
                    <a:pt x="1237" y="815"/>
                  </a:cubicBezTo>
                  <a:cubicBezTo>
                    <a:pt x="1237" y="842"/>
                    <a:pt x="1259" y="864"/>
                    <a:pt x="1287" y="864"/>
                  </a:cubicBezTo>
                  <a:cubicBezTo>
                    <a:pt x="1360" y="864"/>
                    <a:pt x="1427" y="890"/>
                    <a:pt x="1479" y="920"/>
                  </a:cubicBezTo>
                  <a:cubicBezTo>
                    <a:pt x="1126" y="920"/>
                    <a:pt x="1126" y="920"/>
                    <a:pt x="1126" y="920"/>
                  </a:cubicBezTo>
                  <a:cubicBezTo>
                    <a:pt x="1164" y="824"/>
                    <a:pt x="1209" y="650"/>
                    <a:pt x="1132" y="464"/>
                  </a:cubicBezTo>
                  <a:cubicBezTo>
                    <a:pt x="1126" y="451"/>
                    <a:pt x="1116" y="441"/>
                    <a:pt x="1102" y="436"/>
                  </a:cubicBezTo>
                  <a:cubicBezTo>
                    <a:pt x="1089" y="431"/>
                    <a:pt x="1074" y="433"/>
                    <a:pt x="1062" y="439"/>
                  </a:cubicBezTo>
                  <a:cubicBezTo>
                    <a:pt x="990" y="479"/>
                    <a:pt x="875" y="493"/>
                    <a:pt x="858" y="495"/>
                  </a:cubicBezTo>
                  <a:cubicBezTo>
                    <a:pt x="822" y="495"/>
                    <a:pt x="822" y="495"/>
                    <a:pt x="822" y="495"/>
                  </a:cubicBezTo>
                  <a:cubicBezTo>
                    <a:pt x="805" y="493"/>
                    <a:pt x="690" y="479"/>
                    <a:pt x="618" y="439"/>
                  </a:cubicBezTo>
                  <a:cubicBezTo>
                    <a:pt x="606" y="433"/>
                    <a:pt x="591" y="431"/>
                    <a:pt x="578" y="436"/>
                  </a:cubicBezTo>
                  <a:cubicBezTo>
                    <a:pt x="564" y="441"/>
                    <a:pt x="554" y="451"/>
                    <a:pt x="548" y="464"/>
                  </a:cubicBezTo>
                  <a:cubicBezTo>
                    <a:pt x="471" y="650"/>
                    <a:pt x="516" y="824"/>
                    <a:pt x="554" y="920"/>
                  </a:cubicBezTo>
                  <a:cubicBezTo>
                    <a:pt x="200" y="920"/>
                    <a:pt x="200" y="920"/>
                    <a:pt x="200" y="920"/>
                  </a:cubicBezTo>
                  <a:cubicBezTo>
                    <a:pt x="253" y="890"/>
                    <a:pt x="319" y="864"/>
                    <a:pt x="393" y="8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1" name="Freeform 257">
              <a:extLst>
                <a:ext uri="{FF2B5EF4-FFF2-40B4-BE49-F238E27FC236}">
                  <a16:creationId xmlns:a16="http://schemas.microsoft.com/office/drawing/2014/main" id="{D73F3796-FC38-85D2-EF62-F28E4D5EB8CB}"/>
                </a:ext>
              </a:extLst>
            </p:cNvPr>
            <p:cNvSpPr>
              <a:spLocks noEditPoints="1"/>
            </p:cNvSpPr>
            <p:nvPr/>
          </p:nvSpPr>
          <p:spPr bwMode="auto">
            <a:xfrm>
              <a:off x="4181" y="2730"/>
              <a:ext cx="1790" cy="1592"/>
            </a:xfrm>
            <a:custGeom>
              <a:avLst/>
              <a:gdLst>
                <a:gd name="T0" fmla="*/ 1050 w 1073"/>
                <a:gd name="T1" fmla="*/ 759 h 954"/>
                <a:gd name="T2" fmla="*/ 649 w 1073"/>
                <a:gd name="T3" fmla="*/ 65 h 954"/>
                <a:gd name="T4" fmla="*/ 537 w 1073"/>
                <a:gd name="T5" fmla="*/ 0 h 954"/>
                <a:gd name="T6" fmla="*/ 537 w 1073"/>
                <a:gd name="T7" fmla="*/ 0 h 954"/>
                <a:gd name="T8" fmla="*/ 424 w 1073"/>
                <a:gd name="T9" fmla="*/ 65 h 954"/>
                <a:gd name="T10" fmla="*/ 23 w 1073"/>
                <a:gd name="T11" fmla="*/ 759 h 954"/>
                <a:gd name="T12" fmla="*/ 23 w 1073"/>
                <a:gd name="T13" fmla="*/ 889 h 954"/>
                <a:gd name="T14" fmla="*/ 136 w 1073"/>
                <a:gd name="T15" fmla="*/ 954 h 954"/>
                <a:gd name="T16" fmla="*/ 937 w 1073"/>
                <a:gd name="T17" fmla="*/ 954 h 954"/>
                <a:gd name="T18" fmla="*/ 1050 w 1073"/>
                <a:gd name="T19" fmla="*/ 889 h 954"/>
                <a:gd name="T20" fmla="*/ 1050 w 1073"/>
                <a:gd name="T21" fmla="*/ 759 h 954"/>
                <a:gd name="T22" fmla="*/ 963 w 1073"/>
                <a:gd name="T23" fmla="*/ 839 h 954"/>
                <a:gd name="T24" fmla="*/ 937 w 1073"/>
                <a:gd name="T25" fmla="*/ 854 h 954"/>
                <a:gd name="T26" fmla="*/ 136 w 1073"/>
                <a:gd name="T27" fmla="*/ 854 h 954"/>
                <a:gd name="T28" fmla="*/ 110 w 1073"/>
                <a:gd name="T29" fmla="*/ 839 h 954"/>
                <a:gd name="T30" fmla="*/ 110 w 1073"/>
                <a:gd name="T31" fmla="*/ 809 h 954"/>
                <a:gd name="T32" fmla="*/ 511 w 1073"/>
                <a:gd name="T33" fmla="*/ 115 h 954"/>
                <a:gd name="T34" fmla="*/ 537 w 1073"/>
                <a:gd name="T35" fmla="*/ 100 h 954"/>
                <a:gd name="T36" fmla="*/ 537 w 1073"/>
                <a:gd name="T37" fmla="*/ 100 h 954"/>
                <a:gd name="T38" fmla="*/ 563 w 1073"/>
                <a:gd name="T39" fmla="*/ 115 h 954"/>
                <a:gd name="T40" fmla="*/ 963 w 1073"/>
                <a:gd name="T41" fmla="*/ 809 h 954"/>
                <a:gd name="T42" fmla="*/ 963 w 1073"/>
                <a:gd name="T43" fmla="*/ 83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3" h="954">
                  <a:moveTo>
                    <a:pt x="1050" y="759"/>
                  </a:moveTo>
                  <a:cubicBezTo>
                    <a:pt x="649" y="65"/>
                    <a:pt x="649" y="65"/>
                    <a:pt x="649" y="65"/>
                  </a:cubicBezTo>
                  <a:cubicBezTo>
                    <a:pt x="626" y="24"/>
                    <a:pt x="584" y="0"/>
                    <a:pt x="537" y="0"/>
                  </a:cubicBezTo>
                  <a:cubicBezTo>
                    <a:pt x="537" y="0"/>
                    <a:pt x="537" y="0"/>
                    <a:pt x="537" y="0"/>
                  </a:cubicBezTo>
                  <a:cubicBezTo>
                    <a:pt x="490" y="0"/>
                    <a:pt x="448" y="24"/>
                    <a:pt x="424" y="65"/>
                  </a:cubicBezTo>
                  <a:cubicBezTo>
                    <a:pt x="23" y="759"/>
                    <a:pt x="23" y="759"/>
                    <a:pt x="23" y="759"/>
                  </a:cubicBezTo>
                  <a:cubicBezTo>
                    <a:pt x="0" y="799"/>
                    <a:pt x="0" y="848"/>
                    <a:pt x="23" y="889"/>
                  </a:cubicBezTo>
                  <a:cubicBezTo>
                    <a:pt x="47" y="929"/>
                    <a:pt x="89" y="954"/>
                    <a:pt x="136" y="954"/>
                  </a:cubicBezTo>
                  <a:cubicBezTo>
                    <a:pt x="937" y="954"/>
                    <a:pt x="937" y="954"/>
                    <a:pt x="937" y="954"/>
                  </a:cubicBezTo>
                  <a:cubicBezTo>
                    <a:pt x="984" y="954"/>
                    <a:pt x="1026" y="929"/>
                    <a:pt x="1050" y="889"/>
                  </a:cubicBezTo>
                  <a:cubicBezTo>
                    <a:pt x="1073" y="848"/>
                    <a:pt x="1073" y="799"/>
                    <a:pt x="1050" y="759"/>
                  </a:cubicBezTo>
                  <a:close/>
                  <a:moveTo>
                    <a:pt x="963" y="839"/>
                  </a:moveTo>
                  <a:cubicBezTo>
                    <a:pt x="961" y="843"/>
                    <a:pt x="953" y="854"/>
                    <a:pt x="937" y="854"/>
                  </a:cubicBezTo>
                  <a:cubicBezTo>
                    <a:pt x="136" y="854"/>
                    <a:pt x="136" y="854"/>
                    <a:pt x="136" y="854"/>
                  </a:cubicBezTo>
                  <a:cubicBezTo>
                    <a:pt x="120" y="854"/>
                    <a:pt x="113" y="843"/>
                    <a:pt x="110" y="839"/>
                  </a:cubicBezTo>
                  <a:cubicBezTo>
                    <a:pt x="107" y="834"/>
                    <a:pt x="102" y="822"/>
                    <a:pt x="110" y="809"/>
                  </a:cubicBezTo>
                  <a:cubicBezTo>
                    <a:pt x="511" y="115"/>
                    <a:pt x="511" y="115"/>
                    <a:pt x="511" y="115"/>
                  </a:cubicBezTo>
                  <a:cubicBezTo>
                    <a:pt x="518" y="101"/>
                    <a:pt x="531" y="100"/>
                    <a:pt x="537" y="100"/>
                  </a:cubicBezTo>
                  <a:cubicBezTo>
                    <a:pt x="537" y="100"/>
                    <a:pt x="537" y="100"/>
                    <a:pt x="537" y="100"/>
                  </a:cubicBezTo>
                  <a:cubicBezTo>
                    <a:pt x="542" y="100"/>
                    <a:pt x="555" y="101"/>
                    <a:pt x="563" y="115"/>
                  </a:cubicBezTo>
                  <a:cubicBezTo>
                    <a:pt x="963" y="809"/>
                    <a:pt x="963" y="809"/>
                    <a:pt x="963" y="809"/>
                  </a:cubicBezTo>
                  <a:cubicBezTo>
                    <a:pt x="971" y="822"/>
                    <a:pt x="966" y="834"/>
                    <a:pt x="963" y="83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2" name="Freeform 258">
              <a:extLst>
                <a:ext uri="{FF2B5EF4-FFF2-40B4-BE49-F238E27FC236}">
                  <a16:creationId xmlns:a16="http://schemas.microsoft.com/office/drawing/2014/main" id="{3FBF364A-6211-26D3-7BC6-127D93519F96}"/>
                </a:ext>
              </a:extLst>
            </p:cNvPr>
            <p:cNvSpPr>
              <a:spLocks/>
            </p:cNvSpPr>
            <p:nvPr/>
          </p:nvSpPr>
          <p:spPr bwMode="auto">
            <a:xfrm>
              <a:off x="4967" y="3167"/>
              <a:ext cx="218" cy="569"/>
            </a:xfrm>
            <a:custGeom>
              <a:avLst/>
              <a:gdLst>
                <a:gd name="T0" fmla="*/ 0 w 218"/>
                <a:gd name="T1" fmla="*/ 23 h 569"/>
                <a:gd name="T2" fmla="*/ 58 w 218"/>
                <a:gd name="T3" fmla="*/ 569 h 569"/>
                <a:gd name="T4" fmla="*/ 161 w 218"/>
                <a:gd name="T5" fmla="*/ 569 h 569"/>
                <a:gd name="T6" fmla="*/ 218 w 218"/>
                <a:gd name="T7" fmla="*/ 23 h 569"/>
                <a:gd name="T8" fmla="*/ 218 w 218"/>
                <a:gd name="T9" fmla="*/ 0 h 569"/>
                <a:gd name="T10" fmla="*/ 0 w 218"/>
                <a:gd name="T11" fmla="*/ 0 h 569"/>
                <a:gd name="T12" fmla="*/ 0 w 218"/>
                <a:gd name="T13" fmla="*/ 23 h 569"/>
              </a:gdLst>
              <a:ahLst/>
              <a:cxnLst>
                <a:cxn ang="0">
                  <a:pos x="T0" y="T1"/>
                </a:cxn>
                <a:cxn ang="0">
                  <a:pos x="T2" y="T3"/>
                </a:cxn>
                <a:cxn ang="0">
                  <a:pos x="T4" y="T5"/>
                </a:cxn>
                <a:cxn ang="0">
                  <a:pos x="T6" y="T7"/>
                </a:cxn>
                <a:cxn ang="0">
                  <a:pos x="T8" y="T9"/>
                </a:cxn>
                <a:cxn ang="0">
                  <a:pos x="T10" y="T11"/>
                </a:cxn>
                <a:cxn ang="0">
                  <a:pos x="T12" y="T13"/>
                </a:cxn>
              </a:cxnLst>
              <a:rect l="0" t="0" r="r" b="b"/>
              <a:pathLst>
                <a:path w="218" h="569">
                  <a:moveTo>
                    <a:pt x="0" y="23"/>
                  </a:moveTo>
                  <a:lnTo>
                    <a:pt x="58" y="569"/>
                  </a:lnTo>
                  <a:lnTo>
                    <a:pt x="161" y="569"/>
                  </a:lnTo>
                  <a:lnTo>
                    <a:pt x="218" y="23"/>
                  </a:lnTo>
                  <a:lnTo>
                    <a:pt x="218" y="0"/>
                  </a:lnTo>
                  <a:lnTo>
                    <a:pt x="0" y="0"/>
                  </a:lnTo>
                  <a:lnTo>
                    <a:pt x="0" y="2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3" name="Rectangle 259">
              <a:extLst>
                <a:ext uri="{FF2B5EF4-FFF2-40B4-BE49-F238E27FC236}">
                  <a16:creationId xmlns:a16="http://schemas.microsoft.com/office/drawing/2014/main" id="{8D434CF2-C5E0-C5C6-92E0-2F9EB3DBE447}"/>
                </a:ext>
              </a:extLst>
            </p:cNvPr>
            <p:cNvSpPr>
              <a:spLocks noChangeArrowheads="1"/>
            </p:cNvSpPr>
            <p:nvPr/>
          </p:nvSpPr>
          <p:spPr bwMode="auto">
            <a:xfrm>
              <a:off x="4977" y="3833"/>
              <a:ext cx="200" cy="197"/>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525" name="Group 262">
            <a:extLst>
              <a:ext uri="{FF2B5EF4-FFF2-40B4-BE49-F238E27FC236}">
                <a16:creationId xmlns:a16="http://schemas.microsoft.com/office/drawing/2014/main" id="{3915776D-43EF-8710-DAAC-064E7B90E4C4}"/>
              </a:ext>
            </a:extLst>
          </p:cNvPr>
          <p:cNvGrpSpPr>
            <a:grpSpLocks noChangeAspect="1"/>
          </p:cNvGrpSpPr>
          <p:nvPr/>
        </p:nvGrpSpPr>
        <p:grpSpPr bwMode="auto">
          <a:xfrm>
            <a:off x="4030728" y="3281322"/>
            <a:ext cx="325379" cy="306256"/>
            <a:chOff x="1547" y="-2"/>
            <a:chExt cx="4594" cy="4324"/>
          </a:xfrm>
          <a:solidFill>
            <a:srgbClr val="000000"/>
          </a:solidFill>
        </p:grpSpPr>
        <p:sp>
          <p:nvSpPr>
            <p:cNvPr id="1527" name="Freeform 263">
              <a:extLst>
                <a:ext uri="{FF2B5EF4-FFF2-40B4-BE49-F238E27FC236}">
                  <a16:creationId xmlns:a16="http://schemas.microsoft.com/office/drawing/2014/main" id="{3F00A28F-1B15-A65A-0DC1-0292EE095FCD}"/>
                </a:ext>
              </a:extLst>
            </p:cNvPr>
            <p:cNvSpPr>
              <a:spLocks noEditPoints="1"/>
            </p:cNvSpPr>
            <p:nvPr/>
          </p:nvSpPr>
          <p:spPr bwMode="auto">
            <a:xfrm>
              <a:off x="3044" y="2673"/>
              <a:ext cx="586" cy="587"/>
            </a:xfrm>
            <a:custGeom>
              <a:avLst/>
              <a:gdLst>
                <a:gd name="T0" fmla="*/ 0 w 340"/>
                <a:gd name="T1" fmla="*/ 170 h 340"/>
                <a:gd name="T2" fmla="*/ 170 w 340"/>
                <a:gd name="T3" fmla="*/ 340 h 340"/>
                <a:gd name="T4" fmla="*/ 340 w 340"/>
                <a:gd name="T5" fmla="*/ 170 h 340"/>
                <a:gd name="T6" fmla="*/ 170 w 340"/>
                <a:gd name="T7" fmla="*/ 0 h 340"/>
                <a:gd name="T8" fmla="*/ 0 w 340"/>
                <a:gd name="T9" fmla="*/ 170 h 340"/>
                <a:gd name="T10" fmla="*/ 240 w 340"/>
                <a:gd name="T11" fmla="*/ 170 h 340"/>
                <a:gd name="T12" fmla="*/ 170 w 340"/>
                <a:gd name="T13" fmla="*/ 240 h 340"/>
                <a:gd name="T14" fmla="*/ 100 w 340"/>
                <a:gd name="T15" fmla="*/ 170 h 340"/>
                <a:gd name="T16" fmla="*/ 170 w 340"/>
                <a:gd name="T17" fmla="*/ 100 h 340"/>
                <a:gd name="T18" fmla="*/ 240 w 340"/>
                <a:gd name="T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170"/>
                  </a:moveTo>
                  <a:cubicBezTo>
                    <a:pt x="0" y="264"/>
                    <a:pt x="76" y="340"/>
                    <a:pt x="170" y="340"/>
                  </a:cubicBezTo>
                  <a:cubicBezTo>
                    <a:pt x="263" y="340"/>
                    <a:pt x="340" y="264"/>
                    <a:pt x="340" y="170"/>
                  </a:cubicBezTo>
                  <a:cubicBezTo>
                    <a:pt x="340" y="76"/>
                    <a:pt x="263" y="0"/>
                    <a:pt x="170" y="0"/>
                  </a:cubicBezTo>
                  <a:cubicBezTo>
                    <a:pt x="76" y="0"/>
                    <a:pt x="0" y="76"/>
                    <a:pt x="0" y="170"/>
                  </a:cubicBezTo>
                  <a:close/>
                  <a:moveTo>
                    <a:pt x="240" y="170"/>
                  </a:moveTo>
                  <a:cubicBezTo>
                    <a:pt x="240" y="208"/>
                    <a:pt x="208" y="240"/>
                    <a:pt x="170" y="240"/>
                  </a:cubicBezTo>
                  <a:cubicBezTo>
                    <a:pt x="131" y="240"/>
                    <a:pt x="100" y="208"/>
                    <a:pt x="100" y="170"/>
                  </a:cubicBezTo>
                  <a:cubicBezTo>
                    <a:pt x="100" y="131"/>
                    <a:pt x="131" y="100"/>
                    <a:pt x="170" y="100"/>
                  </a:cubicBezTo>
                  <a:cubicBezTo>
                    <a:pt x="208" y="100"/>
                    <a:pt x="240" y="131"/>
                    <a:pt x="240" y="17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8" name="Freeform 264">
              <a:extLst>
                <a:ext uri="{FF2B5EF4-FFF2-40B4-BE49-F238E27FC236}">
                  <a16:creationId xmlns:a16="http://schemas.microsoft.com/office/drawing/2014/main" id="{D9C7C328-19FF-ECBC-8C2C-F709CB6337BF}"/>
                </a:ext>
              </a:extLst>
            </p:cNvPr>
            <p:cNvSpPr>
              <a:spLocks/>
            </p:cNvSpPr>
            <p:nvPr/>
          </p:nvSpPr>
          <p:spPr bwMode="auto">
            <a:xfrm>
              <a:off x="1547" y="1922"/>
              <a:ext cx="3624" cy="2104"/>
            </a:xfrm>
            <a:custGeom>
              <a:avLst/>
              <a:gdLst>
                <a:gd name="T0" fmla="*/ 1346 w 2100"/>
                <a:gd name="T1" fmla="*/ 1119 h 1219"/>
                <a:gd name="T2" fmla="*/ 201 w 2100"/>
                <a:gd name="T3" fmla="*/ 1119 h 1219"/>
                <a:gd name="T4" fmla="*/ 161 w 2100"/>
                <a:gd name="T5" fmla="*/ 1081 h 1219"/>
                <a:gd name="T6" fmla="*/ 102 w 2100"/>
                <a:gd name="T7" fmla="*/ 143 h 1219"/>
                <a:gd name="T8" fmla="*/ 113 w 2100"/>
                <a:gd name="T9" fmla="*/ 113 h 1219"/>
                <a:gd name="T10" fmla="*/ 143 w 2100"/>
                <a:gd name="T11" fmla="*/ 100 h 1219"/>
                <a:gd name="T12" fmla="*/ 1957 w 2100"/>
                <a:gd name="T13" fmla="*/ 100 h 1219"/>
                <a:gd name="T14" fmla="*/ 1987 w 2100"/>
                <a:gd name="T15" fmla="*/ 113 h 1219"/>
                <a:gd name="T16" fmla="*/ 1998 w 2100"/>
                <a:gd name="T17" fmla="*/ 143 h 1219"/>
                <a:gd name="T18" fmla="*/ 1984 w 2100"/>
                <a:gd name="T19" fmla="*/ 371 h 1219"/>
                <a:gd name="T20" fmla="*/ 2030 w 2100"/>
                <a:gd name="T21" fmla="*/ 424 h 1219"/>
                <a:gd name="T22" fmla="*/ 2083 w 2100"/>
                <a:gd name="T23" fmla="*/ 377 h 1219"/>
                <a:gd name="T24" fmla="*/ 2098 w 2100"/>
                <a:gd name="T25" fmla="*/ 150 h 1219"/>
                <a:gd name="T26" fmla="*/ 2060 w 2100"/>
                <a:gd name="T27" fmla="*/ 44 h 1219"/>
                <a:gd name="T28" fmla="*/ 1957 w 2100"/>
                <a:gd name="T29" fmla="*/ 0 h 1219"/>
                <a:gd name="T30" fmla="*/ 143 w 2100"/>
                <a:gd name="T31" fmla="*/ 0 h 1219"/>
                <a:gd name="T32" fmla="*/ 40 w 2100"/>
                <a:gd name="T33" fmla="*/ 44 h 1219"/>
                <a:gd name="T34" fmla="*/ 2 w 2100"/>
                <a:gd name="T35" fmla="*/ 150 h 1219"/>
                <a:gd name="T36" fmla="*/ 61 w 2100"/>
                <a:gd name="T37" fmla="*/ 1087 h 1219"/>
                <a:gd name="T38" fmla="*/ 201 w 2100"/>
                <a:gd name="T39" fmla="*/ 1219 h 1219"/>
                <a:gd name="T40" fmla="*/ 1346 w 2100"/>
                <a:gd name="T41" fmla="*/ 1219 h 1219"/>
                <a:gd name="T42" fmla="*/ 1396 w 2100"/>
                <a:gd name="T43" fmla="*/ 1169 h 1219"/>
                <a:gd name="T44" fmla="*/ 1346 w 2100"/>
                <a:gd name="T45" fmla="*/ 111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0" h="1219">
                  <a:moveTo>
                    <a:pt x="1346" y="1119"/>
                  </a:moveTo>
                  <a:cubicBezTo>
                    <a:pt x="201" y="1119"/>
                    <a:pt x="201" y="1119"/>
                    <a:pt x="201" y="1119"/>
                  </a:cubicBezTo>
                  <a:cubicBezTo>
                    <a:pt x="180" y="1119"/>
                    <a:pt x="162" y="1102"/>
                    <a:pt x="161" y="1081"/>
                  </a:cubicBezTo>
                  <a:cubicBezTo>
                    <a:pt x="102" y="143"/>
                    <a:pt x="102" y="143"/>
                    <a:pt x="102" y="143"/>
                  </a:cubicBezTo>
                  <a:cubicBezTo>
                    <a:pt x="101" y="132"/>
                    <a:pt x="105" y="121"/>
                    <a:pt x="113" y="113"/>
                  </a:cubicBezTo>
                  <a:cubicBezTo>
                    <a:pt x="121" y="105"/>
                    <a:pt x="131" y="100"/>
                    <a:pt x="143" y="100"/>
                  </a:cubicBezTo>
                  <a:cubicBezTo>
                    <a:pt x="1957" y="100"/>
                    <a:pt x="1957" y="100"/>
                    <a:pt x="1957" y="100"/>
                  </a:cubicBezTo>
                  <a:cubicBezTo>
                    <a:pt x="1969" y="100"/>
                    <a:pt x="1979" y="105"/>
                    <a:pt x="1987" y="113"/>
                  </a:cubicBezTo>
                  <a:cubicBezTo>
                    <a:pt x="1995" y="121"/>
                    <a:pt x="1999" y="132"/>
                    <a:pt x="1998" y="143"/>
                  </a:cubicBezTo>
                  <a:cubicBezTo>
                    <a:pt x="1984" y="371"/>
                    <a:pt x="1984" y="371"/>
                    <a:pt x="1984" y="371"/>
                  </a:cubicBezTo>
                  <a:cubicBezTo>
                    <a:pt x="1982" y="398"/>
                    <a:pt x="2003" y="422"/>
                    <a:pt x="2030" y="424"/>
                  </a:cubicBezTo>
                  <a:cubicBezTo>
                    <a:pt x="2058" y="425"/>
                    <a:pt x="2082" y="404"/>
                    <a:pt x="2083" y="377"/>
                  </a:cubicBezTo>
                  <a:cubicBezTo>
                    <a:pt x="2098" y="150"/>
                    <a:pt x="2098" y="150"/>
                    <a:pt x="2098" y="150"/>
                  </a:cubicBezTo>
                  <a:cubicBezTo>
                    <a:pt x="2100" y="111"/>
                    <a:pt x="2086" y="73"/>
                    <a:pt x="2060" y="44"/>
                  </a:cubicBezTo>
                  <a:cubicBezTo>
                    <a:pt x="2033" y="16"/>
                    <a:pt x="1996" y="0"/>
                    <a:pt x="1957" y="0"/>
                  </a:cubicBezTo>
                  <a:cubicBezTo>
                    <a:pt x="143" y="0"/>
                    <a:pt x="143" y="0"/>
                    <a:pt x="143" y="0"/>
                  </a:cubicBezTo>
                  <a:cubicBezTo>
                    <a:pt x="104" y="0"/>
                    <a:pt x="67" y="16"/>
                    <a:pt x="40" y="44"/>
                  </a:cubicBezTo>
                  <a:cubicBezTo>
                    <a:pt x="14" y="73"/>
                    <a:pt x="0" y="111"/>
                    <a:pt x="2" y="150"/>
                  </a:cubicBezTo>
                  <a:cubicBezTo>
                    <a:pt x="61" y="1087"/>
                    <a:pt x="61" y="1087"/>
                    <a:pt x="61" y="1087"/>
                  </a:cubicBezTo>
                  <a:cubicBezTo>
                    <a:pt x="66" y="1161"/>
                    <a:pt x="127" y="1219"/>
                    <a:pt x="201" y="1219"/>
                  </a:cubicBezTo>
                  <a:cubicBezTo>
                    <a:pt x="1346" y="1219"/>
                    <a:pt x="1346" y="1219"/>
                    <a:pt x="1346" y="1219"/>
                  </a:cubicBezTo>
                  <a:cubicBezTo>
                    <a:pt x="1373" y="1219"/>
                    <a:pt x="1396" y="1197"/>
                    <a:pt x="1396" y="1169"/>
                  </a:cubicBezTo>
                  <a:cubicBezTo>
                    <a:pt x="1396" y="1142"/>
                    <a:pt x="1373" y="1119"/>
                    <a:pt x="1346" y="111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9" name="Freeform 265">
              <a:extLst>
                <a:ext uri="{FF2B5EF4-FFF2-40B4-BE49-F238E27FC236}">
                  <a16:creationId xmlns:a16="http://schemas.microsoft.com/office/drawing/2014/main" id="{9C2715F7-81EC-9976-A96D-CE95C5658F81}"/>
                </a:ext>
              </a:extLst>
            </p:cNvPr>
            <p:cNvSpPr>
              <a:spLocks noEditPoints="1"/>
            </p:cNvSpPr>
            <p:nvPr/>
          </p:nvSpPr>
          <p:spPr bwMode="auto">
            <a:xfrm>
              <a:off x="1910" y="-2"/>
              <a:ext cx="2899" cy="1761"/>
            </a:xfrm>
            <a:custGeom>
              <a:avLst/>
              <a:gdLst>
                <a:gd name="T0" fmla="*/ 53 w 1680"/>
                <a:gd name="T1" fmla="*/ 1020 h 1020"/>
                <a:gd name="T2" fmla="*/ 634 w 1680"/>
                <a:gd name="T3" fmla="*/ 1020 h 1020"/>
                <a:gd name="T4" fmla="*/ 677 w 1680"/>
                <a:gd name="T5" fmla="*/ 995 h 1020"/>
                <a:gd name="T6" fmla="*/ 677 w 1680"/>
                <a:gd name="T7" fmla="*/ 944 h 1020"/>
                <a:gd name="T8" fmla="*/ 624 w 1680"/>
                <a:gd name="T9" fmla="*/ 551 h 1020"/>
                <a:gd name="T10" fmla="*/ 815 w 1680"/>
                <a:gd name="T11" fmla="*/ 595 h 1020"/>
                <a:gd name="T12" fmla="*/ 819 w 1680"/>
                <a:gd name="T13" fmla="*/ 595 h 1020"/>
                <a:gd name="T14" fmla="*/ 861 w 1680"/>
                <a:gd name="T15" fmla="*/ 595 h 1020"/>
                <a:gd name="T16" fmla="*/ 865 w 1680"/>
                <a:gd name="T17" fmla="*/ 595 h 1020"/>
                <a:gd name="T18" fmla="*/ 1056 w 1680"/>
                <a:gd name="T19" fmla="*/ 551 h 1020"/>
                <a:gd name="T20" fmla="*/ 1004 w 1680"/>
                <a:gd name="T21" fmla="*/ 944 h 1020"/>
                <a:gd name="T22" fmla="*/ 1003 w 1680"/>
                <a:gd name="T23" fmla="*/ 995 h 1020"/>
                <a:gd name="T24" fmla="*/ 1046 w 1680"/>
                <a:gd name="T25" fmla="*/ 1020 h 1020"/>
                <a:gd name="T26" fmla="*/ 1627 w 1680"/>
                <a:gd name="T27" fmla="*/ 1020 h 1020"/>
                <a:gd name="T28" fmla="*/ 1672 w 1680"/>
                <a:gd name="T29" fmla="*/ 990 h 1020"/>
                <a:gd name="T30" fmla="*/ 1663 w 1680"/>
                <a:gd name="T31" fmla="*/ 936 h 1020"/>
                <a:gd name="T32" fmla="*/ 1335 w 1680"/>
                <a:gd name="T33" fmla="*/ 767 h 1020"/>
                <a:gd name="T34" fmla="*/ 1270 w 1680"/>
                <a:gd name="T35" fmla="*/ 361 h 1020"/>
                <a:gd name="T36" fmla="*/ 850 w 1680"/>
                <a:gd name="T37" fmla="*/ 2 h 1020"/>
                <a:gd name="T38" fmla="*/ 830 w 1680"/>
                <a:gd name="T39" fmla="*/ 2 h 1020"/>
                <a:gd name="T40" fmla="*/ 410 w 1680"/>
                <a:gd name="T41" fmla="*/ 361 h 1020"/>
                <a:gd name="T42" fmla="*/ 345 w 1680"/>
                <a:gd name="T43" fmla="*/ 767 h 1020"/>
                <a:gd name="T44" fmla="*/ 17 w 1680"/>
                <a:gd name="T45" fmla="*/ 936 h 1020"/>
                <a:gd name="T46" fmla="*/ 8 w 1680"/>
                <a:gd name="T47" fmla="*/ 990 h 1020"/>
                <a:gd name="T48" fmla="*/ 53 w 1680"/>
                <a:gd name="T49" fmla="*/ 1020 h 1020"/>
                <a:gd name="T50" fmla="*/ 393 w 1680"/>
                <a:gd name="T51" fmla="*/ 864 h 1020"/>
                <a:gd name="T52" fmla="*/ 443 w 1680"/>
                <a:gd name="T53" fmla="*/ 815 h 1020"/>
                <a:gd name="T54" fmla="*/ 444 w 1680"/>
                <a:gd name="T55" fmla="*/ 806 h 1020"/>
                <a:gd name="T56" fmla="*/ 840 w 1680"/>
                <a:gd name="T57" fmla="*/ 102 h 1020"/>
                <a:gd name="T58" fmla="*/ 1236 w 1680"/>
                <a:gd name="T59" fmla="*/ 806 h 1020"/>
                <a:gd name="T60" fmla="*/ 1237 w 1680"/>
                <a:gd name="T61" fmla="*/ 815 h 1020"/>
                <a:gd name="T62" fmla="*/ 1287 w 1680"/>
                <a:gd name="T63" fmla="*/ 864 h 1020"/>
                <a:gd name="T64" fmla="*/ 1479 w 1680"/>
                <a:gd name="T65" fmla="*/ 920 h 1020"/>
                <a:gd name="T66" fmla="*/ 1126 w 1680"/>
                <a:gd name="T67" fmla="*/ 920 h 1020"/>
                <a:gd name="T68" fmla="*/ 1132 w 1680"/>
                <a:gd name="T69" fmla="*/ 464 h 1020"/>
                <a:gd name="T70" fmla="*/ 1102 w 1680"/>
                <a:gd name="T71" fmla="*/ 436 h 1020"/>
                <a:gd name="T72" fmla="*/ 1062 w 1680"/>
                <a:gd name="T73" fmla="*/ 439 h 1020"/>
                <a:gd name="T74" fmla="*/ 858 w 1680"/>
                <a:gd name="T75" fmla="*/ 495 h 1020"/>
                <a:gd name="T76" fmla="*/ 822 w 1680"/>
                <a:gd name="T77" fmla="*/ 495 h 1020"/>
                <a:gd name="T78" fmla="*/ 618 w 1680"/>
                <a:gd name="T79" fmla="*/ 439 h 1020"/>
                <a:gd name="T80" fmla="*/ 578 w 1680"/>
                <a:gd name="T81" fmla="*/ 436 h 1020"/>
                <a:gd name="T82" fmla="*/ 548 w 1680"/>
                <a:gd name="T83" fmla="*/ 464 h 1020"/>
                <a:gd name="T84" fmla="*/ 554 w 1680"/>
                <a:gd name="T85" fmla="*/ 920 h 1020"/>
                <a:gd name="T86" fmla="*/ 200 w 1680"/>
                <a:gd name="T87" fmla="*/ 920 h 1020"/>
                <a:gd name="T88" fmla="*/ 393 w 1680"/>
                <a:gd name="T89" fmla="*/ 864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0" h="1020">
                  <a:moveTo>
                    <a:pt x="53" y="1020"/>
                  </a:moveTo>
                  <a:cubicBezTo>
                    <a:pt x="634" y="1020"/>
                    <a:pt x="634" y="1020"/>
                    <a:pt x="634" y="1020"/>
                  </a:cubicBezTo>
                  <a:cubicBezTo>
                    <a:pt x="652" y="1020"/>
                    <a:pt x="668" y="1010"/>
                    <a:pt x="677" y="995"/>
                  </a:cubicBezTo>
                  <a:cubicBezTo>
                    <a:pt x="686" y="979"/>
                    <a:pt x="686" y="960"/>
                    <a:pt x="677" y="944"/>
                  </a:cubicBezTo>
                  <a:cubicBezTo>
                    <a:pt x="675" y="942"/>
                    <a:pt x="566" y="758"/>
                    <a:pt x="624" y="551"/>
                  </a:cubicBezTo>
                  <a:cubicBezTo>
                    <a:pt x="711" y="584"/>
                    <a:pt x="810" y="594"/>
                    <a:pt x="815" y="595"/>
                  </a:cubicBezTo>
                  <a:cubicBezTo>
                    <a:pt x="816" y="595"/>
                    <a:pt x="818" y="595"/>
                    <a:pt x="819" y="595"/>
                  </a:cubicBezTo>
                  <a:cubicBezTo>
                    <a:pt x="861" y="595"/>
                    <a:pt x="861" y="595"/>
                    <a:pt x="861" y="595"/>
                  </a:cubicBezTo>
                  <a:cubicBezTo>
                    <a:pt x="862" y="595"/>
                    <a:pt x="864" y="595"/>
                    <a:pt x="865" y="595"/>
                  </a:cubicBezTo>
                  <a:cubicBezTo>
                    <a:pt x="870" y="594"/>
                    <a:pt x="969" y="584"/>
                    <a:pt x="1056" y="551"/>
                  </a:cubicBezTo>
                  <a:cubicBezTo>
                    <a:pt x="1114" y="758"/>
                    <a:pt x="1005" y="942"/>
                    <a:pt x="1004" y="944"/>
                  </a:cubicBezTo>
                  <a:cubicBezTo>
                    <a:pt x="994" y="960"/>
                    <a:pt x="994" y="979"/>
                    <a:pt x="1003" y="995"/>
                  </a:cubicBezTo>
                  <a:cubicBezTo>
                    <a:pt x="1011" y="1011"/>
                    <a:pt x="1028" y="1020"/>
                    <a:pt x="1046" y="1020"/>
                  </a:cubicBezTo>
                  <a:cubicBezTo>
                    <a:pt x="1627" y="1020"/>
                    <a:pt x="1627" y="1020"/>
                    <a:pt x="1627" y="1020"/>
                  </a:cubicBezTo>
                  <a:cubicBezTo>
                    <a:pt x="1647" y="1020"/>
                    <a:pt x="1665" y="1008"/>
                    <a:pt x="1672" y="990"/>
                  </a:cubicBezTo>
                  <a:cubicBezTo>
                    <a:pt x="1680" y="972"/>
                    <a:pt x="1677" y="951"/>
                    <a:pt x="1663" y="936"/>
                  </a:cubicBezTo>
                  <a:cubicBezTo>
                    <a:pt x="1657" y="930"/>
                    <a:pt x="1523" y="789"/>
                    <a:pt x="1335" y="767"/>
                  </a:cubicBezTo>
                  <a:cubicBezTo>
                    <a:pt x="1333" y="655"/>
                    <a:pt x="1324" y="503"/>
                    <a:pt x="1270" y="361"/>
                  </a:cubicBezTo>
                  <a:cubicBezTo>
                    <a:pt x="1195" y="164"/>
                    <a:pt x="1054" y="43"/>
                    <a:pt x="850" y="2"/>
                  </a:cubicBezTo>
                  <a:cubicBezTo>
                    <a:pt x="843" y="0"/>
                    <a:pt x="837" y="0"/>
                    <a:pt x="830" y="2"/>
                  </a:cubicBezTo>
                  <a:cubicBezTo>
                    <a:pt x="626" y="43"/>
                    <a:pt x="485" y="164"/>
                    <a:pt x="410" y="361"/>
                  </a:cubicBezTo>
                  <a:cubicBezTo>
                    <a:pt x="356" y="503"/>
                    <a:pt x="347" y="655"/>
                    <a:pt x="345" y="767"/>
                  </a:cubicBezTo>
                  <a:cubicBezTo>
                    <a:pt x="157" y="789"/>
                    <a:pt x="23" y="930"/>
                    <a:pt x="17" y="936"/>
                  </a:cubicBezTo>
                  <a:cubicBezTo>
                    <a:pt x="3" y="951"/>
                    <a:pt x="0" y="972"/>
                    <a:pt x="8" y="990"/>
                  </a:cubicBezTo>
                  <a:cubicBezTo>
                    <a:pt x="15" y="1008"/>
                    <a:pt x="33" y="1020"/>
                    <a:pt x="53" y="1020"/>
                  </a:cubicBezTo>
                  <a:close/>
                  <a:moveTo>
                    <a:pt x="393" y="864"/>
                  </a:moveTo>
                  <a:cubicBezTo>
                    <a:pt x="421" y="864"/>
                    <a:pt x="443" y="842"/>
                    <a:pt x="443" y="815"/>
                  </a:cubicBezTo>
                  <a:cubicBezTo>
                    <a:pt x="444" y="806"/>
                    <a:pt x="444" y="806"/>
                    <a:pt x="444" y="806"/>
                  </a:cubicBezTo>
                  <a:cubicBezTo>
                    <a:pt x="448" y="589"/>
                    <a:pt x="457" y="186"/>
                    <a:pt x="840" y="102"/>
                  </a:cubicBezTo>
                  <a:cubicBezTo>
                    <a:pt x="1223" y="186"/>
                    <a:pt x="1232" y="589"/>
                    <a:pt x="1236" y="806"/>
                  </a:cubicBezTo>
                  <a:cubicBezTo>
                    <a:pt x="1237" y="815"/>
                    <a:pt x="1237" y="815"/>
                    <a:pt x="1237" y="815"/>
                  </a:cubicBezTo>
                  <a:cubicBezTo>
                    <a:pt x="1237" y="842"/>
                    <a:pt x="1259" y="864"/>
                    <a:pt x="1287" y="864"/>
                  </a:cubicBezTo>
                  <a:cubicBezTo>
                    <a:pt x="1360" y="864"/>
                    <a:pt x="1427" y="890"/>
                    <a:pt x="1479" y="920"/>
                  </a:cubicBezTo>
                  <a:cubicBezTo>
                    <a:pt x="1126" y="920"/>
                    <a:pt x="1126" y="920"/>
                    <a:pt x="1126" y="920"/>
                  </a:cubicBezTo>
                  <a:cubicBezTo>
                    <a:pt x="1164" y="824"/>
                    <a:pt x="1209" y="650"/>
                    <a:pt x="1132" y="464"/>
                  </a:cubicBezTo>
                  <a:cubicBezTo>
                    <a:pt x="1126" y="451"/>
                    <a:pt x="1116" y="441"/>
                    <a:pt x="1102" y="436"/>
                  </a:cubicBezTo>
                  <a:cubicBezTo>
                    <a:pt x="1089" y="431"/>
                    <a:pt x="1074" y="433"/>
                    <a:pt x="1062" y="439"/>
                  </a:cubicBezTo>
                  <a:cubicBezTo>
                    <a:pt x="990" y="479"/>
                    <a:pt x="875" y="493"/>
                    <a:pt x="858" y="495"/>
                  </a:cubicBezTo>
                  <a:cubicBezTo>
                    <a:pt x="822" y="495"/>
                    <a:pt x="822" y="495"/>
                    <a:pt x="822" y="495"/>
                  </a:cubicBezTo>
                  <a:cubicBezTo>
                    <a:pt x="805" y="493"/>
                    <a:pt x="690" y="479"/>
                    <a:pt x="618" y="439"/>
                  </a:cubicBezTo>
                  <a:cubicBezTo>
                    <a:pt x="606" y="433"/>
                    <a:pt x="591" y="431"/>
                    <a:pt x="578" y="436"/>
                  </a:cubicBezTo>
                  <a:cubicBezTo>
                    <a:pt x="564" y="441"/>
                    <a:pt x="554" y="451"/>
                    <a:pt x="548" y="464"/>
                  </a:cubicBezTo>
                  <a:cubicBezTo>
                    <a:pt x="471" y="650"/>
                    <a:pt x="516" y="824"/>
                    <a:pt x="554" y="920"/>
                  </a:cubicBezTo>
                  <a:cubicBezTo>
                    <a:pt x="200" y="920"/>
                    <a:pt x="200" y="920"/>
                    <a:pt x="200" y="920"/>
                  </a:cubicBezTo>
                  <a:cubicBezTo>
                    <a:pt x="253" y="890"/>
                    <a:pt x="319" y="864"/>
                    <a:pt x="393" y="8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30" name="Freeform 266">
              <a:extLst>
                <a:ext uri="{FF2B5EF4-FFF2-40B4-BE49-F238E27FC236}">
                  <a16:creationId xmlns:a16="http://schemas.microsoft.com/office/drawing/2014/main" id="{3530F0F0-04F9-AA8A-0982-C140FCCDF520}"/>
                </a:ext>
              </a:extLst>
            </p:cNvPr>
            <p:cNvSpPr>
              <a:spLocks noEditPoints="1"/>
            </p:cNvSpPr>
            <p:nvPr/>
          </p:nvSpPr>
          <p:spPr bwMode="auto">
            <a:xfrm>
              <a:off x="4003" y="2695"/>
              <a:ext cx="2138" cy="1627"/>
            </a:xfrm>
            <a:custGeom>
              <a:avLst/>
              <a:gdLst>
                <a:gd name="T0" fmla="*/ 1219 w 1239"/>
                <a:gd name="T1" fmla="*/ 498 h 942"/>
                <a:gd name="T2" fmla="*/ 869 w 1239"/>
                <a:gd name="T3" fmla="*/ 148 h 942"/>
                <a:gd name="T4" fmla="*/ 928 w 1239"/>
                <a:gd name="T5" fmla="*/ 90 h 942"/>
                <a:gd name="T6" fmla="*/ 928 w 1239"/>
                <a:gd name="T7" fmla="*/ 19 h 942"/>
                <a:gd name="T8" fmla="*/ 857 w 1239"/>
                <a:gd name="T9" fmla="*/ 19 h 942"/>
                <a:gd name="T10" fmla="*/ 19 w 1239"/>
                <a:gd name="T11" fmla="*/ 857 h 942"/>
                <a:gd name="T12" fmla="*/ 19 w 1239"/>
                <a:gd name="T13" fmla="*/ 928 h 942"/>
                <a:gd name="T14" fmla="*/ 55 w 1239"/>
                <a:gd name="T15" fmla="*/ 942 h 942"/>
                <a:gd name="T16" fmla="*/ 90 w 1239"/>
                <a:gd name="T17" fmla="*/ 928 h 942"/>
                <a:gd name="T18" fmla="*/ 533 w 1239"/>
                <a:gd name="T19" fmla="*/ 485 h 942"/>
                <a:gd name="T20" fmla="*/ 882 w 1239"/>
                <a:gd name="T21" fmla="*/ 835 h 942"/>
                <a:gd name="T22" fmla="*/ 918 w 1239"/>
                <a:gd name="T23" fmla="*/ 850 h 942"/>
                <a:gd name="T24" fmla="*/ 953 w 1239"/>
                <a:gd name="T25" fmla="*/ 835 h 942"/>
                <a:gd name="T26" fmla="*/ 1219 w 1239"/>
                <a:gd name="T27" fmla="*/ 569 h 942"/>
                <a:gd name="T28" fmla="*/ 1219 w 1239"/>
                <a:gd name="T29" fmla="*/ 498 h 942"/>
                <a:gd name="T30" fmla="*/ 918 w 1239"/>
                <a:gd name="T31" fmla="*/ 729 h 942"/>
                <a:gd name="T32" fmla="*/ 603 w 1239"/>
                <a:gd name="T33" fmla="*/ 414 h 942"/>
                <a:gd name="T34" fmla="*/ 799 w 1239"/>
                <a:gd name="T35" fmla="*/ 219 h 942"/>
                <a:gd name="T36" fmla="*/ 1113 w 1239"/>
                <a:gd name="T37" fmla="*/ 534 h 942"/>
                <a:gd name="T38" fmla="*/ 918 w 1239"/>
                <a:gd name="T39" fmla="*/ 729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9" h="942">
                  <a:moveTo>
                    <a:pt x="1219" y="498"/>
                  </a:moveTo>
                  <a:cubicBezTo>
                    <a:pt x="869" y="148"/>
                    <a:pt x="869" y="148"/>
                    <a:pt x="869" y="148"/>
                  </a:cubicBezTo>
                  <a:cubicBezTo>
                    <a:pt x="928" y="90"/>
                    <a:pt x="928" y="90"/>
                    <a:pt x="928" y="90"/>
                  </a:cubicBezTo>
                  <a:cubicBezTo>
                    <a:pt x="947" y="71"/>
                    <a:pt x="947" y="39"/>
                    <a:pt x="928" y="19"/>
                  </a:cubicBezTo>
                  <a:cubicBezTo>
                    <a:pt x="908" y="0"/>
                    <a:pt x="876" y="0"/>
                    <a:pt x="857" y="19"/>
                  </a:cubicBezTo>
                  <a:cubicBezTo>
                    <a:pt x="19" y="857"/>
                    <a:pt x="19" y="857"/>
                    <a:pt x="19" y="857"/>
                  </a:cubicBezTo>
                  <a:cubicBezTo>
                    <a:pt x="0" y="877"/>
                    <a:pt x="0" y="908"/>
                    <a:pt x="19" y="928"/>
                  </a:cubicBezTo>
                  <a:cubicBezTo>
                    <a:pt x="29" y="938"/>
                    <a:pt x="42" y="942"/>
                    <a:pt x="55" y="942"/>
                  </a:cubicBezTo>
                  <a:cubicBezTo>
                    <a:pt x="67" y="942"/>
                    <a:pt x="80" y="938"/>
                    <a:pt x="90" y="928"/>
                  </a:cubicBezTo>
                  <a:cubicBezTo>
                    <a:pt x="533" y="485"/>
                    <a:pt x="533" y="485"/>
                    <a:pt x="533" y="485"/>
                  </a:cubicBezTo>
                  <a:cubicBezTo>
                    <a:pt x="882" y="835"/>
                    <a:pt x="882" y="835"/>
                    <a:pt x="882" y="835"/>
                  </a:cubicBezTo>
                  <a:cubicBezTo>
                    <a:pt x="892" y="845"/>
                    <a:pt x="905" y="850"/>
                    <a:pt x="918" y="850"/>
                  </a:cubicBezTo>
                  <a:cubicBezTo>
                    <a:pt x="931" y="850"/>
                    <a:pt x="943" y="845"/>
                    <a:pt x="953" y="835"/>
                  </a:cubicBezTo>
                  <a:cubicBezTo>
                    <a:pt x="1219" y="569"/>
                    <a:pt x="1219" y="569"/>
                    <a:pt x="1219" y="569"/>
                  </a:cubicBezTo>
                  <a:cubicBezTo>
                    <a:pt x="1239" y="549"/>
                    <a:pt x="1239" y="518"/>
                    <a:pt x="1219" y="498"/>
                  </a:cubicBezTo>
                  <a:close/>
                  <a:moveTo>
                    <a:pt x="918" y="729"/>
                  </a:moveTo>
                  <a:cubicBezTo>
                    <a:pt x="603" y="414"/>
                    <a:pt x="603" y="414"/>
                    <a:pt x="603" y="414"/>
                  </a:cubicBezTo>
                  <a:cubicBezTo>
                    <a:pt x="799" y="219"/>
                    <a:pt x="799" y="219"/>
                    <a:pt x="799" y="219"/>
                  </a:cubicBezTo>
                  <a:cubicBezTo>
                    <a:pt x="1113" y="534"/>
                    <a:pt x="1113" y="534"/>
                    <a:pt x="1113" y="534"/>
                  </a:cubicBezTo>
                  <a:lnTo>
                    <a:pt x="918" y="72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532" name="Group 269">
            <a:extLst>
              <a:ext uri="{FF2B5EF4-FFF2-40B4-BE49-F238E27FC236}">
                <a16:creationId xmlns:a16="http://schemas.microsoft.com/office/drawing/2014/main" id="{619F9C1C-B366-65A9-1345-3F6FCFBC388F}"/>
              </a:ext>
            </a:extLst>
          </p:cNvPr>
          <p:cNvGrpSpPr>
            <a:grpSpLocks noChangeAspect="1"/>
          </p:cNvGrpSpPr>
          <p:nvPr/>
        </p:nvGrpSpPr>
        <p:grpSpPr bwMode="auto">
          <a:xfrm>
            <a:off x="6525770" y="3230775"/>
            <a:ext cx="357891" cy="354212"/>
            <a:chOff x="1655" y="-11"/>
            <a:chExt cx="4377" cy="4332"/>
          </a:xfrm>
          <a:solidFill>
            <a:srgbClr val="000000"/>
          </a:solidFill>
        </p:grpSpPr>
        <p:sp>
          <p:nvSpPr>
            <p:cNvPr id="1534" name="Freeform 270">
              <a:extLst>
                <a:ext uri="{FF2B5EF4-FFF2-40B4-BE49-F238E27FC236}">
                  <a16:creationId xmlns:a16="http://schemas.microsoft.com/office/drawing/2014/main" id="{793F8115-B632-0266-742E-3F378E9D289B}"/>
                </a:ext>
              </a:extLst>
            </p:cNvPr>
            <p:cNvSpPr>
              <a:spLocks/>
            </p:cNvSpPr>
            <p:nvPr/>
          </p:nvSpPr>
          <p:spPr bwMode="auto">
            <a:xfrm>
              <a:off x="1655" y="-11"/>
              <a:ext cx="1915" cy="3094"/>
            </a:xfrm>
            <a:custGeom>
              <a:avLst/>
              <a:gdLst>
                <a:gd name="T0" fmla="*/ 194 w 1368"/>
                <a:gd name="T1" fmla="*/ 2141 h 2209"/>
                <a:gd name="T2" fmla="*/ 100 w 1368"/>
                <a:gd name="T3" fmla="*/ 1643 h 2209"/>
                <a:gd name="T4" fmla="*/ 1219 w 1368"/>
                <a:gd name="T5" fmla="*/ 313 h 2209"/>
                <a:gd name="T6" fmla="*/ 1082 w 1368"/>
                <a:gd name="T7" fmla="*/ 558 h 2209"/>
                <a:gd name="T8" fmla="*/ 1102 w 1368"/>
                <a:gd name="T9" fmla="*/ 626 h 2209"/>
                <a:gd name="T10" fmla="*/ 1126 w 1368"/>
                <a:gd name="T11" fmla="*/ 632 h 2209"/>
                <a:gd name="T12" fmla="*/ 1170 w 1368"/>
                <a:gd name="T13" fmla="*/ 606 h 2209"/>
                <a:gd name="T14" fmla="*/ 1360 w 1368"/>
                <a:gd name="T15" fmla="*/ 265 h 2209"/>
                <a:gd name="T16" fmla="*/ 1364 w 1368"/>
                <a:gd name="T17" fmla="*/ 227 h 2209"/>
                <a:gd name="T18" fmla="*/ 1341 w 1368"/>
                <a:gd name="T19" fmla="*/ 197 h 2209"/>
                <a:gd name="T20" fmla="*/ 1012 w 1368"/>
                <a:gd name="T21" fmla="*/ 14 h 2209"/>
                <a:gd name="T22" fmla="*/ 944 w 1368"/>
                <a:gd name="T23" fmla="*/ 33 h 2209"/>
                <a:gd name="T24" fmla="*/ 963 w 1368"/>
                <a:gd name="T25" fmla="*/ 101 h 2209"/>
                <a:gd name="T26" fmla="*/ 1175 w 1368"/>
                <a:gd name="T27" fmla="*/ 219 h 2209"/>
                <a:gd name="T28" fmla="*/ 362 w 1368"/>
                <a:gd name="T29" fmla="*/ 684 h 2209"/>
                <a:gd name="T30" fmla="*/ 0 w 1368"/>
                <a:gd name="T31" fmla="*/ 1643 h 2209"/>
                <a:gd name="T32" fmla="*/ 101 w 1368"/>
                <a:gd name="T33" fmla="*/ 2178 h 2209"/>
                <a:gd name="T34" fmla="*/ 148 w 1368"/>
                <a:gd name="T35" fmla="*/ 2209 h 2209"/>
                <a:gd name="T36" fmla="*/ 166 w 1368"/>
                <a:gd name="T37" fmla="*/ 2206 h 2209"/>
                <a:gd name="T38" fmla="*/ 194 w 1368"/>
                <a:gd name="T39" fmla="*/ 214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8" h="2209">
                  <a:moveTo>
                    <a:pt x="194" y="2141"/>
                  </a:moveTo>
                  <a:cubicBezTo>
                    <a:pt x="131" y="1983"/>
                    <a:pt x="100" y="1815"/>
                    <a:pt x="100" y="1643"/>
                  </a:cubicBezTo>
                  <a:cubicBezTo>
                    <a:pt x="100" y="986"/>
                    <a:pt x="577" y="424"/>
                    <a:pt x="1219" y="313"/>
                  </a:cubicBezTo>
                  <a:cubicBezTo>
                    <a:pt x="1082" y="558"/>
                    <a:pt x="1082" y="558"/>
                    <a:pt x="1082" y="558"/>
                  </a:cubicBezTo>
                  <a:cubicBezTo>
                    <a:pt x="1069" y="582"/>
                    <a:pt x="1078" y="612"/>
                    <a:pt x="1102" y="626"/>
                  </a:cubicBezTo>
                  <a:cubicBezTo>
                    <a:pt x="1109" y="630"/>
                    <a:pt x="1118" y="632"/>
                    <a:pt x="1126" y="632"/>
                  </a:cubicBezTo>
                  <a:cubicBezTo>
                    <a:pt x="1144" y="632"/>
                    <a:pt x="1161" y="623"/>
                    <a:pt x="1170" y="606"/>
                  </a:cubicBezTo>
                  <a:cubicBezTo>
                    <a:pt x="1360" y="265"/>
                    <a:pt x="1360" y="265"/>
                    <a:pt x="1360" y="265"/>
                  </a:cubicBezTo>
                  <a:cubicBezTo>
                    <a:pt x="1366" y="254"/>
                    <a:pt x="1368" y="240"/>
                    <a:pt x="1364" y="227"/>
                  </a:cubicBezTo>
                  <a:cubicBezTo>
                    <a:pt x="1361" y="214"/>
                    <a:pt x="1352" y="204"/>
                    <a:pt x="1341" y="197"/>
                  </a:cubicBezTo>
                  <a:cubicBezTo>
                    <a:pt x="1012" y="14"/>
                    <a:pt x="1012" y="14"/>
                    <a:pt x="1012" y="14"/>
                  </a:cubicBezTo>
                  <a:cubicBezTo>
                    <a:pt x="988" y="0"/>
                    <a:pt x="957" y="9"/>
                    <a:pt x="944" y="33"/>
                  </a:cubicBezTo>
                  <a:cubicBezTo>
                    <a:pt x="930" y="57"/>
                    <a:pt x="939" y="88"/>
                    <a:pt x="963" y="101"/>
                  </a:cubicBezTo>
                  <a:cubicBezTo>
                    <a:pt x="1175" y="219"/>
                    <a:pt x="1175" y="219"/>
                    <a:pt x="1175" y="219"/>
                  </a:cubicBezTo>
                  <a:cubicBezTo>
                    <a:pt x="862" y="279"/>
                    <a:pt x="576" y="442"/>
                    <a:pt x="362" y="684"/>
                  </a:cubicBezTo>
                  <a:cubicBezTo>
                    <a:pt x="128" y="949"/>
                    <a:pt x="0" y="1289"/>
                    <a:pt x="0" y="1643"/>
                  </a:cubicBezTo>
                  <a:cubicBezTo>
                    <a:pt x="0" y="1828"/>
                    <a:pt x="34" y="2008"/>
                    <a:pt x="101" y="2178"/>
                  </a:cubicBezTo>
                  <a:cubicBezTo>
                    <a:pt x="109" y="2197"/>
                    <a:pt x="128" y="2209"/>
                    <a:pt x="148" y="2209"/>
                  </a:cubicBezTo>
                  <a:cubicBezTo>
                    <a:pt x="154" y="2209"/>
                    <a:pt x="160" y="2208"/>
                    <a:pt x="166" y="2206"/>
                  </a:cubicBezTo>
                  <a:cubicBezTo>
                    <a:pt x="192" y="2196"/>
                    <a:pt x="204" y="2167"/>
                    <a:pt x="194" y="214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35" name="Freeform 271">
              <a:extLst>
                <a:ext uri="{FF2B5EF4-FFF2-40B4-BE49-F238E27FC236}">
                  <a16:creationId xmlns:a16="http://schemas.microsoft.com/office/drawing/2014/main" id="{C82E6F77-C362-0A73-3CCE-E60E08FC0886}"/>
                </a:ext>
              </a:extLst>
            </p:cNvPr>
            <p:cNvSpPr>
              <a:spLocks/>
            </p:cNvSpPr>
            <p:nvPr/>
          </p:nvSpPr>
          <p:spPr bwMode="auto">
            <a:xfrm>
              <a:off x="1870" y="3313"/>
              <a:ext cx="3462" cy="1008"/>
            </a:xfrm>
            <a:custGeom>
              <a:avLst/>
              <a:gdLst>
                <a:gd name="T0" fmla="*/ 2447 w 2473"/>
                <a:gd name="T1" fmla="*/ 69 h 720"/>
                <a:gd name="T2" fmla="*/ 2377 w 2473"/>
                <a:gd name="T3" fmla="*/ 79 h 720"/>
                <a:gd name="T4" fmla="*/ 1296 w 2473"/>
                <a:gd name="T5" fmla="*/ 620 h 720"/>
                <a:gd name="T6" fmla="*/ 256 w 2473"/>
                <a:gd name="T7" fmla="*/ 131 h 720"/>
                <a:gd name="T8" fmla="*/ 517 w 2473"/>
                <a:gd name="T9" fmla="*/ 200 h 720"/>
                <a:gd name="T10" fmla="*/ 578 w 2473"/>
                <a:gd name="T11" fmla="*/ 165 h 720"/>
                <a:gd name="T12" fmla="*/ 542 w 2473"/>
                <a:gd name="T13" fmla="*/ 104 h 720"/>
                <a:gd name="T14" fmla="*/ 165 w 2473"/>
                <a:gd name="T15" fmla="*/ 3 h 720"/>
                <a:gd name="T16" fmla="*/ 127 w 2473"/>
                <a:gd name="T17" fmla="*/ 9 h 720"/>
                <a:gd name="T18" fmla="*/ 103 w 2473"/>
                <a:gd name="T19" fmla="*/ 39 h 720"/>
                <a:gd name="T20" fmla="*/ 7 w 2473"/>
                <a:gd name="T21" fmla="*/ 403 h 720"/>
                <a:gd name="T22" fmla="*/ 42 w 2473"/>
                <a:gd name="T23" fmla="*/ 464 h 720"/>
                <a:gd name="T24" fmla="*/ 55 w 2473"/>
                <a:gd name="T25" fmla="*/ 465 h 720"/>
                <a:gd name="T26" fmla="*/ 104 w 2473"/>
                <a:gd name="T27" fmla="*/ 428 h 720"/>
                <a:gd name="T28" fmla="*/ 169 w 2473"/>
                <a:gd name="T29" fmla="*/ 183 h 720"/>
                <a:gd name="T30" fmla="*/ 636 w 2473"/>
                <a:gd name="T31" fmla="*/ 562 h 720"/>
                <a:gd name="T32" fmla="*/ 1296 w 2473"/>
                <a:gd name="T33" fmla="*/ 720 h 720"/>
                <a:gd name="T34" fmla="*/ 1955 w 2473"/>
                <a:gd name="T35" fmla="*/ 562 h 720"/>
                <a:gd name="T36" fmla="*/ 2457 w 2473"/>
                <a:gd name="T37" fmla="*/ 139 h 720"/>
                <a:gd name="T38" fmla="*/ 2447 w 2473"/>
                <a:gd name="T39" fmla="*/ 6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3" h="720">
                  <a:moveTo>
                    <a:pt x="2447" y="69"/>
                  </a:moveTo>
                  <a:cubicBezTo>
                    <a:pt x="2424" y="53"/>
                    <a:pt x="2393" y="57"/>
                    <a:pt x="2377" y="79"/>
                  </a:cubicBezTo>
                  <a:cubicBezTo>
                    <a:pt x="2119" y="423"/>
                    <a:pt x="1725" y="620"/>
                    <a:pt x="1296" y="620"/>
                  </a:cubicBezTo>
                  <a:cubicBezTo>
                    <a:pt x="888" y="620"/>
                    <a:pt x="513" y="443"/>
                    <a:pt x="256" y="131"/>
                  </a:cubicBezTo>
                  <a:cubicBezTo>
                    <a:pt x="517" y="200"/>
                    <a:pt x="517" y="200"/>
                    <a:pt x="517" y="200"/>
                  </a:cubicBezTo>
                  <a:cubicBezTo>
                    <a:pt x="543" y="207"/>
                    <a:pt x="571" y="191"/>
                    <a:pt x="578" y="165"/>
                  </a:cubicBezTo>
                  <a:cubicBezTo>
                    <a:pt x="585" y="138"/>
                    <a:pt x="569" y="111"/>
                    <a:pt x="542" y="104"/>
                  </a:cubicBezTo>
                  <a:cubicBezTo>
                    <a:pt x="165" y="3"/>
                    <a:pt x="165" y="3"/>
                    <a:pt x="165" y="3"/>
                  </a:cubicBezTo>
                  <a:cubicBezTo>
                    <a:pt x="152" y="0"/>
                    <a:pt x="138" y="2"/>
                    <a:pt x="127" y="9"/>
                  </a:cubicBezTo>
                  <a:cubicBezTo>
                    <a:pt x="115" y="15"/>
                    <a:pt x="107" y="26"/>
                    <a:pt x="103" y="39"/>
                  </a:cubicBezTo>
                  <a:cubicBezTo>
                    <a:pt x="7" y="403"/>
                    <a:pt x="7" y="403"/>
                    <a:pt x="7" y="403"/>
                  </a:cubicBezTo>
                  <a:cubicBezTo>
                    <a:pt x="0" y="429"/>
                    <a:pt x="16" y="457"/>
                    <a:pt x="42" y="464"/>
                  </a:cubicBezTo>
                  <a:cubicBezTo>
                    <a:pt x="47" y="465"/>
                    <a:pt x="51" y="465"/>
                    <a:pt x="55" y="465"/>
                  </a:cubicBezTo>
                  <a:cubicBezTo>
                    <a:pt x="77" y="465"/>
                    <a:pt x="98" y="451"/>
                    <a:pt x="104" y="428"/>
                  </a:cubicBezTo>
                  <a:cubicBezTo>
                    <a:pt x="169" y="183"/>
                    <a:pt x="169" y="183"/>
                    <a:pt x="169" y="183"/>
                  </a:cubicBezTo>
                  <a:cubicBezTo>
                    <a:pt x="296" y="340"/>
                    <a:pt x="457" y="470"/>
                    <a:pt x="636" y="562"/>
                  </a:cubicBezTo>
                  <a:cubicBezTo>
                    <a:pt x="841" y="667"/>
                    <a:pt x="1063" y="720"/>
                    <a:pt x="1296" y="720"/>
                  </a:cubicBezTo>
                  <a:cubicBezTo>
                    <a:pt x="1528" y="720"/>
                    <a:pt x="1750" y="667"/>
                    <a:pt x="1955" y="562"/>
                  </a:cubicBezTo>
                  <a:cubicBezTo>
                    <a:pt x="2151" y="462"/>
                    <a:pt x="2324" y="316"/>
                    <a:pt x="2457" y="139"/>
                  </a:cubicBezTo>
                  <a:cubicBezTo>
                    <a:pt x="2473" y="117"/>
                    <a:pt x="2469" y="86"/>
                    <a:pt x="2447" y="6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48" name="Freeform 272">
              <a:extLst>
                <a:ext uri="{FF2B5EF4-FFF2-40B4-BE49-F238E27FC236}">
                  <a16:creationId xmlns:a16="http://schemas.microsoft.com/office/drawing/2014/main" id="{DF9B3362-46B2-A845-6AB1-ABCFA7447C4D}"/>
                </a:ext>
              </a:extLst>
            </p:cNvPr>
            <p:cNvSpPr>
              <a:spLocks/>
            </p:cNvSpPr>
            <p:nvPr/>
          </p:nvSpPr>
          <p:spPr bwMode="auto">
            <a:xfrm>
              <a:off x="3868" y="272"/>
              <a:ext cx="2164" cy="2905"/>
            </a:xfrm>
            <a:custGeom>
              <a:avLst/>
              <a:gdLst>
                <a:gd name="T0" fmla="*/ 1536 w 1546"/>
                <a:gd name="T1" fmla="*/ 1865 h 2074"/>
                <a:gd name="T2" fmla="*/ 1471 w 1546"/>
                <a:gd name="T3" fmla="*/ 1837 h 2074"/>
                <a:gd name="T4" fmla="*/ 1233 w 1546"/>
                <a:gd name="T5" fmla="*/ 1933 h 2074"/>
                <a:gd name="T6" fmla="*/ 1319 w 1546"/>
                <a:gd name="T7" fmla="*/ 1441 h 2074"/>
                <a:gd name="T8" fmla="*/ 956 w 1546"/>
                <a:gd name="T9" fmla="*/ 482 h 2074"/>
                <a:gd name="T10" fmla="*/ 60 w 1546"/>
                <a:gd name="T11" fmla="*/ 4 h 2074"/>
                <a:gd name="T12" fmla="*/ 4 w 1546"/>
                <a:gd name="T13" fmla="*/ 47 h 2074"/>
                <a:gd name="T14" fmla="*/ 47 w 1546"/>
                <a:gd name="T15" fmla="*/ 103 h 2074"/>
                <a:gd name="T16" fmla="*/ 1219 w 1546"/>
                <a:gd name="T17" fmla="*/ 1441 h 2074"/>
                <a:gd name="T18" fmla="*/ 1141 w 1546"/>
                <a:gd name="T19" fmla="*/ 1892 h 2074"/>
                <a:gd name="T20" fmla="*/ 1042 w 1546"/>
                <a:gd name="T21" fmla="*/ 1642 h 2074"/>
                <a:gd name="T22" fmla="*/ 977 w 1546"/>
                <a:gd name="T23" fmla="*/ 1614 h 2074"/>
                <a:gd name="T24" fmla="*/ 949 w 1546"/>
                <a:gd name="T25" fmla="*/ 1679 h 2074"/>
                <a:gd name="T26" fmla="*/ 1094 w 1546"/>
                <a:gd name="T27" fmla="*/ 2042 h 2074"/>
                <a:gd name="T28" fmla="*/ 1140 w 1546"/>
                <a:gd name="T29" fmla="*/ 2074 h 2074"/>
                <a:gd name="T30" fmla="*/ 1159 w 1546"/>
                <a:gd name="T31" fmla="*/ 2070 h 2074"/>
                <a:gd name="T32" fmla="*/ 1508 w 1546"/>
                <a:gd name="T33" fmla="*/ 1930 h 2074"/>
                <a:gd name="T34" fmla="*/ 1536 w 1546"/>
                <a:gd name="T35" fmla="*/ 1865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2074">
                  <a:moveTo>
                    <a:pt x="1536" y="1865"/>
                  </a:moveTo>
                  <a:cubicBezTo>
                    <a:pt x="1526" y="1840"/>
                    <a:pt x="1497" y="1827"/>
                    <a:pt x="1471" y="1837"/>
                  </a:cubicBezTo>
                  <a:cubicBezTo>
                    <a:pt x="1233" y="1933"/>
                    <a:pt x="1233" y="1933"/>
                    <a:pt x="1233" y="1933"/>
                  </a:cubicBezTo>
                  <a:cubicBezTo>
                    <a:pt x="1290" y="1775"/>
                    <a:pt x="1319" y="1610"/>
                    <a:pt x="1319" y="1441"/>
                  </a:cubicBezTo>
                  <a:cubicBezTo>
                    <a:pt x="1319" y="1087"/>
                    <a:pt x="1190" y="747"/>
                    <a:pt x="956" y="482"/>
                  </a:cubicBezTo>
                  <a:cubicBezTo>
                    <a:pt x="724" y="219"/>
                    <a:pt x="406" y="49"/>
                    <a:pt x="60" y="4"/>
                  </a:cubicBezTo>
                  <a:cubicBezTo>
                    <a:pt x="33" y="0"/>
                    <a:pt x="8" y="19"/>
                    <a:pt x="4" y="47"/>
                  </a:cubicBezTo>
                  <a:cubicBezTo>
                    <a:pt x="0" y="74"/>
                    <a:pt x="20" y="99"/>
                    <a:pt x="47" y="103"/>
                  </a:cubicBezTo>
                  <a:cubicBezTo>
                    <a:pt x="715" y="191"/>
                    <a:pt x="1219" y="766"/>
                    <a:pt x="1219" y="1441"/>
                  </a:cubicBezTo>
                  <a:cubicBezTo>
                    <a:pt x="1219" y="1596"/>
                    <a:pt x="1193" y="1747"/>
                    <a:pt x="1141" y="1892"/>
                  </a:cubicBezTo>
                  <a:cubicBezTo>
                    <a:pt x="1042" y="1642"/>
                    <a:pt x="1042" y="1642"/>
                    <a:pt x="1042" y="1642"/>
                  </a:cubicBezTo>
                  <a:cubicBezTo>
                    <a:pt x="1032" y="1617"/>
                    <a:pt x="1002" y="1604"/>
                    <a:pt x="977" y="1614"/>
                  </a:cubicBezTo>
                  <a:cubicBezTo>
                    <a:pt x="951" y="1625"/>
                    <a:pt x="939" y="1654"/>
                    <a:pt x="949" y="1679"/>
                  </a:cubicBezTo>
                  <a:cubicBezTo>
                    <a:pt x="1094" y="2042"/>
                    <a:pt x="1094" y="2042"/>
                    <a:pt x="1094" y="2042"/>
                  </a:cubicBezTo>
                  <a:cubicBezTo>
                    <a:pt x="1102" y="2062"/>
                    <a:pt x="1121" y="2074"/>
                    <a:pt x="1140" y="2074"/>
                  </a:cubicBezTo>
                  <a:cubicBezTo>
                    <a:pt x="1147" y="2074"/>
                    <a:pt x="1153" y="2072"/>
                    <a:pt x="1159" y="2070"/>
                  </a:cubicBezTo>
                  <a:cubicBezTo>
                    <a:pt x="1508" y="1930"/>
                    <a:pt x="1508" y="1930"/>
                    <a:pt x="1508" y="1930"/>
                  </a:cubicBezTo>
                  <a:cubicBezTo>
                    <a:pt x="1534" y="1920"/>
                    <a:pt x="1546" y="1891"/>
                    <a:pt x="1536" y="186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49" name="Freeform 273">
              <a:extLst>
                <a:ext uri="{FF2B5EF4-FFF2-40B4-BE49-F238E27FC236}">
                  <a16:creationId xmlns:a16="http://schemas.microsoft.com/office/drawing/2014/main" id="{5FF2FC88-4177-99D6-63DC-C08BD0A054E3}"/>
                </a:ext>
              </a:extLst>
            </p:cNvPr>
            <p:cNvSpPr>
              <a:spLocks noEditPoints="1"/>
            </p:cNvSpPr>
            <p:nvPr/>
          </p:nvSpPr>
          <p:spPr bwMode="auto">
            <a:xfrm>
              <a:off x="2520" y="1098"/>
              <a:ext cx="2349" cy="2347"/>
            </a:xfrm>
            <a:custGeom>
              <a:avLst/>
              <a:gdLst>
                <a:gd name="T0" fmla="*/ 441 w 1678"/>
                <a:gd name="T1" fmla="*/ 72 h 1675"/>
                <a:gd name="T2" fmla="*/ 421 w 1678"/>
                <a:gd name="T3" fmla="*/ 324 h 1675"/>
                <a:gd name="T4" fmla="*/ 155 w 1678"/>
                <a:gd name="T5" fmla="*/ 388 h 1675"/>
                <a:gd name="T6" fmla="*/ 16 w 1678"/>
                <a:gd name="T7" fmla="*/ 578 h 1675"/>
                <a:gd name="T8" fmla="*/ 180 w 1678"/>
                <a:gd name="T9" fmla="*/ 770 h 1675"/>
                <a:gd name="T10" fmla="*/ 37 w 1678"/>
                <a:gd name="T11" fmla="*/ 1003 h 1675"/>
                <a:gd name="T12" fmla="*/ 72 w 1678"/>
                <a:gd name="T13" fmla="*/ 1236 h 1675"/>
                <a:gd name="T14" fmla="*/ 324 w 1678"/>
                <a:gd name="T15" fmla="*/ 1256 h 1675"/>
                <a:gd name="T16" fmla="*/ 389 w 1678"/>
                <a:gd name="T17" fmla="*/ 1522 h 1675"/>
                <a:gd name="T18" fmla="*/ 578 w 1678"/>
                <a:gd name="T19" fmla="*/ 1662 h 1675"/>
                <a:gd name="T20" fmla="*/ 770 w 1678"/>
                <a:gd name="T21" fmla="*/ 1498 h 1675"/>
                <a:gd name="T22" fmla="*/ 1004 w 1678"/>
                <a:gd name="T23" fmla="*/ 1641 h 1675"/>
                <a:gd name="T24" fmla="*/ 1090 w 1678"/>
                <a:gd name="T25" fmla="*/ 1665 h 1675"/>
                <a:gd name="T26" fmla="*/ 1282 w 1678"/>
                <a:gd name="T27" fmla="*/ 1528 h 1675"/>
                <a:gd name="T28" fmla="*/ 1346 w 1678"/>
                <a:gd name="T29" fmla="*/ 1266 h 1675"/>
                <a:gd name="T30" fmla="*/ 1601 w 1678"/>
                <a:gd name="T31" fmla="*/ 1245 h 1675"/>
                <a:gd name="T32" fmla="*/ 1640 w 1678"/>
                <a:gd name="T33" fmla="*/ 1012 h 1675"/>
                <a:gd name="T34" fmla="*/ 1500 w 1678"/>
                <a:gd name="T35" fmla="*/ 782 h 1675"/>
                <a:gd name="T36" fmla="*/ 1665 w 1678"/>
                <a:gd name="T37" fmla="*/ 587 h 1675"/>
                <a:gd name="T38" fmla="*/ 1528 w 1678"/>
                <a:gd name="T39" fmla="*/ 395 h 1675"/>
                <a:gd name="T40" fmla="*/ 1266 w 1678"/>
                <a:gd name="T41" fmla="*/ 331 h 1675"/>
                <a:gd name="T42" fmla="*/ 1246 w 1678"/>
                <a:gd name="T43" fmla="*/ 76 h 1675"/>
                <a:gd name="T44" fmla="*/ 1013 w 1678"/>
                <a:gd name="T45" fmla="*/ 37 h 1675"/>
                <a:gd name="T46" fmla="*/ 778 w 1678"/>
                <a:gd name="T47" fmla="*/ 178 h 1675"/>
                <a:gd name="T48" fmla="*/ 588 w 1678"/>
                <a:gd name="T49" fmla="*/ 12 h 1675"/>
                <a:gd name="T50" fmla="*/ 907 w 1678"/>
                <a:gd name="T51" fmla="*/ 278 h 1675"/>
                <a:gd name="T52" fmla="*/ 1079 w 1678"/>
                <a:gd name="T53" fmla="*/ 115 h 1675"/>
                <a:gd name="T54" fmla="*/ 1166 w 1678"/>
                <a:gd name="T55" fmla="*/ 326 h 1675"/>
                <a:gd name="T56" fmla="*/ 1283 w 1678"/>
                <a:gd name="T57" fmla="*/ 490 h 1675"/>
                <a:gd name="T58" fmla="*/ 1520 w 1678"/>
                <a:gd name="T59" fmla="*/ 497 h 1675"/>
                <a:gd name="T60" fmla="*/ 1433 w 1678"/>
                <a:gd name="T61" fmla="*/ 707 h 1675"/>
                <a:gd name="T62" fmla="*/ 1399 w 1678"/>
                <a:gd name="T63" fmla="*/ 906 h 1675"/>
                <a:gd name="T64" fmla="*/ 1562 w 1678"/>
                <a:gd name="T65" fmla="*/ 1079 h 1675"/>
                <a:gd name="T66" fmla="*/ 1351 w 1678"/>
                <a:gd name="T67" fmla="*/ 1166 h 1675"/>
                <a:gd name="T68" fmla="*/ 1187 w 1678"/>
                <a:gd name="T69" fmla="*/ 1282 h 1675"/>
                <a:gd name="T70" fmla="*/ 1180 w 1678"/>
                <a:gd name="T71" fmla="*/ 1520 h 1675"/>
                <a:gd name="T72" fmla="*/ 970 w 1678"/>
                <a:gd name="T73" fmla="*/ 1432 h 1675"/>
                <a:gd name="T74" fmla="*/ 900 w 1678"/>
                <a:gd name="T75" fmla="*/ 1399 h 1675"/>
                <a:gd name="T76" fmla="*/ 696 w 1678"/>
                <a:gd name="T77" fmla="*/ 1431 h 1675"/>
                <a:gd name="T78" fmla="*/ 491 w 1678"/>
                <a:gd name="T79" fmla="*/ 1516 h 1675"/>
                <a:gd name="T80" fmla="*/ 490 w 1678"/>
                <a:gd name="T81" fmla="*/ 1282 h 1675"/>
                <a:gd name="T82" fmla="*/ 319 w 1678"/>
                <a:gd name="T83" fmla="*/ 1156 h 1675"/>
                <a:gd name="T84" fmla="*/ 113 w 1678"/>
                <a:gd name="T85" fmla="*/ 1071 h 1675"/>
                <a:gd name="T86" fmla="*/ 279 w 1678"/>
                <a:gd name="T87" fmla="*/ 905 h 1675"/>
                <a:gd name="T88" fmla="*/ 247 w 1678"/>
                <a:gd name="T89" fmla="*/ 695 h 1675"/>
                <a:gd name="T90" fmla="*/ 161 w 1678"/>
                <a:gd name="T91" fmla="*/ 490 h 1675"/>
                <a:gd name="T92" fmla="*/ 396 w 1678"/>
                <a:gd name="T93" fmla="*/ 489 h 1675"/>
                <a:gd name="T94" fmla="*/ 521 w 1678"/>
                <a:gd name="T95" fmla="*/ 318 h 1675"/>
                <a:gd name="T96" fmla="*/ 606 w 1678"/>
                <a:gd name="T97" fmla="*/ 113 h 1675"/>
                <a:gd name="T98" fmla="*/ 773 w 1678"/>
                <a:gd name="T99" fmla="*/ 278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8" h="1675">
                  <a:moveTo>
                    <a:pt x="588" y="12"/>
                  </a:moveTo>
                  <a:cubicBezTo>
                    <a:pt x="441" y="72"/>
                    <a:pt x="441" y="72"/>
                    <a:pt x="441" y="72"/>
                  </a:cubicBezTo>
                  <a:cubicBezTo>
                    <a:pt x="410" y="84"/>
                    <a:pt x="392" y="117"/>
                    <a:pt x="396" y="150"/>
                  </a:cubicBezTo>
                  <a:cubicBezTo>
                    <a:pt x="421" y="324"/>
                    <a:pt x="421" y="324"/>
                    <a:pt x="421" y="324"/>
                  </a:cubicBezTo>
                  <a:cubicBezTo>
                    <a:pt x="329" y="415"/>
                    <a:pt x="329" y="415"/>
                    <a:pt x="329" y="415"/>
                  </a:cubicBezTo>
                  <a:cubicBezTo>
                    <a:pt x="155" y="388"/>
                    <a:pt x="155" y="388"/>
                    <a:pt x="155" y="388"/>
                  </a:cubicBezTo>
                  <a:cubicBezTo>
                    <a:pt x="123" y="383"/>
                    <a:pt x="90" y="401"/>
                    <a:pt x="77" y="432"/>
                  </a:cubicBezTo>
                  <a:cubicBezTo>
                    <a:pt x="16" y="578"/>
                    <a:pt x="16" y="578"/>
                    <a:pt x="16" y="578"/>
                  </a:cubicBezTo>
                  <a:cubicBezTo>
                    <a:pt x="3" y="608"/>
                    <a:pt x="13" y="645"/>
                    <a:pt x="39" y="664"/>
                  </a:cubicBezTo>
                  <a:cubicBezTo>
                    <a:pt x="180" y="770"/>
                    <a:pt x="180" y="770"/>
                    <a:pt x="180" y="770"/>
                  </a:cubicBezTo>
                  <a:cubicBezTo>
                    <a:pt x="179" y="899"/>
                    <a:pt x="179" y="899"/>
                    <a:pt x="179" y="899"/>
                  </a:cubicBezTo>
                  <a:cubicBezTo>
                    <a:pt x="37" y="1003"/>
                    <a:pt x="37" y="1003"/>
                    <a:pt x="37" y="1003"/>
                  </a:cubicBezTo>
                  <a:cubicBezTo>
                    <a:pt x="11" y="1023"/>
                    <a:pt x="0" y="1059"/>
                    <a:pt x="13" y="1090"/>
                  </a:cubicBezTo>
                  <a:cubicBezTo>
                    <a:pt x="72" y="1236"/>
                    <a:pt x="72" y="1236"/>
                    <a:pt x="72" y="1236"/>
                  </a:cubicBezTo>
                  <a:cubicBezTo>
                    <a:pt x="85" y="1267"/>
                    <a:pt x="118" y="1286"/>
                    <a:pt x="150" y="1281"/>
                  </a:cubicBezTo>
                  <a:cubicBezTo>
                    <a:pt x="324" y="1256"/>
                    <a:pt x="324" y="1256"/>
                    <a:pt x="324" y="1256"/>
                  </a:cubicBezTo>
                  <a:cubicBezTo>
                    <a:pt x="415" y="1348"/>
                    <a:pt x="415" y="1348"/>
                    <a:pt x="415" y="1348"/>
                  </a:cubicBezTo>
                  <a:cubicBezTo>
                    <a:pt x="389" y="1522"/>
                    <a:pt x="389" y="1522"/>
                    <a:pt x="389" y="1522"/>
                  </a:cubicBezTo>
                  <a:cubicBezTo>
                    <a:pt x="384" y="1554"/>
                    <a:pt x="402" y="1587"/>
                    <a:pt x="432" y="1600"/>
                  </a:cubicBezTo>
                  <a:cubicBezTo>
                    <a:pt x="578" y="1662"/>
                    <a:pt x="578" y="1662"/>
                    <a:pt x="578" y="1662"/>
                  </a:cubicBezTo>
                  <a:cubicBezTo>
                    <a:pt x="609" y="1675"/>
                    <a:pt x="645" y="1665"/>
                    <a:pt x="665" y="1638"/>
                  </a:cubicBezTo>
                  <a:cubicBezTo>
                    <a:pt x="770" y="1498"/>
                    <a:pt x="770" y="1498"/>
                    <a:pt x="770" y="1498"/>
                  </a:cubicBezTo>
                  <a:cubicBezTo>
                    <a:pt x="895" y="1499"/>
                    <a:pt x="895" y="1499"/>
                    <a:pt x="895" y="1499"/>
                  </a:cubicBezTo>
                  <a:cubicBezTo>
                    <a:pt x="1004" y="1641"/>
                    <a:pt x="1004" y="1641"/>
                    <a:pt x="1004" y="1641"/>
                  </a:cubicBezTo>
                  <a:cubicBezTo>
                    <a:pt x="1018" y="1660"/>
                    <a:pt x="1041" y="1670"/>
                    <a:pt x="1063" y="1670"/>
                  </a:cubicBezTo>
                  <a:cubicBezTo>
                    <a:pt x="1072" y="1670"/>
                    <a:pt x="1082" y="1668"/>
                    <a:pt x="1090" y="1665"/>
                  </a:cubicBezTo>
                  <a:cubicBezTo>
                    <a:pt x="1237" y="1605"/>
                    <a:pt x="1237" y="1605"/>
                    <a:pt x="1237" y="1605"/>
                  </a:cubicBezTo>
                  <a:cubicBezTo>
                    <a:pt x="1267" y="1593"/>
                    <a:pt x="1286" y="1560"/>
                    <a:pt x="1282" y="1528"/>
                  </a:cubicBezTo>
                  <a:cubicBezTo>
                    <a:pt x="1261" y="1350"/>
                    <a:pt x="1261" y="1350"/>
                    <a:pt x="1261" y="1350"/>
                  </a:cubicBezTo>
                  <a:cubicBezTo>
                    <a:pt x="1346" y="1266"/>
                    <a:pt x="1346" y="1266"/>
                    <a:pt x="1346" y="1266"/>
                  </a:cubicBezTo>
                  <a:cubicBezTo>
                    <a:pt x="1523" y="1289"/>
                    <a:pt x="1523" y="1289"/>
                    <a:pt x="1523" y="1289"/>
                  </a:cubicBezTo>
                  <a:cubicBezTo>
                    <a:pt x="1556" y="1294"/>
                    <a:pt x="1588" y="1275"/>
                    <a:pt x="1601" y="1245"/>
                  </a:cubicBezTo>
                  <a:cubicBezTo>
                    <a:pt x="1662" y="1099"/>
                    <a:pt x="1662" y="1099"/>
                    <a:pt x="1662" y="1099"/>
                  </a:cubicBezTo>
                  <a:cubicBezTo>
                    <a:pt x="1675" y="1069"/>
                    <a:pt x="1666" y="1033"/>
                    <a:pt x="1640" y="1012"/>
                  </a:cubicBezTo>
                  <a:cubicBezTo>
                    <a:pt x="1499" y="902"/>
                    <a:pt x="1499" y="902"/>
                    <a:pt x="1499" y="902"/>
                  </a:cubicBezTo>
                  <a:cubicBezTo>
                    <a:pt x="1500" y="782"/>
                    <a:pt x="1500" y="782"/>
                    <a:pt x="1500" y="782"/>
                  </a:cubicBezTo>
                  <a:cubicBezTo>
                    <a:pt x="1642" y="673"/>
                    <a:pt x="1642" y="673"/>
                    <a:pt x="1642" y="673"/>
                  </a:cubicBezTo>
                  <a:cubicBezTo>
                    <a:pt x="1668" y="653"/>
                    <a:pt x="1678" y="617"/>
                    <a:pt x="1665" y="587"/>
                  </a:cubicBezTo>
                  <a:cubicBezTo>
                    <a:pt x="1605" y="440"/>
                    <a:pt x="1605" y="440"/>
                    <a:pt x="1605" y="440"/>
                  </a:cubicBezTo>
                  <a:cubicBezTo>
                    <a:pt x="1593" y="410"/>
                    <a:pt x="1561" y="391"/>
                    <a:pt x="1528" y="395"/>
                  </a:cubicBezTo>
                  <a:cubicBezTo>
                    <a:pt x="1351" y="417"/>
                    <a:pt x="1351" y="417"/>
                    <a:pt x="1351" y="417"/>
                  </a:cubicBezTo>
                  <a:cubicBezTo>
                    <a:pt x="1266" y="331"/>
                    <a:pt x="1266" y="331"/>
                    <a:pt x="1266" y="331"/>
                  </a:cubicBezTo>
                  <a:cubicBezTo>
                    <a:pt x="1290" y="154"/>
                    <a:pt x="1290" y="154"/>
                    <a:pt x="1290" y="154"/>
                  </a:cubicBezTo>
                  <a:cubicBezTo>
                    <a:pt x="1294" y="122"/>
                    <a:pt x="1276" y="89"/>
                    <a:pt x="1246" y="76"/>
                  </a:cubicBezTo>
                  <a:cubicBezTo>
                    <a:pt x="1099" y="15"/>
                    <a:pt x="1099" y="15"/>
                    <a:pt x="1099" y="15"/>
                  </a:cubicBezTo>
                  <a:cubicBezTo>
                    <a:pt x="1069" y="2"/>
                    <a:pt x="1033" y="12"/>
                    <a:pt x="1013" y="37"/>
                  </a:cubicBezTo>
                  <a:cubicBezTo>
                    <a:pt x="903" y="178"/>
                    <a:pt x="903" y="178"/>
                    <a:pt x="903" y="178"/>
                  </a:cubicBezTo>
                  <a:cubicBezTo>
                    <a:pt x="778" y="178"/>
                    <a:pt x="778" y="178"/>
                    <a:pt x="778" y="178"/>
                  </a:cubicBezTo>
                  <a:cubicBezTo>
                    <a:pt x="674" y="37"/>
                    <a:pt x="674" y="37"/>
                    <a:pt x="674" y="37"/>
                  </a:cubicBezTo>
                  <a:cubicBezTo>
                    <a:pt x="655" y="10"/>
                    <a:pt x="618" y="0"/>
                    <a:pt x="588" y="12"/>
                  </a:cubicBezTo>
                  <a:close/>
                  <a:moveTo>
                    <a:pt x="773" y="278"/>
                  </a:moveTo>
                  <a:cubicBezTo>
                    <a:pt x="907" y="278"/>
                    <a:pt x="907" y="278"/>
                    <a:pt x="907" y="278"/>
                  </a:cubicBezTo>
                  <a:cubicBezTo>
                    <a:pt x="933" y="279"/>
                    <a:pt x="961" y="267"/>
                    <a:pt x="977" y="246"/>
                  </a:cubicBezTo>
                  <a:cubicBezTo>
                    <a:pt x="1079" y="115"/>
                    <a:pt x="1079" y="115"/>
                    <a:pt x="1079" y="115"/>
                  </a:cubicBezTo>
                  <a:cubicBezTo>
                    <a:pt x="1188" y="161"/>
                    <a:pt x="1188" y="161"/>
                    <a:pt x="1188" y="161"/>
                  </a:cubicBezTo>
                  <a:cubicBezTo>
                    <a:pt x="1166" y="326"/>
                    <a:pt x="1166" y="326"/>
                    <a:pt x="1166" y="326"/>
                  </a:cubicBezTo>
                  <a:cubicBezTo>
                    <a:pt x="1163" y="352"/>
                    <a:pt x="1173" y="381"/>
                    <a:pt x="1192" y="398"/>
                  </a:cubicBezTo>
                  <a:cubicBezTo>
                    <a:pt x="1283" y="490"/>
                    <a:pt x="1283" y="490"/>
                    <a:pt x="1283" y="490"/>
                  </a:cubicBezTo>
                  <a:cubicBezTo>
                    <a:pt x="1301" y="509"/>
                    <a:pt x="1329" y="520"/>
                    <a:pt x="1355" y="517"/>
                  </a:cubicBezTo>
                  <a:cubicBezTo>
                    <a:pt x="1520" y="497"/>
                    <a:pt x="1520" y="497"/>
                    <a:pt x="1520" y="497"/>
                  </a:cubicBezTo>
                  <a:cubicBezTo>
                    <a:pt x="1565" y="606"/>
                    <a:pt x="1565" y="606"/>
                    <a:pt x="1565" y="606"/>
                  </a:cubicBezTo>
                  <a:cubicBezTo>
                    <a:pt x="1433" y="707"/>
                    <a:pt x="1433" y="707"/>
                    <a:pt x="1433" y="707"/>
                  </a:cubicBezTo>
                  <a:cubicBezTo>
                    <a:pt x="1412" y="723"/>
                    <a:pt x="1399" y="751"/>
                    <a:pt x="1400" y="777"/>
                  </a:cubicBezTo>
                  <a:cubicBezTo>
                    <a:pt x="1399" y="906"/>
                    <a:pt x="1399" y="906"/>
                    <a:pt x="1399" y="906"/>
                  </a:cubicBezTo>
                  <a:cubicBezTo>
                    <a:pt x="1398" y="932"/>
                    <a:pt x="1411" y="960"/>
                    <a:pt x="1431" y="976"/>
                  </a:cubicBezTo>
                  <a:cubicBezTo>
                    <a:pt x="1562" y="1079"/>
                    <a:pt x="1562" y="1079"/>
                    <a:pt x="1562" y="1079"/>
                  </a:cubicBezTo>
                  <a:cubicBezTo>
                    <a:pt x="1517" y="1187"/>
                    <a:pt x="1517" y="1187"/>
                    <a:pt x="1517" y="1187"/>
                  </a:cubicBezTo>
                  <a:cubicBezTo>
                    <a:pt x="1351" y="1166"/>
                    <a:pt x="1351" y="1166"/>
                    <a:pt x="1351" y="1166"/>
                  </a:cubicBezTo>
                  <a:cubicBezTo>
                    <a:pt x="1326" y="1162"/>
                    <a:pt x="1297" y="1172"/>
                    <a:pt x="1279" y="1192"/>
                  </a:cubicBezTo>
                  <a:cubicBezTo>
                    <a:pt x="1187" y="1282"/>
                    <a:pt x="1187" y="1282"/>
                    <a:pt x="1187" y="1282"/>
                  </a:cubicBezTo>
                  <a:cubicBezTo>
                    <a:pt x="1168" y="1300"/>
                    <a:pt x="1157" y="1329"/>
                    <a:pt x="1160" y="1354"/>
                  </a:cubicBezTo>
                  <a:cubicBezTo>
                    <a:pt x="1180" y="1520"/>
                    <a:pt x="1180" y="1520"/>
                    <a:pt x="1180" y="1520"/>
                  </a:cubicBezTo>
                  <a:cubicBezTo>
                    <a:pt x="1071" y="1564"/>
                    <a:pt x="1071" y="1564"/>
                    <a:pt x="1071" y="1564"/>
                  </a:cubicBezTo>
                  <a:cubicBezTo>
                    <a:pt x="970" y="1432"/>
                    <a:pt x="970" y="1432"/>
                    <a:pt x="970" y="1432"/>
                  </a:cubicBezTo>
                  <a:cubicBezTo>
                    <a:pt x="955" y="1412"/>
                    <a:pt x="928" y="1399"/>
                    <a:pt x="903" y="1399"/>
                  </a:cubicBezTo>
                  <a:cubicBezTo>
                    <a:pt x="902" y="1399"/>
                    <a:pt x="901" y="1399"/>
                    <a:pt x="900" y="1399"/>
                  </a:cubicBezTo>
                  <a:cubicBezTo>
                    <a:pt x="766" y="1398"/>
                    <a:pt x="766" y="1398"/>
                    <a:pt x="766" y="1398"/>
                  </a:cubicBezTo>
                  <a:cubicBezTo>
                    <a:pt x="740" y="1397"/>
                    <a:pt x="712" y="1410"/>
                    <a:pt x="696" y="1431"/>
                  </a:cubicBezTo>
                  <a:cubicBezTo>
                    <a:pt x="598" y="1561"/>
                    <a:pt x="598" y="1561"/>
                    <a:pt x="598" y="1561"/>
                  </a:cubicBezTo>
                  <a:cubicBezTo>
                    <a:pt x="491" y="1516"/>
                    <a:pt x="491" y="1516"/>
                    <a:pt x="491" y="1516"/>
                  </a:cubicBezTo>
                  <a:cubicBezTo>
                    <a:pt x="515" y="1355"/>
                    <a:pt x="515" y="1355"/>
                    <a:pt x="515" y="1355"/>
                  </a:cubicBezTo>
                  <a:cubicBezTo>
                    <a:pt x="520" y="1329"/>
                    <a:pt x="509" y="1300"/>
                    <a:pt x="490" y="1282"/>
                  </a:cubicBezTo>
                  <a:cubicBezTo>
                    <a:pt x="392" y="1182"/>
                    <a:pt x="392" y="1182"/>
                    <a:pt x="392" y="1182"/>
                  </a:cubicBezTo>
                  <a:cubicBezTo>
                    <a:pt x="374" y="1163"/>
                    <a:pt x="345" y="1152"/>
                    <a:pt x="319" y="1156"/>
                  </a:cubicBezTo>
                  <a:cubicBezTo>
                    <a:pt x="157" y="1179"/>
                    <a:pt x="157" y="1179"/>
                    <a:pt x="157" y="1179"/>
                  </a:cubicBezTo>
                  <a:cubicBezTo>
                    <a:pt x="113" y="1071"/>
                    <a:pt x="113" y="1071"/>
                    <a:pt x="113" y="1071"/>
                  </a:cubicBezTo>
                  <a:cubicBezTo>
                    <a:pt x="245" y="975"/>
                    <a:pt x="245" y="975"/>
                    <a:pt x="245" y="975"/>
                  </a:cubicBezTo>
                  <a:cubicBezTo>
                    <a:pt x="266" y="959"/>
                    <a:pt x="280" y="931"/>
                    <a:pt x="279" y="905"/>
                  </a:cubicBezTo>
                  <a:cubicBezTo>
                    <a:pt x="280" y="765"/>
                    <a:pt x="280" y="765"/>
                    <a:pt x="280" y="765"/>
                  </a:cubicBezTo>
                  <a:cubicBezTo>
                    <a:pt x="281" y="739"/>
                    <a:pt x="268" y="711"/>
                    <a:pt x="247" y="695"/>
                  </a:cubicBezTo>
                  <a:cubicBezTo>
                    <a:pt x="116" y="597"/>
                    <a:pt x="116" y="597"/>
                    <a:pt x="116" y="597"/>
                  </a:cubicBezTo>
                  <a:cubicBezTo>
                    <a:pt x="161" y="490"/>
                    <a:pt x="161" y="490"/>
                    <a:pt x="161" y="490"/>
                  </a:cubicBezTo>
                  <a:cubicBezTo>
                    <a:pt x="322" y="515"/>
                    <a:pt x="322" y="515"/>
                    <a:pt x="322" y="515"/>
                  </a:cubicBezTo>
                  <a:cubicBezTo>
                    <a:pt x="348" y="519"/>
                    <a:pt x="378" y="509"/>
                    <a:pt x="396" y="489"/>
                  </a:cubicBezTo>
                  <a:cubicBezTo>
                    <a:pt x="495" y="391"/>
                    <a:pt x="495" y="391"/>
                    <a:pt x="495" y="391"/>
                  </a:cubicBezTo>
                  <a:cubicBezTo>
                    <a:pt x="515" y="373"/>
                    <a:pt x="525" y="344"/>
                    <a:pt x="521" y="318"/>
                  </a:cubicBezTo>
                  <a:cubicBezTo>
                    <a:pt x="498" y="156"/>
                    <a:pt x="498" y="156"/>
                    <a:pt x="498" y="156"/>
                  </a:cubicBezTo>
                  <a:cubicBezTo>
                    <a:pt x="606" y="113"/>
                    <a:pt x="606" y="113"/>
                    <a:pt x="606" y="113"/>
                  </a:cubicBezTo>
                  <a:cubicBezTo>
                    <a:pt x="702" y="244"/>
                    <a:pt x="702" y="244"/>
                    <a:pt x="702" y="244"/>
                  </a:cubicBezTo>
                  <a:cubicBezTo>
                    <a:pt x="718" y="266"/>
                    <a:pt x="746" y="279"/>
                    <a:pt x="773" y="27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50" name="Freeform 274">
              <a:extLst>
                <a:ext uri="{FF2B5EF4-FFF2-40B4-BE49-F238E27FC236}">
                  <a16:creationId xmlns:a16="http://schemas.microsoft.com/office/drawing/2014/main" id="{5A5017F4-E30A-9472-0048-B3F794407E85}"/>
                </a:ext>
              </a:extLst>
            </p:cNvPr>
            <p:cNvSpPr>
              <a:spLocks noEditPoints="1"/>
            </p:cNvSpPr>
            <p:nvPr/>
          </p:nvSpPr>
          <p:spPr bwMode="auto">
            <a:xfrm>
              <a:off x="3091" y="1668"/>
              <a:ext cx="1207" cy="1209"/>
            </a:xfrm>
            <a:custGeom>
              <a:avLst/>
              <a:gdLst>
                <a:gd name="T0" fmla="*/ 0 w 862"/>
                <a:gd name="T1" fmla="*/ 431 h 863"/>
                <a:gd name="T2" fmla="*/ 431 w 862"/>
                <a:gd name="T3" fmla="*/ 863 h 863"/>
                <a:gd name="T4" fmla="*/ 862 w 862"/>
                <a:gd name="T5" fmla="*/ 431 h 863"/>
                <a:gd name="T6" fmla="*/ 431 w 862"/>
                <a:gd name="T7" fmla="*/ 0 h 863"/>
                <a:gd name="T8" fmla="*/ 0 w 862"/>
                <a:gd name="T9" fmla="*/ 431 h 863"/>
                <a:gd name="T10" fmla="*/ 431 w 862"/>
                <a:gd name="T11" fmla="*/ 100 h 863"/>
                <a:gd name="T12" fmla="*/ 762 w 862"/>
                <a:gd name="T13" fmla="*/ 431 h 863"/>
                <a:gd name="T14" fmla="*/ 431 w 862"/>
                <a:gd name="T15" fmla="*/ 763 h 863"/>
                <a:gd name="T16" fmla="*/ 100 w 862"/>
                <a:gd name="T17" fmla="*/ 431 h 863"/>
                <a:gd name="T18" fmla="*/ 431 w 862"/>
                <a:gd name="T19" fmla="*/ 100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2" h="863">
                  <a:moveTo>
                    <a:pt x="0" y="431"/>
                  </a:moveTo>
                  <a:cubicBezTo>
                    <a:pt x="0" y="669"/>
                    <a:pt x="193" y="863"/>
                    <a:pt x="431" y="863"/>
                  </a:cubicBezTo>
                  <a:cubicBezTo>
                    <a:pt x="669" y="863"/>
                    <a:pt x="862" y="669"/>
                    <a:pt x="862" y="431"/>
                  </a:cubicBezTo>
                  <a:cubicBezTo>
                    <a:pt x="862" y="194"/>
                    <a:pt x="669" y="0"/>
                    <a:pt x="431" y="0"/>
                  </a:cubicBezTo>
                  <a:cubicBezTo>
                    <a:pt x="193" y="0"/>
                    <a:pt x="0" y="194"/>
                    <a:pt x="0" y="431"/>
                  </a:cubicBezTo>
                  <a:close/>
                  <a:moveTo>
                    <a:pt x="431" y="100"/>
                  </a:moveTo>
                  <a:cubicBezTo>
                    <a:pt x="614" y="100"/>
                    <a:pt x="762" y="249"/>
                    <a:pt x="762" y="431"/>
                  </a:cubicBezTo>
                  <a:cubicBezTo>
                    <a:pt x="762" y="614"/>
                    <a:pt x="614" y="763"/>
                    <a:pt x="431" y="763"/>
                  </a:cubicBezTo>
                  <a:cubicBezTo>
                    <a:pt x="248" y="763"/>
                    <a:pt x="100" y="614"/>
                    <a:pt x="100" y="431"/>
                  </a:cubicBezTo>
                  <a:cubicBezTo>
                    <a:pt x="100" y="249"/>
                    <a:pt x="248" y="100"/>
                    <a:pt x="431"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505" name="Rectangle 504">
            <a:extLst>
              <a:ext uri="{FF2B5EF4-FFF2-40B4-BE49-F238E27FC236}">
                <a16:creationId xmlns:a16="http://schemas.microsoft.com/office/drawing/2014/main" id="{4934D65F-560F-B3DB-E246-5FC9D5011A42}"/>
              </a:ext>
            </a:extLst>
          </p:cNvPr>
          <p:cNvSpPr/>
          <p:nvPr/>
        </p:nvSpPr>
        <p:spPr>
          <a:xfrm>
            <a:off x="6251575" y="3621088"/>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Asset Lifecycle Management</a:t>
            </a:r>
          </a:p>
        </p:txBody>
      </p:sp>
      <p:grpSp>
        <p:nvGrpSpPr>
          <p:cNvPr id="453" name="Group 277">
            <a:extLst>
              <a:ext uri="{FF2B5EF4-FFF2-40B4-BE49-F238E27FC236}">
                <a16:creationId xmlns:a16="http://schemas.microsoft.com/office/drawing/2014/main" id="{BB0DAF2E-4EA3-300C-F2D2-E10CDE070C8E}"/>
              </a:ext>
            </a:extLst>
          </p:cNvPr>
          <p:cNvGrpSpPr>
            <a:grpSpLocks noChangeAspect="1"/>
          </p:cNvGrpSpPr>
          <p:nvPr/>
        </p:nvGrpSpPr>
        <p:grpSpPr bwMode="auto">
          <a:xfrm>
            <a:off x="7408408" y="3314058"/>
            <a:ext cx="241074" cy="195263"/>
            <a:chOff x="1172" y="0"/>
            <a:chExt cx="5336" cy="4322"/>
          </a:xfrm>
          <a:solidFill>
            <a:srgbClr val="000000"/>
          </a:solidFill>
        </p:grpSpPr>
        <p:sp>
          <p:nvSpPr>
            <p:cNvPr id="455" name="Freeform 278">
              <a:extLst>
                <a:ext uri="{FF2B5EF4-FFF2-40B4-BE49-F238E27FC236}">
                  <a16:creationId xmlns:a16="http://schemas.microsoft.com/office/drawing/2014/main" id="{B89BE920-F399-52F6-C0C4-2199B1B1D458}"/>
                </a:ext>
              </a:extLst>
            </p:cNvPr>
            <p:cNvSpPr>
              <a:spLocks/>
            </p:cNvSpPr>
            <p:nvPr/>
          </p:nvSpPr>
          <p:spPr bwMode="auto">
            <a:xfrm>
              <a:off x="1172" y="0"/>
              <a:ext cx="3818" cy="4322"/>
            </a:xfrm>
            <a:custGeom>
              <a:avLst/>
              <a:gdLst>
                <a:gd name="T0" fmla="*/ 1773 w 1823"/>
                <a:gd name="T1" fmla="*/ 1962 h 2062"/>
                <a:gd name="T2" fmla="*/ 376 w 1823"/>
                <a:gd name="T3" fmla="*/ 1962 h 2062"/>
                <a:gd name="T4" fmla="*/ 376 w 1823"/>
                <a:gd name="T5" fmla="*/ 176 h 2062"/>
                <a:gd name="T6" fmla="*/ 562 w 1823"/>
                <a:gd name="T7" fmla="*/ 362 h 2062"/>
                <a:gd name="T8" fmla="*/ 597 w 1823"/>
                <a:gd name="T9" fmla="*/ 377 h 2062"/>
                <a:gd name="T10" fmla="*/ 633 w 1823"/>
                <a:gd name="T11" fmla="*/ 362 h 2062"/>
                <a:gd name="T12" fmla="*/ 633 w 1823"/>
                <a:gd name="T13" fmla="*/ 291 h 2062"/>
                <a:gd name="T14" fmla="*/ 356 w 1823"/>
                <a:gd name="T15" fmla="*/ 15 h 2062"/>
                <a:gd name="T16" fmla="*/ 321 w 1823"/>
                <a:gd name="T17" fmla="*/ 0 h 2062"/>
                <a:gd name="T18" fmla="*/ 286 w 1823"/>
                <a:gd name="T19" fmla="*/ 15 h 2062"/>
                <a:gd name="T20" fmla="*/ 20 w 1823"/>
                <a:gd name="T21" fmla="*/ 281 h 2062"/>
                <a:gd name="T22" fmla="*/ 20 w 1823"/>
                <a:gd name="T23" fmla="*/ 352 h 2062"/>
                <a:gd name="T24" fmla="*/ 90 w 1823"/>
                <a:gd name="T25" fmla="*/ 352 h 2062"/>
                <a:gd name="T26" fmla="*/ 276 w 1823"/>
                <a:gd name="T27" fmla="*/ 166 h 2062"/>
                <a:gd name="T28" fmla="*/ 276 w 1823"/>
                <a:gd name="T29" fmla="*/ 2012 h 2062"/>
                <a:gd name="T30" fmla="*/ 326 w 1823"/>
                <a:gd name="T31" fmla="*/ 2062 h 2062"/>
                <a:gd name="T32" fmla="*/ 1773 w 1823"/>
                <a:gd name="T33" fmla="*/ 2062 h 2062"/>
                <a:gd name="T34" fmla="*/ 1823 w 1823"/>
                <a:gd name="T35" fmla="*/ 2012 h 2062"/>
                <a:gd name="T36" fmla="*/ 1773 w 1823"/>
                <a:gd name="T37" fmla="*/ 1962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3" h="2062">
                  <a:moveTo>
                    <a:pt x="1773" y="1962"/>
                  </a:moveTo>
                  <a:cubicBezTo>
                    <a:pt x="376" y="1962"/>
                    <a:pt x="376" y="1962"/>
                    <a:pt x="376" y="1962"/>
                  </a:cubicBezTo>
                  <a:cubicBezTo>
                    <a:pt x="376" y="176"/>
                    <a:pt x="376" y="176"/>
                    <a:pt x="376" y="176"/>
                  </a:cubicBezTo>
                  <a:cubicBezTo>
                    <a:pt x="562" y="362"/>
                    <a:pt x="562" y="362"/>
                    <a:pt x="562" y="362"/>
                  </a:cubicBezTo>
                  <a:cubicBezTo>
                    <a:pt x="572" y="372"/>
                    <a:pt x="584" y="377"/>
                    <a:pt x="597" y="377"/>
                  </a:cubicBezTo>
                  <a:cubicBezTo>
                    <a:pt x="610" y="377"/>
                    <a:pt x="623" y="372"/>
                    <a:pt x="633" y="362"/>
                  </a:cubicBezTo>
                  <a:cubicBezTo>
                    <a:pt x="652" y="343"/>
                    <a:pt x="652" y="311"/>
                    <a:pt x="633" y="291"/>
                  </a:cubicBezTo>
                  <a:cubicBezTo>
                    <a:pt x="356" y="15"/>
                    <a:pt x="356" y="15"/>
                    <a:pt x="356" y="15"/>
                  </a:cubicBezTo>
                  <a:cubicBezTo>
                    <a:pt x="347" y="6"/>
                    <a:pt x="334" y="0"/>
                    <a:pt x="321" y="0"/>
                  </a:cubicBezTo>
                  <a:cubicBezTo>
                    <a:pt x="308" y="0"/>
                    <a:pt x="295" y="6"/>
                    <a:pt x="286" y="15"/>
                  </a:cubicBezTo>
                  <a:cubicBezTo>
                    <a:pt x="20" y="281"/>
                    <a:pt x="20" y="281"/>
                    <a:pt x="20" y="281"/>
                  </a:cubicBezTo>
                  <a:cubicBezTo>
                    <a:pt x="0" y="301"/>
                    <a:pt x="0" y="332"/>
                    <a:pt x="20" y="352"/>
                  </a:cubicBezTo>
                  <a:cubicBezTo>
                    <a:pt x="39" y="371"/>
                    <a:pt x="71" y="371"/>
                    <a:pt x="90" y="352"/>
                  </a:cubicBezTo>
                  <a:cubicBezTo>
                    <a:pt x="276" y="166"/>
                    <a:pt x="276" y="166"/>
                    <a:pt x="276" y="166"/>
                  </a:cubicBezTo>
                  <a:cubicBezTo>
                    <a:pt x="276" y="2012"/>
                    <a:pt x="276" y="2012"/>
                    <a:pt x="276" y="2012"/>
                  </a:cubicBezTo>
                  <a:cubicBezTo>
                    <a:pt x="276" y="2039"/>
                    <a:pt x="299" y="2062"/>
                    <a:pt x="326" y="2062"/>
                  </a:cubicBezTo>
                  <a:cubicBezTo>
                    <a:pt x="1773" y="2062"/>
                    <a:pt x="1773" y="2062"/>
                    <a:pt x="1773" y="2062"/>
                  </a:cubicBezTo>
                  <a:cubicBezTo>
                    <a:pt x="1801" y="2062"/>
                    <a:pt x="1823" y="2039"/>
                    <a:pt x="1823" y="2012"/>
                  </a:cubicBezTo>
                  <a:cubicBezTo>
                    <a:pt x="1823" y="1984"/>
                    <a:pt x="1801" y="1962"/>
                    <a:pt x="1773" y="196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56" name="Freeform 279">
              <a:extLst>
                <a:ext uri="{FF2B5EF4-FFF2-40B4-BE49-F238E27FC236}">
                  <a16:creationId xmlns:a16="http://schemas.microsoft.com/office/drawing/2014/main" id="{BE7331ED-6406-FC11-2E88-CF81FB3F1FCB}"/>
                </a:ext>
              </a:extLst>
            </p:cNvPr>
            <p:cNvSpPr>
              <a:spLocks/>
            </p:cNvSpPr>
            <p:nvPr/>
          </p:nvSpPr>
          <p:spPr bwMode="auto">
            <a:xfrm>
              <a:off x="2690" y="0"/>
              <a:ext cx="3818" cy="4322"/>
            </a:xfrm>
            <a:custGeom>
              <a:avLst/>
              <a:gdLst>
                <a:gd name="T0" fmla="*/ 1803 w 1823"/>
                <a:gd name="T1" fmla="*/ 1710 h 2062"/>
                <a:gd name="T2" fmla="*/ 1733 w 1823"/>
                <a:gd name="T3" fmla="*/ 1710 h 2062"/>
                <a:gd name="T4" fmla="*/ 1547 w 1823"/>
                <a:gd name="T5" fmla="*/ 1896 h 2062"/>
                <a:gd name="T6" fmla="*/ 1547 w 1823"/>
                <a:gd name="T7" fmla="*/ 50 h 2062"/>
                <a:gd name="T8" fmla="*/ 1497 w 1823"/>
                <a:gd name="T9" fmla="*/ 0 h 2062"/>
                <a:gd name="T10" fmla="*/ 50 w 1823"/>
                <a:gd name="T11" fmla="*/ 0 h 2062"/>
                <a:gd name="T12" fmla="*/ 0 w 1823"/>
                <a:gd name="T13" fmla="*/ 50 h 2062"/>
                <a:gd name="T14" fmla="*/ 50 w 1823"/>
                <a:gd name="T15" fmla="*/ 100 h 2062"/>
                <a:gd name="T16" fmla="*/ 1447 w 1823"/>
                <a:gd name="T17" fmla="*/ 100 h 2062"/>
                <a:gd name="T18" fmla="*/ 1447 w 1823"/>
                <a:gd name="T19" fmla="*/ 1886 h 2062"/>
                <a:gd name="T20" fmla="*/ 1261 w 1823"/>
                <a:gd name="T21" fmla="*/ 1700 h 2062"/>
                <a:gd name="T22" fmla="*/ 1190 w 1823"/>
                <a:gd name="T23" fmla="*/ 1700 h 2062"/>
                <a:gd name="T24" fmla="*/ 1190 w 1823"/>
                <a:gd name="T25" fmla="*/ 1771 h 2062"/>
                <a:gd name="T26" fmla="*/ 1467 w 1823"/>
                <a:gd name="T27" fmla="*/ 2047 h 2062"/>
                <a:gd name="T28" fmla="*/ 1502 w 1823"/>
                <a:gd name="T29" fmla="*/ 2062 h 2062"/>
                <a:gd name="T30" fmla="*/ 1537 w 1823"/>
                <a:gd name="T31" fmla="*/ 2047 h 2062"/>
                <a:gd name="T32" fmla="*/ 1803 w 1823"/>
                <a:gd name="T33" fmla="*/ 1781 h 2062"/>
                <a:gd name="T34" fmla="*/ 1803 w 1823"/>
                <a:gd name="T35" fmla="*/ 1710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3" h="2062">
                  <a:moveTo>
                    <a:pt x="1803" y="1710"/>
                  </a:moveTo>
                  <a:cubicBezTo>
                    <a:pt x="1784" y="1691"/>
                    <a:pt x="1752" y="1691"/>
                    <a:pt x="1733" y="1710"/>
                  </a:cubicBezTo>
                  <a:cubicBezTo>
                    <a:pt x="1547" y="1896"/>
                    <a:pt x="1547" y="1896"/>
                    <a:pt x="1547" y="1896"/>
                  </a:cubicBezTo>
                  <a:cubicBezTo>
                    <a:pt x="1547" y="50"/>
                    <a:pt x="1547" y="50"/>
                    <a:pt x="1547" y="50"/>
                  </a:cubicBezTo>
                  <a:cubicBezTo>
                    <a:pt x="1547" y="23"/>
                    <a:pt x="1524" y="0"/>
                    <a:pt x="1497" y="0"/>
                  </a:cubicBezTo>
                  <a:cubicBezTo>
                    <a:pt x="50" y="0"/>
                    <a:pt x="50" y="0"/>
                    <a:pt x="50" y="0"/>
                  </a:cubicBezTo>
                  <a:cubicBezTo>
                    <a:pt x="22" y="0"/>
                    <a:pt x="0" y="23"/>
                    <a:pt x="0" y="50"/>
                  </a:cubicBezTo>
                  <a:cubicBezTo>
                    <a:pt x="0" y="78"/>
                    <a:pt x="22" y="100"/>
                    <a:pt x="50" y="100"/>
                  </a:cubicBezTo>
                  <a:cubicBezTo>
                    <a:pt x="1447" y="100"/>
                    <a:pt x="1447" y="100"/>
                    <a:pt x="1447" y="100"/>
                  </a:cubicBezTo>
                  <a:cubicBezTo>
                    <a:pt x="1447" y="1886"/>
                    <a:pt x="1447" y="1886"/>
                    <a:pt x="1447" y="1886"/>
                  </a:cubicBezTo>
                  <a:cubicBezTo>
                    <a:pt x="1261" y="1700"/>
                    <a:pt x="1261" y="1700"/>
                    <a:pt x="1261" y="1700"/>
                  </a:cubicBezTo>
                  <a:cubicBezTo>
                    <a:pt x="1242" y="1680"/>
                    <a:pt x="1210" y="1680"/>
                    <a:pt x="1190" y="1700"/>
                  </a:cubicBezTo>
                  <a:cubicBezTo>
                    <a:pt x="1171" y="1719"/>
                    <a:pt x="1171" y="1751"/>
                    <a:pt x="1190" y="1771"/>
                  </a:cubicBezTo>
                  <a:cubicBezTo>
                    <a:pt x="1467" y="2047"/>
                    <a:pt x="1467" y="2047"/>
                    <a:pt x="1467" y="2047"/>
                  </a:cubicBezTo>
                  <a:cubicBezTo>
                    <a:pt x="1476" y="2056"/>
                    <a:pt x="1489" y="2062"/>
                    <a:pt x="1502" y="2062"/>
                  </a:cubicBezTo>
                  <a:cubicBezTo>
                    <a:pt x="1515" y="2062"/>
                    <a:pt x="1528" y="2056"/>
                    <a:pt x="1537" y="2047"/>
                  </a:cubicBezTo>
                  <a:cubicBezTo>
                    <a:pt x="1803" y="1781"/>
                    <a:pt x="1803" y="1781"/>
                    <a:pt x="1803" y="1781"/>
                  </a:cubicBezTo>
                  <a:cubicBezTo>
                    <a:pt x="1823" y="1761"/>
                    <a:pt x="1823" y="1730"/>
                    <a:pt x="1803" y="171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512" name="Rectangle 511">
            <a:extLst>
              <a:ext uri="{FF2B5EF4-FFF2-40B4-BE49-F238E27FC236}">
                <a16:creationId xmlns:a16="http://schemas.microsoft.com/office/drawing/2014/main" id="{43EDD4FC-ECAD-4928-1FBA-8A9CC16C8531}"/>
              </a:ext>
            </a:extLst>
          </p:cNvPr>
          <p:cNvSpPr/>
          <p:nvPr/>
        </p:nvSpPr>
        <p:spPr>
          <a:xfrm>
            <a:off x="7086600" y="3621088"/>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Instant</a:t>
            </a:r>
            <a:br>
              <a:rPr lang="en-US" sz="825" dirty="0">
                <a:solidFill>
                  <a:srgbClr val="000000"/>
                </a:solidFill>
                <a:latin typeface="Arial"/>
                <a:ea typeface="+mn-ea"/>
              </a:rPr>
            </a:br>
            <a:r>
              <a:rPr lang="en-US" sz="825" dirty="0">
                <a:solidFill>
                  <a:srgbClr val="000000"/>
                </a:solidFill>
                <a:latin typeface="Arial"/>
                <a:ea typeface="+mn-ea"/>
              </a:rPr>
              <a:t>Pivot</a:t>
            </a:r>
          </a:p>
        </p:txBody>
      </p:sp>
      <p:grpSp>
        <p:nvGrpSpPr>
          <p:cNvPr id="458" name="Group 282">
            <a:extLst>
              <a:ext uri="{FF2B5EF4-FFF2-40B4-BE49-F238E27FC236}">
                <a16:creationId xmlns:a16="http://schemas.microsoft.com/office/drawing/2014/main" id="{ED033352-A852-22AD-90C7-36E11596F452}"/>
              </a:ext>
            </a:extLst>
          </p:cNvPr>
          <p:cNvGrpSpPr>
            <a:grpSpLocks noChangeAspect="1"/>
          </p:cNvGrpSpPr>
          <p:nvPr/>
        </p:nvGrpSpPr>
        <p:grpSpPr bwMode="auto">
          <a:xfrm>
            <a:off x="8233120" y="3241964"/>
            <a:ext cx="351614" cy="345613"/>
            <a:chOff x="1643" y="1"/>
            <a:chExt cx="4394" cy="4319"/>
          </a:xfrm>
          <a:solidFill>
            <a:srgbClr val="000000"/>
          </a:solidFill>
        </p:grpSpPr>
        <p:sp>
          <p:nvSpPr>
            <p:cNvPr id="460" name="Freeform 283">
              <a:extLst>
                <a:ext uri="{FF2B5EF4-FFF2-40B4-BE49-F238E27FC236}">
                  <a16:creationId xmlns:a16="http://schemas.microsoft.com/office/drawing/2014/main" id="{64F346CE-0FC3-D107-283D-3F4B8683C099}"/>
                </a:ext>
              </a:extLst>
            </p:cNvPr>
            <p:cNvSpPr>
              <a:spLocks noEditPoints="1"/>
            </p:cNvSpPr>
            <p:nvPr/>
          </p:nvSpPr>
          <p:spPr bwMode="auto">
            <a:xfrm>
              <a:off x="1643" y="1"/>
              <a:ext cx="1815" cy="1816"/>
            </a:xfrm>
            <a:custGeom>
              <a:avLst/>
              <a:gdLst>
                <a:gd name="T0" fmla="*/ 50 w 1343"/>
                <a:gd name="T1" fmla="*/ 0 h 1343"/>
                <a:gd name="T2" fmla="*/ 0 w 1343"/>
                <a:gd name="T3" fmla="*/ 1293 h 1343"/>
                <a:gd name="T4" fmla="*/ 1293 w 1343"/>
                <a:gd name="T5" fmla="*/ 1343 h 1343"/>
                <a:gd name="T6" fmla="*/ 1343 w 1343"/>
                <a:gd name="T7" fmla="*/ 50 h 1343"/>
                <a:gd name="T8" fmla="*/ 363 w 1343"/>
                <a:gd name="T9" fmla="*/ 599 h 1343"/>
                <a:gd name="T10" fmla="*/ 515 w 1343"/>
                <a:gd name="T11" fmla="*/ 738 h 1343"/>
                <a:gd name="T12" fmla="*/ 363 w 1343"/>
                <a:gd name="T13" fmla="*/ 599 h 1343"/>
                <a:gd name="T14" fmla="*/ 515 w 1343"/>
                <a:gd name="T15" fmla="*/ 838 h 1343"/>
                <a:gd name="T16" fmla="*/ 363 w 1343"/>
                <a:gd name="T17" fmla="*/ 977 h 1343"/>
                <a:gd name="T18" fmla="*/ 615 w 1343"/>
                <a:gd name="T19" fmla="*/ 838 h 1343"/>
                <a:gd name="T20" fmla="*/ 754 w 1343"/>
                <a:gd name="T21" fmla="*/ 977 h 1343"/>
                <a:gd name="T22" fmla="*/ 615 w 1343"/>
                <a:gd name="T23" fmla="*/ 838 h 1343"/>
                <a:gd name="T24" fmla="*/ 615 w 1343"/>
                <a:gd name="T25" fmla="*/ 599 h 1343"/>
                <a:gd name="T26" fmla="*/ 754 w 1343"/>
                <a:gd name="T27" fmla="*/ 738 h 1343"/>
                <a:gd name="T28" fmla="*/ 854 w 1343"/>
                <a:gd name="T29" fmla="*/ 599 h 1343"/>
                <a:gd name="T30" fmla="*/ 993 w 1343"/>
                <a:gd name="T31" fmla="*/ 738 h 1343"/>
                <a:gd name="T32" fmla="*/ 854 w 1343"/>
                <a:gd name="T33" fmla="*/ 599 h 1343"/>
                <a:gd name="T34" fmla="*/ 854 w 1343"/>
                <a:gd name="T35" fmla="*/ 360 h 1343"/>
                <a:gd name="T36" fmla="*/ 993 w 1343"/>
                <a:gd name="T37" fmla="*/ 499 h 1343"/>
                <a:gd name="T38" fmla="*/ 754 w 1343"/>
                <a:gd name="T39" fmla="*/ 499 h 1343"/>
                <a:gd name="T40" fmla="*/ 615 w 1343"/>
                <a:gd name="T41" fmla="*/ 360 h 1343"/>
                <a:gd name="T42" fmla="*/ 754 w 1343"/>
                <a:gd name="T43" fmla="*/ 499 h 1343"/>
                <a:gd name="T44" fmla="*/ 363 w 1343"/>
                <a:gd name="T45" fmla="*/ 499 h 1343"/>
                <a:gd name="T46" fmla="*/ 515 w 1343"/>
                <a:gd name="T47" fmla="*/ 360 h 1343"/>
                <a:gd name="T48" fmla="*/ 363 w 1343"/>
                <a:gd name="T49" fmla="*/ 1077 h 1343"/>
                <a:gd name="T50" fmla="*/ 515 w 1343"/>
                <a:gd name="T51" fmla="*/ 1243 h 1343"/>
                <a:gd name="T52" fmla="*/ 363 w 1343"/>
                <a:gd name="T53" fmla="*/ 1077 h 1343"/>
                <a:gd name="T54" fmla="*/ 754 w 1343"/>
                <a:gd name="T55" fmla="*/ 1077 h 1343"/>
                <a:gd name="T56" fmla="*/ 615 w 1343"/>
                <a:gd name="T57" fmla="*/ 1243 h 1343"/>
                <a:gd name="T58" fmla="*/ 854 w 1343"/>
                <a:gd name="T59" fmla="*/ 1077 h 1343"/>
                <a:gd name="T60" fmla="*/ 993 w 1343"/>
                <a:gd name="T61" fmla="*/ 1243 h 1343"/>
                <a:gd name="T62" fmla="*/ 854 w 1343"/>
                <a:gd name="T63" fmla="*/ 1077 h 1343"/>
                <a:gd name="T64" fmla="*/ 854 w 1343"/>
                <a:gd name="T65" fmla="*/ 838 h 1343"/>
                <a:gd name="T66" fmla="*/ 993 w 1343"/>
                <a:gd name="T67" fmla="*/ 977 h 1343"/>
                <a:gd name="T68" fmla="*/ 1093 w 1343"/>
                <a:gd name="T69" fmla="*/ 838 h 1343"/>
                <a:gd name="T70" fmla="*/ 1243 w 1343"/>
                <a:gd name="T71" fmla="*/ 977 h 1343"/>
                <a:gd name="T72" fmla="*/ 1093 w 1343"/>
                <a:gd name="T73" fmla="*/ 838 h 1343"/>
                <a:gd name="T74" fmla="*/ 1093 w 1343"/>
                <a:gd name="T75" fmla="*/ 599 h 1343"/>
                <a:gd name="T76" fmla="*/ 1243 w 1343"/>
                <a:gd name="T77" fmla="*/ 738 h 1343"/>
                <a:gd name="T78" fmla="*/ 1093 w 1343"/>
                <a:gd name="T79" fmla="*/ 499 h 1343"/>
                <a:gd name="T80" fmla="*/ 1243 w 1343"/>
                <a:gd name="T81" fmla="*/ 360 h 1343"/>
                <a:gd name="T82" fmla="*/ 1093 w 1343"/>
                <a:gd name="T83" fmla="*/ 499 h 1343"/>
                <a:gd name="T84" fmla="*/ 363 w 1343"/>
                <a:gd name="T85" fmla="*/ 260 h 1343"/>
                <a:gd name="T86" fmla="*/ 1243 w 1343"/>
                <a:gd name="T87" fmla="*/ 100 h 1343"/>
                <a:gd name="T88" fmla="*/ 263 w 1343"/>
                <a:gd name="T89" fmla="*/ 100 h 1343"/>
                <a:gd name="T90" fmla="*/ 100 w 1343"/>
                <a:gd name="T91" fmla="*/ 260 h 1343"/>
                <a:gd name="T92" fmla="*/ 263 w 1343"/>
                <a:gd name="T93" fmla="*/ 100 h 1343"/>
                <a:gd name="T94" fmla="*/ 263 w 1343"/>
                <a:gd name="T95" fmla="*/ 360 h 1343"/>
                <a:gd name="T96" fmla="*/ 100 w 1343"/>
                <a:gd name="T97" fmla="*/ 1243 h 1343"/>
                <a:gd name="T98" fmla="*/ 1093 w 1343"/>
                <a:gd name="T99" fmla="*/ 1243 h 1343"/>
                <a:gd name="T100" fmla="*/ 1243 w 1343"/>
                <a:gd name="T101" fmla="*/ 1077 h 1343"/>
                <a:gd name="T102" fmla="*/ 1093 w 1343"/>
                <a:gd name="T103" fmla="*/ 1243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3" h="1343">
                  <a:moveTo>
                    <a:pt x="1293" y="0"/>
                  </a:moveTo>
                  <a:cubicBezTo>
                    <a:pt x="50" y="0"/>
                    <a:pt x="50" y="0"/>
                    <a:pt x="50" y="0"/>
                  </a:cubicBezTo>
                  <a:cubicBezTo>
                    <a:pt x="22" y="0"/>
                    <a:pt x="0" y="22"/>
                    <a:pt x="0" y="50"/>
                  </a:cubicBezTo>
                  <a:cubicBezTo>
                    <a:pt x="0" y="1293"/>
                    <a:pt x="0" y="1293"/>
                    <a:pt x="0" y="1293"/>
                  </a:cubicBezTo>
                  <a:cubicBezTo>
                    <a:pt x="0" y="1320"/>
                    <a:pt x="22" y="1343"/>
                    <a:pt x="50" y="1343"/>
                  </a:cubicBezTo>
                  <a:cubicBezTo>
                    <a:pt x="1293" y="1343"/>
                    <a:pt x="1293" y="1343"/>
                    <a:pt x="1293" y="1343"/>
                  </a:cubicBezTo>
                  <a:cubicBezTo>
                    <a:pt x="1321" y="1343"/>
                    <a:pt x="1343" y="1320"/>
                    <a:pt x="1343" y="1293"/>
                  </a:cubicBezTo>
                  <a:cubicBezTo>
                    <a:pt x="1343" y="50"/>
                    <a:pt x="1343" y="50"/>
                    <a:pt x="1343" y="50"/>
                  </a:cubicBezTo>
                  <a:cubicBezTo>
                    <a:pt x="1343" y="22"/>
                    <a:pt x="1321" y="0"/>
                    <a:pt x="1293" y="0"/>
                  </a:cubicBezTo>
                  <a:close/>
                  <a:moveTo>
                    <a:pt x="363" y="599"/>
                  </a:moveTo>
                  <a:cubicBezTo>
                    <a:pt x="515" y="599"/>
                    <a:pt x="515" y="599"/>
                    <a:pt x="515" y="599"/>
                  </a:cubicBezTo>
                  <a:cubicBezTo>
                    <a:pt x="515" y="738"/>
                    <a:pt x="515" y="738"/>
                    <a:pt x="515" y="738"/>
                  </a:cubicBezTo>
                  <a:cubicBezTo>
                    <a:pt x="363" y="738"/>
                    <a:pt x="363" y="738"/>
                    <a:pt x="363" y="738"/>
                  </a:cubicBezTo>
                  <a:lnTo>
                    <a:pt x="363" y="599"/>
                  </a:lnTo>
                  <a:close/>
                  <a:moveTo>
                    <a:pt x="363" y="838"/>
                  </a:moveTo>
                  <a:cubicBezTo>
                    <a:pt x="515" y="838"/>
                    <a:pt x="515" y="838"/>
                    <a:pt x="515" y="838"/>
                  </a:cubicBezTo>
                  <a:cubicBezTo>
                    <a:pt x="515" y="977"/>
                    <a:pt x="515" y="977"/>
                    <a:pt x="515" y="977"/>
                  </a:cubicBezTo>
                  <a:cubicBezTo>
                    <a:pt x="363" y="977"/>
                    <a:pt x="363" y="977"/>
                    <a:pt x="363" y="977"/>
                  </a:cubicBezTo>
                  <a:lnTo>
                    <a:pt x="363" y="838"/>
                  </a:lnTo>
                  <a:close/>
                  <a:moveTo>
                    <a:pt x="615" y="838"/>
                  </a:moveTo>
                  <a:cubicBezTo>
                    <a:pt x="754" y="838"/>
                    <a:pt x="754" y="838"/>
                    <a:pt x="754" y="838"/>
                  </a:cubicBezTo>
                  <a:cubicBezTo>
                    <a:pt x="754" y="977"/>
                    <a:pt x="754" y="977"/>
                    <a:pt x="754" y="977"/>
                  </a:cubicBezTo>
                  <a:cubicBezTo>
                    <a:pt x="615" y="977"/>
                    <a:pt x="615" y="977"/>
                    <a:pt x="615" y="977"/>
                  </a:cubicBezTo>
                  <a:lnTo>
                    <a:pt x="615" y="838"/>
                  </a:lnTo>
                  <a:close/>
                  <a:moveTo>
                    <a:pt x="615" y="738"/>
                  </a:moveTo>
                  <a:cubicBezTo>
                    <a:pt x="615" y="599"/>
                    <a:pt x="615" y="599"/>
                    <a:pt x="615" y="599"/>
                  </a:cubicBezTo>
                  <a:cubicBezTo>
                    <a:pt x="754" y="599"/>
                    <a:pt x="754" y="599"/>
                    <a:pt x="754" y="599"/>
                  </a:cubicBezTo>
                  <a:cubicBezTo>
                    <a:pt x="754" y="738"/>
                    <a:pt x="754" y="738"/>
                    <a:pt x="754" y="738"/>
                  </a:cubicBezTo>
                  <a:lnTo>
                    <a:pt x="615" y="738"/>
                  </a:lnTo>
                  <a:close/>
                  <a:moveTo>
                    <a:pt x="854" y="599"/>
                  </a:moveTo>
                  <a:cubicBezTo>
                    <a:pt x="993" y="599"/>
                    <a:pt x="993" y="599"/>
                    <a:pt x="993" y="599"/>
                  </a:cubicBezTo>
                  <a:cubicBezTo>
                    <a:pt x="993" y="738"/>
                    <a:pt x="993" y="738"/>
                    <a:pt x="993" y="738"/>
                  </a:cubicBezTo>
                  <a:cubicBezTo>
                    <a:pt x="854" y="738"/>
                    <a:pt x="854" y="738"/>
                    <a:pt x="854" y="738"/>
                  </a:cubicBezTo>
                  <a:lnTo>
                    <a:pt x="854" y="599"/>
                  </a:lnTo>
                  <a:close/>
                  <a:moveTo>
                    <a:pt x="854" y="499"/>
                  </a:moveTo>
                  <a:cubicBezTo>
                    <a:pt x="854" y="360"/>
                    <a:pt x="854" y="360"/>
                    <a:pt x="854" y="360"/>
                  </a:cubicBezTo>
                  <a:cubicBezTo>
                    <a:pt x="993" y="360"/>
                    <a:pt x="993" y="360"/>
                    <a:pt x="993" y="360"/>
                  </a:cubicBezTo>
                  <a:cubicBezTo>
                    <a:pt x="993" y="499"/>
                    <a:pt x="993" y="499"/>
                    <a:pt x="993" y="499"/>
                  </a:cubicBezTo>
                  <a:lnTo>
                    <a:pt x="854" y="499"/>
                  </a:lnTo>
                  <a:close/>
                  <a:moveTo>
                    <a:pt x="754" y="499"/>
                  </a:moveTo>
                  <a:cubicBezTo>
                    <a:pt x="615" y="499"/>
                    <a:pt x="615" y="499"/>
                    <a:pt x="615" y="499"/>
                  </a:cubicBezTo>
                  <a:cubicBezTo>
                    <a:pt x="615" y="360"/>
                    <a:pt x="615" y="360"/>
                    <a:pt x="615" y="360"/>
                  </a:cubicBezTo>
                  <a:cubicBezTo>
                    <a:pt x="754" y="360"/>
                    <a:pt x="754" y="360"/>
                    <a:pt x="754" y="360"/>
                  </a:cubicBezTo>
                  <a:lnTo>
                    <a:pt x="754" y="499"/>
                  </a:lnTo>
                  <a:close/>
                  <a:moveTo>
                    <a:pt x="515" y="499"/>
                  </a:moveTo>
                  <a:cubicBezTo>
                    <a:pt x="363" y="499"/>
                    <a:pt x="363" y="499"/>
                    <a:pt x="363" y="499"/>
                  </a:cubicBezTo>
                  <a:cubicBezTo>
                    <a:pt x="363" y="360"/>
                    <a:pt x="363" y="360"/>
                    <a:pt x="363" y="360"/>
                  </a:cubicBezTo>
                  <a:cubicBezTo>
                    <a:pt x="515" y="360"/>
                    <a:pt x="515" y="360"/>
                    <a:pt x="515" y="360"/>
                  </a:cubicBezTo>
                  <a:lnTo>
                    <a:pt x="515" y="499"/>
                  </a:lnTo>
                  <a:close/>
                  <a:moveTo>
                    <a:pt x="363" y="1077"/>
                  </a:moveTo>
                  <a:cubicBezTo>
                    <a:pt x="515" y="1077"/>
                    <a:pt x="515" y="1077"/>
                    <a:pt x="515" y="1077"/>
                  </a:cubicBezTo>
                  <a:cubicBezTo>
                    <a:pt x="515" y="1243"/>
                    <a:pt x="515" y="1243"/>
                    <a:pt x="515" y="1243"/>
                  </a:cubicBezTo>
                  <a:cubicBezTo>
                    <a:pt x="363" y="1243"/>
                    <a:pt x="363" y="1243"/>
                    <a:pt x="363" y="1243"/>
                  </a:cubicBezTo>
                  <a:lnTo>
                    <a:pt x="363" y="1077"/>
                  </a:lnTo>
                  <a:close/>
                  <a:moveTo>
                    <a:pt x="615" y="1077"/>
                  </a:moveTo>
                  <a:cubicBezTo>
                    <a:pt x="754" y="1077"/>
                    <a:pt x="754" y="1077"/>
                    <a:pt x="754" y="1077"/>
                  </a:cubicBezTo>
                  <a:cubicBezTo>
                    <a:pt x="754" y="1243"/>
                    <a:pt x="754" y="1243"/>
                    <a:pt x="754" y="1243"/>
                  </a:cubicBezTo>
                  <a:cubicBezTo>
                    <a:pt x="615" y="1243"/>
                    <a:pt x="615" y="1243"/>
                    <a:pt x="615" y="1243"/>
                  </a:cubicBezTo>
                  <a:lnTo>
                    <a:pt x="615" y="1077"/>
                  </a:lnTo>
                  <a:close/>
                  <a:moveTo>
                    <a:pt x="854" y="1077"/>
                  </a:moveTo>
                  <a:cubicBezTo>
                    <a:pt x="993" y="1077"/>
                    <a:pt x="993" y="1077"/>
                    <a:pt x="993" y="1077"/>
                  </a:cubicBezTo>
                  <a:cubicBezTo>
                    <a:pt x="993" y="1243"/>
                    <a:pt x="993" y="1243"/>
                    <a:pt x="993" y="1243"/>
                  </a:cubicBezTo>
                  <a:cubicBezTo>
                    <a:pt x="854" y="1243"/>
                    <a:pt x="854" y="1243"/>
                    <a:pt x="854" y="1243"/>
                  </a:cubicBezTo>
                  <a:lnTo>
                    <a:pt x="854" y="1077"/>
                  </a:lnTo>
                  <a:close/>
                  <a:moveTo>
                    <a:pt x="854" y="977"/>
                  </a:moveTo>
                  <a:cubicBezTo>
                    <a:pt x="854" y="838"/>
                    <a:pt x="854" y="838"/>
                    <a:pt x="854" y="838"/>
                  </a:cubicBezTo>
                  <a:cubicBezTo>
                    <a:pt x="993" y="838"/>
                    <a:pt x="993" y="838"/>
                    <a:pt x="993" y="838"/>
                  </a:cubicBezTo>
                  <a:cubicBezTo>
                    <a:pt x="993" y="977"/>
                    <a:pt x="993" y="977"/>
                    <a:pt x="993" y="977"/>
                  </a:cubicBezTo>
                  <a:lnTo>
                    <a:pt x="854" y="977"/>
                  </a:lnTo>
                  <a:close/>
                  <a:moveTo>
                    <a:pt x="1093" y="838"/>
                  </a:moveTo>
                  <a:cubicBezTo>
                    <a:pt x="1243" y="838"/>
                    <a:pt x="1243" y="838"/>
                    <a:pt x="1243" y="838"/>
                  </a:cubicBezTo>
                  <a:cubicBezTo>
                    <a:pt x="1243" y="977"/>
                    <a:pt x="1243" y="977"/>
                    <a:pt x="1243" y="977"/>
                  </a:cubicBezTo>
                  <a:cubicBezTo>
                    <a:pt x="1093" y="977"/>
                    <a:pt x="1093" y="977"/>
                    <a:pt x="1093" y="977"/>
                  </a:cubicBezTo>
                  <a:lnTo>
                    <a:pt x="1093" y="838"/>
                  </a:lnTo>
                  <a:close/>
                  <a:moveTo>
                    <a:pt x="1093" y="738"/>
                  </a:moveTo>
                  <a:cubicBezTo>
                    <a:pt x="1093" y="599"/>
                    <a:pt x="1093" y="599"/>
                    <a:pt x="1093" y="599"/>
                  </a:cubicBezTo>
                  <a:cubicBezTo>
                    <a:pt x="1243" y="599"/>
                    <a:pt x="1243" y="599"/>
                    <a:pt x="1243" y="599"/>
                  </a:cubicBezTo>
                  <a:cubicBezTo>
                    <a:pt x="1243" y="738"/>
                    <a:pt x="1243" y="738"/>
                    <a:pt x="1243" y="738"/>
                  </a:cubicBezTo>
                  <a:lnTo>
                    <a:pt x="1093" y="738"/>
                  </a:lnTo>
                  <a:close/>
                  <a:moveTo>
                    <a:pt x="1093" y="499"/>
                  </a:moveTo>
                  <a:cubicBezTo>
                    <a:pt x="1093" y="360"/>
                    <a:pt x="1093" y="360"/>
                    <a:pt x="1093" y="360"/>
                  </a:cubicBezTo>
                  <a:cubicBezTo>
                    <a:pt x="1243" y="360"/>
                    <a:pt x="1243" y="360"/>
                    <a:pt x="1243" y="360"/>
                  </a:cubicBezTo>
                  <a:cubicBezTo>
                    <a:pt x="1243" y="499"/>
                    <a:pt x="1243" y="499"/>
                    <a:pt x="1243" y="499"/>
                  </a:cubicBezTo>
                  <a:lnTo>
                    <a:pt x="1093" y="499"/>
                  </a:lnTo>
                  <a:close/>
                  <a:moveTo>
                    <a:pt x="1243" y="260"/>
                  </a:moveTo>
                  <a:cubicBezTo>
                    <a:pt x="363" y="260"/>
                    <a:pt x="363" y="260"/>
                    <a:pt x="363" y="260"/>
                  </a:cubicBezTo>
                  <a:cubicBezTo>
                    <a:pt x="363" y="100"/>
                    <a:pt x="363" y="100"/>
                    <a:pt x="363" y="100"/>
                  </a:cubicBezTo>
                  <a:cubicBezTo>
                    <a:pt x="1243" y="100"/>
                    <a:pt x="1243" y="100"/>
                    <a:pt x="1243" y="100"/>
                  </a:cubicBezTo>
                  <a:lnTo>
                    <a:pt x="1243" y="260"/>
                  </a:lnTo>
                  <a:close/>
                  <a:moveTo>
                    <a:pt x="263" y="100"/>
                  </a:moveTo>
                  <a:cubicBezTo>
                    <a:pt x="263" y="260"/>
                    <a:pt x="263" y="260"/>
                    <a:pt x="263" y="260"/>
                  </a:cubicBezTo>
                  <a:cubicBezTo>
                    <a:pt x="100" y="260"/>
                    <a:pt x="100" y="260"/>
                    <a:pt x="100" y="260"/>
                  </a:cubicBezTo>
                  <a:cubicBezTo>
                    <a:pt x="100" y="100"/>
                    <a:pt x="100" y="100"/>
                    <a:pt x="100" y="100"/>
                  </a:cubicBezTo>
                  <a:lnTo>
                    <a:pt x="263" y="100"/>
                  </a:lnTo>
                  <a:close/>
                  <a:moveTo>
                    <a:pt x="100" y="360"/>
                  </a:moveTo>
                  <a:cubicBezTo>
                    <a:pt x="263" y="360"/>
                    <a:pt x="263" y="360"/>
                    <a:pt x="263" y="360"/>
                  </a:cubicBezTo>
                  <a:cubicBezTo>
                    <a:pt x="263" y="1243"/>
                    <a:pt x="263" y="1243"/>
                    <a:pt x="263" y="1243"/>
                  </a:cubicBezTo>
                  <a:cubicBezTo>
                    <a:pt x="100" y="1243"/>
                    <a:pt x="100" y="1243"/>
                    <a:pt x="100" y="1243"/>
                  </a:cubicBezTo>
                  <a:lnTo>
                    <a:pt x="100" y="360"/>
                  </a:lnTo>
                  <a:close/>
                  <a:moveTo>
                    <a:pt x="1093" y="1243"/>
                  </a:moveTo>
                  <a:cubicBezTo>
                    <a:pt x="1093" y="1077"/>
                    <a:pt x="1093" y="1077"/>
                    <a:pt x="1093" y="1077"/>
                  </a:cubicBezTo>
                  <a:cubicBezTo>
                    <a:pt x="1243" y="1077"/>
                    <a:pt x="1243" y="1077"/>
                    <a:pt x="1243" y="1077"/>
                  </a:cubicBezTo>
                  <a:cubicBezTo>
                    <a:pt x="1243" y="1243"/>
                    <a:pt x="1243" y="1243"/>
                    <a:pt x="1243" y="1243"/>
                  </a:cubicBezTo>
                  <a:lnTo>
                    <a:pt x="1093" y="12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61" name="Freeform 284">
              <a:extLst>
                <a:ext uri="{FF2B5EF4-FFF2-40B4-BE49-F238E27FC236}">
                  <a16:creationId xmlns:a16="http://schemas.microsoft.com/office/drawing/2014/main" id="{BA343CA0-3B92-EBA1-074D-D24D85529156}"/>
                </a:ext>
              </a:extLst>
            </p:cNvPr>
            <p:cNvSpPr>
              <a:spLocks noEditPoints="1"/>
            </p:cNvSpPr>
            <p:nvPr/>
          </p:nvSpPr>
          <p:spPr bwMode="auto">
            <a:xfrm>
              <a:off x="1643" y="2504"/>
              <a:ext cx="1815" cy="1816"/>
            </a:xfrm>
            <a:custGeom>
              <a:avLst/>
              <a:gdLst>
                <a:gd name="T0" fmla="*/ 50 w 1343"/>
                <a:gd name="T1" fmla="*/ 0 h 1343"/>
                <a:gd name="T2" fmla="*/ 0 w 1343"/>
                <a:gd name="T3" fmla="*/ 1293 h 1343"/>
                <a:gd name="T4" fmla="*/ 1293 w 1343"/>
                <a:gd name="T5" fmla="*/ 1343 h 1343"/>
                <a:gd name="T6" fmla="*/ 1343 w 1343"/>
                <a:gd name="T7" fmla="*/ 50 h 1343"/>
                <a:gd name="T8" fmla="*/ 363 w 1343"/>
                <a:gd name="T9" fmla="*/ 600 h 1343"/>
                <a:gd name="T10" fmla="*/ 515 w 1343"/>
                <a:gd name="T11" fmla="*/ 739 h 1343"/>
                <a:gd name="T12" fmla="*/ 363 w 1343"/>
                <a:gd name="T13" fmla="*/ 600 h 1343"/>
                <a:gd name="T14" fmla="*/ 515 w 1343"/>
                <a:gd name="T15" fmla="*/ 839 h 1343"/>
                <a:gd name="T16" fmla="*/ 363 w 1343"/>
                <a:gd name="T17" fmla="*/ 978 h 1343"/>
                <a:gd name="T18" fmla="*/ 615 w 1343"/>
                <a:gd name="T19" fmla="*/ 839 h 1343"/>
                <a:gd name="T20" fmla="*/ 754 w 1343"/>
                <a:gd name="T21" fmla="*/ 978 h 1343"/>
                <a:gd name="T22" fmla="*/ 615 w 1343"/>
                <a:gd name="T23" fmla="*/ 839 h 1343"/>
                <a:gd name="T24" fmla="*/ 615 w 1343"/>
                <a:gd name="T25" fmla="*/ 600 h 1343"/>
                <a:gd name="T26" fmla="*/ 754 w 1343"/>
                <a:gd name="T27" fmla="*/ 739 h 1343"/>
                <a:gd name="T28" fmla="*/ 854 w 1343"/>
                <a:gd name="T29" fmla="*/ 600 h 1343"/>
                <a:gd name="T30" fmla="*/ 993 w 1343"/>
                <a:gd name="T31" fmla="*/ 739 h 1343"/>
                <a:gd name="T32" fmla="*/ 854 w 1343"/>
                <a:gd name="T33" fmla="*/ 600 h 1343"/>
                <a:gd name="T34" fmla="*/ 854 w 1343"/>
                <a:gd name="T35" fmla="*/ 361 h 1343"/>
                <a:gd name="T36" fmla="*/ 993 w 1343"/>
                <a:gd name="T37" fmla="*/ 500 h 1343"/>
                <a:gd name="T38" fmla="*/ 754 w 1343"/>
                <a:gd name="T39" fmla="*/ 500 h 1343"/>
                <a:gd name="T40" fmla="*/ 615 w 1343"/>
                <a:gd name="T41" fmla="*/ 361 h 1343"/>
                <a:gd name="T42" fmla="*/ 754 w 1343"/>
                <a:gd name="T43" fmla="*/ 500 h 1343"/>
                <a:gd name="T44" fmla="*/ 363 w 1343"/>
                <a:gd name="T45" fmla="*/ 500 h 1343"/>
                <a:gd name="T46" fmla="*/ 515 w 1343"/>
                <a:gd name="T47" fmla="*/ 361 h 1343"/>
                <a:gd name="T48" fmla="*/ 363 w 1343"/>
                <a:gd name="T49" fmla="*/ 1078 h 1343"/>
                <a:gd name="T50" fmla="*/ 515 w 1343"/>
                <a:gd name="T51" fmla="*/ 1243 h 1343"/>
                <a:gd name="T52" fmla="*/ 363 w 1343"/>
                <a:gd name="T53" fmla="*/ 1078 h 1343"/>
                <a:gd name="T54" fmla="*/ 754 w 1343"/>
                <a:gd name="T55" fmla="*/ 1078 h 1343"/>
                <a:gd name="T56" fmla="*/ 615 w 1343"/>
                <a:gd name="T57" fmla="*/ 1243 h 1343"/>
                <a:gd name="T58" fmla="*/ 854 w 1343"/>
                <a:gd name="T59" fmla="*/ 1078 h 1343"/>
                <a:gd name="T60" fmla="*/ 993 w 1343"/>
                <a:gd name="T61" fmla="*/ 1243 h 1343"/>
                <a:gd name="T62" fmla="*/ 854 w 1343"/>
                <a:gd name="T63" fmla="*/ 1078 h 1343"/>
                <a:gd name="T64" fmla="*/ 854 w 1343"/>
                <a:gd name="T65" fmla="*/ 839 h 1343"/>
                <a:gd name="T66" fmla="*/ 993 w 1343"/>
                <a:gd name="T67" fmla="*/ 978 h 1343"/>
                <a:gd name="T68" fmla="*/ 1093 w 1343"/>
                <a:gd name="T69" fmla="*/ 839 h 1343"/>
                <a:gd name="T70" fmla="*/ 1243 w 1343"/>
                <a:gd name="T71" fmla="*/ 978 h 1343"/>
                <a:gd name="T72" fmla="*/ 1093 w 1343"/>
                <a:gd name="T73" fmla="*/ 839 h 1343"/>
                <a:gd name="T74" fmla="*/ 1093 w 1343"/>
                <a:gd name="T75" fmla="*/ 600 h 1343"/>
                <a:gd name="T76" fmla="*/ 1243 w 1343"/>
                <a:gd name="T77" fmla="*/ 739 h 1343"/>
                <a:gd name="T78" fmla="*/ 1093 w 1343"/>
                <a:gd name="T79" fmla="*/ 500 h 1343"/>
                <a:gd name="T80" fmla="*/ 1243 w 1343"/>
                <a:gd name="T81" fmla="*/ 361 h 1343"/>
                <a:gd name="T82" fmla="*/ 1093 w 1343"/>
                <a:gd name="T83" fmla="*/ 500 h 1343"/>
                <a:gd name="T84" fmla="*/ 363 w 1343"/>
                <a:gd name="T85" fmla="*/ 261 h 1343"/>
                <a:gd name="T86" fmla="*/ 1243 w 1343"/>
                <a:gd name="T87" fmla="*/ 100 h 1343"/>
                <a:gd name="T88" fmla="*/ 263 w 1343"/>
                <a:gd name="T89" fmla="*/ 100 h 1343"/>
                <a:gd name="T90" fmla="*/ 100 w 1343"/>
                <a:gd name="T91" fmla="*/ 261 h 1343"/>
                <a:gd name="T92" fmla="*/ 263 w 1343"/>
                <a:gd name="T93" fmla="*/ 100 h 1343"/>
                <a:gd name="T94" fmla="*/ 263 w 1343"/>
                <a:gd name="T95" fmla="*/ 361 h 1343"/>
                <a:gd name="T96" fmla="*/ 100 w 1343"/>
                <a:gd name="T97" fmla="*/ 1243 h 1343"/>
                <a:gd name="T98" fmla="*/ 1093 w 1343"/>
                <a:gd name="T99" fmla="*/ 1243 h 1343"/>
                <a:gd name="T100" fmla="*/ 1243 w 1343"/>
                <a:gd name="T101" fmla="*/ 1078 h 1343"/>
                <a:gd name="T102" fmla="*/ 1093 w 1343"/>
                <a:gd name="T103" fmla="*/ 1243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3" h="1343">
                  <a:moveTo>
                    <a:pt x="1293" y="0"/>
                  </a:moveTo>
                  <a:cubicBezTo>
                    <a:pt x="50" y="0"/>
                    <a:pt x="50" y="0"/>
                    <a:pt x="50" y="0"/>
                  </a:cubicBezTo>
                  <a:cubicBezTo>
                    <a:pt x="22" y="0"/>
                    <a:pt x="0" y="23"/>
                    <a:pt x="0" y="50"/>
                  </a:cubicBezTo>
                  <a:cubicBezTo>
                    <a:pt x="0" y="1293"/>
                    <a:pt x="0" y="1293"/>
                    <a:pt x="0" y="1293"/>
                  </a:cubicBezTo>
                  <a:cubicBezTo>
                    <a:pt x="0" y="1321"/>
                    <a:pt x="22" y="1343"/>
                    <a:pt x="50" y="1343"/>
                  </a:cubicBezTo>
                  <a:cubicBezTo>
                    <a:pt x="1293" y="1343"/>
                    <a:pt x="1293" y="1343"/>
                    <a:pt x="1293" y="1343"/>
                  </a:cubicBezTo>
                  <a:cubicBezTo>
                    <a:pt x="1321" y="1343"/>
                    <a:pt x="1343" y="1321"/>
                    <a:pt x="1343" y="1293"/>
                  </a:cubicBezTo>
                  <a:cubicBezTo>
                    <a:pt x="1343" y="50"/>
                    <a:pt x="1343" y="50"/>
                    <a:pt x="1343" y="50"/>
                  </a:cubicBezTo>
                  <a:cubicBezTo>
                    <a:pt x="1343" y="23"/>
                    <a:pt x="1321" y="0"/>
                    <a:pt x="1293" y="0"/>
                  </a:cubicBezTo>
                  <a:close/>
                  <a:moveTo>
                    <a:pt x="363" y="600"/>
                  </a:moveTo>
                  <a:cubicBezTo>
                    <a:pt x="515" y="600"/>
                    <a:pt x="515" y="600"/>
                    <a:pt x="515" y="600"/>
                  </a:cubicBezTo>
                  <a:cubicBezTo>
                    <a:pt x="515" y="739"/>
                    <a:pt x="515" y="739"/>
                    <a:pt x="515" y="739"/>
                  </a:cubicBezTo>
                  <a:cubicBezTo>
                    <a:pt x="363" y="739"/>
                    <a:pt x="363" y="739"/>
                    <a:pt x="363" y="739"/>
                  </a:cubicBezTo>
                  <a:lnTo>
                    <a:pt x="363" y="600"/>
                  </a:lnTo>
                  <a:close/>
                  <a:moveTo>
                    <a:pt x="363" y="839"/>
                  </a:moveTo>
                  <a:cubicBezTo>
                    <a:pt x="515" y="839"/>
                    <a:pt x="515" y="839"/>
                    <a:pt x="515" y="839"/>
                  </a:cubicBezTo>
                  <a:cubicBezTo>
                    <a:pt x="515" y="978"/>
                    <a:pt x="515" y="978"/>
                    <a:pt x="515" y="978"/>
                  </a:cubicBezTo>
                  <a:cubicBezTo>
                    <a:pt x="363" y="978"/>
                    <a:pt x="363" y="978"/>
                    <a:pt x="363" y="978"/>
                  </a:cubicBezTo>
                  <a:lnTo>
                    <a:pt x="363" y="839"/>
                  </a:lnTo>
                  <a:close/>
                  <a:moveTo>
                    <a:pt x="615" y="839"/>
                  </a:moveTo>
                  <a:cubicBezTo>
                    <a:pt x="754" y="839"/>
                    <a:pt x="754" y="839"/>
                    <a:pt x="754" y="839"/>
                  </a:cubicBezTo>
                  <a:cubicBezTo>
                    <a:pt x="754" y="978"/>
                    <a:pt x="754" y="978"/>
                    <a:pt x="754" y="978"/>
                  </a:cubicBezTo>
                  <a:cubicBezTo>
                    <a:pt x="615" y="978"/>
                    <a:pt x="615" y="978"/>
                    <a:pt x="615" y="978"/>
                  </a:cubicBezTo>
                  <a:lnTo>
                    <a:pt x="615" y="839"/>
                  </a:lnTo>
                  <a:close/>
                  <a:moveTo>
                    <a:pt x="615" y="739"/>
                  </a:moveTo>
                  <a:cubicBezTo>
                    <a:pt x="615" y="600"/>
                    <a:pt x="615" y="600"/>
                    <a:pt x="615" y="600"/>
                  </a:cubicBezTo>
                  <a:cubicBezTo>
                    <a:pt x="754" y="600"/>
                    <a:pt x="754" y="600"/>
                    <a:pt x="754" y="600"/>
                  </a:cubicBezTo>
                  <a:cubicBezTo>
                    <a:pt x="754" y="739"/>
                    <a:pt x="754" y="739"/>
                    <a:pt x="754" y="739"/>
                  </a:cubicBezTo>
                  <a:lnTo>
                    <a:pt x="615" y="739"/>
                  </a:lnTo>
                  <a:close/>
                  <a:moveTo>
                    <a:pt x="854" y="600"/>
                  </a:moveTo>
                  <a:cubicBezTo>
                    <a:pt x="993" y="600"/>
                    <a:pt x="993" y="600"/>
                    <a:pt x="993" y="600"/>
                  </a:cubicBezTo>
                  <a:cubicBezTo>
                    <a:pt x="993" y="739"/>
                    <a:pt x="993" y="739"/>
                    <a:pt x="993" y="739"/>
                  </a:cubicBezTo>
                  <a:cubicBezTo>
                    <a:pt x="854" y="739"/>
                    <a:pt x="854" y="739"/>
                    <a:pt x="854" y="739"/>
                  </a:cubicBezTo>
                  <a:lnTo>
                    <a:pt x="854" y="600"/>
                  </a:lnTo>
                  <a:close/>
                  <a:moveTo>
                    <a:pt x="854" y="500"/>
                  </a:moveTo>
                  <a:cubicBezTo>
                    <a:pt x="854" y="361"/>
                    <a:pt x="854" y="361"/>
                    <a:pt x="854" y="361"/>
                  </a:cubicBezTo>
                  <a:cubicBezTo>
                    <a:pt x="993" y="361"/>
                    <a:pt x="993" y="361"/>
                    <a:pt x="993" y="361"/>
                  </a:cubicBezTo>
                  <a:cubicBezTo>
                    <a:pt x="993" y="500"/>
                    <a:pt x="993" y="500"/>
                    <a:pt x="993" y="500"/>
                  </a:cubicBezTo>
                  <a:lnTo>
                    <a:pt x="854" y="500"/>
                  </a:lnTo>
                  <a:close/>
                  <a:moveTo>
                    <a:pt x="754" y="500"/>
                  </a:moveTo>
                  <a:cubicBezTo>
                    <a:pt x="615" y="500"/>
                    <a:pt x="615" y="500"/>
                    <a:pt x="615" y="500"/>
                  </a:cubicBezTo>
                  <a:cubicBezTo>
                    <a:pt x="615" y="361"/>
                    <a:pt x="615" y="361"/>
                    <a:pt x="615" y="361"/>
                  </a:cubicBezTo>
                  <a:cubicBezTo>
                    <a:pt x="754" y="361"/>
                    <a:pt x="754" y="361"/>
                    <a:pt x="754" y="361"/>
                  </a:cubicBezTo>
                  <a:lnTo>
                    <a:pt x="754" y="500"/>
                  </a:lnTo>
                  <a:close/>
                  <a:moveTo>
                    <a:pt x="515" y="500"/>
                  </a:moveTo>
                  <a:cubicBezTo>
                    <a:pt x="363" y="500"/>
                    <a:pt x="363" y="500"/>
                    <a:pt x="363" y="500"/>
                  </a:cubicBezTo>
                  <a:cubicBezTo>
                    <a:pt x="363" y="361"/>
                    <a:pt x="363" y="361"/>
                    <a:pt x="363" y="361"/>
                  </a:cubicBezTo>
                  <a:cubicBezTo>
                    <a:pt x="515" y="361"/>
                    <a:pt x="515" y="361"/>
                    <a:pt x="515" y="361"/>
                  </a:cubicBezTo>
                  <a:lnTo>
                    <a:pt x="515" y="500"/>
                  </a:lnTo>
                  <a:close/>
                  <a:moveTo>
                    <a:pt x="363" y="1078"/>
                  </a:moveTo>
                  <a:cubicBezTo>
                    <a:pt x="515" y="1078"/>
                    <a:pt x="515" y="1078"/>
                    <a:pt x="515" y="1078"/>
                  </a:cubicBezTo>
                  <a:cubicBezTo>
                    <a:pt x="515" y="1243"/>
                    <a:pt x="515" y="1243"/>
                    <a:pt x="515" y="1243"/>
                  </a:cubicBezTo>
                  <a:cubicBezTo>
                    <a:pt x="363" y="1243"/>
                    <a:pt x="363" y="1243"/>
                    <a:pt x="363" y="1243"/>
                  </a:cubicBezTo>
                  <a:lnTo>
                    <a:pt x="363" y="1078"/>
                  </a:lnTo>
                  <a:close/>
                  <a:moveTo>
                    <a:pt x="615" y="1078"/>
                  </a:moveTo>
                  <a:cubicBezTo>
                    <a:pt x="754" y="1078"/>
                    <a:pt x="754" y="1078"/>
                    <a:pt x="754" y="1078"/>
                  </a:cubicBezTo>
                  <a:cubicBezTo>
                    <a:pt x="754" y="1243"/>
                    <a:pt x="754" y="1243"/>
                    <a:pt x="754" y="1243"/>
                  </a:cubicBezTo>
                  <a:cubicBezTo>
                    <a:pt x="615" y="1243"/>
                    <a:pt x="615" y="1243"/>
                    <a:pt x="615" y="1243"/>
                  </a:cubicBezTo>
                  <a:lnTo>
                    <a:pt x="615" y="1078"/>
                  </a:lnTo>
                  <a:close/>
                  <a:moveTo>
                    <a:pt x="854" y="1078"/>
                  </a:moveTo>
                  <a:cubicBezTo>
                    <a:pt x="993" y="1078"/>
                    <a:pt x="993" y="1078"/>
                    <a:pt x="993" y="1078"/>
                  </a:cubicBezTo>
                  <a:cubicBezTo>
                    <a:pt x="993" y="1243"/>
                    <a:pt x="993" y="1243"/>
                    <a:pt x="993" y="1243"/>
                  </a:cubicBezTo>
                  <a:cubicBezTo>
                    <a:pt x="854" y="1243"/>
                    <a:pt x="854" y="1243"/>
                    <a:pt x="854" y="1243"/>
                  </a:cubicBezTo>
                  <a:lnTo>
                    <a:pt x="854" y="1078"/>
                  </a:lnTo>
                  <a:close/>
                  <a:moveTo>
                    <a:pt x="854" y="978"/>
                  </a:moveTo>
                  <a:cubicBezTo>
                    <a:pt x="854" y="839"/>
                    <a:pt x="854" y="839"/>
                    <a:pt x="854" y="839"/>
                  </a:cubicBezTo>
                  <a:cubicBezTo>
                    <a:pt x="993" y="839"/>
                    <a:pt x="993" y="839"/>
                    <a:pt x="993" y="839"/>
                  </a:cubicBezTo>
                  <a:cubicBezTo>
                    <a:pt x="993" y="978"/>
                    <a:pt x="993" y="978"/>
                    <a:pt x="993" y="978"/>
                  </a:cubicBezTo>
                  <a:lnTo>
                    <a:pt x="854" y="978"/>
                  </a:lnTo>
                  <a:close/>
                  <a:moveTo>
                    <a:pt x="1093" y="839"/>
                  </a:moveTo>
                  <a:cubicBezTo>
                    <a:pt x="1243" y="839"/>
                    <a:pt x="1243" y="839"/>
                    <a:pt x="1243" y="839"/>
                  </a:cubicBezTo>
                  <a:cubicBezTo>
                    <a:pt x="1243" y="978"/>
                    <a:pt x="1243" y="978"/>
                    <a:pt x="1243" y="978"/>
                  </a:cubicBezTo>
                  <a:cubicBezTo>
                    <a:pt x="1093" y="978"/>
                    <a:pt x="1093" y="978"/>
                    <a:pt x="1093" y="978"/>
                  </a:cubicBezTo>
                  <a:lnTo>
                    <a:pt x="1093" y="839"/>
                  </a:lnTo>
                  <a:close/>
                  <a:moveTo>
                    <a:pt x="1093" y="739"/>
                  </a:moveTo>
                  <a:cubicBezTo>
                    <a:pt x="1093" y="600"/>
                    <a:pt x="1093" y="600"/>
                    <a:pt x="1093" y="600"/>
                  </a:cubicBezTo>
                  <a:cubicBezTo>
                    <a:pt x="1243" y="600"/>
                    <a:pt x="1243" y="600"/>
                    <a:pt x="1243" y="600"/>
                  </a:cubicBezTo>
                  <a:cubicBezTo>
                    <a:pt x="1243" y="739"/>
                    <a:pt x="1243" y="739"/>
                    <a:pt x="1243" y="739"/>
                  </a:cubicBezTo>
                  <a:lnTo>
                    <a:pt x="1093" y="739"/>
                  </a:lnTo>
                  <a:close/>
                  <a:moveTo>
                    <a:pt x="1093" y="500"/>
                  </a:moveTo>
                  <a:cubicBezTo>
                    <a:pt x="1093" y="361"/>
                    <a:pt x="1093" y="361"/>
                    <a:pt x="1093" y="361"/>
                  </a:cubicBezTo>
                  <a:cubicBezTo>
                    <a:pt x="1243" y="361"/>
                    <a:pt x="1243" y="361"/>
                    <a:pt x="1243" y="361"/>
                  </a:cubicBezTo>
                  <a:cubicBezTo>
                    <a:pt x="1243" y="500"/>
                    <a:pt x="1243" y="500"/>
                    <a:pt x="1243" y="500"/>
                  </a:cubicBezTo>
                  <a:lnTo>
                    <a:pt x="1093" y="500"/>
                  </a:lnTo>
                  <a:close/>
                  <a:moveTo>
                    <a:pt x="1243" y="261"/>
                  </a:moveTo>
                  <a:cubicBezTo>
                    <a:pt x="363" y="261"/>
                    <a:pt x="363" y="261"/>
                    <a:pt x="363" y="261"/>
                  </a:cubicBezTo>
                  <a:cubicBezTo>
                    <a:pt x="363" y="100"/>
                    <a:pt x="363" y="100"/>
                    <a:pt x="363" y="100"/>
                  </a:cubicBezTo>
                  <a:cubicBezTo>
                    <a:pt x="1243" y="100"/>
                    <a:pt x="1243" y="100"/>
                    <a:pt x="1243" y="100"/>
                  </a:cubicBezTo>
                  <a:lnTo>
                    <a:pt x="1243" y="261"/>
                  </a:lnTo>
                  <a:close/>
                  <a:moveTo>
                    <a:pt x="263" y="100"/>
                  </a:moveTo>
                  <a:cubicBezTo>
                    <a:pt x="263" y="261"/>
                    <a:pt x="263" y="261"/>
                    <a:pt x="263" y="261"/>
                  </a:cubicBezTo>
                  <a:cubicBezTo>
                    <a:pt x="100" y="261"/>
                    <a:pt x="100" y="261"/>
                    <a:pt x="100" y="261"/>
                  </a:cubicBezTo>
                  <a:cubicBezTo>
                    <a:pt x="100" y="100"/>
                    <a:pt x="100" y="100"/>
                    <a:pt x="100" y="100"/>
                  </a:cubicBezTo>
                  <a:lnTo>
                    <a:pt x="263" y="100"/>
                  </a:lnTo>
                  <a:close/>
                  <a:moveTo>
                    <a:pt x="100" y="361"/>
                  </a:moveTo>
                  <a:cubicBezTo>
                    <a:pt x="263" y="361"/>
                    <a:pt x="263" y="361"/>
                    <a:pt x="263" y="361"/>
                  </a:cubicBezTo>
                  <a:cubicBezTo>
                    <a:pt x="263" y="1243"/>
                    <a:pt x="263" y="1243"/>
                    <a:pt x="263" y="1243"/>
                  </a:cubicBezTo>
                  <a:cubicBezTo>
                    <a:pt x="100" y="1243"/>
                    <a:pt x="100" y="1243"/>
                    <a:pt x="100" y="1243"/>
                  </a:cubicBezTo>
                  <a:lnTo>
                    <a:pt x="100" y="361"/>
                  </a:lnTo>
                  <a:close/>
                  <a:moveTo>
                    <a:pt x="1093" y="1243"/>
                  </a:moveTo>
                  <a:cubicBezTo>
                    <a:pt x="1093" y="1078"/>
                    <a:pt x="1093" y="1078"/>
                    <a:pt x="1093" y="1078"/>
                  </a:cubicBezTo>
                  <a:cubicBezTo>
                    <a:pt x="1243" y="1078"/>
                    <a:pt x="1243" y="1078"/>
                    <a:pt x="1243" y="1078"/>
                  </a:cubicBezTo>
                  <a:cubicBezTo>
                    <a:pt x="1243" y="1243"/>
                    <a:pt x="1243" y="1243"/>
                    <a:pt x="1243" y="1243"/>
                  </a:cubicBezTo>
                  <a:lnTo>
                    <a:pt x="1093" y="12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62" name="Freeform 285">
              <a:extLst>
                <a:ext uri="{FF2B5EF4-FFF2-40B4-BE49-F238E27FC236}">
                  <a16:creationId xmlns:a16="http://schemas.microsoft.com/office/drawing/2014/main" id="{F02B1D60-FF58-18B4-FB6A-DB771F9AEF31}"/>
                </a:ext>
              </a:extLst>
            </p:cNvPr>
            <p:cNvSpPr>
              <a:spLocks noEditPoints="1"/>
            </p:cNvSpPr>
            <p:nvPr/>
          </p:nvSpPr>
          <p:spPr bwMode="auto">
            <a:xfrm>
              <a:off x="4222" y="2504"/>
              <a:ext cx="1815" cy="1816"/>
            </a:xfrm>
            <a:custGeom>
              <a:avLst/>
              <a:gdLst>
                <a:gd name="T0" fmla="*/ 50 w 1343"/>
                <a:gd name="T1" fmla="*/ 0 h 1343"/>
                <a:gd name="T2" fmla="*/ 0 w 1343"/>
                <a:gd name="T3" fmla="*/ 1293 h 1343"/>
                <a:gd name="T4" fmla="*/ 1293 w 1343"/>
                <a:gd name="T5" fmla="*/ 1343 h 1343"/>
                <a:gd name="T6" fmla="*/ 1343 w 1343"/>
                <a:gd name="T7" fmla="*/ 50 h 1343"/>
                <a:gd name="T8" fmla="*/ 364 w 1343"/>
                <a:gd name="T9" fmla="*/ 600 h 1343"/>
                <a:gd name="T10" fmla="*/ 516 w 1343"/>
                <a:gd name="T11" fmla="*/ 739 h 1343"/>
                <a:gd name="T12" fmla="*/ 364 w 1343"/>
                <a:gd name="T13" fmla="*/ 600 h 1343"/>
                <a:gd name="T14" fmla="*/ 516 w 1343"/>
                <a:gd name="T15" fmla="*/ 839 h 1343"/>
                <a:gd name="T16" fmla="*/ 364 w 1343"/>
                <a:gd name="T17" fmla="*/ 978 h 1343"/>
                <a:gd name="T18" fmla="*/ 616 w 1343"/>
                <a:gd name="T19" fmla="*/ 839 h 1343"/>
                <a:gd name="T20" fmla="*/ 754 w 1343"/>
                <a:gd name="T21" fmla="*/ 978 h 1343"/>
                <a:gd name="T22" fmla="*/ 616 w 1343"/>
                <a:gd name="T23" fmla="*/ 839 h 1343"/>
                <a:gd name="T24" fmla="*/ 616 w 1343"/>
                <a:gd name="T25" fmla="*/ 600 h 1343"/>
                <a:gd name="T26" fmla="*/ 754 w 1343"/>
                <a:gd name="T27" fmla="*/ 739 h 1343"/>
                <a:gd name="T28" fmla="*/ 854 w 1343"/>
                <a:gd name="T29" fmla="*/ 600 h 1343"/>
                <a:gd name="T30" fmla="*/ 993 w 1343"/>
                <a:gd name="T31" fmla="*/ 739 h 1343"/>
                <a:gd name="T32" fmla="*/ 854 w 1343"/>
                <a:gd name="T33" fmla="*/ 600 h 1343"/>
                <a:gd name="T34" fmla="*/ 854 w 1343"/>
                <a:gd name="T35" fmla="*/ 361 h 1343"/>
                <a:gd name="T36" fmla="*/ 993 w 1343"/>
                <a:gd name="T37" fmla="*/ 500 h 1343"/>
                <a:gd name="T38" fmla="*/ 754 w 1343"/>
                <a:gd name="T39" fmla="*/ 500 h 1343"/>
                <a:gd name="T40" fmla="*/ 616 w 1343"/>
                <a:gd name="T41" fmla="*/ 361 h 1343"/>
                <a:gd name="T42" fmla="*/ 754 w 1343"/>
                <a:gd name="T43" fmla="*/ 500 h 1343"/>
                <a:gd name="T44" fmla="*/ 364 w 1343"/>
                <a:gd name="T45" fmla="*/ 500 h 1343"/>
                <a:gd name="T46" fmla="*/ 516 w 1343"/>
                <a:gd name="T47" fmla="*/ 361 h 1343"/>
                <a:gd name="T48" fmla="*/ 364 w 1343"/>
                <a:gd name="T49" fmla="*/ 1078 h 1343"/>
                <a:gd name="T50" fmla="*/ 516 w 1343"/>
                <a:gd name="T51" fmla="*/ 1243 h 1343"/>
                <a:gd name="T52" fmla="*/ 364 w 1343"/>
                <a:gd name="T53" fmla="*/ 1078 h 1343"/>
                <a:gd name="T54" fmla="*/ 754 w 1343"/>
                <a:gd name="T55" fmla="*/ 1078 h 1343"/>
                <a:gd name="T56" fmla="*/ 616 w 1343"/>
                <a:gd name="T57" fmla="*/ 1243 h 1343"/>
                <a:gd name="T58" fmla="*/ 854 w 1343"/>
                <a:gd name="T59" fmla="*/ 1078 h 1343"/>
                <a:gd name="T60" fmla="*/ 993 w 1343"/>
                <a:gd name="T61" fmla="*/ 1243 h 1343"/>
                <a:gd name="T62" fmla="*/ 854 w 1343"/>
                <a:gd name="T63" fmla="*/ 1078 h 1343"/>
                <a:gd name="T64" fmla="*/ 854 w 1343"/>
                <a:gd name="T65" fmla="*/ 839 h 1343"/>
                <a:gd name="T66" fmla="*/ 993 w 1343"/>
                <a:gd name="T67" fmla="*/ 978 h 1343"/>
                <a:gd name="T68" fmla="*/ 1093 w 1343"/>
                <a:gd name="T69" fmla="*/ 839 h 1343"/>
                <a:gd name="T70" fmla="*/ 1243 w 1343"/>
                <a:gd name="T71" fmla="*/ 978 h 1343"/>
                <a:gd name="T72" fmla="*/ 1093 w 1343"/>
                <a:gd name="T73" fmla="*/ 839 h 1343"/>
                <a:gd name="T74" fmla="*/ 1093 w 1343"/>
                <a:gd name="T75" fmla="*/ 600 h 1343"/>
                <a:gd name="T76" fmla="*/ 1243 w 1343"/>
                <a:gd name="T77" fmla="*/ 739 h 1343"/>
                <a:gd name="T78" fmla="*/ 1093 w 1343"/>
                <a:gd name="T79" fmla="*/ 500 h 1343"/>
                <a:gd name="T80" fmla="*/ 1243 w 1343"/>
                <a:gd name="T81" fmla="*/ 361 h 1343"/>
                <a:gd name="T82" fmla="*/ 1093 w 1343"/>
                <a:gd name="T83" fmla="*/ 500 h 1343"/>
                <a:gd name="T84" fmla="*/ 364 w 1343"/>
                <a:gd name="T85" fmla="*/ 261 h 1343"/>
                <a:gd name="T86" fmla="*/ 1243 w 1343"/>
                <a:gd name="T87" fmla="*/ 100 h 1343"/>
                <a:gd name="T88" fmla="*/ 264 w 1343"/>
                <a:gd name="T89" fmla="*/ 100 h 1343"/>
                <a:gd name="T90" fmla="*/ 100 w 1343"/>
                <a:gd name="T91" fmla="*/ 261 h 1343"/>
                <a:gd name="T92" fmla="*/ 264 w 1343"/>
                <a:gd name="T93" fmla="*/ 100 h 1343"/>
                <a:gd name="T94" fmla="*/ 264 w 1343"/>
                <a:gd name="T95" fmla="*/ 361 h 1343"/>
                <a:gd name="T96" fmla="*/ 100 w 1343"/>
                <a:gd name="T97" fmla="*/ 1243 h 1343"/>
                <a:gd name="T98" fmla="*/ 1093 w 1343"/>
                <a:gd name="T99" fmla="*/ 1243 h 1343"/>
                <a:gd name="T100" fmla="*/ 1243 w 1343"/>
                <a:gd name="T101" fmla="*/ 1078 h 1343"/>
                <a:gd name="T102" fmla="*/ 1093 w 1343"/>
                <a:gd name="T103" fmla="*/ 1243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3" h="1343">
                  <a:moveTo>
                    <a:pt x="1293" y="0"/>
                  </a:moveTo>
                  <a:cubicBezTo>
                    <a:pt x="50" y="0"/>
                    <a:pt x="50" y="0"/>
                    <a:pt x="50" y="0"/>
                  </a:cubicBezTo>
                  <a:cubicBezTo>
                    <a:pt x="23" y="0"/>
                    <a:pt x="0" y="23"/>
                    <a:pt x="0" y="50"/>
                  </a:cubicBezTo>
                  <a:cubicBezTo>
                    <a:pt x="0" y="1293"/>
                    <a:pt x="0" y="1293"/>
                    <a:pt x="0" y="1293"/>
                  </a:cubicBezTo>
                  <a:cubicBezTo>
                    <a:pt x="0" y="1321"/>
                    <a:pt x="23" y="1343"/>
                    <a:pt x="50" y="1343"/>
                  </a:cubicBezTo>
                  <a:cubicBezTo>
                    <a:pt x="1293" y="1343"/>
                    <a:pt x="1293" y="1343"/>
                    <a:pt x="1293" y="1343"/>
                  </a:cubicBezTo>
                  <a:cubicBezTo>
                    <a:pt x="1321" y="1343"/>
                    <a:pt x="1343" y="1321"/>
                    <a:pt x="1343" y="1293"/>
                  </a:cubicBezTo>
                  <a:cubicBezTo>
                    <a:pt x="1343" y="50"/>
                    <a:pt x="1343" y="50"/>
                    <a:pt x="1343" y="50"/>
                  </a:cubicBezTo>
                  <a:cubicBezTo>
                    <a:pt x="1343" y="23"/>
                    <a:pt x="1321" y="0"/>
                    <a:pt x="1293" y="0"/>
                  </a:cubicBezTo>
                  <a:close/>
                  <a:moveTo>
                    <a:pt x="364" y="600"/>
                  </a:moveTo>
                  <a:cubicBezTo>
                    <a:pt x="516" y="600"/>
                    <a:pt x="516" y="600"/>
                    <a:pt x="516" y="600"/>
                  </a:cubicBezTo>
                  <a:cubicBezTo>
                    <a:pt x="516" y="739"/>
                    <a:pt x="516" y="739"/>
                    <a:pt x="516" y="739"/>
                  </a:cubicBezTo>
                  <a:cubicBezTo>
                    <a:pt x="364" y="739"/>
                    <a:pt x="364" y="739"/>
                    <a:pt x="364" y="739"/>
                  </a:cubicBezTo>
                  <a:lnTo>
                    <a:pt x="364" y="600"/>
                  </a:lnTo>
                  <a:close/>
                  <a:moveTo>
                    <a:pt x="364" y="839"/>
                  </a:moveTo>
                  <a:cubicBezTo>
                    <a:pt x="516" y="839"/>
                    <a:pt x="516" y="839"/>
                    <a:pt x="516" y="839"/>
                  </a:cubicBezTo>
                  <a:cubicBezTo>
                    <a:pt x="516" y="978"/>
                    <a:pt x="516" y="978"/>
                    <a:pt x="516" y="978"/>
                  </a:cubicBezTo>
                  <a:cubicBezTo>
                    <a:pt x="364" y="978"/>
                    <a:pt x="364" y="978"/>
                    <a:pt x="364" y="978"/>
                  </a:cubicBezTo>
                  <a:lnTo>
                    <a:pt x="364" y="839"/>
                  </a:lnTo>
                  <a:close/>
                  <a:moveTo>
                    <a:pt x="616" y="839"/>
                  </a:moveTo>
                  <a:cubicBezTo>
                    <a:pt x="754" y="839"/>
                    <a:pt x="754" y="839"/>
                    <a:pt x="754" y="839"/>
                  </a:cubicBezTo>
                  <a:cubicBezTo>
                    <a:pt x="754" y="978"/>
                    <a:pt x="754" y="978"/>
                    <a:pt x="754" y="978"/>
                  </a:cubicBezTo>
                  <a:cubicBezTo>
                    <a:pt x="616" y="978"/>
                    <a:pt x="616" y="978"/>
                    <a:pt x="616" y="978"/>
                  </a:cubicBezTo>
                  <a:lnTo>
                    <a:pt x="616" y="839"/>
                  </a:lnTo>
                  <a:close/>
                  <a:moveTo>
                    <a:pt x="616" y="739"/>
                  </a:moveTo>
                  <a:cubicBezTo>
                    <a:pt x="616" y="600"/>
                    <a:pt x="616" y="600"/>
                    <a:pt x="616" y="600"/>
                  </a:cubicBezTo>
                  <a:cubicBezTo>
                    <a:pt x="754" y="600"/>
                    <a:pt x="754" y="600"/>
                    <a:pt x="754" y="600"/>
                  </a:cubicBezTo>
                  <a:cubicBezTo>
                    <a:pt x="754" y="739"/>
                    <a:pt x="754" y="739"/>
                    <a:pt x="754" y="739"/>
                  </a:cubicBezTo>
                  <a:lnTo>
                    <a:pt x="616" y="739"/>
                  </a:lnTo>
                  <a:close/>
                  <a:moveTo>
                    <a:pt x="854" y="600"/>
                  </a:moveTo>
                  <a:cubicBezTo>
                    <a:pt x="993" y="600"/>
                    <a:pt x="993" y="600"/>
                    <a:pt x="993" y="600"/>
                  </a:cubicBezTo>
                  <a:cubicBezTo>
                    <a:pt x="993" y="739"/>
                    <a:pt x="993" y="739"/>
                    <a:pt x="993" y="739"/>
                  </a:cubicBezTo>
                  <a:cubicBezTo>
                    <a:pt x="854" y="739"/>
                    <a:pt x="854" y="739"/>
                    <a:pt x="854" y="739"/>
                  </a:cubicBezTo>
                  <a:lnTo>
                    <a:pt x="854" y="600"/>
                  </a:lnTo>
                  <a:close/>
                  <a:moveTo>
                    <a:pt x="854" y="500"/>
                  </a:moveTo>
                  <a:cubicBezTo>
                    <a:pt x="854" y="361"/>
                    <a:pt x="854" y="361"/>
                    <a:pt x="854" y="361"/>
                  </a:cubicBezTo>
                  <a:cubicBezTo>
                    <a:pt x="993" y="361"/>
                    <a:pt x="993" y="361"/>
                    <a:pt x="993" y="361"/>
                  </a:cubicBezTo>
                  <a:cubicBezTo>
                    <a:pt x="993" y="500"/>
                    <a:pt x="993" y="500"/>
                    <a:pt x="993" y="500"/>
                  </a:cubicBezTo>
                  <a:lnTo>
                    <a:pt x="854" y="500"/>
                  </a:lnTo>
                  <a:close/>
                  <a:moveTo>
                    <a:pt x="754" y="500"/>
                  </a:moveTo>
                  <a:cubicBezTo>
                    <a:pt x="616" y="500"/>
                    <a:pt x="616" y="500"/>
                    <a:pt x="616" y="500"/>
                  </a:cubicBezTo>
                  <a:cubicBezTo>
                    <a:pt x="616" y="361"/>
                    <a:pt x="616" y="361"/>
                    <a:pt x="616" y="361"/>
                  </a:cubicBezTo>
                  <a:cubicBezTo>
                    <a:pt x="754" y="361"/>
                    <a:pt x="754" y="361"/>
                    <a:pt x="754" y="361"/>
                  </a:cubicBezTo>
                  <a:lnTo>
                    <a:pt x="754" y="500"/>
                  </a:lnTo>
                  <a:close/>
                  <a:moveTo>
                    <a:pt x="516" y="500"/>
                  </a:moveTo>
                  <a:cubicBezTo>
                    <a:pt x="364" y="500"/>
                    <a:pt x="364" y="500"/>
                    <a:pt x="364" y="500"/>
                  </a:cubicBezTo>
                  <a:cubicBezTo>
                    <a:pt x="364" y="361"/>
                    <a:pt x="364" y="361"/>
                    <a:pt x="364" y="361"/>
                  </a:cubicBezTo>
                  <a:cubicBezTo>
                    <a:pt x="516" y="361"/>
                    <a:pt x="516" y="361"/>
                    <a:pt x="516" y="361"/>
                  </a:cubicBezTo>
                  <a:lnTo>
                    <a:pt x="516" y="500"/>
                  </a:lnTo>
                  <a:close/>
                  <a:moveTo>
                    <a:pt x="364" y="1078"/>
                  </a:moveTo>
                  <a:cubicBezTo>
                    <a:pt x="516" y="1078"/>
                    <a:pt x="516" y="1078"/>
                    <a:pt x="516" y="1078"/>
                  </a:cubicBezTo>
                  <a:cubicBezTo>
                    <a:pt x="516" y="1243"/>
                    <a:pt x="516" y="1243"/>
                    <a:pt x="516" y="1243"/>
                  </a:cubicBezTo>
                  <a:cubicBezTo>
                    <a:pt x="364" y="1243"/>
                    <a:pt x="364" y="1243"/>
                    <a:pt x="364" y="1243"/>
                  </a:cubicBezTo>
                  <a:lnTo>
                    <a:pt x="364" y="1078"/>
                  </a:lnTo>
                  <a:close/>
                  <a:moveTo>
                    <a:pt x="616" y="1078"/>
                  </a:moveTo>
                  <a:cubicBezTo>
                    <a:pt x="754" y="1078"/>
                    <a:pt x="754" y="1078"/>
                    <a:pt x="754" y="1078"/>
                  </a:cubicBezTo>
                  <a:cubicBezTo>
                    <a:pt x="754" y="1243"/>
                    <a:pt x="754" y="1243"/>
                    <a:pt x="754" y="1243"/>
                  </a:cubicBezTo>
                  <a:cubicBezTo>
                    <a:pt x="616" y="1243"/>
                    <a:pt x="616" y="1243"/>
                    <a:pt x="616" y="1243"/>
                  </a:cubicBezTo>
                  <a:lnTo>
                    <a:pt x="616" y="1078"/>
                  </a:lnTo>
                  <a:close/>
                  <a:moveTo>
                    <a:pt x="854" y="1078"/>
                  </a:moveTo>
                  <a:cubicBezTo>
                    <a:pt x="993" y="1078"/>
                    <a:pt x="993" y="1078"/>
                    <a:pt x="993" y="1078"/>
                  </a:cubicBezTo>
                  <a:cubicBezTo>
                    <a:pt x="993" y="1243"/>
                    <a:pt x="993" y="1243"/>
                    <a:pt x="993" y="1243"/>
                  </a:cubicBezTo>
                  <a:cubicBezTo>
                    <a:pt x="854" y="1243"/>
                    <a:pt x="854" y="1243"/>
                    <a:pt x="854" y="1243"/>
                  </a:cubicBezTo>
                  <a:lnTo>
                    <a:pt x="854" y="1078"/>
                  </a:lnTo>
                  <a:close/>
                  <a:moveTo>
                    <a:pt x="854" y="978"/>
                  </a:moveTo>
                  <a:cubicBezTo>
                    <a:pt x="854" y="839"/>
                    <a:pt x="854" y="839"/>
                    <a:pt x="854" y="839"/>
                  </a:cubicBezTo>
                  <a:cubicBezTo>
                    <a:pt x="993" y="839"/>
                    <a:pt x="993" y="839"/>
                    <a:pt x="993" y="839"/>
                  </a:cubicBezTo>
                  <a:cubicBezTo>
                    <a:pt x="993" y="978"/>
                    <a:pt x="993" y="978"/>
                    <a:pt x="993" y="978"/>
                  </a:cubicBezTo>
                  <a:lnTo>
                    <a:pt x="854" y="978"/>
                  </a:lnTo>
                  <a:close/>
                  <a:moveTo>
                    <a:pt x="1093" y="839"/>
                  </a:moveTo>
                  <a:cubicBezTo>
                    <a:pt x="1243" y="839"/>
                    <a:pt x="1243" y="839"/>
                    <a:pt x="1243" y="839"/>
                  </a:cubicBezTo>
                  <a:cubicBezTo>
                    <a:pt x="1243" y="978"/>
                    <a:pt x="1243" y="978"/>
                    <a:pt x="1243" y="978"/>
                  </a:cubicBezTo>
                  <a:cubicBezTo>
                    <a:pt x="1093" y="978"/>
                    <a:pt x="1093" y="978"/>
                    <a:pt x="1093" y="978"/>
                  </a:cubicBezTo>
                  <a:lnTo>
                    <a:pt x="1093" y="839"/>
                  </a:lnTo>
                  <a:close/>
                  <a:moveTo>
                    <a:pt x="1093" y="739"/>
                  </a:moveTo>
                  <a:cubicBezTo>
                    <a:pt x="1093" y="600"/>
                    <a:pt x="1093" y="600"/>
                    <a:pt x="1093" y="600"/>
                  </a:cubicBezTo>
                  <a:cubicBezTo>
                    <a:pt x="1243" y="600"/>
                    <a:pt x="1243" y="600"/>
                    <a:pt x="1243" y="600"/>
                  </a:cubicBezTo>
                  <a:cubicBezTo>
                    <a:pt x="1243" y="739"/>
                    <a:pt x="1243" y="739"/>
                    <a:pt x="1243" y="739"/>
                  </a:cubicBezTo>
                  <a:lnTo>
                    <a:pt x="1093" y="739"/>
                  </a:lnTo>
                  <a:close/>
                  <a:moveTo>
                    <a:pt x="1093" y="500"/>
                  </a:moveTo>
                  <a:cubicBezTo>
                    <a:pt x="1093" y="361"/>
                    <a:pt x="1093" y="361"/>
                    <a:pt x="1093" y="361"/>
                  </a:cubicBezTo>
                  <a:cubicBezTo>
                    <a:pt x="1243" y="361"/>
                    <a:pt x="1243" y="361"/>
                    <a:pt x="1243" y="361"/>
                  </a:cubicBezTo>
                  <a:cubicBezTo>
                    <a:pt x="1243" y="500"/>
                    <a:pt x="1243" y="500"/>
                    <a:pt x="1243" y="500"/>
                  </a:cubicBezTo>
                  <a:lnTo>
                    <a:pt x="1093" y="500"/>
                  </a:lnTo>
                  <a:close/>
                  <a:moveTo>
                    <a:pt x="1243" y="261"/>
                  </a:moveTo>
                  <a:cubicBezTo>
                    <a:pt x="364" y="261"/>
                    <a:pt x="364" y="261"/>
                    <a:pt x="364" y="261"/>
                  </a:cubicBezTo>
                  <a:cubicBezTo>
                    <a:pt x="364" y="100"/>
                    <a:pt x="364" y="100"/>
                    <a:pt x="364" y="100"/>
                  </a:cubicBezTo>
                  <a:cubicBezTo>
                    <a:pt x="1243" y="100"/>
                    <a:pt x="1243" y="100"/>
                    <a:pt x="1243" y="100"/>
                  </a:cubicBezTo>
                  <a:lnTo>
                    <a:pt x="1243" y="261"/>
                  </a:lnTo>
                  <a:close/>
                  <a:moveTo>
                    <a:pt x="264" y="100"/>
                  </a:moveTo>
                  <a:cubicBezTo>
                    <a:pt x="264" y="261"/>
                    <a:pt x="264" y="261"/>
                    <a:pt x="264" y="261"/>
                  </a:cubicBezTo>
                  <a:cubicBezTo>
                    <a:pt x="100" y="261"/>
                    <a:pt x="100" y="261"/>
                    <a:pt x="100" y="261"/>
                  </a:cubicBezTo>
                  <a:cubicBezTo>
                    <a:pt x="100" y="100"/>
                    <a:pt x="100" y="100"/>
                    <a:pt x="100" y="100"/>
                  </a:cubicBezTo>
                  <a:lnTo>
                    <a:pt x="264" y="100"/>
                  </a:lnTo>
                  <a:close/>
                  <a:moveTo>
                    <a:pt x="100" y="361"/>
                  </a:moveTo>
                  <a:cubicBezTo>
                    <a:pt x="264" y="361"/>
                    <a:pt x="264" y="361"/>
                    <a:pt x="264" y="361"/>
                  </a:cubicBezTo>
                  <a:cubicBezTo>
                    <a:pt x="264" y="1243"/>
                    <a:pt x="264" y="1243"/>
                    <a:pt x="264" y="1243"/>
                  </a:cubicBezTo>
                  <a:cubicBezTo>
                    <a:pt x="100" y="1243"/>
                    <a:pt x="100" y="1243"/>
                    <a:pt x="100" y="1243"/>
                  </a:cubicBezTo>
                  <a:lnTo>
                    <a:pt x="100" y="361"/>
                  </a:lnTo>
                  <a:close/>
                  <a:moveTo>
                    <a:pt x="1093" y="1243"/>
                  </a:moveTo>
                  <a:cubicBezTo>
                    <a:pt x="1093" y="1078"/>
                    <a:pt x="1093" y="1078"/>
                    <a:pt x="1093" y="1078"/>
                  </a:cubicBezTo>
                  <a:cubicBezTo>
                    <a:pt x="1243" y="1078"/>
                    <a:pt x="1243" y="1078"/>
                    <a:pt x="1243" y="1078"/>
                  </a:cubicBezTo>
                  <a:cubicBezTo>
                    <a:pt x="1243" y="1243"/>
                    <a:pt x="1243" y="1243"/>
                    <a:pt x="1243" y="1243"/>
                  </a:cubicBezTo>
                  <a:lnTo>
                    <a:pt x="1093" y="12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63" name="Freeform 286">
              <a:extLst>
                <a:ext uri="{FF2B5EF4-FFF2-40B4-BE49-F238E27FC236}">
                  <a16:creationId xmlns:a16="http://schemas.microsoft.com/office/drawing/2014/main" id="{8C4E05DA-F709-2BEF-E0E7-1FF555EC35F0}"/>
                </a:ext>
              </a:extLst>
            </p:cNvPr>
            <p:cNvSpPr>
              <a:spLocks/>
            </p:cNvSpPr>
            <p:nvPr/>
          </p:nvSpPr>
          <p:spPr bwMode="auto">
            <a:xfrm>
              <a:off x="2484" y="1913"/>
              <a:ext cx="135" cy="510"/>
            </a:xfrm>
            <a:custGeom>
              <a:avLst/>
              <a:gdLst>
                <a:gd name="T0" fmla="*/ 100 w 100"/>
                <a:gd name="T1" fmla="*/ 327 h 377"/>
                <a:gd name="T2" fmla="*/ 100 w 100"/>
                <a:gd name="T3" fmla="*/ 50 h 377"/>
                <a:gd name="T4" fmla="*/ 50 w 100"/>
                <a:gd name="T5" fmla="*/ 0 h 377"/>
                <a:gd name="T6" fmla="*/ 0 w 100"/>
                <a:gd name="T7" fmla="*/ 50 h 377"/>
                <a:gd name="T8" fmla="*/ 0 w 100"/>
                <a:gd name="T9" fmla="*/ 327 h 377"/>
                <a:gd name="T10" fmla="*/ 50 w 100"/>
                <a:gd name="T11" fmla="*/ 377 h 377"/>
                <a:gd name="T12" fmla="*/ 100 w 100"/>
                <a:gd name="T13" fmla="*/ 327 h 377"/>
              </a:gdLst>
              <a:ahLst/>
              <a:cxnLst>
                <a:cxn ang="0">
                  <a:pos x="T0" y="T1"/>
                </a:cxn>
                <a:cxn ang="0">
                  <a:pos x="T2" y="T3"/>
                </a:cxn>
                <a:cxn ang="0">
                  <a:pos x="T4" y="T5"/>
                </a:cxn>
                <a:cxn ang="0">
                  <a:pos x="T6" y="T7"/>
                </a:cxn>
                <a:cxn ang="0">
                  <a:pos x="T8" y="T9"/>
                </a:cxn>
                <a:cxn ang="0">
                  <a:pos x="T10" y="T11"/>
                </a:cxn>
                <a:cxn ang="0">
                  <a:pos x="T12" y="T13"/>
                </a:cxn>
              </a:cxnLst>
              <a:rect l="0" t="0" r="r" b="b"/>
              <a:pathLst>
                <a:path w="100" h="377">
                  <a:moveTo>
                    <a:pt x="100" y="327"/>
                  </a:moveTo>
                  <a:cubicBezTo>
                    <a:pt x="100" y="50"/>
                    <a:pt x="100" y="50"/>
                    <a:pt x="100" y="50"/>
                  </a:cubicBezTo>
                  <a:cubicBezTo>
                    <a:pt x="100" y="23"/>
                    <a:pt x="77" y="0"/>
                    <a:pt x="50" y="0"/>
                  </a:cubicBezTo>
                  <a:cubicBezTo>
                    <a:pt x="22" y="0"/>
                    <a:pt x="0" y="23"/>
                    <a:pt x="0" y="50"/>
                  </a:cubicBezTo>
                  <a:cubicBezTo>
                    <a:pt x="0" y="327"/>
                    <a:pt x="0" y="327"/>
                    <a:pt x="0" y="327"/>
                  </a:cubicBezTo>
                  <a:cubicBezTo>
                    <a:pt x="0" y="355"/>
                    <a:pt x="22" y="377"/>
                    <a:pt x="50" y="377"/>
                  </a:cubicBezTo>
                  <a:cubicBezTo>
                    <a:pt x="77" y="377"/>
                    <a:pt x="100" y="355"/>
                    <a:pt x="100" y="32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64" name="Freeform 287">
              <a:extLst>
                <a:ext uri="{FF2B5EF4-FFF2-40B4-BE49-F238E27FC236}">
                  <a16:creationId xmlns:a16="http://schemas.microsoft.com/office/drawing/2014/main" id="{A741C1A2-B929-D13A-5F41-B86C7B6ACC43}"/>
                </a:ext>
              </a:extLst>
            </p:cNvPr>
            <p:cNvSpPr>
              <a:spLocks/>
            </p:cNvSpPr>
            <p:nvPr/>
          </p:nvSpPr>
          <p:spPr bwMode="auto">
            <a:xfrm>
              <a:off x="3578" y="3503"/>
              <a:ext cx="508" cy="136"/>
            </a:xfrm>
            <a:custGeom>
              <a:avLst/>
              <a:gdLst>
                <a:gd name="T0" fmla="*/ 326 w 376"/>
                <a:gd name="T1" fmla="*/ 0 h 100"/>
                <a:gd name="T2" fmla="*/ 50 w 376"/>
                <a:gd name="T3" fmla="*/ 0 h 100"/>
                <a:gd name="T4" fmla="*/ 0 w 376"/>
                <a:gd name="T5" fmla="*/ 50 h 100"/>
                <a:gd name="T6" fmla="*/ 50 w 376"/>
                <a:gd name="T7" fmla="*/ 100 h 100"/>
                <a:gd name="T8" fmla="*/ 326 w 376"/>
                <a:gd name="T9" fmla="*/ 100 h 100"/>
                <a:gd name="T10" fmla="*/ 376 w 376"/>
                <a:gd name="T11" fmla="*/ 50 h 100"/>
                <a:gd name="T12" fmla="*/ 326 w 37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76" h="100">
                  <a:moveTo>
                    <a:pt x="326" y="0"/>
                  </a:moveTo>
                  <a:cubicBezTo>
                    <a:pt x="50" y="0"/>
                    <a:pt x="50" y="0"/>
                    <a:pt x="50" y="0"/>
                  </a:cubicBezTo>
                  <a:cubicBezTo>
                    <a:pt x="22" y="0"/>
                    <a:pt x="0" y="22"/>
                    <a:pt x="0" y="50"/>
                  </a:cubicBezTo>
                  <a:cubicBezTo>
                    <a:pt x="0" y="78"/>
                    <a:pt x="22" y="100"/>
                    <a:pt x="50" y="100"/>
                  </a:cubicBezTo>
                  <a:cubicBezTo>
                    <a:pt x="326" y="100"/>
                    <a:pt x="326" y="100"/>
                    <a:pt x="326" y="100"/>
                  </a:cubicBezTo>
                  <a:cubicBezTo>
                    <a:pt x="354" y="100"/>
                    <a:pt x="376" y="78"/>
                    <a:pt x="376" y="50"/>
                  </a:cubicBezTo>
                  <a:cubicBezTo>
                    <a:pt x="376" y="22"/>
                    <a:pt x="354" y="0"/>
                    <a:pt x="32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65" name="Freeform 288">
              <a:extLst>
                <a:ext uri="{FF2B5EF4-FFF2-40B4-BE49-F238E27FC236}">
                  <a16:creationId xmlns:a16="http://schemas.microsoft.com/office/drawing/2014/main" id="{137C0DA1-1D7A-C6BB-E910-067C19F2AC80}"/>
                </a:ext>
              </a:extLst>
            </p:cNvPr>
            <p:cNvSpPr>
              <a:spLocks/>
            </p:cNvSpPr>
            <p:nvPr/>
          </p:nvSpPr>
          <p:spPr bwMode="auto">
            <a:xfrm>
              <a:off x="3578" y="841"/>
              <a:ext cx="1620" cy="1582"/>
            </a:xfrm>
            <a:custGeom>
              <a:avLst/>
              <a:gdLst>
                <a:gd name="T0" fmla="*/ 50 w 1199"/>
                <a:gd name="T1" fmla="*/ 100 h 1170"/>
                <a:gd name="T2" fmla="*/ 1099 w 1199"/>
                <a:gd name="T3" fmla="*/ 100 h 1170"/>
                <a:gd name="T4" fmla="*/ 1099 w 1199"/>
                <a:gd name="T5" fmla="*/ 1120 h 1170"/>
                <a:gd name="T6" fmla="*/ 1149 w 1199"/>
                <a:gd name="T7" fmla="*/ 1170 h 1170"/>
                <a:gd name="T8" fmla="*/ 1199 w 1199"/>
                <a:gd name="T9" fmla="*/ 1120 h 1170"/>
                <a:gd name="T10" fmla="*/ 1199 w 1199"/>
                <a:gd name="T11" fmla="*/ 50 h 1170"/>
                <a:gd name="T12" fmla="*/ 1149 w 1199"/>
                <a:gd name="T13" fmla="*/ 0 h 1170"/>
                <a:gd name="T14" fmla="*/ 50 w 1199"/>
                <a:gd name="T15" fmla="*/ 0 h 1170"/>
                <a:gd name="T16" fmla="*/ 0 w 1199"/>
                <a:gd name="T17" fmla="*/ 50 h 1170"/>
                <a:gd name="T18" fmla="*/ 50 w 1199"/>
                <a:gd name="T19" fmla="*/ 10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9" h="1170">
                  <a:moveTo>
                    <a:pt x="50" y="100"/>
                  </a:moveTo>
                  <a:cubicBezTo>
                    <a:pt x="1099" y="100"/>
                    <a:pt x="1099" y="100"/>
                    <a:pt x="1099" y="100"/>
                  </a:cubicBezTo>
                  <a:cubicBezTo>
                    <a:pt x="1099" y="1120"/>
                    <a:pt x="1099" y="1120"/>
                    <a:pt x="1099" y="1120"/>
                  </a:cubicBezTo>
                  <a:cubicBezTo>
                    <a:pt x="1099" y="1148"/>
                    <a:pt x="1121" y="1170"/>
                    <a:pt x="1149" y="1170"/>
                  </a:cubicBezTo>
                  <a:cubicBezTo>
                    <a:pt x="1176" y="1170"/>
                    <a:pt x="1199" y="1148"/>
                    <a:pt x="1199" y="1120"/>
                  </a:cubicBezTo>
                  <a:cubicBezTo>
                    <a:pt x="1199" y="50"/>
                    <a:pt x="1199" y="50"/>
                    <a:pt x="1199" y="50"/>
                  </a:cubicBezTo>
                  <a:cubicBezTo>
                    <a:pt x="1199" y="22"/>
                    <a:pt x="1176" y="0"/>
                    <a:pt x="1149"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522" name="Rectangle 521">
            <a:extLst>
              <a:ext uri="{FF2B5EF4-FFF2-40B4-BE49-F238E27FC236}">
                <a16:creationId xmlns:a16="http://schemas.microsoft.com/office/drawing/2014/main" id="{D3162E62-232B-D289-E30B-E7E9F3A6D595}"/>
              </a:ext>
            </a:extLst>
          </p:cNvPr>
          <p:cNvSpPr/>
          <p:nvPr/>
        </p:nvSpPr>
        <p:spPr>
          <a:xfrm>
            <a:off x="7921625" y="3621088"/>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Data Model</a:t>
            </a:r>
          </a:p>
        </p:txBody>
      </p:sp>
      <p:grpSp>
        <p:nvGrpSpPr>
          <p:cNvPr id="468" name="Group 291">
            <a:extLst>
              <a:ext uri="{FF2B5EF4-FFF2-40B4-BE49-F238E27FC236}">
                <a16:creationId xmlns:a16="http://schemas.microsoft.com/office/drawing/2014/main" id="{E6482DCE-D869-9ED0-A1F8-AFBF7023B5A0}"/>
              </a:ext>
            </a:extLst>
          </p:cNvPr>
          <p:cNvGrpSpPr>
            <a:grpSpLocks noChangeAspect="1"/>
          </p:cNvGrpSpPr>
          <p:nvPr/>
        </p:nvGrpSpPr>
        <p:grpSpPr bwMode="auto">
          <a:xfrm>
            <a:off x="567492" y="4039069"/>
            <a:ext cx="417668" cy="329137"/>
            <a:chOff x="1099" y="2"/>
            <a:chExt cx="5482" cy="4320"/>
          </a:xfrm>
          <a:solidFill>
            <a:srgbClr val="000000"/>
          </a:solidFill>
        </p:grpSpPr>
        <p:sp>
          <p:nvSpPr>
            <p:cNvPr id="470" name="Freeform 292">
              <a:extLst>
                <a:ext uri="{FF2B5EF4-FFF2-40B4-BE49-F238E27FC236}">
                  <a16:creationId xmlns:a16="http://schemas.microsoft.com/office/drawing/2014/main" id="{68BB7AD6-411C-D770-7D95-86D60DEE0533}"/>
                </a:ext>
              </a:extLst>
            </p:cNvPr>
            <p:cNvSpPr>
              <a:spLocks noEditPoints="1"/>
            </p:cNvSpPr>
            <p:nvPr/>
          </p:nvSpPr>
          <p:spPr bwMode="auto">
            <a:xfrm>
              <a:off x="2315" y="1212"/>
              <a:ext cx="3051" cy="3110"/>
            </a:xfrm>
            <a:custGeom>
              <a:avLst/>
              <a:gdLst>
                <a:gd name="T0" fmla="*/ 1596 w 1870"/>
                <a:gd name="T1" fmla="*/ 274 h 1905"/>
                <a:gd name="T2" fmla="*/ 935 w 1870"/>
                <a:gd name="T3" fmla="*/ 0 h 1905"/>
                <a:gd name="T4" fmla="*/ 274 w 1870"/>
                <a:gd name="T5" fmla="*/ 274 h 1905"/>
                <a:gd name="T6" fmla="*/ 0 w 1870"/>
                <a:gd name="T7" fmla="*/ 935 h 1905"/>
                <a:gd name="T8" fmla="*/ 1 w 1870"/>
                <a:gd name="T9" fmla="*/ 960 h 1905"/>
                <a:gd name="T10" fmla="*/ 0 w 1870"/>
                <a:gd name="T11" fmla="*/ 966 h 1905"/>
                <a:gd name="T12" fmla="*/ 0 w 1870"/>
                <a:gd name="T13" fmla="*/ 1695 h 1905"/>
                <a:gd name="T14" fmla="*/ 210 w 1870"/>
                <a:gd name="T15" fmla="*/ 1905 h 1905"/>
                <a:gd name="T16" fmla="*/ 1660 w 1870"/>
                <a:gd name="T17" fmla="*/ 1905 h 1905"/>
                <a:gd name="T18" fmla="*/ 1870 w 1870"/>
                <a:gd name="T19" fmla="*/ 1695 h 1905"/>
                <a:gd name="T20" fmla="*/ 1870 w 1870"/>
                <a:gd name="T21" fmla="*/ 966 h 1905"/>
                <a:gd name="T22" fmla="*/ 1869 w 1870"/>
                <a:gd name="T23" fmla="*/ 960 h 1905"/>
                <a:gd name="T24" fmla="*/ 1870 w 1870"/>
                <a:gd name="T25" fmla="*/ 935 h 1905"/>
                <a:gd name="T26" fmla="*/ 1596 w 1870"/>
                <a:gd name="T27" fmla="*/ 274 h 1905"/>
                <a:gd name="T28" fmla="*/ 1770 w 1870"/>
                <a:gd name="T29" fmla="*/ 1695 h 1905"/>
                <a:gd name="T30" fmla="*/ 1660 w 1870"/>
                <a:gd name="T31" fmla="*/ 1805 h 1905"/>
                <a:gd name="T32" fmla="*/ 210 w 1870"/>
                <a:gd name="T33" fmla="*/ 1805 h 1905"/>
                <a:gd name="T34" fmla="*/ 100 w 1870"/>
                <a:gd name="T35" fmla="*/ 1695 h 1905"/>
                <a:gd name="T36" fmla="*/ 100 w 1870"/>
                <a:gd name="T37" fmla="*/ 973 h 1905"/>
                <a:gd name="T38" fmla="*/ 101 w 1870"/>
                <a:gd name="T39" fmla="*/ 969 h 1905"/>
                <a:gd name="T40" fmla="*/ 101 w 1870"/>
                <a:gd name="T41" fmla="*/ 969 h 1905"/>
                <a:gd name="T42" fmla="*/ 101 w 1870"/>
                <a:gd name="T43" fmla="*/ 966 h 1905"/>
                <a:gd name="T44" fmla="*/ 101 w 1870"/>
                <a:gd name="T45" fmla="*/ 965 h 1905"/>
                <a:gd name="T46" fmla="*/ 101 w 1870"/>
                <a:gd name="T47" fmla="*/ 964 h 1905"/>
                <a:gd name="T48" fmla="*/ 100 w 1870"/>
                <a:gd name="T49" fmla="*/ 935 h 1905"/>
                <a:gd name="T50" fmla="*/ 935 w 1870"/>
                <a:gd name="T51" fmla="*/ 100 h 1905"/>
                <a:gd name="T52" fmla="*/ 1770 w 1870"/>
                <a:gd name="T53" fmla="*/ 935 h 1905"/>
                <a:gd name="T54" fmla="*/ 1769 w 1870"/>
                <a:gd name="T55" fmla="*/ 964 h 1905"/>
                <a:gd name="T56" fmla="*/ 1769 w 1870"/>
                <a:gd name="T57" fmla="*/ 965 h 1905"/>
                <a:gd name="T58" fmla="*/ 1769 w 1870"/>
                <a:gd name="T59" fmla="*/ 966 h 1905"/>
                <a:gd name="T60" fmla="*/ 1769 w 1870"/>
                <a:gd name="T61" fmla="*/ 969 h 1905"/>
                <a:gd name="T62" fmla="*/ 1769 w 1870"/>
                <a:gd name="T63" fmla="*/ 969 h 1905"/>
                <a:gd name="T64" fmla="*/ 1770 w 1870"/>
                <a:gd name="T65" fmla="*/ 973 h 1905"/>
                <a:gd name="T66" fmla="*/ 1770 w 1870"/>
                <a:gd name="T67" fmla="*/ 1695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0" h="1905">
                  <a:moveTo>
                    <a:pt x="1596" y="274"/>
                  </a:moveTo>
                  <a:cubicBezTo>
                    <a:pt x="1419" y="97"/>
                    <a:pt x="1185" y="0"/>
                    <a:pt x="935" y="0"/>
                  </a:cubicBezTo>
                  <a:cubicBezTo>
                    <a:pt x="685" y="0"/>
                    <a:pt x="451" y="97"/>
                    <a:pt x="274" y="274"/>
                  </a:cubicBezTo>
                  <a:cubicBezTo>
                    <a:pt x="98" y="450"/>
                    <a:pt x="0" y="685"/>
                    <a:pt x="0" y="935"/>
                  </a:cubicBezTo>
                  <a:cubicBezTo>
                    <a:pt x="0" y="943"/>
                    <a:pt x="0" y="952"/>
                    <a:pt x="1" y="960"/>
                  </a:cubicBezTo>
                  <a:cubicBezTo>
                    <a:pt x="0" y="962"/>
                    <a:pt x="0" y="964"/>
                    <a:pt x="0" y="966"/>
                  </a:cubicBezTo>
                  <a:cubicBezTo>
                    <a:pt x="0" y="1695"/>
                    <a:pt x="0" y="1695"/>
                    <a:pt x="0" y="1695"/>
                  </a:cubicBezTo>
                  <a:cubicBezTo>
                    <a:pt x="0" y="1811"/>
                    <a:pt x="95" y="1905"/>
                    <a:pt x="210" y="1905"/>
                  </a:cubicBezTo>
                  <a:cubicBezTo>
                    <a:pt x="1660" y="1905"/>
                    <a:pt x="1660" y="1905"/>
                    <a:pt x="1660" y="1905"/>
                  </a:cubicBezTo>
                  <a:cubicBezTo>
                    <a:pt x="1775" y="1905"/>
                    <a:pt x="1870" y="1811"/>
                    <a:pt x="1870" y="1695"/>
                  </a:cubicBezTo>
                  <a:cubicBezTo>
                    <a:pt x="1870" y="966"/>
                    <a:pt x="1870" y="966"/>
                    <a:pt x="1870" y="966"/>
                  </a:cubicBezTo>
                  <a:cubicBezTo>
                    <a:pt x="1870" y="964"/>
                    <a:pt x="1870" y="962"/>
                    <a:pt x="1869" y="960"/>
                  </a:cubicBezTo>
                  <a:cubicBezTo>
                    <a:pt x="1870" y="952"/>
                    <a:pt x="1870" y="944"/>
                    <a:pt x="1870" y="935"/>
                  </a:cubicBezTo>
                  <a:cubicBezTo>
                    <a:pt x="1870" y="685"/>
                    <a:pt x="1772" y="450"/>
                    <a:pt x="1596" y="274"/>
                  </a:cubicBezTo>
                  <a:close/>
                  <a:moveTo>
                    <a:pt x="1770" y="1695"/>
                  </a:moveTo>
                  <a:cubicBezTo>
                    <a:pt x="1770" y="1756"/>
                    <a:pt x="1720" y="1805"/>
                    <a:pt x="1660" y="1805"/>
                  </a:cubicBezTo>
                  <a:cubicBezTo>
                    <a:pt x="210" y="1805"/>
                    <a:pt x="210" y="1805"/>
                    <a:pt x="210" y="1805"/>
                  </a:cubicBezTo>
                  <a:cubicBezTo>
                    <a:pt x="150" y="1805"/>
                    <a:pt x="100" y="1756"/>
                    <a:pt x="100" y="1695"/>
                  </a:cubicBezTo>
                  <a:cubicBezTo>
                    <a:pt x="100" y="973"/>
                    <a:pt x="100" y="973"/>
                    <a:pt x="100" y="973"/>
                  </a:cubicBezTo>
                  <a:cubicBezTo>
                    <a:pt x="101" y="972"/>
                    <a:pt x="101" y="971"/>
                    <a:pt x="101" y="969"/>
                  </a:cubicBezTo>
                  <a:cubicBezTo>
                    <a:pt x="101" y="969"/>
                    <a:pt x="101" y="969"/>
                    <a:pt x="101" y="969"/>
                  </a:cubicBezTo>
                  <a:cubicBezTo>
                    <a:pt x="101" y="968"/>
                    <a:pt x="101" y="967"/>
                    <a:pt x="101" y="966"/>
                  </a:cubicBezTo>
                  <a:cubicBezTo>
                    <a:pt x="101" y="966"/>
                    <a:pt x="101" y="965"/>
                    <a:pt x="101" y="965"/>
                  </a:cubicBezTo>
                  <a:cubicBezTo>
                    <a:pt x="101" y="965"/>
                    <a:pt x="101" y="964"/>
                    <a:pt x="101" y="964"/>
                  </a:cubicBezTo>
                  <a:cubicBezTo>
                    <a:pt x="101" y="955"/>
                    <a:pt x="100" y="945"/>
                    <a:pt x="100" y="935"/>
                  </a:cubicBezTo>
                  <a:cubicBezTo>
                    <a:pt x="100" y="475"/>
                    <a:pt x="475" y="100"/>
                    <a:pt x="935" y="100"/>
                  </a:cubicBezTo>
                  <a:cubicBezTo>
                    <a:pt x="1395" y="100"/>
                    <a:pt x="1770" y="475"/>
                    <a:pt x="1770" y="935"/>
                  </a:cubicBezTo>
                  <a:cubicBezTo>
                    <a:pt x="1770" y="945"/>
                    <a:pt x="1769" y="955"/>
                    <a:pt x="1769" y="964"/>
                  </a:cubicBezTo>
                  <a:cubicBezTo>
                    <a:pt x="1769" y="964"/>
                    <a:pt x="1769" y="965"/>
                    <a:pt x="1769" y="965"/>
                  </a:cubicBezTo>
                  <a:cubicBezTo>
                    <a:pt x="1769" y="965"/>
                    <a:pt x="1769" y="966"/>
                    <a:pt x="1769" y="966"/>
                  </a:cubicBezTo>
                  <a:cubicBezTo>
                    <a:pt x="1769" y="967"/>
                    <a:pt x="1769" y="968"/>
                    <a:pt x="1769" y="969"/>
                  </a:cubicBezTo>
                  <a:cubicBezTo>
                    <a:pt x="1769" y="969"/>
                    <a:pt x="1769" y="969"/>
                    <a:pt x="1769" y="969"/>
                  </a:cubicBezTo>
                  <a:cubicBezTo>
                    <a:pt x="1769" y="971"/>
                    <a:pt x="1769" y="972"/>
                    <a:pt x="1770" y="973"/>
                  </a:cubicBezTo>
                  <a:lnTo>
                    <a:pt x="1770" y="169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71" name="Freeform 293">
              <a:extLst>
                <a:ext uri="{FF2B5EF4-FFF2-40B4-BE49-F238E27FC236}">
                  <a16:creationId xmlns:a16="http://schemas.microsoft.com/office/drawing/2014/main" id="{DDAAF20B-ABEC-3FE1-D87D-2133763679C8}"/>
                </a:ext>
              </a:extLst>
            </p:cNvPr>
            <p:cNvSpPr>
              <a:spLocks/>
            </p:cNvSpPr>
            <p:nvPr/>
          </p:nvSpPr>
          <p:spPr bwMode="auto">
            <a:xfrm>
              <a:off x="1610" y="1009"/>
              <a:ext cx="657" cy="651"/>
            </a:xfrm>
            <a:custGeom>
              <a:avLst/>
              <a:gdLst>
                <a:gd name="T0" fmla="*/ 91 w 403"/>
                <a:gd name="T1" fmla="*/ 20 h 399"/>
                <a:gd name="T2" fmla="*/ 20 w 403"/>
                <a:gd name="T3" fmla="*/ 20 h 399"/>
                <a:gd name="T4" fmla="*/ 20 w 403"/>
                <a:gd name="T5" fmla="*/ 91 h 399"/>
                <a:gd name="T6" fmla="*/ 313 w 403"/>
                <a:gd name="T7" fmla="*/ 384 h 399"/>
                <a:gd name="T8" fmla="*/ 349 w 403"/>
                <a:gd name="T9" fmla="*/ 399 h 399"/>
                <a:gd name="T10" fmla="*/ 384 w 403"/>
                <a:gd name="T11" fmla="*/ 384 h 399"/>
                <a:gd name="T12" fmla="*/ 384 w 403"/>
                <a:gd name="T13" fmla="*/ 313 h 399"/>
                <a:gd name="T14" fmla="*/ 91 w 403"/>
                <a:gd name="T15" fmla="*/ 2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399">
                  <a:moveTo>
                    <a:pt x="91" y="20"/>
                  </a:moveTo>
                  <a:cubicBezTo>
                    <a:pt x="71" y="0"/>
                    <a:pt x="39" y="0"/>
                    <a:pt x="20" y="20"/>
                  </a:cubicBezTo>
                  <a:cubicBezTo>
                    <a:pt x="0" y="40"/>
                    <a:pt x="0" y="71"/>
                    <a:pt x="20" y="91"/>
                  </a:cubicBezTo>
                  <a:cubicBezTo>
                    <a:pt x="313" y="384"/>
                    <a:pt x="313" y="384"/>
                    <a:pt x="313" y="384"/>
                  </a:cubicBezTo>
                  <a:cubicBezTo>
                    <a:pt x="323" y="394"/>
                    <a:pt x="336" y="399"/>
                    <a:pt x="349" y="399"/>
                  </a:cubicBezTo>
                  <a:cubicBezTo>
                    <a:pt x="361" y="399"/>
                    <a:pt x="374" y="394"/>
                    <a:pt x="384" y="384"/>
                  </a:cubicBezTo>
                  <a:cubicBezTo>
                    <a:pt x="403" y="365"/>
                    <a:pt x="403" y="333"/>
                    <a:pt x="384" y="313"/>
                  </a:cubicBezTo>
                  <a:lnTo>
                    <a:pt x="91"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72" name="Freeform 294">
              <a:extLst>
                <a:ext uri="{FF2B5EF4-FFF2-40B4-BE49-F238E27FC236}">
                  <a16:creationId xmlns:a16="http://schemas.microsoft.com/office/drawing/2014/main" id="{D7F02755-5CED-447D-BF31-75E21ABFC819}"/>
                </a:ext>
              </a:extLst>
            </p:cNvPr>
            <p:cNvSpPr>
              <a:spLocks/>
            </p:cNvSpPr>
            <p:nvPr/>
          </p:nvSpPr>
          <p:spPr bwMode="auto">
            <a:xfrm>
              <a:off x="5413" y="1009"/>
              <a:ext cx="657" cy="651"/>
            </a:xfrm>
            <a:custGeom>
              <a:avLst/>
              <a:gdLst>
                <a:gd name="T0" fmla="*/ 383 w 403"/>
                <a:gd name="T1" fmla="*/ 20 h 399"/>
                <a:gd name="T2" fmla="*/ 312 w 403"/>
                <a:gd name="T3" fmla="*/ 20 h 399"/>
                <a:gd name="T4" fmla="*/ 19 w 403"/>
                <a:gd name="T5" fmla="*/ 313 h 399"/>
                <a:gd name="T6" fmla="*/ 19 w 403"/>
                <a:gd name="T7" fmla="*/ 384 h 399"/>
                <a:gd name="T8" fmla="*/ 54 w 403"/>
                <a:gd name="T9" fmla="*/ 399 h 399"/>
                <a:gd name="T10" fmla="*/ 90 w 403"/>
                <a:gd name="T11" fmla="*/ 384 h 399"/>
                <a:gd name="T12" fmla="*/ 383 w 403"/>
                <a:gd name="T13" fmla="*/ 91 h 399"/>
                <a:gd name="T14" fmla="*/ 383 w 403"/>
                <a:gd name="T15" fmla="*/ 2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399">
                  <a:moveTo>
                    <a:pt x="383" y="20"/>
                  </a:moveTo>
                  <a:cubicBezTo>
                    <a:pt x="364" y="0"/>
                    <a:pt x="332" y="0"/>
                    <a:pt x="312" y="20"/>
                  </a:cubicBezTo>
                  <a:cubicBezTo>
                    <a:pt x="19" y="313"/>
                    <a:pt x="19" y="313"/>
                    <a:pt x="19" y="313"/>
                  </a:cubicBezTo>
                  <a:cubicBezTo>
                    <a:pt x="0" y="333"/>
                    <a:pt x="0" y="364"/>
                    <a:pt x="19" y="384"/>
                  </a:cubicBezTo>
                  <a:cubicBezTo>
                    <a:pt x="29" y="394"/>
                    <a:pt x="42" y="399"/>
                    <a:pt x="54" y="399"/>
                  </a:cubicBezTo>
                  <a:cubicBezTo>
                    <a:pt x="67" y="399"/>
                    <a:pt x="80" y="394"/>
                    <a:pt x="90" y="384"/>
                  </a:cubicBezTo>
                  <a:cubicBezTo>
                    <a:pt x="383" y="91"/>
                    <a:pt x="383" y="91"/>
                    <a:pt x="383" y="91"/>
                  </a:cubicBezTo>
                  <a:cubicBezTo>
                    <a:pt x="403" y="71"/>
                    <a:pt x="403" y="40"/>
                    <a:pt x="383" y="2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73" name="Freeform 295">
              <a:extLst>
                <a:ext uri="{FF2B5EF4-FFF2-40B4-BE49-F238E27FC236}">
                  <a16:creationId xmlns:a16="http://schemas.microsoft.com/office/drawing/2014/main" id="{E238092B-0428-94CD-06A2-3E997A32D3B9}"/>
                </a:ext>
              </a:extLst>
            </p:cNvPr>
            <p:cNvSpPr>
              <a:spLocks/>
            </p:cNvSpPr>
            <p:nvPr/>
          </p:nvSpPr>
          <p:spPr bwMode="auto">
            <a:xfrm>
              <a:off x="3758" y="2"/>
              <a:ext cx="164" cy="841"/>
            </a:xfrm>
            <a:custGeom>
              <a:avLst/>
              <a:gdLst>
                <a:gd name="T0" fmla="*/ 50 w 100"/>
                <a:gd name="T1" fmla="*/ 515 h 515"/>
                <a:gd name="T2" fmla="*/ 100 w 100"/>
                <a:gd name="T3" fmla="*/ 465 h 515"/>
                <a:gd name="T4" fmla="*/ 100 w 100"/>
                <a:gd name="T5" fmla="*/ 50 h 515"/>
                <a:gd name="T6" fmla="*/ 50 w 100"/>
                <a:gd name="T7" fmla="*/ 0 h 515"/>
                <a:gd name="T8" fmla="*/ 0 w 100"/>
                <a:gd name="T9" fmla="*/ 50 h 515"/>
                <a:gd name="T10" fmla="*/ 0 w 100"/>
                <a:gd name="T11" fmla="*/ 465 h 515"/>
                <a:gd name="T12" fmla="*/ 50 w 100"/>
                <a:gd name="T13" fmla="*/ 515 h 515"/>
              </a:gdLst>
              <a:ahLst/>
              <a:cxnLst>
                <a:cxn ang="0">
                  <a:pos x="T0" y="T1"/>
                </a:cxn>
                <a:cxn ang="0">
                  <a:pos x="T2" y="T3"/>
                </a:cxn>
                <a:cxn ang="0">
                  <a:pos x="T4" y="T5"/>
                </a:cxn>
                <a:cxn ang="0">
                  <a:pos x="T6" y="T7"/>
                </a:cxn>
                <a:cxn ang="0">
                  <a:pos x="T8" y="T9"/>
                </a:cxn>
                <a:cxn ang="0">
                  <a:pos x="T10" y="T11"/>
                </a:cxn>
                <a:cxn ang="0">
                  <a:pos x="T12" y="T13"/>
                </a:cxn>
              </a:cxnLst>
              <a:rect l="0" t="0" r="r" b="b"/>
              <a:pathLst>
                <a:path w="100" h="515">
                  <a:moveTo>
                    <a:pt x="50" y="515"/>
                  </a:moveTo>
                  <a:cubicBezTo>
                    <a:pt x="78" y="515"/>
                    <a:pt x="100" y="493"/>
                    <a:pt x="100" y="465"/>
                  </a:cubicBezTo>
                  <a:cubicBezTo>
                    <a:pt x="100" y="50"/>
                    <a:pt x="100" y="50"/>
                    <a:pt x="100" y="50"/>
                  </a:cubicBezTo>
                  <a:cubicBezTo>
                    <a:pt x="100" y="23"/>
                    <a:pt x="78" y="0"/>
                    <a:pt x="50" y="0"/>
                  </a:cubicBezTo>
                  <a:cubicBezTo>
                    <a:pt x="22" y="0"/>
                    <a:pt x="0" y="23"/>
                    <a:pt x="0" y="50"/>
                  </a:cubicBezTo>
                  <a:cubicBezTo>
                    <a:pt x="0" y="465"/>
                    <a:pt x="0" y="465"/>
                    <a:pt x="0" y="465"/>
                  </a:cubicBezTo>
                  <a:cubicBezTo>
                    <a:pt x="0" y="493"/>
                    <a:pt x="22" y="515"/>
                    <a:pt x="50" y="51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74" name="Rectangle 296">
              <a:extLst>
                <a:ext uri="{FF2B5EF4-FFF2-40B4-BE49-F238E27FC236}">
                  <a16:creationId xmlns:a16="http://schemas.microsoft.com/office/drawing/2014/main" id="{19A5A1CE-C68C-F511-C448-9B9E4E57311E}"/>
                </a:ext>
              </a:extLst>
            </p:cNvPr>
            <p:cNvSpPr>
              <a:spLocks noChangeArrowheads="1"/>
            </p:cNvSpPr>
            <p:nvPr/>
          </p:nvSpPr>
          <p:spPr bwMode="auto">
            <a:xfrm>
              <a:off x="3574" y="3425"/>
              <a:ext cx="507" cy="503"/>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75" name="Freeform 297">
              <a:extLst>
                <a:ext uri="{FF2B5EF4-FFF2-40B4-BE49-F238E27FC236}">
                  <a16:creationId xmlns:a16="http://schemas.microsoft.com/office/drawing/2014/main" id="{57971346-BD7D-3D4E-82F6-273AF96FE0DB}"/>
                </a:ext>
              </a:extLst>
            </p:cNvPr>
            <p:cNvSpPr>
              <a:spLocks/>
            </p:cNvSpPr>
            <p:nvPr/>
          </p:nvSpPr>
          <p:spPr bwMode="auto">
            <a:xfrm>
              <a:off x="3550" y="1734"/>
              <a:ext cx="556" cy="1448"/>
            </a:xfrm>
            <a:custGeom>
              <a:avLst/>
              <a:gdLst>
                <a:gd name="T0" fmla="*/ 0 w 556"/>
                <a:gd name="T1" fmla="*/ 62 h 1448"/>
                <a:gd name="T2" fmla="*/ 146 w 556"/>
                <a:gd name="T3" fmla="*/ 1448 h 1448"/>
                <a:gd name="T4" fmla="*/ 409 w 556"/>
                <a:gd name="T5" fmla="*/ 1448 h 1448"/>
                <a:gd name="T6" fmla="*/ 556 w 556"/>
                <a:gd name="T7" fmla="*/ 62 h 1448"/>
                <a:gd name="T8" fmla="*/ 556 w 556"/>
                <a:gd name="T9" fmla="*/ 0 h 1448"/>
                <a:gd name="T10" fmla="*/ 0 w 556"/>
                <a:gd name="T11" fmla="*/ 0 h 1448"/>
                <a:gd name="T12" fmla="*/ 0 w 556"/>
                <a:gd name="T13" fmla="*/ 62 h 1448"/>
              </a:gdLst>
              <a:ahLst/>
              <a:cxnLst>
                <a:cxn ang="0">
                  <a:pos x="T0" y="T1"/>
                </a:cxn>
                <a:cxn ang="0">
                  <a:pos x="T2" y="T3"/>
                </a:cxn>
                <a:cxn ang="0">
                  <a:pos x="T4" y="T5"/>
                </a:cxn>
                <a:cxn ang="0">
                  <a:pos x="T6" y="T7"/>
                </a:cxn>
                <a:cxn ang="0">
                  <a:pos x="T8" y="T9"/>
                </a:cxn>
                <a:cxn ang="0">
                  <a:pos x="T10" y="T11"/>
                </a:cxn>
                <a:cxn ang="0">
                  <a:pos x="T12" y="T13"/>
                </a:cxn>
              </a:cxnLst>
              <a:rect l="0" t="0" r="r" b="b"/>
              <a:pathLst>
                <a:path w="556" h="1448">
                  <a:moveTo>
                    <a:pt x="0" y="62"/>
                  </a:moveTo>
                  <a:lnTo>
                    <a:pt x="146" y="1448"/>
                  </a:lnTo>
                  <a:lnTo>
                    <a:pt x="409" y="1448"/>
                  </a:lnTo>
                  <a:lnTo>
                    <a:pt x="556" y="62"/>
                  </a:lnTo>
                  <a:lnTo>
                    <a:pt x="556" y="0"/>
                  </a:lnTo>
                  <a:lnTo>
                    <a:pt x="0" y="0"/>
                  </a:lnTo>
                  <a:lnTo>
                    <a:pt x="0" y="6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76" name="Freeform 298">
              <a:extLst>
                <a:ext uri="{FF2B5EF4-FFF2-40B4-BE49-F238E27FC236}">
                  <a16:creationId xmlns:a16="http://schemas.microsoft.com/office/drawing/2014/main" id="{1426E2EA-D5F7-142E-83C4-F4861DF99484}"/>
                </a:ext>
              </a:extLst>
            </p:cNvPr>
            <p:cNvSpPr>
              <a:spLocks/>
            </p:cNvSpPr>
            <p:nvPr/>
          </p:nvSpPr>
          <p:spPr bwMode="auto">
            <a:xfrm>
              <a:off x="1099" y="2707"/>
              <a:ext cx="840" cy="163"/>
            </a:xfrm>
            <a:custGeom>
              <a:avLst/>
              <a:gdLst>
                <a:gd name="T0" fmla="*/ 465 w 515"/>
                <a:gd name="T1" fmla="*/ 0 h 100"/>
                <a:gd name="T2" fmla="*/ 50 w 515"/>
                <a:gd name="T3" fmla="*/ 0 h 100"/>
                <a:gd name="T4" fmla="*/ 0 w 515"/>
                <a:gd name="T5" fmla="*/ 50 h 100"/>
                <a:gd name="T6" fmla="*/ 50 w 515"/>
                <a:gd name="T7" fmla="*/ 100 h 100"/>
                <a:gd name="T8" fmla="*/ 465 w 515"/>
                <a:gd name="T9" fmla="*/ 100 h 100"/>
                <a:gd name="T10" fmla="*/ 515 w 515"/>
                <a:gd name="T11" fmla="*/ 50 h 100"/>
                <a:gd name="T12" fmla="*/ 465 w 51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15" h="100">
                  <a:moveTo>
                    <a:pt x="465" y="0"/>
                  </a:moveTo>
                  <a:cubicBezTo>
                    <a:pt x="50" y="0"/>
                    <a:pt x="50" y="0"/>
                    <a:pt x="50" y="0"/>
                  </a:cubicBezTo>
                  <a:cubicBezTo>
                    <a:pt x="23" y="0"/>
                    <a:pt x="0" y="22"/>
                    <a:pt x="0" y="50"/>
                  </a:cubicBezTo>
                  <a:cubicBezTo>
                    <a:pt x="0" y="77"/>
                    <a:pt x="23" y="100"/>
                    <a:pt x="50" y="100"/>
                  </a:cubicBezTo>
                  <a:cubicBezTo>
                    <a:pt x="465" y="100"/>
                    <a:pt x="465" y="100"/>
                    <a:pt x="465" y="100"/>
                  </a:cubicBezTo>
                  <a:cubicBezTo>
                    <a:pt x="493" y="100"/>
                    <a:pt x="515" y="77"/>
                    <a:pt x="515" y="50"/>
                  </a:cubicBezTo>
                  <a:cubicBezTo>
                    <a:pt x="515" y="22"/>
                    <a:pt x="493" y="0"/>
                    <a:pt x="46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77" name="Freeform 299">
              <a:extLst>
                <a:ext uri="{FF2B5EF4-FFF2-40B4-BE49-F238E27FC236}">
                  <a16:creationId xmlns:a16="http://schemas.microsoft.com/office/drawing/2014/main" id="{A92B9218-4E46-7A30-FCE5-1EC2B3EAF60F}"/>
                </a:ext>
              </a:extLst>
            </p:cNvPr>
            <p:cNvSpPr>
              <a:spLocks/>
            </p:cNvSpPr>
            <p:nvPr/>
          </p:nvSpPr>
          <p:spPr bwMode="auto">
            <a:xfrm>
              <a:off x="5741" y="2707"/>
              <a:ext cx="840" cy="163"/>
            </a:xfrm>
            <a:custGeom>
              <a:avLst/>
              <a:gdLst>
                <a:gd name="T0" fmla="*/ 465 w 515"/>
                <a:gd name="T1" fmla="*/ 0 h 100"/>
                <a:gd name="T2" fmla="*/ 50 w 515"/>
                <a:gd name="T3" fmla="*/ 0 h 100"/>
                <a:gd name="T4" fmla="*/ 0 w 515"/>
                <a:gd name="T5" fmla="*/ 50 h 100"/>
                <a:gd name="T6" fmla="*/ 50 w 515"/>
                <a:gd name="T7" fmla="*/ 100 h 100"/>
                <a:gd name="T8" fmla="*/ 465 w 515"/>
                <a:gd name="T9" fmla="*/ 100 h 100"/>
                <a:gd name="T10" fmla="*/ 515 w 515"/>
                <a:gd name="T11" fmla="*/ 50 h 100"/>
                <a:gd name="T12" fmla="*/ 465 w 51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15" h="100">
                  <a:moveTo>
                    <a:pt x="465" y="0"/>
                  </a:moveTo>
                  <a:cubicBezTo>
                    <a:pt x="50" y="0"/>
                    <a:pt x="50" y="0"/>
                    <a:pt x="50" y="0"/>
                  </a:cubicBezTo>
                  <a:cubicBezTo>
                    <a:pt x="22" y="0"/>
                    <a:pt x="0" y="22"/>
                    <a:pt x="0" y="50"/>
                  </a:cubicBezTo>
                  <a:cubicBezTo>
                    <a:pt x="0" y="77"/>
                    <a:pt x="22" y="100"/>
                    <a:pt x="50" y="100"/>
                  </a:cubicBezTo>
                  <a:cubicBezTo>
                    <a:pt x="465" y="100"/>
                    <a:pt x="465" y="100"/>
                    <a:pt x="465" y="100"/>
                  </a:cubicBezTo>
                  <a:cubicBezTo>
                    <a:pt x="492" y="100"/>
                    <a:pt x="515" y="77"/>
                    <a:pt x="515" y="50"/>
                  </a:cubicBezTo>
                  <a:cubicBezTo>
                    <a:pt x="515" y="22"/>
                    <a:pt x="492" y="0"/>
                    <a:pt x="46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536" name="Rectangle 535">
            <a:extLst>
              <a:ext uri="{FF2B5EF4-FFF2-40B4-BE49-F238E27FC236}">
                <a16:creationId xmlns:a16="http://schemas.microsoft.com/office/drawing/2014/main" id="{2B5813A6-688D-5AB8-DC74-3FAB68F8F574}"/>
              </a:ext>
            </a:extLst>
          </p:cNvPr>
          <p:cNvSpPr/>
          <p:nvPr/>
        </p:nvSpPr>
        <p:spPr>
          <a:xfrm>
            <a:off x="347663" y="4445000"/>
            <a:ext cx="833437"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Fraud Detection</a:t>
            </a:r>
          </a:p>
        </p:txBody>
      </p:sp>
      <p:grpSp>
        <p:nvGrpSpPr>
          <p:cNvPr id="480" name="Group 302">
            <a:extLst>
              <a:ext uri="{FF2B5EF4-FFF2-40B4-BE49-F238E27FC236}">
                <a16:creationId xmlns:a16="http://schemas.microsoft.com/office/drawing/2014/main" id="{F83D2178-7F41-29CD-3B39-D31874B67707}"/>
              </a:ext>
            </a:extLst>
          </p:cNvPr>
          <p:cNvGrpSpPr>
            <a:grpSpLocks noChangeAspect="1"/>
          </p:cNvGrpSpPr>
          <p:nvPr/>
        </p:nvGrpSpPr>
        <p:grpSpPr bwMode="auto">
          <a:xfrm>
            <a:off x="1453241" y="4103143"/>
            <a:ext cx="347885" cy="302381"/>
            <a:chOff x="1356" y="1"/>
            <a:chExt cx="4977" cy="4326"/>
          </a:xfrm>
          <a:solidFill>
            <a:srgbClr val="000000"/>
          </a:solidFill>
        </p:grpSpPr>
        <p:sp>
          <p:nvSpPr>
            <p:cNvPr id="482" name="Freeform 303">
              <a:extLst>
                <a:ext uri="{FF2B5EF4-FFF2-40B4-BE49-F238E27FC236}">
                  <a16:creationId xmlns:a16="http://schemas.microsoft.com/office/drawing/2014/main" id="{599245A4-EBAE-8B83-71D0-47CC16F0C3D8}"/>
                </a:ext>
              </a:extLst>
            </p:cNvPr>
            <p:cNvSpPr>
              <a:spLocks noEditPoints="1"/>
            </p:cNvSpPr>
            <p:nvPr/>
          </p:nvSpPr>
          <p:spPr bwMode="auto">
            <a:xfrm>
              <a:off x="1356" y="1"/>
              <a:ext cx="4580" cy="3473"/>
            </a:xfrm>
            <a:custGeom>
              <a:avLst/>
              <a:gdLst>
                <a:gd name="T0" fmla="*/ 2182 w 3402"/>
                <a:gd name="T1" fmla="*/ 2478 h 2578"/>
                <a:gd name="T2" fmla="*/ 210 w 3402"/>
                <a:gd name="T3" fmla="*/ 2478 h 2578"/>
                <a:gd name="T4" fmla="*/ 100 w 3402"/>
                <a:gd name="T5" fmla="*/ 2368 h 2578"/>
                <a:gd name="T6" fmla="*/ 100 w 3402"/>
                <a:gd name="T7" fmla="*/ 695 h 2578"/>
                <a:gd name="T8" fmla="*/ 3302 w 3402"/>
                <a:gd name="T9" fmla="*/ 695 h 2578"/>
                <a:gd name="T10" fmla="*/ 3302 w 3402"/>
                <a:gd name="T11" fmla="*/ 1699 h 2578"/>
                <a:gd name="T12" fmla="*/ 3352 w 3402"/>
                <a:gd name="T13" fmla="*/ 1749 h 2578"/>
                <a:gd name="T14" fmla="*/ 3402 w 3402"/>
                <a:gd name="T15" fmla="*/ 1699 h 2578"/>
                <a:gd name="T16" fmla="*/ 3402 w 3402"/>
                <a:gd name="T17" fmla="*/ 210 h 2578"/>
                <a:gd name="T18" fmla="*/ 3192 w 3402"/>
                <a:gd name="T19" fmla="*/ 0 h 2578"/>
                <a:gd name="T20" fmla="*/ 210 w 3402"/>
                <a:gd name="T21" fmla="*/ 0 h 2578"/>
                <a:gd name="T22" fmla="*/ 0 w 3402"/>
                <a:gd name="T23" fmla="*/ 210 h 2578"/>
                <a:gd name="T24" fmla="*/ 0 w 3402"/>
                <a:gd name="T25" fmla="*/ 2368 h 2578"/>
                <a:gd name="T26" fmla="*/ 210 w 3402"/>
                <a:gd name="T27" fmla="*/ 2578 h 2578"/>
                <a:gd name="T28" fmla="*/ 2182 w 3402"/>
                <a:gd name="T29" fmla="*/ 2578 h 2578"/>
                <a:gd name="T30" fmla="*/ 2232 w 3402"/>
                <a:gd name="T31" fmla="*/ 2528 h 2578"/>
                <a:gd name="T32" fmla="*/ 2182 w 3402"/>
                <a:gd name="T33" fmla="*/ 2478 h 2578"/>
                <a:gd name="T34" fmla="*/ 210 w 3402"/>
                <a:gd name="T35" fmla="*/ 100 h 2578"/>
                <a:gd name="T36" fmla="*/ 3192 w 3402"/>
                <a:gd name="T37" fmla="*/ 100 h 2578"/>
                <a:gd name="T38" fmla="*/ 3302 w 3402"/>
                <a:gd name="T39" fmla="*/ 210 h 2578"/>
                <a:gd name="T40" fmla="*/ 3302 w 3402"/>
                <a:gd name="T41" fmla="*/ 595 h 2578"/>
                <a:gd name="T42" fmla="*/ 100 w 3402"/>
                <a:gd name="T43" fmla="*/ 595 h 2578"/>
                <a:gd name="T44" fmla="*/ 100 w 3402"/>
                <a:gd name="T45" fmla="*/ 210 h 2578"/>
                <a:gd name="T46" fmla="*/ 210 w 3402"/>
                <a:gd name="T47" fmla="*/ 100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2" h="2578">
                  <a:moveTo>
                    <a:pt x="2182" y="2478"/>
                  </a:moveTo>
                  <a:cubicBezTo>
                    <a:pt x="210" y="2478"/>
                    <a:pt x="210" y="2478"/>
                    <a:pt x="210" y="2478"/>
                  </a:cubicBezTo>
                  <a:cubicBezTo>
                    <a:pt x="149" y="2478"/>
                    <a:pt x="100" y="2429"/>
                    <a:pt x="100" y="2368"/>
                  </a:cubicBezTo>
                  <a:cubicBezTo>
                    <a:pt x="100" y="695"/>
                    <a:pt x="100" y="695"/>
                    <a:pt x="100" y="695"/>
                  </a:cubicBezTo>
                  <a:cubicBezTo>
                    <a:pt x="3302" y="695"/>
                    <a:pt x="3302" y="695"/>
                    <a:pt x="3302" y="695"/>
                  </a:cubicBezTo>
                  <a:cubicBezTo>
                    <a:pt x="3302" y="1699"/>
                    <a:pt x="3302" y="1699"/>
                    <a:pt x="3302" y="1699"/>
                  </a:cubicBezTo>
                  <a:cubicBezTo>
                    <a:pt x="3302" y="1726"/>
                    <a:pt x="3324" y="1749"/>
                    <a:pt x="3352" y="1749"/>
                  </a:cubicBezTo>
                  <a:cubicBezTo>
                    <a:pt x="3380" y="1749"/>
                    <a:pt x="3402" y="1726"/>
                    <a:pt x="3402" y="1699"/>
                  </a:cubicBezTo>
                  <a:cubicBezTo>
                    <a:pt x="3402" y="210"/>
                    <a:pt x="3402" y="210"/>
                    <a:pt x="3402" y="210"/>
                  </a:cubicBezTo>
                  <a:cubicBezTo>
                    <a:pt x="3402" y="94"/>
                    <a:pt x="3308" y="0"/>
                    <a:pt x="3192" y="0"/>
                  </a:cubicBezTo>
                  <a:cubicBezTo>
                    <a:pt x="210" y="0"/>
                    <a:pt x="210" y="0"/>
                    <a:pt x="210" y="0"/>
                  </a:cubicBezTo>
                  <a:cubicBezTo>
                    <a:pt x="94" y="0"/>
                    <a:pt x="0" y="94"/>
                    <a:pt x="0" y="210"/>
                  </a:cubicBezTo>
                  <a:cubicBezTo>
                    <a:pt x="0" y="2368"/>
                    <a:pt x="0" y="2368"/>
                    <a:pt x="0" y="2368"/>
                  </a:cubicBezTo>
                  <a:cubicBezTo>
                    <a:pt x="0" y="2484"/>
                    <a:pt x="94" y="2578"/>
                    <a:pt x="210" y="2578"/>
                  </a:cubicBezTo>
                  <a:cubicBezTo>
                    <a:pt x="2182" y="2578"/>
                    <a:pt x="2182" y="2578"/>
                    <a:pt x="2182" y="2578"/>
                  </a:cubicBezTo>
                  <a:cubicBezTo>
                    <a:pt x="2210" y="2578"/>
                    <a:pt x="2232" y="2556"/>
                    <a:pt x="2232" y="2528"/>
                  </a:cubicBezTo>
                  <a:cubicBezTo>
                    <a:pt x="2232" y="2501"/>
                    <a:pt x="2210" y="2478"/>
                    <a:pt x="2182" y="2478"/>
                  </a:cubicBezTo>
                  <a:close/>
                  <a:moveTo>
                    <a:pt x="210" y="100"/>
                  </a:moveTo>
                  <a:cubicBezTo>
                    <a:pt x="3192" y="100"/>
                    <a:pt x="3192" y="100"/>
                    <a:pt x="3192" y="100"/>
                  </a:cubicBezTo>
                  <a:cubicBezTo>
                    <a:pt x="3253" y="100"/>
                    <a:pt x="3302" y="149"/>
                    <a:pt x="3302" y="210"/>
                  </a:cubicBezTo>
                  <a:cubicBezTo>
                    <a:pt x="3302" y="595"/>
                    <a:pt x="3302" y="595"/>
                    <a:pt x="3302" y="595"/>
                  </a:cubicBezTo>
                  <a:cubicBezTo>
                    <a:pt x="100" y="595"/>
                    <a:pt x="100" y="595"/>
                    <a:pt x="100" y="595"/>
                  </a:cubicBezTo>
                  <a:cubicBezTo>
                    <a:pt x="100" y="210"/>
                    <a:pt x="100" y="210"/>
                    <a:pt x="100" y="210"/>
                  </a:cubicBezTo>
                  <a:cubicBezTo>
                    <a:pt x="100" y="149"/>
                    <a:pt x="149" y="100"/>
                    <a:pt x="21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83" name="Oval 304">
              <a:extLst>
                <a:ext uri="{FF2B5EF4-FFF2-40B4-BE49-F238E27FC236}">
                  <a16:creationId xmlns:a16="http://schemas.microsoft.com/office/drawing/2014/main" id="{7CBF12B7-E16B-33A0-34A6-DE4D86ADB50A}"/>
                </a:ext>
              </a:extLst>
            </p:cNvPr>
            <p:cNvSpPr>
              <a:spLocks noChangeArrowheads="1"/>
            </p:cNvSpPr>
            <p:nvPr/>
          </p:nvSpPr>
          <p:spPr bwMode="auto">
            <a:xfrm>
              <a:off x="2006" y="353"/>
              <a:ext cx="227" cy="22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84" name="Oval 305">
              <a:extLst>
                <a:ext uri="{FF2B5EF4-FFF2-40B4-BE49-F238E27FC236}">
                  <a16:creationId xmlns:a16="http://schemas.microsoft.com/office/drawing/2014/main" id="{1C5EA0D9-57D0-7885-C625-70021C921508}"/>
                </a:ext>
              </a:extLst>
            </p:cNvPr>
            <p:cNvSpPr>
              <a:spLocks noChangeArrowheads="1"/>
            </p:cNvSpPr>
            <p:nvPr/>
          </p:nvSpPr>
          <p:spPr bwMode="auto">
            <a:xfrm>
              <a:off x="2581" y="353"/>
              <a:ext cx="226" cy="22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85" name="Freeform 306">
              <a:extLst>
                <a:ext uri="{FF2B5EF4-FFF2-40B4-BE49-F238E27FC236}">
                  <a16:creationId xmlns:a16="http://schemas.microsoft.com/office/drawing/2014/main" id="{3C293E66-8B7E-2AFE-EDD7-C9FE59FD4416}"/>
                </a:ext>
              </a:extLst>
            </p:cNvPr>
            <p:cNvSpPr>
              <a:spLocks/>
            </p:cNvSpPr>
            <p:nvPr/>
          </p:nvSpPr>
          <p:spPr bwMode="auto">
            <a:xfrm>
              <a:off x="3921" y="399"/>
              <a:ext cx="1311" cy="134"/>
            </a:xfrm>
            <a:custGeom>
              <a:avLst/>
              <a:gdLst>
                <a:gd name="T0" fmla="*/ 50 w 974"/>
                <a:gd name="T1" fmla="*/ 100 h 100"/>
                <a:gd name="T2" fmla="*/ 924 w 974"/>
                <a:gd name="T3" fmla="*/ 100 h 100"/>
                <a:gd name="T4" fmla="*/ 974 w 974"/>
                <a:gd name="T5" fmla="*/ 50 h 100"/>
                <a:gd name="T6" fmla="*/ 924 w 974"/>
                <a:gd name="T7" fmla="*/ 0 h 100"/>
                <a:gd name="T8" fmla="*/ 50 w 974"/>
                <a:gd name="T9" fmla="*/ 0 h 100"/>
                <a:gd name="T10" fmla="*/ 0 w 974"/>
                <a:gd name="T11" fmla="*/ 50 h 100"/>
                <a:gd name="T12" fmla="*/ 50 w 97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74" h="100">
                  <a:moveTo>
                    <a:pt x="50" y="100"/>
                  </a:moveTo>
                  <a:cubicBezTo>
                    <a:pt x="924" y="100"/>
                    <a:pt x="924" y="100"/>
                    <a:pt x="924" y="100"/>
                  </a:cubicBezTo>
                  <a:cubicBezTo>
                    <a:pt x="951" y="100"/>
                    <a:pt x="974" y="78"/>
                    <a:pt x="974" y="50"/>
                  </a:cubicBezTo>
                  <a:cubicBezTo>
                    <a:pt x="974" y="23"/>
                    <a:pt x="951" y="0"/>
                    <a:pt x="924"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86" name="Freeform 307">
              <a:extLst>
                <a:ext uri="{FF2B5EF4-FFF2-40B4-BE49-F238E27FC236}">
                  <a16:creationId xmlns:a16="http://schemas.microsoft.com/office/drawing/2014/main" id="{54884545-2AC1-B7F5-140A-CECD43C27F47}"/>
                </a:ext>
              </a:extLst>
            </p:cNvPr>
            <p:cNvSpPr>
              <a:spLocks noEditPoints="1"/>
            </p:cNvSpPr>
            <p:nvPr/>
          </p:nvSpPr>
          <p:spPr bwMode="auto">
            <a:xfrm>
              <a:off x="4490" y="2485"/>
              <a:ext cx="1843" cy="1842"/>
            </a:xfrm>
            <a:custGeom>
              <a:avLst/>
              <a:gdLst>
                <a:gd name="T0" fmla="*/ 1225 w 1369"/>
                <a:gd name="T1" fmla="*/ 731 h 1367"/>
                <a:gd name="T2" fmla="*/ 1336 w 1369"/>
                <a:gd name="T3" fmla="*/ 559 h 1367"/>
                <a:gd name="T4" fmla="*/ 1309 w 1369"/>
                <a:gd name="T5" fmla="*/ 361 h 1367"/>
                <a:gd name="T6" fmla="*/ 1099 w 1369"/>
                <a:gd name="T7" fmla="*/ 335 h 1367"/>
                <a:gd name="T8" fmla="*/ 1057 w 1369"/>
                <a:gd name="T9" fmla="*/ 136 h 1367"/>
                <a:gd name="T10" fmla="*/ 898 w 1369"/>
                <a:gd name="T11" fmla="*/ 14 h 1367"/>
                <a:gd name="T12" fmla="*/ 731 w 1369"/>
                <a:gd name="T13" fmla="*/ 144 h 1367"/>
                <a:gd name="T14" fmla="*/ 560 w 1369"/>
                <a:gd name="T15" fmla="*/ 34 h 1367"/>
                <a:gd name="T16" fmla="*/ 361 w 1369"/>
                <a:gd name="T17" fmla="*/ 59 h 1367"/>
                <a:gd name="T18" fmla="*/ 338 w 1369"/>
                <a:gd name="T19" fmla="*/ 267 h 1367"/>
                <a:gd name="T20" fmla="*/ 137 w 1369"/>
                <a:gd name="T21" fmla="*/ 313 h 1367"/>
                <a:gd name="T22" fmla="*/ 14 w 1369"/>
                <a:gd name="T23" fmla="*/ 471 h 1367"/>
                <a:gd name="T24" fmla="*/ 145 w 1369"/>
                <a:gd name="T25" fmla="*/ 634 h 1367"/>
                <a:gd name="T26" fmla="*/ 35 w 1369"/>
                <a:gd name="T27" fmla="*/ 809 h 1367"/>
                <a:gd name="T28" fmla="*/ 60 w 1369"/>
                <a:gd name="T29" fmla="*/ 1008 h 1367"/>
                <a:gd name="T30" fmla="*/ 268 w 1369"/>
                <a:gd name="T31" fmla="*/ 1030 h 1367"/>
                <a:gd name="T32" fmla="*/ 313 w 1369"/>
                <a:gd name="T33" fmla="*/ 1232 h 1367"/>
                <a:gd name="T34" fmla="*/ 472 w 1369"/>
                <a:gd name="T35" fmla="*/ 1355 h 1367"/>
                <a:gd name="T36" fmla="*/ 634 w 1369"/>
                <a:gd name="T37" fmla="*/ 1224 h 1367"/>
                <a:gd name="T38" fmla="*/ 809 w 1369"/>
                <a:gd name="T39" fmla="*/ 1335 h 1367"/>
                <a:gd name="T40" fmla="*/ 890 w 1369"/>
                <a:gd name="T41" fmla="*/ 1357 h 1367"/>
                <a:gd name="T42" fmla="*/ 1050 w 1369"/>
                <a:gd name="T43" fmla="*/ 1237 h 1367"/>
                <a:gd name="T44" fmla="*/ 1095 w 1369"/>
                <a:gd name="T45" fmla="*/ 1038 h 1367"/>
                <a:gd name="T46" fmla="*/ 1306 w 1369"/>
                <a:gd name="T47" fmla="*/ 1015 h 1367"/>
                <a:gd name="T48" fmla="*/ 1334 w 1369"/>
                <a:gd name="T49" fmla="*/ 816 h 1367"/>
                <a:gd name="T50" fmla="*/ 1097 w 1369"/>
                <a:gd name="T51" fmla="*/ 937 h 1367"/>
                <a:gd name="T52" fmla="*/ 958 w 1369"/>
                <a:gd name="T53" fmla="*/ 1034 h 1367"/>
                <a:gd name="T54" fmla="*/ 948 w 1369"/>
                <a:gd name="T55" fmla="*/ 1225 h 1367"/>
                <a:gd name="T56" fmla="*/ 798 w 1369"/>
                <a:gd name="T57" fmla="*/ 1155 h 1367"/>
                <a:gd name="T58" fmla="*/ 734 w 1369"/>
                <a:gd name="T59" fmla="*/ 1125 h 1367"/>
                <a:gd name="T60" fmla="*/ 562 w 1369"/>
                <a:gd name="T61" fmla="*/ 1154 h 1367"/>
                <a:gd name="T62" fmla="*/ 416 w 1369"/>
                <a:gd name="T63" fmla="*/ 1223 h 1367"/>
                <a:gd name="T64" fmla="*/ 411 w 1369"/>
                <a:gd name="T65" fmla="*/ 1033 h 1367"/>
                <a:gd name="T66" fmla="*/ 265 w 1369"/>
                <a:gd name="T67" fmla="*/ 930 h 1367"/>
                <a:gd name="T68" fmla="*/ 114 w 1369"/>
                <a:gd name="T69" fmla="*/ 875 h 1367"/>
                <a:gd name="T70" fmla="*/ 244 w 1369"/>
                <a:gd name="T71" fmla="*/ 738 h 1367"/>
                <a:gd name="T72" fmla="*/ 215 w 1369"/>
                <a:gd name="T73" fmla="*/ 561 h 1367"/>
                <a:gd name="T74" fmla="*/ 146 w 1369"/>
                <a:gd name="T75" fmla="*/ 415 h 1367"/>
                <a:gd name="T76" fmla="*/ 336 w 1369"/>
                <a:gd name="T77" fmla="*/ 411 h 1367"/>
                <a:gd name="T78" fmla="*/ 439 w 1369"/>
                <a:gd name="T79" fmla="*/ 265 h 1367"/>
                <a:gd name="T80" fmla="*/ 494 w 1369"/>
                <a:gd name="T81" fmla="*/ 113 h 1367"/>
                <a:gd name="T82" fmla="*/ 631 w 1369"/>
                <a:gd name="T83" fmla="*/ 244 h 1367"/>
                <a:gd name="T84" fmla="*/ 803 w 1369"/>
                <a:gd name="T85" fmla="*/ 215 h 1367"/>
                <a:gd name="T86" fmla="*/ 954 w 1369"/>
                <a:gd name="T87" fmla="*/ 146 h 1367"/>
                <a:gd name="T88" fmla="*/ 961 w 1369"/>
                <a:gd name="T89" fmla="*/ 338 h 1367"/>
                <a:gd name="T90" fmla="*/ 1100 w 1369"/>
                <a:gd name="T91" fmla="*/ 436 h 1367"/>
                <a:gd name="T92" fmla="*/ 1256 w 1369"/>
                <a:gd name="T93" fmla="*/ 494 h 1367"/>
                <a:gd name="T94" fmla="*/ 1125 w 1369"/>
                <a:gd name="T95" fmla="*/ 635 h 1367"/>
                <a:gd name="T96" fmla="*/ 1154 w 1369"/>
                <a:gd name="T97" fmla="*/ 803 h 1367"/>
                <a:gd name="T98" fmla="*/ 1223 w 1369"/>
                <a:gd name="T99" fmla="*/ 954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69" h="1367">
                  <a:moveTo>
                    <a:pt x="1334" y="816"/>
                  </a:moveTo>
                  <a:cubicBezTo>
                    <a:pt x="1225" y="731"/>
                    <a:pt x="1225" y="731"/>
                    <a:pt x="1225" y="731"/>
                  </a:cubicBezTo>
                  <a:cubicBezTo>
                    <a:pt x="1225" y="644"/>
                    <a:pt x="1225" y="644"/>
                    <a:pt x="1225" y="644"/>
                  </a:cubicBezTo>
                  <a:cubicBezTo>
                    <a:pt x="1336" y="559"/>
                    <a:pt x="1336" y="559"/>
                    <a:pt x="1336" y="559"/>
                  </a:cubicBezTo>
                  <a:cubicBezTo>
                    <a:pt x="1360" y="541"/>
                    <a:pt x="1369" y="507"/>
                    <a:pt x="1357" y="479"/>
                  </a:cubicBezTo>
                  <a:cubicBezTo>
                    <a:pt x="1309" y="361"/>
                    <a:pt x="1309" y="361"/>
                    <a:pt x="1309" y="361"/>
                  </a:cubicBezTo>
                  <a:cubicBezTo>
                    <a:pt x="1298" y="333"/>
                    <a:pt x="1267" y="315"/>
                    <a:pt x="1237" y="318"/>
                  </a:cubicBezTo>
                  <a:cubicBezTo>
                    <a:pt x="1099" y="335"/>
                    <a:pt x="1099" y="335"/>
                    <a:pt x="1099" y="335"/>
                  </a:cubicBezTo>
                  <a:cubicBezTo>
                    <a:pt x="1038" y="273"/>
                    <a:pt x="1038" y="273"/>
                    <a:pt x="1038" y="273"/>
                  </a:cubicBezTo>
                  <a:cubicBezTo>
                    <a:pt x="1057" y="136"/>
                    <a:pt x="1057" y="136"/>
                    <a:pt x="1057" y="136"/>
                  </a:cubicBezTo>
                  <a:cubicBezTo>
                    <a:pt x="1061" y="106"/>
                    <a:pt x="1043" y="75"/>
                    <a:pt x="1015" y="63"/>
                  </a:cubicBezTo>
                  <a:cubicBezTo>
                    <a:pt x="898" y="14"/>
                    <a:pt x="898" y="14"/>
                    <a:pt x="898" y="14"/>
                  </a:cubicBezTo>
                  <a:cubicBezTo>
                    <a:pt x="869" y="2"/>
                    <a:pt x="835" y="11"/>
                    <a:pt x="817" y="35"/>
                  </a:cubicBezTo>
                  <a:cubicBezTo>
                    <a:pt x="731" y="144"/>
                    <a:pt x="731" y="144"/>
                    <a:pt x="731" y="144"/>
                  </a:cubicBezTo>
                  <a:cubicBezTo>
                    <a:pt x="640" y="144"/>
                    <a:pt x="640" y="144"/>
                    <a:pt x="640" y="144"/>
                  </a:cubicBezTo>
                  <a:cubicBezTo>
                    <a:pt x="560" y="34"/>
                    <a:pt x="560" y="34"/>
                    <a:pt x="560" y="34"/>
                  </a:cubicBezTo>
                  <a:cubicBezTo>
                    <a:pt x="542" y="9"/>
                    <a:pt x="508" y="0"/>
                    <a:pt x="479" y="11"/>
                  </a:cubicBezTo>
                  <a:cubicBezTo>
                    <a:pt x="361" y="59"/>
                    <a:pt x="361" y="59"/>
                    <a:pt x="361" y="59"/>
                  </a:cubicBezTo>
                  <a:cubicBezTo>
                    <a:pt x="332" y="71"/>
                    <a:pt x="315" y="102"/>
                    <a:pt x="319" y="133"/>
                  </a:cubicBezTo>
                  <a:cubicBezTo>
                    <a:pt x="338" y="267"/>
                    <a:pt x="338" y="267"/>
                    <a:pt x="338" y="267"/>
                  </a:cubicBezTo>
                  <a:cubicBezTo>
                    <a:pt x="272" y="334"/>
                    <a:pt x="272" y="334"/>
                    <a:pt x="272" y="334"/>
                  </a:cubicBezTo>
                  <a:cubicBezTo>
                    <a:pt x="137" y="313"/>
                    <a:pt x="137" y="313"/>
                    <a:pt x="137" y="313"/>
                  </a:cubicBezTo>
                  <a:cubicBezTo>
                    <a:pt x="107" y="308"/>
                    <a:pt x="76" y="325"/>
                    <a:pt x="63" y="354"/>
                  </a:cubicBezTo>
                  <a:cubicBezTo>
                    <a:pt x="14" y="471"/>
                    <a:pt x="14" y="471"/>
                    <a:pt x="14" y="471"/>
                  </a:cubicBezTo>
                  <a:cubicBezTo>
                    <a:pt x="2" y="500"/>
                    <a:pt x="11" y="534"/>
                    <a:pt x="36" y="552"/>
                  </a:cubicBezTo>
                  <a:cubicBezTo>
                    <a:pt x="145" y="634"/>
                    <a:pt x="145" y="634"/>
                    <a:pt x="145" y="634"/>
                  </a:cubicBezTo>
                  <a:cubicBezTo>
                    <a:pt x="144" y="728"/>
                    <a:pt x="144" y="728"/>
                    <a:pt x="144" y="728"/>
                  </a:cubicBezTo>
                  <a:cubicBezTo>
                    <a:pt x="35" y="809"/>
                    <a:pt x="35" y="809"/>
                    <a:pt x="35" y="809"/>
                  </a:cubicBezTo>
                  <a:cubicBezTo>
                    <a:pt x="10" y="827"/>
                    <a:pt x="0" y="861"/>
                    <a:pt x="12" y="890"/>
                  </a:cubicBezTo>
                  <a:cubicBezTo>
                    <a:pt x="60" y="1008"/>
                    <a:pt x="60" y="1008"/>
                    <a:pt x="60" y="1008"/>
                  </a:cubicBezTo>
                  <a:cubicBezTo>
                    <a:pt x="72" y="1036"/>
                    <a:pt x="102" y="1054"/>
                    <a:pt x="133" y="1050"/>
                  </a:cubicBezTo>
                  <a:cubicBezTo>
                    <a:pt x="268" y="1030"/>
                    <a:pt x="268" y="1030"/>
                    <a:pt x="268" y="1030"/>
                  </a:cubicBezTo>
                  <a:cubicBezTo>
                    <a:pt x="334" y="1097"/>
                    <a:pt x="334" y="1097"/>
                    <a:pt x="334" y="1097"/>
                  </a:cubicBezTo>
                  <a:cubicBezTo>
                    <a:pt x="313" y="1232"/>
                    <a:pt x="313" y="1232"/>
                    <a:pt x="313" y="1232"/>
                  </a:cubicBezTo>
                  <a:cubicBezTo>
                    <a:pt x="308" y="1262"/>
                    <a:pt x="326" y="1293"/>
                    <a:pt x="354" y="1305"/>
                  </a:cubicBezTo>
                  <a:cubicBezTo>
                    <a:pt x="472" y="1355"/>
                    <a:pt x="472" y="1355"/>
                    <a:pt x="472" y="1355"/>
                  </a:cubicBezTo>
                  <a:cubicBezTo>
                    <a:pt x="500" y="1367"/>
                    <a:pt x="534" y="1358"/>
                    <a:pt x="553" y="1333"/>
                  </a:cubicBezTo>
                  <a:cubicBezTo>
                    <a:pt x="634" y="1224"/>
                    <a:pt x="634" y="1224"/>
                    <a:pt x="634" y="1224"/>
                  </a:cubicBezTo>
                  <a:cubicBezTo>
                    <a:pt x="725" y="1225"/>
                    <a:pt x="725" y="1225"/>
                    <a:pt x="725" y="1225"/>
                  </a:cubicBezTo>
                  <a:cubicBezTo>
                    <a:pt x="809" y="1335"/>
                    <a:pt x="809" y="1335"/>
                    <a:pt x="809" y="1335"/>
                  </a:cubicBezTo>
                  <a:cubicBezTo>
                    <a:pt x="823" y="1352"/>
                    <a:pt x="844" y="1362"/>
                    <a:pt x="865" y="1362"/>
                  </a:cubicBezTo>
                  <a:cubicBezTo>
                    <a:pt x="873" y="1362"/>
                    <a:pt x="882" y="1360"/>
                    <a:pt x="890" y="1357"/>
                  </a:cubicBezTo>
                  <a:cubicBezTo>
                    <a:pt x="1008" y="1309"/>
                    <a:pt x="1008" y="1309"/>
                    <a:pt x="1008" y="1309"/>
                  </a:cubicBezTo>
                  <a:cubicBezTo>
                    <a:pt x="1036" y="1298"/>
                    <a:pt x="1054" y="1267"/>
                    <a:pt x="1050" y="1237"/>
                  </a:cubicBezTo>
                  <a:cubicBezTo>
                    <a:pt x="1034" y="1099"/>
                    <a:pt x="1034" y="1099"/>
                    <a:pt x="1034" y="1099"/>
                  </a:cubicBezTo>
                  <a:cubicBezTo>
                    <a:pt x="1095" y="1038"/>
                    <a:pt x="1095" y="1038"/>
                    <a:pt x="1095" y="1038"/>
                  </a:cubicBezTo>
                  <a:cubicBezTo>
                    <a:pt x="1233" y="1056"/>
                    <a:pt x="1233" y="1056"/>
                    <a:pt x="1233" y="1056"/>
                  </a:cubicBezTo>
                  <a:cubicBezTo>
                    <a:pt x="1263" y="1060"/>
                    <a:pt x="1294" y="1043"/>
                    <a:pt x="1306" y="1015"/>
                  </a:cubicBezTo>
                  <a:cubicBezTo>
                    <a:pt x="1355" y="897"/>
                    <a:pt x="1355" y="897"/>
                    <a:pt x="1355" y="897"/>
                  </a:cubicBezTo>
                  <a:cubicBezTo>
                    <a:pt x="1367" y="869"/>
                    <a:pt x="1358" y="835"/>
                    <a:pt x="1334" y="816"/>
                  </a:cubicBezTo>
                  <a:close/>
                  <a:moveTo>
                    <a:pt x="1223" y="954"/>
                  </a:moveTo>
                  <a:cubicBezTo>
                    <a:pt x="1097" y="937"/>
                    <a:pt x="1097" y="937"/>
                    <a:pt x="1097" y="937"/>
                  </a:cubicBezTo>
                  <a:cubicBezTo>
                    <a:pt x="1074" y="934"/>
                    <a:pt x="1047" y="944"/>
                    <a:pt x="1031" y="961"/>
                  </a:cubicBezTo>
                  <a:cubicBezTo>
                    <a:pt x="958" y="1034"/>
                    <a:pt x="958" y="1034"/>
                    <a:pt x="958" y="1034"/>
                  </a:cubicBezTo>
                  <a:cubicBezTo>
                    <a:pt x="940" y="1050"/>
                    <a:pt x="930" y="1076"/>
                    <a:pt x="933" y="1100"/>
                  </a:cubicBezTo>
                  <a:cubicBezTo>
                    <a:pt x="948" y="1225"/>
                    <a:pt x="948" y="1225"/>
                    <a:pt x="948" y="1225"/>
                  </a:cubicBezTo>
                  <a:cubicBezTo>
                    <a:pt x="874" y="1256"/>
                    <a:pt x="874" y="1256"/>
                    <a:pt x="874" y="1256"/>
                  </a:cubicBezTo>
                  <a:cubicBezTo>
                    <a:pt x="798" y="1155"/>
                    <a:pt x="798" y="1155"/>
                    <a:pt x="798" y="1155"/>
                  </a:cubicBezTo>
                  <a:cubicBezTo>
                    <a:pt x="783" y="1137"/>
                    <a:pt x="759" y="1125"/>
                    <a:pt x="736" y="1125"/>
                  </a:cubicBezTo>
                  <a:cubicBezTo>
                    <a:pt x="735" y="1125"/>
                    <a:pt x="735" y="1125"/>
                    <a:pt x="734" y="1125"/>
                  </a:cubicBezTo>
                  <a:cubicBezTo>
                    <a:pt x="626" y="1124"/>
                    <a:pt x="626" y="1124"/>
                    <a:pt x="626" y="1124"/>
                  </a:cubicBezTo>
                  <a:cubicBezTo>
                    <a:pt x="602" y="1123"/>
                    <a:pt x="576" y="1135"/>
                    <a:pt x="562" y="1154"/>
                  </a:cubicBezTo>
                  <a:cubicBezTo>
                    <a:pt x="488" y="1253"/>
                    <a:pt x="488" y="1253"/>
                    <a:pt x="488" y="1253"/>
                  </a:cubicBezTo>
                  <a:cubicBezTo>
                    <a:pt x="416" y="1223"/>
                    <a:pt x="416" y="1223"/>
                    <a:pt x="416" y="1223"/>
                  </a:cubicBezTo>
                  <a:cubicBezTo>
                    <a:pt x="434" y="1101"/>
                    <a:pt x="434" y="1101"/>
                    <a:pt x="434" y="1101"/>
                  </a:cubicBezTo>
                  <a:cubicBezTo>
                    <a:pt x="438" y="1077"/>
                    <a:pt x="429" y="1050"/>
                    <a:pt x="411" y="1033"/>
                  </a:cubicBezTo>
                  <a:cubicBezTo>
                    <a:pt x="333" y="954"/>
                    <a:pt x="333" y="954"/>
                    <a:pt x="333" y="954"/>
                  </a:cubicBezTo>
                  <a:cubicBezTo>
                    <a:pt x="316" y="936"/>
                    <a:pt x="289" y="926"/>
                    <a:pt x="265" y="930"/>
                  </a:cubicBezTo>
                  <a:cubicBezTo>
                    <a:pt x="143" y="947"/>
                    <a:pt x="143" y="947"/>
                    <a:pt x="143" y="947"/>
                  </a:cubicBezTo>
                  <a:cubicBezTo>
                    <a:pt x="114" y="875"/>
                    <a:pt x="114" y="875"/>
                    <a:pt x="114" y="875"/>
                  </a:cubicBezTo>
                  <a:cubicBezTo>
                    <a:pt x="213" y="802"/>
                    <a:pt x="213" y="802"/>
                    <a:pt x="213" y="802"/>
                  </a:cubicBezTo>
                  <a:cubicBezTo>
                    <a:pt x="233" y="787"/>
                    <a:pt x="245" y="762"/>
                    <a:pt x="244" y="738"/>
                  </a:cubicBezTo>
                  <a:cubicBezTo>
                    <a:pt x="245" y="626"/>
                    <a:pt x="245" y="626"/>
                    <a:pt x="245" y="626"/>
                  </a:cubicBezTo>
                  <a:cubicBezTo>
                    <a:pt x="246" y="602"/>
                    <a:pt x="234" y="576"/>
                    <a:pt x="215" y="561"/>
                  </a:cubicBezTo>
                  <a:cubicBezTo>
                    <a:pt x="116" y="487"/>
                    <a:pt x="116" y="487"/>
                    <a:pt x="116" y="487"/>
                  </a:cubicBezTo>
                  <a:cubicBezTo>
                    <a:pt x="146" y="415"/>
                    <a:pt x="146" y="415"/>
                    <a:pt x="146" y="415"/>
                  </a:cubicBezTo>
                  <a:cubicBezTo>
                    <a:pt x="268" y="434"/>
                    <a:pt x="268" y="434"/>
                    <a:pt x="268" y="434"/>
                  </a:cubicBezTo>
                  <a:cubicBezTo>
                    <a:pt x="292" y="438"/>
                    <a:pt x="319" y="429"/>
                    <a:pt x="336" y="411"/>
                  </a:cubicBezTo>
                  <a:cubicBezTo>
                    <a:pt x="415" y="332"/>
                    <a:pt x="415" y="332"/>
                    <a:pt x="415" y="332"/>
                  </a:cubicBezTo>
                  <a:cubicBezTo>
                    <a:pt x="433" y="316"/>
                    <a:pt x="443" y="289"/>
                    <a:pt x="439" y="265"/>
                  </a:cubicBezTo>
                  <a:cubicBezTo>
                    <a:pt x="422" y="143"/>
                    <a:pt x="422" y="143"/>
                    <a:pt x="422" y="143"/>
                  </a:cubicBezTo>
                  <a:cubicBezTo>
                    <a:pt x="494" y="113"/>
                    <a:pt x="494" y="113"/>
                    <a:pt x="494" y="113"/>
                  </a:cubicBezTo>
                  <a:cubicBezTo>
                    <a:pt x="567" y="213"/>
                    <a:pt x="567" y="213"/>
                    <a:pt x="567" y="213"/>
                  </a:cubicBezTo>
                  <a:cubicBezTo>
                    <a:pt x="581" y="233"/>
                    <a:pt x="607" y="245"/>
                    <a:pt x="631" y="244"/>
                  </a:cubicBezTo>
                  <a:cubicBezTo>
                    <a:pt x="739" y="244"/>
                    <a:pt x="739" y="244"/>
                    <a:pt x="739" y="244"/>
                  </a:cubicBezTo>
                  <a:cubicBezTo>
                    <a:pt x="763" y="245"/>
                    <a:pt x="788" y="233"/>
                    <a:pt x="803" y="215"/>
                  </a:cubicBezTo>
                  <a:cubicBezTo>
                    <a:pt x="881" y="115"/>
                    <a:pt x="881" y="115"/>
                    <a:pt x="881" y="115"/>
                  </a:cubicBezTo>
                  <a:cubicBezTo>
                    <a:pt x="954" y="146"/>
                    <a:pt x="954" y="146"/>
                    <a:pt x="954" y="146"/>
                  </a:cubicBezTo>
                  <a:cubicBezTo>
                    <a:pt x="938" y="271"/>
                    <a:pt x="938" y="271"/>
                    <a:pt x="938" y="271"/>
                  </a:cubicBezTo>
                  <a:cubicBezTo>
                    <a:pt x="935" y="295"/>
                    <a:pt x="944" y="322"/>
                    <a:pt x="961" y="338"/>
                  </a:cubicBezTo>
                  <a:cubicBezTo>
                    <a:pt x="1034" y="411"/>
                    <a:pt x="1034" y="411"/>
                    <a:pt x="1034" y="411"/>
                  </a:cubicBezTo>
                  <a:cubicBezTo>
                    <a:pt x="1050" y="429"/>
                    <a:pt x="1077" y="439"/>
                    <a:pt x="1100" y="436"/>
                  </a:cubicBezTo>
                  <a:cubicBezTo>
                    <a:pt x="1226" y="421"/>
                    <a:pt x="1226" y="421"/>
                    <a:pt x="1226" y="421"/>
                  </a:cubicBezTo>
                  <a:cubicBezTo>
                    <a:pt x="1256" y="494"/>
                    <a:pt x="1256" y="494"/>
                    <a:pt x="1256" y="494"/>
                  </a:cubicBezTo>
                  <a:cubicBezTo>
                    <a:pt x="1155" y="571"/>
                    <a:pt x="1155" y="571"/>
                    <a:pt x="1155" y="571"/>
                  </a:cubicBezTo>
                  <a:cubicBezTo>
                    <a:pt x="1137" y="586"/>
                    <a:pt x="1125" y="611"/>
                    <a:pt x="1125" y="635"/>
                  </a:cubicBezTo>
                  <a:cubicBezTo>
                    <a:pt x="1125" y="738"/>
                    <a:pt x="1125" y="738"/>
                    <a:pt x="1125" y="738"/>
                  </a:cubicBezTo>
                  <a:cubicBezTo>
                    <a:pt x="1124" y="762"/>
                    <a:pt x="1135" y="788"/>
                    <a:pt x="1154" y="803"/>
                  </a:cubicBezTo>
                  <a:cubicBezTo>
                    <a:pt x="1254" y="880"/>
                    <a:pt x="1254" y="880"/>
                    <a:pt x="1254" y="880"/>
                  </a:cubicBezTo>
                  <a:lnTo>
                    <a:pt x="1223" y="95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87" name="Freeform 308">
              <a:extLst>
                <a:ext uri="{FF2B5EF4-FFF2-40B4-BE49-F238E27FC236}">
                  <a16:creationId xmlns:a16="http://schemas.microsoft.com/office/drawing/2014/main" id="{35991371-9787-2F30-4FE3-9C37C2464A4D}"/>
                </a:ext>
              </a:extLst>
            </p:cNvPr>
            <p:cNvSpPr>
              <a:spLocks noEditPoints="1"/>
            </p:cNvSpPr>
            <p:nvPr/>
          </p:nvSpPr>
          <p:spPr bwMode="auto">
            <a:xfrm>
              <a:off x="5042" y="3038"/>
              <a:ext cx="739" cy="739"/>
            </a:xfrm>
            <a:custGeom>
              <a:avLst/>
              <a:gdLst>
                <a:gd name="T0" fmla="*/ 275 w 549"/>
                <a:gd name="T1" fmla="*/ 0 h 549"/>
                <a:gd name="T2" fmla="*/ 0 w 549"/>
                <a:gd name="T3" fmla="*/ 274 h 549"/>
                <a:gd name="T4" fmla="*/ 275 w 549"/>
                <a:gd name="T5" fmla="*/ 549 h 549"/>
                <a:gd name="T6" fmla="*/ 549 w 549"/>
                <a:gd name="T7" fmla="*/ 274 h 549"/>
                <a:gd name="T8" fmla="*/ 275 w 549"/>
                <a:gd name="T9" fmla="*/ 0 h 549"/>
                <a:gd name="T10" fmla="*/ 275 w 549"/>
                <a:gd name="T11" fmla="*/ 449 h 549"/>
                <a:gd name="T12" fmla="*/ 100 w 549"/>
                <a:gd name="T13" fmla="*/ 274 h 549"/>
                <a:gd name="T14" fmla="*/ 275 w 549"/>
                <a:gd name="T15" fmla="*/ 100 h 549"/>
                <a:gd name="T16" fmla="*/ 449 w 549"/>
                <a:gd name="T17" fmla="*/ 274 h 549"/>
                <a:gd name="T18" fmla="*/ 275 w 549"/>
                <a:gd name="T19" fmla="*/ 4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549">
                  <a:moveTo>
                    <a:pt x="275" y="0"/>
                  </a:moveTo>
                  <a:cubicBezTo>
                    <a:pt x="123" y="0"/>
                    <a:pt x="0" y="123"/>
                    <a:pt x="0" y="274"/>
                  </a:cubicBezTo>
                  <a:cubicBezTo>
                    <a:pt x="0" y="426"/>
                    <a:pt x="123" y="549"/>
                    <a:pt x="275" y="549"/>
                  </a:cubicBezTo>
                  <a:cubicBezTo>
                    <a:pt x="426" y="549"/>
                    <a:pt x="549" y="426"/>
                    <a:pt x="549" y="274"/>
                  </a:cubicBezTo>
                  <a:cubicBezTo>
                    <a:pt x="549" y="123"/>
                    <a:pt x="426" y="0"/>
                    <a:pt x="275" y="0"/>
                  </a:cubicBezTo>
                  <a:close/>
                  <a:moveTo>
                    <a:pt x="275" y="449"/>
                  </a:moveTo>
                  <a:cubicBezTo>
                    <a:pt x="178" y="449"/>
                    <a:pt x="100" y="371"/>
                    <a:pt x="100" y="274"/>
                  </a:cubicBezTo>
                  <a:cubicBezTo>
                    <a:pt x="100" y="178"/>
                    <a:pt x="178" y="100"/>
                    <a:pt x="275" y="100"/>
                  </a:cubicBezTo>
                  <a:cubicBezTo>
                    <a:pt x="371" y="100"/>
                    <a:pt x="449" y="178"/>
                    <a:pt x="449" y="274"/>
                  </a:cubicBezTo>
                  <a:cubicBezTo>
                    <a:pt x="449" y="371"/>
                    <a:pt x="371" y="449"/>
                    <a:pt x="275" y="44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88" name="Rectangle 309">
              <a:extLst>
                <a:ext uri="{FF2B5EF4-FFF2-40B4-BE49-F238E27FC236}">
                  <a16:creationId xmlns:a16="http://schemas.microsoft.com/office/drawing/2014/main" id="{3C538AB3-3F92-05D3-753F-1CC2FF1C024E}"/>
                </a:ext>
              </a:extLst>
            </p:cNvPr>
            <p:cNvSpPr>
              <a:spLocks noChangeArrowheads="1"/>
            </p:cNvSpPr>
            <p:nvPr/>
          </p:nvSpPr>
          <p:spPr bwMode="auto">
            <a:xfrm>
              <a:off x="4061" y="1511"/>
              <a:ext cx="134" cy="59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89" name="Rectangle 310">
              <a:extLst>
                <a:ext uri="{FF2B5EF4-FFF2-40B4-BE49-F238E27FC236}">
                  <a16:creationId xmlns:a16="http://schemas.microsoft.com/office/drawing/2014/main" id="{AC35BC86-F760-4302-D1DD-392420239EAD}"/>
                </a:ext>
              </a:extLst>
            </p:cNvPr>
            <p:cNvSpPr>
              <a:spLocks noChangeArrowheads="1"/>
            </p:cNvSpPr>
            <p:nvPr/>
          </p:nvSpPr>
          <p:spPr bwMode="auto">
            <a:xfrm>
              <a:off x="4360" y="1134"/>
              <a:ext cx="134" cy="967"/>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90" name="Rectangle 311">
              <a:extLst>
                <a:ext uri="{FF2B5EF4-FFF2-40B4-BE49-F238E27FC236}">
                  <a16:creationId xmlns:a16="http://schemas.microsoft.com/office/drawing/2014/main" id="{C37C2B68-1747-1126-6D74-2EA9355B6222}"/>
                </a:ext>
              </a:extLst>
            </p:cNvPr>
            <p:cNvSpPr>
              <a:spLocks noChangeArrowheads="1"/>
            </p:cNvSpPr>
            <p:nvPr/>
          </p:nvSpPr>
          <p:spPr bwMode="auto">
            <a:xfrm>
              <a:off x="4659" y="1727"/>
              <a:ext cx="134" cy="37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91" name="Rectangle 312">
              <a:extLst>
                <a:ext uri="{FF2B5EF4-FFF2-40B4-BE49-F238E27FC236}">
                  <a16:creationId xmlns:a16="http://schemas.microsoft.com/office/drawing/2014/main" id="{204A1BA2-C98F-7C05-128E-4D10782A40D1}"/>
                </a:ext>
              </a:extLst>
            </p:cNvPr>
            <p:cNvSpPr>
              <a:spLocks noChangeArrowheads="1"/>
            </p:cNvSpPr>
            <p:nvPr/>
          </p:nvSpPr>
          <p:spPr bwMode="auto">
            <a:xfrm>
              <a:off x="4957" y="1511"/>
              <a:ext cx="135" cy="59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92" name="Freeform 313">
              <a:extLst>
                <a:ext uri="{FF2B5EF4-FFF2-40B4-BE49-F238E27FC236}">
                  <a16:creationId xmlns:a16="http://schemas.microsoft.com/office/drawing/2014/main" id="{A095672E-FDF3-B550-8891-1C3C23F5E73A}"/>
                </a:ext>
              </a:extLst>
            </p:cNvPr>
            <p:cNvSpPr>
              <a:spLocks noEditPoints="1"/>
            </p:cNvSpPr>
            <p:nvPr/>
          </p:nvSpPr>
          <p:spPr bwMode="auto">
            <a:xfrm>
              <a:off x="1860" y="1210"/>
              <a:ext cx="1750" cy="1751"/>
            </a:xfrm>
            <a:custGeom>
              <a:avLst/>
              <a:gdLst>
                <a:gd name="T0" fmla="*/ 191 w 1300"/>
                <a:gd name="T1" fmla="*/ 190 h 1300"/>
                <a:gd name="T2" fmla="*/ 0 w 1300"/>
                <a:gd name="T3" fmla="*/ 650 h 1300"/>
                <a:gd name="T4" fmla="*/ 191 w 1300"/>
                <a:gd name="T5" fmla="*/ 1109 h 1300"/>
                <a:gd name="T6" fmla="*/ 650 w 1300"/>
                <a:gd name="T7" fmla="*/ 1300 h 1300"/>
                <a:gd name="T8" fmla="*/ 1110 w 1300"/>
                <a:gd name="T9" fmla="*/ 1109 h 1300"/>
                <a:gd name="T10" fmla="*/ 1300 w 1300"/>
                <a:gd name="T11" fmla="*/ 650 h 1300"/>
                <a:gd name="T12" fmla="*/ 1110 w 1300"/>
                <a:gd name="T13" fmla="*/ 190 h 1300"/>
                <a:gd name="T14" fmla="*/ 650 w 1300"/>
                <a:gd name="T15" fmla="*/ 0 h 1300"/>
                <a:gd name="T16" fmla="*/ 191 w 1300"/>
                <a:gd name="T17" fmla="*/ 190 h 1300"/>
                <a:gd name="T18" fmla="*/ 103 w 1300"/>
                <a:gd name="T19" fmla="*/ 700 h 1300"/>
                <a:gd name="T20" fmla="*/ 530 w 1300"/>
                <a:gd name="T21" fmla="*/ 700 h 1300"/>
                <a:gd name="T22" fmla="*/ 228 w 1300"/>
                <a:gd name="T23" fmla="*/ 1001 h 1300"/>
                <a:gd name="T24" fmla="*/ 103 w 1300"/>
                <a:gd name="T25" fmla="*/ 700 h 1300"/>
                <a:gd name="T26" fmla="*/ 298 w 1300"/>
                <a:gd name="T27" fmla="*/ 1072 h 1300"/>
                <a:gd name="T28" fmla="*/ 650 w 1300"/>
                <a:gd name="T29" fmla="*/ 720 h 1300"/>
                <a:gd name="T30" fmla="*/ 1002 w 1300"/>
                <a:gd name="T31" fmla="*/ 1072 h 1300"/>
                <a:gd name="T32" fmla="*/ 650 w 1300"/>
                <a:gd name="T33" fmla="*/ 1200 h 1300"/>
                <a:gd name="T34" fmla="*/ 298 w 1300"/>
                <a:gd name="T35" fmla="*/ 1072 h 1300"/>
                <a:gd name="T36" fmla="*/ 1200 w 1300"/>
                <a:gd name="T37" fmla="*/ 650 h 1300"/>
                <a:gd name="T38" fmla="*/ 1073 w 1300"/>
                <a:gd name="T39" fmla="*/ 1001 h 1300"/>
                <a:gd name="T40" fmla="*/ 686 w 1300"/>
                <a:gd name="T41" fmla="*/ 614 h 1300"/>
                <a:gd name="T42" fmla="*/ 650 w 1300"/>
                <a:gd name="T43" fmla="*/ 600 h 1300"/>
                <a:gd name="T44" fmla="*/ 103 w 1300"/>
                <a:gd name="T45" fmla="*/ 600 h 1300"/>
                <a:gd name="T46" fmla="*/ 261 w 1300"/>
                <a:gd name="T47" fmla="*/ 261 h 1300"/>
                <a:gd name="T48" fmla="*/ 650 w 1300"/>
                <a:gd name="T49" fmla="*/ 100 h 1300"/>
                <a:gd name="T50" fmla="*/ 1039 w 1300"/>
                <a:gd name="T51" fmla="*/ 261 h 1300"/>
                <a:gd name="T52" fmla="*/ 1200 w 1300"/>
                <a:gd name="T53" fmla="*/ 65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0" h="1300">
                  <a:moveTo>
                    <a:pt x="191" y="190"/>
                  </a:moveTo>
                  <a:cubicBezTo>
                    <a:pt x="68" y="313"/>
                    <a:pt x="0" y="476"/>
                    <a:pt x="0" y="650"/>
                  </a:cubicBezTo>
                  <a:cubicBezTo>
                    <a:pt x="0" y="823"/>
                    <a:pt x="68" y="986"/>
                    <a:pt x="191" y="1109"/>
                  </a:cubicBezTo>
                  <a:cubicBezTo>
                    <a:pt x="313" y="1232"/>
                    <a:pt x="477" y="1300"/>
                    <a:pt x="650" y="1300"/>
                  </a:cubicBezTo>
                  <a:cubicBezTo>
                    <a:pt x="824" y="1300"/>
                    <a:pt x="987" y="1232"/>
                    <a:pt x="1110" y="1109"/>
                  </a:cubicBezTo>
                  <a:cubicBezTo>
                    <a:pt x="1233" y="986"/>
                    <a:pt x="1300" y="823"/>
                    <a:pt x="1300" y="650"/>
                  </a:cubicBezTo>
                  <a:cubicBezTo>
                    <a:pt x="1300" y="476"/>
                    <a:pt x="1233" y="313"/>
                    <a:pt x="1110" y="190"/>
                  </a:cubicBezTo>
                  <a:cubicBezTo>
                    <a:pt x="987" y="67"/>
                    <a:pt x="824" y="0"/>
                    <a:pt x="650" y="0"/>
                  </a:cubicBezTo>
                  <a:cubicBezTo>
                    <a:pt x="477" y="0"/>
                    <a:pt x="313" y="67"/>
                    <a:pt x="191" y="190"/>
                  </a:cubicBezTo>
                  <a:close/>
                  <a:moveTo>
                    <a:pt x="103" y="700"/>
                  </a:moveTo>
                  <a:cubicBezTo>
                    <a:pt x="530" y="700"/>
                    <a:pt x="530" y="700"/>
                    <a:pt x="530" y="700"/>
                  </a:cubicBezTo>
                  <a:cubicBezTo>
                    <a:pt x="228" y="1001"/>
                    <a:pt x="228" y="1001"/>
                    <a:pt x="228" y="1001"/>
                  </a:cubicBezTo>
                  <a:cubicBezTo>
                    <a:pt x="156" y="916"/>
                    <a:pt x="113" y="811"/>
                    <a:pt x="103" y="700"/>
                  </a:cubicBezTo>
                  <a:close/>
                  <a:moveTo>
                    <a:pt x="298" y="1072"/>
                  </a:moveTo>
                  <a:cubicBezTo>
                    <a:pt x="650" y="720"/>
                    <a:pt x="650" y="720"/>
                    <a:pt x="650" y="720"/>
                  </a:cubicBezTo>
                  <a:cubicBezTo>
                    <a:pt x="1002" y="1072"/>
                    <a:pt x="1002" y="1072"/>
                    <a:pt x="1002" y="1072"/>
                  </a:cubicBezTo>
                  <a:cubicBezTo>
                    <a:pt x="904" y="1155"/>
                    <a:pt x="780" y="1200"/>
                    <a:pt x="650" y="1200"/>
                  </a:cubicBezTo>
                  <a:cubicBezTo>
                    <a:pt x="520" y="1200"/>
                    <a:pt x="397" y="1155"/>
                    <a:pt x="298" y="1072"/>
                  </a:cubicBezTo>
                  <a:close/>
                  <a:moveTo>
                    <a:pt x="1200" y="650"/>
                  </a:moveTo>
                  <a:cubicBezTo>
                    <a:pt x="1200" y="780"/>
                    <a:pt x="1155" y="903"/>
                    <a:pt x="1073" y="1001"/>
                  </a:cubicBezTo>
                  <a:cubicBezTo>
                    <a:pt x="686" y="614"/>
                    <a:pt x="686" y="614"/>
                    <a:pt x="686" y="614"/>
                  </a:cubicBezTo>
                  <a:cubicBezTo>
                    <a:pt x="676" y="605"/>
                    <a:pt x="664" y="600"/>
                    <a:pt x="650" y="600"/>
                  </a:cubicBezTo>
                  <a:cubicBezTo>
                    <a:pt x="103" y="600"/>
                    <a:pt x="103" y="600"/>
                    <a:pt x="103" y="600"/>
                  </a:cubicBezTo>
                  <a:cubicBezTo>
                    <a:pt x="114" y="472"/>
                    <a:pt x="169" y="353"/>
                    <a:pt x="261" y="261"/>
                  </a:cubicBezTo>
                  <a:cubicBezTo>
                    <a:pt x="365" y="157"/>
                    <a:pt x="503" y="100"/>
                    <a:pt x="650" y="100"/>
                  </a:cubicBezTo>
                  <a:cubicBezTo>
                    <a:pt x="797" y="100"/>
                    <a:pt x="935" y="157"/>
                    <a:pt x="1039" y="261"/>
                  </a:cubicBezTo>
                  <a:cubicBezTo>
                    <a:pt x="1143" y="365"/>
                    <a:pt x="1200" y="503"/>
                    <a:pt x="1200" y="6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554" name="Rectangle 553">
            <a:extLst>
              <a:ext uri="{FF2B5EF4-FFF2-40B4-BE49-F238E27FC236}">
                <a16:creationId xmlns:a16="http://schemas.microsoft.com/office/drawing/2014/main" id="{F49F8907-1FAC-0E58-9CF3-2B06BB89AB60}"/>
              </a:ext>
            </a:extLst>
          </p:cNvPr>
          <p:cNvSpPr/>
          <p:nvPr/>
        </p:nvSpPr>
        <p:spPr>
          <a:xfrm>
            <a:off x="1092200" y="4427538"/>
            <a:ext cx="1027113" cy="450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Product Analytics/ Custom Dashboard</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B73B1694-A322-33B7-3F72-B6E03217370A}"/>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3" name="Subtitle 2">
            <a:extLst>
              <a:ext uri="{FF2B5EF4-FFF2-40B4-BE49-F238E27FC236}">
                <a16:creationId xmlns:a16="http://schemas.microsoft.com/office/drawing/2014/main" id="{F9F26E98-B887-DB1C-4910-929A9CB9D9B2}"/>
              </a:ext>
            </a:extLst>
          </p:cNvPr>
          <p:cNvSpPr>
            <a:spLocks noGrp="1"/>
          </p:cNvSpPr>
          <p:nvPr>
            <p:ph type="subTitle" idx="14"/>
          </p:nvPr>
        </p:nvSpPr>
        <p:spPr>
          <a:xfrm>
            <a:off x="341313" y="660400"/>
            <a:ext cx="8461375" cy="204788"/>
          </a:xfrm>
        </p:spPr>
        <p:txBody>
          <a:bodyPr rtlCol="0">
            <a:noAutofit/>
          </a:bodyPr>
          <a:lstStyle/>
          <a:p>
            <a:pPr eaLnBrk="1" fontAlgn="auto" hangingPunct="1">
              <a:buFont typeface=".LucidaGrandeUI" charset="0"/>
              <a:buNone/>
              <a:defRPr/>
            </a:pPr>
            <a:r>
              <a:rPr lang="en-US"/>
              <a:t>Copy/paste these graphics to use in your own presentations</a:t>
            </a:r>
            <a:endParaRPr lang="en-US" dirty="0"/>
          </a:p>
        </p:txBody>
      </p:sp>
      <p:sp>
        <p:nvSpPr>
          <p:cNvPr id="519" name="Rectangle 518">
            <a:extLst>
              <a:ext uri="{FF2B5EF4-FFF2-40B4-BE49-F238E27FC236}">
                <a16:creationId xmlns:a16="http://schemas.microsoft.com/office/drawing/2014/main" id="{6B50E4A4-63AB-0E4C-F97F-F852B7E55346}"/>
              </a:ext>
            </a:extLst>
          </p:cNvPr>
          <p:cNvSpPr/>
          <p:nvPr/>
        </p:nvSpPr>
        <p:spPr>
          <a:xfrm>
            <a:off x="7065963" y="1931988"/>
            <a:ext cx="903287"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Device Usage Analytics</a:t>
            </a:r>
          </a:p>
        </p:txBody>
      </p:sp>
      <p:sp>
        <p:nvSpPr>
          <p:cNvPr id="526" name="Rectangle 525">
            <a:extLst>
              <a:ext uri="{FF2B5EF4-FFF2-40B4-BE49-F238E27FC236}">
                <a16:creationId xmlns:a16="http://schemas.microsoft.com/office/drawing/2014/main" id="{044A2C12-1859-F607-D9E1-8EB549594562}"/>
              </a:ext>
            </a:extLst>
          </p:cNvPr>
          <p:cNvSpPr/>
          <p:nvPr/>
        </p:nvSpPr>
        <p:spPr>
          <a:xfrm>
            <a:off x="7088188" y="2774950"/>
            <a:ext cx="904875" cy="196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Grades</a:t>
            </a:r>
          </a:p>
        </p:txBody>
      </p:sp>
      <p:sp>
        <p:nvSpPr>
          <p:cNvPr id="536" name="Rectangle 535">
            <a:extLst>
              <a:ext uri="{FF2B5EF4-FFF2-40B4-BE49-F238E27FC236}">
                <a16:creationId xmlns:a16="http://schemas.microsoft.com/office/drawing/2014/main" id="{2AB5A339-63C7-ACD0-806E-7F29790E692A}"/>
              </a:ext>
            </a:extLst>
          </p:cNvPr>
          <p:cNvSpPr/>
          <p:nvPr/>
        </p:nvSpPr>
        <p:spPr>
          <a:xfrm>
            <a:off x="7088188" y="3624263"/>
            <a:ext cx="904875" cy="449262"/>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Connected Campus + Smart Campus</a:t>
            </a:r>
          </a:p>
        </p:txBody>
      </p:sp>
      <p:sp>
        <p:nvSpPr>
          <p:cNvPr id="520" name="Rectangle 519">
            <a:extLst>
              <a:ext uri="{FF2B5EF4-FFF2-40B4-BE49-F238E27FC236}">
                <a16:creationId xmlns:a16="http://schemas.microsoft.com/office/drawing/2014/main" id="{E6358F00-0D0D-B0F7-CFD7-D4F58A7F8151}"/>
              </a:ext>
            </a:extLst>
          </p:cNvPr>
          <p:cNvSpPr/>
          <p:nvPr/>
        </p:nvSpPr>
        <p:spPr>
          <a:xfrm>
            <a:off x="6219825" y="1931988"/>
            <a:ext cx="903288"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Data Management</a:t>
            </a:r>
          </a:p>
        </p:txBody>
      </p:sp>
      <p:sp>
        <p:nvSpPr>
          <p:cNvPr id="527" name="Rectangle 526">
            <a:extLst>
              <a:ext uri="{FF2B5EF4-FFF2-40B4-BE49-F238E27FC236}">
                <a16:creationId xmlns:a16="http://schemas.microsoft.com/office/drawing/2014/main" id="{7AFE4A8E-CBC5-25B4-6725-64744DE7548F}"/>
              </a:ext>
            </a:extLst>
          </p:cNvPr>
          <p:cNvSpPr/>
          <p:nvPr/>
        </p:nvSpPr>
        <p:spPr>
          <a:xfrm>
            <a:off x="6243638" y="2774950"/>
            <a:ext cx="903287" cy="196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Consolidation</a:t>
            </a:r>
          </a:p>
        </p:txBody>
      </p:sp>
      <p:sp>
        <p:nvSpPr>
          <p:cNvPr id="537" name="Rectangle 536">
            <a:extLst>
              <a:ext uri="{FF2B5EF4-FFF2-40B4-BE49-F238E27FC236}">
                <a16:creationId xmlns:a16="http://schemas.microsoft.com/office/drawing/2014/main" id="{72ED7DCC-D694-E0E7-3959-2AEC26BFB901}"/>
              </a:ext>
            </a:extLst>
          </p:cNvPr>
          <p:cNvSpPr/>
          <p:nvPr/>
        </p:nvSpPr>
        <p:spPr>
          <a:xfrm>
            <a:off x="6243638" y="3624263"/>
            <a:ext cx="903287" cy="322262"/>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Campus Housing</a:t>
            </a:r>
          </a:p>
        </p:txBody>
      </p:sp>
      <p:sp>
        <p:nvSpPr>
          <p:cNvPr id="3650" name="Freeform 270">
            <a:extLst>
              <a:ext uri="{FF2B5EF4-FFF2-40B4-BE49-F238E27FC236}">
                <a16:creationId xmlns:a16="http://schemas.microsoft.com/office/drawing/2014/main" id="{9F4926D8-2AFD-5062-5760-A969C5957CFA}"/>
              </a:ext>
            </a:extLst>
          </p:cNvPr>
          <p:cNvSpPr>
            <a:spLocks noEditPoints="1"/>
          </p:cNvSpPr>
          <p:nvPr/>
        </p:nvSpPr>
        <p:spPr bwMode="auto">
          <a:xfrm>
            <a:off x="5754688" y="2468563"/>
            <a:ext cx="201612" cy="236537"/>
          </a:xfrm>
          <a:custGeom>
            <a:avLst/>
            <a:gdLst>
              <a:gd name="T0" fmla="*/ 390 w 528"/>
              <a:gd name="T1" fmla="*/ 486 h 624"/>
              <a:gd name="T2" fmla="*/ 385 w 528"/>
              <a:gd name="T3" fmla="*/ 492 h 624"/>
              <a:gd name="T4" fmla="*/ 154 w 528"/>
              <a:gd name="T5" fmla="*/ 342 h 624"/>
              <a:gd name="T6" fmla="*/ 154 w 528"/>
              <a:gd name="T7" fmla="*/ 282 h 624"/>
              <a:gd name="T8" fmla="*/ 388 w 528"/>
              <a:gd name="T9" fmla="*/ 135 h 624"/>
              <a:gd name="T10" fmla="*/ 390 w 528"/>
              <a:gd name="T11" fmla="*/ 138 h 624"/>
              <a:gd name="T12" fmla="*/ 498 w 528"/>
              <a:gd name="T13" fmla="*/ 138 h 624"/>
              <a:gd name="T14" fmla="*/ 498 w 528"/>
              <a:gd name="T15" fmla="*/ 30 h 624"/>
              <a:gd name="T16" fmla="*/ 390 w 528"/>
              <a:gd name="T17" fmla="*/ 30 h 624"/>
              <a:gd name="T18" fmla="*/ 372 w 528"/>
              <a:gd name="T19" fmla="*/ 108 h 624"/>
              <a:gd name="T20" fmla="*/ 136 w 528"/>
              <a:gd name="T21" fmla="*/ 256 h 624"/>
              <a:gd name="T22" fmla="*/ 30 w 528"/>
              <a:gd name="T23" fmla="*/ 258 h 624"/>
              <a:gd name="T24" fmla="*/ 30 w 528"/>
              <a:gd name="T25" fmla="*/ 366 h 624"/>
              <a:gd name="T26" fmla="*/ 135 w 528"/>
              <a:gd name="T27" fmla="*/ 368 h 624"/>
              <a:gd name="T28" fmla="*/ 370 w 528"/>
              <a:gd name="T29" fmla="*/ 520 h 624"/>
              <a:gd name="T30" fmla="*/ 390 w 528"/>
              <a:gd name="T31" fmla="*/ 594 h 624"/>
              <a:gd name="T32" fmla="*/ 498 w 528"/>
              <a:gd name="T33" fmla="*/ 594 h 624"/>
              <a:gd name="T34" fmla="*/ 498 w 528"/>
              <a:gd name="T35" fmla="*/ 486 h 624"/>
              <a:gd name="T36" fmla="*/ 390 w 528"/>
              <a:gd name="T37" fmla="*/ 486 h 624"/>
              <a:gd name="T38" fmla="*/ 413 w 528"/>
              <a:gd name="T39" fmla="*/ 53 h 624"/>
              <a:gd name="T40" fmla="*/ 444 w 528"/>
              <a:gd name="T41" fmla="*/ 40 h 624"/>
              <a:gd name="T42" fmla="*/ 475 w 528"/>
              <a:gd name="T43" fmla="*/ 53 h 624"/>
              <a:gd name="T44" fmla="*/ 488 w 528"/>
              <a:gd name="T45" fmla="*/ 84 h 624"/>
              <a:gd name="T46" fmla="*/ 475 w 528"/>
              <a:gd name="T47" fmla="*/ 115 h 624"/>
              <a:gd name="T48" fmla="*/ 444 w 528"/>
              <a:gd name="T49" fmla="*/ 128 h 624"/>
              <a:gd name="T50" fmla="*/ 413 w 528"/>
              <a:gd name="T51" fmla="*/ 115 h 624"/>
              <a:gd name="T52" fmla="*/ 400 w 528"/>
              <a:gd name="T53" fmla="*/ 84 h 624"/>
              <a:gd name="T54" fmla="*/ 413 w 528"/>
              <a:gd name="T55" fmla="*/ 53 h 624"/>
              <a:gd name="T56" fmla="*/ 115 w 528"/>
              <a:gd name="T57" fmla="*/ 343 h 624"/>
              <a:gd name="T58" fmla="*/ 84 w 528"/>
              <a:gd name="T59" fmla="*/ 356 h 624"/>
              <a:gd name="T60" fmla="*/ 53 w 528"/>
              <a:gd name="T61" fmla="*/ 343 h 624"/>
              <a:gd name="T62" fmla="*/ 40 w 528"/>
              <a:gd name="T63" fmla="*/ 312 h 624"/>
              <a:gd name="T64" fmla="*/ 53 w 528"/>
              <a:gd name="T65" fmla="*/ 281 h 624"/>
              <a:gd name="T66" fmla="*/ 84 w 528"/>
              <a:gd name="T67" fmla="*/ 268 h 624"/>
              <a:gd name="T68" fmla="*/ 115 w 528"/>
              <a:gd name="T69" fmla="*/ 281 h 624"/>
              <a:gd name="T70" fmla="*/ 128 w 528"/>
              <a:gd name="T71" fmla="*/ 312 h 624"/>
              <a:gd name="T72" fmla="*/ 115 w 528"/>
              <a:gd name="T73" fmla="*/ 343 h 624"/>
              <a:gd name="T74" fmla="*/ 475 w 528"/>
              <a:gd name="T75" fmla="*/ 571 h 624"/>
              <a:gd name="T76" fmla="*/ 444 w 528"/>
              <a:gd name="T77" fmla="*/ 584 h 624"/>
              <a:gd name="T78" fmla="*/ 413 w 528"/>
              <a:gd name="T79" fmla="*/ 571 h 624"/>
              <a:gd name="T80" fmla="*/ 400 w 528"/>
              <a:gd name="T81" fmla="*/ 540 h 624"/>
              <a:gd name="T82" fmla="*/ 413 w 528"/>
              <a:gd name="T83" fmla="*/ 509 h 624"/>
              <a:gd name="T84" fmla="*/ 444 w 528"/>
              <a:gd name="T85" fmla="*/ 496 h 624"/>
              <a:gd name="T86" fmla="*/ 475 w 528"/>
              <a:gd name="T87" fmla="*/ 509 h 624"/>
              <a:gd name="T88" fmla="*/ 488 w 528"/>
              <a:gd name="T89" fmla="*/ 540 h 624"/>
              <a:gd name="T90" fmla="*/ 475 w 528"/>
              <a:gd name="T91" fmla="*/ 571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8" h="624">
                <a:moveTo>
                  <a:pt x="390" y="486"/>
                </a:moveTo>
                <a:cubicBezTo>
                  <a:pt x="388" y="488"/>
                  <a:pt x="387" y="490"/>
                  <a:pt x="385" y="492"/>
                </a:cubicBezTo>
                <a:cubicBezTo>
                  <a:pt x="154" y="342"/>
                  <a:pt x="154" y="342"/>
                  <a:pt x="154" y="342"/>
                </a:cubicBezTo>
                <a:cubicBezTo>
                  <a:pt x="162" y="323"/>
                  <a:pt x="162" y="302"/>
                  <a:pt x="154" y="282"/>
                </a:cubicBezTo>
                <a:cubicBezTo>
                  <a:pt x="388" y="135"/>
                  <a:pt x="388" y="135"/>
                  <a:pt x="388" y="135"/>
                </a:cubicBezTo>
                <a:cubicBezTo>
                  <a:pt x="388" y="136"/>
                  <a:pt x="389" y="137"/>
                  <a:pt x="390" y="138"/>
                </a:cubicBezTo>
                <a:cubicBezTo>
                  <a:pt x="420" y="168"/>
                  <a:pt x="468" y="168"/>
                  <a:pt x="498" y="138"/>
                </a:cubicBezTo>
                <a:cubicBezTo>
                  <a:pt x="528" y="108"/>
                  <a:pt x="528" y="60"/>
                  <a:pt x="498" y="30"/>
                </a:cubicBezTo>
                <a:cubicBezTo>
                  <a:pt x="468" y="0"/>
                  <a:pt x="420" y="0"/>
                  <a:pt x="390" y="30"/>
                </a:cubicBezTo>
                <a:cubicBezTo>
                  <a:pt x="369" y="51"/>
                  <a:pt x="363" y="81"/>
                  <a:pt x="372" y="108"/>
                </a:cubicBezTo>
                <a:cubicBezTo>
                  <a:pt x="136" y="256"/>
                  <a:pt x="136" y="256"/>
                  <a:pt x="136" y="256"/>
                </a:cubicBezTo>
                <a:cubicBezTo>
                  <a:pt x="106" y="228"/>
                  <a:pt x="59" y="229"/>
                  <a:pt x="30" y="258"/>
                </a:cubicBezTo>
                <a:cubicBezTo>
                  <a:pt x="0" y="288"/>
                  <a:pt x="0" y="336"/>
                  <a:pt x="30" y="366"/>
                </a:cubicBezTo>
                <a:cubicBezTo>
                  <a:pt x="59" y="395"/>
                  <a:pt x="105" y="396"/>
                  <a:pt x="135" y="368"/>
                </a:cubicBezTo>
                <a:cubicBezTo>
                  <a:pt x="370" y="520"/>
                  <a:pt x="370" y="520"/>
                  <a:pt x="370" y="520"/>
                </a:cubicBezTo>
                <a:cubicBezTo>
                  <a:pt x="364" y="546"/>
                  <a:pt x="370" y="574"/>
                  <a:pt x="390" y="594"/>
                </a:cubicBezTo>
                <a:cubicBezTo>
                  <a:pt x="420" y="624"/>
                  <a:pt x="468" y="624"/>
                  <a:pt x="498" y="594"/>
                </a:cubicBezTo>
                <a:cubicBezTo>
                  <a:pt x="528" y="564"/>
                  <a:pt x="528" y="516"/>
                  <a:pt x="498" y="486"/>
                </a:cubicBezTo>
                <a:cubicBezTo>
                  <a:pt x="468" y="456"/>
                  <a:pt x="420" y="456"/>
                  <a:pt x="390" y="486"/>
                </a:cubicBezTo>
                <a:close/>
                <a:moveTo>
                  <a:pt x="413" y="53"/>
                </a:moveTo>
                <a:cubicBezTo>
                  <a:pt x="421" y="44"/>
                  <a:pt x="432" y="40"/>
                  <a:pt x="444" y="40"/>
                </a:cubicBezTo>
                <a:cubicBezTo>
                  <a:pt x="456" y="40"/>
                  <a:pt x="467" y="44"/>
                  <a:pt x="475" y="53"/>
                </a:cubicBezTo>
                <a:cubicBezTo>
                  <a:pt x="484" y="61"/>
                  <a:pt x="488" y="72"/>
                  <a:pt x="488" y="84"/>
                </a:cubicBezTo>
                <a:cubicBezTo>
                  <a:pt x="488" y="96"/>
                  <a:pt x="484" y="107"/>
                  <a:pt x="475" y="115"/>
                </a:cubicBezTo>
                <a:cubicBezTo>
                  <a:pt x="467" y="124"/>
                  <a:pt x="456" y="128"/>
                  <a:pt x="444" y="128"/>
                </a:cubicBezTo>
                <a:cubicBezTo>
                  <a:pt x="432" y="128"/>
                  <a:pt x="421" y="124"/>
                  <a:pt x="413" y="115"/>
                </a:cubicBezTo>
                <a:cubicBezTo>
                  <a:pt x="404" y="107"/>
                  <a:pt x="400" y="96"/>
                  <a:pt x="400" y="84"/>
                </a:cubicBezTo>
                <a:cubicBezTo>
                  <a:pt x="400" y="72"/>
                  <a:pt x="404" y="61"/>
                  <a:pt x="413" y="53"/>
                </a:cubicBezTo>
                <a:close/>
                <a:moveTo>
                  <a:pt x="115" y="343"/>
                </a:moveTo>
                <a:cubicBezTo>
                  <a:pt x="107" y="352"/>
                  <a:pt x="96" y="356"/>
                  <a:pt x="84" y="356"/>
                </a:cubicBezTo>
                <a:cubicBezTo>
                  <a:pt x="72" y="356"/>
                  <a:pt x="61" y="352"/>
                  <a:pt x="53" y="343"/>
                </a:cubicBezTo>
                <a:cubicBezTo>
                  <a:pt x="44" y="335"/>
                  <a:pt x="40" y="324"/>
                  <a:pt x="40" y="312"/>
                </a:cubicBezTo>
                <a:cubicBezTo>
                  <a:pt x="40" y="300"/>
                  <a:pt x="44" y="289"/>
                  <a:pt x="53" y="281"/>
                </a:cubicBezTo>
                <a:cubicBezTo>
                  <a:pt x="61" y="272"/>
                  <a:pt x="72" y="268"/>
                  <a:pt x="84" y="268"/>
                </a:cubicBezTo>
                <a:cubicBezTo>
                  <a:pt x="96" y="268"/>
                  <a:pt x="107" y="272"/>
                  <a:pt x="115" y="281"/>
                </a:cubicBezTo>
                <a:cubicBezTo>
                  <a:pt x="124" y="289"/>
                  <a:pt x="128" y="300"/>
                  <a:pt x="128" y="312"/>
                </a:cubicBezTo>
                <a:cubicBezTo>
                  <a:pt x="128" y="324"/>
                  <a:pt x="124" y="335"/>
                  <a:pt x="115" y="343"/>
                </a:cubicBezTo>
                <a:close/>
                <a:moveTo>
                  <a:pt x="475" y="571"/>
                </a:moveTo>
                <a:cubicBezTo>
                  <a:pt x="467" y="580"/>
                  <a:pt x="456" y="584"/>
                  <a:pt x="444" y="584"/>
                </a:cubicBezTo>
                <a:cubicBezTo>
                  <a:pt x="432" y="584"/>
                  <a:pt x="421" y="580"/>
                  <a:pt x="413" y="571"/>
                </a:cubicBezTo>
                <a:cubicBezTo>
                  <a:pt x="404" y="563"/>
                  <a:pt x="400" y="552"/>
                  <a:pt x="400" y="540"/>
                </a:cubicBezTo>
                <a:cubicBezTo>
                  <a:pt x="400" y="528"/>
                  <a:pt x="404" y="517"/>
                  <a:pt x="413" y="509"/>
                </a:cubicBezTo>
                <a:cubicBezTo>
                  <a:pt x="421" y="500"/>
                  <a:pt x="432" y="496"/>
                  <a:pt x="444" y="496"/>
                </a:cubicBezTo>
                <a:cubicBezTo>
                  <a:pt x="456" y="496"/>
                  <a:pt x="467" y="500"/>
                  <a:pt x="475" y="509"/>
                </a:cubicBezTo>
                <a:cubicBezTo>
                  <a:pt x="484" y="517"/>
                  <a:pt x="488" y="528"/>
                  <a:pt x="488" y="540"/>
                </a:cubicBezTo>
                <a:cubicBezTo>
                  <a:pt x="488" y="552"/>
                  <a:pt x="484" y="563"/>
                  <a:pt x="475" y="57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521" name="Rectangle 520">
            <a:extLst>
              <a:ext uri="{FF2B5EF4-FFF2-40B4-BE49-F238E27FC236}">
                <a16:creationId xmlns:a16="http://schemas.microsoft.com/office/drawing/2014/main" id="{270C7529-9C60-5C93-4149-66DB3AA3BE25}"/>
              </a:ext>
            </a:extLst>
          </p:cNvPr>
          <p:cNvSpPr/>
          <p:nvPr/>
        </p:nvSpPr>
        <p:spPr>
          <a:xfrm>
            <a:off x="5380038" y="1931988"/>
            <a:ext cx="904875" cy="196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Collaboration</a:t>
            </a:r>
          </a:p>
        </p:txBody>
      </p:sp>
      <p:sp>
        <p:nvSpPr>
          <p:cNvPr id="528" name="Rectangle 527">
            <a:extLst>
              <a:ext uri="{FF2B5EF4-FFF2-40B4-BE49-F238E27FC236}">
                <a16:creationId xmlns:a16="http://schemas.microsoft.com/office/drawing/2014/main" id="{99EFFF81-9D28-D1EA-EA37-446FC75EE3D0}"/>
              </a:ext>
            </a:extLst>
          </p:cNvPr>
          <p:cNvSpPr/>
          <p:nvPr/>
        </p:nvSpPr>
        <p:spPr>
          <a:xfrm>
            <a:off x="5403850" y="2774950"/>
            <a:ext cx="903288"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Shared Services</a:t>
            </a:r>
          </a:p>
        </p:txBody>
      </p:sp>
      <p:sp>
        <p:nvSpPr>
          <p:cNvPr id="538" name="Rectangle 537">
            <a:extLst>
              <a:ext uri="{FF2B5EF4-FFF2-40B4-BE49-F238E27FC236}">
                <a16:creationId xmlns:a16="http://schemas.microsoft.com/office/drawing/2014/main" id="{4830399A-45E5-BF57-217C-B0E4F7875EB2}"/>
              </a:ext>
            </a:extLst>
          </p:cNvPr>
          <p:cNvSpPr/>
          <p:nvPr/>
        </p:nvSpPr>
        <p:spPr>
          <a:xfrm>
            <a:off x="5403850" y="3624263"/>
            <a:ext cx="903288" cy="195262"/>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IT Infrastructure</a:t>
            </a:r>
          </a:p>
        </p:txBody>
      </p:sp>
      <p:sp>
        <p:nvSpPr>
          <p:cNvPr id="522" name="Rectangle 521">
            <a:extLst>
              <a:ext uri="{FF2B5EF4-FFF2-40B4-BE49-F238E27FC236}">
                <a16:creationId xmlns:a16="http://schemas.microsoft.com/office/drawing/2014/main" id="{27D2E19C-8C6A-A2C2-5774-F64987B448A8}"/>
              </a:ext>
            </a:extLst>
          </p:cNvPr>
          <p:cNvSpPr/>
          <p:nvPr/>
        </p:nvSpPr>
        <p:spPr>
          <a:xfrm>
            <a:off x="4494213" y="1931988"/>
            <a:ext cx="993775"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Share with Mission Partners</a:t>
            </a:r>
          </a:p>
        </p:txBody>
      </p:sp>
      <p:sp>
        <p:nvSpPr>
          <p:cNvPr id="529" name="Rectangle 528">
            <a:extLst>
              <a:ext uri="{FF2B5EF4-FFF2-40B4-BE49-F238E27FC236}">
                <a16:creationId xmlns:a16="http://schemas.microsoft.com/office/drawing/2014/main" id="{B77B26DB-1139-0833-C554-759ED610A575}"/>
              </a:ext>
            </a:extLst>
          </p:cNvPr>
          <p:cNvSpPr/>
          <p:nvPr/>
        </p:nvSpPr>
        <p:spPr>
          <a:xfrm>
            <a:off x="4562475" y="2774950"/>
            <a:ext cx="903288"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Emergency Management</a:t>
            </a:r>
          </a:p>
        </p:txBody>
      </p:sp>
      <p:sp>
        <p:nvSpPr>
          <p:cNvPr id="539" name="Rectangle 538">
            <a:extLst>
              <a:ext uri="{FF2B5EF4-FFF2-40B4-BE49-F238E27FC236}">
                <a16:creationId xmlns:a16="http://schemas.microsoft.com/office/drawing/2014/main" id="{BB026B58-95F6-D958-4F16-EB52B83D643B}"/>
              </a:ext>
            </a:extLst>
          </p:cNvPr>
          <p:cNvSpPr/>
          <p:nvPr/>
        </p:nvSpPr>
        <p:spPr>
          <a:xfrm>
            <a:off x="4562475" y="3624263"/>
            <a:ext cx="903288" cy="195262"/>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Public Services</a:t>
            </a:r>
          </a:p>
        </p:txBody>
      </p:sp>
      <p:sp>
        <p:nvSpPr>
          <p:cNvPr id="523" name="Rectangle 522">
            <a:extLst>
              <a:ext uri="{FF2B5EF4-FFF2-40B4-BE49-F238E27FC236}">
                <a16:creationId xmlns:a16="http://schemas.microsoft.com/office/drawing/2014/main" id="{74381AF9-57E2-3E51-974C-BA2F33A66667}"/>
              </a:ext>
            </a:extLst>
          </p:cNvPr>
          <p:cNvSpPr/>
          <p:nvPr/>
        </p:nvSpPr>
        <p:spPr>
          <a:xfrm>
            <a:off x="3686175" y="1931988"/>
            <a:ext cx="903288"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Vehicle Fleet Cloud</a:t>
            </a:r>
          </a:p>
        </p:txBody>
      </p:sp>
      <p:sp>
        <p:nvSpPr>
          <p:cNvPr id="532" name="Rectangle 531">
            <a:extLst>
              <a:ext uri="{FF2B5EF4-FFF2-40B4-BE49-F238E27FC236}">
                <a16:creationId xmlns:a16="http://schemas.microsoft.com/office/drawing/2014/main" id="{F0FEBDBA-3926-6AEE-C3F0-D081A3F85E9E}"/>
              </a:ext>
            </a:extLst>
          </p:cNvPr>
          <p:cNvSpPr/>
          <p:nvPr/>
        </p:nvSpPr>
        <p:spPr>
          <a:xfrm>
            <a:off x="3709988" y="2774950"/>
            <a:ext cx="903287"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Learning Management</a:t>
            </a:r>
          </a:p>
        </p:txBody>
      </p:sp>
      <p:sp>
        <p:nvSpPr>
          <p:cNvPr id="540" name="Rectangle 539">
            <a:extLst>
              <a:ext uri="{FF2B5EF4-FFF2-40B4-BE49-F238E27FC236}">
                <a16:creationId xmlns:a16="http://schemas.microsoft.com/office/drawing/2014/main" id="{DCFC6ABE-8555-118C-A556-DDC015828BD6}"/>
              </a:ext>
            </a:extLst>
          </p:cNvPr>
          <p:cNvSpPr/>
          <p:nvPr/>
        </p:nvSpPr>
        <p:spPr>
          <a:xfrm>
            <a:off x="3709988" y="3624263"/>
            <a:ext cx="903287" cy="195262"/>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Infrastructure</a:t>
            </a:r>
          </a:p>
        </p:txBody>
      </p:sp>
      <p:grpSp>
        <p:nvGrpSpPr>
          <p:cNvPr id="30" name="Group 29">
            <a:extLst>
              <a:ext uri="{FF2B5EF4-FFF2-40B4-BE49-F238E27FC236}">
                <a16:creationId xmlns:a16="http://schemas.microsoft.com/office/drawing/2014/main" id="{5EB48062-59A8-AE97-5B7E-10B1B76A21F2}"/>
              </a:ext>
            </a:extLst>
          </p:cNvPr>
          <p:cNvGrpSpPr/>
          <p:nvPr/>
        </p:nvGrpSpPr>
        <p:grpSpPr>
          <a:xfrm>
            <a:off x="3174723" y="3271426"/>
            <a:ext cx="294268" cy="328859"/>
            <a:chOff x="5316254" y="4400314"/>
            <a:chExt cx="474752" cy="530559"/>
          </a:xfrm>
          <a:solidFill>
            <a:srgbClr val="000000"/>
          </a:solidFill>
        </p:grpSpPr>
        <p:sp>
          <p:nvSpPr>
            <p:cNvPr id="3683" name="Freeform 316">
              <a:extLst>
                <a:ext uri="{FF2B5EF4-FFF2-40B4-BE49-F238E27FC236}">
                  <a16:creationId xmlns:a16="http://schemas.microsoft.com/office/drawing/2014/main" id="{1C920AD0-A6D9-1F8E-BF04-F50E13EBB074}"/>
                </a:ext>
              </a:extLst>
            </p:cNvPr>
            <p:cNvSpPr>
              <a:spLocks noEditPoints="1"/>
            </p:cNvSpPr>
            <p:nvPr/>
          </p:nvSpPr>
          <p:spPr bwMode="auto">
            <a:xfrm>
              <a:off x="5316254" y="4400314"/>
              <a:ext cx="474752" cy="530559"/>
            </a:xfrm>
            <a:custGeom>
              <a:avLst/>
              <a:gdLst>
                <a:gd name="T0" fmla="*/ 560 w 774"/>
                <a:gd name="T1" fmla="*/ 627 h 865"/>
                <a:gd name="T2" fmla="*/ 560 w 774"/>
                <a:gd name="T3" fmla="*/ 237 h 865"/>
                <a:gd name="T4" fmla="*/ 744 w 774"/>
                <a:gd name="T5" fmla="*/ 138 h 865"/>
                <a:gd name="T6" fmla="*/ 636 w 774"/>
                <a:gd name="T7" fmla="*/ 30 h 865"/>
                <a:gd name="T8" fmla="*/ 626 w 774"/>
                <a:gd name="T9" fmla="*/ 126 h 865"/>
                <a:gd name="T10" fmla="*/ 534 w 774"/>
                <a:gd name="T11" fmla="*/ 217 h 865"/>
                <a:gd name="T12" fmla="*/ 240 w 774"/>
                <a:gd name="T13" fmla="*/ 217 h 865"/>
                <a:gd name="T14" fmla="*/ 148 w 774"/>
                <a:gd name="T15" fmla="*/ 126 h 865"/>
                <a:gd name="T16" fmla="*/ 30 w 774"/>
                <a:gd name="T17" fmla="*/ 30 h 865"/>
                <a:gd name="T18" fmla="*/ 126 w 774"/>
                <a:gd name="T19" fmla="*/ 148 h 865"/>
                <a:gd name="T20" fmla="*/ 215 w 774"/>
                <a:gd name="T21" fmla="*/ 237 h 865"/>
                <a:gd name="T22" fmla="*/ 215 w 774"/>
                <a:gd name="T23" fmla="*/ 627 h 865"/>
                <a:gd name="T24" fmla="*/ 30 w 774"/>
                <a:gd name="T25" fmla="*/ 727 h 865"/>
                <a:gd name="T26" fmla="*/ 138 w 774"/>
                <a:gd name="T27" fmla="*/ 835 h 865"/>
                <a:gd name="T28" fmla="*/ 240 w 774"/>
                <a:gd name="T29" fmla="*/ 647 h 865"/>
                <a:gd name="T30" fmla="*/ 534 w 774"/>
                <a:gd name="T31" fmla="*/ 647 h 865"/>
                <a:gd name="T32" fmla="*/ 626 w 774"/>
                <a:gd name="T33" fmla="*/ 739 h 865"/>
                <a:gd name="T34" fmla="*/ 744 w 774"/>
                <a:gd name="T35" fmla="*/ 835 h 865"/>
                <a:gd name="T36" fmla="*/ 649 w 774"/>
                <a:gd name="T37" fmla="*/ 717 h 865"/>
                <a:gd name="T38" fmla="*/ 690 w 774"/>
                <a:gd name="T39" fmla="*/ 40 h 865"/>
                <a:gd name="T40" fmla="*/ 735 w 774"/>
                <a:gd name="T41" fmla="*/ 84 h 865"/>
                <a:gd name="T42" fmla="*/ 690 w 774"/>
                <a:gd name="T43" fmla="*/ 128 h 865"/>
                <a:gd name="T44" fmla="*/ 646 w 774"/>
                <a:gd name="T45" fmla="*/ 84 h 865"/>
                <a:gd name="T46" fmla="*/ 116 w 774"/>
                <a:gd name="T47" fmla="*/ 115 h 865"/>
                <a:gd name="T48" fmla="*/ 53 w 774"/>
                <a:gd name="T49" fmla="*/ 115 h 865"/>
                <a:gd name="T50" fmla="*/ 53 w 774"/>
                <a:gd name="T51" fmla="*/ 53 h 865"/>
                <a:gd name="T52" fmla="*/ 116 w 774"/>
                <a:gd name="T53" fmla="*/ 53 h 865"/>
                <a:gd name="T54" fmla="*/ 116 w 774"/>
                <a:gd name="T55" fmla="*/ 115 h 865"/>
                <a:gd name="T56" fmla="*/ 84 w 774"/>
                <a:gd name="T57" fmla="*/ 825 h 865"/>
                <a:gd name="T58" fmla="*/ 40 w 774"/>
                <a:gd name="T59" fmla="*/ 781 h 865"/>
                <a:gd name="T60" fmla="*/ 84 w 774"/>
                <a:gd name="T61" fmla="*/ 736 h 865"/>
                <a:gd name="T62" fmla="*/ 129 w 774"/>
                <a:gd name="T63" fmla="*/ 781 h 865"/>
                <a:gd name="T64" fmla="*/ 387 w 774"/>
                <a:gd name="T65" fmla="*/ 661 h 865"/>
                <a:gd name="T66" fmla="*/ 387 w 774"/>
                <a:gd name="T67" fmla="*/ 204 h 865"/>
                <a:gd name="T68" fmla="*/ 387 w 774"/>
                <a:gd name="T69" fmla="*/ 661 h 865"/>
                <a:gd name="T70" fmla="*/ 690 w 774"/>
                <a:gd name="T71" fmla="*/ 825 h 865"/>
                <a:gd name="T72" fmla="*/ 646 w 774"/>
                <a:gd name="T73" fmla="*/ 781 h 865"/>
                <a:gd name="T74" fmla="*/ 690 w 774"/>
                <a:gd name="T75" fmla="*/ 736 h 865"/>
                <a:gd name="T76" fmla="*/ 735 w 774"/>
                <a:gd name="T77" fmla="*/ 78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4" h="865">
                  <a:moveTo>
                    <a:pt x="649" y="717"/>
                  </a:moveTo>
                  <a:cubicBezTo>
                    <a:pt x="560" y="627"/>
                    <a:pt x="560" y="627"/>
                    <a:pt x="560" y="627"/>
                  </a:cubicBezTo>
                  <a:cubicBezTo>
                    <a:pt x="614" y="580"/>
                    <a:pt x="648" y="510"/>
                    <a:pt x="648" y="432"/>
                  </a:cubicBezTo>
                  <a:cubicBezTo>
                    <a:pt x="648" y="355"/>
                    <a:pt x="614" y="285"/>
                    <a:pt x="560" y="237"/>
                  </a:cubicBezTo>
                  <a:cubicBezTo>
                    <a:pt x="649" y="148"/>
                    <a:pt x="649" y="148"/>
                    <a:pt x="649" y="148"/>
                  </a:cubicBezTo>
                  <a:cubicBezTo>
                    <a:pt x="678" y="167"/>
                    <a:pt x="718" y="164"/>
                    <a:pt x="744" y="138"/>
                  </a:cubicBezTo>
                  <a:cubicBezTo>
                    <a:pt x="774" y="108"/>
                    <a:pt x="774" y="60"/>
                    <a:pt x="744" y="30"/>
                  </a:cubicBezTo>
                  <a:cubicBezTo>
                    <a:pt x="714" y="0"/>
                    <a:pt x="666" y="0"/>
                    <a:pt x="636" y="30"/>
                  </a:cubicBezTo>
                  <a:cubicBezTo>
                    <a:pt x="610" y="56"/>
                    <a:pt x="607" y="96"/>
                    <a:pt x="626" y="126"/>
                  </a:cubicBezTo>
                  <a:cubicBezTo>
                    <a:pt x="626" y="126"/>
                    <a:pt x="626" y="126"/>
                    <a:pt x="626" y="126"/>
                  </a:cubicBezTo>
                  <a:cubicBezTo>
                    <a:pt x="534" y="217"/>
                    <a:pt x="534" y="217"/>
                    <a:pt x="534" y="217"/>
                  </a:cubicBezTo>
                  <a:cubicBezTo>
                    <a:pt x="534" y="217"/>
                    <a:pt x="534" y="217"/>
                    <a:pt x="534" y="217"/>
                  </a:cubicBezTo>
                  <a:cubicBezTo>
                    <a:pt x="492" y="189"/>
                    <a:pt x="442" y="172"/>
                    <a:pt x="387" y="172"/>
                  </a:cubicBezTo>
                  <a:cubicBezTo>
                    <a:pt x="333" y="172"/>
                    <a:pt x="282" y="189"/>
                    <a:pt x="240" y="217"/>
                  </a:cubicBezTo>
                  <a:cubicBezTo>
                    <a:pt x="240" y="217"/>
                    <a:pt x="240" y="217"/>
                    <a:pt x="240" y="217"/>
                  </a:cubicBezTo>
                  <a:cubicBezTo>
                    <a:pt x="148" y="126"/>
                    <a:pt x="148" y="126"/>
                    <a:pt x="148" y="126"/>
                  </a:cubicBezTo>
                  <a:cubicBezTo>
                    <a:pt x="167" y="96"/>
                    <a:pt x="164" y="56"/>
                    <a:pt x="138" y="30"/>
                  </a:cubicBezTo>
                  <a:cubicBezTo>
                    <a:pt x="108" y="0"/>
                    <a:pt x="60" y="0"/>
                    <a:pt x="30" y="30"/>
                  </a:cubicBezTo>
                  <a:cubicBezTo>
                    <a:pt x="0" y="60"/>
                    <a:pt x="0" y="108"/>
                    <a:pt x="30" y="138"/>
                  </a:cubicBezTo>
                  <a:cubicBezTo>
                    <a:pt x="56" y="164"/>
                    <a:pt x="96" y="167"/>
                    <a:pt x="126" y="148"/>
                  </a:cubicBezTo>
                  <a:cubicBezTo>
                    <a:pt x="215" y="237"/>
                    <a:pt x="215" y="237"/>
                    <a:pt x="215" y="237"/>
                  </a:cubicBezTo>
                  <a:cubicBezTo>
                    <a:pt x="215" y="237"/>
                    <a:pt x="215" y="237"/>
                    <a:pt x="215" y="237"/>
                  </a:cubicBezTo>
                  <a:cubicBezTo>
                    <a:pt x="161" y="285"/>
                    <a:pt x="127" y="355"/>
                    <a:pt x="127" y="432"/>
                  </a:cubicBezTo>
                  <a:cubicBezTo>
                    <a:pt x="127" y="510"/>
                    <a:pt x="161" y="580"/>
                    <a:pt x="215" y="627"/>
                  </a:cubicBezTo>
                  <a:cubicBezTo>
                    <a:pt x="126" y="717"/>
                    <a:pt x="126" y="717"/>
                    <a:pt x="126" y="717"/>
                  </a:cubicBezTo>
                  <a:cubicBezTo>
                    <a:pt x="96" y="697"/>
                    <a:pt x="56" y="701"/>
                    <a:pt x="30" y="727"/>
                  </a:cubicBezTo>
                  <a:cubicBezTo>
                    <a:pt x="0" y="757"/>
                    <a:pt x="0" y="805"/>
                    <a:pt x="30" y="835"/>
                  </a:cubicBezTo>
                  <a:cubicBezTo>
                    <a:pt x="60" y="865"/>
                    <a:pt x="108" y="865"/>
                    <a:pt x="138" y="835"/>
                  </a:cubicBezTo>
                  <a:cubicBezTo>
                    <a:pt x="164" y="809"/>
                    <a:pt x="167" y="769"/>
                    <a:pt x="148" y="739"/>
                  </a:cubicBezTo>
                  <a:cubicBezTo>
                    <a:pt x="240" y="647"/>
                    <a:pt x="240" y="647"/>
                    <a:pt x="240" y="647"/>
                  </a:cubicBezTo>
                  <a:cubicBezTo>
                    <a:pt x="282" y="676"/>
                    <a:pt x="333" y="693"/>
                    <a:pt x="387" y="693"/>
                  </a:cubicBezTo>
                  <a:cubicBezTo>
                    <a:pt x="442" y="693"/>
                    <a:pt x="492" y="676"/>
                    <a:pt x="534" y="647"/>
                  </a:cubicBezTo>
                  <a:cubicBezTo>
                    <a:pt x="534" y="647"/>
                    <a:pt x="534" y="647"/>
                    <a:pt x="534" y="647"/>
                  </a:cubicBezTo>
                  <a:cubicBezTo>
                    <a:pt x="626" y="739"/>
                    <a:pt x="626" y="739"/>
                    <a:pt x="626" y="739"/>
                  </a:cubicBezTo>
                  <a:cubicBezTo>
                    <a:pt x="607" y="769"/>
                    <a:pt x="610" y="809"/>
                    <a:pt x="636" y="835"/>
                  </a:cubicBezTo>
                  <a:cubicBezTo>
                    <a:pt x="666" y="865"/>
                    <a:pt x="714" y="865"/>
                    <a:pt x="744" y="835"/>
                  </a:cubicBezTo>
                  <a:cubicBezTo>
                    <a:pt x="774" y="805"/>
                    <a:pt x="774" y="757"/>
                    <a:pt x="744" y="727"/>
                  </a:cubicBezTo>
                  <a:cubicBezTo>
                    <a:pt x="718" y="701"/>
                    <a:pt x="678" y="697"/>
                    <a:pt x="649" y="717"/>
                  </a:cubicBezTo>
                  <a:close/>
                  <a:moveTo>
                    <a:pt x="659" y="53"/>
                  </a:moveTo>
                  <a:cubicBezTo>
                    <a:pt x="667" y="44"/>
                    <a:pt x="678" y="40"/>
                    <a:pt x="690" y="40"/>
                  </a:cubicBezTo>
                  <a:cubicBezTo>
                    <a:pt x="702" y="40"/>
                    <a:pt x="713" y="44"/>
                    <a:pt x="722" y="53"/>
                  </a:cubicBezTo>
                  <a:cubicBezTo>
                    <a:pt x="730" y="61"/>
                    <a:pt x="735" y="72"/>
                    <a:pt x="735" y="84"/>
                  </a:cubicBezTo>
                  <a:cubicBezTo>
                    <a:pt x="735" y="96"/>
                    <a:pt x="730" y="107"/>
                    <a:pt x="722" y="115"/>
                  </a:cubicBezTo>
                  <a:cubicBezTo>
                    <a:pt x="713" y="124"/>
                    <a:pt x="702" y="128"/>
                    <a:pt x="690" y="128"/>
                  </a:cubicBezTo>
                  <a:cubicBezTo>
                    <a:pt x="678" y="128"/>
                    <a:pt x="667" y="124"/>
                    <a:pt x="659" y="115"/>
                  </a:cubicBezTo>
                  <a:cubicBezTo>
                    <a:pt x="650" y="107"/>
                    <a:pt x="646" y="96"/>
                    <a:pt x="646" y="84"/>
                  </a:cubicBezTo>
                  <a:cubicBezTo>
                    <a:pt x="646" y="72"/>
                    <a:pt x="650" y="61"/>
                    <a:pt x="659" y="53"/>
                  </a:cubicBezTo>
                  <a:close/>
                  <a:moveTo>
                    <a:pt x="116" y="115"/>
                  </a:moveTo>
                  <a:cubicBezTo>
                    <a:pt x="107" y="124"/>
                    <a:pt x="96" y="128"/>
                    <a:pt x="84" y="128"/>
                  </a:cubicBezTo>
                  <a:cubicBezTo>
                    <a:pt x="72" y="128"/>
                    <a:pt x="61" y="124"/>
                    <a:pt x="53" y="115"/>
                  </a:cubicBezTo>
                  <a:cubicBezTo>
                    <a:pt x="44" y="107"/>
                    <a:pt x="40" y="96"/>
                    <a:pt x="40" y="84"/>
                  </a:cubicBezTo>
                  <a:cubicBezTo>
                    <a:pt x="40" y="72"/>
                    <a:pt x="44" y="61"/>
                    <a:pt x="53" y="53"/>
                  </a:cubicBezTo>
                  <a:cubicBezTo>
                    <a:pt x="61" y="44"/>
                    <a:pt x="72" y="40"/>
                    <a:pt x="84" y="40"/>
                  </a:cubicBezTo>
                  <a:cubicBezTo>
                    <a:pt x="96" y="40"/>
                    <a:pt x="107" y="44"/>
                    <a:pt x="116" y="53"/>
                  </a:cubicBezTo>
                  <a:cubicBezTo>
                    <a:pt x="124" y="61"/>
                    <a:pt x="129" y="72"/>
                    <a:pt x="129" y="84"/>
                  </a:cubicBezTo>
                  <a:cubicBezTo>
                    <a:pt x="129" y="96"/>
                    <a:pt x="124" y="107"/>
                    <a:pt x="116" y="115"/>
                  </a:cubicBezTo>
                  <a:close/>
                  <a:moveTo>
                    <a:pt x="116" y="812"/>
                  </a:moveTo>
                  <a:cubicBezTo>
                    <a:pt x="107" y="821"/>
                    <a:pt x="96" y="825"/>
                    <a:pt x="84" y="825"/>
                  </a:cubicBezTo>
                  <a:cubicBezTo>
                    <a:pt x="72" y="825"/>
                    <a:pt x="61" y="821"/>
                    <a:pt x="53" y="812"/>
                  </a:cubicBezTo>
                  <a:cubicBezTo>
                    <a:pt x="44" y="804"/>
                    <a:pt x="40" y="793"/>
                    <a:pt x="40" y="781"/>
                  </a:cubicBezTo>
                  <a:cubicBezTo>
                    <a:pt x="40" y="769"/>
                    <a:pt x="44" y="758"/>
                    <a:pt x="53" y="749"/>
                  </a:cubicBezTo>
                  <a:cubicBezTo>
                    <a:pt x="61" y="741"/>
                    <a:pt x="72" y="736"/>
                    <a:pt x="84" y="736"/>
                  </a:cubicBezTo>
                  <a:cubicBezTo>
                    <a:pt x="96" y="736"/>
                    <a:pt x="107" y="741"/>
                    <a:pt x="116" y="749"/>
                  </a:cubicBezTo>
                  <a:cubicBezTo>
                    <a:pt x="124" y="758"/>
                    <a:pt x="129" y="769"/>
                    <a:pt x="129" y="781"/>
                  </a:cubicBezTo>
                  <a:cubicBezTo>
                    <a:pt x="129" y="793"/>
                    <a:pt x="124" y="804"/>
                    <a:pt x="116" y="812"/>
                  </a:cubicBezTo>
                  <a:close/>
                  <a:moveTo>
                    <a:pt x="387" y="661"/>
                  </a:moveTo>
                  <a:cubicBezTo>
                    <a:pt x="261" y="661"/>
                    <a:pt x="159" y="558"/>
                    <a:pt x="159" y="432"/>
                  </a:cubicBezTo>
                  <a:cubicBezTo>
                    <a:pt x="159" y="306"/>
                    <a:pt x="261" y="204"/>
                    <a:pt x="387" y="204"/>
                  </a:cubicBezTo>
                  <a:cubicBezTo>
                    <a:pt x="513" y="204"/>
                    <a:pt x="616" y="306"/>
                    <a:pt x="616" y="432"/>
                  </a:cubicBezTo>
                  <a:cubicBezTo>
                    <a:pt x="616" y="558"/>
                    <a:pt x="513" y="661"/>
                    <a:pt x="387" y="661"/>
                  </a:cubicBezTo>
                  <a:close/>
                  <a:moveTo>
                    <a:pt x="722" y="812"/>
                  </a:moveTo>
                  <a:cubicBezTo>
                    <a:pt x="713" y="821"/>
                    <a:pt x="702" y="825"/>
                    <a:pt x="690" y="825"/>
                  </a:cubicBezTo>
                  <a:cubicBezTo>
                    <a:pt x="678" y="825"/>
                    <a:pt x="667" y="821"/>
                    <a:pt x="659" y="812"/>
                  </a:cubicBezTo>
                  <a:cubicBezTo>
                    <a:pt x="650" y="804"/>
                    <a:pt x="646" y="793"/>
                    <a:pt x="646" y="781"/>
                  </a:cubicBezTo>
                  <a:cubicBezTo>
                    <a:pt x="646" y="769"/>
                    <a:pt x="650" y="758"/>
                    <a:pt x="659" y="749"/>
                  </a:cubicBezTo>
                  <a:cubicBezTo>
                    <a:pt x="667" y="741"/>
                    <a:pt x="678" y="736"/>
                    <a:pt x="690" y="736"/>
                  </a:cubicBezTo>
                  <a:cubicBezTo>
                    <a:pt x="702" y="736"/>
                    <a:pt x="713" y="741"/>
                    <a:pt x="722" y="749"/>
                  </a:cubicBezTo>
                  <a:cubicBezTo>
                    <a:pt x="730" y="758"/>
                    <a:pt x="735" y="769"/>
                    <a:pt x="735" y="781"/>
                  </a:cubicBezTo>
                  <a:cubicBezTo>
                    <a:pt x="735" y="793"/>
                    <a:pt x="730" y="804"/>
                    <a:pt x="722" y="81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84" name="Freeform 317">
              <a:extLst>
                <a:ext uri="{FF2B5EF4-FFF2-40B4-BE49-F238E27FC236}">
                  <a16:creationId xmlns:a16="http://schemas.microsoft.com/office/drawing/2014/main" id="{7C07BEEA-4884-44EC-B985-91C0F3CED95A}"/>
                </a:ext>
              </a:extLst>
            </p:cNvPr>
            <p:cNvSpPr>
              <a:spLocks noEditPoints="1"/>
            </p:cNvSpPr>
            <p:nvPr/>
          </p:nvSpPr>
          <p:spPr bwMode="auto">
            <a:xfrm>
              <a:off x="5454344" y="4566438"/>
              <a:ext cx="198570" cy="198311"/>
            </a:xfrm>
            <a:custGeom>
              <a:avLst/>
              <a:gdLst>
                <a:gd name="T0" fmla="*/ 162 w 324"/>
                <a:gd name="T1" fmla="*/ 0 h 323"/>
                <a:gd name="T2" fmla="*/ 162 w 324"/>
                <a:gd name="T3" fmla="*/ 323 h 323"/>
                <a:gd name="T4" fmla="*/ 277 w 324"/>
                <a:gd name="T5" fmla="*/ 47 h 323"/>
                <a:gd name="T6" fmla="*/ 93 w 324"/>
                <a:gd name="T7" fmla="*/ 71 h 323"/>
                <a:gd name="T8" fmla="*/ 114 w 324"/>
                <a:gd name="T9" fmla="*/ 29 h 323"/>
                <a:gd name="T10" fmla="*/ 88 w 324"/>
                <a:gd name="T11" fmla="*/ 91 h 323"/>
                <a:gd name="T12" fmla="*/ 22 w 324"/>
                <a:gd name="T13" fmla="*/ 151 h 323"/>
                <a:gd name="T14" fmla="*/ 22 w 324"/>
                <a:gd name="T15" fmla="*/ 172 h 323"/>
                <a:gd name="T16" fmla="*/ 88 w 324"/>
                <a:gd name="T17" fmla="*/ 232 h 323"/>
                <a:gd name="T18" fmla="*/ 22 w 324"/>
                <a:gd name="T19" fmla="*/ 172 h 323"/>
                <a:gd name="T20" fmla="*/ 93 w 324"/>
                <a:gd name="T21" fmla="*/ 252 h 323"/>
                <a:gd name="T22" fmla="*/ 114 w 324"/>
                <a:gd name="T23" fmla="*/ 294 h 323"/>
                <a:gd name="T24" fmla="*/ 152 w 324"/>
                <a:gd name="T25" fmla="*/ 300 h 323"/>
                <a:gd name="T26" fmla="*/ 114 w 324"/>
                <a:gd name="T27" fmla="*/ 248 h 323"/>
                <a:gd name="T28" fmla="*/ 152 w 324"/>
                <a:gd name="T29" fmla="*/ 300 h 323"/>
                <a:gd name="T30" fmla="*/ 108 w 324"/>
                <a:gd name="T31" fmla="*/ 228 h 323"/>
                <a:gd name="T32" fmla="*/ 152 w 324"/>
                <a:gd name="T33" fmla="*/ 172 h 323"/>
                <a:gd name="T34" fmla="*/ 152 w 324"/>
                <a:gd name="T35" fmla="*/ 151 h 323"/>
                <a:gd name="T36" fmla="*/ 108 w 324"/>
                <a:gd name="T37" fmla="*/ 95 h 323"/>
                <a:gd name="T38" fmla="*/ 152 w 324"/>
                <a:gd name="T39" fmla="*/ 151 h 323"/>
                <a:gd name="T40" fmla="*/ 114 w 324"/>
                <a:gd name="T41" fmla="*/ 75 h 323"/>
                <a:gd name="T42" fmla="*/ 152 w 324"/>
                <a:gd name="T43" fmla="*/ 79 h 323"/>
                <a:gd name="T44" fmla="*/ 245 w 324"/>
                <a:gd name="T45" fmla="*/ 151 h 323"/>
                <a:gd name="T46" fmla="*/ 275 w 324"/>
                <a:gd name="T47" fmla="*/ 77 h 323"/>
                <a:gd name="T48" fmla="*/ 261 w 324"/>
                <a:gd name="T49" fmla="*/ 61 h 323"/>
                <a:gd name="T50" fmla="*/ 210 w 324"/>
                <a:gd name="T51" fmla="*/ 29 h 323"/>
                <a:gd name="T52" fmla="*/ 173 w 324"/>
                <a:gd name="T53" fmla="*/ 23 h 323"/>
                <a:gd name="T54" fmla="*/ 173 w 324"/>
                <a:gd name="T55" fmla="*/ 79 h 323"/>
                <a:gd name="T56" fmla="*/ 173 w 324"/>
                <a:gd name="T57" fmla="*/ 99 h 323"/>
                <a:gd name="T58" fmla="*/ 224 w 324"/>
                <a:gd name="T59" fmla="*/ 151 h 323"/>
                <a:gd name="T60" fmla="*/ 173 w 324"/>
                <a:gd name="T61" fmla="*/ 99 h 323"/>
                <a:gd name="T62" fmla="*/ 224 w 324"/>
                <a:gd name="T63" fmla="*/ 172 h 323"/>
                <a:gd name="T64" fmla="*/ 173 w 324"/>
                <a:gd name="T65" fmla="*/ 223 h 323"/>
                <a:gd name="T66" fmla="*/ 173 w 324"/>
                <a:gd name="T67" fmla="*/ 300 h 323"/>
                <a:gd name="T68" fmla="*/ 210 w 324"/>
                <a:gd name="T69" fmla="*/ 248 h 323"/>
                <a:gd name="T70" fmla="*/ 173 w 324"/>
                <a:gd name="T71" fmla="*/ 300 h 323"/>
                <a:gd name="T72" fmla="*/ 223 w 324"/>
                <a:gd name="T73" fmla="*/ 273 h 323"/>
                <a:gd name="T74" fmla="*/ 261 w 324"/>
                <a:gd name="T75" fmla="*/ 262 h 323"/>
                <a:gd name="T76" fmla="*/ 275 w 324"/>
                <a:gd name="T77" fmla="*/ 246 h 323"/>
                <a:gd name="T78" fmla="*/ 245 w 324"/>
                <a:gd name="T79" fmla="*/ 172 h 323"/>
                <a:gd name="T80" fmla="*/ 275 w 324"/>
                <a:gd name="T81" fmla="*/ 2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4" h="323">
                  <a:moveTo>
                    <a:pt x="277" y="47"/>
                  </a:moveTo>
                  <a:cubicBezTo>
                    <a:pt x="246" y="16"/>
                    <a:pt x="205" y="0"/>
                    <a:pt x="162" y="0"/>
                  </a:cubicBezTo>
                  <a:cubicBezTo>
                    <a:pt x="73" y="0"/>
                    <a:pt x="0" y="72"/>
                    <a:pt x="0" y="161"/>
                  </a:cubicBezTo>
                  <a:cubicBezTo>
                    <a:pt x="0" y="251"/>
                    <a:pt x="73" y="323"/>
                    <a:pt x="162" y="323"/>
                  </a:cubicBezTo>
                  <a:cubicBezTo>
                    <a:pt x="251" y="323"/>
                    <a:pt x="324" y="251"/>
                    <a:pt x="324" y="161"/>
                  </a:cubicBezTo>
                  <a:cubicBezTo>
                    <a:pt x="324" y="118"/>
                    <a:pt x="307" y="78"/>
                    <a:pt x="277" y="47"/>
                  </a:cubicBezTo>
                  <a:close/>
                  <a:moveTo>
                    <a:pt x="114" y="29"/>
                  </a:moveTo>
                  <a:cubicBezTo>
                    <a:pt x="106" y="40"/>
                    <a:pt x="99" y="54"/>
                    <a:pt x="93" y="71"/>
                  </a:cubicBezTo>
                  <a:cubicBezTo>
                    <a:pt x="83" y="68"/>
                    <a:pt x="73" y="65"/>
                    <a:pt x="64" y="61"/>
                  </a:cubicBezTo>
                  <a:cubicBezTo>
                    <a:pt x="78" y="46"/>
                    <a:pt x="95" y="36"/>
                    <a:pt x="114" y="29"/>
                  </a:cubicBezTo>
                  <a:close/>
                  <a:moveTo>
                    <a:pt x="49" y="77"/>
                  </a:moveTo>
                  <a:cubicBezTo>
                    <a:pt x="61" y="82"/>
                    <a:pt x="73" y="87"/>
                    <a:pt x="88" y="91"/>
                  </a:cubicBezTo>
                  <a:cubicBezTo>
                    <a:pt x="83" y="109"/>
                    <a:pt x="80" y="130"/>
                    <a:pt x="80" y="151"/>
                  </a:cubicBezTo>
                  <a:cubicBezTo>
                    <a:pt x="22" y="151"/>
                    <a:pt x="22" y="151"/>
                    <a:pt x="22" y="151"/>
                  </a:cubicBezTo>
                  <a:cubicBezTo>
                    <a:pt x="24" y="124"/>
                    <a:pt x="33" y="99"/>
                    <a:pt x="49" y="77"/>
                  </a:cubicBezTo>
                  <a:close/>
                  <a:moveTo>
                    <a:pt x="22" y="172"/>
                  </a:moveTo>
                  <a:cubicBezTo>
                    <a:pt x="80" y="172"/>
                    <a:pt x="80" y="172"/>
                    <a:pt x="80" y="172"/>
                  </a:cubicBezTo>
                  <a:cubicBezTo>
                    <a:pt x="81" y="193"/>
                    <a:pt x="83" y="213"/>
                    <a:pt x="88" y="232"/>
                  </a:cubicBezTo>
                  <a:cubicBezTo>
                    <a:pt x="74" y="236"/>
                    <a:pt x="61" y="240"/>
                    <a:pt x="49" y="246"/>
                  </a:cubicBezTo>
                  <a:cubicBezTo>
                    <a:pt x="33" y="224"/>
                    <a:pt x="24" y="199"/>
                    <a:pt x="22" y="172"/>
                  </a:cubicBezTo>
                  <a:close/>
                  <a:moveTo>
                    <a:pt x="64" y="262"/>
                  </a:moveTo>
                  <a:cubicBezTo>
                    <a:pt x="73" y="258"/>
                    <a:pt x="83" y="255"/>
                    <a:pt x="93" y="252"/>
                  </a:cubicBezTo>
                  <a:cubicBezTo>
                    <a:pt x="96" y="259"/>
                    <a:pt x="99" y="266"/>
                    <a:pt x="102" y="273"/>
                  </a:cubicBezTo>
                  <a:cubicBezTo>
                    <a:pt x="106" y="281"/>
                    <a:pt x="110" y="288"/>
                    <a:pt x="114" y="294"/>
                  </a:cubicBezTo>
                  <a:cubicBezTo>
                    <a:pt x="95" y="287"/>
                    <a:pt x="78" y="276"/>
                    <a:pt x="64" y="262"/>
                  </a:cubicBezTo>
                  <a:close/>
                  <a:moveTo>
                    <a:pt x="152" y="300"/>
                  </a:moveTo>
                  <a:cubicBezTo>
                    <a:pt x="140" y="295"/>
                    <a:pt x="129" y="283"/>
                    <a:pt x="121" y="264"/>
                  </a:cubicBezTo>
                  <a:cubicBezTo>
                    <a:pt x="118" y="259"/>
                    <a:pt x="116" y="254"/>
                    <a:pt x="114" y="248"/>
                  </a:cubicBezTo>
                  <a:cubicBezTo>
                    <a:pt x="126" y="246"/>
                    <a:pt x="139" y="245"/>
                    <a:pt x="152" y="244"/>
                  </a:cubicBezTo>
                  <a:lnTo>
                    <a:pt x="152" y="300"/>
                  </a:lnTo>
                  <a:close/>
                  <a:moveTo>
                    <a:pt x="152" y="223"/>
                  </a:moveTo>
                  <a:cubicBezTo>
                    <a:pt x="137" y="224"/>
                    <a:pt x="122" y="225"/>
                    <a:pt x="108" y="228"/>
                  </a:cubicBezTo>
                  <a:cubicBezTo>
                    <a:pt x="104" y="210"/>
                    <a:pt x="101" y="192"/>
                    <a:pt x="101" y="172"/>
                  </a:cubicBezTo>
                  <a:cubicBezTo>
                    <a:pt x="152" y="172"/>
                    <a:pt x="152" y="172"/>
                    <a:pt x="152" y="172"/>
                  </a:cubicBezTo>
                  <a:lnTo>
                    <a:pt x="152" y="223"/>
                  </a:lnTo>
                  <a:close/>
                  <a:moveTo>
                    <a:pt x="152" y="151"/>
                  </a:moveTo>
                  <a:cubicBezTo>
                    <a:pt x="101" y="151"/>
                    <a:pt x="101" y="151"/>
                    <a:pt x="101" y="151"/>
                  </a:cubicBezTo>
                  <a:cubicBezTo>
                    <a:pt x="101" y="132"/>
                    <a:pt x="104" y="112"/>
                    <a:pt x="108" y="95"/>
                  </a:cubicBezTo>
                  <a:cubicBezTo>
                    <a:pt x="122" y="98"/>
                    <a:pt x="137" y="99"/>
                    <a:pt x="152" y="99"/>
                  </a:cubicBezTo>
                  <a:lnTo>
                    <a:pt x="152" y="151"/>
                  </a:lnTo>
                  <a:close/>
                  <a:moveTo>
                    <a:pt x="152" y="79"/>
                  </a:moveTo>
                  <a:cubicBezTo>
                    <a:pt x="139" y="78"/>
                    <a:pt x="126" y="77"/>
                    <a:pt x="114" y="75"/>
                  </a:cubicBezTo>
                  <a:cubicBezTo>
                    <a:pt x="124" y="48"/>
                    <a:pt x="137" y="29"/>
                    <a:pt x="152" y="23"/>
                  </a:cubicBezTo>
                  <a:lnTo>
                    <a:pt x="152" y="79"/>
                  </a:lnTo>
                  <a:close/>
                  <a:moveTo>
                    <a:pt x="303" y="151"/>
                  </a:moveTo>
                  <a:cubicBezTo>
                    <a:pt x="245" y="151"/>
                    <a:pt x="245" y="151"/>
                    <a:pt x="245" y="151"/>
                  </a:cubicBezTo>
                  <a:cubicBezTo>
                    <a:pt x="244" y="130"/>
                    <a:pt x="241" y="109"/>
                    <a:pt x="237" y="91"/>
                  </a:cubicBezTo>
                  <a:cubicBezTo>
                    <a:pt x="251" y="87"/>
                    <a:pt x="264" y="82"/>
                    <a:pt x="275" y="77"/>
                  </a:cubicBezTo>
                  <a:cubicBezTo>
                    <a:pt x="291" y="98"/>
                    <a:pt x="301" y="124"/>
                    <a:pt x="303" y="151"/>
                  </a:cubicBezTo>
                  <a:close/>
                  <a:moveTo>
                    <a:pt x="261" y="61"/>
                  </a:moveTo>
                  <a:cubicBezTo>
                    <a:pt x="252" y="65"/>
                    <a:pt x="242" y="68"/>
                    <a:pt x="231" y="71"/>
                  </a:cubicBezTo>
                  <a:cubicBezTo>
                    <a:pt x="226" y="54"/>
                    <a:pt x="218" y="40"/>
                    <a:pt x="210" y="29"/>
                  </a:cubicBezTo>
                  <a:cubicBezTo>
                    <a:pt x="229" y="36"/>
                    <a:pt x="246" y="46"/>
                    <a:pt x="261" y="61"/>
                  </a:cubicBezTo>
                  <a:close/>
                  <a:moveTo>
                    <a:pt x="173" y="23"/>
                  </a:moveTo>
                  <a:cubicBezTo>
                    <a:pt x="187" y="29"/>
                    <a:pt x="201" y="48"/>
                    <a:pt x="210" y="75"/>
                  </a:cubicBezTo>
                  <a:cubicBezTo>
                    <a:pt x="198" y="77"/>
                    <a:pt x="186" y="78"/>
                    <a:pt x="173" y="79"/>
                  </a:cubicBezTo>
                  <a:lnTo>
                    <a:pt x="173" y="23"/>
                  </a:lnTo>
                  <a:close/>
                  <a:moveTo>
                    <a:pt x="173" y="99"/>
                  </a:moveTo>
                  <a:cubicBezTo>
                    <a:pt x="188" y="99"/>
                    <a:pt x="202" y="98"/>
                    <a:pt x="216" y="95"/>
                  </a:cubicBezTo>
                  <a:cubicBezTo>
                    <a:pt x="220" y="112"/>
                    <a:pt x="223" y="132"/>
                    <a:pt x="224" y="151"/>
                  </a:cubicBezTo>
                  <a:cubicBezTo>
                    <a:pt x="173" y="151"/>
                    <a:pt x="173" y="151"/>
                    <a:pt x="173" y="151"/>
                  </a:cubicBezTo>
                  <a:lnTo>
                    <a:pt x="173" y="99"/>
                  </a:lnTo>
                  <a:close/>
                  <a:moveTo>
                    <a:pt x="173" y="172"/>
                  </a:moveTo>
                  <a:cubicBezTo>
                    <a:pt x="224" y="172"/>
                    <a:pt x="224" y="172"/>
                    <a:pt x="224" y="172"/>
                  </a:cubicBezTo>
                  <a:cubicBezTo>
                    <a:pt x="223" y="192"/>
                    <a:pt x="221" y="210"/>
                    <a:pt x="216" y="228"/>
                  </a:cubicBezTo>
                  <a:cubicBezTo>
                    <a:pt x="202" y="225"/>
                    <a:pt x="188" y="224"/>
                    <a:pt x="173" y="223"/>
                  </a:cubicBezTo>
                  <a:lnTo>
                    <a:pt x="173" y="172"/>
                  </a:lnTo>
                  <a:close/>
                  <a:moveTo>
                    <a:pt x="173" y="300"/>
                  </a:moveTo>
                  <a:cubicBezTo>
                    <a:pt x="173" y="244"/>
                    <a:pt x="173" y="244"/>
                    <a:pt x="173" y="244"/>
                  </a:cubicBezTo>
                  <a:cubicBezTo>
                    <a:pt x="186" y="245"/>
                    <a:pt x="198" y="246"/>
                    <a:pt x="210" y="248"/>
                  </a:cubicBezTo>
                  <a:cubicBezTo>
                    <a:pt x="208" y="254"/>
                    <a:pt x="206" y="259"/>
                    <a:pt x="204" y="264"/>
                  </a:cubicBezTo>
                  <a:cubicBezTo>
                    <a:pt x="195" y="283"/>
                    <a:pt x="184" y="295"/>
                    <a:pt x="173" y="300"/>
                  </a:cubicBezTo>
                  <a:close/>
                  <a:moveTo>
                    <a:pt x="210" y="294"/>
                  </a:moveTo>
                  <a:cubicBezTo>
                    <a:pt x="215" y="288"/>
                    <a:pt x="219" y="281"/>
                    <a:pt x="223" y="273"/>
                  </a:cubicBezTo>
                  <a:cubicBezTo>
                    <a:pt x="226" y="266"/>
                    <a:pt x="228" y="259"/>
                    <a:pt x="231" y="252"/>
                  </a:cubicBezTo>
                  <a:cubicBezTo>
                    <a:pt x="242" y="255"/>
                    <a:pt x="252" y="258"/>
                    <a:pt x="261" y="262"/>
                  </a:cubicBezTo>
                  <a:cubicBezTo>
                    <a:pt x="246" y="276"/>
                    <a:pt x="229" y="287"/>
                    <a:pt x="210" y="294"/>
                  </a:cubicBezTo>
                  <a:close/>
                  <a:moveTo>
                    <a:pt x="275" y="246"/>
                  </a:moveTo>
                  <a:cubicBezTo>
                    <a:pt x="264" y="240"/>
                    <a:pt x="251" y="236"/>
                    <a:pt x="237" y="232"/>
                  </a:cubicBezTo>
                  <a:cubicBezTo>
                    <a:pt x="241" y="213"/>
                    <a:pt x="244" y="193"/>
                    <a:pt x="245" y="172"/>
                  </a:cubicBezTo>
                  <a:cubicBezTo>
                    <a:pt x="303" y="172"/>
                    <a:pt x="303" y="172"/>
                    <a:pt x="303" y="172"/>
                  </a:cubicBezTo>
                  <a:cubicBezTo>
                    <a:pt x="301" y="199"/>
                    <a:pt x="291" y="224"/>
                    <a:pt x="275" y="2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530" name="Rectangle 529">
            <a:extLst>
              <a:ext uri="{FF2B5EF4-FFF2-40B4-BE49-F238E27FC236}">
                <a16:creationId xmlns:a16="http://schemas.microsoft.com/office/drawing/2014/main" id="{71220052-EF7D-1875-365E-836F743B801F}"/>
              </a:ext>
            </a:extLst>
          </p:cNvPr>
          <p:cNvSpPr/>
          <p:nvPr/>
        </p:nvSpPr>
        <p:spPr>
          <a:xfrm>
            <a:off x="2027238" y="2774950"/>
            <a:ext cx="903287" cy="450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Learning Management</a:t>
            </a:r>
          </a:p>
          <a:p>
            <a:pPr algn="ctr" defTabSz="685800" eaLnBrk="1" fontAlgn="auto" hangingPunct="1">
              <a:spcBef>
                <a:spcPts val="0"/>
              </a:spcBef>
              <a:spcAft>
                <a:spcPts val="0"/>
              </a:spcAft>
              <a:defRPr/>
            </a:pPr>
            <a:r>
              <a:rPr lang="en-US" sz="825" dirty="0">
                <a:solidFill>
                  <a:srgbClr val="000000"/>
                </a:solidFill>
                <a:latin typeface="Arial"/>
                <a:ea typeface="+mn-ea"/>
              </a:rPr>
              <a:t>System</a:t>
            </a:r>
          </a:p>
        </p:txBody>
      </p:sp>
      <p:sp>
        <p:nvSpPr>
          <p:cNvPr id="541" name="Rectangle 540">
            <a:extLst>
              <a:ext uri="{FF2B5EF4-FFF2-40B4-BE49-F238E27FC236}">
                <a16:creationId xmlns:a16="http://schemas.microsoft.com/office/drawing/2014/main" id="{926254AB-D976-33E7-4403-F111C1697885}"/>
              </a:ext>
            </a:extLst>
          </p:cNvPr>
          <p:cNvSpPr/>
          <p:nvPr/>
        </p:nvSpPr>
        <p:spPr>
          <a:xfrm>
            <a:off x="2870200" y="3624263"/>
            <a:ext cx="903288" cy="322262"/>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Situational Awareness</a:t>
            </a:r>
          </a:p>
        </p:txBody>
      </p:sp>
      <p:sp>
        <p:nvSpPr>
          <p:cNvPr id="525" name="Rectangle 524">
            <a:extLst>
              <a:ext uri="{FF2B5EF4-FFF2-40B4-BE49-F238E27FC236}">
                <a16:creationId xmlns:a16="http://schemas.microsoft.com/office/drawing/2014/main" id="{62B6B015-2AC4-7DC1-DF63-2978F0B7F866}"/>
              </a:ext>
            </a:extLst>
          </p:cNvPr>
          <p:cNvSpPr/>
          <p:nvPr/>
        </p:nvSpPr>
        <p:spPr>
          <a:xfrm>
            <a:off x="2849563" y="1931988"/>
            <a:ext cx="903287" cy="196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Vehicle Fleet</a:t>
            </a:r>
          </a:p>
        </p:txBody>
      </p:sp>
      <p:sp>
        <p:nvSpPr>
          <p:cNvPr id="533" name="Rectangle 532">
            <a:extLst>
              <a:ext uri="{FF2B5EF4-FFF2-40B4-BE49-F238E27FC236}">
                <a16:creationId xmlns:a16="http://schemas.microsoft.com/office/drawing/2014/main" id="{968D2386-D4E0-8A1F-7DDB-376AAA40C8D5}"/>
              </a:ext>
            </a:extLst>
          </p:cNvPr>
          <p:cNvSpPr/>
          <p:nvPr/>
        </p:nvSpPr>
        <p:spPr>
          <a:xfrm>
            <a:off x="1179513" y="2774950"/>
            <a:ext cx="903287"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Campus Experience</a:t>
            </a:r>
          </a:p>
        </p:txBody>
      </p:sp>
      <p:sp>
        <p:nvSpPr>
          <p:cNvPr id="543" name="Rectangle 542">
            <a:extLst>
              <a:ext uri="{FF2B5EF4-FFF2-40B4-BE49-F238E27FC236}">
                <a16:creationId xmlns:a16="http://schemas.microsoft.com/office/drawing/2014/main" id="{7CB6E7EB-3D1A-EDB7-35CE-5EC10681A2A7}"/>
              </a:ext>
            </a:extLst>
          </p:cNvPr>
          <p:cNvSpPr/>
          <p:nvPr/>
        </p:nvSpPr>
        <p:spPr>
          <a:xfrm>
            <a:off x="1982788" y="3624263"/>
            <a:ext cx="993775" cy="449262"/>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Consolidation </a:t>
            </a:r>
            <a:br>
              <a:rPr lang="en-US" sz="825" dirty="0">
                <a:solidFill>
                  <a:srgbClr val="000000"/>
                </a:solidFill>
                <a:latin typeface="Arial"/>
                <a:ea typeface="+mn-ea"/>
              </a:rPr>
            </a:br>
            <a:r>
              <a:rPr lang="en-US" sz="825" dirty="0">
                <a:solidFill>
                  <a:srgbClr val="000000"/>
                </a:solidFill>
                <a:latin typeface="Arial"/>
                <a:ea typeface="+mn-ea"/>
              </a:rPr>
              <a:t>and Modernization</a:t>
            </a:r>
          </a:p>
        </p:txBody>
      </p:sp>
      <p:sp>
        <p:nvSpPr>
          <p:cNvPr id="546" name="Rectangle 545">
            <a:extLst>
              <a:ext uri="{FF2B5EF4-FFF2-40B4-BE49-F238E27FC236}">
                <a16:creationId xmlns:a16="http://schemas.microsoft.com/office/drawing/2014/main" id="{AEF72FE7-09F1-B1A2-76D0-954E1C59E1C6}"/>
              </a:ext>
            </a:extLst>
          </p:cNvPr>
          <p:cNvSpPr/>
          <p:nvPr/>
        </p:nvSpPr>
        <p:spPr>
          <a:xfrm>
            <a:off x="188913" y="3624263"/>
            <a:ext cx="1262062" cy="322262"/>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Admissions </a:t>
            </a:r>
            <a:br>
              <a:rPr lang="en-US" sz="825" dirty="0">
                <a:solidFill>
                  <a:srgbClr val="000000"/>
                </a:solidFill>
                <a:latin typeface="Arial"/>
                <a:ea typeface="+mn-ea"/>
              </a:rPr>
            </a:br>
            <a:r>
              <a:rPr lang="en-US" sz="825" dirty="0">
                <a:solidFill>
                  <a:srgbClr val="000000"/>
                </a:solidFill>
                <a:latin typeface="Arial"/>
                <a:ea typeface="+mn-ea"/>
              </a:rPr>
              <a:t>and Registration</a:t>
            </a:r>
          </a:p>
        </p:txBody>
      </p:sp>
      <p:sp>
        <p:nvSpPr>
          <p:cNvPr id="3679" name="Freeform 296">
            <a:extLst>
              <a:ext uri="{FF2B5EF4-FFF2-40B4-BE49-F238E27FC236}">
                <a16:creationId xmlns:a16="http://schemas.microsoft.com/office/drawing/2014/main" id="{54BB172F-F0D9-A028-31FB-A5468B34BE93}"/>
              </a:ext>
            </a:extLst>
          </p:cNvPr>
          <p:cNvSpPr>
            <a:spLocks noEditPoints="1"/>
          </p:cNvSpPr>
          <p:nvPr/>
        </p:nvSpPr>
        <p:spPr bwMode="auto">
          <a:xfrm>
            <a:off x="633413" y="2457450"/>
            <a:ext cx="304800" cy="257175"/>
          </a:xfrm>
          <a:custGeom>
            <a:avLst/>
            <a:gdLst>
              <a:gd name="T0" fmla="*/ 592 w 803"/>
              <a:gd name="T1" fmla="*/ 423 h 676"/>
              <a:gd name="T2" fmla="*/ 359 w 803"/>
              <a:gd name="T3" fmla="*/ 423 h 676"/>
              <a:gd name="T4" fmla="*/ 338 w 803"/>
              <a:gd name="T5" fmla="*/ 444 h 676"/>
              <a:gd name="T6" fmla="*/ 359 w 803"/>
              <a:gd name="T7" fmla="*/ 465 h 676"/>
              <a:gd name="T8" fmla="*/ 592 w 803"/>
              <a:gd name="T9" fmla="*/ 465 h 676"/>
              <a:gd name="T10" fmla="*/ 613 w 803"/>
              <a:gd name="T11" fmla="*/ 444 h 676"/>
              <a:gd name="T12" fmla="*/ 592 w 803"/>
              <a:gd name="T13" fmla="*/ 423 h 676"/>
              <a:gd name="T14" fmla="*/ 528 w 803"/>
              <a:gd name="T15" fmla="*/ 528 h 676"/>
              <a:gd name="T16" fmla="*/ 317 w 803"/>
              <a:gd name="T17" fmla="*/ 528 h 676"/>
              <a:gd name="T18" fmla="*/ 296 w 803"/>
              <a:gd name="T19" fmla="*/ 549 h 676"/>
              <a:gd name="T20" fmla="*/ 317 w 803"/>
              <a:gd name="T21" fmla="*/ 570 h 676"/>
              <a:gd name="T22" fmla="*/ 528 w 803"/>
              <a:gd name="T23" fmla="*/ 570 h 676"/>
              <a:gd name="T24" fmla="*/ 549 w 803"/>
              <a:gd name="T25" fmla="*/ 549 h 676"/>
              <a:gd name="T26" fmla="*/ 528 w 803"/>
              <a:gd name="T27" fmla="*/ 528 h 676"/>
              <a:gd name="T28" fmla="*/ 697 w 803"/>
              <a:gd name="T29" fmla="*/ 317 h 676"/>
              <a:gd name="T30" fmla="*/ 296 w 803"/>
              <a:gd name="T31" fmla="*/ 317 h 676"/>
              <a:gd name="T32" fmla="*/ 275 w 803"/>
              <a:gd name="T33" fmla="*/ 338 h 676"/>
              <a:gd name="T34" fmla="*/ 296 w 803"/>
              <a:gd name="T35" fmla="*/ 359 h 676"/>
              <a:gd name="T36" fmla="*/ 697 w 803"/>
              <a:gd name="T37" fmla="*/ 359 h 676"/>
              <a:gd name="T38" fmla="*/ 718 w 803"/>
              <a:gd name="T39" fmla="*/ 338 h 676"/>
              <a:gd name="T40" fmla="*/ 697 w 803"/>
              <a:gd name="T41" fmla="*/ 317 h 676"/>
              <a:gd name="T42" fmla="*/ 338 w 803"/>
              <a:gd name="T43" fmla="*/ 634 h 676"/>
              <a:gd name="T44" fmla="*/ 254 w 803"/>
              <a:gd name="T45" fmla="*/ 634 h 676"/>
              <a:gd name="T46" fmla="*/ 232 w 803"/>
              <a:gd name="T47" fmla="*/ 655 h 676"/>
              <a:gd name="T48" fmla="*/ 254 w 803"/>
              <a:gd name="T49" fmla="*/ 676 h 676"/>
              <a:gd name="T50" fmla="*/ 338 w 803"/>
              <a:gd name="T51" fmla="*/ 676 h 676"/>
              <a:gd name="T52" fmla="*/ 359 w 803"/>
              <a:gd name="T53" fmla="*/ 655 h 676"/>
              <a:gd name="T54" fmla="*/ 338 w 803"/>
              <a:gd name="T55" fmla="*/ 634 h 676"/>
              <a:gd name="T56" fmla="*/ 739 w 803"/>
              <a:gd name="T57" fmla="*/ 127 h 676"/>
              <a:gd name="T58" fmla="*/ 718 w 803"/>
              <a:gd name="T59" fmla="*/ 106 h 676"/>
              <a:gd name="T60" fmla="*/ 85 w 803"/>
              <a:gd name="T61" fmla="*/ 106 h 676"/>
              <a:gd name="T62" fmla="*/ 63 w 803"/>
              <a:gd name="T63" fmla="*/ 127 h 676"/>
              <a:gd name="T64" fmla="*/ 85 w 803"/>
              <a:gd name="T65" fmla="*/ 148 h 676"/>
              <a:gd name="T66" fmla="*/ 718 w 803"/>
              <a:gd name="T67" fmla="*/ 148 h 676"/>
              <a:gd name="T68" fmla="*/ 739 w 803"/>
              <a:gd name="T69" fmla="*/ 127 h 676"/>
              <a:gd name="T70" fmla="*/ 782 w 803"/>
              <a:gd name="T71" fmla="*/ 0 h 676"/>
              <a:gd name="T72" fmla="*/ 21 w 803"/>
              <a:gd name="T73" fmla="*/ 0 h 676"/>
              <a:gd name="T74" fmla="*/ 0 w 803"/>
              <a:gd name="T75" fmla="*/ 21 h 676"/>
              <a:gd name="T76" fmla="*/ 21 w 803"/>
              <a:gd name="T77" fmla="*/ 42 h 676"/>
              <a:gd name="T78" fmla="*/ 782 w 803"/>
              <a:gd name="T79" fmla="*/ 42 h 676"/>
              <a:gd name="T80" fmla="*/ 803 w 803"/>
              <a:gd name="T81" fmla="*/ 21 h 676"/>
              <a:gd name="T82" fmla="*/ 782 w 803"/>
              <a:gd name="T83" fmla="*/ 0 h 676"/>
              <a:gd name="T84" fmla="*/ 718 w 803"/>
              <a:gd name="T85" fmla="*/ 211 h 676"/>
              <a:gd name="T86" fmla="*/ 190 w 803"/>
              <a:gd name="T87" fmla="*/ 211 h 676"/>
              <a:gd name="T88" fmla="*/ 169 w 803"/>
              <a:gd name="T89" fmla="*/ 232 h 676"/>
              <a:gd name="T90" fmla="*/ 190 w 803"/>
              <a:gd name="T91" fmla="*/ 254 h 676"/>
              <a:gd name="T92" fmla="*/ 718 w 803"/>
              <a:gd name="T93" fmla="*/ 254 h 676"/>
              <a:gd name="T94" fmla="*/ 739 w 803"/>
              <a:gd name="T95" fmla="*/ 232 h 676"/>
              <a:gd name="T96" fmla="*/ 718 w 803"/>
              <a:gd name="T97" fmla="*/ 211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676">
                <a:moveTo>
                  <a:pt x="592" y="423"/>
                </a:moveTo>
                <a:cubicBezTo>
                  <a:pt x="359" y="423"/>
                  <a:pt x="359" y="423"/>
                  <a:pt x="359" y="423"/>
                </a:cubicBezTo>
                <a:cubicBezTo>
                  <a:pt x="347" y="423"/>
                  <a:pt x="338" y="432"/>
                  <a:pt x="338" y="444"/>
                </a:cubicBezTo>
                <a:cubicBezTo>
                  <a:pt x="338" y="455"/>
                  <a:pt x="347" y="465"/>
                  <a:pt x="359" y="465"/>
                </a:cubicBezTo>
                <a:cubicBezTo>
                  <a:pt x="592" y="465"/>
                  <a:pt x="592" y="465"/>
                  <a:pt x="592" y="465"/>
                </a:cubicBezTo>
                <a:cubicBezTo>
                  <a:pt x="603" y="465"/>
                  <a:pt x="613" y="455"/>
                  <a:pt x="613" y="444"/>
                </a:cubicBezTo>
                <a:cubicBezTo>
                  <a:pt x="613" y="432"/>
                  <a:pt x="603" y="423"/>
                  <a:pt x="592" y="423"/>
                </a:cubicBezTo>
                <a:close/>
                <a:moveTo>
                  <a:pt x="528" y="528"/>
                </a:moveTo>
                <a:cubicBezTo>
                  <a:pt x="317" y="528"/>
                  <a:pt x="317" y="528"/>
                  <a:pt x="317" y="528"/>
                </a:cubicBezTo>
                <a:cubicBezTo>
                  <a:pt x="305" y="528"/>
                  <a:pt x="296" y="538"/>
                  <a:pt x="296" y="549"/>
                </a:cubicBezTo>
                <a:cubicBezTo>
                  <a:pt x="296" y="561"/>
                  <a:pt x="305" y="570"/>
                  <a:pt x="317" y="570"/>
                </a:cubicBezTo>
                <a:cubicBezTo>
                  <a:pt x="528" y="570"/>
                  <a:pt x="528" y="570"/>
                  <a:pt x="528" y="570"/>
                </a:cubicBezTo>
                <a:cubicBezTo>
                  <a:pt x="540" y="570"/>
                  <a:pt x="549" y="561"/>
                  <a:pt x="549" y="549"/>
                </a:cubicBezTo>
                <a:cubicBezTo>
                  <a:pt x="549" y="538"/>
                  <a:pt x="540" y="528"/>
                  <a:pt x="528" y="528"/>
                </a:cubicBezTo>
                <a:close/>
                <a:moveTo>
                  <a:pt x="697" y="317"/>
                </a:moveTo>
                <a:cubicBezTo>
                  <a:pt x="296" y="317"/>
                  <a:pt x="296" y="317"/>
                  <a:pt x="296" y="317"/>
                </a:cubicBezTo>
                <a:cubicBezTo>
                  <a:pt x="284" y="317"/>
                  <a:pt x="275" y="326"/>
                  <a:pt x="275" y="338"/>
                </a:cubicBezTo>
                <a:cubicBezTo>
                  <a:pt x="275" y="350"/>
                  <a:pt x="284" y="359"/>
                  <a:pt x="296" y="359"/>
                </a:cubicBezTo>
                <a:cubicBezTo>
                  <a:pt x="697" y="359"/>
                  <a:pt x="697" y="359"/>
                  <a:pt x="697" y="359"/>
                </a:cubicBezTo>
                <a:cubicBezTo>
                  <a:pt x="709" y="359"/>
                  <a:pt x="718" y="350"/>
                  <a:pt x="718" y="338"/>
                </a:cubicBezTo>
                <a:cubicBezTo>
                  <a:pt x="718" y="326"/>
                  <a:pt x="709" y="317"/>
                  <a:pt x="697" y="317"/>
                </a:cubicBezTo>
                <a:close/>
                <a:moveTo>
                  <a:pt x="338" y="634"/>
                </a:moveTo>
                <a:cubicBezTo>
                  <a:pt x="254" y="634"/>
                  <a:pt x="254" y="634"/>
                  <a:pt x="254" y="634"/>
                </a:cubicBezTo>
                <a:cubicBezTo>
                  <a:pt x="242" y="634"/>
                  <a:pt x="232" y="643"/>
                  <a:pt x="232" y="655"/>
                </a:cubicBezTo>
                <a:cubicBezTo>
                  <a:pt x="232" y="667"/>
                  <a:pt x="242" y="676"/>
                  <a:pt x="254" y="676"/>
                </a:cubicBezTo>
                <a:cubicBezTo>
                  <a:pt x="338" y="676"/>
                  <a:pt x="338" y="676"/>
                  <a:pt x="338" y="676"/>
                </a:cubicBezTo>
                <a:cubicBezTo>
                  <a:pt x="350" y="676"/>
                  <a:pt x="359" y="667"/>
                  <a:pt x="359" y="655"/>
                </a:cubicBezTo>
                <a:cubicBezTo>
                  <a:pt x="359" y="643"/>
                  <a:pt x="350" y="634"/>
                  <a:pt x="338" y="634"/>
                </a:cubicBezTo>
                <a:close/>
                <a:moveTo>
                  <a:pt x="739" y="127"/>
                </a:moveTo>
                <a:cubicBezTo>
                  <a:pt x="739" y="115"/>
                  <a:pt x="730" y="106"/>
                  <a:pt x="718" y="106"/>
                </a:cubicBezTo>
                <a:cubicBezTo>
                  <a:pt x="85" y="106"/>
                  <a:pt x="85" y="106"/>
                  <a:pt x="85" y="106"/>
                </a:cubicBezTo>
                <a:cubicBezTo>
                  <a:pt x="73" y="106"/>
                  <a:pt x="63" y="115"/>
                  <a:pt x="63" y="127"/>
                </a:cubicBezTo>
                <a:cubicBezTo>
                  <a:pt x="63" y="139"/>
                  <a:pt x="73" y="148"/>
                  <a:pt x="85" y="148"/>
                </a:cubicBezTo>
                <a:cubicBezTo>
                  <a:pt x="718" y="148"/>
                  <a:pt x="718" y="148"/>
                  <a:pt x="718" y="148"/>
                </a:cubicBezTo>
                <a:cubicBezTo>
                  <a:pt x="730" y="148"/>
                  <a:pt x="739" y="139"/>
                  <a:pt x="739" y="127"/>
                </a:cubicBezTo>
                <a:close/>
                <a:moveTo>
                  <a:pt x="782" y="0"/>
                </a:moveTo>
                <a:cubicBezTo>
                  <a:pt x="21" y="0"/>
                  <a:pt x="21" y="0"/>
                  <a:pt x="21" y="0"/>
                </a:cubicBezTo>
                <a:cubicBezTo>
                  <a:pt x="10" y="0"/>
                  <a:pt x="0" y="10"/>
                  <a:pt x="0" y="21"/>
                </a:cubicBezTo>
                <a:cubicBezTo>
                  <a:pt x="0" y="33"/>
                  <a:pt x="10" y="42"/>
                  <a:pt x="21" y="42"/>
                </a:cubicBezTo>
                <a:cubicBezTo>
                  <a:pt x="782" y="42"/>
                  <a:pt x="782" y="42"/>
                  <a:pt x="782" y="42"/>
                </a:cubicBezTo>
                <a:cubicBezTo>
                  <a:pt x="793" y="42"/>
                  <a:pt x="803" y="33"/>
                  <a:pt x="803" y="21"/>
                </a:cubicBezTo>
                <a:cubicBezTo>
                  <a:pt x="803" y="10"/>
                  <a:pt x="793" y="0"/>
                  <a:pt x="782" y="0"/>
                </a:cubicBezTo>
                <a:close/>
                <a:moveTo>
                  <a:pt x="718" y="211"/>
                </a:moveTo>
                <a:cubicBezTo>
                  <a:pt x="190" y="211"/>
                  <a:pt x="190" y="211"/>
                  <a:pt x="190" y="211"/>
                </a:cubicBezTo>
                <a:cubicBezTo>
                  <a:pt x="179" y="211"/>
                  <a:pt x="169" y="221"/>
                  <a:pt x="169" y="232"/>
                </a:cubicBezTo>
                <a:cubicBezTo>
                  <a:pt x="169" y="244"/>
                  <a:pt x="179" y="254"/>
                  <a:pt x="190" y="254"/>
                </a:cubicBezTo>
                <a:cubicBezTo>
                  <a:pt x="718" y="254"/>
                  <a:pt x="718" y="254"/>
                  <a:pt x="718" y="254"/>
                </a:cubicBezTo>
                <a:cubicBezTo>
                  <a:pt x="730" y="254"/>
                  <a:pt x="739" y="244"/>
                  <a:pt x="739" y="232"/>
                </a:cubicBezTo>
                <a:cubicBezTo>
                  <a:pt x="739" y="221"/>
                  <a:pt x="730" y="211"/>
                  <a:pt x="718" y="211"/>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542" name="Rectangle 541">
            <a:extLst>
              <a:ext uri="{FF2B5EF4-FFF2-40B4-BE49-F238E27FC236}">
                <a16:creationId xmlns:a16="http://schemas.microsoft.com/office/drawing/2014/main" id="{4E482BB1-C50B-E7C7-EC7B-34AE342EE7F1}"/>
              </a:ext>
            </a:extLst>
          </p:cNvPr>
          <p:cNvSpPr/>
          <p:nvPr/>
        </p:nvSpPr>
        <p:spPr>
          <a:xfrm>
            <a:off x="1135063" y="3624263"/>
            <a:ext cx="993775" cy="449262"/>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Consolidation </a:t>
            </a:r>
            <a:br>
              <a:rPr lang="en-US" sz="825" dirty="0">
                <a:solidFill>
                  <a:srgbClr val="000000"/>
                </a:solidFill>
                <a:latin typeface="Arial"/>
                <a:ea typeface="+mn-ea"/>
              </a:rPr>
            </a:br>
            <a:r>
              <a:rPr lang="en-US" sz="825" dirty="0">
                <a:solidFill>
                  <a:srgbClr val="000000"/>
                </a:solidFill>
                <a:latin typeface="Arial"/>
                <a:ea typeface="+mn-ea"/>
              </a:rPr>
              <a:t>and Modernization</a:t>
            </a:r>
          </a:p>
        </p:txBody>
      </p:sp>
      <p:sp>
        <p:nvSpPr>
          <p:cNvPr id="549" name="Rectangle 548">
            <a:extLst>
              <a:ext uri="{FF2B5EF4-FFF2-40B4-BE49-F238E27FC236}">
                <a16:creationId xmlns:a16="http://schemas.microsoft.com/office/drawing/2014/main" id="{767BED21-AEAD-2F58-560E-FF77482A0234}"/>
              </a:ext>
            </a:extLst>
          </p:cNvPr>
          <p:cNvSpPr/>
          <p:nvPr/>
        </p:nvSpPr>
        <p:spPr>
          <a:xfrm>
            <a:off x="2000250" y="1931988"/>
            <a:ext cx="904875" cy="196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Warfighter</a:t>
            </a:r>
          </a:p>
        </p:txBody>
      </p:sp>
      <p:sp>
        <p:nvSpPr>
          <p:cNvPr id="535" name="Rectangle 534">
            <a:extLst>
              <a:ext uri="{FF2B5EF4-FFF2-40B4-BE49-F238E27FC236}">
                <a16:creationId xmlns:a16="http://schemas.microsoft.com/office/drawing/2014/main" id="{8AB6C67B-209F-63C5-3443-139F6FE9754D}"/>
              </a:ext>
            </a:extLst>
          </p:cNvPr>
          <p:cNvSpPr/>
          <p:nvPr/>
        </p:nvSpPr>
        <p:spPr>
          <a:xfrm>
            <a:off x="336550" y="2774950"/>
            <a:ext cx="903288" cy="196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Disaster Relief</a:t>
            </a:r>
          </a:p>
        </p:txBody>
      </p:sp>
      <p:sp>
        <p:nvSpPr>
          <p:cNvPr id="544" name="Rectangle 543">
            <a:extLst>
              <a:ext uri="{FF2B5EF4-FFF2-40B4-BE49-F238E27FC236}">
                <a16:creationId xmlns:a16="http://schemas.microsoft.com/office/drawing/2014/main" id="{0190ED12-5369-AD7A-BEB1-193EAFED188D}"/>
              </a:ext>
            </a:extLst>
          </p:cNvPr>
          <p:cNvSpPr/>
          <p:nvPr/>
        </p:nvSpPr>
        <p:spPr>
          <a:xfrm>
            <a:off x="350838" y="4435475"/>
            <a:ext cx="903287"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Dispatch Systems</a:t>
            </a:r>
          </a:p>
        </p:txBody>
      </p:sp>
      <p:sp>
        <p:nvSpPr>
          <p:cNvPr id="550" name="Rectangle 549">
            <a:extLst>
              <a:ext uri="{FF2B5EF4-FFF2-40B4-BE49-F238E27FC236}">
                <a16:creationId xmlns:a16="http://schemas.microsoft.com/office/drawing/2014/main" id="{78EE3B54-85EE-AC88-2297-8BF5F9A0D1E8}"/>
              </a:ext>
            </a:extLst>
          </p:cNvPr>
          <p:cNvSpPr/>
          <p:nvPr/>
        </p:nvSpPr>
        <p:spPr>
          <a:xfrm>
            <a:off x="1236663" y="1931988"/>
            <a:ext cx="746125"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Facilities and Assets</a:t>
            </a:r>
          </a:p>
        </p:txBody>
      </p:sp>
      <p:grpSp>
        <p:nvGrpSpPr>
          <p:cNvPr id="25" name="Group 24">
            <a:extLst>
              <a:ext uri="{FF2B5EF4-FFF2-40B4-BE49-F238E27FC236}">
                <a16:creationId xmlns:a16="http://schemas.microsoft.com/office/drawing/2014/main" id="{A48ADA5C-99F6-CBEB-1FF7-80FCF211A5C2}"/>
              </a:ext>
            </a:extLst>
          </p:cNvPr>
          <p:cNvGrpSpPr/>
          <p:nvPr/>
        </p:nvGrpSpPr>
        <p:grpSpPr>
          <a:xfrm>
            <a:off x="8170608" y="1588156"/>
            <a:ext cx="275927" cy="337708"/>
            <a:chOff x="846995" y="3277159"/>
            <a:chExt cx="445161" cy="544836"/>
          </a:xfrm>
          <a:solidFill>
            <a:srgbClr val="000000"/>
          </a:solidFill>
        </p:grpSpPr>
        <p:sp>
          <p:nvSpPr>
            <p:cNvPr id="3667" name="Freeform 287">
              <a:extLst>
                <a:ext uri="{FF2B5EF4-FFF2-40B4-BE49-F238E27FC236}">
                  <a16:creationId xmlns:a16="http://schemas.microsoft.com/office/drawing/2014/main" id="{E58B9225-601B-545E-5566-4C25BDCB6931}"/>
                </a:ext>
              </a:extLst>
            </p:cNvPr>
            <p:cNvSpPr>
              <a:spLocks noEditPoints="1"/>
            </p:cNvSpPr>
            <p:nvPr/>
          </p:nvSpPr>
          <p:spPr bwMode="auto">
            <a:xfrm>
              <a:off x="889824" y="3354511"/>
              <a:ext cx="82283" cy="103049"/>
            </a:xfrm>
            <a:custGeom>
              <a:avLst/>
              <a:gdLst>
                <a:gd name="T0" fmla="*/ 54 w 134"/>
                <a:gd name="T1" fmla="*/ 0 h 168"/>
                <a:gd name="T2" fmla="*/ 0 w 134"/>
                <a:gd name="T3" fmla="*/ 0 h 168"/>
                <a:gd name="T4" fmla="*/ 0 w 134"/>
                <a:gd name="T5" fmla="*/ 168 h 168"/>
                <a:gd name="T6" fmla="*/ 54 w 134"/>
                <a:gd name="T7" fmla="*/ 168 h 168"/>
                <a:gd name="T8" fmla="*/ 134 w 134"/>
                <a:gd name="T9" fmla="*/ 85 h 168"/>
                <a:gd name="T10" fmla="*/ 134 w 134"/>
                <a:gd name="T11" fmla="*/ 83 h 168"/>
                <a:gd name="T12" fmla="*/ 54 w 134"/>
                <a:gd name="T13" fmla="*/ 0 h 168"/>
                <a:gd name="T14" fmla="*/ 98 w 134"/>
                <a:gd name="T15" fmla="*/ 85 h 168"/>
                <a:gd name="T16" fmla="*/ 54 w 134"/>
                <a:gd name="T17" fmla="*/ 137 h 168"/>
                <a:gd name="T18" fmla="*/ 35 w 134"/>
                <a:gd name="T19" fmla="*/ 137 h 168"/>
                <a:gd name="T20" fmla="*/ 35 w 134"/>
                <a:gd name="T21" fmla="*/ 32 h 168"/>
                <a:gd name="T22" fmla="*/ 54 w 134"/>
                <a:gd name="T23" fmla="*/ 32 h 168"/>
                <a:gd name="T24" fmla="*/ 98 w 134"/>
                <a:gd name="T25" fmla="*/ 84 h 168"/>
                <a:gd name="T26" fmla="*/ 98 w 134"/>
                <a:gd name="T27" fmla="*/ 8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8">
                  <a:moveTo>
                    <a:pt x="54" y="0"/>
                  </a:moveTo>
                  <a:cubicBezTo>
                    <a:pt x="0" y="0"/>
                    <a:pt x="0" y="0"/>
                    <a:pt x="0" y="0"/>
                  </a:cubicBezTo>
                  <a:cubicBezTo>
                    <a:pt x="0" y="168"/>
                    <a:pt x="0" y="168"/>
                    <a:pt x="0" y="168"/>
                  </a:cubicBezTo>
                  <a:cubicBezTo>
                    <a:pt x="54" y="168"/>
                    <a:pt x="54" y="168"/>
                    <a:pt x="54" y="168"/>
                  </a:cubicBezTo>
                  <a:cubicBezTo>
                    <a:pt x="103" y="168"/>
                    <a:pt x="134" y="134"/>
                    <a:pt x="134" y="85"/>
                  </a:cubicBezTo>
                  <a:cubicBezTo>
                    <a:pt x="134" y="83"/>
                    <a:pt x="134" y="83"/>
                    <a:pt x="134" y="83"/>
                  </a:cubicBezTo>
                  <a:cubicBezTo>
                    <a:pt x="134" y="34"/>
                    <a:pt x="103" y="0"/>
                    <a:pt x="54" y="0"/>
                  </a:cubicBezTo>
                  <a:close/>
                  <a:moveTo>
                    <a:pt x="98" y="85"/>
                  </a:moveTo>
                  <a:cubicBezTo>
                    <a:pt x="98" y="118"/>
                    <a:pt x="80" y="137"/>
                    <a:pt x="54" y="137"/>
                  </a:cubicBezTo>
                  <a:cubicBezTo>
                    <a:pt x="35" y="137"/>
                    <a:pt x="35" y="137"/>
                    <a:pt x="35" y="137"/>
                  </a:cubicBezTo>
                  <a:cubicBezTo>
                    <a:pt x="35" y="32"/>
                    <a:pt x="35" y="32"/>
                    <a:pt x="35" y="32"/>
                  </a:cubicBezTo>
                  <a:cubicBezTo>
                    <a:pt x="54" y="32"/>
                    <a:pt x="54" y="32"/>
                    <a:pt x="54" y="32"/>
                  </a:cubicBezTo>
                  <a:cubicBezTo>
                    <a:pt x="80" y="32"/>
                    <a:pt x="98" y="50"/>
                    <a:pt x="98" y="84"/>
                  </a:cubicBezTo>
                  <a:lnTo>
                    <a:pt x="98" y="8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68" name="Freeform 288">
              <a:extLst>
                <a:ext uri="{FF2B5EF4-FFF2-40B4-BE49-F238E27FC236}">
                  <a16:creationId xmlns:a16="http://schemas.microsoft.com/office/drawing/2014/main" id="{3449C163-9942-D1B5-D9FE-181FEAB0BCBC}"/>
                </a:ext>
              </a:extLst>
            </p:cNvPr>
            <p:cNvSpPr>
              <a:spLocks/>
            </p:cNvSpPr>
            <p:nvPr/>
          </p:nvSpPr>
          <p:spPr bwMode="auto">
            <a:xfrm>
              <a:off x="989239" y="3354511"/>
              <a:ext cx="76573" cy="103049"/>
            </a:xfrm>
            <a:custGeom>
              <a:avLst/>
              <a:gdLst>
                <a:gd name="T0" fmla="*/ 212 w 295"/>
                <a:gd name="T1" fmla="*/ 161 h 397"/>
                <a:gd name="T2" fmla="*/ 82 w 295"/>
                <a:gd name="T3" fmla="*/ 161 h 397"/>
                <a:gd name="T4" fmla="*/ 82 w 295"/>
                <a:gd name="T5" fmla="*/ 0 h 397"/>
                <a:gd name="T6" fmla="*/ 0 w 295"/>
                <a:gd name="T7" fmla="*/ 0 h 397"/>
                <a:gd name="T8" fmla="*/ 0 w 295"/>
                <a:gd name="T9" fmla="*/ 397 h 397"/>
                <a:gd name="T10" fmla="*/ 82 w 295"/>
                <a:gd name="T11" fmla="*/ 397 h 397"/>
                <a:gd name="T12" fmla="*/ 82 w 295"/>
                <a:gd name="T13" fmla="*/ 236 h 397"/>
                <a:gd name="T14" fmla="*/ 212 w 295"/>
                <a:gd name="T15" fmla="*/ 236 h 397"/>
                <a:gd name="T16" fmla="*/ 212 w 295"/>
                <a:gd name="T17" fmla="*/ 397 h 397"/>
                <a:gd name="T18" fmla="*/ 295 w 295"/>
                <a:gd name="T19" fmla="*/ 397 h 397"/>
                <a:gd name="T20" fmla="*/ 295 w 295"/>
                <a:gd name="T21" fmla="*/ 0 h 397"/>
                <a:gd name="T22" fmla="*/ 212 w 295"/>
                <a:gd name="T23" fmla="*/ 0 h 397"/>
                <a:gd name="T24" fmla="*/ 212 w 295"/>
                <a:gd name="T25" fmla="*/ 16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 h="397">
                  <a:moveTo>
                    <a:pt x="212" y="161"/>
                  </a:moveTo>
                  <a:lnTo>
                    <a:pt x="82" y="161"/>
                  </a:lnTo>
                  <a:lnTo>
                    <a:pt x="82" y="0"/>
                  </a:lnTo>
                  <a:lnTo>
                    <a:pt x="0" y="0"/>
                  </a:lnTo>
                  <a:lnTo>
                    <a:pt x="0" y="397"/>
                  </a:lnTo>
                  <a:lnTo>
                    <a:pt x="82" y="397"/>
                  </a:lnTo>
                  <a:lnTo>
                    <a:pt x="82" y="236"/>
                  </a:lnTo>
                  <a:lnTo>
                    <a:pt x="212" y="236"/>
                  </a:lnTo>
                  <a:lnTo>
                    <a:pt x="212" y="397"/>
                  </a:lnTo>
                  <a:lnTo>
                    <a:pt x="295" y="397"/>
                  </a:lnTo>
                  <a:lnTo>
                    <a:pt x="295" y="0"/>
                  </a:lnTo>
                  <a:lnTo>
                    <a:pt x="212" y="0"/>
                  </a:lnTo>
                  <a:lnTo>
                    <a:pt x="212" y="16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69" name="Freeform 289">
              <a:extLst>
                <a:ext uri="{FF2B5EF4-FFF2-40B4-BE49-F238E27FC236}">
                  <a16:creationId xmlns:a16="http://schemas.microsoft.com/office/drawing/2014/main" id="{76F2B403-7C82-A75A-B870-DA8650F8D277}"/>
                </a:ext>
              </a:extLst>
            </p:cNvPr>
            <p:cNvSpPr>
              <a:spLocks/>
            </p:cNvSpPr>
            <p:nvPr/>
          </p:nvSpPr>
          <p:spPr bwMode="auto">
            <a:xfrm>
              <a:off x="1082424" y="3353213"/>
              <a:ext cx="80207" cy="106164"/>
            </a:xfrm>
            <a:custGeom>
              <a:avLst/>
              <a:gdLst>
                <a:gd name="T0" fmla="*/ 76 w 131"/>
                <a:gd name="T1" fmla="*/ 140 h 173"/>
                <a:gd name="T2" fmla="*/ 36 w 131"/>
                <a:gd name="T3" fmla="*/ 86 h 173"/>
                <a:gd name="T4" fmla="*/ 36 w 131"/>
                <a:gd name="T5" fmla="*/ 86 h 173"/>
                <a:gd name="T6" fmla="*/ 75 w 131"/>
                <a:gd name="T7" fmla="*/ 32 h 173"/>
                <a:gd name="T8" fmla="*/ 109 w 131"/>
                <a:gd name="T9" fmla="*/ 49 h 173"/>
                <a:gd name="T10" fmla="*/ 130 w 131"/>
                <a:gd name="T11" fmla="*/ 22 h 173"/>
                <a:gd name="T12" fmla="*/ 76 w 131"/>
                <a:gd name="T13" fmla="*/ 0 h 173"/>
                <a:gd name="T14" fmla="*/ 0 w 131"/>
                <a:gd name="T15" fmla="*/ 85 h 173"/>
                <a:gd name="T16" fmla="*/ 0 w 131"/>
                <a:gd name="T17" fmla="*/ 87 h 173"/>
                <a:gd name="T18" fmla="*/ 74 w 131"/>
                <a:gd name="T19" fmla="*/ 173 h 173"/>
                <a:gd name="T20" fmla="*/ 131 w 131"/>
                <a:gd name="T21" fmla="*/ 147 h 173"/>
                <a:gd name="T22" fmla="*/ 110 w 131"/>
                <a:gd name="T23" fmla="*/ 123 h 173"/>
                <a:gd name="T24" fmla="*/ 76 w 131"/>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73">
                  <a:moveTo>
                    <a:pt x="76" y="140"/>
                  </a:moveTo>
                  <a:cubicBezTo>
                    <a:pt x="53" y="140"/>
                    <a:pt x="36" y="120"/>
                    <a:pt x="36" y="86"/>
                  </a:cubicBezTo>
                  <a:cubicBezTo>
                    <a:pt x="36" y="86"/>
                    <a:pt x="36" y="86"/>
                    <a:pt x="36" y="86"/>
                  </a:cubicBezTo>
                  <a:cubicBezTo>
                    <a:pt x="36" y="53"/>
                    <a:pt x="52" y="32"/>
                    <a:pt x="75" y="32"/>
                  </a:cubicBezTo>
                  <a:cubicBezTo>
                    <a:pt x="89" y="32"/>
                    <a:pt x="99" y="39"/>
                    <a:pt x="109" y="49"/>
                  </a:cubicBezTo>
                  <a:cubicBezTo>
                    <a:pt x="130" y="22"/>
                    <a:pt x="130" y="22"/>
                    <a:pt x="130" y="22"/>
                  </a:cubicBezTo>
                  <a:cubicBezTo>
                    <a:pt x="117" y="9"/>
                    <a:pt x="101" y="0"/>
                    <a:pt x="76" y="0"/>
                  </a:cubicBezTo>
                  <a:cubicBezTo>
                    <a:pt x="32" y="0"/>
                    <a:pt x="0" y="34"/>
                    <a:pt x="0" y="85"/>
                  </a:cubicBezTo>
                  <a:cubicBezTo>
                    <a:pt x="0" y="87"/>
                    <a:pt x="0" y="87"/>
                    <a:pt x="0" y="87"/>
                  </a:cubicBezTo>
                  <a:cubicBezTo>
                    <a:pt x="0" y="139"/>
                    <a:pt x="30" y="173"/>
                    <a:pt x="74" y="173"/>
                  </a:cubicBezTo>
                  <a:cubicBezTo>
                    <a:pt x="100" y="173"/>
                    <a:pt x="116" y="163"/>
                    <a:pt x="131" y="147"/>
                  </a:cubicBezTo>
                  <a:cubicBezTo>
                    <a:pt x="110" y="123"/>
                    <a:pt x="110" y="123"/>
                    <a:pt x="110" y="123"/>
                  </a:cubicBezTo>
                  <a:cubicBezTo>
                    <a:pt x="99" y="134"/>
                    <a:pt x="89" y="140"/>
                    <a:pt x="76" y="1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70" name="Freeform 290">
              <a:extLst>
                <a:ext uri="{FF2B5EF4-FFF2-40B4-BE49-F238E27FC236}">
                  <a16:creationId xmlns:a16="http://schemas.microsoft.com/office/drawing/2014/main" id="{FA89B720-7890-451A-77DF-435AD6D4503E}"/>
                </a:ext>
              </a:extLst>
            </p:cNvPr>
            <p:cNvSpPr>
              <a:spLocks noEditPoints="1"/>
            </p:cNvSpPr>
            <p:nvPr/>
          </p:nvSpPr>
          <p:spPr bwMode="auto">
            <a:xfrm>
              <a:off x="1177427" y="3354511"/>
              <a:ext cx="71901" cy="103049"/>
            </a:xfrm>
            <a:custGeom>
              <a:avLst/>
              <a:gdLst>
                <a:gd name="T0" fmla="*/ 56 w 117"/>
                <a:gd name="T1" fmla="*/ 0 h 168"/>
                <a:gd name="T2" fmla="*/ 0 w 117"/>
                <a:gd name="T3" fmla="*/ 0 h 168"/>
                <a:gd name="T4" fmla="*/ 0 w 117"/>
                <a:gd name="T5" fmla="*/ 168 h 168"/>
                <a:gd name="T6" fmla="*/ 35 w 117"/>
                <a:gd name="T7" fmla="*/ 168 h 168"/>
                <a:gd name="T8" fmla="*/ 35 w 117"/>
                <a:gd name="T9" fmla="*/ 117 h 168"/>
                <a:gd name="T10" fmla="*/ 54 w 117"/>
                <a:gd name="T11" fmla="*/ 117 h 168"/>
                <a:gd name="T12" fmla="*/ 117 w 117"/>
                <a:gd name="T13" fmla="*/ 58 h 168"/>
                <a:gd name="T14" fmla="*/ 117 w 117"/>
                <a:gd name="T15" fmla="*/ 58 h 168"/>
                <a:gd name="T16" fmla="*/ 56 w 117"/>
                <a:gd name="T17" fmla="*/ 0 h 168"/>
                <a:gd name="T18" fmla="*/ 82 w 117"/>
                <a:gd name="T19" fmla="*/ 59 h 168"/>
                <a:gd name="T20" fmla="*/ 54 w 117"/>
                <a:gd name="T21" fmla="*/ 86 h 168"/>
                <a:gd name="T22" fmla="*/ 35 w 117"/>
                <a:gd name="T23" fmla="*/ 86 h 168"/>
                <a:gd name="T24" fmla="*/ 35 w 117"/>
                <a:gd name="T25" fmla="*/ 32 h 168"/>
                <a:gd name="T26" fmla="*/ 53 w 117"/>
                <a:gd name="T27" fmla="*/ 32 h 168"/>
                <a:gd name="T28" fmla="*/ 82 w 117"/>
                <a:gd name="T29" fmla="*/ 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8">
                  <a:moveTo>
                    <a:pt x="56" y="0"/>
                  </a:moveTo>
                  <a:cubicBezTo>
                    <a:pt x="0" y="0"/>
                    <a:pt x="0" y="0"/>
                    <a:pt x="0" y="0"/>
                  </a:cubicBezTo>
                  <a:cubicBezTo>
                    <a:pt x="0" y="168"/>
                    <a:pt x="0" y="168"/>
                    <a:pt x="0" y="168"/>
                  </a:cubicBezTo>
                  <a:cubicBezTo>
                    <a:pt x="35" y="168"/>
                    <a:pt x="35" y="168"/>
                    <a:pt x="35" y="168"/>
                  </a:cubicBezTo>
                  <a:cubicBezTo>
                    <a:pt x="35" y="117"/>
                    <a:pt x="35" y="117"/>
                    <a:pt x="35" y="117"/>
                  </a:cubicBezTo>
                  <a:cubicBezTo>
                    <a:pt x="54" y="117"/>
                    <a:pt x="54" y="117"/>
                    <a:pt x="54" y="117"/>
                  </a:cubicBezTo>
                  <a:cubicBezTo>
                    <a:pt x="89" y="116"/>
                    <a:pt x="117" y="97"/>
                    <a:pt x="117" y="58"/>
                  </a:cubicBezTo>
                  <a:cubicBezTo>
                    <a:pt x="117" y="58"/>
                    <a:pt x="117" y="58"/>
                    <a:pt x="117" y="58"/>
                  </a:cubicBezTo>
                  <a:cubicBezTo>
                    <a:pt x="117" y="22"/>
                    <a:pt x="93" y="0"/>
                    <a:pt x="56" y="0"/>
                  </a:cubicBezTo>
                  <a:close/>
                  <a:moveTo>
                    <a:pt x="82" y="59"/>
                  </a:moveTo>
                  <a:cubicBezTo>
                    <a:pt x="82" y="75"/>
                    <a:pt x="72" y="86"/>
                    <a:pt x="54" y="86"/>
                  </a:cubicBezTo>
                  <a:cubicBezTo>
                    <a:pt x="35" y="86"/>
                    <a:pt x="35" y="86"/>
                    <a:pt x="35" y="86"/>
                  </a:cubicBezTo>
                  <a:cubicBezTo>
                    <a:pt x="35" y="32"/>
                    <a:pt x="35" y="32"/>
                    <a:pt x="35" y="32"/>
                  </a:cubicBezTo>
                  <a:cubicBezTo>
                    <a:pt x="53" y="32"/>
                    <a:pt x="53" y="32"/>
                    <a:pt x="53" y="32"/>
                  </a:cubicBezTo>
                  <a:cubicBezTo>
                    <a:pt x="72" y="32"/>
                    <a:pt x="82" y="41"/>
                    <a:pt x="82" y="5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71" name="Freeform 291">
              <a:extLst>
                <a:ext uri="{FF2B5EF4-FFF2-40B4-BE49-F238E27FC236}">
                  <a16:creationId xmlns:a16="http://schemas.microsoft.com/office/drawing/2014/main" id="{45A12546-61E1-B26A-E855-2CA066D1FAAB}"/>
                </a:ext>
              </a:extLst>
            </p:cNvPr>
            <p:cNvSpPr>
              <a:spLocks noEditPoints="1"/>
            </p:cNvSpPr>
            <p:nvPr/>
          </p:nvSpPr>
          <p:spPr bwMode="auto">
            <a:xfrm>
              <a:off x="937066" y="3642113"/>
              <a:ext cx="82283" cy="103049"/>
            </a:xfrm>
            <a:custGeom>
              <a:avLst/>
              <a:gdLst>
                <a:gd name="T0" fmla="*/ 54 w 134"/>
                <a:gd name="T1" fmla="*/ 0 h 168"/>
                <a:gd name="T2" fmla="*/ 0 w 134"/>
                <a:gd name="T3" fmla="*/ 0 h 168"/>
                <a:gd name="T4" fmla="*/ 0 w 134"/>
                <a:gd name="T5" fmla="*/ 168 h 168"/>
                <a:gd name="T6" fmla="*/ 54 w 134"/>
                <a:gd name="T7" fmla="*/ 168 h 168"/>
                <a:gd name="T8" fmla="*/ 134 w 134"/>
                <a:gd name="T9" fmla="*/ 85 h 168"/>
                <a:gd name="T10" fmla="*/ 134 w 134"/>
                <a:gd name="T11" fmla="*/ 83 h 168"/>
                <a:gd name="T12" fmla="*/ 54 w 134"/>
                <a:gd name="T13" fmla="*/ 0 h 168"/>
                <a:gd name="T14" fmla="*/ 98 w 134"/>
                <a:gd name="T15" fmla="*/ 85 h 168"/>
                <a:gd name="T16" fmla="*/ 54 w 134"/>
                <a:gd name="T17" fmla="*/ 137 h 168"/>
                <a:gd name="T18" fmla="*/ 35 w 134"/>
                <a:gd name="T19" fmla="*/ 137 h 168"/>
                <a:gd name="T20" fmla="*/ 35 w 134"/>
                <a:gd name="T21" fmla="*/ 32 h 168"/>
                <a:gd name="T22" fmla="*/ 54 w 134"/>
                <a:gd name="T23" fmla="*/ 32 h 168"/>
                <a:gd name="T24" fmla="*/ 98 w 134"/>
                <a:gd name="T25" fmla="*/ 84 h 168"/>
                <a:gd name="T26" fmla="*/ 98 w 134"/>
                <a:gd name="T27" fmla="*/ 8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8">
                  <a:moveTo>
                    <a:pt x="54" y="0"/>
                  </a:moveTo>
                  <a:cubicBezTo>
                    <a:pt x="0" y="0"/>
                    <a:pt x="0" y="0"/>
                    <a:pt x="0" y="0"/>
                  </a:cubicBezTo>
                  <a:cubicBezTo>
                    <a:pt x="0" y="168"/>
                    <a:pt x="0" y="168"/>
                    <a:pt x="0" y="168"/>
                  </a:cubicBezTo>
                  <a:cubicBezTo>
                    <a:pt x="54" y="168"/>
                    <a:pt x="54" y="168"/>
                    <a:pt x="54" y="168"/>
                  </a:cubicBezTo>
                  <a:cubicBezTo>
                    <a:pt x="103" y="168"/>
                    <a:pt x="134" y="135"/>
                    <a:pt x="134" y="85"/>
                  </a:cubicBezTo>
                  <a:cubicBezTo>
                    <a:pt x="134" y="83"/>
                    <a:pt x="134" y="83"/>
                    <a:pt x="134" y="83"/>
                  </a:cubicBezTo>
                  <a:cubicBezTo>
                    <a:pt x="134" y="34"/>
                    <a:pt x="103" y="0"/>
                    <a:pt x="54" y="0"/>
                  </a:cubicBezTo>
                  <a:close/>
                  <a:moveTo>
                    <a:pt x="98" y="85"/>
                  </a:moveTo>
                  <a:cubicBezTo>
                    <a:pt x="98" y="119"/>
                    <a:pt x="80" y="137"/>
                    <a:pt x="54" y="137"/>
                  </a:cubicBezTo>
                  <a:cubicBezTo>
                    <a:pt x="35" y="137"/>
                    <a:pt x="35" y="137"/>
                    <a:pt x="35" y="137"/>
                  </a:cubicBezTo>
                  <a:cubicBezTo>
                    <a:pt x="35" y="32"/>
                    <a:pt x="35" y="32"/>
                    <a:pt x="35" y="32"/>
                  </a:cubicBezTo>
                  <a:cubicBezTo>
                    <a:pt x="54" y="32"/>
                    <a:pt x="54" y="32"/>
                    <a:pt x="54" y="32"/>
                  </a:cubicBezTo>
                  <a:cubicBezTo>
                    <a:pt x="80" y="32"/>
                    <a:pt x="98" y="51"/>
                    <a:pt x="98" y="84"/>
                  </a:cubicBezTo>
                  <a:lnTo>
                    <a:pt x="98" y="8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72" name="Freeform 292">
              <a:extLst>
                <a:ext uri="{FF2B5EF4-FFF2-40B4-BE49-F238E27FC236}">
                  <a16:creationId xmlns:a16="http://schemas.microsoft.com/office/drawing/2014/main" id="{654C2E87-A382-4C0B-5EC8-78D2F1886180}"/>
                </a:ext>
              </a:extLst>
            </p:cNvPr>
            <p:cNvSpPr>
              <a:spLocks/>
            </p:cNvSpPr>
            <p:nvPr/>
          </p:nvSpPr>
          <p:spPr bwMode="auto">
            <a:xfrm>
              <a:off x="1036481" y="3642113"/>
              <a:ext cx="79688" cy="103049"/>
            </a:xfrm>
            <a:custGeom>
              <a:avLst/>
              <a:gdLst>
                <a:gd name="T0" fmla="*/ 227 w 307"/>
                <a:gd name="T1" fmla="*/ 232 h 397"/>
                <a:gd name="T2" fmla="*/ 75 w 307"/>
                <a:gd name="T3" fmla="*/ 0 h 397"/>
                <a:gd name="T4" fmla="*/ 0 w 307"/>
                <a:gd name="T5" fmla="*/ 0 h 397"/>
                <a:gd name="T6" fmla="*/ 0 w 307"/>
                <a:gd name="T7" fmla="*/ 397 h 397"/>
                <a:gd name="T8" fmla="*/ 80 w 307"/>
                <a:gd name="T9" fmla="*/ 397 h 397"/>
                <a:gd name="T10" fmla="*/ 80 w 307"/>
                <a:gd name="T11" fmla="*/ 159 h 397"/>
                <a:gd name="T12" fmla="*/ 236 w 307"/>
                <a:gd name="T13" fmla="*/ 397 h 397"/>
                <a:gd name="T14" fmla="*/ 307 w 307"/>
                <a:gd name="T15" fmla="*/ 397 h 397"/>
                <a:gd name="T16" fmla="*/ 307 w 307"/>
                <a:gd name="T17" fmla="*/ 0 h 397"/>
                <a:gd name="T18" fmla="*/ 227 w 307"/>
                <a:gd name="T19" fmla="*/ 0 h 397"/>
                <a:gd name="T20" fmla="*/ 227 w 307"/>
                <a:gd name="T21" fmla="*/ 23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397">
                  <a:moveTo>
                    <a:pt x="227" y="232"/>
                  </a:moveTo>
                  <a:lnTo>
                    <a:pt x="75" y="0"/>
                  </a:lnTo>
                  <a:lnTo>
                    <a:pt x="0" y="0"/>
                  </a:lnTo>
                  <a:lnTo>
                    <a:pt x="0" y="397"/>
                  </a:lnTo>
                  <a:lnTo>
                    <a:pt x="80" y="397"/>
                  </a:lnTo>
                  <a:lnTo>
                    <a:pt x="80" y="159"/>
                  </a:lnTo>
                  <a:lnTo>
                    <a:pt x="236" y="397"/>
                  </a:lnTo>
                  <a:lnTo>
                    <a:pt x="307" y="397"/>
                  </a:lnTo>
                  <a:lnTo>
                    <a:pt x="307" y="0"/>
                  </a:lnTo>
                  <a:lnTo>
                    <a:pt x="227" y="0"/>
                  </a:lnTo>
                  <a:lnTo>
                    <a:pt x="227" y="23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73" name="Freeform 293">
              <a:extLst>
                <a:ext uri="{FF2B5EF4-FFF2-40B4-BE49-F238E27FC236}">
                  <a16:creationId xmlns:a16="http://schemas.microsoft.com/office/drawing/2014/main" id="{8A8240AD-4313-B104-0DEA-257FBC86D984}"/>
                </a:ext>
              </a:extLst>
            </p:cNvPr>
            <p:cNvSpPr>
              <a:spLocks/>
            </p:cNvSpPr>
            <p:nvPr/>
          </p:nvSpPr>
          <p:spPr bwMode="auto">
            <a:xfrm>
              <a:off x="1128887" y="3640816"/>
              <a:ext cx="73198" cy="106164"/>
            </a:xfrm>
            <a:custGeom>
              <a:avLst/>
              <a:gdLst>
                <a:gd name="T0" fmla="*/ 74 w 119"/>
                <a:gd name="T1" fmla="*/ 72 h 173"/>
                <a:gd name="T2" fmla="*/ 42 w 119"/>
                <a:gd name="T3" fmla="*/ 47 h 173"/>
                <a:gd name="T4" fmla="*/ 42 w 119"/>
                <a:gd name="T5" fmla="*/ 46 h 173"/>
                <a:gd name="T6" fmla="*/ 61 w 119"/>
                <a:gd name="T7" fmla="*/ 32 h 173"/>
                <a:gd name="T8" fmla="*/ 97 w 119"/>
                <a:gd name="T9" fmla="*/ 47 h 173"/>
                <a:gd name="T10" fmla="*/ 117 w 119"/>
                <a:gd name="T11" fmla="*/ 21 h 173"/>
                <a:gd name="T12" fmla="*/ 62 w 119"/>
                <a:gd name="T13" fmla="*/ 0 h 173"/>
                <a:gd name="T14" fmla="*/ 7 w 119"/>
                <a:gd name="T15" fmla="*/ 49 h 173"/>
                <a:gd name="T16" fmla="*/ 7 w 119"/>
                <a:gd name="T17" fmla="*/ 50 h 173"/>
                <a:gd name="T18" fmla="*/ 56 w 119"/>
                <a:gd name="T19" fmla="*/ 102 h 173"/>
                <a:gd name="T20" fmla="*/ 84 w 119"/>
                <a:gd name="T21" fmla="*/ 124 h 173"/>
                <a:gd name="T22" fmla="*/ 84 w 119"/>
                <a:gd name="T23" fmla="*/ 125 h 173"/>
                <a:gd name="T24" fmla="*/ 63 w 119"/>
                <a:gd name="T25" fmla="*/ 141 h 173"/>
                <a:gd name="T26" fmla="*/ 21 w 119"/>
                <a:gd name="T27" fmla="*/ 122 h 173"/>
                <a:gd name="T28" fmla="*/ 0 w 119"/>
                <a:gd name="T29" fmla="*/ 148 h 173"/>
                <a:gd name="T30" fmla="*/ 63 w 119"/>
                <a:gd name="T31" fmla="*/ 173 h 173"/>
                <a:gd name="T32" fmla="*/ 119 w 119"/>
                <a:gd name="T33" fmla="*/ 122 h 173"/>
                <a:gd name="T34" fmla="*/ 119 w 119"/>
                <a:gd name="T35" fmla="*/ 122 h 173"/>
                <a:gd name="T36" fmla="*/ 74 w 119"/>
                <a:gd name="T37" fmla="*/ 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173">
                  <a:moveTo>
                    <a:pt x="74" y="72"/>
                  </a:moveTo>
                  <a:cubicBezTo>
                    <a:pt x="48" y="61"/>
                    <a:pt x="42" y="56"/>
                    <a:pt x="42" y="47"/>
                  </a:cubicBezTo>
                  <a:cubicBezTo>
                    <a:pt x="42" y="46"/>
                    <a:pt x="42" y="46"/>
                    <a:pt x="42" y="46"/>
                  </a:cubicBezTo>
                  <a:cubicBezTo>
                    <a:pt x="42" y="38"/>
                    <a:pt x="49" y="32"/>
                    <a:pt x="61" y="32"/>
                  </a:cubicBezTo>
                  <a:cubicBezTo>
                    <a:pt x="74" y="32"/>
                    <a:pt x="87" y="39"/>
                    <a:pt x="97" y="47"/>
                  </a:cubicBezTo>
                  <a:cubicBezTo>
                    <a:pt x="117" y="21"/>
                    <a:pt x="117" y="21"/>
                    <a:pt x="117" y="21"/>
                  </a:cubicBezTo>
                  <a:cubicBezTo>
                    <a:pt x="101" y="7"/>
                    <a:pt x="82" y="0"/>
                    <a:pt x="62" y="0"/>
                  </a:cubicBezTo>
                  <a:cubicBezTo>
                    <a:pt x="30" y="0"/>
                    <a:pt x="7" y="20"/>
                    <a:pt x="7" y="49"/>
                  </a:cubicBezTo>
                  <a:cubicBezTo>
                    <a:pt x="7" y="50"/>
                    <a:pt x="7" y="50"/>
                    <a:pt x="7" y="50"/>
                  </a:cubicBezTo>
                  <a:cubicBezTo>
                    <a:pt x="7" y="79"/>
                    <a:pt x="26" y="90"/>
                    <a:pt x="56" y="102"/>
                  </a:cubicBezTo>
                  <a:cubicBezTo>
                    <a:pt x="80" y="111"/>
                    <a:pt x="84" y="116"/>
                    <a:pt x="84" y="124"/>
                  </a:cubicBezTo>
                  <a:cubicBezTo>
                    <a:pt x="84" y="125"/>
                    <a:pt x="84" y="125"/>
                    <a:pt x="84" y="125"/>
                  </a:cubicBezTo>
                  <a:cubicBezTo>
                    <a:pt x="84" y="134"/>
                    <a:pt x="76" y="141"/>
                    <a:pt x="63" y="141"/>
                  </a:cubicBezTo>
                  <a:cubicBezTo>
                    <a:pt x="46" y="141"/>
                    <a:pt x="32" y="132"/>
                    <a:pt x="21" y="122"/>
                  </a:cubicBezTo>
                  <a:cubicBezTo>
                    <a:pt x="0" y="148"/>
                    <a:pt x="0" y="148"/>
                    <a:pt x="0" y="148"/>
                  </a:cubicBezTo>
                  <a:cubicBezTo>
                    <a:pt x="19" y="165"/>
                    <a:pt x="41" y="173"/>
                    <a:pt x="63" y="173"/>
                  </a:cubicBezTo>
                  <a:cubicBezTo>
                    <a:pt x="95" y="173"/>
                    <a:pt x="119" y="153"/>
                    <a:pt x="119" y="122"/>
                  </a:cubicBezTo>
                  <a:cubicBezTo>
                    <a:pt x="119" y="122"/>
                    <a:pt x="119" y="122"/>
                    <a:pt x="119" y="122"/>
                  </a:cubicBezTo>
                  <a:cubicBezTo>
                    <a:pt x="119" y="96"/>
                    <a:pt x="103" y="83"/>
                    <a:pt x="74" y="7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77" name="Freeform 294">
              <a:extLst>
                <a:ext uri="{FF2B5EF4-FFF2-40B4-BE49-F238E27FC236}">
                  <a16:creationId xmlns:a16="http://schemas.microsoft.com/office/drawing/2014/main" id="{DC3F0E7E-0806-A712-ECC1-96CD12083F85}"/>
                </a:ext>
              </a:extLst>
            </p:cNvPr>
            <p:cNvSpPr>
              <a:spLocks noEditPoints="1"/>
            </p:cNvSpPr>
            <p:nvPr/>
          </p:nvSpPr>
          <p:spPr bwMode="auto">
            <a:xfrm>
              <a:off x="846995" y="3277159"/>
              <a:ext cx="445161" cy="257752"/>
            </a:xfrm>
            <a:custGeom>
              <a:avLst/>
              <a:gdLst>
                <a:gd name="T0" fmla="*/ 694 w 726"/>
                <a:gd name="T1" fmla="*/ 0 h 420"/>
                <a:gd name="T2" fmla="*/ 32 w 726"/>
                <a:gd name="T3" fmla="*/ 0 h 420"/>
                <a:gd name="T4" fmla="*/ 0 w 726"/>
                <a:gd name="T5" fmla="*/ 32 h 420"/>
                <a:gd name="T6" fmla="*/ 0 w 726"/>
                <a:gd name="T7" fmla="*/ 388 h 420"/>
                <a:gd name="T8" fmla="*/ 32 w 726"/>
                <a:gd name="T9" fmla="*/ 420 h 420"/>
                <a:gd name="T10" fmla="*/ 694 w 726"/>
                <a:gd name="T11" fmla="*/ 420 h 420"/>
                <a:gd name="T12" fmla="*/ 726 w 726"/>
                <a:gd name="T13" fmla="*/ 388 h 420"/>
                <a:gd name="T14" fmla="*/ 726 w 726"/>
                <a:gd name="T15" fmla="*/ 32 h 420"/>
                <a:gd name="T16" fmla="*/ 694 w 726"/>
                <a:gd name="T17" fmla="*/ 0 h 420"/>
                <a:gd name="T18" fmla="*/ 694 w 726"/>
                <a:gd name="T19" fmla="*/ 388 h 420"/>
                <a:gd name="T20" fmla="*/ 694 w 726"/>
                <a:gd name="T21" fmla="*/ 388 h 420"/>
                <a:gd name="T22" fmla="*/ 694 w 726"/>
                <a:gd name="T23" fmla="*/ 388 h 420"/>
                <a:gd name="T24" fmla="*/ 32 w 726"/>
                <a:gd name="T25" fmla="*/ 388 h 420"/>
                <a:gd name="T26" fmla="*/ 32 w 726"/>
                <a:gd name="T27" fmla="*/ 32 h 420"/>
                <a:gd name="T28" fmla="*/ 694 w 726"/>
                <a:gd name="T29" fmla="*/ 32 h 420"/>
                <a:gd name="T30" fmla="*/ 694 w 726"/>
                <a:gd name="T31" fmla="*/ 38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420">
                  <a:moveTo>
                    <a:pt x="694" y="0"/>
                  </a:moveTo>
                  <a:cubicBezTo>
                    <a:pt x="32" y="0"/>
                    <a:pt x="32" y="0"/>
                    <a:pt x="32" y="0"/>
                  </a:cubicBezTo>
                  <a:cubicBezTo>
                    <a:pt x="15" y="0"/>
                    <a:pt x="0" y="14"/>
                    <a:pt x="0" y="32"/>
                  </a:cubicBezTo>
                  <a:cubicBezTo>
                    <a:pt x="0" y="388"/>
                    <a:pt x="0" y="388"/>
                    <a:pt x="0" y="388"/>
                  </a:cubicBezTo>
                  <a:cubicBezTo>
                    <a:pt x="0" y="405"/>
                    <a:pt x="15" y="420"/>
                    <a:pt x="32" y="420"/>
                  </a:cubicBezTo>
                  <a:cubicBezTo>
                    <a:pt x="694" y="420"/>
                    <a:pt x="694" y="420"/>
                    <a:pt x="694" y="420"/>
                  </a:cubicBezTo>
                  <a:cubicBezTo>
                    <a:pt x="711" y="420"/>
                    <a:pt x="726" y="405"/>
                    <a:pt x="726" y="388"/>
                  </a:cubicBezTo>
                  <a:cubicBezTo>
                    <a:pt x="726" y="32"/>
                    <a:pt x="726" y="32"/>
                    <a:pt x="726" y="32"/>
                  </a:cubicBezTo>
                  <a:cubicBezTo>
                    <a:pt x="726" y="14"/>
                    <a:pt x="711" y="0"/>
                    <a:pt x="694" y="0"/>
                  </a:cubicBezTo>
                  <a:close/>
                  <a:moveTo>
                    <a:pt x="694" y="388"/>
                  </a:moveTo>
                  <a:cubicBezTo>
                    <a:pt x="694" y="388"/>
                    <a:pt x="694" y="388"/>
                    <a:pt x="694" y="388"/>
                  </a:cubicBezTo>
                  <a:cubicBezTo>
                    <a:pt x="694" y="388"/>
                    <a:pt x="694" y="388"/>
                    <a:pt x="694" y="388"/>
                  </a:cubicBezTo>
                  <a:cubicBezTo>
                    <a:pt x="32" y="388"/>
                    <a:pt x="32" y="388"/>
                    <a:pt x="32" y="388"/>
                  </a:cubicBezTo>
                  <a:cubicBezTo>
                    <a:pt x="32" y="32"/>
                    <a:pt x="32" y="32"/>
                    <a:pt x="32" y="32"/>
                  </a:cubicBezTo>
                  <a:cubicBezTo>
                    <a:pt x="694" y="32"/>
                    <a:pt x="694" y="32"/>
                    <a:pt x="694" y="32"/>
                  </a:cubicBezTo>
                  <a:cubicBezTo>
                    <a:pt x="694" y="388"/>
                    <a:pt x="694" y="388"/>
                    <a:pt x="694"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sp>
          <p:nvSpPr>
            <p:cNvPr id="3678" name="Freeform 295">
              <a:extLst>
                <a:ext uri="{FF2B5EF4-FFF2-40B4-BE49-F238E27FC236}">
                  <a16:creationId xmlns:a16="http://schemas.microsoft.com/office/drawing/2014/main" id="{A4706FA7-C167-943B-0D5A-B20861DF1969}"/>
                </a:ext>
              </a:extLst>
            </p:cNvPr>
            <p:cNvSpPr>
              <a:spLocks noEditPoints="1"/>
            </p:cNvSpPr>
            <p:nvPr/>
          </p:nvSpPr>
          <p:spPr bwMode="auto">
            <a:xfrm>
              <a:off x="846995" y="3564243"/>
              <a:ext cx="445161" cy="257752"/>
            </a:xfrm>
            <a:custGeom>
              <a:avLst/>
              <a:gdLst>
                <a:gd name="T0" fmla="*/ 694 w 726"/>
                <a:gd name="T1" fmla="*/ 0 h 420"/>
                <a:gd name="T2" fmla="*/ 32 w 726"/>
                <a:gd name="T3" fmla="*/ 0 h 420"/>
                <a:gd name="T4" fmla="*/ 0 w 726"/>
                <a:gd name="T5" fmla="*/ 32 h 420"/>
                <a:gd name="T6" fmla="*/ 0 w 726"/>
                <a:gd name="T7" fmla="*/ 388 h 420"/>
                <a:gd name="T8" fmla="*/ 32 w 726"/>
                <a:gd name="T9" fmla="*/ 420 h 420"/>
                <a:gd name="T10" fmla="*/ 694 w 726"/>
                <a:gd name="T11" fmla="*/ 420 h 420"/>
                <a:gd name="T12" fmla="*/ 726 w 726"/>
                <a:gd name="T13" fmla="*/ 388 h 420"/>
                <a:gd name="T14" fmla="*/ 726 w 726"/>
                <a:gd name="T15" fmla="*/ 32 h 420"/>
                <a:gd name="T16" fmla="*/ 694 w 726"/>
                <a:gd name="T17" fmla="*/ 0 h 420"/>
                <a:gd name="T18" fmla="*/ 694 w 726"/>
                <a:gd name="T19" fmla="*/ 388 h 420"/>
                <a:gd name="T20" fmla="*/ 694 w 726"/>
                <a:gd name="T21" fmla="*/ 388 h 420"/>
                <a:gd name="T22" fmla="*/ 694 w 726"/>
                <a:gd name="T23" fmla="*/ 388 h 420"/>
                <a:gd name="T24" fmla="*/ 32 w 726"/>
                <a:gd name="T25" fmla="*/ 388 h 420"/>
                <a:gd name="T26" fmla="*/ 32 w 726"/>
                <a:gd name="T27" fmla="*/ 32 h 420"/>
                <a:gd name="T28" fmla="*/ 694 w 726"/>
                <a:gd name="T29" fmla="*/ 32 h 420"/>
                <a:gd name="T30" fmla="*/ 694 w 726"/>
                <a:gd name="T31" fmla="*/ 38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420">
                  <a:moveTo>
                    <a:pt x="694" y="0"/>
                  </a:moveTo>
                  <a:cubicBezTo>
                    <a:pt x="32" y="0"/>
                    <a:pt x="32" y="0"/>
                    <a:pt x="32" y="0"/>
                  </a:cubicBezTo>
                  <a:cubicBezTo>
                    <a:pt x="15" y="0"/>
                    <a:pt x="0" y="14"/>
                    <a:pt x="0" y="32"/>
                  </a:cubicBezTo>
                  <a:cubicBezTo>
                    <a:pt x="0" y="388"/>
                    <a:pt x="0" y="388"/>
                    <a:pt x="0" y="388"/>
                  </a:cubicBezTo>
                  <a:cubicBezTo>
                    <a:pt x="0" y="405"/>
                    <a:pt x="15" y="420"/>
                    <a:pt x="32" y="420"/>
                  </a:cubicBezTo>
                  <a:cubicBezTo>
                    <a:pt x="694" y="420"/>
                    <a:pt x="694" y="420"/>
                    <a:pt x="694" y="420"/>
                  </a:cubicBezTo>
                  <a:cubicBezTo>
                    <a:pt x="711" y="420"/>
                    <a:pt x="726" y="405"/>
                    <a:pt x="726" y="388"/>
                  </a:cubicBezTo>
                  <a:cubicBezTo>
                    <a:pt x="726" y="32"/>
                    <a:pt x="726" y="32"/>
                    <a:pt x="726" y="32"/>
                  </a:cubicBezTo>
                  <a:cubicBezTo>
                    <a:pt x="726" y="14"/>
                    <a:pt x="711" y="0"/>
                    <a:pt x="694" y="0"/>
                  </a:cubicBezTo>
                  <a:close/>
                  <a:moveTo>
                    <a:pt x="694" y="388"/>
                  </a:moveTo>
                  <a:cubicBezTo>
                    <a:pt x="694" y="388"/>
                    <a:pt x="694" y="388"/>
                    <a:pt x="694" y="388"/>
                  </a:cubicBezTo>
                  <a:cubicBezTo>
                    <a:pt x="694" y="388"/>
                    <a:pt x="694" y="388"/>
                    <a:pt x="694" y="388"/>
                  </a:cubicBezTo>
                  <a:cubicBezTo>
                    <a:pt x="32" y="388"/>
                    <a:pt x="32" y="388"/>
                    <a:pt x="32" y="388"/>
                  </a:cubicBezTo>
                  <a:cubicBezTo>
                    <a:pt x="32" y="32"/>
                    <a:pt x="32" y="32"/>
                    <a:pt x="32" y="32"/>
                  </a:cubicBezTo>
                  <a:cubicBezTo>
                    <a:pt x="694" y="32"/>
                    <a:pt x="694" y="32"/>
                    <a:pt x="694" y="32"/>
                  </a:cubicBezTo>
                  <a:cubicBezTo>
                    <a:pt x="694" y="388"/>
                    <a:pt x="694" y="388"/>
                    <a:pt x="694"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000000"/>
                </a:solidFill>
                <a:latin typeface="Arial"/>
                <a:ea typeface="+mn-ea"/>
              </a:endParaRPr>
            </a:p>
          </p:txBody>
        </p:sp>
      </p:grpSp>
      <p:sp>
        <p:nvSpPr>
          <p:cNvPr id="545" name="Rectangle 544">
            <a:extLst>
              <a:ext uri="{FF2B5EF4-FFF2-40B4-BE49-F238E27FC236}">
                <a16:creationId xmlns:a16="http://schemas.microsoft.com/office/drawing/2014/main" id="{2AB81B1D-4992-9F9C-8713-20734E39979C}"/>
              </a:ext>
            </a:extLst>
          </p:cNvPr>
          <p:cNvSpPr/>
          <p:nvPr/>
        </p:nvSpPr>
        <p:spPr>
          <a:xfrm>
            <a:off x="7986713" y="3581400"/>
            <a:ext cx="800100" cy="449263"/>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Control Fraud Waste and Abuse</a:t>
            </a:r>
          </a:p>
        </p:txBody>
      </p:sp>
      <p:sp>
        <p:nvSpPr>
          <p:cNvPr id="547" name="Rectangle 546">
            <a:extLst>
              <a:ext uri="{FF2B5EF4-FFF2-40B4-BE49-F238E27FC236}">
                <a16:creationId xmlns:a16="http://schemas.microsoft.com/office/drawing/2014/main" id="{74A456A7-0CFF-07E6-A875-059349B08C84}"/>
              </a:ext>
            </a:extLst>
          </p:cNvPr>
          <p:cNvSpPr/>
          <p:nvPr/>
        </p:nvSpPr>
        <p:spPr>
          <a:xfrm>
            <a:off x="7893050" y="2781300"/>
            <a:ext cx="903288" cy="195263"/>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Admissions</a:t>
            </a:r>
          </a:p>
        </p:txBody>
      </p:sp>
      <p:sp>
        <p:nvSpPr>
          <p:cNvPr id="548" name="Rectangle 547">
            <a:extLst>
              <a:ext uri="{FF2B5EF4-FFF2-40B4-BE49-F238E27FC236}">
                <a16:creationId xmlns:a16="http://schemas.microsoft.com/office/drawing/2014/main" id="{F4FC3CB9-5AB5-DB29-E5C3-0CE87360CC1E}"/>
              </a:ext>
            </a:extLst>
          </p:cNvPr>
          <p:cNvSpPr/>
          <p:nvPr/>
        </p:nvSpPr>
        <p:spPr>
          <a:xfrm>
            <a:off x="7856538" y="1946275"/>
            <a:ext cx="903287" cy="195263"/>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DHCP/DNS</a:t>
            </a:r>
          </a:p>
        </p:txBody>
      </p:sp>
      <p:sp>
        <p:nvSpPr>
          <p:cNvPr id="551" name="Rectangle 550">
            <a:extLst>
              <a:ext uri="{FF2B5EF4-FFF2-40B4-BE49-F238E27FC236}">
                <a16:creationId xmlns:a16="http://schemas.microsoft.com/office/drawing/2014/main" id="{B7A46BDE-DC57-6C5F-0D09-CECF27FFCC4C}"/>
              </a:ext>
            </a:extLst>
          </p:cNvPr>
          <p:cNvSpPr/>
          <p:nvPr/>
        </p:nvSpPr>
        <p:spPr>
          <a:xfrm>
            <a:off x="390525" y="1931988"/>
            <a:ext cx="747713"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Mission Operations</a:t>
            </a:r>
          </a:p>
        </p:txBody>
      </p:sp>
      <p:sp>
        <p:nvSpPr>
          <p:cNvPr id="233" name="Freeform 152">
            <a:extLst>
              <a:ext uri="{FF2B5EF4-FFF2-40B4-BE49-F238E27FC236}">
                <a16:creationId xmlns:a16="http://schemas.microsoft.com/office/drawing/2014/main" id="{7E6042DD-ABAE-3002-4A60-AAB363A2AFC4}"/>
              </a:ext>
            </a:extLst>
          </p:cNvPr>
          <p:cNvSpPr>
            <a:spLocks noEditPoints="1"/>
          </p:cNvSpPr>
          <p:nvPr/>
        </p:nvSpPr>
        <p:spPr bwMode="auto">
          <a:xfrm>
            <a:off x="628650" y="1587500"/>
            <a:ext cx="312738" cy="312738"/>
          </a:xfrm>
          <a:custGeom>
            <a:avLst/>
            <a:gdLst>
              <a:gd name="T0" fmla="*/ 993 w 3083"/>
              <a:gd name="T1" fmla="*/ 3056 h 3085"/>
              <a:gd name="T2" fmla="*/ 36 w 3083"/>
              <a:gd name="T3" fmla="*/ 2101 h 3085"/>
              <a:gd name="T4" fmla="*/ 0 w 3083"/>
              <a:gd name="T5" fmla="*/ 2016 h 3085"/>
              <a:gd name="T6" fmla="*/ 32 w 3083"/>
              <a:gd name="T7" fmla="*/ 1935 h 3085"/>
              <a:gd name="T8" fmla="*/ 165 w 3083"/>
              <a:gd name="T9" fmla="*/ 1853 h 3085"/>
              <a:gd name="T10" fmla="*/ 829 w 3083"/>
              <a:gd name="T11" fmla="*/ 1687 h 3085"/>
              <a:gd name="T12" fmla="*/ 119 w 3083"/>
              <a:gd name="T13" fmla="*/ 1407 h 3085"/>
              <a:gd name="T14" fmla="*/ 333 w 3083"/>
              <a:gd name="T15" fmla="*/ 1085 h 3085"/>
              <a:gd name="T16" fmla="*/ 1573 w 3083"/>
              <a:gd name="T17" fmla="*/ 896 h 3085"/>
              <a:gd name="T18" fmla="*/ 2039 w 3083"/>
              <a:gd name="T19" fmla="*/ 488 h 3085"/>
              <a:gd name="T20" fmla="*/ 2161 w 3083"/>
              <a:gd name="T21" fmla="*/ 485 h 3085"/>
              <a:gd name="T22" fmla="*/ 2191 w 3083"/>
              <a:gd name="T23" fmla="*/ 514 h 3085"/>
              <a:gd name="T24" fmla="*/ 2889 w 3083"/>
              <a:gd name="T25" fmla="*/ 32 h 3085"/>
              <a:gd name="T26" fmla="*/ 3051 w 3083"/>
              <a:gd name="T27" fmla="*/ 194 h 3085"/>
              <a:gd name="T28" fmla="*/ 2593 w 3083"/>
              <a:gd name="T29" fmla="*/ 916 h 3085"/>
              <a:gd name="T30" fmla="*/ 2620 w 3083"/>
              <a:gd name="T31" fmla="*/ 981 h 3085"/>
              <a:gd name="T32" fmla="*/ 2595 w 3083"/>
              <a:gd name="T33" fmla="*/ 1045 h 3085"/>
              <a:gd name="T34" fmla="*/ 2043 w 3083"/>
              <a:gd name="T35" fmla="*/ 2659 h 3085"/>
              <a:gd name="T36" fmla="*/ 1826 w 3083"/>
              <a:gd name="T37" fmla="*/ 2923 h 3085"/>
              <a:gd name="T38" fmla="*/ 1565 w 3083"/>
              <a:gd name="T39" fmla="*/ 2855 h 3085"/>
              <a:gd name="T40" fmla="*/ 1320 w 3083"/>
              <a:gd name="T41" fmla="*/ 2330 h 3085"/>
              <a:gd name="T42" fmla="*/ 1179 w 3083"/>
              <a:gd name="T43" fmla="*/ 3020 h 3085"/>
              <a:gd name="T44" fmla="*/ 1069 w 3083"/>
              <a:gd name="T45" fmla="*/ 3085 h 3085"/>
              <a:gd name="T46" fmla="*/ 1058 w 3083"/>
              <a:gd name="T47" fmla="*/ 2980 h 3085"/>
              <a:gd name="T48" fmla="*/ 1082 w 3083"/>
              <a:gd name="T49" fmla="*/ 2977 h 3085"/>
              <a:gd name="T50" fmla="*/ 1108 w 3083"/>
              <a:gd name="T51" fmla="*/ 2949 h 3085"/>
              <a:gd name="T52" fmla="*/ 1223 w 3083"/>
              <a:gd name="T53" fmla="*/ 2299 h 3085"/>
              <a:gd name="T54" fmla="*/ 1386 w 3083"/>
              <a:gd name="T55" fmla="*/ 2123 h 3085"/>
              <a:gd name="T56" fmla="*/ 1469 w 3083"/>
              <a:gd name="T57" fmla="*/ 2145 h 3085"/>
              <a:gd name="T58" fmla="*/ 1701 w 3083"/>
              <a:gd name="T59" fmla="*/ 2867 h 3085"/>
              <a:gd name="T60" fmla="*/ 1928 w 3083"/>
              <a:gd name="T61" fmla="*/ 2679 h 3085"/>
              <a:gd name="T62" fmla="*/ 2090 w 3083"/>
              <a:gd name="T63" fmla="*/ 1482 h 3085"/>
              <a:gd name="T64" fmla="*/ 2516 w 3083"/>
              <a:gd name="T65" fmla="*/ 982 h 3085"/>
              <a:gd name="T66" fmla="*/ 2468 w 3083"/>
              <a:gd name="T67" fmla="*/ 933 h 3085"/>
              <a:gd name="T68" fmla="*/ 2969 w 3083"/>
              <a:gd name="T69" fmla="*/ 137 h 3085"/>
              <a:gd name="T70" fmla="*/ 2946 w 3083"/>
              <a:gd name="T71" fmla="*/ 114 h 3085"/>
              <a:gd name="T72" fmla="*/ 2150 w 3083"/>
              <a:gd name="T73" fmla="*/ 615 h 3085"/>
              <a:gd name="T74" fmla="*/ 2100 w 3083"/>
              <a:gd name="T75" fmla="*/ 567 h 3085"/>
              <a:gd name="T76" fmla="*/ 1601 w 3083"/>
              <a:gd name="T77" fmla="*/ 993 h 3085"/>
              <a:gd name="T78" fmla="*/ 404 w 3083"/>
              <a:gd name="T79" fmla="*/ 1155 h 3085"/>
              <a:gd name="T80" fmla="*/ 216 w 3083"/>
              <a:gd name="T81" fmla="*/ 1382 h 3085"/>
              <a:gd name="T82" fmla="*/ 938 w 3083"/>
              <a:gd name="T83" fmla="*/ 1614 h 3085"/>
              <a:gd name="T84" fmla="*/ 960 w 3083"/>
              <a:gd name="T85" fmla="*/ 1697 h 3085"/>
              <a:gd name="T86" fmla="*/ 784 w 3083"/>
              <a:gd name="T87" fmla="*/ 1860 h 3085"/>
              <a:gd name="T88" fmla="*/ 134 w 3083"/>
              <a:gd name="T89" fmla="*/ 1975 h 3085"/>
              <a:gd name="T90" fmla="*/ 104 w 3083"/>
              <a:gd name="T91" fmla="*/ 2005 h 3085"/>
              <a:gd name="T92" fmla="*/ 105 w 3083"/>
              <a:gd name="T93" fmla="*/ 2027 h 3085"/>
              <a:gd name="T94" fmla="*/ 1050 w 3083"/>
              <a:gd name="T95" fmla="*/ 2974 h 3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83" h="3085">
                <a:moveTo>
                  <a:pt x="1069" y="3085"/>
                </a:moveTo>
                <a:cubicBezTo>
                  <a:pt x="1041" y="3085"/>
                  <a:pt x="1014" y="3075"/>
                  <a:pt x="993" y="3056"/>
                </a:cubicBezTo>
                <a:cubicBezTo>
                  <a:pt x="990" y="3054"/>
                  <a:pt x="988" y="3052"/>
                  <a:pt x="985" y="3050"/>
                </a:cubicBezTo>
                <a:cubicBezTo>
                  <a:pt x="36" y="2101"/>
                  <a:pt x="36" y="2101"/>
                  <a:pt x="36" y="2101"/>
                </a:cubicBezTo>
                <a:cubicBezTo>
                  <a:pt x="34" y="2098"/>
                  <a:pt x="31" y="2096"/>
                  <a:pt x="29" y="2093"/>
                </a:cubicBezTo>
                <a:cubicBezTo>
                  <a:pt x="10" y="2071"/>
                  <a:pt x="0" y="2044"/>
                  <a:pt x="0" y="2016"/>
                </a:cubicBezTo>
                <a:cubicBezTo>
                  <a:pt x="0" y="1991"/>
                  <a:pt x="8" y="1967"/>
                  <a:pt x="23" y="1947"/>
                </a:cubicBezTo>
                <a:cubicBezTo>
                  <a:pt x="25" y="1942"/>
                  <a:pt x="28" y="1938"/>
                  <a:pt x="32" y="1935"/>
                </a:cubicBezTo>
                <a:cubicBezTo>
                  <a:pt x="63" y="1904"/>
                  <a:pt x="63" y="1904"/>
                  <a:pt x="63" y="1904"/>
                </a:cubicBezTo>
                <a:cubicBezTo>
                  <a:pt x="91" y="1876"/>
                  <a:pt x="126" y="1858"/>
                  <a:pt x="165" y="1853"/>
                </a:cubicBezTo>
                <a:cubicBezTo>
                  <a:pt x="753" y="1763"/>
                  <a:pt x="753" y="1763"/>
                  <a:pt x="753" y="1763"/>
                </a:cubicBezTo>
                <a:cubicBezTo>
                  <a:pt x="829" y="1687"/>
                  <a:pt x="829" y="1687"/>
                  <a:pt x="829" y="1687"/>
                </a:cubicBezTo>
                <a:cubicBezTo>
                  <a:pt x="228" y="1518"/>
                  <a:pt x="228" y="1518"/>
                  <a:pt x="228" y="1518"/>
                </a:cubicBezTo>
                <a:cubicBezTo>
                  <a:pt x="174" y="1503"/>
                  <a:pt x="134" y="1462"/>
                  <a:pt x="119" y="1407"/>
                </a:cubicBezTo>
                <a:cubicBezTo>
                  <a:pt x="105" y="1353"/>
                  <a:pt x="120" y="1297"/>
                  <a:pt x="160" y="1257"/>
                </a:cubicBezTo>
                <a:cubicBezTo>
                  <a:pt x="333" y="1085"/>
                  <a:pt x="333" y="1085"/>
                  <a:pt x="333" y="1085"/>
                </a:cubicBezTo>
                <a:cubicBezTo>
                  <a:pt x="357" y="1060"/>
                  <a:pt x="390" y="1044"/>
                  <a:pt x="424" y="1040"/>
                </a:cubicBezTo>
                <a:cubicBezTo>
                  <a:pt x="1573" y="896"/>
                  <a:pt x="1573" y="896"/>
                  <a:pt x="1573" y="896"/>
                </a:cubicBezTo>
                <a:cubicBezTo>
                  <a:pt x="2038" y="489"/>
                  <a:pt x="2038" y="489"/>
                  <a:pt x="2038" y="489"/>
                </a:cubicBezTo>
                <a:cubicBezTo>
                  <a:pt x="2038" y="489"/>
                  <a:pt x="2039" y="488"/>
                  <a:pt x="2039" y="488"/>
                </a:cubicBezTo>
                <a:cubicBezTo>
                  <a:pt x="2056" y="472"/>
                  <a:pt x="2078" y="463"/>
                  <a:pt x="2101" y="463"/>
                </a:cubicBezTo>
                <a:cubicBezTo>
                  <a:pt x="2123" y="463"/>
                  <a:pt x="2144" y="471"/>
                  <a:pt x="2161" y="485"/>
                </a:cubicBezTo>
                <a:cubicBezTo>
                  <a:pt x="2163" y="486"/>
                  <a:pt x="2165" y="488"/>
                  <a:pt x="2167" y="490"/>
                </a:cubicBezTo>
                <a:cubicBezTo>
                  <a:pt x="2191" y="514"/>
                  <a:pt x="2191" y="514"/>
                  <a:pt x="2191" y="514"/>
                </a:cubicBezTo>
                <a:cubicBezTo>
                  <a:pt x="2889" y="32"/>
                  <a:pt x="2889" y="32"/>
                  <a:pt x="2889" y="32"/>
                </a:cubicBezTo>
                <a:cubicBezTo>
                  <a:pt x="2889" y="32"/>
                  <a:pt x="2889" y="32"/>
                  <a:pt x="2889" y="32"/>
                </a:cubicBezTo>
                <a:cubicBezTo>
                  <a:pt x="2936" y="0"/>
                  <a:pt x="2997" y="5"/>
                  <a:pt x="3038" y="46"/>
                </a:cubicBezTo>
                <a:cubicBezTo>
                  <a:pt x="3078" y="86"/>
                  <a:pt x="3083" y="147"/>
                  <a:pt x="3051" y="194"/>
                </a:cubicBezTo>
                <a:cubicBezTo>
                  <a:pt x="2569" y="892"/>
                  <a:pt x="2569" y="892"/>
                  <a:pt x="2569" y="892"/>
                </a:cubicBezTo>
                <a:cubicBezTo>
                  <a:pt x="2593" y="916"/>
                  <a:pt x="2593" y="916"/>
                  <a:pt x="2593" y="916"/>
                </a:cubicBezTo>
                <a:cubicBezTo>
                  <a:pt x="2594" y="917"/>
                  <a:pt x="2595" y="919"/>
                  <a:pt x="2597" y="920"/>
                </a:cubicBezTo>
                <a:cubicBezTo>
                  <a:pt x="2612" y="937"/>
                  <a:pt x="2620" y="959"/>
                  <a:pt x="2620" y="981"/>
                </a:cubicBezTo>
                <a:cubicBezTo>
                  <a:pt x="2620" y="1004"/>
                  <a:pt x="2612" y="1025"/>
                  <a:pt x="2597" y="1042"/>
                </a:cubicBezTo>
                <a:cubicBezTo>
                  <a:pt x="2596" y="1043"/>
                  <a:pt x="2595" y="1044"/>
                  <a:pt x="2595" y="1045"/>
                </a:cubicBezTo>
                <a:cubicBezTo>
                  <a:pt x="2187" y="1510"/>
                  <a:pt x="2187" y="1510"/>
                  <a:pt x="2187" y="1510"/>
                </a:cubicBezTo>
                <a:cubicBezTo>
                  <a:pt x="2043" y="2659"/>
                  <a:pt x="2043" y="2659"/>
                  <a:pt x="2043" y="2659"/>
                </a:cubicBezTo>
                <a:cubicBezTo>
                  <a:pt x="2039" y="2693"/>
                  <a:pt x="2023" y="2726"/>
                  <a:pt x="1998" y="2750"/>
                </a:cubicBezTo>
                <a:cubicBezTo>
                  <a:pt x="1826" y="2923"/>
                  <a:pt x="1826" y="2923"/>
                  <a:pt x="1826" y="2923"/>
                </a:cubicBezTo>
                <a:cubicBezTo>
                  <a:pt x="1786" y="2963"/>
                  <a:pt x="1730" y="2978"/>
                  <a:pt x="1676" y="2964"/>
                </a:cubicBezTo>
                <a:cubicBezTo>
                  <a:pt x="1621" y="2949"/>
                  <a:pt x="1580" y="2909"/>
                  <a:pt x="1565" y="2855"/>
                </a:cubicBezTo>
                <a:cubicBezTo>
                  <a:pt x="1396" y="2254"/>
                  <a:pt x="1396" y="2254"/>
                  <a:pt x="1396" y="2254"/>
                </a:cubicBezTo>
                <a:cubicBezTo>
                  <a:pt x="1320" y="2330"/>
                  <a:pt x="1320" y="2330"/>
                  <a:pt x="1320" y="2330"/>
                </a:cubicBezTo>
                <a:cubicBezTo>
                  <a:pt x="1230" y="2918"/>
                  <a:pt x="1230" y="2918"/>
                  <a:pt x="1230" y="2918"/>
                </a:cubicBezTo>
                <a:cubicBezTo>
                  <a:pt x="1225" y="2957"/>
                  <a:pt x="1207" y="2992"/>
                  <a:pt x="1179" y="3020"/>
                </a:cubicBezTo>
                <a:cubicBezTo>
                  <a:pt x="1161" y="3039"/>
                  <a:pt x="1161" y="3039"/>
                  <a:pt x="1161" y="3039"/>
                </a:cubicBezTo>
                <a:cubicBezTo>
                  <a:pt x="1138" y="3068"/>
                  <a:pt x="1105" y="3085"/>
                  <a:pt x="1069" y="3085"/>
                </a:cubicBezTo>
                <a:close/>
                <a:moveTo>
                  <a:pt x="1050" y="2974"/>
                </a:moveTo>
                <a:cubicBezTo>
                  <a:pt x="1053" y="2976"/>
                  <a:pt x="1055" y="2978"/>
                  <a:pt x="1058" y="2980"/>
                </a:cubicBezTo>
                <a:cubicBezTo>
                  <a:pt x="1060" y="2982"/>
                  <a:pt x="1064" y="2985"/>
                  <a:pt x="1069" y="2985"/>
                </a:cubicBezTo>
                <a:cubicBezTo>
                  <a:pt x="1075" y="2985"/>
                  <a:pt x="1079" y="2981"/>
                  <a:pt x="1082" y="2977"/>
                </a:cubicBezTo>
                <a:cubicBezTo>
                  <a:pt x="1083" y="2975"/>
                  <a:pt x="1085" y="2973"/>
                  <a:pt x="1087" y="2971"/>
                </a:cubicBezTo>
                <a:cubicBezTo>
                  <a:pt x="1108" y="2949"/>
                  <a:pt x="1108" y="2949"/>
                  <a:pt x="1108" y="2949"/>
                </a:cubicBezTo>
                <a:cubicBezTo>
                  <a:pt x="1121" y="2937"/>
                  <a:pt x="1129" y="2921"/>
                  <a:pt x="1132" y="2903"/>
                </a:cubicBezTo>
                <a:cubicBezTo>
                  <a:pt x="1223" y="2299"/>
                  <a:pt x="1223" y="2299"/>
                  <a:pt x="1223" y="2299"/>
                </a:cubicBezTo>
                <a:cubicBezTo>
                  <a:pt x="1225" y="2289"/>
                  <a:pt x="1230" y="2279"/>
                  <a:pt x="1237" y="2271"/>
                </a:cubicBezTo>
                <a:cubicBezTo>
                  <a:pt x="1386" y="2123"/>
                  <a:pt x="1386" y="2123"/>
                  <a:pt x="1386" y="2123"/>
                </a:cubicBezTo>
                <a:cubicBezTo>
                  <a:pt x="1398" y="2111"/>
                  <a:pt x="1416" y="2106"/>
                  <a:pt x="1434" y="2110"/>
                </a:cubicBezTo>
                <a:cubicBezTo>
                  <a:pt x="1451" y="2115"/>
                  <a:pt x="1464" y="2128"/>
                  <a:pt x="1469" y="2145"/>
                </a:cubicBezTo>
                <a:cubicBezTo>
                  <a:pt x="1661" y="2828"/>
                  <a:pt x="1661" y="2828"/>
                  <a:pt x="1661" y="2828"/>
                </a:cubicBezTo>
                <a:cubicBezTo>
                  <a:pt x="1669" y="2856"/>
                  <a:pt x="1691" y="2864"/>
                  <a:pt x="1701" y="2867"/>
                </a:cubicBezTo>
                <a:cubicBezTo>
                  <a:pt x="1710" y="2869"/>
                  <a:pt x="1734" y="2873"/>
                  <a:pt x="1755" y="2852"/>
                </a:cubicBezTo>
                <a:cubicBezTo>
                  <a:pt x="1928" y="2679"/>
                  <a:pt x="1928" y="2679"/>
                  <a:pt x="1928" y="2679"/>
                </a:cubicBezTo>
                <a:cubicBezTo>
                  <a:pt x="1936" y="2671"/>
                  <a:pt x="1942" y="2659"/>
                  <a:pt x="1944" y="2647"/>
                </a:cubicBezTo>
                <a:cubicBezTo>
                  <a:pt x="2090" y="1482"/>
                  <a:pt x="2090" y="1482"/>
                  <a:pt x="2090" y="1482"/>
                </a:cubicBezTo>
                <a:cubicBezTo>
                  <a:pt x="2091" y="1472"/>
                  <a:pt x="2095" y="1463"/>
                  <a:pt x="2102" y="1455"/>
                </a:cubicBezTo>
                <a:cubicBezTo>
                  <a:pt x="2516" y="982"/>
                  <a:pt x="2516" y="982"/>
                  <a:pt x="2516" y="982"/>
                </a:cubicBezTo>
                <a:cubicBezTo>
                  <a:pt x="2516" y="982"/>
                  <a:pt x="2517" y="982"/>
                  <a:pt x="2517" y="982"/>
                </a:cubicBezTo>
                <a:cubicBezTo>
                  <a:pt x="2468" y="933"/>
                  <a:pt x="2468" y="933"/>
                  <a:pt x="2468" y="933"/>
                </a:cubicBezTo>
                <a:cubicBezTo>
                  <a:pt x="2451" y="916"/>
                  <a:pt x="2449" y="889"/>
                  <a:pt x="2463" y="869"/>
                </a:cubicBezTo>
                <a:cubicBezTo>
                  <a:pt x="2969" y="137"/>
                  <a:pt x="2969" y="137"/>
                  <a:pt x="2969" y="137"/>
                </a:cubicBezTo>
                <a:cubicBezTo>
                  <a:pt x="2974" y="130"/>
                  <a:pt x="2973" y="123"/>
                  <a:pt x="2967" y="116"/>
                </a:cubicBezTo>
                <a:cubicBezTo>
                  <a:pt x="2960" y="110"/>
                  <a:pt x="2953" y="109"/>
                  <a:pt x="2946" y="114"/>
                </a:cubicBezTo>
                <a:cubicBezTo>
                  <a:pt x="2214" y="620"/>
                  <a:pt x="2214" y="620"/>
                  <a:pt x="2214" y="620"/>
                </a:cubicBezTo>
                <a:cubicBezTo>
                  <a:pt x="2194" y="634"/>
                  <a:pt x="2167" y="632"/>
                  <a:pt x="2150" y="615"/>
                </a:cubicBezTo>
                <a:cubicBezTo>
                  <a:pt x="2102" y="566"/>
                  <a:pt x="2102" y="566"/>
                  <a:pt x="2102" y="566"/>
                </a:cubicBezTo>
                <a:cubicBezTo>
                  <a:pt x="2101" y="567"/>
                  <a:pt x="2100" y="567"/>
                  <a:pt x="2100" y="567"/>
                </a:cubicBezTo>
                <a:cubicBezTo>
                  <a:pt x="1628" y="981"/>
                  <a:pt x="1628" y="981"/>
                  <a:pt x="1628" y="981"/>
                </a:cubicBezTo>
                <a:cubicBezTo>
                  <a:pt x="1620" y="988"/>
                  <a:pt x="1611" y="992"/>
                  <a:pt x="1601" y="993"/>
                </a:cubicBezTo>
                <a:cubicBezTo>
                  <a:pt x="437" y="1139"/>
                  <a:pt x="437" y="1139"/>
                  <a:pt x="437" y="1139"/>
                </a:cubicBezTo>
                <a:cubicBezTo>
                  <a:pt x="424" y="1141"/>
                  <a:pt x="413" y="1147"/>
                  <a:pt x="404" y="1155"/>
                </a:cubicBezTo>
                <a:cubicBezTo>
                  <a:pt x="231" y="1328"/>
                  <a:pt x="231" y="1328"/>
                  <a:pt x="231" y="1328"/>
                </a:cubicBezTo>
                <a:cubicBezTo>
                  <a:pt x="210" y="1349"/>
                  <a:pt x="214" y="1373"/>
                  <a:pt x="216" y="1382"/>
                </a:cubicBezTo>
                <a:cubicBezTo>
                  <a:pt x="219" y="1392"/>
                  <a:pt x="227" y="1414"/>
                  <a:pt x="255" y="1422"/>
                </a:cubicBezTo>
                <a:cubicBezTo>
                  <a:pt x="938" y="1614"/>
                  <a:pt x="938" y="1614"/>
                  <a:pt x="938" y="1614"/>
                </a:cubicBezTo>
                <a:cubicBezTo>
                  <a:pt x="955" y="1619"/>
                  <a:pt x="968" y="1632"/>
                  <a:pt x="973" y="1649"/>
                </a:cubicBezTo>
                <a:cubicBezTo>
                  <a:pt x="977" y="1667"/>
                  <a:pt x="972" y="1685"/>
                  <a:pt x="960" y="1697"/>
                </a:cubicBezTo>
                <a:cubicBezTo>
                  <a:pt x="812" y="1846"/>
                  <a:pt x="812" y="1846"/>
                  <a:pt x="812" y="1846"/>
                </a:cubicBezTo>
                <a:cubicBezTo>
                  <a:pt x="804" y="1853"/>
                  <a:pt x="795" y="1858"/>
                  <a:pt x="784" y="1860"/>
                </a:cubicBezTo>
                <a:cubicBezTo>
                  <a:pt x="180" y="1951"/>
                  <a:pt x="180" y="1951"/>
                  <a:pt x="180" y="1951"/>
                </a:cubicBezTo>
                <a:cubicBezTo>
                  <a:pt x="162" y="1954"/>
                  <a:pt x="146" y="1962"/>
                  <a:pt x="134" y="1975"/>
                </a:cubicBezTo>
                <a:cubicBezTo>
                  <a:pt x="109" y="1999"/>
                  <a:pt x="109" y="1999"/>
                  <a:pt x="109" y="1999"/>
                </a:cubicBezTo>
                <a:cubicBezTo>
                  <a:pt x="108" y="2001"/>
                  <a:pt x="106" y="2003"/>
                  <a:pt x="104" y="2005"/>
                </a:cubicBezTo>
                <a:cubicBezTo>
                  <a:pt x="101" y="2009"/>
                  <a:pt x="100" y="2012"/>
                  <a:pt x="100" y="2016"/>
                </a:cubicBezTo>
                <a:cubicBezTo>
                  <a:pt x="100" y="2021"/>
                  <a:pt x="103" y="2025"/>
                  <a:pt x="105" y="2027"/>
                </a:cubicBezTo>
                <a:cubicBezTo>
                  <a:pt x="108" y="2030"/>
                  <a:pt x="111" y="2033"/>
                  <a:pt x="113" y="2036"/>
                </a:cubicBezTo>
                <a:lnTo>
                  <a:pt x="1050" y="2974"/>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34" name="Group 5">
            <a:extLst>
              <a:ext uri="{FF2B5EF4-FFF2-40B4-BE49-F238E27FC236}">
                <a16:creationId xmlns:a16="http://schemas.microsoft.com/office/drawing/2014/main" id="{00B7A2AB-D7AF-178D-EB4E-5818E95DBC00}"/>
              </a:ext>
            </a:extLst>
          </p:cNvPr>
          <p:cNvGrpSpPr>
            <a:grpSpLocks noChangeAspect="1"/>
          </p:cNvGrpSpPr>
          <p:nvPr/>
        </p:nvGrpSpPr>
        <p:grpSpPr bwMode="auto">
          <a:xfrm>
            <a:off x="1454729" y="1615130"/>
            <a:ext cx="310631" cy="290084"/>
            <a:chOff x="1527" y="2"/>
            <a:chExt cx="4626" cy="4320"/>
          </a:xfrm>
          <a:solidFill>
            <a:srgbClr val="000000"/>
          </a:solidFill>
        </p:grpSpPr>
        <p:sp>
          <p:nvSpPr>
            <p:cNvPr id="36" name="Freeform 6">
              <a:extLst>
                <a:ext uri="{FF2B5EF4-FFF2-40B4-BE49-F238E27FC236}">
                  <a16:creationId xmlns:a16="http://schemas.microsoft.com/office/drawing/2014/main" id="{A8F2C21C-D09F-8B22-10EF-C0F2FFE7455D}"/>
                </a:ext>
              </a:extLst>
            </p:cNvPr>
            <p:cNvSpPr>
              <a:spLocks noEditPoints="1"/>
            </p:cNvSpPr>
            <p:nvPr/>
          </p:nvSpPr>
          <p:spPr bwMode="auto">
            <a:xfrm>
              <a:off x="1527" y="2"/>
              <a:ext cx="4626" cy="4320"/>
            </a:xfrm>
            <a:custGeom>
              <a:avLst/>
              <a:gdLst>
                <a:gd name="T0" fmla="*/ 2606 w 2816"/>
                <a:gd name="T1" fmla="*/ 574 h 2628"/>
                <a:gd name="T2" fmla="*/ 2219 w 2816"/>
                <a:gd name="T3" fmla="*/ 574 h 2628"/>
                <a:gd name="T4" fmla="*/ 2219 w 2816"/>
                <a:gd name="T5" fmla="*/ 130 h 2628"/>
                <a:gd name="T6" fmla="*/ 2089 w 2816"/>
                <a:gd name="T7" fmla="*/ 0 h 2628"/>
                <a:gd name="T8" fmla="*/ 727 w 2816"/>
                <a:gd name="T9" fmla="*/ 0 h 2628"/>
                <a:gd name="T10" fmla="*/ 597 w 2816"/>
                <a:gd name="T11" fmla="*/ 130 h 2628"/>
                <a:gd name="T12" fmla="*/ 597 w 2816"/>
                <a:gd name="T13" fmla="*/ 574 h 2628"/>
                <a:gd name="T14" fmla="*/ 210 w 2816"/>
                <a:gd name="T15" fmla="*/ 574 h 2628"/>
                <a:gd name="T16" fmla="*/ 0 w 2816"/>
                <a:gd name="T17" fmla="*/ 784 h 2628"/>
                <a:gd name="T18" fmla="*/ 0 w 2816"/>
                <a:gd name="T19" fmla="*/ 1798 h 2628"/>
                <a:gd name="T20" fmla="*/ 210 w 2816"/>
                <a:gd name="T21" fmla="*/ 2008 h 2628"/>
                <a:gd name="T22" fmla="*/ 597 w 2816"/>
                <a:gd name="T23" fmla="*/ 2008 h 2628"/>
                <a:gd name="T24" fmla="*/ 597 w 2816"/>
                <a:gd name="T25" fmla="*/ 2578 h 2628"/>
                <a:gd name="T26" fmla="*/ 647 w 2816"/>
                <a:gd name="T27" fmla="*/ 2628 h 2628"/>
                <a:gd name="T28" fmla="*/ 2169 w 2816"/>
                <a:gd name="T29" fmla="*/ 2628 h 2628"/>
                <a:gd name="T30" fmla="*/ 2219 w 2816"/>
                <a:gd name="T31" fmla="*/ 2578 h 2628"/>
                <a:gd name="T32" fmla="*/ 2219 w 2816"/>
                <a:gd name="T33" fmla="*/ 2008 h 2628"/>
                <a:gd name="T34" fmla="*/ 2606 w 2816"/>
                <a:gd name="T35" fmla="*/ 2008 h 2628"/>
                <a:gd name="T36" fmla="*/ 2816 w 2816"/>
                <a:gd name="T37" fmla="*/ 1798 h 2628"/>
                <a:gd name="T38" fmla="*/ 2816 w 2816"/>
                <a:gd name="T39" fmla="*/ 784 h 2628"/>
                <a:gd name="T40" fmla="*/ 2606 w 2816"/>
                <a:gd name="T41" fmla="*/ 574 h 2628"/>
                <a:gd name="T42" fmla="*/ 697 w 2816"/>
                <a:gd name="T43" fmla="*/ 130 h 2628"/>
                <a:gd name="T44" fmla="*/ 727 w 2816"/>
                <a:gd name="T45" fmla="*/ 100 h 2628"/>
                <a:gd name="T46" fmla="*/ 2089 w 2816"/>
                <a:gd name="T47" fmla="*/ 100 h 2628"/>
                <a:gd name="T48" fmla="*/ 2119 w 2816"/>
                <a:gd name="T49" fmla="*/ 130 h 2628"/>
                <a:gd name="T50" fmla="*/ 2119 w 2816"/>
                <a:gd name="T51" fmla="*/ 574 h 2628"/>
                <a:gd name="T52" fmla="*/ 697 w 2816"/>
                <a:gd name="T53" fmla="*/ 574 h 2628"/>
                <a:gd name="T54" fmla="*/ 697 w 2816"/>
                <a:gd name="T55" fmla="*/ 130 h 2628"/>
                <a:gd name="T56" fmla="*/ 2119 w 2816"/>
                <a:gd name="T57" fmla="*/ 2528 h 2628"/>
                <a:gd name="T58" fmla="*/ 697 w 2816"/>
                <a:gd name="T59" fmla="*/ 2528 h 2628"/>
                <a:gd name="T60" fmla="*/ 697 w 2816"/>
                <a:gd name="T61" fmla="*/ 1585 h 2628"/>
                <a:gd name="T62" fmla="*/ 2119 w 2816"/>
                <a:gd name="T63" fmla="*/ 1585 h 2628"/>
                <a:gd name="T64" fmla="*/ 2119 w 2816"/>
                <a:gd name="T65" fmla="*/ 2528 h 2628"/>
                <a:gd name="T66" fmla="*/ 2716 w 2816"/>
                <a:gd name="T67" fmla="*/ 1798 h 2628"/>
                <a:gd name="T68" fmla="*/ 2606 w 2816"/>
                <a:gd name="T69" fmla="*/ 1908 h 2628"/>
                <a:gd name="T70" fmla="*/ 2219 w 2816"/>
                <a:gd name="T71" fmla="*/ 1908 h 2628"/>
                <a:gd name="T72" fmla="*/ 2219 w 2816"/>
                <a:gd name="T73" fmla="*/ 1535 h 2628"/>
                <a:gd name="T74" fmla="*/ 2169 w 2816"/>
                <a:gd name="T75" fmla="*/ 1485 h 2628"/>
                <a:gd name="T76" fmla="*/ 647 w 2816"/>
                <a:gd name="T77" fmla="*/ 1485 h 2628"/>
                <a:gd name="T78" fmla="*/ 597 w 2816"/>
                <a:gd name="T79" fmla="*/ 1535 h 2628"/>
                <a:gd name="T80" fmla="*/ 597 w 2816"/>
                <a:gd name="T81" fmla="*/ 1908 h 2628"/>
                <a:gd name="T82" fmla="*/ 210 w 2816"/>
                <a:gd name="T83" fmla="*/ 1908 h 2628"/>
                <a:gd name="T84" fmla="*/ 100 w 2816"/>
                <a:gd name="T85" fmla="*/ 1798 h 2628"/>
                <a:gd name="T86" fmla="*/ 100 w 2816"/>
                <a:gd name="T87" fmla="*/ 784 h 2628"/>
                <a:gd name="T88" fmla="*/ 210 w 2816"/>
                <a:gd name="T89" fmla="*/ 674 h 2628"/>
                <a:gd name="T90" fmla="*/ 2606 w 2816"/>
                <a:gd name="T91" fmla="*/ 674 h 2628"/>
                <a:gd name="T92" fmla="*/ 2716 w 2816"/>
                <a:gd name="T93" fmla="*/ 784 h 2628"/>
                <a:gd name="T94" fmla="*/ 2716 w 2816"/>
                <a:gd name="T95" fmla="*/ 1798 h 2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6" h="2628">
                  <a:moveTo>
                    <a:pt x="2606" y="574"/>
                  </a:moveTo>
                  <a:cubicBezTo>
                    <a:pt x="2219" y="574"/>
                    <a:pt x="2219" y="574"/>
                    <a:pt x="2219" y="574"/>
                  </a:cubicBezTo>
                  <a:cubicBezTo>
                    <a:pt x="2219" y="130"/>
                    <a:pt x="2219" y="130"/>
                    <a:pt x="2219" y="130"/>
                  </a:cubicBezTo>
                  <a:cubicBezTo>
                    <a:pt x="2219" y="58"/>
                    <a:pt x="2160" y="0"/>
                    <a:pt x="2089" y="0"/>
                  </a:cubicBezTo>
                  <a:cubicBezTo>
                    <a:pt x="727" y="0"/>
                    <a:pt x="727" y="0"/>
                    <a:pt x="727" y="0"/>
                  </a:cubicBezTo>
                  <a:cubicBezTo>
                    <a:pt x="656" y="0"/>
                    <a:pt x="597" y="58"/>
                    <a:pt x="597" y="130"/>
                  </a:cubicBezTo>
                  <a:cubicBezTo>
                    <a:pt x="597" y="574"/>
                    <a:pt x="597" y="574"/>
                    <a:pt x="597" y="574"/>
                  </a:cubicBezTo>
                  <a:cubicBezTo>
                    <a:pt x="210" y="574"/>
                    <a:pt x="210" y="574"/>
                    <a:pt x="210" y="574"/>
                  </a:cubicBezTo>
                  <a:cubicBezTo>
                    <a:pt x="95" y="574"/>
                    <a:pt x="0" y="668"/>
                    <a:pt x="0" y="784"/>
                  </a:cubicBezTo>
                  <a:cubicBezTo>
                    <a:pt x="0" y="1798"/>
                    <a:pt x="0" y="1798"/>
                    <a:pt x="0" y="1798"/>
                  </a:cubicBezTo>
                  <a:cubicBezTo>
                    <a:pt x="0" y="1914"/>
                    <a:pt x="95" y="2008"/>
                    <a:pt x="210" y="2008"/>
                  </a:cubicBezTo>
                  <a:cubicBezTo>
                    <a:pt x="597" y="2008"/>
                    <a:pt x="597" y="2008"/>
                    <a:pt x="597" y="2008"/>
                  </a:cubicBezTo>
                  <a:cubicBezTo>
                    <a:pt x="597" y="2578"/>
                    <a:pt x="597" y="2578"/>
                    <a:pt x="597" y="2578"/>
                  </a:cubicBezTo>
                  <a:cubicBezTo>
                    <a:pt x="597" y="2605"/>
                    <a:pt x="620" y="2628"/>
                    <a:pt x="647" y="2628"/>
                  </a:cubicBezTo>
                  <a:cubicBezTo>
                    <a:pt x="2169" y="2628"/>
                    <a:pt x="2169" y="2628"/>
                    <a:pt x="2169" y="2628"/>
                  </a:cubicBezTo>
                  <a:cubicBezTo>
                    <a:pt x="2196" y="2628"/>
                    <a:pt x="2219" y="2605"/>
                    <a:pt x="2219" y="2578"/>
                  </a:cubicBezTo>
                  <a:cubicBezTo>
                    <a:pt x="2219" y="2008"/>
                    <a:pt x="2219" y="2008"/>
                    <a:pt x="2219" y="2008"/>
                  </a:cubicBezTo>
                  <a:cubicBezTo>
                    <a:pt x="2606" y="2008"/>
                    <a:pt x="2606" y="2008"/>
                    <a:pt x="2606" y="2008"/>
                  </a:cubicBezTo>
                  <a:cubicBezTo>
                    <a:pt x="2721" y="2008"/>
                    <a:pt x="2816" y="1914"/>
                    <a:pt x="2816" y="1798"/>
                  </a:cubicBezTo>
                  <a:cubicBezTo>
                    <a:pt x="2816" y="784"/>
                    <a:pt x="2816" y="784"/>
                    <a:pt x="2816" y="784"/>
                  </a:cubicBezTo>
                  <a:cubicBezTo>
                    <a:pt x="2816" y="668"/>
                    <a:pt x="2721" y="574"/>
                    <a:pt x="2606" y="574"/>
                  </a:cubicBezTo>
                  <a:close/>
                  <a:moveTo>
                    <a:pt x="697" y="130"/>
                  </a:moveTo>
                  <a:cubicBezTo>
                    <a:pt x="697" y="114"/>
                    <a:pt x="711" y="100"/>
                    <a:pt x="727" y="100"/>
                  </a:cubicBezTo>
                  <a:cubicBezTo>
                    <a:pt x="2089" y="100"/>
                    <a:pt x="2089" y="100"/>
                    <a:pt x="2089" y="100"/>
                  </a:cubicBezTo>
                  <a:cubicBezTo>
                    <a:pt x="2105" y="100"/>
                    <a:pt x="2119" y="114"/>
                    <a:pt x="2119" y="130"/>
                  </a:cubicBezTo>
                  <a:cubicBezTo>
                    <a:pt x="2119" y="574"/>
                    <a:pt x="2119" y="574"/>
                    <a:pt x="2119" y="574"/>
                  </a:cubicBezTo>
                  <a:cubicBezTo>
                    <a:pt x="697" y="574"/>
                    <a:pt x="697" y="574"/>
                    <a:pt x="697" y="574"/>
                  </a:cubicBezTo>
                  <a:lnTo>
                    <a:pt x="697" y="130"/>
                  </a:lnTo>
                  <a:close/>
                  <a:moveTo>
                    <a:pt x="2119" y="2528"/>
                  </a:moveTo>
                  <a:cubicBezTo>
                    <a:pt x="697" y="2528"/>
                    <a:pt x="697" y="2528"/>
                    <a:pt x="697" y="2528"/>
                  </a:cubicBezTo>
                  <a:cubicBezTo>
                    <a:pt x="697" y="1585"/>
                    <a:pt x="697" y="1585"/>
                    <a:pt x="697" y="1585"/>
                  </a:cubicBezTo>
                  <a:cubicBezTo>
                    <a:pt x="2119" y="1585"/>
                    <a:pt x="2119" y="1585"/>
                    <a:pt x="2119" y="1585"/>
                  </a:cubicBezTo>
                  <a:lnTo>
                    <a:pt x="2119" y="2528"/>
                  </a:lnTo>
                  <a:close/>
                  <a:moveTo>
                    <a:pt x="2716" y="1798"/>
                  </a:moveTo>
                  <a:cubicBezTo>
                    <a:pt x="2716" y="1859"/>
                    <a:pt x="2666" y="1908"/>
                    <a:pt x="2606" y="1908"/>
                  </a:cubicBezTo>
                  <a:cubicBezTo>
                    <a:pt x="2219" y="1908"/>
                    <a:pt x="2219" y="1908"/>
                    <a:pt x="2219" y="1908"/>
                  </a:cubicBezTo>
                  <a:cubicBezTo>
                    <a:pt x="2219" y="1535"/>
                    <a:pt x="2219" y="1535"/>
                    <a:pt x="2219" y="1535"/>
                  </a:cubicBezTo>
                  <a:cubicBezTo>
                    <a:pt x="2219" y="1507"/>
                    <a:pt x="2196" y="1485"/>
                    <a:pt x="2169" y="1485"/>
                  </a:cubicBezTo>
                  <a:cubicBezTo>
                    <a:pt x="647" y="1485"/>
                    <a:pt x="647" y="1485"/>
                    <a:pt x="647" y="1485"/>
                  </a:cubicBezTo>
                  <a:cubicBezTo>
                    <a:pt x="620" y="1485"/>
                    <a:pt x="597" y="1507"/>
                    <a:pt x="597" y="1535"/>
                  </a:cubicBezTo>
                  <a:cubicBezTo>
                    <a:pt x="597" y="1908"/>
                    <a:pt x="597" y="1908"/>
                    <a:pt x="597" y="1908"/>
                  </a:cubicBezTo>
                  <a:cubicBezTo>
                    <a:pt x="210" y="1908"/>
                    <a:pt x="210" y="1908"/>
                    <a:pt x="210" y="1908"/>
                  </a:cubicBezTo>
                  <a:cubicBezTo>
                    <a:pt x="150" y="1908"/>
                    <a:pt x="100" y="1859"/>
                    <a:pt x="100" y="1798"/>
                  </a:cubicBezTo>
                  <a:cubicBezTo>
                    <a:pt x="100" y="784"/>
                    <a:pt x="100" y="784"/>
                    <a:pt x="100" y="784"/>
                  </a:cubicBezTo>
                  <a:cubicBezTo>
                    <a:pt x="100" y="723"/>
                    <a:pt x="150" y="674"/>
                    <a:pt x="210" y="674"/>
                  </a:cubicBezTo>
                  <a:cubicBezTo>
                    <a:pt x="2606" y="674"/>
                    <a:pt x="2606" y="674"/>
                    <a:pt x="2606" y="674"/>
                  </a:cubicBezTo>
                  <a:cubicBezTo>
                    <a:pt x="2666" y="674"/>
                    <a:pt x="2716" y="723"/>
                    <a:pt x="2716" y="784"/>
                  </a:cubicBezTo>
                  <a:lnTo>
                    <a:pt x="2716" y="179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7" name="Freeform 7">
              <a:extLst>
                <a:ext uri="{FF2B5EF4-FFF2-40B4-BE49-F238E27FC236}">
                  <a16:creationId xmlns:a16="http://schemas.microsoft.com/office/drawing/2014/main" id="{A48E76FE-3181-F5E4-002A-EC5AFA377258}"/>
                </a:ext>
              </a:extLst>
            </p:cNvPr>
            <p:cNvSpPr>
              <a:spLocks noEditPoints="1"/>
            </p:cNvSpPr>
            <p:nvPr/>
          </p:nvSpPr>
          <p:spPr bwMode="auto">
            <a:xfrm>
              <a:off x="5253" y="1274"/>
              <a:ext cx="558" cy="559"/>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4"/>
                    <a:pt x="76" y="340"/>
                    <a:pt x="170" y="340"/>
                  </a:cubicBezTo>
                  <a:cubicBezTo>
                    <a:pt x="264" y="340"/>
                    <a:pt x="340" y="264"/>
                    <a:pt x="340" y="170"/>
                  </a:cubicBezTo>
                  <a:cubicBezTo>
                    <a:pt x="340" y="76"/>
                    <a:pt x="264" y="0"/>
                    <a:pt x="170" y="0"/>
                  </a:cubicBezTo>
                  <a:close/>
                  <a:moveTo>
                    <a:pt x="170" y="240"/>
                  </a:moveTo>
                  <a:cubicBezTo>
                    <a:pt x="131" y="240"/>
                    <a:pt x="100" y="208"/>
                    <a:pt x="100" y="170"/>
                  </a:cubicBezTo>
                  <a:cubicBezTo>
                    <a:pt x="100" y="131"/>
                    <a:pt x="131" y="100"/>
                    <a:pt x="170" y="100"/>
                  </a:cubicBezTo>
                  <a:cubicBezTo>
                    <a:pt x="208" y="100"/>
                    <a:pt x="240" y="131"/>
                    <a:pt x="240" y="170"/>
                  </a:cubicBezTo>
                  <a:cubicBezTo>
                    <a:pt x="240" y="208"/>
                    <a:pt x="208"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8" name="Freeform 8">
              <a:extLst>
                <a:ext uri="{FF2B5EF4-FFF2-40B4-BE49-F238E27FC236}">
                  <a16:creationId xmlns:a16="http://schemas.microsoft.com/office/drawing/2014/main" id="{C055E6A3-C8B0-B47A-9CB9-FDC28BF4876D}"/>
                </a:ext>
              </a:extLst>
            </p:cNvPr>
            <p:cNvSpPr>
              <a:spLocks/>
            </p:cNvSpPr>
            <p:nvPr/>
          </p:nvSpPr>
          <p:spPr bwMode="auto">
            <a:xfrm>
              <a:off x="2943" y="3079"/>
              <a:ext cx="1794" cy="164"/>
            </a:xfrm>
            <a:custGeom>
              <a:avLst/>
              <a:gdLst>
                <a:gd name="T0" fmla="*/ 1042 w 1092"/>
                <a:gd name="T1" fmla="*/ 0 h 100"/>
                <a:gd name="T2" fmla="*/ 50 w 1092"/>
                <a:gd name="T3" fmla="*/ 0 h 100"/>
                <a:gd name="T4" fmla="*/ 0 w 1092"/>
                <a:gd name="T5" fmla="*/ 50 h 100"/>
                <a:gd name="T6" fmla="*/ 50 w 1092"/>
                <a:gd name="T7" fmla="*/ 100 h 100"/>
                <a:gd name="T8" fmla="*/ 1042 w 1092"/>
                <a:gd name="T9" fmla="*/ 100 h 100"/>
                <a:gd name="T10" fmla="*/ 1092 w 1092"/>
                <a:gd name="T11" fmla="*/ 50 h 100"/>
                <a:gd name="T12" fmla="*/ 1042 w 109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092" h="100">
                  <a:moveTo>
                    <a:pt x="1042" y="0"/>
                  </a:moveTo>
                  <a:cubicBezTo>
                    <a:pt x="50" y="0"/>
                    <a:pt x="50" y="0"/>
                    <a:pt x="50" y="0"/>
                  </a:cubicBezTo>
                  <a:cubicBezTo>
                    <a:pt x="22" y="0"/>
                    <a:pt x="0" y="22"/>
                    <a:pt x="0" y="50"/>
                  </a:cubicBezTo>
                  <a:cubicBezTo>
                    <a:pt x="0" y="78"/>
                    <a:pt x="22" y="100"/>
                    <a:pt x="50" y="100"/>
                  </a:cubicBezTo>
                  <a:cubicBezTo>
                    <a:pt x="1042" y="100"/>
                    <a:pt x="1042" y="100"/>
                    <a:pt x="1042" y="100"/>
                  </a:cubicBezTo>
                  <a:cubicBezTo>
                    <a:pt x="1070" y="100"/>
                    <a:pt x="1092" y="78"/>
                    <a:pt x="1092" y="50"/>
                  </a:cubicBezTo>
                  <a:cubicBezTo>
                    <a:pt x="1092" y="22"/>
                    <a:pt x="1070" y="0"/>
                    <a:pt x="104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9" name="Freeform 9">
              <a:extLst>
                <a:ext uri="{FF2B5EF4-FFF2-40B4-BE49-F238E27FC236}">
                  <a16:creationId xmlns:a16="http://schemas.microsoft.com/office/drawing/2014/main" id="{9E2F334D-31AA-FFA4-A6F0-14C2892C9C82}"/>
                </a:ext>
              </a:extLst>
            </p:cNvPr>
            <p:cNvSpPr>
              <a:spLocks/>
            </p:cNvSpPr>
            <p:nvPr/>
          </p:nvSpPr>
          <p:spPr bwMode="auto">
            <a:xfrm>
              <a:off x="2943" y="3521"/>
              <a:ext cx="1124" cy="164"/>
            </a:xfrm>
            <a:custGeom>
              <a:avLst/>
              <a:gdLst>
                <a:gd name="T0" fmla="*/ 634 w 684"/>
                <a:gd name="T1" fmla="*/ 0 h 100"/>
                <a:gd name="T2" fmla="*/ 50 w 684"/>
                <a:gd name="T3" fmla="*/ 0 h 100"/>
                <a:gd name="T4" fmla="*/ 0 w 684"/>
                <a:gd name="T5" fmla="*/ 50 h 100"/>
                <a:gd name="T6" fmla="*/ 50 w 684"/>
                <a:gd name="T7" fmla="*/ 100 h 100"/>
                <a:gd name="T8" fmla="*/ 634 w 684"/>
                <a:gd name="T9" fmla="*/ 100 h 100"/>
                <a:gd name="T10" fmla="*/ 684 w 684"/>
                <a:gd name="T11" fmla="*/ 50 h 100"/>
                <a:gd name="T12" fmla="*/ 634 w 68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84" h="100">
                  <a:moveTo>
                    <a:pt x="634" y="0"/>
                  </a:moveTo>
                  <a:cubicBezTo>
                    <a:pt x="50" y="0"/>
                    <a:pt x="50" y="0"/>
                    <a:pt x="50" y="0"/>
                  </a:cubicBezTo>
                  <a:cubicBezTo>
                    <a:pt x="22" y="0"/>
                    <a:pt x="0" y="22"/>
                    <a:pt x="0" y="50"/>
                  </a:cubicBezTo>
                  <a:cubicBezTo>
                    <a:pt x="0" y="77"/>
                    <a:pt x="22" y="100"/>
                    <a:pt x="50" y="100"/>
                  </a:cubicBezTo>
                  <a:cubicBezTo>
                    <a:pt x="634" y="100"/>
                    <a:pt x="634" y="100"/>
                    <a:pt x="634" y="100"/>
                  </a:cubicBezTo>
                  <a:cubicBezTo>
                    <a:pt x="662" y="100"/>
                    <a:pt x="684" y="77"/>
                    <a:pt x="684" y="50"/>
                  </a:cubicBezTo>
                  <a:cubicBezTo>
                    <a:pt x="684" y="22"/>
                    <a:pt x="662" y="0"/>
                    <a:pt x="63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41" name="Group 12">
            <a:extLst>
              <a:ext uri="{FF2B5EF4-FFF2-40B4-BE49-F238E27FC236}">
                <a16:creationId xmlns:a16="http://schemas.microsoft.com/office/drawing/2014/main" id="{771FFD22-3297-7636-71EC-E525753716DA}"/>
              </a:ext>
            </a:extLst>
          </p:cNvPr>
          <p:cNvGrpSpPr>
            <a:grpSpLocks noChangeAspect="1"/>
          </p:cNvGrpSpPr>
          <p:nvPr/>
        </p:nvGrpSpPr>
        <p:grpSpPr bwMode="auto">
          <a:xfrm>
            <a:off x="2299331" y="1581100"/>
            <a:ext cx="306683" cy="358142"/>
            <a:chOff x="1990" y="-1"/>
            <a:chExt cx="3701" cy="4322"/>
          </a:xfrm>
          <a:solidFill>
            <a:srgbClr val="000000"/>
          </a:solidFill>
        </p:grpSpPr>
        <p:sp>
          <p:nvSpPr>
            <p:cNvPr id="43" name="Freeform 13">
              <a:extLst>
                <a:ext uri="{FF2B5EF4-FFF2-40B4-BE49-F238E27FC236}">
                  <a16:creationId xmlns:a16="http://schemas.microsoft.com/office/drawing/2014/main" id="{CAB658DB-6584-06D8-420E-A84F3863C9F5}"/>
                </a:ext>
              </a:extLst>
            </p:cNvPr>
            <p:cNvSpPr>
              <a:spLocks noEditPoints="1"/>
            </p:cNvSpPr>
            <p:nvPr/>
          </p:nvSpPr>
          <p:spPr bwMode="auto">
            <a:xfrm>
              <a:off x="1990" y="2431"/>
              <a:ext cx="3701" cy="1890"/>
            </a:xfrm>
            <a:custGeom>
              <a:avLst/>
              <a:gdLst>
                <a:gd name="T0" fmla="*/ 2567 w 2591"/>
                <a:gd name="T1" fmla="*/ 840 h 1323"/>
                <a:gd name="T2" fmla="*/ 1866 w 2591"/>
                <a:gd name="T3" fmla="*/ 4 h 1323"/>
                <a:gd name="T4" fmla="*/ 1826 w 2591"/>
                <a:gd name="T5" fmla="*/ 8 h 1323"/>
                <a:gd name="T6" fmla="*/ 1295 w 2591"/>
                <a:gd name="T7" fmla="*/ 220 h 1323"/>
                <a:gd name="T8" fmla="*/ 764 w 2591"/>
                <a:gd name="T9" fmla="*/ 8 h 1323"/>
                <a:gd name="T10" fmla="*/ 724 w 2591"/>
                <a:gd name="T11" fmla="*/ 4 h 1323"/>
                <a:gd name="T12" fmla="*/ 23 w 2591"/>
                <a:gd name="T13" fmla="*/ 843 h 1323"/>
                <a:gd name="T14" fmla="*/ 262 w 2591"/>
                <a:gd name="T15" fmla="*/ 1204 h 1323"/>
                <a:gd name="T16" fmla="*/ 1247 w 2591"/>
                <a:gd name="T17" fmla="*/ 1323 h 1323"/>
                <a:gd name="T18" fmla="*/ 2318 w 2591"/>
                <a:gd name="T19" fmla="*/ 1203 h 1323"/>
                <a:gd name="T20" fmla="*/ 2567 w 2591"/>
                <a:gd name="T21" fmla="*/ 840 h 1323"/>
                <a:gd name="T22" fmla="*/ 2296 w 2591"/>
                <a:gd name="T23" fmla="*/ 1105 h 1323"/>
                <a:gd name="T24" fmla="*/ 1247 w 2591"/>
                <a:gd name="T25" fmla="*/ 1223 h 1323"/>
                <a:gd name="T26" fmla="*/ 287 w 2591"/>
                <a:gd name="T27" fmla="*/ 1107 h 1323"/>
                <a:gd name="T28" fmla="*/ 122 w 2591"/>
                <a:gd name="T29" fmla="*/ 857 h 1323"/>
                <a:gd name="T30" fmla="*/ 736 w 2591"/>
                <a:gd name="T31" fmla="*/ 106 h 1323"/>
                <a:gd name="T32" fmla="*/ 1295 w 2591"/>
                <a:gd name="T33" fmla="*/ 320 h 1323"/>
                <a:gd name="T34" fmla="*/ 1855 w 2591"/>
                <a:gd name="T35" fmla="*/ 106 h 1323"/>
                <a:gd name="T36" fmla="*/ 2468 w 2591"/>
                <a:gd name="T37" fmla="*/ 854 h 1323"/>
                <a:gd name="T38" fmla="*/ 2296 w 2591"/>
                <a:gd name="T39" fmla="*/ 1105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23">
                  <a:moveTo>
                    <a:pt x="2567" y="840"/>
                  </a:moveTo>
                  <a:cubicBezTo>
                    <a:pt x="2534" y="606"/>
                    <a:pt x="2399" y="185"/>
                    <a:pt x="1866" y="4"/>
                  </a:cubicBezTo>
                  <a:cubicBezTo>
                    <a:pt x="1853" y="0"/>
                    <a:pt x="1838" y="1"/>
                    <a:pt x="1826" y="8"/>
                  </a:cubicBezTo>
                  <a:cubicBezTo>
                    <a:pt x="1719" y="67"/>
                    <a:pt x="1416" y="220"/>
                    <a:pt x="1295" y="220"/>
                  </a:cubicBezTo>
                  <a:cubicBezTo>
                    <a:pt x="1174" y="220"/>
                    <a:pt x="871" y="67"/>
                    <a:pt x="764" y="8"/>
                  </a:cubicBezTo>
                  <a:cubicBezTo>
                    <a:pt x="752" y="1"/>
                    <a:pt x="737" y="0"/>
                    <a:pt x="724" y="4"/>
                  </a:cubicBezTo>
                  <a:cubicBezTo>
                    <a:pt x="190" y="186"/>
                    <a:pt x="55" y="608"/>
                    <a:pt x="23" y="843"/>
                  </a:cubicBezTo>
                  <a:cubicBezTo>
                    <a:pt x="0" y="1008"/>
                    <a:pt x="103" y="1163"/>
                    <a:pt x="262" y="1204"/>
                  </a:cubicBezTo>
                  <a:cubicBezTo>
                    <a:pt x="566" y="1283"/>
                    <a:pt x="898" y="1323"/>
                    <a:pt x="1247" y="1323"/>
                  </a:cubicBezTo>
                  <a:cubicBezTo>
                    <a:pt x="1725" y="1323"/>
                    <a:pt x="2123" y="1248"/>
                    <a:pt x="2318" y="1203"/>
                  </a:cubicBezTo>
                  <a:cubicBezTo>
                    <a:pt x="2484" y="1165"/>
                    <a:pt x="2591" y="1009"/>
                    <a:pt x="2567" y="840"/>
                  </a:cubicBezTo>
                  <a:close/>
                  <a:moveTo>
                    <a:pt x="2296" y="1105"/>
                  </a:moveTo>
                  <a:cubicBezTo>
                    <a:pt x="2105" y="1149"/>
                    <a:pt x="1715" y="1223"/>
                    <a:pt x="1247" y="1223"/>
                  </a:cubicBezTo>
                  <a:cubicBezTo>
                    <a:pt x="906" y="1223"/>
                    <a:pt x="583" y="1184"/>
                    <a:pt x="287" y="1107"/>
                  </a:cubicBezTo>
                  <a:cubicBezTo>
                    <a:pt x="177" y="1079"/>
                    <a:pt x="106" y="971"/>
                    <a:pt x="122" y="857"/>
                  </a:cubicBezTo>
                  <a:cubicBezTo>
                    <a:pt x="151" y="647"/>
                    <a:pt x="269" y="274"/>
                    <a:pt x="736" y="106"/>
                  </a:cubicBezTo>
                  <a:cubicBezTo>
                    <a:pt x="825" y="154"/>
                    <a:pt x="1143" y="320"/>
                    <a:pt x="1295" y="320"/>
                  </a:cubicBezTo>
                  <a:cubicBezTo>
                    <a:pt x="1448" y="320"/>
                    <a:pt x="1766" y="154"/>
                    <a:pt x="1855" y="106"/>
                  </a:cubicBezTo>
                  <a:cubicBezTo>
                    <a:pt x="2320" y="274"/>
                    <a:pt x="2439" y="645"/>
                    <a:pt x="2468" y="854"/>
                  </a:cubicBezTo>
                  <a:cubicBezTo>
                    <a:pt x="2485" y="971"/>
                    <a:pt x="2411" y="1079"/>
                    <a:pt x="2296" y="110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4" name="Freeform 14">
              <a:extLst>
                <a:ext uri="{FF2B5EF4-FFF2-40B4-BE49-F238E27FC236}">
                  <a16:creationId xmlns:a16="http://schemas.microsoft.com/office/drawing/2014/main" id="{0E9FD52D-AD0F-7108-1091-04D8638F48B9}"/>
                </a:ext>
              </a:extLst>
            </p:cNvPr>
            <p:cNvSpPr>
              <a:spLocks noEditPoints="1"/>
            </p:cNvSpPr>
            <p:nvPr/>
          </p:nvSpPr>
          <p:spPr bwMode="auto">
            <a:xfrm>
              <a:off x="2603" y="-1"/>
              <a:ext cx="2474" cy="2354"/>
            </a:xfrm>
            <a:custGeom>
              <a:avLst/>
              <a:gdLst>
                <a:gd name="T0" fmla="*/ 76 w 1732"/>
                <a:gd name="T1" fmla="*/ 1057 h 1648"/>
                <a:gd name="T2" fmla="*/ 156 w 1732"/>
                <a:gd name="T3" fmla="*/ 1026 h 1648"/>
                <a:gd name="T4" fmla="*/ 866 w 1732"/>
                <a:gd name="T5" fmla="*/ 1648 h 1648"/>
                <a:gd name="T6" fmla="*/ 1576 w 1732"/>
                <a:gd name="T7" fmla="*/ 1026 h 1648"/>
                <a:gd name="T8" fmla="*/ 1656 w 1732"/>
                <a:gd name="T9" fmla="*/ 1057 h 1648"/>
                <a:gd name="T10" fmla="*/ 1675 w 1732"/>
                <a:gd name="T11" fmla="*/ 1061 h 1648"/>
                <a:gd name="T12" fmla="*/ 1721 w 1732"/>
                <a:gd name="T13" fmla="*/ 1030 h 1648"/>
                <a:gd name="T14" fmla="*/ 1694 w 1732"/>
                <a:gd name="T15" fmla="*/ 965 h 1648"/>
                <a:gd name="T16" fmla="*/ 1591 w 1732"/>
                <a:gd name="T17" fmla="*/ 925 h 1648"/>
                <a:gd name="T18" fmla="*/ 1594 w 1732"/>
                <a:gd name="T19" fmla="*/ 850 h 1648"/>
                <a:gd name="T20" fmla="*/ 1378 w 1732"/>
                <a:gd name="T21" fmla="*/ 132 h 1648"/>
                <a:gd name="T22" fmla="*/ 866 w 1732"/>
                <a:gd name="T23" fmla="*/ 0 h 1648"/>
                <a:gd name="T24" fmla="*/ 354 w 1732"/>
                <a:gd name="T25" fmla="*/ 132 h 1648"/>
                <a:gd name="T26" fmla="*/ 138 w 1732"/>
                <a:gd name="T27" fmla="*/ 850 h 1648"/>
                <a:gd name="T28" fmla="*/ 141 w 1732"/>
                <a:gd name="T29" fmla="*/ 925 h 1648"/>
                <a:gd name="T30" fmla="*/ 38 w 1732"/>
                <a:gd name="T31" fmla="*/ 965 h 1648"/>
                <a:gd name="T32" fmla="*/ 11 w 1732"/>
                <a:gd name="T33" fmla="*/ 1030 h 1648"/>
                <a:gd name="T34" fmla="*/ 76 w 1732"/>
                <a:gd name="T35" fmla="*/ 1057 h 1648"/>
                <a:gd name="T36" fmla="*/ 702 w 1732"/>
                <a:gd name="T37" fmla="*/ 1524 h 1648"/>
                <a:gd name="T38" fmla="*/ 702 w 1732"/>
                <a:gd name="T39" fmla="*/ 1487 h 1648"/>
                <a:gd name="T40" fmla="*/ 780 w 1732"/>
                <a:gd name="T41" fmla="*/ 1409 h 1648"/>
                <a:gd name="T42" fmla="*/ 952 w 1732"/>
                <a:gd name="T43" fmla="*/ 1409 h 1648"/>
                <a:gd name="T44" fmla="*/ 1030 w 1732"/>
                <a:gd name="T45" fmla="*/ 1487 h 1648"/>
                <a:gd name="T46" fmla="*/ 1030 w 1732"/>
                <a:gd name="T47" fmla="*/ 1524 h 1648"/>
                <a:gd name="T48" fmla="*/ 866 w 1732"/>
                <a:gd name="T49" fmla="*/ 1548 h 1648"/>
                <a:gd name="T50" fmla="*/ 702 w 1732"/>
                <a:gd name="T51" fmla="*/ 1524 h 1648"/>
                <a:gd name="T52" fmla="*/ 1130 w 1732"/>
                <a:gd name="T53" fmla="*/ 1483 h 1648"/>
                <a:gd name="T54" fmla="*/ 952 w 1732"/>
                <a:gd name="T55" fmla="*/ 1309 h 1648"/>
                <a:gd name="T56" fmla="*/ 780 w 1732"/>
                <a:gd name="T57" fmla="*/ 1309 h 1648"/>
                <a:gd name="T58" fmla="*/ 602 w 1732"/>
                <a:gd name="T59" fmla="*/ 1483 h 1648"/>
                <a:gd name="T60" fmla="*/ 251 w 1732"/>
                <a:gd name="T61" fmla="*/ 994 h 1648"/>
                <a:gd name="T62" fmla="*/ 1481 w 1732"/>
                <a:gd name="T63" fmla="*/ 994 h 1648"/>
                <a:gd name="T64" fmla="*/ 1130 w 1732"/>
                <a:gd name="T65" fmla="*/ 1483 h 1648"/>
                <a:gd name="T66" fmla="*/ 238 w 1732"/>
                <a:gd name="T67" fmla="*/ 850 h 1648"/>
                <a:gd name="T68" fmla="*/ 419 w 1732"/>
                <a:gd name="T69" fmla="*/ 207 h 1648"/>
                <a:gd name="T70" fmla="*/ 866 w 1732"/>
                <a:gd name="T71" fmla="*/ 100 h 1648"/>
                <a:gd name="T72" fmla="*/ 1313 w 1732"/>
                <a:gd name="T73" fmla="*/ 207 h 1648"/>
                <a:gd name="T74" fmla="*/ 1494 w 1732"/>
                <a:gd name="T75" fmla="*/ 850 h 1648"/>
                <a:gd name="T76" fmla="*/ 1493 w 1732"/>
                <a:gd name="T77" fmla="*/ 893 h 1648"/>
                <a:gd name="T78" fmla="*/ 866 w 1732"/>
                <a:gd name="T79" fmla="*/ 800 h 1648"/>
                <a:gd name="T80" fmla="*/ 239 w 1732"/>
                <a:gd name="T81" fmla="*/ 893 h 1648"/>
                <a:gd name="T82" fmla="*/ 238 w 1732"/>
                <a:gd name="T83" fmla="*/ 850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2" h="1648">
                  <a:moveTo>
                    <a:pt x="76" y="1057"/>
                  </a:moveTo>
                  <a:cubicBezTo>
                    <a:pt x="102" y="1047"/>
                    <a:pt x="129" y="1036"/>
                    <a:pt x="156" y="1026"/>
                  </a:cubicBezTo>
                  <a:cubicBezTo>
                    <a:pt x="229" y="1382"/>
                    <a:pt x="520" y="1648"/>
                    <a:pt x="866" y="1648"/>
                  </a:cubicBezTo>
                  <a:cubicBezTo>
                    <a:pt x="1212" y="1648"/>
                    <a:pt x="1503" y="1382"/>
                    <a:pt x="1576" y="1026"/>
                  </a:cubicBezTo>
                  <a:cubicBezTo>
                    <a:pt x="1603" y="1036"/>
                    <a:pt x="1630" y="1047"/>
                    <a:pt x="1656" y="1057"/>
                  </a:cubicBezTo>
                  <a:cubicBezTo>
                    <a:pt x="1662" y="1060"/>
                    <a:pt x="1669" y="1061"/>
                    <a:pt x="1675" y="1061"/>
                  </a:cubicBezTo>
                  <a:cubicBezTo>
                    <a:pt x="1695" y="1061"/>
                    <a:pt x="1713" y="1050"/>
                    <a:pt x="1721" y="1030"/>
                  </a:cubicBezTo>
                  <a:cubicBezTo>
                    <a:pt x="1732" y="1005"/>
                    <a:pt x="1720" y="976"/>
                    <a:pt x="1694" y="965"/>
                  </a:cubicBezTo>
                  <a:cubicBezTo>
                    <a:pt x="1660" y="951"/>
                    <a:pt x="1626" y="938"/>
                    <a:pt x="1591" y="925"/>
                  </a:cubicBezTo>
                  <a:cubicBezTo>
                    <a:pt x="1593" y="901"/>
                    <a:pt x="1594" y="875"/>
                    <a:pt x="1594" y="850"/>
                  </a:cubicBezTo>
                  <a:cubicBezTo>
                    <a:pt x="1594" y="488"/>
                    <a:pt x="1526" y="260"/>
                    <a:pt x="1378" y="132"/>
                  </a:cubicBezTo>
                  <a:cubicBezTo>
                    <a:pt x="1238" y="10"/>
                    <a:pt x="1048" y="0"/>
                    <a:pt x="866" y="0"/>
                  </a:cubicBezTo>
                  <a:cubicBezTo>
                    <a:pt x="684" y="0"/>
                    <a:pt x="494" y="10"/>
                    <a:pt x="354" y="132"/>
                  </a:cubicBezTo>
                  <a:cubicBezTo>
                    <a:pt x="206" y="260"/>
                    <a:pt x="138" y="488"/>
                    <a:pt x="138" y="850"/>
                  </a:cubicBezTo>
                  <a:cubicBezTo>
                    <a:pt x="138" y="875"/>
                    <a:pt x="139" y="901"/>
                    <a:pt x="141" y="925"/>
                  </a:cubicBezTo>
                  <a:cubicBezTo>
                    <a:pt x="106" y="938"/>
                    <a:pt x="72" y="951"/>
                    <a:pt x="38" y="965"/>
                  </a:cubicBezTo>
                  <a:cubicBezTo>
                    <a:pt x="12" y="976"/>
                    <a:pt x="0" y="1005"/>
                    <a:pt x="11" y="1030"/>
                  </a:cubicBezTo>
                  <a:cubicBezTo>
                    <a:pt x="21" y="1056"/>
                    <a:pt x="51" y="1068"/>
                    <a:pt x="76" y="1057"/>
                  </a:cubicBezTo>
                  <a:close/>
                  <a:moveTo>
                    <a:pt x="702" y="1524"/>
                  </a:moveTo>
                  <a:cubicBezTo>
                    <a:pt x="702" y="1487"/>
                    <a:pt x="702" y="1487"/>
                    <a:pt x="702" y="1487"/>
                  </a:cubicBezTo>
                  <a:cubicBezTo>
                    <a:pt x="702" y="1444"/>
                    <a:pt x="737" y="1409"/>
                    <a:pt x="780" y="1409"/>
                  </a:cubicBezTo>
                  <a:cubicBezTo>
                    <a:pt x="952" y="1409"/>
                    <a:pt x="952" y="1409"/>
                    <a:pt x="952" y="1409"/>
                  </a:cubicBezTo>
                  <a:cubicBezTo>
                    <a:pt x="995" y="1409"/>
                    <a:pt x="1030" y="1444"/>
                    <a:pt x="1030" y="1487"/>
                  </a:cubicBezTo>
                  <a:cubicBezTo>
                    <a:pt x="1030" y="1524"/>
                    <a:pt x="1030" y="1524"/>
                    <a:pt x="1030" y="1524"/>
                  </a:cubicBezTo>
                  <a:cubicBezTo>
                    <a:pt x="978" y="1540"/>
                    <a:pt x="923" y="1548"/>
                    <a:pt x="866" y="1548"/>
                  </a:cubicBezTo>
                  <a:cubicBezTo>
                    <a:pt x="809" y="1548"/>
                    <a:pt x="754" y="1540"/>
                    <a:pt x="702" y="1524"/>
                  </a:cubicBezTo>
                  <a:close/>
                  <a:moveTo>
                    <a:pt x="1130" y="1483"/>
                  </a:moveTo>
                  <a:cubicBezTo>
                    <a:pt x="1128" y="1387"/>
                    <a:pt x="1049" y="1309"/>
                    <a:pt x="952" y="1309"/>
                  </a:cubicBezTo>
                  <a:cubicBezTo>
                    <a:pt x="780" y="1309"/>
                    <a:pt x="780" y="1309"/>
                    <a:pt x="780" y="1309"/>
                  </a:cubicBezTo>
                  <a:cubicBezTo>
                    <a:pt x="683" y="1309"/>
                    <a:pt x="604" y="1387"/>
                    <a:pt x="602" y="1483"/>
                  </a:cubicBezTo>
                  <a:cubicBezTo>
                    <a:pt x="425" y="1392"/>
                    <a:pt x="292" y="1211"/>
                    <a:pt x="251" y="994"/>
                  </a:cubicBezTo>
                  <a:cubicBezTo>
                    <a:pt x="653" y="868"/>
                    <a:pt x="1079" y="868"/>
                    <a:pt x="1481" y="994"/>
                  </a:cubicBezTo>
                  <a:cubicBezTo>
                    <a:pt x="1440" y="1211"/>
                    <a:pt x="1307" y="1392"/>
                    <a:pt x="1130" y="1483"/>
                  </a:cubicBezTo>
                  <a:close/>
                  <a:moveTo>
                    <a:pt x="238" y="850"/>
                  </a:moveTo>
                  <a:cubicBezTo>
                    <a:pt x="238" y="523"/>
                    <a:pt x="297" y="313"/>
                    <a:pt x="419" y="207"/>
                  </a:cubicBezTo>
                  <a:cubicBezTo>
                    <a:pt x="534" y="108"/>
                    <a:pt x="703" y="100"/>
                    <a:pt x="866" y="100"/>
                  </a:cubicBezTo>
                  <a:cubicBezTo>
                    <a:pt x="1029" y="100"/>
                    <a:pt x="1198" y="108"/>
                    <a:pt x="1313" y="207"/>
                  </a:cubicBezTo>
                  <a:cubicBezTo>
                    <a:pt x="1435" y="313"/>
                    <a:pt x="1494" y="523"/>
                    <a:pt x="1494" y="850"/>
                  </a:cubicBezTo>
                  <a:cubicBezTo>
                    <a:pt x="1494" y="865"/>
                    <a:pt x="1494" y="879"/>
                    <a:pt x="1493" y="893"/>
                  </a:cubicBezTo>
                  <a:cubicBezTo>
                    <a:pt x="1290" y="831"/>
                    <a:pt x="1080" y="800"/>
                    <a:pt x="866" y="800"/>
                  </a:cubicBezTo>
                  <a:cubicBezTo>
                    <a:pt x="652" y="800"/>
                    <a:pt x="442" y="831"/>
                    <a:pt x="239" y="893"/>
                  </a:cubicBezTo>
                  <a:cubicBezTo>
                    <a:pt x="238" y="879"/>
                    <a:pt x="238" y="865"/>
                    <a:pt x="238" y="8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45" name="Freeform 15">
              <a:extLst>
                <a:ext uri="{FF2B5EF4-FFF2-40B4-BE49-F238E27FC236}">
                  <a16:creationId xmlns:a16="http://schemas.microsoft.com/office/drawing/2014/main" id="{BF374AB3-2A8F-41E6-8517-EF922D0B6CFD}"/>
                </a:ext>
              </a:extLst>
            </p:cNvPr>
            <p:cNvSpPr>
              <a:spLocks noEditPoints="1"/>
            </p:cNvSpPr>
            <p:nvPr/>
          </p:nvSpPr>
          <p:spPr bwMode="auto">
            <a:xfrm>
              <a:off x="4314" y="3043"/>
              <a:ext cx="789" cy="757"/>
            </a:xfrm>
            <a:custGeom>
              <a:avLst/>
              <a:gdLst>
                <a:gd name="T0" fmla="*/ 502 w 552"/>
                <a:gd name="T1" fmla="*/ 0 h 530"/>
                <a:gd name="T2" fmla="*/ 50 w 552"/>
                <a:gd name="T3" fmla="*/ 0 h 530"/>
                <a:gd name="T4" fmla="*/ 0 w 552"/>
                <a:gd name="T5" fmla="*/ 50 h 530"/>
                <a:gd name="T6" fmla="*/ 50 w 552"/>
                <a:gd name="T7" fmla="*/ 100 h 530"/>
                <a:gd name="T8" fmla="*/ 226 w 552"/>
                <a:gd name="T9" fmla="*/ 100 h 530"/>
                <a:gd name="T10" fmla="*/ 226 w 552"/>
                <a:gd name="T11" fmla="*/ 197 h 530"/>
                <a:gd name="T12" fmla="*/ 106 w 552"/>
                <a:gd name="T13" fmla="*/ 360 h 530"/>
                <a:gd name="T14" fmla="*/ 276 w 552"/>
                <a:gd name="T15" fmla="*/ 530 h 530"/>
                <a:gd name="T16" fmla="*/ 446 w 552"/>
                <a:gd name="T17" fmla="*/ 360 h 530"/>
                <a:gd name="T18" fmla="*/ 326 w 552"/>
                <a:gd name="T19" fmla="*/ 197 h 530"/>
                <a:gd name="T20" fmla="*/ 326 w 552"/>
                <a:gd name="T21" fmla="*/ 100 h 530"/>
                <a:gd name="T22" fmla="*/ 502 w 552"/>
                <a:gd name="T23" fmla="*/ 100 h 530"/>
                <a:gd name="T24" fmla="*/ 552 w 552"/>
                <a:gd name="T25" fmla="*/ 50 h 530"/>
                <a:gd name="T26" fmla="*/ 502 w 552"/>
                <a:gd name="T27" fmla="*/ 0 h 530"/>
                <a:gd name="T28" fmla="*/ 276 w 552"/>
                <a:gd name="T29" fmla="*/ 430 h 530"/>
                <a:gd name="T30" fmla="*/ 206 w 552"/>
                <a:gd name="T31" fmla="*/ 360 h 530"/>
                <a:gd name="T32" fmla="*/ 276 w 552"/>
                <a:gd name="T33" fmla="*/ 290 h 530"/>
                <a:gd name="T34" fmla="*/ 346 w 552"/>
                <a:gd name="T35" fmla="*/ 360 h 530"/>
                <a:gd name="T36" fmla="*/ 276 w 552"/>
                <a:gd name="T37" fmla="*/ 4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2" h="530">
                  <a:moveTo>
                    <a:pt x="502" y="0"/>
                  </a:moveTo>
                  <a:cubicBezTo>
                    <a:pt x="50" y="0"/>
                    <a:pt x="50" y="0"/>
                    <a:pt x="50" y="0"/>
                  </a:cubicBezTo>
                  <a:cubicBezTo>
                    <a:pt x="23" y="0"/>
                    <a:pt x="0" y="23"/>
                    <a:pt x="0" y="50"/>
                  </a:cubicBezTo>
                  <a:cubicBezTo>
                    <a:pt x="0" y="78"/>
                    <a:pt x="23" y="100"/>
                    <a:pt x="50" y="100"/>
                  </a:cubicBezTo>
                  <a:cubicBezTo>
                    <a:pt x="226" y="100"/>
                    <a:pt x="226" y="100"/>
                    <a:pt x="226" y="100"/>
                  </a:cubicBezTo>
                  <a:cubicBezTo>
                    <a:pt x="226" y="197"/>
                    <a:pt x="226" y="197"/>
                    <a:pt x="226" y="197"/>
                  </a:cubicBezTo>
                  <a:cubicBezTo>
                    <a:pt x="157" y="219"/>
                    <a:pt x="106" y="283"/>
                    <a:pt x="106" y="360"/>
                  </a:cubicBezTo>
                  <a:cubicBezTo>
                    <a:pt x="106" y="454"/>
                    <a:pt x="183" y="530"/>
                    <a:pt x="276" y="530"/>
                  </a:cubicBezTo>
                  <a:cubicBezTo>
                    <a:pt x="370" y="530"/>
                    <a:pt x="446" y="454"/>
                    <a:pt x="446" y="360"/>
                  </a:cubicBezTo>
                  <a:cubicBezTo>
                    <a:pt x="446" y="283"/>
                    <a:pt x="396" y="219"/>
                    <a:pt x="326" y="197"/>
                  </a:cubicBezTo>
                  <a:cubicBezTo>
                    <a:pt x="326" y="100"/>
                    <a:pt x="326" y="100"/>
                    <a:pt x="326" y="100"/>
                  </a:cubicBezTo>
                  <a:cubicBezTo>
                    <a:pt x="502" y="100"/>
                    <a:pt x="502" y="100"/>
                    <a:pt x="502" y="100"/>
                  </a:cubicBezTo>
                  <a:cubicBezTo>
                    <a:pt x="530" y="100"/>
                    <a:pt x="552" y="78"/>
                    <a:pt x="552" y="50"/>
                  </a:cubicBezTo>
                  <a:cubicBezTo>
                    <a:pt x="552" y="23"/>
                    <a:pt x="530" y="0"/>
                    <a:pt x="502" y="0"/>
                  </a:cubicBezTo>
                  <a:close/>
                  <a:moveTo>
                    <a:pt x="276" y="430"/>
                  </a:moveTo>
                  <a:cubicBezTo>
                    <a:pt x="238" y="430"/>
                    <a:pt x="206" y="398"/>
                    <a:pt x="206" y="360"/>
                  </a:cubicBezTo>
                  <a:cubicBezTo>
                    <a:pt x="206" y="321"/>
                    <a:pt x="238" y="290"/>
                    <a:pt x="276" y="290"/>
                  </a:cubicBezTo>
                  <a:cubicBezTo>
                    <a:pt x="315" y="290"/>
                    <a:pt x="346" y="321"/>
                    <a:pt x="346" y="360"/>
                  </a:cubicBezTo>
                  <a:cubicBezTo>
                    <a:pt x="346" y="398"/>
                    <a:pt x="315" y="430"/>
                    <a:pt x="276" y="43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48" name="Group 18">
            <a:extLst>
              <a:ext uri="{FF2B5EF4-FFF2-40B4-BE49-F238E27FC236}">
                <a16:creationId xmlns:a16="http://schemas.microsoft.com/office/drawing/2014/main" id="{E7C0B293-653F-7052-6A72-099937FEEC56}"/>
              </a:ext>
            </a:extLst>
          </p:cNvPr>
          <p:cNvGrpSpPr>
            <a:grpSpLocks noChangeAspect="1"/>
          </p:cNvGrpSpPr>
          <p:nvPr/>
        </p:nvGrpSpPr>
        <p:grpSpPr bwMode="auto">
          <a:xfrm>
            <a:off x="3105436" y="1653501"/>
            <a:ext cx="390126" cy="213341"/>
            <a:chOff x="-2" y="58"/>
            <a:chExt cx="7684" cy="4202"/>
          </a:xfrm>
          <a:solidFill>
            <a:srgbClr val="000000"/>
          </a:solidFill>
        </p:grpSpPr>
        <p:sp>
          <p:nvSpPr>
            <p:cNvPr id="50" name="Freeform 19">
              <a:extLst>
                <a:ext uri="{FF2B5EF4-FFF2-40B4-BE49-F238E27FC236}">
                  <a16:creationId xmlns:a16="http://schemas.microsoft.com/office/drawing/2014/main" id="{948CFE2B-BD56-96A4-3C5B-5BC4618291FF}"/>
                </a:ext>
              </a:extLst>
            </p:cNvPr>
            <p:cNvSpPr>
              <a:spLocks noEditPoints="1"/>
            </p:cNvSpPr>
            <p:nvPr/>
          </p:nvSpPr>
          <p:spPr bwMode="auto">
            <a:xfrm>
              <a:off x="-2" y="58"/>
              <a:ext cx="7684" cy="4202"/>
            </a:xfrm>
            <a:custGeom>
              <a:avLst/>
              <a:gdLst>
                <a:gd name="T0" fmla="*/ 3409 w 3554"/>
                <a:gd name="T1" fmla="*/ 1159 h 1941"/>
                <a:gd name="T2" fmla="*/ 3058 w 3554"/>
                <a:gd name="T3" fmla="*/ 728 h 1941"/>
                <a:gd name="T4" fmla="*/ 2242 w 3554"/>
                <a:gd name="T5" fmla="*/ 614 h 1941"/>
                <a:gd name="T6" fmla="*/ 2011 w 3554"/>
                <a:gd name="T7" fmla="*/ 148 h 1941"/>
                <a:gd name="T8" fmla="*/ 556 w 3554"/>
                <a:gd name="T9" fmla="*/ 4 h 1941"/>
                <a:gd name="T10" fmla="*/ 255 w 3554"/>
                <a:gd name="T11" fmla="*/ 183 h 1941"/>
                <a:gd name="T12" fmla="*/ 245 w 3554"/>
                <a:gd name="T13" fmla="*/ 680 h 1941"/>
                <a:gd name="T14" fmla="*/ 109 w 3554"/>
                <a:gd name="T15" fmla="*/ 763 h 1941"/>
                <a:gd name="T16" fmla="*/ 100 w 3554"/>
                <a:gd name="T17" fmla="*/ 489 h 1941"/>
                <a:gd name="T18" fmla="*/ 0 w 3554"/>
                <a:gd name="T19" fmla="*/ 489 h 1941"/>
                <a:gd name="T20" fmla="*/ 50 w 3554"/>
                <a:gd name="T21" fmla="*/ 1187 h 1941"/>
                <a:gd name="T22" fmla="*/ 100 w 3554"/>
                <a:gd name="T23" fmla="*/ 862 h 1941"/>
                <a:gd name="T24" fmla="*/ 243 w 3554"/>
                <a:gd name="T25" fmla="*/ 863 h 1941"/>
                <a:gd name="T26" fmla="*/ 254 w 3554"/>
                <a:gd name="T27" fmla="*/ 1370 h 1941"/>
                <a:gd name="T28" fmla="*/ 357 w 3554"/>
                <a:gd name="T29" fmla="*/ 1463 h 1941"/>
                <a:gd name="T30" fmla="*/ 482 w 3554"/>
                <a:gd name="T31" fmla="*/ 1553 h 1941"/>
                <a:gd name="T32" fmla="*/ 947 w 3554"/>
                <a:gd name="T33" fmla="*/ 1941 h 1941"/>
                <a:gd name="T34" fmla="*/ 1398 w 3554"/>
                <a:gd name="T35" fmla="*/ 1534 h 1941"/>
                <a:gd name="T36" fmla="*/ 2288 w 3554"/>
                <a:gd name="T37" fmla="*/ 1553 h 1941"/>
                <a:gd name="T38" fmla="*/ 3155 w 3554"/>
                <a:gd name="T39" fmla="*/ 1553 h 1941"/>
                <a:gd name="T40" fmla="*/ 3315 w 3554"/>
                <a:gd name="T41" fmla="*/ 1528 h 1941"/>
                <a:gd name="T42" fmla="*/ 3554 w 3554"/>
                <a:gd name="T43" fmla="*/ 1266 h 1941"/>
                <a:gd name="T44" fmla="*/ 1283 w 3554"/>
                <a:gd name="T45" fmla="*/ 1505 h 1941"/>
                <a:gd name="T46" fmla="*/ 611 w 3554"/>
                <a:gd name="T47" fmla="*/ 1512 h 1941"/>
                <a:gd name="T48" fmla="*/ 612 w 3554"/>
                <a:gd name="T49" fmla="*/ 1495 h 1941"/>
                <a:gd name="T50" fmla="*/ 1189 w 3554"/>
                <a:gd name="T51" fmla="*/ 1272 h 1941"/>
                <a:gd name="T52" fmla="*/ 1283 w 3554"/>
                <a:gd name="T53" fmla="*/ 1505 h 1941"/>
                <a:gd name="T54" fmla="*/ 2385 w 3554"/>
                <a:gd name="T55" fmla="*/ 1505 h 1941"/>
                <a:gd name="T56" fmla="*/ 3058 w 3554"/>
                <a:gd name="T57" fmla="*/ 1505 h 1941"/>
                <a:gd name="T58" fmla="*/ 3344 w 3554"/>
                <a:gd name="T59" fmla="*/ 1362 h 1941"/>
                <a:gd name="T60" fmla="*/ 3154 w 3554"/>
                <a:gd name="T61" fmla="*/ 1453 h 1941"/>
                <a:gd name="T62" fmla="*/ 2289 w 3554"/>
                <a:gd name="T63" fmla="*/ 1453 h 1941"/>
                <a:gd name="T64" fmla="*/ 1310 w 3554"/>
                <a:gd name="T65" fmla="*/ 1264 h 1941"/>
                <a:gd name="T66" fmla="*/ 1262 w 3554"/>
                <a:gd name="T67" fmla="*/ 1203 h 1941"/>
                <a:gd name="T68" fmla="*/ 514 w 3554"/>
                <a:gd name="T69" fmla="*/ 1453 h 1941"/>
                <a:gd name="T70" fmla="*/ 424 w 3554"/>
                <a:gd name="T71" fmla="*/ 1389 h 1941"/>
                <a:gd name="T72" fmla="*/ 332 w 3554"/>
                <a:gd name="T73" fmla="*/ 1306 h 1941"/>
                <a:gd name="T74" fmla="*/ 345 w 3554"/>
                <a:gd name="T75" fmla="*/ 681 h 1941"/>
                <a:gd name="T76" fmla="*/ 391 w 3554"/>
                <a:gd name="T77" fmla="*/ 118 h 1941"/>
                <a:gd name="T78" fmla="*/ 555 w 3554"/>
                <a:gd name="T79" fmla="*/ 104 h 1941"/>
                <a:gd name="T80" fmla="*/ 1918 w 3554"/>
                <a:gd name="T81" fmla="*/ 183 h 1941"/>
                <a:gd name="T82" fmla="*/ 2152 w 3554"/>
                <a:gd name="T83" fmla="*/ 658 h 1941"/>
                <a:gd name="T84" fmla="*/ 3046 w 3554"/>
                <a:gd name="T85" fmla="*/ 827 h 1941"/>
                <a:gd name="T86" fmla="*/ 3224 w 3554"/>
                <a:gd name="T87" fmla="*/ 1011 h 1941"/>
                <a:gd name="T88" fmla="*/ 3378 w 3554"/>
                <a:gd name="T89" fmla="*/ 1259 h 1941"/>
                <a:gd name="T90" fmla="*/ 3451 w 3554"/>
                <a:gd name="T91" fmla="*/ 1260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54" h="1941">
                  <a:moveTo>
                    <a:pt x="3448" y="1159"/>
                  </a:moveTo>
                  <a:cubicBezTo>
                    <a:pt x="3409" y="1159"/>
                    <a:pt x="3409" y="1159"/>
                    <a:pt x="3409" y="1159"/>
                  </a:cubicBezTo>
                  <a:cubicBezTo>
                    <a:pt x="3379" y="1097"/>
                    <a:pt x="3347" y="1034"/>
                    <a:pt x="3313" y="966"/>
                  </a:cubicBezTo>
                  <a:cubicBezTo>
                    <a:pt x="3240" y="816"/>
                    <a:pt x="3191" y="743"/>
                    <a:pt x="3058" y="728"/>
                  </a:cubicBezTo>
                  <a:cubicBezTo>
                    <a:pt x="2270" y="634"/>
                    <a:pt x="2270" y="634"/>
                    <a:pt x="2270" y="634"/>
                  </a:cubicBezTo>
                  <a:cubicBezTo>
                    <a:pt x="2258" y="632"/>
                    <a:pt x="2247" y="625"/>
                    <a:pt x="2242" y="614"/>
                  </a:cubicBezTo>
                  <a:cubicBezTo>
                    <a:pt x="2226" y="582"/>
                    <a:pt x="2203" y="538"/>
                    <a:pt x="2176" y="486"/>
                  </a:cubicBezTo>
                  <a:cubicBezTo>
                    <a:pt x="2118" y="377"/>
                    <a:pt x="2046" y="240"/>
                    <a:pt x="2011" y="148"/>
                  </a:cubicBezTo>
                  <a:cubicBezTo>
                    <a:pt x="1979" y="62"/>
                    <a:pt x="1896" y="4"/>
                    <a:pt x="1805" y="4"/>
                  </a:cubicBezTo>
                  <a:cubicBezTo>
                    <a:pt x="556" y="4"/>
                    <a:pt x="556" y="4"/>
                    <a:pt x="556" y="4"/>
                  </a:cubicBezTo>
                  <a:cubicBezTo>
                    <a:pt x="462" y="0"/>
                    <a:pt x="393" y="3"/>
                    <a:pt x="344" y="30"/>
                  </a:cubicBezTo>
                  <a:cubicBezTo>
                    <a:pt x="282" y="63"/>
                    <a:pt x="265" y="126"/>
                    <a:pt x="255" y="183"/>
                  </a:cubicBezTo>
                  <a:cubicBezTo>
                    <a:pt x="255" y="183"/>
                    <a:pt x="255" y="183"/>
                    <a:pt x="255" y="184"/>
                  </a:cubicBezTo>
                  <a:cubicBezTo>
                    <a:pt x="251" y="213"/>
                    <a:pt x="249" y="391"/>
                    <a:pt x="245" y="680"/>
                  </a:cubicBezTo>
                  <a:cubicBezTo>
                    <a:pt x="244" y="763"/>
                    <a:pt x="244" y="763"/>
                    <a:pt x="244" y="763"/>
                  </a:cubicBezTo>
                  <a:cubicBezTo>
                    <a:pt x="109" y="763"/>
                    <a:pt x="109" y="763"/>
                    <a:pt x="109" y="763"/>
                  </a:cubicBezTo>
                  <a:cubicBezTo>
                    <a:pt x="106" y="763"/>
                    <a:pt x="103" y="763"/>
                    <a:pt x="100" y="764"/>
                  </a:cubicBezTo>
                  <a:cubicBezTo>
                    <a:pt x="100" y="489"/>
                    <a:pt x="100" y="489"/>
                    <a:pt x="100" y="489"/>
                  </a:cubicBezTo>
                  <a:cubicBezTo>
                    <a:pt x="100" y="462"/>
                    <a:pt x="77" y="439"/>
                    <a:pt x="50" y="439"/>
                  </a:cubicBezTo>
                  <a:cubicBezTo>
                    <a:pt x="22" y="439"/>
                    <a:pt x="0" y="462"/>
                    <a:pt x="0" y="489"/>
                  </a:cubicBezTo>
                  <a:cubicBezTo>
                    <a:pt x="0" y="1137"/>
                    <a:pt x="0" y="1137"/>
                    <a:pt x="0" y="1137"/>
                  </a:cubicBezTo>
                  <a:cubicBezTo>
                    <a:pt x="0" y="1164"/>
                    <a:pt x="22" y="1187"/>
                    <a:pt x="50" y="1187"/>
                  </a:cubicBezTo>
                  <a:cubicBezTo>
                    <a:pt x="77" y="1187"/>
                    <a:pt x="100" y="1164"/>
                    <a:pt x="100" y="1137"/>
                  </a:cubicBezTo>
                  <a:cubicBezTo>
                    <a:pt x="100" y="862"/>
                    <a:pt x="100" y="862"/>
                    <a:pt x="100" y="862"/>
                  </a:cubicBezTo>
                  <a:cubicBezTo>
                    <a:pt x="103" y="863"/>
                    <a:pt x="106" y="863"/>
                    <a:pt x="109" y="863"/>
                  </a:cubicBezTo>
                  <a:cubicBezTo>
                    <a:pt x="243" y="863"/>
                    <a:pt x="243" y="863"/>
                    <a:pt x="243" y="863"/>
                  </a:cubicBezTo>
                  <a:cubicBezTo>
                    <a:pt x="241" y="999"/>
                    <a:pt x="237" y="1272"/>
                    <a:pt x="232" y="1309"/>
                  </a:cubicBezTo>
                  <a:cubicBezTo>
                    <a:pt x="229" y="1332"/>
                    <a:pt x="237" y="1354"/>
                    <a:pt x="254" y="1370"/>
                  </a:cubicBezTo>
                  <a:cubicBezTo>
                    <a:pt x="284" y="1397"/>
                    <a:pt x="315" y="1425"/>
                    <a:pt x="344" y="1452"/>
                  </a:cubicBezTo>
                  <a:cubicBezTo>
                    <a:pt x="357" y="1463"/>
                    <a:pt x="357" y="1463"/>
                    <a:pt x="357" y="1463"/>
                  </a:cubicBezTo>
                  <a:cubicBezTo>
                    <a:pt x="383" y="1487"/>
                    <a:pt x="410" y="1511"/>
                    <a:pt x="436" y="1535"/>
                  </a:cubicBezTo>
                  <a:cubicBezTo>
                    <a:pt x="449" y="1547"/>
                    <a:pt x="465" y="1553"/>
                    <a:pt x="482" y="1553"/>
                  </a:cubicBezTo>
                  <a:cubicBezTo>
                    <a:pt x="514" y="1553"/>
                    <a:pt x="514" y="1553"/>
                    <a:pt x="514" y="1553"/>
                  </a:cubicBezTo>
                  <a:cubicBezTo>
                    <a:pt x="538" y="1771"/>
                    <a:pt x="723" y="1941"/>
                    <a:pt x="947" y="1941"/>
                  </a:cubicBezTo>
                  <a:cubicBezTo>
                    <a:pt x="1184" y="1941"/>
                    <a:pt x="1378" y="1751"/>
                    <a:pt x="1383" y="1516"/>
                  </a:cubicBezTo>
                  <a:cubicBezTo>
                    <a:pt x="1398" y="1534"/>
                    <a:pt x="1398" y="1534"/>
                    <a:pt x="1398" y="1534"/>
                  </a:cubicBezTo>
                  <a:cubicBezTo>
                    <a:pt x="1408" y="1546"/>
                    <a:pt x="1422" y="1553"/>
                    <a:pt x="1437" y="1553"/>
                  </a:cubicBezTo>
                  <a:cubicBezTo>
                    <a:pt x="2288" y="1553"/>
                    <a:pt x="2288" y="1553"/>
                    <a:pt x="2288" y="1553"/>
                  </a:cubicBezTo>
                  <a:cubicBezTo>
                    <a:pt x="2312" y="1771"/>
                    <a:pt x="2497" y="1941"/>
                    <a:pt x="2722" y="1941"/>
                  </a:cubicBezTo>
                  <a:cubicBezTo>
                    <a:pt x="2946" y="1941"/>
                    <a:pt x="3131" y="1771"/>
                    <a:pt x="3155" y="1553"/>
                  </a:cubicBezTo>
                  <a:cubicBezTo>
                    <a:pt x="3262" y="1553"/>
                    <a:pt x="3262" y="1553"/>
                    <a:pt x="3262" y="1553"/>
                  </a:cubicBezTo>
                  <a:cubicBezTo>
                    <a:pt x="3283" y="1553"/>
                    <a:pt x="3302" y="1544"/>
                    <a:pt x="3315" y="1528"/>
                  </a:cubicBezTo>
                  <a:cubicBezTo>
                    <a:pt x="3331" y="1508"/>
                    <a:pt x="3372" y="1472"/>
                    <a:pt x="3411" y="1436"/>
                  </a:cubicBezTo>
                  <a:cubicBezTo>
                    <a:pt x="3525" y="1333"/>
                    <a:pt x="3554" y="1303"/>
                    <a:pt x="3554" y="1266"/>
                  </a:cubicBezTo>
                  <a:cubicBezTo>
                    <a:pt x="3554" y="1207"/>
                    <a:pt x="3507" y="1159"/>
                    <a:pt x="3448" y="1159"/>
                  </a:cubicBezTo>
                  <a:close/>
                  <a:moveTo>
                    <a:pt x="1283" y="1505"/>
                  </a:moveTo>
                  <a:cubicBezTo>
                    <a:pt x="1283" y="1690"/>
                    <a:pt x="1133" y="1841"/>
                    <a:pt x="947" y="1841"/>
                  </a:cubicBezTo>
                  <a:cubicBezTo>
                    <a:pt x="764" y="1841"/>
                    <a:pt x="615" y="1694"/>
                    <a:pt x="611" y="1512"/>
                  </a:cubicBezTo>
                  <a:cubicBezTo>
                    <a:pt x="612" y="1509"/>
                    <a:pt x="612" y="1506"/>
                    <a:pt x="612" y="1503"/>
                  </a:cubicBezTo>
                  <a:cubicBezTo>
                    <a:pt x="612" y="1500"/>
                    <a:pt x="612" y="1498"/>
                    <a:pt x="612" y="1495"/>
                  </a:cubicBezTo>
                  <a:cubicBezTo>
                    <a:pt x="617" y="1314"/>
                    <a:pt x="765" y="1169"/>
                    <a:pt x="947" y="1169"/>
                  </a:cubicBezTo>
                  <a:cubicBezTo>
                    <a:pt x="1042" y="1169"/>
                    <a:pt x="1128" y="1208"/>
                    <a:pt x="1189" y="1272"/>
                  </a:cubicBezTo>
                  <a:cubicBezTo>
                    <a:pt x="1229" y="1322"/>
                    <a:pt x="1229" y="1322"/>
                    <a:pt x="1229" y="1322"/>
                  </a:cubicBezTo>
                  <a:cubicBezTo>
                    <a:pt x="1263" y="1375"/>
                    <a:pt x="1283" y="1438"/>
                    <a:pt x="1283" y="1505"/>
                  </a:cubicBezTo>
                  <a:close/>
                  <a:moveTo>
                    <a:pt x="2722" y="1841"/>
                  </a:moveTo>
                  <a:cubicBezTo>
                    <a:pt x="2536" y="1841"/>
                    <a:pt x="2385" y="1690"/>
                    <a:pt x="2385" y="1505"/>
                  </a:cubicBezTo>
                  <a:cubicBezTo>
                    <a:pt x="2385" y="1320"/>
                    <a:pt x="2536" y="1169"/>
                    <a:pt x="2722" y="1169"/>
                  </a:cubicBezTo>
                  <a:cubicBezTo>
                    <a:pt x="2907" y="1169"/>
                    <a:pt x="3058" y="1320"/>
                    <a:pt x="3058" y="1505"/>
                  </a:cubicBezTo>
                  <a:cubicBezTo>
                    <a:pt x="3058" y="1690"/>
                    <a:pt x="2907" y="1841"/>
                    <a:pt x="2722" y="1841"/>
                  </a:cubicBezTo>
                  <a:close/>
                  <a:moveTo>
                    <a:pt x="3344" y="1362"/>
                  </a:moveTo>
                  <a:cubicBezTo>
                    <a:pt x="3306" y="1396"/>
                    <a:pt x="3271" y="1428"/>
                    <a:pt x="3248" y="1453"/>
                  </a:cubicBezTo>
                  <a:cubicBezTo>
                    <a:pt x="3154" y="1453"/>
                    <a:pt x="3154" y="1453"/>
                    <a:pt x="3154" y="1453"/>
                  </a:cubicBezTo>
                  <a:cubicBezTo>
                    <a:pt x="3129" y="1237"/>
                    <a:pt x="2944" y="1069"/>
                    <a:pt x="2722" y="1069"/>
                  </a:cubicBezTo>
                  <a:cubicBezTo>
                    <a:pt x="2499" y="1069"/>
                    <a:pt x="2314" y="1237"/>
                    <a:pt x="2289" y="1453"/>
                  </a:cubicBezTo>
                  <a:cubicBezTo>
                    <a:pt x="1461" y="1453"/>
                    <a:pt x="1461" y="1453"/>
                    <a:pt x="1461" y="1453"/>
                  </a:cubicBezTo>
                  <a:cubicBezTo>
                    <a:pt x="1310" y="1264"/>
                    <a:pt x="1310" y="1264"/>
                    <a:pt x="1310" y="1264"/>
                  </a:cubicBezTo>
                  <a:cubicBezTo>
                    <a:pt x="1296" y="1242"/>
                    <a:pt x="1280" y="1222"/>
                    <a:pt x="1262" y="1204"/>
                  </a:cubicBezTo>
                  <a:cubicBezTo>
                    <a:pt x="1262" y="1203"/>
                    <a:pt x="1262" y="1203"/>
                    <a:pt x="1262" y="1203"/>
                  </a:cubicBezTo>
                  <a:cubicBezTo>
                    <a:pt x="1182" y="1120"/>
                    <a:pt x="1071" y="1069"/>
                    <a:pt x="947" y="1069"/>
                  </a:cubicBezTo>
                  <a:cubicBezTo>
                    <a:pt x="725" y="1069"/>
                    <a:pt x="540" y="1237"/>
                    <a:pt x="514" y="1453"/>
                  </a:cubicBezTo>
                  <a:cubicBezTo>
                    <a:pt x="494" y="1453"/>
                    <a:pt x="494" y="1453"/>
                    <a:pt x="494" y="1453"/>
                  </a:cubicBezTo>
                  <a:cubicBezTo>
                    <a:pt x="471" y="1432"/>
                    <a:pt x="447" y="1410"/>
                    <a:pt x="424" y="1389"/>
                  </a:cubicBezTo>
                  <a:cubicBezTo>
                    <a:pt x="412" y="1378"/>
                    <a:pt x="412" y="1378"/>
                    <a:pt x="412" y="1378"/>
                  </a:cubicBezTo>
                  <a:cubicBezTo>
                    <a:pt x="386" y="1354"/>
                    <a:pt x="359" y="1330"/>
                    <a:pt x="332" y="1306"/>
                  </a:cubicBezTo>
                  <a:cubicBezTo>
                    <a:pt x="336" y="1254"/>
                    <a:pt x="339" y="1118"/>
                    <a:pt x="343" y="846"/>
                  </a:cubicBezTo>
                  <a:cubicBezTo>
                    <a:pt x="345" y="681"/>
                    <a:pt x="345" y="681"/>
                    <a:pt x="345" y="681"/>
                  </a:cubicBezTo>
                  <a:cubicBezTo>
                    <a:pt x="348" y="468"/>
                    <a:pt x="351" y="226"/>
                    <a:pt x="354" y="198"/>
                  </a:cubicBezTo>
                  <a:cubicBezTo>
                    <a:pt x="364" y="137"/>
                    <a:pt x="378" y="125"/>
                    <a:pt x="391" y="118"/>
                  </a:cubicBezTo>
                  <a:cubicBezTo>
                    <a:pt x="423" y="101"/>
                    <a:pt x="490" y="102"/>
                    <a:pt x="553" y="104"/>
                  </a:cubicBezTo>
                  <a:cubicBezTo>
                    <a:pt x="553" y="104"/>
                    <a:pt x="554" y="104"/>
                    <a:pt x="555" y="104"/>
                  </a:cubicBezTo>
                  <a:cubicBezTo>
                    <a:pt x="1805" y="104"/>
                    <a:pt x="1805" y="104"/>
                    <a:pt x="1805" y="104"/>
                  </a:cubicBezTo>
                  <a:cubicBezTo>
                    <a:pt x="1855" y="104"/>
                    <a:pt x="1900" y="136"/>
                    <a:pt x="1918" y="183"/>
                  </a:cubicBezTo>
                  <a:cubicBezTo>
                    <a:pt x="1955" y="281"/>
                    <a:pt x="2028" y="421"/>
                    <a:pt x="2088" y="533"/>
                  </a:cubicBezTo>
                  <a:cubicBezTo>
                    <a:pt x="2114" y="584"/>
                    <a:pt x="2137" y="627"/>
                    <a:pt x="2152" y="658"/>
                  </a:cubicBezTo>
                  <a:cubicBezTo>
                    <a:pt x="2172" y="700"/>
                    <a:pt x="2212" y="728"/>
                    <a:pt x="2258" y="733"/>
                  </a:cubicBezTo>
                  <a:cubicBezTo>
                    <a:pt x="3046" y="827"/>
                    <a:pt x="3046" y="827"/>
                    <a:pt x="3046" y="827"/>
                  </a:cubicBezTo>
                  <a:cubicBezTo>
                    <a:pt x="3121" y="836"/>
                    <a:pt x="3150" y="858"/>
                    <a:pt x="3223" y="1010"/>
                  </a:cubicBezTo>
                  <a:cubicBezTo>
                    <a:pt x="3224" y="1010"/>
                    <a:pt x="3224" y="1011"/>
                    <a:pt x="3224" y="1011"/>
                  </a:cubicBezTo>
                  <a:cubicBezTo>
                    <a:pt x="3263" y="1089"/>
                    <a:pt x="3299" y="1161"/>
                    <a:pt x="3334" y="1231"/>
                  </a:cubicBezTo>
                  <a:cubicBezTo>
                    <a:pt x="3342" y="1248"/>
                    <a:pt x="3359" y="1259"/>
                    <a:pt x="3378" y="1259"/>
                  </a:cubicBezTo>
                  <a:cubicBezTo>
                    <a:pt x="3448" y="1259"/>
                    <a:pt x="3448" y="1259"/>
                    <a:pt x="3448" y="1259"/>
                  </a:cubicBezTo>
                  <a:cubicBezTo>
                    <a:pt x="3449" y="1259"/>
                    <a:pt x="3450" y="1259"/>
                    <a:pt x="3451" y="1260"/>
                  </a:cubicBezTo>
                  <a:cubicBezTo>
                    <a:pt x="3431" y="1284"/>
                    <a:pt x="3378" y="1332"/>
                    <a:pt x="3344" y="136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1" name="Freeform 20">
              <a:extLst>
                <a:ext uri="{FF2B5EF4-FFF2-40B4-BE49-F238E27FC236}">
                  <a16:creationId xmlns:a16="http://schemas.microsoft.com/office/drawing/2014/main" id="{B154AEC2-E0F3-44C9-4835-9F833B17F8D2}"/>
                </a:ext>
              </a:extLst>
            </p:cNvPr>
            <p:cNvSpPr>
              <a:spLocks noEditPoints="1"/>
            </p:cNvSpPr>
            <p:nvPr/>
          </p:nvSpPr>
          <p:spPr bwMode="auto">
            <a:xfrm>
              <a:off x="1005" y="569"/>
              <a:ext cx="1149" cy="1076"/>
            </a:xfrm>
            <a:custGeom>
              <a:avLst/>
              <a:gdLst>
                <a:gd name="T0" fmla="*/ 396 w 531"/>
                <a:gd name="T1" fmla="*/ 0 h 497"/>
                <a:gd name="T2" fmla="*/ 135 w 531"/>
                <a:gd name="T3" fmla="*/ 0 h 497"/>
                <a:gd name="T4" fmla="*/ 0 w 531"/>
                <a:gd name="T5" fmla="*/ 136 h 497"/>
                <a:gd name="T6" fmla="*/ 0 w 531"/>
                <a:gd name="T7" fmla="*/ 361 h 497"/>
                <a:gd name="T8" fmla="*/ 135 w 531"/>
                <a:gd name="T9" fmla="*/ 497 h 497"/>
                <a:gd name="T10" fmla="*/ 396 w 531"/>
                <a:gd name="T11" fmla="*/ 497 h 497"/>
                <a:gd name="T12" fmla="*/ 531 w 531"/>
                <a:gd name="T13" fmla="*/ 361 h 497"/>
                <a:gd name="T14" fmla="*/ 531 w 531"/>
                <a:gd name="T15" fmla="*/ 136 h 497"/>
                <a:gd name="T16" fmla="*/ 396 w 531"/>
                <a:gd name="T17" fmla="*/ 0 h 497"/>
                <a:gd name="T18" fmla="*/ 431 w 531"/>
                <a:gd name="T19" fmla="*/ 361 h 497"/>
                <a:gd name="T20" fmla="*/ 396 w 531"/>
                <a:gd name="T21" fmla="*/ 397 h 497"/>
                <a:gd name="T22" fmla="*/ 135 w 531"/>
                <a:gd name="T23" fmla="*/ 397 h 497"/>
                <a:gd name="T24" fmla="*/ 100 w 531"/>
                <a:gd name="T25" fmla="*/ 361 h 497"/>
                <a:gd name="T26" fmla="*/ 100 w 531"/>
                <a:gd name="T27" fmla="*/ 136 h 497"/>
                <a:gd name="T28" fmla="*/ 135 w 531"/>
                <a:gd name="T29" fmla="*/ 100 h 497"/>
                <a:gd name="T30" fmla="*/ 396 w 531"/>
                <a:gd name="T31" fmla="*/ 100 h 497"/>
                <a:gd name="T32" fmla="*/ 431 w 531"/>
                <a:gd name="T33" fmla="*/ 136 h 497"/>
                <a:gd name="T34" fmla="*/ 431 w 531"/>
                <a:gd name="T35" fmla="*/ 36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1" h="497">
                  <a:moveTo>
                    <a:pt x="396" y="0"/>
                  </a:moveTo>
                  <a:cubicBezTo>
                    <a:pt x="135" y="0"/>
                    <a:pt x="135" y="0"/>
                    <a:pt x="135" y="0"/>
                  </a:cubicBezTo>
                  <a:cubicBezTo>
                    <a:pt x="60" y="0"/>
                    <a:pt x="0" y="61"/>
                    <a:pt x="0" y="136"/>
                  </a:cubicBezTo>
                  <a:cubicBezTo>
                    <a:pt x="0" y="361"/>
                    <a:pt x="0" y="361"/>
                    <a:pt x="0" y="361"/>
                  </a:cubicBezTo>
                  <a:cubicBezTo>
                    <a:pt x="0" y="436"/>
                    <a:pt x="60" y="497"/>
                    <a:pt x="135" y="497"/>
                  </a:cubicBezTo>
                  <a:cubicBezTo>
                    <a:pt x="396" y="497"/>
                    <a:pt x="396" y="497"/>
                    <a:pt x="396" y="497"/>
                  </a:cubicBezTo>
                  <a:cubicBezTo>
                    <a:pt x="471" y="497"/>
                    <a:pt x="531" y="436"/>
                    <a:pt x="531" y="361"/>
                  </a:cubicBezTo>
                  <a:cubicBezTo>
                    <a:pt x="531" y="136"/>
                    <a:pt x="531" y="136"/>
                    <a:pt x="531" y="136"/>
                  </a:cubicBezTo>
                  <a:cubicBezTo>
                    <a:pt x="531" y="61"/>
                    <a:pt x="471" y="0"/>
                    <a:pt x="396" y="0"/>
                  </a:cubicBezTo>
                  <a:close/>
                  <a:moveTo>
                    <a:pt x="431" y="361"/>
                  </a:moveTo>
                  <a:cubicBezTo>
                    <a:pt x="431" y="381"/>
                    <a:pt x="416" y="397"/>
                    <a:pt x="396" y="397"/>
                  </a:cubicBezTo>
                  <a:cubicBezTo>
                    <a:pt x="135" y="397"/>
                    <a:pt x="135" y="397"/>
                    <a:pt x="135" y="397"/>
                  </a:cubicBezTo>
                  <a:cubicBezTo>
                    <a:pt x="115" y="397"/>
                    <a:pt x="100" y="381"/>
                    <a:pt x="100" y="361"/>
                  </a:cubicBezTo>
                  <a:cubicBezTo>
                    <a:pt x="100" y="136"/>
                    <a:pt x="100" y="136"/>
                    <a:pt x="100" y="136"/>
                  </a:cubicBezTo>
                  <a:cubicBezTo>
                    <a:pt x="100" y="116"/>
                    <a:pt x="115" y="100"/>
                    <a:pt x="135" y="100"/>
                  </a:cubicBezTo>
                  <a:cubicBezTo>
                    <a:pt x="396" y="100"/>
                    <a:pt x="396" y="100"/>
                    <a:pt x="396" y="100"/>
                  </a:cubicBezTo>
                  <a:cubicBezTo>
                    <a:pt x="416" y="100"/>
                    <a:pt x="431" y="116"/>
                    <a:pt x="431" y="136"/>
                  </a:cubicBezTo>
                  <a:lnTo>
                    <a:pt x="431" y="36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2" name="Freeform 21">
              <a:extLst>
                <a:ext uri="{FF2B5EF4-FFF2-40B4-BE49-F238E27FC236}">
                  <a16:creationId xmlns:a16="http://schemas.microsoft.com/office/drawing/2014/main" id="{208EBAC7-F0DE-73DA-969D-7C4C8C22D442}"/>
                </a:ext>
              </a:extLst>
            </p:cNvPr>
            <p:cNvSpPr>
              <a:spLocks noEditPoints="1"/>
            </p:cNvSpPr>
            <p:nvPr/>
          </p:nvSpPr>
          <p:spPr bwMode="auto">
            <a:xfrm>
              <a:off x="2748" y="569"/>
              <a:ext cx="1566" cy="1076"/>
            </a:xfrm>
            <a:custGeom>
              <a:avLst/>
              <a:gdLst>
                <a:gd name="T0" fmla="*/ 605 w 724"/>
                <a:gd name="T1" fmla="*/ 81 h 497"/>
                <a:gd name="T2" fmla="*/ 481 w 724"/>
                <a:gd name="T3" fmla="*/ 0 h 497"/>
                <a:gd name="T4" fmla="*/ 136 w 724"/>
                <a:gd name="T5" fmla="*/ 0 h 497"/>
                <a:gd name="T6" fmla="*/ 0 w 724"/>
                <a:gd name="T7" fmla="*/ 136 h 497"/>
                <a:gd name="T8" fmla="*/ 0 w 724"/>
                <a:gd name="T9" fmla="*/ 361 h 497"/>
                <a:gd name="T10" fmla="*/ 136 w 724"/>
                <a:gd name="T11" fmla="*/ 497 h 497"/>
                <a:gd name="T12" fmla="*/ 582 w 724"/>
                <a:gd name="T13" fmla="*/ 497 h 497"/>
                <a:gd name="T14" fmla="*/ 695 w 724"/>
                <a:gd name="T15" fmla="*/ 435 h 497"/>
                <a:gd name="T16" fmla="*/ 705 w 724"/>
                <a:gd name="T17" fmla="*/ 306 h 497"/>
                <a:gd name="T18" fmla="*/ 605 w 724"/>
                <a:gd name="T19" fmla="*/ 81 h 497"/>
                <a:gd name="T20" fmla="*/ 611 w 724"/>
                <a:gd name="T21" fmla="*/ 380 h 497"/>
                <a:gd name="T22" fmla="*/ 582 w 724"/>
                <a:gd name="T23" fmla="*/ 397 h 497"/>
                <a:gd name="T24" fmla="*/ 136 w 724"/>
                <a:gd name="T25" fmla="*/ 397 h 497"/>
                <a:gd name="T26" fmla="*/ 100 w 724"/>
                <a:gd name="T27" fmla="*/ 361 h 497"/>
                <a:gd name="T28" fmla="*/ 100 w 724"/>
                <a:gd name="T29" fmla="*/ 136 h 497"/>
                <a:gd name="T30" fmla="*/ 136 w 724"/>
                <a:gd name="T31" fmla="*/ 100 h 497"/>
                <a:gd name="T32" fmla="*/ 481 w 724"/>
                <a:gd name="T33" fmla="*/ 100 h 497"/>
                <a:gd name="T34" fmla="*/ 513 w 724"/>
                <a:gd name="T35" fmla="*/ 121 h 497"/>
                <a:gd name="T36" fmla="*/ 614 w 724"/>
                <a:gd name="T37" fmla="*/ 347 h 497"/>
                <a:gd name="T38" fmla="*/ 611 w 724"/>
                <a:gd name="T39" fmla="*/ 38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4" h="497">
                  <a:moveTo>
                    <a:pt x="605" y="81"/>
                  </a:moveTo>
                  <a:cubicBezTo>
                    <a:pt x="583" y="32"/>
                    <a:pt x="534" y="0"/>
                    <a:pt x="481" y="0"/>
                  </a:cubicBezTo>
                  <a:cubicBezTo>
                    <a:pt x="136" y="0"/>
                    <a:pt x="136" y="0"/>
                    <a:pt x="136" y="0"/>
                  </a:cubicBezTo>
                  <a:cubicBezTo>
                    <a:pt x="61" y="0"/>
                    <a:pt x="0" y="61"/>
                    <a:pt x="0" y="136"/>
                  </a:cubicBezTo>
                  <a:cubicBezTo>
                    <a:pt x="0" y="361"/>
                    <a:pt x="0" y="361"/>
                    <a:pt x="0" y="361"/>
                  </a:cubicBezTo>
                  <a:cubicBezTo>
                    <a:pt x="0" y="436"/>
                    <a:pt x="61" y="497"/>
                    <a:pt x="136" y="497"/>
                  </a:cubicBezTo>
                  <a:cubicBezTo>
                    <a:pt x="582" y="497"/>
                    <a:pt x="582" y="497"/>
                    <a:pt x="582" y="497"/>
                  </a:cubicBezTo>
                  <a:cubicBezTo>
                    <a:pt x="628" y="497"/>
                    <a:pt x="670" y="473"/>
                    <a:pt x="695" y="435"/>
                  </a:cubicBezTo>
                  <a:cubicBezTo>
                    <a:pt x="720" y="396"/>
                    <a:pt x="724" y="348"/>
                    <a:pt x="705" y="306"/>
                  </a:cubicBezTo>
                  <a:lnTo>
                    <a:pt x="605" y="81"/>
                  </a:lnTo>
                  <a:close/>
                  <a:moveTo>
                    <a:pt x="611" y="380"/>
                  </a:moveTo>
                  <a:cubicBezTo>
                    <a:pt x="608" y="385"/>
                    <a:pt x="599" y="397"/>
                    <a:pt x="582" y="397"/>
                  </a:cubicBezTo>
                  <a:cubicBezTo>
                    <a:pt x="136" y="397"/>
                    <a:pt x="136" y="397"/>
                    <a:pt x="136" y="397"/>
                  </a:cubicBezTo>
                  <a:cubicBezTo>
                    <a:pt x="116" y="397"/>
                    <a:pt x="100" y="381"/>
                    <a:pt x="100" y="361"/>
                  </a:cubicBezTo>
                  <a:cubicBezTo>
                    <a:pt x="100" y="136"/>
                    <a:pt x="100" y="136"/>
                    <a:pt x="100" y="136"/>
                  </a:cubicBezTo>
                  <a:cubicBezTo>
                    <a:pt x="100" y="116"/>
                    <a:pt x="116" y="100"/>
                    <a:pt x="136" y="100"/>
                  </a:cubicBezTo>
                  <a:cubicBezTo>
                    <a:pt x="481" y="100"/>
                    <a:pt x="481" y="100"/>
                    <a:pt x="481" y="100"/>
                  </a:cubicBezTo>
                  <a:cubicBezTo>
                    <a:pt x="495" y="100"/>
                    <a:pt x="508" y="109"/>
                    <a:pt x="513" y="121"/>
                  </a:cubicBezTo>
                  <a:cubicBezTo>
                    <a:pt x="614" y="347"/>
                    <a:pt x="614" y="347"/>
                    <a:pt x="614" y="347"/>
                  </a:cubicBezTo>
                  <a:cubicBezTo>
                    <a:pt x="621" y="363"/>
                    <a:pt x="614" y="376"/>
                    <a:pt x="611" y="3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54" name="Group 24">
            <a:extLst>
              <a:ext uri="{FF2B5EF4-FFF2-40B4-BE49-F238E27FC236}">
                <a16:creationId xmlns:a16="http://schemas.microsoft.com/office/drawing/2014/main" id="{1CBF448B-6169-AB49-EFBC-4B2C74396D85}"/>
              </a:ext>
            </a:extLst>
          </p:cNvPr>
          <p:cNvGrpSpPr>
            <a:grpSpLocks noChangeAspect="1"/>
          </p:cNvGrpSpPr>
          <p:nvPr/>
        </p:nvGrpSpPr>
        <p:grpSpPr bwMode="auto">
          <a:xfrm>
            <a:off x="3959247" y="1653662"/>
            <a:ext cx="358550" cy="213018"/>
            <a:chOff x="206" y="0"/>
            <a:chExt cx="7268" cy="4318"/>
          </a:xfrm>
          <a:solidFill>
            <a:srgbClr val="000000"/>
          </a:solidFill>
        </p:grpSpPr>
        <p:sp>
          <p:nvSpPr>
            <p:cNvPr id="56" name="Freeform 25">
              <a:extLst>
                <a:ext uri="{FF2B5EF4-FFF2-40B4-BE49-F238E27FC236}">
                  <a16:creationId xmlns:a16="http://schemas.microsoft.com/office/drawing/2014/main" id="{BE11B617-B9B6-17B5-087C-F3C3FF178C47}"/>
                </a:ext>
              </a:extLst>
            </p:cNvPr>
            <p:cNvSpPr>
              <a:spLocks noEditPoints="1"/>
            </p:cNvSpPr>
            <p:nvPr/>
          </p:nvSpPr>
          <p:spPr bwMode="auto">
            <a:xfrm>
              <a:off x="206" y="0"/>
              <a:ext cx="7268" cy="4318"/>
            </a:xfrm>
            <a:custGeom>
              <a:avLst/>
              <a:gdLst>
                <a:gd name="T0" fmla="*/ 2604 w 3118"/>
                <a:gd name="T1" fmla="*/ 838 h 1850"/>
                <a:gd name="T2" fmla="*/ 2561 w 3118"/>
                <a:gd name="T3" fmla="*/ 840 h 1850"/>
                <a:gd name="T4" fmla="*/ 2498 w 3118"/>
                <a:gd name="T5" fmla="*/ 846 h 1850"/>
                <a:gd name="T6" fmla="*/ 2488 w 3118"/>
                <a:gd name="T7" fmla="*/ 783 h 1850"/>
                <a:gd name="T8" fmla="*/ 1758 w 3118"/>
                <a:gd name="T9" fmla="*/ 22 h 1850"/>
                <a:gd name="T10" fmla="*/ 1552 w 3118"/>
                <a:gd name="T11" fmla="*/ 0 h 1850"/>
                <a:gd name="T12" fmla="*/ 758 w 3118"/>
                <a:gd name="T13" fmla="*/ 445 h 1850"/>
                <a:gd name="T14" fmla="*/ 739 w 3118"/>
                <a:gd name="T15" fmla="*/ 476 h 1850"/>
                <a:gd name="T16" fmla="*/ 701 w 3118"/>
                <a:gd name="T17" fmla="*/ 477 h 1850"/>
                <a:gd name="T18" fmla="*/ 209 w 3118"/>
                <a:gd name="T19" fmla="*/ 672 h 1850"/>
                <a:gd name="T20" fmla="*/ 0 w 3118"/>
                <a:gd name="T21" fmla="*/ 1163 h 1850"/>
                <a:gd name="T22" fmla="*/ 181 w 3118"/>
                <a:gd name="T23" fmla="*/ 1628 h 1850"/>
                <a:gd name="T24" fmla="*/ 628 w 3118"/>
                <a:gd name="T25" fmla="*/ 1846 h 1850"/>
                <a:gd name="T26" fmla="*/ 632 w 3118"/>
                <a:gd name="T27" fmla="*/ 1846 h 1850"/>
                <a:gd name="T28" fmla="*/ 1933 w 3118"/>
                <a:gd name="T29" fmla="*/ 1850 h 1850"/>
                <a:gd name="T30" fmla="*/ 2604 w 3118"/>
                <a:gd name="T31" fmla="*/ 1850 h 1850"/>
                <a:gd name="T32" fmla="*/ 3118 w 3118"/>
                <a:gd name="T33" fmla="*/ 1344 h 1850"/>
                <a:gd name="T34" fmla="*/ 2604 w 3118"/>
                <a:gd name="T35" fmla="*/ 838 h 1850"/>
                <a:gd name="T36" fmla="*/ 2604 w 3118"/>
                <a:gd name="T37" fmla="*/ 1750 h 1850"/>
                <a:gd name="T38" fmla="*/ 1933 w 3118"/>
                <a:gd name="T39" fmla="*/ 1750 h 1850"/>
                <a:gd name="T40" fmla="*/ 634 w 3118"/>
                <a:gd name="T41" fmla="*/ 1746 h 1850"/>
                <a:gd name="T42" fmla="*/ 100 w 3118"/>
                <a:gd name="T43" fmla="*/ 1163 h 1850"/>
                <a:gd name="T44" fmla="*/ 279 w 3118"/>
                <a:gd name="T45" fmla="*/ 744 h 1850"/>
                <a:gd name="T46" fmla="*/ 702 w 3118"/>
                <a:gd name="T47" fmla="*/ 577 h 1850"/>
                <a:gd name="T48" fmla="*/ 767 w 3118"/>
                <a:gd name="T49" fmla="*/ 576 h 1850"/>
                <a:gd name="T50" fmla="*/ 809 w 3118"/>
                <a:gd name="T51" fmla="*/ 553 h 1850"/>
                <a:gd name="T52" fmla="*/ 844 w 3118"/>
                <a:gd name="T53" fmla="*/ 497 h 1850"/>
                <a:gd name="T54" fmla="*/ 1552 w 3118"/>
                <a:gd name="T55" fmla="*/ 100 h 1850"/>
                <a:gd name="T56" fmla="*/ 1737 w 3118"/>
                <a:gd name="T57" fmla="*/ 120 h 1850"/>
                <a:gd name="T58" fmla="*/ 2389 w 3118"/>
                <a:gd name="T59" fmla="*/ 798 h 1850"/>
                <a:gd name="T60" fmla="*/ 2406 w 3118"/>
                <a:gd name="T61" fmla="*/ 908 h 1850"/>
                <a:gd name="T62" fmla="*/ 2460 w 3118"/>
                <a:gd name="T63" fmla="*/ 950 h 1850"/>
                <a:gd name="T64" fmla="*/ 2570 w 3118"/>
                <a:gd name="T65" fmla="*/ 940 h 1850"/>
                <a:gd name="T66" fmla="*/ 2604 w 3118"/>
                <a:gd name="T67" fmla="*/ 938 h 1850"/>
                <a:gd name="T68" fmla="*/ 3018 w 3118"/>
                <a:gd name="T69" fmla="*/ 1344 h 1850"/>
                <a:gd name="T70" fmla="*/ 2604 w 3118"/>
                <a:gd name="T71" fmla="*/ 17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18" h="1850">
                  <a:moveTo>
                    <a:pt x="2604" y="838"/>
                  </a:moveTo>
                  <a:cubicBezTo>
                    <a:pt x="2591" y="838"/>
                    <a:pt x="2576" y="838"/>
                    <a:pt x="2561" y="840"/>
                  </a:cubicBezTo>
                  <a:cubicBezTo>
                    <a:pt x="2498" y="846"/>
                    <a:pt x="2498" y="846"/>
                    <a:pt x="2498" y="846"/>
                  </a:cubicBezTo>
                  <a:cubicBezTo>
                    <a:pt x="2488" y="783"/>
                    <a:pt x="2488" y="783"/>
                    <a:pt x="2488" y="783"/>
                  </a:cubicBezTo>
                  <a:cubicBezTo>
                    <a:pt x="2429" y="396"/>
                    <a:pt x="2149" y="105"/>
                    <a:pt x="1758" y="22"/>
                  </a:cubicBezTo>
                  <a:cubicBezTo>
                    <a:pt x="1690" y="8"/>
                    <a:pt x="1620" y="0"/>
                    <a:pt x="1552" y="0"/>
                  </a:cubicBezTo>
                  <a:cubicBezTo>
                    <a:pt x="1226" y="0"/>
                    <a:pt x="930" y="167"/>
                    <a:pt x="758" y="445"/>
                  </a:cubicBezTo>
                  <a:cubicBezTo>
                    <a:pt x="739" y="476"/>
                    <a:pt x="739" y="476"/>
                    <a:pt x="739" y="476"/>
                  </a:cubicBezTo>
                  <a:cubicBezTo>
                    <a:pt x="701" y="477"/>
                    <a:pt x="701" y="477"/>
                    <a:pt x="701" y="477"/>
                  </a:cubicBezTo>
                  <a:cubicBezTo>
                    <a:pt x="511" y="477"/>
                    <a:pt x="341" y="545"/>
                    <a:pt x="209" y="672"/>
                  </a:cubicBezTo>
                  <a:cubicBezTo>
                    <a:pt x="74" y="802"/>
                    <a:pt x="0" y="977"/>
                    <a:pt x="0" y="1163"/>
                  </a:cubicBezTo>
                  <a:cubicBezTo>
                    <a:pt x="0" y="1336"/>
                    <a:pt x="64" y="1501"/>
                    <a:pt x="181" y="1628"/>
                  </a:cubicBezTo>
                  <a:cubicBezTo>
                    <a:pt x="298" y="1754"/>
                    <a:pt x="456" y="1831"/>
                    <a:pt x="628" y="1846"/>
                  </a:cubicBezTo>
                  <a:cubicBezTo>
                    <a:pt x="629" y="1846"/>
                    <a:pt x="630" y="1846"/>
                    <a:pt x="632" y="1846"/>
                  </a:cubicBezTo>
                  <a:cubicBezTo>
                    <a:pt x="1933" y="1850"/>
                    <a:pt x="1933" y="1850"/>
                    <a:pt x="1933" y="1850"/>
                  </a:cubicBezTo>
                  <a:cubicBezTo>
                    <a:pt x="2604" y="1850"/>
                    <a:pt x="2604" y="1850"/>
                    <a:pt x="2604" y="1850"/>
                  </a:cubicBezTo>
                  <a:cubicBezTo>
                    <a:pt x="2888" y="1850"/>
                    <a:pt x="3118" y="1623"/>
                    <a:pt x="3118" y="1344"/>
                  </a:cubicBezTo>
                  <a:cubicBezTo>
                    <a:pt x="3118" y="1065"/>
                    <a:pt x="2888" y="838"/>
                    <a:pt x="2604" y="838"/>
                  </a:cubicBezTo>
                  <a:close/>
                  <a:moveTo>
                    <a:pt x="2604" y="1750"/>
                  </a:moveTo>
                  <a:cubicBezTo>
                    <a:pt x="1933" y="1750"/>
                    <a:pt x="1933" y="1750"/>
                    <a:pt x="1933" y="1750"/>
                  </a:cubicBezTo>
                  <a:cubicBezTo>
                    <a:pt x="634" y="1746"/>
                    <a:pt x="634" y="1746"/>
                    <a:pt x="634" y="1746"/>
                  </a:cubicBezTo>
                  <a:cubicBezTo>
                    <a:pt x="329" y="1719"/>
                    <a:pt x="100" y="1469"/>
                    <a:pt x="100" y="1163"/>
                  </a:cubicBezTo>
                  <a:cubicBezTo>
                    <a:pt x="100" y="1004"/>
                    <a:pt x="163" y="855"/>
                    <a:pt x="279" y="744"/>
                  </a:cubicBezTo>
                  <a:cubicBezTo>
                    <a:pt x="391" y="635"/>
                    <a:pt x="538" y="577"/>
                    <a:pt x="702" y="577"/>
                  </a:cubicBezTo>
                  <a:cubicBezTo>
                    <a:pt x="767" y="576"/>
                    <a:pt x="767" y="576"/>
                    <a:pt x="767" y="576"/>
                  </a:cubicBezTo>
                  <a:cubicBezTo>
                    <a:pt x="784" y="576"/>
                    <a:pt x="800" y="567"/>
                    <a:pt x="809" y="553"/>
                  </a:cubicBezTo>
                  <a:cubicBezTo>
                    <a:pt x="844" y="497"/>
                    <a:pt x="844" y="497"/>
                    <a:pt x="844" y="497"/>
                  </a:cubicBezTo>
                  <a:cubicBezTo>
                    <a:pt x="996" y="249"/>
                    <a:pt x="1261" y="100"/>
                    <a:pt x="1552" y="100"/>
                  </a:cubicBezTo>
                  <a:cubicBezTo>
                    <a:pt x="1613" y="100"/>
                    <a:pt x="1676" y="107"/>
                    <a:pt x="1737" y="120"/>
                  </a:cubicBezTo>
                  <a:cubicBezTo>
                    <a:pt x="2087" y="194"/>
                    <a:pt x="2336" y="454"/>
                    <a:pt x="2389" y="798"/>
                  </a:cubicBezTo>
                  <a:cubicBezTo>
                    <a:pt x="2406" y="908"/>
                    <a:pt x="2406" y="908"/>
                    <a:pt x="2406" y="908"/>
                  </a:cubicBezTo>
                  <a:cubicBezTo>
                    <a:pt x="2410" y="934"/>
                    <a:pt x="2434" y="952"/>
                    <a:pt x="2460" y="950"/>
                  </a:cubicBezTo>
                  <a:cubicBezTo>
                    <a:pt x="2570" y="940"/>
                    <a:pt x="2570" y="940"/>
                    <a:pt x="2570" y="940"/>
                  </a:cubicBezTo>
                  <a:cubicBezTo>
                    <a:pt x="2583" y="938"/>
                    <a:pt x="2594" y="938"/>
                    <a:pt x="2604" y="938"/>
                  </a:cubicBezTo>
                  <a:cubicBezTo>
                    <a:pt x="2832" y="938"/>
                    <a:pt x="3018" y="1120"/>
                    <a:pt x="3018" y="1344"/>
                  </a:cubicBezTo>
                  <a:cubicBezTo>
                    <a:pt x="3018" y="1567"/>
                    <a:pt x="2832" y="1750"/>
                    <a:pt x="2604" y="17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7" name="Freeform 26">
              <a:extLst>
                <a:ext uri="{FF2B5EF4-FFF2-40B4-BE49-F238E27FC236}">
                  <a16:creationId xmlns:a16="http://schemas.microsoft.com/office/drawing/2014/main" id="{36AAE095-64AA-C87C-1E7B-E2D3E32F0903}"/>
                </a:ext>
              </a:extLst>
            </p:cNvPr>
            <p:cNvSpPr>
              <a:spLocks noEditPoints="1"/>
            </p:cNvSpPr>
            <p:nvPr/>
          </p:nvSpPr>
          <p:spPr bwMode="auto">
            <a:xfrm>
              <a:off x="2038" y="1092"/>
              <a:ext cx="3268" cy="2507"/>
            </a:xfrm>
            <a:custGeom>
              <a:avLst/>
              <a:gdLst>
                <a:gd name="T0" fmla="*/ 1284 w 1402"/>
                <a:gd name="T1" fmla="*/ 277 h 1074"/>
                <a:gd name="T2" fmla="*/ 942 w 1402"/>
                <a:gd name="T3" fmla="*/ 177 h 1074"/>
                <a:gd name="T4" fmla="*/ 794 w 1402"/>
                <a:gd name="T5" fmla="*/ 0 h 1074"/>
                <a:gd name="T6" fmla="*/ 196 w 1402"/>
                <a:gd name="T7" fmla="*/ 153 h 1074"/>
                <a:gd name="T8" fmla="*/ 184 w 1402"/>
                <a:gd name="T9" fmla="*/ 386 h 1074"/>
                <a:gd name="T10" fmla="*/ 178 w 1402"/>
                <a:gd name="T11" fmla="*/ 818 h 1074"/>
                <a:gd name="T12" fmla="*/ 1005 w 1402"/>
                <a:gd name="T13" fmla="*/ 1074 h 1074"/>
                <a:gd name="T14" fmla="*/ 1291 w 1402"/>
                <a:gd name="T15" fmla="*/ 818 h 1074"/>
                <a:gd name="T16" fmla="*/ 278 w 1402"/>
                <a:gd name="T17" fmla="*/ 277 h 1074"/>
                <a:gd name="T18" fmla="*/ 494 w 1402"/>
                <a:gd name="T19" fmla="*/ 177 h 1074"/>
                <a:gd name="T20" fmla="*/ 767 w 1402"/>
                <a:gd name="T21" fmla="*/ 100 h 1074"/>
                <a:gd name="T22" fmla="*/ 278 w 1402"/>
                <a:gd name="T23" fmla="*/ 348 h 1074"/>
                <a:gd name="T24" fmla="*/ 1005 w 1402"/>
                <a:gd name="T25" fmla="*/ 974 h 1074"/>
                <a:gd name="T26" fmla="*/ 278 w 1402"/>
                <a:gd name="T27" fmla="*/ 818 h 1074"/>
                <a:gd name="T28" fmla="*/ 410 w 1402"/>
                <a:gd name="T29" fmla="*/ 828 h 1074"/>
                <a:gd name="T30" fmla="*/ 410 w 1402"/>
                <a:gd name="T31" fmla="*/ 842 h 1074"/>
                <a:gd name="T32" fmla="*/ 418 w 1402"/>
                <a:gd name="T33" fmla="*/ 865 h 1074"/>
                <a:gd name="T34" fmla="*/ 428 w 1402"/>
                <a:gd name="T35" fmla="*/ 876 h 1074"/>
                <a:gd name="T36" fmla="*/ 450 w 1402"/>
                <a:gd name="T37" fmla="*/ 886 h 1074"/>
                <a:gd name="T38" fmla="*/ 464 w 1402"/>
                <a:gd name="T39" fmla="*/ 887 h 1074"/>
                <a:gd name="T40" fmla="*/ 487 w 1402"/>
                <a:gd name="T41" fmla="*/ 879 h 1074"/>
                <a:gd name="T42" fmla="*/ 498 w 1402"/>
                <a:gd name="T43" fmla="*/ 869 h 1074"/>
                <a:gd name="T44" fmla="*/ 509 w 1402"/>
                <a:gd name="T45" fmla="*/ 847 h 1074"/>
                <a:gd name="T46" fmla="*/ 509 w 1402"/>
                <a:gd name="T47" fmla="*/ 832 h 1074"/>
                <a:gd name="T48" fmla="*/ 505 w 1402"/>
                <a:gd name="T49" fmla="*/ 818 h 1074"/>
                <a:gd name="T50" fmla="*/ 652 w 1402"/>
                <a:gd name="T51" fmla="*/ 828 h 1074"/>
                <a:gd name="T52" fmla="*/ 651 w 1402"/>
                <a:gd name="T53" fmla="*/ 842 h 1074"/>
                <a:gd name="T54" fmla="*/ 659 w 1402"/>
                <a:gd name="T55" fmla="*/ 865 h 1074"/>
                <a:gd name="T56" fmla="*/ 669 w 1402"/>
                <a:gd name="T57" fmla="*/ 876 h 1074"/>
                <a:gd name="T58" fmla="*/ 691 w 1402"/>
                <a:gd name="T59" fmla="*/ 886 h 1074"/>
                <a:gd name="T60" fmla="*/ 706 w 1402"/>
                <a:gd name="T61" fmla="*/ 887 h 1074"/>
                <a:gd name="T62" fmla="*/ 729 w 1402"/>
                <a:gd name="T63" fmla="*/ 879 h 1074"/>
                <a:gd name="T64" fmla="*/ 740 w 1402"/>
                <a:gd name="T65" fmla="*/ 869 h 1074"/>
                <a:gd name="T66" fmla="*/ 750 w 1402"/>
                <a:gd name="T67" fmla="*/ 847 h 1074"/>
                <a:gd name="T68" fmla="*/ 751 w 1402"/>
                <a:gd name="T69" fmla="*/ 832 h 1074"/>
                <a:gd name="T70" fmla="*/ 747 w 1402"/>
                <a:gd name="T71" fmla="*/ 818 h 1074"/>
                <a:gd name="T72" fmla="*/ 893 w 1402"/>
                <a:gd name="T73" fmla="*/ 828 h 1074"/>
                <a:gd name="T74" fmla="*/ 893 w 1402"/>
                <a:gd name="T75" fmla="*/ 842 h 1074"/>
                <a:gd name="T76" fmla="*/ 901 w 1402"/>
                <a:gd name="T77" fmla="*/ 865 h 1074"/>
                <a:gd name="T78" fmla="*/ 911 w 1402"/>
                <a:gd name="T79" fmla="*/ 876 h 1074"/>
                <a:gd name="T80" fmla="*/ 933 w 1402"/>
                <a:gd name="T81" fmla="*/ 886 h 1074"/>
                <a:gd name="T82" fmla="*/ 947 w 1402"/>
                <a:gd name="T83" fmla="*/ 887 h 1074"/>
                <a:gd name="T84" fmla="*/ 970 w 1402"/>
                <a:gd name="T85" fmla="*/ 879 h 1074"/>
                <a:gd name="T86" fmla="*/ 981 w 1402"/>
                <a:gd name="T87" fmla="*/ 869 h 1074"/>
                <a:gd name="T88" fmla="*/ 992 w 1402"/>
                <a:gd name="T89" fmla="*/ 847 h 1074"/>
                <a:gd name="T90" fmla="*/ 992 w 1402"/>
                <a:gd name="T91" fmla="*/ 832 h 1074"/>
                <a:gd name="T92" fmla="*/ 988 w 1402"/>
                <a:gd name="T93" fmla="*/ 818 h 1074"/>
                <a:gd name="T94" fmla="*/ 1291 w 1402"/>
                <a:gd name="T95" fmla="*/ 718 h 1074"/>
                <a:gd name="T96" fmla="*/ 370 w 1402"/>
                <a:gd name="T97" fmla="*/ 436 h 1074"/>
                <a:gd name="T98" fmla="*/ 1291 w 1402"/>
                <a:gd name="T99" fmla="*/ 71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2" h="1074">
                  <a:moveTo>
                    <a:pt x="1033" y="336"/>
                  </a:moveTo>
                  <a:cubicBezTo>
                    <a:pt x="996" y="277"/>
                    <a:pt x="996" y="277"/>
                    <a:pt x="996" y="277"/>
                  </a:cubicBezTo>
                  <a:cubicBezTo>
                    <a:pt x="1284" y="277"/>
                    <a:pt x="1284" y="277"/>
                    <a:pt x="1284" y="277"/>
                  </a:cubicBezTo>
                  <a:cubicBezTo>
                    <a:pt x="1312" y="277"/>
                    <a:pt x="1334" y="255"/>
                    <a:pt x="1334" y="227"/>
                  </a:cubicBezTo>
                  <a:cubicBezTo>
                    <a:pt x="1334" y="200"/>
                    <a:pt x="1312" y="177"/>
                    <a:pt x="1284" y="177"/>
                  </a:cubicBezTo>
                  <a:cubicBezTo>
                    <a:pt x="942" y="177"/>
                    <a:pt x="942" y="177"/>
                    <a:pt x="942" y="177"/>
                  </a:cubicBezTo>
                  <a:cubicBezTo>
                    <a:pt x="940" y="177"/>
                    <a:pt x="937" y="178"/>
                    <a:pt x="934" y="178"/>
                  </a:cubicBezTo>
                  <a:cubicBezTo>
                    <a:pt x="836" y="23"/>
                    <a:pt x="836" y="23"/>
                    <a:pt x="836" y="23"/>
                  </a:cubicBezTo>
                  <a:cubicBezTo>
                    <a:pt x="827" y="9"/>
                    <a:pt x="811" y="0"/>
                    <a:pt x="794" y="0"/>
                  </a:cubicBezTo>
                  <a:cubicBezTo>
                    <a:pt x="405" y="0"/>
                    <a:pt x="405" y="0"/>
                    <a:pt x="405" y="0"/>
                  </a:cubicBezTo>
                  <a:cubicBezTo>
                    <a:pt x="394" y="0"/>
                    <a:pt x="383" y="4"/>
                    <a:pt x="374" y="11"/>
                  </a:cubicBezTo>
                  <a:cubicBezTo>
                    <a:pt x="196" y="153"/>
                    <a:pt x="196" y="153"/>
                    <a:pt x="196" y="153"/>
                  </a:cubicBezTo>
                  <a:cubicBezTo>
                    <a:pt x="184" y="162"/>
                    <a:pt x="178" y="177"/>
                    <a:pt x="178" y="192"/>
                  </a:cubicBezTo>
                  <a:cubicBezTo>
                    <a:pt x="178" y="386"/>
                    <a:pt x="178" y="386"/>
                    <a:pt x="178" y="386"/>
                  </a:cubicBezTo>
                  <a:cubicBezTo>
                    <a:pt x="184" y="386"/>
                    <a:pt x="184" y="386"/>
                    <a:pt x="184" y="386"/>
                  </a:cubicBezTo>
                  <a:cubicBezTo>
                    <a:pt x="74" y="450"/>
                    <a:pt x="0" y="570"/>
                    <a:pt x="0" y="706"/>
                  </a:cubicBezTo>
                  <a:cubicBezTo>
                    <a:pt x="0" y="768"/>
                    <a:pt x="50" y="818"/>
                    <a:pt x="111" y="818"/>
                  </a:cubicBezTo>
                  <a:cubicBezTo>
                    <a:pt x="178" y="818"/>
                    <a:pt x="178" y="818"/>
                    <a:pt x="178" y="818"/>
                  </a:cubicBezTo>
                  <a:cubicBezTo>
                    <a:pt x="178" y="854"/>
                    <a:pt x="178" y="854"/>
                    <a:pt x="178" y="854"/>
                  </a:cubicBezTo>
                  <a:cubicBezTo>
                    <a:pt x="178" y="975"/>
                    <a:pt x="276" y="1074"/>
                    <a:pt x="397" y="1074"/>
                  </a:cubicBezTo>
                  <a:cubicBezTo>
                    <a:pt x="1005" y="1074"/>
                    <a:pt x="1005" y="1074"/>
                    <a:pt x="1005" y="1074"/>
                  </a:cubicBezTo>
                  <a:cubicBezTo>
                    <a:pt x="1126" y="1074"/>
                    <a:pt x="1224" y="975"/>
                    <a:pt x="1224" y="854"/>
                  </a:cubicBezTo>
                  <a:cubicBezTo>
                    <a:pt x="1224" y="818"/>
                    <a:pt x="1224" y="818"/>
                    <a:pt x="1224" y="818"/>
                  </a:cubicBezTo>
                  <a:cubicBezTo>
                    <a:pt x="1291" y="818"/>
                    <a:pt x="1291" y="818"/>
                    <a:pt x="1291" y="818"/>
                  </a:cubicBezTo>
                  <a:cubicBezTo>
                    <a:pt x="1352" y="818"/>
                    <a:pt x="1402" y="768"/>
                    <a:pt x="1402" y="706"/>
                  </a:cubicBezTo>
                  <a:cubicBezTo>
                    <a:pt x="1402" y="503"/>
                    <a:pt x="1237" y="337"/>
                    <a:pt x="1033" y="336"/>
                  </a:cubicBezTo>
                  <a:close/>
                  <a:moveTo>
                    <a:pt x="278" y="277"/>
                  </a:moveTo>
                  <a:cubicBezTo>
                    <a:pt x="494" y="277"/>
                    <a:pt x="494" y="277"/>
                    <a:pt x="494" y="277"/>
                  </a:cubicBezTo>
                  <a:cubicBezTo>
                    <a:pt x="522" y="277"/>
                    <a:pt x="544" y="255"/>
                    <a:pt x="544" y="227"/>
                  </a:cubicBezTo>
                  <a:cubicBezTo>
                    <a:pt x="544" y="200"/>
                    <a:pt x="522" y="177"/>
                    <a:pt x="494" y="177"/>
                  </a:cubicBezTo>
                  <a:cubicBezTo>
                    <a:pt x="326" y="177"/>
                    <a:pt x="326" y="177"/>
                    <a:pt x="326" y="177"/>
                  </a:cubicBezTo>
                  <a:cubicBezTo>
                    <a:pt x="423" y="100"/>
                    <a:pt x="423" y="100"/>
                    <a:pt x="423" y="100"/>
                  </a:cubicBezTo>
                  <a:cubicBezTo>
                    <a:pt x="767" y="100"/>
                    <a:pt x="767" y="100"/>
                    <a:pt x="767" y="100"/>
                  </a:cubicBezTo>
                  <a:cubicBezTo>
                    <a:pt x="915" y="336"/>
                    <a:pt x="915" y="336"/>
                    <a:pt x="915" y="336"/>
                  </a:cubicBezTo>
                  <a:cubicBezTo>
                    <a:pt x="370" y="336"/>
                    <a:pt x="370" y="336"/>
                    <a:pt x="370" y="336"/>
                  </a:cubicBezTo>
                  <a:cubicBezTo>
                    <a:pt x="338" y="336"/>
                    <a:pt x="307" y="340"/>
                    <a:pt x="278" y="348"/>
                  </a:cubicBezTo>
                  <a:lnTo>
                    <a:pt x="278" y="277"/>
                  </a:lnTo>
                  <a:close/>
                  <a:moveTo>
                    <a:pt x="1124" y="854"/>
                  </a:moveTo>
                  <a:cubicBezTo>
                    <a:pt x="1124" y="920"/>
                    <a:pt x="1071" y="974"/>
                    <a:pt x="1005" y="974"/>
                  </a:cubicBezTo>
                  <a:cubicBezTo>
                    <a:pt x="397" y="974"/>
                    <a:pt x="397" y="974"/>
                    <a:pt x="397" y="974"/>
                  </a:cubicBezTo>
                  <a:cubicBezTo>
                    <a:pt x="331" y="974"/>
                    <a:pt x="278" y="920"/>
                    <a:pt x="278" y="854"/>
                  </a:cubicBezTo>
                  <a:cubicBezTo>
                    <a:pt x="278" y="818"/>
                    <a:pt x="278" y="818"/>
                    <a:pt x="278" y="818"/>
                  </a:cubicBezTo>
                  <a:cubicBezTo>
                    <a:pt x="414" y="818"/>
                    <a:pt x="414" y="818"/>
                    <a:pt x="414" y="818"/>
                  </a:cubicBezTo>
                  <a:cubicBezTo>
                    <a:pt x="414" y="818"/>
                    <a:pt x="413" y="818"/>
                    <a:pt x="413" y="818"/>
                  </a:cubicBezTo>
                  <a:cubicBezTo>
                    <a:pt x="412" y="821"/>
                    <a:pt x="411" y="824"/>
                    <a:pt x="410" y="828"/>
                  </a:cubicBezTo>
                  <a:cubicBezTo>
                    <a:pt x="410" y="829"/>
                    <a:pt x="410" y="831"/>
                    <a:pt x="410" y="832"/>
                  </a:cubicBezTo>
                  <a:cubicBezTo>
                    <a:pt x="410" y="834"/>
                    <a:pt x="410" y="836"/>
                    <a:pt x="410" y="837"/>
                  </a:cubicBezTo>
                  <a:cubicBezTo>
                    <a:pt x="410" y="839"/>
                    <a:pt x="410" y="841"/>
                    <a:pt x="410" y="842"/>
                  </a:cubicBezTo>
                  <a:cubicBezTo>
                    <a:pt x="410" y="844"/>
                    <a:pt x="410" y="845"/>
                    <a:pt x="410" y="847"/>
                  </a:cubicBezTo>
                  <a:cubicBezTo>
                    <a:pt x="411" y="850"/>
                    <a:pt x="412" y="853"/>
                    <a:pt x="413" y="856"/>
                  </a:cubicBezTo>
                  <a:cubicBezTo>
                    <a:pt x="415" y="859"/>
                    <a:pt x="416" y="862"/>
                    <a:pt x="418" y="865"/>
                  </a:cubicBezTo>
                  <a:cubicBezTo>
                    <a:pt x="419" y="866"/>
                    <a:pt x="420" y="868"/>
                    <a:pt x="421" y="869"/>
                  </a:cubicBezTo>
                  <a:cubicBezTo>
                    <a:pt x="422" y="870"/>
                    <a:pt x="423" y="872"/>
                    <a:pt x="424" y="873"/>
                  </a:cubicBezTo>
                  <a:cubicBezTo>
                    <a:pt x="425" y="874"/>
                    <a:pt x="427" y="875"/>
                    <a:pt x="428" y="876"/>
                  </a:cubicBezTo>
                  <a:cubicBezTo>
                    <a:pt x="429" y="877"/>
                    <a:pt x="430" y="878"/>
                    <a:pt x="432" y="879"/>
                  </a:cubicBezTo>
                  <a:cubicBezTo>
                    <a:pt x="434" y="881"/>
                    <a:pt x="437" y="882"/>
                    <a:pt x="440" y="883"/>
                  </a:cubicBezTo>
                  <a:cubicBezTo>
                    <a:pt x="443" y="885"/>
                    <a:pt x="447" y="886"/>
                    <a:pt x="450" y="886"/>
                  </a:cubicBezTo>
                  <a:cubicBezTo>
                    <a:pt x="451" y="887"/>
                    <a:pt x="453" y="887"/>
                    <a:pt x="455" y="887"/>
                  </a:cubicBezTo>
                  <a:cubicBezTo>
                    <a:pt x="456" y="887"/>
                    <a:pt x="458" y="887"/>
                    <a:pt x="459" y="887"/>
                  </a:cubicBezTo>
                  <a:cubicBezTo>
                    <a:pt x="461" y="887"/>
                    <a:pt x="463" y="887"/>
                    <a:pt x="464" y="887"/>
                  </a:cubicBezTo>
                  <a:cubicBezTo>
                    <a:pt x="466" y="887"/>
                    <a:pt x="468" y="887"/>
                    <a:pt x="469" y="886"/>
                  </a:cubicBezTo>
                  <a:cubicBezTo>
                    <a:pt x="472" y="886"/>
                    <a:pt x="476" y="885"/>
                    <a:pt x="479" y="883"/>
                  </a:cubicBezTo>
                  <a:cubicBezTo>
                    <a:pt x="482" y="882"/>
                    <a:pt x="485" y="881"/>
                    <a:pt x="487" y="879"/>
                  </a:cubicBezTo>
                  <a:cubicBezTo>
                    <a:pt x="489" y="878"/>
                    <a:pt x="490" y="877"/>
                    <a:pt x="491" y="876"/>
                  </a:cubicBezTo>
                  <a:cubicBezTo>
                    <a:pt x="492" y="875"/>
                    <a:pt x="494" y="874"/>
                    <a:pt x="495" y="873"/>
                  </a:cubicBezTo>
                  <a:cubicBezTo>
                    <a:pt x="496" y="872"/>
                    <a:pt x="497" y="870"/>
                    <a:pt x="498" y="869"/>
                  </a:cubicBezTo>
                  <a:cubicBezTo>
                    <a:pt x="499" y="868"/>
                    <a:pt x="500" y="866"/>
                    <a:pt x="501" y="865"/>
                  </a:cubicBezTo>
                  <a:cubicBezTo>
                    <a:pt x="503" y="862"/>
                    <a:pt x="504" y="859"/>
                    <a:pt x="506" y="856"/>
                  </a:cubicBezTo>
                  <a:cubicBezTo>
                    <a:pt x="507" y="853"/>
                    <a:pt x="508" y="850"/>
                    <a:pt x="509" y="847"/>
                  </a:cubicBezTo>
                  <a:cubicBezTo>
                    <a:pt x="509" y="845"/>
                    <a:pt x="509" y="844"/>
                    <a:pt x="509" y="842"/>
                  </a:cubicBezTo>
                  <a:cubicBezTo>
                    <a:pt x="509" y="841"/>
                    <a:pt x="510" y="839"/>
                    <a:pt x="510" y="837"/>
                  </a:cubicBezTo>
                  <a:cubicBezTo>
                    <a:pt x="510" y="836"/>
                    <a:pt x="509" y="834"/>
                    <a:pt x="509" y="832"/>
                  </a:cubicBezTo>
                  <a:cubicBezTo>
                    <a:pt x="509" y="831"/>
                    <a:pt x="509" y="829"/>
                    <a:pt x="509" y="828"/>
                  </a:cubicBezTo>
                  <a:cubicBezTo>
                    <a:pt x="508" y="824"/>
                    <a:pt x="507" y="821"/>
                    <a:pt x="506" y="818"/>
                  </a:cubicBezTo>
                  <a:cubicBezTo>
                    <a:pt x="506" y="818"/>
                    <a:pt x="505" y="818"/>
                    <a:pt x="505" y="818"/>
                  </a:cubicBezTo>
                  <a:cubicBezTo>
                    <a:pt x="655" y="818"/>
                    <a:pt x="655" y="818"/>
                    <a:pt x="655" y="818"/>
                  </a:cubicBezTo>
                  <a:cubicBezTo>
                    <a:pt x="655" y="818"/>
                    <a:pt x="655" y="818"/>
                    <a:pt x="655" y="818"/>
                  </a:cubicBezTo>
                  <a:cubicBezTo>
                    <a:pt x="654" y="821"/>
                    <a:pt x="653" y="824"/>
                    <a:pt x="652" y="828"/>
                  </a:cubicBezTo>
                  <a:cubicBezTo>
                    <a:pt x="652" y="829"/>
                    <a:pt x="651" y="831"/>
                    <a:pt x="651" y="832"/>
                  </a:cubicBezTo>
                  <a:cubicBezTo>
                    <a:pt x="651" y="834"/>
                    <a:pt x="651" y="836"/>
                    <a:pt x="651" y="837"/>
                  </a:cubicBezTo>
                  <a:cubicBezTo>
                    <a:pt x="651" y="839"/>
                    <a:pt x="651" y="841"/>
                    <a:pt x="651" y="842"/>
                  </a:cubicBezTo>
                  <a:cubicBezTo>
                    <a:pt x="651" y="844"/>
                    <a:pt x="652" y="845"/>
                    <a:pt x="652" y="847"/>
                  </a:cubicBezTo>
                  <a:cubicBezTo>
                    <a:pt x="653" y="850"/>
                    <a:pt x="654" y="853"/>
                    <a:pt x="655" y="856"/>
                  </a:cubicBezTo>
                  <a:cubicBezTo>
                    <a:pt x="656" y="859"/>
                    <a:pt x="658" y="862"/>
                    <a:pt x="659" y="865"/>
                  </a:cubicBezTo>
                  <a:cubicBezTo>
                    <a:pt x="660" y="866"/>
                    <a:pt x="661" y="868"/>
                    <a:pt x="662" y="869"/>
                  </a:cubicBezTo>
                  <a:cubicBezTo>
                    <a:pt x="663" y="870"/>
                    <a:pt x="664" y="872"/>
                    <a:pt x="666" y="873"/>
                  </a:cubicBezTo>
                  <a:cubicBezTo>
                    <a:pt x="667" y="874"/>
                    <a:pt x="668" y="875"/>
                    <a:pt x="669" y="876"/>
                  </a:cubicBezTo>
                  <a:cubicBezTo>
                    <a:pt x="671" y="877"/>
                    <a:pt x="672" y="878"/>
                    <a:pt x="673" y="879"/>
                  </a:cubicBezTo>
                  <a:cubicBezTo>
                    <a:pt x="676" y="881"/>
                    <a:pt x="679" y="882"/>
                    <a:pt x="682" y="883"/>
                  </a:cubicBezTo>
                  <a:cubicBezTo>
                    <a:pt x="685" y="885"/>
                    <a:pt x="688" y="886"/>
                    <a:pt x="691" y="886"/>
                  </a:cubicBezTo>
                  <a:cubicBezTo>
                    <a:pt x="693" y="887"/>
                    <a:pt x="694" y="887"/>
                    <a:pt x="696" y="887"/>
                  </a:cubicBezTo>
                  <a:cubicBezTo>
                    <a:pt x="698" y="887"/>
                    <a:pt x="699" y="887"/>
                    <a:pt x="701" y="887"/>
                  </a:cubicBezTo>
                  <a:cubicBezTo>
                    <a:pt x="703" y="887"/>
                    <a:pt x="704" y="887"/>
                    <a:pt x="706" y="887"/>
                  </a:cubicBezTo>
                  <a:cubicBezTo>
                    <a:pt x="708" y="887"/>
                    <a:pt x="709" y="887"/>
                    <a:pt x="711" y="886"/>
                  </a:cubicBezTo>
                  <a:cubicBezTo>
                    <a:pt x="714" y="886"/>
                    <a:pt x="717" y="885"/>
                    <a:pt x="720" y="883"/>
                  </a:cubicBezTo>
                  <a:cubicBezTo>
                    <a:pt x="723" y="882"/>
                    <a:pt x="726" y="881"/>
                    <a:pt x="729" y="879"/>
                  </a:cubicBezTo>
                  <a:cubicBezTo>
                    <a:pt x="730" y="878"/>
                    <a:pt x="731" y="877"/>
                    <a:pt x="733" y="876"/>
                  </a:cubicBezTo>
                  <a:cubicBezTo>
                    <a:pt x="734" y="875"/>
                    <a:pt x="735" y="874"/>
                    <a:pt x="736" y="873"/>
                  </a:cubicBezTo>
                  <a:cubicBezTo>
                    <a:pt x="738" y="872"/>
                    <a:pt x="739" y="870"/>
                    <a:pt x="740" y="869"/>
                  </a:cubicBezTo>
                  <a:cubicBezTo>
                    <a:pt x="741" y="868"/>
                    <a:pt x="742" y="866"/>
                    <a:pt x="743" y="865"/>
                  </a:cubicBezTo>
                  <a:cubicBezTo>
                    <a:pt x="744" y="862"/>
                    <a:pt x="746" y="859"/>
                    <a:pt x="747" y="856"/>
                  </a:cubicBezTo>
                  <a:cubicBezTo>
                    <a:pt x="748" y="853"/>
                    <a:pt x="749" y="850"/>
                    <a:pt x="750" y="847"/>
                  </a:cubicBezTo>
                  <a:cubicBezTo>
                    <a:pt x="750" y="845"/>
                    <a:pt x="751" y="844"/>
                    <a:pt x="751" y="842"/>
                  </a:cubicBezTo>
                  <a:cubicBezTo>
                    <a:pt x="751" y="841"/>
                    <a:pt x="751" y="839"/>
                    <a:pt x="751" y="837"/>
                  </a:cubicBezTo>
                  <a:cubicBezTo>
                    <a:pt x="751" y="836"/>
                    <a:pt x="751" y="834"/>
                    <a:pt x="751" y="832"/>
                  </a:cubicBezTo>
                  <a:cubicBezTo>
                    <a:pt x="751" y="831"/>
                    <a:pt x="750" y="829"/>
                    <a:pt x="750" y="828"/>
                  </a:cubicBezTo>
                  <a:cubicBezTo>
                    <a:pt x="749" y="824"/>
                    <a:pt x="748" y="821"/>
                    <a:pt x="747" y="818"/>
                  </a:cubicBezTo>
                  <a:cubicBezTo>
                    <a:pt x="747" y="818"/>
                    <a:pt x="747" y="818"/>
                    <a:pt x="747" y="818"/>
                  </a:cubicBezTo>
                  <a:cubicBezTo>
                    <a:pt x="897" y="818"/>
                    <a:pt x="897" y="818"/>
                    <a:pt x="897" y="818"/>
                  </a:cubicBezTo>
                  <a:cubicBezTo>
                    <a:pt x="897" y="818"/>
                    <a:pt x="896" y="818"/>
                    <a:pt x="896" y="818"/>
                  </a:cubicBezTo>
                  <a:cubicBezTo>
                    <a:pt x="895" y="821"/>
                    <a:pt x="894" y="824"/>
                    <a:pt x="893" y="828"/>
                  </a:cubicBezTo>
                  <a:cubicBezTo>
                    <a:pt x="893" y="829"/>
                    <a:pt x="893" y="831"/>
                    <a:pt x="893" y="832"/>
                  </a:cubicBezTo>
                  <a:cubicBezTo>
                    <a:pt x="893" y="834"/>
                    <a:pt x="892" y="836"/>
                    <a:pt x="892" y="837"/>
                  </a:cubicBezTo>
                  <a:cubicBezTo>
                    <a:pt x="892" y="839"/>
                    <a:pt x="893" y="841"/>
                    <a:pt x="893" y="842"/>
                  </a:cubicBezTo>
                  <a:cubicBezTo>
                    <a:pt x="893" y="844"/>
                    <a:pt x="893" y="845"/>
                    <a:pt x="893" y="847"/>
                  </a:cubicBezTo>
                  <a:cubicBezTo>
                    <a:pt x="894" y="850"/>
                    <a:pt x="895" y="853"/>
                    <a:pt x="896" y="856"/>
                  </a:cubicBezTo>
                  <a:cubicBezTo>
                    <a:pt x="898" y="859"/>
                    <a:pt x="899" y="862"/>
                    <a:pt x="901" y="865"/>
                  </a:cubicBezTo>
                  <a:cubicBezTo>
                    <a:pt x="902" y="866"/>
                    <a:pt x="903" y="868"/>
                    <a:pt x="904" y="869"/>
                  </a:cubicBezTo>
                  <a:cubicBezTo>
                    <a:pt x="905" y="870"/>
                    <a:pt x="906" y="872"/>
                    <a:pt x="907" y="873"/>
                  </a:cubicBezTo>
                  <a:cubicBezTo>
                    <a:pt x="908" y="874"/>
                    <a:pt x="910" y="875"/>
                    <a:pt x="911" y="876"/>
                  </a:cubicBezTo>
                  <a:cubicBezTo>
                    <a:pt x="912" y="877"/>
                    <a:pt x="913" y="878"/>
                    <a:pt x="915" y="879"/>
                  </a:cubicBezTo>
                  <a:cubicBezTo>
                    <a:pt x="917" y="881"/>
                    <a:pt x="920" y="882"/>
                    <a:pt x="923" y="883"/>
                  </a:cubicBezTo>
                  <a:cubicBezTo>
                    <a:pt x="926" y="885"/>
                    <a:pt x="930" y="886"/>
                    <a:pt x="933" y="886"/>
                  </a:cubicBezTo>
                  <a:cubicBezTo>
                    <a:pt x="934" y="887"/>
                    <a:pt x="936" y="887"/>
                    <a:pt x="938" y="887"/>
                  </a:cubicBezTo>
                  <a:cubicBezTo>
                    <a:pt x="939" y="887"/>
                    <a:pt x="941" y="887"/>
                    <a:pt x="942" y="887"/>
                  </a:cubicBezTo>
                  <a:cubicBezTo>
                    <a:pt x="944" y="887"/>
                    <a:pt x="946" y="887"/>
                    <a:pt x="947" y="887"/>
                  </a:cubicBezTo>
                  <a:cubicBezTo>
                    <a:pt x="949" y="887"/>
                    <a:pt x="951" y="887"/>
                    <a:pt x="952" y="886"/>
                  </a:cubicBezTo>
                  <a:cubicBezTo>
                    <a:pt x="955" y="886"/>
                    <a:pt x="959" y="885"/>
                    <a:pt x="962" y="883"/>
                  </a:cubicBezTo>
                  <a:cubicBezTo>
                    <a:pt x="965" y="882"/>
                    <a:pt x="968" y="881"/>
                    <a:pt x="970" y="879"/>
                  </a:cubicBezTo>
                  <a:cubicBezTo>
                    <a:pt x="972" y="878"/>
                    <a:pt x="973" y="877"/>
                    <a:pt x="974" y="876"/>
                  </a:cubicBezTo>
                  <a:cubicBezTo>
                    <a:pt x="975" y="875"/>
                    <a:pt x="977" y="874"/>
                    <a:pt x="978" y="873"/>
                  </a:cubicBezTo>
                  <a:cubicBezTo>
                    <a:pt x="979" y="872"/>
                    <a:pt x="980" y="870"/>
                    <a:pt x="981" y="869"/>
                  </a:cubicBezTo>
                  <a:cubicBezTo>
                    <a:pt x="982" y="868"/>
                    <a:pt x="983" y="866"/>
                    <a:pt x="984" y="865"/>
                  </a:cubicBezTo>
                  <a:cubicBezTo>
                    <a:pt x="986" y="862"/>
                    <a:pt x="987" y="859"/>
                    <a:pt x="989" y="856"/>
                  </a:cubicBezTo>
                  <a:cubicBezTo>
                    <a:pt x="990" y="853"/>
                    <a:pt x="991" y="850"/>
                    <a:pt x="992" y="847"/>
                  </a:cubicBezTo>
                  <a:cubicBezTo>
                    <a:pt x="992" y="845"/>
                    <a:pt x="992" y="844"/>
                    <a:pt x="992" y="842"/>
                  </a:cubicBezTo>
                  <a:cubicBezTo>
                    <a:pt x="992" y="841"/>
                    <a:pt x="992" y="839"/>
                    <a:pt x="992" y="837"/>
                  </a:cubicBezTo>
                  <a:cubicBezTo>
                    <a:pt x="992" y="836"/>
                    <a:pt x="992" y="834"/>
                    <a:pt x="992" y="832"/>
                  </a:cubicBezTo>
                  <a:cubicBezTo>
                    <a:pt x="992" y="831"/>
                    <a:pt x="992" y="829"/>
                    <a:pt x="992" y="828"/>
                  </a:cubicBezTo>
                  <a:cubicBezTo>
                    <a:pt x="991" y="824"/>
                    <a:pt x="990" y="821"/>
                    <a:pt x="989" y="818"/>
                  </a:cubicBezTo>
                  <a:cubicBezTo>
                    <a:pt x="989" y="818"/>
                    <a:pt x="988" y="818"/>
                    <a:pt x="988" y="818"/>
                  </a:cubicBezTo>
                  <a:cubicBezTo>
                    <a:pt x="1124" y="818"/>
                    <a:pt x="1124" y="818"/>
                    <a:pt x="1124" y="818"/>
                  </a:cubicBezTo>
                  <a:lnTo>
                    <a:pt x="1124" y="854"/>
                  </a:lnTo>
                  <a:close/>
                  <a:moveTo>
                    <a:pt x="1291" y="718"/>
                  </a:moveTo>
                  <a:cubicBezTo>
                    <a:pt x="111" y="718"/>
                    <a:pt x="111" y="718"/>
                    <a:pt x="111" y="718"/>
                  </a:cubicBezTo>
                  <a:cubicBezTo>
                    <a:pt x="105" y="718"/>
                    <a:pt x="100" y="713"/>
                    <a:pt x="100" y="706"/>
                  </a:cubicBezTo>
                  <a:cubicBezTo>
                    <a:pt x="100" y="557"/>
                    <a:pt x="221" y="436"/>
                    <a:pt x="370" y="436"/>
                  </a:cubicBezTo>
                  <a:cubicBezTo>
                    <a:pt x="1032" y="436"/>
                    <a:pt x="1032" y="436"/>
                    <a:pt x="1032" y="436"/>
                  </a:cubicBezTo>
                  <a:cubicBezTo>
                    <a:pt x="1181" y="436"/>
                    <a:pt x="1302" y="557"/>
                    <a:pt x="1302" y="706"/>
                  </a:cubicBezTo>
                  <a:cubicBezTo>
                    <a:pt x="1302" y="713"/>
                    <a:pt x="1297" y="718"/>
                    <a:pt x="1291" y="71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0" name="Group 29">
            <a:extLst>
              <a:ext uri="{FF2B5EF4-FFF2-40B4-BE49-F238E27FC236}">
                <a16:creationId xmlns:a16="http://schemas.microsoft.com/office/drawing/2014/main" id="{C0BCC19A-9E57-7F2A-E607-627738003360}"/>
              </a:ext>
            </a:extLst>
          </p:cNvPr>
          <p:cNvGrpSpPr>
            <a:grpSpLocks noChangeAspect="1"/>
          </p:cNvGrpSpPr>
          <p:nvPr/>
        </p:nvGrpSpPr>
        <p:grpSpPr bwMode="auto">
          <a:xfrm>
            <a:off x="4858392" y="1613278"/>
            <a:ext cx="265631" cy="293786"/>
            <a:chOff x="1887" y="0"/>
            <a:chExt cx="3906" cy="4320"/>
          </a:xfrm>
          <a:solidFill>
            <a:srgbClr val="000000"/>
          </a:solidFill>
        </p:grpSpPr>
        <p:sp>
          <p:nvSpPr>
            <p:cNvPr id="62" name="Freeform 30">
              <a:extLst>
                <a:ext uri="{FF2B5EF4-FFF2-40B4-BE49-F238E27FC236}">
                  <a16:creationId xmlns:a16="http://schemas.microsoft.com/office/drawing/2014/main" id="{E84D54AB-2641-ACE5-5F14-62E748E917EC}"/>
                </a:ext>
              </a:extLst>
            </p:cNvPr>
            <p:cNvSpPr>
              <a:spLocks noEditPoints="1"/>
            </p:cNvSpPr>
            <p:nvPr/>
          </p:nvSpPr>
          <p:spPr bwMode="auto">
            <a:xfrm>
              <a:off x="2998" y="0"/>
              <a:ext cx="1684" cy="1684"/>
            </a:xfrm>
            <a:custGeom>
              <a:avLst/>
              <a:gdLst>
                <a:gd name="T0" fmla="*/ 720 w 1430"/>
                <a:gd name="T1" fmla="*/ 1429 h 1429"/>
                <a:gd name="T2" fmla="*/ 734 w 1430"/>
                <a:gd name="T3" fmla="*/ 1429 h 1429"/>
                <a:gd name="T4" fmla="*/ 734 w 1430"/>
                <a:gd name="T5" fmla="*/ 0 h 1429"/>
                <a:gd name="T6" fmla="*/ 720 w 1430"/>
                <a:gd name="T7" fmla="*/ 0 h 1429"/>
                <a:gd name="T8" fmla="*/ 0 w 1430"/>
                <a:gd name="T9" fmla="*/ 714 h 1429"/>
                <a:gd name="T10" fmla="*/ 262 w 1430"/>
                <a:gd name="T11" fmla="*/ 1130 h 1429"/>
                <a:gd name="T12" fmla="*/ 477 w 1430"/>
                <a:gd name="T13" fmla="*/ 1281 h 1429"/>
                <a:gd name="T14" fmla="*/ 665 w 1430"/>
                <a:gd name="T15" fmla="*/ 981 h 1429"/>
                <a:gd name="T16" fmla="*/ 424 w 1430"/>
                <a:gd name="T17" fmla="*/ 764 h 1429"/>
                <a:gd name="T18" fmla="*/ 665 w 1430"/>
                <a:gd name="T19" fmla="*/ 981 h 1429"/>
                <a:gd name="T20" fmla="*/ 665 w 1430"/>
                <a:gd name="T21" fmla="*/ 1316 h 1429"/>
                <a:gd name="T22" fmla="*/ 489 w 1430"/>
                <a:gd name="T23" fmla="*/ 1093 h 1429"/>
                <a:gd name="T24" fmla="*/ 765 w 1430"/>
                <a:gd name="T25" fmla="*/ 1322 h 1429"/>
                <a:gd name="T26" fmla="*/ 957 w 1430"/>
                <a:gd name="T27" fmla="*/ 1094 h 1429"/>
                <a:gd name="T28" fmla="*/ 765 w 1430"/>
                <a:gd name="T29" fmla="*/ 1322 h 1429"/>
                <a:gd name="T30" fmla="*/ 765 w 1430"/>
                <a:gd name="T31" fmla="*/ 764 h 1429"/>
                <a:gd name="T32" fmla="*/ 988 w 1430"/>
                <a:gd name="T33" fmla="*/ 997 h 1429"/>
                <a:gd name="T34" fmla="*/ 1122 w 1430"/>
                <a:gd name="T35" fmla="*/ 764 h 1429"/>
                <a:gd name="T36" fmla="*/ 1235 w 1430"/>
                <a:gd name="T37" fmla="*/ 1042 h 1429"/>
                <a:gd name="T38" fmla="*/ 1122 w 1430"/>
                <a:gd name="T39" fmla="*/ 764 h 1429"/>
                <a:gd name="T40" fmla="*/ 1088 w 1430"/>
                <a:gd name="T41" fmla="*/ 417 h 1429"/>
                <a:gd name="T42" fmla="*/ 1328 w 1430"/>
                <a:gd name="T43" fmla="*/ 664 h 1429"/>
                <a:gd name="T44" fmla="*/ 1022 w 1430"/>
                <a:gd name="T45" fmla="*/ 664 h 1429"/>
                <a:gd name="T46" fmla="*/ 765 w 1430"/>
                <a:gd name="T47" fmla="*/ 448 h 1429"/>
                <a:gd name="T48" fmla="*/ 1022 w 1430"/>
                <a:gd name="T49" fmla="*/ 664 h 1429"/>
                <a:gd name="T50" fmla="*/ 765 w 1430"/>
                <a:gd name="T51" fmla="*/ 107 h 1429"/>
                <a:gd name="T52" fmla="*/ 957 w 1430"/>
                <a:gd name="T53" fmla="*/ 335 h 1429"/>
                <a:gd name="T54" fmla="*/ 665 w 1430"/>
                <a:gd name="T55" fmla="*/ 113 h 1429"/>
                <a:gd name="T56" fmla="*/ 489 w 1430"/>
                <a:gd name="T57" fmla="*/ 336 h 1429"/>
                <a:gd name="T58" fmla="*/ 665 w 1430"/>
                <a:gd name="T59" fmla="*/ 113 h 1429"/>
                <a:gd name="T60" fmla="*/ 665 w 1430"/>
                <a:gd name="T61" fmla="*/ 664 h 1429"/>
                <a:gd name="T62" fmla="*/ 457 w 1430"/>
                <a:gd name="T63" fmla="*/ 433 h 1429"/>
                <a:gd name="T64" fmla="*/ 324 w 1430"/>
                <a:gd name="T65" fmla="*/ 664 h 1429"/>
                <a:gd name="T66" fmla="*/ 195 w 1430"/>
                <a:gd name="T67" fmla="*/ 387 h 1429"/>
                <a:gd name="T68" fmla="*/ 324 w 1430"/>
                <a:gd name="T69" fmla="*/ 664 h 1429"/>
                <a:gd name="T70" fmla="*/ 358 w 1430"/>
                <a:gd name="T71" fmla="*/ 1009 h 1429"/>
                <a:gd name="T72" fmla="*/ 102 w 1430"/>
                <a:gd name="T73" fmla="*/ 764 h 1429"/>
                <a:gd name="T74" fmla="*/ 977 w 1430"/>
                <a:gd name="T75" fmla="*/ 1270 h 1429"/>
                <a:gd name="T76" fmla="*/ 1168 w 1430"/>
                <a:gd name="T77" fmla="*/ 1130 h 1429"/>
                <a:gd name="T78" fmla="*/ 1168 w 1430"/>
                <a:gd name="T79" fmla="*/ 299 h 1429"/>
                <a:gd name="T80" fmla="*/ 977 w 1430"/>
                <a:gd name="T81" fmla="*/ 159 h 1429"/>
                <a:gd name="T82" fmla="*/ 477 w 1430"/>
                <a:gd name="T83" fmla="*/ 148 h 1429"/>
                <a:gd name="T84" fmla="*/ 262 w 1430"/>
                <a:gd name="T85" fmla="*/ 299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0" h="1429">
                  <a:moveTo>
                    <a:pt x="715" y="1429"/>
                  </a:moveTo>
                  <a:cubicBezTo>
                    <a:pt x="717" y="1429"/>
                    <a:pt x="718" y="1429"/>
                    <a:pt x="720" y="1429"/>
                  </a:cubicBezTo>
                  <a:cubicBezTo>
                    <a:pt x="721" y="1429"/>
                    <a:pt x="722" y="1429"/>
                    <a:pt x="723" y="1429"/>
                  </a:cubicBezTo>
                  <a:cubicBezTo>
                    <a:pt x="727" y="1429"/>
                    <a:pt x="730" y="1429"/>
                    <a:pt x="734" y="1429"/>
                  </a:cubicBezTo>
                  <a:cubicBezTo>
                    <a:pt x="1119" y="1419"/>
                    <a:pt x="1430" y="1102"/>
                    <a:pt x="1430" y="714"/>
                  </a:cubicBezTo>
                  <a:cubicBezTo>
                    <a:pt x="1430" y="327"/>
                    <a:pt x="1119" y="10"/>
                    <a:pt x="734" y="0"/>
                  </a:cubicBezTo>
                  <a:cubicBezTo>
                    <a:pt x="730" y="0"/>
                    <a:pt x="727" y="0"/>
                    <a:pt x="723" y="0"/>
                  </a:cubicBezTo>
                  <a:cubicBezTo>
                    <a:pt x="722" y="0"/>
                    <a:pt x="721" y="0"/>
                    <a:pt x="720" y="0"/>
                  </a:cubicBezTo>
                  <a:cubicBezTo>
                    <a:pt x="718" y="0"/>
                    <a:pt x="717" y="0"/>
                    <a:pt x="715" y="0"/>
                  </a:cubicBezTo>
                  <a:cubicBezTo>
                    <a:pt x="321" y="0"/>
                    <a:pt x="0" y="320"/>
                    <a:pt x="0" y="714"/>
                  </a:cubicBezTo>
                  <a:cubicBezTo>
                    <a:pt x="0" y="1108"/>
                    <a:pt x="321" y="1429"/>
                    <a:pt x="715" y="1429"/>
                  </a:cubicBezTo>
                  <a:close/>
                  <a:moveTo>
                    <a:pt x="262" y="1130"/>
                  </a:moveTo>
                  <a:cubicBezTo>
                    <a:pt x="304" y="1120"/>
                    <a:pt x="345" y="1113"/>
                    <a:pt x="387" y="1106"/>
                  </a:cubicBezTo>
                  <a:cubicBezTo>
                    <a:pt x="411" y="1173"/>
                    <a:pt x="441" y="1232"/>
                    <a:pt x="477" y="1281"/>
                  </a:cubicBezTo>
                  <a:cubicBezTo>
                    <a:pt x="395" y="1246"/>
                    <a:pt x="322" y="1194"/>
                    <a:pt x="262" y="1130"/>
                  </a:cubicBezTo>
                  <a:close/>
                  <a:moveTo>
                    <a:pt x="665" y="981"/>
                  </a:moveTo>
                  <a:cubicBezTo>
                    <a:pt x="596" y="983"/>
                    <a:pt x="526" y="987"/>
                    <a:pt x="457" y="995"/>
                  </a:cubicBezTo>
                  <a:cubicBezTo>
                    <a:pt x="439" y="924"/>
                    <a:pt x="428" y="846"/>
                    <a:pt x="424" y="764"/>
                  </a:cubicBezTo>
                  <a:cubicBezTo>
                    <a:pt x="665" y="764"/>
                    <a:pt x="665" y="764"/>
                    <a:pt x="665" y="764"/>
                  </a:cubicBezTo>
                  <a:lnTo>
                    <a:pt x="665" y="981"/>
                  </a:lnTo>
                  <a:close/>
                  <a:moveTo>
                    <a:pt x="665" y="1081"/>
                  </a:moveTo>
                  <a:cubicBezTo>
                    <a:pt x="665" y="1316"/>
                    <a:pt x="665" y="1316"/>
                    <a:pt x="665" y="1316"/>
                  </a:cubicBezTo>
                  <a:cubicBezTo>
                    <a:pt x="612" y="1293"/>
                    <a:pt x="561" y="1239"/>
                    <a:pt x="520" y="1161"/>
                  </a:cubicBezTo>
                  <a:cubicBezTo>
                    <a:pt x="509" y="1140"/>
                    <a:pt x="498" y="1117"/>
                    <a:pt x="489" y="1093"/>
                  </a:cubicBezTo>
                  <a:cubicBezTo>
                    <a:pt x="547" y="1086"/>
                    <a:pt x="606" y="1082"/>
                    <a:pt x="665" y="1081"/>
                  </a:cubicBezTo>
                  <a:close/>
                  <a:moveTo>
                    <a:pt x="765" y="1322"/>
                  </a:moveTo>
                  <a:cubicBezTo>
                    <a:pt x="765" y="1081"/>
                    <a:pt x="765" y="1081"/>
                    <a:pt x="765" y="1081"/>
                  </a:cubicBezTo>
                  <a:cubicBezTo>
                    <a:pt x="829" y="1082"/>
                    <a:pt x="893" y="1087"/>
                    <a:pt x="957" y="1094"/>
                  </a:cubicBezTo>
                  <a:cubicBezTo>
                    <a:pt x="947" y="1118"/>
                    <a:pt x="937" y="1140"/>
                    <a:pt x="926" y="1161"/>
                  </a:cubicBezTo>
                  <a:cubicBezTo>
                    <a:pt x="881" y="1247"/>
                    <a:pt x="824" y="1304"/>
                    <a:pt x="765" y="1322"/>
                  </a:cubicBezTo>
                  <a:close/>
                  <a:moveTo>
                    <a:pt x="765" y="981"/>
                  </a:moveTo>
                  <a:cubicBezTo>
                    <a:pt x="765" y="764"/>
                    <a:pt x="765" y="764"/>
                    <a:pt x="765" y="764"/>
                  </a:cubicBezTo>
                  <a:cubicBezTo>
                    <a:pt x="1022" y="764"/>
                    <a:pt x="1022" y="764"/>
                    <a:pt x="1022" y="764"/>
                  </a:cubicBezTo>
                  <a:cubicBezTo>
                    <a:pt x="1018" y="847"/>
                    <a:pt x="1007" y="925"/>
                    <a:pt x="988" y="997"/>
                  </a:cubicBezTo>
                  <a:cubicBezTo>
                    <a:pt x="914" y="988"/>
                    <a:pt x="840" y="983"/>
                    <a:pt x="765" y="981"/>
                  </a:cubicBezTo>
                  <a:close/>
                  <a:moveTo>
                    <a:pt x="1122" y="764"/>
                  </a:moveTo>
                  <a:cubicBezTo>
                    <a:pt x="1328" y="764"/>
                    <a:pt x="1328" y="764"/>
                    <a:pt x="1328" y="764"/>
                  </a:cubicBezTo>
                  <a:cubicBezTo>
                    <a:pt x="1319" y="866"/>
                    <a:pt x="1286" y="961"/>
                    <a:pt x="1235" y="1042"/>
                  </a:cubicBezTo>
                  <a:cubicBezTo>
                    <a:pt x="1186" y="1031"/>
                    <a:pt x="1137" y="1020"/>
                    <a:pt x="1088" y="1012"/>
                  </a:cubicBezTo>
                  <a:cubicBezTo>
                    <a:pt x="1107" y="936"/>
                    <a:pt x="1119" y="853"/>
                    <a:pt x="1122" y="764"/>
                  </a:cubicBezTo>
                  <a:close/>
                  <a:moveTo>
                    <a:pt x="1122" y="664"/>
                  </a:moveTo>
                  <a:cubicBezTo>
                    <a:pt x="1119" y="576"/>
                    <a:pt x="1107" y="493"/>
                    <a:pt x="1088" y="417"/>
                  </a:cubicBezTo>
                  <a:cubicBezTo>
                    <a:pt x="1137" y="408"/>
                    <a:pt x="1186" y="398"/>
                    <a:pt x="1235" y="387"/>
                  </a:cubicBezTo>
                  <a:cubicBezTo>
                    <a:pt x="1286" y="468"/>
                    <a:pt x="1319" y="563"/>
                    <a:pt x="1328" y="664"/>
                  </a:cubicBezTo>
                  <a:lnTo>
                    <a:pt x="1122" y="664"/>
                  </a:lnTo>
                  <a:close/>
                  <a:moveTo>
                    <a:pt x="1022" y="664"/>
                  </a:moveTo>
                  <a:cubicBezTo>
                    <a:pt x="765" y="664"/>
                    <a:pt x="765" y="664"/>
                    <a:pt x="765" y="664"/>
                  </a:cubicBezTo>
                  <a:cubicBezTo>
                    <a:pt x="765" y="448"/>
                    <a:pt x="765" y="448"/>
                    <a:pt x="765" y="448"/>
                  </a:cubicBezTo>
                  <a:cubicBezTo>
                    <a:pt x="840" y="446"/>
                    <a:pt x="914" y="441"/>
                    <a:pt x="988" y="432"/>
                  </a:cubicBezTo>
                  <a:cubicBezTo>
                    <a:pt x="1007" y="504"/>
                    <a:pt x="1018" y="582"/>
                    <a:pt x="1022" y="664"/>
                  </a:cubicBezTo>
                  <a:close/>
                  <a:moveTo>
                    <a:pt x="765" y="348"/>
                  </a:moveTo>
                  <a:cubicBezTo>
                    <a:pt x="765" y="107"/>
                    <a:pt x="765" y="107"/>
                    <a:pt x="765" y="107"/>
                  </a:cubicBezTo>
                  <a:cubicBezTo>
                    <a:pt x="824" y="125"/>
                    <a:pt x="881" y="182"/>
                    <a:pt x="926" y="268"/>
                  </a:cubicBezTo>
                  <a:cubicBezTo>
                    <a:pt x="937" y="289"/>
                    <a:pt x="947" y="311"/>
                    <a:pt x="957" y="335"/>
                  </a:cubicBezTo>
                  <a:cubicBezTo>
                    <a:pt x="893" y="342"/>
                    <a:pt x="829" y="346"/>
                    <a:pt x="765" y="348"/>
                  </a:cubicBezTo>
                  <a:close/>
                  <a:moveTo>
                    <a:pt x="665" y="113"/>
                  </a:moveTo>
                  <a:cubicBezTo>
                    <a:pt x="665" y="348"/>
                    <a:pt x="665" y="348"/>
                    <a:pt x="665" y="348"/>
                  </a:cubicBezTo>
                  <a:cubicBezTo>
                    <a:pt x="606" y="347"/>
                    <a:pt x="547" y="343"/>
                    <a:pt x="489" y="336"/>
                  </a:cubicBezTo>
                  <a:cubicBezTo>
                    <a:pt x="498" y="312"/>
                    <a:pt x="509" y="289"/>
                    <a:pt x="520" y="268"/>
                  </a:cubicBezTo>
                  <a:cubicBezTo>
                    <a:pt x="561" y="189"/>
                    <a:pt x="612" y="136"/>
                    <a:pt x="665" y="113"/>
                  </a:cubicBezTo>
                  <a:close/>
                  <a:moveTo>
                    <a:pt x="665" y="448"/>
                  </a:moveTo>
                  <a:cubicBezTo>
                    <a:pt x="665" y="664"/>
                    <a:pt x="665" y="664"/>
                    <a:pt x="665" y="664"/>
                  </a:cubicBezTo>
                  <a:cubicBezTo>
                    <a:pt x="424" y="664"/>
                    <a:pt x="424" y="664"/>
                    <a:pt x="424" y="664"/>
                  </a:cubicBezTo>
                  <a:cubicBezTo>
                    <a:pt x="428" y="583"/>
                    <a:pt x="439" y="505"/>
                    <a:pt x="457" y="433"/>
                  </a:cubicBezTo>
                  <a:cubicBezTo>
                    <a:pt x="526" y="442"/>
                    <a:pt x="596" y="446"/>
                    <a:pt x="665" y="448"/>
                  </a:cubicBezTo>
                  <a:close/>
                  <a:moveTo>
                    <a:pt x="324" y="664"/>
                  </a:moveTo>
                  <a:cubicBezTo>
                    <a:pt x="102" y="664"/>
                    <a:pt x="102" y="664"/>
                    <a:pt x="102" y="664"/>
                  </a:cubicBezTo>
                  <a:cubicBezTo>
                    <a:pt x="111" y="563"/>
                    <a:pt x="144" y="468"/>
                    <a:pt x="195" y="387"/>
                  </a:cubicBezTo>
                  <a:cubicBezTo>
                    <a:pt x="249" y="400"/>
                    <a:pt x="303" y="411"/>
                    <a:pt x="358" y="419"/>
                  </a:cubicBezTo>
                  <a:cubicBezTo>
                    <a:pt x="339" y="495"/>
                    <a:pt x="327" y="577"/>
                    <a:pt x="324" y="664"/>
                  </a:cubicBezTo>
                  <a:close/>
                  <a:moveTo>
                    <a:pt x="324" y="764"/>
                  </a:moveTo>
                  <a:cubicBezTo>
                    <a:pt x="327" y="852"/>
                    <a:pt x="339" y="934"/>
                    <a:pt x="358" y="1009"/>
                  </a:cubicBezTo>
                  <a:cubicBezTo>
                    <a:pt x="303" y="1018"/>
                    <a:pt x="249" y="1029"/>
                    <a:pt x="195" y="1042"/>
                  </a:cubicBezTo>
                  <a:cubicBezTo>
                    <a:pt x="144" y="961"/>
                    <a:pt x="111" y="866"/>
                    <a:pt x="102" y="764"/>
                  </a:cubicBezTo>
                  <a:lnTo>
                    <a:pt x="324" y="764"/>
                  </a:lnTo>
                  <a:close/>
                  <a:moveTo>
                    <a:pt x="977" y="1270"/>
                  </a:moveTo>
                  <a:cubicBezTo>
                    <a:pt x="1009" y="1224"/>
                    <a:pt x="1036" y="1170"/>
                    <a:pt x="1058" y="1108"/>
                  </a:cubicBezTo>
                  <a:cubicBezTo>
                    <a:pt x="1095" y="1115"/>
                    <a:pt x="1131" y="1122"/>
                    <a:pt x="1168" y="1130"/>
                  </a:cubicBezTo>
                  <a:cubicBezTo>
                    <a:pt x="1114" y="1188"/>
                    <a:pt x="1049" y="1236"/>
                    <a:pt x="977" y="1270"/>
                  </a:cubicBezTo>
                  <a:close/>
                  <a:moveTo>
                    <a:pt x="1168" y="299"/>
                  </a:moveTo>
                  <a:cubicBezTo>
                    <a:pt x="1131" y="307"/>
                    <a:pt x="1095" y="314"/>
                    <a:pt x="1058" y="320"/>
                  </a:cubicBezTo>
                  <a:cubicBezTo>
                    <a:pt x="1036" y="259"/>
                    <a:pt x="1009" y="204"/>
                    <a:pt x="977" y="159"/>
                  </a:cubicBezTo>
                  <a:cubicBezTo>
                    <a:pt x="1049" y="193"/>
                    <a:pt x="1114" y="241"/>
                    <a:pt x="1168" y="299"/>
                  </a:cubicBezTo>
                  <a:close/>
                  <a:moveTo>
                    <a:pt x="477" y="148"/>
                  </a:moveTo>
                  <a:cubicBezTo>
                    <a:pt x="441" y="197"/>
                    <a:pt x="411" y="256"/>
                    <a:pt x="387" y="323"/>
                  </a:cubicBezTo>
                  <a:cubicBezTo>
                    <a:pt x="345" y="316"/>
                    <a:pt x="304" y="308"/>
                    <a:pt x="262" y="299"/>
                  </a:cubicBezTo>
                  <a:cubicBezTo>
                    <a:pt x="322" y="235"/>
                    <a:pt x="395" y="183"/>
                    <a:pt x="477" y="14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3" name="Freeform 31">
              <a:extLst>
                <a:ext uri="{FF2B5EF4-FFF2-40B4-BE49-F238E27FC236}">
                  <a16:creationId xmlns:a16="http://schemas.microsoft.com/office/drawing/2014/main" id="{C9F9779D-5668-214F-6209-2F1F6EF80625}"/>
                </a:ext>
              </a:extLst>
            </p:cNvPr>
            <p:cNvSpPr>
              <a:spLocks noEditPoints="1"/>
            </p:cNvSpPr>
            <p:nvPr/>
          </p:nvSpPr>
          <p:spPr bwMode="auto">
            <a:xfrm>
              <a:off x="3240" y="1994"/>
              <a:ext cx="1200" cy="1311"/>
            </a:xfrm>
            <a:custGeom>
              <a:avLst/>
              <a:gdLst>
                <a:gd name="T0" fmla="*/ 509 w 1018"/>
                <a:gd name="T1" fmla="*/ 0 h 1113"/>
                <a:gd name="T2" fmla="*/ 0 w 1018"/>
                <a:gd name="T3" fmla="*/ 557 h 1113"/>
                <a:gd name="T4" fmla="*/ 509 w 1018"/>
                <a:gd name="T5" fmla="*/ 1113 h 1113"/>
                <a:gd name="T6" fmla="*/ 1018 w 1018"/>
                <a:gd name="T7" fmla="*/ 557 h 1113"/>
                <a:gd name="T8" fmla="*/ 509 w 1018"/>
                <a:gd name="T9" fmla="*/ 0 h 1113"/>
                <a:gd name="T10" fmla="*/ 509 w 1018"/>
                <a:gd name="T11" fmla="*/ 1013 h 1113"/>
                <a:gd name="T12" fmla="*/ 100 w 1018"/>
                <a:gd name="T13" fmla="*/ 557 h 1113"/>
                <a:gd name="T14" fmla="*/ 509 w 1018"/>
                <a:gd name="T15" fmla="*/ 100 h 1113"/>
                <a:gd name="T16" fmla="*/ 918 w 1018"/>
                <a:gd name="T17" fmla="*/ 557 h 1113"/>
                <a:gd name="T18" fmla="*/ 509 w 1018"/>
                <a:gd name="T19" fmla="*/ 101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8" h="1113">
                  <a:moveTo>
                    <a:pt x="509" y="0"/>
                  </a:moveTo>
                  <a:cubicBezTo>
                    <a:pt x="228" y="0"/>
                    <a:pt x="0" y="250"/>
                    <a:pt x="0" y="557"/>
                  </a:cubicBezTo>
                  <a:cubicBezTo>
                    <a:pt x="0" y="864"/>
                    <a:pt x="228" y="1113"/>
                    <a:pt x="509" y="1113"/>
                  </a:cubicBezTo>
                  <a:cubicBezTo>
                    <a:pt x="790" y="1113"/>
                    <a:pt x="1018" y="864"/>
                    <a:pt x="1018" y="557"/>
                  </a:cubicBezTo>
                  <a:cubicBezTo>
                    <a:pt x="1018" y="250"/>
                    <a:pt x="790" y="0"/>
                    <a:pt x="509" y="0"/>
                  </a:cubicBezTo>
                  <a:close/>
                  <a:moveTo>
                    <a:pt x="509" y="1013"/>
                  </a:moveTo>
                  <a:cubicBezTo>
                    <a:pt x="283" y="1013"/>
                    <a:pt x="100" y="809"/>
                    <a:pt x="100" y="557"/>
                  </a:cubicBezTo>
                  <a:cubicBezTo>
                    <a:pt x="100" y="305"/>
                    <a:pt x="283" y="100"/>
                    <a:pt x="509" y="100"/>
                  </a:cubicBezTo>
                  <a:cubicBezTo>
                    <a:pt x="735" y="100"/>
                    <a:pt x="918" y="305"/>
                    <a:pt x="918" y="557"/>
                  </a:cubicBezTo>
                  <a:cubicBezTo>
                    <a:pt x="918" y="809"/>
                    <a:pt x="735" y="1013"/>
                    <a:pt x="509" y="101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12" name="Freeform 32">
              <a:extLst>
                <a:ext uri="{FF2B5EF4-FFF2-40B4-BE49-F238E27FC236}">
                  <a16:creationId xmlns:a16="http://schemas.microsoft.com/office/drawing/2014/main" id="{E0D6318F-FD6F-685C-E359-9EA49200BB02}"/>
                </a:ext>
              </a:extLst>
            </p:cNvPr>
            <p:cNvSpPr>
              <a:spLocks noEditPoints="1"/>
            </p:cNvSpPr>
            <p:nvPr/>
          </p:nvSpPr>
          <p:spPr bwMode="auto">
            <a:xfrm>
              <a:off x="2787" y="3223"/>
              <a:ext cx="2107" cy="1097"/>
            </a:xfrm>
            <a:custGeom>
              <a:avLst/>
              <a:gdLst>
                <a:gd name="T0" fmla="*/ 1286 w 1789"/>
                <a:gd name="T1" fmla="*/ 7 h 931"/>
                <a:gd name="T2" fmla="*/ 1231 w 1789"/>
                <a:gd name="T3" fmla="*/ 23 h 931"/>
                <a:gd name="T4" fmla="*/ 944 w 1789"/>
                <a:gd name="T5" fmla="*/ 384 h 931"/>
                <a:gd name="T6" fmla="*/ 944 w 1789"/>
                <a:gd name="T7" fmla="*/ 156 h 931"/>
                <a:gd name="T8" fmla="*/ 894 w 1789"/>
                <a:gd name="T9" fmla="*/ 106 h 931"/>
                <a:gd name="T10" fmla="*/ 844 w 1789"/>
                <a:gd name="T11" fmla="*/ 156 h 931"/>
                <a:gd name="T12" fmla="*/ 844 w 1789"/>
                <a:gd name="T13" fmla="*/ 384 h 931"/>
                <a:gd name="T14" fmla="*/ 557 w 1789"/>
                <a:gd name="T15" fmla="*/ 23 h 931"/>
                <a:gd name="T16" fmla="*/ 502 w 1789"/>
                <a:gd name="T17" fmla="*/ 7 h 931"/>
                <a:gd name="T18" fmla="*/ 17 w 1789"/>
                <a:gd name="T19" fmla="*/ 588 h 931"/>
                <a:gd name="T20" fmla="*/ 190 w 1789"/>
                <a:gd name="T21" fmla="*/ 850 h 931"/>
                <a:gd name="T22" fmla="*/ 861 w 1789"/>
                <a:gd name="T23" fmla="*/ 931 h 931"/>
                <a:gd name="T24" fmla="*/ 1590 w 1789"/>
                <a:gd name="T25" fmla="*/ 849 h 931"/>
                <a:gd name="T26" fmla="*/ 1771 w 1789"/>
                <a:gd name="T27" fmla="*/ 586 h 931"/>
                <a:gd name="T28" fmla="*/ 1286 w 1789"/>
                <a:gd name="T29" fmla="*/ 7 h 931"/>
                <a:gd name="T30" fmla="*/ 1568 w 1789"/>
                <a:gd name="T31" fmla="*/ 752 h 931"/>
                <a:gd name="T32" fmla="*/ 861 w 1789"/>
                <a:gd name="T33" fmla="*/ 831 h 931"/>
                <a:gd name="T34" fmla="*/ 215 w 1789"/>
                <a:gd name="T35" fmla="*/ 753 h 931"/>
                <a:gd name="T36" fmla="*/ 116 w 1789"/>
                <a:gd name="T37" fmla="*/ 602 h 931"/>
                <a:gd name="T38" fmla="*/ 502 w 1789"/>
                <a:gd name="T39" fmla="*/ 114 h 931"/>
                <a:gd name="T40" fmla="*/ 854 w 1789"/>
                <a:gd name="T41" fmla="*/ 557 h 931"/>
                <a:gd name="T42" fmla="*/ 872 w 1789"/>
                <a:gd name="T43" fmla="*/ 572 h 931"/>
                <a:gd name="T44" fmla="*/ 872 w 1789"/>
                <a:gd name="T45" fmla="*/ 572 h 931"/>
                <a:gd name="T46" fmla="*/ 877 w 1789"/>
                <a:gd name="T47" fmla="*/ 574 h 931"/>
                <a:gd name="T48" fmla="*/ 878 w 1789"/>
                <a:gd name="T49" fmla="*/ 574 h 931"/>
                <a:gd name="T50" fmla="*/ 883 w 1789"/>
                <a:gd name="T51" fmla="*/ 576 h 931"/>
                <a:gd name="T52" fmla="*/ 883 w 1789"/>
                <a:gd name="T53" fmla="*/ 576 h 931"/>
                <a:gd name="T54" fmla="*/ 888 w 1789"/>
                <a:gd name="T55" fmla="*/ 577 h 931"/>
                <a:gd name="T56" fmla="*/ 888 w 1789"/>
                <a:gd name="T57" fmla="*/ 577 h 931"/>
                <a:gd name="T58" fmla="*/ 894 w 1789"/>
                <a:gd name="T59" fmla="*/ 577 h 931"/>
                <a:gd name="T60" fmla="*/ 894 w 1789"/>
                <a:gd name="T61" fmla="*/ 577 h 931"/>
                <a:gd name="T62" fmla="*/ 894 w 1789"/>
                <a:gd name="T63" fmla="*/ 577 h 931"/>
                <a:gd name="T64" fmla="*/ 894 w 1789"/>
                <a:gd name="T65" fmla="*/ 577 h 931"/>
                <a:gd name="T66" fmla="*/ 895 w 1789"/>
                <a:gd name="T67" fmla="*/ 577 h 931"/>
                <a:gd name="T68" fmla="*/ 899 w 1789"/>
                <a:gd name="T69" fmla="*/ 577 h 931"/>
                <a:gd name="T70" fmla="*/ 902 w 1789"/>
                <a:gd name="T71" fmla="*/ 576 h 931"/>
                <a:gd name="T72" fmla="*/ 905 w 1789"/>
                <a:gd name="T73" fmla="*/ 576 h 931"/>
                <a:gd name="T74" fmla="*/ 907 w 1789"/>
                <a:gd name="T75" fmla="*/ 575 h 931"/>
                <a:gd name="T76" fmla="*/ 910 w 1789"/>
                <a:gd name="T77" fmla="*/ 575 h 931"/>
                <a:gd name="T78" fmla="*/ 912 w 1789"/>
                <a:gd name="T79" fmla="*/ 574 h 931"/>
                <a:gd name="T80" fmla="*/ 914 w 1789"/>
                <a:gd name="T81" fmla="*/ 573 h 931"/>
                <a:gd name="T82" fmla="*/ 917 w 1789"/>
                <a:gd name="T83" fmla="*/ 571 h 931"/>
                <a:gd name="T84" fmla="*/ 919 w 1789"/>
                <a:gd name="T85" fmla="*/ 570 h 931"/>
                <a:gd name="T86" fmla="*/ 922 w 1789"/>
                <a:gd name="T87" fmla="*/ 569 h 931"/>
                <a:gd name="T88" fmla="*/ 922 w 1789"/>
                <a:gd name="T89" fmla="*/ 568 h 931"/>
                <a:gd name="T90" fmla="*/ 933 w 1789"/>
                <a:gd name="T91" fmla="*/ 558 h 931"/>
                <a:gd name="T92" fmla="*/ 1287 w 1789"/>
                <a:gd name="T93" fmla="*/ 114 h 931"/>
                <a:gd name="T94" fmla="*/ 1672 w 1789"/>
                <a:gd name="T95" fmla="*/ 600 h 931"/>
                <a:gd name="T96" fmla="*/ 1568 w 1789"/>
                <a:gd name="T97" fmla="*/ 75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9" h="931">
                  <a:moveTo>
                    <a:pt x="1286" y="7"/>
                  </a:moveTo>
                  <a:cubicBezTo>
                    <a:pt x="1266" y="0"/>
                    <a:pt x="1244" y="7"/>
                    <a:pt x="1231" y="23"/>
                  </a:cubicBezTo>
                  <a:cubicBezTo>
                    <a:pt x="944" y="384"/>
                    <a:pt x="944" y="384"/>
                    <a:pt x="944" y="384"/>
                  </a:cubicBezTo>
                  <a:cubicBezTo>
                    <a:pt x="944" y="156"/>
                    <a:pt x="944" y="156"/>
                    <a:pt x="944" y="156"/>
                  </a:cubicBezTo>
                  <a:cubicBezTo>
                    <a:pt x="944" y="129"/>
                    <a:pt x="922" y="106"/>
                    <a:pt x="894" y="106"/>
                  </a:cubicBezTo>
                  <a:cubicBezTo>
                    <a:pt x="866" y="106"/>
                    <a:pt x="844" y="129"/>
                    <a:pt x="844" y="156"/>
                  </a:cubicBezTo>
                  <a:cubicBezTo>
                    <a:pt x="844" y="384"/>
                    <a:pt x="844" y="384"/>
                    <a:pt x="844" y="384"/>
                  </a:cubicBezTo>
                  <a:cubicBezTo>
                    <a:pt x="557" y="23"/>
                    <a:pt x="557" y="23"/>
                    <a:pt x="557" y="23"/>
                  </a:cubicBezTo>
                  <a:cubicBezTo>
                    <a:pt x="544" y="7"/>
                    <a:pt x="522" y="0"/>
                    <a:pt x="502" y="7"/>
                  </a:cubicBezTo>
                  <a:cubicBezTo>
                    <a:pt x="132" y="133"/>
                    <a:pt x="39" y="425"/>
                    <a:pt x="17" y="588"/>
                  </a:cubicBezTo>
                  <a:cubicBezTo>
                    <a:pt x="0" y="707"/>
                    <a:pt x="75" y="820"/>
                    <a:pt x="190" y="850"/>
                  </a:cubicBezTo>
                  <a:cubicBezTo>
                    <a:pt x="398" y="904"/>
                    <a:pt x="624" y="931"/>
                    <a:pt x="861" y="931"/>
                  </a:cubicBezTo>
                  <a:cubicBezTo>
                    <a:pt x="1187" y="931"/>
                    <a:pt x="1458" y="880"/>
                    <a:pt x="1590" y="849"/>
                  </a:cubicBezTo>
                  <a:cubicBezTo>
                    <a:pt x="1711" y="822"/>
                    <a:pt x="1789" y="708"/>
                    <a:pt x="1771" y="586"/>
                  </a:cubicBezTo>
                  <a:cubicBezTo>
                    <a:pt x="1748" y="423"/>
                    <a:pt x="1655" y="132"/>
                    <a:pt x="1286" y="7"/>
                  </a:cubicBezTo>
                  <a:close/>
                  <a:moveTo>
                    <a:pt x="1568" y="752"/>
                  </a:moveTo>
                  <a:cubicBezTo>
                    <a:pt x="1439" y="782"/>
                    <a:pt x="1177" y="831"/>
                    <a:pt x="861" y="831"/>
                  </a:cubicBezTo>
                  <a:cubicBezTo>
                    <a:pt x="632" y="831"/>
                    <a:pt x="415" y="805"/>
                    <a:pt x="215" y="753"/>
                  </a:cubicBezTo>
                  <a:cubicBezTo>
                    <a:pt x="149" y="736"/>
                    <a:pt x="106" y="671"/>
                    <a:pt x="116" y="602"/>
                  </a:cubicBezTo>
                  <a:cubicBezTo>
                    <a:pt x="134" y="466"/>
                    <a:pt x="210" y="228"/>
                    <a:pt x="502" y="114"/>
                  </a:cubicBezTo>
                  <a:cubicBezTo>
                    <a:pt x="854" y="557"/>
                    <a:pt x="854" y="557"/>
                    <a:pt x="854" y="557"/>
                  </a:cubicBezTo>
                  <a:cubicBezTo>
                    <a:pt x="859" y="563"/>
                    <a:pt x="865" y="569"/>
                    <a:pt x="872" y="572"/>
                  </a:cubicBezTo>
                  <a:cubicBezTo>
                    <a:pt x="872" y="572"/>
                    <a:pt x="872" y="572"/>
                    <a:pt x="872" y="572"/>
                  </a:cubicBezTo>
                  <a:cubicBezTo>
                    <a:pt x="874" y="573"/>
                    <a:pt x="876" y="574"/>
                    <a:pt x="877" y="574"/>
                  </a:cubicBezTo>
                  <a:cubicBezTo>
                    <a:pt x="877" y="574"/>
                    <a:pt x="878" y="574"/>
                    <a:pt x="878" y="574"/>
                  </a:cubicBezTo>
                  <a:cubicBezTo>
                    <a:pt x="879" y="575"/>
                    <a:pt x="881" y="575"/>
                    <a:pt x="883" y="576"/>
                  </a:cubicBezTo>
                  <a:cubicBezTo>
                    <a:pt x="883" y="576"/>
                    <a:pt x="883" y="576"/>
                    <a:pt x="883" y="576"/>
                  </a:cubicBezTo>
                  <a:cubicBezTo>
                    <a:pt x="885" y="576"/>
                    <a:pt x="886" y="576"/>
                    <a:pt x="888" y="577"/>
                  </a:cubicBezTo>
                  <a:cubicBezTo>
                    <a:pt x="888" y="577"/>
                    <a:pt x="888" y="577"/>
                    <a:pt x="888" y="577"/>
                  </a:cubicBezTo>
                  <a:cubicBezTo>
                    <a:pt x="890" y="577"/>
                    <a:pt x="892" y="577"/>
                    <a:pt x="894" y="577"/>
                  </a:cubicBezTo>
                  <a:cubicBezTo>
                    <a:pt x="894" y="577"/>
                    <a:pt x="894" y="577"/>
                    <a:pt x="894" y="577"/>
                  </a:cubicBezTo>
                  <a:cubicBezTo>
                    <a:pt x="894" y="577"/>
                    <a:pt x="894" y="577"/>
                    <a:pt x="894" y="577"/>
                  </a:cubicBezTo>
                  <a:cubicBezTo>
                    <a:pt x="894" y="577"/>
                    <a:pt x="894" y="577"/>
                    <a:pt x="894" y="577"/>
                  </a:cubicBezTo>
                  <a:cubicBezTo>
                    <a:pt x="894" y="577"/>
                    <a:pt x="895" y="577"/>
                    <a:pt x="895" y="577"/>
                  </a:cubicBezTo>
                  <a:cubicBezTo>
                    <a:pt x="896" y="577"/>
                    <a:pt x="898" y="577"/>
                    <a:pt x="899" y="577"/>
                  </a:cubicBezTo>
                  <a:cubicBezTo>
                    <a:pt x="900" y="577"/>
                    <a:pt x="901" y="577"/>
                    <a:pt x="902" y="576"/>
                  </a:cubicBezTo>
                  <a:cubicBezTo>
                    <a:pt x="903" y="576"/>
                    <a:pt x="904" y="576"/>
                    <a:pt x="905" y="576"/>
                  </a:cubicBezTo>
                  <a:cubicBezTo>
                    <a:pt x="905" y="576"/>
                    <a:pt x="906" y="575"/>
                    <a:pt x="907" y="575"/>
                  </a:cubicBezTo>
                  <a:cubicBezTo>
                    <a:pt x="908" y="575"/>
                    <a:pt x="909" y="575"/>
                    <a:pt x="910" y="575"/>
                  </a:cubicBezTo>
                  <a:cubicBezTo>
                    <a:pt x="911" y="574"/>
                    <a:pt x="911" y="574"/>
                    <a:pt x="912" y="574"/>
                  </a:cubicBezTo>
                  <a:cubicBezTo>
                    <a:pt x="913" y="573"/>
                    <a:pt x="914" y="573"/>
                    <a:pt x="914" y="573"/>
                  </a:cubicBezTo>
                  <a:cubicBezTo>
                    <a:pt x="915" y="572"/>
                    <a:pt x="916" y="572"/>
                    <a:pt x="917" y="571"/>
                  </a:cubicBezTo>
                  <a:cubicBezTo>
                    <a:pt x="918" y="571"/>
                    <a:pt x="918" y="571"/>
                    <a:pt x="919" y="570"/>
                  </a:cubicBezTo>
                  <a:cubicBezTo>
                    <a:pt x="920" y="570"/>
                    <a:pt x="921" y="569"/>
                    <a:pt x="922" y="569"/>
                  </a:cubicBezTo>
                  <a:cubicBezTo>
                    <a:pt x="922" y="568"/>
                    <a:pt x="922" y="568"/>
                    <a:pt x="922" y="568"/>
                  </a:cubicBezTo>
                  <a:cubicBezTo>
                    <a:pt x="926" y="565"/>
                    <a:pt x="930" y="562"/>
                    <a:pt x="933" y="558"/>
                  </a:cubicBezTo>
                  <a:cubicBezTo>
                    <a:pt x="1287" y="114"/>
                    <a:pt x="1287" y="114"/>
                    <a:pt x="1287" y="114"/>
                  </a:cubicBezTo>
                  <a:cubicBezTo>
                    <a:pt x="1578" y="227"/>
                    <a:pt x="1653" y="465"/>
                    <a:pt x="1672" y="600"/>
                  </a:cubicBezTo>
                  <a:cubicBezTo>
                    <a:pt x="1682" y="671"/>
                    <a:pt x="1637" y="736"/>
                    <a:pt x="1568" y="75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13" name="Freeform 33">
              <a:extLst>
                <a:ext uri="{FF2B5EF4-FFF2-40B4-BE49-F238E27FC236}">
                  <a16:creationId xmlns:a16="http://schemas.microsoft.com/office/drawing/2014/main" id="{E5CF6BB0-0C00-ED85-1C32-FFF631F54532}"/>
                </a:ext>
              </a:extLst>
            </p:cNvPr>
            <p:cNvSpPr>
              <a:spLocks/>
            </p:cNvSpPr>
            <p:nvPr/>
          </p:nvSpPr>
          <p:spPr bwMode="auto">
            <a:xfrm>
              <a:off x="4098" y="3766"/>
              <a:ext cx="521" cy="118"/>
            </a:xfrm>
            <a:custGeom>
              <a:avLst/>
              <a:gdLst>
                <a:gd name="T0" fmla="*/ 392 w 442"/>
                <a:gd name="T1" fmla="*/ 0 h 100"/>
                <a:gd name="T2" fmla="*/ 50 w 442"/>
                <a:gd name="T3" fmla="*/ 0 h 100"/>
                <a:gd name="T4" fmla="*/ 0 w 442"/>
                <a:gd name="T5" fmla="*/ 50 h 100"/>
                <a:gd name="T6" fmla="*/ 50 w 442"/>
                <a:gd name="T7" fmla="*/ 100 h 100"/>
                <a:gd name="T8" fmla="*/ 392 w 442"/>
                <a:gd name="T9" fmla="*/ 100 h 100"/>
                <a:gd name="T10" fmla="*/ 442 w 442"/>
                <a:gd name="T11" fmla="*/ 50 h 100"/>
                <a:gd name="T12" fmla="*/ 392 w 44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42" h="100">
                  <a:moveTo>
                    <a:pt x="392" y="0"/>
                  </a:moveTo>
                  <a:cubicBezTo>
                    <a:pt x="50" y="0"/>
                    <a:pt x="50" y="0"/>
                    <a:pt x="50" y="0"/>
                  </a:cubicBezTo>
                  <a:cubicBezTo>
                    <a:pt x="22" y="0"/>
                    <a:pt x="0" y="22"/>
                    <a:pt x="0" y="50"/>
                  </a:cubicBezTo>
                  <a:cubicBezTo>
                    <a:pt x="0" y="77"/>
                    <a:pt x="22" y="100"/>
                    <a:pt x="50" y="100"/>
                  </a:cubicBezTo>
                  <a:cubicBezTo>
                    <a:pt x="392" y="100"/>
                    <a:pt x="392" y="100"/>
                    <a:pt x="392" y="100"/>
                  </a:cubicBezTo>
                  <a:cubicBezTo>
                    <a:pt x="419" y="100"/>
                    <a:pt x="442" y="77"/>
                    <a:pt x="442" y="50"/>
                  </a:cubicBezTo>
                  <a:cubicBezTo>
                    <a:pt x="442" y="22"/>
                    <a:pt x="419" y="0"/>
                    <a:pt x="39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14" name="Freeform 34">
              <a:extLst>
                <a:ext uri="{FF2B5EF4-FFF2-40B4-BE49-F238E27FC236}">
                  <a16:creationId xmlns:a16="http://schemas.microsoft.com/office/drawing/2014/main" id="{748C1F90-34F2-E7D1-A124-1BF7C23EEF24}"/>
                </a:ext>
              </a:extLst>
            </p:cNvPr>
            <p:cNvSpPr>
              <a:spLocks/>
            </p:cNvSpPr>
            <p:nvPr/>
          </p:nvSpPr>
          <p:spPr bwMode="auto">
            <a:xfrm>
              <a:off x="1887" y="2429"/>
              <a:ext cx="1282" cy="741"/>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15" name="Freeform 35">
              <a:extLst>
                <a:ext uri="{FF2B5EF4-FFF2-40B4-BE49-F238E27FC236}">
                  <a16:creationId xmlns:a16="http://schemas.microsoft.com/office/drawing/2014/main" id="{CD8CF2B9-17E6-220C-75D3-17E2A679A910}"/>
                </a:ext>
              </a:extLst>
            </p:cNvPr>
            <p:cNvSpPr>
              <a:spLocks noEditPoints="1"/>
            </p:cNvSpPr>
            <p:nvPr/>
          </p:nvSpPr>
          <p:spPr bwMode="auto">
            <a:xfrm>
              <a:off x="2178" y="1544"/>
              <a:ext cx="807" cy="878"/>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16" name="Freeform 36">
              <a:extLst>
                <a:ext uri="{FF2B5EF4-FFF2-40B4-BE49-F238E27FC236}">
                  <a16:creationId xmlns:a16="http://schemas.microsoft.com/office/drawing/2014/main" id="{2FDD828C-55FB-DF3E-0B58-F22C89CFEEEC}"/>
                </a:ext>
              </a:extLst>
            </p:cNvPr>
            <p:cNvSpPr>
              <a:spLocks/>
            </p:cNvSpPr>
            <p:nvPr/>
          </p:nvSpPr>
          <p:spPr bwMode="auto">
            <a:xfrm>
              <a:off x="4513" y="2429"/>
              <a:ext cx="1280" cy="741"/>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17" name="Freeform 37">
              <a:extLst>
                <a:ext uri="{FF2B5EF4-FFF2-40B4-BE49-F238E27FC236}">
                  <a16:creationId xmlns:a16="http://schemas.microsoft.com/office/drawing/2014/main" id="{B729F5D1-68E8-22EF-AB0F-A99F077741C9}"/>
                </a:ext>
              </a:extLst>
            </p:cNvPr>
            <p:cNvSpPr>
              <a:spLocks noEditPoints="1"/>
            </p:cNvSpPr>
            <p:nvPr/>
          </p:nvSpPr>
          <p:spPr bwMode="auto">
            <a:xfrm>
              <a:off x="4695" y="1544"/>
              <a:ext cx="807" cy="878"/>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553" name="Freeform 41">
            <a:extLst>
              <a:ext uri="{FF2B5EF4-FFF2-40B4-BE49-F238E27FC236}">
                <a16:creationId xmlns:a16="http://schemas.microsoft.com/office/drawing/2014/main" id="{5DC8B5D4-A07C-E1B2-8C2C-7677F18531FD}"/>
              </a:ext>
            </a:extLst>
          </p:cNvPr>
          <p:cNvSpPr>
            <a:spLocks noEditPoints="1"/>
          </p:cNvSpPr>
          <p:nvPr/>
        </p:nvSpPr>
        <p:spPr bwMode="auto">
          <a:xfrm>
            <a:off x="5653088" y="1624013"/>
            <a:ext cx="358775" cy="273050"/>
          </a:xfrm>
          <a:custGeom>
            <a:avLst/>
            <a:gdLst>
              <a:gd name="T0" fmla="*/ 2130 w 3104"/>
              <a:gd name="T1" fmla="*/ 256 h 2377"/>
              <a:gd name="T2" fmla="*/ 2024 w 3104"/>
              <a:gd name="T3" fmla="*/ 220 h 2377"/>
              <a:gd name="T4" fmla="*/ 2013 w 3104"/>
              <a:gd name="T5" fmla="*/ 414 h 2377"/>
              <a:gd name="T6" fmla="*/ 1080 w 3104"/>
              <a:gd name="T7" fmla="*/ 443 h 2377"/>
              <a:gd name="T8" fmla="*/ 1080 w 3104"/>
              <a:gd name="T9" fmla="*/ 220 h 2377"/>
              <a:gd name="T10" fmla="*/ 974 w 3104"/>
              <a:gd name="T11" fmla="*/ 256 h 2377"/>
              <a:gd name="T12" fmla="*/ 19 w 3104"/>
              <a:gd name="T13" fmla="*/ 880 h 2377"/>
              <a:gd name="T14" fmla="*/ 373 w 3104"/>
              <a:gd name="T15" fmla="*/ 998 h 2377"/>
              <a:gd name="T16" fmla="*/ 584 w 3104"/>
              <a:gd name="T17" fmla="*/ 1564 h 2377"/>
              <a:gd name="T18" fmla="*/ 766 w 3104"/>
              <a:gd name="T19" fmla="*/ 1950 h 2377"/>
              <a:gd name="T20" fmla="*/ 1056 w 3104"/>
              <a:gd name="T21" fmla="*/ 2228 h 2377"/>
              <a:gd name="T22" fmla="*/ 1423 w 3104"/>
              <a:gd name="T23" fmla="*/ 2321 h 2377"/>
              <a:gd name="T24" fmla="*/ 1768 w 3104"/>
              <a:gd name="T25" fmla="*/ 2327 h 2377"/>
              <a:gd name="T26" fmla="*/ 2060 w 3104"/>
              <a:gd name="T27" fmla="*/ 2279 h 2377"/>
              <a:gd name="T28" fmla="*/ 2311 w 3104"/>
              <a:gd name="T29" fmla="*/ 1965 h 2377"/>
              <a:gd name="T30" fmla="*/ 2460 w 3104"/>
              <a:gd name="T31" fmla="*/ 1510 h 2377"/>
              <a:gd name="T32" fmla="*/ 2849 w 3104"/>
              <a:gd name="T33" fmla="*/ 1095 h 2377"/>
              <a:gd name="T34" fmla="*/ 684 w 3104"/>
              <a:gd name="T35" fmla="*/ 1564 h 2377"/>
              <a:gd name="T36" fmla="*/ 907 w 3104"/>
              <a:gd name="T37" fmla="*/ 1426 h 2377"/>
              <a:gd name="T38" fmla="*/ 829 w 3104"/>
              <a:gd name="T39" fmla="*/ 1624 h 2377"/>
              <a:gd name="T40" fmla="*/ 811 w 3104"/>
              <a:gd name="T41" fmla="*/ 1819 h 2377"/>
              <a:gd name="T42" fmla="*/ 1162 w 3104"/>
              <a:gd name="T43" fmla="*/ 1554 h 2377"/>
              <a:gd name="T44" fmla="*/ 1162 w 3104"/>
              <a:gd name="T45" fmla="*/ 1674 h 2377"/>
              <a:gd name="T46" fmla="*/ 811 w 3104"/>
              <a:gd name="T47" fmla="*/ 1819 h 2377"/>
              <a:gd name="T48" fmla="*/ 1028 w 3104"/>
              <a:gd name="T49" fmla="*/ 1950 h 2377"/>
              <a:gd name="T50" fmla="*/ 1325 w 3104"/>
              <a:gd name="T51" fmla="*/ 1688 h 2377"/>
              <a:gd name="T52" fmla="*/ 1302 w 3104"/>
              <a:gd name="T53" fmla="*/ 1917 h 2377"/>
              <a:gd name="T54" fmla="*/ 1292 w 3104"/>
              <a:gd name="T55" fmla="*/ 2275 h 2377"/>
              <a:gd name="T56" fmla="*/ 1373 w 3104"/>
              <a:gd name="T57" fmla="*/ 1988 h 2377"/>
              <a:gd name="T58" fmla="*/ 1437 w 3104"/>
              <a:gd name="T59" fmla="*/ 2165 h 2377"/>
              <a:gd name="T60" fmla="*/ 1292 w 3104"/>
              <a:gd name="T61" fmla="*/ 2275 h 2377"/>
              <a:gd name="T62" fmla="*/ 1599 w 3104"/>
              <a:gd name="T63" fmla="*/ 2257 h 2377"/>
              <a:gd name="T64" fmla="*/ 1698 w 3104"/>
              <a:gd name="T65" fmla="*/ 2158 h 2377"/>
              <a:gd name="T66" fmla="*/ 2213 w 3104"/>
              <a:gd name="T67" fmla="*/ 1852 h 2377"/>
              <a:gd name="T68" fmla="*/ 2142 w 3104"/>
              <a:gd name="T69" fmla="*/ 1923 h 2377"/>
              <a:gd name="T70" fmla="*/ 2157 w 3104"/>
              <a:gd name="T71" fmla="*/ 2107 h 2377"/>
              <a:gd name="T72" fmla="*/ 1667 w 3104"/>
              <a:gd name="T73" fmla="*/ 1646 h 2377"/>
              <a:gd name="T74" fmla="*/ 1429 w 3104"/>
              <a:gd name="T75" fmla="*/ 1550 h 2377"/>
              <a:gd name="T76" fmla="*/ 1890 w 3104"/>
              <a:gd name="T77" fmla="*/ 2208 h 2377"/>
              <a:gd name="T78" fmla="*/ 1456 w 3104"/>
              <a:gd name="T79" fmla="*/ 1643 h 2377"/>
              <a:gd name="T80" fmla="*/ 1027 w 3104"/>
              <a:gd name="T81" fmla="*/ 1444 h 2377"/>
              <a:gd name="T82" fmla="*/ 561 w 3104"/>
              <a:gd name="T83" fmla="*/ 1218 h 2377"/>
              <a:gd name="T84" fmla="*/ 1063 w 3104"/>
              <a:gd name="T85" fmla="*/ 547 h 2377"/>
              <a:gd name="T86" fmla="*/ 947 w 3104"/>
              <a:gd name="T87" fmla="*/ 1042 h 2377"/>
              <a:gd name="T88" fmla="*/ 1419 w 3104"/>
              <a:gd name="T89" fmla="*/ 860 h 2377"/>
              <a:gd name="T90" fmla="*/ 2655 w 3104"/>
              <a:gd name="T91" fmla="*/ 1051 h 2377"/>
              <a:gd name="T92" fmla="*/ 1506 w 3104"/>
              <a:gd name="T93" fmla="*/ 773 h 2377"/>
              <a:gd name="T94" fmla="*/ 1485 w 3104"/>
              <a:gd name="T95" fmla="*/ 673 h 2377"/>
              <a:gd name="T96" fmla="*/ 1383 w 3104"/>
              <a:gd name="T97" fmla="*/ 754 h 2377"/>
              <a:gd name="T98" fmla="*/ 1021 w 3104"/>
              <a:gd name="T99" fmla="*/ 831 h 2377"/>
              <a:gd name="T100" fmla="*/ 1399 w 3104"/>
              <a:gd name="T101" fmla="*/ 484 h 2377"/>
              <a:gd name="T102" fmla="*/ 2118 w 3104"/>
              <a:gd name="T103" fmla="*/ 450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04" h="2377">
                <a:moveTo>
                  <a:pt x="3085" y="809"/>
                </a:moveTo>
                <a:cubicBezTo>
                  <a:pt x="3065" y="789"/>
                  <a:pt x="3034" y="789"/>
                  <a:pt x="3014" y="809"/>
                </a:cubicBezTo>
                <a:cubicBezTo>
                  <a:pt x="2849" y="974"/>
                  <a:pt x="2849" y="974"/>
                  <a:pt x="2849" y="974"/>
                </a:cubicBezTo>
                <a:cubicBezTo>
                  <a:pt x="2130" y="256"/>
                  <a:pt x="2130" y="256"/>
                  <a:pt x="2130" y="256"/>
                </a:cubicBezTo>
                <a:cubicBezTo>
                  <a:pt x="2296" y="90"/>
                  <a:pt x="2296" y="90"/>
                  <a:pt x="2296" y="90"/>
                </a:cubicBezTo>
                <a:cubicBezTo>
                  <a:pt x="2315" y="71"/>
                  <a:pt x="2315" y="39"/>
                  <a:pt x="2296" y="20"/>
                </a:cubicBezTo>
                <a:cubicBezTo>
                  <a:pt x="2276" y="0"/>
                  <a:pt x="2244" y="0"/>
                  <a:pt x="2225" y="20"/>
                </a:cubicBezTo>
                <a:cubicBezTo>
                  <a:pt x="2024" y="220"/>
                  <a:pt x="2024" y="220"/>
                  <a:pt x="2024" y="220"/>
                </a:cubicBezTo>
                <a:cubicBezTo>
                  <a:pt x="2015" y="230"/>
                  <a:pt x="2010" y="242"/>
                  <a:pt x="2010" y="256"/>
                </a:cubicBezTo>
                <a:cubicBezTo>
                  <a:pt x="2010" y="269"/>
                  <a:pt x="2015" y="282"/>
                  <a:pt x="2024" y="291"/>
                </a:cubicBezTo>
                <a:cubicBezTo>
                  <a:pt x="2078" y="345"/>
                  <a:pt x="2078" y="345"/>
                  <a:pt x="2078" y="345"/>
                </a:cubicBezTo>
                <a:cubicBezTo>
                  <a:pt x="2055" y="372"/>
                  <a:pt x="2028" y="400"/>
                  <a:pt x="2013" y="414"/>
                </a:cubicBezTo>
                <a:cubicBezTo>
                  <a:pt x="1417" y="383"/>
                  <a:pt x="1417" y="383"/>
                  <a:pt x="1417" y="383"/>
                </a:cubicBezTo>
                <a:cubicBezTo>
                  <a:pt x="1417" y="383"/>
                  <a:pt x="1416" y="383"/>
                  <a:pt x="1415" y="383"/>
                </a:cubicBezTo>
                <a:cubicBezTo>
                  <a:pt x="1395" y="383"/>
                  <a:pt x="1376" y="386"/>
                  <a:pt x="1358" y="391"/>
                </a:cubicBezTo>
                <a:cubicBezTo>
                  <a:pt x="1080" y="443"/>
                  <a:pt x="1080" y="443"/>
                  <a:pt x="1080" y="443"/>
                </a:cubicBezTo>
                <a:cubicBezTo>
                  <a:pt x="1004" y="367"/>
                  <a:pt x="1004" y="367"/>
                  <a:pt x="1004" y="367"/>
                </a:cubicBezTo>
                <a:cubicBezTo>
                  <a:pt x="1080" y="291"/>
                  <a:pt x="1080" y="291"/>
                  <a:pt x="1080" y="291"/>
                </a:cubicBezTo>
                <a:cubicBezTo>
                  <a:pt x="1089" y="282"/>
                  <a:pt x="1094" y="269"/>
                  <a:pt x="1094" y="256"/>
                </a:cubicBezTo>
                <a:cubicBezTo>
                  <a:pt x="1094" y="242"/>
                  <a:pt x="1089" y="230"/>
                  <a:pt x="1080" y="220"/>
                </a:cubicBezTo>
                <a:cubicBezTo>
                  <a:pt x="879" y="20"/>
                  <a:pt x="879" y="20"/>
                  <a:pt x="879" y="20"/>
                </a:cubicBezTo>
                <a:cubicBezTo>
                  <a:pt x="860" y="0"/>
                  <a:pt x="828" y="0"/>
                  <a:pt x="808" y="20"/>
                </a:cubicBezTo>
                <a:cubicBezTo>
                  <a:pt x="789" y="39"/>
                  <a:pt x="789" y="71"/>
                  <a:pt x="808" y="90"/>
                </a:cubicBezTo>
                <a:cubicBezTo>
                  <a:pt x="974" y="256"/>
                  <a:pt x="974" y="256"/>
                  <a:pt x="974" y="256"/>
                </a:cubicBezTo>
                <a:cubicBezTo>
                  <a:pt x="255" y="974"/>
                  <a:pt x="255" y="974"/>
                  <a:pt x="255" y="974"/>
                </a:cubicBezTo>
                <a:cubicBezTo>
                  <a:pt x="90" y="809"/>
                  <a:pt x="90" y="809"/>
                  <a:pt x="90" y="809"/>
                </a:cubicBezTo>
                <a:cubicBezTo>
                  <a:pt x="70" y="789"/>
                  <a:pt x="39" y="789"/>
                  <a:pt x="19" y="809"/>
                </a:cubicBezTo>
                <a:cubicBezTo>
                  <a:pt x="0" y="828"/>
                  <a:pt x="0" y="860"/>
                  <a:pt x="19" y="880"/>
                </a:cubicBezTo>
                <a:cubicBezTo>
                  <a:pt x="220" y="1080"/>
                  <a:pt x="220" y="1080"/>
                  <a:pt x="220" y="1080"/>
                </a:cubicBezTo>
                <a:cubicBezTo>
                  <a:pt x="229" y="1090"/>
                  <a:pt x="242" y="1095"/>
                  <a:pt x="255" y="1095"/>
                </a:cubicBezTo>
                <a:cubicBezTo>
                  <a:pt x="268" y="1095"/>
                  <a:pt x="281" y="1090"/>
                  <a:pt x="290" y="1080"/>
                </a:cubicBezTo>
                <a:cubicBezTo>
                  <a:pt x="373" y="998"/>
                  <a:pt x="373" y="998"/>
                  <a:pt x="373" y="998"/>
                </a:cubicBezTo>
                <a:cubicBezTo>
                  <a:pt x="470" y="1263"/>
                  <a:pt x="470" y="1263"/>
                  <a:pt x="470" y="1263"/>
                </a:cubicBezTo>
                <a:cubicBezTo>
                  <a:pt x="473" y="1270"/>
                  <a:pt x="477" y="1276"/>
                  <a:pt x="482" y="1281"/>
                </a:cubicBezTo>
                <a:cubicBezTo>
                  <a:pt x="636" y="1435"/>
                  <a:pt x="636" y="1435"/>
                  <a:pt x="636" y="1435"/>
                </a:cubicBezTo>
                <a:cubicBezTo>
                  <a:pt x="602" y="1470"/>
                  <a:pt x="584" y="1516"/>
                  <a:pt x="584" y="1564"/>
                </a:cubicBezTo>
                <a:cubicBezTo>
                  <a:pt x="584" y="1614"/>
                  <a:pt x="603" y="1660"/>
                  <a:pt x="638" y="1695"/>
                </a:cubicBezTo>
                <a:cubicBezTo>
                  <a:pt x="663" y="1720"/>
                  <a:pt x="694" y="1737"/>
                  <a:pt x="727" y="1745"/>
                </a:cubicBezTo>
                <a:cubicBezTo>
                  <a:pt x="717" y="1768"/>
                  <a:pt x="711" y="1793"/>
                  <a:pt x="711" y="1819"/>
                </a:cubicBezTo>
                <a:cubicBezTo>
                  <a:pt x="711" y="1869"/>
                  <a:pt x="731" y="1915"/>
                  <a:pt x="766" y="1950"/>
                </a:cubicBezTo>
                <a:cubicBezTo>
                  <a:pt x="795" y="1980"/>
                  <a:pt x="834" y="1999"/>
                  <a:pt x="875" y="2003"/>
                </a:cubicBezTo>
                <a:cubicBezTo>
                  <a:pt x="872" y="2016"/>
                  <a:pt x="871" y="2029"/>
                  <a:pt x="871" y="2043"/>
                </a:cubicBezTo>
                <a:cubicBezTo>
                  <a:pt x="871" y="2092"/>
                  <a:pt x="890" y="2139"/>
                  <a:pt x="925" y="2174"/>
                </a:cubicBezTo>
                <a:cubicBezTo>
                  <a:pt x="961" y="2210"/>
                  <a:pt x="1009" y="2228"/>
                  <a:pt x="1056" y="2228"/>
                </a:cubicBezTo>
                <a:cubicBezTo>
                  <a:pt x="1074" y="2228"/>
                  <a:pt x="1092" y="2225"/>
                  <a:pt x="1109" y="2220"/>
                </a:cubicBezTo>
                <a:cubicBezTo>
                  <a:pt x="1115" y="2258"/>
                  <a:pt x="1133" y="2293"/>
                  <a:pt x="1161" y="2321"/>
                </a:cubicBezTo>
                <a:cubicBezTo>
                  <a:pt x="1196" y="2356"/>
                  <a:pt x="1242" y="2375"/>
                  <a:pt x="1292" y="2375"/>
                </a:cubicBezTo>
                <a:cubicBezTo>
                  <a:pt x="1341" y="2375"/>
                  <a:pt x="1388" y="2356"/>
                  <a:pt x="1423" y="2321"/>
                </a:cubicBezTo>
                <a:cubicBezTo>
                  <a:pt x="1472" y="2272"/>
                  <a:pt x="1472" y="2272"/>
                  <a:pt x="1472" y="2272"/>
                </a:cubicBezTo>
                <a:cubicBezTo>
                  <a:pt x="1528" y="2327"/>
                  <a:pt x="1528" y="2327"/>
                  <a:pt x="1528" y="2327"/>
                </a:cubicBezTo>
                <a:cubicBezTo>
                  <a:pt x="1560" y="2359"/>
                  <a:pt x="1603" y="2377"/>
                  <a:pt x="1648" y="2377"/>
                </a:cubicBezTo>
                <a:cubicBezTo>
                  <a:pt x="1694" y="2377"/>
                  <a:pt x="1736" y="2359"/>
                  <a:pt x="1768" y="2327"/>
                </a:cubicBezTo>
                <a:cubicBezTo>
                  <a:pt x="1786" y="2310"/>
                  <a:pt x="1799" y="2289"/>
                  <a:pt x="1807" y="2267"/>
                </a:cubicBezTo>
                <a:cubicBezTo>
                  <a:pt x="1819" y="2279"/>
                  <a:pt x="1819" y="2279"/>
                  <a:pt x="1819" y="2279"/>
                </a:cubicBezTo>
                <a:cubicBezTo>
                  <a:pt x="1852" y="2312"/>
                  <a:pt x="1896" y="2329"/>
                  <a:pt x="1940" y="2329"/>
                </a:cubicBezTo>
                <a:cubicBezTo>
                  <a:pt x="1983" y="2329"/>
                  <a:pt x="2027" y="2312"/>
                  <a:pt x="2060" y="2279"/>
                </a:cubicBezTo>
                <a:cubicBezTo>
                  <a:pt x="2083" y="2256"/>
                  <a:pt x="2098" y="2228"/>
                  <a:pt x="2105" y="2199"/>
                </a:cubicBezTo>
                <a:cubicBezTo>
                  <a:pt x="2121" y="2204"/>
                  <a:pt x="2139" y="2207"/>
                  <a:pt x="2157" y="2207"/>
                </a:cubicBezTo>
                <a:cubicBezTo>
                  <a:pt x="2203" y="2207"/>
                  <a:pt x="2245" y="2190"/>
                  <a:pt x="2278" y="2158"/>
                </a:cubicBezTo>
                <a:cubicBezTo>
                  <a:pt x="2329" y="2106"/>
                  <a:pt x="2341" y="2028"/>
                  <a:pt x="2311" y="1965"/>
                </a:cubicBezTo>
                <a:cubicBezTo>
                  <a:pt x="2337" y="1957"/>
                  <a:pt x="2362" y="1943"/>
                  <a:pt x="2382" y="1923"/>
                </a:cubicBezTo>
                <a:cubicBezTo>
                  <a:pt x="2448" y="1857"/>
                  <a:pt x="2448" y="1749"/>
                  <a:pt x="2382" y="1682"/>
                </a:cubicBezTo>
                <a:cubicBezTo>
                  <a:pt x="2335" y="1635"/>
                  <a:pt x="2335" y="1635"/>
                  <a:pt x="2335" y="1635"/>
                </a:cubicBezTo>
                <a:cubicBezTo>
                  <a:pt x="2460" y="1510"/>
                  <a:pt x="2460" y="1510"/>
                  <a:pt x="2460" y="1510"/>
                </a:cubicBezTo>
                <a:cubicBezTo>
                  <a:pt x="2581" y="1389"/>
                  <a:pt x="2677" y="1248"/>
                  <a:pt x="2746" y="1091"/>
                </a:cubicBezTo>
                <a:cubicBezTo>
                  <a:pt x="2770" y="1037"/>
                  <a:pt x="2770" y="1037"/>
                  <a:pt x="2770" y="1037"/>
                </a:cubicBezTo>
                <a:cubicBezTo>
                  <a:pt x="2814" y="1080"/>
                  <a:pt x="2814" y="1080"/>
                  <a:pt x="2814" y="1080"/>
                </a:cubicBezTo>
                <a:cubicBezTo>
                  <a:pt x="2823" y="1090"/>
                  <a:pt x="2836" y="1095"/>
                  <a:pt x="2849" y="1095"/>
                </a:cubicBezTo>
                <a:cubicBezTo>
                  <a:pt x="2862" y="1095"/>
                  <a:pt x="2875" y="1090"/>
                  <a:pt x="2884" y="1080"/>
                </a:cubicBezTo>
                <a:cubicBezTo>
                  <a:pt x="3085" y="880"/>
                  <a:pt x="3085" y="880"/>
                  <a:pt x="3085" y="880"/>
                </a:cubicBezTo>
                <a:cubicBezTo>
                  <a:pt x="3104" y="860"/>
                  <a:pt x="3104" y="828"/>
                  <a:pt x="3085" y="809"/>
                </a:cubicBezTo>
                <a:close/>
                <a:moveTo>
                  <a:pt x="684" y="1564"/>
                </a:moveTo>
                <a:cubicBezTo>
                  <a:pt x="684" y="1541"/>
                  <a:pt x="693" y="1520"/>
                  <a:pt x="709" y="1504"/>
                </a:cubicBezTo>
                <a:cubicBezTo>
                  <a:pt x="786" y="1426"/>
                  <a:pt x="786" y="1426"/>
                  <a:pt x="786" y="1426"/>
                </a:cubicBezTo>
                <a:cubicBezTo>
                  <a:pt x="803" y="1409"/>
                  <a:pt x="825" y="1401"/>
                  <a:pt x="847" y="1401"/>
                </a:cubicBezTo>
                <a:cubicBezTo>
                  <a:pt x="869" y="1401"/>
                  <a:pt x="890" y="1409"/>
                  <a:pt x="907" y="1426"/>
                </a:cubicBezTo>
                <a:cubicBezTo>
                  <a:pt x="923" y="1442"/>
                  <a:pt x="932" y="1464"/>
                  <a:pt x="932" y="1486"/>
                </a:cubicBezTo>
                <a:cubicBezTo>
                  <a:pt x="932" y="1509"/>
                  <a:pt x="923" y="1531"/>
                  <a:pt x="907" y="1547"/>
                </a:cubicBezTo>
                <a:cubicBezTo>
                  <a:pt x="907" y="1547"/>
                  <a:pt x="907" y="1547"/>
                  <a:pt x="907" y="1547"/>
                </a:cubicBezTo>
                <a:cubicBezTo>
                  <a:pt x="829" y="1624"/>
                  <a:pt x="829" y="1624"/>
                  <a:pt x="829" y="1624"/>
                </a:cubicBezTo>
                <a:cubicBezTo>
                  <a:pt x="813" y="1641"/>
                  <a:pt x="792" y="1649"/>
                  <a:pt x="769" y="1649"/>
                </a:cubicBezTo>
                <a:cubicBezTo>
                  <a:pt x="746" y="1649"/>
                  <a:pt x="725" y="1641"/>
                  <a:pt x="709" y="1624"/>
                </a:cubicBezTo>
                <a:cubicBezTo>
                  <a:pt x="693" y="1608"/>
                  <a:pt x="684" y="1587"/>
                  <a:pt x="684" y="1564"/>
                </a:cubicBezTo>
                <a:close/>
                <a:moveTo>
                  <a:pt x="811" y="1819"/>
                </a:moveTo>
                <a:cubicBezTo>
                  <a:pt x="811" y="1796"/>
                  <a:pt x="820" y="1775"/>
                  <a:pt x="836" y="1759"/>
                </a:cubicBezTo>
                <a:cubicBezTo>
                  <a:pt x="1042" y="1554"/>
                  <a:pt x="1042" y="1554"/>
                  <a:pt x="1042" y="1554"/>
                </a:cubicBezTo>
                <a:cubicBezTo>
                  <a:pt x="1058" y="1538"/>
                  <a:pt x="1079" y="1529"/>
                  <a:pt x="1102" y="1529"/>
                </a:cubicBezTo>
                <a:cubicBezTo>
                  <a:pt x="1125" y="1529"/>
                  <a:pt x="1146" y="1538"/>
                  <a:pt x="1162" y="1554"/>
                </a:cubicBezTo>
                <a:cubicBezTo>
                  <a:pt x="1178" y="1570"/>
                  <a:pt x="1187" y="1591"/>
                  <a:pt x="1187" y="1614"/>
                </a:cubicBezTo>
                <a:cubicBezTo>
                  <a:pt x="1187" y="1637"/>
                  <a:pt x="1178" y="1658"/>
                  <a:pt x="1162" y="1674"/>
                </a:cubicBezTo>
                <a:cubicBezTo>
                  <a:pt x="1162" y="1674"/>
                  <a:pt x="1162" y="1674"/>
                  <a:pt x="1162" y="1674"/>
                </a:cubicBezTo>
                <a:cubicBezTo>
                  <a:pt x="1162" y="1674"/>
                  <a:pt x="1162" y="1674"/>
                  <a:pt x="1162" y="1674"/>
                </a:cubicBezTo>
                <a:cubicBezTo>
                  <a:pt x="1060" y="1777"/>
                  <a:pt x="1060" y="1777"/>
                  <a:pt x="1060" y="1777"/>
                </a:cubicBezTo>
                <a:cubicBezTo>
                  <a:pt x="957" y="1880"/>
                  <a:pt x="957" y="1880"/>
                  <a:pt x="957" y="1880"/>
                </a:cubicBezTo>
                <a:cubicBezTo>
                  <a:pt x="924" y="1913"/>
                  <a:pt x="870" y="1913"/>
                  <a:pt x="836" y="1880"/>
                </a:cubicBezTo>
                <a:cubicBezTo>
                  <a:pt x="820" y="1863"/>
                  <a:pt x="811" y="1842"/>
                  <a:pt x="811" y="1819"/>
                </a:cubicBezTo>
                <a:close/>
                <a:moveTo>
                  <a:pt x="996" y="2103"/>
                </a:moveTo>
                <a:cubicBezTo>
                  <a:pt x="980" y="2087"/>
                  <a:pt x="971" y="2065"/>
                  <a:pt x="971" y="2043"/>
                </a:cubicBezTo>
                <a:cubicBezTo>
                  <a:pt x="971" y="2020"/>
                  <a:pt x="980" y="1998"/>
                  <a:pt x="996" y="1982"/>
                </a:cubicBezTo>
                <a:cubicBezTo>
                  <a:pt x="1028" y="1950"/>
                  <a:pt x="1028" y="1950"/>
                  <a:pt x="1028" y="1950"/>
                </a:cubicBezTo>
                <a:cubicBezTo>
                  <a:pt x="1028" y="1950"/>
                  <a:pt x="1028" y="1950"/>
                  <a:pt x="1028" y="1950"/>
                </a:cubicBezTo>
                <a:cubicBezTo>
                  <a:pt x="1130" y="1848"/>
                  <a:pt x="1130" y="1848"/>
                  <a:pt x="1130" y="1848"/>
                </a:cubicBezTo>
                <a:cubicBezTo>
                  <a:pt x="1265" y="1713"/>
                  <a:pt x="1265" y="1713"/>
                  <a:pt x="1265" y="1713"/>
                </a:cubicBezTo>
                <a:cubicBezTo>
                  <a:pt x="1282" y="1697"/>
                  <a:pt x="1303" y="1688"/>
                  <a:pt x="1325" y="1688"/>
                </a:cubicBezTo>
                <a:cubicBezTo>
                  <a:pt x="1347" y="1688"/>
                  <a:pt x="1369" y="1697"/>
                  <a:pt x="1386" y="1713"/>
                </a:cubicBezTo>
                <a:cubicBezTo>
                  <a:pt x="1419" y="1747"/>
                  <a:pt x="1419" y="1801"/>
                  <a:pt x="1386" y="1834"/>
                </a:cubicBezTo>
                <a:cubicBezTo>
                  <a:pt x="1302" y="1917"/>
                  <a:pt x="1302" y="1917"/>
                  <a:pt x="1302" y="1917"/>
                </a:cubicBezTo>
                <a:cubicBezTo>
                  <a:pt x="1302" y="1917"/>
                  <a:pt x="1302" y="1917"/>
                  <a:pt x="1302" y="1917"/>
                </a:cubicBezTo>
                <a:cubicBezTo>
                  <a:pt x="1231" y="1988"/>
                  <a:pt x="1231" y="1988"/>
                  <a:pt x="1231" y="1988"/>
                </a:cubicBezTo>
                <a:cubicBezTo>
                  <a:pt x="1117" y="2103"/>
                  <a:pt x="1117" y="2103"/>
                  <a:pt x="1117" y="2103"/>
                </a:cubicBezTo>
                <a:cubicBezTo>
                  <a:pt x="1083" y="2136"/>
                  <a:pt x="1029" y="2136"/>
                  <a:pt x="996" y="2103"/>
                </a:cubicBezTo>
                <a:close/>
                <a:moveTo>
                  <a:pt x="1292" y="2275"/>
                </a:moveTo>
                <a:cubicBezTo>
                  <a:pt x="1269" y="2275"/>
                  <a:pt x="1248" y="2266"/>
                  <a:pt x="1232" y="2250"/>
                </a:cubicBezTo>
                <a:cubicBezTo>
                  <a:pt x="1215" y="2234"/>
                  <a:pt x="1207" y="2213"/>
                  <a:pt x="1207" y="2190"/>
                </a:cubicBezTo>
                <a:cubicBezTo>
                  <a:pt x="1207" y="2167"/>
                  <a:pt x="1215" y="2146"/>
                  <a:pt x="1232" y="2129"/>
                </a:cubicBezTo>
                <a:cubicBezTo>
                  <a:pt x="1373" y="1988"/>
                  <a:pt x="1373" y="1988"/>
                  <a:pt x="1373" y="1988"/>
                </a:cubicBezTo>
                <a:cubicBezTo>
                  <a:pt x="1390" y="1971"/>
                  <a:pt x="1411" y="1963"/>
                  <a:pt x="1433" y="1963"/>
                </a:cubicBezTo>
                <a:cubicBezTo>
                  <a:pt x="1455" y="1963"/>
                  <a:pt x="1477" y="1971"/>
                  <a:pt x="1494" y="1988"/>
                </a:cubicBezTo>
                <a:cubicBezTo>
                  <a:pt x="1527" y="2021"/>
                  <a:pt x="1527" y="2076"/>
                  <a:pt x="1494" y="2109"/>
                </a:cubicBezTo>
                <a:cubicBezTo>
                  <a:pt x="1437" y="2165"/>
                  <a:pt x="1437" y="2165"/>
                  <a:pt x="1437" y="2165"/>
                </a:cubicBezTo>
                <a:cubicBezTo>
                  <a:pt x="1437" y="2165"/>
                  <a:pt x="1437" y="2165"/>
                  <a:pt x="1437" y="2165"/>
                </a:cubicBezTo>
                <a:cubicBezTo>
                  <a:pt x="1437" y="2166"/>
                  <a:pt x="1437" y="2166"/>
                  <a:pt x="1437" y="2166"/>
                </a:cubicBezTo>
                <a:cubicBezTo>
                  <a:pt x="1352" y="2250"/>
                  <a:pt x="1352" y="2250"/>
                  <a:pt x="1352" y="2250"/>
                </a:cubicBezTo>
                <a:cubicBezTo>
                  <a:pt x="1336" y="2266"/>
                  <a:pt x="1315" y="2275"/>
                  <a:pt x="1292" y="2275"/>
                </a:cubicBezTo>
                <a:close/>
                <a:moveTo>
                  <a:pt x="1718" y="2207"/>
                </a:moveTo>
                <a:cubicBezTo>
                  <a:pt x="1718" y="2226"/>
                  <a:pt x="1711" y="2243"/>
                  <a:pt x="1698" y="2257"/>
                </a:cubicBezTo>
                <a:cubicBezTo>
                  <a:pt x="1684" y="2270"/>
                  <a:pt x="1667" y="2277"/>
                  <a:pt x="1648" y="2277"/>
                </a:cubicBezTo>
                <a:cubicBezTo>
                  <a:pt x="1630" y="2277"/>
                  <a:pt x="1612" y="2270"/>
                  <a:pt x="1599" y="2257"/>
                </a:cubicBezTo>
                <a:cubicBezTo>
                  <a:pt x="1543" y="2201"/>
                  <a:pt x="1543" y="2201"/>
                  <a:pt x="1543" y="2201"/>
                </a:cubicBezTo>
                <a:cubicBezTo>
                  <a:pt x="1564" y="2180"/>
                  <a:pt x="1564" y="2180"/>
                  <a:pt x="1564" y="2180"/>
                </a:cubicBezTo>
                <a:cubicBezTo>
                  <a:pt x="1593" y="2150"/>
                  <a:pt x="1611" y="2114"/>
                  <a:pt x="1616" y="2076"/>
                </a:cubicBezTo>
                <a:cubicBezTo>
                  <a:pt x="1698" y="2158"/>
                  <a:pt x="1698" y="2158"/>
                  <a:pt x="1698" y="2158"/>
                </a:cubicBezTo>
                <a:cubicBezTo>
                  <a:pt x="1711" y="2171"/>
                  <a:pt x="1718" y="2188"/>
                  <a:pt x="1718" y="2207"/>
                </a:cubicBezTo>
                <a:close/>
                <a:moveTo>
                  <a:pt x="2311" y="1852"/>
                </a:moveTo>
                <a:cubicBezTo>
                  <a:pt x="2298" y="1865"/>
                  <a:pt x="2281" y="1873"/>
                  <a:pt x="2262" y="1873"/>
                </a:cubicBezTo>
                <a:cubicBezTo>
                  <a:pt x="2243" y="1873"/>
                  <a:pt x="2226" y="1865"/>
                  <a:pt x="2213" y="1852"/>
                </a:cubicBezTo>
                <a:cubicBezTo>
                  <a:pt x="1670" y="1309"/>
                  <a:pt x="1670" y="1309"/>
                  <a:pt x="1670" y="1309"/>
                </a:cubicBezTo>
                <a:cubicBezTo>
                  <a:pt x="1650" y="1290"/>
                  <a:pt x="1618" y="1290"/>
                  <a:pt x="1599" y="1309"/>
                </a:cubicBezTo>
                <a:cubicBezTo>
                  <a:pt x="1579" y="1329"/>
                  <a:pt x="1579" y="1360"/>
                  <a:pt x="1599" y="1380"/>
                </a:cubicBezTo>
                <a:cubicBezTo>
                  <a:pt x="2142" y="1923"/>
                  <a:pt x="2142" y="1923"/>
                  <a:pt x="2142" y="1923"/>
                </a:cubicBezTo>
                <a:cubicBezTo>
                  <a:pt x="2142" y="1923"/>
                  <a:pt x="2142" y="1923"/>
                  <a:pt x="2142" y="1923"/>
                </a:cubicBezTo>
                <a:cubicBezTo>
                  <a:pt x="2207" y="1988"/>
                  <a:pt x="2207" y="1988"/>
                  <a:pt x="2207" y="1988"/>
                </a:cubicBezTo>
                <a:cubicBezTo>
                  <a:pt x="2234" y="2015"/>
                  <a:pt x="2234" y="2060"/>
                  <a:pt x="2207" y="2087"/>
                </a:cubicBezTo>
                <a:cubicBezTo>
                  <a:pt x="2194" y="2100"/>
                  <a:pt x="2176" y="2107"/>
                  <a:pt x="2157" y="2107"/>
                </a:cubicBezTo>
                <a:cubicBezTo>
                  <a:pt x="2139" y="2107"/>
                  <a:pt x="2121" y="2100"/>
                  <a:pt x="2108" y="2087"/>
                </a:cubicBezTo>
                <a:cubicBezTo>
                  <a:pt x="2060" y="2039"/>
                  <a:pt x="2060" y="2039"/>
                  <a:pt x="2060" y="2039"/>
                </a:cubicBezTo>
                <a:cubicBezTo>
                  <a:pt x="2060" y="2039"/>
                  <a:pt x="2060" y="2039"/>
                  <a:pt x="2060" y="2039"/>
                </a:cubicBezTo>
                <a:cubicBezTo>
                  <a:pt x="1667" y="1646"/>
                  <a:pt x="1667" y="1646"/>
                  <a:pt x="1667" y="1646"/>
                </a:cubicBezTo>
                <a:cubicBezTo>
                  <a:pt x="1500" y="1479"/>
                  <a:pt x="1500" y="1479"/>
                  <a:pt x="1500" y="1479"/>
                </a:cubicBezTo>
                <a:cubicBezTo>
                  <a:pt x="1496" y="1475"/>
                  <a:pt x="1492" y="1472"/>
                  <a:pt x="1488" y="1470"/>
                </a:cubicBezTo>
                <a:cubicBezTo>
                  <a:pt x="1469" y="1460"/>
                  <a:pt x="1445" y="1463"/>
                  <a:pt x="1429" y="1479"/>
                </a:cubicBezTo>
                <a:cubicBezTo>
                  <a:pt x="1410" y="1499"/>
                  <a:pt x="1410" y="1530"/>
                  <a:pt x="1429" y="1550"/>
                </a:cubicBezTo>
                <a:cubicBezTo>
                  <a:pt x="1553" y="1674"/>
                  <a:pt x="1553" y="1674"/>
                  <a:pt x="1553" y="1674"/>
                </a:cubicBezTo>
                <a:cubicBezTo>
                  <a:pt x="1989" y="2110"/>
                  <a:pt x="1989" y="2110"/>
                  <a:pt x="1989" y="2110"/>
                </a:cubicBezTo>
                <a:cubicBezTo>
                  <a:pt x="2016" y="2137"/>
                  <a:pt x="2016" y="2181"/>
                  <a:pt x="1989" y="2208"/>
                </a:cubicBezTo>
                <a:cubicBezTo>
                  <a:pt x="1962" y="2236"/>
                  <a:pt x="1917" y="2236"/>
                  <a:pt x="1890" y="2208"/>
                </a:cubicBezTo>
                <a:cubicBezTo>
                  <a:pt x="1768" y="2087"/>
                  <a:pt x="1768" y="2087"/>
                  <a:pt x="1768" y="2087"/>
                </a:cubicBezTo>
                <a:cubicBezTo>
                  <a:pt x="1768" y="2087"/>
                  <a:pt x="1768" y="2087"/>
                  <a:pt x="1768" y="2087"/>
                </a:cubicBezTo>
                <a:cubicBezTo>
                  <a:pt x="1504" y="1822"/>
                  <a:pt x="1504" y="1822"/>
                  <a:pt x="1504" y="1822"/>
                </a:cubicBezTo>
                <a:cubicBezTo>
                  <a:pt x="1521" y="1760"/>
                  <a:pt x="1505" y="1691"/>
                  <a:pt x="1456" y="1643"/>
                </a:cubicBezTo>
                <a:cubicBezTo>
                  <a:pt x="1410" y="1596"/>
                  <a:pt x="1346" y="1580"/>
                  <a:pt x="1286" y="1593"/>
                </a:cubicBezTo>
                <a:cubicBezTo>
                  <a:pt x="1281" y="1551"/>
                  <a:pt x="1263" y="1513"/>
                  <a:pt x="1233" y="1483"/>
                </a:cubicBezTo>
                <a:cubicBezTo>
                  <a:pt x="1198" y="1448"/>
                  <a:pt x="1151" y="1429"/>
                  <a:pt x="1102" y="1429"/>
                </a:cubicBezTo>
                <a:cubicBezTo>
                  <a:pt x="1076" y="1429"/>
                  <a:pt x="1050" y="1434"/>
                  <a:pt x="1027" y="1444"/>
                </a:cubicBezTo>
                <a:cubicBezTo>
                  <a:pt x="1019" y="1411"/>
                  <a:pt x="1003" y="1380"/>
                  <a:pt x="978" y="1355"/>
                </a:cubicBezTo>
                <a:cubicBezTo>
                  <a:pt x="905" y="1283"/>
                  <a:pt x="788" y="1283"/>
                  <a:pt x="716" y="1355"/>
                </a:cubicBezTo>
                <a:cubicBezTo>
                  <a:pt x="707" y="1364"/>
                  <a:pt x="707" y="1364"/>
                  <a:pt x="707" y="1364"/>
                </a:cubicBezTo>
                <a:cubicBezTo>
                  <a:pt x="561" y="1218"/>
                  <a:pt x="561" y="1218"/>
                  <a:pt x="561" y="1218"/>
                </a:cubicBezTo>
                <a:cubicBezTo>
                  <a:pt x="451" y="920"/>
                  <a:pt x="451" y="920"/>
                  <a:pt x="451" y="920"/>
                </a:cubicBezTo>
                <a:cubicBezTo>
                  <a:pt x="933" y="438"/>
                  <a:pt x="933" y="438"/>
                  <a:pt x="933" y="438"/>
                </a:cubicBezTo>
                <a:cubicBezTo>
                  <a:pt x="1028" y="533"/>
                  <a:pt x="1028" y="533"/>
                  <a:pt x="1028" y="533"/>
                </a:cubicBezTo>
                <a:cubicBezTo>
                  <a:pt x="1037" y="542"/>
                  <a:pt x="1050" y="547"/>
                  <a:pt x="1063" y="547"/>
                </a:cubicBezTo>
                <a:cubicBezTo>
                  <a:pt x="1066" y="547"/>
                  <a:pt x="1069" y="547"/>
                  <a:pt x="1073" y="546"/>
                </a:cubicBezTo>
                <a:cubicBezTo>
                  <a:pt x="1186" y="525"/>
                  <a:pt x="1186" y="525"/>
                  <a:pt x="1186" y="525"/>
                </a:cubicBezTo>
                <a:cubicBezTo>
                  <a:pt x="950" y="761"/>
                  <a:pt x="950" y="761"/>
                  <a:pt x="950" y="761"/>
                </a:cubicBezTo>
                <a:cubicBezTo>
                  <a:pt x="873" y="837"/>
                  <a:pt x="872" y="964"/>
                  <a:pt x="947" y="1042"/>
                </a:cubicBezTo>
                <a:cubicBezTo>
                  <a:pt x="985" y="1080"/>
                  <a:pt x="1035" y="1102"/>
                  <a:pt x="1089" y="1102"/>
                </a:cubicBezTo>
                <a:cubicBezTo>
                  <a:pt x="1090" y="1102"/>
                  <a:pt x="1091" y="1102"/>
                  <a:pt x="1091" y="1102"/>
                </a:cubicBezTo>
                <a:cubicBezTo>
                  <a:pt x="1145" y="1102"/>
                  <a:pt x="1198" y="1081"/>
                  <a:pt x="1236" y="1042"/>
                </a:cubicBezTo>
                <a:cubicBezTo>
                  <a:pt x="1419" y="860"/>
                  <a:pt x="1419" y="860"/>
                  <a:pt x="1419" y="860"/>
                </a:cubicBezTo>
                <a:cubicBezTo>
                  <a:pt x="2311" y="1753"/>
                  <a:pt x="2311" y="1753"/>
                  <a:pt x="2311" y="1753"/>
                </a:cubicBezTo>
                <a:cubicBezTo>
                  <a:pt x="2325" y="1766"/>
                  <a:pt x="2332" y="1784"/>
                  <a:pt x="2332" y="1803"/>
                </a:cubicBezTo>
                <a:cubicBezTo>
                  <a:pt x="2332" y="1821"/>
                  <a:pt x="2325" y="1839"/>
                  <a:pt x="2311" y="1852"/>
                </a:cubicBezTo>
                <a:close/>
                <a:moveTo>
                  <a:pt x="2655" y="1051"/>
                </a:moveTo>
                <a:cubicBezTo>
                  <a:pt x="2591" y="1197"/>
                  <a:pt x="2501" y="1327"/>
                  <a:pt x="2389" y="1439"/>
                </a:cubicBezTo>
                <a:cubicBezTo>
                  <a:pt x="2264" y="1564"/>
                  <a:pt x="2264" y="1564"/>
                  <a:pt x="2264" y="1564"/>
                </a:cubicBezTo>
                <a:cubicBezTo>
                  <a:pt x="1489" y="789"/>
                  <a:pt x="1489" y="789"/>
                  <a:pt x="1489" y="789"/>
                </a:cubicBezTo>
                <a:cubicBezTo>
                  <a:pt x="1506" y="773"/>
                  <a:pt x="1506" y="773"/>
                  <a:pt x="1506" y="773"/>
                </a:cubicBezTo>
                <a:cubicBezTo>
                  <a:pt x="1611" y="773"/>
                  <a:pt x="1611" y="773"/>
                  <a:pt x="1611" y="773"/>
                </a:cubicBezTo>
                <a:cubicBezTo>
                  <a:pt x="1638" y="773"/>
                  <a:pt x="1661" y="751"/>
                  <a:pt x="1661" y="723"/>
                </a:cubicBezTo>
                <a:cubicBezTo>
                  <a:pt x="1661" y="695"/>
                  <a:pt x="1638" y="673"/>
                  <a:pt x="1611" y="673"/>
                </a:cubicBezTo>
                <a:cubicBezTo>
                  <a:pt x="1485" y="673"/>
                  <a:pt x="1485" y="673"/>
                  <a:pt x="1485" y="673"/>
                </a:cubicBezTo>
                <a:cubicBezTo>
                  <a:pt x="1472" y="673"/>
                  <a:pt x="1459" y="678"/>
                  <a:pt x="1450" y="688"/>
                </a:cubicBezTo>
                <a:cubicBezTo>
                  <a:pt x="1383" y="754"/>
                  <a:pt x="1383" y="754"/>
                  <a:pt x="1383" y="754"/>
                </a:cubicBezTo>
                <a:cubicBezTo>
                  <a:pt x="1383" y="754"/>
                  <a:pt x="1383" y="754"/>
                  <a:pt x="1383" y="754"/>
                </a:cubicBezTo>
                <a:cubicBezTo>
                  <a:pt x="1383" y="754"/>
                  <a:pt x="1383" y="754"/>
                  <a:pt x="1383" y="754"/>
                </a:cubicBezTo>
                <a:cubicBezTo>
                  <a:pt x="1166" y="972"/>
                  <a:pt x="1166" y="972"/>
                  <a:pt x="1166" y="972"/>
                </a:cubicBezTo>
                <a:cubicBezTo>
                  <a:pt x="1146" y="991"/>
                  <a:pt x="1118" y="1003"/>
                  <a:pt x="1090" y="1002"/>
                </a:cubicBezTo>
                <a:cubicBezTo>
                  <a:pt x="1063" y="1002"/>
                  <a:pt x="1038" y="991"/>
                  <a:pt x="1020" y="972"/>
                </a:cubicBezTo>
                <a:cubicBezTo>
                  <a:pt x="982" y="933"/>
                  <a:pt x="982" y="870"/>
                  <a:pt x="1021" y="831"/>
                </a:cubicBezTo>
                <a:cubicBezTo>
                  <a:pt x="1337" y="515"/>
                  <a:pt x="1337" y="515"/>
                  <a:pt x="1337" y="515"/>
                </a:cubicBezTo>
                <a:cubicBezTo>
                  <a:pt x="1350" y="503"/>
                  <a:pt x="1365" y="493"/>
                  <a:pt x="1381" y="488"/>
                </a:cubicBezTo>
                <a:cubicBezTo>
                  <a:pt x="1392" y="486"/>
                  <a:pt x="1392" y="486"/>
                  <a:pt x="1392" y="486"/>
                </a:cubicBezTo>
                <a:cubicBezTo>
                  <a:pt x="1395" y="486"/>
                  <a:pt x="1397" y="485"/>
                  <a:pt x="1399" y="484"/>
                </a:cubicBezTo>
                <a:cubicBezTo>
                  <a:pt x="1404" y="483"/>
                  <a:pt x="1409" y="483"/>
                  <a:pt x="1414" y="483"/>
                </a:cubicBezTo>
                <a:cubicBezTo>
                  <a:pt x="2025" y="514"/>
                  <a:pt x="2025" y="514"/>
                  <a:pt x="2025" y="514"/>
                </a:cubicBezTo>
                <a:cubicBezTo>
                  <a:pt x="2026" y="514"/>
                  <a:pt x="2027" y="515"/>
                  <a:pt x="2028" y="515"/>
                </a:cubicBezTo>
                <a:cubicBezTo>
                  <a:pt x="2052" y="515"/>
                  <a:pt x="2068" y="503"/>
                  <a:pt x="2118" y="450"/>
                </a:cubicBezTo>
                <a:cubicBezTo>
                  <a:pt x="2129" y="438"/>
                  <a:pt x="2141" y="425"/>
                  <a:pt x="2149" y="416"/>
                </a:cubicBezTo>
                <a:cubicBezTo>
                  <a:pt x="2694" y="961"/>
                  <a:pt x="2694" y="961"/>
                  <a:pt x="2694" y="961"/>
                </a:cubicBezTo>
                <a:lnTo>
                  <a:pt x="2655" y="1051"/>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570" name="Group 59">
            <a:extLst>
              <a:ext uri="{FF2B5EF4-FFF2-40B4-BE49-F238E27FC236}">
                <a16:creationId xmlns:a16="http://schemas.microsoft.com/office/drawing/2014/main" id="{328E51F3-4B53-7340-19CD-7188445C3036}"/>
              </a:ext>
            </a:extLst>
          </p:cNvPr>
          <p:cNvGrpSpPr>
            <a:grpSpLocks noChangeAspect="1"/>
          </p:cNvGrpSpPr>
          <p:nvPr/>
        </p:nvGrpSpPr>
        <p:grpSpPr bwMode="auto">
          <a:xfrm>
            <a:off x="6520348" y="1609981"/>
            <a:ext cx="303434" cy="300381"/>
            <a:chOff x="1657" y="-10"/>
            <a:chExt cx="4373" cy="4329"/>
          </a:xfrm>
          <a:solidFill>
            <a:srgbClr val="000000"/>
          </a:solidFill>
        </p:grpSpPr>
        <p:sp>
          <p:nvSpPr>
            <p:cNvPr id="572" name="Freeform 60">
              <a:extLst>
                <a:ext uri="{FF2B5EF4-FFF2-40B4-BE49-F238E27FC236}">
                  <a16:creationId xmlns:a16="http://schemas.microsoft.com/office/drawing/2014/main" id="{1DC5EFAE-60FE-5CC5-4F26-CAA9F931364D}"/>
                </a:ext>
              </a:extLst>
            </p:cNvPr>
            <p:cNvSpPr>
              <a:spLocks noEditPoints="1"/>
            </p:cNvSpPr>
            <p:nvPr/>
          </p:nvSpPr>
          <p:spPr bwMode="auto">
            <a:xfrm>
              <a:off x="2901" y="1325"/>
              <a:ext cx="1587" cy="1929"/>
            </a:xfrm>
            <a:custGeom>
              <a:avLst/>
              <a:gdLst>
                <a:gd name="T0" fmla="*/ 1134 w 1134"/>
                <a:gd name="T1" fmla="*/ 215 h 1378"/>
                <a:gd name="T2" fmla="*/ 1134 w 1134"/>
                <a:gd name="T3" fmla="*/ 215 h 1378"/>
                <a:gd name="T4" fmla="*/ 567 w 1134"/>
                <a:gd name="T5" fmla="*/ 0 h 1378"/>
                <a:gd name="T6" fmla="*/ 0 w 1134"/>
                <a:gd name="T7" fmla="*/ 215 h 1378"/>
                <a:gd name="T8" fmla="*/ 0 w 1134"/>
                <a:gd name="T9" fmla="*/ 215 h 1378"/>
                <a:gd name="T10" fmla="*/ 0 w 1134"/>
                <a:gd name="T11" fmla="*/ 530 h 1378"/>
                <a:gd name="T12" fmla="*/ 0 w 1134"/>
                <a:gd name="T13" fmla="*/ 531 h 1378"/>
                <a:gd name="T14" fmla="*/ 0 w 1134"/>
                <a:gd name="T15" fmla="*/ 531 h 1378"/>
                <a:gd name="T16" fmla="*/ 0 w 1134"/>
                <a:gd name="T17" fmla="*/ 846 h 1378"/>
                <a:gd name="T18" fmla="*/ 0 w 1134"/>
                <a:gd name="T19" fmla="*/ 848 h 1378"/>
                <a:gd name="T20" fmla="*/ 0 w 1134"/>
                <a:gd name="T21" fmla="*/ 848 h 1378"/>
                <a:gd name="T22" fmla="*/ 0 w 1134"/>
                <a:gd name="T23" fmla="*/ 1163 h 1378"/>
                <a:gd name="T24" fmla="*/ 567 w 1134"/>
                <a:gd name="T25" fmla="*/ 1378 h 1378"/>
                <a:gd name="T26" fmla="*/ 1134 w 1134"/>
                <a:gd name="T27" fmla="*/ 1163 h 1378"/>
                <a:gd name="T28" fmla="*/ 1134 w 1134"/>
                <a:gd name="T29" fmla="*/ 848 h 1378"/>
                <a:gd name="T30" fmla="*/ 1134 w 1134"/>
                <a:gd name="T31" fmla="*/ 848 h 1378"/>
                <a:gd name="T32" fmla="*/ 1134 w 1134"/>
                <a:gd name="T33" fmla="*/ 846 h 1378"/>
                <a:gd name="T34" fmla="*/ 1134 w 1134"/>
                <a:gd name="T35" fmla="*/ 531 h 1378"/>
                <a:gd name="T36" fmla="*/ 1134 w 1134"/>
                <a:gd name="T37" fmla="*/ 531 h 1378"/>
                <a:gd name="T38" fmla="*/ 1134 w 1134"/>
                <a:gd name="T39" fmla="*/ 530 h 1378"/>
                <a:gd name="T40" fmla="*/ 1134 w 1134"/>
                <a:gd name="T41" fmla="*/ 215 h 1378"/>
                <a:gd name="T42" fmla="*/ 100 w 1134"/>
                <a:gd name="T43" fmla="*/ 656 h 1378"/>
                <a:gd name="T44" fmla="*/ 567 w 1134"/>
                <a:gd name="T45" fmla="*/ 745 h 1378"/>
                <a:gd name="T46" fmla="*/ 1034 w 1134"/>
                <a:gd name="T47" fmla="*/ 656 h 1378"/>
                <a:gd name="T48" fmla="*/ 1034 w 1134"/>
                <a:gd name="T49" fmla="*/ 845 h 1378"/>
                <a:gd name="T50" fmla="*/ 911 w 1134"/>
                <a:gd name="T51" fmla="*/ 915 h 1378"/>
                <a:gd name="T52" fmla="*/ 567 w 1134"/>
                <a:gd name="T53" fmla="*/ 961 h 1378"/>
                <a:gd name="T54" fmla="*/ 223 w 1134"/>
                <a:gd name="T55" fmla="*/ 915 h 1378"/>
                <a:gd name="T56" fmla="*/ 100 w 1134"/>
                <a:gd name="T57" fmla="*/ 845 h 1378"/>
                <a:gd name="T58" fmla="*/ 100 w 1134"/>
                <a:gd name="T59" fmla="*/ 656 h 1378"/>
                <a:gd name="T60" fmla="*/ 911 w 1134"/>
                <a:gd name="T61" fmla="*/ 599 h 1378"/>
                <a:gd name="T62" fmla="*/ 567 w 1134"/>
                <a:gd name="T63" fmla="*/ 645 h 1378"/>
                <a:gd name="T64" fmla="*/ 223 w 1134"/>
                <a:gd name="T65" fmla="*/ 599 h 1378"/>
                <a:gd name="T66" fmla="*/ 100 w 1134"/>
                <a:gd name="T67" fmla="*/ 529 h 1378"/>
                <a:gd name="T68" fmla="*/ 100 w 1134"/>
                <a:gd name="T69" fmla="*/ 341 h 1378"/>
                <a:gd name="T70" fmla="*/ 567 w 1134"/>
                <a:gd name="T71" fmla="*/ 430 h 1378"/>
                <a:gd name="T72" fmla="*/ 1034 w 1134"/>
                <a:gd name="T73" fmla="*/ 341 h 1378"/>
                <a:gd name="T74" fmla="*/ 1034 w 1134"/>
                <a:gd name="T75" fmla="*/ 529 h 1378"/>
                <a:gd name="T76" fmla="*/ 911 w 1134"/>
                <a:gd name="T77" fmla="*/ 599 h 1378"/>
                <a:gd name="T78" fmla="*/ 223 w 1134"/>
                <a:gd name="T79" fmla="*/ 146 h 1378"/>
                <a:gd name="T80" fmla="*/ 567 w 1134"/>
                <a:gd name="T81" fmla="*/ 100 h 1378"/>
                <a:gd name="T82" fmla="*/ 911 w 1134"/>
                <a:gd name="T83" fmla="*/ 146 h 1378"/>
                <a:gd name="T84" fmla="*/ 1034 w 1134"/>
                <a:gd name="T85" fmla="*/ 215 h 1378"/>
                <a:gd name="T86" fmla="*/ 911 w 1134"/>
                <a:gd name="T87" fmla="*/ 284 h 1378"/>
                <a:gd name="T88" fmla="*/ 567 w 1134"/>
                <a:gd name="T89" fmla="*/ 330 h 1378"/>
                <a:gd name="T90" fmla="*/ 567 w 1134"/>
                <a:gd name="T91" fmla="*/ 330 h 1378"/>
                <a:gd name="T92" fmla="*/ 567 w 1134"/>
                <a:gd name="T93" fmla="*/ 322 h 1378"/>
                <a:gd name="T94" fmla="*/ 567 w 1134"/>
                <a:gd name="T95" fmla="*/ 322 h 1378"/>
                <a:gd name="T96" fmla="*/ 567 w 1134"/>
                <a:gd name="T97" fmla="*/ 330 h 1378"/>
                <a:gd name="T98" fmla="*/ 223 w 1134"/>
                <a:gd name="T99" fmla="*/ 284 h 1378"/>
                <a:gd name="T100" fmla="*/ 100 w 1134"/>
                <a:gd name="T101" fmla="*/ 215 h 1378"/>
                <a:gd name="T102" fmla="*/ 223 w 1134"/>
                <a:gd name="T103" fmla="*/ 146 h 1378"/>
                <a:gd name="T104" fmla="*/ 911 w 1134"/>
                <a:gd name="T105" fmla="*/ 1231 h 1378"/>
                <a:gd name="T106" fmla="*/ 567 w 1134"/>
                <a:gd name="T107" fmla="*/ 1278 h 1378"/>
                <a:gd name="T108" fmla="*/ 223 w 1134"/>
                <a:gd name="T109" fmla="*/ 1231 h 1378"/>
                <a:gd name="T110" fmla="*/ 100 w 1134"/>
                <a:gd name="T111" fmla="*/ 1162 h 1378"/>
                <a:gd name="T112" fmla="*/ 100 w 1134"/>
                <a:gd name="T113" fmla="*/ 972 h 1378"/>
                <a:gd name="T114" fmla="*/ 567 w 1134"/>
                <a:gd name="T115" fmla="*/ 1061 h 1378"/>
                <a:gd name="T116" fmla="*/ 1034 w 1134"/>
                <a:gd name="T117" fmla="*/ 972 h 1378"/>
                <a:gd name="T118" fmla="*/ 1034 w 1134"/>
                <a:gd name="T119" fmla="*/ 1162 h 1378"/>
                <a:gd name="T120" fmla="*/ 911 w 1134"/>
                <a:gd name="T121" fmla="*/ 1231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4" h="1378">
                  <a:moveTo>
                    <a:pt x="1134" y="215"/>
                  </a:moveTo>
                  <a:cubicBezTo>
                    <a:pt x="1134" y="215"/>
                    <a:pt x="1134" y="215"/>
                    <a:pt x="1134" y="215"/>
                  </a:cubicBezTo>
                  <a:cubicBezTo>
                    <a:pt x="1134" y="75"/>
                    <a:pt x="842" y="0"/>
                    <a:pt x="567" y="0"/>
                  </a:cubicBezTo>
                  <a:cubicBezTo>
                    <a:pt x="292" y="0"/>
                    <a:pt x="0" y="75"/>
                    <a:pt x="0" y="215"/>
                  </a:cubicBezTo>
                  <a:cubicBezTo>
                    <a:pt x="0" y="215"/>
                    <a:pt x="0" y="215"/>
                    <a:pt x="0" y="215"/>
                  </a:cubicBezTo>
                  <a:cubicBezTo>
                    <a:pt x="0" y="530"/>
                    <a:pt x="0" y="530"/>
                    <a:pt x="0" y="530"/>
                  </a:cubicBezTo>
                  <a:cubicBezTo>
                    <a:pt x="0" y="530"/>
                    <a:pt x="0" y="531"/>
                    <a:pt x="0" y="531"/>
                  </a:cubicBezTo>
                  <a:cubicBezTo>
                    <a:pt x="0" y="531"/>
                    <a:pt x="0" y="531"/>
                    <a:pt x="0" y="531"/>
                  </a:cubicBezTo>
                  <a:cubicBezTo>
                    <a:pt x="0" y="846"/>
                    <a:pt x="0" y="846"/>
                    <a:pt x="0" y="846"/>
                  </a:cubicBezTo>
                  <a:cubicBezTo>
                    <a:pt x="0" y="847"/>
                    <a:pt x="0" y="847"/>
                    <a:pt x="0" y="848"/>
                  </a:cubicBezTo>
                  <a:cubicBezTo>
                    <a:pt x="0" y="848"/>
                    <a:pt x="0" y="848"/>
                    <a:pt x="0" y="848"/>
                  </a:cubicBezTo>
                  <a:cubicBezTo>
                    <a:pt x="0" y="1163"/>
                    <a:pt x="0" y="1163"/>
                    <a:pt x="0" y="1163"/>
                  </a:cubicBezTo>
                  <a:cubicBezTo>
                    <a:pt x="0" y="1302"/>
                    <a:pt x="292" y="1378"/>
                    <a:pt x="567" y="1378"/>
                  </a:cubicBezTo>
                  <a:cubicBezTo>
                    <a:pt x="842" y="1378"/>
                    <a:pt x="1134" y="1302"/>
                    <a:pt x="1134" y="1163"/>
                  </a:cubicBezTo>
                  <a:cubicBezTo>
                    <a:pt x="1134" y="848"/>
                    <a:pt x="1134" y="848"/>
                    <a:pt x="1134" y="848"/>
                  </a:cubicBezTo>
                  <a:cubicBezTo>
                    <a:pt x="1134" y="848"/>
                    <a:pt x="1134" y="848"/>
                    <a:pt x="1134" y="848"/>
                  </a:cubicBezTo>
                  <a:cubicBezTo>
                    <a:pt x="1134" y="847"/>
                    <a:pt x="1134" y="847"/>
                    <a:pt x="1134" y="846"/>
                  </a:cubicBezTo>
                  <a:cubicBezTo>
                    <a:pt x="1134" y="531"/>
                    <a:pt x="1134" y="531"/>
                    <a:pt x="1134" y="531"/>
                  </a:cubicBezTo>
                  <a:cubicBezTo>
                    <a:pt x="1134" y="531"/>
                    <a:pt x="1134" y="531"/>
                    <a:pt x="1134" y="531"/>
                  </a:cubicBezTo>
                  <a:cubicBezTo>
                    <a:pt x="1134" y="531"/>
                    <a:pt x="1134" y="530"/>
                    <a:pt x="1134" y="530"/>
                  </a:cubicBezTo>
                  <a:lnTo>
                    <a:pt x="1134" y="215"/>
                  </a:lnTo>
                  <a:close/>
                  <a:moveTo>
                    <a:pt x="100" y="656"/>
                  </a:moveTo>
                  <a:cubicBezTo>
                    <a:pt x="209" y="714"/>
                    <a:pt x="391" y="745"/>
                    <a:pt x="567" y="745"/>
                  </a:cubicBezTo>
                  <a:cubicBezTo>
                    <a:pt x="743" y="745"/>
                    <a:pt x="925" y="714"/>
                    <a:pt x="1034" y="656"/>
                  </a:cubicBezTo>
                  <a:cubicBezTo>
                    <a:pt x="1034" y="845"/>
                    <a:pt x="1034" y="845"/>
                    <a:pt x="1034" y="845"/>
                  </a:cubicBezTo>
                  <a:cubicBezTo>
                    <a:pt x="1032" y="853"/>
                    <a:pt x="1005" y="884"/>
                    <a:pt x="911" y="915"/>
                  </a:cubicBezTo>
                  <a:cubicBezTo>
                    <a:pt x="818" y="945"/>
                    <a:pt x="696" y="961"/>
                    <a:pt x="567" y="961"/>
                  </a:cubicBezTo>
                  <a:cubicBezTo>
                    <a:pt x="438" y="961"/>
                    <a:pt x="316" y="945"/>
                    <a:pt x="223" y="915"/>
                  </a:cubicBezTo>
                  <a:cubicBezTo>
                    <a:pt x="129" y="884"/>
                    <a:pt x="102" y="853"/>
                    <a:pt x="100" y="845"/>
                  </a:cubicBezTo>
                  <a:lnTo>
                    <a:pt x="100" y="656"/>
                  </a:lnTo>
                  <a:close/>
                  <a:moveTo>
                    <a:pt x="911" y="599"/>
                  </a:moveTo>
                  <a:cubicBezTo>
                    <a:pt x="818" y="629"/>
                    <a:pt x="696" y="645"/>
                    <a:pt x="567" y="645"/>
                  </a:cubicBezTo>
                  <a:cubicBezTo>
                    <a:pt x="438" y="645"/>
                    <a:pt x="316" y="629"/>
                    <a:pt x="223" y="599"/>
                  </a:cubicBezTo>
                  <a:cubicBezTo>
                    <a:pt x="129" y="568"/>
                    <a:pt x="102" y="537"/>
                    <a:pt x="100" y="529"/>
                  </a:cubicBezTo>
                  <a:cubicBezTo>
                    <a:pt x="100" y="341"/>
                    <a:pt x="100" y="341"/>
                    <a:pt x="100" y="341"/>
                  </a:cubicBezTo>
                  <a:cubicBezTo>
                    <a:pt x="209" y="400"/>
                    <a:pt x="391" y="430"/>
                    <a:pt x="567" y="430"/>
                  </a:cubicBezTo>
                  <a:cubicBezTo>
                    <a:pt x="743" y="430"/>
                    <a:pt x="925" y="400"/>
                    <a:pt x="1034" y="341"/>
                  </a:cubicBezTo>
                  <a:cubicBezTo>
                    <a:pt x="1034" y="529"/>
                    <a:pt x="1034" y="529"/>
                    <a:pt x="1034" y="529"/>
                  </a:cubicBezTo>
                  <a:cubicBezTo>
                    <a:pt x="1032" y="537"/>
                    <a:pt x="1005" y="568"/>
                    <a:pt x="911" y="599"/>
                  </a:cubicBezTo>
                  <a:close/>
                  <a:moveTo>
                    <a:pt x="223" y="146"/>
                  </a:moveTo>
                  <a:cubicBezTo>
                    <a:pt x="316" y="116"/>
                    <a:pt x="438" y="100"/>
                    <a:pt x="567" y="100"/>
                  </a:cubicBezTo>
                  <a:cubicBezTo>
                    <a:pt x="696" y="100"/>
                    <a:pt x="818" y="116"/>
                    <a:pt x="911" y="146"/>
                  </a:cubicBezTo>
                  <a:cubicBezTo>
                    <a:pt x="1002" y="176"/>
                    <a:pt x="1030" y="206"/>
                    <a:pt x="1034" y="215"/>
                  </a:cubicBezTo>
                  <a:cubicBezTo>
                    <a:pt x="1030" y="224"/>
                    <a:pt x="1002" y="255"/>
                    <a:pt x="911" y="284"/>
                  </a:cubicBezTo>
                  <a:cubicBezTo>
                    <a:pt x="818" y="314"/>
                    <a:pt x="696" y="330"/>
                    <a:pt x="567" y="330"/>
                  </a:cubicBezTo>
                  <a:cubicBezTo>
                    <a:pt x="567" y="330"/>
                    <a:pt x="567" y="330"/>
                    <a:pt x="567" y="330"/>
                  </a:cubicBezTo>
                  <a:cubicBezTo>
                    <a:pt x="567" y="322"/>
                    <a:pt x="567" y="322"/>
                    <a:pt x="567" y="322"/>
                  </a:cubicBezTo>
                  <a:cubicBezTo>
                    <a:pt x="567" y="322"/>
                    <a:pt x="567" y="322"/>
                    <a:pt x="567" y="322"/>
                  </a:cubicBezTo>
                  <a:cubicBezTo>
                    <a:pt x="567" y="330"/>
                    <a:pt x="567" y="330"/>
                    <a:pt x="567" y="330"/>
                  </a:cubicBezTo>
                  <a:cubicBezTo>
                    <a:pt x="438" y="330"/>
                    <a:pt x="316" y="314"/>
                    <a:pt x="223" y="284"/>
                  </a:cubicBezTo>
                  <a:cubicBezTo>
                    <a:pt x="132" y="255"/>
                    <a:pt x="104" y="224"/>
                    <a:pt x="100" y="215"/>
                  </a:cubicBezTo>
                  <a:cubicBezTo>
                    <a:pt x="104" y="206"/>
                    <a:pt x="132" y="176"/>
                    <a:pt x="223" y="146"/>
                  </a:cubicBezTo>
                  <a:close/>
                  <a:moveTo>
                    <a:pt x="911" y="1231"/>
                  </a:moveTo>
                  <a:cubicBezTo>
                    <a:pt x="818" y="1261"/>
                    <a:pt x="696" y="1278"/>
                    <a:pt x="567" y="1278"/>
                  </a:cubicBezTo>
                  <a:cubicBezTo>
                    <a:pt x="438" y="1278"/>
                    <a:pt x="316" y="1261"/>
                    <a:pt x="223" y="1231"/>
                  </a:cubicBezTo>
                  <a:cubicBezTo>
                    <a:pt x="129" y="1201"/>
                    <a:pt x="102" y="1169"/>
                    <a:pt x="100" y="1162"/>
                  </a:cubicBezTo>
                  <a:cubicBezTo>
                    <a:pt x="100" y="972"/>
                    <a:pt x="100" y="972"/>
                    <a:pt x="100" y="972"/>
                  </a:cubicBezTo>
                  <a:cubicBezTo>
                    <a:pt x="209" y="1030"/>
                    <a:pt x="391" y="1061"/>
                    <a:pt x="567" y="1061"/>
                  </a:cubicBezTo>
                  <a:cubicBezTo>
                    <a:pt x="743" y="1061"/>
                    <a:pt x="925" y="1030"/>
                    <a:pt x="1034" y="972"/>
                  </a:cubicBezTo>
                  <a:cubicBezTo>
                    <a:pt x="1034" y="1162"/>
                    <a:pt x="1034" y="1162"/>
                    <a:pt x="1034" y="1162"/>
                  </a:cubicBezTo>
                  <a:cubicBezTo>
                    <a:pt x="1032" y="1169"/>
                    <a:pt x="1005" y="1201"/>
                    <a:pt x="911" y="123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73" name="Freeform 61">
              <a:extLst>
                <a:ext uri="{FF2B5EF4-FFF2-40B4-BE49-F238E27FC236}">
                  <a16:creationId xmlns:a16="http://schemas.microsoft.com/office/drawing/2014/main" id="{56AF9DE5-A0E3-7BEC-349F-39277BCBCA4A}"/>
                </a:ext>
              </a:extLst>
            </p:cNvPr>
            <p:cNvSpPr>
              <a:spLocks/>
            </p:cNvSpPr>
            <p:nvPr/>
          </p:nvSpPr>
          <p:spPr bwMode="auto">
            <a:xfrm>
              <a:off x="1657" y="-10"/>
              <a:ext cx="1920" cy="3092"/>
            </a:xfrm>
            <a:custGeom>
              <a:avLst/>
              <a:gdLst>
                <a:gd name="T0" fmla="*/ 194 w 1373"/>
                <a:gd name="T1" fmla="*/ 2141 h 2209"/>
                <a:gd name="T2" fmla="*/ 100 w 1373"/>
                <a:gd name="T3" fmla="*/ 1643 h 2209"/>
                <a:gd name="T4" fmla="*/ 1219 w 1373"/>
                <a:gd name="T5" fmla="*/ 313 h 2209"/>
                <a:gd name="T6" fmla="*/ 1082 w 1373"/>
                <a:gd name="T7" fmla="*/ 557 h 2209"/>
                <a:gd name="T8" fmla="*/ 1102 w 1373"/>
                <a:gd name="T9" fmla="*/ 625 h 2209"/>
                <a:gd name="T10" fmla="*/ 1126 w 1373"/>
                <a:gd name="T11" fmla="*/ 632 h 2209"/>
                <a:gd name="T12" fmla="*/ 1170 w 1373"/>
                <a:gd name="T13" fmla="*/ 606 h 2209"/>
                <a:gd name="T14" fmla="*/ 1360 w 1373"/>
                <a:gd name="T15" fmla="*/ 265 h 2209"/>
                <a:gd name="T16" fmla="*/ 1341 w 1373"/>
                <a:gd name="T17" fmla="*/ 197 h 2209"/>
                <a:gd name="T18" fmla="*/ 1012 w 1373"/>
                <a:gd name="T19" fmla="*/ 14 h 2209"/>
                <a:gd name="T20" fmla="*/ 944 w 1373"/>
                <a:gd name="T21" fmla="*/ 33 h 2209"/>
                <a:gd name="T22" fmla="*/ 963 w 1373"/>
                <a:gd name="T23" fmla="*/ 101 h 2209"/>
                <a:gd name="T24" fmla="*/ 1175 w 1373"/>
                <a:gd name="T25" fmla="*/ 219 h 2209"/>
                <a:gd name="T26" fmla="*/ 362 w 1373"/>
                <a:gd name="T27" fmla="*/ 683 h 2209"/>
                <a:gd name="T28" fmla="*/ 0 w 1373"/>
                <a:gd name="T29" fmla="*/ 1643 h 2209"/>
                <a:gd name="T30" fmla="*/ 101 w 1373"/>
                <a:gd name="T31" fmla="*/ 2177 h 2209"/>
                <a:gd name="T32" fmla="*/ 148 w 1373"/>
                <a:gd name="T33" fmla="*/ 2209 h 2209"/>
                <a:gd name="T34" fmla="*/ 166 w 1373"/>
                <a:gd name="T35" fmla="*/ 2205 h 2209"/>
                <a:gd name="T36" fmla="*/ 194 w 1373"/>
                <a:gd name="T37" fmla="*/ 214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3" h="2209">
                  <a:moveTo>
                    <a:pt x="194" y="2141"/>
                  </a:moveTo>
                  <a:cubicBezTo>
                    <a:pt x="131" y="1982"/>
                    <a:pt x="100" y="1815"/>
                    <a:pt x="100" y="1643"/>
                  </a:cubicBezTo>
                  <a:cubicBezTo>
                    <a:pt x="100" y="986"/>
                    <a:pt x="577" y="423"/>
                    <a:pt x="1219" y="313"/>
                  </a:cubicBezTo>
                  <a:cubicBezTo>
                    <a:pt x="1082" y="557"/>
                    <a:pt x="1082" y="557"/>
                    <a:pt x="1082" y="557"/>
                  </a:cubicBezTo>
                  <a:cubicBezTo>
                    <a:pt x="1069" y="581"/>
                    <a:pt x="1078" y="612"/>
                    <a:pt x="1102" y="625"/>
                  </a:cubicBezTo>
                  <a:cubicBezTo>
                    <a:pt x="1109" y="630"/>
                    <a:pt x="1118" y="632"/>
                    <a:pt x="1126" y="632"/>
                  </a:cubicBezTo>
                  <a:cubicBezTo>
                    <a:pt x="1144" y="632"/>
                    <a:pt x="1161" y="622"/>
                    <a:pt x="1170" y="606"/>
                  </a:cubicBezTo>
                  <a:cubicBezTo>
                    <a:pt x="1360" y="265"/>
                    <a:pt x="1360" y="265"/>
                    <a:pt x="1360" y="265"/>
                  </a:cubicBezTo>
                  <a:cubicBezTo>
                    <a:pt x="1373" y="241"/>
                    <a:pt x="1365" y="210"/>
                    <a:pt x="1341" y="197"/>
                  </a:cubicBezTo>
                  <a:cubicBezTo>
                    <a:pt x="1012" y="14"/>
                    <a:pt x="1012" y="14"/>
                    <a:pt x="1012" y="14"/>
                  </a:cubicBezTo>
                  <a:cubicBezTo>
                    <a:pt x="988" y="0"/>
                    <a:pt x="957" y="9"/>
                    <a:pt x="944" y="33"/>
                  </a:cubicBezTo>
                  <a:cubicBezTo>
                    <a:pt x="930" y="57"/>
                    <a:pt x="939" y="87"/>
                    <a:pt x="963" y="101"/>
                  </a:cubicBezTo>
                  <a:cubicBezTo>
                    <a:pt x="1175" y="219"/>
                    <a:pt x="1175" y="219"/>
                    <a:pt x="1175" y="219"/>
                  </a:cubicBezTo>
                  <a:cubicBezTo>
                    <a:pt x="862" y="279"/>
                    <a:pt x="576" y="442"/>
                    <a:pt x="362" y="683"/>
                  </a:cubicBezTo>
                  <a:cubicBezTo>
                    <a:pt x="128" y="948"/>
                    <a:pt x="0" y="1289"/>
                    <a:pt x="0" y="1643"/>
                  </a:cubicBezTo>
                  <a:cubicBezTo>
                    <a:pt x="0" y="1827"/>
                    <a:pt x="34" y="2007"/>
                    <a:pt x="101" y="2177"/>
                  </a:cubicBezTo>
                  <a:cubicBezTo>
                    <a:pt x="109" y="2197"/>
                    <a:pt x="128" y="2209"/>
                    <a:pt x="148" y="2209"/>
                  </a:cubicBezTo>
                  <a:cubicBezTo>
                    <a:pt x="154" y="2209"/>
                    <a:pt x="160" y="2208"/>
                    <a:pt x="166" y="2205"/>
                  </a:cubicBezTo>
                  <a:cubicBezTo>
                    <a:pt x="192" y="2195"/>
                    <a:pt x="204" y="2166"/>
                    <a:pt x="194" y="214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74" name="Freeform 62">
              <a:extLst>
                <a:ext uri="{FF2B5EF4-FFF2-40B4-BE49-F238E27FC236}">
                  <a16:creationId xmlns:a16="http://schemas.microsoft.com/office/drawing/2014/main" id="{9A3A7512-802A-EC54-DE16-AA9B687A68CE}"/>
                </a:ext>
              </a:extLst>
            </p:cNvPr>
            <p:cNvSpPr>
              <a:spLocks/>
            </p:cNvSpPr>
            <p:nvPr/>
          </p:nvSpPr>
          <p:spPr bwMode="auto">
            <a:xfrm>
              <a:off x="1872" y="3305"/>
              <a:ext cx="3459" cy="1014"/>
            </a:xfrm>
            <a:custGeom>
              <a:avLst/>
              <a:gdLst>
                <a:gd name="T0" fmla="*/ 2447 w 2473"/>
                <a:gd name="T1" fmla="*/ 73 h 724"/>
                <a:gd name="T2" fmla="*/ 2377 w 2473"/>
                <a:gd name="T3" fmla="*/ 83 h 724"/>
                <a:gd name="T4" fmla="*/ 1296 w 2473"/>
                <a:gd name="T5" fmla="*/ 624 h 724"/>
                <a:gd name="T6" fmla="*/ 256 w 2473"/>
                <a:gd name="T7" fmla="*/ 135 h 724"/>
                <a:gd name="T8" fmla="*/ 517 w 2473"/>
                <a:gd name="T9" fmla="*/ 204 h 724"/>
                <a:gd name="T10" fmla="*/ 578 w 2473"/>
                <a:gd name="T11" fmla="*/ 168 h 724"/>
                <a:gd name="T12" fmla="*/ 542 w 2473"/>
                <a:gd name="T13" fmla="*/ 107 h 724"/>
                <a:gd name="T14" fmla="*/ 165 w 2473"/>
                <a:gd name="T15" fmla="*/ 7 h 724"/>
                <a:gd name="T16" fmla="*/ 103 w 2473"/>
                <a:gd name="T17" fmla="*/ 43 h 724"/>
                <a:gd name="T18" fmla="*/ 7 w 2473"/>
                <a:gd name="T19" fmla="*/ 406 h 724"/>
                <a:gd name="T20" fmla="*/ 42 w 2473"/>
                <a:gd name="T21" fmla="*/ 467 h 724"/>
                <a:gd name="T22" fmla="*/ 55 w 2473"/>
                <a:gd name="T23" fmla="*/ 469 h 724"/>
                <a:gd name="T24" fmla="*/ 104 w 2473"/>
                <a:gd name="T25" fmla="*/ 432 h 724"/>
                <a:gd name="T26" fmla="*/ 169 w 2473"/>
                <a:gd name="T27" fmla="*/ 186 h 724"/>
                <a:gd name="T28" fmla="*/ 636 w 2473"/>
                <a:gd name="T29" fmla="*/ 566 h 724"/>
                <a:gd name="T30" fmla="*/ 1296 w 2473"/>
                <a:gd name="T31" fmla="*/ 724 h 724"/>
                <a:gd name="T32" fmla="*/ 1955 w 2473"/>
                <a:gd name="T33" fmla="*/ 566 h 724"/>
                <a:gd name="T34" fmla="*/ 2457 w 2473"/>
                <a:gd name="T35" fmla="*/ 143 h 724"/>
                <a:gd name="T36" fmla="*/ 2447 w 2473"/>
                <a:gd name="T37" fmla="*/ 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724">
                  <a:moveTo>
                    <a:pt x="2447" y="73"/>
                  </a:moveTo>
                  <a:cubicBezTo>
                    <a:pt x="2424" y="56"/>
                    <a:pt x="2393" y="61"/>
                    <a:pt x="2377" y="83"/>
                  </a:cubicBezTo>
                  <a:cubicBezTo>
                    <a:pt x="2119" y="427"/>
                    <a:pt x="1725" y="624"/>
                    <a:pt x="1296" y="624"/>
                  </a:cubicBezTo>
                  <a:cubicBezTo>
                    <a:pt x="888" y="624"/>
                    <a:pt x="513" y="446"/>
                    <a:pt x="256" y="135"/>
                  </a:cubicBezTo>
                  <a:cubicBezTo>
                    <a:pt x="517" y="204"/>
                    <a:pt x="517" y="204"/>
                    <a:pt x="517" y="204"/>
                  </a:cubicBezTo>
                  <a:cubicBezTo>
                    <a:pt x="543" y="211"/>
                    <a:pt x="571" y="195"/>
                    <a:pt x="578" y="168"/>
                  </a:cubicBezTo>
                  <a:cubicBezTo>
                    <a:pt x="585" y="142"/>
                    <a:pt x="569" y="114"/>
                    <a:pt x="542" y="107"/>
                  </a:cubicBezTo>
                  <a:cubicBezTo>
                    <a:pt x="165" y="7"/>
                    <a:pt x="165" y="7"/>
                    <a:pt x="165" y="7"/>
                  </a:cubicBezTo>
                  <a:cubicBezTo>
                    <a:pt x="138" y="0"/>
                    <a:pt x="111" y="16"/>
                    <a:pt x="103" y="43"/>
                  </a:cubicBezTo>
                  <a:cubicBezTo>
                    <a:pt x="7" y="406"/>
                    <a:pt x="7" y="406"/>
                    <a:pt x="7" y="406"/>
                  </a:cubicBezTo>
                  <a:cubicBezTo>
                    <a:pt x="0" y="433"/>
                    <a:pt x="16" y="460"/>
                    <a:pt x="42" y="467"/>
                  </a:cubicBezTo>
                  <a:cubicBezTo>
                    <a:pt x="47" y="469"/>
                    <a:pt x="51" y="469"/>
                    <a:pt x="55" y="469"/>
                  </a:cubicBezTo>
                  <a:cubicBezTo>
                    <a:pt x="77" y="469"/>
                    <a:pt x="98" y="454"/>
                    <a:pt x="104" y="432"/>
                  </a:cubicBezTo>
                  <a:cubicBezTo>
                    <a:pt x="169" y="186"/>
                    <a:pt x="169" y="186"/>
                    <a:pt x="169" y="186"/>
                  </a:cubicBezTo>
                  <a:cubicBezTo>
                    <a:pt x="296" y="343"/>
                    <a:pt x="457" y="474"/>
                    <a:pt x="636" y="566"/>
                  </a:cubicBezTo>
                  <a:cubicBezTo>
                    <a:pt x="841" y="671"/>
                    <a:pt x="1063" y="724"/>
                    <a:pt x="1296" y="724"/>
                  </a:cubicBezTo>
                  <a:cubicBezTo>
                    <a:pt x="1528" y="724"/>
                    <a:pt x="1750" y="671"/>
                    <a:pt x="1955" y="566"/>
                  </a:cubicBezTo>
                  <a:cubicBezTo>
                    <a:pt x="2151" y="465"/>
                    <a:pt x="2324" y="319"/>
                    <a:pt x="2457" y="143"/>
                  </a:cubicBezTo>
                  <a:cubicBezTo>
                    <a:pt x="2473" y="121"/>
                    <a:pt x="2469" y="89"/>
                    <a:pt x="2447" y="7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575" name="Freeform 63">
              <a:extLst>
                <a:ext uri="{FF2B5EF4-FFF2-40B4-BE49-F238E27FC236}">
                  <a16:creationId xmlns:a16="http://schemas.microsoft.com/office/drawing/2014/main" id="{8C691711-895D-0BBC-88E2-B4FB02A30E4C}"/>
                </a:ext>
              </a:extLst>
            </p:cNvPr>
            <p:cNvSpPr>
              <a:spLocks/>
            </p:cNvSpPr>
            <p:nvPr/>
          </p:nvSpPr>
          <p:spPr bwMode="auto">
            <a:xfrm>
              <a:off x="3868" y="273"/>
              <a:ext cx="2162" cy="2901"/>
            </a:xfrm>
            <a:custGeom>
              <a:avLst/>
              <a:gdLst>
                <a:gd name="T0" fmla="*/ 1536 w 1546"/>
                <a:gd name="T1" fmla="*/ 1865 h 2073"/>
                <a:gd name="T2" fmla="*/ 1471 w 1546"/>
                <a:gd name="T3" fmla="*/ 1837 h 2073"/>
                <a:gd name="T4" fmla="*/ 1233 w 1546"/>
                <a:gd name="T5" fmla="*/ 1932 h 2073"/>
                <a:gd name="T6" fmla="*/ 1319 w 1546"/>
                <a:gd name="T7" fmla="*/ 1441 h 2073"/>
                <a:gd name="T8" fmla="*/ 956 w 1546"/>
                <a:gd name="T9" fmla="*/ 481 h 2073"/>
                <a:gd name="T10" fmla="*/ 60 w 1546"/>
                <a:gd name="T11" fmla="*/ 3 h 2073"/>
                <a:gd name="T12" fmla="*/ 4 w 1546"/>
                <a:gd name="T13" fmla="*/ 46 h 2073"/>
                <a:gd name="T14" fmla="*/ 47 w 1546"/>
                <a:gd name="T15" fmla="*/ 103 h 2073"/>
                <a:gd name="T16" fmla="*/ 1219 w 1546"/>
                <a:gd name="T17" fmla="*/ 1441 h 2073"/>
                <a:gd name="T18" fmla="*/ 1141 w 1546"/>
                <a:gd name="T19" fmla="*/ 1891 h 2073"/>
                <a:gd name="T20" fmla="*/ 1042 w 1546"/>
                <a:gd name="T21" fmla="*/ 1642 h 2073"/>
                <a:gd name="T22" fmla="*/ 977 w 1546"/>
                <a:gd name="T23" fmla="*/ 1614 h 2073"/>
                <a:gd name="T24" fmla="*/ 949 w 1546"/>
                <a:gd name="T25" fmla="*/ 1679 h 2073"/>
                <a:gd name="T26" fmla="*/ 1094 w 1546"/>
                <a:gd name="T27" fmla="*/ 2042 h 2073"/>
                <a:gd name="T28" fmla="*/ 1121 w 1546"/>
                <a:gd name="T29" fmla="*/ 2069 h 2073"/>
                <a:gd name="T30" fmla="*/ 1140 w 1546"/>
                <a:gd name="T31" fmla="*/ 2073 h 2073"/>
                <a:gd name="T32" fmla="*/ 1159 w 1546"/>
                <a:gd name="T33" fmla="*/ 2070 h 2073"/>
                <a:gd name="T34" fmla="*/ 1508 w 1546"/>
                <a:gd name="T35" fmla="*/ 1930 h 2073"/>
                <a:gd name="T36" fmla="*/ 1536 w 1546"/>
                <a:gd name="T37" fmla="*/ 1865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6" h="2073">
                  <a:moveTo>
                    <a:pt x="1536" y="1865"/>
                  </a:moveTo>
                  <a:cubicBezTo>
                    <a:pt x="1526" y="1839"/>
                    <a:pt x="1497" y="1827"/>
                    <a:pt x="1471" y="1837"/>
                  </a:cubicBezTo>
                  <a:cubicBezTo>
                    <a:pt x="1233" y="1932"/>
                    <a:pt x="1233" y="1932"/>
                    <a:pt x="1233" y="1932"/>
                  </a:cubicBezTo>
                  <a:cubicBezTo>
                    <a:pt x="1290" y="1775"/>
                    <a:pt x="1319" y="1610"/>
                    <a:pt x="1319" y="1441"/>
                  </a:cubicBezTo>
                  <a:cubicBezTo>
                    <a:pt x="1319" y="1087"/>
                    <a:pt x="1190" y="746"/>
                    <a:pt x="956" y="481"/>
                  </a:cubicBezTo>
                  <a:cubicBezTo>
                    <a:pt x="724" y="219"/>
                    <a:pt x="406" y="49"/>
                    <a:pt x="60" y="3"/>
                  </a:cubicBezTo>
                  <a:cubicBezTo>
                    <a:pt x="33" y="0"/>
                    <a:pt x="8" y="19"/>
                    <a:pt x="4" y="46"/>
                  </a:cubicBezTo>
                  <a:cubicBezTo>
                    <a:pt x="0" y="74"/>
                    <a:pt x="20" y="99"/>
                    <a:pt x="47" y="103"/>
                  </a:cubicBezTo>
                  <a:cubicBezTo>
                    <a:pt x="715" y="191"/>
                    <a:pt x="1219" y="766"/>
                    <a:pt x="1219" y="1441"/>
                  </a:cubicBezTo>
                  <a:cubicBezTo>
                    <a:pt x="1219" y="1596"/>
                    <a:pt x="1193" y="1747"/>
                    <a:pt x="1141" y="1891"/>
                  </a:cubicBezTo>
                  <a:cubicBezTo>
                    <a:pt x="1042" y="1642"/>
                    <a:pt x="1042" y="1642"/>
                    <a:pt x="1042" y="1642"/>
                  </a:cubicBezTo>
                  <a:cubicBezTo>
                    <a:pt x="1032" y="1616"/>
                    <a:pt x="1002" y="1604"/>
                    <a:pt x="977" y="1614"/>
                  </a:cubicBezTo>
                  <a:cubicBezTo>
                    <a:pt x="951" y="1624"/>
                    <a:pt x="939" y="1653"/>
                    <a:pt x="949" y="1679"/>
                  </a:cubicBezTo>
                  <a:cubicBezTo>
                    <a:pt x="1094" y="2042"/>
                    <a:pt x="1094" y="2042"/>
                    <a:pt x="1094" y="2042"/>
                  </a:cubicBezTo>
                  <a:cubicBezTo>
                    <a:pt x="1099" y="2054"/>
                    <a:pt x="1108" y="2064"/>
                    <a:pt x="1121" y="2069"/>
                  </a:cubicBezTo>
                  <a:cubicBezTo>
                    <a:pt x="1127" y="2072"/>
                    <a:pt x="1134" y="2073"/>
                    <a:pt x="1140" y="2073"/>
                  </a:cubicBezTo>
                  <a:cubicBezTo>
                    <a:pt x="1147" y="2073"/>
                    <a:pt x="1153" y="2072"/>
                    <a:pt x="1159" y="2070"/>
                  </a:cubicBezTo>
                  <a:cubicBezTo>
                    <a:pt x="1508" y="1930"/>
                    <a:pt x="1508" y="1930"/>
                    <a:pt x="1508" y="1930"/>
                  </a:cubicBezTo>
                  <a:cubicBezTo>
                    <a:pt x="1534" y="1920"/>
                    <a:pt x="1546" y="1891"/>
                    <a:pt x="1536" y="186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66" name="Group 70">
            <a:extLst>
              <a:ext uri="{FF2B5EF4-FFF2-40B4-BE49-F238E27FC236}">
                <a16:creationId xmlns:a16="http://schemas.microsoft.com/office/drawing/2014/main" id="{D711D95E-0C57-3C46-9065-3B5CCE6A4F0A}"/>
              </a:ext>
            </a:extLst>
          </p:cNvPr>
          <p:cNvGrpSpPr>
            <a:grpSpLocks noChangeAspect="1"/>
          </p:cNvGrpSpPr>
          <p:nvPr/>
        </p:nvGrpSpPr>
        <p:grpSpPr bwMode="auto">
          <a:xfrm>
            <a:off x="7444211" y="1592122"/>
            <a:ext cx="146645" cy="336099"/>
            <a:chOff x="2898" y="1"/>
            <a:chExt cx="1884" cy="4318"/>
          </a:xfrm>
          <a:solidFill>
            <a:srgbClr val="000000"/>
          </a:solidFill>
        </p:grpSpPr>
        <p:sp>
          <p:nvSpPr>
            <p:cNvPr id="68" name="Freeform 71">
              <a:extLst>
                <a:ext uri="{FF2B5EF4-FFF2-40B4-BE49-F238E27FC236}">
                  <a16:creationId xmlns:a16="http://schemas.microsoft.com/office/drawing/2014/main" id="{8FACBBA7-2B1D-3437-3CF3-FA0883207A09}"/>
                </a:ext>
              </a:extLst>
            </p:cNvPr>
            <p:cNvSpPr>
              <a:spLocks noEditPoints="1"/>
            </p:cNvSpPr>
            <p:nvPr/>
          </p:nvSpPr>
          <p:spPr bwMode="auto">
            <a:xfrm>
              <a:off x="3023" y="1298"/>
              <a:ext cx="1759" cy="3021"/>
            </a:xfrm>
            <a:custGeom>
              <a:avLst/>
              <a:gdLst>
                <a:gd name="T0" fmla="*/ 1207 w 1337"/>
                <a:gd name="T1" fmla="*/ 2297 h 2297"/>
                <a:gd name="T2" fmla="*/ 130 w 1337"/>
                <a:gd name="T3" fmla="*/ 2297 h 2297"/>
                <a:gd name="T4" fmla="*/ 0 w 1337"/>
                <a:gd name="T5" fmla="*/ 2167 h 2297"/>
                <a:gd name="T6" fmla="*/ 0 w 1337"/>
                <a:gd name="T7" fmla="*/ 130 h 2297"/>
                <a:gd name="T8" fmla="*/ 130 w 1337"/>
                <a:gd name="T9" fmla="*/ 0 h 2297"/>
                <a:gd name="T10" fmla="*/ 1207 w 1337"/>
                <a:gd name="T11" fmla="*/ 0 h 2297"/>
                <a:gd name="T12" fmla="*/ 1337 w 1337"/>
                <a:gd name="T13" fmla="*/ 130 h 2297"/>
                <a:gd name="T14" fmla="*/ 1337 w 1337"/>
                <a:gd name="T15" fmla="*/ 2167 h 2297"/>
                <a:gd name="T16" fmla="*/ 1207 w 1337"/>
                <a:gd name="T17" fmla="*/ 2297 h 2297"/>
                <a:gd name="T18" fmla="*/ 130 w 1337"/>
                <a:gd name="T19" fmla="*/ 100 h 2297"/>
                <a:gd name="T20" fmla="*/ 100 w 1337"/>
                <a:gd name="T21" fmla="*/ 130 h 2297"/>
                <a:gd name="T22" fmla="*/ 100 w 1337"/>
                <a:gd name="T23" fmla="*/ 2167 h 2297"/>
                <a:gd name="T24" fmla="*/ 130 w 1337"/>
                <a:gd name="T25" fmla="*/ 2197 h 2297"/>
                <a:gd name="T26" fmla="*/ 1207 w 1337"/>
                <a:gd name="T27" fmla="*/ 2197 h 2297"/>
                <a:gd name="T28" fmla="*/ 1237 w 1337"/>
                <a:gd name="T29" fmla="*/ 2167 h 2297"/>
                <a:gd name="T30" fmla="*/ 1237 w 1337"/>
                <a:gd name="T31" fmla="*/ 130 h 2297"/>
                <a:gd name="T32" fmla="*/ 1207 w 1337"/>
                <a:gd name="T33" fmla="*/ 100 h 2297"/>
                <a:gd name="T34" fmla="*/ 130 w 1337"/>
                <a:gd name="T35" fmla="*/ 100 h 2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7" h="2297">
                  <a:moveTo>
                    <a:pt x="1207" y="2297"/>
                  </a:moveTo>
                  <a:cubicBezTo>
                    <a:pt x="130" y="2297"/>
                    <a:pt x="130" y="2297"/>
                    <a:pt x="130" y="2297"/>
                  </a:cubicBezTo>
                  <a:cubicBezTo>
                    <a:pt x="58" y="2297"/>
                    <a:pt x="0" y="2238"/>
                    <a:pt x="0" y="2167"/>
                  </a:cubicBezTo>
                  <a:cubicBezTo>
                    <a:pt x="0" y="130"/>
                    <a:pt x="0" y="130"/>
                    <a:pt x="0" y="130"/>
                  </a:cubicBezTo>
                  <a:cubicBezTo>
                    <a:pt x="0" y="59"/>
                    <a:pt x="58" y="0"/>
                    <a:pt x="130" y="0"/>
                  </a:cubicBezTo>
                  <a:cubicBezTo>
                    <a:pt x="1207" y="0"/>
                    <a:pt x="1207" y="0"/>
                    <a:pt x="1207" y="0"/>
                  </a:cubicBezTo>
                  <a:cubicBezTo>
                    <a:pt x="1279" y="0"/>
                    <a:pt x="1337" y="59"/>
                    <a:pt x="1337" y="130"/>
                  </a:cubicBezTo>
                  <a:cubicBezTo>
                    <a:pt x="1337" y="2167"/>
                    <a:pt x="1337" y="2167"/>
                    <a:pt x="1337" y="2167"/>
                  </a:cubicBezTo>
                  <a:cubicBezTo>
                    <a:pt x="1337" y="2238"/>
                    <a:pt x="1279" y="2297"/>
                    <a:pt x="1207" y="2297"/>
                  </a:cubicBezTo>
                  <a:close/>
                  <a:moveTo>
                    <a:pt x="130" y="100"/>
                  </a:moveTo>
                  <a:cubicBezTo>
                    <a:pt x="113" y="100"/>
                    <a:pt x="100" y="114"/>
                    <a:pt x="100" y="130"/>
                  </a:cubicBezTo>
                  <a:cubicBezTo>
                    <a:pt x="100" y="2167"/>
                    <a:pt x="100" y="2167"/>
                    <a:pt x="100" y="2167"/>
                  </a:cubicBezTo>
                  <a:cubicBezTo>
                    <a:pt x="100" y="2183"/>
                    <a:pt x="113" y="2197"/>
                    <a:pt x="130" y="2197"/>
                  </a:cubicBezTo>
                  <a:cubicBezTo>
                    <a:pt x="1207" y="2197"/>
                    <a:pt x="1207" y="2197"/>
                    <a:pt x="1207" y="2197"/>
                  </a:cubicBezTo>
                  <a:cubicBezTo>
                    <a:pt x="1224" y="2197"/>
                    <a:pt x="1237" y="2183"/>
                    <a:pt x="1237" y="2167"/>
                  </a:cubicBezTo>
                  <a:cubicBezTo>
                    <a:pt x="1237" y="130"/>
                    <a:pt x="1237" y="130"/>
                    <a:pt x="1237" y="130"/>
                  </a:cubicBezTo>
                  <a:cubicBezTo>
                    <a:pt x="1237" y="114"/>
                    <a:pt x="1224" y="100"/>
                    <a:pt x="1207" y="100"/>
                  </a:cubicBezTo>
                  <a:lnTo>
                    <a:pt x="13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69" name="Freeform 72">
              <a:extLst>
                <a:ext uri="{FF2B5EF4-FFF2-40B4-BE49-F238E27FC236}">
                  <a16:creationId xmlns:a16="http://schemas.microsoft.com/office/drawing/2014/main" id="{8F88F2E4-13FC-53EB-B364-75999EC48679}"/>
                </a:ext>
              </a:extLst>
            </p:cNvPr>
            <p:cNvSpPr>
              <a:spLocks noEditPoints="1"/>
            </p:cNvSpPr>
            <p:nvPr/>
          </p:nvSpPr>
          <p:spPr bwMode="auto">
            <a:xfrm>
              <a:off x="3286" y="1623"/>
              <a:ext cx="1231" cy="816"/>
            </a:xfrm>
            <a:custGeom>
              <a:avLst/>
              <a:gdLst>
                <a:gd name="T0" fmla="*/ 806 w 936"/>
                <a:gd name="T1" fmla="*/ 621 h 621"/>
                <a:gd name="T2" fmla="*/ 130 w 936"/>
                <a:gd name="T3" fmla="*/ 621 h 621"/>
                <a:gd name="T4" fmla="*/ 0 w 936"/>
                <a:gd name="T5" fmla="*/ 491 h 621"/>
                <a:gd name="T6" fmla="*/ 0 w 936"/>
                <a:gd name="T7" fmla="*/ 130 h 621"/>
                <a:gd name="T8" fmla="*/ 130 w 936"/>
                <a:gd name="T9" fmla="*/ 0 h 621"/>
                <a:gd name="T10" fmla="*/ 806 w 936"/>
                <a:gd name="T11" fmla="*/ 0 h 621"/>
                <a:gd name="T12" fmla="*/ 936 w 936"/>
                <a:gd name="T13" fmla="*/ 130 h 621"/>
                <a:gd name="T14" fmla="*/ 936 w 936"/>
                <a:gd name="T15" fmla="*/ 491 h 621"/>
                <a:gd name="T16" fmla="*/ 806 w 936"/>
                <a:gd name="T17" fmla="*/ 621 h 621"/>
                <a:gd name="T18" fmla="*/ 130 w 936"/>
                <a:gd name="T19" fmla="*/ 100 h 621"/>
                <a:gd name="T20" fmla="*/ 100 w 936"/>
                <a:gd name="T21" fmla="*/ 130 h 621"/>
                <a:gd name="T22" fmla="*/ 100 w 936"/>
                <a:gd name="T23" fmla="*/ 491 h 621"/>
                <a:gd name="T24" fmla="*/ 130 w 936"/>
                <a:gd name="T25" fmla="*/ 521 h 621"/>
                <a:gd name="T26" fmla="*/ 806 w 936"/>
                <a:gd name="T27" fmla="*/ 521 h 621"/>
                <a:gd name="T28" fmla="*/ 836 w 936"/>
                <a:gd name="T29" fmla="*/ 491 h 621"/>
                <a:gd name="T30" fmla="*/ 836 w 936"/>
                <a:gd name="T31" fmla="*/ 130 h 621"/>
                <a:gd name="T32" fmla="*/ 806 w 936"/>
                <a:gd name="T33" fmla="*/ 100 h 621"/>
                <a:gd name="T34" fmla="*/ 130 w 936"/>
                <a:gd name="T35" fmla="*/ 10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621">
                  <a:moveTo>
                    <a:pt x="806" y="621"/>
                  </a:moveTo>
                  <a:cubicBezTo>
                    <a:pt x="130" y="621"/>
                    <a:pt x="130" y="621"/>
                    <a:pt x="130" y="621"/>
                  </a:cubicBezTo>
                  <a:cubicBezTo>
                    <a:pt x="59" y="621"/>
                    <a:pt x="0" y="563"/>
                    <a:pt x="0" y="491"/>
                  </a:cubicBezTo>
                  <a:cubicBezTo>
                    <a:pt x="0" y="130"/>
                    <a:pt x="0" y="130"/>
                    <a:pt x="0" y="130"/>
                  </a:cubicBezTo>
                  <a:cubicBezTo>
                    <a:pt x="0" y="59"/>
                    <a:pt x="59" y="0"/>
                    <a:pt x="130" y="0"/>
                  </a:cubicBezTo>
                  <a:cubicBezTo>
                    <a:pt x="806" y="0"/>
                    <a:pt x="806" y="0"/>
                    <a:pt x="806" y="0"/>
                  </a:cubicBezTo>
                  <a:cubicBezTo>
                    <a:pt x="878" y="0"/>
                    <a:pt x="936" y="59"/>
                    <a:pt x="936" y="130"/>
                  </a:cubicBezTo>
                  <a:cubicBezTo>
                    <a:pt x="936" y="491"/>
                    <a:pt x="936" y="491"/>
                    <a:pt x="936" y="491"/>
                  </a:cubicBezTo>
                  <a:cubicBezTo>
                    <a:pt x="936" y="563"/>
                    <a:pt x="878" y="621"/>
                    <a:pt x="806" y="621"/>
                  </a:cubicBezTo>
                  <a:close/>
                  <a:moveTo>
                    <a:pt x="130" y="100"/>
                  </a:moveTo>
                  <a:cubicBezTo>
                    <a:pt x="114" y="100"/>
                    <a:pt x="100" y="114"/>
                    <a:pt x="100" y="130"/>
                  </a:cubicBezTo>
                  <a:cubicBezTo>
                    <a:pt x="100" y="491"/>
                    <a:pt x="100" y="491"/>
                    <a:pt x="100" y="491"/>
                  </a:cubicBezTo>
                  <a:cubicBezTo>
                    <a:pt x="100" y="507"/>
                    <a:pt x="114" y="521"/>
                    <a:pt x="130" y="521"/>
                  </a:cubicBezTo>
                  <a:cubicBezTo>
                    <a:pt x="806" y="521"/>
                    <a:pt x="806" y="521"/>
                    <a:pt x="806" y="521"/>
                  </a:cubicBezTo>
                  <a:cubicBezTo>
                    <a:pt x="823" y="521"/>
                    <a:pt x="836" y="507"/>
                    <a:pt x="836" y="491"/>
                  </a:cubicBezTo>
                  <a:cubicBezTo>
                    <a:pt x="836" y="130"/>
                    <a:pt x="836" y="130"/>
                    <a:pt x="836" y="130"/>
                  </a:cubicBezTo>
                  <a:cubicBezTo>
                    <a:pt x="836" y="114"/>
                    <a:pt x="823" y="100"/>
                    <a:pt x="806" y="100"/>
                  </a:cubicBezTo>
                  <a:lnTo>
                    <a:pt x="13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0" name="Freeform 73">
              <a:extLst>
                <a:ext uri="{FF2B5EF4-FFF2-40B4-BE49-F238E27FC236}">
                  <a16:creationId xmlns:a16="http://schemas.microsoft.com/office/drawing/2014/main" id="{D40413F8-8280-3770-4756-5585D0648BD4}"/>
                </a:ext>
              </a:extLst>
            </p:cNvPr>
            <p:cNvSpPr>
              <a:spLocks/>
            </p:cNvSpPr>
            <p:nvPr/>
          </p:nvSpPr>
          <p:spPr bwMode="auto">
            <a:xfrm>
              <a:off x="3392" y="2823"/>
              <a:ext cx="1020" cy="132"/>
            </a:xfrm>
            <a:custGeom>
              <a:avLst/>
              <a:gdLst>
                <a:gd name="T0" fmla="*/ 726 w 776"/>
                <a:gd name="T1" fmla="*/ 100 h 100"/>
                <a:gd name="T2" fmla="*/ 50 w 776"/>
                <a:gd name="T3" fmla="*/ 100 h 100"/>
                <a:gd name="T4" fmla="*/ 0 w 776"/>
                <a:gd name="T5" fmla="*/ 50 h 100"/>
                <a:gd name="T6" fmla="*/ 50 w 776"/>
                <a:gd name="T7" fmla="*/ 0 h 100"/>
                <a:gd name="T8" fmla="*/ 726 w 776"/>
                <a:gd name="T9" fmla="*/ 0 h 100"/>
                <a:gd name="T10" fmla="*/ 776 w 776"/>
                <a:gd name="T11" fmla="*/ 50 h 100"/>
                <a:gd name="T12" fmla="*/ 726 w 77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776" h="100">
                  <a:moveTo>
                    <a:pt x="726" y="100"/>
                  </a:moveTo>
                  <a:cubicBezTo>
                    <a:pt x="50" y="100"/>
                    <a:pt x="50" y="100"/>
                    <a:pt x="50" y="100"/>
                  </a:cubicBezTo>
                  <a:cubicBezTo>
                    <a:pt x="23" y="100"/>
                    <a:pt x="0" y="77"/>
                    <a:pt x="0" y="50"/>
                  </a:cubicBezTo>
                  <a:cubicBezTo>
                    <a:pt x="0" y="22"/>
                    <a:pt x="23" y="0"/>
                    <a:pt x="50" y="0"/>
                  </a:cubicBezTo>
                  <a:cubicBezTo>
                    <a:pt x="726" y="0"/>
                    <a:pt x="726" y="0"/>
                    <a:pt x="726" y="0"/>
                  </a:cubicBezTo>
                  <a:cubicBezTo>
                    <a:pt x="754" y="0"/>
                    <a:pt x="776" y="22"/>
                    <a:pt x="776" y="50"/>
                  </a:cubicBezTo>
                  <a:cubicBezTo>
                    <a:pt x="776" y="77"/>
                    <a:pt x="754" y="100"/>
                    <a:pt x="726"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1" name="Freeform 74">
              <a:extLst>
                <a:ext uri="{FF2B5EF4-FFF2-40B4-BE49-F238E27FC236}">
                  <a16:creationId xmlns:a16="http://schemas.microsoft.com/office/drawing/2014/main" id="{6152AF09-C98E-EC9A-6544-B1BB5041D90B}"/>
                </a:ext>
              </a:extLst>
            </p:cNvPr>
            <p:cNvSpPr>
              <a:spLocks/>
            </p:cNvSpPr>
            <p:nvPr/>
          </p:nvSpPr>
          <p:spPr bwMode="auto">
            <a:xfrm>
              <a:off x="3392" y="3192"/>
              <a:ext cx="385" cy="131"/>
            </a:xfrm>
            <a:custGeom>
              <a:avLst/>
              <a:gdLst>
                <a:gd name="T0" fmla="*/ 243 w 293"/>
                <a:gd name="T1" fmla="*/ 100 h 100"/>
                <a:gd name="T2" fmla="*/ 50 w 293"/>
                <a:gd name="T3" fmla="*/ 100 h 100"/>
                <a:gd name="T4" fmla="*/ 0 w 293"/>
                <a:gd name="T5" fmla="*/ 50 h 100"/>
                <a:gd name="T6" fmla="*/ 50 w 293"/>
                <a:gd name="T7" fmla="*/ 0 h 100"/>
                <a:gd name="T8" fmla="*/ 243 w 293"/>
                <a:gd name="T9" fmla="*/ 0 h 100"/>
                <a:gd name="T10" fmla="*/ 293 w 293"/>
                <a:gd name="T11" fmla="*/ 50 h 100"/>
                <a:gd name="T12" fmla="*/ 243 w 29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3" h="100">
                  <a:moveTo>
                    <a:pt x="243" y="100"/>
                  </a:moveTo>
                  <a:cubicBezTo>
                    <a:pt x="50" y="100"/>
                    <a:pt x="50" y="100"/>
                    <a:pt x="50" y="100"/>
                  </a:cubicBezTo>
                  <a:cubicBezTo>
                    <a:pt x="23" y="100"/>
                    <a:pt x="0" y="78"/>
                    <a:pt x="0" y="50"/>
                  </a:cubicBezTo>
                  <a:cubicBezTo>
                    <a:pt x="0" y="22"/>
                    <a:pt x="23" y="0"/>
                    <a:pt x="50" y="0"/>
                  </a:cubicBezTo>
                  <a:cubicBezTo>
                    <a:pt x="243" y="0"/>
                    <a:pt x="243" y="0"/>
                    <a:pt x="243" y="0"/>
                  </a:cubicBezTo>
                  <a:cubicBezTo>
                    <a:pt x="271" y="0"/>
                    <a:pt x="293" y="22"/>
                    <a:pt x="293" y="50"/>
                  </a:cubicBezTo>
                  <a:cubicBezTo>
                    <a:pt x="293" y="78"/>
                    <a:pt x="271" y="100"/>
                    <a:pt x="2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2" name="Freeform 75">
              <a:extLst>
                <a:ext uri="{FF2B5EF4-FFF2-40B4-BE49-F238E27FC236}">
                  <a16:creationId xmlns:a16="http://schemas.microsoft.com/office/drawing/2014/main" id="{D729C90D-EABA-CB01-D59A-6EBF1BA236D6}"/>
                </a:ext>
              </a:extLst>
            </p:cNvPr>
            <p:cNvSpPr>
              <a:spLocks/>
            </p:cNvSpPr>
            <p:nvPr/>
          </p:nvSpPr>
          <p:spPr bwMode="auto">
            <a:xfrm>
              <a:off x="3392" y="3561"/>
              <a:ext cx="385" cy="132"/>
            </a:xfrm>
            <a:custGeom>
              <a:avLst/>
              <a:gdLst>
                <a:gd name="T0" fmla="*/ 243 w 293"/>
                <a:gd name="T1" fmla="*/ 100 h 100"/>
                <a:gd name="T2" fmla="*/ 50 w 293"/>
                <a:gd name="T3" fmla="*/ 100 h 100"/>
                <a:gd name="T4" fmla="*/ 0 w 293"/>
                <a:gd name="T5" fmla="*/ 50 h 100"/>
                <a:gd name="T6" fmla="*/ 50 w 293"/>
                <a:gd name="T7" fmla="*/ 0 h 100"/>
                <a:gd name="T8" fmla="*/ 243 w 293"/>
                <a:gd name="T9" fmla="*/ 0 h 100"/>
                <a:gd name="T10" fmla="*/ 293 w 293"/>
                <a:gd name="T11" fmla="*/ 50 h 100"/>
                <a:gd name="T12" fmla="*/ 243 w 29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3" h="100">
                  <a:moveTo>
                    <a:pt x="243" y="100"/>
                  </a:moveTo>
                  <a:cubicBezTo>
                    <a:pt x="50" y="100"/>
                    <a:pt x="50" y="100"/>
                    <a:pt x="50" y="100"/>
                  </a:cubicBezTo>
                  <a:cubicBezTo>
                    <a:pt x="23" y="100"/>
                    <a:pt x="0" y="77"/>
                    <a:pt x="0" y="50"/>
                  </a:cubicBezTo>
                  <a:cubicBezTo>
                    <a:pt x="0" y="22"/>
                    <a:pt x="23" y="0"/>
                    <a:pt x="50" y="0"/>
                  </a:cubicBezTo>
                  <a:cubicBezTo>
                    <a:pt x="243" y="0"/>
                    <a:pt x="243" y="0"/>
                    <a:pt x="243" y="0"/>
                  </a:cubicBezTo>
                  <a:cubicBezTo>
                    <a:pt x="271" y="0"/>
                    <a:pt x="293" y="22"/>
                    <a:pt x="293" y="50"/>
                  </a:cubicBezTo>
                  <a:cubicBezTo>
                    <a:pt x="293" y="77"/>
                    <a:pt x="271" y="100"/>
                    <a:pt x="2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3" name="Freeform 76">
              <a:extLst>
                <a:ext uri="{FF2B5EF4-FFF2-40B4-BE49-F238E27FC236}">
                  <a16:creationId xmlns:a16="http://schemas.microsoft.com/office/drawing/2014/main" id="{A4F16E7D-2A43-803C-36E5-69DC2CC45417}"/>
                </a:ext>
              </a:extLst>
            </p:cNvPr>
            <p:cNvSpPr>
              <a:spLocks/>
            </p:cNvSpPr>
            <p:nvPr/>
          </p:nvSpPr>
          <p:spPr bwMode="auto">
            <a:xfrm>
              <a:off x="4028" y="3192"/>
              <a:ext cx="384" cy="131"/>
            </a:xfrm>
            <a:custGeom>
              <a:avLst/>
              <a:gdLst>
                <a:gd name="T0" fmla="*/ 242 w 292"/>
                <a:gd name="T1" fmla="*/ 100 h 100"/>
                <a:gd name="T2" fmla="*/ 50 w 292"/>
                <a:gd name="T3" fmla="*/ 100 h 100"/>
                <a:gd name="T4" fmla="*/ 0 w 292"/>
                <a:gd name="T5" fmla="*/ 50 h 100"/>
                <a:gd name="T6" fmla="*/ 50 w 292"/>
                <a:gd name="T7" fmla="*/ 0 h 100"/>
                <a:gd name="T8" fmla="*/ 242 w 292"/>
                <a:gd name="T9" fmla="*/ 0 h 100"/>
                <a:gd name="T10" fmla="*/ 292 w 292"/>
                <a:gd name="T11" fmla="*/ 50 h 100"/>
                <a:gd name="T12" fmla="*/ 242 w 2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2" h="100">
                  <a:moveTo>
                    <a:pt x="242" y="100"/>
                  </a:moveTo>
                  <a:cubicBezTo>
                    <a:pt x="50" y="100"/>
                    <a:pt x="50" y="100"/>
                    <a:pt x="50" y="100"/>
                  </a:cubicBezTo>
                  <a:cubicBezTo>
                    <a:pt x="22" y="100"/>
                    <a:pt x="0" y="78"/>
                    <a:pt x="0" y="50"/>
                  </a:cubicBezTo>
                  <a:cubicBezTo>
                    <a:pt x="0" y="22"/>
                    <a:pt x="22" y="0"/>
                    <a:pt x="50" y="0"/>
                  </a:cubicBezTo>
                  <a:cubicBezTo>
                    <a:pt x="242" y="0"/>
                    <a:pt x="242" y="0"/>
                    <a:pt x="242" y="0"/>
                  </a:cubicBezTo>
                  <a:cubicBezTo>
                    <a:pt x="270" y="0"/>
                    <a:pt x="292" y="22"/>
                    <a:pt x="292" y="50"/>
                  </a:cubicBezTo>
                  <a:cubicBezTo>
                    <a:pt x="292" y="78"/>
                    <a:pt x="270" y="100"/>
                    <a:pt x="2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4" name="Freeform 77">
              <a:extLst>
                <a:ext uri="{FF2B5EF4-FFF2-40B4-BE49-F238E27FC236}">
                  <a16:creationId xmlns:a16="http://schemas.microsoft.com/office/drawing/2014/main" id="{334672B7-DDC8-91DC-41F4-5F85F51ED95B}"/>
                </a:ext>
              </a:extLst>
            </p:cNvPr>
            <p:cNvSpPr>
              <a:spLocks/>
            </p:cNvSpPr>
            <p:nvPr/>
          </p:nvSpPr>
          <p:spPr bwMode="auto">
            <a:xfrm>
              <a:off x="4028" y="3561"/>
              <a:ext cx="384" cy="132"/>
            </a:xfrm>
            <a:custGeom>
              <a:avLst/>
              <a:gdLst>
                <a:gd name="T0" fmla="*/ 242 w 292"/>
                <a:gd name="T1" fmla="*/ 100 h 100"/>
                <a:gd name="T2" fmla="*/ 50 w 292"/>
                <a:gd name="T3" fmla="*/ 100 h 100"/>
                <a:gd name="T4" fmla="*/ 0 w 292"/>
                <a:gd name="T5" fmla="*/ 50 h 100"/>
                <a:gd name="T6" fmla="*/ 50 w 292"/>
                <a:gd name="T7" fmla="*/ 0 h 100"/>
                <a:gd name="T8" fmla="*/ 242 w 292"/>
                <a:gd name="T9" fmla="*/ 0 h 100"/>
                <a:gd name="T10" fmla="*/ 292 w 292"/>
                <a:gd name="T11" fmla="*/ 50 h 100"/>
                <a:gd name="T12" fmla="*/ 242 w 2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2" h="100">
                  <a:moveTo>
                    <a:pt x="242" y="100"/>
                  </a:moveTo>
                  <a:cubicBezTo>
                    <a:pt x="50" y="100"/>
                    <a:pt x="50" y="100"/>
                    <a:pt x="50" y="100"/>
                  </a:cubicBezTo>
                  <a:cubicBezTo>
                    <a:pt x="22" y="100"/>
                    <a:pt x="0" y="77"/>
                    <a:pt x="0" y="50"/>
                  </a:cubicBezTo>
                  <a:cubicBezTo>
                    <a:pt x="0" y="22"/>
                    <a:pt x="22" y="0"/>
                    <a:pt x="50" y="0"/>
                  </a:cubicBezTo>
                  <a:cubicBezTo>
                    <a:pt x="242" y="0"/>
                    <a:pt x="242" y="0"/>
                    <a:pt x="242" y="0"/>
                  </a:cubicBezTo>
                  <a:cubicBezTo>
                    <a:pt x="270" y="0"/>
                    <a:pt x="292" y="22"/>
                    <a:pt x="292" y="50"/>
                  </a:cubicBezTo>
                  <a:cubicBezTo>
                    <a:pt x="292" y="77"/>
                    <a:pt x="270" y="100"/>
                    <a:pt x="2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5" name="Freeform 78">
              <a:extLst>
                <a:ext uri="{FF2B5EF4-FFF2-40B4-BE49-F238E27FC236}">
                  <a16:creationId xmlns:a16="http://schemas.microsoft.com/office/drawing/2014/main" id="{E31F2CE7-E12B-EA34-A494-702E07052A4B}"/>
                </a:ext>
              </a:extLst>
            </p:cNvPr>
            <p:cNvSpPr>
              <a:spLocks/>
            </p:cNvSpPr>
            <p:nvPr/>
          </p:nvSpPr>
          <p:spPr bwMode="auto">
            <a:xfrm>
              <a:off x="2898" y="1623"/>
              <a:ext cx="132" cy="599"/>
            </a:xfrm>
            <a:custGeom>
              <a:avLst/>
              <a:gdLst>
                <a:gd name="T0" fmla="*/ 50 w 100"/>
                <a:gd name="T1" fmla="*/ 456 h 456"/>
                <a:gd name="T2" fmla="*/ 0 w 100"/>
                <a:gd name="T3" fmla="*/ 406 h 456"/>
                <a:gd name="T4" fmla="*/ 0 w 100"/>
                <a:gd name="T5" fmla="*/ 50 h 456"/>
                <a:gd name="T6" fmla="*/ 50 w 100"/>
                <a:gd name="T7" fmla="*/ 0 h 456"/>
                <a:gd name="T8" fmla="*/ 100 w 100"/>
                <a:gd name="T9" fmla="*/ 50 h 456"/>
                <a:gd name="T10" fmla="*/ 100 w 100"/>
                <a:gd name="T11" fmla="*/ 406 h 456"/>
                <a:gd name="T12" fmla="*/ 50 w 100"/>
                <a:gd name="T13" fmla="*/ 456 h 456"/>
              </a:gdLst>
              <a:ahLst/>
              <a:cxnLst>
                <a:cxn ang="0">
                  <a:pos x="T0" y="T1"/>
                </a:cxn>
                <a:cxn ang="0">
                  <a:pos x="T2" y="T3"/>
                </a:cxn>
                <a:cxn ang="0">
                  <a:pos x="T4" y="T5"/>
                </a:cxn>
                <a:cxn ang="0">
                  <a:pos x="T6" y="T7"/>
                </a:cxn>
                <a:cxn ang="0">
                  <a:pos x="T8" y="T9"/>
                </a:cxn>
                <a:cxn ang="0">
                  <a:pos x="T10" y="T11"/>
                </a:cxn>
                <a:cxn ang="0">
                  <a:pos x="T12" y="T13"/>
                </a:cxn>
              </a:cxnLst>
              <a:rect l="0" t="0" r="r" b="b"/>
              <a:pathLst>
                <a:path w="100" h="456">
                  <a:moveTo>
                    <a:pt x="50" y="456"/>
                  </a:moveTo>
                  <a:cubicBezTo>
                    <a:pt x="22" y="456"/>
                    <a:pt x="0" y="433"/>
                    <a:pt x="0" y="406"/>
                  </a:cubicBezTo>
                  <a:cubicBezTo>
                    <a:pt x="0" y="50"/>
                    <a:pt x="0" y="50"/>
                    <a:pt x="0" y="50"/>
                  </a:cubicBezTo>
                  <a:cubicBezTo>
                    <a:pt x="0" y="23"/>
                    <a:pt x="22" y="0"/>
                    <a:pt x="50" y="0"/>
                  </a:cubicBezTo>
                  <a:cubicBezTo>
                    <a:pt x="78" y="0"/>
                    <a:pt x="100" y="23"/>
                    <a:pt x="100" y="50"/>
                  </a:cubicBezTo>
                  <a:cubicBezTo>
                    <a:pt x="100" y="406"/>
                    <a:pt x="100" y="406"/>
                    <a:pt x="100" y="406"/>
                  </a:cubicBezTo>
                  <a:cubicBezTo>
                    <a:pt x="100" y="433"/>
                    <a:pt x="78" y="456"/>
                    <a:pt x="50" y="45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6" name="Freeform 79">
              <a:extLst>
                <a:ext uri="{FF2B5EF4-FFF2-40B4-BE49-F238E27FC236}">
                  <a16:creationId xmlns:a16="http://schemas.microsoft.com/office/drawing/2014/main" id="{44E2BAFB-7A69-D10A-09F6-3398C63C47C9}"/>
                </a:ext>
              </a:extLst>
            </p:cNvPr>
            <p:cNvSpPr>
              <a:spLocks/>
            </p:cNvSpPr>
            <p:nvPr/>
          </p:nvSpPr>
          <p:spPr bwMode="auto">
            <a:xfrm>
              <a:off x="4081" y="1101"/>
              <a:ext cx="489" cy="131"/>
            </a:xfrm>
            <a:custGeom>
              <a:avLst/>
              <a:gdLst>
                <a:gd name="T0" fmla="*/ 322 w 372"/>
                <a:gd name="T1" fmla="*/ 100 h 100"/>
                <a:gd name="T2" fmla="*/ 50 w 372"/>
                <a:gd name="T3" fmla="*/ 100 h 100"/>
                <a:gd name="T4" fmla="*/ 0 w 372"/>
                <a:gd name="T5" fmla="*/ 50 h 100"/>
                <a:gd name="T6" fmla="*/ 50 w 372"/>
                <a:gd name="T7" fmla="*/ 0 h 100"/>
                <a:gd name="T8" fmla="*/ 322 w 372"/>
                <a:gd name="T9" fmla="*/ 0 h 100"/>
                <a:gd name="T10" fmla="*/ 372 w 372"/>
                <a:gd name="T11" fmla="*/ 50 h 100"/>
                <a:gd name="T12" fmla="*/ 322 w 37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372" h="100">
                  <a:moveTo>
                    <a:pt x="322" y="100"/>
                  </a:moveTo>
                  <a:cubicBezTo>
                    <a:pt x="50" y="100"/>
                    <a:pt x="50" y="100"/>
                    <a:pt x="50" y="100"/>
                  </a:cubicBezTo>
                  <a:cubicBezTo>
                    <a:pt x="22" y="100"/>
                    <a:pt x="0" y="77"/>
                    <a:pt x="0" y="50"/>
                  </a:cubicBezTo>
                  <a:cubicBezTo>
                    <a:pt x="0" y="22"/>
                    <a:pt x="22" y="0"/>
                    <a:pt x="50" y="0"/>
                  </a:cubicBezTo>
                  <a:cubicBezTo>
                    <a:pt x="322" y="0"/>
                    <a:pt x="322" y="0"/>
                    <a:pt x="322" y="0"/>
                  </a:cubicBezTo>
                  <a:cubicBezTo>
                    <a:pt x="350" y="0"/>
                    <a:pt x="372" y="22"/>
                    <a:pt x="372" y="50"/>
                  </a:cubicBezTo>
                  <a:cubicBezTo>
                    <a:pt x="372" y="77"/>
                    <a:pt x="350" y="100"/>
                    <a:pt x="32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77" name="Freeform 80">
              <a:extLst>
                <a:ext uri="{FF2B5EF4-FFF2-40B4-BE49-F238E27FC236}">
                  <a16:creationId xmlns:a16="http://schemas.microsoft.com/office/drawing/2014/main" id="{926B6301-CC66-83CC-3B0F-3099C9BC6991}"/>
                </a:ext>
              </a:extLst>
            </p:cNvPr>
            <p:cNvSpPr>
              <a:spLocks/>
            </p:cNvSpPr>
            <p:nvPr/>
          </p:nvSpPr>
          <p:spPr bwMode="auto">
            <a:xfrm>
              <a:off x="4260" y="1"/>
              <a:ext cx="131" cy="1038"/>
            </a:xfrm>
            <a:custGeom>
              <a:avLst/>
              <a:gdLst>
                <a:gd name="T0" fmla="*/ 50 w 100"/>
                <a:gd name="T1" fmla="*/ 789 h 789"/>
                <a:gd name="T2" fmla="*/ 0 w 100"/>
                <a:gd name="T3" fmla="*/ 739 h 789"/>
                <a:gd name="T4" fmla="*/ 0 w 100"/>
                <a:gd name="T5" fmla="*/ 50 h 789"/>
                <a:gd name="T6" fmla="*/ 50 w 100"/>
                <a:gd name="T7" fmla="*/ 0 h 789"/>
                <a:gd name="T8" fmla="*/ 100 w 100"/>
                <a:gd name="T9" fmla="*/ 50 h 789"/>
                <a:gd name="T10" fmla="*/ 100 w 100"/>
                <a:gd name="T11" fmla="*/ 739 h 789"/>
                <a:gd name="T12" fmla="*/ 50 w 100"/>
                <a:gd name="T13" fmla="*/ 789 h 789"/>
              </a:gdLst>
              <a:ahLst/>
              <a:cxnLst>
                <a:cxn ang="0">
                  <a:pos x="T0" y="T1"/>
                </a:cxn>
                <a:cxn ang="0">
                  <a:pos x="T2" y="T3"/>
                </a:cxn>
                <a:cxn ang="0">
                  <a:pos x="T4" y="T5"/>
                </a:cxn>
                <a:cxn ang="0">
                  <a:pos x="T6" y="T7"/>
                </a:cxn>
                <a:cxn ang="0">
                  <a:pos x="T8" y="T9"/>
                </a:cxn>
                <a:cxn ang="0">
                  <a:pos x="T10" y="T11"/>
                </a:cxn>
                <a:cxn ang="0">
                  <a:pos x="T12" y="T13"/>
                </a:cxn>
              </a:cxnLst>
              <a:rect l="0" t="0" r="r" b="b"/>
              <a:pathLst>
                <a:path w="100" h="789">
                  <a:moveTo>
                    <a:pt x="50" y="789"/>
                  </a:moveTo>
                  <a:cubicBezTo>
                    <a:pt x="22" y="789"/>
                    <a:pt x="0" y="767"/>
                    <a:pt x="0" y="739"/>
                  </a:cubicBezTo>
                  <a:cubicBezTo>
                    <a:pt x="0" y="50"/>
                    <a:pt x="0" y="50"/>
                    <a:pt x="0" y="50"/>
                  </a:cubicBezTo>
                  <a:cubicBezTo>
                    <a:pt x="0" y="22"/>
                    <a:pt x="22" y="0"/>
                    <a:pt x="50" y="0"/>
                  </a:cubicBezTo>
                  <a:cubicBezTo>
                    <a:pt x="78" y="0"/>
                    <a:pt x="100" y="22"/>
                    <a:pt x="100" y="50"/>
                  </a:cubicBezTo>
                  <a:cubicBezTo>
                    <a:pt x="100" y="739"/>
                    <a:pt x="100" y="739"/>
                    <a:pt x="100" y="739"/>
                  </a:cubicBezTo>
                  <a:cubicBezTo>
                    <a:pt x="100" y="767"/>
                    <a:pt x="78" y="789"/>
                    <a:pt x="50" y="78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79" name="Group 83">
            <a:extLst>
              <a:ext uri="{FF2B5EF4-FFF2-40B4-BE49-F238E27FC236}">
                <a16:creationId xmlns:a16="http://schemas.microsoft.com/office/drawing/2014/main" id="{658DDA04-1592-FF27-19A7-21CB6FFE6093}"/>
              </a:ext>
            </a:extLst>
          </p:cNvPr>
          <p:cNvGrpSpPr>
            <a:grpSpLocks noChangeAspect="1"/>
          </p:cNvGrpSpPr>
          <p:nvPr/>
        </p:nvGrpSpPr>
        <p:grpSpPr bwMode="auto">
          <a:xfrm>
            <a:off x="1470149" y="2441225"/>
            <a:ext cx="317833" cy="290406"/>
            <a:chOff x="1476" y="2"/>
            <a:chExt cx="4728" cy="4320"/>
          </a:xfrm>
          <a:solidFill>
            <a:srgbClr val="000000"/>
          </a:solidFill>
        </p:grpSpPr>
        <p:sp>
          <p:nvSpPr>
            <p:cNvPr id="81" name="Freeform 84">
              <a:extLst>
                <a:ext uri="{FF2B5EF4-FFF2-40B4-BE49-F238E27FC236}">
                  <a16:creationId xmlns:a16="http://schemas.microsoft.com/office/drawing/2014/main" id="{5075A605-522B-B657-B58E-F6F2BBD4E2F5}"/>
                </a:ext>
              </a:extLst>
            </p:cNvPr>
            <p:cNvSpPr>
              <a:spLocks noEditPoints="1"/>
            </p:cNvSpPr>
            <p:nvPr/>
          </p:nvSpPr>
          <p:spPr bwMode="auto">
            <a:xfrm>
              <a:off x="1476" y="2"/>
              <a:ext cx="4728" cy="3545"/>
            </a:xfrm>
            <a:custGeom>
              <a:avLst/>
              <a:gdLst>
                <a:gd name="T0" fmla="*/ 2517 w 2760"/>
                <a:gd name="T1" fmla="*/ 0 h 2068"/>
                <a:gd name="T2" fmla="*/ 243 w 2760"/>
                <a:gd name="T3" fmla="*/ 0 h 2068"/>
                <a:gd name="T4" fmla="*/ 0 w 2760"/>
                <a:gd name="T5" fmla="*/ 243 h 2068"/>
                <a:gd name="T6" fmla="*/ 0 w 2760"/>
                <a:gd name="T7" fmla="*/ 1825 h 2068"/>
                <a:gd name="T8" fmla="*/ 243 w 2760"/>
                <a:gd name="T9" fmla="*/ 2068 h 2068"/>
                <a:gd name="T10" fmla="*/ 2517 w 2760"/>
                <a:gd name="T11" fmla="*/ 2068 h 2068"/>
                <a:gd name="T12" fmla="*/ 2760 w 2760"/>
                <a:gd name="T13" fmla="*/ 1825 h 2068"/>
                <a:gd name="T14" fmla="*/ 2760 w 2760"/>
                <a:gd name="T15" fmla="*/ 243 h 2068"/>
                <a:gd name="T16" fmla="*/ 2517 w 2760"/>
                <a:gd name="T17" fmla="*/ 0 h 2068"/>
                <a:gd name="T18" fmla="*/ 2660 w 2760"/>
                <a:gd name="T19" fmla="*/ 1825 h 2068"/>
                <a:gd name="T20" fmla="*/ 2517 w 2760"/>
                <a:gd name="T21" fmla="*/ 1968 h 2068"/>
                <a:gd name="T22" fmla="*/ 243 w 2760"/>
                <a:gd name="T23" fmla="*/ 1968 h 2068"/>
                <a:gd name="T24" fmla="*/ 100 w 2760"/>
                <a:gd name="T25" fmla="*/ 1825 h 2068"/>
                <a:gd name="T26" fmla="*/ 100 w 2760"/>
                <a:gd name="T27" fmla="*/ 243 h 2068"/>
                <a:gd name="T28" fmla="*/ 243 w 2760"/>
                <a:gd name="T29" fmla="*/ 100 h 2068"/>
                <a:gd name="T30" fmla="*/ 2517 w 2760"/>
                <a:gd name="T31" fmla="*/ 100 h 2068"/>
                <a:gd name="T32" fmla="*/ 2660 w 2760"/>
                <a:gd name="T33" fmla="*/ 243 h 2068"/>
                <a:gd name="T34" fmla="*/ 2660 w 2760"/>
                <a:gd name="T35" fmla="*/ 1825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0" h="2068">
                  <a:moveTo>
                    <a:pt x="2517" y="0"/>
                  </a:moveTo>
                  <a:cubicBezTo>
                    <a:pt x="243" y="0"/>
                    <a:pt x="243" y="0"/>
                    <a:pt x="243" y="0"/>
                  </a:cubicBezTo>
                  <a:cubicBezTo>
                    <a:pt x="109" y="0"/>
                    <a:pt x="0" y="109"/>
                    <a:pt x="0" y="243"/>
                  </a:cubicBezTo>
                  <a:cubicBezTo>
                    <a:pt x="0" y="1825"/>
                    <a:pt x="0" y="1825"/>
                    <a:pt x="0" y="1825"/>
                  </a:cubicBezTo>
                  <a:cubicBezTo>
                    <a:pt x="0" y="1959"/>
                    <a:pt x="109" y="2068"/>
                    <a:pt x="243" y="2068"/>
                  </a:cubicBezTo>
                  <a:cubicBezTo>
                    <a:pt x="2517" y="2068"/>
                    <a:pt x="2517" y="2068"/>
                    <a:pt x="2517" y="2068"/>
                  </a:cubicBezTo>
                  <a:cubicBezTo>
                    <a:pt x="2651" y="2068"/>
                    <a:pt x="2760" y="1959"/>
                    <a:pt x="2760" y="1825"/>
                  </a:cubicBezTo>
                  <a:cubicBezTo>
                    <a:pt x="2760" y="243"/>
                    <a:pt x="2760" y="243"/>
                    <a:pt x="2760" y="243"/>
                  </a:cubicBezTo>
                  <a:cubicBezTo>
                    <a:pt x="2760" y="109"/>
                    <a:pt x="2651" y="0"/>
                    <a:pt x="2517" y="0"/>
                  </a:cubicBezTo>
                  <a:close/>
                  <a:moveTo>
                    <a:pt x="2660" y="1825"/>
                  </a:moveTo>
                  <a:cubicBezTo>
                    <a:pt x="2660" y="1904"/>
                    <a:pt x="2596" y="1968"/>
                    <a:pt x="2517" y="1968"/>
                  </a:cubicBezTo>
                  <a:cubicBezTo>
                    <a:pt x="243" y="1968"/>
                    <a:pt x="243" y="1968"/>
                    <a:pt x="243" y="1968"/>
                  </a:cubicBezTo>
                  <a:cubicBezTo>
                    <a:pt x="164" y="1968"/>
                    <a:pt x="100" y="1904"/>
                    <a:pt x="100" y="1825"/>
                  </a:cubicBezTo>
                  <a:cubicBezTo>
                    <a:pt x="100" y="243"/>
                    <a:pt x="100" y="243"/>
                    <a:pt x="100" y="243"/>
                  </a:cubicBezTo>
                  <a:cubicBezTo>
                    <a:pt x="100" y="164"/>
                    <a:pt x="164" y="100"/>
                    <a:pt x="243" y="100"/>
                  </a:cubicBezTo>
                  <a:cubicBezTo>
                    <a:pt x="2517" y="100"/>
                    <a:pt x="2517" y="100"/>
                    <a:pt x="2517" y="100"/>
                  </a:cubicBezTo>
                  <a:cubicBezTo>
                    <a:pt x="2596" y="100"/>
                    <a:pt x="2660" y="164"/>
                    <a:pt x="2660" y="243"/>
                  </a:cubicBezTo>
                  <a:lnTo>
                    <a:pt x="2660" y="182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2" name="Freeform 85">
              <a:extLst>
                <a:ext uri="{FF2B5EF4-FFF2-40B4-BE49-F238E27FC236}">
                  <a16:creationId xmlns:a16="http://schemas.microsoft.com/office/drawing/2014/main" id="{76BAA0FB-23F4-C3F4-F2BC-CE9D858C7358}"/>
                </a:ext>
              </a:extLst>
            </p:cNvPr>
            <p:cNvSpPr>
              <a:spLocks/>
            </p:cNvSpPr>
            <p:nvPr/>
          </p:nvSpPr>
          <p:spPr bwMode="auto">
            <a:xfrm>
              <a:off x="3076" y="3753"/>
              <a:ext cx="1528" cy="171"/>
            </a:xfrm>
            <a:custGeom>
              <a:avLst/>
              <a:gdLst>
                <a:gd name="T0" fmla="*/ 842 w 892"/>
                <a:gd name="T1" fmla="*/ 100 h 100"/>
                <a:gd name="T2" fmla="*/ 892 w 892"/>
                <a:gd name="T3" fmla="*/ 50 h 100"/>
                <a:gd name="T4" fmla="*/ 842 w 892"/>
                <a:gd name="T5" fmla="*/ 0 h 100"/>
                <a:gd name="T6" fmla="*/ 50 w 892"/>
                <a:gd name="T7" fmla="*/ 0 h 100"/>
                <a:gd name="T8" fmla="*/ 0 w 892"/>
                <a:gd name="T9" fmla="*/ 50 h 100"/>
                <a:gd name="T10" fmla="*/ 50 w 892"/>
                <a:gd name="T11" fmla="*/ 100 h 100"/>
                <a:gd name="T12" fmla="*/ 842 w 8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92" h="100">
                  <a:moveTo>
                    <a:pt x="842" y="100"/>
                  </a:moveTo>
                  <a:cubicBezTo>
                    <a:pt x="870" y="100"/>
                    <a:pt x="892" y="77"/>
                    <a:pt x="892" y="50"/>
                  </a:cubicBezTo>
                  <a:cubicBezTo>
                    <a:pt x="892" y="22"/>
                    <a:pt x="870" y="0"/>
                    <a:pt x="842" y="0"/>
                  </a:cubicBezTo>
                  <a:cubicBezTo>
                    <a:pt x="50" y="0"/>
                    <a:pt x="50" y="0"/>
                    <a:pt x="50" y="0"/>
                  </a:cubicBezTo>
                  <a:cubicBezTo>
                    <a:pt x="22" y="0"/>
                    <a:pt x="0" y="22"/>
                    <a:pt x="0" y="50"/>
                  </a:cubicBezTo>
                  <a:cubicBezTo>
                    <a:pt x="0" y="77"/>
                    <a:pt x="22" y="100"/>
                    <a:pt x="50" y="100"/>
                  </a:cubicBezTo>
                  <a:lnTo>
                    <a:pt x="842"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3" name="Freeform 86">
              <a:extLst>
                <a:ext uri="{FF2B5EF4-FFF2-40B4-BE49-F238E27FC236}">
                  <a16:creationId xmlns:a16="http://schemas.microsoft.com/office/drawing/2014/main" id="{BF5F64AF-D9CC-A23D-13C7-E96B4C3B88D8}"/>
                </a:ext>
              </a:extLst>
            </p:cNvPr>
            <p:cNvSpPr>
              <a:spLocks/>
            </p:cNvSpPr>
            <p:nvPr/>
          </p:nvSpPr>
          <p:spPr bwMode="auto">
            <a:xfrm>
              <a:off x="2247" y="4150"/>
              <a:ext cx="3186" cy="172"/>
            </a:xfrm>
            <a:custGeom>
              <a:avLst/>
              <a:gdLst>
                <a:gd name="T0" fmla="*/ 1810 w 1860"/>
                <a:gd name="T1" fmla="*/ 0 h 100"/>
                <a:gd name="T2" fmla="*/ 50 w 1860"/>
                <a:gd name="T3" fmla="*/ 0 h 100"/>
                <a:gd name="T4" fmla="*/ 0 w 1860"/>
                <a:gd name="T5" fmla="*/ 50 h 100"/>
                <a:gd name="T6" fmla="*/ 50 w 1860"/>
                <a:gd name="T7" fmla="*/ 100 h 100"/>
                <a:gd name="T8" fmla="*/ 1810 w 1860"/>
                <a:gd name="T9" fmla="*/ 100 h 100"/>
                <a:gd name="T10" fmla="*/ 1860 w 1860"/>
                <a:gd name="T11" fmla="*/ 50 h 100"/>
                <a:gd name="T12" fmla="*/ 1810 w 186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860" h="100">
                  <a:moveTo>
                    <a:pt x="1810" y="0"/>
                  </a:moveTo>
                  <a:cubicBezTo>
                    <a:pt x="50" y="0"/>
                    <a:pt x="50" y="0"/>
                    <a:pt x="50" y="0"/>
                  </a:cubicBezTo>
                  <a:cubicBezTo>
                    <a:pt x="22" y="0"/>
                    <a:pt x="0" y="22"/>
                    <a:pt x="0" y="50"/>
                  </a:cubicBezTo>
                  <a:cubicBezTo>
                    <a:pt x="0" y="78"/>
                    <a:pt x="22" y="100"/>
                    <a:pt x="50" y="100"/>
                  </a:cubicBezTo>
                  <a:cubicBezTo>
                    <a:pt x="1810" y="100"/>
                    <a:pt x="1810" y="100"/>
                    <a:pt x="1810" y="100"/>
                  </a:cubicBezTo>
                  <a:cubicBezTo>
                    <a:pt x="1838" y="100"/>
                    <a:pt x="1860" y="78"/>
                    <a:pt x="1860" y="50"/>
                  </a:cubicBezTo>
                  <a:cubicBezTo>
                    <a:pt x="1860" y="22"/>
                    <a:pt x="1838" y="0"/>
                    <a:pt x="18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84" name="Freeform 87">
              <a:extLst>
                <a:ext uri="{FF2B5EF4-FFF2-40B4-BE49-F238E27FC236}">
                  <a16:creationId xmlns:a16="http://schemas.microsoft.com/office/drawing/2014/main" id="{F5EE4ADD-6DFD-15EC-D3AE-0A5F2157D7F1}"/>
                </a:ext>
              </a:extLst>
            </p:cNvPr>
            <p:cNvSpPr>
              <a:spLocks noEditPoints="1"/>
            </p:cNvSpPr>
            <p:nvPr/>
          </p:nvSpPr>
          <p:spPr bwMode="auto">
            <a:xfrm>
              <a:off x="2204" y="621"/>
              <a:ext cx="3301" cy="2245"/>
            </a:xfrm>
            <a:custGeom>
              <a:avLst/>
              <a:gdLst>
                <a:gd name="T0" fmla="*/ 1806 w 1927"/>
                <a:gd name="T1" fmla="*/ 324 h 1310"/>
                <a:gd name="T2" fmla="*/ 1009 w 1927"/>
                <a:gd name="T3" fmla="*/ 16 h 1310"/>
                <a:gd name="T4" fmla="*/ 979 w 1927"/>
                <a:gd name="T5" fmla="*/ 5 h 1310"/>
                <a:gd name="T6" fmla="*/ 122 w 1927"/>
                <a:gd name="T7" fmla="*/ 324 h 1310"/>
                <a:gd name="T8" fmla="*/ 121 w 1927"/>
                <a:gd name="T9" fmla="*/ 324 h 1310"/>
                <a:gd name="T10" fmla="*/ 0 w 1927"/>
                <a:gd name="T11" fmla="*/ 406 h 1310"/>
                <a:gd name="T12" fmla="*/ 122 w 1927"/>
                <a:gd name="T13" fmla="*/ 487 h 1310"/>
                <a:gd name="T14" fmla="*/ 184 w 1927"/>
                <a:gd name="T15" fmla="*/ 511 h 1310"/>
                <a:gd name="T16" fmla="*/ 57 w 1927"/>
                <a:gd name="T17" fmla="*/ 1215 h 1310"/>
                <a:gd name="T18" fmla="*/ 92 w 1927"/>
                <a:gd name="T19" fmla="*/ 1301 h 1310"/>
                <a:gd name="T20" fmla="*/ 234 w 1927"/>
                <a:gd name="T21" fmla="*/ 1179 h 1310"/>
                <a:gd name="T22" fmla="*/ 386 w 1927"/>
                <a:gd name="T23" fmla="*/ 1310 h 1310"/>
                <a:gd name="T24" fmla="*/ 421 w 1927"/>
                <a:gd name="T25" fmla="*/ 1225 h 1310"/>
                <a:gd name="T26" fmla="*/ 284 w 1927"/>
                <a:gd name="T27" fmla="*/ 549 h 1310"/>
                <a:gd name="T28" fmla="*/ 350 w 1927"/>
                <a:gd name="T29" fmla="*/ 919 h 1310"/>
                <a:gd name="T30" fmla="*/ 964 w 1927"/>
                <a:gd name="T31" fmla="*/ 1159 h 1310"/>
                <a:gd name="T32" fmla="*/ 1577 w 1927"/>
                <a:gd name="T33" fmla="*/ 919 h 1310"/>
                <a:gd name="T34" fmla="*/ 1806 w 1927"/>
                <a:gd name="T35" fmla="*/ 487 h 1310"/>
                <a:gd name="T36" fmla="*/ 1895 w 1927"/>
                <a:gd name="T37" fmla="*/ 452 h 1310"/>
                <a:gd name="T38" fmla="*/ 1895 w 1927"/>
                <a:gd name="T39" fmla="*/ 359 h 1310"/>
                <a:gd name="T40" fmla="*/ 955 w 1927"/>
                <a:gd name="T41" fmla="*/ 701 h 1310"/>
                <a:gd name="T42" fmla="*/ 189 w 1927"/>
                <a:gd name="T43" fmla="*/ 405 h 1310"/>
                <a:gd name="T44" fmla="*/ 973 w 1927"/>
                <a:gd name="T45" fmla="*/ 110 h 1310"/>
                <a:gd name="T46" fmla="*/ 979 w 1927"/>
                <a:gd name="T47" fmla="*/ 701 h 1310"/>
                <a:gd name="T48" fmla="*/ 450 w 1927"/>
                <a:gd name="T49" fmla="*/ 917 h 1310"/>
                <a:gd name="T50" fmla="*/ 1476 w 1927"/>
                <a:gd name="T51" fmla="*/ 922 h 1310"/>
                <a:gd name="T52" fmla="*/ 964 w 1927"/>
                <a:gd name="T53" fmla="*/ 1059 h 1310"/>
                <a:gd name="T54" fmla="*/ 450 w 1927"/>
                <a:gd name="T55" fmla="*/ 917 h 1310"/>
                <a:gd name="T56" fmla="*/ 919 w 1927"/>
                <a:gd name="T57" fmla="*/ 795 h 1310"/>
                <a:gd name="T58" fmla="*/ 949 w 1927"/>
                <a:gd name="T59" fmla="*/ 806 h 1310"/>
                <a:gd name="T60" fmla="*/ 985 w 1927"/>
                <a:gd name="T61" fmla="*/ 806 h 1310"/>
                <a:gd name="T62" fmla="*/ 1477 w 1927"/>
                <a:gd name="T63" fmla="*/ 91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7" h="1310">
                  <a:moveTo>
                    <a:pt x="1895" y="359"/>
                  </a:moveTo>
                  <a:cubicBezTo>
                    <a:pt x="1806" y="324"/>
                    <a:pt x="1806" y="324"/>
                    <a:pt x="1806" y="324"/>
                  </a:cubicBezTo>
                  <a:cubicBezTo>
                    <a:pt x="1806" y="324"/>
                    <a:pt x="1806" y="324"/>
                    <a:pt x="1806" y="324"/>
                  </a:cubicBezTo>
                  <a:cubicBezTo>
                    <a:pt x="1009" y="16"/>
                    <a:pt x="1009" y="16"/>
                    <a:pt x="1009" y="16"/>
                  </a:cubicBezTo>
                  <a:cubicBezTo>
                    <a:pt x="1009" y="16"/>
                    <a:pt x="1009" y="16"/>
                    <a:pt x="1009" y="16"/>
                  </a:cubicBezTo>
                  <a:cubicBezTo>
                    <a:pt x="979" y="5"/>
                    <a:pt x="979" y="5"/>
                    <a:pt x="979" y="5"/>
                  </a:cubicBezTo>
                  <a:cubicBezTo>
                    <a:pt x="967" y="0"/>
                    <a:pt x="954" y="0"/>
                    <a:pt x="943" y="5"/>
                  </a:cubicBezTo>
                  <a:cubicBezTo>
                    <a:pt x="122" y="324"/>
                    <a:pt x="122" y="324"/>
                    <a:pt x="122" y="324"/>
                  </a:cubicBezTo>
                  <a:cubicBezTo>
                    <a:pt x="122" y="324"/>
                    <a:pt x="122" y="324"/>
                    <a:pt x="122" y="324"/>
                  </a:cubicBezTo>
                  <a:cubicBezTo>
                    <a:pt x="122" y="324"/>
                    <a:pt x="122" y="324"/>
                    <a:pt x="121" y="324"/>
                  </a:cubicBezTo>
                  <a:cubicBezTo>
                    <a:pt x="32" y="359"/>
                    <a:pt x="32" y="359"/>
                    <a:pt x="32" y="359"/>
                  </a:cubicBezTo>
                  <a:cubicBezTo>
                    <a:pt x="13" y="366"/>
                    <a:pt x="0" y="385"/>
                    <a:pt x="0" y="406"/>
                  </a:cubicBezTo>
                  <a:cubicBezTo>
                    <a:pt x="0" y="426"/>
                    <a:pt x="13" y="445"/>
                    <a:pt x="32" y="452"/>
                  </a:cubicBezTo>
                  <a:cubicBezTo>
                    <a:pt x="122" y="487"/>
                    <a:pt x="122" y="487"/>
                    <a:pt x="122" y="487"/>
                  </a:cubicBezTo>
                  <a:cubicBezTo>
                    <a:pt x="122" y="487"/>
                    <a:pt x="122" y="487"/>
                    <a:pt x="122" y="487"/>
                  </a:cubicBezTo>
                  <a:cubicBezTo>
                    <a:pt x="184" y="511"/>
                    <a:pt x="184" y="511"/>
                    <a:pt x="184" y="511"/>
                  </a:cubicBezTo>
                  <a:cubicBezTo>
                    <a:pt x="184" y="1088"/>
                    <a:pt x="184" y="1088"/>
                    <a:pt x="184" y="1088"/>
                  </a:cubicBezTo>
                  <a:cubicBezTo>
                    <a:pt x="57" y="1215"/>
                    <a:pt x="57" y="1215"/>
                    <a:pt x="57" y="1215"/>
                  </a:cubicBezTo>
                  <a:cubicBezTo>
                    <a:pt x="38" y="1235"/>
                    <a:pt x="38" y="1266"/>
                    <a:pt x="57" y="1286"/>
                  </a:cubicBezTo>
                  <a:cubicBezTo>
                    <a:pt x="67" y="1296"/>
                    <a:pt x="80" y="1301"/>
                    <a:pt x="92" y="1301"/>
                  </a:cubicBezTo>
                  <a:cubicBezTo>
                    <a:pt x="105" y="1301"/>
                    <a:pt x="118" y="1296"/>
                    <a:pt x="128" y="1286"/>
                  </a:cubicBezTo>
                  <a:cubicBezTo>
                    <a:pt x="234" y="1179"/>
                    <a:pt x="234" y="1179"/>
                    <a:pt x="234" y="1179"/>
                  </a:cubicBezTo>
                  <a:cubicBezTo>
                    <a:pt x="350" y="1296"/>
                    <a:pt x="350" y="1296"/>
                    <a:pt x="350" y="1296"/>
                  </a:cubicBezTo>
                  <a:cubicBezTo>
                    <a:pt x="360" y="1305"/>
                    <a:pt x="373" y="1310"/>
                    <a:pt x="386" y="1310"/>
                  </a:cubicBezTo>
                  <a:cubicBezTo>
                    <a:pt x="399" y="1310"/>
                    <a:pt x="411" y="1305"/>
                    <a:pt x="421" y="1296"/>
                  </a:cubicBezTo>
                  <a:cubicBezTo>
                    <a:pt x="441" y="1276"/>
                    <a:pt x="441" y="1244"/>
                    <a:pt x="421" y="1225"/>
                  </a:cubicBezTo>
                  <a:cubicBezTo>
                    <a:pt x="284" y="1088"/>
                    <a:pt x="284" y="1088"/>
                    <a:pt x="284" y="1088"/>
                  </a:cubicBezTo>
                  <a:cubicBezTo>
                    <a:pt x="284" y="549"/>
                    <a:pt x="284" y="549"/>
                    <a:pt x="284" y="549"/>
                  </a:cubicBezTo>
                  <a:cubicBezTo>
                    <a:pt x="350" y="575"/>
                    <a:pt x="350" y="575"/>
                    <a:pt x="350" y="575"/>
                  </a:cubicBezTo>
                  <a:cubicBezTo>
                    <a:pt x="350" y="919"/>
                    <a:pt x="350" y="919"/>
                    <a:pt x="350" y="919"/>
                  </a:cubicBezTo>
                  <a:cubicBezTo>
                    <a:pt x="350" y="932"/>
                    <a:pt x="355" y="996"/>
                    <a:pt x="443" y="1055"/>
                  </a:cubicBezTo>
                  <a:cubicBezTo>
                    <a:pt x="545" y="1124"/>
                    <a:pt x="720" y="1159"/>
                    <a:pt x="964" y="1159"/>
                  </a:cubicBezTo>
                  <a:cubicBezTo>
                    <a:pt x="1249" y="1159"/>
                    <a:pt x="1439" y="1112"/>
                    <a:pt x="1528" y="1021"/>
                  </a:cubicBezTo>
                  <a:cubicBezTo>
                    <a:pt x="1574" y="974"/>
                    <a:pt x="1577" y="930"/>
                    <a:pt x="1577" y="919"/>
                  </a:cubicBezTo>
                  <a:cubicBezTo>
                    <a:pt x="1577" y="576"/>
                    <a:pt x="1577" y="576"/>
                    <a:pt x="1577" y="576"/>
                  </a:cubicBezTo>
                  <a:cubicBezTo>
                    <a:pt x="1806" y="487"/>
                    <a:pt x="1806" y="487"/>
                    <a:pt x="1806" y="487"/>
                  </a:cubicBezTo>
                  <a:cubicBezTo>
                    <a:pt x="1806" y="487"/>
                    <a:pt x="1806" y="487"/>
                    <a:pt x="1806" y="487"/>
                  </a:cubicBezTo>
                  <a:cubicBezTo>
                    <a:pt x="1895" y="452"/>
                    <a:pt x="1895" y="452"/>
                    <a:pt x="1895" y="452"/>
                  </a:cubicBezTo>
                  <a:cubicBezTo>
                    <a:pt x="1914" y="445"/>
                    <a:pt x="1927" y="426"/>
                    <a:pt x="1927" y="405"/>
                  </a:cubicBezTo>
                  <a:cubicBezTo>
                    <a:pt x="1927" y="385"/>
                    <a:pt x="1914" y="366"/>
                    <a:pt x="1895" y="359"/>
                  </a:cubicBezTo>
                  <a:close/>
                  <a:moveTo>
                    <a:pt x="979" y="701"/>
                  </a:moveTo>
                  <a:cubicBezTo>
                    <a:pt x="972" y="704"/>
                    <a:pt x="962" y="704"/>
                    <a:pt x="955" y="701"/>
                  </a:cubicBezTo>
                  <a:cubicBezTo>
                    <a:pt x="787" y="637"/>
                    <a:pt x="787" y="637"/>
                    <a:pt x="787" y="637"/>
                  </a:cubicBezTo>
                  <a:cubicBezTo>
                    <a:pt x="189" y="405"/>
                    <a:pt x="189" y="405"/>
                    <a:pt x="189" y="405"/>
                  </a:cubicBezTo>
                  <a:cubicBezTo>
                    <a:pt x="949" y="110"/>
                    <a:pt x="949" y="110"/>
                    <a:pt x="949" y="110"/>
                  </a:cubicBezTo>
                  <a:cubicBezTo>
                    <a:pt x="956" y="107"/>
                    <a:pt x="966" y="107"/>
                    <a:pt x="973" y="110"/>
                  </a:cubicBezTo>
                  <a:cubicBezTo>
                    <a:pt x="1739" y="406"/>
                    <a:pt x="1739" y="406"/>
                    <a:pt x="1739" y="406"/>
                  </a:cubicBezTo>
                  <a:lnTo>
                    <a:pt x="979" y="701"/>
                  </a:lnTo>
                  <a:close/>
                  <a:moveTo>
                    <a:pt x="450" y="919"/>
                  </a:moveTo>
                  <a:cubicBezTo>
                    <a:pt x="450" y="917"/>
                    <a:pt x="450" y="917"/>
                    <a:pt x="450" y="917"/>
                  </a:cubicBezTo>
                  <a:cubicBezTo>
                    <a:pt x="450" y="919"/>
                    <a:pt x="450" y="919"/>
                    <a:pt x="450" y="919"/>
                  </a:cubicBezTo>
                  <a:close/>
                  <a:moveTo>
                    <a:pt x="1476" y="922"/>
                  </a:moveTo>
                  <a:cubicBezTo>
                    <a:pt x="1474" y="929"/>
                    <a:pt x="1469" y="939"/>
                    <a:pt x="1457" y="951"/>
                  </a:cubicBezTo>
                  <a:cubicBezTo>
                    <a:pt x="1418" y="991"/>
                    <a:pt x="1301" y="1059"/>
                    <a:pt x="964" y="1059"/>
                  </a:cubicBezTo>
                  <a:cubicBezTo>
                    <a:pt x="703" y="1059"/>
                    <a:pt x="576" y="1017"/>
                    <a:pt x="514" y="982"/>
                  </a:cubicBezTo>
                  <a:cubicBezTo>
                    <a:pt x="460" y="951"/>
                    <a:pt x="451" y="922"/>
                    <a:pt x="450" y="917"/>
                  </a:cubicBezTo>
                  <a:cubicBezTo>
                    <a:pt x="450" y="614"/>
                    <a:pt x="450" y="614"/>
                    <a:pt x="450" y="614"/>
                  </a:cubicBezTo>
                  <a:cubicBezTo>
                    <a:pt x="919" y="795"/>
                    <a:pt x="919" y="795"/>
                    <a:pt x="919" y="795"/>
                  </a:cubicBezTo>
                  <a:cubicBezTo>
                    <a:pt x="919" y="795"/>
                    <a:pt x="919" y="795"/>
                    <a:pt x="919" y="795"/>
                  </a:cubicBezTo>
                  <a:cubicBezTo>
                    <a:pt x="949" y="806"/>
                    <a:pt x="949" y="806"/>
                    <a:pt x="949" y="806"/>
                  </a:cubicBezTo>
                  <a:cubicBezTo>
                    <a:pt x="955" y="809"/>
                    <a:pt x="961" y="810"/>
                    <a:pt x="967" y="810"/>
                  </a:cubicBezTo>
                  <a:cubicBezTo>
                    <a:pt x="973" y="810"/>
                    <a:pt x="979" y="809"/>
                    <a:pt x="985" y="806"/>
                  </a:cubicBezTo>
                  <a:cubicBezTo>
                    <a:pt x="1477" y="615"/>
                    <a:pt x="1477" y="615"/>
                    <a:pt x="1477" y="615"/>
                  </a:cubicBezTo>
                  <a:cubicBezTo>
                    <a:pt x="1477" y="918"/>
                    <a:pt x="1477" y="918"/>
                    <a:pt x="1477" y="918"/>
                  </a:cubicBezTo>
                  <a:cubicBezTo>
                    <a:pt x="1477" y="919"/>
                    <a:pt x="1477" y="920"/>
                    <a:pt x="1476" y="92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87" name="Group 90">
            <a:extLst>
              <a:ext uri="{FF2B5EF4-FFF2-40B4-BE49-F238E27FC236}">
                <a16:creationId xmlns:a16="http://schemas.microsoft.com/office/drawing/2014/main" id="{053F8770-D355-B006-5EA1-F442D5AE4D97}"/>
              </a:ext>
            </a:extLst>
          </p:cNvPr>
          <p:cNvGrpSpPr>
            <a:grpSpLocks noChangeAspect="1"/>
          </p:cNvGrpSpPr>
          <p:nvPr/>
        </p:nvGrpSpPr>
        <p:grpSpPr bwMode="auto">
          <a:xfrm>
            <a:off x="2369971" y="2416047"/>
            <a:ext cx="254411" cy="340765"/>
            <a:chOff x="2227" y="-1"/>
            <a:chExt cx="3226" cy="4321"/>
          </a:xfrm>
          <a:solidFill>
            <a:srgbClr val="000000"/>
          </a:solidFill>
        </p:grpSpPr>
        <p:sp>
          <p:nvSpPr>
            <p:cNvPr id="89" name="Freeform 91">
              <a:extLst>
                <a:ext uri="{FF2B5EF4-FFF2-40B4-BE49-F238E27FC236}">
                  <a16:creationId xmlns:a16="http://schemas.microsoft.com/office/drawing/2014/main" id="{0BF76D55-8E01-7CB1-19D5-2F1C95CCF823}"/>
                </a:ext>
              </a:extLst>
            </p:cNvPr>
            <p:cNvSpPr>
              <a:spLocks noEditPoints="1"/>
            </p:cNvSpPr>
            <p:nvPr/>
          </p:nvSpPr>
          <p:spPr bwMode="auto">
            <a:xfrm>
              <a:off x="2227" y="-1"/>
              <a:ext cx="3226" cy="4321"/>
            </a:xfrm>
            <a:custGeom>
              <a:avLst/>
              <a:gdLst>
                <a:gd name="T0" fmla="*/ 2316 w 2526"/>
                <a:gd name="T1" fmla="*/ 0 h 3382"/>
                <a:gd name="T2" fmla="*/ 210 w 2526"/>
                <a:gd name="T3" fmla="*/ 0 h 3382"/>
                <a:gd name="T4" fmla="*/ 0 w 2526"/>
                <a:gd name="T5" fmla="*/ 210 h 3382"/>
                <a:gd name="T6" fmla="*/ 0 w 2526"/>
                <a:gd name="T7" fmla="*/ 2814 h 3382"/>
                <a:gd name="T8" fmla="*/ 0 w 2526"/>
                <a:gd name="T9" fmla="*/ 2814 h 3382"/>
                <a:gd name="T10" fmla="*/ 0 w 2526"/>
                <a:gd name="T11" fmla="*/ 3172 h 3382"/>
                <a:gd name="T12" fmla="*/ 210 w 2526"/>
                <a:gd name="T13" fmla="*/ 3382 h 3382"/>
                <a:gd name="T14" fmla="*/ 2316 w 2526"/>
                <a:gd name="T15" fmla="*/ 3382 h 3382"/>
                <a:gd name="T16" fmla="*/ 2526 w 2526"/>
                <a:gd name="T17" fmla="*/ 3172 h 3382"/>
                <a:gd name="T18" fmla="*/ 2526 w 2526"/>
                <a:gd name="T19" fmla="*/ 210 h 3382"/>
                <a:gd name="T20" fmla="*/ 2316 w 2526"/>
                <a:gd name="T21" fmla="*/ 0 h 3382"/>
                <a:gd name="T22" fmla="*/ 210 w 2526"/>
                <a:gd name="T23" fmla="*/ 100 h 3382"/>
                <a:gd name="T24" fmla="*/ 2316 w 2526"/>
                <a:gd name="T25" fmla="*/ 100 h 3382"/>
                <a:gd name="T26" fmla="*/ 2426 w 2526"/>
                <a:gd name="T27" fmla="*/ 210 h 3382"/>
                <a:gd name="T28" fmla="*/ 2426 w 2526"/>
                <a:gd name="T29" fmla="*/ 2764 h 3382"/>
                <a:gd name="T30" fmla="*/ 100 w 2526"/>
                <a:gd name="T31" fmla="*/ 2763 h 3382"/>
                <a:gd name="T32" fmla="*/ 100 w 2526"/>
                <a:gd name="T33" fmla="*/ 210 h 3382"/>
                <a:gd name="T34" fmla="*/ 210 w 2526"/>
                <a:gd name="T35" fmla="*/ 100 h 3382"/>
                <a:gd name="T36" fmla="*/ 2316 w 2526"/>
                <a:gd name="T37" fmla="*/ 3282 h 3382"/>
                <a:gd name="T38" fmla="*/ 210 w 2526"/>
                <a:gd name="T39" fmla="*/ 3282 h 3382"/>
                <a:gd name="T40" fmla="*/ 100 w 2526"/>
                <a:gd name="T41" fmla="*/ 3172 h 3382"/>
                <a:gd name="T42" fmla="*/ 100 w 2526"/>
                <a:gd name="T43" fmla="*/ 2863 h 3382"/>
                <a:gd name="T44" fmla="*/ 2426 w 2526"/>
                <a:gd name="T45" fmla="*/ 2864 h 3382"/>
                <a:gd name="T46" fmla="*/ 2426 w 2526"/>
                <a:gd name="T47" fmla="*/ 3172 h 3382"/>
                <a:gd name="T48" fmla="*/ 2316 w 2526"/>
                <a:gd name="T49" fmla="*/ 3282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6" h="3382">
                  <a:moveTo>
                    <a:pt x="2316" y="0"/>
                  </a:moveTo>
                  <a:cubicBezTo>
                    <a:pt x="210" y="0"/>
                    <a:pt x="210" y="0"/>
                    <a:pt x="210" y="0"/>
                  </a:cubicBezTo>
                  <a:cubicBezTo>
                    <a:pt x="94" y="0"/>
                    <a:pt x="0" y="94"/>
                    <a:pt x="0" y="210"/>
                  </a:cubicBezTo>
                  <a:cubicBezTo>
                    <a:pt x="0" y="2814"/>
                    <a:pt x="0" y="2814"/>
                    <a:pt x="0" y="2814"/>
                  </a:cubicBezTo>
                  <a:cubicBezTo>
                    <a:pt x="0" y="2814"/>
                    <a:pt x="0" y="2814"/>
                    <a:pt x="0" y="2814"/>
                  </a:cubicBezTo>
                  <a:cubicBezTo>
                    <a:pt x="0" y="3172"/>
                    <a:pt x="0" y="3172"/>
                    <a:pt x="0" y="3172"/>
                  </a:cubicBezTo>
                  <a:cubicBezTo>
                    <a:pt x="0" y="3288"/>
                    <a:pt x="94" y="3382"/>
                    <a:pt x="210" y="3382"/>
                  </a:cubicBezTo>
                  <a:cubicBezTo>
                    <a:pt x="2316" y="3382"/>
                    <a:pt x="2316" y="3382"/>
                    <a:pt x="2316" y="3382"/>
                  </a:cubicBezTo>
                  <a:cubicBezTo>
                    <a:pt x="2432" y="3382"/>
                    <a:pt x="2526" y="3288"/>
                    <a:pt x="2526" y="3172"/>
                  </a:cubicBezTo>
                  <a:cubicBezTo>
                    <a:pt x="2526" y="210"/>
                    <a:pt x="2526" y="210"/>
                    <a:pt x="2526" y="210"/>
                  </a:cubicBezTo>
                  <a:cubicBezTo>
                    <a:pt x="2526" y="94"/>
                    <a:pt x="2432" y="0"/>
                    <a:pt x="2316" y="0"/>
                  </a:cubicBezTo>
                  <a:close/>
                  <a:moveTo>
                    <a:pt x="210" y="100"/>
                  </a:moveTo>
                  <a:cubicBezTo>
                    <a:pt x="2316" y="100"/>
                    <a:pt x="2316" y="100"/>
                    <a:pt x="2316" y="100"/>
                  </a:cubicBezTo>
                  <a:cubicBezTo>
                    <a:pt x="2377" y="100"/>
                    <a:pt x="2426" y="150"/>
                    <a:pt x="2426" y="210"/>
                  </a:cubicBezTo>
                  <a:cubicBezTo>
                    <a:pt x="2426" y="2764"/>
                    <a:pt x="2426" y="2764"/>
                    <a:pt x="2426" y="2764"/>
                  </a:cubicBezTo>
                  <a:cubicBezTo>
                    <a:pt x="1980" y="2763"/>
                    <a:pt x="417" y="2760"/>
                    <a:pt x="100" y="2763"/>
                  </a:cubicBezTo>
                  <a:cubicBezTo>
                    <a:pt x="100" y="210"/>
                    <a:pt x="100" y="210"/>
                    <a:pt x="100" y="210"/>
                  </a:cubicBezTo>
                  <a:cubicBezTo>
                    <a:pt x="100" y="150"/>
                    <a:pt x="149" y="100"/>
                    <a:pt x="210" y="100"/>
                  </a:cubicBezTo>
                  <a:close/>
                  <a:moveTo>
                    <a:pt x="2316" y="3282"/>
                  </a:moveTo>
                  <a:cubicBezTo>
                    <a:pt x="210" y="3282"/>
                    <a:pt x="210" y="3282"/>
                    <a:pt x="210" y="3282"/>
                  </a:cubicBezTo>
                  <a:cubicBezTo>
                    <a:pt x="149" y="3282"/>
                    <a:pt x="100" y="3233"/>
                    <a:pt x="100" y="3172"/>
                  </a:cubicBezTo>
                  <a:cubicBezTo>
                    <a:pt x="100" y="2863"/>
                    <a:pt x="100" y="2863"/>
                    <a:pt x="100" y="2863"/>
                  </a:cubicBezTo>
                  <a:cubicBezTo>
                    <a:pt x="376" y="2860"/>
                    <a:pt x="1797" y="2863"/>
                    <a:pt x="2426" y="2864"/>
                  </a:cubicBezTo>
                  <a:cubicBezTo>
                    <a:pt x="2426" y="3172"/>
                    <a:pt x="2426" y="3172"/>
                    <a:pt x="2426" y="3172"/>
                  </a:cubicBezTo>
                  <a:cubicBezTo>
                    <a:pt x="2426" y="3233"/>
                    <a:pt x="2377" y="3282"/>
                    <a:pt x="2316" y="32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0" name="Oval 92">
              <a:extLst>
                <a:ext uri="{FF2B5EF4-FFF2-40B4-BE49-F238E27FC236}">
                  <a16:creationId xmlns:a16="http://schemas.microsoft.com/office/drawing/2014/main" id="{A238241B-F3DE-A5A2-9B7E-1DD8101DFA8B}"/>
                </a:ext>
              </a:extLst>
            </p:cNvPr>
            <p:cNvSpPr>
              <a:spLocks noChangeArrowheads="1"/>
            </p:cNvSpPr>
            <p:nvPr/>
          </p:nvSpPr>
          <p:spPr bwMode="auto">
            <a:xfrm>
              <a:off x="3687" y="3783"/>
              <a:ext cx="306" cy="307"/>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1" name="Freeform 93">
              <a:extLst>
                <a:ext uri="{FF2B5EF4-FFF2-40B4-BE49-F238E27FC236}">
                  <a16:creationId xmlns:a16="http://schemas.microsoft.com/office/drawing/2014/main" id="{C022F034-C8C6-EE76-213B-A0537BC59F40}"/>
                </a:ext>
              </a:extLst>
            </p:cNvPr>
            <p:cNvSpPr>
              <a:spLocks noEditPoints="1"/>
            </p:cNvSpPr>
            <p:nvPr/>
          </p:nvSpPr>
          <p:spPr bwMode="auto">
            <a:xfrm>
              <a:off x="2688" y="477"/>
              <a:ext cx="2475" cy="2698"/>
            </a:xfrm>
            <a:custGeom>
              <a:avLst/>
              <a:gdLst>
                <a:gd name="T0" fmla="*/ 54 w 1938"/>
                <a:gd name="T1" fmla="*/ 1277 h 2112"/>
                <a:gd name="T2" fmla="*/ 123 w 1938"/>
                <a:gd name="T3" fmla="*/ 1311 h 2112"/>
                <a:gd name="T4" fmla="*/ 144 w 1938"/>
                <a:gd name="T5" fmla="*/ 1444 h 2112"/>
                <a:gd name="T6" fmla="*/ 140 w 1938"/>
                <a:gd name="T7" fmla="*/ 1465 h 2112"/>
                <a:gd name="T8" fmla="*/ 173 w 1938"/>
                <a:gd name="T9" fmla="*/ 1540 h 2112"/>
                <a:gd name="T10" fmla="*/ 187 w 1938"/>
                <a:gd name="T11" fmla="*/ 1560 h 2112"/>
                <a:gd name="T12" fmla="*/ 168 w 1938"/>
                <a:gd name="T13" fmla="*/ 1750 h 2112"/>
                <a:gd name="T14" fmla="*/ 168 w 1938"/>
                <a:gd name="T15" fmla="*/ 1751 h 2112"/>
                <a:gd name="T16" fmla="*/ 523 w 1938"/>
                <a:gd name="T17" fmla="*/ 1860 h 2112"/>
                <a:gd name="T18" fmla="*/ 611 w 1938"/>
                <a:gd name="T19" fmla="*/ 1904 h 2112"/>
                <a:gd name="T20" fmla="*/ 612 w 1938"/>
                <a:gd name="T21" fmla="*/ 1910 h 2112"/>
                <a:gd name="T22" fmla="*/ 829 w 1938"/>
                <a:gd name="T23" fmla="*/ 2112 h 2112"/>
                <a:gd name="T24" fmla="*/ 1334 w 1938"/>
                <a:gd name="T25" fmla="*/ 2112 h 2112"/>
                <a:gd name="T26" fmla="*/ 1491 w 1938"/>
                <a:gd name="T27" fmla="*/ 2039 h 2112"/>
                <a:gd name="T28" fmla="*/ 1535 w 1938"/>
                <a:gd name="T29" fmla="*/ 1874 h 2112"/>
                <a:gd name="T30" fmla="*/ 1658 w 1938"/>
                <a:gd name="T31" fmla="*/ 1232 h 2112"/>
                <a:gd name="T32" fmla="*/ 1659 w 1938"/>
                <a:gd name="T33" fmla="*/ 1230 h 2112"/>
                <a:gd name="T34" fmla="*/ 1596 w 1938"/>
                <a:gd name="T35" fmla="*/ 244 h 2112"/>
                <a:gd name="T36" fmla="*/ 1045 w 1938"/>
                <a:gd name="T37" fmla="*/ 18 h 2112"/>
                <a:gd name="T38" fmla="*/ 462 w 1938"/>
                <a:gd name="T39" fmla="*/ 138 h 2112"/>
                <a:gd name="T40" fmla="*/ 208 w 1938"/>
                <a:gd name="T41" fmla="*/ 419 h 2112"/>
                <a:gd name="T42" fmla="*/ 190 w 1938"/>
                <a:gd name="T43" fmla="*/ 854 h 2112"/>
                <a:gd name="T44" fmla="*/ 190 w 1938"/>
                <a:gd name="T45" fmla="*/ 854 h 2112"/>
                <a:gd name="T46" fmla="*/ 192 w 1938"/>
                <a:gd name="T47" fmla="*/ 873 h 2112"/>
                <a:gd name="T48" fmla="*/ 180 w 1938"/>
                <a:gd name="T49" fmla="*/ 889 h 2112"/>
                <a:gd name="T50" fmla="*/ 12 w 1938"/>
                <a:gd name="T51" fmla="*/ 1146 h 2112"/>
                <a:gd name="T52" fmla="*/ 5 w 1938"/>
                <a:gd name="T53" fmla="*/ 1170 h 2112"/>
                <a:gd name="T54" fmla="*/ 36 w 1938"/>
                <a:gd name="T55" fmla="*/ 1261 h 2112"/>
                <a:gd name="T56" fmla="*/ 54 w 1938"/>
                <a:gd name="T57" fmla="*/ 1277 h 2112"/>
                <a:gd name="T58" fmla="*/ 112 w 1938"/>
                <a:gd name="T59" fmla="*/ 1195 h 2112"/>
                <a:gd name="T60" fmla="*/ 112 w 1938"/>
                <a:gd name="T61" fmla="*/ 1195 h 2112"/>
                <a:gd name="T62" fmla="*/ 112 w 1938"/>
                <a:gd name="T63" fmla="*/ 1195 h 2112"/>
                <a:gd name="T64" fmla="*/ 112 w 1938"/>
                <a:gd name="T65" fmla="*/ 1195 h 2112"/>
                <a:gd name="T66" fmla="*/ 258 w 1938"/>
                <a:gd name="T67" fmla="*/ 951 h 2112"/>
                <a:gd name="T68" fmla="*/ 272 w 1938"/>
                <a:gd name="T69" fmla="*/ 934 h 2112"/>
                <a:gd name="T70" fmla="*/ 292 w 1938"/>
                <a:gd name="T71" fmla="*/ 878 h 2112"/>
                <a:gd name="T72" fmla="*/ 286 w 1938"/>
                <a:gd name="T73" fmla="*/ 828 h 2112"/>
                <a:gd name="T74" fmla="*/ 513 w 1938"/>
                <a:gd name="T75" fmla="*/ 224 h 2112"/>
                <a:gd name="T76" fmla="*/ 1528 w 1938"/>
                <a:gd name="T77" fmla="*/ 317 h 2112"/>
                <a:gd name="T78" fmla="*/ 1571 w 1938"/>
                <a:gd name="T79" fmla="*/ 1183 h 2112"/>
                <a:gd name="T80" fmla="*/ 1437 w 1938"/>
                <a:gd name="T81" fmla="*/ 1891 h 2112"/>
                <a:gd name="T82" fmla="*/ 1414 w 1938"/>
                <a:gd name="T83" fmla="*/ 1975 h 2112"/>
                <a:gd name="T84" fmla="*/ 1334 w 1938"/>
                <a:gd name="T85" fmla="*/ 2012 h 2112"/>
                <a:gd name="T86" fmla="*/ 829 w 1938"/>
                <a:gd name="T87" fmla="*/ 2012 h 2112"/>
                <a:gd name="T88" fmla="*/ 712 w 1938"/>
                <a:gd name="T89" fmla="*/ 1901 h 2112"/>
                <a:gd name="T90" fmla="*/ 711 w 1938"/>
                <a:gd name="T91" fmla="*/ 1895 h 2112"/>
                <a:gd name="T92" fmla="*/ 709 w 1938"/>
                <a:gd name="T93" fmla="*/ 1881 h 2112"/>
                <a:gd name="T94" fmla="*/ 706 w 1938"/>
                <a:gd name="T95" fmla="*/ 1873 h 2112"/>
                <a:gd name="T96" fmla="*/ 539 w 1938"/>
                <a:gd name="T97" fmla="*/ 1761 h 2112"/>
                <a:gd name="T98" fmla="*/ 523 w 1938"/>
                <a:gd name="T99" fmla="*/ 1760 h 2112"/>
                <a:gd name="T100" fmla="*/ 513 w 1938"/>
                <a:gd name="T101" fmla="*/ 1760 h 2112"/>
                <a:gd name="T102" fmla="*/ 264 w 1938"/>
                <a:gd name="T103" fmla="*/ 1722 h 2112"/>
                <a:gd name="T104" fmla="*/ 275 w 1938"/>
                <a:gd name="T105" fmla="*/ 1609 h 2112"/>
                <a:gd name="T106" fmla="*/ 277 w 1938"/>
                <a:gd name="T107" fmla="*/ 1515 h 2112"/>
                <a:gd name="T108" fmla="*/ 242 w 1938"/>
                <a:gd name="T109" fmla="*/ 1467 h 2112"/>
                <a:gd name="T110" fmla="*/ 220 w 1938"/>
                <a:gd name="T111" fmla="*/ 1378 h 2112"/>
                <a:gd name="T112" fmla="*/ 221 w 1938"/>
                <a:gd name="T113" fmla="*/ 1331 h 2112"/>
                <a:gd name="T114" fmla="*/ 160 w 1938"/>
                <a:gd name="T115" fmla="*/ 1218 h 2112"/>
                <a:gd name="T116" fmla="*/ 111 w 1938"/>
                <a:gd name="T117" fmla="*/ 1194 h 2112"/>
                <a:gd name="T118" fmla="*/ 105 w 1938"/>
                <a:gd name="T119" fmla="*/ 1183 h 2112"/>
                <a:gd name="T120" fmla="*/ 258 w 1938"/>
                <a:gd name="T121" fmla="*/ 951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8" h="2112">
                  <a:moveTo>
                    <a:pt x="54" y="1277"/>
                  </a:moveTo>
                  <a:cubicBezTo>
                    <a:pt x="74" y="1290"/>
                    <a:pt x="96" y="1301"/>
                    <a:pt x="123" y="1311"/>
                  </a:cubicBezTo>
                  <a:cubicBezTo>
                    <a:pt x="110" y="1368"/>
                    <a:pt x="117" y="1412"/>
                    <a:pt x="144" y="1444"/>
                  </a:cubicBezTo>
                  <a:cubicBezTo>
                    <a:pt x="142" y="1451"/>
                    <a:pt x="141" y="1458"/>
                    <a:pt x="140" y="1465"/>
                  </a:cubicBezTo>
                  <a:cubicBezTo>
                    <a:pt x="139" y="1493"/>
                    <a:pt x="151" y="1521"/>
                    <a:pt x="173" y="1540"/>
                  </a:cubicBezTo>
                  <a:cubicBezTo>
                    <a:pt x="175" y="1541"/>
                    <a:pt x="180" y="1546"/>
                    <a:pt x="187" y="1560"/>
                  </a:cubicBezTo>
                  <a:cubicBezTo>
                    <a:pt x="155" y="1616"/>
                    <a:pt x="148" y="1680"/>
                    <a:pt x="168" y="1750"/>
                  </a:cubicBezTo>
                  <a:cubicBezTo>
                    <a:pt x="168" y="1750"/>
                    <a:pt x="168" y="1750"/>
                    <a:pt x="168" y="1751"/>
                  </a:cubicBezTo>
                  <a:cubicBezTo>
                    <a:pt x="211" y="1891"/>
                    <a:pt x="406" y="1871"/>
                    <a:pt x="523" y="1860"/>
                  </a:cubicBezTo>
                  <a:cubicBezTo>
                    <a:pt x="583" y="1870"/>
                    <a:pt x="603" y="1884"/>
                    <a:pt x="611" y="1904"/>
                  </a:cubicBezTo>
                  <a:cubicBezTo>
                    <a:pt x="612" y="1910"/>
                    <a:pt x="612" y="1910"/>
                    <a:pt x="612" y="1910"/>
                  </a:cubicBezTo>
                  <a:cubicBezTo>
                    <a:pt x="620" y="2024"/>
                    <a:pt x="714" y="2112"/>
                    <a:pt x="829" y="2112"/>
                  </a:cubicBezTo>
                  <a:cubicBezTo>
                    <a:pt x="1334" y="2112"/>
                    <a:pt x="1334" y="2112"/>
                    <a:pt x="1334" y="2112"/>
                  </a:cubicBezTo>
                  <a:cubicBezTo>
                    <a:pt x="1394" y="2112"/>
                    <a:pt x="1452" y="2086"/>
                    <a:pt x="1491" y="2039"/>
                  </a:cubicBezTo>
                  <a:cubicBezTo>
                    <a:pt x="1530" y="1993"/>
                    <a:pt x="1546" y="1933"/>
                    <a:pt x="1535" y="1874"/>
                  </a:cubicBezTo>
                  <a:cubicBezTo>
                    <a:pt x="1498" y="1662"/>
                    <a:pt x="1542" y="1434"/>
                    <a:pt x="1658" y="1232"/>
                  </a:cubicBezTo>
                  <a:cubicBezTo>
                    <a:pt x="1659" y="1231"/>
                    <a:pt x="1659" y="1231"/>
                    <a:pt x="1659" y="1230"/>
                  </a:cubicBezTo>
                  <a:cubicBezTo>
                    <a:pt x="1938" y="685"/>
                    <a:pt x="1739" y="378"/>
                    <a:pt x="1596" y="244"/>
                  </a:cubicBezTo>
                  <a:cubicBezTo>
                    <a:pt x="1460" y="116"/>
                    <a:pt x="1264" y="36"/>
                    <a:pt x="1045" y="18"/>
                  </a:cubicBezTo>
                  <a:cubicBezTo>
                    <a:pt x="833" y="0"/>
                    <a:pt x="621" y="44"/>
                    <a:pt x="462" y="138"/>
                  </a:cubicBezTo>
                  <a:cubicBezTo>
                    <a:pt x="344" y="209"/>
                    <a:pt x="257" y="306"/>
                    <a:pt x="208" y="419"/>
                  </a:cubicBezTo>
                  <a:cubicBezTo>
                    <a:pt x="154" y="547"/>
                    <a:pt x="148" y="693"/>
                    <a:pt x="190" y="854"/>
                  </a:cubicBezTo>
                  <a:cubicBezTo>
                    <a:pt x="190" y="854"/>
                    <a:pt x="190" y="854"/>
                    <a:pt x="190" y="854"/>
                  </a:cubicBezTo>
                  <a:cubicBezTo>
                    <a:pt x="192" y="860"/>
                    <a:pt x="192" y="866"/>
                    <a:pt x="192" y="873"/>
                  </a:cubicBezTo>
                  <a:cubicBezTo>
                    <a:pt x="180" y="889"/>
                    <a:pt x="180" y="889"/>
                    <a:pt x="180" y="889"/>
                  </a:cubicBezTo>
                  <a:cubicBezTo>
                    <a:pt x="115" y="972"/>
                    <a:pt x="48" y="1057"/>
                    <a:pt x="12" y="1146"/>
                  </a:cubicBezTo>
                  <a:cubicBezTo>
                    <a:pt x="8" y="1154"/>
                    <a:pt x="6" y="1162"/>
                    <a:pt x="5" y="1170"/>
                  </a:cubicBezTo>
                  <a:cubicBezTo>
                    <a:pt x="0" y="1219"/>
                    <a:pt x="27" y="1250"/>
                    <a:pt x="36" y="1261"/>
                  </a:cubicBezTo>
                  <a:cubicBezTo>
                    <a:pt x="41" y="1267"/>
                    <a:pt x="48" y="1272"/>
                    <a:pt x="54" y="1277"/>
                  </a:cubicBezTo>
                  <a:close/>
                  <a:moveTo>
                    <a:pt x="112" y="1195"/>
                  </a:moveTo>
                  <a:cubicBezTo>
                    <a:pt x="112" y="1195"/>
                    <a:pt x="112" y="1195"/>
                    <a:pt x="112" y="1195"/>
                  </a:cubicBezTo>
                  <a:cubicBezTo>
                    <a:pt x="112" y="1195"/>
                    <a:pt x="112" y="1195"/>
                    <a:pt x="112" y="1195"/>
                  </a:cubicBezTo>
                  <a:cubicBezTo>
                    <a:pt x="112" y="1195"/>
                    <a:pt x="112" y="1195"/>
                    <a:pt x="112" y="1195"/>
                  </a:cubicBezTo>
                  <a:close/>
                  <a:moveTo>
                    <a:pt x="258" y="951"/>
                  </a:moveTo>
                  <a:cubicBezTo>
                    <a:pt x="272" y="934"/>
                    <a:pt x="272" y="934"/>
                    <a:pt x="272" y="934"/>
                  </a:cubicBezTo>
                  <a:cubicBezTo>
                    <a:pt x="284" y="918"/>
                    <a:pt x="292" y="898"/>
                    <a:pt x="292" y="878"/>
                  </a:cubicBezTo>
                  <a:cubicBezTo>
                    <a:pt x="293" y="861"/>
                    <a:pt x="291" y="844"/>
                    <a:pt x="286" y="828"/>
                  </a:cubicBezTo>
                  <a:cubicBezTo>
                    <a:pt x="218" y="566"/>
                    <a:pt x="299" y="352"/>
                    <a:pt x="513" y="224"/>
                  </a:cubicBezTo>
                  <a:cubicBezTo>
                    <a:pt x="812" y="47"/>
                    <a:pt x="1286" y="90"/>
                    <a:pt x="1528" y="317"/>
                  </a:cubicBezTo>
                  <a:cubicBezTo>
                    <a:pt x="1739" y="515"/>
                    <a:pt x="1755" y="823"/>
                    <a:pt x="1571" y="1183"/>
                  </a:cubicBezTo>
                  <a:cubicBezTo>
                    <a:pt x="1443" y="1405"/>
                    <a:pt x="1396" y="1657"/>
                    <a:pt x="1437" y="1891"/>
                  </a:cubicBezTo>
                  <a:cubicBezTo>
                    <a:pt x="1442" y="1921"/>
                    <a:pt x="1434" y="1951"/>
                    <a:pt x="1414" y="1975"/>
                  </a:cubicBezTo>
                  <a:cubicBezTo>
                    <a:pt x="1394" y="1999"/>
                    <a:pt x="1365" y="2012"/>
                    <a:pt x="1334" y="2012"/>
                  </a:cubicBezTo>
                  <a:cubicBezTo>
                    <a:pt x="829" y="2012"/>
                    <a:pt x="829" y="2012"/>
                    <a:pt x="829" y="2012"/>
                  </a:cubicBezTo>
                  <a:cubicBezTo>
                    <a:pt x="767" y="2012"/>
                    <a:pt x="715" y="1963"/>
                    <a:pt x="712" y="1901"/>
                  </a:cubicBezTo>
                  <a:cubicBezTo>
                    <a:pt x="712" y="1899"/>
                    <a:pt x="712" y="1897"/>
                    <a:pt x="711" y="1895"/>
                  </a:cubicBezTo>
                  <a:cubicBezTo>
                    <a:pt x="709" y="1881"/>
                    <a:pt x="709" y="1881"/>
                    <a:pt x="709" y="1881"/>
                  </a:cubicBezTo>
                  <a:cubicBezTo>
                    <a:pt x="708" y="1878"/>
                    <a:pt x="708" y="1875"/>
                    <a:pt x="706" y="1873"/>
                  </a:cubicBezTo>
                  <a:cubicBezTo>
                    <a:pt x="673" y="1783"/>
                    <a:pt x="579" y="1768"/>
                    <a:pt x="539" y="1761"/>
                  </a:cubicBezTo>
                  <a:cubicBezTo>
                    <a:pt x="534" y="1760"/>
                    <a:pt x="528" y="1760"/>
                    <a:pt x="523" y="1760"/>
                  </a:cubicBezTo>
                  <a:cubicBezTo>
                    <a:pt x="520" y="1760"/>
                    <a:pt x="517" y="1760"/>
                    <a:pt x="513" y="1760"/>
                  </a:cubicBezTo>
                  <a:cubicBezTo>
                    <a:pt x="400" y="1772"/>
                    <a:pt x="281" y="1776"/>
                    <a:pt x="264" y="1722"/>
                  </a:cubicBezTo>
                  <a:cubicBezTo>
                    <a:pt x="252" y="1679"/>
                    <a:pt x="255" y="1641"/>
                    <a:pt x="275" y="1609"/>
                  </a:cubicBezTo>
                  <a:cubicBezTo>
                    <a:pt x="292" y="1580"/>
                    <a:pt x="292" y="1544"/>
                    <a:pt x="277" y="1515"/>
                  </a:cubicBezTo>
                  <a:cubicBezTo>
                    <a:pt x="265" y="1494"/>
                    <a:pt x="254" y="1479"/>
                    <a:pt x="242" y="1467"/>
                  </a:cubicBezTo>
                  <a:cubicBezTo>
                    <a:pt x="251" y="1436"/>
                    <a:pt x="243" y="1402"/>
                    <a:pt x="220" y="1378"/>
                  </a:cubicBezTo>
                  <a:cubicBezTo>
                    <a:pt x="217" y="1375"/>
                    <a:pt x="213" y="1361"/>
                    <a:pt x="221" y="1331"/>
                  </a:cubicBezTo>
                  <a:cubicBezTo>
                    <a:pt x="232" y="1283"/>
                    <a:pt x="206" y="1234"/>
                    <a:pt x="160" y="1218"/>
                  </a:cubicBezTo>
                  <a:cubicBezTo>
                    <a:pt x="140" y="1211"/>
                    <a:pt x="124" y="1203"/>
                    <a:pt x="111" y="1194"/>
                  </a:cubicBezTo>
                  <a:cubicBezTo>
                    <a:pt x="106" y="1188"/>
                    <a:pt x="105" y="1185"/>
                    <a:pt x="105" y="1183"/>
                  </a:cubicBezTo>
                  <a:cubicBezTo>
                    <a:pt x="136" y="1107"/>
                    <a:pt x="198" y="1028"/>
                    <a:pt x="258" y="95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2" name="Freeform 94">
              <a:extLst>
                <a:ext uri="{FF2B5EF4-FFF2-40B4-BE49-F238E27FC236}">
                  <a16:creationId xmlns:a16="http://schemas.microsoft.com/office/drawing/2014/main" id="{05E48191-88ED-40FA-79E1-419D1CD59F41}"/>
                </a:ext>
              </a:extLst>
            </p:cNvPr>
            <p:cNvSpPr>
              <a:spLocks noEditPoints="1"/>
            </p:cNvSpPr>
            <p:nvPr/>
          </p:nvSpPr>
          <p:spPr bwMode="auto">
            <a:xfrm>
              <a:off x="3332" y="917"/>
              <a:ext cx="1164" cy="1164"/>
            </a:xfrm>
            <a:custGeom>
              <a:avLst/>
              <a:gdLst>
                <a:gd name="T0" fmla="*/ 93 w 912"/>
                <a:gd name="T1" fmla="*/ 439 h 911"/>
                <a:gd name="T2" fmla="*/ 31 w 912"/>
                <a:gd name="T3" fmla="*/ 526 h 911"/>
                <a:gd name="T4" fmla="*/ 43 w 912"/>
                <a:gd name="T5" fmla="*/ 674 h 911"/>
                <a:gd name="T6" fmla="*/ 188 w 912"/>
                <a:gd name="T7" fmla="*/ 701 h 911"/>
                <a:gd name="T8" fmla="*/ 205 w 912"/>
                <a:gd name="T9" fmla="*/ 806 h 911"/>
                <a:gd name="T10" fmla="*/ 318 w 912"/>
                <a:gd name="T11" fmla="*/ 902 h 911"/>
                <a:gd name="T12" fmla="*/ 391 w 912"/>
                <a:gd name="T13" fmla="*/ 882 h 911"/>
                <a:gd name="T14" fmla="*/ 479 w 912"/>
                <a:gd name="T15" fmla="*/ 818 h 911"/>
                <a:gd name="T16" fmla="*/ 599 w 912"/>
                <a:gd name="T17" fmla="*/ 900 h 911"/>
                <a:gd name="T18" fmla="*/ 711 w 912"/>
                <a:gd name="T19" fmla="*/ 802 h 911"/>
                <a:gd name="T20" fmla="*/ 728 w 912"/>
                <a:gd name="T21" fmla="*/ 696 h 911"/>
                <a:gd name="T22" fmla="*/ 871 w 912"/>
                <a:gd name="T23" fmla="*/ 669 h 911"/>
                <a:gd name="T24" fmla="*/ 881 w 912"/>
                <a:gd name="T25" fmla="*/ 521 h 911"/>
                <a:gd name="T26" fmla="*/ 818 w 912"/>
                <a:gd name="T27" fmla="*/ 433 h 911"/>
                <a:gd name="T28" fmla="*/ 900 w 912"/>
                <a:gd name="T29" fmla="*/ 313 h 911"/>
                <a:gd name="T30" fmla="*/ 802 w 912"/>
                <a:gd name="T31" fmla="*/ 202 h 911"/>
                <a:gd name="T32" fmla="*/ 696 w 912"/>
                <a:gd name="T33" fmla="*/ 184 h 911"/>
                <a:gd name="T34" fmla="*/ 669 w 912"/>
                <a:gd name="T35" fmla="*/ 41 h 911"/>
                <a:gd name="T36" fmla="*/ 521 w 912"/>
                <a:gd name="T37" fmla="*/ 31 h 911"/>
                <a:gd name="T38" fmla="*/ 435 w 912"/>
                <a:gd name="T39" fmla="*/ 94 h 911"/>
                <a:gd name="T40" fmla="*/ 313 w 912"/>
                <a:gd name="T41" fmla="*/ 12 h 911"/>
                <a:gd name="T42" fmla="*/ 201 w 912"/>
                <a:gd name="T43" fmla="*/ 109 h 911"/>
                <a:gd name="T44" fmla="*/ 185 w 912"/>
                <a:gd name="T45" fmla="*/ 215 h 911"/>
                <a:gd name="T46" fmla="*/ 41 w 912"/>
                <a:gd name="T47" fmla="*/ 243 h 911"/>
                <a:gd name="T48" fmla="*/ 30 w 912"/>
                <a:gd name="T49" fmla="*/ 391 h 911"/>
                <a:gd name="T50" fmla="*/ 189 w 912"/>
                <a:gd name="T51" fmla="*/ 316 h 911"/>
                <a:gd name="T52" fmla="*/ 292 w 912"/>
                <a:gd name="T53" fmla="*/ 249 h 911"/>
                <a:gd name="T54" fmla="*/ 304 w 912"/>
                <a:gd name="T55" fmla="*/ 125 h 911"/>
                <a:gd name="T56" fmla="*/ 366 w 912"/>
                <a:gd name="T57" fmla="*/ 168 h 911"/>
                <a:gd name="T58" fmla="*/ 490 w 912"/>
                <a:gd name="T59" fmla="*/ 194 h 911"/>
                <a:gd name="T60" fmla="*/ 584 w 912"/>
                <a:gd name="T61" fmla="*/ 115 h 911"/>
                <a:gd name="T62" fmla="*/ 594 w 912"/>
                <a:gd name="T63" fmla="*/ 186 h 911"/>
                <a:gd name="T64" fmla="*/ 665 w 912"/>
                <a:gd name="T65" fmla="*/ 295 h 911"/>
                <a:gd name="T66" fmla="*/ 788 w 912"/>
                <a:gd name="T67" fmla="*/ 305 h 911"/>
                <a:gd name="T68" fmla="*/ 745 w 912"/>
                <a:gd name="T69" fmla="*/ 363 h 911"/>
                <a:gd name="T70" fmla="*/ 718 w 912"/>
                <a:gd name="T71" fmla="*/ 490 h 911"/>
                <a:gd name="T72" fmla="*/ 798 w 912"/>
                <a:gd name="T73" fmla="*/ 584 h 911"/>
                <a:gd name="T74" fmla="*/ 726 w 912"/>
                <a:gd name="T75" fmla="*/ 595 h 911"/>
                <a:gd name="T76" fmla="*/ 618 w 912"/>
                <a:gd name="T77" fmla="*/ 666 h 911"/>
                <a:gd name="T78" fmla="*/ 607 w 912"/>
                <a:gd name="T79" fmla="*/ 788 h 911"/>
                <a:gd name="T80" fmla="*/ 549 w 912"/>
                <a:gd name="T81" fmla="*/ 745 h 911"/>
                <a:gd name="T82" fmla="*/ 425 w 912"/>
                <a:gd name="T83" fmla="*/ 719 h 911"/>
                <a:gd name="T84" fmla="*/ 329 w 912"/>
                <a:gd name="T85" fmla="*/ 798 h 911"/>
                <a:gd name="T86" fmla="*/ 316 w 912"/>
                <a:gd name="T87" fmla="*/ 723 h 911"/>
                <a:gd name="T88" fmla="*/ 248 w 912"/>
                <a:gd name="T89" fmla="*/ 620 h 911"/>
                <a:gd name="T90" fmla="*/ 124 w 912"/>
                <a:gd name="T91" fmla="*/ 608 h 911"/>
                <a:gd name="T92" fmla="*/ 168 w 912"/>
                <a:gd name="T93" fmla="*/ 546 h 911"/>
                <a:gd name="T94" fmla="*/ 193 w 912"/>
                <a:gd name="T95" fmla="*/ 425 h 911"/>
                <a:gd name="T96" fmla="*/ 114 w 912"/>
                <a:gd name="T97" fmla="*/ 329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2" h="911">
                  <a:moveTo>
                    <a:pt x="30" y="391"/>
                  </a:moveTo>
                  <a:cubicBezTo>
                    <a:pt x="93" y="439"/>
                    <a:pt x="93" y="439"/>
                    <a:pt x="93" y="439"/>
                  </a:cubicBezTo>
                  <a:cubicBezTo>
                    <a:pt x="94" y="477"/>
                    <a:pt x="94" y="477"/>
                    <a:pt x="94" y="477"/>
                  </a:cubicBezTo>
                  <a:cubicBezTo>
                    <a:pt x="31" y="526"/>
                    <a:pt x="31" y="526"/>
                    <a:pt x="31" y="526"/>
                  </a:cubicBezTo>
                  <a:cubicBezTo>
                    <a:pt x="9" y="543"/>
                    <a:pt x="1" y="574"/>
                    <a:pt x="12" y="599"/>
                  </a:cubicBezTo>
                  <a:cubicBezTo>
                    <a:pt x="43" y="674"/>
                    <a:pt x="43" y="674"/>
                    <a:pt x="43" y="674"/>
                  </a:cubicBezTo>
                  <a:cubicBezTo>
                    <a:pt x="54" y="699"/>
                    <a:pt x="82" y="715"/>
                    <a:pt x="109" y="711"/>
                  </a:cubicBezTo>
                  <a:cubicBezTo>
                    <a:pt x="188" y="701"/>
                    <a:pt x="188" y="701"/>
                    <a:pt x="188" y="701"/>
                  </a:cubicBezTo>
                  <a:cubicBezTo>
                    <a:pt x="214" y="727"/>
                    <a:pt x="214" y="727"/>
                    <a:pt x="214" y="727"/>
                  </a:cubicBezTo>
                  <a:cubicBezTo>
                    <a:pt x="205" y="806"/>
                    <a:pt x="205" y="806"/>
                    <a:pt x="205" y="806"/>
                  </a:cubicBezTo>
                  <a:cubicBezTo>
                    <a:pt x="202" y="834"/>
                    <a:pt x="218" y="861"/>
                    <a:pt x="243" y="871"/>
                  </a:cubicBezTo>
                  <a:cubicBezTo>
                    <a:pt x="318" y="902"/>
                    <a:pt x="318" y="902"/>
                    <a:pt x="318" y="902"/>
                  </a:cubicBezTo>
                  <a:cubicBezTo>
                    <a:pt x="325" y="905"/>
                    <a:pt x="333" y="906"/>
                    <a:pt x="341" y="906"/>
                  </a:cubicBezTo>
                  <a:cubicBezTo>
                    <a:pt x="360" y="906"/>
                    <a:pt x="379" y="898"/>
                    <a:pt x="391" y="882"/>
                  </a:cubicBezTo>
                  <a:cubicBezTo>
                    <a:pt x="439" y="819"/>
                    <a:pt x="439" y="819"/>
                    <a:pt x="439" y="819"/>
                  </a:cubicBezTo>
                  <a:cubicBezTo>
                    <a:pt x="479" y="818"/>
                    <a:pt x="479" y="818"/>
                    <a:pt x="479" y="818"/>
                  </a:cubicBezTo>
                  <a:cubicBezTo>
                    <a:pt x="525" y="880"/>
                    <a:pt x="525" y="880"/>
                    <a:pt x="525" y="880"/>
                  </a:cubicBezTo>
                  <a:cubicBezTo>
                    <a:pt x="542" y="903"/>
                    <a:pt x="573" y="911"/>
                    <a:pt x="599" y="900"/>
                  </a:cubicBezTo>
                  <a:cubicBezTo>
                    <a:pt x="674" y="869"/>
                    <a:pt x="674" y="869"/>
                    <a:pt x="674" y="869"/>
                  </a:cubicBezTo>
                  <a:cubicBezTo>
                    <a:pt x="699" y="858"/>
                    <a:pt x="715" y="830"/>
                    <a:pt x="711" y="802"/>
                  </a:cubicBezTo>
                  <a:cubicBezTo>
                    <a:pt x="699" y="726"/>
                    <a:pt x="699" y="726"/>
                    <a:pt x="699" y="726"/>
                  </a:cubicBezTo>
                  <a:cubicBezTo>
                    <a:pt x="728" y="696"/>
                    <a:pt x="728" y="696"/>
                    <a:pt x="728" y="696"/>
                  </a:cubicBezTo>
                  <a:cubicBezTo>
                    <a:pt x="805" y="707"/>
                    <a:pt x="805" y="707"/>
                    <a:pt x="805" y="707"/>
                  </a:cubicBezTo>
                  <a:cubicBezTo>
                    <a:pt x="833" y="711"/>
                    <a:pt x="860" y="695"/>
                    <a:pt x="871" y="669"/>
                  </a:cubicBezTo>
                  <a:cubicBezTo>
                    <a:pt x="901" y="594"/>
                    <a:pt x="901" y="594"/>
                    <a:pt x="901" y="594"/>
                  </a:cubicBezTo>
                  <a:cubicBezTo>
                    <a:pt x="912" y="568"/>
                    <a:pt x="903" y="537"/>
                    <a:pt x="881" y="521"/>
                  </a:cubicBezTo>
                  <a:cubicBezTo>
                    <a:pt x="818" y="475"/>
                    <a:pt x="818" y="475"/>
                    <a:pt x="818" y="475"/>
                  </a:cubicBezTo>
                  <a:cubicBezTo>
                    <a:pt x="818" y="433"/>
                    <a:pt x="818" y="433"/>
                    <a:pt x="818" y="433"/>
                  </a:cubicBezTo>
                  <a:cubicBezTo>
                    <a:pt x="880" y="387"/>
                    <a:pt x="880" y="387"/>
                    <a:pt x="880" y="387"/>
                  </a:cubicBezTo>
                  <a:cubicBezTo>
                    <a:pt x="902" y="370"/>
                    <a:pt x="911" y="339"/>
                    <a:pt x="900" y="313"/>
                  </a:cubicBezTo>
                  <a:cubicBezTo>
                    <a:pt x="868" y="239"/>
                    <a:pt x="868" y="239"/>
                    <a:pt x="868" y="239"/>
                  </a:cubicBezTo>
                  <a:cubicBezTo>
                    <a:pt x="858" y="213"/>
                    <a:pt x="830" y="197"/>
                    <a:pt x="802" y="202"/>
                  </a:cubicBezTo>
                  <a:cubicBezTo>
                    <a:pt x="725" y="213"/>
                    <a:pt x="725" y="213"/>
                    <a:pt x="725" y="213"/>
                  </a:cubicBezTo>
                  <a:cubicBezTo>
                    <a:pt x="696" y="184"/>
                    <a:pt x="696" y="184"/>
                    <a:pt x="696" y="184"/>
                  </a:cubicBezTo>
                  <a:cubicBezTo>
                    <a:pt x="707" y="107"/>
                    <a:pt x="707" y="107"/>
                    <a:pt x="707" y="107"/>
                  </a:cubicBezTo>
                  <a:cubicBezTo>
                    <a:pt x="711" y="80"/>
                    <a:pt x="695" y="52"/>
                    <a:pt x="669" y="41"/>
                  </a:cubicBezTo>
                  <a:cubicBezTo>
                    <a:pt x="594" y="11"/>
                    <a:pt x="594" y="11"/>
                    <a:pt x="594" y="11"/>
                  </a:cubicBezTo>
                  <a:cubicBezTo>
                    <a:pt x="568" y="0"/>
                    <a:pt x="537" y="9"/>
                    <a:pt x="521" y="31"/>
                  </a:cubicBezTo>
                  <a:cubicBezTo>
                    <a:pt x="475" y="94"/>
                    <a:pt x="475" y="94"/>
                    <a:pt x="475" y="94"/>
                  </a:cubicBezTo>
                  <a:cubicBezTo>
                    <a:pt x="435" y="94"/>
                    <a:pt x="435" y="94"/>
                    <a:pt x="435" y="94"/>
                  </a:cubicBezTo>
                  <a:cubicBezTo>
                    <a:pt x="386" y="31"/>
                    <a:pt x="386" y="31"/>
                    <a:pt x="386" y="31"/>
                  </a:cubicBezTo>
                  <a:cubicBezTo>
                    <a:pt x="369" y="10"/>
                    <a:pt x="339" y="2"/>
                    <a:pt x="313" y="12"/>
                  </a:cubicBezTo>
                  <a:cubicBezTo>
                    <a:pt x="238" y="44"/>
                    <a:pt x="238" y="44"/>
                    <a:pt x="238" y="44"/>
                  </a:cubicBezTo>
                  <a:cubicBezTo>
                    <a:pt x="213" y="54"/>
                    <a:pt x="197" y="82"/>
                    <a:pt x="201" y="109"/>
                  </a:cubicBezTo>
                  <a:cubicBezTo>
                    <a:pt x="211" y="188"/>
                    <a:pt x="211" y="188"/>
                    <a:pt x="211" y="188"/>
                  </a:cubicBezTo>
                  <a:cubicBezTo>
                    <a:pt x="185" y="215"/>
                    <a:pt x="185" y="215"/>
                    <a:pt x="185" y="215"/>
                  </a:cubicBezTo>
                  <a:cubicBezTo>
                    <a:pt x="106" y="205"/>
                    <a:pt x="106" y="205"/>
                    <a:pt x="106" y="205"/>
                  </a:cubicBezTo>
                  <a:cubicBezTo>
                    <a:pt x="79" y="202"/>
                    <a:pt x="51" y="218"/>
                    <a:pt x="41" y="243"/>
                  </a:cubicBezTo>
                  <a:cubicBezTo>
                    <a:pt x="10" y="318"/>
                    <a:pt x="10" y="318"/>
                    <a:pt x="10" y="318"/>
                  </a:cubicBezTo>
                  <a:cubicBezTo>
                    <a:pt x="0" y="344"/>
                    <a:pt x="8" y="374"/>
                    <a:pt x="30" y="391"/>
                  </a:cubicBezTo>
                  <a:close/>
                  <a:moveTo>
                    <a:pt x="123" y="308"/>
                  </a:moveTo>
                  <a:cubicBezTo>
                    <a:pt x="189" y="316"/>
                    <a:pt x="189" y="316"/>
                    <a:pt x="189" y="316"/>
                  </a:cubicBezTo>
                  <a:cubicBezTo>
                    <a:pt x="210" y="319"/>
                    <a:pt x="232" y="310"/>
                    <a:pt x="246" y="295"/>
                  </a:cubicBezTo>
                  <a:cubicBezTo>
                    <a:pt x="292" y="249"/>
                    <a:pt x="292" y="249"/>
                    <a:pt x="292" y="249"/>
                  </a:cubicBezTo>
                  <a:cubicBezTo>
                    <a:pt x="307" y="234"/>
                    <a:pt x="315" y="212"/>
                    <a:pt x="313" y="191"/>
                  </a:cubicBezTo>
                  <a:cubicBezTo>
                    <a:pt x="304" y="125"/>
                    <a:pt x="304" y="125"/>
                    <a:pt x="304" y="125"/>
                  </a:cubicBezTo>
                  <a:cubicBezTo>
                    <a:pt x="325" y="116"/>
                    <a:pt x="325" y="116"/>
                    <a:pt x="325" y="116"/>
                  </a:cubicBezTo>
                  <a:cubicBezTo>
                    <a:pt x="366" y="168"/>
                    <a:pt x="366" y="168"/>
                    <a:pt x="366" y="168"/>
                  </a:cubicBezTo>
                  <a:cubicBezTo>
                    <a:pt x="379" y="185"/>
                    <a:pt x="401" y="195"/>
                    <a:pt x="422" y="194"/>
                  </a:cubicBezTo>
                  <a:cubicBezTo>
                    <a:pt x="490" y="194"/>
                    <a:pt x="490" y="194"/>
                    <a:pt x="490" y="194"/>
                  </a:cubicBezTo>
                  <a:cubicBezTo>
                    <a:pt x="511" y="195"/>
                    <a:pt x="533" y="184"/>
                    <a:pt x="546" y="167"/>
                  </a:cubicBezTo>
                  <a:cubicBezTo>
                    <a:pt x="584" y="115"/>
                    <a:pt x="584" y="115"/>
                    <a:pt x="584" y="115"/>
                  </a:cubicBezTo>
                  <a:cubicBezTo>
                    <a:pt x="604" y="123"/>
                    <a:pt x="604" y="123"/>
                    <a:pt x="604" y="123"/>
                  </a:cubicBezTo>
                  <a:cubicBezTo>
                    <a:pt x="594" y="186"/>
                    <a:pt x="594" y="186"/>
                    <a:pt x="594" y="186"/>
                  </a:cubicBezTo>
                  <a:cubicBezTo>
                    <a:pt x="591" y="208"/>
                    <a:pt x="599" y="230"/>
                    <a:pt x="615" y="245"/>
                  </a:cubicBezTo>
                  <a:cubicBezTo>
                    <a:pt x="665" y="295"/>
                    <a:pt x="665" y="295"/>
                    <a:pt x="665" y="295"/>
                  </a:cubicBezTo>
                  <a:cubicBezTo>
                    <a:pt x="680" y="310"/>
                    <a:pt x="703" y="318"/>
                    <a:pt x="724" y="315"/>
                  </a:cubicBezTo>
                  <a:cubicBezTo>
                    <a:pt x="788" y="305"/>
                    <a:pt x="788" y="305"/>
                    <a:pt x="788" y="305"/>
                  </a:cubicBezTo>
                  <a:cubicBezTo>
                    <a:pt x="796" y="325"/>
                    <a:pt x="796" y="325"/>
                    <a:pt x="796" y="325"/>
                  </a:cubicBezTo>
                  <a:cubicBezTo>
                    <a:pt x="745" y="363"/>
                    <a:pt x="745" y="363"/>
                    <a:pt x="745" y="363"/>
                  </a:cubicBezTo>
                  <a:cubicBezTo>
                    <a:pt x="727" y="376"/>
                    <a:pt x="717" y="398"/>
                    <a:pt x="718" y="419"/>
                  </a:cubicBezTo>
                  <a:cubicBezTo>
                    <a:pt x="718" y="490"/>
                    <a:pt x="718" y="490"/>
                    <a:pt x="718" y="490"/>
                  </a:cubicBezTo>
                  <a:cubicBezTo>
                    <a:pt x="718" y="511"/>
                    <a:pt x="728" y="533"/>
                    <a:pt x="746" y="546"/>
                  </a:cubicBezTo>
                  <a:cubicBezTo>
                    <a:pt x="798" y="584"/>
                    <a:pt x="798" y="584"/>
                    <a:pt x="798" y="584"/>
                  </a:cubicBezTo>
                  <a:cubicBezTo>
                    <a:pt x="790" y="604"/>
                    <a:pt x="790" y="604"/>
                    <a:pt x="790" y="604"/>
                  </a:cubicBezTo>
                  <a:cubicBezTo>
                    <a:pt x="726" y="595"/>
                    <a:pt x="726" y="595"/>
                    <a:pt x="726" y="595"/>
                  </a:cubicBezTo>
                  <a:cubicBezTo>
                    <a:pt x="704" y="592"/>
                    <a:pt x="682" y="600"/>
                    <a:pt x="667" y="616"/>
                  </a:cubicBezTo>
                  <a:cubicBezTo>
                    <a:pt x="618" y="666"/>
                    <a:pt x="618" y="666"/>
                    <a:pt x="618" y="666"/>
                  </a:cubicBezTo>
                  <a:cubicBezTo>
                    <a:pt x="602" y="681"/>
                    <a:pt x="594" y="703"/>
                    <a:pt x="597" y="724"/>
                  </a:cubicBezTo>
                  <a:cubicBezTo>
                    <a:pt x="607" y="788"/>
                    <a:pt x="607" y="788"/>
                    <a:pt x="607" y="788"/>
                  </a:cubicBezTo>
                  <a:cubicBezTo>
                    <a:pt x="587" y="797"/>
                    <a:pt x="587" y="797"/>
                    <a:pt x="587" y="797"/>
                  </a:cubicBezTo>
                  <a:cubicBezTo>
                    <a:pt x="549" y="745"/>
                    <a:pt x="549" y="745"/>
                    <a:pt x="549" y="745"/>
                  </a:cubicBezTo>
                  <a:cubicBezTo>
                    <a:pt x="536" y="728"/>
                    <a:pt x="514" y="717"/>
                    <a:pt x="493" y="718"/>
                  </a:cubicBezTo>
                  <a:cubicBezTo>
                    <a:pt x="425" y="719"/>
                    <a:pt x="425" y="719"/>
                    <a:pt x="425" y="719"/>
                  </a:cubicBezTo>
                  <a:cubicBezTo>
                    <a:pt x="404" y="719"/>
                    <a:pt x="382" y="729"/>
                    <a:pt x="370" y="745"/>
                  </a:cubicBezTo>
                  <a:cubicBezTo>
                    <a:pt x="329" y="798"/>
                    <a:pt x="329" y="798"/>
                    <a:pt x="329" y="798"/>
                  </a:cubicBezTo>
                  <a:cubicBezTo>
                    <a:pt x="308" y="790"/>
                    <a:pt x="308" y="790"/>
                    <a:pt x="308" y="790"/>
                  </a:cubicBezTo>
                  <a:cubicBezTo>
                    <a:pt x="316" y="723"/>
                    <a:pt x="316" y="723"/>
                    <a:pt x="316" y="723"/>
                  </a:cubicBezTo>
                  <a:cubicBezTo>
                    <a:pt x="318" y="703"/>
                    <a:pt x="310" y="680"/>
                    <a:pt x="295" y="666"/>
                  </a:cubicBezTo>
                  <a:cubicBezTo>
                    <a:pt x="248" y="620"/>
                    <a:pt x="248" y="620"/>
                    <a:pt x="248" y="620"/>
                  </a:cubicBezTo>
                  <a:cubicBezTo>
                    <a:pt x="234" y="605"/>
                    <a:pt x="211" y="597"/>
                    <a:pt x="191" y="600"/>
                  </a:cubicBezTo>
                  <a:cubicBezTo>
                    <a:pt x="124" y="608"/>
                    <a:pt x="124" y="608"/>
                    <a:pt x="124" y="608"/>
                  </a:cubicBezTo>
                  <a:cubicBezTo>
                    <a:pt x="115" y="587"/>
                    <a:pt x="115" y="587"/>
                    <a:pt x="115" y="587"/>
                  </a:cubicBezTo>
                  <a:cubicBezTo>
                    <a:pt x="168" y="546"/>
                    <a:pt x="168" y="546"/>
                    <a:pt x="168" y="546"/>
                  </a:cubicBezTo>
                  <a:cubicBezTo>
                    <a:pt x="184" y="533"/>
                    <a:pt x="194" y="511"/>
                    <a:pt x="194" y="490"/>
                  </a:cubicBezTo>
                  <a:cubicBezTo>
                    <a:pt x="193" y="425"/>
                    <a:pt x="193" y="425"/>
                    <a:pt x="193" y="425"/>
                  </a:cubicBezTo>
                  <a:cubicBezTo>
                    <a:pt x="194" y="404"/>
                    <a:pt x="184" y="383"/>
                    <a:pt x="167" y="370"/>
                  </a:cubicBezTo>
                  <a:cubicBezTo>
                    <a:pt x="114" y="329"/>
                    <a:pt x="114" y="329"/>
                    <a:pt x="114" y="329"/>
                  </a:cubicBezTo>
                  <a:lnTo>
                    <a:pt x="123" y="30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93" name="Freeform 95">
              <a:extLst>
                <a:ext uri="{FF2B5EF4-FFF2-40B4-BE49-F238E27FC236}">
                  <a16:creationId xmlns:a16="http://schemas.microsoft.com/office/drawing/2014/main" id="{C1BBE540-AAF0-E155-0E0E-C9EA17A156B6}"/>
                </a:ext>
              </a:extLst>
            </p:cNvPr>
            <p:cNvSpPr>
              <a:spLocks noEditPoints="1"/>
            </p:cNvSpPr>
            <p:nvPr/>
          </p:nvSpPr>
          <p:spPr bwMode="auto">
            <a:xfrm>
              <a:off x="3668" y="1253"/>
              <a:ext cx="493" cy="494"/>
            </a:xfrm>
            <a:custGeom>
              <a:avLst/>
              <a:gdLst>
                <a:gd name="T0" fmla="*/ 193 w 386"/>
                <a:gd name="T1" fmla="*/ 386 h 386"/>
                <a:gd name="T2" fmla="*/ 386 w 386"/>
                <a:gd name="T3" fmla="*/ 193 h 386"/>
                <a:gd name="T4" fmla="*/ 193 w 386"/>
                <a:gd name="T5" fmla="*/ 0 h 386"/>
                <a:gd name="T6" fmla="*/ 0 w 386"/>
                <a:gd name="T7" fmla="*/ 193 h 386"/>
                <a:gd name="T8" fmla="*/ 193 w 386"/>
                <a:gd name="T9" fmla="*/ 386 h 386"/>
                <a:gd name="T10" fmla="*/ 193 w 386"/>
                <a:gd name="T11" fmla="*/ 100 h 386"/>
                <a:gd name="T12" fmla="*/ 286 w 386"/>
                <a:gd name="T13" fmla="*/ 193 h 386"/>
                <a:gd name="T14" fmla="*/ 193 w 386"/>
                <a:gd name="T15" fmla="*/ 286 h 386"/>
                <a:gd name="T16" fmla="*/ 100 w 386"/>
                <a:gd name="T17" fmla="*/ 193 h 386"/>
                <a:gd name="T18" fmla="*/ 193 w 386"/>
                <a:gd name="T19" fmla="*/ 10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6" h="386">
                  <a:moveTo>
                    <a:pt x="193" y="386"/>
                  </a:moveTo>
                  <a:cubicBezTo>
                    <a:pt x="299" y="386"/>
                    <a:pt x="386" y="300"/>
                    <a:pt x="386" y="193"/>
                  </a:cubicBezTo>
                  <a:cubicBezTo>
                    <a:pt x="386" y="87"/>
                    <a:pt x="299" y="0"/>
                    <a:pt x="193" y="0"/>
                  </a:cubicBezTo>
                  <a:cubicBezTo>
                    <a:pt x="86" y="0"/>
                    <a:pt x="0" y="87"/>
                    <a:pt x="0" y="193"/>
                  </a:cubicBezTo>
                  <a:cubicBezTo>
                    <a:pt x="0" y="300"/>
                    <a:pt x="86" y="386"/>
                    <a:pt x="193" y="386"/>
                  </a:cubicBezTo>
                  <a:close/>
                  <a:moveTo>
                    <a:pt x="193" y="100"/>
                  </a:moveTo>
                  <a:cubicBezTo>
                    <a:pt x="244" y="100"/>
                    <a:pt x="286" y="142"/>
                    <a:pt x="286" y="193"/>
                  </a:cubicBezTo>
                  <a:cubicBezTo>
                    <a:pt x="286" y="245"/>
                    <a:pt x="244" y="286"/>
                    <a:pt x="193" y="286"/>
                  </a:cubicBezTo>
                  <a:cubicBezTo>
                    <a:pt x="142" y="286"/>
                    <a:pt x="100" y="245"/>
                    <a:pt x="100" y="193"/>
                  </a:cubicBezTo>
                  <a:cubicBezTo>
                    <a:pt x="100" y="142"/>
                    <a:pt x="142" y="100"/>
                    <a:pt x="19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95" name="Group 98">
            <a:extLst>
              <a:ext uri="{FF2B5EF4-FFF2-40B4-BE49-F238E27FC236}">
                <a16:creationId xmlns:a16="http://schemas.microsoft.com/office/drawing/2014/main" id="{20DF23ED-C1A8-A35F-7B25-0F3E280E7D2F}"/>
              </a:ext>
            </a:extLst>
          </p:cNvPr>
          <p:cNvGrpSpPr>
            <a:grpSpLocks noChangeAspect="1"/>
          </p:cNvGrpSpPr>
          <p:nvPr/>
        </p:nvGrpSpPr>
        <p:grpSpPr bwMode="auto">
          <a:xfrm>
            <a:off x="3992281" y="2388694"/>
            <a:ext cx="338543" cy="395468"/>
            <a:chOff x="1989" y="-28"/>
            <a:chExt cx="3723" cy="4349"/>
          </a:xfrm>
          <a:solidFill>
            <a:srgbClr val="000000"/>
          </a:solidFill>
        </p:grpSpPr>
        <p:sp>
          <p:nvSpPr>
            <p:cNvPr id="109" name="Freeform 99">
              <a:extLst>
                <a:ext uri="{FF2B5EF4-FFF2-40B4-BE49-F238E27FC236}">
                  <a16:creationId xmlns:a16="http://schemas.microsoft.com/office/drawing/2014/main" id="{5A6444A8-4C9A-7AA3-5DE1-63709EBC1C3C}"/>
                </a:ext>
              </a:extLst>
            </p:cNvPr>
            <p:cNvSpPr>
              <a:spLocks noEditPoints="1"/>
            </p:cNvSpPr>
            <p:nvPr/>
          </p:nvSpPr>
          <p:spPr bwMode="auto">
            <a:xfrm>
              <a:off x="1989" y="-28"/>
              <a:ext cx="3723" cy="4349"/>
            </a:xfrm>
            <a:custGeom>
              <a:avLst/>
              <a:gdLst>
                <a:gd name="T0" fmla="*/ 2529 w 2651"/>
                <a:gd name="T1" fmla="*/ 613 h 3096"/>
                <a:gd name="T2" fmla="*/ 1529 w 2651"/>
                <a:gd name="T3" fmla="*/ 26 h 3096"/>
                <a:gd name="T4" fmla="*/ 307 w 2651"/>
                <a:gd name="T5" fmla="*/ 609 h 3096"/>
                <a:gd name="T6" fmla="*/ 281 w 2651"/>
                <a:gd name="T7" fmla="*/ 1241 h 3096"/>
                <a:gd name="T8" fmla="*/ 282 w 2651"/>
                <a:gd name="T9" fmla="*/ 1289 h 3096"/>
                <a:gd name="T10" fmla="*/ 15 w 2651"/>
                <a:gd name="T11" fmla="*/ 1691 h 3096"/>
                <a:gd name="T12" fmla="*/ 47 w 2651"/>
                <a:gd name="T13" fmla="*/ 1836 h 3096"/>
                <a:gd name="T14" fmla="*/ 69 w 2651"/>
                <a:gd name="T15" fmla="*/ 1856 h 3096"/>
                <a:gd name="T16" fmla="*/ 183 w 2651"/>
                <a:gd name="T17" fmla="*/ 1927 h 3096"/>
                <a:gd name="T18" fmla="*/ 216 w 2651"/>
                <a:gd name="T19" fmla="*/ 2124 h 3096"/>
                <a:gd name="T20" fmla="*/ 249 w 2651"/>
                <a:gd name="T21" fmla="*/ 2249 h 3096"/>
                <a:gd name="T22" fmla="*/ 277 w 2651"/>
                <a:gd name="T23" fmla="*/ 2307 h 3096"/>
                <a:gd name="T24" fmla="*/ 248 w 2651"/>
                <a:gd name="T25" fmla="*/ 2575 h 3096"/>
                <a:gd name="T26" fmla="*/ 752 w 2651"/>
                <a:gd name="T27" fmla="*/ 2720 h 3096"/>
                <a:gd name="T28" fmla="*/ 909 w 2651"/>
                <a:gd name="T29" fmla="*/ 2803 h 3096"/>
                <a:gd name="T30" fmla="*/ 1210 w 2651"/>
                <a:gd name="T31" fmla="*/ 3096 h 3096"/>
                <a:gd name="T32" fmla="*/ 2176 w 2651"/>
                <a:gd name="T33" fmla="*/ 2996 h 3096"/>
                <a:gd name="T34" fmla="*/ 2423 w 2651"/>
                <a:gd name="T35" fmla="*/ 1798 h 3096"/>
                <a:gd name="T36" fmla="*/ 2624 w 2651"/>
                <a:gd name="T37" fmla="*/ 941 h 3096"/>
                <a:gd name="T38" fmla="*/ 2139 w 2651"/>
                <a:gd name="T39" fmla="*/ 2786 h 3096"/>
                <a:gd name="T40" fmla="*/ 1961 w 2651"/>
                <a:gd name="T41" fmla="*/ 2996 h 3096"/>
                <a:gd name="T42" fmla="*/ 1011 w 2651"/>
                <a:gd name="T43" fmla="*/ 2807 h 3096"/>
                <a:gd name="T44" fmla="*/ 1006 w 2651"/>
                <a:gd name="T45" fmla="*/ 2781 h 3096"/>
                <a:gd name="T46" fmla="*/ 773 w 2651"/>
                <a:gd name="T47" fmla="*/ 2621 h 3096"/>
                <a:gd name="T48" fmla="*/ 742 w 2651"/>
                <a:gd name="T49" fmla="*/ 2620 h 3096"/>
                <a:gd name="T50" fmla="*/ 363 w 2651"/>
                <a:gd name="T51" fmla="*/ 2358 h 3096"/>
                <a:gd name="T52" fmla="*/ 313 w 2651"/>
                <a:gd name="T53" fmla="*/ 2173 h 3096"/>
                <a:gd name="T54" fmla="*/ 308 w 2651"/>
                <a:gd name="T55" fmla="*/ 2163 h 3096"/>
                <a:gd name="T56" fmla="*/ 280 w 2651"/>
                <a:gd name="T57" fmla="*/ 1951 h 3096"/>
                <a:gd name="T58" fmla="*/ 126 w 2651"/>
                <a:gd name="T59" fmla="*/ 1773 h 3096"/>
                <a:gd name="T60" fmla="*/ 106 w 2651"/>
                <a:gd name="T61" fmla="*/ 1731 h 3096"/>
                <a:gd name="T62" fmla="*/ 341 w 2651"/>
                <a:gd name="T63" fmla="*/ 1376 h 3096"/>
                <a:gd name="T64" fmla="*/ 386 w 2651"/>
                <a:gd name="T65" fmla="*/ 1282 h 3096"/>
                <a:gd name="T66" fmla="*/ 727 w 2651"/>
                <a:gd name="T67" fmla="*/ 288 h 3096"/>
                <a:gd name="T68" fmla="*/ 2335 w 2651"/>
                <a:gd name="T69" fmla="*/ 1749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51" h="3096">
                  <a:moveTo>
                    <a:pt x="2624" y="941"/>
                  </a:moveTo>
                  <a:cubicBezTo>
                    <a:pt x="2612" y="824"/>
                    <a:pt x="2580" y="713"/>
                    <a:pt x="2529" y="613"/>
                  </a:cubicBezTo>
                  <a:cubicBezTo>
                    <a:pt x="2481" y="518"/>
                    <a:pt x="2416" y="432"/>
                    <a:pt x="2335" y="356"/>
                  </a:cubicBezTo>
                  <a:cubicBezTo>
                    <a:pt x="2136" y="170"/>
                    <a:pt x="1850" y="52"/>
                    <a:pt x="1529" y="26"/>
                  </a:cubicBezTo>
                  <a:cubicBezTo>
                    <a:pt x="1219" y="0"/>
                    <a:pt x="908" y="64"/>
                    <a:pt x="676" y="202"/>
                  </a:cubicBezTo>
                  <a:cubicBezTo>
                    <a:pt x="505" y="304"/>
                    <a:pt x="377" y="445"/>
                    <a:pt x="307" y="609"/>
                  </a:cubicBezTo>
                  <a:cubicBezTo>
                    <a:pt x="229" y="794"/>
                    <a:pt x="220" y="1006"/>
                    <a:pt x="281" y="1240"/>
                  </a:cubicBezTo>
                  <a:cubicBezTo>
                    <a:pt x="281" y="1240"/>
                    <a:pt x="281" y="1240"/>
                    <a:pt x="281" y="1241"/>
                  </a:cubicBezTo>
                  <a:cubicBezTo>
                    <a:pt x="285" y="1253"/>
                    <a:pt x="286" y="1266"/>
                    <a:pt x="286" y="1279"/>
                  </a:cubicBezTo>
                  <a:cubicBezTo>
                    <a:pt x="286" y="1282"/>
                    <a:pt x="284" y="1286"/>
                    <a:pt x="282" y="1289"/>
                  </a:cubicBezTo>
                  <a:cubicBezTo>
                    <a:pt x="262" y="1314"/>
                    <a:pt x="262" y="1314"/>
                    <a:pt x="262" y="1314"/>
                  </a:cubicBezTo>
                  <a:cubicBezTo>
                    <a:pt x="166" y="1436"/>
                    <a:pt x="68" y="1561"/>
                    <a:pt x="15" y="1691"/>
                  </a:cubicBezTo>
                  <a:cubicBezTo>
                    <a:pt x="11" y="1701"/>
                    <a:pt x="8" y="1710"/>
                    <a:pt x="7" y="1720"/>
                  </a:cubicBezTo>
                  <a:cubicBezTo>
                    <a:pt x="0" y="1782"/>
                    <a:pt x="36" y="1823"/>
                    <a:pt x="47" y="1836"/>
                  </a:cubicBezTo>
                  <a:cubicBezTo>
                    <a:pt x="47" y="1836"/>
                    <a:pt x="47" y="1836"/>
                    <a:pt x="47" y="1836"/>
                  </a:cubicBezTo>
                  <a:cubicBezTo>
                    <a:pt x="54" y="1844"/>
                    <a:pt x="61" y="1850"/>
                    <a:pt x="69" y="1856"/>
                  </a:cubicBezTo>
                  <a:cubicBezTo>
                    <a:pt x="98" y="1875"/>
                    <a:pt x="131" y="1891"/>
                    <a:pt x="171" y="1906"/>
                  </a:cubicBezTo>
                  <a:cubicBezTo>
                    <a:pt x="180" y="1909"/>
                    <a:pt x="185" y="1918"/>
                    <a:pt x="183" y="1927"/>
                  </a:cubicBezTo>
                  <a:cubicBezTo>
                    <a:pt x="175" y="1958"/>
                    <a:pt x="152" y="2051"/>
                    <a:pt x="212" y="2114"/>
                  </a:cubicBezTo>
                  <a:cubicBezTo>
                    <a:pt x="215" y="2117"/>
                    <a:pt x="217" y="2121"/>
                    <a:pt x="216" y="2124"/>
                  </a:cubicBezTo>
                  <a:cubicBezTo>
                    <a:pt x="211" y="2135"/>
                    <a:pt x="209" y="2146"/>
                    <a:pt x="208" y="2158"/>
                  </a:cubicBezTo>
                  <a:cubicBezTo>
                    <a:pt x="206" y="2192"/>
                    <a:pt x="221" y="2226"/>
                    <a:pt x="249" y="2249"/>
                  </a:cubicBezTo>
                  <a:cubicBezTo>
                    <a:pt x="257" y="2256"/>
                    <a:pt x="267" y="2270"/>
                    <a:pt x="277" y="2290"/>
                  </a:cubicBezTo>
                  <a:cubicBezTo>
                    <a:pt x="280" y="2295"/>
                    <a:pt x="280" y="2302"/>
                    <a:pt x="277" y="2307"/>
                  </a:cubicBezTo>
                  <a:cubicBezTo>
                    <a:pt x="231" y="2386"/>
                    <a:pt x="221" y="2475"/>
                    <a:pt x="248" y="2574"/>
                  </a:cubicBezTo>
                  <a:cubicBezTo>
                    <a:pt x="248" y="2574"/>
                    <a:pt x="248" y="2575"/>
                    <a:pt x="248" y="2575"/>
                  </a:cubicBezTo>
                  <a:cubicBezTo>
                    <a:pt x="273" y="2656"/>
                    <a:pt x="340" y="2706"/>
                    <a:pt x="449" y="2723"/>
                  </a:cubicBezTo>
                  <a:cubicBezTo>
                    <a:pt x="538" y="2738"/>
                    <a:pt x="647" y="2730"/>
                    <a:pt x="752" y="2720"/>
                  </a:cubicBezTo>
                  <a:cubicBezTo>
                    <a:pt x="754" y="2720"/>
                    <a:pt x="755" y="2720"/>
                    <a:pt x="757" y="2720"/>
                  </a:cubicBezTo>
                  <a:cubicBezTo>
                    <a:pt x="848" y="2735"/>
                    <a:pt x="890" y="2758"/>
                    <a:pt x="909" y="2803"/>
                  </a:cubicBezTo>
                  <a:cubicBezTo>
                    <a:pt x="911" y="2816"/>
                    <a:pt x="911" y="2816"/>
                    <a:pt x="911" y="2816"/>
                  </a:cubicBezTo>
                  <a:cubicBezTo>
                    <a:pt x="921" y="2973"/>
                    <a:pt x="1051" y="3096"/>
                    <a:pt x="1210" y="3096"/>
                  </a:cubicBezTo>
                  <a:cubicBezTo>
                    <a:pt x="1961" y="3096"/>
                    <a:pt x="1961" y="3096"/>
                    <a:pt x="1961" y="3096"/>
                  </a:cubicBezTo>
                  <a:cubicBezTo>
                    <a:pt x="2044" y="3096"/>
                    <a:pt x="2123" y="3059"/>
                    <a:pt x="2176" y="2996"/>
                  </a:cubicBezTo>
                  <a:cubicBezTo>
                    <a:pt x="2229" y="2933"/>
                    <a:pt x="2251" y="2850"/>
                    <a:pt x="2237" y="2769"/>
                  </a:cubicBezTo>
                  <a:cubicBezTo>
                    <a:pt x="2181" y="2448"/>
                    <a:pt x="2247" y="2103"/>
                    <a:pt x="2423" y="1798"/>
                  </a:cubicBezTo>
                  <a:cubicBezTo>
                    <a:pt x="2423" y="1797"/>
                    <a:pt x="2423" y="1796"/>
                    <a:pt x="2424" y="1796"/>
                  </a:cubicBezTo>
                  <a:cubicBezTo>
                    <a:pt x="2583" y="1484"/>
                    <a:pt x="2651" y="1197"/>
                    <a:pt x="2624" y="941"/>
                  </a:cubicBezTo>
                  <a:close/>
                  <a:moveTo>
                    <a:pt x="2335" y="1749"/>
                  </a:moveTo>
                  <a:cubicBezTo>
                    <a:pt x="2148" y="2075"/>
                    <a:pt x="2078" y="2443"/>
                    <a:pt x="2139" y="2786"/>
                  </a:cubicBezTo>
                  <a:cubicBezTo>
                    <a:pt x="2148" y="2838"/>
                    <a:pt x="2134" y="2891"/>
                    <a:pt x="2100" y="2931"/>
                  </a:cubicBezTo>
                  <a:cubicBezTo>
                    <a:pt x="2065" y="2972"/>
                    <a:pt x="2014" y="2996"/>
                    <a:pt x="1961" y="2996"/>
                  </a:cubicBezTo>
                  <a:cubicBezTo>
                    <a:pt x="1210" y="2996"/>
                    <a:pt x="1210" y="2996"/>
                    <a:pt x="1210" y="2996"/>
                  </a:cubicBezTo>
                  <a:cubicBezTo>
                    <a:pt x="1103" y="2996"/>
                    <a:pt x="1016" y="2913"/>
                    <a:pt x="1011" y="2807"/>
                  </a:cubicBezTo>
                  <a:cubicBezTo>
                    <a:pt x="1011" y="2805"/>
                    <a:pt x="1010" y="2803"/>
                    <a:pt x="1010" y="2801"/>
                  </a:cubicBezTo>
                  <a:cubicBezTo>
                    <a:pt x="1006" y="2781"/>
                    <a:pt x="1006" y="2781"/>
                    <a:pt x="1006" y="2781"/>
                  </a:cubicBezTo>
                  <a:cubicBezTo>
                    <a:pt x="1006" y="2778"/>
                    <a:pt x="1005" y="2775"/>
                    <a:pt x="1004" y="2772"/>
                  </a:cubicBezTo>
                  <a:cubicBezTo>
                    <a:pt x="964" y="2667"/>
                    <a:pt x="865" y="2637"/>
                    <a:pt x="773" y="2621"/>
                  </a:cubicBezTo>
                  <a:cubicBezTo>
                    <a:pt x="767" y="2620"/>
                    <a:pt x="760" y="2620"/>
                    <a:pt x="754" y="2620"/>
                  </a:cubicBezTo>
                  <a:cubicBezTo>
                    <a:pt x="750" y="2620"/>
                    <a:pt x="746" y="2620"/>
                    <a:pt x="742" y="2620"/>
                  </a:cubicBezTo>
                  <a:cubicBezTo>
                    <a:pt x="524" y="2642"/>
                    <a:pt x="373" y="2638"/>
                    <a:pt x="344" y="2546"/>
                  </a:cubicBezTo>
                  <a:cubicBezTo>
                    <a:pt x="324" y="2475"/>
                    <a:pt x="331" y="2413"/>
                    <a:pt x="363" y="2358"/>
                  </a:cubicBezTo>
                  <a:cubicBezTo>
                    <a:pt x="384" y="2323"/>
                    <a:pt x="385" y="2279"/>
                    <a:pt x="365" y="2242"/>
                  </a:cubicBezTo>
                  <a:cubicBezTo>
                    <a:pt x="348" y="2211"/>
                    <a:pt x="332" y="2189"/>
                    <a:pt x="313" y="2173"/>
                  </a:cubicBezTo>
                  <a:cubicBezTo>
                    <a:pt x="310" y="2170"/>
                    <a:pt x="308" y="2166"/>
                    <a:pt x="308" y="2164"/>
                  </a:cubicBezTo>
                  <a:cubicBezTo>
                    <a:pt x="308" y="2163"/>
                    <a:pt x="308" y="2163"/>
                    <a:pt x="308" y="2163"/>
                  </a:cubicBezTo>
                  <a:cubicBezTo>
                    <a:pt x="325" y="2123"/>
                    <a:pt x="316" y="2077"/>
                    <a:pt x="284" y="2044"/>
                  </a:cubicBezTo>
                  <a:cubicBezTo>
                    <a:pt x="266" y="2026"/>
                    <a:pt x="272" y="1983"/>
                    <a:pt x="280" y="1951"/>
                  </a:cubicBezTo>
                  <a:cubicBezTo>
                    <a:pt x="294" y="1892"/>
                    <a:pt x="262" y="1832"/>
                    <a:pt x="205" y="1812"/>
                  </a:cubicBezTo>
                  <a:cubicBezTo>
                    <a:pt x="173" y="1800"/>
                    <a:pt x="147" y="1787"/>
                    <a:pt x="126" y="1773"/>
                  </a:cubicBezTo>
                  <a:cubicBezTo>
                    <a:pt x="124" y="1772"/>
                    <a:pt x="123" y="1771"/>
                    <a:pt x="123" y="1771"/>
                  </a:cubicBezTo>
                  <a:cubicBezTo>
                    <a:pt x="107" y="1753"/>
                    <a:pt x="105" y="1743"/>
                    <a:pt x="106" y="1731"/>
                  </a:cubicBezTo>
                  <a:cubicBezTo>
                    <a:pt x="106" y="1731"/>
                    <a:pt x="107" y="1730"/>
                    <a:pt x="107" y="1728"/>
                  </a:cubicBezTo>
                  <a:cubicBezTo>
                    <a:pt x="155" y="1612"/>
                    <a:pt x="249" y="1492"/>
                    <a:pt x="341" y="1376"/>
                  </a:cubicBezTo>
                  <a:cubicBezTo>
                    <a:pt x="360" y="1350"/>
                    <a:pt x="360" y="1350"/>
                    <a:pt x="360" y="1350"/>
                  </a:cubicBezTo>
                  <a:cubicBezTo>
                    <a:pt x="376" y="1331"/>
                    <a:pt x="385" y="1307"/>
                    <a:pt x="386" y="1282"/>
                  </a:cubicBezTo>
                  <a:cubicBezTo>
                    <a:pt x="386" y="1259"/>
                    <a:pt x="384" y="1236"/>
                    <a:pt x="378" y="1214"/>
                  </a:cubicBezTo>
                  <a:cubicBezTo>
                    <a:pt x="273" y="813"/>
                    <a:pt x="397" y="484"/>
                    <a:pt x="727" y="288"/>
                  </a:cubicBezTo>
                  <a:cubicBezTo>
                    <a:pt x="1188" y="14"/>
                    <a:pt x="1893" y="79"/>
                    <a:pt x="2267" y="429"/>
                  </a:cubicBezTo>
                  <a:cubicBezTo>
                    <a:pt x="2591" y="733"/>
                    <a:pt x="2615" y="1202"/>
                    <a:pt x="2335" y="174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0" name="Freeform 100">
              <a:extLst>
                <a:ext uri="{FF2B5EF4-FFF2-40B4-BE49-F238E27FC236}">
                  <a16:creationId xmlns:a16="http://schemas.microsoft.com/office/drawing/2014/main" id="{0F0FE2BE-4809-3E98-9476-36920582201E}"/>
                </a:ext>
              </a:extLst>
            </p:cNvPr>
            <p:cNvSpPr>
              <a:spLocks noEditPoints="1"/>
            </p:cNvSpPr>
            <p:nvPr/>
          </p:nvSpPr>
          <p:spPr bwMode="auto">
            <a:xfrm>
              <a:off x="3318" y="416"/>
              <a:ext cx="1850" cy="1849"/>
            </a:xfrm>
            <a:custGeom>
              <a:avLst/>
              <a:gdLst>
                <a:gd name="T0" fmla="*/ 1179 w 1318"/>
                <a:gd name="T1" fmla="*/ 701 h 1316"/>
                <a:gd name="T2" fmla="*/ 1282 w 1318"/>
                <a:gd name="T3" fmla="*/ 534 h 1316"/>
                <a:gd name="T4" fmla="*/ 1257 w 1318"/>
                <a:gd name="T5" fmla="*/ 341 h 1316"/>
                <a:gd name="T6" fmla="*/ 1056 w 1318"/>
                <a:gd name="T7" fmla="*/ 321 h 1316"/>
                <a:gd name="T8" fmla="*/ 1011 w 1318"/>
                <a:gd name="T9" fmla="*/ 130 h 1316"/>
                <a:gd name="T10" fmla="*/ 857 w 1318"/>
                <a:gd name="T11" fmla="*/ 12 h 1316"/>
                <a:gd name="T12" fmla="*/ 700 w 1318"/>
                <a:gd name="T13" fmla="*/ 139 h 1316"/>
                <a:gd name="T14" fmla="*/ 534 w 1318"/>
                <a:gd name="T15" fmla="*/ 35 h 1316"/>
                <a:gd name="T16" fmla="*/ 341 w 1318"/>
                <a:gd name="T17" fmla="*/ 62 h 1316"/>
                <a:gd name="T18" fmla="*/ 317 w 1318"/>
                <a:gd name="T19" fmla="*/ 264 h 1316"/>
                <a:gd name="T20" fmla="*/ 129 w 1318"/>
                <a:gd name="T21" fmla="*/ 306 h 1316"/>
                <a:gd name="T22" fmla="*/ 11 w 1318"/>
                <a:gd name="T23" fmla="*/ 461 h 1316"/>
                <a:gd name="T24" fmla="*/ 138 w 1318"/>
                <a:gd name="T25" fmla="*/ 621 h 1316"/>
                <a:gd name="T26" fmla="*/ 35 w 1318"/>
                <a:gd name="T27" fmla="*/ 784 h 1316"/>
                <a:gd name="T28" fmla="*/ 61 w 1318"/>
                <a:gd name="T29" fmla="*/ 977 h 1316"/>
                <a:gd name="T30" fmla="*/ 264 w 1318"/>
                <a:gd name="T31" fmla="*/ 1001 h 1316"/>
                <a:gd name="T32" fmla="*/ 306 w 1318"/>
                <a:gd name="T33" fmla="*/ 1189 h 1316"/>
                <a:gd name="T34" fmla="*/ 461 w 1318"/>
                <a:gd name="T35" fmla="*/ 1307 h 1316"/>
                <a:gd name="T36" fmla="*/ 541 w 1318"/>
                <a:gd name="T37" fmla="*/ 1285 h 1316"/>
                <a:gd name="T38" fmla="*/ 706 w 1318"/>
                <a:gd name="T39" fmla="*/ 1179 h 1316"/>
                <a:gd name="T40" fmla="*/ 864 w 1318"/>
                <a:gd name="T41" fmla="*/ 1304 h 1316"/>
                <a:gd name="T42" fmla="*/ 1017 w 1318"/>
                <a:gd name="T43" fmla="*/ 1184 h 1316"/>
                <a:gd name="T44" fmla="*/ 1060 w 1318"/>
                <a:gd name="T45" fmla="*/ 993 h 1316"/>
                <a:gd name="T46" fmla="*/ 1260 w 1318"/>
                <a:gd name="T47" fmla="*/ 970 h 1316"/>
                <a:gd name="T48" fmla="*/ 1283 w 1318"/>
                <a:gd name="T49" fmla="*/ 777 h 1316"/>
                <a:gd name="T50" fmla="*/ 1061 w 1318"/>
                <a:gd name="T51" fmla="*/ 893 h 1316"/>
                <a:gd name="T52" fmla="*/ 920 w 1318"/>
                <a:gd name="T53" fmla="*/ 993 h 1316"/>
                <a:gd name="T54" fmla="*/ 915 w 1318"/>
                <a:gd name="T55" fmla="*/ 1175 h 1316"/>
                <a:gd name="T56" fmla="*/ 778 w 1318"/>
                <a:gd name="T57" fmla="*/ 1109 h 1316"/>
                <a:gd name="T58" fmla="*/ 611 w 1318"/>
                <a:gd name="T59" fmla="*/ 1080 h 1316"/>
                <a:gd name="T60" fmla="*/ 476 w 1318"/>
                <a:gd name="T61" fmla="*/ 1205 h 1316"/>
                <a:gd name="T62" fmla="*/ 422 w 1318"/>
                <a:gd name="T63" fmla="*/ 1058 h 1316"/>
                <a:gd name="T64" fmla="*/ 328 w 1318"/>
                <a:gd name="T65" fmla="*/ 923 h 1316"/>
                <a:gd name="T66" fmla="*/ 144 w 1318"/>
                <a:gd name="T67" fmla="*/ 916 h 1316"/>
                <a:gd name="T68" fmla="*/ 209 w 1318"/>
                <a:gd name="T69" fmla="*/ 774 h 1316"/>
                <a:gd name="T70" fmla="*/ 238 w 1318"/>
                <a:gd name="T71" fmla="*/ 612 h 1316"/>
                <a:gd name="T72" fmla="*/ 113 w 1318"/>
                <a:gd name="T73" fmla="*/ 477 h 1316"/>
                <a:gd name="T74" fmla="*/ 260 w 1318"/>
                <a:gd name="T75" fmla="*/ 423 h 1316"/>
                <a:gd name="T76" fmla="*/ 395 w 1318"/>
                <a:gd name="T77" fmla="*/ 328 h 1316"/>
                <a:gd name="T78" fmla="*/ 402 w 1318"/>
                <a:gd name="T79" fmla="*/ 144 h 1316"/>
                <a:gd name="T80" fmla="*/ 544 w 1318"/>
                <a:gd name="T81" fmla="*/ 210 h 1316"/>
                <a:gd name="T82" fmla="*/ 710 w 1318"/>
                <a:gd name="T83" fmla="*/ 239 h 1316"/>
                <a:gd name="T84" fmla="*/ 842 w 1318"/>
                <a:gd name="T85" fmla="*/ 114 h 1316"/>
                <a:gd name="T86" fmla="*/ 892 w 1318"/>
                <a:gd name="T87" fmla="*/ 257 h 1316"/>
                <a:gd name="T88" fmla="*/ 992 w 1318"/>
                <a:gd name="T89" fmla="*/ 398 h 1316"/>
                <a:gd name="T90" fmla="*/ 1174 w 1318"/>
                <a:gd name="T91" fmla="*/ 404 h 1316"/>
                <a:gd name="T92" fmla="*/ 1108 w 1318"/>
                <a:gd name="T93" fmla="*/ 540 h 1316"/>
                <a:gd name="T94" fmla="*/ 1079 w 1318"/>
                <a:gd name="T95" fmla="*/ 710 h 1316"/>
                <a:gd name="T96" fmla="*/ 1204 w 1318"/>
                <a:gd name="T97" fmla="*/ 843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8" h="1316">
                  <a:moveTo>
                    <a:pt x="1283" y="777"/>
                  </a:moveTo>
                  <a:cubicBezTo>
                    <a:pt x="1179" y="701"/>
                    <a:pt x="1179" y="701"/>
                    <a:pt x="1179" y="701"/>
                  </a:cubicBezTo>
                  <a:cubicBezTo>
                    <a:pt x="1178" y="612"/>
                    <a:pt x="1178" y="612"/>
                    <a:pt x="1178" y="612"/>
                  </a:cubicBezTo>
                  <a:cubicBezTo>
                    <a:pt x="1282" y="534"/>
                    <a:pt x="1282" y="534"/>
                    <a:pt x="1282" y="534"/>
                  </a:cubicBezTo>
                  <a:cubicBezTo>
                    <a:pt x="1307" y="516"/>
                    <a:pt x="1316" y="482"/>
                    <a:pt x="1304" y="454"/>
                  </a:cubicBezTo>
                  <a:cubicBezTo>
                    <a:pt x="1257" y="341"/>
                    <a:pt x="1257" y="341"/>
                    <a:pt x="1257" y="341"/>
                  </a:cubicBezTo>
                  <a:cubicBezTo>
                    <a:pt x="1245" y="313"/>
                    <a:pt x="1214" y="296"/>
                    <a:pt x="1184" y="301"/>
                  </a:cubicBezTo>
                  <a:cubicBezTo>
                    <a:pt x="1056" y="321"/>
                    <a:pt x="1056" y="321"/>
                    <a:pt x="1056" y="321"/>
                  </a:cubicBezTo>
                  <a:cubicBezTo>
                    <a:pt x="993" y="259"/>
                    <a:pt x="993" y="259"/>
                    <a:pt x="993" y="259"/>
                  </a:cubicBezTo>
                  <a:cubicBezTo>
                    <a:pt x="1011" y="130"/>
                    <a:pt x="1011" y="130"/>
                    <a:pt x="1011" y="130"/>
                  </a:cubicBezTo>
                  <a:cubicBezTo>
                    <a:pt x="1016" y="100"/>
                    <a:pt x="998" y="70"/>
                    <a:pt x="970" y="58"/>
                  </a:cubicBezTo>
                  <a:cubicBezTo>
                    <a:pt x="857" y="12"/>
                    <a:pt x="857" y="12"/>
                    <a:pt x="857" y="12"/>
                  </a:cubicBezTo>
                  <a:cubicBezTo>
                    <a:pt x="828" y="0"/>
                    <a:pt x="795" y="10"/>
                    <a:pt x="777" y="35"/>
                  </a:cubicBezTo>
                  <a:cubicBezTo>
                    <a:pt x="700" y="139"/>
                    <a:pt x="700" y="139"/>
                    <a:pt x="700" y="139"/>
                  </a:cubicBezTo>
                  <a:cubicBezTo>
                    <a:pt x="615" y="139"/>
                    <a:pt x="615" y="139"/>
                    <a:pt x="615" y="139"/>
                  </a:cubicBezTo>
                  <a:cubicBezTo>
                    <a:pt x="534" y="35"/>
                    <a:pt x="534" y="35"/>
                    <a:pt x="534" y="35"/>
                  </a:cubicBezTo>
                  <a:cubicBezTo>
                    <a:pt x="515" y="11"/>
                    <a:pt x="481" y="3"/>
                    <a:pt x="454" y="14"/>
                  </a:cubicBezTo>
                  <a:cubicBezTo>
                    <a:pt x="341" y="62"/>
                    <a:pt x="341" y="62"/>
                    <a:pt x="341" y="62"/>
                  </a:cubicBezTo>
                  <a:cubicBezTo>
                    <a:pt x="313" y="73"/>
                    <a:pt x="296" y="103"/>
                    <a:pt x="300" y="133"/>
                  </a:cubicBezTo>
                  <a:cubicBezTo>
                    <a:pt x="317" y="264"/>
                    <a:pt x="317" y="264"/>
                    <a:pt x="317" y="264"/>
                  </a:cubicBezTo>
                  <a:cubicBezTo>
                    <a:pt x="260" y="322"/>
                    <a:pt x="260" y="322"/>
                    <a:pt x="260" y="322"/>
                  </a:cubicBezTo>
                  <a:cubicBezTo>
                    <a:pt x="129" y="306"/>
                    <a:pt x="129" y="306"/>
                    <a:pt x="129" y="306"/>
                  </a:cubicBezTo>
                  <a:cubicBezTo>
                    <a:pt x="99" y="303"/>
                    <a:pt x="69" y="320"/>
                    <a:pt x="58" y="348"/>
                  </a:cubicBezTo>
                  <a:cubicBezTo>
                    <a:pt x="11" y="461"/>
                    <a:pt x="11" y="461"/>
                    <a:pt x="11" y="461"/>
                  </a:cubicBezTo>
                  <a:cubicBezTo>
                    <a:pt x="0" y="489"/>
                    <a:pt x="9" y="523"/>
                    <a:pt x="33" y="541"/>
                  </a:cubicBezTo>
                  <a:cubicBezTo>
                    <a:pt x="138" y="621"/>
                    <a:pt x="138" y="621"/>
                    <a:pt x="138" y="621"/>
                  </a:cubicBezTo>
                  <a:cubicBezTo>
                    <a:pt x="139" y="703"/>
                    <a:pt x="139" y="703"/>
                    <a:pt x="139" y="703"/>
                  </a:cubicBezTo>
                  <a:cubicBezTo>
                    <a:pt x="35" y="784"/>
                    <a:pt x="35" y="784"/>
                    <a:pt x="35" y="784"/>
                  </a:cubicBezTo>
                  <a:cubicBezTo>
                    <a:pt x="11" y="803"/>
                    <a:pt x="2" y="837"/>
                    <a:pt x="14" y="865"/>
                  </a:cubicBezTo>
                  <a:cubicBezTo>
                    <a:pt x="61" y="977"/>
                    <a:pt x="61" y="977"/>
                    <a:pt x="61" y="977"/>
                  </a:cubicBezTo>
                  <a:cubicBezTo>
                    <a:pt x="73" y="1005"/>
                    <a:pt x="103" y="1022"/>
                    <a:pt x="133" y="1018"/>
                  </a:cubicBezTo>
                  <a:cubicBezTo>
                    <a:pt x="264" y="1001"/>
                    <a:pt x="264" y="1001"/>
                    <a:pt x="264" y="1001"/>
                  </a:cubicBezTo>
                  <a:cubicBezTo>
                    <a:pt x="322" y="1058"/>
                    <a:pt x="322" y="1058"/>
                    <a:pt x="322" y="1058"/>
                  </a:cubicBezTo>
                  <a:cubicBezTo>
                    <a:pt x="306" y="1189"/>
                    <a:pt x="306" y="1189"/>
                    <a:pt x="306" y="1189"/>
                  </a:cubicBezTo>
                  <a:cubicBezTo>
                    <a:pt x="302" y="1219"/>
                    <a:pt x="320" y="1249"/>
                    <a:pt x="348" y="1261"/>
                  </a:cubicBezTo>
                  <a:cubicBezTo>
                    <a:pt x="461" y="1307"/>
                    <a:pt x="461" y="1307"/>
                    <a:pt x="461" y="1307"/>
                  </a:cubicBezTo>
                  <a:cubicBezTo>
                    <a:pt x="469" y="1310"/>
                    <a:pt x="477" y="1312"/>
                    <a:pt x="486" y="1312"/>
                  </a:cubicBezTo>
                  <a:cubicBezTo>
                    <a:pt x="507" y="1312"/>
                    <a:pt x="528" y="1302"/>
                    <a:pt x="541" y="1285"/>
                  </a:cubicBezTo>
                  <a:cubicBezTo>
                    <a:pt x="621" y="1180"/>
                    <a:pt x="621" y="1180"/>
                    <a:pt x="621" y="1180"/>
                  </a:cubicBezTo>
                  <a:cubicBezTo>
                    <a:pt x="706" y="1179"/>
                    <a:pt x="706" y="1179"/>
                    <a:pt x="706" y="1179"/>
                  </a:cubicBezTo>
                  <a:cubicBezTo>
                    <a:pt x="783" y="1283"/>
                    <a:pt x="783" y="1283"/>
                    <a:pt x="783" y="1283"/>
                  </a:cubicBezTo>
                  <a:cubicBezTo>
                    <a:pt x="802" y="1307"/>
                    <a:pt x="836" y="1316"/>
                    <a:pt x="864" y="1304"/>
                  </a:cubicBezTo>
                  <a:cubicBezTo>
                    <a:pt x="977" y="1257"/>
                    <a:pt x="977" y="1257"/>
                    <a:pt x="977" y="1257"/>
                  </a:cubicBezTo>
                  <a:cubicBezTo>
                    <a:pt x="1005" y="1245"/>
                    <a:pt x="1022" y="1215"/>
                    <a:pt x="1017" y="1184"/>
                  </a:cubicBezTo>
                  <a:cubicBezTo>
                    <a:pt x="997" y="1056"/>
                    <a:pt x="997" y="1056"/>
                    <a:pt x="997" y="1056"/>
                  </a:cubicBezTo>
                  <a:cubicBezTo>
                    <a:pt x="1060" y="993"/>
                    <a:pt x="1060" y="993"/>
                    <a:pt x="1060" y="993"/>
                  </a:cubicBezTo>
                  <a:cubicBezTo>
                    <a:pt x="1188" y="1012"/>
                    <a:pt x="1188" y="1012"/>
                    <a:pt x="1188" y="1012"/>
                  </a:cubicBezTo>
                  <a:cubicBezTo>
                    <a:pt x="1218" y="1016"/>
                    <a:pt x="1248" y="999"/>
                    <a:pt x="1260" y="970"/>
                  </a:cubicBezTo>
                  <a:cubicBezTo>
                    <a:pt x="1306" y="857"/>
                    <a:pt x="1306" y="857"/>
                    <a:pt x="1306" y="857"/>
                  </a:cubicBezTo>
                  <a:cubicBezTo>
                    <a:pt x="1318" y="829"/>
                    <a:pt x="1308" y="795"/>
                    <a:pt x="1283" y="777"/>
                  </a:cubicBezTo>
                  <a:close/>
                  <a:moveTo>
                    <a:pt x="1177" y="909"/>
                  </a:moveTo>
                  <a:cubicBezTo>
                    <a:pt x="1061" y="893"/>
                    <a:pt x="1061" y="893"/>
                    <a:pt x="1061" y="893"/>
                  </a:cubicBezTo>
                  <a:cubicBezTo>
                    <a:pt x="1038" y="889"/>
                    <a:pt x="1011" y="899"/>
                    <a:pt x="995" y="916"/>
                  </a:cubicBezTo>
                  <a:cubicBezTo>
                    <a:pt x="920" y="993"/>
                    <a:pt x="920" y="993"/>
                    <a:pt x="920" y="993"/>
                  </a:cubicBezTo>
                  <a:cubicBezTo>
                    <a:pt x="902" y="1009"/>
                    <a:pt x="893" y="1036"/>
                    <a:pt x="897" y="1059"/>
                  </a:cubicBezTo>
                  <a:cubicBezTo>
                    <a:pt x="915" y="1175"/>
                    <a:pt x="915" y="1175"/>
                    <a:pt x="915" y="1175"/>
                  </a:cubicBezTo>
                  <a:cubicBezTo>
                    <a:pt x="848" y="1202"/>
                    <a:pt x="848" y="1202"/>
                    <a:pt x="848" y="1202"/>
                  </a:cubicBezTo>
                  <a:cubicBezTo>
                    <a:pt x="778" y="1109"/>
                    <a:pt x="778" y="1109"/>
                    <a:pt x="778" y="1109"/>
                  </a:cubicBezTo>
                  <a:cubicBezTo>
                    <a:pt x="764" y="1090"/>
                    <a:pt x="739" y="1078"/>
                    <a:pt x="715" y="1079"/>
                  </a:cubicBezTo>
                  <a:cubicBezTo>
                    <a:pt x="611" y="1080"/>
                    <a:pt x="611" y="1080"/>
                    <a:pt x="611" y="1080"/>
                  </a:cubicBezTo>
                  <a:cubicBezTo>
                    <a:pt x="588" y="1080"/>
                    <a:pt x="563" y="1091"/>
                    <a:pt x="549" y="1110"/>
                  </a:cubicBezTo>
                  <a:cubicBezTo>
                    <a:pt x="476" y="1205"/>
                    <a:pt x="476" y="1205"/>
                    <a:pt x="476" y="1205"/>
                  </a:cubicBezTo>
                  <a:cubicBezTo>
                    <a:pt x="408" y="1177"/>
                    <a:pt x="408" y="1177"/>
                    <a:pt x="408" y="1177"/>
                  </a:cubicBezTo>
                  <a:cubicBezTo>
                    <a:pt x="422" y="1058"/>
                    <a:pt x="422" y="1058"/>
                    <a:pt x="422" y="1058"/>
                  </a:cubicBezTo>
                  <a:cubicBezTo>
                    <a:pt x="425" y="1035"/>
                    <a:pt x="416" y="1009"/>
                    <a:pt x="398" y="993"/>
                  </a:cubicBezTo>
                  <a:cubicBezTo>
                    <a:pt x="328" y="923"/>
                    <a:pt x="328" y="923"/>
                    <a:pt x="328" y="923"/>
                  </a:cubicBezTo>
                  <a:cubicBezTo>
                    <a:pt x="312" y="906"/>
                    <a:pt x="286" y="897"/>
                    <a:pt x="262" y="900"/>
                  </a:cubicBezTo>
                  <a:cubicBezTo>
                    <a:pt x="144" y="916"/>
                    <a:pt x="144" y="916"/>
                    <a:pt x="144" y="916"/>
                  </a:cubicBezTo>
                  <a:cubicBezTo>
                    <a:pt x="115" y="848"/>
                    <a:pt x="115" y="848"/>
                    <a:pt x="115" y="848"/>
                  </a:cubicBezTo>
                  <a:cubicBezTo>
                    <a:pt x="209" y="774"/>
                    <a:pt x="209" y="774"/>
                    <a:pt x="209" y="774"/>
                  </a:cubicBezTo>
                  <a:cubicBezTo>
                    <a:pt x="228" y="760"/>
                    <a:pt x="240" y="735"/>
                    <a:pt x="239" y="711"/>
                  </a:cubicBezTo>
                  <a:cubicBezTo>
                    <a:pt x="238" y="612"/>
                    <a:pt x="238" y="612"/>
                    <a:pt x="238" y="612"/>
                  </a:cubicBezTo>
                  <a:cubicBezTo>
                    <a:pt x="239" y="589"/>
                    <a:pt x="227" y="564"/>
                    <a:pt x="208" y="549"/>
                  </a:cubicBezTo>
                  <a:cubicBezTo>
                    <a:pt x="113" y="477"/>
                    <a:pt x="113" y="477"/>
                    <a:pt x="113" y="477"/>
                  </a:cubicBezTo>
                  <a:cubicBezTo>
                    <a:pt x="141" y="409"/>
                    <a:pt x="141" y="409"/>
                    <a:pt x="141" y="409"/>
                  </a:cubicBezTo>
                  <a:cubicBezTo>
                    <a:pt x="260" y="423"/>
                    <a:pt x="260" y="423"/>
                    <a:pt x="260" y="423"/>
                  </a:cubicBezTo>
                  <a:cubicBezTo>
                    <a:pt x="283" y="426"/>
                    <a:pt x="309" y="416"/>
                    <a:pt x="325" y="399"/>
                  </a:cubicBezTo>
                  <a:cubicBezTo>
                    <a:pt x="395" y="328"/>
                    <a:pt x="395" y="328"/>
                    <a:pt x="395" y="328"/>
                  </a:cubicBezTo>
                  <a:cubicBezTo>
                    <a:pt x="412" y="312"/>
                    <a:pt x="421" y="286"/>
                    <a:pt x="418" y="263"/>
                  </a:cubicBezTo>
                  <a:cubicBezTo>
                    <a:pt x="402" y="144"/>
                    <a:pt x="402" y="144"/>
                    <a:pt x="402" y="144"/>
                  </a:cubicBezTo>
                  <a:cubicBezTo>
                    <a:pt x="470" y="116"/>
                    <a:pt x="470" y="116"/>
                    <a:pt x="470" y="116"/>
                  </a:cubicBezTo>
                  <a:cubicBezTo>
                    <a:pt x="544" y="210"/>
                    <a:pt x="544" y="210"/>
                    <a:pt x="544" y="210"/>
                  </a:cubicBezTo>
                  <a:cubicBezTo>
                    <a:pt x="558" y="228"/>
                    <a:pt x="583" y="240"/>
                    <a:pt x="607" y="239"/>
                  </a:cubicBezTo>
                  <a:cubicBezTo>
                    <a:pt x="710" y="239"/>
                    <a:pt x="710" y="239"/>
                    <a:pt x="710" y="239"/>
                  </a:cubicBezTo>
                  <a:cubicBezTo>
                    <a:pt x="734" y="240"/>
                    <a:pt x="759" y="228"/>
                    <a:pt x="773" y="208"/>
                  </a:cubicBezTo>
                  <a:cubicBezTo>
                    <a:pt x="842" y="114"/>
                    <a:pt x="842" y="114"/>
                    <a:pt x="842" y="114"/>
                  </a:cubicBezTo>
                  <a:cubicBezTo>
                    <a:pt x="909" y="141"/>
                    <a:pt x="909" y="141"/>
                    <a:pt x="909" y="141"/>
                  </a:cubicBezTo>
                  <a:cubicBezTo>
                    <a:pt x="892" y="257"/>
                    <a:pt x="892" y="257"/>
                    <a:pt x="892" y="257"/>
                  </a:cubicBezTo>
                  <a:cubicBezTo>
                    <a:pt x="889" y="280"/>
                    <a:pt x="898" y="307"/>
                    <a:pt x="916" y="323"/>
                  </a:cubicBezTo>
                  <a:cubicBezTo>
                    <a:pt x="992" y="398"/>
                    <a:pt x="992" y="398"/>
                    <a:pt x="992" y="398"/>
                  </a:cubicBezTo>
                  <a:cubicBezTo>
                    <a:pt x="1009" y="416"/>
                    <a:pt x="1035" y="425"/>
                    <a:pt x="1059" y="421"/>
                  </a:cubicBezTo>
                  <a:cubicBezTo>
                    <a:pt x="1174" y="404"/>
                    <a:pt x="1174" y="404"/>
                    <a:pt x="1174" y="404"/>
                  </a:cubicBezTo>
                  <a:cubicBezTo>
                    <a:pt x="1202" y="470"/>
                    <a:pt x="1202" y="470"/>
                    <a:pt x="1202" y="470"/>
                  </a:cubicBezTo>
                  <a:cubicBezTo>
                    <a:pt x="1108" y="540"/>
                    <a:pt x="1108" y="540"/>
                    <a:pt x="1108" y="540"/>
                  </a:cubicBezTo>
                  <a:cubicBezTo>
                    <a:pt x="1089" y="554"/>
                    <a:pt x="1077" y="579"/>
                    <a:pt x="1078" y="603"/>
                  </a:cubicBezTo>
                  <a:cubicBezTo>
                    <a:pt x="1079" y="710"/>
                    <a:pt x="1079" y="710"/>
                    <a:pt x="1079" y="710"/>
                  </a:cubicBezTo>
                  <a:cubicBezTo>
                    <a:pt x="1078" y="734"/>
                    <a:pt x="1090" y="760"/>
                    <a:pt x="1110" y="774"/>
                  </a:cubicBezTo>
                  <a:cubicBezTo>
                    <a:pt x="1204" y="843"/>
                    <a:pt x="1204" y="843"/>
                    <a:pt x="1204" y="843"/>
                  </a:cubicBezTo>
                  <a:lnTo>
                    <a:pt x="1177" y="90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1" name="Freeform 101">
              <a:extLst>
                <a:ext uri="{FF2B5EF4-FFF2-40B4-BE49-F238E27FC236}">
                  <a16:creationId xmlns:a16="http://schemas.microsoft.com/office/drawing/2014/main" id="{B64EA030-51DC-7DA0-3718-E5BD5F89C2DE}"/>
                </a:ext>
              </a:extLst>
            </p:cNvPr>
            <p:cNvSpPr>
              <a:spLocks noEditPoints="1"/>
            </p:cNvSpPr>
            <p:nvPr/>
          </p:nvSpPr>
          <p:spPr bwMode="auto">
            <a:xfrm>
              <a:off x="3760" y="860"/>
              <a:ext cx="965" cy="965"/>
            </a:xfrm>
            <a:custGeom>
              <a:avLst/>
              <a:gdLst>
                <a:gd name="T0" fmla="*/ 344 w 687"/>
                <a:gd name="T1" fmla="*/ 0 h 687"/>
                <a:gd name="T2" fmla="*/ 0 w 687"/>
                <a:gd name="T3" fmla="*/ 343 h 687"/>
                <a:gd name="T4" fmla="*/ 344 w 687"/>
                <a:gd name="T5" fmla="*/ 687 h 687"/>
                <a:gd name="T6" fmla="*/ 687 w 687"/>
                <a:gd name="T7" fmla="*/ 343 h 687"/>
                <a:gd name="T8" fmla="*/ 344 w 687"/>
                <a:gd name="T9" fmla="*/ 0 h 687"/>
                <a:gd name="T10" fmla="*/ 344 w 687"/>
                <a:gd name="T11" fmla="*/ 587 h 687"/>
                <a:gd name="T12" fmla="*/ 100 w 687"/>
                <a:gd name="T13" fmla="*/ 343 h 687"/>
                <a:gd name="T14" fmla="*/ 344 w 687"/>
                <a:gd name="T15" fmla="*/ 100 h 687"/>
                <a:gd name="T16" fmla="*/ 587 w 687"/>
                <a:gd name="T17" fmla="*/ 343 h 687"/>
                <a:gd name="T18" fmla="*/ 344 w 687"/>
                <a:gd name="T19" fmla="*/ 5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7" h="687">
                  <a:moveTo>
                    <a:pt x="344" y="0"/>
                  </a:moveTo>
                  <a:cubicBezTo>
                    <a:pt x="154" y="0"/>
                    <a:pt x="0" y="154"/>
                    <a:pt x="0" y="343"/>
                  </a:cubicBezTo>
                  <a:cubicBezTo>
                    <a:pt x="0" y="533"/>
                    <a:pt x="154" y="687"/>
                    <a:pt x="344" y="687"/>
                  </a:cubicBezTo>
                  <a:cubicBezTo>
                    <a:pt x="533" y="687"/>
                    <a:pt x="687" y="533"/>
                    <a:pt x="687" y="343"/>
                  </a:cubicBezTo>
                  <a:cubicBezTo>
                    <a:pt x="687" y="154"/>
                    <a:pt x="533" y="0"/>
                    <a:pt x="344" y="0"/>
                  </a:cubicBezTo>
                  <a:close/>
                  <a:moveTo>
                    <a:pt x="344" y="587"/>
                  </a:moveTo>
                  <a:cubicBezTo>
                    <a:pt x="209" y="587"/>
                    <a:pt x="100" y="478"/>
                    <a:pt x="100" y="343"/>
                  </a:cubicBezTo>
                  <a:cubicBezTo>
                    <a:pt x="100" y="209"/>
                    <a:pt x="209" y="100"/>
                    <a:pt x="344" y="100"/>
                  </a:cubicBezTo>
                  <a:cubicBezTo>
                    <a:pt x="478" y="100"/>
                    <a:pt x="587" y="209"/>
                    <a:pt x="587" y="343"/>
                  </a:cubicBezTo>
                  <a:cubicBezTo>
                    <a:pt x="587" y="478"/>
                    <a:pt x="478" y="587"/>
                    <a:pt x="344" y="58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2" name="Freeform 102">
              <a:extLst>
                <a:ext uri="{FF2B5EF4-FFF2-40B4-BE49-F238E27FC236}">
                  <a16:creationId xmlns:a16="http://schemas.microsoft.com/office/drawing/2014/main" id="{57DF10E7-F3AB-C306-E9AA-D5D9BC8F4D1C}"/>
                </a:ext>
              </a:extLst>
            </p:cNvPr>
            <p:cNvSpPr>
              <a:spLocks noEditPoints="1"/>
            </p:cNvSpPr>
            <p:nvPr/>
          </p:nvSpPr>
          <p:spPr bwMode="auto">
            <a:xfrm>
              <a:off x="2728" y="2022"/>
              <a:ext cx="1281" cy="1279"/>
            </a:xfrm>
            <a:custGeom>
              <a:avLst/>
              <a:gdLst>
                <a:gd name="T0" fmla="*/ 818 w 912"/>
                <a:gd name="T1" fmla="*/ 475 h 911"/>
                <a:gd name="T2" fmla="*/ 880 w 912"/>
                <a:gd name="T3" fmla="*/ 387 h 911"/>
                <a:gd name="T4" fmla="*/ 868 w 912"/>
                <a:gd name="T5" fmla="*/ 239 h 911"/>
                <a:gd name="T6" fmla="*/ 725 w 912"/>
                <a:gd name="T7" fmla="*/ 214 h 911"/>
                <a:gd name="T8" fmla="*/ 706 w 912"/>
                <a:gd name="T9" fmla="*/ 108 h 911"/>
                <a:gd name="T10" fmla="*/ 593 w 912"/>
                <a:gd name="T11" fmla="*/ 11 h 911"/>
                <a:gd name="T12" fmla="*/ 474 w 912"/>
                <a:gd name="T13" fmla="*/ 94 h 911"/>
                <a:gd name="T14" fmla="*/ 386 w 912"/>
                <a:gd name="T15" fmla="*/ 32 h 911"/>
                <a:gd name="T16" fmla="*/ 238 w 912"/>
                <a:gd name="T17" fmla="*/ 44 h 911"/>
                <a:gd name="T18" fmla="*/ 211 w 912"/>
                <a:gd name="T19" fmla="*/ 188 h 911"/>
                <a:gd name="T20" fmla="*/ 106 w 912"/>
                <a:gd name="T21" fmla="*/ 205 h 911"/>
                <a:gd name="T22" fmla="*/ 10 w 912"/>
                <a:gd name="T23" fmla="*/ 319 h 911"/>
                <a:gd name="T24" fmla="*/ 93 w 912"/>
                <a:gd name="T25" fmla="*/ 440 h 911"/>
                <a:gd name="T26" fmla="*/ 31 w 912"/>
                <a:gd name="T27" fmla="*/ 526 h 911"/>
                <a:gd name="T28" fmla="*/ 12 w 912"/>
                <a:gd name="T29" fmla="*/ 599 h 911"/>
                <a:gd name="T30" fmla="*/ 108 w 912"/>
                <a:gd name="T31" fmla="*/ 712 h 911"/>
                <a:gd name="T32" fmla="*/ 214 w 912"/>
                <a:gd name="T33" fmla="*/ 728 h 911"/>
                <a:gd name="T34" fmla="*/ 243 w 912"/>
                <a:gd name="T35" fmla="*/ 871 h 911"/>
                <a:gd name="T36" fmla="*/ 341 w 912"/>
                <a:gd name="T37" fmla="*/ 907 h 911"/>
                <a:gd name="T38" fmla="*/ 439 w 912"/>
                <a:gd name="T39" fmla="*/ 819 h 911"/>
                <a:gd name="T40" fmla="*/ 525 w 912"/>
                <a:gd name="T41" fmla="*/ 881 h 911"/>
                <a:gd name="T42" fmla="*/ 673 w 912"/>
                <a:gd name="T43" fmla="*/ 869 h 911"/>
                <a:gd name="T44" fmla="*/ 698 w 912"/>
                <a:gd name="T45" fmla="*/ 726 h 911"/>
                <a:gd name="T46" fmla="*/ 805 w 912"/>
                <a:gd name="T47" fmla="*/ 707 h 911"/>
                <a:gd name="T48" fmla="*/ 901 w 912"/>
                <a:gd name="T49" fmla="*/ 594 h 911"/>
                <a:gd name="T50" fmla="*/ 789 w 912"/>
                <a:gd name="T51" fmla="*/ 604 h 911"/>
                <a:gd name="T52" fmla="*/ 667 w 912"/>
                <a:gd name="T53" fmla="*/ 616 h 911"/>
                <a:gd name="T54" fmla="*/ 597 w 912"/>
                <a:gd name="T55" fmla="*/ 725 h 911"/>
                <a:gd name="T56" fmla="*/ 587 w 912"/>
                <a:gd name="T57" fmla="*/ 797 h 911"/>
                <a:gd name="T58" fmla="*/ 492 w 912"/>
                <a:gd name="T59" fmla="*/ 719 h 911"/>
                <a:gd name="T60" fmla="*/ 369 w 912"/>
                <a:gd name="T61" fmla="*/ 746 h 911"/>
                <a:gd name="T62" fmla="*/ 307 w 912"/>
                <a:gd name="T63" fmla="*/ 790 h 911"/>
                <a:gd name="T64" fmla="*/ 294 w 912"/>
                <a:gd name="T65" fmla="*/ 666 h 911"/>
                <a:gd name="T66" fmla="*/ 190 w 912"/>
                <a:gd name="T67" fmla="*/ 600 h 911"/>
                <a:gd name="T68" fmla="*/ 115 w 912"/>
                <a:gd name="T69" fmla="*/ 587 h 911"/>
                <a:gd name="T70" fmla="*/ 193 w 912"/>
                <a:gd name="T71" fmla="*/ 491 h 911"/>
                <a:gd name="T72" fmla="*/ 167 w 912"/>
                <a:gd name="T73" fmla="*/ 370 h 911"/>
                <a:gd name="T74" fmla="*/ 122 w 912"/>
                <a:gd name="T75" fmla="*/ 308 h 911"/>
                <a:gd name="T76" fmla="*/ 246 w 912"/>
                <a:gd name="T77" fmla="*/ 295 h 911"/>
                <a:gd name="T78" fmla="*/ 312 w 912"/>
                <a:gd name="T79" fmla="*/ 191 h 911"/>
                <a:gd name="T80" fmla="*/ 325 w 912"/>
                <a:gd name="T81" fmla="*/ 116 h 911"/>
                <a:gd name="T82" fmla="*/ 421 w 912"/>
                <a:gd name="T83" fmla="*/ 194 h 911"/>
                <a:gd name="T84" fmla="*/ 545 w 912"/>
                <a:gd name="T85" fmla="*/ 167 h 911"/>
                <a:gd name="T86" fmla="*/ 603 w 912"/>
                <a:gd name="T87" fmla="*/ 123 h 911"/>
                <a:gd name="T88" fmla="*/ 615 w 912"/>
                <a:gd name="T89" fmla="*/ 245 h 911"/>
                <a:gd name="T90" fmla="*/ 724 w 912"/>
                <a:gd name="T91" fmla="*/ 315 h 911"/>
                <a:gd name="T92" fmla="*/ 796 w 912"/>
                <a:gd name="T93" fmla="*/ 325 h 911"/>
                <a:gd name="T94" fmla="*/ 718 w 912"/>
                <a:gd name="T95" fmla="*/ 420 h 911"/>
                <a:gd name="T96" fmla="*/ 745 w 912"/>
                <a:gd name="T97" fmla="*/ 546 h 911"/>
                <a:gd name="T98" fmla="*/ 789 w 912"/>
                <a:gd name="T99" fmla="*/ 604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2" h="911">
                  <a:moveTo>
                    <a:pt x="880" y="521"/>
                  </a:moveTo>
                  <a:cubicBezTo>
                    <a:pt x="818" y="475"/>
                    <a:pt x="818" y="475"/>
                    <a:pt x="818" y="475"/>
                  </a:cubicBezTo>
                  <a:cubicBezTo>
                    <a:pt x="818" y="434"/>
                    <a:pt x="818" y="434"/>
                    <a:pt x="818" y="434"/>
                  </a:cubicBezTo>
                  <a:cubicBezTo>
                    <a:pt x="880" y="387"/>
                    <a:pt x="880" y="387"/>
                    <a:pt x="880" y="387"/>
                  </a:cubicBezTo>
                  <a:cubicBezTo>
                    <a:pt x="902" y="370"/>
                    <a:pt x="910" y="339"/>
                    <a:pt x="900" y="314"/>
                  </a:cubicBezTo>
                  <a:cubicBezTo>
                    <a:pt x="868" y="239"/>
                    <a:pt x="868" y="239"/>
                    <a:pt x="868" y="239"/>
                  </a:cubicBezTo>
                  <a:cubicBezTo>
                    <a:pt x="857" y="213"/>
                    <a:pt x="829" y="198"/>
                    <a:pt x="802" y="202"/>
                  </a:cubicBezTo>
                  <a:cubicBezTo>
                    <a:pt x="725" y="214"/>
                    <a:pt x="725" y="214"/>
                    <a:pt x="725" y="214"/>
                  </a:cubicBezTo>
                  <a:cubicBezTo>
                    <a:pt x="695" y="184"/>
                    <a:pt x="695" y="184"/>
                    <a:pt x="695" y="184"/>
                  </a:cubicBezTo>
                  <a:cubicBezTo>
                    <a:pt x="706" y="108"/>
                    <a:pt x="706" y="108"/>
                    <a:pt x="706" y="108"/>
                  </a:cubicBezTo>
                  <a:cubicBezTo>
                    <a:pt x="710" y="80"/>
                    <a:pt x="694" y="52"/>
                    <a:pt x="668" y="42"/>
                  </a:cubicBezTo>
                  <a:cubicBezTo>
                    <a:pt x="593" y="11"/>
                    <a:pt x="593" y="11"/>
                    <a:pt x="593" y="11"/>
                  </a:cubicBezTo>
                  <a:cubicBezTo>
                    <a:pt x="568" y="0"/>
                    <a:pt x="537" y="9"/>
                    <a:pt x="520" y="32"/>
                  </a:cubicBezTo>
                  <a:cubicBezTo>
                    <a:pt x="474" y="94"/>
                    <a:pt x="474" y="94"/>
                    <a:pt x="474" y="94"/>
                  </a:cubicBezTo>
                  <a:cubicBezTo>
                    <a:pt x="435" y="94"/>
                    <a:pt x="435" y="94"/>
                    <a:pt x="435" y="94"/>
                  </a:cubicBezTo>
                  <a:cubicBezTo>
                    <a:pt x="386" y="32"/>
                    <a:pt x="386" y="32"/>
                    <a:pt x="386" y="32"/>
                  </a:cubicBezTo>
                  <a:cubicBezTo>
                    <a:pt x="369" y="10"/>
                    <a:pt x="338" y="2"/>
                    <a:pt x="313" y="13"/>
                  </a:cubicBezTo>
                  <a:cubicBezTo>
                    <a:pt x="238" y="44"/>
                    <a:pt x="238" y="44"/>
                    <a:pt x="238" y="44"/>
                  </a:cubicBezTo>
                  <a:cubicBezTo>
                    <a:pt x="213" y="55"/>
                    <a:pt x="197" y="82"/>
                    <a:pt x="201" y="109"/>
                  </a:cubicBezTo>
                  <a:cubicBezTo>
                    <a:pt x="211" y="188"/>
                    <a:pt x="211" y="188"/>
                    <a:pt x="211" y="188"/>
                  </a:cubicBezTo>
                  <a:cubicBezTo>
                    <a:pt x="185" y="215"/>
                    <a:pt x="185" y="215"/>
                    <a:pt x="185" y="215"/>
                  </a:cubicBezTo>
                  <a:cubicBezTo>
                    <a:pt x="106" y="205"/>
                    <a:pt x="106" y="205"/>
                    <a:pt x="106" y="205"/>
                  </a:cubicBezTo>
                  <a:cubicBezTo>
                    <a:pt x="78" y="202"/>
                    <a:pt x="51" y="218"/>
                    <a:pt x="41" y="244"/>
                  </a:cubicBezTo>
                  <a:cubicBezTo>
                    <a:pt x="10" y="319"/>
                    <a:pt x="10" y="319"/>
                    <a:pt x="10" y="319"/>
                  </a:cubicBezTo>
                  <a:cubicBezTo>
                    <a:pt x="0" y="344"/>
                    <a:pt x="8" y="375"/>
                    <a:pt x="30" y="391"/>
                  </a:cubicBezTo>
                  <a:cubicBezTo>
                    <a:pt x="93" y="440"/>
                    <a:pt x="93" y="440"/>
                    <a:pt x="93" y="440"/>
                  </a:cubicBezTo>
                  <a:cubicBezTo>
                    <a:pt x="93" y="477"/>
                    <a:pt x="93" y="477"/>
                    <a:pt x="93" y="477"/>
                  </a:cubicBezTo>
                  <a:cubicBezTo>
                    <a:pt x="31" y="526"/>
                    <a:pt x="31" y="526"/>
                    <a:pt x="31" y="526"/>
                  </a:cubicBezTo>
                  <a:cubicBezTo>
                    <a:pt x="31" y="526"/>
                    <a:pt x="31" y="526"/>
                    <a:pt x="31" y="526"/>
                  </a:cubicBezTo>
                  <a:cubicBezTo>
                    <a:pt x="9" y="543"/>
                    <a:pt x="1" y="574"/>
                    <a:pt x="12" y="599"/>
                  </a:cubicBezTo>
                  <a:cubicBezTo>
                    <a:pt x="43" y="674"/>
                    <a:pt x="43" y="674"/>
                    <a:pt x="43" y="674"/>
                  </a:cubicBezTo>
                  <a:cubicBezTo>
                    <a:pt x="54" y="699"/>
                    <a:pt x="81" y="715"/>
                    <a:pt x="108" y="712"/>
                  </a:cubicBezTo>
                  <a:cubicBezTo>
                    <a:pt x="187" y="701"/>
                    <a:pt x="187" y="701"/>
                    <a:pt x="187" y="701"/>
                  </a:cubicBezTo>
                  <a:cubicBezTo>
                    <a:pt x="214" y="728"/>
                    <a:pt x="214" y="728"/>
                    <a:pt x="214" y="728"/>
                  </a:cubicBezTo>
                  <a:cubicBezTo>
                    <a:pt x="204" y="807"/>
                    <a:pt x="204" y="807"/>
                    <a:pt x="204" y="807"/>
                  </a:cubicBezTo>
                  <a:cubicBezTo>
                    <a:pt x="201" y="834"/>
                    <a:pt x="217" y="861"/>
                    <a:pt x="243" y="871"/>
                  </a:cubicBezTo>
                  <a:cubicBezTo>
                    <a:pt x="318" y="902"/>
                    <a:pt x="318" y="902"/>
                    <a:pt x="318" y="902"/>
                  </a:cubicBezTo>
                  <a:cubicBezTo>
                    <a:pt x="325" y="905"/>
                    <a:pt x="333" y="907"/>
                    <a:pt x="341" y="907"/>
                  </a:cubicBezTo>
                  <a:cubicBezTo>
                    <a:pt x="360" y="907"/>
                    <a:pt x="379" y="898"/>
                    <a:pt x="390" y="882"/>
                  </a:cubicBezTo>
                  <a:cubicBezTo>
                    <a:pt x="439" y="819"/>
                    <a:pt x="439" y="819"/>
                    <a:pt x="439" y="819"/>
                  </a:cubicBezTo>
                  <a:cubicBezTo>
                    <a:pt x="479" y="819"/>
                    <a:pt x="479" y="819"/>
                    <a:pt x="479" y="819"/>
                  </a:cubicBezTo>
                  <a:cubicBezTo>
                    <a:pt x="525" y="881"/>
                    <a:pt x="525" y="881"/>
                    <a:pt x="525" y="881"/>
                  </a:cubicBezTo>
                  <a:cubicBezTo>
                    <a:pt x="542" y="903"/>
                    <a:pt x="573" y="911"/>
                    <a:pt x="598" y="901"/>
                  </a:cubicBezTo>
                  <a:cubicBezTo>
                    <a:pt x="673" y="869"/>
                    <a:pt x="673" y="869"/>
                    <a:pt x="673" y="869"/>
                  </a:cubicBezTo>
                  <a:cubicBezTo>
                    <a:pt x="699" y="858"/>
                    <a:pt x="714" y="830"/>
                    <a:pt x="710" y="803"/>
                  </a:cubicBezTo>
                  <a:cubicBezTo>
                    <a:pt x="698" y="726"/>
                    <a:pt x="698" y="726"/>
                    <a:pt x="698" y="726"/>
                  </a:cubicBezTo>
                  <a:cubicBezTo>
                    <a:pt x="728" y="696"/>
                    <a:pt x="728" y="696"/>
                    <a:pt x="728" y="696"/>
                  </a:cubicBezTo>
                  <a:cubicBezTo>
                    <a:pt x="805" y="707"/>
                    <a:pt x="805" y="707"/>
                    <a:pt x="805" y="707"/>
                  </a:cubicBezTo>
                  <a:cubicBezTo>
                    <a:pt x="832" y="711"/>
                    <a:pt x="860" y="695"/>
                    <a:pt x="870" y="670"/>
                  </a:cubicBezTo>
                  <a:cubicBezTo>
                    <a:pt x="901" y="594"/>
                    <a:pt x="901" y="594"/>
                    <a:pt x="901" y="594"/>
                  </a:cubicBezTo>
                  <a:cubicBezTo>
                    <a:pt x="912" y="569"/>
                    <a:pt x="903" y="538"/>
                    <a:pt x="880" y="521"/>
                  </a:cubicBezTo>
                  <a:close/>
                  <a:moveTo>
                    <a:pt x="789" y="604"/>
                  </a:moveTo>
                  <a:cubicBezTo>
                    <a:pt x="725" y="595"/>
                    <a:pt x="725" y="595"/>
                    <a:pt x="725" y="595"/>
                  </a:cubicBezTo>
                  <a:cubicBezTo>
                    <a:pt x="704" y="592"/>
                    <a:pt x="681" y="600"/>
                    <a:pt x="667" y="616"/>
                  </a:cubicBezTo>
                  <a:cubicBezTo>
                    <a:pt x="617" y="666"/>
                    <a:pt x="617" y="666"/>
                    <a:pt x="617" y="666"/>
                  </a:cubicBezTo>
                  <a:cubicBezTo>
                    <a:pt x="602" y="681"/>
                    <a:pt x="594" y="704"/>
                    <a:pt x="597" y="725"/>
                  </a:cubicBezTo>
                  <a:cubicBezTo>
                    <a:pt x="607" y="788"/>
                    <a:pt x="607" y="788"/>
                    <a:pt x="607" y="788"/>
                  </a:cubicBezTo>
                  <a:cubicBezTo>
                    <a:pt x="587" y="797"/>
                    <a:pt x="587" y="797"/>
                    <a:pt x="587" y="797"/>
                  </a:cubicBezTo>
                  <a:cubicBezTo>
                    <a:pt x="548" y="745"/>
                    <a:pt x="548" y="745"/>
                    <a:pt x="548" y="745"/>
                  </a:cubicBezTo>
                  <a:cubicBezTo>
                    <a:pt x="535" y="728"/>
                    <a:pt x="514" y="718"/>
                    <a:pt x="492" y="719"/>
                  </a:cubicBezTo>
                  <a:cubicBezTo>
                    <a:pt x="424" y="719"/>
                    <a:pt x="424" y="719"/>
                    <a:pt x="424" y="719"/>
                  </a:cubicBezTo>
                  <a:cubicBezTo>
                    <a:pt x="403" y="719"/>
                    <a:pt x="382" y="729"/>
                    <a:pt x="369" y="746"/>
                  </a:cubicBezTo>
                  <a:cubicBezTo>
                    <a:pt x="329" y="799"/>
                    <a:pt x="329" y="799"/>
                    <a:pt x="329" y="799"/>
                  </a:cubicBezTo>
                  <a:cubicBezTo>
                    <a:pt x="307" y="790"/>
                    <a:pt x="307" y="790"/>
                    <a:pt x="307" y="790"/>
                  </a:cubicBezTo>
                  <a:cubicBezTo>
                    <a:pt x="315" y="724"/>
                    <a:pt x="315" y="724"/>
                    <a:pt x="315" y="724"/>
                  </a:cubicBezTo>
                  <a:cubicBezTo>
                    <a:pt x="318" y="703"/>
                    <a:pt x="310" y="681"/>
                    <a:pt x="294" y="666"/>
                  </a:cubicBezTo>
                  <a:cubicBezTo>
                    <a:pt x="248" y="620"/>
                    <a:pt x="248" y="620"/>
                    <a:pt x="248" y="620"/>
                  </a:cubicBezTo>
                  <a:cubicBezTo>
                    <a:pt x="233" y="605"/>
                    <a:pt x="211" y="597"/>
                    <a:pt x="190" y="600"/>
                  </a:cubicBezTo>
                  <a:cubicBezTo>
                    <a:pt x="124" y="609"/>
                    <a:pt x="124" y="609"/>
                    <a:pt x="124" y="609"/>
                  </a:cubicBezTo>
                  <a:cubicBezTo>
                    <a:pt x="115" y="587"/>
                    <a:pt x="115" y="587"/>
                    <a:pt x="115" y="587"/>
                  </a:cubicBezTo>
                  <a:cubicBezTo>
                    <a:pt x="167" y="546"/>
                    <a:pt x="167" y="546"/>
                    <a:pt x="167" y="546"/>
                  </a:cubicBezTo>
                  <a:cubicBezTo>
                    <a:pt x="184" y="533"/>
                    <a:pt x="194" y="512"/>
                    <a:pt x="193" y="491"/>
                  </a:cubicBezTo>
                  <a:cubicBezTo>
                    <a:pt x="193" y="425"/>
                    <a:pt x="193" y="425"/>
                    <a:pt x="193" y="425"/>
                  </a:cubicBezTo>
                  <a:cubicBezTo>
                    <a:pt x="193" y="404"/>
                    <a:pt x="183" y="383"/>
                    <a:pt x="167" y="370"/>
                  </a:cubicBezTo>
                  <a:cubicBezTo>
                    <a:pt x="114" y="330"/>
                    <a:pt x="114" y="330"/>
                    <a:pt x="114" y="330"/>
                  </a:cubicBezTo>
                  <a:cubicBezTo>
                    <a:pt x="122" y="308"/>
                    <a:pt x="122" y="308"/>
                    <a:pt x="122" y="308"/>
                  </a:cubicBezTo>
                  <a:cubicBezTo>
                    <a:pt x="188" y="316"/>
                    <a:pt x="188" y="316"/>
                    <a:pt x="188" y="316"/>
                  </a:cubicBezTo>
                  <a:cubicBezTo>
                    <a:pt x="209" y="319"/>
                    <a:pt x="232" y="311"/>
                    <a:pt x="246" y="295"/>
                  </a:cubicBezTo>
                  <a:cubicBezTo>
                    <a:pt x="292" y="249"/>
                    <a:pt x="292" y="249"/>
                    <a:pt x="292" y="249"/>
                  </a:cubicBezTo>
                  <a:cubicBezTo>
                    <a:pt x="307" y="234"/>
                    <a:pt x="315" y="212"/>
                    <a:pt x="312" y="191"/>
                  </a:cubicBezTo>
                  <a:cubicBezTo>
                    <a:pt x="303" y="125"/>
                    <a:pt x="303" y="125"/>
                    <a:pt x="303" y="125"/>
                  </a:cubicBezTo>
                  <a:cubicBezTo>
                    <a:pt x="325" y="116"/>
                    <a:pt x="325" y="116"/>
                    <a:pt x="325" y="116"/>
                  </a:cubicBezTo>
                  <a:cubicBezTo>
                    <a:pt x="366" y="168"/>
                    <a:pt x="366" y="168"/>
                    <a:pt x="366" y="168"/>
                  </a:cubicBezTo>
                  <a:cubicBezTo>
                    <a:pt x="379" y="185"/>
                    <a:pt x="400" y="195"/>
                    <a:pt x="421" y="194"/>
                  </a:cubicBezTo>
                  <a:cubicBezTo>
                    <a:pt x="489" y="194"/>
                    <a:pt x="489" y="194"/>
                    <a:pt x="489" y="194"/>
                  </a:cubicBezTo>
                  <a:cubicBezTo>
                    <a:pt x="511" y="195"/>
                    <a:pt x="532" y="184"/>
                    <a:pt x="545" y="167"/>
                  </a:cubicBezTo>
                  <a:cubicBezTo>
                    <a:pt x="583" y="115"/>
                    <a:pt x="583" y="115"/>
                    <a:pt x="583" y="115"/>
                  </a:cubicBezTo>
                  <a:cubicBezTo>
                    <a:pt x="603" y="123"/>
                    <a:pt x="603" y="123"/>
                    <a:pt x="603" y="123"/>
                  </a:cubicBezTo>
                  <a:cubicBezTo>
                    <a:pt x="594" y="187"/>
                    <a:pt x="594" y="187"/>
                    <a:pt x="594" y="187"/>
                  </a:cubicBezTo>
                  <a:cubicBezTo>
                    <a:pt x="591" y="208"/>
                    <a:pt x="599" y="231"/>
                    <a:pt x="615" y="245"/>
                  </a:cubicBezTo>
                  <a:cubicBezTo>
                    <a:pt x="665" y="295"/>
                    <a:pt x="665" y="295"/>
                    <a:pt x="665" y="295"/>
                  </a:cubicBezTo>
                  <a:cubicBezTo>
                    <a:pt x="680" y="311"/>
                    <a:pt x="703" y="318"/>
                    <a:pt x="724" y="315"/>
                  </a:cubicBezTo>
                  <a:cubicBezTo>
                    <a:pt x="788" y="305"/>
                    <a:pt x="788" y="305"/>
                    <a:pt x="788" y="305"/>
                  </a:cubicBezTo>
                  <a:cubicBezTo>
                    <a:pt x="796" y="325"/>
                    <a:pt x="796" y="325"/>
                    <a:pt x="796" y="325"/>
                  </a:cubicBezTo>
                  <a:cubicBezTo>
                    <a:pt x="744" y="364"/>
                    <a:pt x="744" y="364"/>
                    <a:pt x="744" y="364"/>
                  </a:cubicBezTo>
                  <a:cubicBezTo>
                    <a:pt x="727" y="377"/>
                    <a:pt x="717" y="398"/>
                    <a:pt x="718" y="420"/>
                  </a:cubicBezTo>
                  <a:cubicBezTo>
                    <a:pt x="718" y="490"/>
                    <a:pt x="718" y="490"/>
                    <a:pt x="718" y="490"/>
                  </a:cubicBezTo>
                  <a:cubicBezTo>
                    <a:pt x="717" y="512"/>
                    <a:pt x="728" y="533"/>
                    <a:pt x="745" y="546"/>
                  </a:cubicBezTo>
                  <a:cubicBezTo>
                    <a:pt x="797" y="584"/>
                    <a:pt x="797" y="584"/>
                    <a:pt x="797" y="584"/>
                  </a:cubicBezTo>
                  <a:lnTo>
                    <a:pt x="789" y="60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13" name="Freeform 103">
              <a:extLst>
                <a:ext uri="{FF2B5EF4-FFF2-40B4-BE49-F238E27FC236}">
                  <a16:creationId xmlns:a16="http://schemas.microsoft.com/office/drawing/2014/main" id="{54215898-F39C-A296-1D74-5A0210013ACC}"/>
                </a:ext>
              </a:extLst>
            </p:cNvPr>
            <p:cNvSpPr>
              <a:spLocks noEditPoints="1"/>
            </p:cNvSpPr>
            <p:nvPr/>
          </p:nvSpPr>
          <p:spPr bwMode="auto">
            <a:xfrm>
              <a:off x="3096" y="2393"/>
              <a:ext cx="543" cy="542"/>
            </a:xfrm>
            <a:custGeom>
              <a:avLst/>
              <a:gdLst>
                <a:gd name="T0" fmla="*/ 194 w 387"/>
                <a:gd name="T1" fmla="*/ 0 h 386"/>
                <a:gd name="T2" fmla="*/ 0 w 387"/>
                <a:gd name="T3" fmla="*/ 193 h 386"/>
                <a:gd name="T4" fmla="*/ 194 w 387"/>
                <a:gd name="T5" fmla="*/ 386 h 386"/>
                <a:gd name="T6" fmla="*/ 387 w 387"/>
                <a:gd name="T7" fmla="*/ 193 h 386"/>
                <a:gd name="T8" fmla="*/ 194 w 387"/>
                <a:gd name="T9" fmla="*/ 0 h 386"/>
                <a:gd name="T10" fmla="*/ 194 w 387"/>
                <a:gd name="T11" fmla="*/ 286 h 386"/>
                <a:gd name="T12" fmla="*/ 100 w 387"/>
                <a:gd name="T13" fmla="*/ 193 h 386"/>
                <a:gd name="T14" fmla="*/ 194 w 387"/>
                <a:gd name="T15" fmla="*/ 100 h 386"/>
                <a:gd name="T16" fmla="*/ 287 w 387"/>
                <a:gd name="T17" fmla="*/ 193 h 386"/>
                <a:gd name="T18" fmla="*/ 194 w 387"/>
                <a:gd name="T19" fmla="*/ 2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7" h="386">
                  <a:moveTo>
                    <a:pt x="194" y="0"/>
                  </a:moveTo>
                  <a:cubicBezTo>
                    <a:pt x="87" y="0"/>
                    <a:pt x="0" y="86"/>
                    <a:pt x="0" y="193"/>
                  </a:cubicBezTo>
                  <a:cubicBezTo>
                    <a:pt x="0" y="299"/>
                    <a:pt x="87" y="386"/>
                    <a:pt x="194" y="386"/>
                  </a:cubicBezTo>
                  <a:cubicBezTo>
                    <a:pt x="300" y="386"/>
                    <a:pt x="387" y="299"/>
                    <a:pt x="387" y="193"/>
                  </a:cubicBezTo>
                  <a:cubicBezTo>
                    <a:pt x="387" y="86"/>
                    <a:pt x="300" y="0"/>
                    <a:pt x="194" y="0"/>
                  </a:cubicBezTo>
                  <a:close/>
                  <a:moveTo>
                    <a:pt x="194" y="286"/>
                  </a:moveTo>
                  <a:cubicBezTo>
                    <a:pt x="142" y="286"/>
                    <a:pt x="100" y="244"/>
                    <a:pt x="100" y="193"/>
                  </a:cubicBezTo>
                  <a:cubicBezTo>
                    <a:pt x="100" y="141"/>
                    <a:pt x="142" y="100"/>
                    <a:pt x="194" y="100"/>
                  </a:cubicBezTo>
                  <a:cubicBezTo>
                    <a:pt x="245" y="100"/>
                    <a:pt x="287" y="141"/>
                    <a:pt x="287" y="193"/>
                  </a:cubicBezTo>
                  <a:cubicBezTo>
                    <a:pt x="287" y="244"/>
                    <a:pt x="245" y="286"/>
                    <a:pt x="194"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118" name="Freeform 107">
            <a:extLst>
              <a:ext uri="{FF2B5EF4-FFF2-40B4-BE49-F238E27FC236}">
                <a16:creationId xmlns:a16="http://schemas.microsoft.com/office/drawing/2014/main" id="{A2D1C026-CCAF-07EE-6683-AB634A47F0BA}"/>
              </a:ext>
            </a:extLst>
          </p:cNvPr>
          <p:cNvSpPr>
            <a:spLocks noEditPoints="1"/>
          </p:cNvSpPr>
          <p:nvPr/>
        </p:nvSpPr>
        <p:spPr bwMode="auto">
          <a:xfrm>
            <a:off x="3175000" y="2324100"/>
            <a:ext cx="338138" cy="396875"/>
          </a:xfrm>
          <a:custGeom>
            <a:avLst/>
            <a:gdLst>
              <a:gd name="T0" fmla="*/ 2636 w 2651"/>
              <a:gd name="T1" fmla="*/ 1691 h 3096"/>
              <a:gd name="T2" fmla="*/ 2369 w 2651"/>
              <a:gd name="T3" fmla="*/ 1289 h 3096"/>
              <a:gd name="T4" fmla="*/ 2370 w 2651"/>
              <a:gd name="T5" fmla="*/ 1241 h 3096"/>
              <a:gd name="T6" fmla="*/ 2344 w 2651"/>
              <a:gd name="T7" fmla="*/ 609 h 3096"/>
              <a:gd name="T8" fmla="*/ 1122 w 2651"/>
              <a:gd name="T9" fmla="*/ 26 h 3096"/>
              <a:gd name="T10" fmla="*/ 122 w 2651"/>
              <a:gd name="T11" fmla="*/ 613 h 3096"/>
              <a:gd name="T12" fmla="*/ 227 w 2651"/>
              <a:gd name="T13" fmla="*/ 1796 h 3096"/>
              <a:gd name="T14" fmla="*/ 414 w 2651"/>
              <a:gd name="T15" fmla="*/ 2769 h 3096"/>
              <a:gd name="T16" fmla="*/ 690 w 2651"/>
              <a:gd name="T17" fmla="*/ 3096 h 3096"/>
              <a:gd name="T18" fmla="*/ 1740 w 2651"/>
              <a:gd name="T19" fmla="*/ 2816 h 3096"/>
              <a:gd name="T20" fmla="*/ 1894 w 2651"/>
              <a:gd name="T21" fmla="*/ 2720 h 3096"/>
              <a:gd name="T22" fmla="*/ 2202 w 2651"/>
              <a:gd name="T23" fmla="*/ 2723 h 3096"/>
              <a:gd name="T24" fmla="*/ 2403 w 2651"/>
              <a:gd name="T25" fmla="*/ 2574 h 3096"/>
              <a:gd name="T26" fmla="*/ 2374 w 2651"/>
              <a:gd name="T27" fmla="*/ 2290 h 3096"/>
              <a:gd name="T28" fmla="*/ 2443 w 2651"/>
              <a:gd name="T29" fmla="*/ 2158 h 3096"/>
              <a:gd name="T30" fmla="*/ 2439 w 2651"/>
              <a:gd name="T31" fmla="*/ 2114 h 3096"/>
              <a:gd name="T32" fmla="*/ 2480 w 2651"/>
              <a:gd name="T33" fmla="*/ 1906 h 3096"/>
              <a:gd name="T34" fmla="*/ 2604 w 2651"/>
              <a:gd name="T35" fmla="*/ 1836 h 3096"/>
              <a:gd name="T36" fmla="*/ 2528 w 2651"/>
              <a:gd name="T37" fmla="*/ 1771 h 3096"/>
              <a:gd name="T38" fmla="*/ 2446 w 2651"/>
              <a:gd name="T39" fmla="*/ 1812 h 3096"/>
              <a:gd name="T40" fmla="*/ 2367 w 2651"/>
              <a:gd name="T41" fmla="*/ 2044 h 3096"/>
              <a:gd name="T42" fmla="*/ 2343 w 2651"/>
              <a:gd name="T43" fmla="*/ 2164 h 3096"/>
              <a:gd name="T44" fmla="*/ 2286 w 2651"/>
              <a:gd name="T45" fmla="*/ 2242 h 3096"/>
              <a:gd name="T46" fmla="*/ 2307 w 2651"/>
              <a:gd name="T47" fmla="*/ 2546 h 3096"/>
              <a:gd name="T48" fmla="*/ 1878 w 2651"/>
              <a:gd name="T49" fmla="*/ 2621 h 3096"/>
              <a:gd name="T50" fmla="*/ 1645 w 2651"/>
              <a:gd name="T51" fmla="*/ 2781 h 3096"/>
              <a:gd name="T52" fmla="*/ 1640 w 2651"/>
              <a:gd name="T53" fmla="*/ 2807 h 3096"/>
              <a:gd name="T54" fmla="*/ 1162 w 2651"/>
              <a:gd name="T55" fmla="*/ 2996 h 3096"/>
              <a:gd name="T56" fmla="*/ 1396 w 2651"/>
              <a:gd name="T57" fmla="*/ 2210 h 3096"/>
              <a:gd name="T58" fmla="*/ 1446 w 2651"/>
              <a:gd name="T59" fmla="*/ 1305 h 3096"/>
              <a:gd name="T60" fmla="*/ 1852 w 2651"/>
              <a:gd name="T61" fmla="*/ 1500 h 3096"/>
              <a:gd name="T62" fmla="*/ 1852 w 2651"/>
              <a:gd name="T63" fmla="*/ 1000 h 3096"/>
              <a:gd name="T64" fmla="*/ 1396 w 2651"/>
              <a:gd name="T65" fmla="*/ 1205 h 3096"/>
              <a:gd name="T66" fmla="*/ 1346 w 2651"/>
              <a:gd name="T67" fmla="*/ 2110 h 3096"/>
              <a:gd name="T68" fmla="*/ 1162 w 2651"/>
              <a:gd name="T69" fmla="*/ 946 h 3096"/>
              <a:gd name="T70" fmla="*/ 1504 w 2651"/>
              <a:gd name="T71" fmla="*/ 773 h 3096"/>
              <a:gd name="T72" fmla="*/ 1504 w 2651"/>
              <a:gd name="T73" fmla="*/ 273 h 3096"/>
              <a:gd name="T74" fmla="*/ 1300 w 2651"/>
              <a:gd name="T75" fmla="*/ 666 h 3096"/>
              <a:gd name="T76" fmla="*/ 1062 w 2651"/>
              <a:gd name="T77" fmla="*/ 925 h 3096"/>
              <a:gd name="T78" fmla="*/ 883 w 2651"/>
              <a:gd name="T79" fmla="*/ 2996 h 3096"/>
              <a:gd name="T80" fmla="*/ 868 w 2651"/>
              <a:gd name="T81" fmla="*/ 1512 h 3096"/>
              <a:gd name="T82" fmla="*/ 776 w 2651"/>
              <a:gd name="T83" fmla="*/ 1242 h 3096"/>
              <a:gd name="T84" fmla="*/ 276 w 2651"/>
              <a:gd name="T85" fmla="*/ 1242 h 3096"/>
              <a:gd name="T86" fmla="*/ 664 w 2651"/>
              <a:gd name="T87" fmla="*/ 1450 h 3096"/>
              <a:gd name="T88" fmla="*/ 783 w 2651"/>
              <a:gd name="T89" fmla="*/ 2996 h 3096"/>
              <a:gd name="T90" fmla="*/ 551 w 2651"/>
              <a:gd name="T91" fmla="*/ 2931 h 3096"/>
              <a:gd name="T92" fmla="*/ 316 w 2651"/>
              <a:gd name="T93" fmla="*/ 1749 h 3096"/>
              <a:gd name="T94" fmla="*/ 1924 w 2651"/>
              <a:gd name="T95" fmla="*/ 288 h 3096"/>
              <a:gd name="T96" fmla="*/ 2265 w 2651"/>
              <a:gd name="T97" fmla="*/ 1282 h 3096"/>
              <a:gd name="T98" fmla="*/ 2310 w 2651"/>
              <a:gd name="T99" fmla="*/ 1376 h 3096"/>
              <a:gd name="T100" fmla="*/ 2545 w 2651"/>
              <a:gd name="T101" fmla="*/ 1731 h 3096"/>
              <a:gd name="T102" fmla="*/ 1702 w 2651"/>
              <a:gd name="T103" fmla="*/ 1250 h 3096"/>
              <a:gd name="T104" fmla="*/ 2002 w 2651"/>
              <a:gd name="T105" fmla="*/ 1250 h 3096"/>
              <a:gd name="T106" fmla="*/ 1702 w 2651"/>
              <a:gd name="T107" fmla="*/ 1250 h 3096"/>
              <a:gd name="T108" fmla="*/ 1504 w 2651"/>
              <a:gd name="T109" fmla="*/ 373 h 3096"/>
              <a:gd name="T110" fmla="*/ 1504 w 2651"/>
              <a:gd name="T111" fmla="*/ 673 h 3096"/>
              <a:gd name="T112" fmla="*/ 526 w 2651"/>
              <a:gd name="T113" fmla="*/ 1392 h 3096"/>
              <a:gd name="T114" fmla="*/ 526 w 2651"/>
              <a:gd name="T115" fmla="*/ 1092 h 3096"/>
              <a:gd name="T116" fmla="*/ 526 w 2651"/>
              <a:gd name="T117" fmla="*/ 1392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1" h="3096">
                <a:moveTo>
                  <a:pt x="2644" y="1720"/>
                </a:moveTo>
                <a:cubicBezTo>
                  <a:pt x="2643" y="1710"/>
                  <a:pt x="2640" y="1701"/>
                  <a:pt x="2636" y="1691"/>
                </a:cubicBezTo>
                <a:cubicBezTo>
                  <a:pt x="2583" y="1561"/>
                  <a:pt x="2485" y="1436"/>
                  <a:pt x="2389" y="1314"/>
                </a:cubicBezTo>
                <a:cubicBezTo>
                  <a:pt x="2369" y="1289"/>
                  <a:pt x="2369" y="1289"/>
                  <a:pt x="2369" y="1289"/>
                </a:cubicBezTo>
                <a:cubicBezTo>
                  <a:pt x="2367" y="1286"/>
                  <a:pt x="2365" y="1282"/>
                  <a:pt x="2365" y="1279"/>
                </a:cubicBezTo>
                <a:cubicBezTo>
                  <a:pt x="2365" y="1266"/>
                  <a:pt x="2366" y="1253"/>
                  <a:pt x="2370" y="1241"/>
                </a:cubicBezTo>
                <a:cubicBezTo>
                  <a:pt x="2370" y="1240"/>
                  <a:pt x="2370" y="1240"/>
                  <a:pt x="2370" y="1240"/>
                </a:cubicBezTo>
                <a:cubicBezTo>
                  <a:pt x="2431" y="1006"/>
                  <a:pt x="2422" y="794"/>
                  <a:pt x="2344" y="609"/>
                </a:cubicBezTo>
                <a:cubicBezTo>
                  <a:pt x="2274" y="445"/>
                  <a:pt x="2146" y="304"/>
                  <a:pt x="1975" y="202"/>
                </a:cubicBezTo>
                <a:cubicBezTo>
                  <a:pt x="1743" y="64"/>
                  <a:pt x="1432" y="0"/>
                  <a:pt x="1122" y="26"/>
                </a:cubicBezTo>
                <a:cubicBezTo>
                  <a:pt x="801" y="52"/>
                  <a:pt x="515" y="170"/>
                  <a:pt x="316" y="356"/>
                </a:cubicBezTo>
                <a:cubicBezTo>
                  <a:pt x="235" y="432"/>
                  <a:pt x="170" y="518"/>
                  <a:pt x="122" y="613"/>
                </a:cubicBezTo>
                <a:cubicBezTo>
                  <a:pt x="71" y="713"/>
                  <a:pt x="39" y="824"/>
                  <a:pt x="27" y="941"/>
                </a:cubicBezTo>
                <a:cubicBezTo>
                  <a:pt x="0" y="1197"/>
                  <a:pt x="68" y="1484"/>
                  <a:pt x="227" y="1796"/>
                </a:cubicBezTo>
                <a:cubicBezTo>
                  <a:pt x="228" y="1796"/>
                  <a:pt x="228" y="1797"/>
                  <a:pt x="228" y="1798"/>
                </a:cubicBezTo>
                <a:cubicBezTo>
                  <a:pt x="404" y="2103"/>
                  <a:pt x="470" y="2448"/>
                  <a:pt x="414" y="2769"/>
                </a:cubicBezTo>
                <a:cubicBezTo>
                  <a:pt x="400" y="2850"/>
                  <a:pt x="422" y="2933"/>
                  <a:pt x="475" y="2996"/>
                </a:cubicBezTo>
                <a:cubicBezTo>
                  <a:pt x="528" y="3059"/>
                  <a:pt x="607" y="3096"/>
                  <a:pt x="690" y="3096"/>
                </a:cubicBezTo>
                <a:cubicBezTo>
                  <a:pt x="1441" y="3096"/>
                  <a:pt x="1441" y="3096"/>
                  <a:pt x="1441" y="3096"/>
                </a:cubicBezTo>
                <a:cubicBezTo>
                  <a:pt x="1600" y="3096"/>
                  <a:pt x="1730" y="2973"/>
                  <a:pt x="1740" y="2816"/>
                </a:cubicBezTo>
                <a:cubicBezTo>
                  <a:pt x="1742" y="2803"/>
                  <a:pt x="1742" y="2803"/>
                  <a:pt x="1742" y="2803"/>
                </a:cubicBezTo>
                <a:cubicBezTo>
                  <a:pt x="1761" y="2758"/>
                  <a:pt x="1803" y="2735"/>
                  <a:pt x="1894" y="2720"/>
                </a:cubicBezTo>
                <a:cubicBezTo>
                  <a:pt x="1896" y="2720"/>
                  <a:pt x="1897" y="2720"/>
                  <a:pt x="1899" y="2720"/>
                </a:cubicBezTo>
                <a:cubicBezTo>
                  <a:pt x="2004" y="2730"/>
                  <a:pt x="2113" y="2738"/>
                  <a:pt x="2202" y="2723"/>
                </a:cubicBezTo>
                <a:cubicBezTo>
                  <a:pt x="2311" y="2706"/>
                  <a:pt x="2378" y="2656"/>
                  <a:pt x="2403" y="2575"/>
                </a:cubicBezTo>
                <a:cubicBezTo>
                  <a:pt x="2403" y="2575"/>
                  <a:pt x="2403" y="2574"/>
                  <a:pt x="2403" y="2574"/>
                </a:cubicBezTo>
                <a:cubicBezTo>
                  <a:pt x="2430" y="2475"/>
                  <a:pt x="2420" y="2386"/>
                  <a:pt x="2374" y="2307"/>
                </a:cubicBezTo>
                <a:cubicBezTo>
                  <a:pt x="2371" y="2302"/>
                  <a:pt x="2371" y="2295"/>
                  <a:pt x="2374" y="2290"/>
                </a:cubicBezTo>
                <a:cubicBezTo>
                  <a:pt x="2384" y="2270"/>
                  <a:pt x="2394" y="2256"/>
                  <a:pt x="2402" y="2249"/>
                </a:cubicBezTo>
                <a:cubicBezTo>
                  <a:pt x="2430" y="2226"/>
                  <a:pt x="2445" y="2192"/>
                  <a:pt x="2443" y="2158"/>
                </a:cubicBezTo>
                <a:cubicBezTo>
                  <a:pt x="2442" y="2146"/>
                  <a:pt x="2440" y="2135"/>
                  <a:pt x="2435" y="2124"/>
                </a:cubicBezTo>
                <a:cubicBezTo>
                  <a:pt x="2434" y="2121"/>
                  <a:pt x="2436" y="2117"/>
                  <a:pt x="2439" y="2114"/>
                </a:cubicBezTo>
                <a:cubicBezTo>
                  <a:pt x="2499" y="2051"/>
                  <a:pt x="2476" y="1958"/>
                  <a:pt x="2468" y="1927"/>
                </a:cubicBezTo>
                <a:cubicBezTo>
                  <a:pt x="2466" y="1918"/>
                  <a:pt x="2471" y="1909"/>
                  <a:pt x="2480" y="1906"/>
                </a:cubicBezTo>
                <a:cubicBezTo>
                  <a:pt x="2520" y="1891"/>
                  <a:pt x="2553" y="1875"/>
                  <a:pt x="2582" y="1856"/>
                </a:cubicBezTo>
                <a:cubicBezTo>
                  <a:pt x="2590" y="1850"/>
                  <a:pt x="2597" y="1844"/>
                  <a:pt x="2604" y="1836"/>
                </a:cubicBezTo>
                <a:cubicBezTo>
                  <a:pt x="2615" y="1823"/>
                  <a:pt x="2651" y="1782"/>
                  <a:pt x="2644" y="1720"/>
                </a:cubicBezTo>
                <a:close/>
                <a:moveTo>
                  <a:pt x="2528" y="1771"/>
                </a:moveTo>
                <a:cubicBezTo>
                  <a:pt x="2528" y="1771"/>
                  <a:pt x="2527" y="1772"/>
                  <a:pt x="2525" y="1773"/>
                </a:cubicBezTo>
                <a:cubicBezTo>
                  <a:pt x="2504" y="1787"/>
                  <a:pt x="2478" y="1800"/>
                  <a:pt x="2446" y="1812"/>
                </a:cubicBezTo>
                <a:cubicBezTo>
                  <a:pt x="2389" y="1832"/>
                  <a:pt x="2357" y="1892"/>
                  <a:pt x="2371" y="1951"/>
                </a:cubicBezTo>
                <a:cubicBezTo>
                  <a:pt x="2379" y="1983"/>
                  <a:pt x="2385" y="2026"/>
                  <a:pt x="2367" y="2044"/>
                </a:cubicBezTo>
                <a:cubicBezTo>
                  <a:pt x="2335" y="2077"/>
                  <a:pt x="2326" y="2123"/>
                  <a:pt x="2343" y="2163"/>
                </a:cubicBezTo>
                <a:cubicBezTo>
                  <a:pt x="2343" y="2163"/>
                  <a:pt x="2343" y="2163"/>
                  <a:pt x="2343" y="2164"/>
                </a:cubicBezTo>
                <a:cubicBezTo>
                  <a:pt x="2343" y="2166"/>
                  <a:pt x="2341" y="2170"/>
                  <a:pt x="2338" y="2173"/>
                </a:cubicBezTo>
                <a:cubicBezTo>
                  <a:pt x="2319" y="2189"/>
                  <a:pt x="2303" y="2211"/>
                  <a:pt x="2286" y="2242"/>
                </a:cubicBezTo>
                <a:cubicBezTo>
                  <a:pt x="2266" y="2279"/>
                  <a:pt x="2267" y="2323"/>
                  <a:pt x="2288" y="2358"/>
                </a:cubicBezTo>
                <a:cubicBezTo>
                  <a:pt x="2320" y="2413"/>
                  <a:pt x="2327" y="2475"/>
                  <a:pt x="2307" y="2546"/>
                </a:cubicBezTo>
                <a:cubicBezTo>
                  <a:pt x="2278" y="2638"/>
                  <a:pt x="2127" y="2642"/>
                  <a:pt x="1909" y="2620"/>
                </a:cubicBezTo>
                <a:cubicBezTo>
                  <a:pt x="1899" y="2619"/>
                  <a:pt x="1888" y="2620"/>
                  <a:pt x="1878" y="2621"/>
                </a:cubicBezTo>
                <a:cubicBezTo>
                  <a:pt x="1786" y="2637"/>
                  <a:pt x="1687" y="2667"/>
                  <a:pt x="1647" y="2772"/>
                </a:cubicBezTo>
                <a:cubicBezTo>
                  <a:pt x="1646" y="2775"/>
                  <a:pt x="1645" y="2778"/>
                  <a:pt x="1645" y="2781"/>
                </a:cubicBezTo>
                <a:cubicBezTo>
                  <a:pt x="1641" y="2801"/>
                  <a:pt x="1641" y="2801"/>
                  <a:pt x="1641" y="2801"/>
                </a:cubicBezTo>
                <a:cubicBezTo>
                  <a:pt x="1641" y="2803"/>
                  <a:pt x="1640" y="2805"/>
                  <a:pt x="1640" y="2807"/>
                </a:cubicBezTo>
                <a:cubicBezTo>
                  <a:pt x="1635" y="2913"/>
                  <a:pt x="1548" y="2996"/>
                  <a:pt x="1441" y="2996"/>
                </a:cubicBezTo>
                <a:cubicBezTo>
                  <a:pt x="1162" y="2996"/>
                  <a:pt x="1162" y="2996"/>
                  <a:pt x="1162" y="2996"/>
                </a:cubicBezTo>
                <a:cubicBezTo>
                  <a:pt x="1162" y="2210"/>
                  <a:pt x="1162" y="2210"/>
                  <a:pt x="1162" y="2210"/>
                </a:cubicBezTo>
                <a:cubicBezTo>
                  <a:pt x="1396" y="2210"/>
                  <a:pt x="1396" y="2210"/>
                  <a:pt x="1396" y="2210"/>
                </a:cubicBezTo>
                <a:cubicBezTo>
                  <a:pt x="1424" y="2210"/>
                  <a:pt x="1446" y="2188"/>
                  <a:pt x="1446" y="2160"/>
                </a:cubicBezTo>
                <a:cubicBezTo>
                  <a:pt x="1446" y="1305"/>
                  <a:pt x="1446" y="1305"/>
                  <a:pt x="1446" y="1305"/>
                </a:cubicBezTo>
                <a:cubicBezTo>
                  <a:pt x="1608" y="1305"/>
                  <a:pt x="1608" y="1305"/>
                  <a:pt x="1608" y="1305"/>
                </a:cubicBezTo>
                <a:cubicBezTo>
                  <a:pt x="1633" y="1416"/>
                  <a:pt x="1733" y="1500"/>
                  <a:pt x="1852" y="1500"/>
                </a:cubicBezTo>
                <a:cubicBezTo>
                  <a:pt x="1990" y="1500"/>
                  <a:pt x="2102" y="1388"/>
                  <a:pt x="2102" y="1250"/>
                </a:cubicBezTo>
                <a:cubicBezTo>
                  <a:pt x="2102" y="1112"/>
                  <a:pt x="1990" y="1000"/>
                  <a:pt x="1852" y="1000"/>
                </a:cubicBezTo>
                <a:cubicBezTo>
                  <a:pt x="1730" y="1000"/>
                  <a:pt x="1628" y="1089"/>
                  <a:pt x="1607" y="1205"/>
                </a:cubicBezTo>
                <a:cubicBezTo>
                  <a:pt x="1396" y="1205"/>
                  <a:pt x="1396" y="1205"/>
                  <a:pt x="1396" y="1205"/>
                </a:cubicBezTo>
                <a:cubicBezTo>
                  <a:pt x="1368" y="1205"/>
                  <a:pt x="1346" y="1227"/>
                  <a:pt x="1346" y="1255"/>
                </a:cubicBezTo>
                <a:cubicBezTo>
                  <a:pt x="1346" y="2110"/>
                  <a:pt x="1346" y="2110"/>
                  <a:pt x="1346" y="2110"/>
                </a:cubicBezTo>
                <a:cubicBezTo>
                  <a:pt x="1162" y="2110"/>
                  <a:pt x="1162" y="2110"/>
                  <a:pt x="1162" y="2110"/>
                </a:cubicBezTo>
                <a:cubicBezTo>
                  <a:pt x="1162" y="946"/>
                  <a:pt x="1162" y="946"/>
                  <a:pt x="1162" y="946"/>
                </a:cubicBezTo>
                <a:cubicBezTo>
                  <a:pt x="1372" y="735"/>
                  <a:pt x="1372" y="735"/>
                  <a:pt x="1372" y="735"/>
                </a:cubicBezTo>
                <a:cubicBezTo>
                  <a:pt x="1411" y="759"/>
                  <a:pt x="1456" y="773"/>
                  <a:pt x="1504" y="773"/>
                </a:cubicBezTo>
                <a:cubicBezTo>
                  <a:pt x="1642" y="773"/>
                  <a:pt x="1755" y="661"/>
                  <a:pt x="1755" y="523"/>
                </a:cubicBezTo>
                <a:cubicBezTo>
                  <a:pt x="1755" y="385"/>
                  <a:pt x="1642" y="273"/>
                  <a:pt x="1504" y="273"/>
                </a:cubicBezTo>
                <a:cubicBezTo>
                  <a:pt x="1367" y="273"/>
                  <a:pt x="1255" y="385"/>
                  <a:pt x="1255" y="523"/>
                </a:cubicBezTo>
                <a:cubicBezTo>
                  <a:pt x="1255" y="576"/>
                  <a:pt x="1271" y="626"/>
                  <a:pt x="1300" y="666"/>
                </a:cubicBezTo>
                <a:cubicBezTo>
                  <a:pt x="1077" y="890"/>
                  <a:pt x="1077" y="890"/>
                  <a:pt x="1077" y="890"/>
                </a:cubicBezTo>
                <a:cubicBezTo>
                  <a:pt x="1067" y="899"/>
                  <a:pt x="1062" y="912"/>
                  <a:pt x="1062" y="925"/>
                </a:cubicBezTo>
                <a:cubicBezTo>
                  <a:pt x="1062" y="2996"/>
                  <a:pt x="1062" y="2996"/>
                  <a:pt x="1062" y="2996"/>
                </a:cubicBezTo>
                <a:cubicBezTo>
                  <a:pt x="883" y="2996"/>
                  <a:pt x="883" y="2996"/>
                  <a:pt x="883" y="2996"/>
                </a:cubicBezTo>
                <a:cubicBezTo>
                  <a:pt x="883" y="1548"/>
                  <a:pt x="883" y="1548"/>
                  <a:pt x="883" y="1548"/>
                </a:cubicBezTo>
                <a:cubicBezTo>
                  <a:pt x="883" y="1534"/>
                  <a:pt x="877" y="1522"/>
                  <a:pt x="868" y="1512"/>
                </a:cubicBezTo>
                <a:cubicBezTo>
                  <a:pt x="735" y="1379"/>
                  <a:pt x="735" y="1379"/>
                  <a:pt x="735" y="1379"/>
                </a:cubicBezTo>
                <a:cubicBezTo>
                  <a:pt x="761" y="1340"/>
                  <a:pt x="776" y="1293"/>
                  <a:pt x="776" y="1242"/>
                </a:cubicBezTo>
                <a:cubicBezTo>
                  <a:pt x="776" y="1104"/>
                  <a:pt x="664" y="992"/>
                  <a:pt x="526" y="992"/>
                </a:cubicBezTo>
                <a:cubicBezTo>
                  <a:pt x="388" y="992"/>
                  <a:pt x="276" y="1104"/>
                  <a:pt x="276" y="1242"/>
                </a:cubicBezTo>
                <a:cubicBezTo>
                  <a:pt x="276" y="1380"/>
                  <a:pt x="388" y="1492"/>
                  <a:pt x="526" y="1492"/>
                </a:cubicBezTo>
                <a:cubicBezTo>
                  <a:pt x="577" y="1492"/>
                  <a:pt x="625" y="1477"/>
                  <a:pt x="664" y="1450"/>
                </a:cubicBezTo>
                <a:cubicBezTo>
                  <a:pt x="783" y="1568"/>
                  <a:pt x="783" y="1568"/>
                  <a:pt x="783" y="1568"/>
                </a:cubicBezTo>
                <a:cubicBezTo>
                  <a:pt x="783" y="2996"/>
                  <a:pt x="783" y="2996"/>
                  <a:pt x="783" y="2996"/>
                </a:cubicBezTo>
                <a:cubicBezTo>
                  <a:pt x="690" y="2996"/>
                  <a:pt x="690" y="2996"/>
                  <a:pt x="690" y="2996"/>
                </a:cubicBezTo>
                <a:cubicBezTo>
                  <a:pt x="637" y="2996"/>
                  <a:pt x="586" y="2972"/>
                  <a:pt x="551" y="2931"/>
                </a:cubicBezTo>
                <a:cubicBezTo>
                  <a:pt x="517" y="2891"/>
                  <a:pt x="503" y="2838"/>
                  <a:pt x="512" y="2786"/>
                </a:cubicBezTo>
                <a:cubicBezTo>
                  <a:pt x="573" y="2443"/>
                  <a:pt x="503" y="2075"/>
                  <a:pt x="316" y="1749"/>
                </a:cubicBezTo>
                <a:cubicBezTo>
                  <a:pt x="36" y="1202"/>
                  <a:pt x="60" y="733"/>
                  <a:pt x="384" y="429"/>
                </a:cubicBezTo>
                <a:cubicBezTo>
                  <a:pt x="758" y="79"/>
                  <a:pt x="1463" y="14"/>
                  <a:pt x="1924" y="288"/>
                </a:cubicBezTo>
                <a:cubicBezTo>
                  <a:pt x="2254" y="484"/>
                  <a:pt x="2378" y="813"/>
                  <a:pt x="2273" y="1214"/>
                </a:cubicBezTo>
                <a:cubicBezTo>
                  <a:pt x="2267" y="1236"/>
                  <a:pt x="2265" y="1259"/>
                  <a:pt x="2265" y="1282"/>
                </a:cubicBezTo>
                <a:cubicBezTo>
                  <a:pt x="2266" y="1307"/>
                  <a:pt x="2275" y="1331"/>
                  <a:pt x="2291" y="1350"/>
                </a:cubicBezTo>
                <a:cubicBezTo>
                  <a:pt x="2310" y="1376"/>
                  <a:pt x="2310" y="1376"/>
                  <a:pt x="2310" y="1376"/>
                </a:cubicBezTo>
                <a:cubicBezTo>
                  <a:pt x="2402" y="1492"/>
                  <a:pt x="2496" y="1612"/>
                  <a:pt x="2544" y="1728"/>
                </a:cubicBezTo>
                <a:cubicBezTo>
                  <a:pt x="2544" y="1730"/>
                  <a:pt x="2545" y="1731"/>
                  <a:pt x="2545" y="1731"/>
                </a:cubicBezTo>
                <a:cubicBezTo>
                  <a:pt x="2546" y="1743"/>
                  <a:pt x="2544" y="1753"/>
                  <a:pt x="2528" y="1771"/>
                </a:cubicBezTo>
                <a:close/>
                <a:moveTo>
                  <a:pt x="1702" y="1250"/>
                </a:moveTo>
                <a:cubicBezTo>
                  <a:pt x="1702" y="1168"/>
                  <a:pt x="1770" y="1100"/>
                  <a:pt x="1852" y="1100"/>
                </a:cubicBezTo>
                <a:cubicBezTo>
                  <a:pt x="1935" y="1100"/>
                  <a:pt x="2002" y="1168"/>
                  <a:pt x="2002" y="1250"/>
                </a:cubicBezTo>
                <a:cubicBezTo>
                  <a:pt x="2002" y="1333"/>
                  <a:pt x="1935" y="1400"/>
                  <a:pt x="1852" y="1400"/>
                </a:cubicBezTo>
                <a:cubicBezTo>
                  <a:pt x="1770" y="1400"/>
                  <a:pt x="1702" y="1333"/>
                  <a:pt x="1702" y="1250"/>
                </a:cubicBezTo>
                <a:close/>
                <a:moveTo>
                  <a:pt x="1355" y="523"/>
                </a:moveTo>
                <a:cubicBezTo>
                  <a:pt x="1355" y="440"/>
                  <a:pt x="1422" y="373"/>
                  <a:pt x="1504" y="373"/>
                </a:cubicBezTo>
                <a:cubicBezTo>
                  <a:pt x="1587" y="373"/>
                  <a:pt x="1655" y="440"/>
                  <a:pt x="1655" y="523"/>
                </a:cubicBezTo>
                <a:cubicBezTo>
                  <a:pt x="1655" y="606"/>
                  <a:pt x="1587" y="673"/>
                  <a:pt x="1504" y="673"/>
                </a:cubicBezTo>
                <a:cubicBezTo>
                  <a:pt x="1422" y="673"/>
                  <a:pt x="1355" y="606"/>
                  <a:pt x="1355" y="523"/>
                </a:cubicBezTo>
                <a:close/>
                <a:moveTo>
                  <a:pt x="526" y="1392"/>
                </a:moveTo>
                <a:cubicBezTo>
                  <a:pt x="443" y="1392"/>
                  <a:pt x="376" y="1325"/>
                  <a:pt x="376" y="1242"/>
                </a:cubicBezTo>
                <a:cubicBezTo>
                  <a:pt x="376" y="1160"/>
                  <a:pt x="443" y="1092"/>
                  <a:pt x="526" y="1092"/>
                </a:cubicBezTo>
                <a:cubicBezTo>
                  <a:pt x="609" y="1092"/>
                  <a:pt x="676" y="1160"/>
                  <a:pt x="676" y="1242"/>
                </a:cubicBezTo>
                <a:cubicBezTo>
                  <a:pt x="676" y="1325"/>
                  <a:pt x="609" y="1392"/>
                  <a:pt x="526" y="1392"/>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4" name="Rectangle 343">
            <a:extLst>
              <a:ext uri="{FF2B5EF4-FFF2-40B4-BE49-F238E27FC236}">
                <a16:creationId xmlns:a16="http://schemas.microsoft.com/office/drawing/2014/main" id="{344F58E9-225F-8FEA-4E73-D27F005E299B}"/>
              </a:ext>
            </a:extLst>
          </p:cNvPr>
          <p:cNvSpPr/>
          <p:nvPr/>
        </p:nvSpPr>
        <p:spPr>
          <a:xfrm>
            <a:off x="2870200" y="2774950"/>
            <a:ext cx="903288" cy="323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Machine learning</a:t>
            </a:r>
          </a:p>
        </p:txBody>
      </p:sp>
      <p:grpSp>
        <p:nvGrpSpPr>
          <p:cNvPr id="120" name="Group 110">
            <a:extLst>
              <a:ext uri="{FF2B5EF4-FFF2-40B4-BE49-F238E27FC236}">
                <a16:creationId xmlns:a16="http://schemas.microsoft.com/office/drawing/2014/main" id="{21BA12EA-B090-BD07-FD29-E177C811BE32}"/>
              </a:ext>
            </a:extLst>
          </p:cNvPr>
          <p:cNvGrpSpPr>
            <a:grpSpLocks noChangeAspect="1"/>
          </p:cNvGrpSpPr>
          <p:nvPr/>
        </p:nvGrpSpPr>
        <p:grpSpPr bwMode="auto">
          <a:xfrm>
            <a:off x="4851173" y="2456591"/>
            <a:ext cx="326127" cy="259676"/>
            <a:chOff x="1126" y="-2"/>
            <a:chExt cx="5428" cy="4322"/>
          </a:xfrm>
          <a:solidFill>
            <a:srgbClr val="000000"/>
          </a:solidFill>
        </p:grpSpPr>
        <p:sp>
          <p:nvSpPr>
            <p:cNvPr id="122" name="Freeform 111">
              <a:extLst>
                <a:ext uri="{FF2B5EF4-FFF2-40B4-BE49-F238E27FC236}">
                  <a16:creationId xmlns:a16="http://schemas.microsoft.com/office/drawing/2014/main" id="{1FF35230-A993-1AFA-6EE3-4DF4C49CAAD9}"/>
                </a:ext>
              </a:extLst>
            </p:cNvPr>
            <p:cNvSpPr>
              <a:spLocks noEditPoints="1"/>
            </p:cNvSpPr>
            <p:nvPr/>
          </p:nvSpPr>
          <p:spPr bwMode="auto">
            <a:xfrm>
              <a:off x="1126" y="-2"/>
              <a:ext cx="5428" cy="4322"/>
            </a:xfrm>
            <a:custGeom>
              <a:avLst/>
              <a:gdLst>
                <a:gd name="T0" fmla="*/ 2706 w 2916"/>
                <a:gd name="T1" fmla="*/ 456 h 2320"/>
                <a:gd name="T2" fmla="*/ 2135 w 2916"/>
                <a:gd name="T3" fmla="*/ 456 h 2320"/>
                <a:gd name="T4" fmla="*/ 2135 w 2916"/>
                <a:gd name="T5" fmla="*/ 130 h 2320"/>
                <a:gd name="T6" fmla="*/ 2005 w 2916"/>
                <a:gd name="T7" fmla="*/ 0 h 2320"/>
                <a:gd name="T8" fmla="*/ 911 w 2916"/>
                <a:gd name="T9" fmla="*/ 0 h 2320"/>
                <a:gd name="T10" fmla="*/ 781 w 2916"/>
                <a:gd name="T11" fmla="*/ 130 h 2320"/>
                <a:gd name="T12" fmla="*/ 781 w 2916"/>
                <a:gd name="T13" fmla="*/ 456 h 2320"/>
                <a:gd name="T14" fmla="*/ 210 w 2916"/>
                <a:gd name="T15" fmla="*/ 456 h 2320"/>
                <a:gd name="T16" fmla="*/ 0 w 2916"/>
                <a:gd name="T17" fmla="*/ 666 h 2320"/>
                <a:gd name="T18" fmla="*/ 0 w 2916"/>
                <a:gd name="T19" fmla="*/ 2110 h 2320"/>
                <a:gd name="T20" fmla="*/ 210 w 2916"/>
                <a:gd name="T21" fmla="*/ 2320 h 2320"/>
                <a:gd name="T22" fmla="*/ 2706 w 2916"/>
                <a:gd name="T23" fmla="*/ 2320 h 2320"/>
                <a:gd name="T24" fmla="*/ 2916 w 2916"/>
                <a:gd name="T25" fmla="*/ 2110 h 2320"/>
                <a:gd name="T26" fmla="*/ 2916 w 2916"/>
                <a:gd name="T27" fmla="*/ 666 h 2320"/>
                <a:gd name="T28" fmla="*/ 2706 w 2916"/>
                <a:gd name="T29" fmla="*/ 456 h 2320"/>
                <a:gd name="T30" fmla="*/ 881 w 2916"/>
                <a:gd name="T31" fmla="*/ 130 h 2320"/>
                <a:gd name="T32" fmla="*/ 911 w 2916"/>
                <a:gd name="T33" fmla="*/ 100 h 2320"/>
                <a:gd name="T34" fmla="*/ 2005 w 2916"/>
                <a:gd name="T35" fmla="*/ 100 h 2320"/>
                <a:gd name="T36" fmla="*/ 2035 w 2916"/>
                <a:gd name="T37" fmla="*/ 130 h 2320"/>
                <a:gd name="T38" fmla="*/ 2035 w 2916"/>
                <a:gd name="T39" fmla="*/ 456 h 2320"/>
                <a:gd name="T40" fmla="*/ 881 w 2916"/>
                <a:gd name="T41" fmla="*/ 456 h 2320"/>
                <a:gd name="T42" fmla="*/ 881 w 2916"/>
                <a:gd name="T43" fmla="*/ 130 h 2320"/>
                <a:gd name="T44" fmla="*/ 2816 w 2916"/>
                <a:gd name="T45" fmla="*/ 2110 h 2320"/>
                <a:gd name="T46" fmla="*/ 2706 w 2916"/>
                <a:gd name="T47" fmla="*/ 2220 h 2320"/>
                <a:gd name="T48" fmla="*/ 210 w 2916"/>
                <a:gd name="T49" fmla="*/ 2220 h 2320"/>
                <a:gd name="T50" fmla="*/ 100 w 2916"/>
                <a:gd name="T51" fmla="*/ 2110 h 2320"/>
                <a:gd name="T52" fmla="*/ 100 w 2916"/>
                <a:gd name="T53" fmla="*/ 666 h 2320"/>
                <a:gd name="T54" fmla="*/ 210 w 2916"/>
                <a:gd name="T55" fmla="*/ 556 h 2320"/>
                <a:gd name="T56" fmla="*/ 2706 w 2916"/>
                <a:gd name="T57" fmla="*/ 556 h 2320"/>
                <a:gd name="T58" fmla="*/ 2816 w 2916"/>
                <a:gd name="T59" fmla="*/ 666 h 2320"/>
                <a:gd name="T60" fmla="*/ 2816 w 2916"/>
                <a:gd name="T61" fmla="*/ 2110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6" h="2320">
                  <a:moveTo>
                    <a:pt x="2706" y="456"/>
                  </a:moveTo>
                  <a:cubicBezTo>
                    <a:pt x="2135" y="456"/>
                    <a:pt x="2135" y="456"/>
                    <a:pt x="2135" y="456"/>
                  </a:cubicBezTo>
                  <a:cubicBezTo>
                    <a:pt x="2135" y="130"/>
                    <a:pt x="2135" y="130"/>
                    <a:pt x="2135" y="130"/>
                  </a:cubicBezTo>
                  <a:cubicBezTo>
                    <a:pt x="2135" y="58"/>
                    <a:pt x="2077" y="0"/>
                    <a:pt x="2005" y="0"/>
                  </a:cubicBezTo>
                  <a:cubicBezTo>
                    <a:pt x="911" y="0"/>
                    <a:pt x="911" y="0"/>
                    <a:pt x="911" y="0"/>
                  </a:cubicBezTo>
                  <a:cubicBezTo>
                    <a:pt x="839" y="0"/>
                    <a:pt x="781" y="58"/>
                    <a:pt x="781" y="130"/>
                  </a:cubicBezTo>
                  <a:cubicBezTo>
                    <a:pt x="781" y="456"/>
                    <a:pt x="781" y="456"/>
                    <a:pt x="781" y="456"/>
                  </a:cubicBezTo>
                  <a:cubicBezTo>
                    <a:pt x="210" y="456"/>
                    <a:pt x="210" y="456"/>
                    <a:pt x="210" y="456"/>
                  </a:cubicBezTo>
                  <a:cubicBezTo>
                    <a:pt x="94" y="456"/>
                    <a:pt x="0" y="550"/>
                    <a:pt x="0" y="666"/>
                  </a:cubicBezTo>
                  <a:cubicBezTo>
                    <a:pt x="0" y="2110"/>
                    <a:pt x="0" y="2110"/>
                    <a:pt x="0" y="2110"/>
                  </a:cubicBezTo>
                  <a:cubicBezTo>
                    <a:pt x="0" y="2226"/>
                    <a:pt x="94" y="2320"/>
                    <a:pt x="210" y="2320"/>
                  </a:cubicBezTo>
                  <a:cubicBezTo>
                    <a:pt x="2706" y="2320"/>
                    <a:pt x="2706" y="2320"/>
                    <a:pt x="2706" y="2320"/>
                  </a:cubicBezTo>
                  <a:cubicBezTo>
                    <a:pt x="2821" y="2320"/>
                    <a:pt x="2916" y="2226"/>
                    <a:pt x="2916" y="2110"/>
                  </a:cubicBezTo>
                  <a:cubicBezTo>
                    <a:pt x="2916" y="666"/>
                    <a:pt x="2916" y="666"/>
                    <a:pt x="2916" y="666"/>
                  </a:cubicBezTo>
                  <a:cubicBezTo>
                    <a:pt x="2916" y="550"/>
                    <a:pt x="2821" y="456"/>
                    <a:pt x="2706" y="456"/>
                  </a:cubicBezTo>
                  <a:close/>
                  <a:moveTo>
                    <a:pt x="881" y="130"/>
                  </a:moveTo>
                  <a:cubicBezTo>
                    <a:pt x="881" y="114"/>
                    <a:pt x="894" y="100"/>
                    <a:pt x="911" y="100"/>
                  </a:cubicBezTo>
                  <a:cubicBezTo>
                    <a:pt x="2005" y="100"/>
                    <a:pt x="2005" y="100"/>
                    <a:pt x="2005" y="100"/>
                  </a:cubicBezTo>
                  <a:cubicBezTo>
                    <a:pt x="2022" y="100"/>
                    <a:pt x="2035" y="114"/>
                    <a:pt x="2035" y="130"/>
                  </a:cubicBezTo>
                  <a:cubicBezTo>
                    <a:pt x="2035" y="456"/>
                    <a:pt x="2035" y="456"/>
                    <a:pt x="2035" y="456"/>
                  </a:cubicBezTo>
                  <a:cubicBezTo>
                    <a:pt x="881" y="456"/>
                    <a:pt x="881" y="456"/>
                    <a:pt x="881" y="456"/>
                  </a:cubicBezTo>
                  <a:lnTo>
                    <a:pt x="881" y="130"/>
                  </a:lnTo>
                  <a:close/>
                  <a:moveTo>
                    <a:pt x="2816" y="2110"/>
                  </a:moveTo>
                  <a:cubicBezTo>
                    <a:pt x="2816" y="2171"/>
                    <a:pt x="2766" y="2220"/>
                    <a:pt x="2706" y="2220"/>
                  </a:cubicBezTo>
                  <a:cubicBezTo>
                    <a:pt x="210" y="2220"/>
                    <a:pt x="210" y="2220"/>
                    <a:pt x="210" y="2220"/>
                  </a:cubicBezTo>
                  <a:cubicBezTo>
                    <a:pt x="150" y="2220"/>
                    <a:pt x="100" y="2171"/>
                    <a:pt x="100" y="2110"/>
                  </a:cubicBezTo>
                  <a:cubicBezTo>
                    <a:pt x="100" y="666"/>
                    <a:pt x="100" y="666"/>
                    <a:pt x="100" y="666"/>
                  </a:cubicBezTo>
                  <a:cubicBezTo>
                    <a:pt x="100" y="605"/>
                    <a:pt x="150" y="556"/>
                    <a:pt x="210" y="556"/>
                  </a:cubicBezTo>
                  <a:cubicBezTo>
                    <a:pt x="2706" y="556"/>
                    <a:pt x="2706" y="556"/>
                    <a:pt x="2706" y="556"/>
                  </a:cubicBezTo>
                  <a:cubicBezTo>
                    <a:pt x="2766" y="556"/>
                    <a:pt x="2816" y="605"/>
                    <a:pt x="2816" y="666"/>
                  </a:cubicBezTo>
                  <a:lnTo>
                    <a:pt x="2816" y="211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23" name="Freeform 112">
              <a:extLst>
                <a:ext uri="{FF2B5EF4-FFF2-40B4-BE49-F238E27FC236}">
                  <a16:creationId xmlns:a16="http://schemas.microsoft.com/office/drawing/2014/main" id="{DEDEFB86-EE04-219D-4DDA-0CDF676E14ED}"/>
                </a:ext>
              </a:extLst>
            </p:cNvPr>
            <p:cNvSpPr>
              <a:spLocks/>
            </p:cNvSpPr>
            <p:nvPr/>
          </p:nvSpPr>
          <p:spPr bwMode="auto">
            <a:xfrm>
              <a:off x="3256" y="1999"/>
              <a:ext cx="1169" cy="1170"/>
            </a:xfrm>
            <a:custGeom>
              <a:avLst/>
              <a:gdLst>
                <a:gd name="T0" fmla="*/ 578 w 628"/>
                <a:gd name="T1" fmla="*/ 264 h 628"/>
                <a:gd name="T2" fmla="*/ 364 w 628"/>
                <a:gd name="T3" fmla="*/ 264 h 628"/>
                <a:gd name="T4" fmla="*/ 364 w 628"/>
                <a:gd name="T5" fmla="*/ 50 h 628"/>
                <a:gd name="T6" fmla="*/ 314 w 628"/>
                <a:gd name="T7" fmla="*/ 0 h 628"/>
                <a:gd name="T8" fmla="*/ 264 w 628"/>
                <a:gd name="T9" fmla="*/ 50 h 628"/>
                <a:gd name="T10" fmla="*/ 264 w 628"/>
                <a:gd name="T11" fmla="*/ 264 h 628"/>
                <a:gd name="T12" fmla="*/ 50 w 628"/>
                <a:gd name="T13" fmla="*/ 264 h 628"/>
                <a:gd name="T14" fmla="*/ 0 w 628"/>
                <a:gd name="T15" fmla="*/ 314 h 628"/>
                <a:gd name="T16" fmla="*/ 50 w 628"/>
                <a:gd name="T17" fmla="*/ 364 h 628"/>
                <a:gd name="T18" fmla="*/ 264 w 628"/>
                <a:gd name="T19" fmla="*/ 364 h 628"/>
                <a:gd name="T20" fmla="*/ 264 w 628"/>
                <a:gd name="T21" fmla="*/ 578 h 628"/>
                <a:gd name="T22" fmla="*/ 314 w 628"/>
                <a:gd name="T23" fmla="*/ 628 h 628"/>
                <a:gd name="T24" fmla="*/ 364 w 628"/>
                <a:gd name="T25" fmla="*/ 578 h 628"/>
                <a:gd name="T26" fmla="*/ 364 w 628"/>
                <a:gd name="T27" fmla="*/ 364 h 628"/>
                <a:gd name="T28" fmla="*/ 578 w 628"/>
                <a:gd name="T29" fmla="*/ 364 h 628"/>
                <a:gd name="T30" fmla="*/ 628 w 628"/>
                <a:gd name="T31" fmla="*/ 314 h 628"/>
                <a:gd name="T32" fmla="*/ 578 w 628"/>
                <a:gd name="T33" fmla="*/ 264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8" h="628">
                  <a:moveTo>
                    <a:pt x="578" y="264"/>
                  </a:moveTo>
                  <a:cubicBezTo>
                    <a:pt x="364" y="264"/>
                    <a:pt x="364" y="264"/>
                    <a:pt x="364" y="264"/>
                  </a:cubicBezTo>
                  <a:cubicBezTo>
                    <a:pt x="364" y="50"/>
                    <a:pt x="364" y="50"/>
                    <a:pt x="364" y="50"/>
                  </a:cubicBezTo>
                  <a:cubicBezTo>
                    <a:pt x="364" y="23"/>
                    <a:pt x="342" y="0"/>
                    <a:pt x="314" y="0"/>
                  </a:cubicBezTo>
                  <a:cubicBezTo>
                    <a:pt x="286" y="0"/>
                    <a:pt x="264" y="23"/>
                    <a:pt x="264" y="50"/>
                  </a:cubicBezTo>
                  <a:cubicBezTo>
                    <a:pt x="264" y="264"/>
                    <a:pt x="264" y="264"/>
                    <a:pt x="264" y="264"/>
                  </a:cubicBezTo>
                  <a:cubicBezTo>
                    <a:pt x="50" y="264"/>
                    <a:pt x="50" y="264"/>
                    <a:pt x="50" y="264"/>
                  </a:cubicBezTo>
                  <a:cubicBezTo>
                    <a:pt x="23" y="264"/>
                    <a:pt x="0" y="286"/>
                    <a:pt x="0" y="314"/>
                  </a:cubicBezTo>
                  <a:cubicBezTo>
                    <a:pt x="0" y="341"/>
                    <a:pt x="23" y="364"/>
                    <a:pt x="50" y="364"/>
                  </a:cubicBezTo>
                  <a:cubicBezTo>
                    <a:pt x="264" y="364"/>
                    <a:pt x="264" y="364"/>
                    <a:pt x="264" y="364"/>
                  </a:cubicBezTo>
                  <a:cubicBezTo>
                    <a:pt x="264" y="578"/>
                    <a:pt x="264" y="578"/>
                    <a:pt x="264" y="578"/>
                  </a:cubicBezTo>
                  <a:cubicBezTo>
                    <a:pt x="264" y="605"/>
                    <a:pt x="286" y="628"/>
                    <a:pt x="314" y="628"/>
                  </a:cubicBezTo>
                  <a:cubicBezTo>
                    <a:pt x="342" y="628"/>
                    <a:pt x="364" y="605"/>
                    <a:pt x="364" y="578"/>
                  </a:cubicBezTo>
                  <a:cubicBezTo>
                    <a:pt x="364" y="364"/>
                    <a:pt x="364" y="364"/>
                    <a:pt x="364" y="364"/>
                  </a:cubicBezTo>
                  <a:cubicBezTo>
                    <a:pt x="578" y="364"/>
                    <a:pt x="578" y="364"/>
                    <a:pt x="578" y="364"/>
                  </a:cubicBezTo>
                  <a:cubicBezTo>
                    <a:pt x="605" y="364"/>
                    <a:pt x="628" y="341"/>
                    <a:pt x="628" y="314"/>
                  </a:cubicBezTo>
                  <a:cubicBezTo>
                    <a:pt x="628" y="286"/>
                    <a:pt x="605" y="264"/>
                    <a:pt x="578" y="2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24" name="Freeform 113">
              <a:extLst>
                <a:ext uri="{FF2B5EF4-FFF2-40B4-BE49-F238E27FC236}">
                  <a16:creationId xmlns:a16="http://schemas.microsoft.com/office/drawing/2014/main" id="{C0DC4A1A-3CCB-70D2-DB73-1A972FBAC066}"/>
                </a:ext>
              </a:extLst>
            </p:cNvPr>
            <p:cNvSpPr>
              <a:spLocks noEditPoints="1"/>
            </p:cNvSpPr>
            <p:nvPr/>
          </p:nvSpPr>
          <p:spPr bwMode="auto">
            <a:xfrm>
              <a:off x="2742" y="1485"/>
              <a:ext cx="2196" cy="2198"/>
            </a:xfrm>
            <a:custGeom>
              <a:avLst/>
              <a:gdLst>
                <a:gd name="T0" fmla="*/ 590 w 1180"/>
                <a:gd name="T1" fmla="*/ 0 h 1180"/>
                <a:gd name="T2" fmla="*/ 0 w 1180"/>
                <a:gd name="T3" fmla="*/ 590 h 1180"/>
                <a:gd name="T4" fmla="*/ 590 w 1180"/>
                <a:gd name="T5" fmla="*/ 1180 h 1180"/>
                <a:gd name="T6" fmla="*/ 1180 w 1180"/>
                <a:gd name="T7" fmla="*/ 590 h 1180"/>
                <a:gd name="T8" fmla="*/ 590 w 1180"/>
                <a:gd name="T9" fmla="*/ 0 h 1180"/>
                <a:gd name="T10" fmla="*/ 590 w 1180"/>
                <a:gd name="T11" fmla="*/ 1080 h 1180"/>
                <a:gd name="T12" fmla="*/ 100 w 1180"/>
                <a:gd name="T13" fmla="*/ 590 h 1180"/>
                <a:gd name="T14" fmla="*/ 590 w 1180"/>
                <a:gd name="T15" fmla="*/ 100 h 1180"/>
                <a:gd name="T16" fmla="*/ 1080 w 1180"/>
                <a:gd name="T17" fmla="*/ 590 h 1180"/>
                <a:gd name="T18" fmla="*/ 590 w 1180"/>
                <a:gd name="T19" fmla="*/ 10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0" h="1180">
                  <a:moveTo>
                    <a:pt x="590" y="0"/>
                  </a:moveTo>
                  <a:cubicBezTo>
                    <a:pt x="265" y="0"/>
                    <a:pt x="0" y="265"/>
                    <a:pt x="0" y="590"/>
                  </a:cubicBezTo>
                  <a:cubicBezTo>
                    <a:pt x="0" y="915"/>
                    <a:pt x="265" y="1180"/>
                    <a:pt x="590" y="1180"/>
                  </a:cubicBezTo>
                  <a:cubicBezTo>
                    <a:pt x="915" y="1180"/>
                    <a:pt x="1180" y="915"/>
                    <a:pt x="1180" y="590"/>
                  </a:cubicBezTo>
                  <a:cubicBezTo>
                    <a:pt x="1180" y="265"/>
                    <a:pt x="915" y="0"/>
                    <a:pt x="590" y="0"/>
                  </a:cubicBezTo>
                  <a:close/>
                  <a:moveTo>
                    <a:pt x="590" y="1080"/>
                  </a:moveTo>
                  <a:cubicBezTo>
                    <a:pt x="320" y="1080"/>
                    <a:pt x="100" y="860"/>
                    <a:pt x="100" y="590"/>
                  </a:cubicBezTo>
                  <a:cubicBezTo>
                    <a:pt x="100" y="320"/>
                    <a:pt x="320" y="100"/>
                    <a:pt x="590" y="100"/>
                  </a:cubicBezTo>
                  <a:cubicBezTo>
                    <a:pt x="860" y="100"/>
                    <a:pt x="1080" y="320"/>
                    <a:pt x="1080" y="590"/>
                  </a:cubicBezTo>
                  <a:cubicBezTo>
                    <a:pt x="1080" y="860"/>
                    <a:pt x="860" y="1080"/>
                    <a:pt x="590" y="10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1472" name="Freeform 117">
            <a:extLst>
              <a:ext uri="{FF2B5EF4-FFF2-40B4-BE49-F238E27FC236}">
                <a16:creationId xmlns:a16="http://schemas.microsoft.com/office/drawing/2014/main" id="{1DAE7591-C9CB-B066-7435-5F6A75B2FD76}"/>
              </a:ext>
            </a:extLst>
          </p:cNvPr>
          <p:cNvSpPr>
            <a:spLocks noEditPoints="1"/>
          </p:cNvSpPr>
          <p:nvPr/>
        </p:nvSpPr>
        <p:spPr bwMode="auto">
          <a:xfrm>
            <a:off x="6548438" y="2435225"/>
            <a:ext cx="287337" cy="322263"/>
          </a:xfrm>
          <a:custGeom>
            <a:avLst/>
            <a:gdLst>
              <a:gd name="T0" fmla="*/ 2750 w 2769"/>
              <a:gd name="T1" fmla="*/ 1513 h 3106"/>
              <a:gd name="T2" fmla="*/ 2483 w 2769"/>
              <a:gd name="T3" fmla="*/ 1246 h 3106"/>
              <a:gd name="T4" fmla="*/ 2413 w 2769"/>
              <a:gd name="T5" fmla="*/ 1246 h 3106"/>
              <a:gd name="T6" fmla="*/ 2413 w 2769"/>
              <a:gd name="T7" fmla="*/ 1317 h 3106"/>
              <a:gd name="T8" fmla="*/ 2598 w 2769"/>
              <a:gd name="T9" fmla="*/ 1503 h 3106"/>
              <a:gd name="T10" fmla="*/ 1556 w 2769"/>
              <a:gd name="T11" fmla="*/ 1503 h 3106"/>
              <a:gd name="T12" fmla="*/ 622 w 2769"/>
              <a:gd name="T13" fmla="*/ 569 h 3106"/>
              <a:gd name="T14" fmla="*/ 700 w 2769"/>
              <a:gd name="T15" fmla="*/ 350 h 3106"/>
              <a:gd name="T16" fmla="*/ 350 w 2769"/>
              <a:gd name="T17" fmla="*/ 0 h 3106"/>
              <a:gd name="T18" fmla="*/ 0 w 2769"/>
              <a:gd name="T19" fmla="*/ 350 h 3106"/>
              <a:gd name="T20" fmla="*/ 350 w 2769"/>
              <a:gd name="T21" fmla="*/ 700 h 3106"/>
              <a:gd name="T22" fmla="*/ 549 w 2769"/>
              <a:gd name="T23" fmla="*/ 637 h 3106"/>
              <a:gd name="T24" fmla="*/ 1465 w 2769"/>
              <a:gd name="T25" fmla="*/ 1553 h 3106"/>
              <a:gd name="T26" fmla="*/ 549 w 2769"/>
              <a:gd name="T27" fmla="*/ 2469 h 3106"/>
              <a:gd name="T28" fmla="*/ 350 w 2769"/>
              <a:gd name="T29" fmla="*/ 2406 h 3106"/>
              <a:gd name="T30" fmla="*/ 0 w 2769"/>
              <a:gd name="T31" fmla="*/ 2756 h 3106"/>
              <a:gd name="T32" fmla="*/ 350 w 2769"/>
              <a:gd name="T33" fmla="*/ 3106 h 3106"/>
              <a:gd name="T34" fmla="*/ 700 w 2769"/>
              <a:gd name="T35" fmla="*/ 2756 h 3106"/>
              <a:gd name="T36" fmla="*/ 622 w 2769"/>
              <a:gd name="T37" fmla="*/ 2537 h 3106"/>
              <a:gd name="T38" fmla="*/ 1556 w 2769"/>
              <a:gd name="T39" fmla="*/ 1603 h 3106"/>
              <a:gd name="T40" fmla="*/ 2588 w 2769"/>
              <a:gd name="T41" fmla="*/ 1603 h 3106"/>
              <a:gd name="T42" fmla="*/ 2403 w 2769"/>
              <a:gd name="T43" fmla="*/ 1789 h 3106"/>
              <a:gd name="T44" fmla="*/ 2403 w 2769"/>
              <a:gd name="T45" fmla="*/ 1860 h 3106"/>
              <a:gd name="T46" fmla="*/ 2438 w 2769"/>
              <a:gd name="T47" fmla="*/ 1874 h 3106"/>
              <a:gd name="T48" fmla="*/ 2473 w 2769"/>
              <a:gd name="T49" fmla="*/ 1860 h 3106"/>
              <a:gd name="T50" fmla="*/ 2750 w 2769"/>
              <a:gd name="T51" fmla="*/ 1583 h 3106"/>
              <a:gd name="T52" fmla="*/ 2750 w 2769"/>
              <a:gd name="T53" fmla="*/ 1513 h 3106"/>
              <a:gd name="T54" fmla="*/ 100 w 2769"/>
              <a:gd name="T55" fmla="*/ 350 h 3106"/>
              <a:gd name="T56" fmla="*/ 350 w 2769"/>
              <a:gd name="T57" fmla="*/ 100 h 3106"/>
              <a:gd name="T58" fmla="*/ 600 w 2769"/>
              <a:gd name="T59" fmla="*/ 350 h 3106"/>
              <a:gd name="T60" fmla="*/ 350 w 2769"/>
              <a:gd name="T61" fmla="*/ 600 h 3106"/>
              <a:gd name="T62" fmla="*/ 100 w 2769"/>
              <a:gd name="T63" fmla="*/ 350 h 3106"/>
              <a:gd name="T64" fmla="*/ 350 w 2769"/>
              <a:gd name="T65" fmla="*/ 3006 h 3106"/>
              <a:gd name="T66" fmla="*/ 100 w 2769"/>
              <a:gd name="T67" fmla="*/ 2756 h 3106"/>
              <a:gd name="T68" fmla="*/ 350 w 2769"/>
              <a:gd name="T69" fmla="*/ 2506 h 3106"/>
              <a:gd name="T70" fmla="*/ 600 w 2769"/>
              <a:gd name="T71" fmla="*/ 2756 h 3106"/>
              <a:gd name="T72" fmla="*/ 350 w 2769"/>
              <a:gd name="T73" fmla="*/ 3006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69" h="3106">
                <a:moveTo>
                  <a:pt x="2750" y="1513"/>
                </a:moveTo>
                <a:cubicBezTo>
                  <a:pt x="2483" y="1246"/>
                  <a:pt x="2483" y="1246"/>
                  <a:pt x="2483" y="1246"/>
                </a:cubicBezTo>
                <a:cubicBezTo>
                  <a:pt x="2464" y="1227"/>
                  <a:pt x="2432" y="1227"/>
                  <a:pt x="2413" y="1246"/>
                </a:cubicBezTo>
                <a:cubicBezTo>
                  <a:pt x="2393" y="1266"/>
                  <a:pt x="2393" y="1298"/>
                  <a:pt x="2413" y="1317"/>
                </a:cubicBezTo>
                <a:cubicBezTo>
                  <a:pt x="2598" y="1503"/>
                  <a:pt x="2598" y="1503"/>
                  <a:pt x="2598" y="1503"/>
                </a:cubicBezTo>
                <a:cubicBezTo>
                  <a:pt x="1556" y="1503"/>
                  <a:pt x="1556" y="1503"/>
                  <a:pt x="1556" y="1503"/>
                </a:cubicBezTo>
                <a:cubicBezTo>
                  <a:pt x="622" y="569"/>
                  <a:pt x="622" y="569"/>
                  <a:pt x="622" y="569"/>
                </a:cubicBezTo>
                <a:cubicBezTo>
                  <a:pt x="671" y="509"/>
                  <a:pt x="700" y="433"/>
                  <a:pt x="700" y="350"/>
                </a:cubicBezTo>
                <a:cubicBezTo>
                  <a:pt x="700" y="157"/>
                  <a:pt x="543" y="0"/>
                  <a:pt x="350" y="0"/>
                </a:cubicBezTo>
                <a:cubicBezTo>
                  <a:pt x="157" y="0"/>
                  <a:pt x="0" y="157"/>
                  <a:pt x="0" y="350"/>
                </a:cubicBezTo>
                <a:cubicBezTo>
                  <a:pt x="0" y="543"/>
                  <a:pt x="157" y="700"/>
                  <a:pt x="350" y="700"/>
                </a:cubicBezTo>
                <a:cubicBezTo>
                  <a:pt x="424" y="700"/>
                  <a:pt x="492" y="677"/>
                  <a:pt x="549" y="637"/>
                </a:cubicBezTo>
                <a:cubicBezTo>
                  <a:pt x="1465" y="1553"/>
                  <a:pt x="1465" y="1553"/>
                  <a:pt x="1465" y="1553"/>
                </a:cubicBezTo>
                <a:cubicBezTo>
                  <a:pt x="549" y="2469"/>
                  <a:pt x="549" y="2469"/>
                  <a:pt x="549" y="2469"/>
                </a:cubicBezTo>
                <a:cubicBezTo>
                  <a:pt x="492" y="2429"/>
                  <a:pt x="424" y="2406"/>
                  <a:pt x="350" y="2406"/>
                </a:cubicBezTo>
                <a:cubicBezTo>
                  <a:pt x="157" y="2406"/>
                  <a:pt x="0" y="2563"/>
                  <a:pt x="0" y="2756"/>
                </a:cubicBezTo>
                <a:cubicBezTo>
                  <a:pt x="0" y="2949"/>
                  <a:pt x="157" y="3106"/>
                  <a:pt x="350" y="3106"/>
                </a:cubicBezTo>
                <a:cubicBezTo>
                  <a:pt x="543" y="3106"/>
                  <a:pt x="700" y="2949"/>
                  <a:pt x="700" y="2756"/>
                </a:cubicBezTo>
                <a:cubicBezTo>
                  <a:pt x="700" y="2673"/>
                  <a:pt x="671" y="2597"/>
                  <a:pt x="622" y="2537"/>
                </a:cubicBezTo>
                <a:cubicBezTo>
                  <a:pt x="1556" y="1603"/>
                  <a:pt x="1556" y="1603"/>
                  <a:pt x="1556" y="1603"/>
                </a:cubicBezTo>
                <a:cubicBezTo>
                  <a:pt x="2588" y="1603"/>
                  <a:pt x="2588" y="1603"/>
                  <a:pt x="2588" y="1603"/>
                </a:cubicBezTo>
                <a:cubicBezTo>
                  <a:pt x="2403" y="1789"/>
                  <a:pt x="2403" y="1789"/>
                  <a:pt x="2403" y="1789"/>
                </a:cubicBezTo>
                <a:cubicBezTo>
                  <a:pt x="2383" y="1808"/>
                  <a:pt x="2383" y="1840"/>
                  <a:pt x="2403" y="1860"/>
                </a:cubicBezTo>
                <a:cubicBezTo>
                  <a:pt x="2412" y="1869"/>
                  <a:pt x="2425" y="1874"/>
                  <a:pt x="2438" y="1874"/>
                </a:cubicBezTo>
                <a:cubicBezTo>
                  <a:pt x="2451" y="1874"/>
                  <a:pt x="2464" y="1869"/>
                  <a:pt x="2473" y="1860"/>
                </a:cubicBezTo>
                <a:cubicBezTo>
                  <a:pt x="2750" y="1583"/>
                  <a:pt x="2750" y="1583"/>
                  <a:pt x="2750" y="1583"/>
                </a:cubicBezTo>
                <a:cubicBezTo>
                  <a:pt x="2769" y="1564"/>
                  <a:pt x="2769" y="1532"/>
                  <a:pt x="2750" y="1513"/>
                </a:cubicBezTo>
                <a:close/>
                <a:moveTo>
                  <a:pt x="100" y="350"/>
                </a:moveTo>
                <a:cubicBezTo>
                  <a:pt x="100" y="212"/>
                  <a:pt x="212" y="100"/>
                  <a:pt x="350" y="100"/>
                </a:cubicBezTo>
                <a:cubicBezTo>
                  <a:pt x="488" y="100"/>
                  <a:pt x="600" y="212"/>
                  <a:pt x="600" y="350"/>
                </a:cubicBezTo>
                <a:cubicBezTo>
                  <a:pt x="600" y="487"/>
                  <a:pt x="488" y="600"/>
                  <a:pt x="350" y="600"/>
                </a:cubicBezTo>
                <a:cubicBezTo>
                  <a:pt x="212" y="600"/>
                  <a:pt x="100" y="487"/>
                  <a:pt x="100" y="350"/>
                </a:cubicBezTo>
                <a:close/>
                <a:moveTo>
                  <a:pt x="350" y="3006"/>
                </a:moveTo>
                <a:cubicBezTo>
                  <a:pt x="212" y="3006"/>
                  <a:pt x="100" y="2894"/>
                  <a:pt x="100" y="2756"/>
                </a:cubicBezTo>
                <a:cubicBezTo>
                  <a:pt x="100" y="2619"/>
                  <a:pt x="212" y="2506"/>
                  <a:pt x="350" y="2506"/>
                </a:cubicBezTo>
                <a:cubicBezTo>
                  <a:pt x="488" y="2506"/>
                  <a:pt x="600" y="2619"/>
                  <a:pt x="600" y="2756"/>
                </a:cubicBezTo>
                <a:cubicBezTo>
                  <a:pt x="600" y="2894"/>
                  <a:pt x="488" y="3006"/>
                  <a:pt x="350" y="3006"/>
                </a:cubicBez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1474" name="Group 120">
            <a:extLst>
              <a:ext uri="{FF2B5EF4-FFF2-40B4-BE49-F238E27FC236}">
                <a16:creationId xmlns:a16="http://schemas.microsoft.com/office/drawing/2014/main" id="{FFC3B20D-1EED-F1B0-C6FA-D3F566ECF693}"/>
              </a:ext>
            </a:extLst>
          </p:cNvPr>
          <p:cNvGrpSpPr>
            <a:grpSpLocks noChangeAspect="1"/>
          </p:cNvGrpSpPr>
          <p:nvPr/>
        </p:nvGrpSpPr>
        <p:grpSpPr bwMode="auto">
          <a:xfrm>
            <a:off x="7413603" y="2429401"/>
            <a:ext cx="253922" cy="314057"/>
            <a:chOff x="2094" y="0"/>
            <a:chExt cx="3492" cy="4319"/>
          </a:xfrm>
          <a:solidFill>
            <a:srgbClr val="000000"/>
          </a:solidFill>
        </p:grpSpPr>
        <p:sp>
          <p:nvSpPr>
            <p:cNvPr id="1476" name="Freeform 121">
              <a:extLst>
                <a:ext uri="{FF2B5EF4-FFF2-40B4-BE49-F238E27FC236}">
                  <a16:creationId xmlns:a16="http://schemas.microsoft.com/office/drawing/2014/main" id="{483C6C2A-0AAF-DA68-5A10-8D583DF71863}"/>
                </a:ext>
              </a:extLst>
            </p:cNvPr>
            <p:cNvSpPr>
              <a:spLocks noEditPoints="1"/>
            </p:cNvSpPr>
            <p:nvPr/>
          </p:nvSpPr>
          <p:spPr bwMode="auto">
            <a:xfrm>
              <a:off x="2094" y="0"/>
              <a:ext cx="3492" cy="4319"/>
            </a:xfrm>
            <a:custGeom>
              <a:avLst/>
              <a:gdLst>
                <a:gd name="T0" fmla="*/ 2204 w 2414"/>
                <a:gd name="T1" fmla="*/ 2984 h 2984"/>
                <a:gd name="T2" fmla="*/ 210 w 2414"/>
                <a:gd name="T3" fmla="*/ 2984 h 2984"/>
                <a:gd name="T4" fmla="*/ 0 w 2414"/>
                <a:gd name="T5" fmla="*/ 2774 h 2984"/>
                <a:gd name="T6" fmla="*/ 0 w 2414"/>
                <a:gd name="T7" fmla="*/ 210 h 2984"/>
                <a:gd name="T8" fmla="*/ 210 w 2414"/>
                <a:gd name="T9" fmla="*/ 0 h 2984"/>
                <a:gd name="T10" fmla="*/ 1706 w 2414"/>
                <a:gd name="T11" fmla="*/ 0 h 2984"/>
                <a:gd name="T12" fmla="*/ 1741 w 2414"/>
                <a:gd name="T13" fmla="*/ 14 h 2984"/>
                <a:gd name="T14" fmla="*/ 2399 w 2414"/>
                <a:gd name="T15" fmla="*/ 672 h 2984"/>
                <a:gd name="T16" fmla="*/ 2414 w 2414"/>
                <a:gd name="T17" fmla="*/ 708 h 2984"/>
                <a:gd name="T18" fmla="*/ 2414 w 2414"/>
                <a:gd name="T19" fmla="*/ 2774 h 2984"/>
                <a:gd name="T20" fmla="*/ 2204 w 2414"/>
                <a:gd name="T21" fmla="*/ 2984 h 2984"/>
                <a:gd name="T22" fmla="*/ 210 w 2414"/>
                <a:gd name="T23" fmla="*/ 100 h 2984"/>
                <a:gd name="T24" fmla="*/ 100 w 2414"/>
                <a:gd name="T25" fmla="*/ 210 h 2984"/>
                <a:gd name="T26" fmla="*/ 100 w 2414"/>
                <a:gd name="T27" fmla="*/ 2774 h 2984"/>
                <a:gd name="T28" fmla="*/ 210 w 2414"/>
                <a:gd name="T29" fmla="*/ 2884 h 2984"/>
                <a:gd name="T30" fmla="*/ 2204 w 2414"/>
                <a:gd name="T31" fmla="*/ 2884 h 2984"/>
                <a:gd name="T32" fmla="*/ 2314 w 2414"/>
                <a:gd name="T33" fmla="*/ 2774 h 2984"/>
                <a:gd name="T34" fmla="*/ 2314 w 2414"/>
                <a:gd name="T35" fmla="*/ 728 h 2984"/>
                <a:gd name="T36" fmla="*/ 1685 w 2414"/>
                <a:gd name="T37" fmla="*/ 100 h 2984"/>
                <a:gd name="T38" fmla="*/ 210 w 2414"/>
                <a:gd name="T39" fmla="*/ 10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4" h="2984">
                  <a:moveTo>
                    <a:pt x="2204" y="2984"/>
                  </a:moveTo>
                  <a:cubicBezTo>
                    <a:pt x="210" y="2984"/>
                    <a:pt x="210" y="2984"/>
                    <a:pt x="210" y="2984"/>
                  </a:cubicBezTo>
                  <a:cubicBezTo>
                    <a:pt x="94" y="2984"/>
                    <a:pt x="0" y="2890"/>
                    <a:pt x="0" y="2774"/>
                  </a:cubicBezTo>
                  <a:cubicBezTo>
                    <a:pt x="0" y="210"/>
                    <a:pt x="0" y="210"/>
                    <a:pt x="0" y="210"/>
                  </a:cubicBezTo>
                  <a:cubicBezTo>
                    <a:pt x="0" y="94"/>
                    <a:pt x="94" y="0"/>
                    <a:pt x="210" y="0"/>
                  </a:cubicBezTo>
                  <a:cubicBezTo>
                    <a:pt x="1706" y="0"/>
                    <a:pt x="1706" y="0"/>
                    <a:pt x="1706" y="0"/>
                  </a:cubicBezTo>
                  <a:cubicBezTo>
                    <a:pt x="1719" y="0"/>
                    <a:pt x="1732" y="5"/>
                    <a:pt x="1741" y="14"/>
                  </a:cubicBezTo>
                  <a:cubicBezTo>
                    <a:pt x="2399" y="672"/>
                    <a:pt x="2399" y="672"/>
                    <a:pt x="2399" y="672"/>
                  </a:cubicBezTo>
                  <a:cubicBezTo>
                    <a:pt x="2409" y="682"/>
                    <a:pt x="2414" y="694"/>
                    <a:pt x="2414" y="708"/>
                  </a:cubicBezTo>
                  <a:cubicBezTo>
                    <a:pt x="2414" y="2774"/>
                    <a:pt x="2414" y="2774"/>
                    <a:pt x="2414" y="2774"/>
                  </a:cubicBezTo>
                  <a:cubicBezTo>
                    <a:pt x="2414" y="2890"/>
                    <a:pt x="2320" y="2984"/>
                    <a:pt x="2204" y="2984"/>
                  </a:cubicBezTo>
                  <a:close/>
                  <a:moveTo>
                    <a:pt x="210" y="100"/>
                  </a:moveTo>
                  <a:cubicBezTo>
                    <a:pt x="150" y="100"/>
                    <a:pt x="100" y="149"/>
                    <a:pt x="100" y="210"/>
                  </a:cubicBezTo>
                  <a:cubicBezTo>
                    <a:pt x="100" y="2774"/>
                    <a:pt x="100" y="2774"/>
                    <a:pt x="100" y="2774"/>
                  </a:cubicBezTo>
                  <a:cubicBezTo>
                    <a:pt x="100" y="2835"/>
                    <a:pt x="150" y="2884"/>
                    <a:pt x="210" y="2884"/>
                  </a:cubicBezTo>
                  <a:cubicBezTo>
                    <a:pt x="2204" y="2884"/>
                    <a:pt x="2204" y="2884"/>
                    <a:pt x="2204" y="2884"/>
                  </a:cubicBezTo>
                  <a:cubicBezTo>
                    <a:pt x="2264" y="2884"/>
                    <a:pt x="2314" y="2835"/>
                    <a:pt x="2314" y="2774"/>
                  </a:cubicBezTo>
                  <a:cubicBezTo>
                    <a:pt x="2314" y="728"/>
                    <a:pt x="2314" y="728"/>
                    <a:pt x="2314" y="728"/>
                  </a:cubicBezTo>
                  <a:cubicBezTo>
                    <a:pt x="1685" y="100"/>
                    <a:pt x="1685" y="100"/>
                    <a:pt x="1685"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77" name="Freeform 122">
              <a:extLst>
                <a:ext uri="{FF2B5EF4-FFF2-40B4-BE49-F238E27FC236}">
                  <a16:creationId xmlns:a16="http://schemas.microsoft.com/office/drawing/2014/main" id="{BD1CFFBE-59A0-7514-671F-D5EAD56422A8}"/>
                </a:ext>
              </a:extLst>
            </p:cNvPr>
            <p:cNvSpPr>
              <a:spLocks/>
            </p:cNvSpPr>
            <p:nvPr/>
          </p:nvSpPr>
          <p:spPr bwMode="auto">
            <a:xfrm>
              <a:off x="4490" y="72"/>
              <a:ext cx="1024" cy="1025"/>
            </a:xfrm>
            <a:custGeom>
              <a:avLst/>
              <a:gdLst>
                <a:gd name="T0" fmla="*/ 708 w 708"/>
                <a:gd name="T1" fmla="*/ 708 h 708"/>
                <a:gd name="T2" fmla="*/ 210 w 708"/>
                <a:gd name="T3" fmla="*/ 708 h 708"/>
                <a:gd name="T4" fmla="*/ 0 w 708"/>
                <a:gd name="T5" fmla="*/ 498 h 708"/>
                <a:gd name="T6" fmla="*/ 0 w 708"/>
                <a:gd name="T7" fmla="*/ 0 h 708"/>
                <a:gd name="T8" fmla="*/ 100 w 708"/>
                <a:gd name="T9" fmla="*/ 0 h 708"/>
                <a:gd name="T10" fmla="*/ 100 w 708"/>
                <a:gd name="T11" fmla="*/ 498 h 708"/>
                <a:gd name="T12" fmla="*/ 210 w 708"/>
                <a:gd name="T13" fmla="*/ 608 h 708"/>
                <a:gd name="T14" fmla="*/ 708 w 708"/>
                <a:gd name="T15" fmla="*/ 608 h 708"/>
                <a:gd name="T16" fmla="*/ 708 w 708"/>
                <a:gd name="T17"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708">
                  <a:moveTo>
                    <a:pt x="708" y="708"/>
                  </a:moveTo>
                  <a:cubicBezTo>
                    <a:pt x="210" y="708"/>
                    <a:pt x="210" y="708"/>
                    <a:pt x="210" y="708"/>
                  </a:cubicBezTo>
                  <a:cubicBezTo>
                    <a:pt x="94" y="708"/>
                    <a:pt x="0" y="613"/>
                    <a:pt x="0" y="498"/>
                  </a:cubicBezTo>
                  <a:cubicBezTo>
                    <a:pt x="0" y="0"/>
                    <a:pt x="0" y="0"/>
                    <a:pt x="0" y="0"/>
                  </a:cubicBezTo>
                  <a:cubicBezTo>
                    <a:pt x="100" y="0"/>
                    <a:pt x="100" y="0"/>
                    <a:pt x="100" y="0"/>
                  </a:cubicBezTo>
                  <a:cubicBezTo>
                    <a:pt x="100" y="498"/>
                    <a:pt x="100" y="498"/>
                    <a:pt x="100" y="498"/>
                  </a:cubicBezTo>
                  <a:cubicBezTo>
                    <a:pt x="100" y="558"/>
                    <a:pt x="149" y="608"/>
                    <a:pt x="210" y="608"/>
                  </a:cubicBezTo>
                  <a:cubicBezTo>
                    <a:pt x="708" y="608"/>
                    <a:pt x="708" y="608"/>
                    <a:pt x="708" y="608"/>
                  </a:cubicBezTo>
                  <a:lnTo>
                    <a:pt x="708" y="70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78" name="Freeform 123">
              <a:extLst>
                <a:ext uri="{FF2B5EF4-FFF2-40B4-BE49-F238E27FC236}">
                  <a16:creationId xmlns:a16="http://schemas.microsoft.com/office/drawing/2014/main" id="{350CC83C-8D8B-B00B-AC6F-0DDA63D42DD6}"/>
                </a:ext>
              </a:extLst>
            </p:cNvPr>
            <p:cNvSpPr>
              <a:spLocks noEditPoints="1"/>
            </p:cNvSpPr>
            <p:nvPr/>
          </p:nvSpPr>
          <p:spPr bwMode="auto">
            <a:xfrm>
              <a:off x="2635" y="991"/>
              <a:ext cx="816" cy="776"/>
            </a:xfrm>
            <a:custGeom>
              <a:avLst/>
              <a:gdLst>
                <a:gd name="T0" fmla="*/ 330 w 816"/>
                <a:gd name="T1" fmla="*/ 0 h 776"/>
                <a:gd name="T2" fmla="*/ 486 w 816"/>
                <a:gd name="T3" fmla="*/ 0 h 776"/>
                <a:gd name="T4" fmla="*/ 816 w 816"/>
                <a:gd name="T5" fmla="*/ 776 h 776"/>
                <a:gd name="T6" fmla="*/ 639 w 816"/>
                <a:gd name="T7" fmla="*/ 776 h 776"/>
                <a:gd name="T8" fmla="*/ 568 w 816"/>
                <a:gd name="T9" fmla="*/ 604 h 776"/>
                <a:gd name="T10" fmla="*/ 243 w 816"/>
                <a:gd name="T11" fmla="*/ 604 h 776"/>
                <a:gd name="T12" fmla="*/ 173 w 816"/>
                <a:gd name="T13" fmla="*/ 776 h 776"/>
                <a:gd name="T14" fmla="*/ 0 w 816"/>
                <a:gd name="T15" fmla="*/ 776 h 776"/>
                <a:gd name="T16" fmla="*/ 330 w 816"/>
                <a:gd name="T17" fmla="*/ 0 h 776"/>
                <a:gd name="T18" fmla="*/ 509 w 816"/>
                <a:gd name="T19" fmla="*/ 453 h 776"/>
                <a:gd name="T20" fmla="*/ 406 w 816"/>
                <a:gd name="T21" fmla="*/ 204 h 776"/>
                <a:gd name="T22" fmla="*/ 304 w 816"/>
                <a:gd name="T23" fmla="*/ 453 h 776"/>
                <a:gd name="T24" fmla="*/ 509 w 816"/>
                <a:gd name="T25" fmla="*/ 45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6" h="776">
                  <a:moveTo>
                    <a:pt x="330" y="0"/>
                  </a:moveTo>
                  <a:lnTo>
                    <a:pt x="486" y="0"/>
                  </a:lnTo>
                  <a:lnTo>
                    <a:pt x="816" y="776"/>
                  </a:lnTo>
                  <a:lnTo>
                    <a:pt x="639" y="776"/>
                  </a:lnTo>
                  <a:lnTo>
                    <a:pt x="568" y="604"/>
                  </a:lnTo>
                  <a:lnTo>
                    <a:pt x="243" y="604"/>
                  </a:lnTo>
                  <a:lnTo>
                    <a:pt x="173" y="776"/>
                  </a:lnTo>
                  <a:lnTo>
                    <a:pt x="0" y="776"/>
                  </a:lnTo>
                  <a:lnTo>
                    <a:pt x="330" y="0"/>
                  </a:lnTo>
                  <a:close/>
                  <a:moveTo>
                    <a:pt x="509" y="453"/>
                  </a:moveTo>
                  <a:lnTo>
                    <a:pt x="406" y="204"/>
                  </a:lnTo>
                  <a:lnTo>
                    <a:pt x="304" y="453"/>
                  </a:lnTo>
                  <a:lnTo>
                    <a:pt x="509" y="45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79" name="Freeform 124">
              <a:extLst>
                <a:ext uri="{FF2B5EF4-FFF2-40B4-BE49-F238E27FC236}">
                  <a16:creationId xmlns:a16="http://schemas.microsoft.com/office/drawing/2014/main" id="{A3D5D816-63D6-6CD1-CA64-3B23FB48EF99}"/>
                </a:ext>
              </a:extLst>
            </p:cNvPr>
            <p:cNvSpPr>
              <a:spLocks/>
            </p:cNvSpPr>
            <p:nvPr/>
          </p:nvSpPr>
          <p:spPr bwMode="auto">
            <a:xfrm>
              <a:off x="3442" y="1106"/>
              <a:ext cx="554" cy="548"/>
            </a:xfrm>
            <a:custGeom>
              <a:avLst/>
              <a:gdLst>
                <a:gd name="T0" fmla="*/ 200 w 554"/>
                <a:gd name="T1" fmla="*/ 350 h 548"/>
                <a:gd name="T2" fmla="*/ 0 w 554"/>
                <a:gd name="T3" fmla="*/ 350 h 548"/>
                <a:gd name="T4" fmla="*/ 0 w 554"/>
                <a:gd name="T5" fmla="*/ 198 h 548"/>
                <a:gd name="T6" fmla="*/ 200 w 554"/>
                <a:gd name="T7" fmla="*/ 198 h 548"/>
                <a:gd name="T8" fmla="*/ 200 w 554"/>
                <a:gd name="T9" fmla="*/ 0 h 548"/>
                <a:gd name="T10" fmla="*/ 356 w 554"/>
                <a:gd name="T11" fmla="*/ 0 h 548"/>
                <a:gd name="T12" fmla="*/ 356 w 554"/>
                <a:gd name="T13" fmla="*/ 198 h 548"/>
                <a:gd name="T14" fmla="*/ 554 w 554"/>
                <a:gd name="T15" fmla="*/ 198 h 548"/>
                <a:gd name="T16" fmla="*/ 554 w 554"/>
                <a:gd name="T17" fmla="*/ 350 h 548"/>
                <a:gd name="T18" fmla="*/ 356 w 554"/>
                <a:gd name="T19" fmla="*/ 350 h 548"/>
                <a:gd name="T20" fmla="*/ 356 w 554"/>
                <a:gd name="T21" fmla="*/ 548 h 548"/>
                <a:gd name="T22" fmla="*/ 200 w 554"/>
                <a:gd name="T23" fmla="*/ 548 h 548"/>
                <a:gd name="T24" fmla="*/ 200 w 554"/>
                <a:gd name="T25" fmla="*/ 35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4" h="548">
                  <a:moveTo>
                    <a:pt x="200" y="350"/>
                  </a:moveTo>
                  <a:lnTo>
                    <a:pt x="0" y="350"/>
                  </a:lnTo>
                  <a:lnTo>
                    <a:pt x="0" y="198"/>
                  </a:lnTo>
                  <a:lnTo>
                    <a:pt x="200" y="198"/>
                  </a:lnTo>
                  <a:lnTo>
                    <a:pt x="200" y="0"/>
                  </a:lnTo>
                  <a:lnTo>
                    <a:pt x="356" y="0"/>
                  </a:lnTo>
                  <a:lnTo>
                    <a:pt x="356" y="198"/>
                  </a:lnTo>
                  <a:lnTo>
                    <a:pt x="554" y="198"/>
                  </a:lnTo>
                  <a:lnTo>
                    <a:pt x="554" y="350"/>
                  </a:lnTo>
                  <a:lnTo>
                    <a:pt x="356" y="350"/>
                  </a:lnTo>
                  <a:lnTo>
                    <a:pt x="356" y="548"/>
                  </a:lnTo>
                  <a:lnTo>
                    <a:pt x="200" y="548"/>
                  </a:lnTo>
                  <a:lnTo>
                    <a:pt x="200" y="3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80" name="Freeform 125">
              <a:extLst>
                <a:ext uri="{FF2B5EF4-FFF2-40B4-BE49-F238E27FC236}">
                  <a16:creationId xmlns:a16="http://schemas.microsoft.com/office/drawing/2014/main" id="{41CEC9D3-6969-DA6A-E6D7-D64130B3F4F1}"/>
                </a:ext>
              </a:extLst>
            </p:cNvPr>
            <p:cNvSpPr>
              <a:spLocks/>
            </p:cNvSpPr>
            <p:nvPr/>
          </p:nvSpPr>
          <p:spPr bwMode="auto">
            <a:xfrm>
              <a:off x="2588" y="2330"/>
              <a:ext cx="2504" cy="145"/>
            </a:xfrm>
            <a:custGeom>
              <a:avLst/>
              <a:gdLst>
                <a:gd name="T0" fmla="*/ 1680 w 1730"/>
                <a:gd name="T1" fmla="*/ 100 h 100"/>
                <a:gd name="T2" fmla="*/ 50 w 1730"/>
                <a:gd name="T3" fmla="*/ 100 h 100"/>
                <a:gd name="T4" fmla="*/ 0 w 1730"/>
                <a:gd name="T5" fmla="*/ 50 h 100"/>
                <a:gd name="T6" fmla="*/ 50 w 1730"/>
                <a:gd name="T7" fmla="*/ 0 h 100"/>
                <a:gd name="T8" fmla="*/ 1680 w 1730"/>
                <a:gd name="T9" fmla="*/ 0 h 100"/>
                <a:gd name="T10" fmla="*/ 1730 w 1730"/>
                <a:gd name="T11" fmla="*/ 50 h 100"/>
                <a:gd name="T12" fmla="*/ 1680 w 17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730" h="100">
                  <a:moveTo>
                    <a:pt x="1680" y="100"/>
                  </a:moveTo>
                  <a:cubicBezTo>
                    <a:pt x="50" y="100"/>
                    <a:pt x="50" y="100"/>
                    <a:pt x="50" y="100"/>
                  </a:cubicBezTo>
                  <a:cubicBezTo>
                    <a:pt x="22" y="100"/>
                    <a:pt x="0" y="77"/>
                    <a:pt x="0" y="50"/>
                  </a:cubicBezTo>
                  <a:cubicBezTo>
                    <a:pt x="0" y="22"/>
                    <a:pt x="22" y="0"/>
                    <a:pt x="50" y="0"/>
                  </a:cubicBezTo>
                  <a:cubicBezTo>
                    <a:pt x="1680" y="0"/>
                    <a:pt x="1680" y="0"/>
                    <a:pt x="1680" y="0"/>
                  </a:cubicBezTo>
                  <a:cubicBezTo>
                    <a:pt x="1708" y="0"/>
                    <a:pt x="1730" y="22"/>
                    <a:pt x="1730" y="50"/>
                  </a:cubicBezTo>
                  <a:cubicBezTo>
                    <a:pt x="1730" y="77"/>
                    <a:pt x="1708" y="100"/>
                    <a:pt x="168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81" name="Freeform 126">
              <a:extLst>
                <a:ext uri="{FF2B5EF4-FFF2-40B4-BE49-F238E27FC236}">
                  <a16:creationId xmlns:a16="http://schemas.microsoft.com/office/drawing/2014/main" id="{6C630D09-8C6A-1BF8-4A10-6F0E31781BA3}"/>
                </a:ext>
              </a:extLst>
            </p:cNvPr>
            <p:cNvSpPr>
              <a:spLocks/>
            </p:cNvSpPr>
            <p:nvPr/>
          </p:nvSpPr>
          <p:spPr bwMode="auto">
            <a:xfrm>
              <a:off x="2588" y="2921"/>
              <a:ext cx="2041" cy="144"/>
            </a:xfrm>
            <a:custGeom>
              <a:avLst/>
              <a:gdLst>
                <a:gd name="T0" fmla="*/ 1360 w 1410"/>
                <a:gd name="T1" fmla="*/ 100 h 100"/>
                <a:gd name="T2" fmla="*/ 50 w 1410"/>
                <a:gd name="T3" fmla="*/ 100 h 100"/>
                <a:gd name="T4" fmla="*/ 0 w 1410"/>
                <a:gd name="T5" fmla="*/ 50 h 100"/>
                <a:gd name="T6" fmla="*/ 50 w 1410"/>
                <a:gd name="T7" fmla="*/ 0 h 100"/>
                <a:gd name="T8" fmla="*/ 1360 w 1410"/>
                <a:gd name="T9" fmla="*/ 0 h 100"/>
                <a:gd name="T10" fmla="*/ 1410 w 1410"/>
                <a:gd name="T11" fmla="*/ 50 h 100"/>
                <a:gd name="T12" fmla="*/ 1360 w 141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410" h="100">
                  <a:moveTo>
                    <a:pt x="1360" y="100"/>
                  </a:moveTo>
                  <a:cubicBezTo>
                    <a:pt x="50" y="100"/>
                    <a:pt x="50" y="100"/>
                    <a:pt x="50" y="100"/>
                  </a:cubicBezTo>
                  <a:cubicBezTo>
                    <a:pt x="22" y="100"/>
                    <a:pt x="0" y="77"/>
                    <a:pt x="0" y="50"/>
                  </a:cubicBezTo>
                  <a:cubicBezTo>
                    <a:pt x="0" y="22"/>
                    <a:pt x="22" y="0"/>
                    <a:pt x="50" y="0"/>
                  </a:cubicBezTo>
                  <a:cubicBezTo>
                    <a:pt x="1360" y="0"/>
                    <a:pt x="1360" y="0"/>
                    <a:pt x="1360" y="0"/>
                  </a:cubicBezTo>
                  <a:cubicBezTo>
                    <a:pt x="1388" y="0"/>
                    <a:pt x="1410" y="22"/>
                    <a:pt x="1410" y="50"/>
                  </a:cubicBezTo>
                  <a:cubicBezTo>
                    <a:pt x="1410" y="77"/>
                    <a:pt x="1388" y="100"/>
                    <a:pt x="136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82" name="Freeform 127">
              <a:extLst>
                <a:ext uri="{FF2B5EF4-FFF2-40B4-BE49-F238E27FC236}">
                  <a16:creationId xmlns:a16="http://schemas.microsoft.com/office/drawing/2014/main" id="{65705DD0-466A-022C-C392-B0FBA6EF2FAC}"/>
                </a:ext>
              </a:extLst>
            </p:cNvPr>
            <p:cNvSpPr>
              <a:spLocks/>
            </p:cNvSpPr>
            <p:nvPr/>
          </p:nvSpPr>
          <p:spPr bwMode="auto">
            <a:xfrm>
              <a:off x="2588" y="3511"/>
              <a:ext cx="2330" cy="145"/>
            </a:xfrm>
            <a:custGeom>
              <a:avLst/>
              <a:gdLst>
                <a:gd name="T0" fmla="*/ 1560 w 1610"/>
                <a:gd name="T1" fmla="*/ 100 h 100"/>
                <a:gd name="T2" fmla="*/ 50 w 1610"/>
                <a:gd name="T3" fmla="*/ 100 h 100"/>
                <a:gd name="T4" fmla="*/ 0 w 1610"/>
                <a:gd name="T5" fmla="*/ 50 h 100"/>
                <a:gd name="T6" fmla="*/ 50 w 1610"/>
                <a:gd name="T7" fmla="*/ 0 h 100"/>
                <a:gd name="T8" fmla="*/ 1560 w 1610"/>
                <a:gd name="T9" fmla="*/ 0 h 100"/>
                <a:gd name="T10" fmla="*/ 1610 w 1610"/>
                <a:gd name="T11" fmla="*/ 50 h 100"/>
                <a:gd name="T12" fmla="*/ 1560 w 161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610" h="100">
                  <a:moveTo>
                    <a:pt x="1560" y="100"/>
                  </a:moveTo>
                  <a:cubicBezTo>
                    <a:pt x="50" y="100"/>
                    <a:pt x="50" y="100"/>
                    <a:pt x="50" y="100"/>
                  </a:cubicBezTo>
                  <a:cubicBezTo>
                    <a:pt x="22" y="100"/>
                    <a:pt x="0" y="77"/>
                    <a:pt x="0" y="50"/>
                  </a:cubicBezTo>
                  <a:cubicBezTo>
                    <a:pt x="0" y="22"/>
                    <a:pt x="22" y="0"/>
                    <a:pt x="50" y="0"/>
                  </a:cubicBezTo>
                  <a:cubicBezTo>
                    <a:pt x="1560" y="0"/>
                    <a:pt x="1560" y="0"/>
                    <a:pt x="1560" y="0"/>
                  </a:cubicBezTo>
                  <a:cubicBezTo>
                    <a:pt x="1588" y="0"/>
                    <a:pt x="1610" y="22"/>
                    <a:pt x="1610" y="50"/>
                  </a:cubicBezTo>
                  <a:cubicBezTo>
                    <a:pt x="1610" y="77"/>
                    <a:pt x="1588" y="100"/>
                    <a:pt x="156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484" name="Group 130">
            <a:extLst>
              <a:ext uri="{FF2B5EF4-FFF2-40B4-BE49-F238E27FC236}">
                <a16:creationId xmlns:a16="http://schemas.microsoft.com/office/drawing/2014/main" id="{13F311A7-4FF4-7A5D-E1F1-BD25D137D9B0}"/>
              </a:ext>
            </a:extLst>
          </p:cNvPr>
          <p:cNvGrpSpPr>
            <a:grpSpLocks noChangeAspect="1"/>
          </p:cNvGrpSpPr>
          <p:nvPr/>
        </p:nvGrpSpPr>
        <p:grpSpPr bwMode="auto">
          <a:xfrm>
            <a:off x="8181580" y="2435814"/>
            <a:ext cx="327510" cy="314057"/>
            <a:chOff x="1600" y="0"/>
            <a:chExt cx="4504" cy="4319"/>
          </a:xfrm>
          <a:solidFill>
            <a:srgbClr val="000000"/>
          </a:solidFill>
        </p:grpSpPr>
        <p:sp>
          <p:nvSpPr>
            <p:cNvPr id="1486" name="Freeform 131">
              <a:extLst>
                <a:ext uri="{FF2B5EF4-FFF2-40B4-BE49-F238E27FC236}">
                  <a16:creationId xmlns:a16="http://schemas.microsoft.com/office/drawing/2014/main" id="{3F40E4DF-A04F-87B3-93D0-753AA1FE73C1}"/>
                </a:ext>
              </a:extLst>
            </p:cNvPr>
            <p:cNvSpPr>
              <a:spLocks noEditPoints="1"/>
            </p:cNvSpPr>
            <p:nvPr/>
          </p:nvSpPr>
          <p:spPr bwMode="auto">
            <a:xfrm>
              <a:off x="1600" y="0"/>
              <a:ext cx="3491" cy="4319"/>
            </a:xfrm>
            <a:custGeom>
              <a:avLst/>
              <a:gdLst>
                <a:gd name="T0" fmla="*/ 2364 w 2414"/>
                <a:gd name="T1" fmla="*/ 2010 h 2984"/>
                <a:gd name="T2" fmla="*/ 2314 w 2414"/>
                <a:gd name="T3" fmla="*/ 2060 h 2984"/>
                <a:gd name="T4" fmla="*/ 2314 w 2414"/>
                <a:gd name="T5" fmla="*/ 2774 h 2984"/>
                <a:gd name="T6" fmla="*/ 2204 w 2414"/>
                <a:gd name="T7" fmla="*/ 2884 h 2984"/>
                <a:gd name="T8" fmla="*/ 210 w 2414"/>
                <a:gd name="T9" fmla="*/ 2884 h 2984"/>
                <a:gd name="T10" fmla="*/ 100 w 2414"/>
                <a:gd name="T11" fmla="*/ 2774 h 2984"/>
                <a:gd name="T12" fmla="*/ 100 w 2414"/>
                <a:gd name="T13" fmla="*/ 210 h 2984"/>
                <a:gd name="T14" fmla="*/ 210 w 2414"/>
                <a:gd name="T15" fmla="*/ 100 h 2984"/>
                <a:gd name="T16" fmla="*/ 1656 w 2414"/>
                <a:gd name="T17" fmla="*/ 100 h 2984"/>
                <a:gd name="T18" fmla="*/ 1656 w 2414"/>
                <a:gd name="T19" fmla="*/ 548 h 2984"/>
                <a:gd name="T20" fmla="*/ 1866 w 2414"/>
                <a:gd name="T21" fmla="*/ 758 h 2984"/>
                <a:gd name="T22" fmla="*/ 2314 w 2414"/>
                <a:gd name="T23" fmla="*/ 758 h 2984"/>
                <a:gd name="T24" fmla="*/ 2314 w 2414"/>
                <a:gd name="T25" fmla="*/ 980 h 2984"/>
                <a:gd name="T26" fmla="*/ 2364 w 2414"/>
                <a:gd name="T27" fmla="*/ 1030 h 2984"/>
                <a:gd name="T28" fmla="*/ 2414 w 2414"/>
                <a:gd name="T29" fmla="*/ 980 h 2984"/>
                <a:gd name="T30" fmla="*/ 2414 w 2414"/>
                <a:gd name="T31" fmla="*/ 708 h 2984"/>
                <a:gd name="T32" fmla="*/ 2399 w 2414"/>
                <a:gd name="T33" fmla="*/ 672 h 2984"/>
                <a:gd name="T34" fmla="*/ 1741 w 2414"/>
                <a:gd name="T35" fmla="*/ 14 h 2984"/>
                <a:gd name="T36" fmla="*/ 1706 w 2414"/>
                <a:gd name="T37" fmla="*/ 0 h 2984"/>
                <a:gd name="T38" fmla="*/ 210 w 2414"/>
                <a:gd name="T39" fmla="*/ 0 h 2984"/>
                <a:gd name="T40" fmla="*/ 0 w 2414"/>
                <a:gd name="T41" fmla="*/ 210 h 2984"/>
                <a:gd name="T42" fmla="*/ 0 w 2414"/>
                <a:gd name="T43" fmla="*/ 2774 h 2984"/>
                <a:gd name="T44" fmla="*/ 210 w 2414"/>
                <a:gd name="T45" fmla="*/ 2984 h 2984"/>
                <a:gd name="T46" fmla="*/ 2204 w 2414"/>
                <a:gd name="T47" fmla="*/ 2984 h 2984"/>
                <a:gd name="T48" fmla="*/ 2414 w 2414"/>
                <a:gd name="T49" fmla="*/ 2774 h 2984"/>
                <a:gd name="T50" fmla="*/ 2414 w 2414"/>
                <a:gd name="T51" fmla="*/ 2060 h 2984"/>
                <a:gd name="T52" fmla="*/ 2364 w 2414"/>
                <a:gd name="T53" fmla="*/ 2010 h 2984"/>
                <a:gd name="T54" fmla="*/ 1756 w 2414"/>
                <a:gd name="T55" fmla="*/ 548 h 2984"/>
                <a:gd name="T56" fmla="*/ 1756 w 2414"/>
                <a:gd name="T57" fmla="*/ 171 h 2984"/>
                <a:gd name="T58" fmla="*/ 2243 w 2414"/>
                <a:gd name="T59" fmla="*/ 658 h 2984"/>
                <a:gd name="T60" fmla="*/ 1866 w 2414"/>
                <a:gd name="T61" fmla="*/ 658 h 2984"/>
                <a:gd name="T62" fmla="*/ 1756 w 2414"/>
                <a:gd name="T63" fmla="*/ 548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4" h="2984">
                  <a:moveTo>
                    <a:pt x="2364" y="2010"/>
                  </a:moveTo>
                  <a:cubicBezTo>
                    <a:pt x="2336" y="2010"/>
                    <a:pt x="2314" y="2032"/>
                    <a:pt x="2314" y="2060"/>
                  </a:cubicBezTo>
                  <a:cubicBezTo>
                    <a:pt x="2314" y="2774"/>
                    <a:pt x="2314" y="2774"/>
                    <a:pt x="2314" y="2774"/>
                  </a:cubicBezTo>
                  <a:cubicBezTo>
                    <a:pt x="2314" y="2835"/>
                    <a:pt x="2264" y="2884"/>
                    <a:pt x="2204" y="2884"/>
                  </a:cubicBezTo>
                  <a:cubicBezTo>
                    <a:pt x="210" y="2884"/>
                    <a:pt x="210" y="2884"/>
                    <a:pt x="210" y="2884"/>
                  </a:cubicBezTo>
                  <a:cubicBezTo>
                    <a:pt x="150" y="2884"/>
                    <a:pt x="100" y="2835"/>
                    <a:pt x="100" y="2774"/>
                  </a:cubicBezTo>
                  <a:cubicBezTo>
                    <a:pt x="100" y="210"/>
                    <a:pt x="100" y="210"/>
                    <a:pt x="100" y="210"/>
                  </a:cubicBezTo>
                  <a:cubicBezTo>
                    <a:pt x="100" y="149"/>
                    <a:pt x="150"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980"/>
                    <a:pt x="2314" y="980"/>
                    <a:pt x="2314" y="980"/>
                  </a:cubicBezTo>
                  <a:cubicBezTo>
                    <a:pt x="2314" y="1008"/>
                    <a:pt x="2336" y="1030"/>
                    <a:pt x="2364" y="1030"/>
                  </a:cubicBezTo>
                  <a:cubicBezTo>
                    <a:pt x="2391" y="1030"/>
                    <a:pt x="2414" y="1008"/>
                    <a:pt x="2414" y="980"/>
                  </a:cubicBezTo>
                  <a:cubicBezTo>
                    <a:pt x="2414" y="708"/>
                    <a:pt x="2414" y="708"/>
                    <a:pt x="2414" y="708"/>
                  </a:cubicBezTo>
                  <a:cubicBezTo>
                    <a:pt x="2414" y="694"/>
                    <a:pt x="2409" y="682"/>
                    <a:pt x="2399" y="672"/>
                  </a:cubicBez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2060"/>
                    <a:pt x="2414" y="2060"/>
                    <a:pt x="2414" y="2060"/>
                  </a:cubicBezTo>
                  <a:cubicBezTo>
                    <a:pt x="2414" y="2032"/>
                    <a:pt x="2391" y="2010"/>
                    <a:pt x="2364" y="2010"/>
                  </a:cubicBezTo>
                  <a:close/>
                  <a:moveTo>
                    <a:pt x="1756" y="548"/>
                  </a:moveTo>
                  <a:cubicBezTo>
                    <a:pt x="1756" y="171"/>
                    <a:pt x="1756" y="171"/>
                    <a:pt x="1756" y="171"/>
                  </a:cubicBezTo>
                  <a:cubicBezTo>
                    <a:pt x="2243" y="658"/>
                    <a:pt x="2243" y="658"/>
                    <a:pt x="2243" y="658"/>
                  </a:cubicBezTo>
                  <a:cubicBezTo>
                    <a:pt x="1866" y="658"/>
                    <a:pt x="1866" y="658"/>
                    <a:pt x="1866" y="658"/>
                  </a:cubicBezTo>
                  <a:cubicBezTo>
                    <a:pt x="1805" y="658"/>
                    <a:pt x="1756" y="608"/>
                    <a:pt x="1756" y="54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87" name="Freeform 132">
              <a:extLst>
                <a:ext uri="{FF2B5EF4-FFF2-40B4-BE49-F238E27FC236}">
                  <a16:creationId xmlns:a16="http://schemas.microsoft.com/office/drawing/2014/main" id="{151CFC5C-80FC-8D41-D310-9EE2CA981884}"/>
                </a:ext>
              </a:extLst>
            </p:cNvPr>
            <p:cNvSpPr>
              <a:spLocks noEditPoints="1"/>
            </p:cNvSpPr>
            <p:nvPr/>
          </p:nvSpPr>
          <p:spPr bwMode="auto">
            <a:xfrm>
              <a:off x="5492" y="1025"/>
              <a:ext cx="612" cy="580"/>
            </a:xfrm>
            <a:custGeom>
              <a:avLst/>
              <a:gdLst>
                <a:gd name="T0" fmla="*/ 376 w 423"/>
                <a:gd name="T1" fmla="*/ 115 h 401"/>
                <a:gd name="T2" fmla="*/ 270 w 423"/>
                <a:gd name="T3" fmla="*/ 22 h 401"/>
                <a:gd name="T4" fmla="*/ 207 w 423"/>
                <a:gd name="T5" fmla="*/ 0 h 401"/>
                <a:gd name="T6" fmla="*/ 85 w 423"/>
                <a:gd name="T7" fmla="*/ 61 h 401"/>
                <a:gd name="T8" fmla="*/ 0 w 423"/>
                <a:gd name="T9" fmla="*/ 158 h 401"/>
                <a:gd name="T10" fmla="*/ 275 w 423"/>
                <a:gd name="T11" fmla="*/ 401 h 401"/>
                <a:gd name="T12" fmla="*/ 360 w 423"/>
                <a:gd name="T13" fmla="*/ 303 h 401"/>
                <a:gd name="T14" fmla="*/ 376 w 423"/>
                <a:gd name="T15" fmla="*/ 115 h 401"/>
                <a:gd name="T16" fmla="*/ 285 w 423"/>
                <a:gd name="T17" fmla="*/ 237 h 401"/>
                <a:gd name="T18" fmla="*/ 266 w 423"/>
                <a:gd name="T19" fmla="*/ 259 h 401"/>
                <a:gd name="T20" fmla="*/ 141 w 423"/>
                <a:gd name="T21" fmla="*/ 149 h 401"/>
                <a:gd name="T22" fmla="*/ 160 w 423"/>
                <a:gd name="T23" fmla="*/ 127 h 401"/>
                <a:gd name="T24" fmla="*/ 207 w 423"/>
                <a:gd name="T25" fmla="*/ 100 h 401"/>
                <a:gd name="T26" fmla="*/ 307 w 423"/>
                <a:gd name="T27" fmla="*/ 187 h 401"/>
                <a:gd name="T28" fmla="*/ 285 w 423"/>
                <a:gd name="T29" fmla="*/ 23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401">
                  <a:moveTo>
                    <a:pt x="376" y="115"/>
                  </a:moveTo>
                  <a:cubicBezTo>
                    <a:pt x="270" y="22"/>
                    <a:pt x="270" y="22"/>
                    <a:pt x="270" y="22"/>
                  </a:cubicBezTo>
                  <a:cubicBezTo>
                    <a:pt x="253" y="7"/>
                    <a:pt x="231" y="0"/>
                    <a:pt x="207" y="0"/>
                  </a:cubicBezTo>
                  <a:cubicBezTo>
                    <a:pt x="166" y="0"/>
                    <a:pt x="120" y="21"/>
                    <a:pt x="85" y="61"/>
                  </a:cubicBezTo>
                  <a:cubicBezTo>
                    <a:pt x="0" y="158"/>
                    <a:pt x="0" y="158"/>
                    <a:pt x="0" y="158"/>
                  </a:cubicBezTo>
                  <a:cubicBezTo>
                    <a:pt x="275" y="401"/>
                    <a:pt x="275" y="401"/>
                    <a:pt x="275" y="401"/>
                  </a:cubicBezTo>
                  <a:cubicBezTo>
                    <a:pt x="360" y="303"/>
                    <a:pt x="360" y="303"/>
                    <a:pt x="360" y="303"/>
                  </a:cubicBezTo>
                  <a:cubicBezTo>
                    <a:pt x="416" y="241"/>
                    <a:pt x="423" y="156"/>
                    <a:pt x="376" y="115"/>
                  </a:cubicBezTo>
                  <a:close/>
                  <a:moveTo>
                    <a:pt x="285" y="237"/>
                  </a:moveTo>
                  <a:cubicBezTo>
                    <a:pt x="266" y="259"/>
                    <a:pt x="266" y="259"/>
                    <a:pt x="266" y="259"/>
                  </a:cubicBezTo>
                  <a:cubicBezTo>
                    <a:pt x="141" y="149"/>
                    <a:pt x="141" y="149"/>
                    <a:pt x="141" y="149"/>
                  </a:cubicBezTo>
                  <a:cubicBezTo>
                    <a:pt x="160" y="127"/>
                    <a:pt x="160" y="127"/>
                    <a:pt x="160" y="127"/>
                  </a:cubicBezTo>
                  <a:cubicBezTo>
                    <a:pt x="179" y="106"/>
                    <a:pt x="199" y="100"/>
                    <a:pt x="207" y="100"/>
                  </a:cubicBezTo>
                  <a:cubicBezTo>
                    <a:pt x="307" y="187"/>
                    <a:pt x="307" y="187"/>
                    <a:pt x="307" y="187"/>
                  </a:cubicBezTo>
                  <a:cubicBezTo>
                    <a:pt x="308" y="195"/>
                    <a:pt x="304" y="216"/>
                    <a:pt x="285" y="23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88" name="Freeform 133">
              <a:extLst>
                <a:ext uri="{FF2B5EF4-FFF2-40B4-BE49-F238E27FC236}">
                  <a16:creationId xmlns:a16="http://schemas.microsoft.com/office/drawing/2014/main" id="{1A7E2ADA-0798-A2E0-7F37-BC06050925A4}"/>
                </a:ext>
              </a:extLst>
            </p:cNvPr>
            <p:cNvSpPr>
              <a:spLocks noEditPoints="1"/>
            </p:cNvSpPr>
            <p:nvPr/>
          </p:nvSpPr>
          <p:spPr bwMode="auto">
            <a:xfrm>
              <a:off x="3957" y="1418"/>
              <a:ext cx="1788" cy="1999"/>
            </a:xfrm>
            <a:custGeom>
              <a:avLst/>
              <a:gdLst>
                <a:gd name="T0" fmla="*/ 72 w 1788"/>
                <a:gd name="T1" fmla="*/ 1516 h 1999"/>
                <a:gd name="T2" fmla="*/ 0 w 1788"/>
                <a:gd name="T3" fmla="*/ 1999 h 1999"/>
                <a:gd name="T4" fmla="*/ 470 w 1788"/>
                <a:gd name="T5" fmla="*/ 1866 h 1999"/>
                <a:gd name="T6" fmla="*/ 1788 w 1788"/>
                <a:gd name="T7" fmla="*/ 351 h 1999"/>
                <a:gd name="T8" fmla="*/ 1389 w 1788"/>
                <a:gd name="T9" fmla="*/ 0 h 1999"/>
                <a:gd name="T10" fmla="*/ 72 w 1788"/>
                <a:gd name="T11" fmla="*/ 1516 h 1999"/>
                <a:gd name="T12" fmla="*/ 1584 w 1788"/>
                <a:gd name="T13" fmla="*/ 365 h 1999"/>
                <a:gd name="T14" fmla="*/ 389 w 1788"/>
                <a:gd name="T15" fmla="*/ 1738 h 1999"/>
                <a:gd name="T16" fmla="*/ 177 w 1788"/>
                <a:gd name="T17" fmla="*/ 1799 h 1999"/>
                <a:gd name="T18" fmla="*/ 208 w 1788"/>
                <a:gd name="T19" fmla="*/ 1578 h 1999"/>
                <a:gd name="T20" fmla="*/ 1403 w 1788"/>
                <a:gd name="T21" fmla="*/ 206 h 1999"/>
                <a:gd name="T22" fmla="*/ 1584 w 1788"/>
                <a:gd name="T23" fmla="*/ 365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8" h="1999">
                  <a:moveTo>
                    <a:pt x="72" y="1516"/>
                  </a:moveTo>
                  <a:lnTo>
                    <a:pt x="0" y="1999"/>
                  </a:lnTo>
                  <a:lnTo>
                    <a:pt x="470" y="1866"/>
                  </a:lnTo>
                  <a:lnTo>
                    <a:pt x="1788" y="351"/>
                  </a:lnTo>
                  <a:lnTo>
                    <a:pt x="1389" y="0"/>
                  </a:lnTo>
                  <a:lnTo>
                    <a:pt x="72" y="1516"/>
                  </a:lnTo>
                  <a:close/>
                  <a:moveTo>
                    <a:pt x="1584" y="365"/>
                  </a:moveTo>
                  <a:lnTo>
                    <a:pt x="389" y="1738"/>
                  </a:lnTo>
                  <a:lnTo>
                    <a:pt x="177" y="1799"/>
                  </a:lnTo>
                  <a:lnTo>
                    <a:pt x="208" y="1578"/>
                  </a:lnTo>
                  <a:lnTo>
                    <a:pt x="1403" y="206"/>
                  </a:lnTo>
                  <a:lnTo>
                    <a:pt x="1584" y="36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89" name="Freeform 134">
              <a:extLst>
                <a:ext uri="{FF2B5EF4-FFF2-40B4-BE49-F238E27FC236}">
                  <a16:creationId xmlns:a16="http://schemas.microsoft.com/office/drawing/2014/main" id="{110B7C41-ABB7-E33A-2F52-B740EEDD95C4}"/>
                </a:ext>
              </a:extLst>
            </p:cNvPr>
            <p:cNvSpPr>
              <a:spLocks/>
            </p:cNvSpPr>
            <p:nvPr/>
          </p:nvSpPr>
          <p:spPr bwMode="auto">
            <a:xfrm>
              <a:off x="2120" y="1346"/>
              <a:ext cx="1840" cy="145"/>
            </a:xfrm>
            <a:custGeom>
              <a:avLst/>
              <a:gdLst>
                <a:gd name="T0" fmla="*/ 1272 w 1272"/>
                <a:gd name="T1" fmla="*/ 50 h 100"/>
                <a:gd name="T2" fmla="*/ 1222 w 1272"/>
                <a:gd name="T3" fmla="*/ 0 h 100"/>
                <a:gd name="T4" fmla="*/ 50 w 1272"/>
                <a:gd name="T5" fmla="*/ 0 h 100"/>
                <a:gd name="T6" fmla="*/ 0 w 1272"/>
                <a:gd name="T7" fmla="*/ 50 h 100"/>
                <a:gd name="T8" fmla="*/ 50 w 1272"/>
                <a:gd name="T9" fmla="*/ 100 h 100"/>
                <a:gd name="T10" fmla="*/ 1222 w 1272"/>
                <a:gd name="T11" fmla="*/ 100 h 100"/>
                <a:gd name="T12" fmla="*/ 1272 w 1272"/>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272" h="100">
                  <a:moveTo>
                    <a:pt x="1272" y="50"/>
                  </a:moveTo>
                  <a:cubicBezTo>
                    <a:pt x="1272" y="23"/>
                    <a:pt x="1250" y="0"/>
                    <a:pt x="1222" y="0"/>
                  </a:cubicBezTo>
                  <a:cubicBezTo>
                    <a:pt x="50" y="0"/>
                    <a:pt x="50" y="0"/>
                    <a:pt x="50" y="0"/>
                  </a:cubicBezTo>
                  <a:cubicBezTo>
                    <a:pt x="23" y="0"/>
                    <a:pt x="0" y="23"/>
                    <a:pt x="0" y="50"/>
                  </a:cubicBezTo>
                  <a:cubicBezTo>
                    <a:pt x="0" y="78"/>
                    <a:pt x="23" y="100"/>
                    <a:pt x="50" y="100"/>
                  </a:cubicBezTo>
                  <a:cubicBezTo>
                    <a:pt x="1222" y="100"/>
                    <a:pt x="1222" y="100"/>
                    <a:pt x="1222" y="100"/>
                  </a:cubicBezTo>
                  <a:cubicBezTo>
                    <a:pt x="1250" y="100"/>
                    <a:pt x="1272" y="78"/>
                    <a:pt x="1272"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90" name="Freeform 135">
              <a:extLst>
                <a:ext uri="{FF2B5EF4-FFF2-40B4-BE49-F238E27FC236}">
                  <a16:creationId xmlns:a16="http://schemas.microsoft.com/office/drawing/2014/main" id="{E8375764-534A-1C58-C15D-1F17833F166E}"/>
                </a:ext>
              </a:extLst>
            </p:cNvPr>
            <p:cNvSpPr>
              <a:spLocks/>
            </p:cNvSpPr>
            <p:nvPr/>
          </p:nvSpPr>
          <p:spPr bwMode="auto">
            <a:xfrm>
              <a:off x="2120" y="1993"/>
              <a:ext cx="926" cy="145"/>
            </a:xfrm>
            <a:custGeom>
              <a:avLst/>
              <a:gdLst>
                <a:gd name="T0" fmla="*/ 50 w 640"/>
                <a:gd name="T1" fmla="*/ 100 h 100"/>
                <a:gd name="T2" fmla="*/ 590 w 640"/>
                <a:gd name="T3" fmla="*/ 100 h 100"/>
                <a:gd name="T4" fmla="*/ 640 w 640"/>
                <a:gd name="T5" fmla="*/ 50 h 100"/>
                <a:gd name="T6" fmla="*/ 590 w 640"/>
                <a:gd name="T7" fmla="*/ 0 h 100"/>
                <a:gd name="T8" fmla="*/ 50 w 640"/>
                <a:gd name="T9" fmla="*/ 0 h 100"/>
                <a:gd name="T10" fmla="*/ 0 w 640"/>
                <a:gd name="T11" fmla="*/ 50 h 100"/>
                <a:gd name="T12" fmla="*/ 50 w 64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40" h="100">
                  <a:moveTo>
                    <a:pt x="50" y="100"/>
                  </a:moveTo>
                  <a:cubicBezTo>
                    <a:pt x="590" y="100"/>
                    <a:pt x="590" y="100"/>
                    <a:pt x="590" y="100"/>
                  </a:cubicBezTo>
                  <a:cubicBezTo>
                    <a:pt x="618" y="100"/>
                    <a:pt x="640" y="77"/>
                    <a:pt x="640" y="50"/>
                  </a:cubicBezTo>
                  <a:cubicBezTo>
                    <a:pt x="640" y="22"/>
                    <a:pt x="618" y="0"/>
                    <a:pt x="590" y="0"/>
                  </a:cubicBezTo>
                  <a:cubicBezTo>
                    <a:pt x="50" y="0"/>
                    <a:pt x="50" y="0"/>
                    <a:pt x="50" y="0"/>
                  </a:cubicBezTo>
                  <a:cubicBezTo>
                    <a:pt x="23" y="0"/>
                    <a:pt x="0" y="22"/>
                    <a:pt x="0" y="50"/>
                  </a:cubicBezTo>
                  <a:cubicBezTo>
                    <a:pt x="0" y="77"/>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91" name="Freeform 136">
              <a:extLst>
                <a:ext uri="{FF2B5EF4-FFF2-40B4-BE49-F238E27FC236}">
                  <a16:creationId xmlns:a16="http://schemas.microsoft.com/office/drawing/2014/main" id="{D717C4A5-3E94-1360-C230-D90C163E8CE2}"/>
                </a:ext>
              </a:extLst>
            </p:cNvPr>
            <p:cNvSpPr>
              <a:spLocks/>
            </p:cNvSpPr>
            <p:nvPr/>
          </p:nvSpPr>
          <p:spPr bwMode="auto">
            <a:xfrm>
              <a:off x="2120" y="2638"/>
              <a:ext cx="1181" cy="145"/>
            </a:xfrm>
            <a:custGeom>
              <a:avLst/>
              <a:gdLst>
                <a:gd name="T0" fmla="*/ 816 w 816"/>
                <a:gd name="T1" fmla="*/ 50 h 100"/>
                <a:gd name="T2" fmla="*/ 766 w 816"/>
                <a:gd name="T3" fmla="*/ 0 h 100"/>
                <a:gd name="T4" fmla="*/ 50 w 816"/>
                <a:gd name="T5" fmla="*/ 0 h 100"/>
                <a:gd name="T6" fmla="*/ 0 w 816"/>
                <a:gd name="T7" fmla="*/ 50 h 100"/>
                <a:gd name="T8" fmla="*/ 50 w 816"/>
                <a:gd name="T9" fmla="*/ 100 h 100"/>
                <a:gd name="T10" fmla="*/ 766 w 816"/>
                <a:gd name="T11" fmla="*/ 100 h 100"/>
                <a:gd name="T12" fmla="*/ 816 w 816"/>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816" h="100">
                  <a:moveTo>
                    <a:pt x="816" y="50"/>
                  </a:moveTo>
                  <a:cubicBezTo>
                    <a:pt x="816" y="23"/>
                    <a:pt x="793" y="0"/>
                    <a:pt x="766" y="0"/>
                  </a:cubicBezTo>
                  <a:cubicBezTo>
                    <a:pt x="50" y="0"/>
                    <a:pt x="50" y="0"/>
                    <a:pt x="50" y="0"/>
                  </a:cubicBezTo>
                  <a:cubicBezTo>
                    <a:pt x="23" y="0"/>
                    <a:pt x="0" y="23"/>
                    <a:pt x="0" y="50"/>
                  </a:cubicBezTo>
                  <a:cubicBezTo>
                    <a:pt x="0" y="78"/>
                    <a:pt x="23" y="100"/>
                    <a:pt x="50" y="100"/>
                  </a:cubicBezTo>
                  <a:cubicBezTo>
                    <a:pt x="766" y="100"/>
                    <a:pt x="766" y="100"/>
                    <a:pt x="766" y="100"/>
                  </a:cubicBezTo>
                  <a:cubicBezTo>
                    <a:pt x="793" y="100"/>
                    <a:pt x="816" y="78"/>
                    <a:pt x="816"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92" name="Freeform 137">
              <a:extLst>
                <a:ext uri="{FF2B5EF4-FFF2-40B4-BE49-F238E27FC236}">
                  <a16:creationId xmlns:a16="http://schemas.microsoft.com/office/drawing/2014/main" id="{2CA8DE43-A054-7DFC-C1AA-42676EB81BA2}"/>
                </a:ext>
              </a:extLst>
            </p:cNvPr>
            <p:cNvSpPr>
              <a:spLocks/>
            </p:cNvSpPr>
            <p:nvPr/>
          </p:nvSpPr>
          <p:spPr bwMode="auto">
            <a:xfrm>
              <a:off x="2120" y="3292"/>
              <a:ext cx="371" cy="145"/>
            </a:xfrm>
            <a:custGeom>
              <a:avLst/>
              <a:gdLst>
                <a:gd name="T0" fmla="*/ 50 w 256"/>
                <a:gd name="T1" fmla="*/ 0 h 100"/>
                <a:gd name="T2" fmla="*/ 0 w 256"/>
                <a:gd name="T3" fmla="*/ 50 h 100"/>
                <a:gd name="T4" fmla="*/ 50 w 256"/>
                <a:gd name="T5" fmla="*/ 100 h 100"/>
                <a:gd name="T6" fmla="*/ 206 w 256"/>
                <a:gd name="T7" fmla="*/ 100 h 100"/>
                <a:gd name="T8" fmla="*/ 256 w 256"/>
                <a:gd name="T9" fmla="*/ 50 h 100"/>
                <a:gd name="T10" fmla="*/ 206 w 256"/>
                <a:gd name="T11" fmla="*/ 0 h 100"/>
                <a:gd name="T12" fmla="*/ 50 w 2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6" h="100">
                  <a:moveTo>
                    <a:pt x="50" y="0"/>
                  </a:moveTo>
                  <a:cubicBezTo>
                    <a:pt x="23" y="0"/>
                    <a:pt x="0" y="22"/>
                    <a:pt x="0" y="50"/>
                  </a:cubicBezTo>
                  <a:cubicBezTo>
                    <a:pt x="0" y="77"/>
                    <a:pt x="23" y="100"/>
                    <a:pt x="50" y="100"/>
                  </a:cubicBezTo>
                  <a:cubicBezTo>
                    <a:pt x="206" y="100"/>
                    <a:pt x="206" y="100"/>
                    <a:pt x="206" y="100"/>
                  </a:cubicBezTo>
                  <a:cubicBezTo>
                    <a:pt x="233" y="100"/>
                    <a:pt x="256" y="77"/>
                    <a:pt x="256" y="50"/>
                  </a:cubicBezTo>
                  <a:cubicBezTo>
                    <a:pt x="256" y="22"/>
                    <a:pt x="233" y="0"/>
                    <a:pt x="206"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93" name="Freeform 138">
              <a:extLst>
                <a:ext uri="{FF2B5EF4-FFF2-40B4-BE49-F238E27FC236}">
                  <a16:creationId xmlns:a16="http://schemas.microsoft.com/office/drawing/2014/main" id="{331D7A6D-A22F-F97B-7B1D-E522EC9AF8A0}"/>
                </a:ext>
              </a:extLst>
            </p:cNvPr>
            <p:cNvSpPr>
              <a:spLocks/>
            </p:cNvSpPr>
            <p:nvPr/>
          </p:nvSpPr>
          <p:spPr bwMode="auto">
            <a:xfrm>
              <a:off x="2638" y="3292"/>
              <a:ext cx="369" cy="145"/>
            </a:xfrm>
            <a:custGeom>
              <a:avLst/>
              <a:gdLst>
                <a:gd name="T0" fmla="*/ 50 w 255"/>
                <a:gd name="T1" fmla="*/ 0 h 100"/>
                <a:gd name="T2" fmla="*/ 0 w 255"/>
                <a:gd name="T3" fmla="*/ 50 h 100"/>
                <a:gd name="T4" fmla="*/ 50 w 255"/>
                <a:gd name="T5" fmla="*/ 100 h 100"/>
                <a:gd name="T6" fmla="*/ 205 w 255"/>
                <a:gd name="T7" fmla="*/ 100 h 100"/>
                <a:gd name="T8" fmla="*/ 255 w 255"/>
                <a:gd name="T9" fmla="*/ 50 h 100"/>
                <a:gd name="T10" fmla="*/ 205 w 255"/>
                <a:gd name="T11" fmla="*/ 0 h 100"/>
                <a:gd name="T12" fmla="*/ 50 w 25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5" h="100">
                  <a:moveTo>
                    <a:pt x="50" y="0"/>
                  </a:moveTo>
                  <a:cubicBezTo>
                    <a:pt x="22" y="0"/>
                    <a:pt x="0" y="22"/>
                    <a:pt x="0" y="50"/>
                  </a:cubicBezTo>
                  <a:cubicBezTo>
                    <a:pt x="0" y="77"/>
                    <a:pt x="22" y="100"/>
                    <a:pt x="50" y="100"/>
                  </a:cubicBezTo>
                  <a:cubicBezTo>
                    <a:pt x="205" y="100"/>
                    <a:pt x="205" y="100"/>
                    <a:pt x="205" y="100"/>
                  </a:cubicBezTo>
                  <a:cubicBezTo>
                    <a:pt x="233" y="100"/>
                    <a:pt x="255" y="77"/>
                    <a:pt x="255" y="50"/>
                  </a:cubicBezTo>
                  <a:cubicBezTo>
                    <a:pt x="255" y="22"/>
                    <a:pt x="233" y="0"/>
                    <a:pt x="205"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496" name="Group 141">
            <a:extLst>
              <a:ext uri="{FF2B5EF4-FFF2-40B4-BE49-F238E27FC236}">
                <a16:creationId xmlns:a16="http://schemas.microsoft.com/office/drawing/2014/main" id="{9737EB02-13CB-BA09-7A42-4CA61C7102DA}"/>
              </a:ext>
            </a:extLst>
          </p:cNvPr>
          <p:cNvGrpSpPr>
            <a:grpSpLocks noChangeAspect="1"/>
          </p:cNvGrpSpPr>
          <p:nvPr/>
        </p:nvGrpSpPr>
        <p:grpSpPr bwMode="auto">
          <a:xfrm>
            <a:off x="659200" y="3285666"/>
            <a:ext cx="303435" cy="300382"/>
            <a:chOff x="1657" y="-10"/>
            <a:chExt cx="4373" cy="4329"/>
          </a:xfrm>
          <a:solidFill>
            <a:srgbClr val="000000"/>
          </a:solidFill>
        </p:grpSpPr>
        <p:sp>
          <p:nvSpPr>
            <p:cNvPr id="1498" name="Freeform 142">
              <a:extLst>
                <a:ext uri="{FF2B5EF4-FFF2-40B4-BE49-F238E27FC236}">
                  <a16:creationId xmlns:a16="http://schemas.microsoft.com/office/drawing/2014/main" id="{6CC50B07-E263-8447-C67D-C895E3ED0971}"/>
                </a:ext>
              </a:extLst>
            </p:cNvPr>
            <p:cNvSpPr>
              <a:spLocks/>
            </p:cNvSpPr>
            <p:nvPr/>
          </p:nvSpPr>
          <p:spPr bwMode="auto">
            <a:xfrm>
              <a:off x="1657" y="-10"/>
              <a:ext cx="1913" cy="3092"/>
            </a:xfrm>
            <a:custGeom>
              <a:avLst/>
              <a:gdLst>
                <a:gd name="T0" fmla="*/ 194 w 1368"/>
                <a:gd name="T1" fmla="*/ 2141 h 2209"/>
                <a:gd name="T2" fmla="*/ 100 w 1368"/>
                <a:gd name="T3" fmla="*/ 1643 h 2209"/>
                <a:gd name="T4" fmla="*/ 1219 w 1368"/>
                <a:gd name="T5" fmla="*/ 313 h 2209"/>
                <a:gd name="T6" fmla="*/ 1082 w 1368"/>
                <a:gd name="T7" fmla="*/ 557 h 2209"/>
                <a:gd name="T8" fmla="*/ 1102 w 1368"/>
                <a:gd name="T9" fmla="*/ 625 h 2209"/>
                <a:gd name="T10" fmla="*/ 1126 w 1368"/>
                <a:gd name="T11" fmla="*/ 632 h 2209"/>
                <a:gd name="T12" fmla="*/ 1170 w 1368"/>
                <a:gd name="T13" fmla="*/ 606 h 2209"/>
                <a:gd name="T14" fmla="*/ 1360 w 1368"/>
                <a:gd name="T15" fmla="*/ 265 h 2209"/>
                <a:gd name="T16" fmla="*/ 1364 w 1368"/>
                <a:gd name="T17" fmla="*/ 227 h 2209"/>
                <a:gd name="T18" fmla="*/ 1341 w 1368"/>
                <a:gd name="T19" fmla="*/ 197 h 2209"/>
                <a:gd name="T20" fmla="*/ 1012 w 1368"/>
                <a:gd name="T21" fmla="*/ 14 h 2209"/>
                <a:gd name="T22" fmla="*/ 944 w 1368"/>
                <a:gd name="T23" fmla="*/ 33 h 2209"/>
                <a:gd name="T24" fmla="*/ 963 w 1368"/>
                <a:gd name="T25" fmla="*/ 101 h 2209"/>
                <a:gd name="T26" fmla="*/ 1175 w 1368"/>
                <a:gd name="T27" fmla="*/ 219 h 2209"/>
                <a:gd name="T28" fmla="*/ 362 w 1368"/>
                <a:gd name="T29" fmla="*/ 683 h 2209"/>
                <a:gd name="T30" fmla="*/ 0 w 1368"/>
                <a:gd name="T31" fmla="*/ 1643 h 2209"/>
                <a:gd name="T32" fmla="*/ 101 w 1368"/>
                <a:gd name="T33" fmla="*/ 2177 h 2209"/>
                <a:gd name="T34" fmla="*/ 148 w 1368"/>
                <a:gd name="T35" fmla="*/ 2209 h 2209"/>
                <a:gd name="T36" fmla="*/ 166 w 1368"/>
                <a:gd name="T37" fmla="*/ 2205 h 2209"/>
                <a:gd name="T38" fmla="*/ 194 w 1368"/>
                <a:gd name="T39" fmla="*/ 214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8" h="2209">
                  <a:moveTo>
                    <a:pt x="194" y="2141"/>
                  </a:moveTo>
                  <a:cubicBezTo>
                    <a:pt x="131" y="1982"/>
                    <a:pt x="100" y="1815"/>
                    <a:pt x="100" y="1643"/>
                  </a:cubicBezTo>
                  <a:cubicBezTo>
                    <a:pt x="100" y="986"/>
                    <a:pt x="577" y="423"/>
                    <a:pt x="1219" y="313"/>
                  </a:cubicBezTo>
                  <a:cubicBezTo>
                    <a:pt x="1082" y="557"/>
                    <a:pt x="1082" y="557"/>
                    <a:pt x="1082" y="557"/>
                  </a:cubicBezTo>
                  <a:cubicBezTo>
                    <a:pt x="1069" y="581"/>
                    <a:pt x="1078" y="612"/>
                    <a:pt x="1102" y="625"/>
                  </a:cubicBezTo>
                  <a:cubicBezTo>
                    <a:pt x="1109" y="630"/>
                    <a:pt x="1118" y="632"/>
                    <a:pt x="1126" y="632"/>
                  </a:cubicBezTo>
                  <a:cubicBezTo>
                    <a:pt x="1144" y="632"/>
                    <a:pt x="1161" y="622"/>
                    <a:pt x="1170" y="606"/>
                  </a:cubicBezTo>
                  <a:cubicBezTo>
                    <a:pt x="1360" y="265"/>
                    <a:pt x="1360" y="265"/>
                    <a:pt x="1360" y="265"/>
                  </a:cubicBezTo>
                  <a:cubicBezTo>
                    <a:pt x="1366" y="253"/>
                    <a:pt x="1368" y="239"/>
                    <a:pt x="1364" y="227"/>
                  </a:cubicBezTo>
                  <a:cubicBezTo>
                    <a:pt x="1361" y="214"/>
                    <a:pt x="1352" y="203"/>
                    <a:pt x="1341" y="197"/>
                  </a:cubicBezTo>
                  <a:cubicBezTo>
                    <a:pt x="1012" y="14"/>
                    <a:pt x="1012" y="14"/>
                    <a:pt x="1012" y="14"/>
                  </a:cubicBezTo>
                  <a:cubicBezTo>
                    <a:pt x="988" y="0"/>
                    <a:pt x="957" y="9"/>
                    <a:pt x="944" y="33"/>
                  </a:cubicBezTo>
                  <a:cubicBezTo>
                    <a:pt x="930" y="57"/>
                    <a:pt x="939" y="87"/>
                    <a:pt x="963" y="101"/>
                  </a:cubicBezTo>
                  <a:cubicBezTo>
                    <a:pt x="1175" y="219"/>
                    <a:pt x="1175" y="219"/>
                    <a:pt x="1175" y="219"/>
                  </a:cubicBezTo>
                  <a:cubicBezTo>
                    <a:pt x="862" y="279"/>
                    <a:pt x="576" y="442"/>
                    <a:pt x="362" y="683"/>
                  </a:cubicBezTo>
                  <a:cubicBezTo>
                    <a:pt x="128" y="948"/>
                    <a:pt x="0" y="1289"/>
                    <a:pt x="0" y="1643"/>
                  </a:cubicBezTo>
                  <a:cubicBezTo>
                    <a:pt x="0" y="1827"/>
                    <a:pt x="34" y="2007"/>
                    <a:pt x="101" y="2177"/>
                  </a:cubicBezTo>
                  <a:cubicBezTo>
                    <a:pt x="109" y="2197"/>
                    <a:pt x="128" y="2209"/>
                    <a:pt x="148" y="2209"/>
                  </a:cubicBezTo>
                  <a:cubicBezTo>
                    <a:pt x="154" y="2209"/>
                    <a:pt x="160" y="2208"/>
                    <a:pt x="166" y="2205"/>
                  </a:cubicBezTo>
                  <a:cubicBezTo>
                    <a:pt x="192" y="2195"/>
                    <a:pt x="204" y="2166"/>
                    <a:pt x="194" y="214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499" name="Freeform 143">
              <a:extLst>
                <a:ext uri="{FF2B5EF4-FFF2-40B4-BE49-F238E27FC236}">
                  <a16:creationId xmlns:a16="http://schemas.microsoft.com/office/drawing/2014/main" id="{FBA6DD18-5AD0-56C8-64F7-D0EF5176FB8B}"/>
                </a:ext>
              </a:extLst>
            </p:cNvPr>
            <p:cNvSpPr>
              <a:spLocks/>
            </p:cNvSpPr>
            <p:nvPr/>
          </p:nvSpPr>
          <p:spPr bwMode="auto">
            <a:xfrm>
              <a:off x="1872" y="3305"/>
              <a:ext cx="3459" cy="1014"/>
            </a:xfrm>
            <a:custGeom>
              <a:avLst/>
              <a:gdLst>
                <a:gd name="T0" fmla="*/ 2447 w 2473"/>
                <a:gd name="T1" fmla="*/ 73 h 724"/>
                <a:gd name="T2" fmla="*/ 2377 w 2473"/>
                <a:gd name="T3" fmla="*/ 83 h 724"/>
                <a:gd name="T4" fmla="*/ 1296 w 2473"/>
                <a:gd name="T5" fmla="*/ 624 h 724"/>
                <a:gd name="T6" fmla="*/ 256 w 2473"/>
                <a:gd name="T7" fmla="*/ 135 h 724"/>
                <a:gd name="T8" fmla="*/ 517 w 2473"/>
                <a:gd name="T9" fmla="*/ 204 h 724"/>
                <a:gd name="T10" fmla="*/ 578 w 2473"/>
                <a:gd name="T11" fmla="*/ 168 h 724"/>
                <a:gd name="T12" fmla="*/ 542 w 2473"/>
                <a:gd name="T13" fmla="*/ 107 h 724"/>
                <a:gd name="T14" fmla="*/ 165 w 2473"/>
                <a:gd name="T15" fmla="*/ 7 h 724"/>
                <a:gd name="T16" fmla="*/ 103 w 2473"/>
                <a:gd name="T17" fmla="*/ 43 h 724"/>
                <a:gd name="T18" fmla="*/ 7 w 2473"/>
                <a:gd name="T19" fmla="*/ 406 h 724"/>
                <a:gd name="T20" fmla="*/ 42 w 2473"/>
                <a:gd name="T21" fmla="*/ 467 h 724"/>
                <a:gd name="T22" fmla="*/ 55 w 2473"/>
                <a:gd name="T23" fmla="*/ 469 h 724"/>
                <a:gd name="T24" fmla="*/ 104 w 2473"/>
                <a:gd name="T25" fmla="*/ 432 h 724"/>
                <a:gd name="T26" fmla="*/ 169 w 2473"/>
                <a:gd name="T27" fmla="*/ 186 h 724"/>
                <a:gd name="T28" fmla="*/ 636 w 2473"/>
                <a:gd name="T29" fmla="*/ 566 h 724"/>
                <a:gd name="T30" fmla="*/ 1296 w 2473"/>
                <a:gd name="T31" fmla="*/ 724 h 724"/>
                <a:gd name="T32" fmla="*/ 1955 w 2473"/>
                <a:gd name="T33" fmla="*/ 566 h 724"/>
                <a:gd name="T34" fmla="*/ 2457 w 2473"/>
                <a:gd name="T35" fmla="*/ 143 h 724"/>
                <a:gd name="T36" fmla="*/ 2447 w 2473"/>
                <a:gd name="T37" fmla="*/ 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724">
                  <a:moveTo>
                    <a:pt x="2447" y="73"/>
                  </a:moveTo>
                  <a:cubicBezTo>
                    <a:pt x="2424" y="56"/>
                    <a:pt x="2393" y="61"/>
                    <a:pt x="2377" y="83"/>
                  </a:cubicBezTo>
                  <a:cubicBezTo>
                    <a:pt x="2119" y="427"/>
                    <a:pt x="1725" y="624"/>
                    <a:pt x="1296" y="624"/>
                  </a:cubicBezTo>
                  <a:cubicBezTo>
                    <a:pt x="888" y="624"/>
                    <a:pt x="513" y="446"/>
                    <a:pt x="256" y="135"/>
                  </a:cubicBezTo>
                  <a:cubicBezTo>
                    <a:pt x="517" y="204"/>
                    <a:pt x="517" y="204"/>
                    <a:pt x="517" y="204"/>
                  </a:cubicBezTo>
                  <a:cubicBezTo>
                    <a:pt x="543" y="211"/>
                    <a:pt x="571" y="195"/>
                    <a:pt x="578" y="168"/>
                  </a:cubicBezTo>
                  <a:cubicBezTo>
                    <a:pt x="585" y="142"/>
                    <a:pt x="569" y="114"/>
                    <a:pt x="542" y="107"/>
                  </a:cubicBezTo>
                  <a:cubicBezTo>
                    <a:pt x="165" y="7"/>
                    <a:pt x="165" y="7"/>
                    <a:pt x="165" y="7"/>
                  </a:cubicBezTo>
                  <a:cubicBezTo>
                    <a:pt x="138" y="0"/>
                    <a:pt x="111" y="16"/>
                    <a:pt x="103" y="43"/>
                  </a:cubicBezTo>
                  <a:cubicBezTo>
                    <a:pt x="7" y="406"/>
                    <a:pt x="7" y="406"/>
                    <a:pt x="7" y="406"/>
                  </a:cubicBezTo>
                  <a:cubicBezTo>
                    <a:pt x="0" y="433"/>
                    <a:pt x="16" y="460"/>
                    <a:pt x="42" y="467"/>
                  </a:cubicBezTo>
                  <a:cubicBezTo>
                    <a:pt x="47" y="469"/>
                    <a:pt x="51" y="469"/>
                    <a:pt x="55" y="469"/>
                  </a:cubicBezTo>
                  <a:cubicBezTo>
                    <a:pt x="77" y="469"/>
                    <a:pt x="98" y="454"/>
                    <a:pt x="104" y="432"/>
                  </a:cubicBezTo>
                  <a:cubicBezTo>
                    <a:pt x="169" y="186"/>
                    <a:pt x="169" y="186"/>
                    <a:pt x="169" y="186"/>
                  </a:cubicBezTo>
                  <a:cubicBezTo>
                    <a:pt x="296" y="343"/>
                    <a:pt x="457" y="474"/>
                    <a:pt x="636" y="566"/>
                  </a:cubicBezTo>
                  <a:cubicBezTo>
                    <a:pt x="841" y="671"/>
                    <a:pt x="1063" y="724"/>
                    <a:pt x="1296" y="724"/>
                  </a:cubicBezTo>
                  <a:cubicBezTo>
                    <a:pt x="1528" y="724"/>
                    <a:pt x="1750" y="671"/>
                    <a:pt x="1955" y="566"/>
                  </a:cubicBezTo>
                  <a:cubicBezTo>
                    <a:pt x="2151" y="465"/>
                    <a:pt x="2324" y="319"/>
                    <a:pt x="2457" y="143"/>
                  </a:cubicBezTo>
                  <a:cubicBezTo>
                    <a:pt x="2473" y="121"/>
                    <a:pt x="2469" y="89"/>
                    <a:pt x="2447" y="7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0" name="Freeform 144">
              <a:extLst>
                <a:ext uri="{FF2B5EF4-FFF2-40B4-BE49-F238E27FC236}">
                  <a16:creationId xmlns:a16="http://schemas.microsoft.com/office/drawing/2014/main" id="{FFD059B0-2EA6-BC5B-CED8-89E01B7AFC48}"/>
                </a:ext>
              </a:extLst>
            </p:cNvPr>
            <p:cNvSpPr>
              <a:spLocks/>
            </p:cNvSpPr>
            <p:nvPr/>
          </p:nvSpPr>
          <p:spPr bwMode="auto">
            <a:xfrm>
              <a:off x="3868" y="273"/>
              <a:ext cx="2162" cy="2901"/>
            </a:xfrm>
            <a:custGeom>
              <a:avLst/>
              <a:gdLst>
                <a:gd name="T0" fmla="*/ 1536 w 1546"/>
                <a:gd name="T1" fmla="*/ 1865 h 2073"/>
                <a:gd name="T2" fmla="*/ 1471 w 1546"/>
                <a:gd name="T3" fmla="*/ 1837 h 2073"/>
                <a:gd name="T4" fmla="*/ 1233 w 1546"/>
                <a:gd name="T5" fmla="*/ 1932 h 2073"/>
                <a:gd name="T6" fmla="*/ 1319 w 1546"/>
                <a:gd name="T7" fmla="*/ 1441 h 2073"/>
                <a:gd name="T8" fmla="*/ 956 w 1546"/>
                <a:gd name="T9" fmla="*/ 481 h 2073"/>
                <a:gd name="T10" fmla="*/ 60 w 1546"/>
                <a:gd name="T11" fmla="*/ 3 h 2073"/>
                <a:gd name="T12" fmla="*/ 4 w 1546"/>
                <a:gd name="T13" fmla="*/ 46 h 2073"/>
                <a:gd name="T14" fmla="*/ 47 w 1546"/>
                <a:gd name="T15" fmla="*/ 103 h 2073"/>
                <a:gd name="T16" fmla="*/ 1219 w 1546"/>
                <a:gd name="T17" fmla="*/ 1441 h 2073"/>
                <a:gd name="T18" fmla="*/ 1141 w 1546"/>
                <a:gd name="T19" fmla="*/ 1891 h 2073"/>
                <a:gd name="T20" fmla="*/ 1042 w 1546"/>
                <a:gd name="T21" fmla="*/ 1642 h 2073"/>
                <a:gd name="T22" fmla="*/ 977 w 1546"/>
                <a:gd name="T23" fmla="*/ 1614 h 2073"/>
                <a:gd name="T24" fmla="*/ 949 w 1546"/>
                <a:gd name="T25" fmla="*/ 1679 h 2073"/>
                <a:gd name="T26" fmla="*/ 1094 w 1546"/>
                <a:gd name="T27" fmla="*/ 2042 h 2073"/>
                <a:gd name="T28" fmla="*/ 1121 w 1546"/>
                <a:gd name="T29" fmla="*/ 2069 h 2073"/>
                <a:gd name="T30" fmla="*/ 1140 w 1546"/>
                <a:gd name="T31" fmla="*/ 2073 h 2073"/>
                <a:gd name="T32" fmla="*/ 1159 w 1546"/>
                <a:gd name="T33" fmla="*/ 2070 h 2073"/>
                <a:gd name="T34" fmla="*/ 1508 w 1546"/>
                <a:gd name="T35" fmla="*/ 1930 h 2073"/>
                <a:gd name="T36" fmla="*/ 1536 w 1546"/>
                <a:gd name="T37" fmla="*/ 1865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6" h="2073">
                  <a:moveTo>
                    <a:pt x="1536" y="1865"/>
                  </a:moveTo>
                  <a:cubicBezTo>
                    <a:pt x="1526" y="1839"/>
                    <a:pt x="1497" y="1827"/>
                    <a:pt x="1471" y="1837"/>
                  </a:cubicBezTo>
                  <a:cubicBezTo>
                    <a:pt x="1233" y="1932"/>
                    <a:pt x="1233" y="1932"/>
                    <a:pt x="1233" y="1932"/>
                  </a:cubicBezTo>
                  <a:cubicBezTo>
                    <a:pt x="1290" y="1775"/>
                    <a:pt x="1319" y="1610"/>
                    <a:pt x="1319" y="1441"/>
                  </a:cubicBezTo>
                  <a:cubicBezTo>
                    <a:pt x="1319" y="1087"/>
                    <a:pt x="1190" y="746"/>
                    <a:pt x="956" y="481"/>
                  </a:cubicBezTo>
                  <a:cubicBezTo>
                    <a:pt x="724" y="219"/>
                    <a:pt x="406" y="49"/>
                    <a:pt x="60" y="3"/>
                  </a:cubicBezTo>
                  <a:cubicBezTo>
                    <a:pt x="33" y="0"/>
                    <a:pt x="8" y="19"/>
                    <a:pt x="4" y="46"/>
                  </a:cubicBezTo>
                  <a:cubicBezTo>
                    <a:pt x="0" y="74"/>
                    <a:pt x="20" y="99"/>
                    <a:pt x="47" y="103"/>
                  </a:cubicBezTo>
                  <a:cubicBezTo>
                    <a:pt x="715" y="191"/>
                    <a:pt x="1219" y="766"/>
                    <a:pt x="1219" y="1441"/>
                  </a:cubicBezTo>
                  <a:cubicBezTo>
                    <a:pt x="1219" y="1596"/>
                    <a:pt x="1193" y="1747"/>
                    <a:pt x="1141" y="1891"/>
                  </a:cubicBezTo>
                  <a:cubicBezTo>
                    <a:pt x="1042" y="1642"/>
                    <a:pt x="1042" y="1642"/>
                    <a:pt x="1042" y="1642"/>
                  </a:cubicBezTo>
                  <a:cubicBezTo>
                    <a:pt x="1032" y="1616"/>
                    <a:pt x="1002" y="1604"/>
                    <a:pt x="977" y="1614"/>
                  </a:cubicBezTo>
                  <a:cubicBezTo>
                    <a:pt x="951" y="1624"/>
                    <a:pt x="939" y="1653"/>
                    <a:pt x="949" y="1679"/>
                  </a:cubicBezTo>
                  <a:cubicBezTo>
                    <a:pt x="1094" y="2042"/>
                    <a:pt x="1094" y="2042"/>
                    <a:pt x="1094" y="2042"/>
                  </a:cubicBezTo>
                  <a:cubicBezTo>
                    <a:pt x="1099" y="2054"/>
                    <a:pt x="1108" y="2064"/>
                    <a:pt x="1121" y="2069"/>
                  </a:cubicBezTo>
                  <a:cubicBezTo>
                    <a:pt x="1127" y="2072"/>
                    <a:pt x="1134" y="2073"/>
                    <a:pt x="1140" y="2073"/>
                  </a:cubicBezTo>
                  <a:cubicBezTo>
                    <a:pt x="1147" y="2073"/>
                    <a:pt x="1153" y="2072"/>
                    <a:pt x="1159" y="2070"/>
                  </a:cubicBezTo>
                  <a:cubicBezTo>
                    <a:pt x="1508" y="1930"/>
                    <a:pt x="1508" y="1930"/>
                    <a:pt x="1508" y="1930"/>
                  </a:cubicBezTo>
                  <a:cubicBezTo>
                    <a:pt x="1534" y="1920"/>
                    <a:pt x="1546" y="1891"/>
                    <a:pt x="1536" y="186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1" name="Freeform 145">
              <a:extLst>
                <a:ext uri="{FF2B5EF4-FFF2-40B4-BE49-F238E27FC236}">
                  <a16:creationId xmlns:a16="http://schemas.microsoft.com/office/drawing/2014/main" id="{61248D65-212A-B593-71D1-68DEF65AD857}"/>
                </a:ext>
              </a:extLst>
            </p:cNvPr>
            <p:cNvSpPr>
              <a:spLocks noEditPoints="1"/>
            </p:cNvSpPr>
            <p:nvPr/>
          </p:nvSpPr>
          <p:spPr bwMode="auto">
            <a:xfrm>
              <a:off x="2893" y="1308"/>
              <a:ext cx="1571" cy="1926"/>
            </a:xfrm>
            <a:custGeom>
              <a:avLst/>
              <a:gdLst>
                <a:gd name="T0" fmla="*/ 818 w 1123"/>
                <a:gd name="T1" fmla="*/ 15 h 1376"/>
                <a:gd name="T2" fmla="*/ 782 w 1123"/>
                <a:gd name="T3" fmla="*/ 0 h 1376"/>
                <a:gd name="T4" fmla="*/ 121 w 1123"/>
                <a:gd name="T5" fmla="*/ 0 h 1376"/>
                <a:gd name="T6" fmla="*/ 0 w 1123"/>
                <a:gd name="T7" fmla="*/ 121 h 1376"/>
                <a:gd name="T8" fmla="*/ 0 w 1123"/>
                <a:gd name="T9" fmla="*/ 1255 h 1376"/>
                <a:gd name="T10" fmla="*/ 121 w 1123"/>
                <a:gd name="T11" fmla="*/ 1376 h 1376"/>
                <a:gd name="T12" fmla="*/ 1002 w 1123"/>
                <a:gd name="T13" fmla="*/ 1376 h 1376"/>
                <a:gd name="T14" fmla="*/ 1123 w 1123"/>
                <a:gd name="T15" fmla="*/ 1255 h 1376"/>
                <a:gd name="T16" fmla="*/ 1123 w 1123"/>
                <a:gd name="T17" fmla="*/ 1019 h 1376"/>
                <a:gd name="T18" fmla="*/ 1073 w 1123"/>
                <a:gd name="T19" fmla="*/ 969 h 1376"/>
                <a:gd name="T20" fmla="*/ 1023 w 1123"/>
                <a:gd name="T21" fmla="*/ 1019 h 1376"/>
                <a:gd name="T22" fmla="*/ 1023 w 1123"/>
                <a:gd name="T23" fmla="*/ 1255 h 1376"/>
                <a:gd name="T24" fmla="*/ 1002 w 1123"/>
                <a:gd name="T25" fmla="*/ 1276 h 1376"/>
                <a:gd name="T26" fmla="*/ 121 w 1123"/>
                <a:gd name="T27" fmla="*/ 1276 h 1376"/>
                <a:gd name="T28" fmla="*/ 100 w 1123"/>
                <a:gd name="T29" fmla="*/ 1255 h 1376"/>
                <a:gd name="T30" fmla="*/ 100 w 1123"/>
                <a:gd name="T31" fmla="*/ 121 h 1376"/>
                <a:gd name="T32" fmla="*/ 121 w 1123"/>
                <a:gd name="T33" fmla="*/ 100 h 1376"/>
                <a:gd name="T34" fmla="*/ 732 w 1123"/>
                <a:gd name="T35" fmla="*/ 100 h 1376"/>
                <a:gd name="T36" fmla="*/ 732 w 1123"/>
                <a:gd name="T37" fmla="*/ 270 h 1376"/>
                <a:gd name="T38" fmla="*/ 853 w 1123"/>
                <a:gd name="T39" fmla="*/ 391 h 1376"/>
                <a:gd name="T40" fmla="*/ 1023 w 1123"/>
                <a:gd name="T41" fmla="*/ 391 h 1376"/>
                <a:gd name="T42" fmla="*/ 1023 w 1123"/>
                <a:gd name="T43" fmla="*/ 462 h 1376"/>
                <a:gd name="T44" fmla="*/ 1073 w 1123"/>
                <a:gd name="T45" fmla="*/ 512 h 1376"/>
                <a:gd name="T46" fmla="*/ 1123 w 1123"/>
                <a:gd name="T47" fmla="*/ 462 h 1376"/>
                <a:gd name="T48" fmla="*/ 1123 w 1123"/>
                <a:gd name="T49" fmla="*/ 341 h 1376"/>
                <a:gd name="T50" fmla="*/ 1109 w 1123"/>
                <a:gd name="T51" fmla="*/ 306 h 1376"/>
                <a:gd name="T52" fmla="*/ 818 w 1123"/>
                <a:gd name="T53" fmla="*/ 15 h 1376"/>
                <a:gd name="T54" fmla="*/ 832 w 1123"/>
                <a:gd name="T55" fmla="*/ 270 h 1376"/>
                <a:gd name="T56" fmla="*/ 832 w 1123"/>
                <a:gd name="T57" fmla="*/ 171 h 1376"/>
                <a:gd name="T58" fmla="*/ 952 w 1123"/>
                <a:gd name="T59" fmla="*/ 291 h 1376"/>
                <a:gd name="T60" fmla="*/ 853 w 1123"/>
                <a:gd name="T61" fmla="*/ 291 h 1376"/>
                <a:gd name="T62" fmla="*/ 832 w 1123"/>
                <a:gd name="T63" fmla="*/ 27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3" h="1376">
                  <a:moveTo>
                    <a:pt x="818" y="15"/>
                  </a:moveTo>
                  <a:cubicBezTo>
                    <a:pt x="808" y="6"/>
                    <a:pt x="796" y="0"/>
                    <a:pt x="782" y="0"/>
                  </a:cubicBezTo>
                  <a:cubicBezTo>
                    <a:pt x="121" y="0"/>
                    <a:pt x="121" y="0"/>
                    <a:pt x="121" y="0"/>
                  </a:cubicBezTo>
                  <a:cubicBezTo>
                    <a:pt x="54" y="0"/>
                    <a:pt x="0" y="55"/>
                    <a:pt x="0" y="121"/>
                  </a:cubicBezTo>
                  <a:cubicBezTo>
                    <a:pt x="0" y="1255"/>
                    <a:pt x="0" y="1255"/>
                    <a:pt x="0" y="1255"/>
                  </a:cubicBezTo>
                  <a:cubicBezTo>
                    <a:pt x="0" y="1321"/>
                    <a:pt x="54" y="1376"/>
                    <a:pt x="121" y="1376"/>
                  </a:cubicBezTo>
                  <a:cubicBezTo>
                    <a:pt x="1002" y="1376"/>
                    <a:pt x="1002" y="1376"/>
                    <a:pt x="1002" y="1376"/>
                  </a:cubicBezTo>
                  <a:cubicBezTo>
                    <a:pt x="1069" y="1376"/>
                    <a:pt x="1123" y="1321"/>
                    <a:pt x="1123" y="1255"/>
                  </a:cubicBezTo>
                  <a:cubicBezTo>
                    <a:pt x="1123" y="1019"/>
                    <a:pt x="1123" y="1019"/>
                    <a:pt x="1123" y="1019"/>
                  </a:cubicBezTo>
                  <a:cubicBezTo>
                    <a:pt x="1123" y="991"/>
                    <a:pt x="1101" y="969"/>
                    <a:pt x="1073" y="969"/>
                  </a:cubicBezTo>
                  <a:cubicBezTo>
                    <a:pt x="1046" y="969"/>
                    <a:pt x="1023" y="991"/>
                    <a:pt x="1023" y="1019"/>
                  </a:cubicBezTo>
                  <a:cubicBezTo>
                    <a:pt x="1023" y="1255"/>
                    <a:pt x="1023" y="1255"/>
                    <a:pt x="1023" y="1255"/>
                  </a:cubicBezTo>
                  <a:cubicBezTo>
                    <a:pt x="1023" y="1266"/>
                    <a:pt x="1014" y="1276"/>
                    <a:pt x="1002" y="1276"/>
                  </a:cubicBezTo>
                  <a:cubicBezTo>
                    <a:pt x="121" y="1276"/>
                    <a:pt x="121" y="1276"/>
                    <a:pt x="121" y="1276"/>
                  </a:cubicBezTo>
                  <a:cubicBezTo>
                    <a:pt x="110" y="1276"/>
                    <a:pt x="100" y="1266"/>
                    <a:pt x="100" y="1255"/>
                  </a:cubicBezTo>
                  <a:cubicBezTo>
                    <a:pt x="100" y="121"/>
                    <a:pt x="100" y="121"/>
                    <a:pt x="100" y="121"/>
                  </a:cubicBezTo>
                  <a:cubicBezTo>
                    <a:pt x="100" y="110"/>
                    <a:pt x="110" y="100"/>
                    <a:pt x="121" y="100"/>
                  </a:cubicBezTo>
                  <a:cubicBezTo>
                    <a:pt x="732" y="100"/>
                    <a:pt x="732" y="100"/>
                    <a:pt x="732" y="100"/>
                  </a:cubicBezTo>
                  <a:cubicBezTo>
                    <a:pt x="732" y="270"/>
                    <a:pt x="732" y="270"/>
                    <a:pt x="732" y="270"/>
                  </a:cubicBezTo>
                  <a:cubicBezTo>
                    <a:pt x="732" y="337"/>
                    <a:pt x="787" y="391"/>
                    <a:pt x="853" y="391"/>
                  </a:cubicBezTo>
                  <a:cubicBezTo>
                    <a:pt x="1023" y="391"/>
                    <a:pt x="1023" y="391"/>
                    <a:pt x="1023" y="391"/>
                  </a:cubicBezTo>
                  <a:cubicBezTo>
                    <a:pt x="1023" y="462"/>
                    <a:pt x="1023" y="462"/>
                    <a:pt x="1023" y="462"/>
                  </a:cubicBezTo>
                  <a:cubicBezTo>
                    <a:pt x="1023" y="489"/>
                    <a:pt x="1046" y="512"/>
                    <a:pt x="1073" y="512"/>
                  </a:cubicBezTo>
                  <a:cubicBezTo>
                    <a:pt x="1101" y="512"/>
                    <a:pt x="1123" y="489"/>
                    <a:pt x="1123" y="462"/>
                  </a:cubicBezTo>
                  <a:cubicBezTo>
                    <a:pt x="1123" y="341"/>
                    <a:pt x="1123" y="341"/>
                    <a:pt x="1123" y="341"/>
                  </a:cubicBezTo>
                  <a:cubicBezTo>
                    <a:pt x="1123" y="328"/>
                    <a:pt x="1118" y="315"/>
                    <a:pt x="1109" y="306"/>
                  </a:cubicBezTo>
                  <a:lnTo>
                    <a:pt x="818" y="15"/>
                  </a:lnTo>
                  <a:close/>
                  <a:moveTo>
                    <a:pt x="832" y="270"/>
                  </a:moveTo>
                  <a:cubicBezTo>
                    <a:pt x="832" y="171"/>
                    <a:pt x="832" y="171"/>
                    <a:pt x="832" y="171"/>
                  </a:cubicBezTo>
                  <a:cubicBezTo>
                    <a:pt x="952" y="291"/>
                    <a:pt x="952" y="291"/>
                    <a:pt x="952" y="291"/>
                  </a:cubicBezTo>
                  <a:cubicBezTo>
                    <a:pt x="853" y="291"/>
                    <a:pt x="853" y="291"/>
                    <a:pt x="853" y="291"/>
                  </a:cubicBezTo>
                  <a:cubicBezTo>
                    <a:pt x="842" y="291"/>
                    <a:pt x="832" y="282"/>
                    <a:pt x="832" y="27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2" name="Freeform 146">
              <a:extLst>
                <a:ext uri="{FF2B5EF4-FFF2-40B4-BE49-F238E27FC236}">
                  <a16:creationId xmlns:a16="http://schemas.microsoft.com/office/drawing/2014/main" id="{B76412A4-E33F-0985-1AB3-41835E7B24CB}"/>
                </a:ext>
              </a:extLst>
            </p:cNvPr>
            <p:cNvSpPr>
              <a:spLocks/>
            </p:cNvSpPr>
            <p:nvPr/>
          </p:nvSpPr>
          <p:spPr bwMode="auto">
            <a:xfrm>
              <a:off x="4597" y="1774"/>
              <a:ext cx="261" cy="259"/>
            </a:xfrm>
            <a:custGeom>
              <a:avLst/>
              <a:gdLst>
                <a:gd name="T0" fmla="*/ 159 w 187"/>
                <a:gd name="T1" fmla="*/ 143 h 185"/>
                <a:gd name="T2" fmla="*/ 166 w 187"/>
                <a:gd name="T3" fmla="*/ 59 h 185"/>
                <a:gd name="T4" fmla="*/ 119 w 187"/>
                <a:gd name="T5" fmla="*/ 18 h 185"/>
                <a:gd name="T6" fmla="*/ 37 w 187"/>
                <a:gd name="T7" fmla="*/ 35 h 185"/>
                <a:gd name="T8" fmla="*/ 0 w 187"/>
                <a:gd name="T9" fmla="*/ 78 h 185"/>
                <a:gd name="T10" fmla="*/ 121 w 187"/>
                <a:gd name="T11" fmla="*/ 185 h 185"/>
                <a:gd name="T12" fmla="*/ 159 w 187"/>
                <a:gd name="T13" fmla="*/ 143 h 185"/>
              </a:gdLst>
              <a:ahLst/>
              <a:cxnLst>
                <a:cxn ang="0">
                  <a:pos x="T0" y="T1"/>
                </a:cxn>
                <a:cxn ang="0">
                  <a:pos x="T2" y="T3"/>
                </a:cxn>
                <a:cxn ang="0">
                  <a:pos x="T4" y="T5"/>
                </a:cxn>
                <a:cxn ang="0">
                  <a:pos x="T6" y="T7"/>
                </a:cxn>
                <a:cxn ang="0">
                  <a:pos x="T8" y="T9"/>
                </a:cxn>
                <a:cxn ang="0">
                  <a:pos x="T10" y="T11"/>
                </a:cxn>
                <a:cxn ang="0">
                  <a:pos x="T12" y="T13"/>
                </a:cxn>
              </a:cxnLst>
              <a:rect l="0" t="0" r="r" b="b"/>
              <a:pathLst>
                <a:path w="187" h="185">
                  <a:moveTo>
                    <a:pt x="159" y="143"/>
                  </a:moveTo>
                  <a:cubicBezTo>
                    <a:pt x="184" y="115"/>
                    <a:pt x="187" y="77"/>
                    <a:pt x="166" y="59"/>
                  </a:cubicBezTo>
                  <a:cubicBezTo>
                    <a:pt x="119" y="18"/>
                    <a:pt x="119" y="18"/>
                    <a:pt x="119" y="18"/>
                  </a:cubicBezTo>
                  <a:cubicBezTo>
                    <a:pt x="99" y="0"/>
                    <a:pt x="62" y="8"/>
                    <a:pt x="37" y="35"/>
                  </a:cubicBezTo>
                  <a:cubicBezTo>
                    <a:pt x="0" y="78"/>
                    <a:pt x="0" y="78"/>
                    <a:pt x="0" y="78"/>
                  </a:cubicBezTo>
                  <a:cubicBezTo>
                    <a:pt x="121" y="185"/>
                    <a:pt x="121" y="185"/>
                    <a:pt x="121" y="185"/>
                  </a:cubicBezTo>
                  <a:lnTo>
                    <a:pt x="159" y="1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3" name="Freeform 147">
              <a:extLst>
                <a:ext uri="{FF2B5EF4-FFF2-40B4-BE49-F238E27FC236}">
                  <a16:creationId xmlns:a16="http://schemas.microsoft.com/office/drawing/2014/main" id="{BFA5DCED-BF7A-1212-DCC1-BE09C590B83B}"/>
                </a:ext>
              </a:extLst>
            </p:cNvPr>
            <p:cNvSpPr>
              <a:spLocks/>
            </p:cNvSpPr>
            <p:nvPr/>
          </p:nvSpPr>
          <p:spPr bwMode="auto">
            <a:xfrm>
              <a:off x="3941" y="1955"/>
              <a:ext cx="763" cy="854"/>
            </a:xfrm>
            <a:custGeom>
              <a:avLst/>
              <a:gdLst>
                <a:gd name="T0" fmla="*/ 31 w 763"/>
                <a:gd name="T1" fmla="*/ 647 h 854"/>
                <a:gd name="T2" fmla="*/ 0 w 763"/>
                <a:gd name="T3" fmla="*/ 854 h 854"/>
                <a:gd name="T4" fmla="*/ 200 w 763"/>
                <a:gd name="T5" fmla="*/ 796 h 854"/>
                <a:gd name="T6" fmla="*/ 763 w 763"/>
                <a:gd name="T7" fmla="*/ 150 h 854"/>
                <a:gd name="T8" fmla="*/ 593 w 763"/>
                <a:gd name="T9" fmla="*/ 0 h 854"/>
                <a:gd name="T10" fmla="*/ 31 w 763"/>
                <a:gd name="T11" fmla="*/ 647 h 854"/>
              </a:gdLst>
              <a:ahLst/>
              <a:cxnLst>
                <a:cxn ang="0">
                  <a:pos x="T0" y="T1"/>
                </a:cxn>
                <a:cxn ang="0">
                  <a:pos x="T2" y="T3"/>
                </a:cxn>
                <a:cxn ang="0">
                  <a:pos x="T4" y="T5"/>
                </a:cxn>
                <a:cxn ang="0">
                  <a:pos x="T6" y="T7"/>
                </a:cxn>
                <a:cxn ang="0">
                  <a:pos x="T8" y="T9"/>
                </a:cxn>
                <a:cxn ang="0">
                  <a:pos x="T10" y="T11"/>
                </a:cxn>
              </a:cxnLst>
              <a:rect l="0" t="0" r="r" b="b"/>
              <a:pathLst>
                <a:path w="763" h="854">
                  <a:moveTo>
                    <a:pt x="31" y="647"/>
                  </a:moveTo>
                  <a:lnTo>
                    <a:pt x="0" y="854"/>
                  </a:lnTo>
                  <a:lnTo>
                    <a:pt x="200" y="796"/>
                  </a:lnTo>
                  <a:lnTo>
                    <a:pt x="763" y="150"/>
                  </a:lnTo>
                  <a:lnTo>
                    <a:pt x="593" y="0"/>
                  </a:lnTo>
                  <a:lnTo>
                    <a:pt x="31" y="64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4" name="Freeform 148">
              <a:extLst>
                <a:ext uri="{FF2B5EF4-FFF2-40B4-BE49-F238E27FC236}">
                  <a16:creationId xmlns:a16="http://schemas.microsoft.com/office/drawing/2014/main" id="{9E7E977C-432A-36F4-0B8E-392D8C114704}"/>
                </a:ext>
              </a:extLst>
            </p:cNvPr>
            <p:cNvSpPr>
              <a:spLocks/>
            </p:cNvSpPr>
            <p:nvPr/>
          </p:nvSpPr>
          <p:spPr bwMode="auto">
            <a:xfrm>
              <a:off x="3183" y="1885"/>
              <a:ext cx="798" cy="140"/>
            </a:xfrm>
            <a:custGeom>
              <a:avLst/>
              <a:gdLst>
                <a:gd name="T0" fmla="*/ 571 w 571"/>
                <a:gd name="T1" fmla="*/ 50 h 100"/>
                <a:gd name="T2" fmla="*/ 521 w 571"/>
                <a:gd name="T3" fmla="*/ 0 h 100"/>
                <a:gd name="T4" fmla="*/ 50 w 571"/>
                <a:gd name="T5" fmla="*/ 0 h 100"/>
                <a:gd name="T6" fmla="*/ 0 w 571"/>
                <a:gd name="T7" fmla="*/ 50 h 100"/>
                <a:gd name="T8" fmla="*/ 50 w 571"/>
                <a:gd name="T9" fmla="*/ 100 h 100"/>
                <a:gd name="T10" fmla="*/ 521 w 571"/>
                <a:gd name="T11" fmla="*/ 100 h 100"/>
                <a:gd name="T12" fmla="*/ 571 w 571"/>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571" h="100">
                  <a:moveTo>
                    <a:pt x="571" y="50"/>
                  </a:moveTo>
                  <a:cubicBezTo>
                    <a:pt x="571" y="22"/>
                    <a:pt x="548" y="0"/>
                    <a:pt x="521" y="0"/>
                  </a:cubicBezTo>
                  <a:cubicBezTo>
                    <a:pt x="50" y="0"/>
                    <a:pt x="50" y="0"/>
                    <a:pt x="50" y="0"/>
                  </a:cubicBezTo>
                  <a:cubicBezTo>
                    <a:pt x="23" y="0"/>
                    <a:pt x="0" y="22"/>
                    <a:pt x="0" y="50"/>
                  </a:cubicBezTo>
                  <a:cubicBezTo>
                    <a:pt x="0" y="77"/>
                    <a:pt x="23" y="100"/>
                    <a:pt x="50" y="100"/>
                  </a:cubicBezTo>
                  <a:cubicBezTo>
                    <a:pt x="521" y="100"/>
                    <a:pt x="521" y="100"/>
                    <a:pt x="521" y="100"/>
                  </a:cubicBezTo>
                  <a:cubicBezTo>
                    <a:pt x="548" y="100"/>
                    <a:pt x="571" y="77"/>
                    <a:pt x="571"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5" name="Freeform 149">
              <a:extLst>
                <a:ext uri="{FF2B5EF4-FFF2-40B4-BE49-F238E27FC236}">
                  <a16:creationId xmlns:a16="http://schemas.microsoft.com/office/drawing/2014/main" id="{5410C634-11D4-85C2-3B78-CB25B2BE0D9E}"/>
                </a:ext>
              </a:extLst>
            </p:cNvPr>
            <p:cNvSpPr>
              <a:spLocks/>
            </p:cNvSpPr>
            <p:nvPr/>
          </p:nvSpPr>
          <p:spPr bwMode="auto">
            <a:xfrm>
              <a:off x="3183" y="2161"/>
              <a:ext cx="407" cy="140"/>
            </a:xfrm>
            <a:custGeom>
              <a:avLst/>
              <a:gdLst>
                <a:gd name="T0" fmla="*/ 50 w 291"/>
                <a:gd name="T1" fmla="*/ 100 h 100"/>
                <a:gd name="T2" fmla="*/ 241 w 291"/>
                <a:gd name="T3" fmla="*/ 100 h 100"/>
                <a:gd name="T4" fmla="*/ 291 w 291"/>
                <a:gd name="T5" fmla="*/ 50 h 100"/>
                <a:gd name="T6" fmla="*/ 241 w 291"/>
                <a:gd name="T7" fmla="*/ 0 h 100"/>
                <a:gd name="T8" fmla="*/ 50 w 291"/>
                <a:gd name="T9" fmla="*/ 0 h 100"/>
                <a:gd name="T10" fmla="*/ 0 w 291"/>
                <a:gd name="T11" fmla="*/ 50 h 100"/>
                <a:gd name="T12" fmla="*/ 50 w 291"/>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1" h="100">
                  <a:moveTo>
                    <a:pt x="50" y="100"/>
                  </a:moveTo>
                  <a:cubicBezTo>
                    <a:pt x="241" y="100"/>
                    <a:pt x="241" y="100"/>
                    <a:pt x="241" y="100"/>
                  </a:cubicBezTo>
                  <a:cubicBezTo>
                    <a:pt x="269" y="100"/>
                    <a:pt x="291" y="78"/>
                    <a:pt x="291" y="50"/>
                  </a:cubicBezTo>
                  <a:cubicBezTo>
                    <a:pt x="291" y="23"/>
                    <a:pt x="269" y="0"/>
                    <a:pt x="241" y="0"/>
                  </a:cubicBezTo>
                  <a:cubicBezTo>
                    <a:pt x="50" y="0"/>
                    <a:pt x="50" y="0"/>
                    <a:pt x="50" y="0"/>
                  </a:cubicBezTo>
                  <a:cubicBezTo>
                    <a:pt x="23" y="0"/>
                    <a:pt x="0" y="23"/>
                    <a:pt x="0" y="50"/>
                  </a:cubicBezTo>
                  <a:cubicBezTo>
                    <a:pt x="0" y="78"/>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6" name="Freeform 150">
              <a:extLst>
                <a:ext uri="{FF2B5EF4-FFF2-40B4-BE49-F238E27FC236}">
                  <a16:creationId xmlns:a16="http://schemas.microsoft.com/office/drawing/2014/main" id="{7D329EB2-50E0-0A12-E06C-6ED92B530F6C}"/>
                </a:ext>
              </a:extLst>
            </p:cNvPr>
            <p:cNvSpPr>
              <a:spLocks/>
            </p:cNvSpPr>
            <p:nvPr/>
          </p:nvSpPr>
          <p:spPr bwMode="auto">
            <a:xfrm>
              <a:off x="3183" y="2438"/>
              <a:ext cx="516" cy="140"/>
            </a:xfrm>
            <a:custGeom>
              <a:avLst/>
              <a:gdLst>
                <a:gd name="T0" fmla="*/ 369 w 369"/>
                <a:gd name="T1" fmla="*/ 50 h 100"/>
                <a:gd name="T2" fmla="*/ 319 w 369"/>
                <a:gd name="T3" fmla="*/ 0 h 100"/>
                <a:gd name="T4" fmla="*/ 50 w 369"/>
                <a:gd name="T5" fmla="*/ 0 h 100"/>
                <a:gd name="T6" fmla="*/ 0 w 369"/>
                <a:gd name="T7" fmla="*/ 50 h 100"/>
                <a:gd name="T8" fmla="*/ 50 w 369"/>
                <a:gd name="T9" fmla="*/ 100 h 100"/>
                <a:gd name="T10" fmla="*/ 319 w 369"/>
                <a:gd name="T11" fmla="*/ 100 h 100"/>
                <a:gd name="T12" fmla="*/ 369 w 369"/>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369" h="100">
                  <a:moveTo>
                    <a:pt x="369" y="50"/>
                  </a:moveTo>
                  <a:cubicBezTo>
                    <a:pt x="369" y="22"/>
                    <a:pt x="346" y="0"/>
                    <a:pt x="319" y="0"/>
                  </a:cubicBezTo>
                  <a:cubicBezTo>
                    <a:pt x="50" y="0"/>
                    <a:pt x="50" y="0"/>
                    <a:pt x="50" y="0"/>
                  </a:cubicBezTo>
                  <a:cubicBezTo>
                    <a:pt x="23" y="0"/>
                    <a:pt x="0" y="22"/>
                    <a:pt x="0" y="50"/>
                  </a:cubicBezTo>
                  <a:cubicBezTo>
                    <a:pt x="0" y="77"/>
                    <a:pt x="23" y="100"/>
                    <a:pt x="50" y="100"/>
                  </a:cubicBezTo>
                  <a:cubicBezTo>
                    <a:pt x="319" y="100"/>
                    <a:pt x="319" y="100"/>
                    <a:pt x="319" y="100"/>
                  </a:cubicBezTo>
                  <a:cubicBezTo>
                    <a:pt x="346" y="100"/>
                    <a:pt x="369" y="77"/>
                    <a:pt x="369"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07" name="Freeform 151">
              <a:extLst>
                <a:ext uri="{FF2B5EF4-FFF2-40B4-BE49-F238E27FC236}">
                  <a16:creationId xmlns:a16="http://schemas.microsoft.com/office/drawing/2014/main" id="{B3AACC2E-470E-FB0C-8BFD-5853BC208CBB}"/>
                </a:ext>
              </a:extLst>
            </p:cNvPr>
            <p:cNvSpPr>
              <a:spLocks/>
            </p:cNvSpPr>
            <p:nvPr/>
          </p:nvSpPr>
          <p:spPr bwMode="auto">
            <a:xfrm>
              <a:off x="3183" y="2716"/>
              <a:ext cx="169" cy="140"/>
            </a:xfrm>
            <a:custGeom>
              <a:avLst/>
              <a:gdLst>
                <a:gd name="T0" fmla="*/ 50 w 121"/>
                <a:gd name="T1" fmla="*/ 0 h 100"/>
                <a:gd name="T2" fmla="*/ 0 w 121"/>
                <a:gd name="T3" fmla="*/ 50 h 100"/>
                <a:gd name="T4" fmla="*/ 50 w 121"/>
                <a:gd name="T5" fmla="*/ 100 h 100"/>
                <a:gd name="T6" fmla="*/ 71 w 121"/>
                <a:gd name="T7" fmla="*/ 100 h 100"/>
                <a:gd name="T8" fmla="*/ 121 w 121"/>
                <a:gd name="T9" fmla="*/ 50 h 100"/>
                <a:gd name="T10" fmla="*/ 71 w 121"/>
                <a:gd name="T11" fmla="*/ 0 h 100"/>
                <a:gd name="T12" fmla="*/ 50 w 12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1" h="100">
                  <a:moveTo>
                    <a:pt x="50" y="0"/>
                  </a:moveTo>
                  <a:cubicBezTo>
                    <a:pt x="23" y="0"/>
                    <a:pt x="0" y="23"/>
                    <a:pt x="0" y="50"/>
                  </a:cubicBezTo>
                  <a:cubicBezTo>
                    <a:pt x="0" y="78"/>
                    <a:pt x="23" y="100"/>
                    <a:pt x="50" y="100"/>
                  </a:cubicBezTo>
                  <a:cubicBezTo>
                    <a:pt x="71" y="100"/>
                    <a:pt x="71" y="100"/>
                    <a:pt x="71" y="100"/>
                  </a:cubicBezTo>
                  <a:cubicBezTo>
                    <a:pt x="99" y="100"/>
                    <a:pt x="121" y="78"/>
                    <a:pt x="121" y="50"/>
                  </a:cubicBezTo>
                  <a:cubicBezTo>
                    <a:pt x="121" y="23"/>
                    <a:pt x="99" y="0"/>
                    <a:pt x="71"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510" name="Group 154">
            <a:extLst>
              <a:ext uri="{FF2B5EF4-FFF2-40B4-BE49-F238E27FC236}">
                <a16:creationId xmlns:a16="http://schemas.microsoft.com/office/drawing/2014/main" id="{A39416AA-CC6C-7FCD-6443-91F1D14413D7}"/>
              </a:ext>
            </a:extLst>
          </p:cNvPr>
          <p:cNvGrpSpPr>
            <a:grpSpLocks noChangeAspect="1"/>
          </p:cNvGrpSpPr>
          <p:nvPr/>
        </p:nvGrpSpPr>
        <p:grpSpPr bwMode="auto">
          <a:xfrm>
            <a:off x="1470831" y="3358066"/>
            <a:ext cx="320677" cy="155581"/>
            <a:chOff x="-2" y="295"/>
            <a:chExt cx="7684" cy="3728"/>
          </a:xfrm>
          <a:solidFill>
            <a:srgbClr val="000000"/>
          </a:solidFill>
        </p:grpSpPr>
        <p:sp>
          <p:nvSpPr>
            <p:cNvPr id="1512" name="Freeform 155">
              <a:extLst>
                <a:ext uri="{FF2B5EF4-FFF2-40B4-BE49-F238E27FC236}">
                  <a16:creationId xmlns:a16="http://schemas.microsoft.com/office/drawing/2014/main" id="{6DBA2F7B-CDC3-22CA-5132-8F18DB3397DA}"/>
                </a:ext>
              </a:extLst>
            </p:cNvPr>
            <p:cNvSpPr>
              <a:spLocks noEditPoints="1"/>
            </p:cNvSpPr>
            <p:nvPr/>
          </p:nvSpPr>
          <p:spPr bwMode="auto">
            <a:xfrm>
              <a:off x="-2" y="295"/>
              <a:ext cx="1142" cy="1144"/>
            </a:xfrm>
            <a:custGeom>
              <a:avLst/>
              <a:gdLst>
                <a:gd name="T0" fmla="*/ 383 w 513"/>
                <a:gd name="T1" fmla="*/ 0 h 513"/>
                <a:gd name="T2" fmla="*/ 130 w 513"/>
                <a:gd name="T3" fmla="*/ 0 h 513"/>
                <a:gd name="T4" fmla="*/ 0 w 513"/>
                <a:gd name="T5" fmla="*/ 130 h 513"/>
                <a:gd name="T6" fmla="*/ 0 w 513"/>
                <a:gd name="T7" fmla="*/ 383 h 513"/>
                <a:gd name="T8" fmla="*/ 130 w 513"/>
                <a:gd name="T9" fmla="*/ 513 h 513"/>
                <a:gd name="T10" fmla="*/ 383 w 513"/>
                <a:gd name="T11" fmla="*/ 513 h 513"/>
                <a:gd name="T12" fmla="*/ 513 w 513"/>
                <a:gd name="T13" fmla="*/ 383 h 513"/>
                <a:gd name="T14" fmla="*/ 513 w 513"/>
                <a:gd name="T15" fmla="*/ 130 h 513"/>
                <a:gd name="T16" fmla="*/ 383 w 513"/>
                <a:gd name="T17" fmla="*/ 0 h 513"/>
                <a:gd name="T18" fmla="*/ 413 w 513"/>
                <a:gd name="T19" fmla="*/ 383 h 513"/>
                <a:gd name="T20" fmla="*/ 383 w 513"/>
                <a:gd name="T21" fmla="*/ 413 h 513"/>
                <a:gd name="T22" fmla="*/ 130 w 513"/>
                <a:gd name="T23" fmla="*/ 413 h 513"/>
                <a:gd name="T24" fmla="*/ 100 w 513"/>
                <a:gd name="T25" fmla="*/ 383 h 513"/>
                <a:gd name="T26" fmla="*/ 100 w 513"/>
                <a:gd name="T27" fmla="*/ 130 h 513"/>
                <a:gd name="T28" fmla="*/ 130 w 513"/>
                <a:gd name="T29" fmla="*/ 100 h 513"/>
                <a:gd name="T30" fmla="*/ 383 w 513"/>
                <a:gd name="T31" fmla="*/ 100 h 513"/>
                <a:gd name="T32" fmla="*/ 413 w 513"/>
                <a:gd name="T33" fmla="*/ 130 h 513"/>
                <a:gd name="T34" fmla="*/ 413 w 513"/>
                <a:gd name="T35" fmla="*/ 38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513">
                  <a:moveTo>
                    <a:pt x="383" y="0"/>
                  </a:moveTo>
                  <a:cubicBezTo>
                    <a:pt x="130" y="0"/>
                    <a:pt x="130" y="0"/>
                    <a:pt x="130" y="0"/>
                  </a:cubicBezTo>
                  <a:cubicBezTo>
                    <a:pt x="58" y="0"/>
                    <a:pt x="0" y="58"/>
                    <a:pt x="0" y="130"/>
                  </a:cubicBezTo>
                  <a:cubicBezTo>
                    <a:pt x="0" y="383"/>
                    <a:pt x="0" y="383"/>
                    <a:pt x="0" y="383"/>
                  </a:cubicBezTo>
                  <a:cubicBezTo>
                    <a:pt x="0" y="455"/>
                    <a:pt x="58" y="513"/>
                    <a:pt x="130" y="513"/>
                  </a:cubicBezTo>
                  <a:cubicBezTo>
                    <a:pt x="383" y="513"/>
                    <a:pt x="383" y="513"/>
                    <a:pt x="383" y="513"/>
                  </a:cubicBezTo>
                  <a:cubicBezTo>
                    <a:pt x="454" y="513"/>
                    <a:pt x="513" y="455"/>
                    <a:pt x="513" y="383"/>
                  </a:cubicBezTo>
                  <a:cubicBezTo>
                    <a:pt x="513" y="130"/>
                    <a:pt x="513" y="130"/>
                    <a:pt x="513" y="130"/>
                  </a:cubicBezTo>
                  <a:cubicBezTo>
                    <a:pt x="513" y="58"/>
                    <a:pt x="454" y="0"/>
                    <a:pt x="383" y="0"/>
                  </a:cubicBezTo>
                  <a:close/>
                  <a:moveTo>
                    <a:pt x="413" y="383"/>
                  </a:moveTo>
                  <a:cubicBezTo>
                    <a:pt x="413" y="400"/>
                    <a:pt x="399" y="413"/>
                    <a:pt x="383" y="413"/>
                  </a:cubicBezTo>
                  <a:cubicBezTo>
                    <a:pt x="130" y="413"/>
                    <a:pt x="130" y="413"/>
                    <a:pt x="130" y="413"/>
                  </a:cubicBezTo>
                  <a:cubicBezTo>
                    <a:pt x="113" y="413"/>
                    <a:pt x="100" y="400"/>
                    <a:pt x="100" y="383"/>
                  </a:cubicBezTo>
                  <a:cubicBezTo>
                    <a:pt x="100" y="130"/>
                    <a:pt x="100" y="130"/>
                    <a:pt x="100" y="130"/>
                  </a:cubicBezTo>
                  <a:cubicBezTo>
                    <a:pt x="100" y="113"/>
                    <a:pt x="113" y="100"/>
                    <a:pt x="130" y="100"/>
                  </a:cubicBezTo>
                  <a:cubicBezTo>
                    <a:pt x="383" y="100"/>
                    <a:pt x="383" y="100"/>
                    <a:pt x="383" y="100"/>
                  </a:cubicBezTo>
                  <a:cubicBezTo>
                    <a:pt x="399" y="100"/>
                    <a:pt x="413" y="113"/>
                    <a:pt x="413" y="130"/>
                  </a:cubicBezTo>
                  <a:lnTo>
                    <a:pt x="413" y="38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13" name="Freeform 156">
              <a:extLst>
                <a:ext uri="{FF2B5EF4-FFF2-40B4-BE49-F238E27FC236}">
                  <a16:creationId xmlns:a16="http://schemas.microsoft.com/office/drawing/2014/main" id="{E098FD87-5525-0613-9103-DBC5A352245C}"/>
                </a:ext>
              </a:extLst>
            </p:cNvPr>
            <p:cNvSpPr>
              <a:spLocks noEditPoints="1"/>
            </p:cNvSpPr>
            <p:nvPr/>
          </p:nvSpPr>
          <p:spPr bwMode="auto">
            <a:xfrm>
              <a:off x="-2" y="2879"/>
              <a:ext cx="1142" cy="1144"/>
            </a:xfrm>
            <a:custGeom>
              <a:avLst/>
              <a:gdLst>
                <a:gd name="T0" fmla="*/ 383 w 513"/>
                <a:gd name="T1" fmla="*/ 0 h 513"/>
                <a:gd name="T2" fmla="*/ 130 w 513"/>
                <a:gd name="T3" fmla="*/ 0 h 513"/>
                <a:gd name="T4" fmla="*/ 0 w 513"/>
                <a:gd name="T5" fmla="*/ 130 h 513"/>
                <a:gd name="T6" fmla="*/ 0 w 513"/>
                <a:gd name="T7" fmla="*/ 383 h 513"/>
                <a:gd name="T8" fmla="*/ 130 w 513"/>
                <a:gd name="T9" fmla="*/ 513 h 513"/>
                <a:gd name="T10" fmla="*/ 383 w 513"/>
                <a:gd name="T11" fmla="*/ 513 h 513"/>
                <a:gd name="T12" fmla="*/ 513 w 513"/>
                <a:gd name="T13" fmla="*/ 383 h 513"/>
                <a:gd name="T14" fmla="*/ 513 w 513"/>
                <a:gd name="T15" fmla="*/ 130 h 513"/>
                <a:gd name="T16" fmla="*/ 383 w 513"/>
                <a:gd name="T17" fmla="*/ 0 h 513"/>
                <a:gd name="T18" fmla="*/ 413 w 513"/>
                <a:gd name="T19" fmla="*/ 383 h 513"/>
                <a:gd name="T20" fmla="*/ 383 w 513"/>
                <a:gd name="T21" fmla="*/ 413 h 513"/>
                <a:gd name="T22" fmla="*/ 130 w 513"/>
                <a:gd name="T23" fmla="*/ 413 h 513"/>
                <a:gd name="T24" fmla="*/ 100 w 513"/>
                <a:gd name="T25" fmla="*/ 383 h 513"/>
                <a:gd name="T26" fmla="*/ 100 w 513"/>
                <a:gd name="T27" fmla="*/ 130 h 513"/>
                <a:gd name="T28" fmla="*/ 130 w 513"/>
                <a:gd name="T29" fmla="*/ 100 h 513"/>
                <a:gd name="T30" fmla="*/ 383 w 513"/>
                <a:gd name="T31" fmla="*/ 100 h 513"/>
                <a:gd name="T32" fmla="*/ 413 w 513"/>
                <a:gd name="T33" fmla="*/ 130 h 513"/>
                <a:gd name="T34" fmla="*/ 413 w 513"/>
                <a:gd name="T35" fmla="*/ 38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513">
                  <a:moveTo>
                    <a:pt x="383" y="0"/>
                  </a:moveTo>
                  <a:cubicBezTo>
                    <a:pt x="130" y="0"/>
                    <a:pt x="130" y="0"/>
                    <a:pt x="130" y="0"/>
                  </a:cubicBezTo>
                  <a:cubicBezTo>
                    <a:pt x="58" y="0"/>
                    <a:pt x="0" y="58"/>
                    <a:pt x="0" y="130"/>
                  </a:cubicBezTo>
                  <a:cubicBezTo>
                    <a:pt x="0" y="383"/>
                    <a:pt x="0" y="383"/>
                    <a:pt x="0" y="383"/>
                  </a:cubicBezTo>
                  <a:cubicBezTo>
                    <a:pt x="0" y="455"/>
                    <a:pt x="58" y="513"/>
                    <a:pt x="130" y="513"/>
                  </a:cubicBezTo>
                  <a:cubicBezTo>
                    <a:pt x="383" y="513"/>
                    <a:pt x="383" y="513"/>
                    <a:pt x="383" y="513"/>
                  </a:cubicBezTo>
                  <a:cubicBezTo>
                    <a:pt x="454" y="513"/>
                    <a:pt x="513" y="455"/>
                    <a:pt x="513" y="383"/>
                  </a:cubicBezTo>
                  <a:cubicBezTo>
                    <a:pt x="513" y="130"/>
                    <a:pt x="513" y="130"/>
                    <a:pt x="513" y="130"/>
                  </a:cubicBezTo>
                  <a:cubicBezTo>
                    <a:pt x="513" y="58"/>
                    <a:pt x="454" y="0"/>
                    <a:pt x="383" y="0"/>
                  </a:cubicBezTo>
                  <a:close/>
                  <a:moveTo>
                    <a:pt x="413" y="383"/>
                  </a:moveTo>
                  <a:cubicBezTo>
                    <a:pt x="413" y="400"/>
                    <a:pt x="399" y="413"/>
                    <a:pt x="383" y="413"/>
                  </a:cubicBezTo>
                  <a:cubicBezTo>
                    <a:pt x="130" y="413"/>
                    <a:pt x="130" y="413"/>
                    <a:pt x="130" y="413"/>
                  </a:cubicBezTo>
                  <a:cubicBezTo>
                    <a:pt x="113" y="413"/>
                    <a:pt x="100" y="400"/>
                    <a:pt x="100" y="383"/>
                  </a:cubicBezTo>
                  <a:cubicBezTo>
                    <a:pt x="100" y="130"/>
                    <a:pt x="100" y="130"/>
                    <a:pt x="100" y="130"/>
                  </a:cubicBezTo>
                  <a:cubicBezTo>
                    <a:pt x="100" y="113"/>
                    <a:pt x="113" y="100"/>
                    <a:pt x="130" y="100"/>
                  </a:cubicBezTo>
                  <a:cubicBezTo>
                    <a:pt x="383" y="100"/>
                    <a:pt x="383" y="100"/>
                    <a:pt x="383" y="100"/>
                  </a:cubicBezTo>
                  <a:cubicBezTo>
                    <a:pt x="399" y="100"/>
                    <a:pt x="413" y="113"/>
                    <a:pt x="413" y="130"/>
                  </a:cubicBezTo>
                  <a:lnTo>
                    <a:pt x="413" y="38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14" name="Freeform 157">
              <a:extLst>
                <a:ext uri="{FF2B5EF4-FFF2-40B4-BE49-F238E27FC236}">
                  <a16:creationId xmlns:a16="http://schemas.microsoft.com/office/drawing/2014/main" id="{2DB255C1-429E-9336-C1DE-375DE7A14780}"/>
                </a:ext>
              </a:extLst>
            </p:cNvPr>
            <p:cNvSpPr>
              <a:spLocks noEditPoints="1"/>
            </p:cNvSpPr>
            <p:nvPr/>
          </p:nvSpPr>
          <p:spPr bwMode="auto">
            <a:xfrm>
              <a:off x="1173" y="1586"/>
              <a:ext cx="1142" cy="1146"/>
            </a:xfrm>
            <a:custGeom>
              <a:avLst/>
              <a:gdLst>
                <a:gd name="T0" fmla="*/ 513 w 513"/>
                <a:gd name="T1" fmla="*/ 384 h 514"/>
                <a:gd name="T2" fmla="*/ 513 w 513"/>
                <a:gd name="T3" fmla="*/ 130 h 514"/>
                <a:gd name="T4" fmla="*/ 383 w 513"/>
                <a:gd name="T5" fmla="*/ 0 h 514"/>
                <a:gd name="T6" fmla="*/ 130 w 513"/>
                <a:gd name="T7" fmla="*/ 0 h 514"/>
                <a:gd name="T8" fmla="*/ 0 w 513"/>
                <a:gd name="T9" fmla="*/ 130 h 514"/>
                <a:gd name="T10" fmla="*/ 0 w 513"/>
                <a:gd name="T11" fmla="*/ 384 h 514"/>
                <a:gd name="T12" fmla="*/ 130 w 513"/>
                <a:gd name="T13" fmla="*/ 514 h 514"/>
                <a:gd name="T14" fmla="*/ 383 w 513"/>
                <a:gd name="T15" fmla="*/ 514 h 514"/>
                <a:gd name="T16" fmla="*/ 513 w 513"/>
                <a:gd name="T17" fmla="*/ 384 h 514"/>
                <a:gd name="T18" fmla="*/ 100 w 513"/>
                <a:gd name="T19" fmla="*/ 384 h 514"/>
                <a:gd name="T20" fmla="*/ 100 w 513"/>
                <a:gd name="T21" fmla="*/ 130 h 514"/>
                <a:gd name="T22" fmla="*/ 130 w 513"/>
                <a:gd name="T23" fmla="*/ 100 h 514"/>
                <a:gd name="T24" fmla="*/ 383 w 513"/>
                <a:gd name="T25" fmla="*/ 100 h 514"/>
                <a:gd name="T26" fmla="*/ 413 w 513"/>
                <a:gd name="T27" fmla="*/ 130 h 514"/>
                <a:gd name="T28" fmla="*/ 413 w 513"/>
                <a:gd name="T29" fmla="*/ 384 h 514"/>
                <a:gd name="T30" fmla="*/ 383 w 513"/>
                <a:gd name="T31" fmla="*/ 414 h 514"/>
                <a:gd name="T32" fmla="*/ 130 w 513"/>
                <a:gd name="T33" fmla="*/ 414 h 514"/>
                <a:gd name="T34" fmla="*/ 100 w 513"/>
                <a:gd name="T35" fmla="*/ 38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514">
                  <a:moveTo>
                    <a:pt x="513" y="384"/>
                  </a:moveTo>
                  <a:cubicBezTo>
                    <a:pt x="513" y="130"/>
                    <a:pt x="513" y="130"/>
                    <a:pt x="513" y="130"/>
                  </a:cubicBezTo>
                  <a:cubicBezTo>
                    <a:pt x="513" y="59"/>
                    <a:pt x="454" y="0"/>
                    <a:pt x="383" y="0"/>
                  </a:cubicBezTo>
                  <a:cubicBezTo>
                    <a:pt x="130" y="0"/>
                    <a:pt x="130" y="0"/>
                    <a:pt x="130" y="0"/>
                  </a:cubicBezTo>
                  <a:cubicBezTo>
                    <a:pt x="58" y="0"/>
                    <a:pt x="0" y="59"/>
                    <a:pt x="0" y="130"/>
                  </a:cubicBezTo>
                  <a:cubicBezTo>
                    <a:pt x="0" y="384"/>
                    <a:pt x="0" y="384"/>
                    <a:pt x="0" y="384"/>
                  </a:cubicBezTo>
                  <a:cubicBezTo>
                    <a:pt x="0" y="455"/>
                    <a:pt x="58" y="514"/>
                    <a:pt x="130" y="514"/>
                  </a:cubicBezTo>
                  <a:cubicBezTo>
                    <a:pt x="383" y="514"/>
                    <a:pt x="383" y="514"/>
                    <a:pt x="383" y="514"/>
                  </a:cubicBezTo>
                  <a:cubicBezTo>
                    <a:pt x="454" y="514"/>
                    <a:pt x="513" y="455"/>
                    <a:pt x="513" y="384"/>
                  </a:cubicBezTo>
                  <a:close/>
                  <a:moveTo>
                    <a:pt x="100" y="384"/>
                  </a:moveTo>
                  <a:cubicBezTo>
                    <a:pt x="100" y="130"/>
                    <a:pt x="100" y="130"/>
                    <a:pt x="100" y="130"/>
                  </a:cubicBezTo>
                  <a:cubicBezTo>
                    <a:pt x="100" y="114"/>
                    <a:pt x="113" y="100"/>
                    <a:pt x="130" y="100"/>
                  </a:cubicBezTo>
                  <a:cubicBezTo>
                    <a:pt x="383" y="100"/>
                    <a:pt x="383" y="100"/>
                    <a:pt x="383" y="100"/>
                  </a:cubicBezTo>
                  <a:cubicBezTo>
                    <a:pt x="399" y="100"/>
                    <a:pt x="413" y="114"/>
                    <a:pt x="413" y="130"/>
                  </a:cubicBezTo>
                  <a:cubicBezTo>
                    <a:pt x="413" y="384"/>
                    <a:pt x="413" y="384"/>
                    <a:pt x="413" y="384"/>
                  </a:cubicBezTo>
                  <a:cubicBezTo>
                    <a:pt x="413" y="400"/>
                    <a:pt x="399" y="414"/>
                    <a:pt x="383" y="414"/>
                  </a:cubicBezTo>
                  <a:cubicBezTo>
                    <a:pt x="130" y="414"/>
                    <a:pt x="130" y="414"/>
                    <a:pt x="130" y="414"/>
                  </a:cubicBezTo>
                  <a:cubicBezTo>
                    <a:pt x="113" y="414"/>
                    <a:pt x="100" y="400"/>
                    <a:pt x="100" y="38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15" name="Freeform 158">
              <a:extLst>
                <a:ext uri="{FF2B5EF4-FFF2-40B4-BE49-F238E27FC236}">
                  <a16:creationId xmlns:a16="http://schemas.microsoft.com/office/drawing/2014/main" id="{1E952E98-D6F5-35B8-82EB-B79BF0AB35CF}"/>
                </a:ext>
              </a:extLst>
            </p:cNvPr>
            <p:cNvSpPr>
              <a:spLocks/>
            </p:cNvSpPr>
            <p:nvPr/>
          </p:nvSpPr>
          <p:spPr bwMode="auto">
            <a:xfrm>
              <a:off x="1543" y="344"/>
              <a:ext cx="1587" cy="1037"/>
            </a:xfrm>
            <a:custGeom>
              <a:avLst/>
              <a:gdLst>
                <a:gd name="T0" fmla="*/ 50 w 713"/>
                <a:gd name="T1" fmla="*/ 281 h 465"/>
                <a:gd name="T2" fmla="*/ 538 w 713"/>
                <a:gd name="T3" fmla="*/ 281 h 465"/>
                <a:gd name="T4" fmla="*/ 440 w 713"/>
                <a:gd name="T5" fmla="*/ 379 h 465"/>
                <a:gd name="T6" fmla="*/ 440 w 713"/>
                <a:gd name="T7" fmla="*/ 450 h 465"/>
                <a:gd name="T8" fmla="*/ 475 w 713"/>
                <a:gd name="T9" fmla="*/ 465 h 465"/>
                <a:gd name="T10" fmla="*/ 510 w 713"/>
                <a:gd name="T11" fmla="*/ 450 h 465"/>
                <a:gd name="T12" fmla="*/ 694 w 713"/>
                <a:gd name="T13" fmla="*/ 267 h 465"/>
                <a:gd name="T14" fmla="*/ 694 w 713"/>
                <a:gd name="T15" fmla="*/ 196 h 465"/>
                <a:gd name="T16" fmla="*/ 517 w 713"/>
                <a:gd name="T17" fmla="*/ 19 h 465"/>
                <a:gd name="T18" fmla="*/ 446 w 713"/>
                <a:gd name="T19" fmla="*/ 19 h 465"/>
                <a:gd name="T20" fmla="*/ 446 w 713"/>
                <a:gd name="T21" fmla="*/ 90 h 465"/>
                <a:gd name="T22" fmla="*/ 538 w 713"/>
                <a:gd name="T23" fmla="*/ 181 h 465"/>
                <a:gd name="T24" fmla="*/ 50 w 713"/>
                <a:gd name="T25" fmla="*/ 181 h 465"/>
                <a:gd name="T26" fmla="*/ 0 w 713"/>
                <a:gd name="T27" fmla="*/ 231 h 465"/>
                <a:gd name="T28" fmla="*/ 50 w 713"/>
                <a:gd name="T29" fmla="*/ 28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5">
                  <a:moveTo>
                    <a:pt x="50" y="281"/>
                  </a:moveTo>
                  <a:cubicBezTo>
                    <a:pt x="538" y="281"/>
                    <a:pt x="538" y="281"/>
                    <a:pt x="538" y="281"/>
                  </a:cubicBezTo>
                  <a:cubicBezTo>
                    <a:pt x="440" y="379"/>
                    <a:pt x="440" y="379"/>
                    <a:pt x="440" y="379"/>
                  </a:cubicBezTo>
                  <a:cubicBezTo>
                    <a:pt x="420" y="399"/>
                    <a:pt x="420" y="430"/>
                    <a:pt x="440" y="450"/>
                  </a:cubicBezTo>
                  <a:cubicBezTo>
                    <a:pt x="449" y="460"/>
                    <a:pt x="462" y="465"/>
                    <a:pt x="475" y="465"/>
                  </a:cubicBezTo>
                  <a:cubicBezTo>
                    <a:pt x="488" y="465"/>
                    <a:pt x="501" y="460"/>
                    <a:pt x="510" y="450"/>
                  </a:cubicBezTo>
                  <a:cubicBezTo>
                    <a:pt x="694" y="267"/>
                    <a:pt x="694" y="267"/>
                    <a:pt x="694" y="267"/>
                  </a:cubicBezTo>
                  <a:cubicBezTo>
                    <a:pt x="713" y="247"/>
                    <a:pt x="713" y="215"/>
                    <a:pt x="694" y="196"/>
                  </a:cubicBezTo>
                  <a:cubicBezTo>
                    <a:pt x="517" y="19"/>
                    <a:pt x="517" y="19"/>
                    <a:pt x="517" y="19"/>
                  </a:cubicBezTo>
                  <a:cubicBezTo>
                    <a:pt x="498" y="0"/>
                    <a:pt x="466" y="0"/>
                    <a:pt x="446" y="19"/>
                  </a:cubicBezTo>
                  <a:cubicBezTo>
                    <a:pt x="427" y="39"/>
                    <a:pt x="427" y="70"/>
                    <a:pt x="446" y="90"/>
                  </a:cubicBezTo>
                  <a:cubicBezTo>
                    <a:pt x="538" y="181"/>
                    <a:pt x="538" y="181"/>
                    <a:pt x="538" y="181"/>
                  </a:cubicBezTo>
                  <a:cubicBezTo>
                    <a:pt x="50" y="181"/>
                    <a:pt x="50" y="181"/>
                    <a:pt x="50" y="181"/>
                  </a:cubicBezTo>
                  <a:cubicBezTo>
                    <a:pt x="23" y="181"/>
                    <a:pt x="0" y="204"/>
                    <a:pt x="0" y="231"/>
                  </a:cubicBezTo>
                  <a:cubicBezTo>
                    <a:pt x="0" y="259"/>
                    <a:pt x="23" y="281"/>
                    <a:pt x="50" y="28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16" name="Freeform 159">
              <a:extLst>
                <a:ext uri="{FF2B5EF4-FFF2-40B4-BE49-F238E27FC236}">
                  <a16:creationId xmlns:a16="http://schemas.microsoft.com/office/drawing/2014/main" id="{0BB1813E-31B2-0004-3E9D-1A004567A8D5}"/>
                </a:ext>
              </a:extLst>
            </p:cNvPr>
            <p:cNvSpPr>
              <a:spLocks/>
            </p:cNvSpPr>
            <p:nvPr/>
          </p:nvSpPr>
          <p:spPr bwMode="auto">
            <a:xfrm>
              <a:off x="1543" y="2926"/>
              <a:ext cx="1587" cy="1039"/>
            </a:xfrm>
            <a:custGeom>
              <a:avLst/>
              <a:gdLst>
                <a:gd name="T0" fmla="*/ 517 w 713"/>
                <a:gd name="T1" fmla="*/ 20 h 466"/>
                <a:gd name="T2" fmla="*/ 446 w 713"/>
                <a:gd name="T3" fmla="*/ 20 h 466"/>
                <a:gd name="T4" fmla="*/ 446 w 713"/>
                <a:gd name="T5" fmla="*/ 91 h 466"/>
                <a:gd name="T6" fmla="*/ 538 w 713"/>
                <a:gd name="T7" fmla="*/ 182 h 466"/>
                <a:gd name="T8" fmla="*/ 50 w 713"/>
                <a:gd name="T9" fmla="*/ 182 h 466"/>
                <a:gd name="T10" fmla="*/ 0 w 713"/>
                <a:gd name="T11" fmla="*/ 232 h 466"/>
                <a:gd name="T12" fmla="*/ 50 w 713"/>
                <a:gd name="T13" fmla="*/ 282 h 466"/>
                <a:gd name="T14" fmla="*/ 538 w 713"/>
                <a:gd name="T15" fmla="*/ 282 h 466"/>
                <a:gd name="T16" fmla="*/ 440 w 713"/>
                <a:gd name="T17" fmla="*/ 380 h 466"/>
                <a:gd name="T18" fmla="*/ 440 w 713"/>
                <a:gd name="T19" fmla="*/ 451 h 466"/>
                <a:gd name="T20" fmla="*/ 475 w 713"/>
                <a:gd name="T21" fmla="*/ 466 h 466"/>
                <a:gd name="T22" fmla="*/ 510 w 713"/>
                <a:gd name="T23" fmla="*/ 451 h 466"/>
                <a:gd name="T24" fmla="*/ 694 w 713"/>
                <a:gd name="T25" fmla="*/ 267 h 466"/>
                <a:gd name="T26" fmla="*/ 694 w 713"/>
                <a:gd name="T27" fmla="*/ 197 h 466"/>
                <a:gd name="T28" fmla="*/ 517 w 713"/>
                <a:gd name="T29" fmla="*/ 2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6">
                  <a:moveTo>
                    <a:pt x="517" y="20"/>
                  </a:moveTo>
                  <a:cubicBezTo>
                    <a:pt x="498" y="0"/>
                    <a:pt x="466" y="0"/>
                    <a:pt x="446" y="20"/>
                  </a:cubicBezTo>
                  <a:cubicBezTo>
                    <a:pt x="427" y="40"/>
                    <a:pt x="427" y="71"/>
                    <a:pt x="446" y="91"/>
                  </a:cubicBezTo>
                  <a:cubicBezTo>
                    <a:pt x="538" y="182"/>
                    <a:pt x="538" y="182"/>
                    <a:pt x="538" y="182"/>
                  </a:cubicBezTo>
                  <a:cubicBezTo>
                    <a:pt x="50" y="182"/>
                    <a:pt x="50" y="182"/>
                    <a:pt x="50" y="182"/>
                  </a:cubicBezTo>
                  <a:cubicBezTo>
                    <a:pt x="23" y="182"/>
                    <a:pt x="0" y="205"/>
                    <a:pt x="0" y="232"/>
                  </a:cubicBezTo>
                  <a:cubicBezTo>
                    <a:pt x="0" y="260"/>
                    <a:pt x="23" y="282"/>
                    <a:pt x="50" y="282"/>
                  </a:cubicBezTo>
                  <a:cubicBezTo>
                    <a:pt x="538" y="282"/>
                    <a:pt x="538" y="282"/>
                    <a:pt x="538" y="282"/>
                  </a:cubicBezTo>
                  <a:cubicBezTo>
                    <a:pt x="440" y="380"/>
                    <a:pt x="440" y="380"/>
                    <a:pt x="440" y="380"/>
                  </a:cubicBezTo>
                  <a:cubicBezTo>
                    <a:pt x="420" y="400"/>
                    <a:pt x="420" y="431"/>
                    <a:pt x="440" y="451"/>
                  </a:cubicBezTo>
                  <a:cubicBezTo>
                    <a:pt x="449" y="461"/>
                    <a:pt x="462" y="466"/>
                    <a:pt x="475" y="466"/>
                  </a:cubicBezTo>
                  <a:cubicBezTo>
                    <a:pt x="488" y="466"/>
                    <a:pt x="501" y="461"/>
                    <a:pt x="510" y="451"/>
                  </a:cubicBezTo>
                  <a:cubicBezTo>
                    <a:pt x="694" y="267"/>
                    <a:pt x="694" y="267"/>
                    <a:pt x="694" y="267"/>
                  </a:cubicBezTo>
                  <a:cubicBezTo>
                    <a:pt x="713" y="248"/>
                    <a:pt x="713" y="216"/>
                    <a:pt x="694" y="197"/>
                  </a:cubicBezTo>
                  <a:lnTo>
                    <a:pt x="517"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17" name="Freeform 160">
              <a:extLst>
                <a:ext uri="{FF2B5EF4-FFF2-40B4-BE49-F238E27FC236}">
                  <a16:creationId xmlns:a16="http://schemas.microsoft.com/office/drawing/2014/main" id="{8CB786E9-1370-4567-EEC7-7F38288DE3F6}"/>
                </a:ext>
              </a:extLst>
            </p:cNvPr>
            <p:cNvSpPr>
              <a:spLocks/>
            </p:cNvSpPr>
            <p:nvPr/>
          </p:nvSpPr>
          <p:spPr bwMode="auto">
            <a:xfrm>
              <a:off x="2702" y="1635"/>
              <a:ext cx="1588" cy="1037"/>
            </a:xfrm>
            <a:custGeom>
              <a:avLst/>
              <a:gdLst>
                <a:gd name="T0" fmla="*/ 517 w 713"/>
                <a:gd name="T1" fmla="*/ 20 h 465"/>
                <a:gd name="T2" fmla="*/ 446 w 713"/>
                <a:gd name="T3" fmla="*/ 20 h 465"/>
                <a:gd name="T4" fmla="*/ 446 w 713"/>
                <a:gd name="T5" fmla="*/ 90 h 465"/>
                <a:gd name="T6" fmla="*/ 537 w 713"/>
                <a:gd name="T7" fmla="*/ 182 h 465"/>
                <a:gd name="T8" fmla="*/ 50 w 713"/>
                <a:gd name="T9" fmla="*/ 182 h 465"/>
                <a:gd name="T10" fmla="*/ 0 w 713"/>
                <a:gd name="T11" fmla="*/ 232 h 465"/>
                <a:gd name="T12" fmla="*/ 50 w 713"/>
                <a:gd name="T13" fmla="*/ 282 h 465"/>
                <a:gd name="T14" fmla="*/ 537 w 713"/>
                <a:gd name="T15" fmla="*/ 282 h 465"/>
                <a:gd name="T16" fmla="*/ 439 w 713"/>
                <a:gd name="T17" fmla="*/ 380 h 465"/>
                <a:gd name="T18" fmla="*/ 439 w 713"/>
                <a:gd name="T19" fmla="*/ 450 h 465"/>
                <a:gd name="T20" fmla="*/ 474 w 713"/>
                <a:gd name="T21" fmla="*/ 465 h 465"/>
                <a:gd name="T22" fmla="*/ 510 w 713"/>
                <a:gd name="T23" fmla="*/ 450 h 465"/>
                <a:gd name="T24" fmla="*/ 693 w 713"/>
                <a:gd name="T25" fmla="*/ 267 h 465"/>
                <a:gd name="T26" fmla="*/ 693 w 713"/>
                <a:gd name="T27" fmla="*/ 196 h 465"/>
                <a:gd name="T28" fmla="*/ 517 w 713"/>
                <a:gd name="T29" fmla="*/ 2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5">
                  <a:moveTo>
                    <a:pt x="517" y="20"/>
                  </a:moveTo>
                  <a:cubicBezTo>
                    <a:pt x="497" y="0"/>
                    <a:pt x="465" y="0"/>
                    <a:pt x="446" y="20"/>
                  </a:cubicBezTo>
                  <a:cubicBezTo>
                    <a:pt x="426" y="39"/>
                    <a:pt x="426" y="71"/>
                    <a:pt x="446" y="90"/>
                  </a:cubicBezTo>
                  <a:cubicBezTo>
                    <a:pt x="537" y="182"/>
                    <a:pt x="537" y="182"/>
                    <a:pt x="537" y="182"/>
                  </a:cubicBezTo>
                  <a:cubicBezTo>
                    <a:pt x="50" y="182"/>
                    <a:pt x="50" y="182"/>
                    <a:pt x="50" y="182"/>
                  </a:cubicBezTo>
                  <a:cubicBezTo>
                    <a:pt x="22" y="182"/>
                    <a:pt x="0" y="204"/>
                    <a:pt x="0" y="232"/>
                  </a:cubicBezTo>
                  <a:cubicBezTo>
                    <a:pt x="0" y="259"/>
                    <a:pt x="22" y="282"/>
                    <a:pt x="50" y="282"/>
                  </a:cubicBezTo>
                  <a:cubicBezTo>
                    <a:pt x="537" y="282"/>
                    <a:pt x="537" y="282"/>
                    <a:pt x="537" y="282"/>
                  </a:cubicBezTo>
                  <a:cubicBezTo>
                    <a:pt x="439" y="380"/>
                    <a:pt x="439" y="380"/>
                    <a:pt x="439" y="380"/>
                  </a:cubicBezTo>
                  <a:cubicBezTo>
                    <a:pt x="420" y="399"/>
                    <a:pt x="420" y="431"/>
                    <a:pt x="439" y="450"/>
                  </a:cubicBezTo>
                  <a:cubicBezTo>
                    <a:pt x="449" y="460"/>
                    <a:pt x="462" y="465"/>
                    <a:pt x="474" y="465"/>
                  </a:cubicBezTo>
                  <a:cubicBezTo>
                    <a:pt x="487" y="465"/>
                    <a:pt x="500" y="460"/>
                    <a:pt x="510" y="450"/>
                  </a:cubicBezTo>
                  <a:cubicBezTo>
                    <a:pt x="693" y="267"/>
                    <a:pt x="693" y="267"/>
                    <a:pt x="693" y="267"/>
                  </a:cubicBezTo>
                  <a:cubicBezTo>
                    <a:pt x="713" y="247"/>
                    <a:pt x="713" y="216"/>
                    <a:pt x="693" y="196"/>
                  </a:cubicBezTo>
                  <a:lnTo>
                    <a:pt x="517"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18" name="Freeform 161">
              <a:extLst>
                <a:ext uri="{FF2B5EF4-FFF2-40B4-BE49-F238E27FC236}">
                  <a16:creationId xmlns:a16="http://schemas.microsoft.com/office/drawing/2014/main" id="{9589657E-423B-9EA4-BC79-260B187ADDE5}"/>
                </a:ext>
              </a:extLst>
            </p:cNvPr>
            <p:cNvSpPr>
              <a:spLocks noEditPoints="1"/>
            </p:cNvSpPr>
            <p:nvPr/>
          </p:nvSpPr>
          <p:spPr bwMode="auto">
            <a:xfrm>
              <a:off x="4788" y="710"/>
              <a:ext cx="2894" cy="2898"/>
            </a:xfrm>
            <a:custGeom>
              <a:avLst/>
              <a:gdLst>
                <a:gd name="T0" fmla="*/ 650 w 1300"/>
                <a:gd name="T1" fmla="*/ 0 h 1300"/>
                <a:gd name="T2" fmla="*/ 0 w 1300"/>
                <a:gd name="T3" fmla="*/ 650 h 1300"/>
                <a:gd name="T4" fmla="*/ 650 w 1300"/>
                <a:gd name="T5" fmla="*/ 1300 h 1300"/>
                <a:gd name="T6" fmla="*/ 1300 w 1300"/>
                <a:gd name="T7" fmla="*/ 650 h 1300"/>
                <a:gd name="T8" fmla="*/ 650 w 1300"/>
                <a:gd name="T9" fmla="*/ 0 h 1300"/>
                <a:gd name="T10" fmla="*/ 650 w 1300"/>
                <a:gd name="T11" fmla="*/ 1200 h 1300"/>
                <a:gd name="T12" fmla="*/ 100 w 1300"/>
                <a:gd name="T13" fmla="*/ 650 h 1300"/>
                <a:gd name="T14" fmla="*/ 650 w 1300"/>
                <a:gd name="T15" fmla="*/ 100 h 1300"/>
                <a:gd name="T16" fmla="*/ 1200 w 1300"/>
                <a:gd name="T17" fmla="*/ 650 h 1300"/>
                <a:gd name="T18" fmla="*/ 650 w 1300"/>
                <a:gd name="T19" fmla="*/ 120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1300">
                  <a:moveTo>
                    <a:pt x="650" y="0"/>
                  </a:moveTo>
                  <a:cubicBezTo>
                    <a:pt x="292" y="0"/>
                    <a:pt x="0" y="292"/>
                    <a:pt x="0" y="650"/>
                  </a:cubicBezTo>
                  <a:cubicBezTo>
                    <a:pt x="0" y="1008"/>
                    <a:pt x="292" y="1300"/>
                    <a:pt x="650" y="1300"/>
                  </a:cubicBezTo>
                  <a:cubicBezTo>
                    <a:pt x="1009" y="1300"/>
                    <a:pt x="1300" y="1008"/>
                    <a:pt x="1300" y="650"/>
                  </a:cubicBezTo>
                  <a:cubicBezTo>
                    <a:pt x="1300" y="292"/>
                    <a:pt x="1009" y="0"/>
                    <a:pt x="650" y="0"/>
                  </a:cubicBezTo>
                  <a:close/>
                  <a:moveTo>
                    <a:pt x="650" y="1200"/>
                  </a:moveTo>
                  <a:cubicBezTo>
                    <a:pt x="347" y="1200"/>
                    <a:pt x="100" y="953"/>
                    <a:pt x="100" y="650"/>
                  </a:cubicBezTo>
                  <a:cubicBezTo>
                    <a:pt x="100" y="347"/>
                    <a:pt x="347" y="100"/>
                    <a:pt x="650" y="100"/>
                  </a:cubicBezTo>
                  <a:cubicBezTo>
                    <a:pt x="954" y="100"/>
                    <a:pt x="1200" y="347"/>
                    <a:pt x="1200" y="650"/>
                  </a:cubicBezTo>
                  <a:cubicBezTo>
                    <a:pt x="1200" y="953"/>
                    <a:pt x="954" y="1200"/>
                    <a:pt x="650" y="12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1520" name="Group 164">
            <a:extLst>
              <a:ext uri="{FF2B5EF4-FFF2-40B4-BE49-F238E27FC236}">
                <a16:creationId xmlns:a16="http://schemas.microsoft.com/office/drawing/2014/main" id="{B161C58A-DC76-7729-3F56-1853F4E2619E}"/>
              </a:ext>
            </a:extLst>
          </p:cNvPr>
          <p:cNvGrpSpPr>
            <a:grpSpLocks noChangeAspect="1"/>
          </p:cNvGrpSpPr>
          <p:nvPr/>
        </p:nvGrpSpPr>
        <p:grpSpPr bwMode="auto">
          <a:xfrm>
            <a:off x="2324635" y="3358066"/>
            <a:ext cx="308721" cy="155581"/>
            <a:chOff x="46" y="245"/>
            <a:chExt cx="7590" cy="3825"/>
          </a:xfrm>
          <a:solidFill>
            <a:srgbClr val="000000"/>
          </a:solidFill>
        </p:grpSpPr>
        <p:sp>
          <p:nvSpPr>
            <p:cNvPr id="1522" name="Freeform 165">
              <a:extLst>
                <a:ext uri="{FF2B5EF4-FFF2-40B4-BE49-F238E27FC236}">
                  <a16:creationId xmlns:a16="http://schemas.microsoft.com/office/drawing/2014/main" id="{0FDC22F7-F314-2749-B5E7-89737B8AD51C}"/>
                </a:ext>
              </a:extLst>
            </p:cNvPr>
            <p:cNvSpPr>
              <a:spLocks/>
            </p:cNvSpPr>
            <p:nvPr/>
          </p:nvSpPr>
          <p:spPr bwMode="auto">
            <a:xfrm>
              <a:off x="2512" y="245"/>
              <a:ext cx="1677" cy="1095"/>
            </a:xfrm>
            <a:custGeom>
              <a:avLst/>
              <a:gdLst>
                <a:gd name="T0" fmla="*/ 50 w 713"/>
                <a:gd name="T1" fmla="*/ 281 h 465"/>
                <a:gd name="T2" fmla="*/ 537 w 713"/>
                <a:gd name="T3" fmla="*/ 281 h 465"/>
                <a:gd name="T4" fmla="*/ 439 w 713"/>
                <a:gd name="T5" fmla="*/ 379 h 465"/>
                <a:gd name="T6" fmla="*/ 439 w 713"/>
                <a:gd name="T7" fmla="*/ 450 h 465"/>
                <a:gd name="T8" fmla="*/ 475 w 713"/>
                <a:gd name="T9" fmla="*/ 465 h 465"/>
                <a:gd name="T10" fmla="*/ 510 w 713"/>
                <a:gd name="T11" fmla="*/ 450 h 465"/>
                <a:gd name="T12" fmla="*/ 694 w 713"/>
                <a:gd name="T13" fmla="*/ 267 h 465"/>
                <a:gd name="T14" fmla="*/ 694 w 713"/>
                <a:gd name="T15" fmla="*/ 196 h 465"/>
                <a:gd name="T16" fmla="*/ 517 w 713"/>
                <a:gd name="T17" fmla="*/ 19 h 465"/>
                <a:gd name="T18" fmla="*/ 446 w 713"/>
                <a:gd name="T19" fmla="*/ 19 h 465"/>
                <a:gd name="T20" fmla="*/ 446 w 713"/>
                <a:gd name="T21" fmla="*/ 90 h 465"/>
                <a:gd name="T22" fmla="*/ 537 w 713"/>
                <a:gd name="T23" fmla="*/ 181 h 465"/>
                <a:gd name="T24" fmla="*/ 50 w 713"/>
                <a:gd name="T25" fmla="*/ 181 h 465"/>
                <a:gd name="T26" fmla="*/ 0 w 713"/>
                <a:gd name="T27" fmla="*/ 231 h 465"/>
                <a:gd name="T28" fmla="*/ 50 w 713"/>
                <a:gd name="T29" fmla="*/ 28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5">
                  <a:moveTo>
                    <a:pt x="50" y="281"/>
                  </a:moveTo>
                  <a:cubicBezTo>
                    <a:pt x="537" y="281"/>
                    <a:pt x="537" y="281"/>
                    <a:pt x="537" y="281"/>
                  </a:cubicBezTo>
                  <a:cubicBezTo>
                    <a:pt x="439" y="379"/>
                    <a:pt x="439" y="379"/>
                    <a:pt x="439" y="379"/>
                  </a:cubicBezTo>
                  <a:cubicBezTo>
                    <a:pt x="420" y="399"/>
                    <a:pt x="420" y="430"/>
                    <a:pt x="439" y="450"/>
                  </a:cubicBezTo>
                  <a:cubicBezTo>
                    <a:pt x="449" y="460"/>
                    <a:pt x="462" y="465"/>
                    <a:pt x="475" y="465"/>
                  </a:cubicBezTo>
                  <a:cubicBezTo>
                    <a:pt x="487" y="465"/>
                    <a:pt x="500" y="460"/>
                    <a:pt x="510" y="450"/>
                  </a:cubicBezTo>
                  <a:cubicBezTo>
                    <a:pt x="694" y="267"/>
                    <a:pt x="694" y="267"/>
                    <a:pt x="694" y="267"/>
                  </a:cubicBezTo>
                  <a:cubicBezTo>
                    <a:pt x="713" y="247"/>
                    <a:pt x="713" y="215"/>
                    <a:pt x="694" y="196"/>
                  </a:cubicBezTo>
                  <a:cubicBezTo>
                    <a:pt x="517" y="19"/>
                    <a:pt x="517" y="19"/>
                    <a:pt x="517" y="19"/>
                  </a:cubicBezTo>
                  <a:cubicBezTo>
                    <a:pt x="497" y="0"/>
                    <a:pt x="466" y="0"/>
                    <a:pt x="446" y="19"/>
                  </a:cubicBezTo>
                  <a:cubicBezTo>
                    <a:pt x="427" y="39"/>
                    <a:pt x="427" y="70"/>
                    <a:pt x="446" y="90"/>
                  </a:cubicBezTo>
                  <a:cubicBezTo>
                    <a:pt x="537" y="181"/>
                    <a:pt x="537" y="181"/>
                    <a:pt x="537" y="181"/>
                  </a:cubicBezTo>
                  <a:cubicBezTo>
                    <a:pt x="50" y="181"/>
                    <a:pt x="50" y="181"/>
                    <a:pt x="50" y="181"/>
                  </a:cubicBezTo>
                  <a:cubicBezTo>
                    <a:pt x="22" y="181"/>
                    <a:pt x="0" y="204"/>
                    <a:pt x="0" y="231"/>
                  </a:cubicBezTo>
                  <a:cubicBezTo>
                    <a:pt x="0" y="259"/>
                    <a:pt x="22" y="281"/>
                    <a:pt x="50" y="28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3" name="Freeform 166">
              <a:extLst>
                <a:ext uri="{FF2B5EF4-FFF2-40B4-BE49-F238E27FC236}">
                  <a16:creationId xmlns:a16="http://schemas.microsoft.com/office/drawing/2014/main" id="{DF597616-769B-512C-7992-CDC476C914D5}"/>
                </a:ext>
              </a:extLst>
            </p:cNvPr>
            <p:cNvSpPr>
              <a:spLocks/>
            </p:cNvSpPr>
            <p:nvPr/>
          </p:nvSpPr>
          <p:spPr bwMode="auto">
            <a:xfrm>
              <a:off x="2512" y="2973"/>
              <a:ext cx="1677" cy="1097"/>
            </a:xfrm>
            <a:custGeom>
              <a:avLst/>
              <a:gdLst>
                <a:gd name="T0" fmla="*/ 517 w 713"/>
                <a:gd name="T1" fmla="*/ 20 h 466"/>
                <a:gd name="T2" fmla="*/ 446 w 713"/>
                <a:gd name="T3" fmla="*/ 20 h 466"/>
                <a:gd name="T4" fmla="*/ 446 w 713"/>
                <a:gd name="T5" fmla="*/ 91 h 466"/>
                <a:gd name="T6" fmla="*/ 537 w 713"/>
                <a:gd name="T7" fmla="*/ 182 h 466"/>
                <a:gd name="T8" fmla="*/ 50 w 713"/>
                <a:gd name="T9" fmla="*/ 182 h 466"/>
                <a:gd name="T10" fmla="*/ 0 w 713"/>
                <a:gd name="T11" fmla="*/ 232 h 466"/>
                <a:gd name="T12" fmla="*/ 50 w 713"/>
                <a:gd name="T13" fmla="*/ 282 h 466"/>
                <a:gd name="T14" fmla="*/ 537 w 713"/>
                <a:gd name="T15" fmla="*/ 282 h 466"/>
                <a:gd name="T16" fmla="*/ 439 w 713"/>
                <a:gd name="T17" fmla="*/ 380 h 466"/>
                <a:gd name="T18" fmla="*/ 439 w 713"/>
                <a:gd name="T19" fmla="*/ 451 h 466"/>
                <a:gd name="T20" fmla="*/ 475 w 713"/>
                <a:gd name="T21" fmla="*/ 466 h 466"/>
                <a:gd name="T22" fmla="*/ 510 w 713"/>
                <a:gd name="T23" fmla="*/ 451 h 466"/>
                <a:gd name="T24" fmla="*/ 694 w 713"/>
                <a:gd name="T25" fmla="*/ 267 h 466"/>
                <a:gd name="T26" fmla="*/ 694 w 713"/>
                <a:gd name="T27" fmla="*/ 197 h 466"/>
                <a:gd name="T28" fmla="*/ 517 w 713"/>
                <a:gd name="T29" fmla="*/ 2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6">
                  <a:moveTo>
                    <a:pt x="517" y="20"/>
                  </a:moveTo>
                  <a:cubicBezTo>
                    <a:pt x="497" y="0"/>
                    <a:pt x="466" y="0"/>
                    <a:pt x="446" y="20"/>
                  </a:cubicBezTo>
                  <a:cubicBezTo>
                    <a:pt x="427" y="40"/>
                    <a:pt x="427" y="71"/>
                    <a:pt x="446" y="91"/>
                  </a:cubicBezTo>
                  <a:cubicBezTo>
                    <a:pt x="537" y="182"/>
                    <a:pt x="537" y="182"/>
                    <a:pt x="537" y="182"/>
                  </a:cubicBezTo>
                  <a:cubicBezTo>
                    <a:pt x="50" y="182"/>
                    <a:pt x="50" y="182"/>
                    <a:pt x="50" y="182"/>
                  </a:cubicBezTo>
                  <a:cubicBezTo>
                    <a:pt x="22" y="182"/>
                    <a:pt x="0" y="205"/>
                    <a:pt x="0" y="232"/>
                  </a:cubicBezTo>
                  <a:cubicBezTo>
                    <a:pt x="0" y="260"/>
                    <a:pt x="22" y="282"/>
                    <a:pt x="50" y="282"/>
                  </a:cubicBezTo>
                  <a:cubicBezTo>
                    <a:pt x="537" y="282"/>
                    <a:pt x="537" y="282"/>
                    <a:pt x="537" y="282"/>
                  </a:cubicBezTo>
                  <a:cubicBezTo>
                    <a:pt x="439" y="380"/>
                    <a:pt x="439" y="380"/>
                    <a:pt x="439" y="380"/>
                  </a:cubicBezTo>
                  <a:cubicBezTo>
                    <a:pt x="420" y="400"/>
                    <a:pt x="420" y="431"/>
                    <a:pt x="439" y="451"/>
                  </a:cubicBezTo>
                  <a:cubicBezTo>
                    <a:pt x="449" y="461"/>
                    <a:pt x="462" y="466"/>
                    <a:pt x="475" y="466"/>
                  </a:cubicBezTo>
                  <a:cubicBezTo>
                    <a:pt x="487" y="466"/>
                    <a:pt x="500" y="461"/>
                    <a:pt x="510" y="451"/>
                  </a:cubicBezTo>
                  <a:cubicBezTo>
                    <a:pt x="694" y="267"/>
                    <a:pt x="694" y="267"/>
                    <a:pt x="694" y="267"/>
                  </a:cubicBezTo>
                  <a:cubicBezTo>
                    <a:pt x="713" y="248"/>
                    <a:pt x="713" y="216"/>
                    <a:pt x="694" y="197"/>
                  </a:cubicBezTo>
                  <a:lnTo>
                    <a:pt x="517"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4" name="Freeform 167">
              <a:extLst>
                <a:ext uri="{FF2B5EF4-FFF2-40B4-BE49-F238E27FC236}">
                  <a16:creationId xmlns:a16="http://schemas.microsoft.com/office/drawing/2014/main" id="{72091818-060E-0D8E-FCA6-03E8DEEC92D4}"/>
                </a:ext>
              </a:extLst>
            </p:cNvPr>
            <p:cNvSpPr>
              <a:spLocks/>
            </p:cNvSpPr>
            <p:nvPr/>
          </p:nvSpPr>
          <p:spPr bwMode="auto">
            <a:xfrm>
              <a:off x="3265" y="1609"/>
              <a:ext cx="1680" cy="1095"/>
            </a:xfrm>
            <a:custGeom>
              <a:avLst/>
              <a:gdLst>
                <a:gd name="T0" fmla="*/ 517 w 714"/>
                <a:gd name="T1" fmla="*/ 20 h 465"/>
                <a:gd name="T2" fmla="*/ 447 w 714"/>
                <a:gd name="T3" fmla="*/ 20 h 465"/>
                <a:gd name="T4" fmla="*/ 447 w 714"/>
                <a:gd name="T5" fmla="*/ 90 h 465"/>
                <a:gd name="T6" fmla="*/ 538 w 714"/>
                <a:gd name="T7" fmla="*/ 182 h 465"/>
                <a:gd name="T8" fmla="*/ 50 w 714"/>
                <a:gd name="T9" fmla="*/ 182 h 465"/>
                <a:gd name="T10" fmla="*/ 0 w 714"/>
                <a:gd name="T11" fmla="*/ 232 h 465"/>
                <a:gd name="T12" fmla="*/ 50 w 714"/>
                <a:gd name="T13" fmla="*/ 282 h 465"/>
                <a:gd name="T14" fmla="*/ 538 w 714"/>
                <a:gd name="T15" fmla="*/ 282 h 465"/>
                <a:gd name="T16" fmla="*/ 440 w 714"/>
                <a:gd name="T17" fmla="*/ 380 h 465"/>
                <a:gd name="T18" fmla="*/ 440 w 714"/>
                <a:gd name="T19" fmla="*/ 450 h 465"/>
                <a:gd name="T20" fmla="*/ 475 w 714"/>
                <a:gd name="T21" fmla="*/ 465 h 465"/>
                <a:gd name="T22" fmla="*/ 511 w 714"/>
                <a:gd name="T23" fmla="*/ 450 h 465"/>
                <a:gd name="T24" fmla="*/ 694 w 714"/>
                <a:gd name="T25" fmla="*/ 267 h 465"/>
                <a:gd name="T26" fmla="*/ 694 w 714"/>
                <a:gd name="T27" fmla="*/ 196 h 465"/>
                <a:gd name="T28" fmla="*/ 517 w 714"/>
                <a:gd name="T29" fmla="*/ 2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465">
                  <a:moveTo>
                    <a:pt x="517" y="20"/>
                  </a:moveTo>
                  <a:cubicBezTo>
                    <a:pt x="498" y="0"/>
                    <a:pt x="466" y="0"/>
                    <a:pt x="447" y="20"/>
                  </a:cubicBezTo>
                  <a:cubicBezTo>
                    <a:pt x="427" y="39"/>
                    <a:pt x="427" y="71"/>
                    <a:pt x="447" y="90"/>
                  </a:cubicBezTo>
                  <a:cubicBezTo>
                    <a:pt x="538" y="182"/>
                    <a:pt x="538" y="182"/>
                    <a:pt x="538" y="182"/>
                  </a:cubicBezTo>
                  <a:cubicBezTo>
                    <a:pt x="50" y="182"/>
                    <a:pt x="50" y="182"/>
                    <a:pt x="50" y="182"/>
                  </a:cubicBezTo>
                  <a:cubicBezTo>
                    <a:pt x="23" y="182"/>
                    <a:pt x="0" y="204"/>
                    <a:pt x="0" y="232"/>
                  </a:cubicBezTo>
                  <a:cubicBezTo>
                    <a:pt x="0" y="259"/>
                    <a:pt x="23" y="282"/>
                    <a:pt x="50" y="282"/>
                  </a:cubicBezTo>
                  <a:cubicBezTo>
                    <a:pt x="538" y="282"/>
                    <a:pt x="538" y="282"/>
                    <a:pt x="538" y="282"/>
                  </a:cubicBezTo>
                  <a:cubicBezTo>
                    <a:pt x="440" y="380"/>
                    <a:pt x="440" y="380"/>
                    <a:pt x="440" y="380"/>
                  </a:cubicBezTo>
                  <a:cubicBezTo>
                    <a:pt x="420" y="399"/>
                    <a:pt x="420" y="431"/>
                    <a:pt x="440" y="450"/>
                  </a:cubicBezTo>
                  <a:cubicBezTo>
                    <a:pt x="450" y="460"/>
                    <a:pt x="462" y="465"/>
                    <a:pt x="475" y="465"/>
                  </a:cubicBezTo>
                  <a:cubicBezTo>
                    <a:pt x="488" y="465"/>
                    <a:pt x="501" y="460"/>
                    <a:pt x="511" y="450"/>
                  </a:cubicBezTo>
                  <a:cubicBezTo>
                    <a:pt x="694" y="267"/>
                    <a:pt x="694" y="267"/>
                    <a:pt x="694" y="267"/>
                  </a:cubicBezTo>
                  <a:cubicBezTo>
                    <a:pt x="714" y="247"/>
                    <a:pt x="714" y="216"/>
                    <a:pt x="694" y="196"/>
                  </a:cubicBezTo>
                  <a:lnTo>
                    <a:pt x="517"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5" name="Freeform 168">
              <a:extLst>
                <a:ext uri="{FF2B5EF4-FFF2-40B4-BE49-F238E27FC236}">
                  <a16:creationId xmlns:a16="http://schemas.microsoft.com/office/drawing/2014/main" id="{923F261E-E624-B095-73A4-0A888838CEF1}"/>
                </a:ext>
              </a:extLst>
            </p:cNvPr>
            <p:cNvSpPr>
              <a:spLocks noEditPoints="1"/>
            </p:cNvSpPr>
            <p:nvPr/>
          </p:nvSpPr>
          <p:spPr bwMode="auto">
            <a:xfrm>
              <a:off x="5425" y="1055"/>
              <a:ext cx="2211" cy="2214"/>
            </a:xfrm>
            <a:custGeom>
              <a:avLst/>
              <a:gdLst>
                <a:gd name="T0" fmla="*/ 470 w 940"/>
                <a:gd name="T1" fmla="*/ 0 h 940"/>
                <a:gd name="T2" fmla="*/ 0 w 940"/>
                <a:gd name="T3" fmla="*/ 470 h 940"/>
                <a:gd name="T4" fmla="*/ 470 w 940"/>
                <a:gd name="T5" fmla="*/ 940 h 940"/>
                <a:gd name="T6" fmla="*/ 940 w 940"/>
                <a:gd name="T7" fmla="*/ 470 h 940"/>
                <a:gd name="T8" fmla="*/ 470 w 940"/>
                <a:gd name="T9" fmla="*/ 0 h 940"/>
                <a:gd name="T10" fmla="*/ 470 w 940"/>
                <a:gd name="T11" fmla="*/ 840 h 940"/>
                <a:gd name="T12" fmla="*/ 100 w 940"/>
                <a:gd name="T13" fmla="*/ 470 h 940"/>
                <a:gd name="T14" fmla="*/ 470 w 940"/>
                <a:gd name="T15" fmla="*/ 100 h 940"/>
                <a:gd name="T16" fmla="*/ 840 w 940"/>
                <a:gd name="T17" fmla="*/ 470 h 940"/>
                <a:gd name="T18" fmla="*/ 470 w 940"/>
                <a:gd name="T19" fmla="*/ 8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940">
                  <a:moveTo>
                    <a:pt x="470" y="0"/>
                  </a:moveTo>
                  <a:cubicBezTo>
                    <a:pt x="211" y="0"/>
                    <a:pt x="0" y="211"/>
                    <a:pt x="0" y="470"/>
                  </a:cubicBezTo>
                  <a:cubicBezTo>
                    <a:pt x="0" y="729"/>
                    <a:pt x="211" y="940"/>
                    <a:pt x="470" y="940"/>
                  </a:cubicBezTo>
                  <a:cubicBezTo>
                    <a:pt x="729" y="940"/>
                    <a:pt x="940" y="729"/>
                    <a:pt x="940" y="470"/>
                  </a:cubicBezTo>
                  <a:cubicBezTo>
                    <a:pt x="940" y="211"/>
                    <a:pt x="729" y="0"/>
                    <a:pt x="470" y="0"/>
                  </a:cubicBezTo>
                  <a:close/>
                  <a:moveTo>
                    <a:pt x="470" y="840"/>
                  </a:moveTo>
                  <a:cubicBezTo>
                    <a:pt x="266" y="840"/>
                    <a:pt x="100" y="674"/>
                    <a:pt x="100" y="470"/>
                  </a:cubicBezTo>
                  <a:cubicBezTo>
                    <a:pt x="100" y="266"/>
                    <a:pt x="266" y="100"/>
                    <a:pt x="470" y="100"/>
                  </a:cubicBezTo>
                  <a:cubicBezTo>
                    <a:pt x="674" y="100"/>
                    <a:pt x="840" y="266"/>
                    <a:pt x="840" y="470"/>
                  </a:cubicBezTo>
                  <a:cubicBezTo>
                    <a:pt x="840" y="674"/>
                    <a:pt x="674" y="840"/>
                    <a:pt x="470" y="8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526" name="Freeform 169">
              <a:extLst>
                <a:ext uri="{FF2B5EF4-FFF2-40B4-BE49-F238E27FC236}">
                  <a16:creationId xmlns:a16="http://schemas.microsoft.com/office/drawing/2014/main" id="{D8D06C09-B1B8-4878-02C3-A0A2FDADD915}"/>
                </a:ext>
              </a:extLst>
            </p:cNvPr>
            <p:cNvSpPr>
              <a:spLocks noEditPoints="1"/>
            </p:cNvSpPr>
            <p:nvPr/>
          </p:nvSpPr>
          <p:spPr bwMode="auto">
            <a:xfrm>
              <a:off x="46" y="1197"/>
              <a:ext cx="1929" cy="1931"/>
            </a:xfrm>
            <a:custGeom>
              <a:avLst/>
              <a:gdLst>
                <a:gd name="T0" fmla="*/ 690 w 820"/>
                <a:gd name="T1" fmla="*/ 0 h 820"/>
                <a:gd name="T2" fmla="*/ 130 w 820"/>
                <a:gd name="T3" fmla="*/ 0 h 820"/>
                <a:gd name="T4" fmla="*/ 0 w 820"/>
                <a:gd name="T5" fmla="*/ 130 h 820"/>
                <a:gd name="T6" fmla="*/ 0 w 820"/>
                <a:gd name="T7" fmla="*/ 690 h 820"/>
                <a:gd name="T8" fmla="*/ 130 w 820"/>
                <a:gd name="T9" fmla="*/ 820 h 820"/>
                <a:gd name="T10" fmla="*/ 690 w 820"/>
                <a:gd name="T11" fmla="*/ 820 h 820"/>
                <a:gd name="T12" fmla="*/ 820 w 820"/>
                <a:gd name="T13" fmla="*/ 690 h 820"/>
                <a:gd name="T14" fmla="*/ 820 w 820"/>
                <a:gd name="T15" fmla="*/ 130 h 820"/>
                <a:gd name="T16" fmla="*/ 690 w 820"/>
                <a:gd name="T17" fmla="*/ 0 h 820"/>
                <a:gd name="T18" fmla="*/ 720 w 820"/>
                <a:gd name="T19" fmla="*/ 690 h 820"/>
                <a:gd name="T20" fmla="*/ 690 w 820"/>
                <a:gd name="T21" fmla="*/ 720 h 820"/>
                <a:gd name="T22" fmla="*/ 130 w 820"/>
                <a:gd name="T23" fmla="*/ 720 h 820"/>
                <a:gd name="T24" fmla="*/ 100 w 820"/>
                <a:gd name="T25" fmla="*/ 690 h 820"/>
                <a:gd name="T26" fmla="*/ 100 w 820"/>
                <a:gd name="T27" fmla="*/ 130 h 820"/>
                <a:gd name="T28" fmla="*/ 130 w 820"/>
                <a:gd name="T29" fmla="*/ 100 h 820"/>
                <a:gd name="T30" fmla="*/ 690 w 820"/>
                <a:gd name="T31" fmla="*/ 100 h 820"/>
                <a:gd name="T32" fmla="*/ 720 w 820"/>
                <a:gd name="T33" fmla="*/ 130 h 820"/>
                <a:gd name="T34" fmla="*/ 720 w 820"/>
                <a:gd name="T35" fmla="*/ 69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0" h="820">
                  <a:moveTo>
                    <a:pt x="690" y="0"/>
                  </a:moveTo>
                  <a:cubicBezTo>
                    <a:pt x="130" y="0"/>
                    <a:pt x="130" y="0"/>
                    <a:pt x="130" y="0"/>
                  </a:cubicBezTo>
                  <a:cubicBezTo>
                    <a:pt x="58" y="0"/>
                    <a:pt x="0" y="58"/>
                    <a:pt x="0" y="130"/>
                  </a:cubicBezTo>
                  <a:cubicBezTo>
                    <a:pt x="0" y="690"/>
                    <a:pt x="0" y="690"/>
                    <a:pt x="0" y="690"/>
                  </a:cubicBezTo>
                  <a:cubicBezTo>
                    <a:pt x="0" y="762"/>
                    <a:pt x="58" y="820"/>
                    <a:pt x="130" y="820"/>
                  </a:cubicBezTo>
                  <a:cubicBezTo>
                    <a:pt x="690" y="820"/>
                    <a:pt x="690" y="820"/>
                    <a:pt x="690" y="820"/>
                  </a:cubicBezTo>
                  <a:cubicBezTo>
                    <a:pt x="762" y="820"/>
                    <a:pt x="820" y="762"/>
                    <a:pt x="820" y="690"/>
                  </a:cubicBezTo>
                  <a:cubicBezTo>
                    <a:pt x="820" y="130"/>
                    <a:pt x="820" y="130"/>
                    <a:pt x="820" y="130"/>
                  </a:cubicBezTo>
                  <a:cubicBezTo>
                    <a:pt x="820" y="58"/>
                    <a:pt x="762" y="0"/>
                    <a:pt x="690" y="0"/>
                  </a:cubicBezTo>
                  <a:close/>
                  <a:moveTo>
                    <a:pt x="720" y="690"/>
                  </a:moveTo>
                  <a:cubicBezTo>
                    <a:pt x="720" y="707"/>
                    <a:pt x="706" y="720"/>
                    <a:pt x="690" y="720"/>
                  </a:cubicBezTo>
                  <a:cubicBezTo>
                    <a:pt x="130" y="720"/>
                    <a:pt x="130" y="720"/>
                    <a:pt x="130" y="720"/>
                  </a:cubicBezTo>
                  <a:cubicBezTo>
                    <a:pt x="113" y="720"/>
                    <a:pt x="100" y="707"/>
                    <a:pt x="100" y="690"/>
                  </a:cubicBezTo>
                  <a:cubicBezTo>
                    <a:pt x="100" y="130"/>
                    <a:pt x="100" y="130"/>
                    <a:pt x="100" y="130"/>
                  </a:cubicBezTo>
                  <a:cubicBezTo>
                    <a:pt x="100" y="113"/>
                    <a:pt x="113" y="100"/>
                    <a:pt x="130" y="100"/>
                  </a:cubicBezTo>
                  <a:cubicBezTo>
                    <a:pt x="690" y="100"/>
                    <a:pt x="690" y="100"/>
                    <a:pt x="690" y="100"/>
                  </a:cubicBezTo>
                  <a:cubicBezTo>
                    <a:pt x="706" y="100"/>
                    <a:pt x="720" y="113"/>
                    <a:pt x="720" y="130"/>
                  </a:cubicBezTo>
                  <a:lnTo>
                    <a:pt x="720" y="69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192" name="Freeform 173">
            <a:extLst>
              <a:ext uri="{FF2B5EF4-FFF2-40B4-BE49-F238E27FC236}">
                <a16:creationId xmlns:a16="http://schemas.microsoft.com/office/drawing/2014/main" id="{BFB81300-9458-FE98-C5F8-C3B424BD5FE5}"/>
              </a:ext>
            </a:extLst>
          </p:cNvPr>
          <p:cNvSpPr>
            <a:spLocks noEditPoints="1"/>
          </p:cNvSpPr>
          <p:nvPr/>
        </p:nvSpPr>
        <p:spPr bwMode="auto">
          <a:xfrm>
            <a:off x="3984625" y="3333750"/>
            <a:ext cx="354013" cy="203200"/>
          </a:xfrm>
          <a:custGeom>
            <a:avLst/>
            <a:gdLst>
              <a:gd name="T0" fmla="*/ 3107 w 3157"/>
              <a:gd name="T1" fmla="*/ 1321 h 1752"/>
              <a:gd name="T2" fmla="*/ 2890 w 3157"/>
              <a:gd name="T3" fmla="*/ 1321 h 1752"/>
              <a:gd name="T4" fmla="*/ 2890 w 3157"/>
              <a:gd name="T5" fmla="*/ 50 h 1752"/>
              <a:gd name="T6" fmla="*/ 2840 w 3157"/>
              <a:gd name="T7" fmla="*/ 0 h 1752"/>
              <a:gd name="T8" fmla="*/ 2790 w 3157"/>
              <a:gd name="T9" fmla="*/ 50 h 1752"/>
              <a:gd name="T10" fmla="*/ 2790 w 3157"/>
              <a:gd name="T11" fmla="*/ 106 h 1752"/>
              <a:gd name="T12" fmla="*/ 1584 w 3157"/>
              <a:gd name="T13" fmla="*/ 690 h 1752"/>
              <a:gd name="T14" fmla="*/ 1579 w 3157"/>
              <a:gd name="T15" fmla="*/ 690 h 1752"/>
              <a:gd name="T16" fmla="*/ 1578 w 3157"/>
              <a:gd name="T17" fmla="*/ 690 h 1752"/>
              <a:gd name="T18" fmla="*/ 367 w 3157"/>
              <a:gd name="T19" fmla="*/ 106 h 1752"/>
              <a:gd name="T20" fmla="*/ 367 w 3157"/>
              <a:gd name="T21" fmla="*/ 50 h 1752"/>
              <a:gd name="T22" fmla="*/ 317 w 3157"/>
              <a:gd name="T23" fmla="*/ 0 h 1752"/>
              <a:gd name="T24" fmla="*/ 267 w 3157"/>
              <a:gd name="T25" fmla="*/ 50 h 1752"/>
              <a:gd name="T26" fmla="*/ 267 w 3157"/>
              <a:gd name="T27" fmla="*/ 1321 h 1752"/>
              <a:gd name="T28" fmla="*/ 50 w 3157"/>
              <a:gd name="T29" fmla="*/ 1321 h 1752"/>
              <a:gd name="T30" fmla="*/ 0 w 3157"/>
              <a:gd name="T31" fmla="*/ 1371 h 1752"/>
              <a:gd name="T32" fmla="*/ 50 w 3157"/>
              <a:gd name="T33" fmla="*/ 1421 h 1752"/>
              <a:gd name="T34" fmla="*/ 267 w 3157"/>
              <a:gd name="T35" fmla="*/ 1421 h 1752"/>
              <a:gd name="T36" fmla="*/ 267 w 3157"/>
              <a:gd name="T37" fmla="*/ 1702 h 1752"/>
              <a:gd name="T38" fmla="*/ 317 w 3157"/>
              <a:gd name="T39" fmla="*/ 1752 h 1752"/>
              <a:gd name="T40" fmla="*/ 367 w 3157"/>
              <a:gd name="T41" fmla="*/ 1702 h 1752"/>
              <a:gd name="T42" fmla="*/ 367 w 3157"/>
              <a:gd name="T43" fmla="*/ 1421 h 1752"/>
              <a:gd name="T44" fmla="*/ 2790 w 3157"/>
              <a:gd name="T45" fmla="*/ 1421 h 1752"/>
              <a:gd name="T46" fmla="*/ 2790 w 3157"/>
              <a:gd name="T47" fmla="*/ 1702 h 1752"/>
              <a:gd name="T48" fmla="*/ 2840 w 3157"/>
              <a:gd name="T49" fmla="*/ 1752 h 1752"/>
              <a:gd name="T50" fmla="*/ 2890 w 3157"/>
              <a:gd name="T51" fmla="*/ 1702 h 1752"/>
              <a:gd name="T52" fmla="*/ 2890 w 3157"/>
              <a:gd name="T53" fmla="*/ 1421 h 1752"/>
              <a:gd name="T54" fmla="*/ 3107 w 3157"/>
              <a:gd name="T55" fmla="*/ 1421 h 1752"/>
              <a:gd name="T56" fmla="*/ 3157 w 3157"/>
              <a:gd name="T57" fmla="*/ 1371 h 1752"/>
              <a:gd name="T58" fmla="*/ 3107 w 3157"/>
              <a:gd name="T59" fmla="*/ 1321 h 1752"/>
              <a:gd name="T60" fmla="*/ 952 w 3157"/>
              <a:gd name="T61" fmla="*/ 654 h 1752"/>
              <a:gd name="T62" fmla="*/ 1528 w 3157"/>
              <a:gd name="T63" fmla="*/ 789 h 1752"/>
              <a:gd name="T64" fmla="*/ 1528 w 3157"/>
              <a:gd name="T65" fmla="*/ 1321 h 1752"/>
              <a:gd name="T66" fmla="*/ 952 w 3157"/>
              <a:gd name="T67" fmla="*/ 1321 h 1752"/>
              <a:gd name="T68" fmla="*/ 952 w 3157"/>
              <a:gd name="T69" fmla="*/ 654 h 1752"/>
              <a:gd name="T70" fmla="*/ 1628 w 3157"/>
              <a:gd name="T71" fmla="*/ 789 h 1752"/>
              <a:gd name="T72" fmla="*/ 2204 w 3157"/>
              <a:gd name="T73" fmla="*/ 654 h 1752"/>
              <a:gd name="T74" fmla="*/ 2204 w 3157"/>
              <a:gd name="T75" fmla="*/ 1321 h 1752"/>
              <a:gd name="T76" fmla="*/ 1628 w 3157"/>
              <a:gd name="T77" fmla="*/ 1321 h 1752"/>
              <a:gd name="T78" fmla="*/ 1628 w 3157"/>
              <a:gd name="T79" fmla="*/ 789 h 1752"/>
              <a:gd name="T80" fmla="*/ 367 w 3157"/>
              <a:gd name="T81" fmla="*/ 249 h 1752"/>
              <a:gd name="T82" fmla="*/ 856 w 3157"/>
              <a:gd name="T83" fmla="*/ 608 h 1752"/>
              <a:gd name="T84" fmla="*/ 852 w 3157"/>
              <a:gd name="T85" fmla="*/ 628 h 1752"/>
              <a:gd name="T86" fmla="*/ 852 w 3157"/>
              <a:gd name="T87" fmla="*/ 1321 h 1752"/>
              <a:gd name="T88" fmla="*/ 367 w 3157"/>
              <a:gd name="T89" fmla="*/ 1321 h 1752"/>
              <a:gd name="T90" fmla="*/ 367 w 3157"/>
              <a:gd name="T91" fmla="*/ 249 h 1752"/>
              <a:gd name="T92" fmla="*/ 2304 w 3157"/>
              <a:gd name="T93" fmla="*/ 1321 h 1752"/>
              <a:gd name="T94" fmla="*/ 2304 w 3157"/>
              <a:gd name="T95" fmla="*/ 628 h 1752"/>
              <a:gd name="T96" fmla="*/ 2300 w 3157"/>
              <a:gd name="T97" fmla="*/ 608 h 1752"/>
              <a:gd name="T98" fmla="*/ 2790 w 3157"/>
              <a:gd name="T99" fmla="*/ 249 h 1752"/>
              <a:gd name="T100" fmla="*/ 2790 w 3157"/>
              <a:gd name="T101" fmla="*/ 1321 h 1752"/>
              <a:gd name="T102" fmla="*/ 2304 w 3157"/>
              <a:gd name="T103" fmla="*/ 1321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7" h="1752">
                <a:moveTo>
                  <a:pt x="3107" y="1321"/>
                </a:moveTo>
                <a:cubicBezTo>
                  <a:pt x="2890" y="1321"/>
                  <a:pt x="2890" y="1321"/>
                  <a:pt x="2890" y="1321"/>
                </a:cubicBezTo>
                <a:cubicBezTo>
                  <a:pt x="2890" y="50"/>
                  <a:pt x="2890" y="50"/>
                  <a:pt x="2890" y="50"/>
                </a:cubicBezTo>
                <a:cubicBezTo>
                  <a:pt x="2890" y="22"/>
                  <a:pt x="2868" y="0"/>
                  <a:pt x="2840" y="0"/>
                </a:cubicBezTo>
                <a:cubicBezTo>
                  <a:pt x="2813" y="0"/>
                  <a:pt x="2790" y="22"/>
                  <a:pt x="2790" y="50"/>
                </a:cubicBezTo>
                <a:cubicBezTo>
                  <a:pt x="2790" y="106"/>
                  <a:pt x="2790" y="106"/>
                  <a:pt x="2790" y="106"/>
                </a:cubicBezTo>
                <a:cubicBezTo>
                  <a:pt x="2441" y="482"/>
                  <a:pt x="2014" y="690"/>
                  <a:pt x="1584" y="690"/>
                </a:cubicBezTo>
                <a:cubicBezTo>
                  <a:pt x="1583" y="690"/>
                  <a:pt x="1581" y="690"/>
                  <a:pt x="1579" y="690"/>
                </a:cubicBezTo>
                <a:cubicBezTo>
                  <a:pt x="1578" y="690"/>
                  <a:pt x="1578" y="690"/>
                  <a:pt x="1578" y="690"/>
                </a:cubicBezTo>
                <a:cubicBezTo>
                  <a:pt x="1147" y="692"/>
                  <a:pt x="718" y="484"/>
                  <a:pt x="367" y="106"/>
                </a:cubicBezTo>
                <a:cubicBezTo>
                  <a:pt x="367" y="50"/>
                  <a:pt x="367" y="50"/>
                  <a:pt x="367" y="50"/>
                </a:cubicBezTo>
                <a:cubicBezTo>
                  <a:pt x="367" y="22"/>
                  <a:pt x="344" y="0"/>
                  <a:pt x="317" y="0"/>
                </a:cubicBezTo>
                <a:cubicBezTo>
                  <a:pt x="289" y="0"/>
                  <a:pt x="267" y="22"/>
                  <a:pt x="267" y="50"/>
                </a:cubicBezTo>
                <a:cubicBezTo>
                  <a:pt x="267" y="1321"/>
                  <a:pt x="267" y="1321"/>
                  <a:pt x="267" y="1321"/>
                </a:cubicBezTo>
                <a:cubicBezTo>
                  <a:pt x="50" y="1321"/>
                  <a:pt x="50" y="1321"/>
                  <a:pt x="50" y="1321"/>
                </a:cubicBezTo>
                <a:cubicBezTo>
                  <a:pt x="23" y="1321"/>
                  <a:pt x="0" y="1344"/>
                  <a:pt x="0" y="1371"/>
                </a:cubicBezTo>
                <a:cubicBezTo>
                  <a:pt x="0" y="1399"/>
                  <a:pt x="23" y="1421"/>
                  <a:pt x="50" y="1421"/>
                </a:cubicBezTo>
                <a:cubicBezTo>
                  <a:pt x="267" y="1421"/>
                  <a:pt x="267" y="1421"/>
                  <a:pt x="267" y="1421"/>
                </a:cubicBezTo>
                <a:cubicBezTo>
                  <a:pt x="267" y="1702"/>
                  <a:pt x="267" y="1702"/>
                  <a:pt x="267" y="1702"/>
                </a:cubicBezTo>
                <a:cubicBezTo>
                  <a:pt x="267" y="1730"/>
                  <a:pt x="289" y="1752"/>
                  <a:pt x="317" y="1752"/>
                </a:cubicBezTo>
                <a:cubicBezTo>
                  <a:pt x="344" y="1752"/>
                  <a:pt x="367" y="1730"/>
                  <a:pt x="367" y="1702"/>
                </a:cubicBezTo>
                <a:cubicBezTo>
                  <a:pt x="367" y="1421"/>
                  <a:pt x="367" y="1421"/>
                  <a:pt x="367" y="1421"/>
                </a:cubicBezTo>
                <a:cubicBezTo>
                  <a:pt x="2790" y="1421"/>
                  <a:pt x="2790" y="1421"/>
                  <a:pt x="2790" y="1421"/>
                </a:cubicBezTo>
                <a:cubicBezTo>
                  <a:pt x="2790" y="1702"/>
                  <a:pt x="2790" y="1702"/>
                  <a:pt x="2790" y="1702"/>
                </a:cubicBezTo>
                <a:cubicBezTo>
                  <a:pt x="2790" y="1730"/>
                  <a:pt x="2813" y="1752"/>
                  <a:pt x="2840" y="1752"/>
                </a:cubicBezTo>
                <a:cubicBezTo>
                  <a:pt x="2868" y="1752"/>
                  <a:pt x="2890" y="1730"/>
                  <a:pt x="2890" y="1702"/>
                </a:cubicBezTo>
                <a:cubicBezTo>
                  <a:pt x="2890" y="1421"/>
                  <a:pt x="2890" y="1421"/>
                  <a:pt x="2890" y="1421"/>
                </a:cubicBezTo>
                <a:cubicBezTo>
                  <a:pt x="3107" y="1421"/>
                  <a:pt x="3107" y="1421"/>
                  <a:pt x="3107" y="1421"/>
                </a:cubicBezTo>
                <a:cubicBezTo>
                  <a:pt x="3134" y="1421"/>
                  <a:pt x="3157" y="1399"/>
                  <a:pt x="3157" y="1371"/>
                </a:cubicBezTo>
                <a:cubicBezTo>
                  <a:pt x="3157" y="1344"/>
                  <a:pt x="3134" y="1321"/>
                  <a:pt x="3107" y="1321"/>
                </a:cubicBezTo>
                <a:close/>
                <a:moveTo>
                  <a:pt x="952" y="654"/>
                </a:moveTo>
                <a:cubicBezTo>
                  <a:pt x="1141" y="738"/>
                  <a:pt x="1334" y="783"/>
                  <a:pt x="1528" y="789"/>
                </a:cubicBezTo>
                <a:cubicBezTo>
                  <a:pt x="1528" y="1321"/>
                  <a:pt x="1528" y="1321"/>
                  <a:pt x="1528" y="1321"/>
                </a:cubicBezTo>
                <a:cubicBezTo>
                  <a:pt x="952" y="1321"/>
                  <a:pt x="952" y="1321"/>
                  <a:pt x="952" y="1321"/>
                </a:cubicBezTo>
                <a:lnTo>
                  <a:pt x="952" y="654"/>
                </a:lnTo>
                <a:close/>
                <a:moveTo>
                  <a:pt x="1628" y="789"/>
                </a:moveTo>
                <a:cubicBezTo>
                  <a:pt x="1822" y="783"/>
                  <a:pt x="2016" y="738"/>
                  <a:pt x="2204" y="654"/>
                </a:cubicBezTo>
                <a:cubicBezTo>
                  <a:pt x="2204" y="1321"/>
                  <a:pt x="2204" y="1321"/>
                  <a:pt x="2204" y="1321"/>
                </a:cubicBezTo>
                <a:cubicBezTo>
                  <a:pt x="1628" y="1321"/>
                  <a:pt x="1628" y="1321"/>
                  <a:pt x="1628" y="1321"/>
                </a:cubicBezTo>
                <a:lnTo>
                  <a:pt x="1628" y="789"/>
                </a:lnTo>
                <a:close/>
                <a:moveTo>
                  <a:pt x="367" y="249"/>
                </a:moveTo>
                <a:cubicBezTo>
                  <a:pt x="518" y="398"/>
                  <a:pt x="682" y="519"/>
                  <a:pt x="856" y="608"/>
                </a:cubicBezTo>
                <a:cubicBezTo>
                  <a:pt x="854" y="614"/>
                  <a:pt x="852" y="621"/>
                  <a:pt x="852" y="628"/>
                </a:cubicBezTo>
                <a:cubicBezTo>
                  <a:pt x="852" y="1321"/>
                  <a:pt x="852" y="1321"/>
                  <a:pt x="852" y="1321"/>
                </a:cubicBezTo>
                <a:cubicBezTo>
                  <a:pt x="367" y="1321"/>
                  <a:pt x="367" y="1321"/>
                  <a:pt x="367" y="1321"/>
                </a:cubicBezTo>
                <a:lnTo>
                  <a:pt x="367" y="249"/>
                </a:lnTo>
                <a:close/>
                <a:moveTo>
                  <a:pt x="2304" y="1321"/>
                </a:moveTo>
                <a:cubicBezTo>
                  <a:pt x="2304" y="628"/>
                  <a:pt x="2304" y="628"/>
                  <a:pt x="2304" y="628"/>
                </a:cubicBezTo>
                <a:cubicBezTo>
                  <a:pt x="2304" y="621"/>
                  <a:pt x="2303" y="614"/>
                  <a:pt x="2300" y="608"/>
                </a:cubicBezTo>
                <a:cubicBezTo>
                  <a:pt x="2475" y="519"/>
                  <a:pt x="2639" y="398"/>
                  <a:pt x="2790" y="249"/>
                </a:cubicBezTo>
                <a:cubicBezTo>
                  <a:pt x="2790" y="1321"/>
                  <a:pt x="2790" y="1321"/>
                  <a:pt x="2790" y="1321"/>
                </a:cubicBezTo>
                <a:lnTo>
                  <a:pt x="2304" y="1321"/>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195" name="Group 176">
            <a:extLst>
              <a:ext uri="{FF2B5EF4-FFF2-40B4-BE49-F238E27FC236}">
                <a16:creationId xmlns:a16="http://schemas.microsoft.com/office/drawing/2014/main" id="{10B8B5E6-DEB4-3625-1737-47A7BF5C5E0E}"/>
              </a:ext>
            </a:extLst>
          </p:cNvPr>
          <p:cNvGrpSpPr>
            <a:grpSpLocks noChangeAspect="1"/>
          </p:cNvGrpSpPr>
          <p:nvPr/>
        </p:nvGrpSpPr>
        <p:grpSpPr bwMode="auto">
          <a:xfrm>
            <a:off x="4879902" y="3263060"/>
            <a:ext cx="268669" cy="345591"/>
            <a:chOff x="2156" y="-2"/>
            <a:chExt cx="3360" cy="4322"/>
          </a:xfrm>
          <a:solidFill>
            <a:srgbClr val="000000"/>
          </a:solidFill>
        </p:grpSpPr>
        <p:sp>
          <p:nvSpPr>
            <p:cNvPr id="197" name="Freeform 177">
              <a:extLst>
                <a:ext uri="{FF2B5EF4-FFF2-40B4-BE49-F238E27FC236}">
                  <a16:creationId xmlns:a16="http://schemas.microsoft.com/office/drawing/2014/main" id="{A754459F-9A53-4D45-C35F-6AEA520C8D77}"/>
                </a:ext>
              </a:extLst>
            </p:cNvPr>
            <p:cNvSpPr>
              <a:spLocks noEditPoints="1"/>
            </p:cNvSpPr>
            <p:nvPr/>
          </p:nvSpPr>
          <p:spPr bwMode="auto">
            <a:xfrm>
              <a:off x="2156" y="1014"/>
              <a:ext cx="2291" cy="2288"/>
            </a:xfrm>
            <a:custGeom>
              <a:avLst/>
              <a:gdLst>
                <a:gd name="T0" fmla="*/ 1605 w 1985"/>
                <a:gd name="T1" fmla="*/ 1481 h 1981"/>
                <a:gd name="T2" fmla="*/ 1901 w 1985"/>
                <a:gd name="T3" fmla="*/ 1464 h 1981"/>
                <a:gd name="T4" fmla="*/ 1946 w 1985"/>
                <a:gd name="T5" fmla="*/ 1197 h 1981"/>
                <a:gd name="T6" fmla="*/ 1772 w 1985"/>
                <a:gd name="T7" fmla="*/ 905 h 1981"/>
                <a:gd name="T8" fmla="*/ 1969 w 1985"/>
                <a:gd name="T9" fmla="*/ 684 h 1981"/>
                <a:gd name="T10" fmla="*/ 1812 w 1985"/>
                <a:gd name="T11" fmla="*/ 463 h 1981"/>
                <a:gd name="T12" fmla="*/ 1482 w 1985"/>
                <a:gd name="T13" fmla="*/ 380 h 1981"/>
                <a:gd name="T14" fmla="*/ 1465 w 1985"/>
                <a:gd name="T15" fmla="*/ 84 h 1981"/>
                <a:gd name="T16" fmla="*/ 1198 w 1985"/>
                <a:gd name="T17" fmla="*/ 39 h 1981"/>
                <a:gd name="T18" fmla="*/ 912 w 1985"/>
                <a:gd name="T19" fmla="*/ 212 h 1981"/>
                <a:gd name="T20" fmla="*/ 685 w 1985"/>
                <a:gd name="T21" fmla="*/ 16 h 1981"/>
                <a:gd name="T22" fmla="*/ 463 w 1985"/>
                <a:gd name="T23" fmla="*/ 172 h 1981"/>
                <a:gd name="T24" fmla="*/ 384 w 1985"/>
                <a:gd name="T25" fmla="*/ 498 h 1981"/>
                <a:gd name="T26" fmla="*/ 85 w 1985"/>
                <a:gd name="T27" fmla="*/ 519 h 1981"/>
                <a:gd name="T28" fmla="*/ 38 w 1985"/>
                <a:gd name="T29" fmla="*/ 787 h 1981"/>
                <a:gd name="T30" fmla="*/ 213 w 1985"/>
                <a:gd name="T31" fmla="*/ 1073 h 1981"/>
                <a:gd name="T32" fmla="*/ 41 w 1985"/>
                <a:gd name="T33" fmla="*/ 1208 h 1981"/>
                <a:gd name="T34" fmla="*/ 90 w 1985"/>
                <a:gd name="T35" fmla="*/ 1474 h 1981"/>
                <a:gd name="T36" fmla="*/ 389 w 1985"/>
                <a:gd name="T37" fmla="*/ 1493 h 1981"/>
                <a:gd name="T38" fmla="*/ 472 w 1985"/>
                <a:gd name="T39" fmla="*/ 1818 h 1981"/>
                <a:gd name="T40" fmla="*/ 696 w 1985"/>
                <a:gd name="T41" fmla="*/ 1971 h 1981"/>
                <a:gd name="T42" fmla="*/ 787 w 1985"/>
                <a:gd name="T43" fmla="*/ 1947 h 1981"/>
                <a:gd name="T44" fmla="*/ 1080 w 1985"/>
                <a:gd name="T45" fmla="*/ 1771 h 1981"/>
                <a:gd name="T46" fmla="*/ 1301 w 1985"/>
                <a:gd name="T47" fmla="*/ 1968 h 1981"/>
                <a:gd name="T48" fmla="*/ 1522 w 1985"/>
                <a:gd name="T49" fmla="*/ 1811 h 1981"/>
                <a:gd name="T50" fmla="*/ 1389 w 1985"/>
                <a:gd name="T51" fmla="*/ 1608 h 1981"/>
                <a:gd name="T52" fmla="*/ 1278 w 1985"/>
                <a:gd name="T53" fmla="*/ 1869 h 1981"/>
                <a:gd name="T54" fmla="*/ 1080 w 1985"/>
                <a:gd name="T55" fmla="*/ 1671 h 1981"/>
                <a:gd name="T56" fmla="*/ 844 w 1985"/>
                <a:gd name="T57" fmla="*/ 1708 h 1981"/>
                <a:gd name="T58" fmla="*/ 573 w 1985"/>
                <a:gd name="T59" fmla="*/ 1814 h 1981"/>
                <a:gd name="T60" fmla="*/ 569 w 1985"/>
                <a:gd name="T61" fmla="*/ 1530 h 1981"/>
                <a:gd name="T62" fmla="*/ 381 w 1985"/>
                <a:gd name="T63" fmla="*/ 1393 h 1981"/>
                <a:gd name="T64" fmla="*/ 115 w 1985"/>
                <a:gd name="T65" fmla="*/ 1276 h 1981"/>
                <a:gd name="T66" fmla="*/ 313 w 1985"/>
                <a:gd name="T67" fmla="*/ 1073 h 1981"/>
                <a:gd name="T68" fmla="*/ 276 w 1985"/>
                <a:gd name="T69" fmla="*/ 843 h 1981"/>
                <a:gd name="T70" fmla="*/ 171 w 1985"/>
                <a:gd name="T71" fmla="*/ 573 h 1981"/>
                <a:gd name="T72" fmla="*/ 454 w 1985"/>
                <a:gd name="T73" fmla="*/ 569 h 1981"/>
                <a:gd name="T74" fmla="*/ 592 w 1985"/>
                <a:gd name="T75" fmla="*/ 380 h 1981"/>
                <a:gd name="T76" fmla="*/ 708 w 1985"/>
                <a:gd name="T77" fmla="*/ 115 h 1981"/>
                <a:gd name="T78" fmla="*/ 911 w 1985"/>
                <a:gd name="T79" fmla="*/ 312 h 1981"/>
                <a:gd name="T80" fmla="*/ 1148 w 1985"/>
                <a:gd name="T81" fmla="*/ 276 h 1981"/>
                <a:gd name="T82" fmla="*/ 1411 w 1985"/>
                <a:gd name="T83" fmla="*/ 170 h 1981"/>
                <a:gd name="T84" fmla="*/ 1411 w 1985"/>
                <a:gd name="T85" fmla="*/ 450 h 1981"/>
                <a:gd name="T86" fmla="*/ 1609 w 1985"/>
                <a:gd name="T87" fmla="*/ 595 h 1981"/>
                <a:gd name="T88" fmla="*/ 1870 w 1985"/>
                <a:gd name="T89" fmla="*/ 707 h 1981"/>
                <a:gd name="T90" fmla="*/ 1672 w 1985"/>
                <a:gd name="T91" fmla="*/ 904 h 1981"/>
                <a:gd name="T92" fmla="*/ 1709 w 1985"/>
                <a:gd name="T93" fmla="*/ 1147 h 1981"/>
                <a:gd name="T94" fmla="*/ 1815 w 1985"/>
                <a:gd name="T95" fmla="*/ 1410 h 1981"/>
                <a:gd name="T96" fmla="*/ 1535 w 1985"/>
                <a:gd name="T97" fmla="*/ 1410 h 1981"/>
                <a:gd name="T98" fmla="*/ 1389 w 1985"/>
                <a:gd name="T99" fmla="*/ 1608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85" h="1981">
                  <a:moveTo>
                    <a:pt x="1489" y="1599"/>
                  </a:moveTo>
                  <a:cubicBezTo>
                    <a:pt x="1605" y="1481"/>
                    <a:pt x="1605" y="1481"/>
                    <a:pt x="1605" y="1481"/>
                  </a:cubicBezTo>
                  <a:cubicBezTo>
                    <a:pt x="1818" y="1512"/>
                    <a:pt x="1818" y="1512"/>
                    <a:pt x="1818" y="1512"/>
                  </a:cubicBezTo>
                  <a:cubicBezTo>
                    <a:pt x="1852" y="1517"/>
                    <a:pt x="1888" y="1496"/>
                    <a:pt x="1901" y="1464"/>
                  </a:cubicBezTo>
                  <a:cubicBezTo>
                    <a:pt x="1972" y="1289"/>
                    <a:pt x="1972" y="1289"/>
                    <a:pt x="1972" y="1289"/>
                  </a:cubicBezTo>
                  <a:cubicBezTo>
                    <a:pt x="1985" y="1257"/>
                    <a:pt x="1974" y="1217"/>
                    <a:pt x="1946" y="1197"/>
                  </a:cubicBezTo>
                  <a:cubicBezTo>
                    <a:pt x="1773" y="1070"/>
                    <a:pt x="1773" y="1070"/>
                    <a:pt x="1773" y="1070"/>
                  </a:cubicBezTo>
                  <a:cubicBezTo>
                    <a:pt x="1772" y="905"/>
                    <a:pt x="1772" y="905"/>
                    <a:pt x="1772" y="905"/>
                  </a:cubicBezTo>
                  <a:cubicBezTo>
                    <a:pt x="1944" y="776"/>
                    <a:pt x="1944" y="776"/>
                    <a:pt x="1944" y="776"/>
                  </a:cubicBezTo>
                  <a:cubicBezTo>
                    <a:pt x="1971" y="755"/>
                    <a:pt x="1982" y="716"/>
                    <a:pt x="1969" y="684"/>
                  </a:cubicBezTo>
                  <a:cubicBezTo>
                    <a:pt x="1895" y="509"/>
                    <a:pt x="1895" y="509"/>
                    <a:pt x="1895" y="509"/>
                  </a:cubicBezTo>
                  <a:cubicBezTo>
                    <a:pt x="1882" y="478"/>
                    <a:pt x="1846" y="458"/>
                    <a:pt x="1812" y="463"/>
                  </a:cubicBezTo>
                  <a:cubicBezTo>
                    <a:pt x="1599" y="496"/>
                    <a:pt x="1599" y="496"/>
                    <a:pt x="1599" y="496"/>
                  </a:cubicBezTo>
                  <a:cubicBezTo>
                    <a:pt x="1482" y="380"/>
                    <a:pt x="1482" y="380"/>
                    <a:pt x="1482" y="380"/>
                  </a:cubicBezTo>
                  <a:cubicBezTo>
                    <a:pt x="1513" y="167"/>
                    <a:pt x="1513" y="167"/>
                    <a:pt x="1513" y="167"/>
                  </a:cubicBezTo>
                  <a:cubicBezTo>
                    <a:pt x="1518" y="133"/>
                    <a:pt x="1497" y="97"/>
                    <a:pt x="1465" y="84"/>
                  </a:cubicBezTo>
                  <a:cubicBezTo>
                    <a:pt x="1290" y="13"/>
                    <a:pt x="1290" y="13"/>
                    <a:pt x="1290" y="13"/>
                  </a:cubicBezTo>
                  <a:cubicBezTo>
                    <a:pt x="1258" y="0"/>
                    <a:pt x="1218" y="11"/>
                    <a:pt x="1198" y="39"/>
                  </a:cubicBezTo>
                  <a:cubicBezTo>
                    <a:pt x="1071" y="212"/>
                    <a:pt x="1071" y="212"/>
                    <a:pt x="1071" y="212"/>
                  </a:cubicBezTo>
                  <a:cubicBezTo>
                    <a:pt x="912" y="212"/>
                    <a:pt x="912" y="212"/>
                    <a:pt x="912" y="212"/>
                  </a:cubicBezTo>
                  <a:cubicBezTo>
                    <a:pt x="777" y="40"/>
                    <a:pt x="777" y="40"/>
                    <a:pt x="777" y="40"/>
                  </a:cubicBezTo>
                  <a:cubicBezTo>
                    <a:pt x="755" y="13"/>
                    <a:pt x="717" y="2"/>
                    <a:pt x="685" y="16"/>
                  </a:cubicBezTo>
                  <a:cubicBezTo>
                    <a:pt x="510" y="89"/>
                    <a:pt x="510" y="89"/>
                    <a:pt x="510" y="89"/>
                  </a:cubicBezTo>
                  <a:cubicBezTo>
                    <a:pt x="478" y="103"/>
                    <a:pt x="458" y="137"/>
                    <a:pt x="463" y="172"/>
                  </a:cubicBezTo>
                  <a:cubicBezTo>
                    <a:pt x="492" y="389"/>
                    <a:pt x="492" y="389"/>
                    <a:pt x="492" y="389"/>
                  </a:cubicBezTo>
                  <a:cubicBezTo>
                    <a:pt x="384" y="498"/>
                    <a:pt x="384" y="498"/>
                    <a:pt x="384" y="498"/>
                  </a:cubicBezTo>
                  <a:cubicBezTo>
                    <a:pt x="167" y="471"/>
                    <a:pt x="167" y="471"/>
                    <a:pt x="167" y="471"/>
                  </a:cubicBezTo>
                  <a:cubicBezTo>
                    <a:pt x="132" y="467"/>
                    <a:pt x="98" y="487"/>
                    <a:pt x="85" y="519"/>
                  </a:cubicBezTo>
                  <a:cubicBezTo>
                    <a:pt x="13" y="695"/>
                    <a:pt x="13" y="695"/>
                    <a:pt x="13" y="695"/>
                  </a:cubicBezTo>
                  <a:cubicBezTo>
                    <a:pt x="0" y="727"/>
                    <a:pt x="11" y="765"/>
                    <a:pt x="38" y="787"/>
                  </a:cubicBezTo>
                  <a:cubicBezTo>
                    <a:pt x="212" y="920"/>
                    <a:pt x="212" y="920"/>
                    <a:pt x="212" y="920"/>
                  </a:cubicBezTo>
                  <a:cubicBezTo>
                    <a:pt x="213" y="1073"/>
                    <a:pt x="213" y="1073"/>
                    <a:pt x="213" y="1073"/>
                  </a:cubicBezTo>
                  <a:cubicBezTo>
                    <a:pt x="41" y="1208"/>
                    <a:pt x="41" y="1208"/>
                    <a:pt x="41" y="1208"/>
                  </a:cubicBezTo>
                  <a:cubicBezTo>
                    <a:pt x="41" y="1208"/>
                    <a:pt x="41" y="1208"/>
                    <a:pt x="41" y="1208"/>
                  </a:cubicBezTo>
                  <a:cubicBezTo>
                    <a:pt x="13" y="1229"/>
                    <a:pt x="3" y="1268"/>
                    <a:pt x="17" y="1300"/>
                  </a:cubicBezTo>
                  <a:cubicBezTo>
                    <a:pt x="90" y="1474"/>
                    <a:pt x="90" y="1474"/>
                    <a:pt x="90" y="1474"/>
                  </a:cubicBezTo>
                  <a:cubicBezTo>
                    <a:pt x="104" y="1506"/>
                    <a:pt x="138" y="1526"/>
                    <a:pt x="172" y="1522"/>
                  </a:cubicBezTo>
                  <a:cubicBezTo>
                    <a:pt x="389" y="1493"/>
                    <a:pt x="389" y="1493"/>
                    <a:pt x="389" y="1493"/>
                  </a:cubicBezTo>
                  <a:cubicBezTo>
                    <a:pt x="499" y="1601"/>
                    <a:pt x="499" y="1601"/>
                    <a:pt x="499" y="1601"/>
                  </a:cubicBezTo>
                  <a:cubicBezTo>
                    <a:pt x="472" y="1818"/>
                    <a:pt x="472" y="1818"/>
                    <a:pt x="472" y="1818"/>
                  </a:cubicBezTo>
                  <a:cubicBezTo>
                    <a:pt x="468" y="1852"/>
                    <a:pt x="488" y="1887"/>
                    <a:pt x="520" y="1900"/>
                  </a:cubicBezTo>
                  <a:cubicBezTo>
                    <a:pt x="696" y="1971"/>
                    <a:pt x="696" y="1971"/>
                    <a:pt x="696" y="1971"/>
                  </a:cubicBezTo>
                  <a:cubicBezTo>
                    <a:pt x="705" y="1975"/>
                    <a:pt x="715" y="1977"/>
                    <a:pt x="725" y="1977"/>
                  </a:cubicBezTo>
                  <a:cubicBezTo>
                    <a:pt x="749" y="1977"/>
                    <a:pt x="772" y="1966"/>
                    <a:pt x="787" y="1947"/>
                  </a:cubicBezTo>
                  <a:cubicBezTo>
                    <a:pt x="920" y="1773"/>
                    <a:pt x="920" y="1773"/>
                    <a:pt x="920" y="1773"/>
                  </a:cubicBezTo>
                  <a:cubicBezTo>
                    <a:pt x="1080" y="1771"/>
                    <a:pt x="1080" y="1771"/>
                    <a:pt x="1080" y="1771"/>
                  </a:cubicBezTo>
                  <a:cubicBezTo>
                    <a:pt x="1208" y="1943"/>
                    <a:pt x="1208" y="1943"/>
                    <a:pt x="1208" y="1943"/>
                  </a:cubicBezTo>
                  <a:cubicBezTo>
                    <a:pt x="1229" y="1971"/>
                    <a:pt x="1269" y="1981"/>
                    <a:pt x="1301" y="1968"/>
                  </a:cubicBezTo>
                  <a:cubicBezTo>
                    <a:pt x="1475" y="1894"/>
                    <a:pt x="1475" y="1894"/>
                    <a:pt x="1475" y="1894"/>
                  </a:cubicBezTo>
                  <a:cubicBezTo>
                    <a:pt x="1507" y="1881"/>
                    <a:pt x="1527" y="1845"/>
                    <a:pt x="1522" y="1811"/>
                  </a:cubicBezTo>
                  <a:lnTo>
                    <a:pt x="1489" y="1599"/>
                  </a:lnTo>
                  <a:close/>
                  <a:moveTo>
                    <a:pt x="1389" y="1608"/>
                  </a:moveTo>
                  <a:cubicBezTo>
                    <a:pt x="1420" y="1809"/>
                    <a:pt x="1420" y="1809"/>
                    <a:pt x="1420" y="1809"/>
                  </a:cubicBezTo>
                  <a:cubicBezTo>
                    <a:pt x="1278" y="1869"/>
                    <a:pt x="1278" y="1869"/>
                    <a:pt x="1278" y="1869"/>
                  </a:cubicBezTo>
                  <a:cubicBezTo>
                    <a:pt x="1156" y="1707"/>
                    <a:pt x="1156" y="1707"/>
                    <a:pt x="1156" y="1707"/>
                  </a:cubicBezTo>
                  <a:cubicBezTo>
                    <a:pt x="1139" y="1684"/>
                    <a:pt x="1108" y="1670"/>
                    <a:pt x="1080" y="1671"/>
                  </a:cubicBezTo>
                  <a:cubicBezTo>
                    <a:pt x="919" y="1673"/>
                    <a:pt x="919" y="1673"/>
                    <a:pt x="919" y="1673"/>
                  </a:cubicBezTo>
                  <a:cubicBezTo>
                    <a:pt x="891" y="1672"/>
                    <a:pt x="861" y="1686"/>
                    <a:pt x="844" y="1708"/>
                  </a:cubicBezTo>
                  <a:cubicBezTo>
                    <a:pt x="718" y="1873"/>
                    <a:pt x="718" y="1873"/>
                    <a:pt x="718" y="1873"/>
                  </a:cubicBezTo>
                  <a:cubicBezTo>
                    <a:pt x="573" y="1814"/>
                    <a:pt x="573" y="1814"/>
                    <a:pt x="573" y="1814"/>
                  </a:cubicBezTo>
                  <a:cubicBezTo>
                    <a:pt x="598" y="1608"/>
                    <a:pt x="598" y="1608"/>
                    <a:pt x="598" y="1608"/>
                  </a:cubicBezTo>
                  <a:cubicBezTo>
                    <a:pt x="602" y="1581"/>
                    <a:pt x="590" y="1549"/>
                    <a:pt x="569" y="1530"/>
                  </a:cubicBezTo>
                  <a:cubicBezTo>
                    <a:pt x="459" y="1421"/>
                    <a:pt x="459" y="1421"/>
                    <a:pt x="459" y="1421"/>
                  </a:cubicBezTo>
                  <a:cubicBezTo>
                    <a:pt x="440" y="1401"/>
                    <a:pt x="408" y="1389"/>
                    <a:pt x="381" y="1393"/>
                  </a:cubicBezTo>
                  <a:cubicBezTo>
                    <a:pt x="176" y="1420"/>
                    <a:pt x="176" y="1420"/>
                    <a:pt x="176" y="1420"/>
                  </a:cubicBezTo>
                  <a:cubicBezTo>
                    <a:pt x="115" y="1276"/>
                    <a:pt x="115" y="1276"/>
                    <a:pt x="115" y="1276"/>
                  </a:cubicBezTo>
                  <a:cubicBezTo>
                    <a:pt x="278" y="1149"/>
                    <a:pt x="278" y="1149"/>
                    <a:pt x="278" y="1149"/>
                  </a:cubicBezTo>
                  <a:cubicBezTo>
                    <a:pt x="300" y="1132"/>
                    <a:pt x="314" y="1101"/>
                    <a:pt x="313" y="1073"/>
                  </a:cubicBezTo>
                  <a:cubicBezTo>
                    <a:pt x="312" y="918"/>
                    <a:pt x="312" y="918"/>
                    <a:pt x="312" y="918"/>
                  </a:cubicBezTo>
                  <a:cubicBezTo>
                    <a:pt x="313" y="891"/>
                    <a:pt x="298" y="860"/>
                    <a:pt x="276" y="843"/>
                  </a:cubicBezTo>
                  <a:cubicBezTo>
                    <a:pt x="112" y="717"/>
                    <a:pt x="112" y="717"/>
                    <a:pt x="112" y="717"/>
                  </a:cubicBezTo>
                  <a:cubicBezTo>
                    <a:pt x="171" y="573"/>
                    <a:pt x="171" y="573"/>
                    <a:pt x="171" y="573"/>
                  </a:cubicBezTo>
                  <a:cubicBezTo>
                    <a:pt x="376" y="598"/>
                    <a:pt x="376" y="598"/>
                    <a:pt x="376" y="598"/>
                  </a:cubicBezTo>
                  <a:cubicBezTo>
                    <a:pt x="404" y="601"/>
                    <a:pt x="436" y="589"/>
                    <a:pt x="454" y="569"/>
                  </a:cubicBezTo>
                  <a:cubicBezTo>
                    <a:pt x="563" y="459"/>
                    <a:pt x="563" y="459"/>
                    <a:pt x="563" y="459"/>
                  </a:cubicBezTo>
                  <a:cubicBezTo>
                    <a:pt x="584" y="440"/>
                    <a:pt x="595" y="408"/>
                    <a:pt x="592" y="380"/>
                  </a:cubicBezTo>
                  <a:cubicBezTo>
                    <a:pt x="564" y="175"/>
                    <a:pt x="564" y="175"/>
                    <a:pt x="564" y="175"/>
                  </a:cubicBezTo>
                  <a:cubicBezTo>
                    <a:pt x="708" y="115"/>
                    <a:pt x="708" y="115"/>
                    <a:pt x="708" y="115"/>
                  </a:cubicBezTo>
                  <a:cubicBezTo>
                    <a:pt x="836" y="277"/>
                    <a:pt x="836" y="277"/>
                    <a:pt x="836" y="277"/>
                  </a:cubicBezTo>
                  <a:cubicBezTo>
                    <a:pt x="853" y="299"/>
                    <a:pt x="884" y="313"/>
                    <a:pt x="911" y="312"/>
                  </a:cubicBezTo>
                  <a:cubicBezTo>
                    <a:pt x="1072" y="312"/>
                    <a:pt x="1072" y="312"/>
                    <a:pt x="1072" y="312"/>
                  </a:cubicBezTo>
                  <a:cubicBezTo>
                    <a:pt x="1101" y="313"/>
                    <a:pt x="1132" y="298"/>
                    <a:pt x="1148" y="276"/>
                  </a:cubicBezTo>
                  <a:cubicBezTo>
                    <a:pt x="1268" y="112"/>
                    <a:pt x="1268" y="112"/>
                    <a:pt x="1268" y="112"/>
                  </a:cubicBezTo>
                  <a:cubicBezTo>
                    <a:pt x="1411" y="170"/>
                    <a:pt x="1411" y="170"/>
                    <a:pt x="1411" y="170"/>
                  </a:cubicBezTo>
                  <a:cubicBezTo>
                    <a:pt x="1382" y="371"/>
                    <a:pt x="1382" y="371"/>
                    <a:pt x="1382" y="371"/>
                  </a:cubicBezTo>
                  <a:cubicBezTo>
                    <a:pt x="1378" y="399"/>
                    <a:pt x="1390" y="431"/>
                    <a:pt x="1411" y="450"/>
                  </a:cubicBezTo>
                  <a:cubicBezTo>
                    <a:pt x="1530" y="568"/>
                    <a:pt x="1530" y="568"/>
                    <a:pt x="1530" y="568"/>
                  </a:cubicBezTo>
                  <a:cubicBezTo>
                    <a:pt x="1549" y="588"/>
                    <a:pt x="1582" y="600"/>
                    <a:pt x="1609" y="595"/>
                  </a:cubicBezTo>
                  <a:cubicBezTo>
                    <a:pt x="1810" y="564"/>
                    <a:pt x="1810" y="564"/>
                    <a:pt x="1810" y="564"/>
                  </a:cubicBezTo>
                  <a:cubicBezTo>
                    <a:pt x="1870" y="707"/>
                    <a:pt x="1870" y="707"/>
                    <a:pt x="1870" y="707"/>
                  </a:cubicBezTo>
                  <a:cubicBezTo>
                    <a:pt x="1707" y="828"/>
                    <a:pt x="1707" y="828"/>
                    <a:pt x="1707" y="828"/>
                  </a:cubicBezTo>
                  <a:cubicBezTo>
                    <a:pt x="1685" y="845"/>
                    <a:pt x="1671" y="876"/>
                    <a:pt x="1672" y="904"/>
                  </a:cubicBezTo>
                  <a:cubicBezTo>
                    <a:pt x="1673" y="1072"/>
                    <a:pt x="1673" y="1072"/>
                    <a:pt x="1673" y="1072"/>
                  </a:cubicBezTo>
                  <a:cubicBezTo>
                    <a:pt x="1672" y="1100"/>
                    <a:pt x="1686" y="1131"/>
                    <a:pt x="1709" y="1147"/>
                  </a:cubicBezTo>
                  <a:cubicBezTo>
                    <a:pt x="1873" y="1267"/>
                    <a:pt x="1873" y="1267"/>
                    <a:pt x="1873" y="1267"/>
                  </a:cubicBezTo>
                  <a:cubicBezTo>
                    <a:pt x="1815" y="1410"/>
                    <a:pt x="1815" y="1410"/>
                    <a:pt x="1815" y="1410"/>
                  </a:cubicBezTo>
                  <a:cubicBezTo>
                    <a:pt x="1614" y="1382"/>
                    <a:pt x="1614" y="1382"/>
                    <a:pt x="1614" y="1382"/>
                  </a:cubicBezTo>
                  <a:cubicBezTo>
                    <a:pt x="1586" y="1378"/>
                    <a:pt x="1554" y="1389"/>
                    <a:pt x="1535" y="1410"/>
                  </a:cubicBezTo>
                  <a:cubicBezTo>
                    <a:pt x="1417" y="1529"/>
                    <a:pt x="1417" y="1529"/>
                    <a:pt x="1417" y="1529"/>
                  </a:cubicBezTo>
                  <a:cubicBezTo>
                    <a:pt x="1396" y="1549"/>
                    <a:pt x="1385" y="1581"/>
                    <a:pt x="1389" y="160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98" name="Freeform 178">
              <a:extLst>
                <a:ext uri="{FF2B5EF4-FFF2-40B4-BE49-F238E27FC236}">
                  <a16:creationId xmlns:a16="http://schemas.microsoft.com/office/drawing/2014/main" id="{217FFF8F-4DA5-C473-3FD6-F4E5D0830240}"/>
                </a:ext>
              </a:extLst>
            </p:cNvPr>
            <p:cNvSpPr>
              <a:spLocks noEditPoints="1"/>
            </p:cNvSpPr>
            <p:nvPr/>
          </p:nvSpPr>
          <p:spPr bwMode="auto">
            <a:xfrm>
              <a:off x="3982" y="-2"/>
              <a:ext cx="1534" cy="1534"/>
            </a:xfrm>
            <a:custGeom>
              <a:avLst/>
              <a:gdLst>
                <a:gd name="T0" fmla="*/ 172 w 1329"/>
                <a:gd name="T1" fmla="*/ 810 h 1329"/>
                <a:gd name="T2" fmla="*/ 135 w 1329"/>
                <a:gd name="T3" fmla="*/ 998 h 1329"/>
                <a:gd name="T4" fmla="*/ 227 w 1329"/>
                <a:gd name="T5" fmla="*/ 1166 h 1329"/>
                <a:gd name="T6" fmla="*/ 422 w 1329"/>
                <a:gd name="T7" fmla="*/ 1117 h 1329"/>
                <a:gd name="T8" fmla="*/ 525 w 1329"/>
                <a:gd name="T9" fmla="*/ 1274 h 1329"/>
                <a:gd name="T10" fmla="*/ 709 w 1329"/>
                <a:gd name="T11" fmla="*/ 1328 h 1329"/>
                <a:gd name="T12" fmla="*/ 776 w 1329"/>
                <a:gd name="T13" fmla="*/ 1280 h 1329"/>
                <a:gd name="T14" fmla="*/ 886 w 1329"/>
                <a:gd name="T15" fmla="*/ 1127 h 1329"/>
                <a:gd name="T16" fmla="*/ 1079 w 1329"/>
                <a:gd name="T17" fmla="*/ 1185 h 1329"/>
                <a:gd name="T18" fmla="*/ 1178 w 1329"/>
                <a:gd name="T19" fmla="*/ 1021 h 1329"/>
                <a:gd name="T20" fmla="*/ 1148 w 1329"/>
                <a:gd name="T21" fmla="*/ 835 h 1329"/>
                <a:gd name="T22" fmla="*/ 1325 w 1329"/>
                <a:gd name="T23" fmla="*/ 739 h 1329"/>
                <a:gd name="T24" fmla="*/ 1279 w 1329"/>
                <a:gd name="T25" fmla="*/ 553 h 1329"/>
                <a:gd name="T26" fmla="*/ 1125 w 1329"/>
                <a:gd name="T27" fmla="*/ 439 h 1329"/>
                <a:gd name="T28" fmla="*/ 1184 w 1329"/>
                <a:gd name="T29" fmla="*/ 250 h 1329"/>
                <a:gd name="T30" fmla="*/ 1019 w 1329"/>
                <a:gd name="T31" fmla="*/ 151 h 1329"/>
                <a:gd name="T32" fmla="*/ 831 w 1329"/>
                <a:gd name="T33" fmla="*/ 179 h 1329"/>
                <a:gd name="T34" fmla="*/ 739 w 1329"/>
                <a:gd name="T35" fmla="*/ 3 h 1329"/>
                <a:gd name="T36" fmla="*/ 552 w 1329"/>
                <a:gd name="T37" fmla="*/ 50 h 1329"/>
                <a:gd name="T38" fmla="*/ 439 w 1329"/>
                <a:gd name="T39" fmla="*/ 204 h 1329"/>
                <a:gd name="T40" fmla="*/ 249 w 1329"/>
                <a:gd name="T41" fmla="*/ 145 h 1329"/>
                <a:gd name="T42" fmla="*/ 151 w 1329"/>
                <a:gd name="T43" fmla="*/ 309 h 1329"/>
                <a:gd name="T44" fmla="*/ 179 w 1329"/>
                <a:gd name="T45" fmla="*/ 498 h 1329"/>
                <a:gd name="T46" fmla="*/ 3 w 1329"/>
                <a:gd name="T47" fmla="*/ 590 h 1329"/>
                <a:gd name="T48" fmla="*/ 50 w 1329"/>
                <a:gd name="T49" fmla="*/ 777 h 1329"/>
                <a:gd name="T50" fmla="*/ 213 w 1329"/>
                <a:gd name="T51" fmla="*/ 593 h 1329"/>
                <a:gd name="T52" fmla="*/ 309 w 1329"/>
                <a:gd name="T53" fmla="*/ 451 h 1329"/>
                <a:gd name="T54" fmla="*/ 250 w 1329"/>
                <a:gd name="T55" fmla="*/ 282 h 1329"/>
                <a:gd name="T56" fmla="*/ 396 w 1329"/>
                <a:gd name="T57" fmla="*/ 295 h 1329"/>
                <a:gd name="T58" fmla="*/ 564 w 1329"/>
                <a:gd name="T59" fmla="*/ 262 h 1329"/>
                <a:gd name="T60" fmla="*/ 642 w 1329"/>
                <a:gd name="T61" fmla="*/ 101 h 1329"/>
                <a:gd name="T62" fmla="*/ 736 w 1329"/>
                <a:gd name="T63" fmla="*/ 214 h 1329"/>
                <a:gd name="T64" fmla="*/ 878 w 1329"/>
                <a:gd name="T65" fmla="*/ 309 h 1329"/>
                <a:gd name="T66" fmla="*/ 1047 w 1329"/>
                <a:gd name="T67" fmla="*/ 251 h 1329"/>
                <a:gd name="T68" fmla="*/ 1034 w 1329"/>
                <a:gd name="T69" fmla="*/ 397 h 1329"/>
                <a:gd name="T70" fmla="*/ 1066 w 1329"/>
                <a:gd name="T71" fmla="*/ 561 h 1329"/>
                <a:gd name="T72" fmla="*/ 1227 w 1329"/>
                <a:gd name="T73" fmla="*/ 642 h 1329"/>
                <a:gd name="T74" fmla="*/ 1113 w 1329"/>
                <a:gd name="T75" fmla="*/ 741 h 1329"/>
                <a:gd name="T76" fmla="*/ 1021 w 1329"/>
                <a:gd name="T77" fmla="*/ 875 h 1329"/>
                <a:gd name="T78" fmla="*/ 1079 w 1329"/>
                <a:gd name="T79" fmla="*/ 1047 h 1329"/>
                <a:gd name="T80" fmla="*/ 928 w 1329"/>
                <a:gd name="T81" fmla="*/ 1035 h 1329"/>
                <a:gd name="T82" fmla="*/ 768 w 1329"/>
                <a:gd name="T83" fmla="*/ 1066 h 1329"/>
                <a:gd name="T84" fmla="*/ 687 w 1329"/>
                <a:gd name="T85" fmla="*/ 1228 h 1329"/>
                <a:gd name="T86" fmla="*/ 588 w 1329"/>
                <a:gd name="T87" fmla="*/ 1113 h 1329"/>
                <a:gd name="T88" fmla="*/ 454 w 1329"/>
                <a:gd name="T89" fmla="*/ 1022 h 1329"/>
                <a:gd name="T90" fmla="*/ 282 w 1329"/>
                <a:gd name="T91" fmla="*/ 1079 h 1329"/>
                <a:gd name="T92" fmla="*/ 293 w 1329"/>
                <a:gd name="T93" fmla="*/ 928 h 1329"/>
                <a:gd name="T94" fmla="*/ 262 w 1329"/>
                <a:gd name="T95" fmla="*/ 765 h 1329"/>
                <a:gd name="T96" fmla="*/ 101 w 1329"/>
                <a:gd name="T97" fmla="*/ 687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9" h="1329">
                  <a:moveTo>
                    <a:pt x="50" y="777"/>
                  </a:moveTo>
                  <a:cubicBezTo>
                    <a:pt x="172" y="810"/>
                    <a:pt x="172" y="810"/>
                    <a:pt x="172" y="810"/>
                  </a:cubicBezTo>
                  <a:cubicBezTo>
                    <a:pt x="202" y="887"/>
                    <a:pt x="202" y="887"/>
                    <a:pt x="202" y="887"/>
                  </a:cubicBezTo>
                  <a:cubicBezTo>
                    <a:pt x="135" y="998"/>
                    <a:pt x="135" y="998"/>
                    <a:pt x="135" y="998"/>
                  </a:cubicBezTo>
                  <a:cubicBezTo>
                    <a:pt x="119" y="1023"/>
                    <a:pt x="123" y="1058"/>
                    <a:pt x="144" y="1080"/>
                  </a:cubicBezTo>
                  <a:cubicBezTo>
                    <a:pt x="227" y="1166"/>
                    <a:pt x="227" y="1166"/>
                    <a:pt x="227" y="1166"/>
                  </a:cubicBezTo>
                  <a:cubicBezTo>
                    <a:pt x="248" y="1188"/>
                    <a:pt x="282" y="1193"/>
                    <a:pt x="308" y="1179"/>
                  </a:cubicBezTo>
                  <a:cubicBezTo>
                    <a:pt x="422" y="1117"/>
                    <a:pt x="422" y="1117"/>
                    <a:pt x="422" y="1117"/>
                  </a:cubicBezTo>
                  <a:cubicBezTo>
                    <a:pt x="494" y="1149"/>
                    <a:pt x="494" y="1149"/>
                    <a:pt x="494" y="1149"/>
                  </a:cubicBezTo>
                  <a:cubicBezTo>
                    <a:pt x="525" y="1274"/>
                    <a:pt x="525" y="1274"/>
                    <a:pt x="525" y="1274"/>
                  </a:cubicBezTo>
                  <a:cubicBezTo>
                    <a:pt x="533" y="1304"/>
                    <a:pt x="560" y="1325"/>
                    <a:pt x="590" y="1326"/>
                  </a:cubicBezTo>
                  <a:cubicBezTo>
                    <a:pt x="709" y="1328"/>
                    <a:pt x="709" y="1328"/>
                    <a:pt x="709" y="1328"/>
                  </a:cubicBezTo>
                  <a:cubicBezTo>
                    <a:pt x="710" y="1329"/>
                    <a:pt x="710" y="1329"/>
                    <a:pt x="711" y="1329"/>
                  </a:cubicBezTo>
                  <a:cubicBezTo>
                    <a:pt x="740" y="1329"/>
                    <a:pt x="768" y="1308"/>
                    <a:pt x="776" y="1280"/>
                  </a:cubicBezTo>
                  <a:cubicBezTo>
                    <a:pt x="813" y="1156"/>
                    <a:pt x="813" y="1156"/>
                    <a:pt x="813" y="1156"/>
                  </a:cubicBezTo>
                  <a:cubicBezTo>
                    <a:pt x="886" y="1127"/>
                    <a:pt x="886" y="1127"/>
                    <a:pt x="886" y="1127"/>
                  </a:cubicBezTo>
                  <a:cubicBezTo>
                    <a:pt x="997" y="1194"/>
                    <a:pt x="997" y="1194"/>
                    <a:pt x="997" y="1194"/>
                  </a:cubicBezTo>
                  <a:cubicBezTo>
                    <a:pt x="1023" y="1209"/>
                    <a:pt x="1057" y="1206"/>
                    <a:pt x="1079" y="1185"/>
                  </a:cubicBezTo>
                  <a:cubicBezTo>
                    <a:pt x="1166" y="1102"/>
                    <a:pt x="1166" y="1102"/>
                    <a:pt x="1166" y="1102"/>
                  </a:cubicBezTo>
                  <a:cubicBezTo>
                    <a:pt x="1187" y="1081"/>
                    <a:pt x="1193" y="1047"/>
                    <a:pt x="1178" y="1021"/>
                  </a:cubicBezTo>
                  <a:cubicBezTo>
                    <a:pt x="1117" y="907"/>
                    <a:pt x="1117" y="907"/>
                    <a:pt x="1117" y="907"/>
                  </a:cubicBezTo>
                  <a:cubicBezTo>
                    <a:pt x="1148" y="835"/>
                    <a:pt x="1148" y="835"/>
                    <a:pt x="1148" y="835"/>
                  </a:cubicBezTo>
                  <a:cubicBezTo>
                    <a:pt x="1274" y="803"/>
                    <a:pt x="1274" y="803"/>
                    <a:pt x="1274" y="803"/>
                  </a:cubicBezTo>
                  <a:cubicBezTo>
                    <a:pt x="1303" y="796"/>
                    <a:pt x="1325" y="769"/>
                    <a:pt x="1325" y="739"/>
                  </a:cubicBezTo>
                  <a:cubicBezTo>
                    <a:pt x="1328" y="619"/>
                    <a:pt x="1328" y="619"/>
                    <a:pt x="1328" y="619"/>
                  </a:cubicBezTo>
                  <a:cubicBezTo>
                    <a:pt x="1329" y="589"/>
                    <a:pt x="1308" y="561"/>
                    <a:pt x="1279" y="553"/>
                  </a:cubicBezTo>
                  <a:cubicBezTo>
                    <a:pt x="1155" y="516"/>
                    <a:pt x="1155" y="516"/>
                    <a:pt x="1155" y="516"/>
                  </a:cubicBezTo>
                  <a:cubicBezTo>
                    <a:pt x="1125" y="439"/>
                    <a:pt x="1125" y="439"/>
                    <a:pt x="1125" y="439"/>
                  </a:cubicBezTo>
                  <a:cubicBezTo>
                    <a:pt x="1193" y="332"/>
                    <a:pt x="1193" y="332"/>
                    <a:pt x="1193" y="332"/>
                  </a:cubicBezTo>
                  <a:cubicBezTo>
                    <a:pt x="1209" y="306"/>
                    <a:pt x="1205" y="272"/>
                    <a:pt x="1184" y="250"/>
                  </a:cubicBezTo>
                  <a:cubicBezTo>
                    <a:pt x="1101" y="163"/>
                    <a:pt x="1101" y="163"/>
                    <a:pt x="1101" y="163"/>
                  </a:cubicBezTo>
                  <a:cubicBezTo>
                    <a:pt x="1080" y="141"/>
                    <a:pt x="1046" y="136"/>
                    <a:pt x="1019" y="151"/>
                  </a:cubicBezTo>
                  <a:cubicBezTo>
                    <a:pt x="909" y="214"/>
                    <a:pt x="909" y="214"/>
                    <a:pt x="909" y="214"/>
                  </a:cubicBezTo>
                  <a:cubicBezTo>
                    <a:pt x="831" y="179"/>
                    <a:pt x="831" y="179"/>
                    <a:pt x="831" y="179"/>
                  </a:cubicBezTo>
                  <a:cubicBezTo>
                    <a:pt x="803" y="56"/>
                    <a:pt x="803" y="56"/>
                    <a:pt x="803" y="56"/>
                  </a:cubicBezTo>
                  <a:cubicBezTo>
                    <a:pt x="796" y="26"/>
                    <a:pt x="769" y="4"/>
                    <a:pt x="739" y="3"/>
                  </a:cubicBezTo>
                  <a:cubicBezTo>
                    <a:pt x="619" y="1"/>
                    <a:pt x="619" y="1"/>
                    <a:pt x="619" y="1"/>
                  </a:cubicBezTo>
                  <a:cubicBezTo>
                    <a:pt x="588" y="0"/>
                    <a:pt x="560" y="21"/>
                    <a:pt x="552" y="50"/>
                  </a:cubicBezTo>
                  <a:cubicBezTo>
                    <a:pt x="519" y="173"/>
                    <a:pt x="519" y="173"/>
                    <a:pt x="519" y="173"/>
                  </a:cubicBezTo>
                  <a:cubicBezTo>
                    <a:pt x="439" y="204"/>
                    <a:pt x="439" y="204"/>
                    <a:pt x="439" y="204"/>
                  </a:cubicBezTo>
                  <a:cubicBezTo>
                    <a:pt x="332" y="136"/>
                    <a:pt x="332" y="136"/>
                    <a:pt x="332" y="136"/>
                  </a:cubicBezTo>
                  <a:cubicBezTo>
                    <a:pt x="306" y="120"/>
                    <a:pt x="271" y="123"/>
                    <a:pt x="249" y="145"/>
                  </a:cubicBezTo>
                  <a:cubicBezTo>
                    <a:pt x="163" y="227"/>
                    <a:pt x="163" y="227"/>
                    <a:pt x="163" y="227"/>
                  </a:cubicBezTo>
                  <a:cubicBezTo>
                    <a:pt x="141" y="248"/>
                    <a:pt x="136" y="283"/>
                    <a:pt x="151" y="309"/>
                  </a:cubicBezTo>
                  <a:cubicBezTo>
                    <a:pt x="213" y="419"/>
                    <a:pt x="213" y="419"/>
                    <a:pt x="213" y="419"/>
                  </a:cubicBezTo>
                  <a:cubicBezTo>
                    <a:pt x="179" y="498"/>
                    <a:pt x="179" y="498"/>
                    <a:pt x="179" y="498"/>
                  </a:cubicBezTo>
                  <a:cubicBezTo>
                    <a:pt x="55" y="526"/>
                    <a:pt x="55" y="526"/>
                    <a:pt x="55" y="526"/>
                  </a:cubicBezTo>
                  <a:cubicBezTo>
                    <a:pt x="26" y="533"/>
                    <a:pt x="4" y="560"/>
                    <a:pt x="3" y="590"/>
                  </a:cubicBezTo>
                  <a:cubicBezTo>
                    <a:pt x="0" y="710"/>
                    <a:pt x="0" y="710"/>
                    <a:pt x="0" y="710"/>
                  </a:cubicBezTo>
                  <a:cubicBezTo>
                    <a:pt x="0" y="740"/>
                    <a:pt x="21" y="768"/>
                    <a:pt x="50" y="777"/>
                  </a:cubicBezTo>
                  <a:close/>
                  <a:moveTo>
                    <a:pt x="102" y="618"/>
                  </a:moveTo>
                  <a:cubicBezTo>
                    <a:pt x="213" y="593"/>
                    <a:pt x="213" y="593"/>
                    <a:pt x="213" y="593"/>
                  </a:cubicBezTo>
                  <a:cubicBezTo>
                    <a:pt x="237" y="587"/>
                    <a:pt x="258" y="569"/>
                    <a:pt x="267" y="547"/>
                  </a:cubicBezTo>
                  <a:cubicBezTo>
                    <a:pt x="309" y="451"/>
                    <a:pt x="309" y="451"/>
                    <a:pt x="309" y="451"/>
                  </a:cubicBezTo>
                  <a:cubicBezTo>
                    <a:pt x="319" y="429"/>
                    <a:pt x="318" y="402"/>
                    <a:pt x="307" y="381"/>
                  </a:cubicBezTo>
                  <a:cubicBezTo>
                    <a:pt x="250" y="282"/>
                    <a:pt x="250" y="282"/>
                    <a:pt x="250" y="282"/>
                  </a:cubicBezTo>
                  <a:cubicBezTo>
                    <a:pt x="300" y="234"/>
                    <a:pt x="300" y="234"/>
                    <a:pt x="300" y="234"/>
                  </a:cubicBezTo>
                  <a:cubicBezTo>
                    <a:pt x="396" y="295"/>
                    <a:pt x="396" y="295"/>
                    <a:pt x="396" y="295"/>
                  </a:cubicBezTo>
                  <a:cubicBezTo>
                    <a:pt x="416" y="308"/>
                    <a:pt x="444" y="310"/>
                    <a:pt x="466" y="300"/>
                  </a:cubicBezTo>
                  <a:cubicBezTo>
                    <a:pt x="564" y="262"/>
                    <a:pt x="564" y="262"/>
                    <a:pt x="564" y="262"/>
                  </a:cubicBezTo>
                  <a:cubicBezTo>
                    <a:pt x="586" y="254"/>
                    <a:pt x="606" y="234"/>
                    <a:pt x="612" y="211"/>
                  </a:cubicBezTo>
                  <a:cubicBezTo>
                    <a:pt x="642" y="101"/>
                    <a:pt x="642" y="101"/>
                    <a:pt x="642" y="101"/>
                  </a:cubicBezTo>
                  <a:cubicBezTo>
                    <a:pt x="711" y="103"/>
                    <a:pt x="711" y="103"/>
                    <a:pt x="711" y="103"/>
                  </a:cubicBezTo>
                  <a:cubicBezTo>
                    <a:pt x="736" y="214"/>
                    <a:pt x="736" y="214"/>
                    <a:pt x="736" y="214"/>
                  </a:cubicBezTo>
                  <a:cubicBezTo>
                    <a:pt x="741" y="237"/>
                    <a:pt x="760" y="258"/>
                    <a:pt x="782" y="267"/>
                  </a:cubicBezTo>
                  <a:cubicBezTo>
                    <a:pt x="878" y="309"/>
                    <a:pt x="878" y="309"/>
                    <a:pt x="878" y="309"/>
                  </a:cubicBezTo>
                  <a:cubicBezTo>
                    <a:pt x="899" y="320"/>
                    <a:pt x="927" y="319"/>
                    <a:pt x="948" y="307"/>
                  </a:cubicBezTo>
                  <a:cubicBezTo>
                    <a:pt x="1047" y="251"/>
                    <a:pt x="1047" y="251"/>
                    <a:pt x="1047" y="251"/>
                  </a:cubicBezTo>
                  <a:cubicBezTo>
                    <a:pt x="1094" y="301"/>
                    <a:pt x="1094" y="301"/>
                    <a:pt x="1094" y="301"/>
                  </a:cubicBezTo>
                  <a:cubicBezTo>
                    <a:pt x="1034" y="397"/>
                    <a:pt x="1034" y="397"/>
                    <a:pt x="1034" y="397"/>
                  </a:cubicBezTo>
                  <a:cubicBezTo>
                    <a:pt x="1021" y="417"/>
                    <a:pt x="1019" y="445"/>
                    <a:pt x="1028" y="467"/>
                  </a:cubicBezTo>
                  <a:cubicBezTo>
                    <a:pt x="1066" y="561"/>
                    <a:pt x="1066" y="561"/>
                    <a:pt x="1066" y="561"/>
                  </a:cubicBezTo>
                  <a:cubicBezTo>
                    <a:pt x="1073" y="583"/>
                    <a:pt x="1093" y="602"/>
                    <a:pt x="1115" y="608"/>
                  </a:cubicBezTo>
                  <a:cubicBezTo>
                    <a:pt x="1227" y="642"/>
                    <a:pt x="1227" y="642"/>
                    <a:pt x="1227" y="642"/>
                  </a:cubicBezTo>
                  <a:cubicBezTo>
                    <a:pt x="1226" y="712"/>
                    <a:pt x="1226" y="712"/>
                    <a:pt x="1226" y="712"/>
                  </a:cubicBezTo>
                  <a:cubicBezTo>
                    <a:pt x="1113" y="741"/>
                    <a:pt x="1113" y="741"/>
                    <a:pt x="1113" y="741"/>
                  </a:cubicBezTo>
                  <a:cubicBezTo>
                    <a:pt x="1090" y="746"/>
                    <a:pt x="1069" y="764"/>
                    <a:pt x="1061" y="786"/>
                  </a:cubicBezTo>
                  <a:cubicBezTo>
                    <a:pt x="1021" y="875"/>
                    <a:pt x="1021" y="875"/>
                    <a:pt x="1021" y="875"/>
                  </a:cubicBezTo>
                  <a:cubicBezTo>
                    <a:pt x="1011" y="896"/>
                    <a:pt x="1012" y="924"/>
                    <a:pt x="1023" y="944"/>
                  </a:cubicBezTo>
                  <a:cubicBezTo>
                    <a:pt x="1079" y="1047"/>
                    <a:pt x="1079" y="1047"/>
                    <a:pt x="1079" y="1047"/>
                  </a:cubicBezTo>
                  <a:cubicBezTo>
                    <a:pt x="1028" y="1096"/>
                    <a:pt x="1028" y="1096"/>
                    <a:pt x="1028" y="1096"/>
                  </a:cubicBezTo>
                  <a:cubicBezTo>
                    <a:pt x="928" y="1035"/>
                    <a:pt x="928" y="1035"/>
                    <a:pt x="928" y="1035"/>
                  </a:cubicBezTo>
                  <a:cubicBezTo>
                    <a:pt x="908" y="1023"/>
                    <a:pt x="880" y="1022"/>
                    <a:pt x="859" y="1031"/>
                  </a:cubicBezTo>
                  <a:cubicBezTo>
                    <a:pt x="768" y="1066"/>
                    <a:pt x="768" y="1066"/>
                    <a:pt x="768" y="1066"/>
                  </a:cubicBezTo>
                  <a:cubicBezTo>
                    <a:pt x="746" y="1074"/>
                    <a:pt x="727" y="1094"/>
                    <a:pt x="720" y="1116"/>
                  </a:cubicBezTo>
                  <a:cubicBezTo>
                    <a:pt x="687" y="1228"/>
                    <a:pt x="687" y="1228"/>
                    <a:pt x="687" y="1228"/>
                  </a:cubicBezTo>
                  <a:cubicBezTo>
                    <a:pt x="616" y="1226"/>
                    <a:pt x="616" y="1226"/>
                    <a:pt x="616" y="1226"/>
                  </a:cubicBezTo>
                  <a:cubicBezTo>
                    <a:pt x="588" y="1113"/>
                    <a:pt x="588" y="1113"/>
                    <a:pt x="588" y="1113"/>
                  </a:cubicBezTo>
                  <a:cubicBezTo>
                    <a:pt x="583" y="1091"/>
                    <a:pt x="564" y="1070"/>
                    <a:pt x="543" y="1061"/>
                  </a:cubicBezTo>
                  <a:cubicBezTo>
                    <a:pt x="454" y="1022"/>
                    <a:pt x="454" y="1022"/>
                    <a:pt x="454" y="1022"/>
                  </a:cubicBezTo>
                  <a:cubicBezTo>
                    <a:pt x="433" y="1012"/>
                    <a:pt x="405" y="1012"/>
                    <a:pt x="385" y="1024"/>
                  </a:cubicBezTo>
                  <a:cubicBezTo>
                    <a:pt x="282" y="1079"/>
                    <a:pt x="282" y="1079"/>
                    <a:pt x="282" y="1079"/>
                  </a:cubicBezTo>
                  <a:cubicBezTo>
                    <a:pt x="233" y="1028"/>
                    <a:pt x="233" y="1028"/>
                    <a:pt x="233" y="1028"/>
                  </a:cubicBezTo>
                  <a:cubicBezTo>
                    <a:pt x="293" y="928"/>
                    <a:pt x="293" y="928"/>
                    <a:pt x="293" y="928"/>
                  </a:cubicBezTo>
                  <a:cubicBezTo>
                    <a:pt x="305" y="908"/>
                    <a:pt x="307" y="881"/>
                    <a:pt x="298" y="859"/>
                  </a:cubicBezTo>
                  <a:cubicBezTo>
                    <a:pt x="262" y="765"/>
                    <a:pt x="262" y="765"/>
                    <a:pt x="262" y="765"/>
                  </a:cubicBezTo>
                  <a:cubicBezTo>
                    <a:pt x="254" y="742"/>
                    <a:pt x="234" y="723"/>
                    <a:pt x="211" y="717"/>
                  </a:cubicBezTo>
                  <a:cubicBezTo>
                    <a:pt x="101" y="687"/>
                    <a:pt x="101" y="687"/>
                    <a:pt x="101" y="687"/>
                  </a:cubicBezTo>
                  <a:lnTo>
                    <a:pt x="102" y="61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199" name="Freeform 179">
              <a:extLst>
                <a:ext uri="{FF2B5EF4-FFF2-40B4-BE49-F238E27FC236}">
                  <a16:creationId xmlns:a16="http://schemas.microsoft.com/office/drawing/2014/main" id="{890063DE-C62F-E226-4193-0E0E92BD3039}"/>
                </a:ext>
              </a:extLst>
            </p:cNvPr>
            <p:cNvSpPr>
              <a:spLocks noEditPoints="1"/>
            </p:cNvSpPr>
            <p:nvPr/>
          </p:nvSpPr>
          <p:spPr bwMode="auto">
            <a:xfrm>
              <a:off x="3982" y="2787"/>
              <a:ext cx="1534" cy="1533"/>
            </a:xfrm>
            <a:custGeom>
              <a:avLst/>
              <a:gdLst>
                <a:gd name="T0" fmla="*/ 1155 w 1329"/>
                <a:gd name="T1" fmla="*/ 516 h 1328"/>
                <a:gd name="T2" fmla="*/ 1193 w 1329"/>
                <a:gd name="T3" fmla="*/ 332 h 1328"/>
                <a:gd name="T4" fmla="*/ 1101 w 1329"/>
                <a:gd name="T5" fmla="*/ 163 h 1328"/>
                <a:gd name="T6" fmla="*/ 909 w 1329"/>
                <a:gd name="T7" fmla="*/ 214 h 1328"/>
                <a:gd name="T8" fmla="*/ 803 w 1329"/>
                <a:gd name="T9" fmla="*/ 56 h 1328"/>
                <a:gd name="T10" fmla="*/ 619 w 1329"/>
                <a:gd name="T11" fmla="*/ 1 h 1328"/>
                <a:gd name="T12" fmla="*/ 519 w 1329"/>
                <a:gd name="T13" fmla="*/ 172 h 1328"/>
                <a:gd name="T14" fmla="*/ 332 w 1329"/>
                <a:gd name="T15" fmla="*/ 136 h 1328"/>
                <a:gd name="T16" fmla="*/ 163 w 1329"/>
                <a:gd name="T17" fmla="*/ 227 h 1328"/>
                <a:gd name="T18" fmla="*/ 213 w 1329"/>
                <a:gd name="T19" fmla="*/ 419 h 1328"/>
                <a:gd name="T20" fmla="*/ 55 w 1329"/>
                <a:gd name="T21" fmla="*/ 526 h 1328"/>
                <a:gd name="T22" fmla="*/ 0 w 1329"/>
                <a:gd name="T23" fmla="*/ 710 h 1328"/>
                <a:gd name="T24" fmla="*/ 172 w 1329"/>
                <a:gd name="T25" fmla="*/ 810 h 1328"/>
                <a:gd name="T26" fmla="*/ 135 w 1329"/>
                <a:gd name="T27" fmla="*/ 997 h 1328"/>
                <a:gd name="T28" fmla="*/ 227 w 1329"/>
                <a:gd name="T29" fmla="*/ 1166 h 1328"/>
                <a:gd name="T30" fmla="*/ 422 w 1329"/>
                <a:gd name="T31" fmla="*/ 1117 h 1328"/>
                <a:gd name="T32" fmla="*/ 525 w 1329"/>
                <a:gd name="T33" fmla="*/ 1274 h 1328"/>
                <a:gd name="T34" fmla="*/ 709 w 1329"/>
                <a:gd name="T35" fmla="*/ 1328 h 1328"/>
                <a:gd name="T36" fmla="*/ 776 w 1329"/>
                <a:gd name="T37" fmla="*/ 1280 h 1328"/>
                <a:gd name="T38" fmla="*/ 886 w 1329"/>
                <a:gd name="T39" fmla="*/ 1127 h 1328"/>
                <a:gd name="T40" fmla="*/ 1079 w 1329"/>
                <a:gd name="T41" fmla="*/ 1184 h 1328"/>
                <a:gd name="T42" fmla="*/ 1178 w 1329"/>
                <a:gd name="T43" fmla="*/ 1020 h 1328"/>
                <a:gd name="T44" fmla="*/ 1148 w 1329"/>
                <a:gd name="T45" fmla="*/ 834 h 1328"/>
                <a:gd name="T46" fmla="*/ 1325 w 1329"/>
                <a:gd name="T47" fmla="*/ 739 h 1328"/>
                <a:gd name="T48" fmla="*/ 1279 w 1329"/>
                <a:gd name="T49" fmla="*/ 552 h 1328"/>
                <a:gd name="T50" fmla="*/ 1113 w 1329"/>
                <a:gd name="T51" fmla="*/ 740 h 1328"/>
                <a:gd name="T52" fmla="*/ 1021 w 1329"/>
                <a:gd name="T53" fmla="*/ 875 h 1328"/>
                <a:gd name="T54" fmla="*/ 1079 w 1329"/>
                <a:gd name="T55" fmla="*/ 1046 h 1328"/>
                <a:gd name="T56" fmla="*/ 928 w 1329"/>
                <a:gd name="T57" fmla="*/ 1035 h 1328"/>
                <a:gd name="T58" fmla="*/ 768 w 1329"/>
                <a:gd name="T59" fmla="*/ 1066 h 1328"/>
                <a:gd name="T60" fmla="*/ 687 w 1329"/>
                <a:gd name="T61" fmla="*/ 1228 h 1328"/>
                <a:gd name="T62" fmla="*/ 588 w 1329"/>
                <a:gd name="T63" fmla="*/ 1113 h 1328"/>
                <a:gd name="T64" fmla="*/ 454 w 1329"/>
                <a:gd name="T65" fmla="*/ 1022 h 1328"/>
                <a:gd name="T66" fmla="*/ 282 w 1329"/>
                <a:gd name="T67" fmla="*/ 1079 h 1328"/>
                <a:gd name="T68" fmla="*/ 293 w 1329"/>
                <a:gd name="T69" fmla="*/ 928 h 1328"/>
                <a:gd name="T70" fmla="*/ 262 w 1329"/>
                <a:gd name="T71" fmla="*/ 765 h 1328"/>
                <a:gd name="T72" fmla="*/ 101 w 1329"/>
                <a:gd name="T73" fmla="*/ 686 h 1328"/>
                <a:gd name="T74" fmla="*/ 213 w 1329"/>
                <a:gd name="T75" fmla="*/ 592 h 1328"/>
                <a:gd name="T76" fmla="*/ 309 w 1329"/>
                <a:gd name="T77" fmla="*/ 450 h 1328"/>
                <a:gd name="T78" fmla="*/ 250 w 1329"/>
                <a:gd name="T79" fmla="*/ 282 h 1328"/>
                <a:gd name="T80" fmla="*/ 396 w 1329"/>
                <a:gd name="T81" fmla="*/ 295 h 1328"/>
                <a:gd name="T82" fmla="*/ 564 w 1329"/>
                <a:gd name="T83" fmla="*/ 262 h 1328"/>
                <a:gd name="T84" fmla="*/ 642 w 1329"/>
                <a:gd name="T85" fmla="*/ 101 h 1328"/>
                <a:gd name="T86" fmla="*/ 736 w 1329"/>
                <a:gd name="T87" fmla="*/ 214 h 1328"/>
                <a:gd name="T88" fmla="*/ 878 w 1329"/>
                <a:gd name="T89" fmla="*/ 309 h 1328"/>
                <a:gd name="T90" fmla="*/ 1047 w 1329"/>
                <a:gd name="T91" fmla="*/ 250 h 1328"/>
                <a:gd name="T92" fmla="*/ 1034 w 1329"/>
                <a:gd name="T93" fmla="*/ 397 h 1328"/>
                <a:gd name="T94" fmla="*/ 1066 w 1329"/>
                <a:gd name="T95" fmla="*/ 561 h 1328"/>
                <a:gd name="T96" fmla="*/ 1227 w 1329"/>
                <a:gd name="T97" fmla="*/ 641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9" h="1328">
                  <a:moveTo>
                    <a:pt x="1279" y="552"/>
                  </a:moveTo>
                  <a:cubicBezTo>
                    <a:pt x="1155" y="516"/>
                    <a:pt x="1155" y="516"/>
                    <a:pt x="1155" y="516"/>
                  </a:cubicBezTo>
                  <a:cubicBezTo>
                    <a:pt x="1125" y="439"/>
                    <a:pt x="1125" y="439"/>
                    <a:pt x="1125" y="439"/>
                  </a:cubicBezTo>
                  <a:cubicBezTo>
                    <a:pt x="1193" y="332"/>
                    <a:pt x="1193" y="332"/>
                    <a:pt x="1193" y="332"/>
                  </a:cubicBezTo>
                  <a:cubicBezTo>
                    <a:pt x="1209" y="306"/>
                    <a:pt x="1205" y="271"/>
                    <a:pt x="1184" y="249"/>
                  </a:cubicBezTo>
                  <a:cubicBezTo>
                    <a:pt x="1101" y="163"/>
                    <a:pt x="1101" y="163"/>
                    <a:pt x="1101" y="163"/>
                  </a:cubicBezTo>
                  <a:cubicBezTo>
                    <a:pt x="1080" y="141"/>
                    <a:pt x="1046" y="136"/>
                    <a:pt x="1019" y="151"/>
                  </a:cubicBezTo>
                  <a:cubicBezTo>
                    <a:pt x="909" y="214"/>
                    <a:pt x="909" y="214"/>
                    <a:pt x="909" y="214"/>
                  </a:cubicBezTo>
                  <a:cubicBezTo>
                    <a:pt x="831" y="179"/>
                    <a:pt x="831" y="179"/>
                    <a:pt x="831" y="179"/>
                  </a:cubicBezTo>
                  <a:cubicBezTo>
                    <a:pt x="803" y="56"/>
                    <a:pt x="803" y="56"/>
                    <a:pt x="803" y="56"/>
                  </a:cubicBezTo>
                  <a:cubicBezTo>
                    <a:pt x="796" y="26"/>
                    <a:pt x="769" y="4"/>
                    <a:pt x="739" y="3"/>
                  </a:cubicBezTo>
                  <a:cubicBezTo>
                    <a:pt x="619" y="1"/>
                    <a:pt x="619" y="1"/>
                    <a:pt x="619" y="1"/>
                  </a:cubicBezTo>
                  <a:cubicBezTo>
                    <a:pt x="588" y="0"/>
                    <a:pt x="560" y="21"/>
                    <a:pt x="552" y="50"/>
                  </a:cubicBezTo>
                  <a:cubicBezTo>
                    <a:pt x="519" y="172"/>
                    <a:pt x="519" y="172"/>
                    <a:pt x="519" y="172"/>
                  </a:cubicBezTo>
                  <a:cubicBezTo>
                    <a:pt x="439" y="203"/>
                    <a:pt x="439" y="203"/>
                    <a:pt x="439" y="203"/>
                  </a:cubicBezTo>
                  <a:cubicBezTo>
                    <a:pt x="332" y="136"/>
                    <a:pt x="332" y="136"/>
                    <a:pt x="332" y="136"/>
                  </a:cubicBezTo>
                  <a:cubicBezTo>
                    <a:pt x="306" y="120"/>
                    <a:pt x="271" y="123"/>
                    <a:pt x="249" y="144"/>
                  </a:cubicBezTo>
                  <a:cubicBezTo>
                    <a:pt x="163" y="227"/>
                    <a:pt x="163" y="227"/>
                    <a:pt x="163" y="227"/>
                  </a:cubicBezTo>
                  <a:cubicBezTo>
                    <a:pt x="141" y="248"/>
                    <a:pt x="136" y="283"/>
                    <a:pt x="151" y="309"/>
                  </a:cubicBezTo>
                  <a:cubicBezTo>
                    <a:pt x="213" y="419"/>
                    <a:pt x="213" y="419"/>
                    <a:pt x="213" y="419"/>
                  </a:cubicBezTo>
                  <a:cubicBezTo>
                    <a:pt x="179" y="498"/>
                    <a:pt x="179" y="498"/>
                    <a:pt x="179" y="498"/>
                  </a:cubicBezTo>
                  <a:cubicBezTo>
                    <a:pt x="55" y="526"/>
                    <a:pt x="55" y="526"/>
                    <a:pt x="55" y="526"/>
                  </a:cubicBezTo>
                  <a:cubicBezTo>
                    <a:pt x="26" y="532"/>
                    <a:pt x="4" y="559"/>
                    <a:pt x="3" y="590"/>
                  </a:cubicBezTo>
                  <a:cubicBezTo>
                    <a:pt x="0" y="710"/>
                    <a:pt x="0" y="710"/>
                    <a:pt x="0" y="710"/>
                  </a:cubicBezTo>
                  <a:cubicBezTo>
                    <a:pt x="0" y="740"/>
                    <a:pt x="21" y="768"/>
                    <a:pt x="50" y="776"/>
                  </a:cubicBezTo>
                  <a:cubicBezTo>
                    <a:pt x="172" y="810"/>
                    <a:pt x="172" y="810"/>
                    <a:pt x="172" y="810"/>
                  </a:cubicBezTo>
                  <a:cubicBezTo>
                    <a:pt x="202" y="886"/>
                    <a:pt x="202" y="886"/>
                    <a:pt x="202" y="886"/>
                  </a:cubicBezTo>
                  <a:cubicBezTo>
                    <a:pt x="135" y="997"/>
                    <a:pt x="135" y="997"/>
                    <a:pt x="135" y="997"/>
                  </a:cubicBezTo>
                  <a:cubicBezTo>
                    <a:pt x="119" y="1023"/>
                    <a:pt x="123" y="1057"/>
                    <a:pt x="144" y="1079"/>
                  </a:cubicBezTo>
                  <a:cubicBezTo>
                    <a:pt x="227" y="1166"/>
                    <a:pt x="227" y="1166"/>
                    <a:pt x="227" y="1166"/>
                  </a:cubicBezTo>
                  <a:cubicBezTo>
                    <a:pt x="248" y="1187"/>
                    <a:pt x="282" y="1193"/>
                    <a:pt x="308" y="1179"/>
                  </a:cubicBezTo>
                  <a:cubicBezTo>
                    <a:pt x="422" y="1117"/>
                    <a:pt x="422" y="1117"/>
                    <a:pt x="422" y="1117"/>
                  </a:cubicBezTo>
                  <a:cubicBezTo>
                    <a:pt x="494" y="1149"/>
                    <a:pt x="494" y="1149"/>
                    <a:pt x="494" y="1149"/>
                  </a:cubicBezTo>
                  <a:cubicBezTo>
                    <a:pt x="525" y="1274"/>
                    <a:pt x="525" y="1274"/>
                    <a:pt x="525" y="1274"/>
                  </a:cubicBezTo>
                  <a:cubicBezTo>
                    <a:pt x="533" y="1303"/>
                    <a:pt x="560" y="1325"/>
                    <a:pt x="590" y="1326"/>
                  </a:cubicBezTo>
                  <a:cubicBezTo>
                    <a:pt x="709" y="1328"/>
                    <a:pt x="709" y="1328"/>
                    <a:pt x="709" y="1328"/>
                  </a:cubicBezTo>
                  <a:cubicBezTo>
                    <a:pt x="710" y="1328"/>
                    <a:pt x="710" y="1328"/>
                    <a:pt x="711" y="1328"/>
                  </a:cubicBezTo>
                  <a:cubicBezTo>
                    <a:pt x="740" y="1328"/>
                    <a:pt x="768" y="1308"/>
                    <a:pt x="776" y="1280"/>
                  </a:cubicBezTo>
                  <a:cubicBezTo>
                    <a:pt x="813" y="1156"/>
                    <a:pt x="813" y="1156"/>
                    <a:pt x="813" y="1156"/>
                  </a:cubicBezTo>
                  <a:cubicBezTo>
                    <a:pt x="886" y="1127"/>
                    <a:pt x="886" y="1127"/>
                    <a:pt x="886" y="1127"/>
                  </a:cubicBezTo>
                  <a:cubicBezTo>
                    <a:pt x="997" y="1194"/>
                    <a:pt x="997" y="1194"/>
                    <a:pt x="997" y="1194"/>
                  </a:cubicBezTo>
                  <a:cubicBezTo>
                    <a:pt x="1023" y="1209"/>
                    <a:pt x="1057" y="1205"/>
                    <a:pt x="1079" y="1184"/>
                  </a:cubicBezTo>
                  <a:cubicBezTo>
                    <a:pt x="1166" y="1102"/>
                    <a:pt x="1166" y="1102"/>
                    <a:pt x="1166" y="1102"/>
                  </a:cubicBezTo>
                  <a:cubicBezTo>
                    <a:pt x="1187" y="1081"/>
                    <a:pt x="1193" y="1047"/>
                    <a:pt x="1178" y="1020"/>
                  </a:cubicBezTo>
                  <a:cubicBezTo>
                    <a:pt x="1117" y="907"/>
                    <a:pt x="1117" y="907"/>
                    <a:pt x="1117" y="907"/>
                  </a:cubicBezTo>
                  <a:cubicBezTo>
                    <a:pt x="1148" y="834"/>
                    <a:pt x="1148" y="834"/>
                    <a:pt x="1148" y="834"/>
                  </a:cubicBezTo>
                  <a:cubicBezTo>
                    <a:pt x="1274" y="803"/>
                    <a:pt x="1274" y="803"/>
                    <a:pt x="1274" y="803"/>
                  </a:cubicBezTo>
                  <a:cubicBezTo>
                    <a:pt x="1303" y="796"/>
                    <a:pt x="1325" y="769"/>
                    <a:pt x="1325" y="739"/>
                  </a:cubicBezTo>
                  <a:cubicBezTo>
                    <a:pt x="1328" y="619"/>
                    <a:pt x="1328" y="619"/>
                    <a:pt x="1328" y="619"/>
                  </a:cubicBezTo>
                  <a:cubicBezTo>
                    <a:pt x="1329" y="589"/>
                    <a:pt x="1308" y="561"/>
                    <a:pt x="1279" y="552"/>
                  </a:cubicBezTo>
                  <a:close/>
                  <a:moveTo>
                    <a:pt x="1226" y="712"/>
                  </a:moveTo>
                  <a:cubicBezTo>
                    <a:pt x="1113" y="740"/>
                    <a:pt x="1113" y="740"/>
                    <a:pt x="1113" y="740"/>
                  </a:cubicBezTo>
                  <a:cubicBezTo>
                    <a:pt x="1090" y="746"/>
                    <a:pt x="1069" y="764"/>
                    <a:pt x="1061" y="786"/>
                  </a:cubicBezTo>
                  <a:cubicBezTo>
                    <a:pt x="1021" y="875"/>
                    <a:pt x="1021" y="875"/>
                    <a:pt x="1021" y="875"/>
                  </a:cubicBezTo>
                  <a:cubicBezTo>
                    <a:pt x="1011" y="896"/>
                    <a:pt x="1012" y="923"/>
                    <a:pt x="1023" y="944"/>
                  </a:cubicBezTo>
                  <a:cubicBezTo>
                    <a:pt x="1079" y="1046"/>
                    <a:pt x="1079" y="1046"/>
                    <a:pt x="1079" y="1046"/>
                  </a:cubicBezTo>
                  <a:cubicBezTo>
                    <a:pt x="1028" y="1095"/>
                    <a:pt x="1028" y="1095"/>
                    <a:pt x="1028" y="1095"/>
                  </a:cubicBezTo>
                  <a:cubicBezTo>
                    <a:pt x="928" y="1035"/>
                    <a:pt x="928" y="1035"/>
                    <a:pt x="928" y="1035"/>
                  </a:cubicBezTo>
                  <a:cubicBezTo>
                    <a:pt x="908" y="1023"/>
                    <a:pt x="880" y="1021"/>
                    <a:pt x="859" y="1031"/>
                  </a:cubicBezTo>
                  <a:cubicBezTo>
                    <a:pt x="768" y="1066"/>
                    <a:pt x="768" y="1066"/>
                    <a:pt x="768" y="1066"/>
                  </a:cubicBezTo>
                  <a:cubicBezTo>
                    <a:pt x="746" y="1074"/>
                    <a:pt x="727" y="1093"/>
                    <a:pt x="720" y="1116"/>
                  </a:cubicBezTo>
                  <a:cubicBezTo>
                    <a:pt x="687" y="1228"/>
                    <a:pt x="687" y="1228"/>
                    <a:pt x="687" y="1228"/>
                  </a:cubicBezTo>
                  <a:cubicBezTo>
                    <a:pt x="616" y="1226"/>
                    <a:pt x="616" y="1226"/>
                    <a:pt x="616" y="1226"/>
                  </a:cubicBezTo>
                  <a:cubicBezTo>
                    <a:pt x="588" y="1113"/>
                    <a:pt x="588" y="1113"/>
                    <a:pt x="588" y="1113"/>
                  </a:cubicBezTo>
                  <a:cubicBezTo>
                    <a:pt x="583" y="1090"/>
                    <a:pt x="564" y="1070"/>
                    <a:pt x="543" y="1061"/>
                  </a:cubicBezTo>
                  <a:cubicBezTo>
                    <a:pt x="454" y="1022"/>
                    <a:pt x="454" y="1022"/>
                    <a:pt x="454" y="1022"/>
                  </a:cubicBezTo>
                  <a:cubicBezTo>
                    <a:pt x="433" y="1011"/>
                    <a:pt x="405" y="1012"/>
                    <a:pt x="385" y="1023"/>
                  </a:cubicBezTo>
                  <a:cubicBezTo>
                    <a:pt x="282" y="1079"/>
                    <a:pt x="282" y="1079"/>
                    <a:pt x="282" y="1079"/>
                  </a:cubicBezTo>
                  <a:cubicBezTo>
                    <a:pt x="233" y="1028"/>
                    <a:pt x="233" y="1028"/>
                    <a:pt x="233" y="1028"/>
                  </a:cubicBezTo>
                  <a:cubicBezTo>
                    <a:pt x="293" y="928"/>
                    <a:pt x="293" y="928"/>
                    <a:pt x="293" y="928"/>
                  </a:cubicBezTo>
                  <a:cubicBezTo>
                    <a:pt x="305" y="908"/>
                    <a:pt x="307" y="880"/>
                    <a:pt x="298" y="859"/>
                  </a:cubicBezTo>
                  <a:cubicBezTo>
                    <a:pt x="262" y="765"/>
                    <a:pt x="262" y="765"/>
                    <a:pt x="262" y="765"/>
                  </a:cubicBezTo>
                  <a:cubicBezTo>
                    <a:pt x="254" y="742"/>
                    <a:pt x="234" y="723"/>
                    <a:pt x="211" y="717"/>
                  </a:cubicBezTo>
                  <a:cubicBezTo>
                    <a:pt x="101" y="686"/>
                    <a:pt x="101" y="686"/>
                    <a:pt x="101" y="686"/>
                  </a:cubicBezTo>
                  <a:cubicBezTo>
                    <a:pt x="102" y="618"/>
                    <a:pt x="102" y="618"/>
                    <a:pt x="102" y="618"/>
                  </a:cubicBezTo>
                  <a:cubicBezTo>
                    <a:pt x="213" y="592"/>
                    <a:pt x="213" y="592"/>
                    <a:pt x="213" y="592"/>
                  </a:cubicBezTo>
                  <a:cubicBezTo>
                    <a:pt x="237" y="587"/>
                    <a:pt x="258" y="569"/>
                    <a:pt x="267" y="547"/>
                  </a:cubicBezTo>
                  <a:cubicBezTo>
                    <a:pt x="309" y="450"/>
                    <a:pt x="309" y="450"/>
                    <a:pt x="309" y="450"/>
                  </a:cubicBezTo>
                  <a:cubicBezTo>
                    <a:pt x="319" y="429"/>
                    <a:pt x="318" y="401"/>
                    <a:pt x="307" y="381"/>
                  </a:cubicBezTo>
                  <a:cubicBezTo>
                    <a:pt x="250" y="282"/>
                    <a:pt x="250" y="282"/>
                    <a:pt x="250" y="282"/>
                  </a:cubicBezTo>
                  <a:cubicBezTo>
                    <a:pt x="300" y="234"/>
                    <a:pt x="300" y="234"/>
                    <a:pt x="300" y="234"/>
                  </a:cubicBezTo>
                  <a:cubicBezTo>
                    <a:pt x="396" y="295"/>
                    <a:pt x="396" y="295"/>
                    <a:pt x="396" y="295"/>
                  </a:cubicBezTo>
                  <a:cubicBezTo>
                    <a:pt x="416" y="307"/>
                    <a:pt x="444" y="309"/>
                    <a:pt x="466" y="300"/>
                  </a:cubicBezTo>
                  <a:cubicBezTo>
                    <a:pt x="564" y="262"/>
                    <a:pt x="564" y="262"/>
                    <a:pt x="564" y="262"/>
                  </a:cubicBezTo>
                  <a:cubicBezTo>
                    <a:pt x="586" y="254"/>
                    <a:pt x="606" y="234"/>
                    <a:pt x="612" y="211"/>
                  </a:cubicBezTo>
                  <a:cubicBezTo>
                    <a:pt x="642" y="101"/>
                    <a:pt x="642" y="101"/>
                    <a:pt x="642" y="101"/>
                  </a:cubicBezTo>
                  <a:cubicBezTo>
                    <a:pt x="711" y="103"/>
                    <a:pt x="711" y="103"/>
                    <a:pt x="711" y="103"/>
                  </a:cubicBezTo>
                  <a:cubicBezTo>
                    <a:pt x="736" y="214"/>
                    <a:pt x="736" y="214"/>
                    <a:pt x="736" y="214"/>
                  </a:cubicBezTo>
                  <a:cubicBezTo>
                    <a:pt x="741" y="237"/>
                    <a:pt x="760" y="258"/>
                    <a:pt x="782" y="267"/>
                  </a:cubicBezTo>
                  <a:cubicBezTo>
                    <a:pt x="878" y="309"/>
                    <a:pt x="878" y="309"/>
                    <a:pt x="878" y="309"/>
                  </a:cubicBezTo>
                  <a:cubicBezTo>
                    <a:pt x="899" y="319"/>
                    <a:pt x="927" y="319"/>
                    <a:pt x="948" y="307"/>
                  </a:cubicBezTo>
                  <a:cubicBezTo>
                    <a:pt x="1047" y="250"/>
                    <a:pt x="1047" y="250"/>
                    <a:pt x="1047" y="250"/>
                  </a:cubicBezTo>
                  <a:cubicBezTo>
                    <a:pt x="1094" y="300"/>
                    <a:pt x="1094" y="300"/>
                    <a:pt x="1094" y="300"/>
                  </a:cubicBezTo>
                  <a:cubicBezTo>
                    <a:pt x="1034" y="397"/>
                    <a:pt x="1034" y="397"/>
                    <a:pt x="1034" y="397"/>
                  </a:cubicBezTo>
                  <a:cubicBezTo>
                    <a:pt x="1021" y="417"/>
                    <a:pt x="1019" y="445"/>
                    <a:pt x="1028" y="466"/>
                  </a:cubicBezTo>
                  <a:cubicBezTo>
                    <a:pt x="1066" y="561"/>
                    <a:pt x="1066" y="561"/>
                    <a:pt x="1066" y="561"/>
                  </a:cubicBezTo>
                  <a:cubicBezTo>
                    <a:pt x="1073" y="583"/>
                    <a:pt x="1093" y="601"/>
                    <a:pt x="1115" y="608"/>
                  </a:cubicBezTo>
                  <a:cubicBezTo>
                    <a:pt x="1227" y="641"/>
                    <a:pt x="1227" y="641"/>
                    <a:pt x="1227" y="641"/>
                  </a:cubicBezTo>
                  <a:lnTo>
                    <a:pt x="1226" y="71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00" name="Freeform 180">
              <a:extLst>
                <a:ext uri="{FF2B5EF4-FFF2-40B4-BE49-F238E27FC236}">
                  <a16:creationId xmlns:a16="http://schemas.microsoft.com/office/drawing/2014/main" id="{2FADD93A-6CC8-BD77-B11E-4D37CC8A0F2E}"/>
                </a:ext>
              </a:extLst>
            </p:cNvPr>
            <p:cNvSpPr>
              <a:spLocks/>
            </p:cNvSpPr>
            <p:nvPr/>
          </p:nvSpPr>
          <p:spPr bwMode="auto">
            <a:xfrm>
              <a:off x="4581" y="3239"/>
              <a:ext cx="336" cy="630"/>
            </a:xfrm>
            <a:custGeom>
              <a:avLst/>
              <a:gdLst>
                <a:gd name="T0" fmla="*/ 174 w 291"/>
                <a:gd name="T1" fmla="*/ 236 h 545"/>
                <a:gd name="T2" fmla="*/ 104 w 291"/>
                <a:gd name="T3" fmla="*/ 180 h 545"/>
                <a:gd name="T4" fmla="*/ 160 w 291"/>
                <a:gd name="T5" fmla="*/ 144 h 545"/>
                <a:gd name="T6" fmla="*/ 244 w 291"/>
                <a:gd name="T7" fmla="*/ 178 h 545"/>
                <a:gd name="T8" fmla="*/ 251 w 291"/>
                <a:gd name="T9" fmla="*/ 180 h 545"/>
                <a:gd name="T10" fmla="*/ 255 w 291"/>
                <a:gd name="T11" fmla="*/ 179 h 545"/>
                <a:gd name="T12" fmla="*/ 263 w 291"/>
                <a:gd name="T13" fmla="*/ 171 h 545"/>
                <a:gd name="T14" fmla="*/ 280 w 291"/>
                <a:gd name="T15" fmla="*/ 114 h 545"/>
                <a:gd name="T16" fmla="*/ 275 w 291"/>
                <a:gd name="T17" fmla="*/ 99 h 545"/>
                <a:gd name="T18" fmla="*/ 190 w 291"/>
                <a:gd name="T19" fmla="*/ 72 h 545"/>
                <a:gd name="T20" fmla="*/ 190 w 291"/>
                <a:gd name="T21" fmla="*/ 16 h 545"/>
                <a:gd name="T22" fmla="*/ 174 w 291"/>
                <a:gd name="T23" fmla="*/ 0 h 545"/>
                <a:gd name="T24" fmla="*/ 115 w 291"/>
                <a:gd name="T25" fmla="*/ 0 h 545"/>
                <a:gd name="T26" fmla="*/ 99 w 291"/>
                <a:gd name="T27" fmla="*/ 16 h 545"/>
                <a:gd name="T28" fmla="*/ 99 w 291"/>
                <a:gd name="T29" fmla="*/ 76 h 545"/>
                <a:gd name="T30" fmla="*/ 0 w 291"/>
                <a:gd name="T31" fmla="*/ 187 h 545"/>
                <a:gd name="T32" fmla="*/ 118 w 291"/>
                <a:gd name="T33" fmla="*/ 300 h 545"/>
                <a:gd name="T34" fmla="*/ 186 w 291"/>
                <a:gd name="T35" fmla="*/ 360 h 545"/>
                <a:gd name="T36" fmla="*/ 128 w 291"/>
                <a:gd name="T37" fmla="*/ 396 h 545"/>
                <a:gd name="T38" fmla="*/ 44 w 291"/>
                <a:gd name="T39" fmla="*/ 369 h 545"/>
                <a:gd name="T40" fmla="*/ 37 w 291"/>
                <a:gd name="T41" fmla="*/ 368 h 545"/>
                <a:gd name="T42" fmla="*/ 33 w 291"/>
                <a:gd name="T43" fmla="*/ 368 h 545"/>
                <a:gd name="T44" fmla="*/ 25 w 291"/>
                <a:gd name="T45" fmla="*/ 376 h 545"/>
                <a:gd name="T46" fmla="*/ 9 w 291"/>
                <a:gd name="T47" fmla="*/ 435 h 545"/>
                <a:gd name="T48" fmla="*/ 15 w 291"/>
                <a:gd name="T49" fmla="*/ 450 h 545"/>
                <a:gd name="T50" fmla="*/ 100 w 291"/>
                <a:gd name="T51" fmla="*/ 473 h 545"/>
                <a:gd name="T52" fmla="*/ 100 w 291"/>
                <a:gd name="T53" fmla="*/ 524 h 545"/>
                <a:gd name="T54" fmla="*/ 116 w 291"/>
                <a:gd name="T55" fmla="*/ 545 h 545"/>
                <a:gd name="T56" fmla="*/ 174 w 291"/>
                <a:gd name="T57" fmla="*/ 545 h 545"/>
                <a:gd name="T58" fmla="*/ 191 w 291"/>
                <a:gd name="T59" fmla="*/ 528 h 545"/>
                <a:gd name="T60" fmla="*/ 191 w 291"/>
                <a:gd name="T61" fmla="*/ 471 h 545"/>
                <a:gd name="T62" fmla="*/ 290 w 291"/>
                <a:gd name="T63" fmla="*/ 355 h 545"/>
                <a:gd name="T64" fmla="*/ 174 w 291"/>
                <a:gd name="T65" fmla="*/ 23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545">
                  <a:moveTo>
                    <a:pt x="174" y="236"/>
                  </a:moveTo>
                  <a:cubicBezTo>
                    <a:pt x="124" y="217"/>
                    <a:pt x="104" y="202"/>
                    <a:pt x="104" y="180"/>
                  </a:cubicBezTo>
                  <a:cubicBezTo>
                    <a:pt x="104" y="157"/>
                    <a:pt x="130" y="144"/>
                    <a:pt x="160" y="144"/>
                  </a:cubicBezTo>
                  <a:cubicBezTo>
                    <a:pt x="193" y="144"/>
                    <a:pt x="232" y="170"/>
                    <a:pt x="244" y="178"/>
                  </a:cubicBezTo>
                  <a:cubicBezTo>
                    <a:pt x="246" y="179"/>
                    <a:pt x="249" y="180"/>
                    <a:pt x="251" y="180"/>
                  </a:cubicBezTo>
                  <a:cubicBezTo>
                    <a:pt x="252" y="180"/>
                    <a:pt x="254" y="180"/>
                    <a:pt x="255" y="179"/>
                  </a:cubicBezTo>
                  <a:cubicBezTo>
                    <a:pt x="259" y="178"/>
                    <a:pt x="262" y="175"/>
                    <a:pt x="263" y="171"/>
                  </a:cubicBezTo>
                  <a:cubicBezTo>
                    <a:pt x="280" y="114"/>
                    <a:pt x="280" y="114"/>
                    <a:pt x="280" y="114"/>
                  </a:cubicBezTo>
                  <a:cubicBezTo>
                    <a:pt x="283" y="108"/>
                    <a:pt x="280" y="102"/>
                    <a:pt x="275" y="99"/>
                  </a:cubicBezTo>
                  <a:cubicBezTo>
                    <a:pt x="256" y="87"/>
                    <a:pt x="220" y="75"/>
                    <a:pt x="190" y="72"/>
                  </a:cubicBezTo>
                  <a:cubicBezTo>
                    <a:pt x="190" y="16"/>
                    <a:pt x="190" y="16"/>
                    <a:pt x="190" y="16"/>
                  </a:cubicBezTo>
                  <a:cubicBezTo>
                    <a:pt x="190" y="7"/>
                    <a:pt x="183" y="0"/>
                    <a:pt x="174" y="0"/>
                  </a:cubicBezTo>
                  <a:cubicBezTo>
                    <a:pt x="115" y="0"/>
                    <a:pt x="115" y="0"/>
                    <a:pt x="115" y="0"/>
                  </a:cubicBezTo>
                  <a:cubicBezTo>
                    <a:pt x="106" y="0"/>
                    <a:pt x="99" y="7"/>
                    <a:pt x="99" y="16"/>
                  </a:cubicBezTo>
                  <a:cubicBezTo>
                    <a:pt x="99" y="76"/>
                    <a:pt x="99" y="76"/>
                    <a:pt x="99" y="76"/>
                  </a:cubicBezTo>
                  <a:cubicBezTo>
                    <a:pt x="43" y="93"/>
                    <a:pt x="0" y="134"/>
                    <a:pt x="0" y="187"/>
                  </a:cubicBezTo>
                  <a:cubicBezTo>
                    <a:pt x="0" y="239"/>
                    <a:pt x="45" y="274"/>
                    <a:pt x="118" y="300"/>
                  </a:cubicBezTo>
                  <a:cubicBezTo>
                    <a:pt x="169" y="319"/>
                    <a:pt x="186" y="338"/>
                    <a:pt x="186" y="360"/>
                  </a:cubicBezTo>
                  <a:cubicBezTo>
                    <a:pt x="186" y="387"/>
                    <a:pt x="162" y="396"/>
                    <a:pt x="128" y="396"/>
                  </a:cubicBezTo>
                  <a:cubicBezTo>
                    <a:pt x="97" y="396"/>
                    <a:pt x="63" y="380"/>
                    <a:pt x="44" y="369"/>
                  </a:cubicBezTo>
                  <a:cubicBezTo>
                    <a:pt x="42" y="368"/>
                    <a:pt x="40" y="368"/>
                    <a:pt x="37" y="368"/>
                  </a:cubicBezTo>
                  <a:cubicBezTo>
                    <a:pt x="36" y="368"/>
                    <a:pt x="34" y="368"/>
                    <a:pt x="33" y="368"/>
                  </a:cubicBezTo>
                  <a:cubicBezTo>
                    <a:pt x="29" y="370"/>
                    <a:pt x="27" y="373"/>
                    <a:pt x="25" y="376"/>
                  </a:cubicBezTo>
                  <a:cubicBezTo>
                    <a:pt x="9" y="435"/>
                    <a:pt x="9" y="435"/>
                    <a:pt x="9" y="435"/>
                  </a:cubicBezTo>
                  <a:cubicBezTo>
                    <a:pt x="8" y="440"/>
                    <a:pt x="10" y="447"/>
                    <a:pt x="15" y="450"/>
                  </a:cubicBezTo>
                  <a:cubicBezTo>
                    <a:pt x="40" y="464"/>
                    <a:pt x="66" y="474"/>
                    <a:pt x="100" y="473"/>
                  </a:cubicBezTo>
                  <a:cubicBezTo>
                    <a:pt x="100" y="524"/>
                    <a:pt x="100" y="524"/>
                    <a:pt x="100" y="524"/>
                  </a:cubicBezTo>
                  <a:cubicBezTo>
                    <a:pt x="100" y="537"/>
                    <a:pt x="107" y="545"/>
                    <a:pt x="116" y="545"/>
                  </a:cubicBezTo>
                  <a:cubicBezTo>
                    <a:pt x="174" y="545"/>
                    <a:pt x="174" y="545"/>
                    <a:pt x="174" y="545"/>
                  </a:cubicBezTo>
                  <a:cubicBezTo>
                    <a:pt x="183" y="545"/>
                    <a:pt x="191" y="537"/>
                    <a:pt x="191" y="528"/>
                  </a:cubicBezTo>
                  <a:cubicBezTo>
                    <a:pt x="191" y="471"/>
                    <a:pt x="191" y="471"/>
                    <a:pt x="191" y="471"/>
                  </a:cubicBezTo>
                  <a:cubicBezTo>
                    <a:pt x="251" y="454"/>
                    <a:pt x="291" y="413"/>
                    <a:pt x="290" y="355"/>
                  </a:cubicBezTo>
                  <a:cubicBezTo>
                    <a:pt x="290" y="297"/>
                    <a:pt x="248" y="264"/>
                    <a:pt x="174" y="23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01" name="Freeform 181">
              <a:extLst>
                <a:ext uri="{FF2B5EF4-FFF2-40B4-BE49-F238E27FC236}">
                  <a16:creationId xmlns:a16="http://schemas.microsoft.com/office/drawing/2014/main" id="{28B521AF-B5F9-B81A-47FF-A9EB1B90FE7B}"/>
                </a:ext>
              </a:extLst>
            </p:cNvPr>
            <p:cNvSpPr>
              <a:spLocks noEditPoints="1"/>
            </p:cNvSpPr>
            <p:nvPr/>
          </p:nvSpPr>
          <p:spPr bwMode="auto">
            <a:xfrm>
              <a:off x="2831" y="1661"/>
              <a:ext cx="941" cy="997"/>
            </a:xfrm>
            <a:custGeom>
              <a:avLst/>
              <a:gdLst>
                <a:gd name="T0" fmla="*/ 784 w 815"/>
                <a:gd name="T1" fmla="*/ 123 h 864"/>
                <a:gd name="T2" fmla="*/ 408 w 815"/>
                <a:gd name="T3" fmla="*/ 0 h 864"/>
                <a:gd name="T4" fmla="*/ 31 w 815"/>
                <a:gd name="T5" fmla="*/ 123 h 864"/>
                <a:gd name="T6" fmla="*/ 1 w 815"/>
                <a:gd name="T7" fmla="*/ 154 h 864"/>
                <a:gd name="T8" fmla="*/ 408 w 815"/>
                <a:gd name="T9" fmla="*/ 864 h 864"/>
                <a:gd name="T10" fmla="*/ 815 w 815"/>
                <a:gd name="T11" fmla="*/ 154 h 864"/>
                <a:gd name="T12" fmla="*/ 784 w 815"/>
                <a:gd name="T13" fmla="*/ 123 h 864"/>
                <a:gd name="T14" fmla="*/ 531 w 815"/>
                <a:gd name="T15" fmla="*/ 584 h 864"/>
                <a:gd name="T16" fmla="*/ 410 w 815"/>
                <a:gd name="T17" fmla="*/ 523 h 864"/>
                <a:gd name="T18" fmla="*/ 291 w 815"/>
                <a:gd name="T19" fmla="*/ 588 h 864"/>
                <a:gd name="T20" fmla="*/ 312 w 815"/>
                <a:gd name="T21" fmla="*/ 454 h 864"/>
                <a:gd name="T22" fmla="*/ 214 w 815"/>
                <a:gd name="T23" fmla="*/ 360 h 864"/>
                <a:gd name="T24" fmla="*/ 347 w 815"/>
                <a:gd name="T25" fmla="*/ 339 h 864"/>
                <a:gd name="T26" fmla="*/ 406 w 815"/>
                <a:gd name="T27" fmla="*/ 217 h 864"/>
                <a:gd name="T28" fmla="*/ 467 w 815"/>
                <a:gd name="T29" fmla="*/ 337 h 864"/>
                <a:gd name="T30" fmla="*/ 602 w 815"/>
                <a:gd name="T31" fmla="*/ 355 h 864"/>
                <a:gd name="T32" fmla="*/ 506 w 815"/>
                <a:gd name="T33" fmla="*/ 451 h 864"/>
                <a:gd name="T34" fmla="*/ 531 w 815"/>
                <a:gd name="T35" fmla="*/ 58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864">
                  <a:moveTo>
                    <a:pt x="784" y="123"/>
                  </a:moveTo>
                  <a:cubicBezTo>
                    <a:pt x="549" y="113"/>
                    <a:pt x="408" y="0"/>
                    <a:pt x="408" y="0"/>
                  </a:cubicBezTo>
                  <a:cubicBezTo>
                    <a:pt x="408" y="0"/>
                    <a:pt x="267" y="113"/>
                    <a:pt x="31" y="123"/>
                  </a:cubicBezTo>
                  <a:cubicBezTo>
                    <a:pt x="14" y="123"/>
                    <a:pt x="0" y="137"/>
                    <a:pt x="1" y="154"/>
                  </a:cubicBezTo>
                  <a:cubicBezTo>
                    <a:pt x="13" y="717"/>
                    <a:pt x="350" y="864"/>
                    <a:pt x="408" y="864"/>
                  </a:cubicBezTo>
                  <a:cubicBezTo>
                    <a:pt x="465" y="864"/>
                    <a:pt x="803" y="717"/>
                    <a:pt x="815" y="154"/>
                  </a:cubicBezTo>
                  <a:cubicBezTo>
                    <a:pt x="815" y="137"/>
                    <a:pt x="801" y="123"/>
                    <a:pt x="784" y="123"/>
                  </a:cubicBezTo>
                  <a:close/>
                  <a:moveTo>
                    <a:pt x="531" y="584"/>
                  </a:moveTo>
                  <a:cubicBezTo>
                    <a:pt x="410" y="523"/>
                    <a:pt x="410" y="523"/>
                    <a:pt x="410" y="523"/>
                  </a:cubicBezTo>
                  <a:cubicBezTo>
                    <a:pt x="291" y="588"/>
                    <a:pt x="291" y="588"/>
                    <a:pt x="291" y="588"/>
                  </a:cubicBezTo>
                  <a:cubicBezTo>
                    <a:pt x="312" y="454"/>
                    <a:pt x="312" y="454"/>
                    <a:pt x="312" y="454"/>
                  </a:cubicBezTo>
                  <a:cubicBezTo>
                    <a:pt x="214" y="360"/>
                    <a:pt x="214" y="360"/>
                    <a:pt x="214" y="360"/>
                  </a:cubicBezTo>
                  <a:cubicBezTo>
                    <a:pt x="347" y="339"/>
                    <a:pt x="347" y="339"/>
                    <a:pt x="347" y="339"/>
                  </a:cubicBezTo>
                  <a:cubicBezTo>
                    <a:pt x="406" y="217"/>
                    <a:pt x="406" y="217"/>
                    <a:pt x="406" y="217"/>
                  </a:cubicBezTo>
                  <a:cubicBezTo>
                    <a:pt x="467" y="337"/>
                    <a:pt x="467" y="337"/>
                    <a:pt x="467" y="337"/>
                  </a:cubicBezTo>
                  <a:cubicBezTo>
                    <a:pt x="602" y="355"/>
                    <a:pt x="602" y="355"/>
                    <a:pt x="602" y="355"/>
                  </a:cubicBezTo>
                  <a:cubicBezTo>
                    <a:pt x="506" y="451"/>
                    <a:pt x="506" y="451"/>
                    <a:pt x="506" y="451"/>
                  </a:cubicBezTo>
                  <a:lnTo>
                    <a:pt x="531" y="58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02" name="Freeform 182">
              <a:extLst>
                <a:ext uri="{FF2B5EF4-FFF2-40B4-BE49-F238E27FC236}">
                  <a16:creationId xmlns:a16="http://schemas.microsoft.com/office/drawing/2014/main" id="{734DDED1-4EE4-E265-2CAF-34B4BEE7DD21}"/>
                </a:ext>
              </a:extLst>
            </p:cNvPr>
            <p:cNvSpPr>
              <a:spLocks/>
            </p:cNvSpPr>
            <p:nvPr/>
          </p:nvSpPr>
          <p:spPr bwMode="auto">
            <a:xfrm>
              <a:off x="4515" y="460"/>
              <a:ext cx="252" cy="639"/>
            </a:xfrm>
            <a:custGeom>
              <a:avLst/>
              <a:gdLst>
                <a:gd name="T0" fmla="*/ 74 w 218"/>
                <a:gd name="T1" fmla="*/ 266 h 554"/>
                <a:gd name="T2" fmla="*/ 72 w 218"/>
                <a:gd name="T3" fmla="*/ 554 h 554"/>
                <a:gd name="T4" fmla="*/ 146 w 218"/>
                <a:gd name="T5" fmla="*/ 554 h 554"/>
                <a:gd name="T6" fmla="*/ 146 w 218"/>
                <a:gd name="T7" fmla="*/ 264 h 554"/>
                <a:gd name="T8" fmla="*/ 217 w 218"/>
                <a:gd name="T9" fmla="*/ 192 h 554"/>
                <a:gd name="T10" fmla="*/ 217 w 218"/>
                <a:gd name="T11" fmla="*/ 0 h 554"/>
                <a:gd name="T12" fmla="*/ 173 w 218"/>
                <a:gd name="T13" fmla="*/ 0 h 554"/>
                <a:gd name="T14" fmla="*/ 173 w 218"/>
                <a:gd name="T15" fmla="*/ 188 h 554"/>
                <a:gd name="T16" fmla="*/ 174 w 218"/>
                <a:gd name="T17" fmla="*/ 188 h 554"/>
                <a:gd name="T18" fmla="*/ 154 w 218"/>
                <a:gd name="T19" fmla="*/ 209 h 554"/>
                <a:gd name="T20" fmla="*/ 133 w 218"/>
                <a:gd name="T21" fmla="*/ 188 h 554"/>
                <a:gd name="T22" fmla="*/ 133 w 218"/>
                <a:gd name="T23" fmla="*/ 0 h 554"/>
                <a:gd name="T24" fmla="*/ 85 w 218"/>
                <a:gd name="T25" fmla="*/ 0 h 554"/>
                <a:gd name="T26" fmla="*/ 85 w 218"/>
                <a:gd name="T27" fmla="*/ 188 h 554"/>
                <a:gd name="T28" fmla="*/ 65 w 218"/>
                <a:gd name="T29" fmla="*/ 209 h 554"/>
                <a:gd name="T30" fmla="*/ 44 w 218"/>
                <a:gd name="T31" fmla="*/ 188 h 554"/>
                <a:gd name="T32" fmla="*/ 44 w 218"/>
                <a:gd name="T33" fmla="*/ 0 h 554"/>
                <a:gd name="T34" fmla="*/ 0 w 218"/>
                <a:gd name="T35" fmla="*/ 0 h 554"/>
                <a:gd name="T36" fmla="*/ 2 w 218"/>
                <a:gd name="T37" fmla="*/ 192 h 554"/>
                <a:gd name="T38" fmla="*/ 74 w 218"/>
                <a:gd name="T39" fmla="*/ 266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554">
                  <a:moveTo>
                    <a:pt x="74" y="266"/>
                  </a:moveTo>
                  <a:cubicBezTo>
                    <a:pt x="72" y="554"/>
                    <a:pt x="72" y="554"/>
                    <a:pt x="72" y="554"/>
                  </a:cubicBezTo>
                  <a:cubicBezTo>
                    <a:pt x="146" y="554"/>
                    <a:pt x="146" y="554"/>
                    <a:pt x="146" y="554"/>
                  </a:cubicBezTo>
                  <a:cubicBezTo>
                    <a:pt x="146" y="264"/>
                    <a:pt x="146" y="264"/>
                    <a:pt x="146" y="264"/>
                  </a:cubicBezTo>
                  <a:cubicBezTo>
                    <a:pt x="218" y="264"/>
                    <a:pt x="217" y="192"/>
                    <a:pt x="217" y="192"/>
                  </a:cubicBezTo>
                  <a:cubicBezTo>
                    <a:pt x="217" y="0"/>
                    <a:pt x="217" y="0"/>
                    <a:pt x="217" y="0"/>
                  </a:cubicBezTo>
                  <a:cubicBezTo>
                    <a:pt x="173" y="0"/>
                    <a:pt x="173" y="0"/>
                    <a:pt x="173" y="0"/>
                  </a:cubicBezTo>
                  <a:cubicBezTo>
                    <a:pt x="173" y="188"/>
                    <a:pt x="173" y="188"/>
                    <a:pt x="173" y="188"/>
                  </a:cubicBezTo>
                  <a:cubicBezTo>
                    <a:pt x="174" y="188"/>
                    <a:pt x="174" y="188"/>
                    <a:pt x="174" y="188"/>
                  </a:cubicBezTo>
                  <a:cubicBezTo>
                    <a:pt x="174" y="200"/>
                    <a:pt x="165" y="209"/>
                    <a:pt x="154" y="209"/>
                  </a:cubicBezTo>
                  <a:cubicBezTo>
                    <a:pt x="142" y="209"/>
                    <a:pt x="133" y="200"/>
                    <a:pt x="133" y="188"/>
                  </a:cubicBezTo>
                  <a:cubicBezTo>
                    <a:pt x="133" y="0"/>
                    <a:pt x="133" y="0"/>
                    <a:pt x="133" y="0"/>
                  </a:cubicBezTo>
                  <a:cubicBezTo>
                    <a:pt x="85" y="0"/>
                    <a:pt x="85" y="0"/>
                    <a:pt x="85" y="0"/>
                  </a:cubicBezTo>
                  <a:cubicBezTo>
                    <a:pt x="85" y="188"/>
                    <a:pt x="85" y="188"/>
                    <a:pt x="85" y="188"/>
                  </a:cubicBezTo>
                  <a:cubicBezTo>
                    <a:pt x="85" y="200"/>
                    <a:pt x="76" y="209"/>
                    <a:pt x="65" y="209"/>
                  </a:cubicBezTo>
                  <a:cubicBezTo>
                    <a:pt x="53" y="209"/>
                    <a:pt x="44" y="200"/>
                    <a:pt x="44" y="188"/>
                  </a:cubicBezTo>
                  <a:cubicBezTo>
                    <a:pt x="44" y="0"/>
                    <a:pt x="44" y="0"/>
                    <a:pt x="44" y="0"/>
                  </a:cubicBezTo>
                  <a:cubicBezTo>
                    <a:pt x="0" y="0"/>
                    <a:pt x="0" y="0"/>
                    <a:pt x="0" y="0"/>
                  </a:cubicBezTo>
                  <a:cubicBezTo>
                    <a:pt x="2" y="192"/>
                    <a:pt x="2" y="192"/>
                    <a:pt x="2" y="192"/>
                  </a:cubicBezTo>
                  <a:cubicBezTo>
                    <a:pt x="2" y="192"/>
                    <a:pt x="3" y="266"/>
                    <a:pt x="74" y="26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03" name="Freeform 183">
              <a:extLst>
                <a:ext uri="{FF2B5EF4-FFF2-40B4-BE49-F238E27FC236}">
                  <a16:creationId xmlns:a16="http://schemas.microsoft.com/office/drawing/2014/main" id="{8B674177-05BF-ABA9-2DA5-A1A1C9AFECDD}"/>
                </a:ext>
              </a:extLst>
            </p:cNvPr>
            <p:cNvSpPr>
              <a:spLocks/>
            </p:cNvSpPr>
            <p:nvPr/>
          </p:nvSpPr>
          <p:spPr bwMode="auto">
            <a:xfrm>
              <a:off x="4855" y="432"/>
              <a:ext cx="127" cy="667"/>
            </a:xfrm>
            <a:custGeom>
              <a:avLst/>
              <a:gdLst>
                <a:gd name="T0" fmla="*/ 38 w 110"/>
                <a:gd name="T1" fmla="*/ 578 h 578"/>
                <a:gd name="T2" fmla="*/ 110 w 110"/>
                <a:gd name="T3" fmla="*/ 578 h 578"/>
                <a:gd name="T4" fmla="*/ 110 w 110"/>
                <a:gd name="T5" fmla="*/ 0 h 578"/>
                <a:gd name="T6" fmla="*/ 0 w 110"/>
                <a:gd name="T7" fmla="*/ 184 h 578"/>
                <a:gd name="T8" fmla="*/ 38 w 110"/>
                <a:gd name="T9" fmla="*/ 361 h 578"/>
                <a:gd name="T10" fmla="*/ 38 w 110"/>
                <a:gd name="T11" fmla="*/ 578 h 578"/>
              </a:gdLst>
              <a:ahLst/>
              <a:cxnLst>
                <a:cxn ang="0">
                  <a:pos x="T0" y="T1"/>
                </a:cxn>
                <a:cxn ang="0">
                  <a:pos x="T2" y="T3"/>
                </a:cxn>
                <a:cxn ang="0">
                  <a:pos x="T4" y="T5"/>
                </a:cxn>
                <a:cxn ang="0">
                  <a:pos x="T6" y="T7"/>
                </a:cxn>
                <a:cxn ang="0">
                  <a:pos x="T8" y="T9"/>
                </a:cxn>
                <a:cxn ang="0">
                  <a:pos x="T10" y="T11"/>
                </a:cxn>
              </a:cxnLst>
              <a:rect l="0" t="0" r="r" b="b"/>
              <a:pathLst>
                <a:path w="110" h="578">
                  <a:moveTo>
                    <a:pt x="38" y="578"/>
                  </a:moveTo>
                  <a:cubicBezTo>
                    <a:pt x="110" y="578"/>
                    <a:pt x="110" y="578"/>
                    <a:pt x="110" y="578"/>
                  </a:cubicBezTo>
                  <a:cubicBezTo>
                    <a:pt x="110" y="0"/>
                    <a:pt x="110" y="0"/>
                    <a:pt x="110" y="0"/>
                  </a:cubicBezTo>
                  <a:cubicBezTo>
                    <a:pt x="110" y="0"/>
                    <a:pt x="0" y="0"/>
                    <a:pt x="0" y="184"/>
                  </a:cubicBezTo>
                  <a:cubicBezTo>
                    <a:pt x="0" y="289"/>
                    <a:pt x="38" y="361"/>
                    <a:pt x="38" y="361"/>
                  </a:cubicBezTo>
                  <a:lnTo>
                    <a:pt x="38" y="57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06" name="Group 186">
            <a:extLst>
              <a:ext uri="{FF2B5EF4-FFF2-40B4-BE49-F238E27FC236}">
                <a16:creationId xmlns:a16="http://schemas.microsoft.com/office/drawing/2014/main" id="{50128278-2701-B53C-7566-BA4329F22E93}"/>
              </a:ext>
            </a:extLst>
          </p:cNvPr>
          <p:cNvGrpSpPr>
            <a:grpSpLocks noChangeAspect="1"/>
          </p:cNvGrpSpPr>
          <p:nvPr/>
        </p:nvGrpSpPr>
        <p:grpSpPr bwMode="auto">
          <a:xfrm>
            <a:off x="5707779" y="3286630"/>
            <a:ext cx="295343" cy="298451"/>
            <a:chOff x="1702" y="-1"/>
            <a:chExt cx="4276" cy="4321"/>
          </a:xfrm>
          <a:solidFill>
            <a:srgbClr val="000000"/>
          </a:solidFill>
        </p:grpSpPr>
        <p:sp>
          <p:nvSpPr>
            <p:cNvPr id="208" name="Freeform 187">
              <a:extLst>
                <a:ext uri="{FF2B5EF4-FFF2-40B4-BE49-F238E27FC236}">
                  <a16:creationId xmlns:a16="http://schemas.microsoft.com/office/drawing/2014/main" id="{D65F6377-466E-A41B-21E5-05197EA5FEBE}"/>
                </a:ext>
              </a:extLst>
            </p:cNvPr>
            <p:cNvSpPr>
              <a:spLocks noEditPoints="1"/>
            </p:cNvSpPr>
            <p:nvPr/>
          </p:nvSpPr>
          <p:spPr bwMode="auto">
            <a:xfrm>
              <a:off x="4418" y="-1"/>
              <a:ext cx="1525" cy="1854"/>
            </a:xfrm>
            <a:custGeom>
              <a:avLst/>
              <a:gdLst>
                <a:gd name="T0" fmla="*/ 1156 w 1156"/>
                <a:gd name="T1" fmla="*/ 1186 h 1405"/>
                <a:gd name="T2" fmla="*/ 1156 w 1156"/>
                <a:gd name="T3" fmla="*/ 865 h 1405"/>
                <a:gd name="T4" fmla="*/ 1156 w 1156"/>
                <a:gd name="T5" fmla="*/ 865 h 1405"/>
                <a:gd name="T6" fmla="*/ 1156 w 1156"/>
                <a:gd name="T7" fmla="*/ 863 h 1405"/>
                <a:gd name="T8" fmla="*/ 1156 w 1156"/>
                <a:gd name="T9" fmla="*/ 542 h 1405"/>
                <a:gd name="T10" fmla="*/ 1156 w 1156"/>
                <a:gd name="T11" fmla="*/ 542 h 1405"/>
                <a:gd name="T12" fmla="*/ 1156 w 1156"/>
                <a:gd name="T13" fmla="*/ 540 h 1405"/>
                <a:gd name="T14" fmla="*/ 1156 w 1156"/>
                <a:gd name="T15" fmla="*/ 219 h 1405"/>
                <a:gd name="T16" fmla="*/ 1156 w 1156"/>
                <a:gd name="T17" fmla="*/ 219 h 1405"/>
                <a:gd name="T18" fmla="*/ 1156 w 1156"/>
                <a:gd name="T19" fmla="*/ 219 h 1405"/>
                <a:gd name="T20" fmla="*/ 578 w 1156"/>
                <a:gd name="T21" fmla="*/ 0 h 1405"/>
                <a:gd name="T22" fmla="*/ 0 w 1156"/>
                <a:gd name="T23" fmla="*/ 219 h 1405"/>
                <a:gd name="T24" fmla="*/ 0 w 1156"/>
                <a:gd name="T25" fmla="*/ 219 h 1405"/>
                <a:gd name="T26" fmla="*/ 0 w 1156"/>
                <a:gd name="T27" fmla="*/ 219 h 1405"/>
                <a:gd name="T28" fmla="*/ 0 w 1156"/>
                <a:gd name="T29" fmla="*/ 540 h 1405"/>
                <a:gd name="T30" fmla="*/ 0 w 1156"/>
                <a:gd name="T31" fmla="*/ 542 h 1405"/>
                <a:gd name="T32" fmla="*/ 0 w 1156"/>
                <a:gd name="T33" fmla="*/ 542 h 1405"/>
                <a:gd name="T34" fmla="*/ 0 w 1156"/>
                <a:gd name="T35" fmla="*/ 863 h 1405"/>
                <a:gd name="T36" fmla="*/ 0 w 1156"/>
                <a:gd name="T37" fmla="*/ 865 h 1405"/>
                <a:gd name="T38" fmla="*/ 0 w 1156"/>
                <a:gd name="T39" fmla="*/ 865 h 1405"/>
                <a:gd name="T40" fmla="*/ 0 w 1156"/>
                <a:gd name="T41" fmla="*/ 1186 h 1405"/>
                <a:gd name="T42" fmla="*/ 578 w 1156"/>
                <a:gd name="T43" fmla="*/ 1405 h 1405"/>
                <a:gd name="T44" fmla="*/ 1156 w 1156"/>
                <a:gd name="T45" fmla="*/ 1186 h 1405"/>
                <a:gd name="T46" fmla="*/ 100 w 1156"/>
                <a:gd name="T47" fmla="*/ 667 h 1405"/>
                <a:gd name="T48" fmla="*/ 578 w 1156"/>
                <a:gd name="T49" fmla="*/ 759 h 1405"/>
                <a:gd name="T50" fmla="*/ 1056 w 1156"/>
                <a:gd name="T51" fmla="*/ 667 h 1405"/>
                <a:gd name="T52" fmla="*/ 1056 w 1156"/>
                <a:gd name="T53" fmla="*/ 863 h 1405"/>
                <a:gd name="T54" fmla="*/ 930 w 1156"/>
                <a:gd name="T55" fmla="*/ 934 h 1405"/>
                <a:gd name="T56" fmla="*/ 578 w 1156"/>
                <a:gd name="T57" fmla="*/ 982 h 1405"/>
                <a:gd name="T58" fmla="*/ 225 w 1156"/>
                <a:gd name="T59" fmla="*/ 934 h 1405"/>
                <a:gd name="T60" fmla="*/ 100 w 1156"/>
                <a:gd name="T61" fmla="*/ 863 h 1405"/>
                <a:gd name="T62" fmla="*/ 100 w 1156"/>
                <a:gd name="T63" fmla="*/ 667 h 1405"/>
                <a:gd name="T64" fmla="*/ 100 w 1156"/>
                <a:gd name="T65" fmla="*/ 346 h 1405"/>
                <a:gd name="T66" fmla="*/ 578 w 1156"/>
                <a:gd name="T67" fmla="*/ 438 h 1405"/>
                <a:gd name="T68" fmla="*/ 1056 w 1156"/>
                <a:gd name="T69" fmla="*/ 346 h 1405"/>
                <a:gd name="T70" fmla="*/ 1056 w 1156"/>
                <a:gd name="T71" fmla="*/ 540 h 1405"/>
                <a:gd name="T72" fmla="*/ 930 w 1156"/>
                <a:gd name="T73" fmla="*/ 611 h 1405"/>
                <a:gd name="T74" fmla="*/ 578 w 1156"/>
                <a:gd name="T75" fmla="*/ 659 h 1405"/>
                <a:gd name="T76" fmla="*/ 225 w 1156"/>
                <a:gd name="T77" fmla="*/ 611 h 1405"/>
                <a:gd name="T78" fmla="*/ 100 w 1156"/>
                <a:gd name="T79" fmla="*/ 540 h 1405"/>
                <a:gd name="T80" fmla="*/ 100 w 1156"/>
                <a:gd name="T81" fmla="*/ 346 h 1405"/>
                <a:gd name="T82" fmla="*/ 225 w 1156"/>
                <a:gd name="T83" fmla="*/ 148 h 1405"/>
                <a:gd name="T84" fmla="*/ 578 w 1156"/>
                <a:gd name="T85" fmla="*/ 100 h 1405"/>
                <a:gd name="T86" fmla="*/ 930 w 1156"/>
                <a:gd name="T87" fmla="*/ 148 h 1405"/>
                <a:gd name="T88" fmla="*/ 1056 w 1156"/>
                <a:gd name="T89" fmla="*/ 219 h 1405"/>
                <a:gd name="T90" fmla="*/ 930 w 1156"/>
                <a:gd name="T91" fmla="*/ 290 h 1405"/>
                <a:gd name="T92" fmla="*/ 578 w 1156"/>
                <a:gd name="T93" fmla="*/ 338 h 1405"/>
                <a:gd name="T94" fmla="*/ 578 w 1156"/>
                <a:gd name="T95" fmla="*/ 330 h 1405"/>
                <a:gd name="T96" fmla="*/ 578 w 1156"/>
                <a:gd name="T97" fmla="*/ 330 h 1405"/>
                <a:gd name="T98" fmla="*/ 578 w 1156"/>
                <a:gd name="T99" fmla="*/ 330 h 1405"/>
                <a:gd name="T100" fmla="*/ 578 w 1156"/>
                <a:gd name="T101" fmla="*/ 338 h 1405"/>
                <a:gd name="T102" fmla="*/ 225 w 1156"/>
                <a:gd name="T103" fmla="*/ 290 h 1405"/>
                <a:gd name="T104" fmla="*/ 100 w 1156"/>
                <a:gd name="T105" fmla="*/ 219 h 1405"/>
                <a:gd name="T106" fmla="*/ 225 w 1156"/>
                <a:gd name="T107" fmla="*/ 148 h 1405"/>
                <a:gd name="T108" fmla="*/ 930 w 1156"/>
                <a:gd name="T109" fmla="*/ 1257 h 1405"/>
                <a:gd name="T110" fmla="*/ 578 w 1156"/>
                <a:gd name="T111" fmla="*/ 1305 h 1405"/>
                <a:gd name="T112" fmla="*/ 225 w 1156"/>
                <a:gd name="T113" fmla="*/ 1257 h 1405"/>
                <a:gd name="T114" fmla="*/ 100 w 1156"/>
                <a:gd name="T115" fmla="*/ 1186 h 1405"/>
                <a:gd name="T116" fmla="*/ 100 w 1156"/>
                <a:gd name="T117" fmla="*/ 990 h 1405"/>
                <a:gd name="T118" fmla="*/ 578 w 1156"/>
                <a:gd name="T119" fmla="*/ 1082 h 1405"/>
                <a:gd name="T120" fmla="*/ 1056 w 1156"/>
                <a:gd name="T121" fmla="*/ 990 h 1405"/>
                <a:gd name="T122" fmla="*/ 1056 w 1156"/>
                <a:gd name="T123" fmla="*/ 1186 h 1405"/>
                <a:gd name="T124" fmla="*/ 930 w 1156"/>
                <a:gd name="T125" fmla="*/ 1257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6" h="1405">
                  <a:moveTo>
                    <a:pt x="1156" y="1186"/>
                  </a:moveTo>
                  <a:cubicBezTo>
                    <a:pt x="1156" y="865"/>
                    <a:pt x="1156" y="865"/>
                    <a:pt x="1156" y="865"/>
                  </a:cubicBezTo>
                  <a:cubicBezTo>
                    <a:pt x="1156" y="865"/>
                    <a:pt x="1156" y="865"/>
                    <a:pt x="1156" y="865"/>
                  </a:cubicBezTo>
                  <a:cubicBezTo>
                    <a:pt x="1156" y="864"/>
                    <a:pt x="1156" y="864"/>
                    <a:pt x="1156" y="863"/>
                  </a:cubicBezTo>
                  <a:cubicBezTo>
                    <a:pt x="1156" y="542"/>
                    <a:pt x="1156" y="542"/>
                    <a:pt x="1156" y="542"/>
                  </a:cubicBezTo>
                  <a:cubicBezTo>
                    <a:pt x="1156" y="542"/>
                    <a:pt x="1156" y="542"/>
                    <a:pt x="1156" y="542"/>
                  </a:cubicBezTo>
                  <a:cubicBezTo>
                    <a:pt x="1156" y="541"/>
                    <a:pt x="1156" y="541"/>
                    <a:pt x="1156" y="540"/>
                  </a:cubicBezTo>
                  <a:cubicBezTo>
                    <a:pt x="1156" y="219"/>
                    <a:pt x="1156" y="219"/>
                    <a:pt x="1156" y="219"/>
                  </a:cubicBezTo>
                  <a:cubicBezTo>
                    <a:pt x="1156" y="219"/>
                    <a:pt x="1156" y="219"/>
                    <a:pt x="1156" y="219"/>
                  </a:cubicBezTo>
                  <a:cubicBezTo>
                    <a:pt x="1156" y="219"/>
                    <a:pt x="1156" y="219"/>
                    <a:pt x="1156" y="219"/>
                  </a:cubicBezTo>
                  <a:cubicBezTo>
                    <a:pt x="1156" y="77"/>
                    <a:pt x="858" y="0"/>
                    <a:pt x="578" y="0"/>
                  </a:cubicBezTo>
                  <a:cubicBezTo>
                    <a:pt x="298" y="0"/>
                    <a:pt x="0" y="77"/>
                    <a:pt x="0" y="219"/>
                  </a:cubicBezTo>
                  <a:cubicBezTo>
                    <a:pt x="0" y="219"/>
                    <a:pt x="0" y="219"/>
                    <a:pt x="0" y="219"/>
                  </a:cubicBezTo>
                  <a:cubicBezTo>
                    <a:pt x="0" y="219"/>
                    <a:pt x="0" y="219"/>
                    <a:pt x="0" y="219"/>
                  </a:cubicBezTo>
                  <a:cubicBezTo>
                    <a:pt x="0" y="540"/>
                    <a:pt x="0" y="540"/>
                    <a:pt x="0" y="540"/>
                  </a:cubicBezTo>
                  <a:cubicBezTo>
                    <a:pt x="0" y="541"/>
                    <a:pt x="0" y="541"/>
                    <a:pt x="0" y="542"/>
                  </a:cubicBezTo>
                  <a:cubicBezTo>
                    <a:pt x="0" y="542"/>
                    <a:pt x="0" y="542"/>
                    <a:pt x="0" y="542"/>
                  </a:cubicBezTo>
                  <a:cubicBezTo>
                    <a:pt x="0" y="863"/>
                    <a:pt x="0" y="863"/>
                    <a:pt x="0" y="863"/>
                  </a:cubicBezTo>
                  <a:cubicBezTo>
                    <a:pt x="0" y="864"/>
                    <a:pt x="0" y="864"/>
                    <a:pt x="0" y="865"/>
                  </a:cubicBezTo>
                  <a:cubicBezTo>
                    <a:pt x="0" y="865"/>
                    <a:pt x="0" y="865"/>
                    <a:pt x="0" y="865"/>
                  </a:cubicBezTo>
                  <a:cubicBezTo>
                    <a:pt x="0" y="1186"/>
                    <a:pt x="0" y="1186"/>
                    <a:pt x="0" y="1186"/>
                  </a:cubicBezTo>
                  <a:cubicBezTo>
                    <a:pt x="0" y="1328"/>
                    <a:pt x="298" y="1405"/>
                    <a:pt x="578" y="1405"/>
                  </a:cubicBezTo>
                  <a:cubicBezTo>
                    <a:pt x="858" y="1405"/>
                    <a:pt x="1156" y="1328"/>
                    <a:pt x="1156" y="1186"/>
                  </a:cubicBezTo>
                  <a:close/>
                  <a:moveTo>
                    <a:pt x="100" y="667"/>
                  </a:moveTo>
                  <a:cubicBezTo>
                    <a:pt x="211" y="727"/>
                    <a:pt x="398" y="759"/>
                    <a:pt x="578" y="759"/>
                  </a:cubicBezTo>
                  <a:cubicBezTo>
                    <a:pt x="758" y="759"/>
                    <a:pt x="945" y="727"/>
                    <a:pt x="1056" y="667"/>
                  </a:cubicBezTo>
                  <a:cubicBezTo>
                    <a:pt x="1056" y="863"/>
                    <a:pt x="1056" y="863"/>
                    <a:pt x="1056" y="863"/>
                  </a:cubicBezTo>
                  <a:cubicBezTo>
                    <a:pt x="1054" y="870"/>
                    <a:pt x="1027" y="903"/>
                    <a:pt x="930" y="934"/>
                  </a:cubicBezTo>
                  <a:cubicBezTo>
                    <a:pt x="835" y="965"/>
                    <a:pt x="710" y="982"/>
                    <a:pt x="578" y="982"/>
                  </a:cubicBezTo>
                  <a:cubicBezTo>
                    <a:pt x="445" y="982"/>
                    <a:pt x="320" y="965"/>
                    <a:pt x="225" y="934"/>
                  </a:cubicBezTo>
                  <a:cubicBezTo>
                    <a:pt x="129" y="903"/>
                    <a:pt x="102" y="870"/>
                    <a:pt x="100" y="863"/>
                  </a:cubicBezTo>
                  <a:lnTo>
                    <a:pt x="100" y="667"/>
                  </a:lnTo>
                  <a:close/>
                  <a:moveTo>
                    <a:pt x="100" y="346"/>
                  </a:moveTo>
                  <a:cubicBezTo>
                    <a:pt x="211" y="406"/>
                    <a:pt x="398" y="438"/>
                    <a:pt x="578" y="438"/>
                  </a:cubicBezTo>
                  <a:cubicBezTo>
                    <a:pt x="758" y="438"/>
                    <a:pt x="945" y="406"/>
                    <a:pt x="1056" y="346"/>
                  </a:cubicBezTo>
                  <a:cubicBezTo>
                    <a:pt x="1056" y="540"/>
                    <a:pt x="1056" y="540"/>
                    <a:pt x="1056" y="540"/>
                  </a:cubicBezTo>
                  <a:cubicBezTo>
                    <a:pt x="1054" y="547"/>
                    <a:pt x="1027" y="580"/>
                    <a:pt x="930" y="611"/>
                  </a:cubicBezTo>
                  <a:cubicBezTo>
                    <a:pt x="835" y="642"/>
                    <a:pt x="710" y="659"/>
                    <a:pt x="578" y="659"/>
                  </a:cubicBezTo>
                  <a:cubicBezTo>
                    <a:pt x="445" y="659"/>
                    <a:pt x="320" y="642"/>
                    <a:pt x="225" y="611"/>
                  </a:cubicBezTo>
                  <a:cubicBezTo>
                    <a:pt x="129" y="580"/>
                    <a:pt x="102" y="547"/>
                    <a:pt x="100" y="540"/>
                  </a:cubicBezTo>
                  <a:lnTo>
                    <a:pt x="100" y="346"/>
                  </a:lnTo>
                  <a:close/>
                  <a:moveTo>
                    <a:pt x="225" y="148"/>
                  </a:moveTo>
                  <a:cubicBezTo>
                    <a:pt x="320" y="117"/>
                    <a:pt x="445" y="100"/>
                    <a:pt x="578" y="100"/>
                  </a:cubicBezTo>
                  <a:cubicBezTo>
                    <a:pt x="710" y="100"/>
                    <a:pt x="835" y="117"/>
                    <a:pt x="930" y="148"/>
                  </a:cubicBezTo>
                  <a:cubicBezTo>
                    <a:pt x="1025" y="179"/>
                    <a:pt x="1052" y="211"/>
                    <a:pt x="1056" y="219"/>
                  </a:cubicBezTo>
                  <a:cubicBezTo>
                    <a:pt x="1052" y="228"/>
                    <a:pt x="1025" y="260"/>
                    <a:pt x="930" y="290"/>
                  </a:cubicBezTo>
                  <a:cubicBezTo>
                    <a:pt x="835" y="321"/>
                    <a:pt x="710" y="338"/>
                    <a:pt x="578" y="338"/>
                  </a:cubicBezTo>
                  <a:cubicBezTo>
                    <a:pt x="578" y="330"/>
                    <a:pt x="578" y="330"/>
                    <a:pt x="578" y="330"/>
                  </a:cubicBezTo>
                  <a:cubicBezTo>
                    <a:pt x="578" y="330"/>
                    <a:pt x="578" y="330"/>
                    <a:pt x="578" y="330"/>
                  </a:cubicBezTo>
                  <a:cubicBezTo>
                    <a:pt x="578" y="330"/>
                    <a:pt x="578" y="330"/>
                    <a:pt x="578" y="330"/>
                  </a:cubicBezTo>
                  <a:cubicBezTo>
                    <a:pt x="578" y="338"/>
                    <a:pt x="578" y="338"/>
                    <a:pt x="578" y="338"/>
                  </a:cubicBezTo>
                  <a:cubicBezTo>
                    <a:pt x="445" y="338"/>
                    <a:pt x="320" y="321"/>
                    <a:pt x="225" y="290"/>
                  </a:cubicBezTo>
                  <a:cubicBezTo>
                    <a:pt x="131" y="260"/>
                    <a:pt x="103" y="228"/>
                    <a:pt x="100" y="219"/>
                  </a:cubicBezTo>
                  <a:cubicBezTo>
                    <a:pt x="103" y="211"/>
                    <a:pt x="131" y="179"/>
                    <a:pt x="225" y="148"/>
                  </a:cubicBezTo>
                  <a:close/>
                  <a:moveTo>
                    <a:pt x="930" y="1257"/>
                  </a:moveTo>
                  <a:cubicBezTo>
                    <a:pt x="835" y="1288"/>
                    <a:pt x="710" y="1305"/>
                    <a:pt x="578" y="1305"/>
                  </a:cubicBezTo>
                  <a:cubicBezTo>
                    <a:pt x="445" y="1305"/>
                    <a:pt x="320" y="1288"/>
                    <a:pt x="225" y="1257"/>
                  </a:cubicBezTo>
                  <a:cubicBezTo>
                    <a:pt x="129" y="1226"/>
                    <a:pt x="102" y="1193"/>
                    <a:pt x="100" y="1186"/>
                  </a:cubicBezTo>
                  <a:cubicBezTo>
                    <a:pt x="100" y="990"/>
                    <a:pt x="100" y="990"/>
                    <a:pt x="100" y="990"/>
                  </a:cubicBezTo>
                  <a:cubicBezTo>
                    <a:pt x="211" y="1050"/>
                    <a:pt x="398" y="1082"/>
                    <a:pt x="578" y="1082"/>
                  </a:cubicBezTo>
                  <a:cubicBezTo>
                    <a:pt x="758" y="1082"/>
                    <a:pt x="945" y="1050"/>
                    <a:pt x="1056" y="990"/>
                  </a:cubicBezTo>
                  <a:cubicBezTo>
                    <a:pt x="1056" y="1186"/>
                    <a:pt x="1056" y="1186"/>
                    <a:pt x="1056" y="1186"/>
                  </a:cubicBezTo>
                  <a:cubicBezTo>
                    <a:pt x="1054" y="1193"/>
                    <a:pt x="1027" y="1226"/>
                    <a:pt x="930" y="125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09" name="Freeform 188">
              <a:extLst>
                <a:ext uri="{FF2B5EF4-FFF2-40B4-BE49-F238E27FC236}">
                  <a16:creationId xmlns:a16="http://schemas.microsoft.com/office/drawing/2014/main" id="{475B0DC0-E0DA-9F34-46E3-5B8A2EA10B2B}"/>
                </a:ext>
              </a:extLst>
            </p:cNvPr>
            <p:cNvSpPr>
              <a:spLocks noEditPoints="1"/>
            </p:cNvSpPr>
            <p:nvPr/>
          </p:nvSpPr>
          <p:spPr bwMode="auto">
            <a:xfrm>
              <a:off x="1702" y="413"/>
              <a:ext cx="1443" cy="1068"/>
            </a:xfrm>
            <a:custGeom>
              <a:avLst/>
              <a:gdLst>
                <a:gd name="T0" fmla="*/ 964 w 1094"/>
                <a:gd name="T1" fmla="*/ 0 h 809"/>
                <a:gd name="T2" fmla="*/ 130 w 1094"/>
                <a:gd name="T3" fmla="*/ 0 h 809"/>
                <a:gd name="T4" fmla="*/ 0 w 1094"/>
                <a:gd name="T5" fmla="*/ 130 h 809"/>
                <a:gd name="T6" fmla="*/ 0 w 1094"/>
                <a:gd name="T7" fmla="*/ 679 h 809"/>
                <a:gd name="T8" fmla="*/ 38 w 1094"/>
                <a:gd name="T9" fmla="*/ 771 h 809"/>
                <a:gd name="T10" fmla="*/ 130 w 1094"/>
                <a:gd name="T11" fmla="*/ 809 h 809"/>
                <a:gd name="T12" fmla="*/ 130 w 1094"/>
                <a:gd name="T13" fmla="*/ 809 h 809"/>
                <a:gd name="T14" fmla="*/ 964 w 1094"/>
                <a:gd name="T15" fmla="*/ 809 h 809"/>
                <a:gd name="T16" fmla="*/ 1094 w 1094"/>
                <a:gd name="T17" fmla="*/ 679 h 809"/>
                <a:gd name="T18" fmla="*/ 1094 w 1094"/>
                <a:gd name="T19" fmla="*/ 130 h 809"/>
                <a:gd name="T20" fmla="*/ 964 w 1094"/>
                <a:gd name="T21" fmla="*/ 0 h 809"/>
                <a:gd name="T22" fmla="*/ 994 w 1094"/>
                <a:gd name="T23" fmla="*/ 679 h 809"/>
                <a:gd name="T24" fmla="*/ 964 w 1094"/>
                <a:gd name="T25" fmla="*/ 709 h 809"/>
                <a:gd name="T26" fmla="*/ 130 w 1094"/>
                <a:gd name="T27" fmla="*/ 709 h 809"/>
                <a:gd name="T28" fmla="*/ 130 w 1094"/>
                <a:gd name="T29" fmla="*/ 709 h 809"/>
                <a:gd name="T30" fmla="*/ 109 w 1094"/>
                <a:gd name="T31" fmla="*/ 700 h 809"/>
                <a:gd name="T32" fmla="*/ 100 w 1094"/>
                <a:gd name="T33" fmla="*/ 679 h 809"/>
                <a:gd name="T34" fmla="*/ 100 w 1094"/>
                <a:gd name="T35" fmla="*/ 130 h 809"/>
                <a:gd name="T36" fmla="*/ 130 w 1094"/>
                <a:gd name="T37" fmla="*/ 100 h 809"/>
                <a:gd name="T38" fmla="*/ 964 w 1094"/>
                <a:gd name="T39" fmla="*/ 100 h 809"/>
                <a:gd name="T40" fmla="*/ 994 w 1094"/>
                <a:gd name="T41" fmla="*/ 130 h 809"/>
                <a:gd name="T42" fmla="*/ 994 w 1094"/>
                <a:gd name="T43" fmla="*/ 67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4" h="809">
                  <a:moveTo>
                    <a:pt x="964" y="0"/>
                  </a:moveTo>
                  <a:cubicBezTo>
                    <a:pt x="130" y="0"/>
                    <a:pt x="130" y="0"/>
                    <a:pt x="130" y="0"/>
                  </a:cubicBezTo>
                  <a:cubicBezTo>
                    <a:pt x="59" y="0"/>
                    <a:pt x="0" y="59"/>
                    <a:pt x="0" y="130"/>
                  </a:cubicBezTo>
                  <a:cubicBezTo>
                    <a:pt x="0" y="679"/>
                    <a:pt x="0" y="679"/>
                    <a:pt x="0" y="679"/>
                  </a:cubicBezTo>
                  <a:cubicBezTo>
                    <a:pt x="0" y="714"/>
                    <a:pt x="14" y="747"/>
                    <a:pt x="38" y="771"/>
                  </a:cubicBezTo>
                  <a:cubicBezTo>
                    <a:pt x="63" y="796"/>
                    <a:pt x="95" y="809"/>
                    <a:pt x="130" y="809"/>
                  </a:cubicBezTo>
                  <a:cubicBezTo>
                    <a:pt x="130" y="809"/>
                    <a:pt x="130" y="809"/>
                    <a:pt x="130" y="809"/>
                  </a:cubicBezTo>
                  <a:cubicBezTo>
                    <a:pt x="964" y="809"/>
                    <a:pt x="964" y="809"/>
                    <a:pt x="964" y="809"/>
                  </a:cubicBezTo>
                  <a:cubicBezTo>
                    <a:pt x="1036" y="809"/>
                    <a:pt x="1094" y="750"/>
                    <a:pt x="1094" y="679"/>
                  </a:cubicBezTo>
                  <a:cubicBezTo>
                    <a:pt x="1094" y="130"/>
                    <a:pt x="1094" y="130"/>
                    <a:pt x="1094" y="130"/>
                  </a:cubicBezTo>
                  <a:cubicBezTo>
                    <a:pt x="1094" y="59"/>
                    <a:pt x="1036" y="0"/>
                    <a:pt x="964" y="0"/>
                  </a:cubicBezTo>
                  <a:close/>
                  <a:moveTo>
                    <a:pt x="994" y="679"/>
                  </a:moveTo>
                  <a:cubicBezTo>
                    <a:pt x="994" y="695"/>
                    <a:pt x="981" y="709"/>
                    <a:pt x="964" y="709"/>
                  </a:cubicBezTo>
                  <a:cubicBezTo>
                    <a:pt x="130" y="709"/>
                    <a:pt x="130" y="709"/>
                    <a:pt x="130" y="709"/>
                  </a:cubicBezTo>
                  <a:cubicBezTo>
                    <a:pt x="130" y="709"/>
                    <a:pt x="130" y="709"/>
                    <a:pt x="130" y="709"/>
                  </a:cubicBezTo>
                  <a:cubicBezTo>
                    <a:pt x="122" y="709"/>
                    <a:pt x="115" y="706"/>
                    <a:pt x="109" y="700"/>
                  </a:cubicBezTo>
                  <a:cubicBezTo>
                    <a:pt x="103" y="695"/>
                    <a:pt x="100" y="687"/>
                    <a:pt x="100" y="679"/>
                  </a:cubicBezTo>
                  <a:cubicBezTo>
                    <a:pt x="100" y="130"/>
                    <a:pt x="100" y="130"/>
                    <a:pt x="100" y="130"/>
                  </a:cubicBezTo>
                  <a:cubicBezTo>
                    <a:pt x="100" y="114"/>
                    <a:pt x="114" y="100"/>
                    <a:pt x="130" y="100"/>
                  </a:cubicBezTo>
                  <a:cubicBezTo>
                    <a:pt x="964" y="100"/>
                    <a:pt x="964" y="100"/>
                    <a:pt x="964" y="100"/>
                  </a:cubicBezTo>
                  <a:cubicBezTo>
                    <a:pt x="981" y="100"/>
                    <a:pt x="994" y="114"/>
                    <a:pt x="994" y="130"/>
                  </a:cubicBezTo>
                  <a:lnTo>
                    <a:pt x="994" y="67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0" name="Freeform 189">
              <a:extLst>
                <a:ext uri="{FF2B5EF4-FFF2-40B4-BE49-F238E27FC236}">
                  <a16:creationId xmlns:a16="http://schemas.microsoft.com/office/drawing/2014/main" id="{3298B104-A5DF-F18C-6194-5FDE083CDC4B}"/>
                </a:ext>
              </a:extLst>
            </p:cNvPr>
            <p:cNvSpPr>
              <a:spLocks/>
            </p:cNvSpPr>
            <p:nvPr/>
          </p:nvSpPr>
          <p:spPr bwMode="auto">
            <a:xfrm>
              <a:off x="3324" y="882"/>
              <a:ext cx="290" cy="132"/>
            </a:xfrm>
            <a:custGeom>
              <a:avLst/>
              <a:gdLst>
                <a:gd name="T0" fmla="*/ 170 w 220"/>
                <a:gd name="T1" fmla="*/ 0 h 100"/>
                <a:gd name="T2" fmla="*/ 50 w 220"/>
                <a:gd name="T3" fmla="*/ 0 h 100"/>
                <a:gd name="T4" fmla="*/ 0 w 220"/>
                <a:gd name="T5" fmla="*/ 50 h 100"/>
                <a:gd name="T6" fmla="*/ 50 w 220"/>
                <a:gd name="T7" fmla="*/ 100 h 100"/>
                <a:gd name="T8" fmla="*/ 170 w 220"/>
                <a:gd name="T9" fmla="*/ 100 h 100"/>
                <a:gd name="T10" fmla="*/ 220 w 220"/>
                <a:gd name="T11" fmla="*/ 50 h 100"/>
                <a:gd name="T12" fmla="*/ 170 w 22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20" h="100">
                  <a:moveTo>
                    <a:pt x="170" y="0"/>
                  </a:moveTo>
                  <a:cubicBezTo>
                    <a:pt x="50" y="0"/>
                    <a:pt x="50" y="0"/>
                    <a:pt x="50" y="0"/>
                  </a:cubicBezTo>
                  <a:cubicBezTo>
                    <a:pt x="22" y="0"/>
                    <a:pt x="0" y="22"/>
                    <a:pt x="0" y="50"/>
                  </a:cubicBezTo>
                  <a:cubicBezTo>
                    <a:pt x="0" y="77"/>
                    <a:pt x="22" y="100"/>
                    <a:pt x="50" y="100"/>
                  </a:cubicBezTo>
                  <a:cubicBezTo>
                    <a:pt x="170" y="100"/>
                    <a:pt x="170" y="100"/>
                    <a:pt x="170" y="100"/>
                  </a:cubicBezTo>
                  <a:cubicBezTo>
                    <a:pt x="197" y="100"/>
                    <a:pt x="220" y="77"/>
                    <a:pt x="220" y="50"/>
                  </a:cubicBezTo>
                  <a:cubicBezTo>
                    <a:pt x="220" y="22"/>
                    <a:pt x="197" y="0"/>
                    <a:pt x="17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1" name="Freeform 190">
              <a:extLst>
                <a:ext uri="{FF2B5EF4-FFF2-40B4-BE49-F238E27FC236}">
                  <a16:creationId xmlns:a16="http://schemas.microsoft.com/office/drawing/2014/main" id="{B1D57B4F-D7A2-21BD-3AC5-0C8410CD0C99}"/>
                </a:ext>
              </a:extLst>
            </p:cNvPr>
            <p:cNvSpPr>
              <a:spLocks/>
            </p:cNvSpPr>
            <p:nvPr/>
          </p:nvSpPr>
          <p:spPr bwMode="auto">
            <a:xfrm>
              <a:off x="3746" y="882"/>
              <a:ext cx="291" cy="132"/>
            </a:xfrm>
            <a:custGeom>
              <a:avLst/>
              <a:gdLst>
                <a:gd name="T0" fmla="*/ 50 w 220"/>
                <a:gd name="T1" fmla="*/ 100 h 100"/>
                <a:gd name="T2" fmla="*/ 170 w 220"/>
                <a:gd name="T3" fmla="*/ 100 h 100"/>
                <a:gd name="T4" fmla="*/ 220 w 220"/>
                <a:gd name="T5" fmla="*/ 50 h 100"/>
                <a:gd name="T6" fmla="*/ 170 w 220"/>
                <a:gd name="T7" fmla="*/ 0 h 100"/>
                <a:gd name="T8" fmla="*/ 50 w 220"/>
                <a:gd name="T9" fmla="*/ 0 h 100"/>
                <a:gd name="T10" fmla="*/ 0 w 220"/>
                <a:gd name="T11" fmla="*/ 50 h 100"/>
                <a:gd name="T12" fmla="*/ 50 w 22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20" h="100">
                  <a:moveTo>
                    <a:pt x="50" y="100"/>
                  </a:moveTo>
                  <a:cubicBezTo>
                    <a:pt x="170" y="100"/>
                    <a:pt x="170" y="100"/>
                    <a:pt x="170" y="100"/>
                  </a:cubicBezTo>
                  <a:cubicBezTo>
                    <a:pt x="197" y="100"/>
                    <a:pt x="220" y="77"/>
                    <a:pt x="220" y="50"/>
                  </a:cubicBezTo>
                  <a:cubicBezTo>
                    <a:pt x="220" y="22"/>
                    <a:pt x="197" y="0"/>
                    <a:pt x="170"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2" name="Freeform 191">
              <a:extLst>
                <a:ext uri="{FF2B5EF4-FFF2-40B4-BE49-F238E27FC236}">
                  <a16:creationId xmlns:a16="http://schemas.microsoft.com/office/drawing/2014/main" id="{8BCDD6AF-C621-80B6-F881-A18DFABAE959}"/>
                </a:ext>
              </a:extLst>
            </p:cNvPr>
            <p:cNvSpPr>
              <a:spLocks/>
            </p:cNvSpPr>
            <p:nvPr/>
          </p:nvSpPr>
          <p:spPr bwMode="auto">
            <a:xfrm>
              <a:off x="1929" y="1579"/>
              <a:ext cx="989" cy="132"/>
            </a:xfrm>
            <a:custGeom>
              <a:avLst/>
              <a:gdLst>
                <a:gd name="T0" fmla="*/ 750 w 750"/>
                <a:gd name="T1" fmla="*/ 50 h 100"/>
                <a:gd name="T2" fmla="*/ 700 w 750"/>
                <a:gd name="T3" fmla="*/ 0 h 100"/>
                <a:gd name="T4" fmla="*/ 50 w 750"/>
                <a:gd name="T5" fmla="*/ 0 h 100"/>
                <a:gd name="T6" fmla="*/ 0 w 750"/>
                <a:gd name="T7" fmla="*/ 50 h 100"/>
                <a:gd name="T8" fmla="*/ 50 w 750"/>
                <a:gd name="T9" fmla="*/ 100 h 100"/>
                <a:gd name="T10" fmla="*/ 700 w 750"/>
                <a:gd name="T11" fmla="*/ 100 h 100"/>
                <a:gd name="T12" fmla="*/ 750 w 75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750" h="100">
                  <a:moveTo>
                    <a:pt x="750" y="50"/>
                  </a:moveTo>
                  <a:cubicBezTo>
                    <a:pt x="750" y="23"/>
                    <a:pt x="728" y="0"/>
                    <a:pt x="700" y="0"/>
                  </a:cubicBezTo>
                  <a:cubicBezTo>
                    <a:pt x="50" y="0"/>
                    <a:pt x="50" y="0"/>
                    <a:pt x="50" y="0"/>
                  </a:cubicBezTo>
                  <a:cubicBezTo>
                    <a:pt x="23" y="0"/>
                    <a:pt x="0" y="23"/>
                    <a:pt x="0" y="50"/>
                  </a:cubicBezTo>
                  <a:cubicBezTo>
                    <a:pt x="0" y="78"/>
                    <a:pt x="23" y="100"/>
                    <a:pt x="50" y="100"/>
                  </a:cubicBezTo>
                  <a:cubicBezTo>
                    <a:pt x="700" y="100"/>
                    <a:pt x="700" y="100"/>
                    <a:pt x="700" y="100"/>
                  </a:cubicBezTo>
                  <a:cubicBezTo>
                    <a:pt x="728" y="100"/>
                    <a:pt x="750" y="78"/>
                    <a:pt x="750"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3" name="Freeform 192">
              <a:extLst>
                <a:ext uri="{FF2B5EF4-FFF2-40B4-BE49-F238E27FC236}">
                  <a16:creationId xmlns:a16="http://schemas.microsoft.com/office/drawing/2014/main" id="{ABD8CAED-BFAC-C263-8A20-00CC38E5D4ED}"/>
                </a:ext>
              </a:extLst>
            </p:cNvPr>
            <p:cNvSpPr>
              <a:spLocks noEditPoints="1"/>
            </p:cNvSpPr>
            <p:nvPr/>
          </p:nvSpPr>
          <p:spPr bwMode="auto">
            <a:xfrm>
              <a:off x="3626" y="3021"/>
              <a:ext cx="1443" cy="1068"/>
            </a:xfrm>
            <a:custGeom>
              <a:avLst/>
              <a:gdLst>
                <a:gd name="T0" fmla="*/ 964 w 1094"/>
                <a:gd name="T1" fmla="*/ 0 h 809"/>
                <a:gd name="T2" fmla="*/ 130 w 1094"/>
                <a:gd name="T3" fmla="*/ 0 h 809"/>
                <a:gd name="T4" fmla="*/ 0 w 1094"/>
                <a:gd name="T5" fmla="*/ 130 h 809"/>
                <a:gd name="T6" fmla="*/ 0 w 1094"/>
                <a:gd name="T7" fmla="*/ 679 h 809"/>
                <a:gd name="T8" fmla="*/ 38 w 1094"/>
                <a:gd name="T9" fmla="*/ 771 h 809"/>
                <a:gd name="T10" fmla="*/ 130 w 1094"/>
                <a:gd name="T11" fmla="*/ 809 h 809"/>
                <a:gd name="T12" fmla="*/ 130 w 1094"/>
                <a:gd name="T13" fmla="*/ 809 h 809"/>
                <a:gd name="T14" fmla="*/ 964 w 1094"/>
                <a:gd name="T15" fmla="*/ 809 h 809"/>
                <a:gd name="T16" fmla="*/ 1094 w 1094"/>
                <a:gd name="T17" fmla="*/ 679 h 809"/>
                <a:gd name="T18" fmla="*/ 1094 w 1094"/>
                <a:gd name="T19" fmla="*/ 130 h 809"/>
                <a:gd name="T20" fmla="*/ 964 w 1094"/>
                <a:gd name="T21" fmla="*/ 0 h 809"/>
                <a:gd name="T22" fmla="*/ 994 w 1094"/>
                <a:gd name="T23" fmla="*/ 679 h 809"/>
                <a:gd name="T24" fmla="*/ 964 w 1094"/>
                <a:gd name="T25" fmla="*/ 709 h 809"/>
                <a:gd name="T26" fmla="*/ 130 w 1094"/>
                <a:gd name="T27" fmla="*/ 709 h 809"/>
                <a:gd name="T28" fmla="*/ 130 w 1094"/>
                <a:gd name="T29" fmla="*/ 709 h 809"/>
                <a:gd name="T30" fmla="*/ 109 w 1094"/>
                <a:gd name="T31" fmla="*/ 701 h 809"/>
                <a:gd name="T32" fmla="*/ 100 w 1094"/>
                <a:gd name="T33" fmla="*/ 679 h 809"/>
                <a:gd name="T34" fmla="*/ 100 w 1094"/>
                <a:gd name="T35" fmla="*/ 130 h 809"/>
                <a:gd name="T36" fmla="*/ 130 w 1094"/>
                <a:gd name="T37" fmla="*/ 100 h 809"/>
                <a:gd name="T38" fmla="*/ 964 w 1094"/>
                <a:gd name="T39" fmla="*/ 100 h 809"/>
                <a:gd name="T40" fmla="*/ 994 w 1094"/>
                <a:gd name="T41" fmla="*/ 130 h 809"/>
                <a:gd name="T42" fmla="*/ 994 w 1094"/>
                <a:gd name="T43" fmla="*/ 67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4" h="809">
                  <a:moveTo>
                    <a:pt x="964" y="0"/>
                  </a:moveTo>
                  <a:cubicBezTo>
                    <a:pt x="130" y="0"/>
                    <a:pt x="130" y="0"/>
                    <a:pt x="130" y="0"/>
                  </a:cubicBezTo>
                  <a:cubicBezTo>
                    <a:pt x="58" y="0"/>
                    <a:pt x="0" y="59"/>
                    <a:pt x="0" y="130"/>
                  </a:cubicBezTo>
                  <a:cubicBezTo>
                    <a:pt x="0" y="679"/>
                    <a:pt x="0" y="679"/>
                    <a:pt x="0" y="679"/>
                  </a:cubicBezTo>
                  <a:cubicBezTo>
                    <a:pt x="0" y="714"/>
                    <a:pt x="14" y="747"/>
                    <a:pt x="38" y="771"/>
                  </a:cubicBezTo>
                  <a:cubicBezTo>
                    <a:pt x="63" y="796"/>
                    <a:pt x="95" y="809"/>
                    <a:pt x="130" y="809"/>
                  </a:cubicBezTo>
                  <a:cubicBezTo>
                    <a:pt x="130" y="809"/>
                    <a:pt x="130" y="809"/>
                    <a:pt x="130" y="809"/>
                  </a:cubicBezTo>
                  <a:cubicBezTo>
                    <a:pt x="964" y="809"/>
                    <a:pt x="964" y="809"/>
                    <a:pt x="964" y="809"/>
                  </a:cubicBezTo>
                  <a:cubicBezTo>
                    <a:pt x="1036" y="809"/>
                    <a:pt x="1094" y="750"/>
                    <a:pt x="1094" y="679"/>
                  </a:cubicBezTo>
                  <a:cubicBezTo>
                    <a:pt x="1094" y="130"/>
                    <a:pt x="1094" y="130"/>
                    <a:pt x="1094" y="130"/>
                  </a:cubicBezTo>
                  <a:cubicBezTo>
                    <a:pt x="1094" y="59"/>
                    <a:pt x="1036" y="0"/>
                    <a:pt x="964" y="0"/>
                  </a:cubicBezTo>
                  <a:close/>
                  <a:moveTo>
                    <a:pt x="994" y="679"/>
                  </a:moveTo>
                  <a:cubicBezTo>
                    <a:pt x="994" y="695"/>
                    <a:pt x="980" y="709"/>
                    <a:pt x="964" y="709"/>
                  </a:cubicBezTo>
                  <a:cubicBezTo>
                    <a:pt x="130" y="709"/>
                    <a:pt x="130" y="709"/>
                    <a:pt x="130" y="709"/>
                  </a:cubicBezTo>
                  <a:cubicBezTo>
                    <a:pt x="130" y="709"/>
                    <a:pt x="130" y="709"/>
                    <a:pt x="130" y="709"/>
                  </a:cubicBezTo>
                  <a:cubicBezTo>
                    <a:pt x="122" y="709"/>
                    <a:pt x="115" y="706"/>
                    <a:pt x="109" y="701"/>
                  </a:cubicBezTo>
                  <a:cubicBezTo>
                    <a:pt x="103" y="695"/>
                    <a:pt x="100" y="687"/>
                    <a:pt x="100" y="679"/>
                  </a:cubicBezTo>
                  <a:cubicBezTo>
                    <a:pt x="100" y="130"/>
                    <a:pt x="100" y="130"/>
                    <a:pt x="100" y="130"/>
                  </a:cubicBezTo>
                  <a:cubicBezTo>
                    <a:pt x="100" y="114"/>
                    <a:pt x="114" y="100"/>
                    <a:pt x="130" y="100"/>
                  </a:cubicBezTo>
                  <a:cubicBezTo>
                    <a:pt x="964" y="100"/>
                    <a:pt x="964" y="100"/>
                    <a:pt x="964" y="100"/>
                  </a:cubicBezTo>
                  <a:cubicBezTo>
                    <a:pt x="980" y="100"/>
                    <a:pt x="994" y="114"/>
                    <a:pt x="994" y="130"/>
                  </a:cubicBezTo>
                  <a:lnTo>
                    <a:pt x="994" y="67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4" name="Freeform 193">
              <a:extLst>
                <a:ext uri="{FF2B5EF4-FFF2-40B4-BE49-F238E27FC236}">
                  <a16:creationId xmlns:a16="http://schemas.microsoft.com/office/drawing/2014/main" id="{6E53A1E7-1B77-808E-63D4-A6263B973DC9}"/>
                </a:ext>
              </a:extLst>
            </p:cNvPr>
            <p:cNvSpPr>
              <a:spLocks/>
            </p:cNvSpPr>
            <p:nvPr/>
          </p:nvSpPr>
          <p:spPr bwMode="auto">
            <a:xfrm>
              <a:off x="3853" y="4188"/>
              <a:ext cx="990" cy="132"/>
            </a:xfrm>
            <a:custGeom>
              <a:avLst/>
              <a:gdLst>
                <a:gd name="T0" fmla="*/ 700 w 750"/>
                <a:gd name="T1" fmla="*/ 0 h 100"/>
                <a:gd name="T2" fmla="*/ 50 w 750"/>
                <a:gd name="T3" fmla="*/ 0 h 100"/>
                <a:gd name="T4" fmla="*/ 0 w 750"/>
                <a:gd name="T5" fmla="*/ 50 h 100"/>
                <a:gd name="T6" fmla="*/ 50 w 750"/>
                <a:gd name="T7" fmla="*/ 100 h 100"/>
                <a:gd name="T8" fmla="*/ 700 w 750"/>
                <a:gd name="T9" fmla="*/ 100 h 100"/>
                <a:gd name="T10" fmla="*/ 750 w 750"/>
                <a:gd name="T11" fmla="*/ 50 h 100"/>
                <a:gd name="T12" fmla="*/ 700 w 75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50" h="100">
                  <a:moveTo>
                    <a:pt x="700" y="0"/>
                  </a:moveTo>
                  <a:cubicBezTo>
                    <a:pt x="50" y="0"/>
                    <a:pt x="50" y="0"/>
                    <a:pt x="50" y="0"/>
                  </a:cubicBezTo>
                  <a:cubicBezTo>
                    <a:pt x="22" y="0"/>
                    <a:pt x="0" y="22"/>
                    <a:pt x="0" y="50"/>
                  </a:cubicBezTo>
                  <a:cubicBezTo>
                    <a:pt x="0" y="77"/>
                    <a:pt x="22" y="100"/>
                    <a:pt x="50" y="100"/>
                  </a:cubicBezTo>
                  <a:cubicBezTo>
                    <a:pt x="700" y="100"/>
                    <a:pt x="700" y="100"/>
                    <a:pt x="700" y="100"/>
                  </a:cubicBezTo>
                  <a:cubicBezTo>
                    <a:pt x="728" y="100"/>
                    <a:pt x="750" y="77"/>
                    <a:pt x="750" y="50"/>
                  </a:cubicBezTo>
                  <a:cubicBezTo>
                    <a:pt x="750" y="22"/>
                    <a:pt x="728" y="0"/>
                    <a:pt x="70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5" name="Freeform 194">
              <a:extLst>
                <a:ext uri="{FF2B5EF4-FFF2-40B4-BE49-F238E27FC236}">
                  <a16:creationId xmlns:a16="http://schemas.microsoft.com/office/drawing/2014/main" id="{EB40273C-C40B-1438-0534-AA88A482A913}"/>
                </a:ext>
              </a:extLst>
            </p:cNvPr>
            <p:cNvSpPr>
              <a:spLocks/>
            </p:cNvSpPr>
            <p:nvPr/>
          </p:nvSpPr>
          <p:spPr bwMode="auto">
            <a:xfrm>
              <a:off x="2357" y="2070"/>
              <a:ext cx="132" cy="211"/>
            </a:xfrm>
            <a:custGeom>
              <a:avLst/>
              <a:gdLst>
                <a:gd name="T0" fmla="*/ 100 w 100"/>
                <a:gd name="T1" fmla="*/ 50 h 160"/>
                <a:gd name="T2" fmla="*/ 50 w 100"/>
                <a:gd name="T3" fmla="*/ 0 h 160"/>
                <a:gd name="T4" fmla="*/ 0 w 100"/>
                <a:gd name="T5" fmla="*/ 50 h 160"/>
                <a:gd name="T6" fmla="*/ 0 w 100"/>
                <a:gd name="T7" fmla="*/ 110 h 160"/>
                <a:gd name="T8" fmla="*/ 50 w 100"/>
                <a:gd name="T9" fmla="*/ 160 h 160"/>
                <a:gd name="T10" fmla="*/ 100 w 100"/>
                <a:gd name="T11" fmla="*/ 110 h 160"/>
                <a:gd name="T12" fmla="*/ 100 w 100"/>
                <a:gd name="T13" fmla="*/ 50 h 160"/>
              </a:gdLst>
              <a:ahLst/>
              <a:cxnLst>
                <a:cxn ang="0">
                  <a:pos x="T0" y="T1"/>
                </a:cxn>
                <a:cxn ang="0">
                  <a:pos x="T2" y="T3"/>
                </a:cxn>
                <a:cxn ang="0">
                  <a:pos x="T4" y="T5"/>
                </a:cxn>
                <a:cxn ang="0">
                  <a:pos x="T6" y="T7"/>
                </a:cxn>
                <a:cxn ang="0">
                  <a:pos x="T8" y="T9"/>
                </a:cxn>
                <a:cxn ang="0">
                  <a:pos x="T10" y="T11"/>
                </a:cxn>
                <a:cxn ang="0">
                  <a:pos x="T12" y="T13"/>
                </a:cxn>
              </a:cxnLst>
              <a:rect l="0" t="0" r="r" b="b"/>
              <a:pathLst>
                <a:path w="100" h="160">
                  <a:moveTo>
                    <a:pt x="100" y="50"/>
                  </a:moveTo>
                  <a:cubicBezTo>
                    <a:pt x="100" y="22"/>
                    <a:pt x="78" y="0"/>
                    <a:pt x="50" y="0"/>
                  </a:cubicBezTo>
                  <a:cubicBezTo>
                    <a:pt x="23" y="0"/>
                    <a:pt x="0" y="22"/>
                    <a:pt x="0" y="50"/>
                  </a:cubicBezTo>
                  <a:cubicBezTo>
                    <a:pt x="0" y="110"/>
                    <a:pt x="0" y="110"/>
                    <a:pt x="0" y="110"/>
                  </a:cubicBezTo>
                  <a:cubicBezTo>
                    <a:pt x="0" y="137"/>
                    <a:pt x="23" y="160"/>
                    <a:pt x="50" y="160"/>
                  </a:cubicBezTo>
                  <a:cubicBezTo>
                    <a:pt x="78" y="160"/>
                    <a:pt x="100" y="137"/>
                    <a:pt x="100" y="110"/>
                  </a:cubicBezTo>
                  <a:lnTo>
                    <a:pt x="100" y="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6" name="Freeform 195">
              <a:extLst>
                <a:ext uri="{FF2B5EF4-FFF2-40B4-BE49-F238E27FC236}">
                  <a16:creationId xmlns:a16="http://schemas.microsoft.com/office/drawing/2014/main" id="{C87B9059-4796-1D0C-CD79-AC67F019DDD9}"/>
                </a:ext>
              </a:extLst>
            </p:cNvPr>
            <p:cNvSpPr>
              <a:spLocks/>
            </p:cNvSpPr>
            <p:nvPr/>
          </p:nvSpPr>
          <p:spPr bwMode="auto">
            <a:xfrm>
              <a:off x="2357" y="2930"/>
              <a:ext cx="132" cy="312"/>
            </a:xfrm>
            <a:custGeom>
              <a:avLst/>
              <a:gdLst>
                <a:gd name="T0" fmla="*/ 50 w 100"/>
                <a:gd name="T1" fmla="*/ 0 h 236"/>
                <a:gd name="T2" fmla="*/ 0 w 100"/>
                <a:gd name="T3" fmla="*/ 50 h 236"/>
                <a:gd name="T4" fmla="*/ 0 w 100"/>
                <a:gd name="T5" fmla="*/ 186 h 236"/>
                <a:gd name="T6" fmla="*/ 50 w 100"/>
                <a:gd name="T7" fmla="*/ 236 h 236"/>
                <a:gd name="T8" fmla="*/ 100 w 100"/>
                <a:gd name="T9" fmla="*/ 186 h 236"/>
                <a:gd name="T10" fmla="*/ 100 w 100"/>
                <a:gd name="T11" fmla="*/ 50 h 236"/>
                <a:gd name="T12" fmla="*/ 50 w 100"/>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00" h="236">
                  <a:moveTo>
                    <a:pt x="50" y="0"/>
                  </a:moveTo>
                  <a:cubicBezTo>
                    <a:pt x="23" y="0"/>
                    <a:pt x="0" y="22"/>
                    <a:pt x="0" y="50"/>
                  </a:cubicBezTo>
                  <a:cubicBezTo>
                    <a:pt x="0" y="186"/>
                    <a:pt x="0" y="186"/>
                    <a:pt x="0" y="186"/>
                  </a:cubicBezTo>
                  <a:cubicBezTo>
                    <a:pt x="0" y="214"/>
                    <a:pt x="23" y="236"/>
                    <a:pt x="50" y="236"/>
                  </a:cubicBezTo>
                  <a:cubicBezTo>
                    <a:pt x="78" y="236"/>
                    <a:pt x="100" y="214"/>
                    <a:pt x="100" y="186"/>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7" name="Freeform 196">
              <a:extLst>
                <a:ext uri="{FF2B5EF4-FFF2-40B4-BE49-F238E27FC236}">
                  <a16:creationId xmlns:a16="http://schemas.microsoft.com/office/drawing/2014/main" id="{596A1542-D96B-E50D-185F-444747D0DC6F}"/>
                </a:ext>
              </a:extLst>
            </p:cNvPr>
            <p:cNvSpPr>
              <a:spLocks/>
            </p:cNvSpPr>
            <p:nvPr/>
          </p:nvSpPr>
          <p:spPr bwMode="auto">
            <a:xfrm>
              <a:off x="2357" y="2448"/>
              <a:ext cx="132" cy="313"/>
            </a:xfrm>
            <a:custGeom>
              <a:avLst/>
              <a:gdLst>
                <a:gd name="T0" fmla="*/ 100 w 100"/>
                <a:gd name="T1" fmla="*/ 50 h 237"/>
                <a:gd name="T2" fmla="*/ 50 w 100"/>
                <a:gd name="T3" fmla="*/ 0 h 237"/>
                <a:gd name="T4" fmla="*/ 0 w 100"/>
                <a:gd name="T5" fmla="*/ 50 h 237"/>
                <a:gd name="T6" fmla="*/ 0 w 100"/>
                <a:gd name="T7" fmla="*/ 187 h 237"/>
                <a:gd name="T8" fmla="*/ 50 w 100"/>
                <a:gd name="T9" fmla="*/ 237 h 237"/>
                <a:gd name="T10" fmla="*/ 100 w 100"/>
                <a:gd name="T11" fmla="*/ 187 h 237"/>
                <a:gd name="T12" fmla="*/ 100 w 100"/>
                <a:gd name="T13" fmla="*/ 50 h 237"/>
              </a:gdLst>
              <a:ahLst/>
              <a:cxnLst>
                <a:cxn ang="0">
                  <a:pos x="T0" y="T1"/>
                </a:cxn>
                <a:cxn ang="0">
                  <a:pos x="T2" y="T3"/>
                </a:cxn>
                <a:cxn ang="0">
                  <a:pos x="T4" y="T5"/>
                </a:cxn>
                <a:cxn ang="0">
                  <a:pos x="T6" y="T7"/>
                </a:cxn>
                <a:cxn ang="0">
                  <a:pos x="T8" y="T9"/>
                </a:cxn>
                <a:cxn ang="0">
                  <a:pos x="T10" y="T11"/>
                </a:cxn>
                <a:cxn ang="0">
                  <a:pos x="T12" y="T13"/>
                </a:cxn>
              </a:cxnLst>
              <a:rect l="0" t="0" r="r" b="b"/>
              <a:pathLst>
                <a:path w="100" h="237">
                  <a:moveTo>
                    <a:pt x="100" y="50"/>
                  </a:moveTo>
                  <a:cubicBezTo>
                    <a:pt x="100" y="23"/>
                    <a:pt x="78" y="0"/>
                    <a:pt x="50" y="0"/>
                  </a:cubicBezTo>
                  <a:cubicBezTo>
                    <a:pt x="23" y="0"/>
                    <a:pt x="0" y="23"/>
                    <a:pt x="0" y="50"/>
                  </a:cubicBezTo>
                  <a:cubicBezTo>
                    <a:pt x="0" y="187"/>
                    <a:pt x="0" y="187"/>
                    <a:pt x="0" y="187"/>
                  </a:cubicBezTo>
                  <a:cubicBezTo>
                    <a:pt x="0" y="215"/>
                    <a:pt x="23" y="237"/>
                    <a:pt x="50" y="237"/>
                  </a:cubicBezTo>
                  <a:cubicBezTo>
                    <a:pt x="78" y="237"/>
                    <a:pt x="100" y="215"/>
                    <a:pt x="100" y="187"/>
                  </a:cubicBezTo>
                  <a:lnTo>
                    <a:pt x="100" y="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8" name="Freeform 197">
              <a:extLst>
                <a:ext uri="{FF2B5EF4-FFF2-40B4-BE49-F238E27FC236}">
                  <a16:creationId xmlns:a16="http://schemas.microsoft.com/office/drawing/2014/main" id="{58F25510-CDA8-BDCA-5A26-435691E70C05}"/>
                </a:ext>
              </a:extLst>
            </p:cNvPr>
            <p:cNvSpPr>
              <a:spLocks/>
            </p:cNvSpPr>
            <p:nvPr/>
          </p:nvSpPr>
          <p:spPr bwMode="auto">
            <a:xfrm>
              <a:off x="2357" y="3411"/>
              <a:ext cx="211" cy="211"/>
            </a:xfrm>
            <a:custGeom>
              <a:avLst/>
              <a:gdLst>
                <a:gd name="T0" fmla="*/ 110 w 160"/>
                <a:gd name="T1" fmla="*/ 60 h 160"/>
                <a:gd name="T2" fmla="*/ 100 w 160"/>
                <a:gd name="T3" fmla="*/ 60 h 160"/>
                <a:gd name="T4" fmla="*/ 100 w 160"/>
                <a:gd name="T5" fmla="*/ 50 h 160"/>
                <a:gd name="T6" fmla="*/ 50 w 160"/>
                <a:gd name="T7" fmla="*/ 0 h 160"/>
                <a:gd name="T8" fmla="*/ 0 w 160"/>
                <a:gd name="T9" fmla="*/ 50 h 160"/>
                <a:gd name="T10" fmla="*/ 0 w 160"/>
                <a:gd name="T11" fmla="*/ 110 h 160"/>
                <a:gd name="T12" fmla="*/ 50 w 160"/>
                <a:gd name="T13" fmla="*/ 160 h 160"/>
                <a:gd name="T14" fmla="*/ 110 w 160"/>
                <a:gd name="T15" fmla="*/ 160 h 160"/>
                <a:gd name="T16" fmla="*/ 160 w 160"/>
                <a:gd name="T17" fmla="*/ 110 h 160"/>
                <a:gd name="T18" fmla="*/ 110 w 160"/>
                <a:gd name="T19" fmla="*/ 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10" y="60"/>
                  </a:moveTo>
                  <a:cubicBezTo>
                    <a:pt x="100" y="60"/>
                    <a:pt x="100" y="60"/>
                    <a:pt x="100" y="60"/>
                  </a:cubicBezTo>
                  <a:cubicBezTo>
                    <a:pt x="100" y="50"/>
                    <a:pt x="100" y="50"/>
                    <a:pt x="100" y="50"/>
                  </a:cubicBezTo>
                  <a:cubicBezTo>
                    <a:pt x="100" y="22"/>
                    <a:pt x="78" y="0"/>
                    <a:pt x="50" y="0"/>
                  </a:cubicBezTo>
                  <a:cubicBezTo>
                    <a:pt x="23" y="0"/>
                    <a:pt x="0" y="22"/>
                    <a:pt x="0" y="50"/>
                  </a:cubicBezTo>
                  <a:cubicBezTo>
                    <a:pt x="0" y="110"/>
                    <a:pt x="0" y="110"/>
                    <a:pt x="0" y="110"/>
                  </a:cubicBezTo>
                  <a:cubicBezTo>
                    <a:pt x="0" y="138"/>
                    <a:pt x="23" y="160"/>
                    <a:pt x="50" y="160"/>
                  </a:cubicBezTo>
                  <a:cubicBezTo>
                    <a:pt x="110" y="160"/>
                    <a:pt x="110" y="160"/>
                    <a:pt x="110" y="160"/>
                  </a:cubicBezTo>
                  <a:cubicBezTo>
                    <a:pt x="138" y="160"/>
                    <a:pt x="160" y="138"/>
                    <a:pt x="160" y="110"/>
                  </a:cubicBezTo>
                  <a:cubicBezTo>
                    <a:pt x="160" y="82"/>
                    <a:pt x="138" y="60"/>
                    <a:pt x="110" y="6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19" name="Freeform 198">
              <a:extLst>
                <a:ext uri="{FF2B5EF4-FFF2-40B4-BE49-F238E27FC236}">
                  <a16:creationId xmlns:a16="http://schemas.microsoft.com/office/drawing/2014/main" id="{A1973CE2-00D3-F1E8-0411-54E4718CDC30}"/>
                </a:ext>
              </a:extLst>
            </p:cNvPr>
            <p:cNvSpPr>
              <a:spLocks/>
            </p:cNvSpPr>
            <p:nvPr/>
          </p:nvSpPr>
          <p:spPr bwMode="auto">
            <a:xfrm>
              <a:off x="2732" y="3490"/>
              <a:ext cx="309" cy="132"/>
            </a:xfrm>
            <a:custGeom>
              <a:avLst/>
              <a:gdLst>
                <a:gd name="T0" fmla="*/ 184 w 234"/>
                <a:gd name="T1" fmla="*/ 0 h 100"/>
                <a:gd name="T2" fmla="*/ 50 w 234"/>
                <a:gd name="T3" fmla="*/ 0 h 100"/>
                <a:gd name="T4" fmla="*/ 0 w 234"/>
                <a:gd name="T5" fmla="*/ 50 h 100"/>
                <a:gd name="T6" fmla="*/ 50 w 234"/>
                <a:gd name="T7" fmla="*/ 100 h 100"/>
                <a:gd name="T8" fmla="*/ 184 w 234"/>
                <a:gd name="T9" fmla="*/ 100 h 100"/>
                <a:gd name="T10" fmla="*/ 234 w 234"/>
                <a:gd name="T11" fmla="*/ 50 h 100"/>
                <a:gd name="T12" fmla="*/ 184 w 23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34" h="100">
                  <a:moveTo>
                    <a:pt x="184" y="0"/>
                  </a:moveTo>
                  <a:cubicBezTo>
                    <a:pt x="50" y="0"/>
                    <a:pt x="50" y="0"/>
                    <a:pt x="50" y="0"/>
                  </a:cubicBezTo>
                  <a:cubicBezTo>
                    <a:pt x="22" y="0"/>
                    <a:pt x="0" y="22"/>
                    <a:pt x="0" y="50"/>
                  </a:cubicBezTo>
                  <a:cubicBezTo>
                    <a:pt x="0" y="78"/>
                    <a:pt x="22" y="100"/>
                    <a:pt x="50" y="100"/>
                  </a:cubicBezTo>
                  <a:cubicBezTo>
                    <a:pt x="184" y="100"/>
                    <a:pt x="184" y="100"/>
                    <a:pt x="184" y="100"/>
                  </a:cubicBezTo>
                  <a:cubicBezTo>
                    <a:pt x="211" y="100"/>
                    <a:pt x="234" y="78"/>
                    <a:pt x="234" y="50"/>
                  </a:cubicBezTo>
                  <a:cubicBezTo>
                    <a:pt x="234" y="22"/>
                    <a:pt x="211" y="0"/>
                    <a:pt x="18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0" name="Freeform 199">
              <a:extLst>
                <a:ext uri="{FF2B5EF4-FFF2-40B4-BE49-F238E27FC236}">
                  <a16:creationId xmlns:a16="http://schemas.microsoft.com/office/drawing/2014/main" id="{B8E8C794-64DE-227A-E197-2AD2CCA4C0AC}"/>
                </a:ext>
              </a:extLst>
            </p:cNvPr>
            <p:cNvSpPr>
              <a:spLocks/>
            </p:cNvSpPr>
            <p:nvPr/>
          </p:nvSpPr>
          <p:spPr bwMode="auto">
            <a:xfrm>
              <a:off x="3203" y="3490"/>
              <a:ext cx="211" cy="132"/>
            </a:xfrm>
            <a:custGeom>
              <a:avLst/>
              <a:gdLst>
                <a:gd name="T0" fmla="*/ 110 w 160"/>
                <a:gd name="T1" fmla="*/ 0 h 100"/>
                <a:gd name="T2" fmla="*/ 50 w 160"/>
                <a:gd name="T3" fmla="*/ 0 h 100"/>
                <a:gd name="T4" fmla="*/ 0 w 160"/>
                <a:gd name="T5" fmla="*/ 50 h 100"/>
                <a:gd name="T6" fmla="*/ 50 w 160"/>
                <a:gd name="T7" fmla="*/ 100 h 100"/>
                <a:gd name="T8" fmla="*/ 110 w 160"/>
                <a:gd name="T9" fmla="*/ 100 h 100"/>
                <a:gd name="T10" fmla="*/ 160 w 160"/>
                <a:gd name="T11" fmla="*/ 50 h 100"/>
                <a:gd name="T12" fmla="*/ 110 w 16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60" h="100">
                  <a:moveTo>
                    <a:pt x="110" y="0"/>
                  </a:moveTo>
                  <a:cubicBezTo>
                    <a:pt x="50" y="0"/>
                    <a:pt x="50" y="0"/>
                    <a:pt x="50" y="0"/>
                  </a:cubicBezTo>
                  <a:cubicBezTo>
                    <a:pt x="22" y="0"/>
                    <a:pt x="0" y="22"/>
                    <a:pt x="0" y="50"/>
                  </a:cubicBezTo>
                  <a:cubicBezTo>
                    <a:pt x="0" y="78"/>
                    <a:pt x="22" y="100"/>
                    <a:pt x="50" y="100"/>
                  </a:cubicBezTo>
                  <a:cubicBezTo>
                    <a:pt x="110" y="100"/>
                    <a:pt x="110" y="100"/>
                    <a:pt x="110" y="100"/>
                  </a:cubicBezTo>
                  <a:cubicBezTo>
                    <a:pt x="138" y="100"/>
                    <a:pt x="160" y="78"/>
                    <a:pt x="160" y="50"/>
                  </a:cubicBezTo>
                  <a:cubicBezTo>
                    <a:pt x="160" y="22"/>
                    <a:pt x="138" y="0"/>
                    <a:pt x="1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1" name="Freeform 200">
              <a:extLst>
                <a:ext uri="{FF2B5EF4-FFF2-40B4-BE49-F238E27FC236}">
                  <a16:creationId xmlns:a16="http://schemas.microsoft.com/office/drawing/2014/main" id="{BFA88BA7-4B60-9989-4494-ED385C6544EA}"/>
                </a:ext>
              </a:extLst>
            </p:cNvPr>
            <p:cNvSpPr>
              <a:spLocks/>
            </p:cNvSpPr>
            <p:nvPr/>
          </p:nvSpPr>
          <p:spPr bwMode="auto">
            <a:xfrm>
              <a:off x="5361" y="3490"/>
              <a:ext cx="211" cy="132"/>
            </a:xfrm>
            <a:custGeom>
              <a:avLst/>
              <a:gdLst>
                <a:gd name="T0" fmla="*/ 110 w 160"/>
                <a:gd name="T1" fmla="*/ 0 h 100"/>
                <a:gd name="T2" fmla="*/ 50 w 160"/>
                <a:gd name="T3" fmla="*/ 0 h 100"/>
                <a:gd name="T4" fmla="*/ 0 w 160"/>
                <a:gd name="T5" fmla="*/ 50 h 100"/>
                <a:gd name="T6" fmla="*/ 50 w 160"/>
                <a:gd name="T7" fmla="*/ 100 h 100"/>
                <a:gd name="T8" fmla="*/ 110 w 160"/>
                <a:gd name="T9" fmla="*/ 100 h 100"/>
                <a:gd name="T10" fmla="*/ 160 w 160"/>
                <a:gd name="T11" fmla="*/ 50 h 100"/>
                <a:gd name="T12" fmla="*/ 110 w 16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60" h="100">
                  <a:moveTo>
                    <a:pt x="110" y="0"/>
                  </a:moveTo>
                  <a:cubicBezTo>
                    <a:pt x="50" y="0"/>
                    <a:pt x="50" y="0"/>
                    <a:pt x="50" y="0"/>
                  </a:cubicBezTo>
                  <a:cubicBezTo>
                    <a:pt x="22" y="0"/>
                    <a:pt x="0" y="22"/>
                    <a:pt x="0" y="50"/>
                  </a:cubicBezTo>
                  <a:cubicBezTo>
                    <a:pt x="0" y="78"/>
                    <a:pt x="22" y="100"/>
                    <a:pt x="50" y="100"/>
                  </a:cubicBezTo>
                  <a:cubicBezTo>
                    <a:pt x="110" y="100"/>
                    <a:pt x="110" y="100"/>
                    <a:pt x="110" y="100"/>
                  </a:cubicBezTo>
                  <a:cubicBezTo>
                    <a:pt x="137" y="100"/>
                    <a:pt x="160" y="78"/>
                    <a:pt x="160" y="50"/>
                  </a:cubicBezTo>
                  <a:cubicBezTo>
                    <a:pt x="160" y="22"/>
                    <a:pt x="137" y="0"/>
                    <a:pt x="1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2" name="Freeform 201">
              <a:extLst>
                <a:ext uri="{FF2B5EF4-FFF2-40B4-BE49-F238E27FC236}">
                  <a16:creationId xmlns:a16="http://schemas.microsoft.com/office/drawing/2014/main" id="{FD56C247-910B-7EBA-906F-D5B6816029A6}"/>
                </a:ext>
              </a:extLst>
            </p:cNvPr>
            <p:cNvSpPr>
              <a:spLocks/>
            </p:cNvSpPr>
            <p:nvPr/>
          </p:nvSpPr>
          <p:spPr bwMode="auto">
            <a:xfrm>
              <a:off x="5767" y="3411"/>
              <a:ext cx="211" cy="211"/>
            </a:xfrm>
            <a:custGeom>
              <a:avLst/>
              <a:gdLst>
                <a:gd name="T0" fmla="*/ 110 w 160"/>
                <a:gd name="T1" fmla="*/ 0 h 160"/>
                <a:gd name="T2" fmla="*/ 60 w 160"/>
                <a:gd name="T3" fmla="*/ 50 h 160"/>
                <a:gd name="T4" fmla="*/ 60 w 160"/>
                <a:gd name="T5" fmla="*/ 60 h 160"/>
                <a:gd name="T6" fmla="*/ 50 w 160"/>
                <a:gd name="T7" fmla="*/ 60 h 160"/>
                <a:gd name="T8" fmla="*/ 0 w 160"/>
                <a:gd name="T9" fmla="*/ 110 h 160"/>
                <a:gd name="T10" fmla="*/ 50 w 160"/>
                <a:gd name="T11" fmla="*/ 160 h 160"/>
                <a:gd name="T12" fmla="*/ 110 w 160"/>
                <a:gd name="T13" fmla="*/ 160 h 160"/>
                <a:gd name="T14" fmla="*/ 160 w 160"/>
                <a:gd name="T15" fmla="*/ 110 h 160"/>
                <a:gd name="T16" fmla="*/ 160 w 160"/>
                <a:gd name="T17" fmla="*/ 50 h 160"/>
                <a:gd name="T18" fmla="*/ 110 w 160"/>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10" y="0"/>
                  </a:moveTo>
                  <a:cubicBezTo>
                    <a:pt x="82" y="0"/>
                    <a:pt x="60" y="22"/>
                    <a:pt x="60" y="50"/>
                  </a:cubicBezTo>
                  <a:cubicBezTo>
                    <a:pt x="60" y="60"/>
                    <a:pt x="60" y="60"/>
                    <a:pt x="60" y="60"/>
                  </a:cubicBezTo>
                  <a:cubicBezTo>
                    <a:pt x="50" y="60"/>
                    <a:pt x="50" y="60"/>
                    <a:pt x="50" y="60"/>
                  </a:cubicBezTo>
                  <a:cubicBezTo>
                    <a:pt x="22" y="60"/>
                    <a:pt x="0" y="82"/>
                    <a:pt x="0" y="110"/>
                  </a:cubicBezTo>
                  <a:cubicBezTo>
                    <a:pt x="0" y="138"/>
                    <a:pt x="22" y="160"/>
                    <a:pt x="50" y="160"/>
                  </a:cubicBezTo>
                  <a:cubicBezTo>
                    <a:pt x="110" y="160"/>
                    <a:pt x="110" y="160"/>
                    <a:pt x="110" y="160"/>
                  </a:cubicBezTo>
                  <a:cubicBezTo>
                    <a:pt x="137" y="160"/>
                    <a:pt x="160" y="138"/>
                    <a:pt x="160" y="110"/>
                  </a:cubicBezTo>
                  <a:cubicBezTo>
                    <a:pt x="160" y="50"/>
                    <a:pt x="160" y="50"/>
                    <a:pt x="160" y="50"/>
                  </a:cubicBezTo>
                  <a:cubicBezTo>
                    <a:pt x="160" y="22"/>
                    <a:pt x="137" y="0"/>
                    <a:pt x="1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3" name="Freeform 202">
              <a:extLst>
                <a:ext uri="{FF2B5EF4-FFF2-40B4-BE49-F238E27FC236}">
                  <a16:creationId xmlns:a16="http://schemas.microsoft.com/office/drawing/2014/main" id="{6DA342B2-5FDC-9740-5A71-2721936D94FF}"/>
                </a:ext>
              </a:extLst>
            </p:cNvPr>
            <p:cNvSpPr>
              <a:spLocks/>
            </p:cNvSpPr>
            <p:nvPr/>
          </p:nvSpPr>
          <p:spPr bwMode="auto">
            <a:xfrm>
              <a:off x="5846" y="2930"/>
              <a:ext cx="132" cy="312"/>
            </a:xfrm>
            <a:custGeom>
              <a:avLst/>
              <a:gdLst>
                <a:gd name="T0" fmla="*/ 50 w 100"/>
                <a:gd name="T1" fmla="*/ 0 h 236"/>
                <a:gd name="T2" fmla="*/ 0 w 100"/>
                <a:gd name="T3" fmla="*/ 50 h 236"/>
                <a:gd name="T4" fmla="*/ 0 w 100"/>
                <a:gd name="T5" fmla="*/ 186 h 236"/>
                <a:gd name="T6" fmla="*/ 50 w 100"/>
                <a:gd name="T7" fmla="*/ 236 h 236"/>
                <a:gd name="T8" fmla="*/ 100 w 100"/>
                <a:gd name="T9" fmla="*/ 186 h 236"/>
                <a:gd name="T10" fmla="*/ 100 w 100"/>
                <a:gd name="T11" fmla="*/ 50 h 236"/>
                <a:gd name="T12" fmla="*/ 50 w 100"/>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00" h="236">
                  <a:moveTo>
                    <a:pt x="50" y="0"/>
                  </a:moveTo>
                  <a:cubicBezTo>
                    <a:pt x="22" y="0"/>
                    <a:pt x="0" y="22"/>
                    <a:pt x="0" y="50"/>
                  </a:cubicBezTo>
                  <a:cubicBezTo>
                    <a:pt x="0" y="186"/>
                    <a:pt x="0" y="186"/>
                    <a:pt x="0" y="186"/>
                  </a:cubicBezTo>
                  <a:cubicBezTo>
                    <a:pt x="0" y="214"/>
                    <a:pt x="22" y="236"/>
                    <a:pt x="50" y="236"/>
                  </a:cubicBezTo>
                  <a:cubicBezTo>
                    <a:pt x="77" y="236"/>
                    <a:pt x="100" y="214"/>
                    <a:pt x="100" y="186"/>
                  </a:cubicBezTo>
                  <a:cubicBezTo>
                    <a:pt x="100" y="50"/>
                    <a:pt x="100" y="50"/>
                    <a:pt x="100" y="50"/>
                  </a:cubicBezTo>
                  <a:cubicBezTo>
                    <a:pt x="100" y="22"/>
                    <a:pt x="77"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4" name="Freeform 203">
              <a:extLst>
                <a:ext uri="{FF2B5EF4-FFF2-40B4-BE49-F238E27FC236}">
                  <a16:creationId xmlns:a16="http://schemas.microsoft.com/office/drawing/2014/main" id="{7EFBA8DC-3A85-2056-AD5A-6B26FE151399}"/>
                </a:ext>
              </a:extLst>
            </p:cNvPr>
            <p:cNvSpPr>
              <a:spLocks/>
            </p:cNvSpPr>
            <p:nvPr/>
          </p:nvSpPr>
          <p:spPr bwMode="auto">
            <a:xfrm>
              <a:off x="5846" y="2448"/>
              <a:ext cx="132" cy="313"/>
            </a:xfrm>
            <a:custGeom>
              <a:avLst/>
              <a:gdLst>
                <a:gd name="T0" fmla="*/ 50 w 100"/>
                <a:gd name="T1" fmla="*/ 0 h 237"/>
                <a:gd name="T2" fmla="*/ 0 w 100"/>
                <a:gd name="T3" fmla="*/ 50 h 237"/>
                <a:gd name="T4" fmla="*/ 0 w 100"/>
                <a:gd name="T5" fmla="*/ 187 h 237"/>
                <a:gd name="T6" fmla="*/ 50 w 100"/>
                <a:gd name="T7" fmla="*/ 237 h 237"/>
                <a:gd name="T8" fmla="*/ 100 w 100"/>
                <a:gd name="T9" fmla="*/ 187 h 237"/>
                <a:gd name="T10" fmla="*/ 100 w 100"/>
                <a:gd name="T11" fmla="*/ 50 h 237"/>
                <a:gd name="T12" fmla="*/ 50 w 100"/>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100" h="237">
                  <a:moveTo>
                    <a:pt x="50" y="0"/>
                  </a:moveTo>
                  <a:cubicBezTo>
                    <a:pt x="22" y="0"/>
                    <a:pt x="0" y="23"/>
                    <a:pt x="0" y="50"/>
                  </a:cubicBezTo>
                  <a:cubicBezTo>
                    <a:pt x="0" y="187"/>
                    <a:pt x="0" y="187"/>
                    <a:pt x="0" y="187"/>
                  </a:cubicBezTo>
                  <a:cubicBezTo>
                    <a:pt x="0" y="215"/>
                    <a:pt x="22" y="237"/>
                    <a:pt x="50" y="237"/>
                  </a:cubicBezTo>
                  <a:cubicBezTo>
                    <a:pt x="77" y="237"/>
                    <a:pt x="100" y="215"/>
                    <a:pt x="100" y="187"/>
                  </a:cubicBezTo>
                  <a:cubicBezTo>
                    <a:pt x="100" y="50"/>
                    <a:pt x="100" y="50"/>
                    <a:pt x="100" y="50"/>
                  </a:cubicBezTo>
                  <a:cubicBezTo>
                    <a:pt x="100" y="23"/>
                    <a:pt x="77"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25" name="Freeform 204">
              <a:extLst>
                <a:ext uri="{FF2B5EF4-FFF2-40B4-BE49-F238E27FC236}">
                  <a16:creationId xmlns:a16="http://schemas.microsoft.com/office/drawing/2014/main" id="{6546BC32-2C76-C601-30C5-8D095FECE2A0}"/>
                </a:ext>
              </a:extLst>
            </p:cNvPr>
            <p:cNvSpPr>
              <a:spLocks/>
            </p:cNvSpPr>
            <p:nvPr/>
          </p:nvSpPr>
          <p:spPr bwMode="auto">
            <a:xfrm>
              <a:off x="5846" y="2070"/>
              <a:ext cx="132" cy="211"/>
            </a:xfrm>
            <a:custGeom>
              <a:avLst/>
              <a:gdLst>
                <a:gd name="T0" fmla="*/ 50 w 100"/>
                <a:gd name="T1" fmla="*/ 0 h 160"/>
                <a:gd name="T2" fmla="*/ 0 w 100"/>
                <a:gd name="T3" fmla="*/ 50 h 160"/>
                <a:gd name="T4" fmla="*/ 0 w 100"/>
                <a:gd name="T5" fmla="*/ 110 h 160"/>
                <a:gd name="T6" fmla="*/ 50 w 100"/>
                <a:gd name="T7" fmla="*/ 160 h 160"/>
                <a:gd name="T8" fmla="*/ 100 w 100"/>
                <a:gd name="T9" fmla="*/ 110 h 160"/>
                <a:gd name="T10" fmla="*/ 100 w 100"/>
                <a:gd name="T11" fmla="*/ 50 h 160"/>
                <a:gd name="T12" fmla="*/ 50 w 100"/>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00" h="160">
                  <a:moveTo>
                    <a:pt x="50" y="0"/>
                  </a:moveTo>
                  <a:cubicBezTo>
                    <a:pt x="22" y="0"/>
                    <a:pt x="0" y="22"/>
                    <a:pt x="0" y="50"/>
                  </a:cubicBezTo>
                  <a:cubicBezTo>
                    <a:pt x="0" y="110"/>
                    <a:pt x="0" y="110"/>
                    <a:pt x="0" y="110"/>
                  </a:cubicBezTo>
                  <a:cubicBezTo>
                    <a:pt x="0" y="137"/>
                    <a:pt x="22" y="160"/>
                    <a:pt x="50" y="160"/>
                  </a:cubicBezTo>
                  <a:cubicBezTo>
                    <a:pt x="77" y="160"/>
                    <a:pt x="100" y="137"/>
                    <a:pt x="100" y="110"/>
                  </a:cubicBezTo>
                  <a:cubicBezTo>
                    <a:pt x="100" y="50"/>
                    <a:pt x="100" y="50"/>
                    <a:pt x="100" y="50"/>
                  </a:cubicBezTo>
                  <a:cubicBezTo>
                    <a:pt x="100" y="22"/>
                    <a:pt x="77"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228" name="Group 207">
            <a:extLst>
              <a:ext uri="{FF2B5EF4-FFF2-40B4-BE49-F238E27FC236}">
                <a16:creationId xmlns:a16="http://schemas.microsoft.com/office/drawing/2014/main" id="{823D5DC6-DCE1-D85A-DA3B-D7BC230C1407}"/>
              </a:ext>
            </a:extLst>
          </p:cNvPr>
          <p:cNvGrpSpPr>
            <a:grpSpLocks noChangeAspect="1"/>
          </p:cNvGrpSpPr>
          <p:nvPr/>
        </p:nvGrpSpPr>
        <p:grpSpPr bwMode="auto">
          <a:xfrm>
            <a:off x="6600405" y="3280920"/>
            <a:ext cx="189380" cy="309874"/>
            <a:chOff x="2519" y="-3"/>
            <a:chExt cx="2642" cy="4323"/>
          </a:xfrm>
          <a:solidFill>
            <a:srgbClr val="000000"/>
          </a:solidFill>
        </p:grpSpPr>
        <p:sp>
          <p:nvSpPr>
            <p:cNvPr id="230" name="Freeform 208">
              <a:extLst>
                <a:ext uri="{FF2B5EF4-FFF2-40B4-BE49-F238E27FC236}">
                  <a16:creationId xmlns:a16="http://schemas.microsoft.com/office/drawing/2014/main" id="{3BC6222D-831A-2BC1-AD63-2940AACDEDD0}"/>
                </a:ext>
              </a:extLst>
            </p:cNvPr>
            <p:cNvSpPr>
              <a:spLocks noEditPoints="1"/>
            </p:cNvSpPr>
            <p:nvPr/>
          </p:nvSpPr>
          <p:spPr bwMode="auto">
            <a:xfrm>
              <a:off x="2519" y="1047"/>
              <a:ext cx="2642" cy="3273"/>
            </a:xfrm>
            <a:custGeom>
              <a:avLst/>
              <a:gdLst>
                <a:gd name="T0" fmla="*/ 1820 w 1950"/>
                <a:gd name="T1" fmla="*/ 2416 h 2416"/>
                <a:gd name="T2" fmla="*/ 1273 w 1950"/>
                <a:gd name="T3" fmla="*/ 2416 h 2416"/>
                <a:gd name="T4" fmla="*/ 1143 w 1950"/>
                <a:gd name="T5" fmla="*/ 2286 h 2416"/>
                <a:gd name="T6" fmla="*/ 1143 w 1950"/>
                <a:gd name="T7" fmla="*/ 1735 h 2416"/>
                <a:gd name="T8" fmla="*/ 1113 w 1950"/>
                <a:gd name="T9" fmla="*/ 1705 h 2416"/>
                <a:gd name="T10" fmla="*/ 837 w 1950"/>
                <a:gd name="T11" fmla="*/ 1705 h 2416"/>
                <a:gd name="T12" fmla="*/ 807 w 1950"/>
                <a:gd name="T13" fmla="*/ 1735 h 2416"/>
                <a:gd name="T14" fmla="*/ 807 w 1950"/>
                <a:gd name="T15" fmla="*/ 2286 h 2416"/>
                <a:gd name="T16" fmla="*/ 677 w 1950"/>
                <a:gd name="T17" fmla="*/ 2416 h 2416"/>
                <a:gd name="T18" fmla="*/ 130 w 1950"/>
                <a:gd name="T19" fmla="*/ 2416 h 2416"/>
                <a:gd name="T20" fmla="*/ 0 w 1950"/>
                <a:gd name="T21" fmla="*/ 2286 h 2416"/>
                <a:gd name="T22" fmla="*/ 0 w 1950"/>
                <a:gd name="T23" fmla="*/ 130 h 2416"/>
                <a:gd name="T24" fmla="*/ 130 w 1950"/>
                <a:gd name="T25" fmla="*/ 0 h 2416"/>
                <a:gd name="T26" fmla="*/ 1820 w 1950"/>
                <a:gd name="T27" fmla="*/ 0 h 2416"/>
                <a:gd name="T28" fmla="*/ 1950 w 1950"/>
                <a:gd name="T29" fmla="*/ 130 h 2416"/>
                <a:gd name="T30" fmla="*/ 1950 w 1950"/>
                <a:gd name="T31" fmla="*/ 2286 h 2416"/>
                <a:gd name="T32" fmla="*/ 1820 w 1950"/>
                <a:gd name="T33" fmla="*/ 2416 h 2416"/>
                <a:gd name="T34" fmla="*/ 837 w 1950"/>
                <a:gd name="T35" fmla="*/ 1605 h 2416"/>
                <a:gd name="T36" fmla="*/ 1113 w 1950"/>
                <a:gd name="T37" fmla="*/ 1605 h 2416"/>
                <a:gd name="T38" fmla="*/ 1243 w 1950"/>
                <a:gd name="T39" fmla="*/ 1735 h 2416"/>
                <a:gd name="T40" fmla="*/ 1243 w 1950"/>
                <a:gd name="T41" fmla="*/ 2286 h 2416"/>
                <a:gd name="T42" fmla="*/ 1273 w 1950"/>
                <a:gd name="T43" fmla="*/ 2316 h 2416"/>
                <a:gd name="T44" fmla="*/ 1820 w 1950"/>
                <a:gd name="T45" fmla="*/ 2316 h 2416"/>
                <a:gd name="T46" fmla="*/ 1850 w 1950"/>
                <a:gd name="T47" fmla="*/ 2286 h 2416"/>
                <a:gd name="T48" fmla="*/ 1850 w 1950"/>
                <a:gd name="T49" fmla="*/ 130 h 2416"/>
                <a:gd name="T50" fmla="*/ 1820 w 1950"/>
                <a:gd name="T51" fmla="*/ 100 h 2416"/>
                <a:gd name="T52" fmla="*/ 130 w 1950"/>
                <a:gd name="T53" fmla="*/ 100 h 2416"/>
                <a:gd name="T54" fmla="*/ 100 w 1950"/>
                <a:gd name="T55" fmla="*/ 130 h 2416"/>
                <a:gd name="T56" fmla="*/ 100 w 1950"/>
                <a:gd name="T57" fmla="*/ 2286 h 2416"/>
                <a:gd name="T58" fmla="*/ 130 w 1950"/>
                <a:gd name="T59" fmla="*/ 2316 h 2416"/>
                <a:gd name="T60" fmla="*/ 677 w 1950"/>
                <a:gd name="T61" fmla="*/ 2316 h 2416"/>
                <a:gd name="T62" fmla="*/ 707 w 1950"/>
                <a:gd name="T63" fmla="*/ 2286 h 2416"/>
                <a:gd name="T64" fmla="*/ 707 w 1950"/>
                <a:gd name="T65" fmla="*/ 1735 h 2416"/>
                <a:gd name="T66" fmla="*/ 837 w 1950"/>
                <a:gd name="T67" fmla="*/ 1605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0" h="2416">
                  <a:moveTo>
                    <a:pt x="1820" y="2416"/>
                  </a:moveTo>
                  <a:cubicBezTo>
                    <a:pt x="1273" y="2416"/>
                    <a:pt x="1273" y="2416"/>
                    <a:pt x="1273" y="2416"/>
                  </a:cubicBezTo>
                  <a:cubicBezTo>
                    <a:pt x="1201" y="2416"/>
                    <a:pt x="1143" y="2358"/>
                    <a:pt x="1143" y="2286"/>
                  </a:cubicBezTo>
                  <a:cubicBezTo>
                    <a:pt x="1143" y="1735"/>
                    <a:pt x="1143" y="1735"/>
                    <a:pt x="1143" y="1735"/>
                  </a:cubicBezTo>
                  <a:cubicBezTo>
                    <a:pt x="1143" y="1719"/>
                    <a:pt x="1130" y="1705"/>
                    <a:pt x="1113" y="1705"/>
                  </a:cubicBezTo>
                  <a:cubicBezTo>
                    <a:pt x="837" y="1705"/>
                    <a:pt x="837" y="1705"/>
                    <a:pt x="837" y="1705"/>
                  </a:cubicBezTo>
                  <a:cubicBezTo>
                    <a:pt x="820" y="1705"/>
                    <a:pt x="807" y="1719"/>
                    <a:pt x="807" y="1735"/>
                  </a:cubicBezTo>
                  <a:cubicBezTo>
                    <a:pt x="807" y="2286"/>
                    <a:pt x="807" y="2286"/>
                    <a:pt x="807" y="2286"/>
                  </a:cubicBezTo>
                  <a:cubicBezTo>
                    <a:pt x="807" y="2358"/>
                    <a:pt x="749" y="2416"/>
                    <a:pt x="677" y="2416"/>
                  </a:cubicBezTo>
                  <a:cubicBezTo>
                    <a:pt x="130" y="2416"/>
                    <a:pt x="130" y="2416"/>
                    <a:pt x="130" y="2416"/>
                  </a:cubicBezTo>
                  <a:cubicBezTo>
                    <a:pt x="59" y="2416"/>
                    <a:pt x="0" y="2358"/>
                    <a:pt x="0" y="2286"/>
                  </a:cubicBezTo>
                  <a:cubicBezTo>
                    <a:pt x="0" y="130"/>
                    <a:pt x="0" y="130"/>
                    <a:pt x="0" y="130"/>
                  </a:cubicBezTo>
                  <a:cubicBezTo>
                    <a:pt x="0" y="59"/>
                    <a:pt x="59" y="0"/>
                    <a:pt x="130" y="0"/>
                  </a:cubicBezTo>
                  <a:cubicBezTo>
                    <a:pt x="1820" y="0"/>
                    <a:pt x="1820" y="0"/>
                    <a:pt x="1820" y="0"/>
                  </a:cubicBezTo>
                  <a:cubicBezTo>
                    <a:pt x="1891" y="0"/>
                    <a:pt x="1950" y="59"/>
                    <a:pt x="1950" y="130"/>
                  </a:cubicBezTo>
                  <a:cubicBezTo>
                    <a:pt x="1950" y="2286"/>
                    <a:pt x="1950" y="2286"/>
                    <a:pt x="1950" y="2286"/>
                  </a:cubicBezTo>
                  <a:cubicBezTo>
                    <a:pt x="1950" y="2358"/>
                    <a:pt x="1891" y="2416"/>
                    <a:pt x="1820" y="2416"/>
                  </a:cubicBezTo>
                  <a:close/>
                  <a:moveTo>
                    <a:pt x="837" y="1605"/>
                  </a:moveTo>
                  <a:cubicBezTo>
                    <a:pt x="1113" y="1605"/>
                    <a:pt x="1113" y="1605"/>
                    <a:pt x="1113" y="1605"/>
                  </a:cubicBezTo>
                  <a:cubicBezTo>
                    <a:pt x="1185" y="1605"/>
                    <a:pt x="1243" y="1664"/>
                    <a:pt x="1243" y="1735"/>
                  </a:cubicBezTo>
                  <a:cubicBezTo>
                    <a:pt x="1243" y="2286"/>
                    <a:pt x="1243" y="2286"/>
                    <a:pt x="1243" y="2286"/>
                  </a:cubicBezTo>
                  <a:cubicBezTo>
                    <a:pt x="1243" y="2303"/>
                    <a:pt x="1256" y="2316"/>
                    <a:pt x="1273" y="2316"/>
                  </a:cubicBezTo>
                  <a:cubicBezTo>
                    <a:pt x="1820" y="2316"/>
                    <a:pt x="1820" y="2316"/>
                    <a:pt x="1820" y="2316"/>
                  </a:cubicBezTo>
                  <a:cubicBezTo>
                    <a:pt x="1836" y="2316"/>
                    <a:pt x="1850" y="2303"/>
                    <a:pt x="1850" y="2286"/>
                  </a:cubicBezTo>
                  <a:cubicBezTo>
                    <a:pt x="1850" y="130"/>
                    <a:pt x="1850" y="130"/>
                    <a:pt x="1850" y="130"/>
                  </a:cubicBezTo>
                  <a:cubicBezTo>
                    <a:pt x="1850" y="114"/>
                    <a:pt x="1836" y="100"/>
                    <a:pt x="1820" y="100"/>
                  </a:cubicBezTo>
                  <a:cubicBezTo>
                    <a:pt x="130" y="100"/>
                    <a:pt x="130" y="100"/>
                    <a:pt x="130" y="100"/>
                  </a:cubicBezTo>
                  <a:cubicBezTo>
                    <a:pt x="114" y="100"/>
                    <a:pt x="100" y="114"/>
                    <a:pt x="100" y="130"/>
                  </a:cubicBezTo>
                  <a:cubicBezTo>
                    <a:pt x="100" y="2286"/>
                    <a:pt x="100" y="2286"/>
                    <a:pt x="100" y="2286"/>
                  </a:cubicBezTo>
                  <a:cubicBezTo>
                    <a:pt x="100" y="2303"/>
                    <a:pt x="114" y="2316"/>
                    <a:pt x="130" y="2316"/>
                  </a:cubicBezTo>
                  <a:cubicBezTo>
                    <a:pt x="677" y="2316"/>
                    <a:pt x="677" y="2316"/>
                    <a:pt x="677" y="2316"/>
                  </a:cubicBezTo>
                  <a:cubicBezTo>
                    <a:pt x="694" y="2316"/>
                    <a:pt x="707" y="2303"/>
                    <a:pt x="707" y="2286"/>
                  </a:cubicBezTo>
                  <a:cubicBezTo>
                    <a:pt x="707" y="1735"/>
                    <a:pt x="707" y="1735"/>
                    <a:pt x="707" y="1735"/>
                  </a:cubicBezTo>
                  <a:cubicBezTo>
                    <a:pt x="707" y="1664"/>
                    <a:pt x="765" y="1605"/>
                    <a:pt x="837" y="160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1" name="Freeform 209">
              <a:extLst>
                <a:ext uri="{FF2B5EF4-FFF2-40B4-BE49-F238E27FC236}">
                  <a16:creationId xmlns:a16="http://schemas.microsoft.com/office/drawing/2014/main" id="{4900FE3C-3DD8-04EE-3F39-A68B95DC07C5}"/>
                </a:ext>
              </a:extLst>
            </p:cNvPr>
            <p:cNvSpPr>
              <a:spLocks noEditPoints="1"/>
            </p:cNvSpPr>
            <p:nvPr/>
          </p:nvSpPr>
          <p:spPr bwMode="auto">
            <a:xfrm>
              <a:off x="2835" y="2789"/>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2" name="Freeform 210">
              <a:extLst>
                <a:ext uri="{FF2B5EF4-FFF2-40B4-BE49-F238E27FC236}">
                  <a16:creationId xmlns:a16="http://schemas.microsoft.com/office/drawing/2014/main" id="{B3C63B11-513C-F2A8-4C82-334FAC6907E9}"/>
                </a:ext>
              </a:extLst>
            </p:cNvPr>
            <p:cNvSpPr>
              <a:spLocks noEditPoints="1"/>
            </p:cNvSpPr>
            <p:nvPr/>
          </p:nvSpPr>
          <p:spPr bwMode="auto">
            <a:xfrm>
              <a:off x="2835" y="2067"/>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4" name="Freeform 211">
              <a:extLst>
                <a:ext uri="{FF2B5EF4-FFF2-40B4-BE49-F238E27FC236}">
                  <a16:creationId xmlns:a16="http://schemas.microsoft.com/office/drawing/2014/main" id="{061A6FDA-9D9C-BEAB-85C7-8D6FE3D61424}"/>
                </a:ext>
              </a:extLst>
            </p:cNvPr>
            <p:cNvSpPr>
              <a:spLocks noEditPoints="1"/>
            </p:cNvSpPr>
            <p:nvPr/>
          </p:nvSpPr>
          <p:spPr bwMode="auto">
            <a:xfrm>
              <a:off x="2835" y="1345"/>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2"/>
                    <a:pt x="22" y="0"/>
                    <a:pt x="50" y="0"/>
                  </a:cubicBezTo>
                  <a:cubicBezTo>
                    <a:pt x="290" y="0"/>
                    <a:pt x="290" y="0"/>
                    <a:pt x="290" y="0"/>
                  </a:cubicBezTo>
                  <a:cubicBezTo>
                    <a:pt x="318" y="0"/>
                    <a:pt x="340" y="22"/>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5" name="Freeform 212">
              <a:extLst>
                <a:ext uri="{FF2B5EF4-FFF2-40B4-BE49-F238E27FC236}">
                  <a16:creationId xmlns:a16="http://schemas.microsoft.com/office/drawing/2014/main" id="{FAAE169A-82A0-B573-47AC-0BCA9FE28803}"/>
                </a:ext>
              </a:extLst>
            </p:cNvPr>
            <p:cNvSpPr>
              <a:spLocks noEditPoints="1"/>
            </p:cNvSpPr>
            <p:nvPr/>
          </p:nvSpPr>
          <p:spPr bwMode="auto">
            <a:xfrm>
              <a:off x="3610" y="2067"/>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6" name="Freeform 213">
              <a:extLst>
                <a:ext uri="{FF2B5EF4-FFF2-40B4-BE49-F238E27FC236}">
                  <a16:creationId xmlns:a16="http://schemas.microsoft.com/office/drawing/2014/main" id="{E6371EAB-AAA5-6E0A-6244-54ED7CE44A27}"/>
                </a:ext>
              </a:extLst>
            </p:cNvPr>
            <p:cNvSpPr>
              <a:spLocks noEditPoints="1"/>
            </p:cNvSpPr>
            <p:nvPr/>
          </p:nvSpPr>
          <p:spPr bwMode="auto">
            <a:xfrm>
              <a:off x="3610" y="1345"/>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2"/>
                    <a:pt x="22" y="0"/>
                    <a:pt x="50" y="0"/>
                  </a:cubicBezTo>
                  <a:cubicBezTo>
                    <a:pt x="290" y="0"/>
                    <a:pt x="290" y="0"/>
                    <a:pt x="290" y="0"/>
                  </a:cubicBezTo>
                  <a:cubicBezTo>
                    <a:pt x="318" y="0"/>
                    <a:pt x="340" y="22"/>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7" name="Freeform 214">
              <a:extLst>
                <a:ext uri="{FF2B5EF4-FFF2-40B4-BE49-F238E27FC236}">
                  <a16:creationId xmlns:a16="http://schemas.microsoft.com/office/drawing/2014/main" id="{F01A678D-6606-07CD-E26B-79E4B25B95E2}"/>
                </a:ext>
              </a:extLst>
            </p:cNvPr>
            <p:cNvSpPr>
              <a:spLocks noEditPoints="1"/>
            </p:cNvSpPr>
            <p:nvPr/>
          </p:nvSpPr>
          <p:spPr bwMode="auto">
            <a:xfrm>
              <a:off x="4385" y="2789"/>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8" name="Freeform 215">
              <a:extLst>
                <a:ext uri="{FF2B5EF4-FFF2-40B4-BE49-F238E27FC236}">
                  <a16:creationId xmlns:a16="http://schemas.microsoft.com/office/drawing/2014/main" id="{697C3D8C-80C2-B1E0-1DA0-DA16AF96998B}"/>
                </a:ext>
              </a:extLst>
            </p:cNvPr>
            <p:cNvSpPr>
              <a:spLocks noEditPoints="1"/>
            </p:cNvSpPr>
            <p:nvPr/>
          </p:nvSpPr>
          <p:spPr bwMode="auto">
            <a:xfrm>
              <a:off x="4385" y="2067"/>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39" name="Freeform 216">
              <a:extLst>
                <a:ext uri="{FF2B5EF4-FFF2-40B4-BE49-F238E27FC236}">
                  <a16:creationId xmlns:a16="http://schemas.microsoft.com/office/drawing/2014/main" id="{C82A7DA8-84A7-10AC-BAFA-208709693B46}"/>
                </a:ext>
              </a:extLst>
            </p:cNvPr>
            <p:cNvSpPr>
              <a:spLocks noEditPoints="1"/>
            </p:cNvSpPr>
            <p:nvPr/>
          </p:nvSpPr>
          <p:spPr bwMode="auto">
            <a:xfrm>
              <a:off x="4385" y="1345"/>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2"/>
                    <a:pt x="22" y="0"/>
                    <a:pt x="50" y="0"/>
                  </a:cubicBezTo>
                  <a:cubicBezTo>
                    <a:pt x="290" y="0"/>
                    <a:pt x="290" y="0"/>
                    <a:pt x="290" y="0"/>
                  </a:cubicBezTo>
                  <a:cubicBezTo>
                    <a:pt x="318" y="0"/>
                    <a:pt x="340" y="22"/>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240" name="Freeform 217">
              <a:extLst>
                <a:ext uri="{FF2B5EF4-FFF2-40B4-BE49-F238E27FC236}">
                  <a16:creationId xmlns:a16="http://schemas.microsoft.com/office/drawing/2014/main" id="{497885A0-B7CD-327E-8077-51D70F4C18B8}"/>
                </a:ext>
              </a:extLst>
            </p:cNvPr>
            <p:cNvSpPr>
              <a:spLocks noEditPoints="1"/>
            </p:cNvSpPr>
            <p:nvPr/>
          </p:nvSpPr>
          <p:spPr bwMode="auto">
            <a:xfrm>
              <a:off x="2711" y="-3"/>
              <a:ext cx="2258" cy="894"/>
            </a:xfrm>
            <a:custGeom>
              <a:avLst/>
              <a:gdLst>
                <a:gd name="T0" fmla="*/ 1611 w 1666"/>
                <a:gd name="T1" fmla="*/ 660 h 660"/>
                <a:gd name="T2" fmla="*/ 55 w 1666"/>
                <a:gd name="T3" fmla="*/ 660 h 660"/>
                <a:gd name="T4" fmla="*/ 7 w 1666"/>
                <a:gd name="T5" fmla="*/ 625 h 660"/>
                <a:gd name="T6" fmla="*/ 26 w 1666"/>
                <a:gd name="T7" fmla="*/ 569 h 660"/>
                <a:gd name="T8" fmla="*/ 804 w 1666"/>
                <a:gd name="T9" fmla="*/ 12 h 660"/>
                <a:gd name="T10" fmla="*/ 862 w 1666"/>
                <a:gd name="T11" fmla="*/ 12 h 660"/>
                <a:gd name="T12" fmla="*/ 1640 w 1666"/>
                <a:gd name="T13" fmla="*/ 569 h 660"/>
                <a:gd name="T14" fmla="*/ 1659 w 1666"/>
                <a:gd name="T15" fmla="*/ 625 h 660"/>
                <a:gd name="T16" fmla="*/ 1611 w 1666"/>
                <a:gd name="T17" fmla="*/ 660 h 660"/>
                <a:gd name="T18" fmla="*/ 210 w 1666"/>
                <a:gd name="T19" fmla="*/ 560 h 660"/>
                <a:gd name="T20" fmla="*/ 1456 w 1666"/>
                <a:gd name="T21" fmla="*/ 560 h 660"/>
                <a:gd name="T22" fmla="*/ 833 w 1666"/>
                <a:gd name="T23" fmla="*/ 114 h 660"/>
                <a:gd name="T24" fmla="*/ 210 w 1666"/>
                <a:gd name="T25" fmla="*/ 5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6" h="660">
                  <a:moveTo>
                    <a:pt x="1611" y="660"/>
                  </a:moveTo>
                  <a:cubicBezTo>
                    <a:pt x="55" y="660"/>
                    <a:pt x="55" y="660"/>
                    <a:pt x="55" y="660"/>
                  </a:cubicBezTo>
                  <a:cubicBezTo>
                    <a:pt x="33" y="660"/>
                    <a:pt x="14" y="646"/>
                    <a:pt x="7" y="625"/>
                  </a:cubicBezTo>
                  <a:cubicBezTo>
                    <a:pt x="0" y="604"/>
                    <a:pt x="8" y="582"/>
                    <a:pt x="26" y="569"/>
                  </a:cubicBezTo>
                  <a:cubicBezTo>
                    <a:pt x="804" y="12"/>
                    <a:pt x="804" y="12"/>
                    <a:pt x="804" y="12"/>
                  </a:cubicBezTo>
                  <a:cubicBezTo>
                    <a:pt x="821" y="0"/>
                    <a:pt x="845" y="0"/>
                    <a:pt x="862" y="12"/>
                  </a:cubicBezTo>
                  <a:cubicBezTo>
                    <a:pt x="1640" y="569"/>
                    <a:pt x="1640" y="569"/>
                    <a:pt x="1640" y="569"/>
                  </a:cubicBezTo>
                  <a:cubicBezTo>
                    <a:pt x="1658" y="582"/>
                    <a:pt x="1666" y="604"/>
                    <a:pt x="1659" y="625"/>
                  </a:cubicBezTo>
                  <a:cubicBezTo>
                    <a:pt x="1652" y="646"/>
                    <a:pt x="1633" y="660"/>
                    <a:pt x="1611" y="660"/>
                  </a:cubicBezTo>
                  <a:close/>
                  <a:moveTo>
                    <a:pt x="210" y="560"/>
                  </a:moveTo>
                  <a:cubicBezTo>
                    <a:pt x="1456" y="560"/>
                    <a:pt x="1456" y="560"/>
                    <a:pt x="1456" y="560"/>
                  </a:cubicBezTo>
                  <a:cubicBezTo>
                    <a:pt x="833" y="114"/>
                    <a:pt x="833" y="114"/>
                    <a:pt x="833" y="114"/>
                  </a:cubicBezTo>
                  <a:lnTo>
                    <a:pt x="210" y="56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415" name="Group 256">
            <a:extLst>
              <a:ext uri="{FF2B5EF4-FFF2-40B4-BE49-F238E27FC236}">
                <a16:creationId xmlns:a16="http://schemas.microsoft.com/office/drawing/2014/main" id="{55B05FF8-355F-7BB6-2358-E7DF96144A5F}"/>
              </a:ext>
            </a:extLst>
          </p:cNvPr>
          <p:cNvGrpSpPr>
            <a:grpSpLocks noChangeAspect="1"/>
          </p:cNvGrpSpPr>
          <p:nvPr/>
        </p:nvGrpSpPr>
        <p:grpSpPr bwMode="auto">
          <a:xfrm>
            <a:off x="7366251" y="3273759"/>
            <a:ext cx="348624" cy="324194"/>
            <a:chOff x="1514" y="-6"/>
            <a:chExt cx="4652" cy="4326"/>
          </a:xfrm>
          <a:solidFill>
            <a:srgbClr val="000000"/>
          </a:solidFill>
        </p:grpSpPr>
        <p:sp>
          <p:nvSpPr>
            <p:cNvPr id="3417" name="Freeform 257">
              <a:extLst>
                <a:ext uri="{FF2B5EF4-FFF2-40B4-BE49-F238E27FC236}">
                  <a16:creationId xmlns:a16="http://schemas.microsoft.com/office/drawing/2014/main" id="{D7312276-FDAC-BAB0-30E5-9019721A47B7}"/>
                </a:ext>
              </a:extLst>
            </p:cNvPr>
            <p:cNvSpPr>
              <a:spLocks noEditPoints="1"/>
            </p:cNvSpPr>
            <p:nvPr/>
          </p:nvSpPr>
          <p:spPr bwMode="auto">
            <a:xfrm>
              <a:off x="1514" y="-6"/>
              <a:ext cx="4652" cy="4326"/>
            </a:xfrm>
            <a:custGeom>
              <a:avLst/>
              <a:gdLst>
                <a:gd name="T0" fmla="*/ 3310 w 3310"/>
                <a:gd name="T1" fmla="*/ 787 h 3076"/>
                <a:gd name="T2" fmla="*/ 2674 w 3310"/>
                <a:gd name="T3" fmla="*/ 306 h 3076"/>
                <a:gd name="T4" fmla="*/ 1909 w 3310"/>
                <a:gd name="T5" fmla="*/ 187 h 3076"/>
                <a:gd name="T6" fmla="*/ 1624 w 3310"/>
                <a:gd name="T7" fmla="*/ 14 h 3076"/>
                <a:gd name="T8" fmla="*/ 658 w 3310"/>
                <a:gd name="T9" fmla="*/ 297 h 3076"/>
                <a:gd name="T10" fmla="*/ 42 w 3310"/>
                <a:gd name="T11" fmla="*/ 735 h 3076"/>
                <a:gd name="T12" fmla="*/ 0 w 3310"/>
                <a:gd name="T13" fmla="*/ 788 h 3076"/>
                <a:gd name="T14" fmla="*/ 0 w 3310"/>
                <a:gd name="T15" fmla="*/ 2946 h 3076"/>
                <a:gd name="T16" fmla="*/ 1157 w 3310"/>
                <a:gd name="T17" fmla="*/ 3076 h 3076"/>
                <a:gd name="T18" fmla="*/ 1287 w 3310"/>
                <a:gd name="T19" fmla="*/ 2733 h 3076"/>
                <a:gd name="T20" fmla="*/ 2023 w 3310"/>
                <a:gd name="T21" fmla="*/ 2733 h 3076"/>
                <a:gd name="T22" fmla="*/ 2153 w 3310"/>
                <a:gd name="T23" fmla="*/ 3076 h 3076"/>
                <a:gd name="T24" fmla="*/ 3310 w 3310"/>
                <a:gd name="T25" fmla="*/ 2946 h 3076"/>
                <a:gd name="T26" fmla="*/ 3310 w 3310"/>
                <a:gd name="T27" fmla="*/ 788 h 3076"/>
                <a:gd name="T28" fmla="*/ 3045 w 3310"/>
                <a:gd name="T29" fmla="*/ 697 h 3076"/>
                <a:gd name="T30" fmla="*/ 2517 w 3310"/>
                <a:gd name="T31" fmla="*/ 661 h 3076"/>
                <a:gd name="T32" fmla="*/ 2625 w 3310"/>
                <a:gd name="T33" fmla="*/ 394 h 3076"/>
                <a:gd name="T34" fmla="*/ 1241 w 3310"/>
                <a:gd name="T35" fmla="*/ 312 h 3076"/>
                <a:gd name="T36" fmla="*/ 410 w 3310"/>
                <a:gd name="T37" fmla="*/ 684 h 3076"/>
                <a:gd name="T38" fmla="*/ 685 w 3310"/>
                <a:gd name="T39" fmla="*/ 394 h 3076"/>
                <a:gd name="T40" fmla="*/ 3180 w 3310"/>
                <a:gd name="T41" fmla="*/ 2976 h 3076"/>
                <a:gd name="T42" fmla="*/ 2123 w 3310"/>
                <a:gd name="T43" fmla="*/ 2946 h 3076"/>
                <a:gd name="T44" fmla="*/ 1655 w 3310"/>
                <a:gd name="T45" fmla="*/ 2265 h 3076"/>
                <a:gd name="T46" fmla="*/ 1187 w 3310"/>
                <a:gd name="T47" fmla="*/ 2946 h 3076"/>
                <a:gd name="T48" fmla="*/ 130 w 3310"/>
                <a:gd name="T49" fmla="*/ 2976 h 3076"/>
                <a:gd name="T50" fmla="*/ 100 w 3310"/>
                <a:gd name="T51" fmla="*/ 821 h 3076"/>
                <a:gd name="T52" fmla="*/ 810 w 3310"/>
                <a:gd name="T53" fmla="*/ 760 h 3076"/>
                <a:gd name="T54" fmla="*/ 1452 w 3310"/>
                <a:gd name="T55" fmla="*/ 275 h 3076"/>
                <a:gd name="T56" fmla="*/ 1655 w 3310"/>
                <a:gd name="T57" fmla="*/ 117 h 3076"/>
                <a:gd name="T58" fmla="*/ 1858 w 3310"/>
                <a:gd name="T59" fmla="*/ 275 h 3076"/>
                <a:gd name="T60" fmla="*/ 2500 w 3310"/>
                <a:gd name="T61" fmla="*/ 760 h 3076"/>
                <a:gd name="T62" fmla="*/ 3210 w 3310"/>
                <a:gd name="T63" fmla="*/ 821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10" h="3076">
                  <a:moveTo>
                    <a:pt x="3310" y="788"/>
                  </a:moveTo>
                  <a:cubicBezTo>
                    <a:pt x="3310" y="787"/>
                    <a:pt x="3310" y="787"/>
                    <a:pt x="3310" y="787"/>
                  </a:cubicBezTo>
                  <a:cubicBezTo>
                    <a:pt x="3308" y="759"/>
                    <a:pt x="3287" y="743"/>
                    <a:pt x="3268" y="735"/>
                  </a:cubicBezTo>
                  <a:cubicBezTo>
                    <a:pt x="2674" y="306"/>
                    <a:pt x="2674" y="306"/>
                    <a:pt x="2674" y="306"/>
                  </a:cubicBezTo>
                  <a:cubicBezTo>
                    <a:pt x="2668" y="301"/>
                    <a:pt x="2660" y="298"/>
                    <a:pt x="2652" y="297"/>
                  </a:cubicBezTo>
                  <a:cubicBezTo>
                    <a:pt x="1909" y="187"/>
                    <a:pt x="1909" y="187"/>
                    <a:pt x="1909" y="187"/>
                  </a:cubicBezTo>
                  <a:cubicBezTo>
                    <a:pt x="1686" y="14"/>
                    <a:pt x="1686" y="14"/>
                    <a:pt x="1686" y="14"/>
                  </a:cubicBezTo>
                  <a:cubicBezTo>
                    <a:pt x="1668" y="0"/>
                    <a:pt x="1642" y="0"/>
                    <a:pt x="1624" y="14"/>
                  </a:cubicBezTo>
                  <a:cubicBezTo>
                    <a:pt x="1401" y="187"/>
                    <a:pt x="1401" y="187"/>
                    <a:pt x="1401" y="187"/>
                  </a:cubicBezTo>
                  <a:cubicBezTo>
                    <a:pt x="658" y="297"/>
                    <a:pt x="658" y="297"/>
                    <a:pt x="658" y="297"/>
                  </a:cubicBezTo>
                  <a:cubicBezTo>
                    <a:pt x="650" y="298"/>
                    <a:pt x="642" y="301"/>
                    <a:pt x="636" y="306"/>
                  </a:cubicBezTo>
                  <a:cubicBezTo>
                    <a:pt x="42" y="735"/>
                    <a:pt x="42" y="735"/>
                    <a:pt x="42" y="735"/>
                  </a:cubicBezTo>
                  <a:cubicBezTo>
                    <a:pt x="23" y="743"/>
                    <a:pt x="2" y="759"/>
                    <a:pt x="0" y="787"/>
                  </a:cubicBezTo>
                  <a:cubicBezTo>
                    <a:pt x="0" y="787"/>
                    <a:pt x="0" y="787"/>
                    <a:pt x="0" y="788"/>
                  </a:cubicBezTo>
                  <a:cubicBezTo>
                    <a:pt x="0" y="789"/>
                    <a:pt x="0" y="789"/>
                    <a:pt x="0" y="790"/>
                  </a:cubicBezTo>
                  <a:cubicBezTo>
                    <a:pt x="0" y="2946"/>
                    <a:pt x="0" y="2946"/>
                    <a:pt x="0" y="2946"/>
                  </a:cubicBezTo>
                  <a:cubicBezTo>
                    <a:pt x="0" y="3018"/>
                    <a:pt x="59" y="3076"/>
                    <a:pt x="130" y="3076"/>
                  </a:cubicBezTo>
                  <a:cubicBezTo>
                    <a:pt x="1157" y="3076"/>
                    <a:pt x="1157" y="3076"/>
                    <a:pt x="1157" y="3076"/>
                  </a:cubicBezTo>
                  <a:cubicBezTo>
                    <a:pt x="1229" y="3076"/>
                    <a:pt x="1287" y="3018"/>
                    <a:pt x="1287" y="2946"/>
                  </a:cubicBezTo>
                  <a:cubicBezTo>
                    <a:pt x="1287" y="2733"/>
                    <a:pt x="1287" y="2733"/>
                    <a:pt x="1287" y="2733"/>
                  </a:cubicBezTo>
                  <a:cubicBezTo>
                    <a:pt x="1287" y="2531"/>
                    <a:pt x="1452" y="2365"/>
                    <a:pt x="1655" y="2365"/>
                  </a:cubicBezTo>
                  <a:cubicBezTo>
                    <a:pt x="1858" y="2365"/>
                    <a:pt x="2023" y="2531"/>
                    <a:pt x="2023" y="2733"/>
                  </a:cubicBezTo>
                  <a:cubicBezTo>
                    <a:pt x="2023" y="2946"/>
                    <a:pt x="2023" y="2946"/>
                    <a:pt x="2023" y="2946"/>
                  </a:cubicBezTo>
                  <a:cubicBezTo>
                    <a:pt x="2023" y="3018"/>
                    <a:pt x="2081" y="3076"/>
                    <a:pt x="2153" y="3076"/>
                  </a:cubicBezTo>
                  <a:cubicBezTo>
                    <a:pt x="3180" y="3076"/>
                    <a:pt x="3180" y="3076"/>
                    <a:pt x="3180" y="3076"/>
                  </a:cubicBezTo>
                  <a:cubicBezTo>
                    <a:pt x="3251" y="3076"/>
                    <a:pt x="3310" y="3018"/>
                    <a:pt x="3310" y="2946"/>
                  </a:cubicBezTo>
                  <a:cubicBezTo>
                    <a:pt x="3310" y="790"/>
                    <a:pt x="3310" y="790"/>
                    <a:pt x="3310" y="790"/>
                  </a:cubicBezTo>
                  <a:cubicBezTo>
                    <a:pt x="3310" y="789"/>
                    <a:pt x="3310" y="789"/>
                    <a:pt x="3310" y="788"/>
                  </a:cubicBezTo>
                  <a:close/>
                  <a:moveTo>
                    <a:pt x="2625" y="394"/>
                  </a:moveTo>
                  <a:cubicBezTo>
                    <a:pt x="3045" y="697"/>
                    <a:pt x="3045" y="697"/>
                    <a:pt x="3045" y="697"/>
                  </a:cubicBezTo>
                  <a:cubicBezTo>
                    <a:pt x="3002" y="693"/>
                    <a:pt x="2954" y="688"/>
                    <a:pt x="2900" y="684"/>
                  </a:cubicBezTo>
                  <a:cubicBezTo>
                    <a:pt x="2741" y="672"/>
                    <a:pt x="2575" y="663"/>
                    <a:pt x="2517" y="661"/>
                  </a:cubicBezTo>
                  <a:cubicBezTo>
                    <a:pt x="2069" y="312"/>
                    <a:pt x="2069" y="312"/>
                    <a:pt x="2069" y="312"/>
                  </a:cubicBezTo>
                  <a:lnTo>
                    <a:pt x="2625" y="394"/>
                  </a:lnTo>
                  <a:close/>
                  <a:moveTo>
                    <a:pt x="685" y="394"/>
                  </a:moveTo>
                  <a:cubicBezTo>
                    <a:pt x="1241" y="312"/>
                    <a:pt x="1241" y="312"/>
                    <a:pt x="1241" y="312"/>
                  </a:cubicBezTo>
                  <a:cubicBezTo>
                    <a:pt x="793" y="661"/>
                    <a:pt x="793" y="661"/>
                    <a:pt x="793" y="661"/>
                  </a:cubicBezTo>
                  <a:cubicBezTo>
                    <a:pt x="736" y="663"/>
                    <a:pt x="569" y="672"/>
                    <a:pt x="410" y="684"/>
                  </a:cubicBezTo>
                  <a:cubicBezTo>
                    <a:pt x="356" y="688"/>
                    <a:pt x="308" y="693"/>
                    <a:pt x="265" y="697"/>
                  </a:cubicBezTo>
                  <a:lnTo>
                    <a:pt x="685" y="394"/>
                  </a:lnTo>
                  <a:close/>
                  <a:moveTo>
                    <a:pt x="3210" y="2946"/>
                  </a:moveTo>
                  <a:cubicBezTo>
                    <a:pt x="3210" y="2963"/>
                    <a:pt x="3196" y="2976"/>
                    <a:pt x="3180" y="2976"/>
                  </a:cubicBezTo>
                  <a:cubicBezTo>
                    <a:pt x="2153" y="2976"/>
                    <a:pt x="2153" y="2976"/>
                    <a:pt x="2153" y="2976"/>
                  </a:cubicBezTo>
                  <a:cubicBezTo>
                    <a:pt x="2136" y="2976"/>
                    <a:pt x="2123" y="2963"/>
                    <a:pt x="2123" y="2946"/>
                  </a:cubicBezTo>
                  <a:cubicBezTo>
                    <a:pt x="2123" y="2733"/>
                    <a:pt x="2123" y="2733"/>
                    <a:pt x="2123" y="2733"/>
                  </a:cubicBezTo>
                  <a:cubicBezTo>
                    <a:pt x="2123" y="2475"/>
                    <a:pt x="1913" y="2265"/>
                    <a:pt x="1655" y="2265"/>
                  </a:cubicBezTo>
                  <a:cubicBezTo>
                    <a:pt x="1397" y="2265"/>
                    <a:pt x="1187" y="2475"/>
                    <a:pt x="1187" y="2733"/>
                  </a:cubicBezTo>
                  <a:cubicBezTo>
                    <a:pt x="1187" y="2946"/>
                    <a:pt x="1187" y="2946"/>
                    <a:pt x="1187" y="2946"/>
                  </a:cubicBezTo>
                  <a:cubicBezTo>
                    <a:pt x="1187" y="2963"/>
                    <a:pt x="1174" y="2976"/>
                    <a:pt x="1157" y="2976"/>
                  </a:cubicBezTo>
                  <a:cubicBezTo>
                    <a:pt x="130" y="2976"/>
                    <a:pt x="130" y="2976"/>
                    <a:pt x="130" y="2976"/>
                  </a:cubicBezTo>
                  <a:cubicBezTo>
                    <a:pt x="114" y="2976"/>
                    <a:pt x="100" y="2963"/>
                    <a:pt x="100" y="2946"/>
                  </a:cubicBezTo>
                  <a:cubicBezTo>
                    <a:pt x="100" y="821"/>
                    <a:pt x="100" y="821"/>
                    <a:pt x="100" y="821"/>
                  </a:cubicBezTo>
                  <a:cubicBezTo>
                    <a:pt x="134" y="813"/>
                    <a:pt x="223" y="798"/>
                    <a:pt x="454" y="781"/>
                  </a:cubicBezTo>
                  <a:cubicBezTo>
                    <a:pt x="629" y="768"/>
                    <a:pt x="793" y="760"/>
                    <a:pt x="810" y="760"/>
                  </a:cubicBezTo>
                  <a:cubicBezTo>
                    <a:pt x="821" y="760"/>
                    <a:pt x="832" y="757"/>
                    <a:pt x="841" y="750"/>
                  </a:cubicBezTo>
                  <a:cubicBezTo>
                    <a:pt x="1452" y="275"/>
                    <a:pt x="1452" y="275"/>
                    <a:pt x="1452" y="275"/>
                  </a:cubicBezTo>
                  <a:cubicBezTo>
                    <a:pt x="1452" y="275"/>
                    <a:pt x="1452" y="275"/>
                    <a:pt x="1452" y="275"/>
                  </a:cubicBezTo>
                  <a:cubicBezTo>
                    <a:pt x="1655" y="117"/>
                    <a:pt x="1655" y="117"/>
                    <a:pt x="1655" y="117"/>
                  </a:cubicBezTo>
                  <a:cubicBezTo>
                    <a:pt x="1858" y="275"/>
                    <a:pt x="1858" y="275"/>
                    <a:pt x="1858" y="275"/>
                  </a:cubicBezTo>
                  <a:cubicBezTo>
                    <a:pt x="1858" y="275"/>
                    <a:pt x="1858" y="275"/>
                    <a:pt x="1858" y="275"/>
                  </a:cubicBezTo>
                  <a:cubicBezTo>
                    <a:pt x="2469" y="750"/>
                    <a:pt x="2469" y="750"/>
                    <a:pt x="2469" y="750"/>
                  </a:cubicBezTo>
                  <a:cubicBezTo>
                    <a:pt x="2478" y="757"/>
                    <a:pt x="2489" y="760"/>
                    <a:pt x="2500" y="760"/>
                  </a:cubicBezTo>
                  <a:cubicBezTo>
                    <a:pt x="2517" y="760"/>
                    <a:pt x="2681" y="768"/>
                    <a:pt x="2856" y="781"/>
                  </a:cubicBezTo>
                  <a:cubicBezTo>
                    <a:pt x="3087" y="798"/>
                    <a:pt x="3176" y="813"/>
                    <a:pt x="3210" y="821"/>
                  </a:cubicBezTo>
                  <a:lnTo>
                    <a:pt x="3210" y="294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18" name="Freeform 258">
              <a:extLst>
                <a:ext uri="{FF2B5EF4-FFF2-40B4-BE49-F238E27FC236}">
                  <a16:creationId xmlns:a16="http://schemas.microsoft.com/office/drawing/2014/main" id="{4BCCA748-2371-982B-7475-4185E5735ACF}"/>
                </a:ext>
              </a:extLst>
            </p:cNvPr>
            <p:cNvSpPr>
              <a:spLocks noEditPoints="1"/>
            </p:cNvSpPr>
            <p:nvPr/>
          </p:nvSpPr>
          <p:spPr bwMode="auto">
            <a:xfrm>
              <a:off x="1970" y="3229"/>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2"/>
                    <a:pt x="0" y="50"/>
                  </a:cubicBezTo>
                  <a:cubicBezTo>
                    <a:pt x="0" y="290"/>
                    <a:pt x="0" y="290"/>
                    <a:pt x="0" y="290"/>
                  </a:cubicBezTo>
                  <a:cubicBezTo>
                    <a:pt x="0" y="317"/>
                    <a:pt x="23" y="340"/>
                    <a:pt x="50" y="340"/>
                  </a:cubicBezTo>
                  <a:cubicBezTo>
                    <a:pt x="290" y="340"/>
                    <a:pt x="290" y="340"/>
                    <a:pt x="290" y="340"/>
                  </a:cubicBezTo>
                  <a:cubicBezTo>
                    <a:pt x="318" y="340"/>
                    <a:pt x="340" y="317"/>
                    <a:pt x="340" y="290"/>
                  </a:cubicBezTo>
                  <a:cubicBezTo>
                    <a:pt x="340" y="50"/>
                    <a:pt x="340" y="50"/>
                    <a:pt x="340" y="50"/>
                  </a:cubicBezTo>
                  <a:cubicBezTo>
                    <a:pt x="340" y="22"/>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19" name="Freeform 259">
              <a:extLst>
                <a:ext uri="{FF2B5EF4-FFF2-40B4-BE49-F238E27FC236}">
                  <a16:creationId xmlns:a16="http://schemas.microsoft.com/office/drawing/2014/main" id="{B0EAC16A-C21E-811F-5D26-4F9B7D10767B}"/>
                </a:ext>
              </a:extLst>
            </p:cNvPr>
            <p:cNvSpPr>
              <a:spLocks noEditPoints="1"/>
            </p:cNvSpPr>
            <p:nvPr/>
          </p:nvSpPr>
          <p:spPr bwMode="auto">
            <a:xfrm>
              <a:off x="1970" y="2478"/>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3"/>
                    <a:pt x="0" y="50"/>
                  </a:cubicBezTo>
                  <a:cubicBezTo>
                    <a:pt x="0" y="290"/>
                    <a:pt x="0" y="290"/>
                    <a:pt x="0" y="290"/>
                  </a:cubicBezTo>
                  <a:cubicBezTo>
                    <a:pt x="0" y="318"/>
                    <a:pt x="23" y="340"/>
                    <a:pt x="50" y="340"/>
                  </a:cubicBezTo>
                  <a:cubicBezTo>
                    <a:pt x="290" y="340"/>
                    <a:pt x="290" y="340"/>
                    <a:pt x="290" y="340"/>
                  </a:cubicBezTo>
                  <a:cubicBezTo>
                    <a:pt x="318" y="340"/>
                    <a:pt x="340" y="318"/>
                    <a:pt x="340" y="290"/>
                  </a:cubicBezTo>
                  <a:cubicBezTo>
                    <a:pt x="340" y="50"/>
                    <a:pt x="340" y="50"/>
                    <a:pt x="340" y="50"/>
                  </a:cubicBezTo>
                  <a:cubicBezTo>
                    <a:pt x="340" y="23"/>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0" name="Freeform 260">
              <a:extLst>
                <a:ext uri="{FF2B5EF4-FFF2-40B4-BE49-F238E27FC236}">
                  <a16:creationId xmlns:a16="http://schemas.microsoft.com/office/drawing/2014/main" id="{B400F9F9-C539-71FC-FA29-1802C64197A3}"/>
                </a:ext>
              </a:extLst>
            </p:cNvPr>
            <p:cNvSpPr>
              <a:spLocks noEditPoints="1"/>
            </p:cNvSpPr>
            <p:nvPr/>
          </p:nvSpPr>
          <p:spPr bwMode="auto">
            <a:xfrm>
              <a:off x="1970" y="1728"/>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3"/>
                    <a:pt x="0" y="50"/>
                  </a:cubicBezTo>
                  <a:cubicBezTo>
                    <a:pt x="0" y="290"/>
                    <a:pt x="0" y="290"/>
                    <a:pt x="0" y="290"/>
                  </a:cubicBezTo>
                  <a:cubicBezTo>
                    <a:pt x="0" y="318"/>
                    <a:pt x="23" y="340"/>
                    <a:pt x="50" y="340"/>
                  </a:cubicBezTo>
                  <a:cubicBezTo>
                    <a:pt x="290" y="340"/>
                    <a:pt x="290" y="340"/>
                    <a:pt x="290" y="340"/>
                  </a:cubicBezTo>
                  <a:cubicBezTo>
                    <a:pt x="318" y="340"/>
                    <a:pt x="340" y="318"/>
                    <a:pt x="340" y="290"/>
                  </a:cubicBezTo>
                  <a:cubicBezTo>
                    <a:pt x="340" y="50"/>
                    <a:pt x="340" y="50"/>
                    <a:pt x="340" y="50"/>
                  </a:cubicBezTo>
                  <a:cubicBezTo>
                    <a:pt x="340" y="23"/>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1" name="Freeform 261">
              <a:extLst>
                <a:ext uri="{FF2B5EF4-FFF2-40B4-BE49-F238E27FC236}">
                  <a16:creationId xmlns:a16="http://schemas.microsoft.com/office/drawing/2014/main" id="{BC9571E5-AE85-A7EA-549C-F395721D6119}"/>
                </a:ext>
              </a:extLst>
            </p:cNvPr>
            <p:cNvSpPr>
              <a:spLocks noEditPoints="1"/>
            </p:cNvSpPr>
            <p:nvPr/>
          </p:nvSpPr>
          <p:spPr bwMode="auto">
            <a:xfrm>
              <a:off x="2773" y="2478"/>
              <a:ext cx="478"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3"/>
                    <a:pt x="0" y="50"/>
                  </a:cubicBezTo>
                  <a:cubicBezTo>
                    <a:pt x="0" y="290"/>
                    <a:pt x="0" y="290"/>
                    <a:pt x="0" y="290"/>
                  </a:cubicBezTo>
                  <a:cubicBezTo>
                    <a:pt x="0" y="318"/>
                    <a:pt x="23" y="340"/>
                    <a:pt x="50" y="340"/>
                  </a:cubicBezTo>
                  <a:cubicBezTo>
                    <a:pt x="290" y="340"/>
                    <a:pt x="290" y="340"/>
                    <a:pt x="290" y="340"/>
                  </a:cubicBezTo>
                  <a:cubicBezTo>
                    <a:pt x="318" y="340"/>
                    <a:pt x="340" y="318"/>
                    <a:pt x="340" y="290"/>
                  </a:cubicBezTo>
                  <a:cubicBezTo>
                    <a:pt x="340" y="50"/>
                    <a:pt x="340" y="50"/>
                    <a:pt x="340" y="50"/>
                  </a:cubicBezTo>
                  <a:cubicBezTo>
                    <a:pt x="340" y="23"/>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2" name="Freeform 262">
              <a:extLst>
                <a:ext uri="{FF2B5EF4-FFF2-40B4-BE49-F238E27FC236}">
                  <a16:creationId xmlns:a16="http://schemas.microsoft.com/office/drawing/2014/main" id="{793C87D6-B4C3-A8E4-A3D0-15960D51A939}"/>
                </a:ext>
              </a:extLst>
            </p:cNvPr>
            <p:cNvSpPr>
              <a:spLocks noEditPoints="1"/>
            </p:cNvSpPr>
            <p:nvPr/>
          </p:nvSpPr>
          <p:spPr bwMode="auto">
            <a:xfrm>
              <a:off x="2773" y="1728"/>
              <a:ext cx="478"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3"/>
                    <a:pt x="0" y="50"/>
                  </a:cubicBezTo>
                  <a:cubicBezTo>
                    <a:pt x="0" y="290"/>
                    <a:pt x="0" y="290"/>
                    <a:pt x="0" y="290"/>
                  </a:cubicBezTo>
                  <a:cubicBezTo>
                    <a:pt x="0" y="318"/>
                    <a:pt x="23" y="340"/>
                    <a:pt x="50" y="340"/>
                  </a:cubicBezTo>
                  <a:cubicBezTo>
                    <a:pt x="290" y="340"/>
                    <a:pt x="290" y="340"/>
                    <a:pt x="290" y="340"/>
                  </a:cubicBezTo>
                  <a:cubicBezTo>
                    <a:pt x="318" y="340"/>
                    <a:pt x="340" y="318"/>
                    <a:pt x="340" y="290"/>
                  </a:cubicBezTo>
                  <a:cubicBezTo>
                    <a:pt x="340" y="50"/>
                    <a:pt x="340" y="50"/>
                    <a:pt x="340" y="50"/>
                  </a:cubicBezTo>
                  <a:cubicBezTo>
                    <a:pt x="340" y="23"/>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3" name="Freeform 263">
              <a:extLst>
                <a:ext uri="{FF2B5EF4-FFF2-40B4-BE49-F238E27FC236}">
                  <a16:creationId xmlns:a16="http://schemas.microsoft.com/office/drawing/2014/main" id="{2556ED98-BF15-D01C-C7E7-A77BE84B8105}"/>
                </a:ext>
              </a:extLst>
            </p:cNvPr>
            <p:cNvSpPr>
              <a:spLocks noEditPoints="1"/>
            </p:cNvSpPr>
            <p:nvPr/>
          </p:nvSpPr>
          <p:spPr bwMode="auto">
            <a:xfrm>
              <a:off x="5233" y="3229"/>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2" y="0"/>
                    <a:pt x="0" y="22"/>
                    <a:pt x="0" y="50"/>
                  </a:cubicBezTo>
                  <a:cubicBezTo>
                    <a:pt x="0" y="290"/>
                    <a:pt x="0" y="290"/>
                    <a:pt x="0" y="290"/>
                  </a:cubicBezTo>
                  <a:cubicBezTo>
                    <a:pt x="0" y="317"/>
                    <a:pt x="22" y="340"/>
                    <a:pt x="50" y="340"/>
                  </a:cubicBezTo>
                  <a:cubicBezTo>
                    <a:pt x="290" y="340"/>
                    <a:pt x="290" y="340"/>
                    <a:pt x="290" y="340"/>
                  </a:cubicBezTo>
                  <a:cubicBezTo>
                    <a:pt x="317" y="340"/>
                    <a:pt x="340" y="317"/>
                    <a:pt x="340" y="290"/>
                  </a:cubicBezTo>
                  <a:cubicBezTo>
                    <a:pt x="340" y="50"/>
                    <a:pt x="340" y="50"/>
                    <a:pt x="340" y="50"/>
                  </a:cubicBezTo>
                  <a:cubicBezTo>
                    <a:pt x="340" y="22"/>
                    <a:pt x="317"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4" name="Freeform 264">
              <a:extLst>
                <a:ext uri="{FF2B5EF4-FFF2-40B4-BE49-F238E27FC236}">
                  <a16:creationId xmlns:a16="http://schemas.microsoft.com/office/drawing/2014/main" id="{8CE84539-05E0-E386-E534-607AAE703C8F}"/>
                </a:ext>
              </a:extLst>
            </p:cNvPr>
            <p:cNvSpPr>
              <a:spLocks noEditPoints="1"/>
            </p:cNvSpPr>
            <p:nvPr/>
          </p:nvSpPr>
          <p:spPr bwMode="auto">
            <a:xfrm>
              <a:off x="5233" y="2478"/>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2" y="0"/>
                    <a:pt x="0" y="23"/>
                    <a:pt x="0" y="50"/>
                  </a:cubicBezTo>
                  <a:cubicBezTo>
                    <a:pt x="0" y="290"/>
                    <a:pt x="0" y="290"/>
                    <a:pt x="0" y="290"/>
                  </a:cubicBezTo>
                  <a:cubicBezTo>
                    <a:pt x="0" y="318"/>
                    <a:pt x="22" y="340"/>
                    <a:pt x="50" y="340"/>
                  </a:cubicBezTo>
                  <a:cubicBezTo>
                    <a:pt x="290" y="340"/>
                    <a:pt x="290" y="340"/>
                    <a:pt x="290" y="340"/>
                  </a:cubicBezTo>
                  <a:cubicBezTo>
                    <a:pt x="317" y="340"/>
                    <a:pt x="340" y="318"/>
                    <a:pt x="340" y="290"/>
                  </a:cubicBezTo>
                  <a:cubicBezTo>
                    <a:pt x="340" y="50"/>
                    <a:pt x="340" y="50"/>
                    <a:pt x="340" y="50"/>
                  </a:cubicBezTo>
                  <a:cubicBezTo>
                    <a:pt x="340" y="23"/>
                    <a:pt x="317"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5" name="Freeform 265">
              <a:extLst>
                <a:ext uri="{FF2B5EF4-FFF2-40B4-BE49-F238E27FC236}">
                  <a16:creationId xmlns:a16="http://schemas.microsoft.com/office/drawing/2014/main" id="{D27490D9-05ED-5DF7-C0FA-04E6A7DBEB7C}"/>
                </a:ext>
              </a:extLst>
            </p:cNvPr>
            <p:cNvSpPr>
              <a:spLocks noEditPoints="1"/>
            </p:cNvSpPr>
            <p:nvPr/>
          </p:nvSpPr>
          <p:spPr bwMode="auto">
            <a:xfrm>
              <a:off x="5233" y="1728"/>
              <a:ext cx="477" cy="478"/>
            </a:xfrm>
            <a:custGeom>
              <a:avLst/>
              <a:gdLst>
                <a:gd name="T0" fmla="*/ 0 w 340"/>
                <a:gd name="T1" fmla="*/ 50 h 340"/>
                <a:gd name="T2" fmla="*/ 0 w 340"/>
                <a:gd name="T3" fmla="*/ 290 h 340"/>
                <a:gd name="T4" fmla="*/ 50 w 340"/>
                <a:gd name="T5" fmla="*/ 340 h 340"/>
                <a:gd name="T6" fmla="*/ 290 w 340"/>
                <a:gd name="T7" fmla="*/ 340 h 340"/>
                <a:gd name="T8" fmla="*/ 340 w 340"/>
                <a:gd name="T9" fmla="*/ 290 h 340"/>
                <a:gd name="T10" fmla="*/ 340 w 340"/>
                <a:gd name="T11" fmla="*/ 50 h 340"/>
                <a:gd name="T12" fmla="*/ 290 w 340"/>
                <a:gd name="T13" fmla="*/ 0 h 340"/>
                <a:gd name="T14" fmla="*/ 50 w 340"/>
                <a:gd name="T15" fmla="*/ 0 h 340"/>
                <a:gd name="T16" fmla="*/ 0 w 340"/>
                <a:gd name="T17" fmla="*/ 50 h 340"/>
                <a:gd name="T18" fmla="*/ 100 w 340"/>
                <a:gd name="T19" fmla="*/ 100 h 340"/>
                <a:gd name="T20" fmla="*/ 240 w 340"/>
                <a:gd name="T21" fmla="*/ 100 h 340"/>
                <a:gd name="T22" fmla="*/ 240 w 340"/>
                <a:gd name="T23" fmla="*/ 240 h 340"/>
                <a:gd name="T24" fmla="*/ 100 w 340"/>
                <a:gd name="T25" fmla="*/ 240 h 340"/>
                <a:gd name="T26" fmla="*/ 100 w 340"/>
                <a:gd name="T27" fmla="*/ 1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0" y="50"/>
                  </a:moveTo>
                  <a:cubicBezTo>
                    <a:pt x="0" y="290"/>
                    <a:pt x="0" y="290"/>
                    <a:pt x="0" y="290"/>
                  </a:cubicBezTo>
                  <a:cubicBezTo>
                    <a:pt x="0" y="318"/>
                    <a:pt x="22" y="340"/>
                    <a:pt x="50" y="340"/>
                  </a:cubicBezTo>
                  <a:cubicBezTo>
                    <a:pt x="290" y="340"/>
                    <a:pt x="290" y="340"/>
                    <a:pt x="290" y="340"/>
                  </a:cubicBezTo>
                  <a:cubicBezTo>
                    <a:pt x="317" y="340"/>
                    <a:pt x="340" y="318"/>
                    <a:pt x="340" y="290"/>
                  </a:cubicBezTo>
                  <a:cubicBezTo>
                    <a:pt x="340" y="50"/>
                    <a:pt x="340" y="50"/>
                    <a:pt x="340" y="50"/>
                  </a:cubicBezTo>
                  <a:cubicBezTo>
                    <a:pt x="340" y="23"/>
                    <a:pt x="317" y="0"/>
                    <a:pt x="290" y="0"/>
                  </a:cubicBezTo>
                  <a:cubicBezTo>
                    <a:pt x="50" y="0"/>
                    <a:pt x="50" y="0"/>
                    <a:pt x="50" y="0"/>
                  </a:cubicBezTo>
                  <a:cubicBezTo>
                    <a:pt x="22" y="0"/>
                    <a:pt x="0" y="23"/>
                    <a:pt x="0" y="50"/>
                  </a:cubicBezTo>
                  <a:close/>
                  <a:moveTo>
                    <a:pt x="100" y="100"/>
                  </a:moveTo>
                  <a:cubicBezTo>
                    <a:pt x="240" y="100"/>
                    <a:pt x="240" y="100"/>
                    <a:pt x="240" y="100"/>
                  </a:cubicBezTo>
                  <a:cubicBezTo>
                    <a:pt x="240" y="240"/>
                    <a:pt x="240" y="240"/>
                    <a:pt x="240" y="240"/>
                  </a:cubicBezTo>
                  <a:cubicBezTo>
                    <a:pt x="100" y="240"/>
                    <a:pt x="100" y="240"/>
                    <a:pt x="100" y="240"/>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6" name="Freeform 266">
              <a:extLst>
                <a:ext uri="{FF2B5EF4-FFF2-40B4-BE49-F238E27FC236}">
                  <a16:creationId xmlns:a16="http://schemas.microsoft.com/office/drawing/2014/main" id="{74CFAAFA-9BD2-FBBA-0799-E6104A408DE0}"/>
                </a:ext>
              </a:extLst>
            </p:cNvPr>
            <p:cNvSpPr>
              <a:spLocks noEditPoints="1"/>
            </p:cNvSpPr>
            <p:nvPr/>
          </p:nvSpPr>
          <p:spPr bwMode="auto">
            <a:xfrm>
              <a:off x="4429" y="2478"/>
              <a:ext cx="478"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2" y="0"/>
                    <a:pt x="0" y="23"/>
                    <a:pt x="0" y="50"/>
                  </a:cubicBezTo>
                  <a:cubicBezTo>
                    <a:pt x="0" y="290"/>
                    <a:pt x="0" y="290"/>
                    <a:pt x="0" y="290"/>
                  </a:cubicBezTo>
                  <a:cubicBezTo>
                    <a:pt x="0" y="318"/>
                    <a:pt x="22" y="340"/>
                    <a:pt x="50" y="340"/>
                  </a:cubicBezTo>
                  <a:cubicBezTo>
                    <a:pt x="290" y="340"/>
                    <a:pt x="290" y="340"/>
                    <a:pt x="290" y="340"/>
                  </a:cubicBezTo>
                  <a:cubicBezTo>
                    <a:pt x="317" y="340"/>
                    <a:pt x="340" y="318"/>
                    <a:pt x="340" y="290"/>
                  </a:cubicBezTo>
                  <a:cubicBezTo>
                    <a:pt x="340" y="50"/>
                    <a:pt x="340" y="50"/>
                    <a:pt x="340" y="50"/>
                  </a:cubicBezTo>
                  <a:cubicBezTo>
                    <a:pt x="340" y="23"/>
                    <a:pt x="317"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7" name="Freeform 267">
              <a:extLst>
                <a:ext uri="{FF2B5EF4-FFF2-40B4-BE49-F238E27FC236}">
                  <a16:creationId xmlns:a16="http://schemas.microsoft.com/office/drawing/2014/main" id="{5EE66472-5DC0-C2B2-454C-E068D99198AD}"/>
                </a:ext>
              </a:extLst>
            </p:cNvPr>
            <p:cNvSpPr>
              <a:spLocks noEditPoints="1"/>
            </p:cNvSpPr>
            <p:nvPr/>
          </p:nvSpPr>
          <p:spPr bwMode="auto">
            <a:xfrm>
              <a:off x="4429" y="1728"/>
              <a:ext cx="478"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2" y="0"/>
                    <a:pt x="0" y="23"/>
                    <a:pt x="0" y="50"/>
                  </a:cubicBezTo>
                  <a:cubicBezTo>
                    <a:pt x="0" y="290"/>
                    <a:pt x="0" y="290"/>
                    <a:pt x="0" y="290"/>
                  </a:cubicBezTo>
                  <a:cubicBezTo>
                    <a:pt x="0" y="318"/>
                    <a:pt x="22" y="340"/>
                    <a:pt x="50" y="340"/>
                  </a:cubicBezTo>
                  <a:cubicBezTo>
                    <a:pt x="290" y="340"/>
                    <a:pt x="290" y="340"/>
                    <a:pt x="290" y="340"/>
                  </a:cubicBezTo>
                  <a:cubicBezTo>
                    <a:pt x="317" y="340"/>
                    <a:pt x="340" y="318"/>
                    <a:pt x="340" y="290"/>
                  </a:cubicBezTo>
                  <a:cubicBezTo>
                    <a:pt x="340" y="50"/>
                    <a:pt x="340" y="50"/>
                    <a:pt x="340" y="50"/>
                  </a:cubicBezTo>
                  <a:cubicBezTo>
                    <a:pt x="340" y="23"/>
                    <a:pt x="317"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8" name="Freeform 268">
              <a:extLst>
                <a:ext uri="{FF2B5EF4-FFF2-40B4-BE49-F238E27FC236}">
                  <a16:creationId xmlns:a16="http://schemas.microsoft.com/office/drawing/2014/main" id="{B221C173-B0EF-091E-9DD5-C44F9AB1551E}"/>
                </a:ext>
              </a:extLst>
            </p:cNvPr>
            <p:cNvSpPr>
              <a:spLocks/>
            </p:cNvSpPr>
            <p:nvPr/>
          </p:nvSpPr>
          <p:spPr bwMode="auto">
            <a:xfrm>
              <a:off x="3404" y="779"/>
              <a:ext cx="872" cy="297"/>
            </a:xfrm>
            <a:custGeom>
              <a:avLst/>
              <a:gdLst>
                <a:gd name="T0" fmla="*/ 306 w 620"/>
                <a:gd name="T1" fmla="*/ 0 h 211"/>
                <a:gd name="T2" fmla="*/ 22 w 620"/>
                <a:gd name="T3" fmla="*/ 117 h 211"/>
                <a:gd name="T4" fmla="*/ 19 w 620"/>
                <a:gd name="T5" fmla="*/ 188 h 211"/>
                <a:gd name="T6" fmla="*/ 89 w 620"/>
                <a:gd name="T7" fmla="*/ 191 h 211"/>
                <a:gd name="T8" fmla="*/ 306 w 620"/>
                <a:gd name="T9" fmla="*/ 100 h 211"/>
                <a:gd name="T10" fmla="*/ 530 w 620"/>
                <a:gd name="T11" fmla="*/ 197 h 211"/>
                <a:gd name="T12" fmla="*/ 565 w 620"/>
                <a:gd name="T13" fmla="*/ 211 h 211"/>
                <a:gd name="T14" fmla="*/ 600 w 620"/>
                <a:gd name="T15" fmla="*/ 195 h 211"/>
                <a:gd name="T16" fmla="*/ 599 w 620"/>
                <a:gd name="T17" fmla="*/ 125 h 211"/>
                <a:gd name="T18" fmla="*/ 306 w 620"/>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211">
                  <a:moveTo>
                    <a:pt x="306" y="0"/>
                  </a:moveTo>
                  <a:cubicBezTo>
                    <a:pt x="203" y="0"/>
                    <a:pt x="104" y="41"/>
                    <a:pt x="22" y="117"/>
                  </a:cubicBezTo>
                  <a:cubicBezTo>
                    <a:pt x="1" y="136"/>
                    <a:pt x="0" y="168"/>
                    <a:pt x="19" y="188"/>
                  </a:cubicBezTo>
                  <a:cubicBezTo>
                    <a:pt x="38" y="208"/>
                    <a:pt x="69" y="209"/>
                    <a:pt x="89" y="191"/>
                  </a:cubicBezTo>
                  <a:cubicBezTo>
                    <a:pt x="154" y="131"/>
                    <a:pt x="229" y="100"/>
                    <a:pt x="306" y="100"/>
                  </a:cubicBezTo>
                  <a:cubicBezTo>
                    <a:pt x="387" y="100"/>
                    <a:pt x="464" y="133"/>
                    <a:pt x="530" y="197"/>
                  </a:cubicBezTo>
                  <a:cubicBezTo>
                    <a:pt x="539" y="206"/>
                    <a:pt x="552" y="211"/>
                    <a:pt x="565" y="211"/>
                  </a:cubicBezTo>
                  <a:cubicBezTo>
                    <a:pt x="578" y="211"/>
                    <a:pt x="591" y="206"/>
                    <a:pt x="600" y="195"/>
                  </a:cubicBezTo>
                  <a:cubicBezTo>
                    <a:pt x="620" y="176"/>
                    <a:pt x="619" y="144"/>
                    <a:pt x="599" y="125"/>
                  </a:cubicBezTo>
                  <a:cubicBezTo>
                    <a:pt x="515" y="43"/>
                    <a:pt x="414" y="0"/>
                    <a:pt x="30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9" name="Freeform 269">
              <a:extLst>
                <a:ext uri="{FF2B5EF4-FFF2-40B4-BE49-F238E27FC236}">
                  <a16:creationId xmlns:a16="http://schemas.microsoft.com/office/drawing/2014/main" id="{C3754003-17C2-F233-A36F-31F69D97540F}"/>
                </a:ext>
              </a:extLst>
            </p:cNvPr>
            <p:cNvSpPr>
              <a:spLocks/>
            </p:cNvSpPr>
            <p:nvPr/>
          </p:nvSpPr>
          <p:spPr bwMode="auto">
            <a:xfrm>
              <a:off x="3573" y="1077"/>
              <a:ext cx="533" cy="225"/>
            </a:xfrm>
            <a:custGeom>
              <a:avLst/>
              <a:gdLst>
                <a:gd name="T0" fmla="*/ 188 w 379"/>
                <a:gd name="T1" fmla="*/ 0 h 160"/>
                <a:gd name="T2" fmla="*/ 22 w 379"/>
                <a:gd name="T3" fmla="*/ 68 h 160"/>
                <a:gd name="T4" fmla="*/ 19 w 379"/>
                <a:gd name="T5" fmla="*/ 139 h 160"/>
                <a:gd name="T6" fmla="*/ 90 w 379"/>
                <a:gd name="T7" fmla="*/ 142 h 160"/>
                <a:gd name="T8" fmla="*/ 188 w 379"/>
                <a:gd name="T9" fmla="*/ 100 h 160"/>
                <a:gd name="T10" fmla="*/ 290 w 379"/>
                <a:gd name="T11" fmla="*/ 144 h 160"/>
                <a:gd name="T12" fmla="*/ 324 w 379"/>
                <a:gd name="T13" fmla="*/ 158 h 160"/>
                <a:gd name="T14" fmla="*/ 360 w 379"/>
                <a:gd name="T15" fmla="*/ 143 h 160"/>
                <a:gd name="T16" fmla="*/ 359 w 379"/>
                <a:gd name="T17" fmla="*/ 72 h 160"/>
                <a:gd name="T18" fmla="*/ 188 w 379"/>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60">
                  <a:moveTo>
                    <a:pt x="188" y="0"/>
                  </a:moveTo>
                  <a:cubicBezTo>
                    <a:pt x="127" y="0"/>
                    <a:pt x="70" y="24"/>
                    <a:pt x="22" y="68"/>
                  </a:cubicBezTo>
                  <a:cubicBezTo>
                    <a:pt x="1" y="87"/>
                    <a:pt x="0" y="119"/>
                    <a:pt x="19" y="139"/>
                  </a:cubicBezTo>
                  <a:cubicBezTo>
                    <a:pt x="38" y="159"/>
                    <a:pt x="69" y="160"/>
                    <a:pt x="90" y="142"/>
                  </a:cubicBezTo>
                  <a:cubicBezTo>
                    <a:pt x="119" y="114"/>
                    <a:pt x="153" y="100"/>
                    <a:pt x="188" y="100"/>
                  </a:cubicBezTo>
                  <a:cubicBezTo>
                    <a:pt x="234" y="100"/>
                    <a:pt x="269" y="124"/>
                    <a:pt x="290" y="144"/>
                  </a:cubicBezTo>
                  <a:cubicBezTo>
                    <a:pt x="299" y="154"/>
                    <a:pt x="312" y="158"/>
                    <a:pt x="324" y="158"/>
                  </a:cubicBezTo>
                  <a:cubicBezTo>
                    <a:pt x="337" y="158"/>
                    <a:pt x="350" y="153"/>
                    <a:pt x="360" y="143"/>
                  </a:cubicBezTo>
                  <a:cubicBezTo>
                    <a:pt x="379" y="123"/>
                    <a:pt x="379" y="92"/>
                    <a:pt x="359" y="72"/>
                  </a:cubicBezTo>
                  <a:cubicBezTo>
                    <a:pt x="310" y="25"/>
                    <a:pt x="251" y="0"/>
                    <a:pt x="18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20" name="Oval 270">
              <a:extLst>
                <a:ext uri="{FF2B5EF4-FFF2-40B4-BE49-F238E27FC236}">
                  <a16:creationId xmlns:a16="http://schemas.microsoft.com/office/drawing/2014/main" id="{757061E0-5037-09B0-9867-55C4ABB6963F}"/>
                </a:ext>
              </a:extLst>
            </p:cNvPr>
            <p:cNvSpPr>
              <a:spLocks noChangeArrowheads="1"/>
            </p:cNvSpPr>
            <p:nvPr/>
          </p:nvSpPr>
          <p:spPr bwMode="auto">
            <a:xfrm>
              <a:off x="3670" y="1415"/>
              <a:ext cx="340" cy="340"/>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22" name="Group 273">
            <a:extLst>
              <a:ext uri="{FF2B5EF4-FFF2-40B4-BE49-F238E27FC236}">
                <a16:creationId xmlns:a16="http://schemas.microsoft.com/office/drawing/2014/main" id="{2CAD2F46-9D47-19DB-5028-21A8E6F6B8BD}"/>
              </a:ext>
            </a:extLst>
          </p:cNvPr>
          <p:cNvGrpSpPr>
            <a:grpSpLocks noChangeAspect="1"/>
          </p:cNvGrpSpPr>
          <p:nvPr/>
        </p:nvGrpSpPr>
        <p:grpSpPr bwMode="auto">
          <a:xfrm>
            <a:off x="8254396" y="3240206"/>
            <a:ext cx="288206" cy="340765"/>
            <a:chOff x="2014" y="1"/>
            <a:chExt cx="3652" cy="4318"/>
          </a:xfrm>
          <a:solidFill>
            <a:srgbClr val="000000"/>
          </a:solidFill>
        </p:grpSpPr>
        <p:sp>
          <p:nvSpPr>
            <p:cNvPr id="324" name="Freeform 274">
              <a:extLst>
                <a:ext uri="{FF2B5EF4-FFF2-40B4-BE49-F238E27FC236}">
                  <a16:creationId xmlns:a16="http://schemas.microsoft.com/office/drawing/2014/main" id="{92985B13-53CB-9DD7-5820-C57A83EFCDD8}"/>
                </a:ext>
              </a:extLst>
            </p:cNvPr>
            <p:cNvSpPr>
              <a:spLocks noEditPoints="1"/>
            </p:cNvSpPr>
            <p:nvPr/>
          </p:nvSpPr>
          <p:spPr bwMode="auto">
            <a:xfrm>
              <a:off x="2014" y="1"/>
              <a:ext cx="3652" cy="4318"/>
            </a:xfrm>
            <a:custGeom>
              <a:avLst/>
              <a:gdLst>
                <a:gd name="T0" fmla="*/ 1552 w 2568"/>
                <a:gd name="T1" fmla="*/ 0 h 3034"/>
                <a:gd name="T2" fmla="*/ 1502 w 2568"/>
                <a:gd name="T3" fmla="*/ 1234 h 3034"/>
                <a:gd name="T4" fmla="*/ 1358 w 2568"/>
                <a:gd name="T5" fmla="*/ 1291 h 3034"/>
                <a:gd name="T6" fmla="*/ 115 w 2568"/>
                <a:gd name="T7" fmla="*/ 2089 h 3034"/>
                <a:gd name="T8" fmla="*/ 0 w 2568"/>
                <a:gd name="T9" fmla="*/ 2918 h 3034"/>
                <a:gd name="T10" fmla="*/ 400 w 2568"/>
                <a:gd name="T11" fmla="*/ 3034 h 3034"/>
                <a:gd name="T12" fmla="*/ 1810 w 2568"/>
                <a:gd name="T13" fmla="*/ 3034 h 3034"/>
                <a:gd name="T14" fmla="*/ 2303 w 2568"/>
                <a:gd name="T15" fmla="*/ 2833 h 3034"/>
                <a:gd name="T16" fmla="*/ 2388 w 2568"/>
                <a:gd name="T17" fmla="*/ 2531 h 3034"/>
                <a:gd name="T18" fmla="*/ 2384 w 2568"/>
                <a:gd name="T19" fmla="*/ 2230 h 3034"/>
                <a:gd name="T20" fmla="*/ 2283 w 2568"/>
                <a:gd name="T21" fmla="*/ 1928 h 3034"/>
                <a:gd name="T22" fmla="*/ 2518 w 2568"/>
                <a:gd name="T23" fmla="*/ 1827 h 3034"/>
                <a:gd name="T24" fmla="*/ 2568 w 2568"/>
                <a:gd name="T25" fmla="*/ 50 h 3034"/>
                <a:gd name="T26" fmla="*/ 100 w 2568"/>
                <a:gd name="T27" fmla="*/ 2918 h 3034"/>
                <a:gd name="T28" fmla="*/ 115 w 2568"/>
                <a:gd name="T29" fmla="*/ 2189 h 3034"/>
                <a:gd name="T30" fmla="*/ 350 w 2568"/>
                <a:gd name="T31" fmla="*/ 2934 h 3034"/>
                <a:gd name="T32" fmla="*/ 100 w 2568"/>
                <a:gd name="T33" fmla="*/ 2918 h 3034"/>
                <a:gd name="T34" fmla="*/ 1423 w 2568"/>
                <a:gd name="T35" fmla="*/ 1367 h 3034"/>
                <a:gd name="T36" fmla="*/ 1498 w 2568"/>
                <a:gd name="T37" fmla="*/ 1334 h 3034"/>
                <a:gd name="T38" fmla="*/ 1912 w 2568"/>
                <a:gd name="T39" fmla="*/ 1706 h 3034"/>
                <a:gd name="T40" fmla="*/ 1769 w 2568"/>
                <a:gd name="T41" fmla="*/ 1848 h 3034"/>
                <a:gd name="T42" fmla="*/ 1662 w 2568"/>
                <a:gd name="T43" fmla="*/ 1741 h 3034"/>
                <a:gd name="T44" fmla="*/ 1475 w 2568"/>
                <a:gd name="T45" fmla="*/ 1626 h 3034"/>
                <a:gd name="T46" fmla="*/ 1522 w 2568"/>
                <a:gd name="T47" fmla="*/ 1742 h 3034"/>
                <a:gd name="T48" fmla="*/ 1425 w 2568"/>
                <a:gd name="T49" fmla="*/ 2029 h 3034"/>
                <a:gd name="T50" fmla="*/ 1195 w 2568"/>
                <a:gd name="T51" fmla="*/ 2230 h 3034"/>
                <a:gd name="T52" fmla="*/ 1280 w 2568"/>
                <a:gd name="T53" fmla="*/ 2531 h 3034"/>
                <a:gd name="T54" fmla="*/ 1574 w 2568"/>
                <a:gd name="T55" fmla="*/ 2732 h 3034"/>
                <a:gd name="T56" fmla="*/ 1574 w 2568"/>
                <a:gd name="T57" fmla="*/ 2934 h 3034"/>
                <a:gd name="T58" fmla="*/ 450 w 2568"/>
                <a:gd name="T59" fmla="*/ 2162 h 3034"/>
                <a:gd name="T60" fmla="*/ 1810 w 2568"/>
                <a:gd name="T61" fmla="*/ 2934 h 3034"/>
                <a:gd name="T62" fmla="*/ 1647 w 2568"/>
                <a:gd name="T63" fmla="*/ 2833 h 3034"/>
                <a:gd name="T64" fmla="*/ 2102 w 2568"/>
                <a:gd name="T65" fmla="*/ 2732 h 3034"/>
                <a:gd name="T66" fmla="*/ 2102 w 2568"/>
                <a:gd name="T67" fmla="*/ 2934 h 3034"/>
                <a:gd name="T68" fmla="*/ 2288 w 2568"/>
                <a:gd name="T69" fmla="*/ 2531 h 3034"/>
                <a:gd name="T70" fmla="*/ 2102 w 2568"/>
                <a:gd name="T71" fmla="*/ 2632 h 3034"/>
                <a:gd name="T72" fmla="*/ 1481 w 2568"/>
                <a:gd name="T73" fmla="*/ 2632 h 3034"/>
                <a:gd name="T74" fmla="*/ 1481 w 2568"/>
                <a:gd name="T75" fmla="*/ 2430 h 3034"/>
                <a:gd name="T76" fmla="*/ 2187 w 2568"/>
                <a:gd name="T77" fmla="*/ 2430 h 3034"/>
                <a:gd name="T78" fmla="*/ 2183 w 2568"/>
                <a:gd name="T79" fmla="*/ 2330 h 3034"/>
                <a:gd name="T80" fmla="*/ 1396 w 2568"/>
                <a:gd name="T81" fmla="*/ 2330 h 3034"/>
                <a:gd name="T82" fmla="*/ 1396 w 2568"/>
                <a:gd name="T83" fmla="*/ 2129 h 3034"/>
                <a:gd name="T84" fmla="*/ 2082 w 2568"/>
                <a:gd name="T85" fmla="*/ 2129 h 3034"/>
                <a:gd name="T86" fmla="*/ 2284 w 2568"/>
                <a:gd name="T87" fmla="*/ 2230 h 3034"/>
                <a:gd name="T88" fmla="*/ 2082 w 2568"/>
                <a:gd name="T89" fmla="*/ 2029 h 3034"/>
                <a:gd name="T90" fmla="*/ 1498 w 2568"/>
                <a:gd name="T91" fmla="*/ 1928 h 3034"/>
                <a:gd name="T92" fmla="*/ 1606 w 2568"/>
                <a:gd name="T93" fmla="*/ 1827 h 3034"/>
                <a:gd name="T94" fmla="*/ 1982 w 2568"/>
                <a:gd name="T95" fmla="*/ 1919 h 3034"/>
                <a:gd name="T96" fmla="*/ 2082 w 2568"/>
                <a:gd name="T97" fmla="*/ 1827 h 3034"/>
                <a:gd name="T98" fmla="*/ 2468 w 2568"/>
                <a:gd name="T99" fmla="*/ 1727 h 3034"/>
                <a:gd name="T100" fmla="*/ 2035 w 2568"/>
                <a:gd name="T101" fmla="*/ 1727 h 3034"/>
                <a:gd name="T102" fmla="*/ 1640 w 2568"/>
                <a:gd name="T103" fmla="*/ 1293 h 3034"/>
                <a:gd name="T104" fmla="*/ 1602 w 2568"/>
                <a:gd name="T105" fmla="*/ 100 h 3034"/>
                <a:gd name="T106" fmla="*/ 2468 w 2568"/>
                <a:gd name="T107" fmla="*/ 1727 h 3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68" h="3034">
                  <a:moveTo>
                    <a:pt x="2518" y="0"/>
                  </a:moveTo>
                  <a:cubicBezTo>
                    <a:pt x="1552" y="0"/>
                    <a:pt x="1552" y="0"/>
                    <a:pt x="1552" y="0"/>
                  </a:cubicBezTo>
                  <a:cubicBezTo>
                    <a:pt x="1525" y="0"/>
                    <a:pt x="1502" y="23"/>
                    <a:pt x="1502" y="50"/>
                  </a:cubicBezTo>
                  <a:cubicBezTo>
                    <a:pt x="1502" y="1234"/>
                    <a:pt x="1502" y="1234"/>
                    <a:pt x="1502" y="1234"/>
                  </a:cubicBezTo>
                  <a:cubicBezTo>
                    <a:pt x="1501" y="1234"/>
                    <a:pt x="1500" y="1234"/>
                    <a:pt x="1498" y="1234"/>
                  </a:cubicBezTo>
                  <a:cubicBezTo>
                    <a:pt x="1445" y="1234"/>
                    <a:pt x="1396" y="1254"/>
                    <a:pt x="1358" y="1291"/>
                  </a:cubicBezTo>
                  <a:cubicBezTo>
                    <a:pt x="382" y="2089"/>
                    <a:pt x="382" y="2089"/>
                    <a:pt x="382" y="2089"/>
                  </a:cubicBezTo>
                  <a:cubicBezTo>
                    <a:pt x="115" y="2089"/>
                    <a:pt x="115" y="2089"/>
                    <a:pt x="115" y="2089"/>
                  </a:cubicBezTo>
                  <a:cubicBezTo>
                    <a:pt x="52" y="2089"/>
                    <a:pt x="0" y="2141"/>
                    <a:pt x="0" y="2204"/>
                  </a:cubicBezTo>
                  <a:cubicBezTo>
                    <a:pt x="0" y="2918"/>
                    <a:pt x="0" y="2918"/>
                    <a:pt x="0" y="2918"/>
                  </a:cubicBezTo>
                  <a:cubicBezTo>
                    <a:pt x="0" y="2982"/>
                    <a:pt x="52" y="3034"/>
                    <a:pt x="115" y="3034"/>
                  </a:cubicBezTo>
                  <a:cubicBezTo>
                    <a:pt x="400" y="3034"/>
                    <a:pt x="400" y="3034"/>
                    <a:pt x="400" y="3034"/>
                  </a:cubicBezTo>
                  <a:cubicBezTo>
                    <a:pt x="1748" y="3034"/>
                    <a:pt x="1748" y="3034"/>
                    <a:pt x="1748" y="3034"/>
                  </a:cubicBezTo>
                  <a:cubicBezTo>
                    <a:pt x="1810" y="3034"/>
                    <a:pt x="1810" y="3034"/>
                    <a:pt x="1810" y="3034"/>
                  </a:cubicBezTo>
                  <a:cubicBezTo>
                    <a:pt x="2102" y="3034"/>
                    <a:pt x="2102" y="3034"/>
                    <a:pt x="2102" y="3034"/>
                  </a:cubicBezTo>
                  <a:cubicBezTo>
                    <a:pt x="2213" y="3034"/>
                    <a:pt x="2303" y="2944"/>
                    <a:pt x="2303" y="2833"/>
                  </a:cubicBezTo>
                  <a:cubicBezTo>
                    <a:pt x="2303" y="2790"/>
                    <a:pt x="2289" y="2749"/>
                    <a:pt x="2265" y="2716"/>
                  </a:cubicBezTo>
                  <a:cubicBezTo>
                    <a:pt x="2337" y="2686"/>
                    <a:pt x="2388" y="2614"/>
                    <a:pt x="2388" y="2531"/>
                  </a:cubicBezTo>
                  <a:cubicBezTo>
                    <a:pt x="2388" y="2470"/>
                    <a:pt x="2361" y="2415"/>
                    <a:pt x="2318" y="2379"/>
                  </a:cubicBezTo>
                  <a:cubicBezTo>
                    <a:pt x="2358" y="2342"/>
                    <a:pt x="2384" y="2289"/>
                    <a:pt x="2384" y="2230"/>
                  </a:cubicBezTo>
                  <a:cubicBezTo>
                    <a:pt x="2384" y="2142"/>
                    <a:pt x="2327" y="2067"/>
                    <a:pt x="2249" y="2040"/>
                  </a:cubicBezTo>
                  <a:cubicBezTo>
                    <a:pt x="2271" y="2008"/>
                    <a:pt x="2283" y="1969"/>
                    <a:pt x="2283" y="1928"/>
                  </a:cubicBezTo>
                  <a:cubicBezTo>
                    <a:pt x="2283" y="1891"/>
                    <a:pt x="2273" y="1857"/>
                    <a:pt x="2256" y="1827"/>
                  </a:cubicBezTo>
                  <a:cubicBezTo>
                    <a:pt x="2518" y="1827"/>
                    <a:pt x="2518" y="1827"/>
                    <a:pt x="2518" y="1827"/>
                  </a:cubicBezTo>
                  <a:cubicBezTo>
                    <a:pt x="2546" y="1827"/>
                    <a:pt x="2568" y="1805"/>
                    <a:pt x="2568" y="1777"/>
                  </a:cubicBezTo>
                  <a:cubicBezTo>
                    <a:pt x="2568" y="50"/>
                    <a:pt x="2568" y="50"/>
                    <a:pt x="2568" y="50"/>
                  </a:cubicBezTo>
                  <a:cubicBezTo>
                    <a:pt x="2568" y="23"/>
                    <a:pt x="2546" y="0"/>
                    <a:pt x="2518" y="0"/>
                  </a:cubicBezTo>
                  <a:close/>
                  <a:moveTo>
                    <a:pt x="100" y="2918"/>
                  </a:moveTo>
                  <a:cubicBezTo>
                    <a:pt x="100" y="2204"/>
                    <a:pt x="100" y="2204"/>
                    <a:pt x="100" y="2204"/>
                  </a:cubicBezTo>
                  <a:cubicBezTo>
                    <a:pt x="100" y="2196"/>
                    <a:pt x="107" y="2189"/>
                    <a:pt x="115" y="2189"/>
                  </a:cubicBezTo>
                  <a:cubicBezTo>
                    <a:pt x="350" y="2189"/>
                    <a:pt x="350" y="2189"/>
                    <a:pt x="350" y="2189"/>
                  </a:cubicBezTo>
                  <a:cubicBezTo>
                    <a:pt x="350" y="2934"/>
                    <a:pt x="350" y="2934"/>
                    <a:pt x="350" y="2934"/>
                  </a:cubicBezTo>
                  <a:cubicBezTo>
                    <a:pt x="115" y="2934"/>
                    <a:pt x="115" y="2934"/>
                    <a:pt x="115" y="2934"/>
                  </a:cubicBezTo>
                  <a:cubicBezTo>
                    <a:pt x="107" y="2934"/>
                    <a:pt x="100" y="2927"/>
                    <a:pt x="100" y="2918"/>
                  </a:cubicBezTo>
                  <a:close/>
                  <a:moveTo>
                    <a:pt x="450" y="2162"/>
                  </a:moveTo>
                  <a:cubicBezTo>
                    <a:pt x="1423" y="1367"/>
                    <a:pt x="1423" y="1367"/>
                    <a:pt x="1423" y="1367"/>
                  </a:cubicBezTo>
                  <a:cubicBezTo>
                    <a:pt x="1424" y="1366"/>
                    <a:pt x="1426" y="1365"/>
                    <a:pt x="1427" y="1364"/>
                  </a:cubicBezTo>
                  <a:cubicBezTo>
                    <a:pt x="1446" y="1345"/>
                    <a:pt x="1471" y="1334"/>
                    <a:pt x="1498" y="1334"/>
                  </a:cubicBezTo>
                  <a:cubicBezTo>
                    <a:pt x="1525" y="1334"/>
                    <a:pt x="1550" y="1345"/>
                    <a:pt x="1569" y="1364"/>
                  </a:cubicBezTo>
                  <a:cubicBezTo>
                    <a:pt x="1912" y="1706"/>
                    <a:pt x="1912" y="1706"/>
                    <a:pt x="1912" y="1706"/>
                  </a:cubicBezTo>
                  <a:cubicBezTo>
                    <a:pt x="1951" y="1745"/>
                    <a:pt x="1951" y="1809"/>
                    <a:pt x="1912" y="1848"/>
                  </a:cubicBezTo>
                  <a:cubicBezTo>
                    <a:pt x="1872" y="1888"/>
                    <a:pt x="1808" y="1888"/>
                    <a:pt x="1769" y="1848"/>
                  </a:cubicBezTo>
                  <a:cubicBezTo>
                    <a:pt x="1663" y="1742"/>
                    <a:pt x="1663" y="1742"/>
                    <a:pt x="1663" y="1742"/>
                  </a:cubicBezTo>
                  <a:cubicBezTo>
                    <a:pt x="1662" y="1742"/>
                    <a:pt x="1662" y="1742"/>
                    <a:pt x="1662" y="1741"/>
                  </a:cubicBezTo>
                  <a:cubicBezTo>
                    <a:pt x="1546" y="1626"/>
                    <a:pt x="1546" y="1626"/>
                    <a:pt x="1546" y="1626"/>
                  </a:cubicBezTo>
                  <a:cubicBezTo>
                    <a:pt x="1527" y="1606"/>
                    <a:pt x="1495" y="1606"/>
                    <a:pt x="1475" y="1626"/>
                  </a:cubicBezTo>
                  <a:cubicBezTo>
                    <a:pt x="1456" y="1645"/>
                    <a:pt x="1456" y="1677"/>
                    <a:pt x="1475" y="1696"/>
                  </a:cubicBezTo>
                  <a:cubicBezTo>
                    <a:pt x="1522" y="1742"/>
                    <a:pt x="1522" y="1742"/>
                    <a:pt x="1522" y="1742"/>
                  </a:cubicBezTo>
                  <a:cubicBezTo>
                    <a:pt x="1449" y="1773"/>
                    <a:pt x="1398" y="1844"/>
                    <a:pt x="1398" y="1928"/>
                  </a:cubicBezTo>
                  <a:cubicBezTo>
                    <a:pt x="1398" y="1965"/>
                    <a:pt x="1408" y="1999"/>
                    <a:pt x="1425" y="2029"/>
                  </a:cubicBezTo>
                  <a:cubicBezTo>
                    <a:pt x="1396" y="2029"/>
                    <a:pt x="1396" y="2029"/>
                    <a:pt x="1396" y="2029"/>
                  </a:cubicBezTo>
                  <a:cubicBezTo>
                    <a:pt x="1285" y="2029"/>
                    <a:pt x="1195" y="2119"/>
                    <a:pt x="1195" y="2230"/>
                  </a:cubicBezTo>
                  <a:cubicBezTo>
                    <a:pt x="1195" y="2312"/>
                    <a:pt x="1246" y="2384"/>
                    <a:pt x="1318" y="2414"/>
                  </a:cubicBezTo>
                  <a:cubicBezTo>
                    <a:pt x="1294" y="2447"/>
                    <a:pt x="1280" y="2488"/>
                    <a:pt x="1280" y="2531"/>
                  </a:cubicBezTo>
                  <a:cubicBezTo>
                    <a:pt x="1280" y="2642"/>
                    <a:pt x="1370" y="2732"/>
                    <a:pt x="1481" y="2732"/>
                  </a:cubicBezTo>
                  <a:cubicBezTo>
                    <a:pt x="1574" y="2732"/>
                    <a:pt x="1574" y="2732"/>
                    <a:pt x="1574" y="2732"/>
                  </a:cubicBezTo>
                  <a:cubicBezTo>
                    <a:pt x="1557" y="2762"/>
                    <a:pt x="1547" y="2796"/>
                    <a:pt x="1547" y="2833"/>
                  </a:cubicBezTo>
                  <a:cubicBezTo>
                    <a:pt x="1547" y="2870"/>
                    <a:pt x="1557" y="2904"/>
                    <a:pt x="1574" y="2934"/>
                  </a:cubicBezTo>
                  <a:cubicBezTo>
                    <a:pt x="450" y="2934"/>
                    <a:pt x="450" y="2934"/>
                    <a:pt x="450" y="2934"/>
                  </a:cubicBezTo>
                  <a:lnTo>
                    <a:pt x="450" y="2162"/>
                  </a:lnTo>
                  <a:close/>
                  <a:moveTo>
                    <a:pt x="2102" y="2934"/>
                  </a:moveTo>
                  <a:cubicBezTo>
                    <a:pt x="1810" y="2934"/>
                    <a:pt x="1810" y="2934"/>
                    <a:pt x="1810" y="2934"/>
                  </a:cubicBezTo>
                  <a:cubicBezTo>
                    <a:pt x="1748" y="2934"/>
                    <a:pt x="1748" y="2934"/>
                    <a:pt x="1748" y="2934"/>
                  </a:cubicBezTo>
                  <a:cubicBezTo>
                    <a:pt x="1692" y="2934"/>
                    <a:pt x="1647" y="2889"/>
                    <a:pt x="1647" y="2833"/>
                  </a:cubicBezTo>
                  <a:cubicBezTo>
                    <a:pt x="1647" y="2777"/>
                    <a:pt x="1692" y="2732"/>
                    <a:pt x="1748" y="2732"/>
                  </a:cubicBezTo>
                  <a:cubicBezTo>
                    <a:pt x="2102" y="2732"/>
                    <a:pt x="2102" y="2732"/>
                    <a:pt x="2102" y="2732"/>
                  </a:cubicBezTo>
                  <a:cubicBezTo>
                    <a:pt x="2157" y="2732"/>
                    <a:pt x="2203" y="2777"/>
                    <a:pt x="2203" y="2833"/>
                  </a:cubicBezTo>
                  <a:cubicBezTo>
                    <a:pt x="2203" y="2889"/>
                    <a:pt x="2157" y="2934"/>
                    <a:pt x="2102" y="2934"/>
                  </a:cubicBezTo>
                  <a:close/>
                  <a:moveTo>
                    <a:pt x="2187" y="2430"/>
                  </a:moveTo>
                  <a:cubicBezTo>
                    <a:pt x="2243" y="2430"/>
                    <a:pt x="2288" y="2476"/>
                    <a:pt x="2288" y="2531"/>
                  </a:cubicBezTo>
                  <a:cubicBezTo>
                    <a:pt x="2288" y="2587"/>
                    <a:pt x="2243" y="2632"/>
                    <a:pt x="2187" y="2632"/>
                  </a:cubicBezTo>
                  <a:cubicBezTo>
                    <a:pt x="2102" y="2632"/>
                    <a:pt x="2102" y="2632"/>
                    <a:pt x="2102" y="2632"/>
                  </a:cubicBezTo>
                  <a:cubicBezTo>
                    <a:pt x="1748" y="2632"/>
                    <a:pt x="1748" y="2632"/>
                    <a:pt x="1748" y="2632"/>
                  </a:cubicBezTo>
                  <a:cubicBezTo>
                    <a:pt x="1481" y="2632"/>
                    <a:pt x="1481" y="2632"/>
                    <a:pt x="1481" y="2632"/>
                  </a:cubicBezTo>
                  <a:cubicBezTo>
                    <a:pt x="1425" y="2632"/>
                    <a:pt x="1380" y="2587"/>
                    <a:pt x="1380" y="2531"/>
                  </a:cubicBezTo>
                  <a:cubicBezTo>
                    <a:pt x="1380" y="2476"/>
                    <a:pt x="1425" y="2430"/>
                    <a:pt x="1481" y="2430"/>
                  </a:cubicBezTo>
                  <a:cubicBezTo>
                    <a:pt x="2183" y="2430"/>
                    <a:pt x="2183" y="2430"/>
                    <a:pt x="2183" y="2430"/>
                  </a:cubicBezTo>
                  <a:lnTo>
                    <a:pt x="2187" y="2430"/>
                  </a:lnTo>
                  <a:close/>
                  <a:moveTo>
                    <a:pt x="2284" y="2230"/>
                  </a:moveTo>
                  <a:cubicBezTo>
                    <a:pt x="2284" y="2285"/>
                    <a:pt x="2239" y="2330"/>
                    <a:pt x="2183" y="2330"/>
                  </a:cubicBezTo>
                  <a:cubicBezTo>
                    <a:pt x="1481" y="2330"/>
                    <a:pt x="1481" y="2330"/>
                    <a:pt x="1481" y="2330"/>
                  </a:cubicBezTo>
                  <a:cubicBezTo>
                    <a:pt x="1396" y="2330"/>
                    <a:pt x="1396" y="2330"/>
                    <a:pt x="1396" y="2330"/>
                  </a:cubicBezTo>
                  <a:cubicBezTo>
                    <a:pt x="1341" y="2330"/>
                    <a:pt x="1295" y="2285"/>
                    <a:pt x="1295" y="2230"/>
                  </a:cubicBezTo>
                  <a:cubicBezTo>
                    <a:pt x="1295" y="2174"/>
                    <a:pt x="1341" y="2129"/>
                    <a:pt x="1396" y="2129"/>
                  </a:cubicBezTo>
                  <a:cubicBezTo>
                    <a:pt x="1599" y="2129"/>
                    <a:pt x="1599" y="2129"/>
                    <a:pt x="1599" y="2129"/>
                  </a:cubicBezTo>
                  <a:cubicBezTo>
                    <a:pt x="2082" y="2129"/>
                    <a:pt x="2082" y="2129"/>
                    <a:pt x="2082" y="2129"/>
                  </a:cubicBezTo>
                  <a:cubicBezTo>
                    <a:pt x="2183" y="2129"/>
                    <a:pt x="2183" y="2129"/>
                    <a:pt x="2183" y="2129"/>
                  </a:cubicBezTo>
                  <a:cubicBezTo>
                    <a:pt x="2239" y="2129"/>
                    <a:pt x="2284" y="2174"/>
                    <a:pt x="2284" y="2230"/>
                  </a:cubicBezTo>
                  <a:close/>
                  <a:moveTo>
                    <a:pt x="2183" y="1928"/>
                  </a:moveTo>
                  <a:cubicBezTo>
                    <a:pt x="2183" y="1983"/>
                    <a:pt x="2138" y="2029"/>
                    <a:pt x="2082" y="2029"/>
                  </a:cubicBezTo>
                  <a:cubicBezTo>
                    <a:pt x="1599" y="2029"/>
                    <a:pt x="1599" y="2029"/>
                    <a:pt x="1599" y="2029"/>
                  </a:cubicBezTo>
                  <a:cubicBezTo>
                    <a:pt x="1543" y="2029"/>
                    <a:pt x="1498" y="1983"/>
                    <a:pt x="1498" y="1928"/>
                  </a:cubicBezTo>
                  <a:cubicBezTo>
                    <a:pt x="1498" y="1872"/>
                    <a:pt x="1543" y="1827"/>
                    <a:pt x="1599" y="1827"/>
                  </a:cubicBezTo>
                  <a:cubicBezTo>
                    <a:pt x="1606" y="1827"/>
                    <a:pt x="1606" y="1827"/>
                    <a:pt x="1606" y="1827"/>
                  </a:cubicBezTo>
                  <a:cubicBezTo>
                    <a:pt x="1698" y="1919"/>
                    <a:pt x="1698" y="1919"/>
                    <a:pt x="1698" y="1919"/>
                  </a:cubicBezTo>
                  <a:cubicBezTo>
                    <a:pt x="1776" y="1997"/>
                    <a:pt x="1904" y="1997"/>
                    <a:pt x="1982" y="1919"/>
                  </a:cubicBezTo>
                  <a:cubicBezTo>
                    <a:pt x="2008" y="1893"/>
                    <a:pt x="2026" y="1862"/>
                    <a:pt x="2035" y="1827"/>
                  </a:cubicBezTo>
                  <a:cubicBezTo>
                    <a:pt x="2082" y="1827"/>
                    <a:pt x="2082" y="1827"/>
                    <a:pt x="2082" y="1827"/>
                  </a:cubicBezTo>
                  <a:cubicBezTo>
                    <a:pt x="2138" y="1827"/>
                    <a:pt x="2183" y="1872"/>
                    <a:pt x="2183" y="1928"/>
                  </a:cubicBezTo>
                  <a:close/>
                  <a:moveTo>
                    <a:pt x="2468" y="1727"/>
                  </a:moveTo>
                  <a:cubicBezTo>
                    <a:pt x="2082" y="1727"/>
                    <a:pt x="2082" y="1727"/>
                    <a:pt x="2082" y="1727"/>
                  </a:cubicBezTo>
                  <a:cubicBezTo>
                    <a:pt x="2035" y="1727"/>
                    <a:pt x="2035" y="1727"/>
                    <a:pt x="2035" y="1727"/>
                  </a:cubicBezTo>
                  <a:cubicBezTo>
                    <a:pt x="2026" y="1693"/>
                    <a:pt x="2008" y="1661"/>
                    <a:pt x="1982" y="1635"/>
                  </a:cubicBezTo>
                  <a:cubicBezTo>
                    <a:pt x="1640" y="1293"/>
                    <a:pt x="1640" y="1293"/>
                    <a:pt x="1640" y="1293"/>
                  </a:cubicBezTo>
                  <a:cubicBezTo>
                    <a:pt x="1629" y="1281"/>
                    <a:pt x="1616" y="1271"/>
                    <a:pt x="1602" y="1263"/>
                  </a:cubicBezTo>
                  <a:cubicBezTo>
                    <a:pt x="1602" y="100"/>
                    <a:pt x="1602" y="100"/>
                    <a:pt x="1602" y="100"/>
                  </a:cubicBezTo>
                  <a:cubicBezTo>
                    <a:pt x="2468" y="100"/>
                    <a:pt x="2468" y="100"/>
                    <a:pt x="2468" y="100"/>
                  </a:cubicBezTo>
                  <a:lnTo>
                    <a:pt x="2468" y="172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25" name="Freeform 275">
              <a:extLst>
                <a:ext uri="{FF2B5EF4-FFF2-40B4-BE49-F238E27FC236}">
                  <a16:creationId xmlns:a16="http://schemas.microsoft.com/office/drawing/2014/main" id="{95EEA211-2E71-5530-12B9-000F66FE47FC}"/>
                </a:ext>
              </a:extLst>
            </p:cNvPr>
            <p:cNvSpPr>
              <a:spLocks noEditPoints="1"/>
            </p:cNvSpPr>
            <p:nvPr/>
          </p:nvSpPr>
          <p:spPr bwMode="auto">
            <a:xfrm>
              <a:off x="4346" y="738"/>
              <a:ext cx="1075" cy="1062"/>
            </a:xfrm>
            <a:custGeom>
              <a:avLst/>
              <a:gdLst>
                <a:gd name="T0" fmla="*/ 396 w 756"/>
                <a:gd name="T1" fmla="*/ 746 h 746"/>
                <a:gd name="T2" fmla="*/ 520 w 756"/>
                <a:gd name="T3" fmla="*/ 723 h 746"/>
                <a:gd name="T4" fmla="*/ 715 w 756"/>
                <a:gd name="T5" fmla="*/ 538 h 746"/>
                <a:gd name="T6" fmla="*/ 722 w 756"/>
                <a:gd name="T7" fmla="*/ 271 h 746"/>
                <a:gd name="T8" fmla="*/ 270 w 756"/>
                <a:gd name="T9" fmla="*/ 69 h 746"/>
                <a:gd name="T10" fmla="*/ 68 w 756"/>
                <a:gd name="T11" fmla="*/ 521 h 746"/>
                <a:gd name="T12" fmla="*/ 396 w 756"/>
                <a:gd name="T13" fmla="*/ 746 h 746"/>
                <a:gd name="T14" fmla="*/ 306 w 756"/>
                <a:gd name="T15" fmla="*/ 162 h 746"/>
                <a:gd name="T16" fmla="*/ 629 w 756"/>
                <a:gd name="T17" fmla="*/ 306 h 746"/>
                <a:gd name="T18" fmla="*/ 624 w 756"/>
                <a:gd name="T19" fmla="*/ 498 h 746"/>
                <a:gd name="T20" fmla="*/ 485 w 756"/>
                <a:gd name="T21" fmla="*/ 629 h 746"/>
                <a:gd name="T22" fmla="*/ 162 w 756"/>
                <a:gd name="T23" fmla="*/ 485 h 746"/>
                <a:gd name="T24" fmla="*/ 306 w 756"/>
                <a:gd name="T25" fmla="*/ 162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6" h="746">
                  <a:moveTo>
                    <a:pt x="396" y="746"/>
                  </a:moveTo>
                  <a:cubicBezTo>
                    <a:pt x="437" y="746"/>
                    <a:pt x="479" y="738"/>
                    <a:pt x="520" y="723"/>
                  </a:cubicBezTo>
                  <a:cubicBezTo>
                    <a:pt x="608" y="689"/>
                    <a:pt x="677" y="624"/>
                    <a:pt x="715" y="538"/>
                  </a:cubicBezTo>
                  <a:cubicBezTo>
                    <a:pt x="753" y="453"/>
                    <a:pt x="756" y="358"/>
                    <a:pt x="722" y="271"/>
                  </a:cubicBezTo>
                  <a:cubicBezTo>
                    <a:pt x="653" y="90"/>
                    <a:pt x="451" y="0"/>
                    <a:pt x="270" y="69"/>
                  </a:cubicBezTo>
                  <a:cubicBezTo>
                    <a:pt x="90" y="138"/>
                    <a:pt x="0" y="340"/>
                    <a:pt x="68" y="521"/>
                  </a:cubicBezTo>
                  <a:cubicBezTo>
                    <a:pt x="122" y="660"/>
                    <a:pt x="255" y="746"/>
                    <a:pt x="396" y="746"/>
                  </a:cubicBezTo>
                  <a:close/>
                  <a:moveTo>
                    <a:pt x="306" y="162"/>
                  </a:moveTo>
                  <a:cubicBezTo>
                    <a:pt x="435" y="113"/>
                    <a:pt x="580" y="178"/>
                    <a:pt x="629" y="306"/>
                  </a:cubicBezTo>
                  <a:cubicBezTo>
                    <a:pt x="653" y="369"/>
                    <a:pt x="651" y="437"/>
                    <a:pt x="624" y="498"/>
                  </a:cubicBezTo>
                  <a:cubicBezTo>
                    <a:pt x="596" y="559"/>
                    <a:pt x="547" y="605"/>
                    <a:pt x="485" y="629"/>
                  </a:cubicBezTo>
                  <a:cubicBezTo>
                    <a:pt x="356" y="678"/>
                    <a:pt x="211" y="614"/>
                    <a:pt x="162" y="485"/>
                  </a:cubicBezTo>
                  <a:cubicBezTo>
                    <a:pt x="113" y="356"/>
                    <a:pt x="177" y="211"/>
                    <a:pt x="306" y="16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26" name="Freeform 276">
              <a:extLst>
                <a:ext uri="{FF2B5EF4-FFF2-40B4-BE49-F238E27FC236}">
                  <a16:creationId xmlns:a16="http://schemas.microsoft.com/office/drawing/2014/main" id="{B10092DC-C401-0427-5BA1-860CEFDAA8EA}"/>
                </a:ext>
              </a:extLst>
            </p:cNvPr>
            <p:cNvSpPr>
              <a:spLocks/>
            </p:cNvSpPr>
            <p:nvPr/>
          </p:nvSpPr>
          <p:spPr bwMode="auto">
            <a:xfrm>
              <a:off x="4661" y="1170"/>
              <a:ext cx="496" cy="264"/>
            </a:xfrm>
            <a:custGeom>
              <a:avLst/>
              <a:gdLst>
                <a:gd name="T0" fmla="*/ 11 w 349"/>
                <a:gd name="T1" fmla="*/ 122 h 186"/>
                <a:gd name="T2" fmla="*/ 48 w 349"/>
                <a:gd name="T3" fmla="*/ 122 h 186"/>
                <a:gd name="T4" fmla="*/ 122 w 349"/>
                <a:gd name="T5" fmla="*/ 185 h 186"/>
                <a:gd name="T6" fmla="*/ 197 w 349"/>
                <a:gd name="T7" fmla="*/ 111 h 186"/>
                <a:gd name="T8" fmla="*/ 233 w 349"/>
                <a:gd name="T9" fmla="*/ 66 h 186"/>
                <a:gd name="T10" fmla="*/ 257 w 349"/>
                <a:gd name="T11" fmla="*/ 102 h 186"/>
                <a:gd name="T12" fmla="*/ 235 w 349"/>
                <a:gd name="T13" fmla="*/ 156 h 186"/>
                <a:gd name="T14" fmla="*/ 233 w 349"/>
                <a:gd name="T15" fmla="*/ 160 h 186"/>
                <a:gd name="T16" fmla="*/ 234 w 349"/>
                <a:gd name="T17" fmla="*/ 163 h 186"/>
                <a:gd name="T18" fmla="*/ 239 w 349"/>
                <a:gd name="T19" fmla="*/ 168 h 186"/>
                <a:gd name="T20" fmla="*/ 276 w 349"/>
                <a:gd name="T21" fmla="*/ 179 h 186"/>
                <a:gd name="T22" fmla="*/ 285 w 349"/>
                <a:gd name="T23" fmla="*/ 176 h 186"/>
                <a:gd name="T24" fmla="*/ 303 w 349"/>
                <a:gd name="T25" fmla="*/ 121 h 186"/>
                <a:gd name="T26" fmla="*/ 338 w 349"/>
                <a:gd name="T27" fmla="*/ 121 h 186"/>
                <a:gd name="T28" fmla="*/ 349 w 349"/>
                <a:gd name="T29" fmla="*/ 111 h 186"/>
                <a:gd name="T30" fmla="*/ 349 w 349"/>
                <a:gd name="T31" fmla="*/ 73 h 186"/>
                <a:gd name="T32" fmla="*/ 338 w 349"/>
                <a:gd name="T33" fmla="*/ 63 h 186"/>
                <a:gd name="T34" fmla="*/ 300 w 349"/>
                <a:gd name="T35" fmla="*/ 63 h 186"/>
                <a:gd name="T36" fmla="*/ 229 w 349"/>
                <a:gd name="T37" fmla="*/ 0 h 186"/>
                <a:gd name="T38" fmla="*/ 157 w 349"/>
                <a:gd name="T39" fmla="*/ 75 h 186"/>
                <a:gd name="T40" fmla="*/ 118 w 349"/>
                <a:gd name="T41" fmla="*/ 119 h 186"/>
                <a:gd name="T42" fmla="*/ 95 w 349"/>
                <a:gd name="T43" fmla="*/ 82 h 186"/>
                <a:gd name="T44" fmla="*/ 113 w 349"/>
                <a:gd name="T45" fmla="*/ 28 h 186"/>
                <a:gd name="T46" fmla="*/ 113 w 349"/>
                <a:gd name="T47" fmla="*/ 24 h 186"/>
                <a:gd name="T48" fmla="*/ 113 w 349"/>
                <a:gd name="T49" fmla="*/ 21 h 186"/>
                <a:gd name="T50" fmla="*/ 108 w 349"/>
                <a:gd name="T51" fmla="*/ 16 h 186"/>
                <a:gd name="T52" fmla="*/ 70 w 349"/>
                <a:gd name="T53" fmla="*/ 6 h 186"/>
                <a:gd name="T54" fmla="*/ 61 w 349"/>
                <a:gd name="T55" fmla="*/ 9 h 186"/>
                <a:gd name="T56" fmla="*/ 46 w 349"/>
                <a:gd name="T57" fmla="*/ 63 h 186"/>
                <a:gd name="T58" fmla="*/ 13 w 349"/>
                <a:gd name="T59" fmla="*/ 63 h 186"/>
                <a:gd name="T60" fmla="*/ 0 w 349"/>
                <a:gd name="T61" fmla="*/ 74 h 186"/>
                <a:gd name="T62" fmla="*/ 0 w 349"/>
                <a:gd name="T63" fmla="*/ 111 h 186"/>
                <a:gd name="T64" fmla="*/ 11 w 349"/>
                <a:gd name="T65" fmla="*/ 12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9" h="186">
                  <a:moveTo>
                    <a:pt x="11" y="122"/>
                  </a:moveTo>
                  <a:cubicBezTo>
                    <a:pt x="48" y="122"/>
                    <a:pt x="48" y="122"/>
                    <a:pt x="48" y="122"/>
                  </a:cubicBezTo>
                  <a:cubicBezTo>
                    <a:pt x="58" y="160"/>
                    <a:pt x="85" y="186"/>
                    <a:pt x="122" y="185"/>
                  </a:cubicBezTo>
                  <a:cubicBezTo>
                    <a:pt x="159" y="185"/>
                    <a:pt x="180" y="158"/>
                    <a:pt x="197" y="111"/>
                  </a:cubicBezTo>
                  <a:cubicBezTo>
                    <a:pt x="210" y="79"/>
                    <a:pt x="220" y="66"/>
                    <a:pt x="233" y="66"/>
                  </a:cubicBezTo>
                  <a:cubicBezTo>
                    <a:pt x="248" y="66"/>
                    <a:pt x="257" y="83"/>
                    <a:pt x="257" y="102"/>
                  </a:cubicBezTo>
                  <a:cubicBezTo>
                    <a:pt x="257" y="123"/>
                    <a:pt x="240" y="148"/>
                    <a:pt x="235" y="156"/>
                  </a:cubicBezTo>
                  <a:cubicBezTo>
                    <a:pt x="234" y="157"/>
                    <a:pt x="233" y="159"/>
                    <a:pt x="233" y="160"/>
                  </a:cubicBezTo>
                  <a:cubicBezTo>
                    <a:pt x="233" y="161"/>
                    <a:pt x="233" y="162"/>
                    <a:pt x="234" y="163"/>
                  </a:cubicBezTo>
                  <a:cubicBezTo>
                    <a:pt x="235" y="165"/>
                    <a:pt x="237" y="167"/>
                    <a:pt x="239" y="168"/>
                  </a:cubicBezTo>
                  <a:cubicBezTo>
                    <a:pt x="276" y="179"/>
                    <a:pt x="276" y="179"/>
                    <a:pt x="276" y="179"/>
                  </a:cubicBezTo>
                  <a:cubicBezTo>
                    <a:pt x="279" y="181"/>
                    <a:pt x="283" y="179"/>
                    <a:pt x="285" y="176"/>
                  </a:cubicBezTo>
                  <a:cubicBezTo>
                    <a:pt x="293" y="163"/>
                    <a:pt x="301" y="140"/>
                    <a:pt x="303" y="121"/>
                  </a:cubicBezTo>
                  <a:cubicBezTo>
                    <a:pt x="338" y="121"/>
                    <a:pt x="338" y="121"/>
                    <a:pt x="338" y="121"/>
                  </a:cubicBezTo>
                  <a:cubicBezTo>
                    <a:pt x="344" y="121"/>
                    <a:pt x="349" y="117"/>
                    <a:pt x="349" y="111"/>
                  </a:cubicBezTo>
                  <a:cubicBezTo>
                    <a:pt x="349" y="73"/>
                    <a:pt x="349" y="73"/>
                    <a:pt x="349" y="73"/>
                  </a:cubicBezTo>
                  <a:cubicBezTo>
                    <a:pt x="349" y="68"/>
                    <a:pt x="344" y="63"/>
                    <a:pt x="338" y="63"/>
                  </a:cubicBezTo>
                  <a:cubicBezTo>
                    <a:pt x="300" y="63"/>
                    <a:pt x="300" y="63"/>
                    <a:pt x="300" y="63"/>
                  </a:cubicBezTo>
                  <a:cubicBezTo>
                    <a:pt x="289" y="27"/>
                    <a:pt x="263" y="0"/>
                    <a:pt x="229" y="0"/>
                  </a:cubicBezTo>
                  <a:cubicBezTo>
                    <a:pt x="195" y="0"/>
                    <a:pt x="173" y="29"/>
                    <a:pt x="157" y="75"/>
                  </a:cubicBezTo>
                  <a:cubicBezTo>
                    <a:pt x="144" y="108"/>
                    <a:pt x="132" y="119"/>
                    <a:pt x="118" y="119"/>
                  </a:cubicBezTo>
                  <a:cubicBezTo>
                    <a:pt x="101" y="119"/>
                    <a:pt x="95" y="103"/>
                    <a:pt x="95" y="82"/>
                  </a:cubicBezTo>
                  <a:cubicBezTo>
                    <a:pt x="95" y="62"/>
                    <a:pt x="105" y="40"/>
                    <a:pt x="113" y="28"/>
                  </a:cubicBezTo>
                  <a:cubicBezTo>
                    <a:pt x="113" y="26"/>
                    <a:pt x="113" y="25"/>
                    <a:pt x="113" y="24"/>
                  </a:cubicBezTo>
                  <a:cubicBezTo>
                    <a:pt x="113" y="23"/>
                    <a:pt x="113" y="22"/>
                    <a:pt x="113" y="21"/>
                  </a:cubicBezTo>
                  <a:cubicBezTo>
                    <a:pt x="112" y="18"/>
                    <a:pt x="110" y="17"/>
                    <a:pt x="108" y="16"/>
                  </a:cubicBezTo>
                  <a:cubicBezTo>
                    <a:pt x="70" y="6"/>
                    <a:pt x="70" y="6"/>
                    <a:pt x="70" y="6"/>
                  </a:cubicBezTo>
                  <a:cubicBezTo>
                    <a:pt x="67" y="5"/>
                    <a:pt x="63" y="6"/>
                    <a:pt x="61" y="9"/>
                  </a:cubicBezTo>
                  <a:cubicBezTo>
                    <a:pt x="52" y="25"/>
                    <a:pt x="45" y="42"/>
                    <a:pt x="46" y="63"/>
                  </a:cubicBezTo>
                  <a:cubicBezTo>
                    <a:pt x="13" y="63"/>
                    <a:pt x="13" y="63"/>
                    <a:pt x="13" y="63"/>
                  </a:cubicBezTo>
                  <a:cubicBezTo>
                    <a:pt x="5" y="63"/>
                    <a:pt x="0" y="68"/>
                    <a:pt x="0" y="74"/>
                  </a:cubicBezTo>
                  <a:cubicBezTo>
                    <a:pt x="0" y="111"/>
                    <a:pt x="0" y="111"/>
                    <a:pt x="0" y="111"/>
                  </a:cubicBezTo>
                  <a:cubicBezTo>
                    <a:pt x="0" y="117"/>
                    <a:pt x="5" y="122"/>
                    <a:pt x="11" y="12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28" name="Group 279">
            <a:extLst>
              <a:ext uri="{FF2B5EF4-FFF2-40B4-BE49-F238E27FC236}">
                <a16:creationId xmlns:a16="http://schemas.microsoft.com/office/drawing/2014/main" id="{2D47136B-00C8-FE6E-9C4C-BD6A93F9F7BA}"/>
              </a:ext>
            </a:extLst>
          </p:cNvPr>
          <p:cNvGrpSpPr>
            <a:grpSpLocks noChangeAspect="1"/>
          </p:cNvGrpSpPr>
          <p:nvPr/>
        </p:nvGrpSpPr>
        <p:grpSpPr bwMode="auto">
          <a:xfrm>
            <a:off x="619448" y="4164308"/>
            <a:ext cx="367199" cy="221384"/>
            <a:chOff x="257" y="-2"/>
            <a:chExt cx="7172" cy="4324"/>
          </a:xfrm>
          <a:solidFill>
            <a:srgbClr val="000000"/>
          </a:solidFill>
        </p:grpSpPr>
        <p:sp>
          <p:nvSpPr>
            <p:cNvPr id="330" name="Freeform 280">
              <a:extLst>
                <a:ext uri="{FF2B5EF4-FFF2-40B4-BE49-F238E27FC236}">
                  <a16:creationId xmlns:a16="http://schemas.microsoft.com/office/drawing/2014/main" id="{60C6540D-737E-78A5-130E-EE4BF22D74D0}"/>
                </a:ext>
              </a:extLst>
            </p:cNvPr>
            <p:cNvSpPr>
              <a:spLocks noEditPoints="1"/>
            </p:cNvSpPr>
            <p:nvPr/>
          </p:nvSpPr>
          <p:spPr bwMode="auto">
            <a:xfrm>
              <a:off x="3630" y="1518"/>
              <a:ext cx="1115" cy="824"/>
            </a:xfrm>
            <a:custGeom>
              <a:avLst/>
              <a:gdLst>
                <a:gd name="T0" fmla="*/ 165 w 516"/>
                <a:gd name="T1" fmla="*/ 381 h 381"/>
                <a:gd name="T2" fmla="*/ 337 w 516"/>
                <a:gd name="T3" fmla="*/ 381 h 381"/>
                <a:gd name="T4" fmla="*/ 493 w 516"/>
                <a:gd name="T5" fmla="*/ 268 h 381"/>
                <a:gd name="T6" fmla="*/ 436 w 516"/>
                <a:gd name="T7" fmla="*/ 84 h 381"/>
                <a:gd name="T8" fmla="*/ 369 w 516"/>
                <a:gd name="T9" fmla="*/ 34 h 381"/>
                <a:gd name="T10" fmla="*/ 270 w 516"/>
                <a:gd name="T11" fmla="*/ 0 h 381"/>
                <a:gd name="T12" fmla="*/ 165 w 516"/>
                <a:gd name="T13" fmla="*/ 0 h 381"/>
                <a:gd name="T14" fmla="*/ 0 w 516"/>
                <a:gd name="T15" fmla="*/ 165 h 381"/>
                <a:gd name="T16" fmla="*/ 0 w 516"/>
                <a:gd name="T17" fmla="*/ 216 h 381"/>
                <a:gd name="T18" fmla="*/ 165 w 516"/>
                <a:gd name="T19" fmla="*/ 381 h 381"/>
                <a:gd name="T20" fmla="*/ 100 w 516"/>
                <a:gd name="T21" fmla="*/ 165 h 381"/>
                <a:gd name="T22" fmla="*/ 165 w 516"/>
                <a:gd name="T23" fmla="*/ 100 h 381"/>
                <a:gd name="T24" fmla="*/ 270 w 516"/>
                <a:gd name="T25" fmla="*/ 100 h 381"/>
                <a:gd name="T26" fmla="*/ 309 w 516"/>
                <a:gd name="T27" fmla="*/ 113 h 381"/>
                <a:gd name="T28" fmla="*/ 376 w 516"/>
                <a:gd name="T29" fmla="*/ 164 h 381"/>
                <a:gd name="T30" fmla="*/ 398 w 516"/>
                <a:gd name="T31" fmla="*/ 237 h 381"/>
                <a:gd name="T32" fmla="*/ 337 w 516"/>
                <a:gd name="T33" fmla="*/ 281 h 381"/>
                <a:gd name="T34" fmla="*/ 165 w 516"/>
                <a:gd name="T35" fmla="*/ 281 h 381"/>
                <a:gd name="T36" fmla="*/ 100 w 516"/>
                <a:gd name="T37" fmla="*/ 216 h 381"/>
                <a:gd name="T38" fmla="*/ 100 w 516"/>
                <a:gd name="T39" fmla="*/ 16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381">
                  <a:moveTo>
                    <a:pt x="165" y="381"/>
                  </a:moveTo>
                  <a:cubicBezTo>
                    <a:pt x="337" y="381"/>
                    <a:pt x="337" y="381"/>
                    <a:pt x="337" y="381"/>
                  </a:cubicBezTo>
                  <a:cubicBezTo>
                    <a:pt x="409" y="381"/>
                    <a:pt x="470" y="337"/>
                    <a:pt x="493" y="268"/>
                  </a:cubicBezTo>
                  <a:cubicBezTo>
                    <a:pt x="516" y="200"/>
                    <a:pt x="494" y="128"/>
                    <a:pt x="436" y="84"/>
                  </a:cubicBezTo>
                  <a:cubicBezTo>
                    <a:pt x="369" y="34"/>
                    <a:pt x="369" y="34"/>
                    <a:pt x="369" y="34"/>
                  </a:cubicBezTo>
                  <a:cubicBezTo>
                    <a:pt x="341" y="12"/>
                    <a:pt x="305" y="0"/>
                    <a:pt x="270" y="0"/>
                  </a:cubicBezTo>
                  <a:cubicBezTo>
                    <a:pt x="165" y="0"/>
                    <a:pt x="165" y="0"/>
                    <a:pt x="165" y="0"/>
                  </a:cubicBezTo>
                  <a:cubicBezTo>
                    <a:pt x="74" y="0"/>
                    <a:pt x="0" y="74"/>
                    <a:pt x="0" y="165"/>
                  </a:cubicBezTo>
                  <a:cubicBezTo>
                    <a:pt x="0" y="216"/>
                    <a:pt x="0" y="216"/>
                    <a:pt x="0" y="216"/>
                  </a:cubicBezTo>
                  <a:cubicBezTo>
                    <a:pt x="0" y="307"/>
                    <a:pt x="74" y="381"/>
                    <a:pt x="165" y="381"/>
                  </a:cubicBezTo>
                  <a:close/>
                  <a:moveTo>
                    <a:pt x="100" y="165"/>
                  </a:moveTo>
                  <a:cubicBezTo>
                    <a:pt x="100" y="129"/>
                    <a:pt x="129" y="100"/>
                    <a:pt x="165" y="100"/>
                  </a:cubicBezTo>
                  <a:cubicBezTo>
                    <a:pt x="270" y="100"/>
                    <a:pt x="270" y="100"/>
                    <a:pt x="270" y="100"/>
                  </a:cubicBezTo>
                  <a:cubicBezTo>
                    <a:pt x="284" y="100"/>
                    <a:pt x="298" y="105"/>
                    <a:pt x="309" y="113"/>
                  </a:cubicBezTo>
                  <a:cubicBezTo>
                    <a:pt x="376" y="164"/>
                    <a:pt x="376" y="164"/>
                    <a:pt x="376" y="164"/>
                  </a:cubicBezTo>
                  <a:cubicBezTo>
                    <a:pt x="410" y="190"/>
                    <a:pt x="402" y="226"/>
                    <a:pt x="398" y="237"/>
                  </a:cubicBezTo>
                  <a:cubicBezTo>
                    <a:pt x="395" y="247"/>
                    <a:pt x="380" y="281"/>
                    <a:pt x="337" y="281"/>
                  </a:cubicBezTo>
                  <a:cubicBezTo>
                    <a:pt x="165" y="281"/>
                    <a:pt x="165" y="281"/>
                    <a:pt x="165" y="281"/>
                  </a:cubicBezTo>
                  <a:cubicBezTo>
                    <a:pt x="129" y="281"/>
                    <a:pt x="100" y="252"/>
                    <a:pt x="100" y="216"/>
                  </a:cubicBezTo>
                  <a:lnTo>
                    <a:pt x="100" y="16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31" name="Freeform 281">
              <a:extLst>
                <a:ext uri="{FF2B5EF4-FFF2-40B4-BE49-F238E27FC236}">
                  <a16:creationId xmlns:a16="http://schemas.microsoft.com/office/drawing/2014/main" id="{FEBF794F-7C9E-81B1-17C7-3B53C6FCA313}"/>
                </a:ext>
              </a:extLst>
            </p:cNvPr>
            <p:cNvSpPr>
              <a:spLocks noEditPoints="1"/>
            </p:cNvSpPr>
            <p:nvPr/>
          </p:nvSpPr>
          <p:spPr bwMode="auto">
            <a:xfrm>
              <a:off x="1857" y="1518"/>
              <a:ext cx="1607" cy="824"/>
            </a:xfrm>
            <a:custGeom>
              <a:avLst/>
              <a:gdLst>
                <a:gd name="T0" fmla="*/ 176 w 744"/>
                <a:gd name="T1" fmla="*/ 381 h 381"/>
                <a:gd name="T2" fmla="*/ 579 w 744"/>
                <a:gd name="T3" fmla="*/ 381 h 381"/>
                <a:gd name="T4" fmla="*/ 744 w 744"/>
                <a:gd name="T5" fmla="*/ 216 h 381"/>
                <a:gd name="T6" fmla="*/ 744 w 744"/>
                <a:gd name="T7" fmla="*/ 165 h 381"/>
                <a:gd name="T8" fmla="*/ 579 w 744"/>
                <a:gd name="T9" fmla="*/ 0 h 381"/>
                <a:gd name="T10" fmla="*/ 217 w 744"/>
                <a:gd name="T11" fmla="*/ 0 h 381"/>
                <a:gd name="T12" fmla="*/ 88 w 744"/>
                <a:gd name="T13" fmla="*/ 62 h 381"/>
                <a:gd name="T14" fmla="*/ 48 w 744"/>
                <a:gd name="T15" fmla="*/ 113 h 381"/>
                <a:gd name="T16" fmla="*/ 28 w 744"/>
                <a:gd name="T17" fmla="*/ 287 h 381"/>
                <a:gd name="T18" fmla="*/ 176 w 744"/>
                <a:gd name="T19" fmla="*/ 381 h 381"/>
                <a:gd name="T20" fmla="*/ 126 w 744"/>
                <a:gd name="T21" fmla="*/ 175 h 381"/>
                <a:gd name="T22" fmla="*/ 166 w 744"/>
                <a:gd name="T23" fmla="*/ 125 h 381"/>
                <a:gd name="T24" fmla="*/ 217 w 744"/>
                <a:gd name="T25" fmla="*/ 100 h 381"/>
                <a:gd name="T26" fmla="*/ 579 w 744"/>
                <a:gd name="T27" fmla="*/ 100 h 381"/>
                <a:gd name="T28" fmla="*/ 644 w 744"/>
                <a:gd name="T29" fmla="*/ 165 h 381"/>
                <a:gd name="T30" fmla="*/ 644 w 744"/>
                <a:gd name="T31" fmla="*/ 216 h 381"/>
                <a:gd name="T32" fmla="*/ 579 w 744"/>
                <a:gd name="T33" fmla="*/ 281 h 381"/>
                <a:gd name="T34" fmla="*/ 176 w 744"/>
                <a:gd name="T35" fmla="*/ 281 h 381"/>
                <a:gd name="T36" fmla="*/ 118 w 744"/>
                <a:gd name="T37" fmla="*/ 244 h 381"/>
                <a:gd name="T38" fmla="*/ 126 w 744"/>
                <a:gd name="T39" fmla="*/ 17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4" h="381">
                  <a:moveTo>
                    <a:pt x="176" y="381"/>
                  </a:moveTo>
                  <a:cubicBezTo>
                    <a:pt x="579" y="381"/>
                    <a:pt x="579" y="381"/>
                    <a:pt x="579" y="381"/>
                  </a:cubicBezTo>
                  <a:cubicBezTo>
                    <a:pt x="670" y="381"/>
                    <a:pt x="744" y="307"/>
                    <a:pt x="744" y="216"/>
                  </a:cubicBezTo>
                  <a:cubicBezTo>
                    <a:pt x="744" y="165"/>
                    <a:pt x="744" y="165"/>
                    <a:pt x="744" y="165"/>
                  </a:cubicBezTo>
                  <a:cubicBezTo>
                    <a:pt x="744" y="74"/>
                    <a:pt x="670" y="0"/>
                    <a:pt x="579" y="0"/>
                  </a:cubicBezTo>
                  <a:cubicBezTo>
                    <a:pt x="217" y="0"/>
                    <a:pt x="217" y="0"/>
                    <a:pt x="217" y="0"/>
                  </a:cubicBezTo>
                  <a:cubicBezTo>
                    <a:pt x="167" y="0"/>
                    <a:pt x="120" y="23"/>
                    <a:pt x="88" y="62"/>
                  </a:cubicBezTo>
                  <a:cubicBezTo>
                    <a:pt x="48" y="113"/>
                    <a:pt x="48" y="113"/>
                    <a:pt x="48" y="113"/>
                  </a:cubicBezTo>
                  <a:cubicBezTo>
                    <a:pt x="8" y="163"/>
                    <a:pt x="0" y="230"/>
                    <a:pt x="28" y="287"/>
                  </a:cubicBezTo>
                  <a:cubicBezTo>
                    <a:pt x="55" y="345"/>
                    <a:pt x="112" y="381"/>
                    <a:pt x="176" y="381"/>
                  </a:cubicBezTo>
                  <a:close/>
                  <a:moveTo>
                    <a:pt x="126" y="175"/>
                  </a:moveTo>
                  <a:cubicBezTo>
                    <a:pt x="166" y="125"/>
                    <a:pt x="166" y="125"/>
                    <a:pt x="166" y="125"/>
                  </a:cubicBezTo>
                  <a:cubicBezTo>
                    <a:pt x="179" y="109"/>
                    <a:pt x="197" y="100"/>
                    <a:pt x="217" y="100"/>
                  </a:cubicBezTo>
                  <a:cubicBezTo>
                    <a:pt x="579" y="100"/>
                    <a:pt x="579" y="100"/>
                    <a:pt x="579" y="100"/>
                  </a:cubicBezTo>
                  <a:cubicBezTo>
                    <a:pt x="615" y="100"/>
                    <a:pt x="644" y="129"/>
                    <a:pt x="644" y="165"/>
                  </a:cubicBezTo>
                  <a:cubicBezTo>
                    <a:pt x="644" y="216"/>
                    <a:pt x="644" y="216"/>
                    <a:pt x="644" y="216"/>
                  </a:cubicBezTo>
                  <a:cubicBezTo>
                    <a:pt x="644" y="252"/>
                    <a:pt x="615" y="281"/>
                    <a:pt x="579" y="281"/>
                  </a:cubicBezTo>
                  <a:cubicBezTo>
                    <a:pt x="176" y="281"/>
                    <a:pt x="176" y="281"/>
                    <a:pt x="176" y="281"/>
                  </a:cubicBezTo>
                  <a:cubicBezTo>
                    <a:pt x="151" y="281"/>
                    <a:pt x="129" y="267"/>
                    <a:pt x="118" y="244"/>
                  </a:cubicBezTo>
                  <a:cubicBezTo>
                    <a:pt x="107" y="221"/>
                    <a:pt x="110" y="195"/>
                    <a:pt x="126" y="1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32" name="Freeform 282">
              <a:extLst>
                <a:ext uri="{FF2B5EF4-FFF2-40B4-BE49-F238E27FC236}">
                  <a16:creationId xmlns:a16="http://schemas.microsoft.com/office/drawing/2014/main" id="{8F377A15-240C-9ADF-3AD9-C96B1943B032}"/>
                </a:ext>
              </a:extLst>
            </p:cNvPr>
            <p:cNvSpPr>
              <a:spLocks/>
            </p:cNvSpPr>
            <p:nvPr/>
          </p:nvSpPr>
          <p:spPr bwMode="auto">
            <a:xfrm>
              <a:off x="3307" y="-2"/>
              <a:ext cx="215" cy="512"/>
            </a:xfrm>
            <a:custGeom>
              <a:avLst/>
              <a:gdLst>
                <a:gd name="T0" fmla="*/ 50 w 100"/>
                <a:gd name="T1" fmla="*/ 237 h 237"/>
                <a:gd name="T2" fmla="*/ 100 w 100"/>
                <a:gd name="T3" fmla="*/ 187 h 237"/>
                <a:gd name="T4" fmla="*/ 100 w 100"/>
                <a:gd name="T5" fmla="*/ 50 h 237"/>
                <a:gd name="T6" fmla="*/ 50 w 100"/>
                <a:gd name="T7" fmla="*/ 0 h 237"/>
                <a:gd name="T8" fmla="*/ 0 w 100"/>
                <a:gd name="T9" fmla="*/ 50 h 237"/>
                <a:gd name="T10" fmla="*/ 0 w 100"/>
                <a:gd name="T11" fmla="*/ 187 h 237"/>
                <a:gd name="T12" fmla="*/ 50 w 100"/>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00" h="237">
                  <a:moveTo>
                    <a:pt x="50" y="237"/>
                  </a:moveTo>
                  <a:cubicBezTo>
                    <a:pt x="78" y="237"/>
                    <a:pt x="100" y="214"/>
                    <a:pt x="100" y="187"/>
                  </a:cubicBezTo>
                  <a:cubicBezTo>
                    <a:pt x="100" y="50"/>
                    <a:pt x="100" y="50"/>
                    <a:pt x="100" y="50"/>
                  </a:cubicBezTo>
                  <a:cubicBezTo>
                    <a:pt x="100" y="22"/>
                    <a:pt x="78" y="0"/>
                    <a:pt x="50" y="0"/>
                  </a:cubicBezTo>
                  <a:cubicBezTo>
                    <a:pt x="22" y="0"/>
                    <a:pt x="0" y="22"/>
                    <a:pt x="0" y="50"/>
                  </a:cubicBezTo>
                  <a:cubicBezTo>
                    <a:pt x="0" y="187"/>
                    <a:pt x="0" y="187"/>
                    <a:pt x="0" y="187"/>
                  </a:cubicBezTo>
                  <a:cubicBezTo>
                    <a:pt x="0" y="214"/>
                    <a:pt x="22" y="237"/>
                    <a:pt x="50" y="23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33" name="Freeform 283">
              <a:extLst>
                <a:ext uri="{FF2B5EF4-FFF2-40B4-BE49-F238E27FC236}">
                  <a16:creationId xmlns:a16="http://schemas.microsoft.com/office/drawing/2014/main" id="{4580FE17-0055-98BC-DED0-A8A276A1CA18}"/>
                </a:ext>
              </a:extLst>
            </p:cNvPr>
            <p:cNvSpPr>
              <a:spLocks/>
            </p:cNvSpPr>
            <p:nvPr/>
          </p:nvSpPr>
          <p:spPr bwMode="auto">
            <a:xfrm>
              <a:off x="3751" y="231"/>
              <a:ext cx="430" cy="457"/>
            </a:xfrm>
            <a:custGeom>
              <a:avLst/>
              <a:gdLst>
                <a:gd name="T0" fmla="*/ 25 w 199"/>
                <a:gd name="T1" fmla="*/ 200 h 211"/>
                <a:gd name="T2" fmla="*/ 56 w 199"/>
                <a:gd name="T3" fmla="*/ 211 h 211"/>
                <a:gd name="T4" fmla="*/ 95 w 199"/>
                <a:gd name="T5" fmla="*/ 193 h 211"/>
                <a:gd name="T6" fmla="*/ 182 w 199"/>
                <a:gd name="T7" fmla="*/ 87 h 211"/>
                <a:gd name="T8" fmla="*/ 175 w 199"/>
                <a:gd name="T9" fmla="*/ 17 h 211"/>
                <a:gd name="T10" fmla="*/ 104 w 199"/>
                <a:gd name="T11" fmla="*/ 24 h 211"/>
                <a:gd name="T12" fmla="*/ 18 w 199"/>
                <a:gd name="T13" fmla="*/ 130 h 211"/>
                <a:gd name="T14" fmla="*/ 25 w 199"/>
                <a:gd name="T15" fmla="*/ 20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11">
                  <a:moveTo>
                    <a:pt x="25" y="200"/>
                  </a:moveTo>
                  <a:cubicBezTo>
                    <a:pt x="34" y="208"/>
                    <a:pt x="45" y="211"/>
                    <a:pt x="56" y="211"/>
                  </a:cubicBezTo>
                  <a:cubicBezTo>
                    <a:pt x="71" y="211"/>
                    <a:pt x="85" y="205"/>
                    <a:pt x="95" y="193"/>
                  </a:cubicBezTo>
                  <a:cubicBezTo>
                    <a:pt x="182" y="87"/>
                    <a:pt x="182" y="87"/>
                    <a:pt x="182" y="87"/>
                  </a:cubicBezTo>
                  <a:cubicBezTo>
                    <a:pt x="199" y="66"/>
                    <a:pt x="196" y="35"/>
                    <a:pt x="175" y="17"/>
                  </a:cubicBezTo>
                  <a:cubicBezTo>
                    <a:pt x="153" y="0"/>
                    <a:pt x="122" y="3"/>
                    <a:pt x="104" y="24"/>
                  </a:cubicBezTo>
                  <a:cubicBezTo>
                    <a:pt x="18" y="130"/>
                    <a:pt x="18" y="130"/>
                    <a:pt x="18" y="130"/>
                  </a:cubicBezTo>
                  <a:cubicBezTo>
                    <a:pt x="0" y="151"/>
                    <a:pt x="3" y="183"/>
                    <a:pt x="25" y="2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34" name="Freeform 284">
              <a:extLst>
                <a:ext uri="{FF2B5EF4-FFF2-40B4-BE49-F238E27FC236}">
                  <a16:creationId xmlns:a16="http://schemas.microsoft.com/office/drawing/2014/main" id="{F35CFA12-0212-6A9D-794A-B91DAA195EB3}"/>
                </a:ext>
              </a:extLst>
            </p:cNvPr>
            <p:cNvSpPr>
              <a:spLocks/>
            </p:cNvSpPr>
            <p:nvPr/>
          </p:nvSpPr>
          <p:spPr bwMode="auto">
            <a:xfrm>
              <a:off x="2648" y="231"/>
              <a:ext cx="430" cy="457"/>
            </a:xfrm>
            <a:custGeom>
              <a:avLst/>
              <a:gdLst>
                <a:gd name="T0" fmla="*/ 104 w 199"/>
                <a:gd name="T1" fmla="*/ 193 h 211"/>
                <a:gd name="T2" fmla="*/ 143 w 199"/>
                <a:gd name="T3" fmla="*/ 211 h 211"/>
                <a:gd name="T4" fmla="*/ 174 w 199"/>
                <a:gd name="T5" fmla="*/ 200 h 211"/>
                <a:gd name="T6" fmla="*/ 181 w 199"/>
                <a:gd name="T7" fmla="*/ 130 h 211"/>
                <a:gd name="T8" fmla="*/ 95 w 199"/>
                <a:gd name="T9" fmla="*/ 24 h 211"/>
                <a:gd name="T10" fmla="*/ 24 w 199"/>
                <a:gd name="T11" fmla="*/ 17 h 211"/>
                <a:gd name="T12" fmla="*/ 17 w 199"/>
                <a:gd name="T13" fmla="*/ 87 h 211"/>
                <a:gd name="T14" fmla="*/ 104 w 199"/>
                <a:gd name="T15" fmla="*/ 193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11">
                  <a:moveTo>
                    <a:pt x="104" y="193"/>
                  </a:moveTo>
                  <a:cubicBezTo>
                    <a:pt x="114" y="205"/>
                    <a:pt x="128" y="211"/>
                    <a:pt x="143" y="211"/>
                  </a:cubicBezTo>
                  <a:cubicBezTo>
                    <a:pt x="154" y="211"/>
                    <a:pt x="165" y="208"/>
                    <a:pt x="174" y="200"/>
                  </a:cubicBezTo>
                  <a:cubicBezTo>
                    <a:pt x="196" y="183"/>
                    <a:pt x="199" y="151"/>
                    <a:pt x="181" y="130"/>
                  </a:cubicBezTo>
                  <a:cubicBezTo>
                    <a:pt x="95" y="24"/>
                    <a:pt x="95" y="24"/>
                    <a:pt x="95" y="24"/>
                  </a:cubicBezTo>
                  <a:cubicBezTo>
                    <a:pt x="77" y="3"/>
                    <a:pt x="46" y="0"/>
                    <a:pt x="24" y="17"/>
                  </a:cubicBezTo>
                  <a:cubicBezTo>
                    <a:pt x="3" y="35"/>
                    <a:pt x="0" y="66"/>
                    <a:pt x="17" y="87"/>
                  </a:cubicBezTo>
                  <a:lnTo>
                    <a:pt x="104" y="19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35" name="Freeform 285">
              <a:extLst>
                <a:ext uri="{FF2B5EF4-FFF2-40B4-BE49-F238E27FC236}">
                  <a16:creationId xmlns:a16="http://schemas.microsoft.com/office/drawing/2014/main" id="{C9966B45-9376-2C2A-AEAC-A4D05E9683CE}"/>
                </a:ext>
              </a:extLst>
            </p:cNvPr>
            <p:cNvSpPr>
              <a:spLocks noEditPoints="1"/>
            </p:cNvSpPr>
            <p:nvPr/>
          </p:nvSpPr>
          <p:spPr bwMode="auto">
            <a:xfrm>
              <a:off x="257" y="731"/>
              <a:ext cx="7172" cy="3591"/>
            </a:xfrm>
            <a:custGeom>
              <a:avLst/>
              <a:gdLst>
                <a:gd name="T0" fmla="*/ 3280 w 3321"/>
                <a:gd name="T1" fmla="*/ 945 h 1661"/>
                <a:gd name="T2" fmla="*/ 3218 w 3321"/>
                <a:gd name="T3" fmla="*/ 732 h 1661"/>
                <a:gd name="T4" fmla="*/ 2591 w 3321"/>
                <a:gd name="T5" fmla="*/ 564 h 1661"/>
                <a:gd name="T6" fmla="*/ 2367 w 3321"/>
                <a:gd name="T7" fmla="*/ 516 h 1661"/>
                <a:gd name="T8" fmla="*/ 1638 w 3321"/>
                <a:gd name="T9" fmla="*/ 187 h 1661"/>
                <a:gd name="T10" fmla="*/ 1462 w 3321"/>
                <a:gd name="T11" fmla="*/ 0 h 1661"/>
                <a:gd name="T12" fmla="*/ 1286 w 3321"/>
                <a:gd name="T13" fmla="*/ 182 h 1661"/>
                <a:gd name="T14" fmla="*/ 418 w 3321"/>
                <a:gd name="T15" fmla="*/ 493 h 1661"/>
                <a:gd name="T16" fmla="*/ 182 w 3321"/>
                <a:gd name="T17" fmla="*/ 494 h 1661"/>
                <a:gd name="T18" fmla="*/ 82 w 3321"/>
                <a:gd name="T19" fmla="*/ 638 h 1661"/>
                <a:gd name="T20" fmla="*/ 79 w 3321"/>
                <a:gd name="T21" fmla="*/ 708 h 1661"/>
                <a:gd name="T22" fmla="*/ 6 w 3321"/>
                <a:gd name="T23" fmla="*/ 1040 h 1661"/>
                <a:gd name="T24" fmla="*/ 408 w 3321"/>
                <a:gd name="T25" fmla="*/ 1389 h 1661"/>
                <a:gd name="T26" fmla="*/ 516 w 3321"/>
                <a:gd name="T27" fmla="*/ 1392 h 1661"/>
                <a:gd name="T28" fmla="*/ 821 w 3321"/>
                <a:gd name="T29" fmla="*/ 1661 h 1661"/>
                <a:gd name="T30" fmla="*/ 2264 w 3321"/>
                <a:gd name="T31" fmla="*/ 1396 h 1661"/>
                <a:gd name="T32" fmla="*/ 2568 w 3321"/>
                <a:gd name="T33" fmla="*/ 1661 h 1661"/>
                <a:gd name="T34" fmla="*/ 3081 w 3321"/>
                <a:gd name="T35" fmla="*/ 1396 h 1661"/>
                <a:gd name="T36" fmla="*/ 3306 w 3321"/>
                <a:gd name="T37" fmla="*/ 1143 h 1661"/>
                <a:gd name="T38" fmla="*/ 1026 w 3321"/>
                <a:gd name="T39" fmla="*/ 1378 h 1661"/>
                <a:gd name="T40" fmla="*/ 821 w 3321"/>
                <a:gd name="T41" fmla="*/ 1561 h 1661"/>
                <a:gd name="T42" fmla="*/ 614 w 3321"/>
                <a:gd name="T43" fmla="*/ 1354 h 1661"/>
                <a:gd name="T44" fmla="*/ 821 w 3321"/>
                <a:gd name="T45" fmla="*/ 1147 h 1661"/>
                <a:gd name="T46" fmla="*/ 1028 w 3321"/>
                <a:gd name="T47" fmla="*/ 1354 h 1661"/>
                <a:gd name="T48" fmla="*/ 2773 w 3321"/>
                <a:gd name="T49" fmla="*/ 1378 h 1661"/>
                <a:gd name="T50" fmla="*/ 2362 w 3321"/>
                <a:gd name="T51" fmla="*/ 1375 h 1661"/>
                <a:gd name="T52" fmla="*/ 2376 w 3321"/>
                <a:gd name="T53" fmla="*/ 1278 h 1661"/>
                <a:gd name="T54" fmla="*/ 2761 w 3321"/>
                <a:gd name="T55" fmla="*/ 1281 h 1661"/>
                <a:gd name="T56" fmla="*/ 2773 w 3321"/>
                <a:gd name="T57" fmla="*/ 1378 h 1661"/>
                <a:gd name="T58" fmla="*/ 2870 w 3321"/>
                <a:gd name="T59" fmla="*/ 1303 h 1661"/>
                <a:gd name="T60" fmla="*/ 2568 w 3321"/>
                <a:gd name="T61" fmla="*/ 1047 h 1661"/>
                <a:gd name="T62" fmla="*/ 2267 w 3321"/>
                <a:gd name="T63" fmla="*/ 1296 h 1661"/>
                <a:gd name="T64" fmla="*/ 1107 w 3321"/>
                <a:gd name="T65" fmla="*/ 1245 h 1661"/>
                <a:gd name="T66" fmla="*/ 536 w 3321"/>
                <a:gd name="T67" fmla="*/ 1241 h 1661"/>
                <a:gd name="T68" fmla="*/ 435 w 3321"/>
                <a:gd name="T69" fmla="*/ 1292 h 1661"/>
                <a:gd name="T70" fmla="*/ 105 w 3321"/>
                <a:gd name="T71" fmla="*/ 1030 h 1661"/>
                <a:gd name="T72" fmla="*/ 137 w 3321"/>
                <a:gd name="T73" fmla="*/ 790 h 1661"/>
                <a:gd name="T74" fmla="*/ 182 w 3321"/>
                <a:gd name="T75" fmla="*/ 647 h 1661"/>
                <a:gd name="T76" fmla="*/ 191 w 3321"/>
                <a:gd name="T77" fmla="*/ 593 h 1661"/>
                <a:gd name="T78" fmla="*/ 463 w 3321"/>
                <a:gd name="T79" fmla="*/ 584 h 1661"/>
                <a:gd name="T80" fmla="*/ 1336 w 3321"/>
                <a:gd name="T81" fmla="*/ 282 h 1661"/>
                <a:gd name="T82" fmla="*/ 1386 w 3321"/>
                <a:gd name="T83" fmla="*/ 232 h 1661"/>
                <a:gd name="T84" fmla="*/ 1462 w 3321"/>
                <a:gd name="T85" fmla="*/ 100 h 1661"/>
                <a:gd name="T86" fmla="*/ 1538 w 3321"/>
                <a:gd name="T87" fmla="*/ 236 h 1661"/>
                <a:gd name="T88" fmla="*/ 1856 w 3321"/>
                <a:gd name="T89" fmla="*/ 295 h 1661"/>
                <a:gd name="T90" fmla="*/ 2354 w 3321"/>
                <a:gd name="T91" fmla="*/ 629 h 1661"/>
                <a:gd name="T92" fmla="*/ 2916 w 3321"/>
                <a:gd name="T93" fmla="*/ 696 h 1661"/>
                <a:gd name="T94" fmla="*/ 3162 w 3321"/>
                <a:gd name="T95" fmla="*/ 969 h 1661"/>
                <a:gd name="T96" fmla="*/ 3208 w 3321"/>
                <a:gd name="T97" fmla="*/ 1017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1" h="1661">
                  <a:moveTo>
                    <a:pt x="3302" y="975"/>
                  </a:moveTo>
                  <a:cubicBezTo>
                    <a:pt x="3299" y="963"/>
                    <a:pt x="3291" y="952"/>
                    <a:pt x="3280" y="945"/>
                  </a:cubicBezTo>
                  <a:cubicBezTo>
                    <a:pt x="3256" y="929"/>
                    <a:pt x="3256" y="929"/>
                    <a:pt x="3256" y="929"/>
                  </a:cubicBezTo>
                  <a:cubicBezTo>
                    <a:pt x="3218" y="732"/>
                    <a:pt x="3218" y="732"/>
                    <a:pt x="3218" y="732"/>
                  </a:cubicBezTo>
                  <a:cubicBezTo>
                    <a:pt x="3216" y="723"/>
                    <a:pt x="3212" y="715"/>
                    <a:pt x="3207" y="709"/>
                  </a:cubicBezTo>
                  <a:cubicBezTo>
                    <a:pt x="3118" y="605"/>
                    <a:pt x="2875" y="582"/>
                    <a:pt x="2591" y="564"/>
                  </a:cubicBezTo>
                  <a:cubicBezTo>
                    <a:pt x="2519" y="559"/>
                    <a:pt x="2430" y="553"/>
                    <a:pt x="2409" y="546"/>
                  </a:cubicBezTo>
                  <a:cubicBezTo>
                    <a:pt x="2400" y="540"/>
                    <a:pt x="2386" y="530"/>
                    <a:pt x="2367" y="516"/>
                  </a:cubicBezTo>
                  <a:cubicBezTo>
                    <a:pt x="1956" y="226"/>
                    <a:pt x="1900" y="200"/>
                    <a:pt x="1872" y="196"/>
                  </a:cubicBezTo>
                  <a:cubicBezTo>
                    <a:pt x="1852" y="194"/>
                    <a:pt x="1745" y="190"/>
                    <a:pt x="1638" y="187"/>
                  </a:cubicBezTo>
                  <a:cubicBezTo>
                    <a:pt x="1638" y="176"/>
                    <a:pt x="1638" y="176"/>
                    <a:pt x="1638" y="176"/>
                  </a:cubicBezTo>
                  <a:cubicBezTo>
                    <a:pt x="1638" y="79"/>
                    <a:pt x="1559" y="0"/>
                    <a:pt x="1462" y="0"/>
                  </a:cubicBezTo>
                  <a:cubicBezTo>
                    <a:pt x="1365" y="0"/>
                    <a:pt x="1286" y="79"/>
                    <a:pt x="1286" y="176"/>
                  </a:cubicBezTo>
                  <a:cubicBezTo>
                    <a:pt x="1286" y="182"/>
                    <a:pt x="1286" y="182"/>
                    <a:pt x="1286" y="182"/>
                  </a:cubicBezTo>
                  <a:cubicBezTo>
                    <a:pt x="1092" y="181"/>
                    <a:pt x="970" y="186"/>
                    <a:pt x="923" y="197"/>
                  </a:cubicBezTo>
                  <a:cubicBezTo>
                    <a:pt x="797" y="224"/>
                    <a:pt x="492" y="440"/>
                    <a:pt x="418" y="493"/>
                  </a:cubicBezTo>
                  <a:cubicBezTo>
                    <a:pt x="185" y="493"/>
                    <a:pt x="185" y="493"/>
                    <a:pt x="185" y="493"/>
                  </a:cubicBezTo>
                  <a:cubicBezTo>
                    <a:pt x="184" y="493"/>
                    <a:pt x="183" y="494"/>
                    <a:pt x="182" y="494"/>
                  </a:cubicBezTo>
                  <a:cubicBezTo>
                    <a:pt x="156" y="495"/>
                    <a:pt x="104" y="516"/>
                    <a:pt x="91" y="580"/>
                  </a:cubicBezTo>
                  <a:cubicBezTo>
                    <a:pt x="85" y="612"/>
                    <a:pt x="83" y="637"/>
                    <a:pt x="82" y="638"/>
                  </a:cubicBezTo>
                  <a:cubicBezTo>
                    <a:pt x="82" y="639"/>
                    <a:pt x="82" y="640"/>
                    <a:pt x="82" y="641"/>
                  </a:cubicBezTo>
                  <a:cubicBezTo>
                    <a:pt x="79" y="708"/>
                    <a:pt x="79" y="708"/>
                    <a:pt x="79" y="708"/>
                  </a:cubicBezTo>
                  <a:cubicBezTo>
                    <a:pt x="75" y="711"/>
                    <a:pt x="70" y="715"/>
                    <a:pt x="66" y="720"/>
                  </a:cubicBezTo>
                  <a:cubicBezTo>
                    <a:pt x="0" y="793"/>
                    <a:pt x="3" y="1004"/>
                    <a:pt x="6" y="1040"/>
                  </a:cubicBezTo>
                  <a:cubicBezTo>
                    <a:pt x="12" y="1104"/>
                    <a:pt x="28" y="1155"/>
                    <a:pt x="53" y="1190"/>
                  </a:cubicBezTo>
                  <a:cubicBezTo>
                    <a:pt x="111" y="1272"/>
                    <a:pt x="340" y="1363"/>
                    <a:pt x="408" y="1389"/>
                  </a:cubicBezTo>
                  <a:cubicBezTo>
                    <a:pt x="414" y="1391"/>
                    <a:pt x="420" y="1392"/>
                    <a:pt x="426" y="1392"/>
                  </a:cubicBezTo>
                  <a:cubicBezTo>
                    <a:pt x="516" y="1392"/>
                    <a:pt x="516" y="1392"/>
                    <a:pt x="516" y="1392"/>
                  </a:cubicBezTo>
                  <a:cubicBezTo>
                    <a:pt x="525" y="1465"/>
                    <a:pt x="560" y="1532"/>
                    <a:pt x="615" y="1581"/>
                  </a:cubicBezTo>
                  <a:cubicBezTo>
                    <a:pt x="671" y="1633"/>
                    <a:pt x="744" y="1661"/>
                    <a:pt x="821" y="1661"/>
                  </a:cubicBezTo>
                  <a:cubicBezTo>
                    <a:pt x="974" y="1661"/>
                    <a:pt x="1104" y="1548"/>
                    <a:pt x="1125" y="1396"/>
                  </a:cubicBezTo>
                  <a:cubicBezTo>
                    <a:pt x="2264" y="1396"/>
                    <a:pt x="2264" y="1396"/>
                    <a:pt x="2264" y="1396"/>
                  </a:cubicBezTo>
                  <a:cubicBezTo>
                    <a:pt x="2274" y="1467"/>
                    <a:pt x="2308" y="1533"/>
                    <a:pt x="2362" y="1581"/>
                  </a:cubicBezTo>
                  <a:cubicBezTo>
                    <a:pt x="2418" y="1633"/>
                    <a:pt x="2492" y="1661"/>
                    <a:pt x="2568" y="1661"/>
                  </a:cubicBezTo>
                  <a:cubicBezTo>
                    <a:pt x="2719" y="1661"/>
                    <a:pt x="2847" y="1551"/>
                    <a:pt x="2871" y="1403"/>
                  </a:cubicBezTo>
                  <a:cubicBezTo>
                    <a:pt x="3081" y="1396"/>
                    <a:pt x="3081" y="1396"/>
                    <a:pt x="3081" y="1396"/>
                  </a:cubicBezTo>
                  <a:cubicBezTo>
                    <a:pt x="3086" y="1396"/>
                    <a:pt x="3091" y="1395"/>
                    <a:pt x="3095" y="1393"/>
                  </a:cubicBezTo>
                  <a:cubicBezTo>
                    <a:pt x="3212" y="1353"/>
                    <a:pt x="3285" y="1266"/>
                    <a:pt x="3306" y="1143"/>
                  </a:cubicBezTo>
                  <a:cubicBezTo>
                    <a:pt x="3321" y="1055"/>
                    <a:pt x="3302" y="978"/>
                    <a:pt x="3302" y="975"/>
                  </a:cubicBezTo>
                  <a:close/>
                  <a:moveTo>
                    <a:pt x="1026" y="1378"/>
                  </a:moveTo>
                  <a:cubicBezTo>
                    <a:pt x="1026" y="1378"/>
                    <a:pt x="1026" y="1378"/>
                    <a:pt x="1026" y="1378"/>
                  </a:cubicBezTo>
                  <a:cubicBezTo>
                    <a:pt x="1014" y="1482"/>
                    <a:pt x="926" y="1561"/>
                    <a:pt x="821" y="1561"/>
                  </a:cubicBezTo>
                  <a:cubicBezTo>
                    <a:pt x="714" y="1561"/>
                    <a:pt x="626" y="1481"/>
                    <a:pt x="615" y="1375"/>
                  </a:cubicBezTo>
                  <a:cubicBezTo>
                    <a:pt x="614" y="1368"/>
                    <a:pt x="614" y="1361"/>
                    <a:pt x="614" y="1354"/>
                  </a:cubicBezTo>
                  <a:cubicBezTo>
                    <a:pt x="614" y="1328"/>
                    <a:pt x="619" y="1303"/>
                    <a:pt x="629" y="1278"/>
                  </a:cubicBezTo>
                  <a:cubicBezTo>
                    <a:pt x="660" y="1199"/>
                    <a:pt x="736" y="1147"/>
                    <a:pt x="821" y="1147"/>
                  </a:cubicBezTo>
                  <a:cubicBezTo>
                    <a:pt x="906" y="1147"/>
                    <a:pt x="983" y="1201"/>
                    <a:pt x="1014" y="1281"/>
                  </a:cubicBezTo>
                  <a:cubicBezTo>
                    <a:pt x="1023" y="1305"/>
                    <a:pt x="1028" y="1329"/>
                    <a:pt x="1028" y="1354"/>
                  </a:cubicBezTo>
                  <a:cubicBezTo>
                    <a:pt x="1028" y="1361"/>
                    <a:pt x="1027" y="1369"/>
                    <a:pt x="1026" y="1378"/>
                  </a:cubicBezTo>
                  <a:close/>
                  <a:moveTo>
                    <a:pt x="2773" y="1378"/>
                  </a:moveTo>
                  <a:cubicBezTo>
                    <a:pt x="2761" y="1482"/>
                    <a:pt x="2673" y="1561"/>
                    <a:pt x="2568" y="1561"/>
                  </a:cubicBezTo>
                  <a:cubicBezTo>
                    <a:pt x="2461" y="1561"/>
                    <a:pt x="2373" y="1481"/>
                    <a:pt x="2362" y="1375"/>
                  </a:cubicBezTo>
                  <a:cubicBezTo>
                    <a:pt x="2361" y="1368"/>
                    <a:pt x="2361" y="1361"/>
                    <a:pt x="2361" y="1354"/>
                  </a:cubicBezTo>
                  <a:cubicBezTo>
                    <a:pt x="2361" y="1328"/>
                    <a:pt x="2366" y="1303"/>
                    <a:pt x="2376" y="1278"/>
                  </a:cubicBezTo>
                  <a:cubicBezTo>
                    <a:pt x="2407" y="1199"/>
                    <a:pt x="2483" y="1147"/>
                    <a:pt x="2568" y="1147"/>
                  </a:cubicBezTo>
                  <a:cubicBezTo>
                    <a:pt x="2653" y="1147"/>
                    <a:pt x="2730" y="1201"/>
                    <a:pt x="2761" y="1281"/>
                  </a:cubicBezTo>
                  <a:cubicBezTo>
                    <a:pt x="2770" y="1305"/>
                    <a:pt x="2775" y="1329"/>
                    <a:pt x="2775" y="1354"/>
                  </a:cubicBezTo>
                  <a:cubicBezTo>
                    <a:pt x="2775" y="1361"/>
                    <a:pt x="2774" y="1369"/>
                    <a:pt x="2773" y="1378"/>
                  </a:cubicBezTo>
                  <a:close/>
                  <a:moveTo>
                    <a:pt x="3069" y="1296"/>
                  </a:moveTo>
                  <a:cubicBezTo>
                    <a:pt x="2870" y="1303"/>
                    <a:pt x="2870" y="1303"/>
                    <a:pt x="2870" y="1303"/>
                  </a:cubicBezTo>
                  <a:cubicBezTo>
                    <a:pt x="2867" y="1283"/>
                    <a:pt x="2862" y="1264"/>
                    <a:pt x="2854" y="1245"/>
                  </a:cubicBezTo>
                  <a:cubicBezTo>
                    <a:pt x="2809" y="1127"/>
                    <a:pt x="2694" y="1047"/>
                    <a:pt x="2568" y="1047"/>
                  </a:cubicBezTo>
                  <a:cubicBezTo>
                    <a:pt x="2441" y="1047"/>
                    <a:pt x="2330" y="1123"/>
                    <a:pt x="2283" y="1241"/>
                  </a:cubicBezTo>
                  <a:cubicBezTo>
                    <a:pt x="2276" y="1259"/>
                    <a:pt x="2270" y="1278"/>
                    <a:pt x="2267" y="1296"/>
                  </a:cubicBezTo>
                  <a:cubicBezTo>
                    <a:pt x="1122" y="1296"/>
                    <a:pt x="1122" y="1296"/>
                    <a:pt x="1122" y="1296"/>
                  </a:cubicBezTo>
                  <a:cubicBezTo>
                    <a:pt x="1119" y="1279"/>
                    <a:pt x="1114" y="1262"/>
                    <a:pt x="1107" y="1245"/>
                  </a:cubicBezTo>
                  <a:cubicBezTo>
                    <a:pt x="1062" y="1127"/>
                    <a:pt x="947" y="1047"/>
                    <a:pt x="821" y="1047"/>
                  </a:cubicBezTo>
                  <a:cubicBezTo>
                    <a:pt x="694" y="1047"/>
                    <a:pt x="582" y="1123"/>
                    <a:pt x="536" y="1241"/>
                  </a:cubicBezTo>
                  <a:cubicBezTo>
                    <a:pt x="529" y="1258"/>
                    <a:pt x="524" y="1275"/>
                    <a:pt x="520" y="1292"/>
                  </a:cubicBezTo>
                  <a:cubicBezTo>
                    <a:pt x="435" y="1292"/>
                    <a:pt x="435" y="1292"/>
                    <a:pt x="435" y="1292"/>
                  </a:cubicBezTo>
                  <a:cubicBezTo>
                    <a:pt x="309" y="1244"/>
                    <a:pt x="163" y="1172"/>
                    <a:pt x="134" y="1132"/>
                  </a:cubicBezTo>
                  <a:cubicBezTo>
                    <a:pt x="120" y="1112"/>
                    <a:pt x="110" y="1076"/>
                    <a:pt x="105" y="1030"/>
                  </a:cubicBezTo>
                  <a:cubicBezTo>
                    <a:pt x="103" y="1004"/>
                    <a:pt x="104" y="947"/>
                    <a:pt x="110" y="894"/>
                  </a:cubicBezTo>
                  <a:cubicBezTo>
                    <a:pt x="118" y="830"/>
                    <a:pt x="131" y="800"/>
                    <a:pt x="137" y="790"/>
                  </a:cubicBezTo>
                  <a:cubicBezTo>
                    <a:pt x="159" y="786"/>
                    <a:pt x="177" y="767"/>
                    <a:pt x="178" y="744"/>
                  </a:cubicBezTo>
                  <a:cubicBezTo>
                    <a:pt x="182" y="647"/>
                    <a:pt x="182" y="647"/>
                    <a:pt x="182" y="647"/>
                  </a:cubicBezTo>
                  <a:cubicBezTo>
                    <a:pt x="183" y="642"/>
                    <a:pt x="185" y="623"/>
                    <a:pt x="190" y="599"/>
                  </a:cubicBezTo>
                  <a:cubicBezTo>
                    <a:pt x="190" y="596"/>
                    <a:pt x="191" y="594"/>
                    <a:pt x="191" y="593"/>
                  </a:cubicBezTo>
                  <a:cubicBezTo>
                    <a:pt x="434" y="593"/>
                    <a:pt x="434" y="593"/>
                    <a:pt x="434" y="593"/>
                  </a:cubicBezTo>
                  <a:cubicBezTo>
                    <a:pt x="444" y="593"/>
                    <a:pt x="455" y="590"/>
                    <a:pt x="463" y="584"/>
                  </a:cubicBezTo>
                  <a:cubicBezTo>
                    <a:pt x="564" y="511"/>
                    <a:pt x="846" y="316"/>
                    <a:pt x="944" y="295"/>
                  </a:cubicBezTo>
                  <a:cubicBezTo>
                    <a:pt x="969" y="289"/>
                    <a:pt x="1053" y="280"/>
                    <a:pt x="1336" y="282"/>
                  </a:cubicBezTo>
                  <a:cubicBezTo>
                    <a:pt x="1349" y="282"/>
                    <a:pt x="1362" y="277"/>
                    <a:pt x="1371" y="268"/>
                  </a:cubicBezTo>
                  <a:cubicBezTo>
                    <a:pt x="1381" y="258"/>
                    <a:pt x="1386" y="245"/>
                    <a:pt x="1386" y="232"/>
                  </a:cubicBezTo>
                  <a:cubicBezTo>
                    <a:pt x="1386" y="176"/>
                    <a:pt x="1386" y="176"/>
                    <a:pt x="1386" y="176"/>
                  </a:cubicBezTo>
                  <a:cubicBezTo>
                    <a:pt x="1386" y="134"/>
                    <a:pt x="1420" y="100"/>
                    <a:pt x="1462" y="100"/>
                  </a:cubicBezTo>
                  <a:cubicBezTo>
                    <a:pt x="1504" y="100"/>
                    <a:pt x="1538" y="134"/>
                    <a:pt x="1538" y="176"/>
                  </a:cubicBezTo>
                  <a:cubicBezTo>
                    <a:pt x="1538" y="236"/>
                    <a:pt x="1538" y="236"/>
                    <a:pt x="1538" y="236"/>
                  </a:cubicBezTo>
                  <a:cubicBezTo>
                    <a:pt x="1538" y="263"/>
                    <a:pt x="1559" y="285"/>
                    <a:pt x="1587" y="286"/>
                  </a:cubicBezTo>
                  <a:cubicBezTo>
                    <a:pt x="1727" y="289"/>
                    <a:pt x="1834" y="293"/>
                    <a:pt x="1856" y="295"/>
                  </a:cubicBezTo>
                  <a:cubicBezTo>
                    <a:pt x="1882" y="305"/>
                    <a:pt x="1982" y="367"/>
                    <a:pt x="2309" y="598"/>
                  </a:cubicBezTo>
                  <a:cubicBezTo>
                    <a:pt x="2330" y="613"/>
                    <a:pt x="2346" y="624"/>
                    <a:pt x="2354" y="629"/>
                  </a:cubicBezTo>
                  <a:cubicBezTo>
                    <a:pt x="2382" y="649"/>
                    <a:pt x="2433" y="654"/>
                    <a:pt x="2584" y="663"/>
                  </a:cubicBezTo>
                  <a:cubicBezTo>
                    <a:pt x="2684" y="670"/>
                    <a:pt x="2809" y="678"/>
                    <a:pt x="2916" y="696"/>
                  </a:cubicBezTo>
                  <a:cubicBezTo>
                    <a:pt x="3042" y="717"/>
                    <a:pt x="3098" y="744"/>
                    <a:pt x="3122" y="766"/>
                  </a:cubicBezTo>
                  <a:cubicBezTo>
                    <a:pt x="3162" y="969"/>
                    <a:pt x="3162" y="969"/>
                    <a:pt x="3162" y="969"/>
                  </a:cubicBezTo>
                  <a:cubicBezTo>
                    <a:pt x="3164" y="982"/>
                    <a:pt x="3172" y="994"/>
                    <a:pt x="3184" y="1001"/>
                  </a:cubicBezTo>
                  <a:cubicBezTo>
                    <a:pt x="3208" y="1017"/>
                    <a:pt x="3208" y="1017"/>
                    <a:pt x="3208" y="1017"/>
                  </a:cubicBezTo>
                  <a:cubicBezTo>
                    <a:pt x="3216" y="1073"/>
                    <a:pt x="3227" y="1237"/>
                    <a:pt x="3069" y="129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36" name="Freeform 286">
              <a:extLst>
                <a:ext uri="{FF2B5EF4-FFF2-40B4-BE49-F238E27FC236}">
                  <a16:creationId xmlns:a16="http://schemas.microsoft.com/office/drawing/2014/main" id="{2F430E98-534F-F5E2-4A7D-DEB828C80F17}"/>
                </a:ext>
              </a:extLst>
            </p:cNvPr>
            <p:cNvSpPr>
              <a:spLocks/>
            </p:cNvSpPr>
            <p:nvPr/>
          </p:nvSpPr>
          <p:spPr bwMode="auto">
            <a:xfrm>
              <a:off x="1283" y="2571"/>
              <a:ext cx="5239" cy="216"/>
            </a:xfrm>
            <a:custGeom>
              <a:avLst/>
              <a:gdLst>
                <a:gd name="T0" fmla="*/ 2376 w 2426"/>
                <a:gd name="T1" fmla="*/ 0 h 100"/>
                <a:gd name="T2" fmla="*/ 50 w 2426"/>
                <a:gd name="T3" fmla="*/ 0 h 100"/>
                <a:gd name="T4" fmla="*/ 0 w 2426"/>
                <a:gd name="T5" fmla="*/ 50 h 100"/>
                <a:gd name="T6" fmla="*/ 50 w 2426"/>
                <a:gd name="T7" fmla="*/ 100 h 100"/>
                <a:gd name="T8" fmla="*/ 2376 w 2426"/>
                <a:gd name="T9" fmla="*/ 100 h 100"/>
                <a:gd name="T10" fmla="*/ 2426 w 2426"/>
                <a:gd name="T11" fmla="*/ 50 h 100"/>
                <a:gd name="T12" fmla="*/ 2376 w 242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426" h="100">
                  <a:moveTo>
                    <a:pt x="2376" y="0"/>
                  </a:moveTo>
                  <a:cubicBezTo>
                    <a:pt x="50" y="0"/>
                    <a:pt x="50" y="0"/>
                    <a:pt x="50" y="0"/>
                  </a:cubicBezTo>
                  <a:cubicBezTo>
                    <a:pt x="22" y="0"/>
                    <a:pt x="0" y="22"/>
                    <a:pt x="0" y="50"/>
                  </a:cubicBezTo>
                  <a:cubicBezTo>
                    <a:pt x="0" y="78"/>
                    <a:pt x="22" y="100"/>
                    <a:pt x="50" y="100"/>
                  </a:cubicBezTo>
                  <a:cubicBezTo>
                    <a:pt x="2376" y="100"/>
                    <a:pt x="2376" y="100"/>
                    <a:pt x="2376" y="100"/>
                  </a:cubicBezTo>
                  <a:cubicBezTo>
                    <a:pt x="2403" y="100"/>
                    <a:pt x="2426" y="78"/>
                    <a:pt x="2426" y="50"/>
                  </a:cubicBezTo>
                  <a:cubicBezTo>
                    <a:pt x="2426" y="22"/>
                    <a:pt x="2403" y="0"/>
                    <a:pt x="237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39" name="Group 289">
            <a:extLst>
              <a:ext uri="{FF2B5EF4-FFF2-40B4-BE49-F238E27FC236}">
                <a16:creationId xmlns:a16="http://schemas.microsoft.com/office/drawing/2014/main" id="{698E99E7-3C99-3291-D981-4F7A5E2FD1B9}"/>
              </a:ext>
            </a:extLst>
          </p:cNvPr>
          <p:cNvGrpSpPr>
            <a:grpSpLocks noChangeAspect="1"/>
          </p:cNvGrpSpPr>
          <p:nvPr/>
        </p:nvGrpSpPr>
        <p:grpSpPr bwMode="auto">
          <a:xfrm>
            <a:off x="1450798" y="4222214"/>
            <a:ext cx="325955" cy="309341"/>
            <a:chOff x="1564" y="-2"/>
            <a:chExt cx="4552" cy="4320"/>
          </a:xfrm>
          <a:solidFill>
            <a:srgbClr val="000000"/>
          </a:solidFill>
        </p:grpSpPr>
        <p:sp>
          <p:nvSpPr>
            <p:cNvPr id="341" name="Freeform 290">
              <a:extLst>
                <a:ext uri="{FF2B5EF4-FFF2-40B4-BE49-F238E27FC236}">
                  <a16:creationId xmlns:a16="http://schemas.microsoft.com/office/drawing/2014/main" id="{3F78A372-7123-5637-EF11-35E43E966FFC}"/>
                </a:ext>
              </a:extLst>
            </p:cNvPr>
            <p:cNvSpPr>
              <a:spLocks noEditPoints="1"/>
            </p:cNvSpPr>
            <p:nvPr/>
          </p:nvSpPr>
          <p:spPr bwMode="auto">
            <a:xfrm>
              <a:off x="2625" y="439"/>
              <a:ext cx="2430" cy="1750"/>
            </a:xfrm>
            <a:custGeom>
              <a:avLst/>
              <a:gdLst>
                <a:gd name="T0" fmla="*/ 213 w 1246"/>
                <a:gd name="T1" fmla="*/ 897 h 897"/>
                <a:gd name="T2" fmla="*/ 1033 w 1246"/>
                <a:gd name="T3" fmla="*/ 897 h 897"/>
                <a:gd name="T4" fmla="*/ 1185 w 1246"/>
                <a:gd name="T5" fmla="*/ 832 h 897"/>
                <a:gd name="T6" fmla="*/ 1243 w 1246"/>
                <a:gd name="T7" fmla="*/ 676 h 897"/>
                <a:gd name="T8" fmla="*/ 1243 w 1246"/>
                <a:gd name="T9" fmla="*/ 674 h 897"/>
                <a:gd name="T10" fmla="*/ 1201 w 1246"/>
                <a:gd name="T11" fmla="*/ 199 h 897"/>
                <a:gd name="T12" fmla="*/ 992 w 1246"/>
                <a:gd name="T13" fmla="*/ 0 h 897"/>
                <a:gd name="T14" fmla="*/ 254 w 1246"/>
                <a:gd name="T15" fmla="*/ 0 h 897"/>
                <a:gd name="T16" fmla="*/ 45 w 1246"/>
                <a:gd name="T17" fmla="*/ 199 h 897"/>
                <a:gd name="T18" fmla="*/ 3 w 1246"/>
                <a:gd name="T19" fmla="*/ 674 h 897"/>
                <a:gd name="T20" fmla="*/ 3 w 1246"/>
                <a:gd name="T21" fmla="*/ 676 h 897"/>
                <a:gd name="T22" fmla="*/ 61 w 1246"/>
                <a:gd name="T23" fmla="*/ 832 h 897"/>
                <a:gd name="T24" fmla="*/ 213 w 1246"/>
                <a:gd name="T25" fmla="*/ 897 h 897"/>
                <a:gd name="T26" fmla="*/ 103 w 1246"/>
                <a:gd name="T27" fmla="*/ 682 h 897"/>
                <a:gd name="T28" fmla="*/ 144 w 1246"/>
                <a:gd name="T29" fmla="*/ 206 h 897"/>
                <a:gd name="T30" fmla="*/ 144 w 1246"/>
                <a:gd name="T31" fmla="*/ 205 h 897"/>
                <a:gd name="T32" fmla="*/ 254 w 1246"/>
                <a:gd name="T33" fmla="*/ 100 h 897"/>
                <a:gd name="T34" fmla="*/ 992 w 1246"/>
                <a:gd name="T35" fmla="*/ 100 h 897"/>
                <a:gd name="T36" fmla="*/ 1102 w 1246"/>
                <a:gd name="T37" fmla="*/ 205 h 897"/>
                <a:gd name="T38" fmla="*/ 1102 w 1246"/>
                <a:gd name="T39" fmla="*/ 206 h 897"/>
                <a:gd name="T40" fmla="*/ 1143 w 1246"/>
                <a:gd name="T41" fmla="*/ 682 h 897"/>
                <a:gd name="T42" fmla="*/ 1113 w 1246"/>
                <a:gd name="T43" fmla="*/ 763 h 897"/>
                <a:gd name="T44" fmla="*/ 1033 w 1246"/>
                <a:gd name="T45" fmla="*/ 797 h 897"/>
                <a:gd name="T46" fmla="*/ 213 w 1246"/>
                <a:gd name="T47" fmla="*/ 797 h 897"/>
                <a:gd name="T48" fmla="*/ 133 w 1246"/>
                <a:gd name="T49" fmla="*/ 763 h 897"/>
                <a:gd name="T50" fmla="*/ 103 w 1246"/>
                <a:gd name="T51" fmla="*/ 68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6" h="897">
                  <a:moveTo>
                    <a:pt x="213" y="897"/>
                  </a:moveTo>
                  <a:cubicBezTo>
                    <a:pt x="1033" y="897"/>
                    <a:pt x="1033" y="897"/>
                    <a:pt x="1033" y="897"/>
                  </a:cubicBezTo>
                  <a:cubicBezTo>
                    <a:pt x="1091" y="897"/>
                    <a:pt x="1145" y="874"/>
                    <a:pt x="1185" y="832"/>
                  </a:cubicBezTo>
                  <a:cubicBezTo>
                    <a:pt x="1225" y="789"/>
                    <a:pt x="1246" y="734"/>
                    <a:pt x="1243" y="676"/>
                  </a:cubicBezTo>
                  <a:cubicBezTo>
                    <a:pt x="1243" y="676"/>
                    <a:pt x="1243" y="675"/>
                    <a:pt x="1243" y="674"/>
                  </a:cubicBezTo>
                  <a:cubicBezTo>
                    <a:pt x="1201" y="199"/>
                    <a:pt x="1201" y="199"/>
                    <a:pt x="1201" y="199"/>
                  </a:cubicBezTo>
                  <a:cubicBezTo>
                    <a:pt x="1195" y="87"/>
                    <a:pt x="1103" y="0"/>
                    <a:pt x="992" y="0"/>
                  </a:cubicBezTo>
                  <a:cubicBezTo>
                    <a:pt x="254" y="0"/>
                    <a:pt x="254" y="0"/>
                    <a:pt x="254" y="0"/>
                  </a:cubicBezTo>
                  <a:cubicBezTo>
                    <a:pt x="143" y="0"/>
                    <a:pt x="51" y="87"/>
                    <a:pt x="45" y="199"/>
                  </a:cubicBezTo>
                  <a:cubicBezTo>
                    <a:pt x="3" y="674"/>
                    <a:pt x="3" y="674"/>
                    <a:pt x="3" y="674"/>
                  </a:cubicBezTo>
                  <a:cubicBezTo>
                    <a:pt x="3" y="675"/>
                    <a:pt x="3" y="676"/>
                    <a:pt x="3" y="676"/>
                  </a:cubicBezTo>
                  <a:cubicBezTo>
                    <a:pt x="0" y="734"/>
                    <a:pt x="21" y="789"/>
                    <a:pt x="61" y="832"/>
                  </a:cubicBezTo>
                  <a:cubicBezTo>
                    <a:pt x="101" y="874"/>
                    <a:pt x="155" y="897"/>
                    <a:pt x="213" y="897"/>
                  </a:cubicBezTo>
                  <a:close/>
                  <a:moveTo>
                    <a:pt x="103" y="682"/>
                  </a:moveTo>
                  <a:cubicBezTo>
                    <a:pt x="144" y="206"/>
                    <a:pt x="144" y="206"/>
                    <a:pt x="144" y="206"/>
                  </a:cubicBezTo>
                  <a:cubicBezTo>
                    <a:pt x="144" y="206"/>
                    <a:pt x="144" y="205"/>
                    <a:pt x="144" y="205"/>
                  </a:cubicBezTo>
                  <a:cubicBezTo>
                    <a:pt x="147" y="146"/>
                    <a:pt x="196" y="100"/>
                    <a:pt x="254" y="100"/>
                  </a:cubicBezTo>
                  <a:cubicBezTo>
                    <a:pt x="992" y="100"/>
                    <a:pt x="992" y="100"/>
                    <a:pt x="992" y="100"/>
                  </a:cubicBezTo>
                  <a:cubicBezTo>
                    <a:pt x="1050" y="100"/>
                    <a:pt x="1099" y="146"/>
                    <a:pt x="1102" y="205"/>
                  </a:cubicBezTo>
                  <a:cubicBezTo>
                    <a:pt x="1102" y="205"/>
                    <a:pt x="1102" y="206"/>
                    <a:pt x="1102" y="206"/>
                  </a:cubicBezTo>
                  <a:cubicBezTo>
                    <a:pt x="1143" y="682"/>
                    <a:pt x="1143" y="682"/>
                    <a:pt x="1143" y="682"/>
                  </a:cubicBezTo>
                  <a:cubicBezTo>
                    <a:pt x="1144" y="712"/>
                    <a:pt x="1134" y="741"/>
                    <a:pt x="1113" y="763"/>
                  </a:cubicBezTo>
                  <a:cubicBezTo>
                    <a:pt x="1092" y="785"/>
                    <a:pt x="1064" y="797"/>
                    <a:pt x="1033" y="797"/>
                  </a:cubicBezTo>
                  <a:cubicBezTo>
                    <a:pt x="213" y="797"/>
                    <a:pt x="213" y="797"/>
                    <a:pt x="213" y="797"/>
                  </a:cubicBezTo>
                  <a:cubicBezTo>
                    <a:pt x="182" y="797"/>
                    <a:pt x="154" y="785"/>
                    <a:pt x="133" y="763"/>
                  </a:cubicBezTo>
                  <a:cubicBezTo>
                    <a:pt x="112" y="741"/>
                    <a:pt x="102" y="712"/>
                    <a:pt x="103" y="6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2" name="Freeform 291">
              <a:extLst>
                <a:ext uri="{FF2B5EF4-FFF2-40B4-BE49-F238E27FC236}">
                  <a16:creationId xmlns:a16="http://schemas.microsoft.com/office/drawing/2014/main" id="{7D503A1C-3001-9324-7570-E0DCBD896405}"/>
                </a:ext>
              </a:extLst>
            </p:cNvPr>
            <p:cNvSpPr>
              <a:spLocks noEditPoints="1"/>
            </p:cNvSpPr>
            <p:nvPr/>
          </p:nvSpPr>
          <p:spPr bwMode="auto">
            <a:xfrm>
              <a:off x="1564" y="-2"/>
              <a:ext cx="4552" cy="4320"/>
            </a:xfrm>
            <a:custGeom>
              <a:avLst/>
              <a:gdLst>
                <a:gd name="T0" fmla="*/ 2315 w 2334"/>
                <a:gd name="T1" fmla="*/ 2129 h 2214"/>
                <a:gd name="T2" fmla="*/ 1881 w 2334"/>
                <a:gd name="T3" fmla="*/ 1695 h 2214"/>
                <a:gd name="T4" fmla="*/ 1956 w 2334"/>
                <a:gd name="T5" fmla="*/ 1644 h 2214"/>
                <a:gd name="T6" fmla="*/ 2013 w 2334"/>
                <a:gd name="T7" fmla="*/ 1489 h 2214"/>
                <a:gd name="T8" fmla="*/ 1949 w 2334"/>
                <a:gd name="T9" fmla="*/ 199 h 2214"/>
                <a:gd name="T10" fmla="*/ 1739 w 2334"/>
                <a:gd name="T11" fmla="*/ 0 h 2214"/>
                <a:gd name="T12" fmla="*/ 595 w 2334"/>
                <a:gd name="T13" fmla="*/ 0 h 2214"/>
                <a:gd name="T14" fmla="*/ 385 w 2334"/>
                <a:gd name="T15" fmla="*/ 199 h 2214"/>
                <a:gd name="T16" fmla="*/ 321 w 2334"/>
                <a:gd name="T17" fmla="*/ 1489 h 2214"/>
                <a:gd name="T18" fmla="*/ 378 w 2334"/>
                <a:gd name="T19" fmla="*/ 1644 h 2214"/>
                <a:gd name="T20" fmla="*/ 453 w 2334"/>
                <a:gd name="T21" fmla="*/ 1695 h 2214"/>
                <a:gd name="T22" fmla="*/ 19 w 2334"/>
                <a:gd name="T23" fmla="*/ 2129 h 2214"/>
                <a:gd name="T24" fmla="*/ 8 w 2334"/>
                <a:gd name="T25" fmla="*/ 2183 h 2214"/>
                <a:gd name="T26" fmla="*/ 54 w 2334"/>
                <a:gd name="T27" fmla="*/ 2214 h 2214"/>
                <a:gd name="T28" fmla="*/ 2280 w 2334"/>
                <a:gd name="T29" fmla="*/ 2214 h 2214"/>
                <a:gd name="T30" fmla="*/ 2326 w 2334"/>
                <a:gd name="T31" fmla="*/ 2183 h 2214"/>
                <a:gd name="T32" fmla="*/ 2315 w 2334"/>
                <a:gd name="T33" fmla="*/ 2129 h 2214"/>
                <a:gd name="T34" fmla="*/ 1754 w 2334"/>
                <a:gd name="T35" fmla="*/ 1709 h 2214"/>
                <a:gd name="T36" fmla="*/ 1906 w 2334"/>
                <a:gd name="T37" fmla="*/ 1862 h 2214"/>
                <a:gd name="T38" fmla="*/ 428 w 2334"/>
                <a:gd name="T39" fmla="*/ 1862 h 2214"/>
                <a:gd name="T40" fmla="*/ 580 w 2334"/>
                <a:gd name="T41" fmla="*/ 1709 h 2214"/>
                <a:gd name="T42" fmla="*/ 1754 w 2334"/>
                <a:gd name="T43" fmla="*/ 1709 h 2214"/>
                <a:gd name="T44" fmla="*/ 421 w 2334"/>
                <a:gd name="T45" fmla="*/ 1494 h 2214"/>
                <a:gd name="T46" fmla="*/ 485 w 2334"/>
                <a:gd name="T47" fmla="*/ 204 h 2214"/>
                <a:gd name="T48" fmla="*/ 595 w 2334"/>
                <a:gd name="T49" fmla="*/ 100 h 2214"/>
                <a:gd name="T50" fmla="*/ 1739 w 2334"/>
                <a:gd name="T51" fmla="*/ 100 h 2214"/>
                <a:gd name="T52" fmla="*/ 1849 w 2334"/>
                <a:gd name="T53" fmla="*/ 204 h 2214"/>
                <a:gd name="T54" fmla="*/ 1913 w 2334"/>
                <a:gd name="T55" fmla="*/ 1494 h 2214"/>
                <a:gd name="T56" fmla="*/ 1883 w 2334"/>
                <a:gd name="T57" fmla="*/ 1575 h 2214"/>
                <a:gd name="T58" fmla="*/ 1804 w 2334"/>
                <a:gd name="T59" fmla="*/ 1609 h 2214"/>
                <a:gd name="T60" fmla="*/ 530 w 2334"/>
                <a:gd name="T61" fmla="*/ 1609 h 2214"/>
                <a:gd name="T62" fmla="*/ 451 w 2334"/>
                <a:gd name="T63" fmla="*/ 1575 h 2214"/>
                <a:gd name="T64" fmla="*/ 421 w 2334"/>
                <a:gd name="T65" fmla="*/ 1494 h 2214"/>
                <a:gd name="T66" fmla="*/ 175 w 2334"/>
                <a:gd name="T67" fmla="*/ 2114 h 2214"/>
                <a:gd name="T68" fmla="*/ 328 w 2334"/>
                <a:gd name="T69" fmla="*/ 1962 h 2214"/>
                <a:gd name="T70" fmla="*/ 2006 w 2334"/>
                <a:gd name="T71" fmla="*/ 1962 h 2214"/>
                <a:gd name="T72" fmla="*/ 2159 w 2334"/>
                <a:gd name="T73" fmla="*/ 2114 h 2214"/>
                <a:gd name="T74" fmla="*/ 175 w 2334"/>
                <a:gd name="T75" fmla="*/ 2114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34" h="2214">
                  <a:moveTo>
                    <a:pt x="2315" y="2129"/>
                  </a:moveTo>
                  <a:cubicBezTo>
                    <a:pt x="1881" y="1695"/>
                    <a:pt x="1881" y="1695"/>
                    <a:pt x="1881" y="1695"/>
                  </a:cubicBezTo>
                  <a:cubicBezTo>
                    <a:pt x="1909" y="1684"/>
                    <a:pt x="1934" y="1666"/>
                    <a:pt x="1956" y="1644"/>
                  </a:cubicBezTo>
                  <a:cubicBezTo>
                    <a:pt x="1996" y="1602"/>
                    <a:pt x="2016" y="1547"/>
                    <a:pt x="2013" y="1489"/>
                  </a:cubicBezTo>
                  <a:cubicBezTo>
                    <a:pt x="1949" y="199"/>
                    <a:pt x="1949" y="199"/>
                    <a:pt x="1949" y="199"/>
                  </a:cubicBezTo>
                  <a:cubicBezTo>
                    <a:pt x="1944" y="87"/>
                    <a:pt x="1852" y="0"/>
                    <a:pt x="1739" y="0"/>
                  </a:cubicBezTo>
                  <a:cubicBezTo>
                    <a:pt x="595" y="0"/>
                    <a:pt x="595" y="0"/>
                    <a:pt x="595" y="0"/>
                  </a:cubicBezTo>
                  <a:cubicBezTo>
                    <a:pt x="482" y="0"/>
                    <a:pt x="390" y="87"/>
                    <a:pt x="385" y="199"/>
                  </a:cubicBezTo>
                  <a:cubicBezTo>
                    <a:pt x="321" y="1489"/>
                    <a:pt x="321" y="1489"/>
                    <a:pt x="321" y="1489"/>
                  </a:cubicBezTo>
                  <a:cubicBezTo>
                    <a:pt x="318" y="1547"/>
                    <a:pt x="338" y="1602"/>
                    <a:pt x="378" y="1644"/>
                  </a:cubicBezTo>
                  <a:cubicBezTo>
                    <a:pt x="400" y="1666"/>
                    <a:pt x="425" y="1684"/>
                    <a:pt x="453" y="1695"/>
                  </a:cubicBezTo>
                  <a:cubicBezTo>
                    <a:pt x="19" y="2129"/>
                    <a:pt x="19" y="2129"/>
                    <a:pt x="19" y="2129"/>
                  </a:cubicBezTo>
                  <a:cubicBezTo>
                    <a:pt x="5" y="2143"/>
                    <a:pt x="0" y="2165"/>
                    <a:pt x="8" y="2183"/>
                  </a:cubicBezTo>
                  <a:cubicBezTo>
                    <a:pt x="16" y="2202"/>
                    <a:pt x="34" y="2214"/>
                    <a:pt x="54" y="2214"/>
                  </a:cubicBezTo>
                  <a:cubicBezTo>
                    <a:pt x="2280" y="2214"/>
                    <a:pt x="2280" y="2214"/>
                    <a:pt x="2280" y="2214"/>
                  </a:cubicBezTo>
                  <a:cubicBezTo>
                    <a:pt x="2300" y="2214"/>
                    <a:pt x="2318" y="2202"/>
                    <a:pt x="2326" y="2183"/>
                  </a:cubicBezTo>
                  <a:cubicBezTo>
                    <a:pt x="2334" y="2165"/>
                    <a:pt x="2329" y="2143"/>
                    <a:pt x="2315" y="2129"/>
                  </a:cubicBezTo>
                  <a:close/>
                  <a:moveTo>
                    <a:pt x="1754" y="1709"/>
                  </a:moveTo>
                  <a:cubicBezTo>
                    <a:pt x="1906" y="1862"/>
                    <a:pt x="1906" y="1862"/>
                    <a:pt x="1906" y="1862"/>
                  </a:cubicBezTo>
                  <a:cubicBezTo>
                    <a:pt x="428" y="1862"/>
                    <a:pt x="428" y="1862"/>
                    <a:pt x="428" y="1862"/>
                  </a:cubicBezTo>
                  <a:cubicBezTo>
                    <a:pt x="580" y="1709"/>
                    <a:pt x="580" y="1709"/>
                    <a:pt x="580" y="1709"/>
                  </a:cubicBezTo>
                  <a:lnTo>
                    <a:pt x="1754" y="1709"/>
                  </a:lnTo>
                  <a:close/>
                  <a:moveTo>
                    <a:pt x="421" y="1494"/>
                  </a:moveTo>
                  <a:cubicBezTo>
                    <a:pt x="485" y="204"/>
                    <a:pt x="485" y="204"/>
                    <a:pt x="485" y="204"/>
                  </a:cubicBezTo>
                  <a:cubicBezTo>
                    <a:pt x="488" y="146"/>
                    <a:pt x="536" y="100"/>
                    <a:pt x="595" y="100"/>
                  </a:cubicBezTo>
                  <a:cubicBezTo>
                    <a:pt x="1739" y="100"/>
                    <a:pt x="1739" y="100"/>
                    <a:pt x="1739" y="100"/>
                  </a:cubicBezTo>
                  <a:cubicBezTo>
                    <a:pt x="1798" y="100"/>
                    <a:pt x="1846" y="146"/>
                    <a:pt x="1849" y="204"/>
                  </a:cubicBezTo>
                  <a:cubicBezTo>
                    <a:pt x="1913" y="1494"/>
                    <a:pt x="1913" y="1494"/>
                    <a:pt x="1913" y="1494"/>
                  </a:cubicBezTo>
                  <a:cubicBezTo>
                    <a:pt x="1915" y="1524"/>
                    <a:pt x="1904" y="1553"/>
                    <a:pt x="1883" y="1575"/>
                  </a:cubicBezTo>
                  <a:cubicBezTo>
                    <a:pt x="1862" y="1597"/>
                    <a:pt x="1834" y="1609"/>
                    <a:pt x="1804" y="1609"/>
                  </a:cubicBezTo>
                  <a:cubicBezTo>
                    <a:pt x="530" y="1609"/>
                    <a:pt x="530" y="1609"/>
                    <a:pt x="530" y="1609"/>
                  </a:cubicBezTo>
                  <a:cubicBezTo>
                    <a:pt x="500" y="1609"/>
                    <a:pt x="472" y="1597"/>
                    <a:pt x="451" y="1575"/>
                  </a:cubicBezTo>
                  <a:cubicBezTo>
                    <a:pt x="430" y="1553"/>
                    <a:pt x="419" y="1524"/>
                    <a:pt x="421" y="1494"/>
                  </a:cubicBezTo>
                  <a:close/>
                  <a:moveTo>
                    <a:pt x="175" y="2114"/>
                  </a:moveTo>
                  <a:cubicBezTo>
                    <a:pt x="328" y="1962"/>
                    <a:pt x="328" y="1962"/>
                    <a:pt x="328" y="1962"/>
                  </a:cubicBezTo>
                  <a:cubicBezTo>
                    <a:pt x="2006" y="1962"/>
                    <a:pt x="2006" y="1962"/>
                    <a:pt x="2006" y="1962"/>
                  </a:cubicBezTo>
                  <a:cubicBezTo>
                    <a:pt x="2159" y="2114"/>
                    <a:pt x="2159" y="2114"/>
                    <a:pt x="2159" y="2114"/>
                  </a:cubicBezTo>
                  <a:lnTo>
                    <a:pt x="175" y="211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3" name="Freeform 292">
              <a:extLst>
                <a:ext uri="{FF2B5EF4-FFF2-40B4-BE49-F238E27FC236}">
                  <a16:creationId xmlns:a16="http://schemas.microsoft.com/office/drawing/2014/main" id="{468E8D41-8DBF-E04C-F52A-E8FA13EDD9B5}"/>
                </a:ext>
              </a:extLst>
            </p:cNvPr>
            <p:cNvSpPr>
              <a:spLocks noEditPoints="1"/>
            </p:cNvSpPr>
            <p:nvPr/>
          </p:nvSpPr>
          <p:spPr bwMode="auto">
            <a:xfrm>
              <a:off x="2588" y="2328"/>
              <a:ext cx="663" cy="663"/>
            </a:xfrm>
            <a:custGeom>
              <a:avLst/>
              <a:gdLst>
                <a:gd name="T0" fmla="*/ 170 w 340"/>
                <a:gd name="T1" fmla="*/ 340 h 340"/>
                <a:gd name="T2" fmla="*/ 340 w 340"/>
                <a:gd name="T3" fmla="*/ 170 h 340"/>
                <a:gd name="T4" fmla="*/ 170 w 340"/>
                <a:gd name="T5" fmla="*/ 0 h 340"/>
                <a:gd name="T6" fmla="*/ 0 w 340"/>
                <a:gd name="T7" fmla="*/ 170 h 340"/>
                <a:gd name="T8" fmla="*/ 170 w 340"/>
                <a:gd name="T9" fmla="*/ 340 h 340"/>
                <a:gd name="T10" fmla="*/ 170 w 340"/>
                <a:gd name="T11" fmla="*/ 100 h 340"/>
                <a:gd name="T12" fmla="*/ 240 w 340"/>
                <a:gd name="T13" fmla="*/ 170 h 340"/>
                <a:gd name="T14" fmla="*/ 170 w 340"/>
                <a:gd name="T15" fmla="*/ 240 h 340"/>
                <a:gd name="T16" fmla="*/ 100 w 340"/>
                <a:gd name="T17" fmla="*/ 170 h 340"/>
                <a:gd name="T18" fmla="*/ 170 w 340"/>
                <a:gd name="T19" fmla="*/ 1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340"/>
                  </a:moveTo>
                  <a:cubicBezTo>
                    <a:pt x="263" y="340"/>
                    <a:pt x="340" y="264"/>
                    <a:pt x="340" y="170"/>
                  </a:cubicBezTo>
                  <a:cubicBezTo>
                    <a:pt x="340" y="77"/>
                    <a:pt x="263" y="0"/>
                    <a:pt x="170" y="0"/>
                  </a:cubicBezTo>
                  <a:cubicBezTo>
                    <a:pt x="76" y="0"/>
                    <a:pt x="0" y="77"/>
                    <a:pt x="0" y="170"/>
                  </a:cubicBezTo>
                  <a:cubicBezTo>
                    <a:pt x="0" y="264"/>
                    <a:pt x="76" y="340"/>
                    <a:pt x="170" y="340"/>
                  </a:cubicBezTo>
                  <a:close/>
                  <a:moveTo>
                    <a:pt x="170" y="100"/>
                  </a:moveTo>
                  <a:cubicBezTo>
                    <a:pt x="208" y="100"/>
                    <a:pt x="240" y="132"/>
                    <a:pt x="240" y="170"/>
                  </a:cubicBezTo>
                  <a:cubicBezTo>
                    <a:pt x="240" y="209"/>
                    <a:pt x="208" y="240"/>
                    <a:pt x="170" y="240"/>
                  </a:cubicBezTo>
                  <a:cubicBezTo>
                    <a:pt x="131" y="240"/>
                    <a:pt x="100" y="209"/>
                    <a:pt x="100" y="170"/>
                  </a:cubicBezTo>
                  <a:cubicBezTo>
                    <a:pt x="100" y="132"/>
                    <a:pt x="131" y="100"/>
                    <a:pt x="17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45" name="Freeform 293">
              <a:extLst>
                <a:ext uri="{FF2B5EF4-FFF2-40B4-BE49-F238E27FC236}">
                  <a16:creationId xmlns:a16="http://schemas.microsoft.com/office/drawing/2014/main" id="{B08058C5-1F0C-F240-4AD6-822E013DF2C3}"/>
                </a:ext>
              </a:extLst>
            </p:cNvPr>
            <p:cNvSpPr>
              <a:spLocks noEditPoints="1"/>
            </p:cNvSpPr>
            <p:nvPr/>
          </p:nvSpPr>
          <p:spPr bwMode="auto">
            <a:xfrm>
              <a:off x="4429" y="2328"/>
              <a:ext cx="663" cy="663"/>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7" y="0"/>
                    <a:pt x="0" y="77"/>
                    <a:pt x="0" y="170"/>
                  </a:cubicBezTo>
                  <a:cubicBezTo>
                    <a:pt x="0" y="264"/>
                    <a:pt x="77" y="340"/>
                    <a:pt x="170" y="340"/>
                  </a:cubicBezTo>
                  <a:cubicBezTo>
                    <a:pt x="264" y="340"/>
                    <a:pt x="340" y="264"/>
                    <a:pt x="340" y="170"/>
                  </a:cubicBezTo>
                  <a:cubicBezTo>
                    <a:pt x="340" y="77"/>
                    <a:pt x="264" y="0"/>
                    <a:pt x="170" y="0"/>
                  </a:cubicBezTo>
                  <a:close/>
                  <a:moveTo>
                    <a:pt x="170" y="240"/>
                  </a:moveTo>
                  <a:cubicBezTo>
                    <a:pt x="132" y="240"/>
                    <a:pt x="100" y="209"/>
                    <a:pt x="100" y="170"/>
                  </a:cubicBezTo>
                  <a:cubicBezTo>
                    <a:pt x="100" y="132"/>
                    <a:pt x="132" y="100"/>
                    <a:pt x="170" y="100"/>
                  </a:cubicBezTo>
                  <a:cubicBezTo>
                    <a:pt x="209" y="100"/>
                    <a:pt x="240" y="132"/>
                    <a:pt x="240" y="170"/>
                  </a:cubicBezTo>
                  <a:cubicBezTo>
                    <a:pt x="240" y="209"/>
                    <a:pt x="209"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
        <p:nvSpPr>
          <p:cNvPr id="576" name="Rectangle 575">
            <a:extLst>
              <a:ext uri="{FF2B5EF4-FFF2-40B4-BE49-F238E27FC236}">
                <a16:creationId xmlns:a16="http://schemas.microsoft.com/office/drawing/2014/main" id="{B6A11B94-2DBD-2CCA-92E4-14452E6FF6F2}"/>
              </a:ext>
            </a:extLst>
          </p:cNvPr>
          <p:cNvSpPr/>
          <p:nvPr/>
        </p:nvSpPr>
        <p:spPr>
          <a:xfrm>
            <a:off x="1168400" y="4532313"/>
            <a:ext cx="903288" cy="196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Subway</a:t>
            </a:r>
          </a:p>
        </p:txBody>
      </p:sp>
      <p:sp>
        <p:nvSpPr>
          <p:cNvPr id="592" name="Rectangle 591">
            <a:extLst>
              <a:ext uri="{FF2B5EF4-FFF2-40B4-BE49-F238E27FC236}">
                <a16:creationId xmlns:a16="http://schemas.microsoft.com/office/drawing/2014/main" id="{84C9D3E8-C5E4-C298-0B21-763ABBF6DCF4}"/>
              </a:ext>
            </a:extLst>
          </p:cNvPr>
          <p:cNvSpPr/>
          <p:nvPr/>
        </p:nvSpPr>
        <p:spPr>
          <a:xfrm>
            <a:off x="2967038" y="4540250"/>
            <a:ext cx="652462" cy="195263"/>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Energy</a:t>
            </a:r>
          </a:p>
        </p:txBody>
      </p:sp>
      <p:sp>
        <p:nvSpPr>
          <p:cNvPr id="593" name="Rectangle 592">
            <a:extLst>
              <a:ext uri="{FF2B5EF4-FFF2-40B4-BE49-F238E27FC236}">
                <a16:creationId xmlns:a16="http://schemas.microsoft.com/office/drawing/2014/main" id="{400C6B00-EA46-165B-C7E0-5A720EAA1F4A}"/>
              </a:ext>
            </a:extLst>
          </p:cNvPr>
          <p:cNvSpPr/>
          <p:nvPr/>
        </p:nvSpPr>
        <p:spPr>
          <a:xfrm>
            <a:off x="2014538" y="4560888"/>
            <a:ext cx="876300" cy="196850"/>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Locomotive</a:t>
            </a:r>
          </a:p>
        </p:txBody>
      </p:sp>
      <p:sp>
        <p:nvSpPr>
          <p:cNvPr id="594" name="Rectangle 593">
            <a:extLst>
              <a:ext uri="{FF2B5EF4-FFF2-40B4-BE49-F238E27FC236}">
                <a16:creationId xmlns:a16="http://schemas.microsoft.com/office/drawing/2014/main" id="{EE050FA2-19C7-8B31-BE7E-404FA0C54F2F}"/>
              </a:ext>
            </a:extLst>
          </p:cNvPr>
          <p:cNvSpPr/>
          <p:nvPr/>
        </p:nvSpPr>
        <p:spPr>
          <a:xfrm>
            <a:off x="3687763" y="4540250"/>
            <a:ext cx="900112" cy="195263"/>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000000"/>
                </a:solidFill>
                <a:latin typeface="Arial"/>
                <a:ea typeface="+mn-ea"/>
              </a:rPr>
              <a:t>Water</a:t>
            </a:r>
          </a:p>
        </p:txBody>
      </p:sp>
      <p:sp>
        <p:nvSpPr>
          <p:cNvPr id="349" name="Freeform 297">
            <a:extLst>
              <a:ext uri="{FF2B5EF4-FFF2-40B4-BE49-F238E27FC236}">
                <a16:creationId xmlns:a16="http://schemas.microsoft.com/office/drawing/2014/main" id="{9DBD7489-2968-F716-FA7A-8BA7986DFCFF}"/>
              </a:ext>
            </a:extLst>
          </p:cNvPr>
          <p:cNvSpPr>
            <a:spLocks noEditPoints="1"/>
          </p:cNvSpPr>
          <p:nvPr/>
        </p:nvSpPr>
        <p:spPr bwMode="auto">
          <a:xfrm>
            <a:off x="3251200" y="4221163"/>
            <a:ext cx="149225" cy="309562"/>
          </a:xfrm>
          <a:custGeom>
            <a:avLst/>
            <a:gdLst>
              <a:gd name="T0" fmla="*/ 55 w 1348"/>
              <a:gd name="T1" fmla="*/ 2808 h 2808"/>
              <a:gd name="T2" fmla="*/ 32 w 1348"/>
              <a:gd name="T3" fmla="*/ 2803 h 2808"/>
              <a:gd name="T4" fmla="*/ 8 w 1348"/>
              <a:gd name="T5" fmla="*/ 2741 h 2808"/>
              <a:gd name="T6" fmla="*/ 504 w 1348"/>
              <a:gd name="T7" fmla="*/ 1389 h 2808"/>
              <a:gd name="T8" fmla="*/ 67 w 1348"/>
              <a:gd name="T9" fmla="*/ 1389 h 2808"/>
              <a:gd name="T10" fmla="*/ 26 w 1348"/>
              <a:gd name="T11" fmla="*/ 1367 h 2808"/>
              <a:gd name="T12" fmla="*/ 21 w 1348"/>
              <a:gd name="T13" fmla="*/ 1321 h 2808"/>
              <a:gd name="T14" fmla="*/ 514 w 1348"/>
              <a:gd name="T15" fmla="*/ 32 h 2808"/>
              <a:gd name="T16" fmla="*/ 561 w 1348"/>
              <a:gd name="T17" fmla="*/ 0 h 2808"/>
              <a:gd name="T18" fmla="*/ 1080 w 1348"/>
              <a:gd name="T19" fmla="*/ 0 h 2808"/>
              <a:gd name="T20" fmla="*/ 1121 w 1348"/>
              <a:gd name="T21" fmla="*/ 21 h 2808"/>
              <a:gd name="T22" fmla="*/ 1126 w 1348"/>
              <a:gd name="T23" fmla="*/ 68 h 2808"/>
              <a:gd name="T24" fmla="*/ 781 w 1348"/>
              <a:gd name="T25" fmla="*/ 942 h 2808"/>
              <a:gd name="T26" fmla="*/ 1295 w 1348"/>
              <a:gd name="T27" fmla="*/ 942 h 2808"/>
              <a:gd name="T28" fmla="*/ 1339 w 1348"/>
              <a:gd name="T29" fmla="*/ 969 h 2808"/>
              <a:gd name="T30" fmla="*/ 1336 w 1348"/>
              <a:gd name="T31" fmla="*/ 1021 h 2808"/>
              <a:gd name="T32" fmla="*/ 96 w 1348"/>
              <a:gd name="T33" fmla="*/ 2787 h 2808"/>
              <a:gd name="T34" fmla="*/ 55 w 1348"/>
              <a:gd name="T35" fmla="*/ 2808 h 2808"/>
              <a:gd name="T36" fmla="*/ 140 w 1348"/>
              <a:gd name="T37" fmla="*/ 1289 h 2808"/>
              <a:gd name="T38" fmla="*/ 576 w 1348"/>
              <a:gd name="T39" fmla="*/ 1289 h 2808"/>
              <a:gd name="T40" fmla="*/ 617 w 1348"/>
              <a:gd name="T41" fmla="*/ 1310 h 2808"/>
              <a:gd name="T42" fmla="*/ 623 w 1348"/>
              <a:gd name="T43" fmla="*/ 1356 h 2808"/>
              <a:gd name="T44" fmla="*/ 234 w 1348"/>
              <a:gd name="T45" fmla="*/ 2417 h 2808"/>
              <a:gd name="T46" fmla="*/ 1199 w 1348"/>
              <a:gd name="T47" fmla="*/ 1042 h 2808"/>
              <a:gd name="T48" fmla="*/ 708 w 1348"/>
              <a:gd name="T49" fmla="*/ 1042 h 2808"/>
              <a:gd name="T50" fmla="*/ 666 w 1348"/>
              <a:gd name="T51" fmla="*/ 1020 h 2808"/>
              <a:gd name="T52" fmla="*/ 661 w 1348"/>
              <a:gd name="T53" fmla="*/ 974 h 2808"/>
              <a:gd name="T54" fmla="*/ 1006 w 1348"/>
              <a:gd name="T55" fmla="*/ 100 h 2808"/>
              <a:gd name="T56" fmla="*/ 595 w 1348"/>
              <a:gd name="T57" fmla="*/ 100 h 2808"/>
              <a:gd name="T58" fmla="*/ 140 w 1348"/>
              <a:gd name="T59" fmla="*/ 1289 h 2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48" h="2808">
                <a:moveTo>
                  <a:pt x="55" y="2808"/>
                </a:moveTo>
                <a:cubicBezTo>
                  <a:pt x="47" y="2808"/>
                  <a:pt x="39" y="2807"/>
                  <a:pt x="32" y="2803"/>
                </a:cubicBezTo>
                <a:cubicBezTo>
                  <a:pt x="10" y="2791"/>
                  <a:pt x="0" y="2765"/>
                  <a:pt x="8" y="2741"/>
                </a:cubicBezTo>
                <a:cubicBezTo>
                  <a:pt x="504" y="1389"/>
                  <a:pt x="504" y="1389"/>
                  <a:pt x="504" y="1389"/>
                </a:cubicBezTo>
                <a:cubicBezTo>
                  <a:pt x="67" y="1389"/>
                  <a:pt x="67" y="1389"/>
                  <a:pt x="67" y="1389"/>
                </a:cubicBezTo>
                <a:cubicBezTo>
                  <a:pt x="51" y="1389"/>
                  <a:pt x="36" y="1381"/>
                  <a:pt x="26" y="1367"/>
                </a:cubicBezTo>
                <a:cubicBezTo>
                  <a:pt x="17" y="1354"/>
                  <a:pt x="15" y="1336"/>
                  <a:pt x="21" y="1321"/>
                </a:cubicBezTo>
                <a:cubicBezTo>
                  <a:pt x="514" y="32"/>
                  <a:pt x="514" y="32"/>
                  <a:pt x="514" y="32"/>
                </a:cubicBezTo>
                <a:cubicBezTo>
                  <a:pt x="521" y="12"/>
                  <a:pt x="540" y="0"/>
                  <a:pt x="561" y="0"/>
                </a:cubicBezTo>
                <a:cubicBezTo>
                  <a:pt x="1080" y="0"/>
                  <a:pt x="1080" y="0"/>
                  <a:pt x="1080" y="0"/>
                </a:cubicBezTo>
                <a:cubicBezTo>
                  <a:pt x="1096" y="0"/>
                  <a:pt x="1112" y="8"/>
                  <a:pt x="1121" y="21"/>
                </a:cubicBezTo>
                <a:cubicBezTo>
                  <a:pt x="1130" y="35"/>
                  <a:pt x="1132" y="53"/>
                  <a:pt x="1126" y="68"/>
                </a:cubicBezTo>
                <a:cubicBezTo>
                  <a:pt x="781" y="942"/>
                  <a:pt x="781" y="942"/>
                  <a:pt x="781" y="942"/>
                </a:cubicBezTo>
                <a:cubicBezTo>
                  <a:pt x="1295" y="942"/>
                  <a:pt x="1295" y="942"/>
                  <a:pt x="1295" y="942"/>
                </a:cubicBezTo>
                <a:cubicBezTo>
                  <a:pt x="1313" y="942"/>
                  <a:pt x="1331" y="952"/>
                  <a:pt x="1339" y="969"/>
                </a:cubicBezTo>
                <a:cubicBezTo>
                  <a:pt x="1348" y="985"/>
                  <a:pt x="1346" y="1005"/>
                  <a:pt x="1336" y="1021"/>
                </a:cubicBezTo>
                <a:cubicBezTo>
                  <a:pt x="96" y="2787"/>
                  <a:pt x="96" y="2787"/>
                  <a:pt x="96" y="2787"/>
                </a:cubicBezTo>
                <a:cubicBezTo>
                  <a:pt x="86" y="2801"/>
                  <a:pt x="71" y="2808"/>
                  <a:pt x="55" y="2808"/>
                </a:cubicBezTo>
                <a:close/>
                <a:moveTo>
                  <a:pt x="140" y="1289"/>
                </a:moveTo>
                <a:cubicBezTo>
                  <a:pt x="576" y="1289"/>
                  <a:pt x="576" y="1289"/>
                  <a:pt x="576" y="1289"/>
                </a:cubicBezTo>
                <a:cubicBezTo>
                  <a:pt x="592" y="1289"/>
                  <a:pt x="607" y="1297"/>
                  <a:pt x="617" y="1310"/>
                </a:cubicBezTo>
                <a:cubicBezTo>
                  <a:pt x="626" y="1324"/>
                  <a:pt x="628" y="1341"/>
                  <a:pt x="623" y="1356"/>
                </a:cubicBezTo>
                <a:cubicBezTo>
                  <a:pt x="234" y="2417"/>
                  <a:pt x="234" y="2417"/>
                  <a:pt x="234" y="2417"/>
                </a:cubicBezTo>
                <a:cubicBezTo>
                  <a:pt x="1199" y="1042"/>
                  <a:pt x="1199" y="1042"/>
                  <a:pt x="1199" y="1042"/>
                </a:cubicBezTo>
                <a:cubicBezTo>
                  <a:pt x="708" y="1042"/>
                  <a:pt x="708" y="1042"/>
                  <a:pt x="708" y="1042"/>
                </a:cubicBezTo>
                <a:cubicBezTo>
                  <a:pt x="691" y="1042"/>
                  <a:pt x="676" y="1034"/>
                  <a:pt x="666" y="1020"/>
                </a:cubicBezTo>
                <a:cubicBezTo>
                  <a:pt x="657" y="1006"/>
                  <a:pt x="655" y="989"/>
                  <a:pt x="661" y="974"/>
                </a:cubicBezTo>
                <a:cubicBezTo>
                  <a:pt x="1006" y="100"/>
                  <a:pt x="1006" y="100"/>
                  <a:pt x="1006" y="100"/>
                </a:cubicBezTo>
                <a:cubicBezTo>
                  <a:pt x="595" y="100"/>
                  <a:pt x="595" y="100"/>
                  <a:pt x="595" y="100"/>
                </a:cubicBezTo>
                <a:lnTo>
                  <a:pt x="140" y="1289"/>
                </a:lnTo>
                <a:close/>
              </a:path>
            </a:pathLst>
          </a:custGeom>
          <a:solidFill>
            <a:srgbClr val="000000"/>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nvGrpSpPr>
          <p:cNvPr id="351" name="Group 300">
            <a:extLst>
              <a:ext uri="{FF2B5EF4-FFF2-40B4-BE49-F238E27FC236}">
                <a16:creationId xmlns:a16="http://schemas.microsoft.com/office/drawing/2014/main" id="{E3334FC2-DB8E-DCBF-9813-2FFD5D8F34C1}"/>
              </a:ext>
            </a:extLst>
          </p:cNvPr>
          <p:cNvGrpSpPr>
            <a:grpSpLocks noChangeAspect="1"/>
          </p:cNvGrpSpPr>
          <p:nvPr/>
        </p:nvGrpSpPr>
        <p:grpSpPr bwMode="auto">
          <a:xfrm>
            <a:off x="4027856" y="4240748"/>
            <a:ext cx="190160" cy="276225"/>
            <a:chOff x="2353" y="-2"/>
            <a:chExt cx="2974" cy="4320"/>
          </a:xfrm>
          <a:solidFill>
            <a:srgbClr val="000000"/>
          </a:solidFill>
        </p:grpSpPr>
        <p:sp>
          <p:nvSpPr>
            <p:cNvPr id="353" name="Freeform 301">
              <a:extLst>
                <a:ext uri="{FF2B5EF4-FFF2-40B4-BE49-F238E27FC236}">
                  <a16:creationId xmlns:a16="http://schemas.microsoft.com/office/drawing/2014/main" id="{B0BE3AEA-2927-BEEE-3860-6B178EEEAF6B}"/>
                </a:ext>
              </a:extLst>
            </p:cNvPr>
            <p:cNvSpPr>
              <a:spLocks noEditPoints="1"/>
            </p:cNvSpPr>
            <p:nvPr/>
          </p:nvSpPr>
          <p:spPr bwMode="auto">
            <a:xfrm>
              <a:off x="2353" y="-2"/>
              <a:ext cx="2974" cy="4320"/>
            </a:xfrm>
            <a:custGeom>
              <a:avLst/>
              <a:gdLst>
                <a:gd name="T0" fmla="*/ 799 w 1598"/>
                <a:gd name="T1" fmla="*/ 2322 h 2322"/>
                <a:gd name="T2" fmla="*/ 0 w 1598"/>
                <a:gd name="T3" fmla="*/ 1524 h 2322"/>
                <a:gd name="T4" fmla="*/ 382 w 1598"/>
                <a:gd name="T5" fmla="*/ 606 h 2322"/>
                <a:gd name="T6" fmla="*/ 758 w 1598"/>
                <a:gd name="T7" fmla="*/ 21 h 2322"/>
                <a:gd name="T8" fmla="*/ 799 w 1598"/>
                <a:gd name="T9" fmla="*/ 0 h 2322"/>
                <a:gd name="T10" fmla="*/ 840 w 1598"/>
                <a:gd name="T11" fmla="*/ 21 h 2322"/>
                <a:gd name="T12" fmla="*/ 1216 w 1598"/>
                <a:gd name="T13" fmla="*/ 606 h 2322"/>
                <a:gd name="T14" fmla="*/ 1598 w 1598"/>
                <a:gd name="T15" fmla="*/ 1524 h 2322"/>
                <a:gd name="T16" fmla="*/ 799 w 1598"/>
                <a:gd name="T17" fmla="*/ 2322 h 2322"/>
                <a:gd name="T18" fmla="*/ 799 w 1598"/>
                <a:gd name="T19" fmla="*/ 138 h 2322"/>
                <a:gd name="T20" fmla="*/ 467 w 1598"/>
                <a:gd name="T21" fmla="*/ 658 h 2322"/>
                <a:gd name="T22" fmla="*/ 100 w 1598"/>
                <a:gd name="T23" fmla="*/ 1524 h 2322"/>
                <a:gd name="T24" fmla="*/ 799 w 1598"/>
                <a:gd name="T25" fmla="*/ 2222 h 2322"/>
                <a:gd name="T26" fmla="*/ 1498 w 1598"/>
                <a:gd name="T27" fmla="*/ 1524 h 2322"/>
                <a:gd name="T28" fmla="*/ 1130 w 1598"/>
                <a:gd name="T29" fmla="*/ 657 h 2322"/>
                <a:gd name="T30" fmla="*/ 799 w 1598"/>
                <a:gd name="T31" fmla="*/ 13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8" h="2322">
                  <a:moveTo>
                    <a:pt x="799" y="2322"/>
                  </a:moveTo>
                  <a:cubicBezTo>
                    <a:pt x="359" y="2322"/>
                    <a:pt x="0" y="1964"/>
                    <a:pt x="0" y="1524"/>
                  </a:cubicBezTo>
                  <a:cubicBezTo>
                    <a:pt x="0" y="1343"/>
                    <a:pt x="129" y="1034"/>
                    <a:pt x="382" y="606"/>
                  </a:cubicBezTo>
                  <a:cubicBezTo>
                    <a:pt x="568" y="291"/>
                    <a:pt x="756" y="24"/>
                    <a:pt x="758" y="21"/>
                  </a:cubicBezTo>
                  <a:cubicBezTo>
                    <a:pt x="768" y="8"/>
                    <a:pt x="783" y="0"/>
                    <a:pt x="799" y="0"/>
                  </a:cubicBezTo>
                  <a:cubicBezTo>
                    <a:pt x="815" y="0"/>
                    <a:pt x="830" y="8"/>
                    <a:pt x="840" y="21"/>
                  </a:cubicBezTo>
                  <a:cubicBezTo>
                    <a:pt x="842" y="24"/>
                    <a:pt x="1030" y="291"/>
                    <a:pt x="1216" y="606"/>
                  </a:cubicBezTo>
                  <a:cubicBezTo>
                    <a:pt x="1469" y="1034"/>
                    <a:pt x="1598" y="1343"/>
                    <a:pt x="1598" y="1524"/>
                  </a:cubicBezTo>
                  <a:cubicBezTo>
                    <a:pt x="1598" y="1964"/>
                    <a:pt x="1239" y="2322"/>
                    <a:pt x="799" y="2322"/>
                  </a:cubicBezTo>
                  <a:close/>
                  <a:moveTo>
                    <a:pt x="799" y="138"/>
                  </a:moveTo>
                  <a:cubicBezTo>
                    <a:pt x="734" y="233"/>
                    <a:pt x="600" y="433"/>
                    <a:pt x="467" y="658"/>
                  </a:cubicBezTo>
                  <a:cubicBezTo>
                    <a:pt x="227" y="1064"/>
                    <a:pt x="100" y="1363"/>
                    <a:pt x="100" y="1524"/>
                  </a:cubicBezTo>
                  <a:cubicBezTo>
                    <a:pt x="100" y="1909"/>
                    <a:pt x="414" y="2222"/>
                    <a:pt x="799" y="2222"/>
                  </a:cubicBezTo>
                  <a:cubicBezTo>
                    <a:pt x="1184" y="2222"/>
                    <a:pt x="1498" y="1909"/>
                    <a:pt x="1498" y="1524"/>
                  </a:cubicBezTo>
                  <a:cubicBezTo>
                    <a:pt x="1498" y="1363"/>
                    <a:pt x="1371" y="1064"/>
                    <a:pt x="1130" y="657"/>
                  </a:cubicBezTo>
                  <a:cubicBezTo>
                    <a:pt x="998" y="433"/>
                    <a:pt x="864" y="233"/>
                    <a:pt x="799" y="13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54" name="Freeform 302">
              <a:extLst>
                <a:ext uri="{FF2B5EF4-FFF2-40B4-BE49-F238E27FC236}">
                  <a16:creationId xmlns:a16="http://schemas.microsoft.com/office/drawing/2014/main" id="{448BAA4A-1851-C647-E06B-B47CF55CDDC0}"/>
                </a:ext>
              </a:extLst>
            </p:cNvPr>
            <p:cNvSpPr>
              <a:spLocks/>
            </p:cNvSpPr>
            <p:nvPr/>
          </p:nvSpPr>
          <p:spPr bwMode="auto">
            <a:xfrm>
              <a:off x="2908" y="3092"/>
              <a:ext cx="1025" cy="638"/>
            </a:xfrm>
            <a:custGeom>
              <a:avLst/>
              <a:gdLst>
                <a:gd name="T0" fmla="*/ 501 w 551"/>
                <a:gd name="T1" fmla="*/ 343 h 343"/>
                <a:gd name="T2" fmla="*/ 15 w 551"/>
                <a:gd name="T3" fmla="*/ 85 h 343"/>
                <a:gd name="T4" fmla="*/ 29 w 551"/>
                <a:gd name="T5" fmla="*/ 15 h 343"/>
                <a:gd name="T6" fmla="*/ 98 w 551"/>
                <a:gd name="T7" fmla="*/ 29 h 343"/>
                <a:gd name="T8" fmla="*/ 501 w 551"/>
                <a:gd name="T9" fmla="*/ 243 h 343"/>
                <a:gd name="T10" fmla="*/ 551 w 551"/>
                <a:gd name="T11" fmla="*/ 293 h 343"/>
                <a:gd name="T12" fmla="*/ 501 w 551"/>
                <a:gd name="T13" fmla="*/ 343 h 343"/>
              </a:gdLst>
              <a:ahLst/>
              <a:cxnLst>
                <a:cxn ang="0">
                  <a:pos x="T0" y="T1"/>
                </a:cxn>
                <a:cxn ang="0">
                  <a:pos x="T2" y="T3"/>
                </a:cxn>
                <a:cxn ang="0">
                  <a:pos x="T4" y="T5"/>
                </a:cxn>
                <a:cxn ang="0">
                  <a:pos x="T6" y="T7"/>
                </a:cxn>
                <a:cxn ang="0">
                  <a:pos x="T8" y="T9"/>
                </a:cxn>
                <a:cxn ang="0">
                  <a:pos x="T10" y="T11"/>
                </a:cxn>
                <a:cxn ang="0">
                  <a:pos x="T12" y="T13"/>
                </a:cxn>
              </a:cxnLst>
              <a:rect l="0" t="0" r="r" b="b"/>
              <a:pathLst>
                <a:path w="551" h="343">
                  <a:moveTo>
                    <a:pt x="501" y="343"/>
                  </a:moveTo>
                  <a:cubicBezTo>
                    <a:pt x="306" y="343"/>
                    <a:pt x="125" y="246"/>
                    <a:pt x="15" y="85"/>
                  </a:cubicBezTo>
                  <a:cubicBezTo>
                    <a:pt x="0" y="62"/>
                    <a:pt x="6" y="31"/>
                    <a:pt x="29" y="15"/>
                  </a:cubicBezTo>
                  <a:cubicBezTo>
                    <a:pt x="52" y="0"/>
                    <a:pt x="83" y="6"/>
                    <a:pt x="98" y="29"/>
                  </a:cubicBezTo>
                  <a:cubicBezTo>
                    <a:pt x="189" y="163"/>
                    <a:pt x="339" y="243"/>
                    <a:pt x="501" y="243"/>
                  </a:cubicBezTo>
                  <a:cubicBezTo>
                    <a:pt x="529" y="243"/>
                    <a:pt x="551" y="265"/>
                    <a:pt x="551" y="293"/>
                  </a:cubicBezTo>
                  <a:cubicBezTo>
                    <a:pt x="551" y="320"/>
                    <a:pt x="529" y="343"/>
                    <a:pt x="501" y="3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grpSp>
        <p:nvGrpSpPr>
          <p:cNvPr id="357" name="Group 305">
            <a:extLst>
              <a:ext uri="{FF2B5EF4-FFF2-40B4-BE49-F238E27FC236}">
                <a16:creationId xmlns:a16="http://schemas.microsoft.com/office/drawing/2014/main" id="{252FFF14-EA68-FE98-9B2E-48DFFFC2AE34}"/>
              </a:ext>
            </a:extLst>
          </p:cNvPr>
          <p:cNvGrpSpPr>
            <a:grpSpLocks noChangeAspect="1"/>
          </p:cNvGrpSpPr>
          <p:nvPr/>
        </p:nvGrpSpPr>
        <p:grpSpPr bwMode="auto">
          <a:xfrm>
            <a:off x="2304570" y="4205689"/>
            <a:ext cx="311649" cy="360005"/>
            <a:chOff x="1971" y="2"/>
            <a:chExt cx="3738" cy="4318"/>
          </a:xfrm>
          <a:solidFill>
            <a:srgbClr val="000000"/>
          </a:solidFill>
        </p:grpSpPr>
        <p:sp>
          <p:nvSpPr>
            <p:cNvPr id="359" name="Freeform 306">
              <a:extLst>
                <a:ext uri="{FF2B5EF4-FFF2-40B4-BE49-F238E27FC236}">
                  <a16:creationId xmlns:a16="http://schemas.microsoft.com/office/drawing/2014/main" id="{C40444DD-A458-63C2-D580-2ED868A570D2}"/>
                </a:ext>
              </a:extLst>
            </p:cNvPr>
            <p:cNvSpPr>
              <a:spLocks noEditPoints="1"/>
            </p:cNvSpPr>
            <p:nvPr/>
          </p:nvSpPr>
          <p:spPr bwMode="auto">
            <a:xfrm>
              <a:off x="2865" y="668"/>
              <a:ext cx="1950" cy="762"/>
            </a:xfrm>
            <a:custGeom>
              <a:avLst/>
              <a:gdLst>
                <a:gd name="T0" fmla="*/ 110 w 1218"/>
                <a:gd name="T1" fmla="*/ 476 h 476"/>
                <a:gd name="T2" fmla="*/ 1108 w 1218"/>
                <a:gd name="T3" fmla="*/ 476 h 476"/>
                <a:gd name="T4" fmla="*/ 1199 w 1218"/>
                <a:gd name="T5" fmla="*/ 410 h 476"/>
                <a:gd name="T6" fmla="*/ 1218 w 1218"/>
                <a:gd name="T7" fmla="*/ 303 h 476"/>
                <a:gd name="T8" fmla="*/ 1057 w 1218"/>
                <a:gd name="T9" fmla="*/ 0 h 476"/>
                <a:gd name="T10" fmla="*/ 161 w 1218"/>
                <a:gd name="T11" fmla="*/ 0 h 476"/>
                <a:gd name="T12" fmla="*/ 0 w 1218"/>
                <a:gd name="T13" fmla="*/ 303 h 476"/>
                <a:gd name="T14" fmla="*/ 19 w 1218"/>
                <a:gd name="T15" fmla="*/ 410 h 476"/>
                <a:gd name="T16" fmla="*/ 110 w 1218"/>
                <a:gd name="T17" fmla="*/ 476 h 476"/>
                <a:gd name="T18" fmla="*/ 1110 w 1218"/>
                <a:gd name="T19" fmla="*/ 226 h 476"/>
                <a:gd name="T20" fmla="*/ 1105 w 1218"/>
                <a:gd name="T21" fmla="*/ 376 h 476"/>
                <a:gd name="T22" fmla="*/ 659 w 1218"/>
                <a:gd name="T23" fmla="*/ 376 h 476"/>
                <a:gd name="T24" fmla="*/ 659 w 1218"/>
                <a:gd name="T25" fmla="*/ 100 h 476"/>
                <a:gd name="T26" fmla="*/ 1056 w 1218"/>
                <a:gd name="T27" fmla="*/ 100 h 476"/>
                <a:gd name="T28" fmla="*/ 1110 w 1218"/>
                <a:gd name="T29" fmla="*/ 226 h 476"/>
                <a:gd name="T30" fmla="*/ 108 w 1218"/>
                <a:gd name="T31" fmla="*/ 226 h 476"/>
                <a:gd name="T32" fmla="*/ 162 w 1218"/>
                <a:gd name="T33" fmla="*/ 100 h 476"/>
                <a:gd name="T34" fmla="*/ 559 w 1218"/>
                <a:gd name="T35" fmla="*/ 100 h 476"/>
                <a:gd name="T36" fmla="*/ 559 w 1218"/>
                <a:gd name="T37" fmla="*/ 376 h 476"/>
                <a:gd name="T38" fmla="*/ 113 w 1218"/>
                <a:gd name="T39" fmla="*/ 376 h 476"/>
                <a:gd name="T40" fmla="*/ 108 w 1218"/>
                <a:gd name="T41" fmla="*/ 22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8" h="476">
                  <a:moveTo>
                    <a:pt x="110" y="476"/>
                  </a:moveTo>
                  <a:cubicBezTo>
                    <a:pt x="1108" y="476"/>
                    <a:pt x="1108" y="476"/>
                    <a:pt x="1108" y="476"/>
                  </a:cubicBezTo>
                  <a:cubicBezTo>
                    <a:pt x="1148" y="476"/>
                    <a:pt x="1181" y="452"/>
                    <a:pt x="1199" y="410"/>
                  </a:cubicBezTo>
                  <a:cubicBezTo>
                    <a:pt x="1212" y="382"/>
                    <a:pt x="1218" y="346"/>
                    <a:pt x="1218" y="303"/>
                  </a:cubicBezTo>
                  <a:cubicBezTo>
                    <a:pt x="1218" y="181"/>
                    <a:pt x="1167" y="0"/>
                    <a:pt x="1057" y="0"/>
                  </a:cubicBezTo>
                  <a:cubicBezTo>
                    <a:pt x="161" y="0"/>
                    <a:pt x="161" y="0"/>
                    <a:pt x="161" y="0"/>
                  </a:cubicBezTo>
                  <a:cubicBezTo>
                    <a:pt x="51" y="0"/>
                    <a:pt x="0" y="181"/>
                    <a:pt x="0" y="303"/>
                  </a:cubicBezTo>
                  <a:cubicBezTo>
                    <a:pt x="0" y="346"/>
                    <a:pt x="6" y="382"/>
                    <a:pt x="19" y="410"/>
                  </a:cubicBezTo>
                  <a:cubicBezTo>
                    <a:pt x="37" y="452"/>
                    <a:pt x="70" y="476"/>
                    <a:pt x="110" y="476"/>
                  </a:cubicBezTo>
                  <a:close/>
                  <a:moveTo>
                    <a:pt x="1110" y="226"/>
                  </a:moveTo>
                  <a:cubicBezTo>
                    <a:pt x="1125" y="305"/>
                    <a:pt x="1115" y="362"/>
                    <a:pt x="1105" y="376"/>
                  </a:cubicBezTo>
                  <a:cubicBezTo>
                    <a:pt x="659" y="376"/>
                    <a:pt x="659" y="376"/>
                    <a:pt x="659" y="376"/>
                  </a:cubicBezTo>
                  <a:cubicBezTo>
                    <a:pt x="659" y="100"/>
                    <a:pt x="659" y="100"/>
                    <a:pt x="659" y="100"/>
                  </a:cubicBezTo>
                  <a:cubicBezTo>
                    <a:pt x="1056" y="100"/>
                    <a:pt x="1056" y="100"/>
                    <a:pt x="1056" y="100"/>
                  </a:cubicBezTo>
                  <a:cubicBezTo>
                    <a:pt x="1068" y="105"/>
                    <a:pt x="1096" y="148"/>
                    <a:pt x="1110" y="226"/>
                  </a:cubicBezTo>
                  <a:close/>
                  <a:moveTo>
                    <a:pt x="108" y="226"/>
                  </a:moveTo>
                  <a:cubicBezTo>
                    <a:pt x="122" y="148"/>
                    <a:pt x="150" y="105"/>
                    <a:pt x="162" y="100"/>
                  </a:cubicBezTo>
                  <a:cubicBezTo>
                    <a:pt x="559" y="100"/>
                    <a:pt x="559" y="100"/>
                    <a:pt x="559" y="100"/>
                  </a:cubicBezTo>
                  <a:cubicBezTo>
                    <a:pt x="559" y="376"/>
                    <a:pt x="559" y="376"/>
                    <a:pt x="559" y="376"/>
                  </a:cubicBezTo>
                  <a:cubicBezTo>
                    <a:pt x="113" y="376"/>
                    <a:pt x="113" y="376"/>
                    <a:pt x="113" y="376"/>
                  </a:cubicBezTo>
                  <a:cubicBezTo>
                    <a:pt x="103" y="362"/>
                    <a:pt x="93" y="305"/>
                    <a:pt x="108" y="22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sp>
          <p:nvSpPr>
            <p:cNvPr id="360" name="Freeform 307">
              <a:extLst>
                <a:ext uri="{FF2B5EF4-FFF2-40B4-BE49-F238E27FC236}">
                  <a16:creationId xmlns:a16="http://schemas.microsoft.com/office/drawing/2014/main" id="{2142CF26-BDD8-DF80-E1FC-E0FDB0A81D6C}"/>
                </a:ext>
              </a:extLst>
            </p:cNvPr>
            <p:cNvSpPr>
              <a:spLocks noEditPoints="1"/>
            </p:cNvSpPr>
            <p:nvPr/>
          </p:nvSpPr>
          <p:spPr bwMode="auto">
            <a:xfrm>
              <a:off x="1971" y="2"/>
              <a:ext cx="3738" cy="4318"/>
            </a:xfrm>
            <a:custGeom>
              <a:avLst/>
              <a:gdLst>
                <a:gd name="T0" fmla="*/ 1800 w 2334"/>
                <a:gd name="T1" fmla="*/ 2098 h 2696"/>
                <a:gd name="T2" fmla="*/ 1797 w 2334"/>
                <a:gd name="T3" fmla="*/ 1899 h 2696"/>
                <a:gd name="T4" fmla="*/ 2013 w 2334"/>
                <a:gd name="T5" fmla="*/ 1679 h 2696"/>
                <a:gd name="T6" fmla="*/ 1949 w 2334"/>
                <a:gd name="T7" fmla="*/ 389 h 2696"/>
                <a:gd name="T8" fmla="*/ 1587 w 2334"/>
                <a:gd name="T9" fmla="*/ 171 h 2696"/>
                <a:gd name="T10" fmla="*/ 918 w 2334"/>
                <a:gd name="T11" fmla="*/ 0 h 2696"/>
                <a:gd name="T12" fmla="*/ 595 w 2334"/>
                <a:gd name="T13" fmla="*/ 190 h 2696"/>
                <a:gd name="T14" fmla="*/ 357 w 2334"/>
                <a:gd name="T15" fmla="*/ 940 h 2696"/>
                <a:gd name="T16" fmla="*/ 530 w 2334"/>
                <a:gd name="T17" fmla="*/ 1899 h 2696"/>
                <a:gd name="T18" fmla="*/ 525 w 2334"/>
                <a:gd name="T19" fmla="*/ 2050 h 2696"/>
                <a:gd name="T20" fmla="*/ 19 w 2334"/>
                <a:gd name="T21" fmla="*/ 2611 h 2696"/>
                <a:gd name="T22" fmla="*/ 2280 w 2334"/>
                <a:gd name="T23" fmla="*/ 2696 h 2696"/>
                <a:gd name="T24" fmla="*/ 666 w 2334"/>
                <a:gd name="T25" fmla="*/ 2082 h 2696"/>
                <a:gd name="T26" fmla="*/ 625 w 2334"/>
                <a:gd name="T27" fmla="*/ 1954 h 2696"/>
                <a:gd name="T28" fmla="*/ 723 w 2334"/>
                <a:gd name="T29" fmla="*/ 2095 h 2696"/>
                <a:gd name="T30" fmla="*/ 920 w 2334"/>
                <a:gd name="T31" fmla="*/ 1924 h 2696"/>
                <a:gd name="T32" fmla="*/ 823 w 2334"/>
                <a:gd name="T33" fmla="*/ 1924 h 2696"/>
                <a:gd name="T34" fmla="*/ 1117 w 2334"/>
                <a:gd name="T35" fmla="*/ 2184 h 2696"/>
                <a:gd name="T36" fmla="*/ 1217 w 2334"/>
                <a:gd name="T37" fmla="*/ 1924 h 2696"/>
                <a:gd name="T38" fmla="*/ 1217 w 2334"/>
                <a:gd name="T39" fmla="*/ 2184 h 2696"/>
                <a:gd name="T40" fmla="*/ 1511 w 2334"/>
                <a:gd name="T41" fmla="*/ 1924 h 2696"/>
                <a:gd name="T42" fmla="*/ 1414 w 2334"/>
                <a:gd name="T43" fmla="*/ 1924 h 2696"/>
                <a:gd name="T44" fmla="*/ 1709 w 2334"/>
                <a:gd name="T45" fmla="*/ 1954 h 2696"/>
                <a:gd name="T46" fmla="*/ 1668 w 2334"/>
                <a:gd name="T47" fmla="*/ 2082 h 2696"/>
                <a:gd name="T48" fmla="*/ 847 w 2334"/>
                <a:gd name="T49" fmla="*/ 171 h 2696"/>
                <a:gd name="T50" fmla="*/ 1466 w 2334"/>
                <a:gd name="T51" fmla="*/ 121 h 2696"/>
                <a:gd name="T52" fmla="*/ 849 w 2334"/>
                <a:gd name="T53" fmla="*/ 190 h 2696"/>
                <a:gd name="T54" fmla="*/ 819 w 2334"/>
                <a:gd name="T55" fmla="*/ 290 h 2696"/>
                <a:gd name="T56" fmla="*/ 1516 w 2334"/>
                <a:gd name="T57" fmla="*/ 290 h 2696"/>
                <a:gd name="T58" fmla="*/ 1849 w 2334"/>
                <a:gd name="T59" fmla="*/ 394 h 2696"/>
                <a:gd name="T60" fmla="*/ 1167 w 2334"/>
                <a:gd name="T61" fmla="*/ 1024 h 2696"/>
                <a:gd name="T62" fmla="*/ 485 w 2334"/>
                <a:gd name="T63" fmla="*/ 394 h 2696"/>
                <a:gd name="T64" fmla="*/ 1357 w 2334"/>
                <a:gd name="T65" fmla="*/ 1314 h 2696"/>
                <a:gd name="T66" fmla="*/ 1167 w 2334"/>
                <a:gd name="T67" fmla="*/ 1124 h 2696"/>
                <a:gd name="T68" fmla="*/ 454 w 2334"/>
                <a:gd name="T69" fmla="*/ 1014 h 2696"/>
                <a:gd name="T70" fmla="*/ 1167 w 2334"/>
                <a:gd name="T71" fmla="*/ 1604 h 2696"/>
                <a:gd name="T72" fmla="*/ 1880 w 2334"/>
                <a:gd name="T73" fmla="*/ 1014 h 2696"/>
                <a:gd name="T74" fmla="*/ 1804 w 2334"/>
                <a:gd name="T75" fmla="*/ 1799 h 2696"/>
                <a:gd name="T76" fmla="*/ 595 w 2334"/>
                <a:gd name="T77" fmla="*/ 2176 h 2696"/>
                <a:gd name="T78" fmla="*/ 1156 w 2334"/>
                <a:gd name="T79" fmla="*/ 2295 h 2696"/>
                <a:gd name="T80" fmla="*/ 1686 w 2334"/>
                <a:gd name="T81" fmla="*/ 2180 h 2696"/>
                <a:gd name="T82" fmla="*/ 1906 w 2334"/>
                <a:gd name="T83" fmla="*/ 2344 h 2696"/>
                <a:gd name="T84" fmla="*/ 175 w 2334"/>
                <a:gd name="T85" fmla="*/ 2596 h 2696"/>
                <a:gd name="T86" fmla="*/ 2159 w 2334"/>
                <a:gd name="T87" fmla="*/ 2596 h 2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34" h="2696">
                  <a:moveTo>
                    <a:pt x="2315" y="2611"/>
                  </a:moveTo>
                  <a:cubicBezTo>
                    <a:pt x="1810" y="2106"/>
                    <a:pt x="1810" y="2106"/>
                    <a:pt x="1810" y="2106"/>
                  </a:cubicBezTo>
                  <a:cubicBezTo>
                    <a:pt x="1807" y="2103"/>
                    <a:pt x="1804" y="2100"/>
                    <a:pt x="1800" y="2098"/>
                  </a:cubicBezTo>
                  <a:cubicBezTo>
                    <a:pt x="1806" y="2083"/>
                    <a:pt x="1809" y="2067"/>
                    <a:pt x="1809" y="2050"/>
                  </a:cubicBezTo>
                  <a:cubicBezTo>
                    <a:pt x="1809" y="1954"/>
                    <a:pt x="1809" y="1954"/>
                    <a:pt x="1809" y="1954"/>
                  </a:cubicBezTo>
                  <a:cubicBezTo>
                    <a:pt x="1809" y="1934"/>
                    <a:pt x="1805" y="1916"/>
                    <a:pt x="1797" y="1899"/>
                  </a:cubicBezTo>
                  <a:cubicBezTo>
                    <a:pt x="1804" y="1899"/>
                    <a:pt x="1804" y="1899"/>
                    <a:pt x="1804" y="1899"/>
                  </a:cubicBezTo>
                  <a:cubicBezTo>
                    <a:pt x="1862" y="1899"/>
                    <a:pt x="1916" y="1876"/>
                    <a:pt x="1956" y="1834"/>
                  </a:cubicBezTo>
                  <a:cubicBezTo>
                    <a:pt x="1996" y="1792"/>
                    <a:pt x="2016" y="1737"/>
                    <a:pt x="2013" y="1679"/>
                  </a:cubicBezTo>
                  <a:cubicBezTo>
                    <a:pt x="1977" y="941"/>
                    <a:pt x="1977" y="941"/>
                    <a:pt x="1977" y="941"/>
                  </a:cubicBezTo>
                  <a:cubicBezTo>
                    <a:pt x="1977" y="940"/>
                    <a:pt x="1977" y="940"/>
                    <a:pt x="1977" y="940"/>
                  </a:cubicBezTo>
                  <a:cubicBezTo>
                    <a:pt x="1949" y="389"/>
                    <a:pt x="1949" y="389"/>
                    <a:pt x="1949" y="389"/>
                  </a:cubicBezTo>
                  <a:cubicBezTo>
                    <a:pt x="1944" y="277"/>
                    <a:pt x="1852" y="190"/>
                    <a:pt x="1739" y="190"/>
                  </a:cubicBezTo>
                  <a:cubicBezTo>
                    <a:pt x="1586" y="190"/>
                    <a:pt x="1586" y="190"/>
                    <a:pt x="1586" y="190"/>
                  </a:cubicBezTo>
                  <a:cubicBezTo>
                    <a:pt x="1587" y="183"/>
                    <a:pt x="1587" y="177"/>
                    <a:pt x="1587" y="171"/>
                  </a:cubicBezTo>
                  <a:cubicBezTo>
                    <a:pt x="1587" y="125"/>
                    <a:pt x="1569" y="82"/>
                    <a:pt x="1537" y="50"/>
                  </a:cubicBezTo>
                  <a:cubicBezTo>
                    <a:pt x="1505" y="18"/>
                    <a:pt x="1462" y="0"/>
                    <a:pt x="1416" y="0"/>
                  </a:cubicBezTo>
                  <a:cubicBezTo>
                    <a:pt x="918" y="0"/>
                    <a:pt x="918" y="0"/>
                    <a:pt x="918" y="0"/>
                  </a:cubicBezTo>
                  <a:cubicBezTo>
                    <a:pt x="824" y="0"/>
                    <a:pt x="747" y="77"/>
                    <a:pt x="747" y="171"/>
                  </a:cubicBezTo>
                  <a:cubicBezTo>
                    <a:pt x="747" y="177"/>
                    <a:pt x="747" y="183"/>
                    <a:pt x="748" y="190"/>
                  </a:cubicBezTo>
                  <a:cubicBezTo>
                    <a:pt x="595" y="190"/>
                    <a:pt x="595" y="190"/>
                    <a:pt x="595" y="190"/>
                  </a:cubicBezTo>
                  <a:cubicBezTo>
                    <a:pt x="482" y="190"/>
                    <a:pt x="390" y="277"/>
                    <a:pt x="385" y="389"/>
                  </a:cubicBezTo>
                  <a:cubicBezTo>
                    <a:pt x="357" y="940"/>
                    <a:pt x="357" y="940"/>
                    <a:pt x="357" y="940"/>
                  </a:cubicBezTo>
                  <a:cubicBezTo>
                    <a:pt x="357" y="940"/>
                    <a:pt x="357" y="940"/>
                    <a:pt x="357" y="940"/>
                  </a:cubicBezTo>
                  <a:cubicBezTo>
                    <a:pt x="321" y="1679"/>
                    <a:pt x="321" y="1679"/>
                    <a:pt x="321" y="1679"/>
                  </a:cubicBezTo>
                  <a:cubicBezTo>
                    <a:pt x="318" y="1737"/>
                    <a:pt x="338" y="1792"/>
                    <a:pt x="378" y="1834"/>
                  </a:cubicBezTo>
                  <a:cubicBezTo>
                    <a:pt x="418" y="1876"/>
                    <a:pt x="472" y="1899"/>
                    <a:pt x="530" y="1899"/>
                  </a:cubicBezTo>
                  <a:cubicBezTo>
                    <a:pt x="537" y="1899"/>
                    <a:pt x="537" y="1899"/>
                    <a:pt x="537" y="1899"/>
                  </a:cubicBezTo>
                  <a:cubicBezTo>
                    <a:pt x="529" y="1916"/>
                    <a:pt x="525" y="1934"/>
                    <a:pt x="525" y="1954"/>
                  </a:cubicBezTo>
                  <a:cubicBezTo>
                    <a:pt x="525" y="2050"/>
                    <a:pt x="525" y="2050"/>
                    <a:pt x="525" y="2050"/>
                  </a:cubicBezTo>
                  <a:cubicBezTo>
                    <a:pt x="525" y="2067"/>
                    <a:pt x="528" y="2083"/>
                    <a:pt x="534" y="2098"/>
                  </a:cubicBezTo>
                  <a:cubicBezTo>
                    <a:pt x="530" y="2100"/>
                    <a:pt x="527" y="2103"/>
                    <a:pt x="524" y="2106"/>
                  </a:cubicBezTo>
                  <a:cubicBezTo>
                    <a:pt x="19" y="2611"/>
                    <a:pt x="19" y="2611"/>
                    <a:pt x="19" y="2611"/>
                  </a:cubicBezTo>
                  <a:cubicBezTo>
                    <a:pt x="5" y="2625"/>
                    <a:pt x="0" y="2647"/>
                    <a:pt x="8" y="2665"/>
                  </a:cubicBezTo>
                  <a:cubicBezTo>
                    <a:pt x="16" y="2684"/>
                    <a:pt x="34" y="2696"/>
                    <a:pt x="54" y="2696"/>
                  </a:cubicBezTo>
                  <a:cubicBezTo>
                    <a:pt x="2280" y="2696"/>
                    <a:pt x="2280" y="2696"/>
                    <a:pt x="2280" y="2696"/>
                  </a:cubicBezTo>
                  <a:cubicBezTo>
                    <a:pt x="2300" y="2696"/>
                    <a:pt x="2318" y="2684"/>
                    <a:pt x="2326" y="2665"/>
                  </a:cubicBezTo>
                  <a:cubicBezTo>
                    <a:pt x="2334" y="2647"/>
                    <a:pt x="2329" y="2625"/>
                    <a:pt x="2315" y="2611"/>
                  </a:cubicBezTo>
                  <a:close/>
                  <a:moveTo>
                    <a:pt x="666" y="2082"/>
                  </a:moveTo>
                  <a:cubicBezTo>
                    <a:pt x="662" y="2081"/>
                    <a:pt x="658" y="2080"/>
                    <a:pt x="655" y="2080"/>
                  </a:cubicBezTo>
                  <a:cubicBezTo>
                    <a:pt x="638" y="2080"/>
                    <a:pt x="625" y="2067"/>
                    <a:pt x="625" y="2050"/>
                  </a:cubicBezTo>
                  <a:cubicBezTo>
                    <a:pt x="625" y="1954"/>
                    <a:pt x="625" y="1954"/>
                    <a:pt x="625" y="1954"/>
                  </a:cubicBezTo>
                  <a:cubicBezTo>
                    <a:pt x="625" y="1938"/>
                    <a:pt x="638" y="1924"/>
                    <a:pt x="655" y="1924"/>
                  </a:cubicBezTo>
                  <a:cubicBezTo>
                    <a:pt x="723" y="1924"/>
                    <a:pt x="723" y="1924"/>
                    <a:pt x="723" y="1924"/>
                  </a:cubicBezTo>
                  <a:cubicBezTo>
                    <a:pt x="723" y="2095"/>
                    <a:pt x="723" y="2095"/>
                    <a:pt x="723" y="2095"/>
                  </a:cubicBezTo>
                  <a:lnTo>
                    <a:pt x="666" y="2082"/>
                  </a:lnTo>
                  <a:close/>
                  <a:moveTo>
                    <a:pt x="823" y="1924"/>
                  </a:moveTo>
                  <a:cubicBezTo>
                    <a:pt x="920" y="1924"/>
                    <a:pt x="920" y="1924"/>
                    <a:pt x="920" y="1924"/>
                  </a:cubicBezTo>
                  <a:cubicBezTo>
                    <a:pt x="920" y="2139"/>
                    <a:pt x="920" y="2139"/>
                    <a:pt x="920" y="2139"/>
                  </a:cubicBezTo>
                  <a:cubicBezTo>
                    <a:pt x="823" y="2117"/>
                    <a:pt x="823" y="2117"/>
                    <a:pt x="823" y="2117"/>
                  </a:cubicBezTo>
                  <a:lnTo>
                    <a:pt x="823" y="1924"/>
                  </a:lnTo>
                  <a:close/>
                  <a:moveTo>
                    <a:pt x="1020" y="1924"/>
                  </a:moveTo>
                  <a:cubicBezTo>
                    <a:pt x="1117" y="1924"/>
                    <a:pt x="1117" y="1924"/>
                    <a:pt x="1117" y="1924"/>
                  </a:cubicBezTo>
                  <a:cubicBezTo>
                    <a:pt x="1117" y="2184"/>
                    <a:pt x="1117" y="2184"/>
                    <a:pt x="1117" y="2184"/>
                  </a:cubicBezTo>
                  <a:cubicBezTo>
                    <a:pt x="1020" y="2162"/>
                    <a:pt x="1020" y="2162"/>
                    <a:pt x="1020" y="2162"/>
                  </a:cubicBezTo>
                  <a:lnTo>
                    <a:pt x="1020" y="1924"/>
                  </a:lnTo>
                  <a:close/>
                  <a:moveTo>
                    <a:pt x="1217" y="1924"/>
                  </a:moveTo>
                  <a:cubicBezTo>
                    <a:pt x="1314" y="1924"/>
                    <a:pt x="1314" y="1924"/>
                    <a:pt x="1314" y="1924"/>
                  </a:cubicBezTo>
                  <a:cubicBezTo>
                    <a:pt x="1314" y="2162"/>
                    <a:pt x="1314" y="2162"/>
                    <a:pt x="1314" y="2162"/>
                  </a:cubicBezTo>
                  <a:cubicBezTo>
                    <a:pt x="1217" y="2184"/>
                    <a:pt x="1217" y="2184"/>
                    <a:pt x="1217" y="2184"/>
                  </a:cubicBezTo>
                  <a:lnTo>
                    <a:pt x="1217" y="1924"/>
                  </a:lnTo>
                  <a:close/>
                  <a:moveTo>
                    <a:pt x="1414" y="1924"/>
                  </a:moveTo>
                  <a:cubicBezTo>
                    <a:pt x="1511" y="1924"/>
                    <a:pt x="1511" y="1924"/>
                    <a:pt x="1511" y="1924"/>
                  </a:cubicBezTo>
                  <a:cubicBezTo>
                    <a:pt x="1511" y="2117"/>
                    <a:pt x="1511" y="2117"/>
                    <a:pt x="1511" y="2117"/>
                  </a:cubicBezTo>
                  <a:cubicBezTo>
                    <a:pt x="1414" y="2139"/>
                    <a:pt x="1414" y="2139"/>
                    <a:pt x="1414" y="2139"/>
                  </a:cubicBezTo>
                  <a:lnTo>
                    <a:pt x="1414" y="1924"/>
                  </a:lnTo>
                  <a:close/>
                  <a:moveTo>
                    <a:pt x="1611" y="1924"/>
                  </a:moveTo>
                  <a:cubicBezTo>
                    <a:pt x="1679" y="1924"/>
                    <a:pt x="1679" y="1924"/>
                    <a:pt x="1679" y="1924"/>
                  </a:cubicBezTo>
                  <a:cubicBezTo>
                    <a:pt x="1696" y="1924"/>
                    <a:pt x="1709" y="1938"/>
                    <a:pt x="1709" y="1954"/>
                  </a:cubicBezTo>
                  <a:cubicBezTo>
                    <a:pt x="1709" y="2050"/>
                    <a:pt x="1709" y="2050"/>
                    <a:pt x="1709" y="2050"/>
                  </a:cubicBezTo>
                  <a:cubicBezTo>
                    <a:pt x="1709" y="2067"/>
                    <a:pt x="1696" y="2080"/>
                    <a:pt x="1679" y="2080"/>
                  </a:cubicBezTo>
                  <a:cubicBezTo>
                    <a:pt x="1676" y="2080"/>
                    <a:pt x="1672" y="2081"/>
                    <a:pt x="1668" y="2082"/>
                  </a:cubicBezTo>
                  <a:cubicBezTo>
                    <a:pt x="1611" y="2095"/>
                    <a:pt x="1611" y="2095"/>
                    <a:pt x="1611" y="2095"/>
                  </a:cubicBezTo>
                  <a:lnTo>
                    <a:pt x="1611" y="1924"/>
                  </a:lnTo>
                  <a:close/>
                  <a:moveTo>
                    <a:pt x="847" y="171"/>
                  </a:moveTo>
                  <a:cubicBezTo>
                    <a:pt x="847" y="132"/>
                    <a:pt x="879" y="100"/>
                    <a:pt x="918" y="100"/>
                  </a:cubicBezTo>
                  <a:cubicBezTo>
                    <a:pt x="1416" y="100"/>
                    <a:pt x="1416" y="100"/>
                    <a:pt x="1416" y="100"/>
                  </a:cubicBezTo>
                  <a:cubicBezTo>
                    <a:pt x="1435" y="100"/>
                    <a:pt x="1453" y="107"/>
                    <a:pt x="1466" y="121"/>
                  </a:cubicBezTo>
                  <a:cubicBezTo>
                    <a:pt x="1480" y="134"/>
                    <a:pt x="1487" y="152"/>
                    <a:pt x="1487" y="171"/>
                  </a:cubicBezTo>
                  <a:cubicBezTo>
                    <a:pt x="1487" y="177"/>
                    <a:pt x="1486" y="184"/>
                    <a:pt x="1485" y="190"/>
                  </a:cubicBezTo>
                  <a:cubicBezTo>
                    <a:pt x="849" y="190"/>
                    <a:pt x="849" y="190"/>
                    <a:pt x="849" y="190"/>
                  </a:cubicBezTo>
                  <a:cubicBezTo>
                    <a:pt x="848" y="184"/>
                    <a:pt x="847" y="177"/>
                    <a:pt x="847" y="171"/>
                  </a:cubicBezTo>
                  <a:close/>
                  <a:moveTo>
                    <a:pt x="595" y="290"/>
                  </a:moveTo>
                  <a:cubicBezTo>
                    <a:pt x="819" y="290"/>
                    <a:pt x="819" y="290"/>
                    <a:pt x="819" y="290"/>
                  </a:cubicBezTo>
                  <a:cubicBezTo>
                    <a:pt x="819" y="290"/>
                    <a:pt x="819" y="290"/>
                    <a:pt x="819" y="290"/>
                  </a:cubicBezTo>
                  <a:cubicBezTo>
                    <a:pt x="1515" y="290"/>
                    <a:pt x="1515" y="290"/>
                    <a:pt x="1515" y="290"/>
                  </a:cubicBezTo>
                  <a:cubicBezTo>
                    <a:pt x="1516" y="290"/>
                    <a:pt x="1516" y="290"/>
                    <a:pt x="1516" y="290"/>
                  </a:cubicBezTo>
                  <a:cubicBezTo>
                    <a:pt x="1516" y="290"/>
                    <a:pt x="1516" y="290"/>
                    <a:pt x="1516" y="290"/>
                  </a:cubicBezTo>
                  <a:cubicBezTo>
                    <a:pt x="1739" y="290"/>
                    <a:pt x="1739" y="290"/>
                    <a:pt x="1739" y="290"/>
                  </a:cubicBezTo>
                  <a:cubicBezTo>
                    <a:pt x="1798" y="290"/>
                    <a:pt x="1846" y="335"/>
                    <a:pt x="1849" y="394"/>
                  </a:cubicBezTo>
                  <a:cubicBezTo>
                    <a:pt x="1875" y="909"/>
                    <a:pt x="1875" y="909"/>
                    <a:pt x="1875" y="909"/>
                  </a:cubicBezTo>
                  <a:cubicBezTo>
                    <a:pt x="1364" y="1102"/>
                    <a:pt x="1364" y="1102"/>
                    <a:pt x="1364" y="1102"/>
                  </a:cubicBezTo>
                  <a:cubicBezTo>
                    <a:pt x="1313" y="1054"/>
                    <a:pt x="1243" y="1024"/>
                    <a:pt x="1167" y="1024"/>
                  </a:cubicBezTo>
                  <a:cubicBezTo>
                    <a:pt x="1091" y="1024"/>
                    <a:pt x="1021" y="1054"/>
                    <a:pt x="970" y="1102"/>
                  </a:cubicBezTo>
                  <a:cubicBezTo>
                    <a:pt x="459" y="909"/>
                    <a:pt x="459" y="909"/>
                    <a:pt x="459" y="909"/>
                  </a:cubicBezTo>
                  <a:cubicBezTo>
                    <a:pt x="485" y="394"/>
                    <a:pt x="485" y="394"/>
                    <a:pt x="485" y="394"/>
                  </a:cubicBezTo>
                  <a:cubicBezTo>
                    <a:pt x="488" y="335"/>
                    <a:pt x="536" y="290"/>
                    <a:pt x="595" y="290"/>
                  </a:cubicBezTo>
                  <a:close/>
                  <a:moveTo>
                    <a:pt x="1167" y="1124"/>
                  </a:moveTo>
                  <a:cubicBezTo>
                    <a:pt x="1272" y="1124"/>
                    <a:pt x="1357" y="1209"/>
                    <a:pt x="1357" y="1314"/>
                  </a:cubicBezTo>
                  <a:cubicBezTo>
                    <a:pt x="1357" y="1419"/>
                    <a:pt x="1272" y="1504"/>
                    <a:pt x="1167" y="1504"/>
                  </a:cubicBezTo>
                  <a:cubicBezTo>
                    <a:pt x="1062" y="1504"/>
                    <a:pt x="977" y="1419"/>
                    <a:pt x="977" y="1314"/>
                  </a:cubicBezTo>
                  <a:cubicBezTo>
                    <a:pt x="977" y="1209"/>
                    <a:pt x="1062" y="1124"/>
                    <a:pt x="1167" y="1124"/>
                  </a:cubicBezTo>
                  <a:close/>
                  <a:moveTo>
                    <a:pt x="451" y="1765"/>
                  </a:moveTo>
                  <a:cubicBezTo>
                    <a:pt x="430" y="1743"/>
                    <a:pt x="419" y="1714"/>
                    <a:pt x="421" y="1684"/>
                  </a:cubicBezTo>
                  <a:cubicBezTo>
                    <a:pt x="454" y="1014"/>
                    <a:pt x="454" y="1014"/>
                    <a:pt x="454" y="1014"/>
                  </a:cubicBezTo>
                  <a:cubicBezTo>
                    <a:pt x="907" y="1185"/>
                    <a:pt x="907" y="1185"/>
                    <a:pt x="907" y="1185"/>
                  </a:cubicBezTo>
                  <a:cubicBezTo>
                    <a:pt x="888" y="1224"/>
                    <a:pt x="877" y="1268"/>
                    <a:pt x="877" y="1314"/>
                  </a:cubicBezTo>
                  <a:cubicBezTo>
                    <a:pt x="877" y="1474"/>
                    <a:pt x="1007" y="1604"/>
                    <a:pt x="1167" y="1604"/>
                  </a:cubicBezTo>
                  <a:cubicBezTo>
                    <a:pt x="1327" y="1604"/>
                    <a:pt x="1457" y="1474"/>
                    <a:pt x="1457" y="1314"/>
                  </a:cubicBezTo>
                  <a:cubicBezTo>
                    <a:pt x="1457" y="1268"/>
                    <a:pt x="1446" y="1224"/>
                    <a:pt x="1427" y="1185"/>
                  </a:cubicBezTo>
                  <a:cubicBezTo>
                    <a:pt x="1880" y="1014"/>
                    <a:pt x="1880" y="1014"/>
                    <a:pt x="1880" y="1014"/>
                  </a:cubicBezTo>
                  <a:cubicBezTo>
                    <a:pt x="1913" y="1684"/>
                    <a:pt x="1913" y="1684"/>
                    <a:pt x="1913" y="1684"/>
                  </a:cubicBezTo>
                  <a:cubicBezTo>
                    <a:pt x="1915" y="1714"/>
                    <a:pt x="1904" y="1743"/>
                    <a:pt x="1883" y="1765"/>
                  </a:cubicBezTo>
                  <a:cubicBezTo>
                    <a:pt x="1862" y="1787"/>
                    <a:pt x="1834" y="1799"/>
                    <a:pt x="1804" y="1799"/>
                  </a:cubicBezTo>
                  <a:cubicBezTo>
                    <a:pt x="530" y="1799"/>
                    <a:pt x="530" y="1799"/>
                    <a:pt x="530" y="1799"/>
                  </a:cubicBezTo>
                  <a:cubicBezTo>
                    <a:pt x="500" y="1799"/>
                    <a:pt x="472" y="1787"/>
                    <a:pt x="451" y="1765"/>
                  </a:cubicBezTo>
                  <a:close/>
                  <a:moveTo>
                    <a:pt x="595" y="2176"/>
                  </a:moveTo>
                  <a:cubicBezTo>
                    <a:pt x="597" y="2174"/>
                    <a:pt x="599" y="2172"/>
                    <a:pt x="601" y="2169"/>
                  </a:cubicBezTo>
                  <a:cubicBezTo>
                    <a:pt x="616" y="2176"/>
                    <a:pt x="632" y="2180"/>
                    <a:pt x="648" y="2180"/>
                  </a:cubicBezTo>
                  <a:cubicBezTo>
                    <a:pt x="1156" y="2295"/>
                    <a:pt x="1156" y="2295"/>
                    <a:pt x="1156" y="2295"/>
                  </a:cubicBezTo>
                  <a:cubicBezTo>
                    <a:pt x="1160" y="2296"/>
                    <a:pt x="1163" y="2296"/>
                    <a:pt x="1167" y="2296"/>
                  </a:cubicBezTo>
                  <a:cubicBezTo>
                    <a:pt x="1171" y="2296"/>
                    <a:pt x="1174" y="2296"/>
                    <a:pt x="1178" y="2295"/>
                  </a:cubicBezTo>
                  <a:cubicBezTo>
                    <a:pt x="1686" y="2180"/>
                    <a:pt x="1686" y="2180"/>
                    <a:pt x="1686" y="2180"/>
                  </a:cubicBezTo>
                  <a:cubicBezTo>
                    <a:pt x="1702" y="2180"/>
                    <a:pt x="1718" y="2176"/>
                    <a:pt x="1733" y="2169"/>
                  </a:cubicBezTo>
                  <a:cubicBezTo>
                    <a:pt x="1735" y="2172"/>
                    <a:pt x="1737" y="2174"/>
                    <a:pt x="1739" y="2176"/>
                  </a:cubicBezTo>
                  <a:cubicBezTo>
                    <a:pt x="1906" y="2344"/>
                    <a:pt x="1906" y="2344"/>
                    <a:pt x="1906" y="2344"/>
                  </a:cubicBezTo>
                  <a:cubicBezTo>
                    <a:pt x="428" y="2344"/>
                    <a:pt x="428" y="2344"/>
                    <a:pt x="428" y="2344"/>
                  </a:cubicBezTo>
                  <a:lnTo>
                    <a:pt x="595" y="2176"/>
                  </a:lnTo>
                  <a:close/>
                  <a:moveTo>
                    <a:pt x="175" y="2596"/>
                  </a:moveTo>
                  <a:cubicBezTo>
                    <a:pt x="328" y="2444"/>
                    <a:pt x="328" y="2444"/>
                    <a:pt x="328" y="2444"/>
                  </a:cubicBezTo>
                  <a:cubicBezTo>
                    <a:pt x="2006" y="2444"/>
                    <a:pt x="2006" y="2444"/>
                    <a:pt x="2006" y="2444"/>
                  </a:cubicBezTo>
                  <a:cubicBezTo>
                    <a:pt x="2159" y="2596"/>
                    <a:pt x="2159" y="2596"/>
                    <a:pt x="2159" y="2596"/>
                  </a:cubicBezTo>
                  <a:lnTo>
                    <a:pt x="175" y="259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000000"/>
                </a:solidFill>
                <a:latin typeface="Arial"/>
                <a:ea typeface="+mn-ea"/>
              </a:endParaRPr>
            </a:p>
          </p:txBody>
        </p:sp>
      </p:gr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C026DD18-32F8-FF54-9028-DE480C420CEF}"/>
              </a:ext>
            </a:extLst>
          </p:cNvPr>
          <p:cNvSpPr/>
          <p:nvPr/>
        </p:nvSpPr>
        <p:spPr>
          <a:xfrm>
            <a:off x="7954963" y="2774950"/>
            <a:ext cx="82867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Cell Phones and Devices</a:t>
            </a:r>
          </a:p>
        </p:txBody>
      </p:sp>
      <p:sp>
        <p:nvSpPr>
          <p:cNvPr id="68611" name="Title 1">
            <a:extLst>
              <a:ext uri="{FF2B5EF4-FFF2-40B4-BE49-F238E27FC236}">
                <a16:creationId xmlns:a16="http://schemas.microsoft.com/office/drawing/2014/main" id="{AB8B2ECC-F546-25F4-BDBE-DC124948BA91}"/>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68612" name="Subtitle 2">
            <a:extLst>
              <a:ext uri="{FF2B5EF4-FFF2-40B4-BE49-F238E27FC236}">
                <a16:creationId xmlns:a16="http://schemas.microsoft.com/office/drawing/2014/main" id="{A89C33E1-1DC0-2E20-0F17-BA8874DD7347}"/>
              </a:ext>
            </a:extLst>
          </p:cNvPr>
          <p:cNvSpPr>
            <a:spLocks noGrp="1" noChangeArrowheads="1"/>
          </p:cNvSpPr>
          <p:nvPr>
            <p:ph type="subTitle" idx="14"/>
          </p:nvPr>
        </p:nvSpPr>
        <p:spPr>
          <a:xfrm>
            <a:off x="341313" y="660400"/>
            <a:ext cx="8461375" cy="204788"/>
          </a:xfrm>
        </p:spPr>
        <p:txBody>
          <a:bodyPr/>
          <a:lstStyle/>
          <a:p>
            <a:pPr eaLnBrk="1" hangingPunct="1"/>
            <a:r>
              <a:rPr lang="en-US" altLang="en-US"/>
              <a:t>Copy/paste these graphics to use in your own presentations</a:t>
            </a:r>
          </a:p>
        </p:txBody>
      </p:sp>
      <p:sp>
        <p:nvSpPr>
          <p:cNvPr id="3042" name="Freeform 220">
            <a:extLst>
              <a:ext uri="{FF2B5EF4-FFF2-40B4-BE49-F238E27FC236}">
                <a16:creationId xmlns:a16="http://schemas.microsoft.com/office/drawing/2014/main" id="{499B6AC3-1D16-1E8C-8D56-6E7223450BC0}"/>
              </a:ext>
            </a:extLst>
          </p:cNvPr>
          <p:cNvSpPr>
            <a:spLocks noEditPoints="1"/>
          </p:cNvSpPr>
          <p:nvPr/>
        </p:nvSpPr>
        <p:spPr bwMode="auto">
          <a:xfrm>
            <a:off x="6537325" y="4171950"/>
            <a:ext cx="274638" cy="212725"/>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351" name="Rectangle 1350">
            <a:extLst>
              <a:ext uri="{FF2B5EF4-FFF2-40B4-BE49-F238E27FC236}">
                <a16:creationId xmlns:a16="http://schemas.microsoft.com/office/drawing/2014/main" id="{3498BD95-AC5F-8349-516A-A55401C4466B}"/>
              </a:ext>
            </a:extLst>
          </p:cNvPr>
          <p:cNvSpPr/>
          <p:nvPr/>
        </p:nvSpPr>
        <p:spPr>
          <a:xfrm>
            <a:off x="6332538" y="4451350"/>
            <a:ext cx="685800"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a:t>
            </a:r>
          </a:p>
        </p:txBody>
      </p:sp>
      <p:sp>
        <p:nvSpPr>
          <p:cNvPr id="1361" name="Rectangle 1360">
            <a:extLst>
              <a:ext uri="{FF2B5EF4-FFF2-40B4-BE49-F238E27FC236}">
                <a16:creationId xmlns:a16="http://schemas.microsoft.com/office/drawing/2014/main" id="{2AAD3316-8D97-FF98-AAD3-6201E36EF729}"/>
              </a:ext>
            </a:extLst>
          </p:cNvPr>
          <p:cNvSpPr/>
          <p:nvPr/>
        </p:nvSpPr>
        <p:spPr>
          <a:xfrm>
            <a:off x="6305550" y="3617913"/>
            <a:ext cx="7540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Internet of Things</a:t>
            </a:r>
            <a:endParaRPr lang="en-US" sz="825" dirty="0">
              <a:solidFill>
                <a:srgbClr val="FFFFFF"/>
              </a:solidFill>
              <a:latin typeface="Arial"/>
              <a:ea typeface="+mn-ea"/>
            </a:endParaRPr>
          </a:p>
        </p:txBody>
      </p:sp>
      <p:sp>
        <p:nvSpPr>
          <p:cNvPr id="1371" name="Rectangle 1370">
            <a:extLst>
              <a:ext uri="{FF2B5EF4-FFF2-40B4-BE49-F238E27FC236}">
                <a16:creationId xmlns:a16="http://schemas.microsoft.com/office/drawing/2014/main" id="{6D7E3A17-E37A-A368-175E-203183B10502}"/>
              </a:ext>
            </a:extLst>
          </p:cNvPr>
          <p:cNvSpPr/>
          <p:nvPr/>
        </p:nvSpPr>
        <p:spPr>
          <a:xfrm>
            <a:off x="7089775" y="2774950"/>
            <a:ext cx="91281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Online Shopping Cart</a:t>
            </a:r>
          </a:p>
        </p:txBody>
      </p:sp>
      <p:sp>
        <p:nvSpPr>
          <p:cNvPr id="1381" name="Rectangle 1380">
            <a:extLst>
              <a:ext uri="{FF2B5EF4-FFF2-40B4-BE49-F238E27FC236}">
                <a16:creationId xmlns:a16="http://schemas.microsoft.com/office/drawing/2014/main" id="{0BAC0C5A-3BCB-7C55-714D-F6FC9E2A72AC}"/>
              </a:ext>
            </a:extLst>
          </p:cNvPr>
          <p:cNvSpPr/>
          <p:nvPr/>
        </p:nvSpPr>
        <p:spPr>
          <a:xfrm>
            <a:off x="7969250"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RFID </a:t>
            </a:r>
          </a:p>
        </p:txBody>
      </p:sp>
      <p:sp>
        <p:nvSpPr>
          <p:cNvPr id="3374" name="Freeform 151">
            <a:extLst>
              <a:ext uri="{FF2B5EF4-FFF2-40B4-BE49-F238E27FC236}">
                <a16:creationId xmlns:a16="http://schemas.microsoft.com/office/drawing/2014/main" id="{B3CD6FC5-8780-1E25-7C75-E1C42A95C907}"/>
              </a:ext>
            </a:extLst>
          </p:cNvPr>
          <p:cNvSpPr>
            <a:spLocks noEditPoints="1"/>
          </p:cNvSpPr>
          <p:nvPr/>
        </p:nvSpPr>
        <p:spPr bwMode="auto">
          <a:xfrm>
            <a:off x="7358063" y="1584325"/>
            <a:ext cx="325437" cy="336550"/>
          </a:xfrm>
          <a:custGeom>
            <a:avLst/>
            <a:gdLst>
              <a:gd name="T0" fmla="*/ 620 w 854"/>
              <a:gd name="T1" fmla="*/ 281 h 884"/>
              <a:gd name="T2" fmla="*/ 620 w 854"/>
              <a:gd name="T3" fmla="*/ 250 h 884"/>
              <a:gd name="T4" fmla="*/ 620 w 854"/>
              <a:gd name="T5" fmla="*/ 83 h 884"/>
              <a:gd name="T6" fmla="*/ 650 w 854"/>
              <a:gd name="T7" fmla="*/ 83 h 884"/>
              <a:gd name="T8" fmla="*/ 635 w 854"/>
              <a:gd name="T9" fmla="*/ 287 h 884"/>
              <a:gd name="T10" fmla="*/ 757 w 854"/>
              <a:gd name="T11" fmla="*/ 6 h 884"/>
              <a:gd name="T12" fmla="*/ 726 w 854"/>
              <a:gd name="T13" fmla="*/ 6 h 884"/>
              <a:gd name="T14" fmla="*/ 726 w 854"/>
              <a:gd name="T15" fmla="*/ 327 h 884"/>
              <a:gd name="T16" fmla="*/ 742 w 854"/>
              <a:gd name="T17" fmla="*/ 364 h 884"/>
              <a:gd name="T18" fmla="*/ 235 w 854"/>
              <a:gd name="T19" fmla="*/ 281 h 884"/>
              <a:gd name="T20" fmla="*/ 206 w 854"/>
              <a:gd name="T21" fmla="*/ 182 h 884"/>
              <a:gd name="T22" fmla="*/ 241 w 854"/>
              <a:gd name="T23" fmla="*/ 98 h 884"/>
              <a:gd name="T24" fmla="*/ 219 w 854"/>
              <a:gd name="T25" fmla="*/ 76 h 884"/>
              <a:gd name="T26" fmla="*/ 163 w 854"/>
              <a:gd name="T27" fmla="*/ 182 h 884"/>
              <a:gd name="T28" fmla="*/ 219 w 854"/>
              <a:gd name="T29" fmla="*/ 287 h 884"/>
              <a:gd name="T30" fmla="*/ 128 w 854"/>
              <a:gd name="T31" fmla="*/ 358 h 884"/>
              <a:gd name="T32" fmla="*/ 128 w 854"/>
              <a:gd name="T33" fmla="*/ 37 h 884"/>
              <a:gd name="T34" fmla="*/ 112 w 854"/>
              <a:gd name="T35" fmla="*/ 0 h 884"/>
              <a:gd name="T36" fmla="*/ 97 w 854"/>
              <a:gd name="T37" fmla="*/ 358 h 884"/>
              <a:gd name="T38" fmla="*/ 128 w 854"/>
              <a:gd name="T39" fmla="*/ 358 h 884"/>
              <a:gd name="T40" fmla="*/ 189 w 854"/>
              <a:gd name="T41" fmla="*/ 856 h 884"/>
              <a:gd name="T42" fmla="*/ 195 w 854"/>
              <a:gd name="T43" fmla="*/ 850 h 884"/>
              <a:gd name="T44" fmla="*/ 661 w 854"/>
              <a:gd name="T45" fmla="*/ 846 h 884"/>
              <a:gd name="T46" fmla="*/ 671 w 854"/>
              <a:gd name="T47" fmla="*/ 866 h 884"/>
              <a:gd name="T48" fmla="*/ 692 w 854"/>
              <a:gd name="T49" fmla="*/ 879 h 884"/>
              <a:gd name="T50" fmla="*/ 704 w 854"/>
              <a:gd name="T51" fmla="*/ 859 h 884"/>
              <a:gd name="T52" fmla="*/ 479 w 854"/>
              <a:gd name="T53" fmla="*/ 283 h 884"/>
              <a:gd name="T54" fmla="*/ 448 w 854"/>
              <a:gd name="T55" fmla="*/ 104 h 884"/>
              <a:gd name="T56" fmla="*/ 374 w 854"/>
              <a:gd name="T57" fmla="*/ 112 h 884"/>
              <a:gd name="T58" fmla="*/ 321 w 854"/>
              <a:gd name="T59" fmla="*/ 198 h 884"/>
              <a:gd name="T60" fmla="*/ 365 w 854"/>
              <a:gd name="T61" fmla="*/ 283 h 884"/>
              <a:gd name="T62" fmla="*/ 150 w 854"/>
              <a:gd name="T63" fmla="*/ 863 h 884"/>
              <a:gd name="T64" fmla="*/ 162 w 854"/>
              <a:gd name="T65" fmla="*/ 884 h 884"/>
              <a:gd name="T66" fmla="*/ 183 w 854"/>
              <a:gd name="T67" fmla="*/ 871 h 884"/>
              <a:gd name="T68" fmla="*/ 400 w 854"/>
              <a:gd name="T69" fmla="*/ 667 h 884"/>
              <a:gd name="T70" fmla="*/ 286 w 854"/>
              <a:gd name="T71" fmla="*/ 602 h 884"/>
              <a:gd name="T72" fmla="*/ 562 w 854"/>
              <a:gd name="T73" fmla="*/ 596 h 884"/>
              <a:gd name="T74" fmla="*/ 460 w 854"/>
              <a:gd name="T75" fmla="*/ 667 h 884"/>
              <a:gd name="T76" fmla="*/ 427 w 854"/>
              <a:gd name="T77" fmla="*/ 495 h 884"/>
              <a:gd name="T78" fmla="*/ 430 w 854"/>
              <a:gd name="T79" fmla="*/ 647 h 884"/>
              <a:gd name="T80" fmla="*/ 427 w 854"/>
              <a:gd name="T81" fmla="*/ 495 h 884"/>
              <a:gd name="T82" fmla="*/ 397 w 854"/>
              <a:gd name="T83" fmla="*/ 474 h 884"/>
              <a:gd name="T84" fmla="*/ 348 w 854"/>
              <a:gd name="T85" fmla="*/ 441 h 884"/>
              <a:gd name="T86" fmla="*/ 534 w 854"/>
              <a:gd name="T87" fmla="*/ 527 h 884"/>
              <a:gd name="T88" fmla="*/ 457 w 854"/>
              <a:gd name="T89" fmla="*/ 474 h 884"/>
              <a:gd name="T90" fmla="*/ 402 w 854"/>
              <a:gd name="T91" fmla="*/ 299 h 884"/>
              <a:gd name="T92" fmla="*/ 424 w 854"/>
              <a:gd name="T93" fmla="*/ 301 h 884"/>
              <a:gd name="T94" fmla="*/ 443 w 854"/>
              <a:gd name="T95" fmla="*/ 299 h 884"/>
              <a:gd name="T96" fmla="*/ 427 w 854"/>
              <a:gd name="T97" fmla="*/ 453 h 884"/>
              <a:gd name="T98" fmla="*/ 360 w 854"/>
              <a:gd name="T99" fmla="*/ 409 h 884"/>
              <a:gd name="T100" fmla="*/ 422 w 854"/>
              <a:gd name="T101" fmla="*/ 134 h 884"/>
              <a:gd name="T102" fmla="*/ 468 w 854"/>
              <a:gd name="T103" fmla="*/ 248 h 884"/>
              <a:gd name="T104" fmla="*/ 355 w 854"/>
              <a:gd name="T105" fmla="*/ 201 h 884"/>
              <a:gd name="T106" fmla="*/ 422 w 854"/>
              <a:gd name="T107" fmla="*/ 134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4" h="884">
                <a:moveTo>
                  <a:pt x="635" y="287"/>
                </a:moveTo>
                <a:cubicBezTo>
                  <a:pt x="629" y="287"/>
                  <a:pt x="624" y="285"/>
                  <a:pt x="620" y="281"/>
                </a:cubicBezTo>
                <a:cubicBezTo>
                  <a:pt x="615" y="277"/>
                  <a:pt x="613" y="272"/>
                  <a:pt x="613" y="266"/>
                </a:cubicBezTo>
                <a:cubicBezTo>
                  <a:pt x="613" y="260"/>
                  <a:pt x="615" y="254"/>
                  <a:pt x="620" y="250"/>
                </a:cubicBezTo>
                <a:cubicBezTo>
                  <a:pt x="657" y="213"/>
                  <a:pt x="657" y="151"/>
                  <a:pt x="620" y="113"/>
                </a:cubicBezTo>
                <a:cubicBezTo>
                  <a:pt x="611" y="105"/>
                  <a:pt x="611" y="91"/>
                  <a:pt x="620" y="83"/>
                </a:cubicBezTo>
                <a:cubicBezTo>
                  <a:pt x="624" y="78"/>
                  <a:pt x="629" y="76"/>
                  <a:pt x="635" y="76"/>
                </a:cubicBezTo>
                <a:cubicBezTo>
                  <a:pt x="641" y="76"/>
                  <a:pt x="646" y="78"/>
                  <a:pt x="650" y="83"/>
                </a:cubicBezTo>
                <a:cubicBezTo>
                  <a:pt x="705" y="137"/>
                  <a:pt x="705" y="226"/>
                  <a:pt x="650" y="281"/>
                </a:cubicBezTo>
                <a:cubicBezTo>
                  <a:pt x="646" y="285"/>
                  <a:pt x="641" y="287"/>
                  <a:pt x="635" y="287"/>
                </a:cubicBezTo>
                <a:close/>
                <a:moveTo>
                  <a:pt x="757" y="358"/>
                </a:moveTo>
                <a:cubicBezTo>
                  <a:pt x="854" y="261"/>
                  <a:pt x="854" y="103"/>
                  <a:pt x="757" y="6"/>
                </a:cubicBezTo>
                <a:cubicBezTo>
                  <a:pt x="753" y="2"/>
                  <a:pt x="747" y="0"/>
                  <a:pt x="742" y="0"/>
                </a:cubicBezTo>
                <a:cubicBezTo>
                  <a:pt x="736" y="0"/>
                  <a:pt x="730" y="2"/>
                  <a:pt x="726" y="6"/>
                </a:cubicBezTo>
                <a:cubicBezTo>
                  <a:pt x="718" y="15"/>
                  <a:pt x="718" y="28"/>
                  <a:pt x="726" y="37"/>
                </a:cubicBezTo>
                <a:cubicBezTo>
                  <a:pt x="806" y="117"/>
                  <a:pt x="806" y="247"/>
                  <a:pt x="726" y="327"/>
                </a:cubicBezTo>
                <a:cubicBezTo>
                  <a:pt x="718" y="335"/>
                  <a:pt x="718" y="349"/>
                  <a:pt x="726" y="358"/>
                </a:cubicBezTo>
                <a:cubicBezTo>
                  <a:pt x="730" y="362"/>
                  <a:pt x="736" y="364"/>
                  <a:pt x="742" y="364"/>
                </a:cubicBezTo>
                <a:cubicBezTo>
                  <a:pt x="747" y="364"/>
                  <a:pt x="753" y="362"/>
                  <a:pt x="757" y="358"/>
                </a:cubicBezTo>
                <a:close/>
                <a:moveTo>
                  <a:pt x="235" y="281"/>
                </a:moveTo>
                <a:cubicBezTo>
                  <a:pt x="243" y="273"/>
                  <a:pt x="243" y="259"/>
                  <a:pt x="235" y="250"/>
                </a:cubicBezTo>
                <a:cubicBezTo>
                  <a:pt x="216" y="232"/>
                  <a:pt x="206" y="208"/>
                  <a:pt x="206" y="182"/>
                </a:cubicBezTo>
                <a:cubicBezTo>
                  <a:pt x="206" y="156"/>
                  <a:pt x="216" y="132"/>
                  <a:pt x="235" y="113"/>
                </a:cubicBezTo>
                <a:cubicBezTo>
                  <a:pt x="239" y="109"/>
                  <a:pt x="241" y="104"/>
                  <a:pt x="241" y="98"/>
                </a:cubicBezTo>
                <a:cubicBezTo>
                  <a:pt x="241" y="92"/>
                  <a:pt x="239" y="87"/>
                  <a:pt x="235" y="83"/>
                </a:cubicBezTo>
                <a:cubicBezTo>
                  <a:pt x="230" y="78"/>
                  <a:pt x="225" y="76"/>
                  <a:pt x="219" y="76"/>
                </a:cubicBezTo>
                <a:cubicBezTo>
                  <a:pt x="213" y="76"/>
                  <a:pt x="208" y="78"/>
                  <a:pt x="204" y="83"/>
                </a:cubicBezTo>
                <a:cubicBezTo>
                  <a:pt x="177" y="109"/>
                  <a:pt x="163" y="144"/>
                  <a:pt x="163" y="182"/>
                </a:cubicBezTo>
                <a:cubicBezTo>
                  <a:pt x="163" y="219"/>
                  <a:pt x="177" y="255"/>
                  <a:pt x="204" y="281"/>
                </a:cubicBezTo>
                <a:cubicBezTo>
                  <a:pt x="208" y="285"/>
                  <a:pt x="213" y="287"/>
                  <a:pt x="219" y="287"/>
                </a:cubicBezTo>
                <a:cubicBezTo>
                  <a:pt x="225" y="287"/>
                  <a:pt x="230" y="285"/>
                  <a:pt x="235" y="281"/>
                </a:cubicBezTo>
                <a:close/>
                <a:moveTo>
                  <a:pt x="128" y="358"/>
                </a:moveTo>
                <a:cubicBezTo>
                  <a:pt x="136" y="349"/>
                  <a:pt x="136" y="335"/>
                  <a:pt x="128" y="327"/>
                </a:cubicBezTo>
                <a:cubicBezTo>
                  <a:pt x="48" y="247"/>
                  <a:pt x="48" y="117"/>
                  <a:pt x="128" y="37"/>
                </a:cubicBezTo>
                <a:cubicBezTo>
                  <a:pt x="136" y="28"/>
                  <a:pt x="136" y="15"/>
                  <a:pt x="128" y="6"/>
                </a:cubicBezTo>
                <a:cubicBezTo>
                  <a:pt x="124" y="2"/>
                  <a:pt x="118" y="0"/>
                  <a:pt x="112" y="0"/>
                </a:cubicBezTo>
                <a:cubicBezTo>
                  <a:pt x="107" y="0"/>
                  <a:pt x="101" y="2"/>
                  <a:pt x="97" y="6"/>
                </a:cubicBezTo>
                <a:cubicBezTo>
                  <a:pt x="0" y="103"/>
                  <a:pt x="0" y="261"/>
                  <a:pt x="97" y="358"/>
                </a:cubicBezTo>
                <a:cubicBezTo>
                  <a:pt x="101" y="362"/>
                  <a:pt x="107" y="364"/>
                  <a:pt x="112" y="364"/>
                </a:cubicBezTo>
                <a:cubicBezTo>
                  <a:pt x="118" y="364"/>
                  <a:pt x="124" y="362"/>
                  <a:pt x="128" y="358"/>
                </a:cubicBezTo>
                <a:close/>
                <a:moveTo>
                  <a:pt x="183" y="871"/>
                </a:moveTo>
                <a:cubicBezTo>
                  <a:pt x="189" y="856"/>
                  <a:pt x="189" y="856"/>
                  <a:pt x="189" y="856"/>
                </a:cubicBezTo>
                <a:cubicBezTo>
                  <a:pt x="192" y="852"/>
                  <a:pt x="192" y="852"/>
                  <a:pt x="192" y="852"/>
                </a:cubicBezTo>
                <a:cubicBezTo>
                  <a:pt x="195" y="850"/>
                  <a:pt x="195" y="850"/>
                  <a:pt x="195" y="850"/>
                </a:cubicBezTo>
                <a:cubicBezTo>
                  <a:pt x="430" y="688"/>
                  <a:pt x="430" y="688"/>
                  <a:pt x="430" y="688"/>
                </a:cubicBezTo>
                <a:cubicBezTo>
                  <a:pt x="661" y="846"/>
                  <a:pt x="661" y="846"/>
                  <a:pt x="661" y="846"/>
                </a:cubicBezTo>
                <a:cubicBezTo>
                  <a:pt x="663" y="848"/>
                  <a:pt x="663" y="848"/>
                  <a:pt x="663" y="848"/>
                </a:cubicBezTo>
                <a:cubicBezTo>
                  <a:pt x="671" y="866"/>
                  <a:pt x="671" y="866"/>
                  <a:pt x="671" y="866"/>
                </a:cubicBezTo>
                <a:cubicBezTo>
                  <a:pt x="674" y="875"/>
                  <a:pt x="680" y="880"/>
                  <a:pt x="687" y="880"/>
                </a:cubicBezTo>
                <a:cubicBezTo>
                  <a:pt x="689" y="880"/>
                  <a:pt x="690" y="880"/>
                  <a:pt x="692" y="879"/>
                </a:cubicBezTo>
                <a:cubicBezTo>
                  <a:pt x="696" y="878"/>
                  <a:pt x="701" y="874"/>
                  <a:pt x="703" y="869"/>
                </a:cubicBezTo>
                <a:cubicBezTo>
                  <a:pt x="704" y="867"/>
                  <a:pt x="706" y="863"/>
                  <a:pt x="704" y="859"/>
                </a:cubicBezTo>
                <a:cubicBezTo>
                  <a:pt x="474" y="286"/>
                  <a:pt x="474" y="286"/>
                  <a:pt x="474" y="286"/>
                </a:cubicBezTo>
                <a:cubicBezTo>
                  <a:pt x="479" y="283"/>
                  <a:pt x="479" y="283"/>
                  <a:pt x="479" y="283"/>
                </a:cubicBezTo>
                <a:cubicBezTo>
                  <a:pt x="500" y="267"/>
                  <a:pt x="515" y="245"/>
                  <a:pt x="520" y="220"/>
                </a:cubicBezTo>
                <a:cubicBezTo>
                  <a:pt x="530" y="169"/>
                  <a:pt x="499" y="119"/>
                  <a:pt x="448" y="104"/>
                </a:cubicBezTo>
                <a:cubicBezTo>
                  <a:pt x="440" y="102"/>
                  <a:pt x="432" y="100"/>
                  <a:pt x="423" y="100"/>
                </a:cubicBezTo>
                <a:cubicBezTo>
                  <a:pt x="407" y="100"/>
                  <a:pt x="390" y="104"/>
                  <a:pt x="374" y="112"/>
                </a:cubicBezTo>
                <a:cubicBezTo>
                  <a:pt x="349" y="125"/>
                  <a:pt x="335" y="149"/>
                  <a:pt x="327" y="167"/>
                </a:cubicBezTo>
                <a:cubicBezTo>
                  <a:pt x="324" y="175"/>
                  <a:pt x="322" y="186"/>
                  <a:pt x="321" y="198"/>
                </a:cubicBezTo>
                <a:cubicBezTo>
                  <a:pt x="321" y="204"/>
                  <a:pt x="321" y="204"/>
                  <a:pt x="321" y="204"/>
                </a:cubicBezTo>
                <a:cubicBezTo>
                  <a:pt x="323" y="236"/>
                  <a:pt x="339" y="265"/>
                  <a:pt x="365" y="283"/>
                </a:cubicBezTo>
                <a:cubicBezTo>
                  <a:pt x="371" y="286"/>
                  <a:pt x="371" y="286"/>
                  <a:pt x="371" y="286"/>
                </a:cubicBezTo>
                <a:cubicBezTo>
                  <a:pt x="150" y="863"/>
                  <a:pt x="150" y="863"/>
                  <a:pt x="150" y="863"/>
                </a:cubicBezTo>
                <a:cubicBezTo>
                  <a:pt x="148" y="868"/>
                  <a:pt x="150" y="872"/>
                  <a:pt x="151" y="874"/>
                </a:cubicBezTo>
                <a:cubicBezTo>
                  <a:pt x="153" y="879"/>
                  <a:pt x="158" y="882"/>
                  <a:pt x="162" y="884"/>
                </a:cubicBezTo>
                <a:cubicBezTo>
                  <a:pt x="164" y="884"/>
                  <a:pt x="165" y="884"/>
                  <a:pt x="167" y="884"/>
                </a:cubicBezTo>
                <a:cubicBezTo>
                  <a:pt x="175" y="884"/>
                  <a:pt x="181" y="878"/>
                  <a:pt x="183" y="871"/>
                </a:cubicBezTo>
                <a:close/>
                <a:moveTo>
                  <a:pt x="291" y="593"/>
                </a:moveTo>
                <a:cubicBezTo>
                  <a:pt x="400" y="667"/>
                  <a:pt x="400" y="667"/>
                  <a:pt x="400" y="667"/>
                </a:cubicBezTo>
                <a:cubicBezTo>
                  <a:pt x="212" y="797"/>
                  <a:pt x="212" y="797"/>
                  <a:pt x="212" y="797"/>
                </a:cubicBezTo>
                <a:cubicBezTo>
                  <a:pt x="286" y="602"/>
                  <a:pt x="286" y="602"/>
                  <a:pt x="286" y="602"/>
                </a:cubicBezTo>
                <a:lnTo>
                  <a:pt x="291" y="593"/>
                </a:lnTo>
                <a:close/>
                <a:moveTo>
                  <a:pt x="562" y="596"/>
                </a:moveTo>
                <a:cubicBezTo>
                  <a:pt x="640" y="791"/>
                  <a:pt x="640" y="791"/>
                  <a:pt x="640" y="791"/>
                </a:cubicBezTo>
                <a:cubicBezTo>
                  <a:pt x="460" y="667"/>
                  <a:pt x="460" y="667"/>
                  <a:pt x="460" y="667"/>
                </a:cubicBezTo>
                <a:lnTo>
                  <a:pt x="562" y="596"/>
                </a:lnTo>
                <a:close/>
                <a:moveTo>
                  <a:pt x="427" y="495"/>
                </a:moveTo>
                <a:cubicBezTo>
                  <a:pt x="539" y="571"/>
                  <a:pt x="539" y="571"/>
                  <a:pt x="539" y="571"/>
                </a:cubicBezTo>
                <a:cubicBezTo>
                  <a:pt x="430" y="647"/>
                  <a:pt x="430" y="647"/>
                  <a:pt x="430" y="647"/>
                </a:cubicBezTo>
                <a:cubicBezTo>
                  <a:pt x="317" y="570"/>
                  <a:pt x="317" y="570"/>
                  <a:pt x="317" y="570"/>
                </a:cubicBezTo>
                <a:lnTo>
                  <a:pt x="427" y="495"/>
                </a:lnTo>
                <a:close/>
                <a:moveTo>
                  <a:pt x="348" y="441"/>
                </a:moveTo>
                <a:cubicBezTo>
                  <a:pt x="397" y="474"/>
                  <a:pt x="397" y="474"/>
                  <a:pt x="397" y="474"/>
                </a:cubicBezTo>
                <a:cubicBezTo>
                  <a:pt x="313" y="531"/>
                  <a:pt x="313" y="531"/>
                  <a:pt x="313" y="531"/>
                </a:cubicBezTo>
                <a:lnTo>
                  <a:pt x="348" y="441"/>
                </a:lnTo>
                <a:close/>
                <a:moveTo>
                  <a:pt x="501" y="444"/>
                </a:moveTo>
                <a:cubicBezTo>
                  <a:pt x="534" y="527"/>
                  <a:pt x="534" y="527"/>
                  <a:pt x="534" y="527"/>
                </a:cubicBezTo>
                <a:cubicBezTo>
                  <a:pt x="467" y="481"/>
                  <a:pt x="467" y="481"/>
                  <a:pt x="467" y="481"/>
                </a:cubicBezTo>
                <a:cubicBezTo>
                  <a:pt x="457" y="474"/>
                  <a:pt x="457" y="474"/>
                  <a:pt x="457" y="474"/>
                </a:cubicBezTo>
                <a:lnTo>
                  <a:pt x="501" y="444"/>
                </a:lnTo>
                <a:close/>
                <a:moveTo>
                  <a:pt x="402" y="299"/>
                </a:moveTo>
                <a:cubicBezTo>
                  <a:pt x="414" y="301"/>
                  <a:pt x="414" y="301"/>
                  <a:pt x="414" y="301"/>
                </a:cubicBezTo>
                <a:cubicBezTo>
                  <a:pt x="417" y="301"/>
                  <a:pt x="420" y="301"/>
                  <a:pt x="424" y="301"/>
                </a:cubicBezTo>
                <a:cubicBezTo>
                  <a:pt x="428" y="301"/>
                  <a:pt x="432" y="301"/>
                  <a:pt x="437" y="300"/>
                </a:cubicBezTo>
                <a:cubicBezTo>
                  <a:pt x="443" y="299"/>
                  <a:pt x="443" y="299"/>
                  <a:pt x="443" y="299"/>
                </a:cubicBezTo>
                <a:cubicBezTo>
                  <a:pt x="488" y="412"/>
                  <a:pt x="488" y="412"/>
                  <a:pt x="488" y="412"/>
                </a:cubicBezTo>
                <a:cubicBezTo>
                  <a:pt x="427" y="453"/>
                  <a:pt x="427" y="453"/>
                  <a:pt x="427" y="453"/>
                </a:cubicBezTo>
                <a:cubicBezTo>
                  <a:pt x="366" y="412"/>
                  <a:pt x="366" y="412"/>
                  <a:pt x="366" y="412"/>
                </a:cubicBezTo>
                <a:cubicBezTo>
                  <a:pt x="360" y="409"/>
                  <a:pt x="360" y="409"/>
                  <a:pt x="360" y="409"/>
                </a:cubicBezTo>
                <a:lnTo>
                  <a:pt x="402" y="299"/>
                </a:lnTo>
                <a:close/>
                <a:moveTo>
                  <a:pt x="422" y="134"/>
                </a:moveTo>
                <a:cubicBezTo>
                  <a:pt x="458" y="134"/>
                  <a:pt x="487" y="164"/>
                  <a:pt x="488" y="201"/>
                </a:cubicBezTo>
                <a:cubicBezTo>
                  <a:pt x="488" y="218"/>
                  <a:pt x="481" y="235"/>
                  <a:pt x="468" y="248"/>
                </a:cubicBezTo>
                <a:cubicBezTo>
                  <a:pt x="456" y="260"/>
                  <a:pt x="439" y="267"/>
                  <a:pt x="420" y="267"/>
                </a:cubicBezTo>
                <a:cubicBezTo>
                  <a:pt x="385" y="267"/>
                  <a:pt x="356" y="237"/>
                  <a:pt x="355" y="201"/>
                </a:cubicBezTo>
                <a:cubicBezTo>
                  <a:pt x="356" y="164"/>
                  <a:pt x="385" y="135"/>
                  <a:pt x="421" y="134"/>
                </a:cubicBezTo>
                <a:lnTo>
                  <a:pt x="422" y="134"/>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5" name="Group 4">
            <a:extLst>
              <a:ext uri="{FF2B5EF4-FFF2-40B4-BE49-F238E27FC236}">
                <a16:creationId xmlns:a16="http://schemas.microsoft.com/office/drawing/2014/main" id="{5CDC5092-274A-B56B-82B1-FC88DCD1F199}"/>
              </a:ext>
            </a:extLst>
          </p:cNvPr>
          <p:cNvGrpSpPr/>
          <p:nvPr/>
        </p:nvGrpSpPr>
        <p:grpSpPr>
          <a:xfrm>
            <a:off x="5698141" y="4112585"/>
            <a:ext cx="301669" cy="272547"/>
            <a:chOff x="9727308" y="5403570"/>
            <a:chExt cx="486692" cy="439710"/>
          </a:xfrm>
          <a:solidFill>
            <a:srgbClr val="FFFFFF"/>
          </a:solidFill>
        </p:grpSpPr>
        <p:sp>
          <p:nvSpPr>
            <p:cNvPr id="3028" name="Freeform 206">
              <a:extLst>
                <a:ext uri="{FF2B5EF4-FFF2-40B4-BE49-F238E27FC236}">
                  <a16:creationId xmlns:a16="http://schemas.microsoft.com/office/drawing/2014/main" id="{EA269581-0AFA-1F44-B105-0F1D77D79550}"/>
                </a:ext>
              </a:extLst>
            </p:cNvPr>
            <p:cNvSpPr>
              <a:spLocks/>
            </p:cNvSpPr>
            <p:nvPr/>
          </p:nvSpPr>
          <p:spPr bwMode="auto">
            <a:xfrm>
              <a:off x="9910044" y="5481441"/>
              <a:ext cx="42310" cy="45425"/>
            </a:xfrm>
            <a:custGeom>
              <a:avLst/>
              <a:gdLst>
                <a:gd name="T0" fmla="*/ 50 w 69"/>
                <a:gd name="T1" fmla="*/ 39 h 74"/>
                <a:gd name="T2" fmla="*/ 49 w 69"/>
                <a:gd name="T3" fmla="*/ 47 h 74"/>
                <a:gd name="T4" fmla="*/ 48 w 69"/>
                <a:gd name="T5" fmla="*/ 52 h 74"/>
                <a:gd name="T6" fmla="*/ 33 w 69"/>
                <a:gd name="T7" fmla="*/ 61 h 74"/>
                <a:gd name="T8" fmla="*/ 21 w 69"/>
                <a:gd name="T9" fmla="*/ 55 h 74"/>
                <a:gd name="T10" fmla="*/ 19 w 69"/>
                <a:gd name="T11" fmla="*/ 49 h 74"/>
                <a:gd name="T12" fmla="*/ 19 w 69"/>
                <a:gd name="T13" fmla="*/ 41 h 74"/>
                <a:gd name="T14" fmla="*/ 19 w 69"/>
                <a:gd name="T15" fmla="*/ 0 h 74"/>
                <a:gd name="T16" fmla="*/ 0 w 69"/>
                <a:gd name="T17" fmla="*/ 0 h 74"/>
                <a:gd name="T18" fmla="*/ 0 w 69"/>
                <a:gd name="T19" fmla="*/ 41 h 74"/>
                <a:gd name="T20" fmla="*/ 0 w 69"/>
                <a:gd name="T21" fmla="*/ 48 h 74"/>
                <a:gd name="T22" fmla="*/ 0 w 69"/>
                <a:gd name="T23" fmla="*/ 53 h 74"/>
                <a:gd name="T24" fmla="*/ 1 w 69"/>
                <a:gd name="T25" fmla="*/ 57 h 74"/>
                <a:gd name="T26" fmla="*/ 2 w 69"/>
                <a:gd name="T27" fmla="*/ 60 h 74"/>
                <a:gd name="T28" fmla="*/ 11 w 69"/>
                <a:gd name="T29" fmla="*/ 70 h 74"/>
                <a:gd name="T30" fmla="*/ 25 w 69"/>
                <a:gd name="T31" fmla="*/ 74 h 74"/>
                <a:gd name="T32" fmla="*/ 38 w 69"/>
                <a:gd name="T33" fmla="*/ 71 h 74"/>
                <a:gd name="T34" fmla="*/ 50 w 69"/>
                <a:gd name="T35" fmla="*/ 62 h 74"/>
                <a:gd name="T36" fmla="*/ 50 w 69"/>
                <a:gd name="T37" fmla="*/ 72 h 74"/>
                <a:gd name="T38" fmla="*/ 69 w 69"/>
                <a:gd name="T39" fmla="*/ 72 h 74"/>
                <a:gd name="T40" fmla="*/ 69 w 69"/>
                <a:gd name="T41" fmla="*/ 0 h 74"/>
                <a:gd name="T42" fmla="*/ 50 w 69"/>
                <a:gd name="T43" fmla="*/ 0 h 74"/>
                <a:gd name="T44" fmla="*/ 50 w 69"/>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 h="74">
                  <a:moveTo>
                    <a:pt x="50" y="39"/>
                  </a:moveTo>
                  <a:cubicBezTo>
                    <a:pt x="50" y="42"/>
                    <a:pt x="50"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1" y="54"/>
                    <a:pt x="1" y="56"/>
                    <a:pt x="1" y="57"/>
                  </a:cubicBezTo>
                  <a:cubicBezTo>
                    <a:pt x="1" y="58"/>
                    <a:pt x="2" y="59"/>
                    <a:pt x="2" y="60"/>
                  </a:cubicBezTo>
                  <a:cubicBezTo>
                    <a:pt x="4" y="65"/>
                    <a:pt x="7" y="68"/>
                    <a:pt x="11" y="70"/>
                  </a:cubicBezTo>
                  <a:cubicBezTo>
                    <a:pt x="14" y="73"/>
                    <a:pt x="19" y="74"/>
                    <a:pt x="25" y="74"/>
                  </a:cubicBezTo>
                  <a:cubicBezTo>
                    <a:pt x="30" y="74"/>
                    <a:pt x="34" y="73"/>
                    <a:pt x="38" y="71"/>
                  </a:cubicBezTo>
                  <a:cubicBezTo>
                    <a:pt x="42" y="69"/>
                    <a:pt x="46" y="66"/>
                    <a:pt x="50" y="62"/>
                  </a:cubicBezTo>
                  <a:cubicBezTo>
                    <a:pt x="50" y="72"/>
                    <a:pt x="50" y="72"/>
                    <a:pt x="50" y="72"/>
                  </a:cubicBezTo>
                  <a:cubicBezTo>
                    <a:pt x="69" y="72"/>
                    <a:pt x="69" y="72"/>
                    <a:pt x="69" y="72"/>
                  </a:cubicBezTo>
                  <a:cubicBezTo>
                    <a:pt x="69" y="0"/>
                    <a:pt x="69" y="0"/>
                    <a:pt x="69" y="0"/>
                  </a:cubicBezTo>
                  <a:cubicBezTo>
                    <a:pt x="50" y="0"/>
                    <a:pt x="50" y="0"/>
                    <a:pt x="50" y="0"/>
                  </a:cubicBezTo>
                  <a:lnTo>
                    <a:pt x="50"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29" name="Rectangle 207">
              <a:extLst>
                <a:ext uri="{FF2B5EF4-FFF2-40B4-BE49-F238E27FC236}">
                  <a16:creationId xmlns:a16="http://schemas.microsoft.com/office/drawing/2014/main" id="{25B83F03-2D0E-0F5C-6CC9-7ED130B75AE2}"/>
                </a:ext>
              </a:extLst>
            </p:cNvPr>
            <p:cNvSpPr>
              <a:spLocks noChangeArrowheads="1"/>
            </p:cNvSpPr>
            <p:nvPr/>
          </p:nvSpPr>
          <p:spPr bwMode="auto">
            <a:xfrm>
              <a:off x="9890317" y="5460416"/>
              <a:ext cx="11681" cy="65152"/>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0" name="Freeform 208">
              <a:extLst>
                <a:ext uri="{FF2B5EF4-FFF2-40B4-BE49-F238E27FC236}">
                  <a16:creationId xmlns:a16="http://schemas.microsoft.com/office/drawing/2014/main" id="{27F83DF9-1CB0-D84F-5FB9-30EE3ADE386F}"/>
                </a:ext>
              </a:extLst>
            </p:cNvPr>
            <p:cNvSpPr>
              <a:spLocks/>
            </p:cNvSpPr>
            <p:nvPr/>
          </p:nvSpPr>
          <p:spPr bwMode="auto">
            <a:xfrm>
              <a:off x="10010498" y="5460416"/>
              <a:ext cx="40493" cy="65671"/>
            </a:xfrm>
            <a:custGeom>
              <a:avLst/>
              <a:gdLst>
                <a:gd name="T0" fmla="*/ 144 w 156"/>
                <a:gd name="T1" fmla="*/ 92 h 253"/>
                <a:gd name="T2" fmla="*/ 111 w 156"/>
                <a:gd name="T3" fmla="*/ 78 h 253"/>
                <a:gd name="T4" fmla="*/ 50 w 156"/>
                <a:gd name="T5" fmla="*/ 147 h 253"/>
                <a:gd name="T6" fmla="*/ 45 w 156"/>
                <a:gd name="T7" fmla="*/ 147 h 253"/>
                <a:gd name="T8" fmla="*/ 45 w 156"/>
                <a:gd name="T9" fmla="*/ 0 h 253"/>
                <a:gd name="T10" fmla="*/ 0 w 156"/>
                <a:gd name="T11" fmla="*/ 0 h 253"/>
                <a:gd name="T12" fmla="*/ 0 w 156"/>
                <a:gd name="T13" fmla="*/ 251 h 253"/>
                <a:gd name="T14" fmla="*/ 45 w 156"/>
                <a:gd name="T15" fmla="*/ 251 h 253"/>
                <a:gd name="T16" fmla="*/ 45 w 156"/>
                <a:gd name="T17" fmla="*/ 161 h 253"/>
                <a:gd name="T18" fmla="*/ 113 w 156"/>
                <a:gd name="T19" fmla="*/ 253 h 253"/>
                <a:gd name="T20" fmla="*/ 156 w 156"/>
                <a:gd name="T21" fmla="*/ 239 h 253"/>
                <a:gd name="T22" fmla="*/ 87 w 156"/>
                <a:gd name="T23" fmla="*/ 154 h 253"/>
                <a:gd name="T24" fmla="*/ 144 w 156"/>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53">
                  <a:moveTo>
                    <a:pt x="144" y="92"/>
                  </a:moveTo>
                  <a:lnTo>
                    <a:pt x="111" y="78"/>
                  </a:lnTo>
                  <a:lnTo>
                    <a:pt x="50" y="147"/>
                  </a:lnTo>
                  <a:lnTo>
                    <a:pt x="45" y="147"/>
                  </a:lnTo>
                  <a:lnTo>
                    <a:pt x="45" y="0"/>
                  </a:lnTo>
                  <a:lnTo>
                    <a:pt x="0" y="0"/>
                  </a:lnTo>
                  <a:lnTo>
                    <a:pt x="0" y="251"/>
                  </a:lnTo>
                  <a:lnTo>
                    <a:pt x="45" y="251"/>
                  </a:lnTo>
                  <a:lnTo>
                    <a:pt x="45" y="161"/>
                  </a:lnTo>
                  <a:lnTo>
                    <a:pt x="113" y="253"/>
                  </a:lnTo>
                  <a:lnTo>
                    <a:pt x="156" y="239"/>
                  </a:lnTo>
                  <a:lnTo>
                    <a:pt x="87"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1" name="Freeform 209">
              <a:extLst>
                <a:ext uri="{FF2B5EF4-FFF2-40B4-BE49-F238E27FC236}">
                  <a16:creationId xmlns:a16="http://schemas.microsoft.com/office/drawing/2014/main" id="{21E1C124-80F3-52C1-615C-A2BB7496BBA3}"/>
                </a:ext>
              </a:extLst>
            </p:cNvPr>
            <p:cNvSpPr>
              <a:spLocks/>
            </p:cNvSpPr>
            <p:nvPr/>
          </p:nvSpPr>
          <p:spPr bwMode="auto">
            <a:xfrm>
              <a:off x="9960141" y="5480143"/>
              <a:ext cx="42310" cy="45425"/>
            </a:xfrm>
            <a:custGeom>
              <a:avLst/>
              <a:gdLst>
                <a:gd name="T0" fmla="*/ 68 w 69"/>
                <a:gd name="T1" fmla="*/ 21 h 74"/>
                <a:gd name="T2" fmla="*/ 68 w 69"/>
                <a:gd name="T3" fmla="*/ 17 h 74"/>
                <a:gd name="T4" fmla="*/ 67 w 69"/>
                <a:gd name="T5" fmla="*/ 14 h 74"/>
                <a:gd name="T6" fmla="*/ 58 w 69"/>
                <a:gd name="T7" fmla="*/ 4 h 74"/>
                <a:gd name="T8" fmla="*/ 44 w 69"/>
                <a:gd name="T9" fmla="*/ 0 h 74"/>
                <a:gd name="T10" fmla="*/ 30 w 69"/>
                <a:gd name="T11" fmla="*/ 3 h 74"/>
                <a:gd name="T12" fmla="*/ 19 w 69"/>
                <a:gd name="T13" fmla="*/ 11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7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8" y="17"/>
                  </a:cubicBezTo>
                  <a:cubicBezTo>
                    <a:pt x="67" y="16"/>
                    <a:pt x="67" y="15"/>
                    <a:pt x="67" y="14"/>
                  </a:cubicBezTo>
                  <a:cubicBezTo>
                    <a:pt x="65" y="9"/>
                    <a:pt x="62" y="6"/>
                    <a:pt x="58" y="4"/>
                  </a:cubicBezTo>
                  <a:cubicBezTo>
                    <a:pt x="54" y="1"/>
                    <a:pt x="50" y="0"/>
                    <a:pt x="44" y="0"/>
                  </a:cubicBezTo>
                  <a:cubicBezTo>
                    <a:pt x="39" y="0"/>
                    <a:pt x="34" y="1"/>
                    <a:pt x="30" y="3"/>
                  </a:cubicBezTo>
                  <a:cubicBezTo>
                    <a:pt x="27" y="5"/>
                    <a:pt x="23" y="7"/>
                    <a:pt x="19" y="11"/>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20" y="25"/>
                    <a:pt x="20" y="24"/>
                    <a:pt x="21" y="22"/>
                  </a:cubicBezTo>
                  <a:cubicBezTo>
                    <a:pt x="22" y="19"/>
                    <a:pt x="24" y="17"/>
                    <a:pt x="27" y="15"/>
                  </a:cubicBezTo>
                  <a:cubicBezTo>
                    <a:pt x="29" y="14"/>
                    <a:pt x="32" y="13"/>
                    <a:pt x="36" y="13"/>
                  </a:cubicBezTo>
                  <a:cubicBezTo>
                    <a:pt x="41" y="13"/>
                    <a:pt x="45" y="15"/>
                    <a:pt x="47" y="19"/>
                  </a:cubicBezTo>
                  <a:cubicBezTo>
                    <a:pt x="48" y="21"/>
                    <a:pt x="49" y="22"/>
                    <a:pt x="49" y="24"/>
                  </a:cubicBezTo>
                  <a:cubicBezTo>
                    <a:pt x="50"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9"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2" name="Freeform 210">
              <a:extLst>
                <a:ext uri="{FF2B5EF4-FFF2-40B4-BE49-F238E27FC236}">
                  <a16:creationId xmlns:a16="http://schemas.microsoft.com/office/drawing/2014/main" id="{CC2DFCEB-8956-2B3F-B6A0-E07E6E2CE41B}"/>
                </a:ext>
              </a:extLst>
            </p:cNvPr>
            <p:cNvSpPr>
              <a:spLocks noEditPoints="1"/>
            </p:cNvSpPr>
            <p:nvPr/>
          </p:nvSpPr>
          <p:spPr bwMode="auto">
            <a:xfrm>
              <a:off x="9839442" y="5480143"/>
              <a:ext cx="45944" cy="67488"/>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4 w 75"/>
                <a:gd name="T21" fmla="*/ 70 h 110"/>
                <a:gd name="T22" fmla="*/ 29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6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4" y="70"/>
                  </a:cubicBezTo>
                  <a:cubicBezTo>
                    <a:pt x="25" y="71"/>
                    <a:pt x="27" y="72"/>
                    <a:pt x="29"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50" y="58"/>
                    <a:pt x="48" y="60"/>
                    <a:pt x="46" y="62"/>
                  </a:cubicBezTo>
                  <a:cubicBezTo>
                    <a:pt x="43" y="64"/>
                    <a:pt x="40" y="65"/>
                    <a:pt x="37" y="65"/>
                  </a:cubicBezTo>
                  <a:cubicBezTo>
                    <a:pt x="31" y="65"/>
                    <a:pt x="26" y="62"/>
                    <a:pt x="23" y="58"/>
                  </a:cubicBezTo>
                  <a:cubicBezTo>
                    <a:pt x="20" y="53"/>
                    <a:pt x="18" y="47"/>
                    <a:pt x="18" y="38"/>
                  </a:cubicBezTo>
                  <a:cubicBezTo>
                    <a:pt x="18" y="30"/>
                    <a:pt x="20" y="24"/>
                    <a:pt x="23" y="19"/>
                  </a:cubicBezTo>
                  <a:cubicBezTo>
                    <a:pt x="27" y="14"/>
                    <a:pt x="31" y="11"/>
                    <a:pt x="37" y="11"/>
                  </a:cubicBezTo>
                  <a:cubicBezTo>
                    <a:pt x="43" y="11"/>
                    <a:pt x="47" y="14"/>
                    <a:pt x="50" y="18"/>
                  </a:cubicBezTo>
                  <a:cubicBezTo>
                    <a:pt x="53" y="23"/>
                    <a:pt x="55" y="29"/>
                    <a:pt x="55" y="37"/>
                  </a:cubicBezTo>
                  <a:cubicBezTo>
                    <a:pt x="55" y="40"/>
                    <a:pt x="55"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3" name="Freeform 211">
              <a:extLst>
                <a:ext uri="{FF2B5EF4-FFF2-40B4-BE49-F238E27FC236}">
                  <a16:creationId xmlns:a16="http://schemas.microsoft.com/office/drawing/2014/main" id="{D7372AB1-6B28-A03D-C58E-F09B73AB20BB}"/>
                </a:ext>
              </a:extLst>
            </p:cNvPr>
            <p:cNvSpPr>
              <a:spLocks/>
            </p:cNvSpPr>
            <p:nvPr/>
          </p:nvSpPr>
          <p:spPr bwMode="auto">
            <a:xfrm>
              <a:off x="9802583" y="5480143"/>
              <a:ext cx="31408" cy="46722"/>
            </a:xfrm>
            <a:custGeom>
              <a:avLst/>
              <a:gdLst>
                <a:gd name="T0" fmla="*/ 47 w 51"/>
                <a:gd name="T1" fmla="*/ 43 h 76"/>
                <a:gd name="T2" fmla="*/ 42 w 51"/>
                <a:gd name="T3" fmla="*/ 37 h 76"/>
                <a:gd name="T4" fmla="*/ 33 w 51"/>
                <a:gd name="T5" fmla="*/ 30 h 76"/>
                <a:gd name="T6" fmla="*/ 25 w 51"/>
                <a:gd name="T7" fmla="*/ 23 h 76"/>
                <a:gd name="T8" fmla="*/ 23 w 51"/>
                <a:gd name="T9" fmla="*/ 18 h 76"/>
                <a:gd name="T10" fmla="*/ 25 w 51"/>
                <a:gd name="T11" fmla="*/ 13 h 76"/>
                <a:gd name="T12" fmla="*/ 32 w 51"/>
                <a:gd name="T13" fmla="*/ 11 h 76"/>
                <a:gd name="T14" fmla="*/ 44 w 51"/>
                <a:gd name="T15" fmla="*/ 15 h 76"/>
                <a:gd name="T16" fmla="*/ 49 w 51"/>
                <a:gd name="T17" fmla="*/ 6 h 76"/>
                <a:gd name="T18" fmla="*/ 40 w 51"/>
                <a:gd name="T19" fmla="*/ 2 h 76"/>
                <a:gd name="T20" fmla="*/ 29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20 w 51"/>
                <a:gd name="T37" fmla="*/ 41 h 76"/>
                <a:gd name="T38" fmla="*/ 26 w 51"/>
                <a:gd name="T39" fmla="*/ 46 h 76"/>
                <a:gd name="T40" fmla="*/ 29 w 51"/>
                <a:gd name="T41" fmla="*/ 49 h 76"/>
                <a:gd name="T42" fmla="*/ 31 w 51"/>
                <a:gd name="T43" fmla="*/ 52 h 76"/>
                <a:gd name="T44" fmla="*/ 32 w 51"/>
                <a:gd name="T45" fmla="*/ 56 h 76"/>
                <a:gd name="T46" fmla="*/ 29 w 51"/>
                <a:gd name="T47" fmla="*/ 62 h 76"/>
                <a:gd name="T48" fmla="*/ 22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2" y="37"/>
                  </a:cubicBezTo>
                  <a:cubicBezTo>
                    <a:pt x="39" y="35"/>
                    <a:pt x="36" y="32"/>
                    <a:pt x="33" y="30"/>
                  </a:cubicBezTo>
                  <a:cubicBezTo>
                    <a:pt x="29" y="27"/>
                    <a:pt x="26" y="25"/>
                    <a:pt x="25" y="23"/>
                  </a:cubicBezTo>
                  <a:cubicBezTo>
                    <a:pt x="23" y="22"/>
                    <a:pt x="23" y="20"/>
                    <a:pt x="23" y="18"/>
                  </a:cubicBezTo>
                  <a:cubicBezTo>
                    <a:pt x="23" y="16"/>
                    <a:pt x="23" y="14"/>
                    <a:pt x="25" y="13"/>
                  </a:cubicBezTo>
                  <a:cubicBezTo>
                    <a:pt x="27" y="12"/>
                    <a:pt x="29" y="11"/>
                    <a:pt x="32" y="11"/>
                  </a:cubicBezTo>
                  <a:cubicBezTo>
                    <a:pt x="36" y="11"/>
                    <a:pt x="40" y="12"/>
                    <a:pt x="44" y="15"/>
                  </a:cubicBezTo>
                  <a:cubicBezTo>
                    <a:pt x="49" y="6"/>
                    <a:pt x="49" y="6"/>
                    <a:pt x="49" y="6"/>
                  </a:cubicBezTo>
                  <a:cubicBezTo>
                    <a:pt x="46" y="4"/>
                    <a:pt x="43" y="3"/>
                    <a:pt x="40" y="2"/>
                  </a:cubicBezTo>
                  <a:cubicBezTo>
                    <a:pt x="36" y="1"/>
                    <a:pt x="32" y="0"/>
                    <a:pt x="29" y="0"/>
                  </a:cubicBezTo>
                  <a:cubicBezTo>
                    <a:pt x="25" y="0"/>
                    <a:pt x="22" y="1"/>
                    <a:pt x="19" y="2"/>
                  </a:cubicBezTo>
                  <a:cubicBezTo>
                    <a:pt x="16" y="2"/>
                    <a:pt x="13" y="4"/>
                    <a:pt x="11" y="6"/>
                  </a:cubicBezTo>
                  <a:cubicBezTo>
                    <a:pt x="9" y="7"/>
                    <a:pt x="7" y="9"/>
                    <a:pt x="6" y="12"/>
                  </a:cubicBezTo>
                  <a:cubicBezTo>
                    <a:pt x="5" y="14"/>
                    <a:pt x="4" y="17"/>
                    <a:pt x="4" y="20"/>
                  </a:cubicBezTo>
                  <a:cubicBezTo>
                    <a:pt x="4" y="23"/>
                    <a:pt x="4" y="25"/>
                    <a:pt x="5" y="27"/>
                  </a:cubicBezTo>
                  <a:cubicBezTo>
                    <a:pt x="6" y="29"/>
                    <a:pt x="8" y="31"/>
                    <a:pt x="9" y="32"/>
                  </a:cubicBezTo>
                  <a:cubicBezTo>
                    <a:pt x="10" y="34"/>
                    <a:pt x="12" y="36"/>
                    <a:pt x="14" y="37"/>
                  </a:cubicBezTo>
                  <a:cubicBezTo>
                    <a:pt x="16" y="39"/>
                    <a:pt x="18" y="40"/>
                    <a:pt x="20" y="41"/>
                  </a:cubicBezTo>
                  <a:cubicBezTo>
                    <a:pt x="22" y="43"/>
                    <a:pt x="24" y="45"/>
                    <a:pt x="26" y="46"/>
                  </a:cubicBezTo>
                  <a:cubicBezTo>
                    <a:pt x="27" y="47"/>
                    <a:pt x="29" y="48"/>
                    <a:pt x="29" y="49"/>
                  </a:cubicBezTo>
                  <a:cubicBezTo>
                    <a:pt x="30" y="50"/>
                    <a:pt x="31" y="51"/>
                    <a:pt x="31" y="52"/>
                  </a:cubicBezTo>
                  <a:cubicBezTo>
                    <a:pt x="32" y="53"/>
                    <a:pt x="32" y="55"/>
                    <a:pt x="32" y="56"/>
                  </a:cubicBezTo>
                  <a:cubicBezTo>
                    <a:pt x="32" y="58"/>
                    <a:pt x="31" y="61"/>
                    <a:pt x="29" y="62"/>
                  </a:cubicBezTo>
                  <a:cubicBezTo>
                    <a:pt x="27" y="64"/>
                    <a:pt x="25" y="65"/>
                    <a:pt x="22" y="65"/>
                  </a:cubicBezTo>
                  <a:cubicBezTo>
                    <a:pt x="19" y="65"/>
                    <a:pt x="17" y="64"/>
                    <a:pt x="14" y="63"/>
                  </a:cubicBezTo>
                  <a:cubicBezTo>
                    <a:pt x="12" y="62"/>
                    <a:pt x="9" y="60"/>
                    <a:pt x="6" y="57"/>
                  </a:cubicBezTo>
                  <a:cubicBezTo>
                    <a:pt x="0" y="67"/>
                    <a:pt x="0" y="67"/>
                    <a:pt x="0" y="67"/>
                  </a:cubicBezTo>
                  <a:cubicBezTo>
                    <a:pt x="4" y="70"/>
                    <a:pt x="7" y="73"/>
                    <a:pt x="11" y="74"/>
                  </a:cubicBezTo>
                  <a:cubicBezTo>
                    <a:pt x="15" y="75"/>
                    <a:pt x="19" y="76"/>
                    <a:pt x="24" y="76"/>
                  </a:cubicBezTo>
                  <a:cubicBezTo>
                    <a:pt x="28" y="76"/>
                    <a:pt x="31" y="75"/>
                    <a:pt x="35" y="74"/>
                  </a:cubicBezTo>
                  <a:cubicBezTo>
                    <a:pt x="38" y="73"/>
                    <a:pt x="41" y="72"/>
                    <a:pt x="43" y="70"/>
                  </a:cubicBezTo>
                  <a:cubicBezTo>
                    <a:pt x="46" y="68"/>
                    <a:pt x="48"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4" name="Freeform 212">
              <a:extLst>
                <a:ext uri="{FF2B5EF4-FFF2-40B4-BE49-F238E27FC236}">
                  <a16:creationId xmlns:a16="http://schemas.microsoft.com/office/drawing/2014/main" id="{10730681-C6A6-3790-CD81-375D65CDA422}"/>
                </a:ext>
              </a:extLst>
            </p:cNvPr>
            <p:cNvSpPr>
              <a:spLocks/>
            </p:cNvSpPr>
            <p:nvPr/>
          </p:nvSpPr>
          <p:spPr bwMode="auto">
            <a:xfrm>
              <a:off x="10067603" y="5685462"/>
              <a:ext cx="92666" cy="40493"/>
            </a:xfrm>
            <a:custGeom>
              <a:avLst/>
              <a:gdLst>
                <a:gd name="T0" fmla="*/ 75 w 151"/>
                <a:gd name="T1" fmla="*/ 0 h 66"/>
                <a:gd name="T2" fmla="*/ 0 w 151"/>
                <a:gd name="T3" fmla="*/ 25 h 66"/>
                <a:gd name="T4" fmla="*/ 0 w 151"/>
                <a:gd name="T5" fmla="*/ 25 h 66"/>
                <a:gd name="T6" fmla="*/ 0 w 151"/>
                <a:gd name="T7" fmla="*/ 41 h 66"/>
                <a:gd name="T8" fmla="*/ 0 w 151"/>
                <a:gd name="T9" fmla="*/ 41 h 66"/>
                <a:gd name="T10" fmla="*/ 75 w 151"/>
                <a:gd name="T11" fmla="*/ 66 h 66"/>
                <a:gd name="T12" fmla="*/ 151 w 151"/>
                <a:gd name="T13" fmla="*/ 41 h 66"/>
                <a:gd name="T14" fmla="*/ 151 w 151"/>
                <a:gd name="T15" fmla="*/ 41 h 66"/>
                <a:gd name="T16" fmla="*/ 151 w 151"/>
                <a:gd name="T17" fmla="*/ 25 h 66"/>
                <a:gd name="T18" fmla="*/ 151 w 151"/>
                <a:gd name="T19" fmla="*/ 25 h 66"/>
                <a:gd name="T20" fmla="*/ 75 w 151"/>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66">
                  <a:moveTo>
                    <a:pt x="75" y="0"/>
                  </a:moveTo>
                  <a:cubicBezTo>
                    <a:pt x="34" y="0"/>
                    <a:pt x="0" y="11"/>
                    <a:pt x="0" y="25"/>
                  </a:cubicBezTo>
                  <a:cubicBezTo>
                    <a:pt x="0" y="25"/>
                    <a:pt x="0" y="25"/>
                    <a:pt x="0" y="25"/>
                  </a:cubicBezTo>
                  <a:cubicBezTo>
                    <a:pt x="0" y="41"/>
                    <a:pt x="0" y="41"/>
                    <a:pt x="0" y="41"/>
                  </a:cubicBezTo>
                  <a:cubicBezTo>
                    <a:pt x="0" y="41"/>
                    <a:pt x="0" y="41"/>
                    <a:pt x="0" y="41"/>
                  </a:cubicBezTo>
                  <a:cubicBezTo>
                    <a:pt x="1" y="54"/>
                    <a:pt x="34" y="66"/>
                    <a:pt x="75" y="66"/>
                  </a:cubicBezTo>
                  <a:cubicBezTo>
                    <a:pt x="116" y="66"/>
                    <a:pt x="150" y="54"/>
                    <a:pt x="151" y="41"/>
                  </a:cubicBezTo>
                  <a:cubicBezTo>
                    <a:pt x="151" y="41"/>
                    <a:pt x="151" y="41"/>
                    <a:pt x="151" y="41"/>
                  </a:cubicBezTo>
                  <a:cubicBezTo>
                    <a:pt x="151" y="25"/>
                    <a:pt x="151" y="25"/>
                    <a:pt x="151" y="25"/>
                  </a:cubicBezTo>
                  <a:cubicBezTo>
                    <a:pt x="151" y="25"/>
                    <a:pt x="151" y="25"/>
                    <a:pt x="151" y="25"/>
                  </a:cubicBezTo>
                  <a:cubicBezTo>
                    <a:pt x="150" y="11"/>
                    <a:pt x="117" y="0"/>
                    <a:pt x="7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5" name="Freeform 213">
              <a:extLst>
                <a:ext uri="{FF2B5EF4-FFF2-40B4-BE49-F238E27FC236}">
                  <a16:creationId xmlns:a16="http://schemas.microsoft.com/office/drawing/2014/main" id="{4A6A3E83-2AE0-9F30-DE73-2E19F20A6B0D}"/>
                </a:ext>
              </a:extLst>
            </p:cNvPr>
            <p:cNvSpPr>
              <a:spLocks/>
            </p:cNvSpPr>
            <p:nvPr/>
          </p:nvSpPr>
          <p:spPr bwMode="auto">
            <a:xfrm>
              <a:off x="10067603" y="5730368"/>
              <a:ext cx="92666" cy="32965"/>
            </a:xfrm>
            <a:custGeom>
              <a:avLst/>
              <a:gdLst>
                <a:gd name="T0" fmla="*/ 141 w 151"/>
                <a:gd name="T1" fmla="*/ 0 h 54"/>
                <a:gd name="T2" fmla="*/ 75 w 151"/>
                <a:gd name="T3" fmla="*/ 13 h 54"/>
                <a:gd name="T4" fmla="*/ 10 w 151"/>
                <a:gd name="T5" fmla="*/ 0 h 54"/>
                <a:gd name="T6" fmla="*/ 0 w 151"/>
                <a:gd name="T7" fmla="*/ 13 h 54"/>
                <a:gd name="T8" fmla="*/ 0 w 151"/>
                <a:gd name="T9" fmla="*/ 13 h 54"/>
                <a:gd name="T10" fmla="*/ 0 w 151"/>
                <a:gd name="T11" fmla="*/ 29 h 54"/>
                <a:gd name="T12" fmla="*/ 0 w 151"/>
                <a:gd name="T13" fmla="*/ 29 h 54"/>
                <a:gd name="T14" fmla="*/ 75 w 151"/>
                <a:gd name="T15" fmla="*/ 54 h 54"/>
                <a:gd name="T16" fmla="*/ 151 w 151"/>
                <a:gd name="T17" fmla="*/ 29 h 54"/>
                <a:gd name="T18" fmla="*/ 151 w 151"/>
                <a:gd name="T19" fmla="*/ 29 h 54"/>
                <a:gd name="T20" fmla="*/ 151 w 151"/>
                <a:gd name="T21" fmla="*/ 13 h 54"/>
                <a:gd name="T22" fmla="*/ 151 w 151"/>
                <a:gd name="T23" fmla="*/ 13 h 54"/>
                <a:gd name="T24" fmla="*/ 141 w 151"/>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54">
                  <a:moveTo>
                    <a:pt x="141" y="0"/>
                  </a:moveTo>
                  <a:cubicBezTo>
                    <a:pt x="128" y="8"/>
                    <a:pt x="103" y="13"/>
                    <a:pt x="75" y="13"/>
                  </a:cubicBezTo>
                  <a:cubicBezTo>
                    <a:pt x="47" y="13"/>
                    <a:pt x="23" y="8"/>
                    <a:pt x="10" y="0"/>
                  </a:cubicBezTo>
                  <a:cubicBezTo>
                    <a:pt x="4" y="4"/>
                    <a:pt x="0" y="8"/>
                    <a:pt x="0" y="13"/>
                  </a:cubicBezTo>
                  <a:cubicBezTo>
                    <a:pt x="0" y="13"/>
                    <a:pt x="0" y="13"/>
                    <a:pt x="0" y="13"/>
                  </a:cubicBezTo>
                  <a:cubicBezTo>
                    <a:pt x="0" y="29"/>
                    <a:pt x="0" y="29"/>
                    <a:pt x="0" y="29"/>
                  </a:cubicBezTo>
                  <a:cubicBezTo>
                    <a:pt x="0" y="29"/>
                    <a:pt x="0" y="29"/>
                    <a:pt x="0" y="29"/>
                  </a:cubicBezTo>
                  <a:cubicBezTo>
                    <a:pt x="1" y="42"/>
                    <a:pt x="34" y="54"/>
                    <a:pt x="75" y="54"/>
                  </a:cubicBezTo>
                  <a:cubicBezTo>
                    <a:pt x="116" y="54"/>
                    <a:pt x="150" y="42"/>
                    <a:pt x="151" y="29"/>
                  </a:cubicBezTo>
                  <a:cubicBezTo>
                    <a:pt x="151" y="29"/>
                    <a:pt x="151" y="29"/>
                    <a:pt x="151" y="29"/>
                  </a:cubicBezTo>
                  <a:cubicBezTo>
                    <a:pt x="151" y="13"/>
                    <a:pt x="151" y="13"/>
                    <a:pt x="151" y="13"/>
                  </a:cubicBezTo>
                  <a:cubicBezTo>
                    <a:pt x="151" y="13"/>
                    <a:pt x="151" y="13"/>
                    <a:pt x="151" y="13"/>
                  </a:cubicBezTo>
                  <a:cubicBezTo>
                    <a:pt x="151" y="8"/>
                    <a:pt x="147" y="4"/>
                    <a:pt x="1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6" name="Freeform 214">
              <a:extLst>
                <a:ext uri="{FF2B5EF4-FFF2-40B4-BE49-F238E27FC236}">
                  <a16:creationId xmlns:a16="http://schemas.microsoft.com/office/drawing/2014/main" id="{691D90FB-3983-5FCC-9CEF-99523DD92FA8}"/>
                </a:ext>
              </a:extLst>
            </p:cNvPr>
            <p:cNvSpPr>
              <a:spLocks/>
            </p:cNvSpPr>
            <p:nvPr/>
          </p:nvSpPr>
          <p:spPr bwMode="auto">
            <a:xfrm>
              <a:off x="10067603" y="5767746"/>
              <a:ext cx="92666" cy="32446"/>
            </a:xfrm>
            <a:custGeom>
              <a:avLst/>
              <a:gdLst>
                <a:gd name="T0" fmla="*/ 141 w 151"/>
                <a:gd name="T1" fmla="*/ 0 h 53"/>
                <a:gd name="T2" fmla="*/ 75 w 151"/>
                <a:gd name="T3" fmla="*/ 13 h 53"/>
                <a:gd name="T4" fmla="*/ 10 w 151"/>
                <a:gd name="T5" fmla="*/ 0 h 53"/>
                <a:gd name="T6" fmla="*/ 0 w 151"/>
                <a:gd name="T7" fmla="*/ 12 h 53"/>
                <a:gd name="T8" fmla="*/ 0 w 151"/>
                <a:gd name="T9" fmla="*/ 12 h 53"/>
                <a:gd name="T10" fmla="*/ 0 w 151"/>
                <a:gd name="T11" fmla="*/ 28 h 53"/>
                <a:gd name="T12" fmla="*/ 0 w 151"/>
                <a:gd name="T13" fmla="*/ 28 h 53"/>
                <a:gd name="T14" fmla="*/ 75 w 151"/>
                <a:gd name="T15" fmla="*/ 53 h 53"/>
                <a:gd name="T16" fmla="*/ 151 w 151"/>
                <a:gd name="T17" fmla="*/ 28 h 53"/>
                <a:gd name="T18" fmla="*/ 151 w 151"/>
                <a:gd name="T19" fmla="*/ 28 h 53"/>
                <a:gd name="T20" fmla="*/ 151 w 151"/>
                <a:gd name="T21" fmla="*/ 12 h 53"/>
                <a:gd name="T22" fmla="*/ 151 w 151"/>
                <a:gd name="T23" fmla="*/ 12 h 53"/>
                <a:gd name="T24" fmla="*/ 141 w 15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53">
                  <a:moveTo>
                    <a:pt x="141" y="0"/>
                  </a:moveTo>
                  <a:cubicBezTo>
                    <a:pt x="128" y="8"/>
                    <a:pt x="103" y="13"/>
                    <a:pt x="75" y="13"/>
                  </a:cubicBezTo>
                  <a:cubicBezTo>
                    <a:pt x="47" y="13"/>
                    <a:pt x="23" y="8"/>
                    <a:pt x="10" y="0"/>
                  </a:cubicBezTo>
                  <a:cubicBezTo>
                    <a:pt x="4" y="4"/>
                    <a:pt x="0" y="8"/>
                    <a:pt x="0" y="12"/>
                  </a:cubicBezTo>
                  <a:cubicBezTo>
                    <a:pt x="0" y="12"/>
                    <a:pt x="0" y="12"/>
                    <a:pt x="0" y="12"/>
                  </a:cubicBezTo>
                  <a:cubicBezTo>
                    <a:pt x="0" y="28"/>
                    <a:pt x="0" y="28"/>
                    <a:pt x="0" y="28"/>
                  </a:cubicBezTo>
                  <a:cubicBezTo>
                    <a:pt x="0" y="28"/>
                    <a:pt x="0" y="28"/>
                    <a:pt x="0" y="28"/>
                  </a:cubicBezTo>
                  <a:cubicBezTo>
                    <a:pt x="1" y="42"/>
                    <a:pt x="34" y="53"/>
                    <a:pt x="75" y="53"/>
                  </a:cubicBezTo>
                  <a:cubicBezTo>
                    <a:pt x="116" y="53"/>
                    <a:pt x="150" y="42"/>
                    <a:pt x="151" y="28"/>
                  </a:cubicBezTo>
                  <a:cubicBezTo>
                    <a:pt x="151" y="28"/>
                    <a:pt x="151" y="28"/>
                    <a:pt x="151" y="28"/>
                  </a:cubicBezTo>
                  <a:cubicBezTo>
                    <a:pt x="151" y="12"/>
                    <a:pt x="151" y="12"/>
                    <a:pt x="151" y="12"/>
                  </a:cubicBezTo>
                  <a:cubicBezTo>
                    <a:pt x="151" y="12"/>
                    <a:pt x="151" y="12"/>
                    <a:pt x="151" y="12"/>
                  </a:cubicBezTo>
                  <a:cubicBezTo>
                    <a:pt x="151" y="8"/>
                    <a:pt x="147" y="4"/>
                    <a:pt x="1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7" name="Freeform 215">
              <a:extLst>
                <a:ext uri="{FF2B5EF4-FFF2-40B4-BE49-F238E27FC236}">
                  <a16:creationId xmlns:a16="http://schemas.microsoft.com/office/drawing/2014/main" id="{5053E5F6-BF72-3225-DB65-B7291595E494}"/>
                </a:ext>
              </a:extLst>
            </p:cNvPr>
            <p:cNvSpPr>
              <a:spLocks noEditPoints="1"/>
            </p:cNvSpPr>
            <p:nvPr/>
          </p:nvSpPr>
          <p:spPr bwMode="auto">
            <a:xfrm>
              <a:off x="9727308" y="5403570"/>
              <a:ext cx="486692" cy="439710"/>
            </a:xfrm>
            <a:custGeom>
              <a:avLst/>
              <a:gdLst>
                <a:gd name="T0" fmla="*/ 724 w 794"/>
                <a:gd name="T1" fmla="*/ 420 h 717"/>
                <a:gd name="T2" fmla="*/ 724 w 794"/>
                <a:gd name="T3" fmla="*/ 63 h 717"/>
                <a:gd name="T4" fmla="*/ 661 w 794"/>
                <a:gd name="T5" fmla="*/ 0 h 717"/>
                <a:gd name="T6" fmla="*/ 64 w 794"/>
                <a:gd name="T7" fmla="*/ 0 h 717"/>
                <a:gd name="T8" fmla="*/ 0 w 794"/>
                <a:gd name="T9" fmla="*/ 63 h 717"/>
                <a:gd name="T10" fmla="*/ 0 w 794"/>
                <a:gd name="T11" fmla="*/ 497 h 717"/>
                <a:gd name="T12" fmla="*/ 64 w 794"/>
                <a:gd name="T13" fmla="*/ 561 h 717"/>
                <a:gd name="T14" fmla="*/ 467 w 794"/>
                <a:gd name="T15" fmla="*/ 561 h 717"/>
                <a:gd name="T16" fmla="*/ 630 w 794"/>
                <a:gd name="T17" fmla="*/ 717 h 717"/>
                <a:gd name="T18" fmla="*/ 794 w 794"/>
                <a:gd name="T19" fmla="*/ 553 h 717"/>
                <a:gd name="T20" fmla="*/ 724 w 794"/>
                <a:gd name="T21" fmla="*/ 420 h 717"/>
                <a:gd name="T22" fmla="*/ 32 w 794"/>
                <a:gd name="T23" fmla="*/ 63 h 717"/>
                <a:gd name="T24" fmla="*/ 64 w 794"/>
                <a:gd name="T25" fmla="*/ 32 h 717"/>
                <a:gd name="T26" fmla="*/ 661 w 794"/>
                <a:gd name="T27" fmla="*/ 32 h 717"/>
                <a:gd name="T28" fmla="*/ 692 w 794"/>
                <a:gd name="T29" fmla="*/ 63 h 717"/>
                <a:gd name="T30" fmla="*/ 692 w 794"/>
                <a:gd name="T31" fmla="*/ 284 h 717"/>
                <a:gd name="T32" fmla="*/ 32 w 794"/>
                <a:gd name="T33" fmla="*/ 284 h 717"/>
                <a:gd name="T34" fmla="*/ 32 w 794"/>
                <a:gd name="T35" fmla="*/ 63 h 717"/>
                <a:gd name="T36" fmla="*/ 32 w 794"/>
                <a:gd name="T37" fmla="*/ 497 h 717"/>
                <a:gd name="T38" fmla="*/ 32 w 794"/>
                <a:gd name="T39" fmla="*/ 316 h 717"/>
                <a:gd name="T40" fmla="*/ 692 w 794"/>
                <a:gd name="T41" fmla="*/ 316 h 717"/>
                <a:gd name="T42" fmla="*/ 692 w 794"/>
                <a:gd name="T43" fmla="*/ 402 h 717"/>
                <a:gd name="T44" fmla="*/ 630 w 794"/>
                <a:gd name="T45" fmla="*/ 390 h 717"/>
                <a:gd name="T46" fmla="*/ 469 w 794"/>
                <a:gd name="T47" fmla="*/ 529 h 717"/>
                <a:gd name="T48" fmla="*/ 64 w 794"/>
                <a:gd name="T49" fmla="*/ 529 h 717"/>
                <a:gd name="T50" fmla="*/ 32 w 794"/>
                <a:gd name="T51" fmla="*/ 497 h 717"/>
                <a:gd name="T52" fmla="*/ 630 w 794"/>
                <a:gd name="T53" fmla="*/ 685 h 717"/>
                <a:gd name="T54" fmla="*/ 499 w 794"/>
                <a:gd name="T55" fmla="*/ 553 h 717"/>
                <a:gd name="T56" fmla="*/ 630 w 794"/>
                <a:gd name="T57" fmla="*/ 422 h 717"/>
                <a:gd name="T58" fmla="*/ 762 w 794"/>
                <a:gd name="T59" fmla="*/ 553 h 717"/>
                <a:gd name="T60" fmla="*/ 630 w 794"/>
                <a:gd name="T61" fmla="*/ 685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4" h="717">
                  <a:moveTo>
                    <a:pt x="724" y="420"/>
                  </a:moveTo>
                  <a:cubicBezTo>
                    <a:pt x="724" y="63"/>
                    <a:pt x="724" y="63"/>
                    <a:pt x="724" y="63"/>
                  </a:cubicBezTo>
                  <a:cubicBezTo>
                    <a:pt x="724" y="28"/>
                    <a:pt x="696" y="0"/>
                    <a:pt x="661" y="0"/>
                  </a:cubicBezTo>
                  <a:cubicBezTo>
                    <a:pt x="64" y="0"/>
                    <a:pt x="64" y="0"/>
                    <a:pt x="64" y="0"/>
                  </a:cubicBezTo>
                  <a:cubicBezTo>
                    <a:pt x="29" y="0"/>
                    <a:pt x="0" y="28"/>
                    <a:pt x="0" y="63"/>
                  </a:cubicBezTo>
                  <a:cubicBezTo>
                    <a:pt x="0" y="497"/>
                    <a:pt x="0" y="497"/>
                    <a:pt x="0" y="497"/>
                  </a:cubicBezTo>
                  <a:cubicBezTo>
                    <a:pt x="0" y="532"/>
                    <a:pt x="29" y="561"/>
                    <a:pt x="64" y="561"/>
                  </a:cubicBezTo>
                  <a:cubicBezTo>
                    <a:pt x="467" y="561"/>
                    <a:pt x="467" y="561"/>
                    <a:pt x="467" y="561"/>
                  </a:cubicBezTo>
                  <a:cubicBezTo>
                    <a:pt x="471" y="648"/>
                    <a:pt x="542" y="717"/>
                    <a:pt x="630" y="717"/>
                  </a:cubicBezTo>
                  <a:cubicBezTo>
                    <a:pt x="720" y="717"/>
                    <a:pt x="794" y="644"/>
                    <a:pt x="794" y="553"/>
                  </a:cubicBezTo>
                  <a:cubicBezTo>
                    <a:pt x="794" y="498"/>
                    <a:pt x="766" y="449"/>
                    <a:pt x="724" y="420"/>
                  </a:cubicBezTo>
                  <a:close/>
                  <a:moveTo>
                    <a:pt x="32" y="63"/>
                  </a:moveTo>
                  <a:cubicBezTo>
                    <a:pt x="32" y="46"/>
                    <a:pt x="47" y="32"/>
                    <a:pt x="64" y="32"/>
                  </a:cubicBezTo>
                  <a:cubicBezTo>
                    <a:pt x="661" y="32"/>
                    <a:pt x="661" y="32"/>
                    <a:pt x="661" y="32"/>
                  </a:cubicBezTo>
                  <a:cubicBezTo>
                    <a:pt x="678" y="32"/>
                    <a:pt x="692" y="46"/>
                    <a:pt x="692" y="63"/>
                  </a:cubicBezTo>
                  <a:cubicBezTo>
                    <a:pt x="692" y="284"/>
                    <a:pt x="692" y="284"/>
                    <a:pt x="692" y="284"/>
                  </a:cubicBezTo>
                  <a:cubicBezTo>
                    <a:pt x="32" y="284"/>
                    <a:pt x="32" y="284"/>
                    <a:pt x="32" y="284"/>
                  </a:cubicBezTo>
                  <a:lnTo>
                    <a:pt x="32" y="63"/>
                  </a:lnTo>
                  <a:close/>
                  <a:moveTo>
                    <a:pt x="32" y="497"/>
                  </a:moveTo>
                  <a:cubicBezTo>
                    <a:pt x="32" y="316"/>
                    <a:pt x="32" y="316"/>
                    <a:pt x="32" y="316"/>
                  </a:cubicBezTo>
                  <a:cubicBezTo>
                    <a:pt x="692" y="316"/>
                    <a:pt x="692" y="316"/>
                    <a:pt x="692" y="316"/>
                  </a:cubicBezTo>
                  <a:cubicBezTo>
                    <a:pt x="692" y="402"/>
                    <a:pt x="692" y="402"/>
                    <a:pt x="692" y="402"/>
                  </a:cubicBezTo>
                  <a:cubicBezTo>
                    <a:pt x="673" y="394"/>
                    <a:pt x="652" y="390"/>
                    <a:pt x="630" y="390"/>
                  </a:cubicBezTo>
                  <a:cubicBezTo>
                    <a:pt x="548" y="390"/>
                    <a:pt x="480" y="450"/>
                    <a:pt x="469" y="529"/>
                  </a:cubicBezTo>
                  <a:cubicBezTo>
                    <a:pt x="64" y="529"/>
                    <a:pt x="64" y="529"/>
                    <a:pt x="64" y="529"/>
                  </a:cubicBezTo>
                  <a:cubicBezTo>
                    <a:pt x="47" y="529"/>
                    <a:pt x="32" y="515"/>
                    <a:pt x="32" y="497"/>
                  </a:cubicBezTo>
                  <a:close/>
                  <a:moveTo>
                    <a:pt x="630" y="685"/>
                  </a:moveTo>
                  <a:cubicBezTo>
                    <a:pt x="558" y="685"/>
                    <a:pt x="499" y="626"/>
                    <a:pt x="499" y="553"/>
                  </a:cubicBezTo>
                  <a:cubicBezTo>
                    <a:pt x="499" y="481"/>
                    <a:pt x="558" y="422"/>
                    <a:pt x="630" y="422"/>
                  </a:cubicBezTo>
                  <a:cubicBezTo>
                    <a:pt x="703" y="422"/>
                    <a:pt x="762" y="481"/>
                    <a:pt x="762" y="553"/>
                  </a:cubicBezTo>
                  <a:cubicBezTo>
                    <a:pt x="762" y="626"/>
                    <a:pt x="703" y="685"/>
                    <a:pt x="630" y="68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8" name="Freeform 216">
              <a:extLst>
                <a:ext uri="{FF2B5EF4-FFF2-40B4-BE49-F238E27FC236}">
                  <a16:creationId xmlns:a16="http://schemas.microsoft.com/office/drawing/2014/main" id="{22B549DF-8158-878A-395F-1BC88AE53BF6}"/>
                </a:ext>
              </a:extLst>
            </p:cNvPr>
            <p:cNvSpPr>
              <a:spLocks/>
            </p:cNvSpPr>
            <p:nvPr/>
          </p:nvSpPr>
          <p:spPr bwMode="auto">
            <a:xfrm>
              <a:off x="9785971" y="5655612"/>
              <a:ext cx="178583" cy="19468"/>
            </a:xfrm>
            <a:custGeom>
              <a:avLst/>
              <a:gdLst>
                <a:gd name="T0" fmla="*/ 275 w 291"/>
                <a:gd name="T1" fmla="*/ 0 h 32"/>
                <a:gd name="T2" fmla="*/ 16 w 291"/>
                <a:gd name="T3" fmla="*/ 0 h 32"/>
                <a:gd name="T4" fmla="*/ 0 w 291"/>
                <a:gd name="T5" fmla="*/ 16 h 32"/>
                <a:gd name="T6" fmla="*/ 16 w 291"/>
                <a:gd name="T7" fmla="*/ 32 h 32"/>
                <a:gd name="T8" fmla="*/ 275 w 291"/>
                <a:gd name="T9" fmla="*/ 32 h 32"/>
                <a:gd name="T10" fmla="*/ 291 w 291"/>
                <a:gd name="T11" fmla="*/ 16 h 32"/>
                <a:gd name="T12" fmla="*/ 275 w 29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275" y="0"/>
                  </a:moveTo>
                  <a:cubicBezTo>
                    <a:pt x="16" y="0"/>
                    <a:pt x="16" y="0"/>
                    <a:pt x="16" y="0"/>
                  </a:cubicBezTo>
                  <a:cubicBezTo>
                    <a:pt x="7" y="0"/>
                    <a:pt x="0" y="7"/>
                    <a:pt x="0" y="16"/>
                  </a:cubicBezTo>
                  <a:cubicBezTo>
                    <a:pt x="0" y="25"/>
                    <a:pt x="7" y="32"/>
                    <a:pt x="16" y="32"/>
                  </a:cubicBezTo>
                  <a:cubicBezTo>
                    <a:pt x="275" y="32"/>
                    <a:pt x="275" y="32"/>
                    <a:pt x="275" y="32"/>
                  </a:cubicBezTo>
                  <a:cubicBezTo>
                    <a:pt x="284" y="32"/>
                    <a:pt x="291" y="25"/>
                    <a:pt x="291" y="16"/>
                  </a:cubicBezTo>
                  <a:cubicBezTo>
                    <a:pt x="291" y="7"/>
                    <a:pt x="284" y="0"/>
                    <a:pt x="27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39" name="Freeform 217">
              <a:extLst>
                <a:ext uri="{FF2B5EF4-FFF2-40B4-BE49-F238E27FC236}">
                  <a16:creationId xmlns:a16="http://schemas.microsoft.com/office/drawing/2014/main" id="{F78F96A3-BA4D-FA91-C6D1-4949EE4AA872}"/>
                </a:ext>
              </a:extLst>
            </p:cNvPr>
            <p:cNvSpPr>
              <a:spLocks noEditPoints="1"/>
            </p:cNvSpPr>
            <p:nvPr/>
          </p:nvSpPr>
          <p:spPr bwMode="auto">
            <a:xfrm>
              <a:off x="10060075" y="5470280"/>
              <a:ext cx="8047" cy="8047"/>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2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10" y="1"/>
                    <a:pt x="12" y="3"/>
                    <a:pt x="12" y="6"/>
                  </a:cubicBezTo>
                  <a:cubicBezTo>
                    <a:pt x="12" y="9"/>
                    <a:pt x="10" y="12"/>
                    <a:pt x="7" y="12"/>
                  </a:cubicBezTo>
                  <a:cubicBezTo>
                    <a:pt x="4" y="12"/>
                    <a:pt x="2" y="9"/>
                    <a:pt x="2" y="6"/>
                  </a:cubicBezTo>
                  <a:cubicBezTo>
                    <a:pt x="2"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40" name="Freeform 218">
              <a:extLst>
                <a:ext uri="{FF2B5EF4-FFF2-40B4-BE49-F238E27FC236}">
                  <a16:creationId xmlns:a16="http://schemas.microsoft.com/office/drawing/2014/main" id="{229F2421-C04D-AD55-62A0-345DCD285AFE}"/>
                </a:ext>
              </a:extLst>
            </p:cNvPr>
            <p:cNvSpPr>
              <a:spLocks/>
            </p:cNvSpPr>
            <p:nvPr/>
          </p:nvSpPr>
          <p:spPr bwMode="auto">
            <a:xfrm>
              <a:off x="10060854" y="5481960"/>
              <a:ext cx="35561" cy="42310"/>
            </a:xfrm>
            <a:custGeom>
              <a:avLst/>
              <a:gdLst>
                <a:gd name="T0" fmla="*/ 0 w 137"/>
                <a:gd name="T1" fmla="*/ 28 h 163"/>
                <a:gd name="T2" fmla="*/ 106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6"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41" name="Freeform 219">
              <a:extLst>
                <a:ext uri="{FF2B5EF4-FFF2-40B4-BE49-F238E27FC236}">
                  <a16:creationId xmlns:a16="http://schemas.microsoft.com/office/drawing/2014/main" id="{42596A03-B232-5D39-FCE3-4B47D4942816}"/>
                </a:ext>
              </a:extLst>
            </p:cNvPr>
            <p:cNvSpPr>
              <a:spLocks noEditPoints="1"/>
            </p:cNvSpPr>
            <p:nvPr/>
          </p:nvSpPr>
          <p:spPr bwMode="auto">
            <a:xfrm>
              <a:off x="10062671" y="5472097"/>
              <a:ext cx="3634" cy="4413"/>
            </a:xfrm>
            <a:custGeom>
              <a:avLst/>
              <a:gdLst>
                <a:gd name="T0" fmla="*/ 2 w 6"/>
                <a:gd name="T1" fmla="*/ 4 h 7"/>
                <a:gd name="T2" fmla="*/ 2 w 6"/>
                <a:gd name="T3" fmla="*/ 4 h 7"/>
                <a:gd name="T4" fmla="*/ 4 w 6"/>
                <a:gd name="T5" fmla="*/ 5 h 7"/>
                <a:gd name="T6" fmla="*/ 4 w 6"/>
                <a:gd name="T7" fmla="*/ 7 h 7"/>
                <a:gd name="T8" fmla="*/ 6 w 6"/>
                <a:gd name="T9" fmla="*/ 7 h 7"/>
                <a:gd name="T10" fmla="*/ 5 w 6"/>
                <a:gd name="T11" fmla="*/ 5 h 7"/>
                <a:gd name="T12" fmla="*/ 4 w 6"/>
                <a:gd name="T13" fmla="*/ 4 h 7"/>
                <a:gd name="T14" fmla="*/ 4 w 6"/>
                <a:gd name="T15" fmla="*/ 3 h 7"/>
                <a:gd name="T16" fmla="*/ 5 w 6"/>
                <a:gd name="T17" fmla="*/ 2 h 7"/>
                <a:gd name="T18" fmla="*/ 5 w 6"/>
                <a:gd name="T19" fmla="*/ 0 h 7"/>
                <a:gd name="T20" fmla="*/ 2 w 6"/>
                <a:gd name="T21" fmla="*/ 0 h 7"/>
                <a:gd name="T22" fmla="*/ 0 w 6"/>
                <a:gd name="T23" fmla="*/ 0 h 7"/>
                <a:gd name="T24" fmla="*/ 0 w 6"/>
                <a:gd name="T25" fmla="*/ 7 h 7"/>
                <a:gd name="T26" fmla="*/ 2 w 6"/>
                <a:gd name="T27" fmla="*/ 7 h 7"/>
                <a:gd name="T28" fmla="*/ 2 w 6"/>
                <a:gd name="T29" fmla="*/ 4 h 7"/>
                <a:gd name="T30" fmla="*/ 2 w 6"/>
                <a:gd name="T31" fmla="*/ 1 h 7"/>
                <a:gd name="T32" fmla="*/ 2 w 6"/>
                <a:gd name="T33" fmla="*/ 1 h 7"/>
                <a:gd name="T34" fmla="*/ 4 w 6"/>
                <a:gd name="T35" fmla="*/ 2 h 7"/>
                <a:gd name="T36" fmla="*/ 2 w 6"/>
                <a:gd name="T37" fmla="*/ 3 h 7"/>
                <a:gd name="T38" fmla="*/ 2 w 6"/>
                <a:gd name="T39" fmla="*/ 3 h 7"/>
                <a:gd name="T40" fmla="*/ 2 w 6"/>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7">
                  <a:moveTo>
                    <a:pt x="2" y="4"/>
                  </a:moveTo>
                  <a:cubicBezTo>
                    <a:pt x="2" y="4"/>
                    <a:pt x="2" y="4"/>
                    <a:pt x="2" y="4"/>
                  </a:cubicBezTo>
                  <a:cubicBezTo>
                    <a:pt x="3" y="4"/>
                    <a:pt x="4" y="4"/>
                    <a:pt x="4" y="5"/>
                  </a:cubicBezTo>
                  <a:cubicBezTo>
                    <a:pt x="4" y="6"/>
                    <a:pt x="4" y="7"/>
                    <a:pt x="4" y="7"/>
                  </a:cubicBezTo>
                  <a:cubicBezTo>
                    <a:pt x="6" y="7"/>
                    <a:pt x="6" y="7"/>
                    <a:pt x="6" y="7"/>
                  </a:cubicBezTo>
                  <a:cubicBezTo>
                    <a:pt x="6" y="7"/>
                    <a:pt x="5" y="6"/>
                    <a:pt x="5" y="5"/>
                  </a:cubicBezTo>
                  <a:cubicBezTo>
                    <a:pt x="5" y="4"/>
                    <a:pt x="5" y="4"/>
                    <a:pt x="4" y="4"/>
                  </a:cubicBezTo>
                  <a:cubicBezTo>
                    <a:pt x="4" y="3"/>
                    <a:pt x="4" y="3"/>
                    <a:pt x="4" y="3"/>
                  </a:cubicBezTo>
                  <a:cubicBezTo>
                    <a:pt x="5" y="3"/>
                    <a:pt x="5" y="3"/>
                    <a:pt x="5" y="2"/>
                  </a:cubicBezTo>
                  <a:cubicBezTo>
                    <a:pt x="5" y="1"/>
                    <a:pt x="5" y="1"/>
                    <a:pt x="5" y="0"/>
                  </a:cubicBezTo>
                  <a:cubicBezTo>
                    <a:pt x="4" y="0"/>
                    <a:pt x="4" y="0"/>
                    <a:pt x="2" y="0"/>
                  </a:cubicBezTo>
                  <a:cubicBezTo>
                    <a:pt x="2" y="0"/>
                    <a:pt x="1" y="0"/>
                    <a:pt x="0" y="0"/>
                  </a:cubicBezTo>
                  <a:cubicBezTo>
                    <a:pt x="0" y="7"/>
                    <a:pt x="0" y="7"/>
                    <a:pt x="0" y="7"/>
                  </a:cubicBezTo>
                  <a:cubicBezTo>
                    <a:pt x="2" y="7"/>
                    <a:pt x="2" y="7"/>
                    <a:pt x="2" y="7"/>
                  </a:cubicBezTo>
                  <a:lnTo>
                    <a:pt x="2" y="4"/>
                  </a:lnTo>
                  <a:close/>
                  <a:moveTo>
                    <a:pt x="2" y="1"/>
                  </a:moveTo>
                  <a:cubicBezTo>
                    <a:pt x="2" y="1"/>
                    <a:pt x="2" y="1"/>
                    <a:pt x="2" y="1"/>
                  </a:cubicBezTo>
                  <a:cubicBezTo>
                    <a:pt x="4" y="1"/>
                    <a:pt x="4" y="1"/>
                    <a:pt x="4" y="2"/>
                  </a:cubicBezTo>
                  <a:cubicBezTo>
                    <a:pt x="4" y="3"/>
                    <a:pt x="3" y="3"/>
                    <a:pt x="2" y="3"/>
                  </a:cubicBezTo>
                  <a:cubicBezTo>
                    <a:pt x="2" y="3"/>
                    <a:pt x="2" y="3"/>
                    <a:pt x="2" y="3"/>
                  </a:cubicBezTo>
                  <a:lnTo>
                    <a:pt x="2"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352" name="Rectangle 1351">
            <a:extLst>
              <a:ext uri="{FF2B5EF4-FFF2-40B4-BE49-F238E27FC236}">
                <a16:creationId xmlns:a16="http://schemas.microsoft.com/office/drawing/2014/main" id="{CDC09D5B-FAAE-4819-0BB0-9604B73B852A}"/>
              </a:ext>
            </a:extLst>
          </p:cNvPr>
          <p:cNvSpPr/>
          <p:nvPr/>
        </p:nvSpPr>
        <p:spPr>
          <a:xfrm>
            <a:off x="5346700" y="4451350"/>
            <a:ext cx="1004888"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Database</a:t>
            </a:r>
          </a:p>
        </p:txBody>
      </p:sp>
      <p:sp>
        <p:nvSpPr>
          <p:cNvPr id="1372" name="Rectangle 1371">
            <a:extLst>
              <a:ext uri="{FF2B5EF4-FFF2-40B4-BE49-F238E27FC236}">
                <a16:creationId xmlns:a16="http://schemas.microsoft.com/office/drawing/2014/main" id="{3C78D040-3CA0-5D14-1962-7B0A6A5F9420}"/>
              </a:ext>
            </a:extLst>
          </p:cNvPr>
          <p:cNvSpPr/>
          <p:nvPr/>
        </p:nvSpPr>
        <p:spPr>
          <a:xfrm>
            <a:off x="6329363" y="2774950"/>
            <a:ext cx="754062"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Laptop</a:t>
            </a:r>
          </a:p>
        </p:txBody>
      </p:sp>
      <p:sp>
        <p:nvSpPr>
          <p:cNvPr id="1382" name="Rectangle 1381">
            <a:extLst>
              <a:ext uri="{FF2B5EF4-FFF2-40B4-BE49-F238E27FC236}">
                <a16:creationId xmlns:a16="http://schemas.microsoft.com/office/drawing/2014/main" id="{30789091-C0A7-DD85-E58F-23DDEAF49DB1}"/>
              </a:ext>
            </a:extLst>
          </p:cNvPr>
          <p:cNvSpPr/>
          <p:nvPr/>
        </p:nvSpPr>
        <p:spPr>
          <a:xfrm>
            <a:off x="7143750" y="1941513"/>
            <a:ext cx="754063"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GPS Location</a:t>
            </a:r>
            <a:endParaRPr lang="en-US" sz="825" dirty="0">
              <a:solidFill>
                <a:srgbClr val="FFFFFF"/>
              </a:solidFill>
              <a:latin typeface="Arial"/>
              <a:ea typeface="+mn-ea"/>
            </a:endParaRPr>
          </a:p>
        </p:txBody>
      </p:sp>
      <p:sp>
        <p:nvSpPr>
          <p:cNvPr id="3419" name="Freeform 196">
            <a:extLst>
              <a:ext uri="{FF2B5EF4-FFF2-40B4-BE49-F238E27FC236}">
                <a16:creationId xmlns:a16="http://schemas.microsoft.com/office/drawing/2014/main" id="{175F826F-2F3C-3ECD-C963-6BFDAF1A5DB0}"/>
              </a:ext>
            </a:extLst>
          </p:cNvPr>
          <p:cNvSpPr>
            <a:spLocks noEditPoints="1"/>
          </p:cNvSpPr>
          <p:nvPr/>
        </p:nvSpPr>
        <p:spPr bwMode="auto">
          <a:xfrm>
            <a:off x="4846638" y="4154488"/>
            <a:ext cx="301625" cy="230187"/>
          </a:xfrm>
          <a:custGeom>
            <a:avLst/>
            <a:gdLst>
              <a:gd name="T0" fmla="*/ 731 w 795"/>
              <a:gd name="T1" fmla="*/ 0 h 608"/>
              <a:gd name="T2" fmla="*/ 64 w 795"/>
              <a:gd name="T3" fmla="*/ 0 h 608"/>
              <a:gd name="T4" fmla="*/ 0 w 795"/>
              <a:gd name="T5" fmla="*/ 64 h 608"/>
              <a:gd name="T6" fmla="*/ 0 w 795"/>
              <a:gd name="T7" fmla="*/ 544 h 608"/>
              <a:gd name="T8" fmla="*/ 64 w 795"/>
              <a:gd name="T9" fmla="*/ 608 h 608"/>
              <a:gd name="T10" fmla="*/ 731 w 795"/>
              <a:gd name="T11" fmla="*/ 608 h 608"/>
              <a:gd name="T12" fmla="*/ 795 w 795"/>
              <a:gd name="T13" fmla="*/ 544 h 608"/>
              <a:gd name="T14" fmla="*/ 795 w 795"/>
              <a:gd name="T15" fmla="*/ 64 h 608"/>
              <a:gd name="T16" fmla="*/ 731 w 795"/>
              <a:gd name="T17" fmla="*/ 0 h 608"/>
              <a:gd name="T18" fmla="*/ 731 w 795"/>
              <a:gd name="T19" fmla="*/ 32 h 608"/>
              <a:gd name="T20" fmla="*/ 735 w 795"/>
              <a:gd name="T21" fmla="*/ 33 h 608"/>
              <a:gd name="T22" fmla="*/ 416 w 795"/>
              <a:gd name="T23" fmla="*/ 311 h 608"/>
              <a:gd name="T24" fmla="*/ 378 w 795"/>
              <a:gd name="T25" fmla="*/ 311 h 608"/>
              <a:gd name="T26" fmla="*/ 59 w 795"/>
              <a:gd name="T27" fmla="*/ 33 h 608"/>
              <a:gd name="T28" fmla="*/ 64 w 795"/>
              <a:gd name="T29" fmla="*/ 32 h 608"/>
              <a:gd name="T30" fmla="*/ 731 w 795"/>
              <a:gd name="T31" fmla="*/ 32 h 608"/>
              <a:gd name="T32" fmla="*/ 64 w 795"/>
              <a:gd name="T33" fmla="*/ 576 h 608"/>
              <a:gd name="T34" fmla="*/ 59 w 795"/>
              <a:gd name="T35" fmla="*/ 576 h 608"/>
              <a:gd name="T36" fmla="*/ 311 w 795"/>
              <a:gd name="T37" fmla="*/ 360 h 608"/>
              <a:gd name="T38" fmla="*/ 313 w 795"/>
              <a:gd name="T39" fmla="*/ 338 h 608"/>
              <a:gd name="T40" fmla="*/ 290 w 795"/>
              <a:gd name="T41" fmla="*/ 336 h 608"/>
              <a:gd name="T42" fmla="*/ 34 w 795"/>
              <a:gd name="T43" fmla="*/ 555 h 608"/>
              <a:gd name="T44" fmla="*/ 32 w 795"/>
              <a:gd name="T45" fmla="*/ 544 h 608"/>
              <a:gd name="T46" fmla="*/ 32 w 795"/>
              <a:gd name="T47" fmla="*/ 64 h 608"/>
              <a:gd name="T48" fmla="*/ 34 w 795"/>
              <a:gd name="T49" fmla="*/ 53 h 608"/>
              <a:gd name="T50" fmla="*/ 358 w 795"/>
              <a:gd name="T51" fmla="*/ 336 h 608"/>
              <a:gd name="T52" fmla="*/ 359 w 795"/>
              <a:gd name="T53" fmla="*/ 337 h 608"/>
              <a:gd name="T54" fmla="*/ 397 w 795"/>
              <a:gd name="T55" fmla="*/ 349 h 608"/>
              <a:gd name="T56" fmla="*/ 436 w 795"/>
              <a:gd name="T57" fmla="*/ 337 h 608"/>
              <a:gd name="T58" fmla="*/ 436 w 795"/>
              <a:gd name="T59" fmla="*/ 336 h 608"/>
              <a:gd name="T60" fmla="*/ 761 w 795"/>
              <a:gd name="T61" fmla="*/ 53 h 608"/>
              <a:gd name="T62" fmla="*/ 763 w 795"/>
              <a:gd name="T63" fmla="*/ 64 h 608"/>
              <a:gd name="T64" fmla="*/ 763 w 795"/>
              <a:gd name="T65" fmla="*/ 544 h 608"/>
              <a:gd name="T66" fmla="*/ 760 w 795"/>
              <a:gd name="T67" fmla="*/ 555 h 608"/>
              <a:gd name="T68" fmla="*/ 504 w 795"/>
              <a:gd name="T69" fmla="*/ 336 h 608"/>
              <a:gd name="T70" fmla="*/ 481 w 795"/>
              <a:gd name="T71" fmla="*/ 338 h 608"/>
              <a:gd name="T72" fmla="*/ 483 w 795"/>
              <a:gd name="T73" fmla="*/ 360 h 608"/>
              <a:gd name="T74" fmla="*/ 735 w 795"/>
              <a:gd name="T75" fmla="*/ 576 h 608"/>
              <a:gd name="T76" fmla="*/ 731 w 795"/>
              <a:gd name="T77" fmla="*/ 576 h 608"/>
              <a:gd name="T78" fmla="*/ 64 w 795"/>
              <a:gd name="T79" fmla="*/ 57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5" h="608">
                <a:moveTo>
                  <a:pt x="731" y="0"/>
                </a:moveTo>
                <a:cubicBezTo>
                  <a:pt x="64" y="0"/>
                  <a:pt x="64" y="0"/>
                  <a:pt x="64" y="0"/>
                </a:cubicBezTo>
                <a:cubicBezTo>
                  <a:pt x="28" y="0"/>
                  <a:pt x="0" y="29"/>
                  <a:pt x="0" y="64"/>
                </a:cubicBezTo>
                <a:cubicBezTo>
                  <a:pt x="0" y="544"/>
                  <a:pt x="0" y="544"/>
                  <a:pt x="0" y="544"/>
                </a:cubicBezTo>
                <a:cubicBezTo>
                  <a:pt x="0" y="579"/>
                  <a:pt x="28" y="608"/>
                  <a:pt x="64" y="608"/>
                </a:cubicBezTo>
                <a:cubicBezTo>
                  <a:pt x="731" y="608"/>
                  <a:pt x="731" y="608"/>
                  <a:pt x="731" y="608"/>
                </a:cubicBezTo>
                <a:cubicBezTo>
                  <a:pt x="766" y="608"/>
                  <a:pt x="795" y="579"/>
                  <a:pt x="795" y="544"/>
                </a:cubicBezTo>
                <a:cubicBezTo>
                  <a:pt x="795" y="64"/>
                  <a:pt x="795" y="64"/>
                  <a:pt x="795" y="64"/>
                </a:cubicBezTo>
                <a:cubicBezTo>
                  <a:pt x="795" y="29"/>
                  <a:pt x="766" y="0"/>
                  <a:pt x="731" y="0"/>
                </a:cubicBezTo>
                <a:close/>
                <a:moveTo>
                  <a:pt x="731" y="32"/>
                </a:moveTo>
                <a:cubicBezTo>
                  <a:pt x="732" y="32"/>
                  <a:pt x="734" y="33"/>
                  <a:pt x="735" y="33"/>
                </a:cubicBezTo>
                <a:cubicBezTo>
                  <a:pt x="416" y="311"/>
                  <a:pt x="416" y="311"/>
                  <a:pt x="416" y="311"/>
                </a:cubicBezTo>
                <a:cubicBezTo>
                  <a:pt x="405" y="320"/>
                  <a:pt x="389" y="320"/>
                  <a:pt x="378" y="311"/>
                </a:cubicBezTo>
                <a:cubicBezTo>
                  <a:pt x="59" y="33"/>
                  <a:pt x="59" y="33"/>
                  <a:pt x="59" y="33"/>
                </a:cubicBezTo>
                <a:cubicBezTo>
                  <a:pt x="60" y="33"/>
                  <a:pt x="62" y="32"/>
                  <a:pt x="64" y="32"/>
                </a:cubicBezTo>
                <a:lnTo>
                  <a:pt x="731" y="32"/>
                </a:lnTo>
                <a:close/>
                <a:moveTo>
                  <a:pt x="64" y="576"/>
                </a:moveTo>
                <a:cubicBezTo>
                  <a:pt x="62" y="576"/>
                  <a:pt x="61" y="576"/>
                  <a:pt x="59" y="576"/>
                </a:cubicBezTo>
                <a:cubicBezTo>
                  <a:pt x="311" y="360"/>
                  <a:pt x="311" y="360"/>
                  <a:pt x="311" y="360"/>
                </a:cubicBezTo>
                <a:cubicBezTo>
                  <a:pt x="318" y="354"/>
                  <a:pt x="318" y="344"/>
                  <a:pt x="313" y="338"/>
                </a:cubicBezTo>
                <a:cubicBezTo>
                  <a:pt x="307" y="331"/>
                  <a:pt x="297" y="330"/>
                  <a:pt x="290" y="336"/>
                </a:cubicBezTo>
                <a:cubicBezTo>
                  <a:pt x="34" y="555"/>
                  <a:pt x="34" y="555"/>
                  <a:pt x="34" y="555"/>
                </a:cubicBezTo>
                <a:cubicBezTo>
                  <a:pt x="32" y="552"/>
                  <a:pt x="32" y="548"/>
                  <a:pt x="32" y="544"/>
                </a:cubicBezTo>
                <a:cubicBezTo>
                  <a:pt x="32" y="64"/>
                  <a:pt x="32" y="64"/>
                  <a:pt x="32" y="64"/>
                </a:cubicBezTo>
                <a:cubicBezTo>
                  <a:pt x="32" y="61"/>
                  <a:pt x="32" y="57"/>
                  <a:pt x="34" y="53"/>
                </a:cubicBezTo>
                <a:cubicBezTo>
                  <a:pt x="358" y="336"/>
                  <a:pt x="358" y="336"/>
                  <a:pt x="358" y="336"/>
                </a:cubicBezTo>
                <a:cubicBezTo>
                  <a:pt x="359" y="337"/>
                  <a:pt x="359" y="337"/>
                  <a:pt x="359" y="337"/>
                </a:cubicBezTo>
                <a:cubicBezTo>
                  <a:pt x="370" y="345"/>
                  <a:pt x="383" y="349"/>
                  <a:pt x="397" y="349"/>
                </a:cubicBezTo>
                <a:cubicBezTo>
                  <a:pt x="411" y="349"/>
                  <a:pt x="424" y="345"/>
                  <a:pt x="436" y="337"/>
                </a:cubicBezTo>
                <a:cubicBezTo>
                  <a:pt x="436" y="336"/>
                  <a:pt x="436" y="336"/>
                  <a:pt x="436" y="336"/>
                </a:cubicBezTo>
                <a:cubicBezTo>
                  <a:pt x="761" y="53"/>
                  <a:pt x="761" y="53"/>
                  <a:pt x="761" y="53"/>
                </a:cubicBezTo>
                <a:cubicBezTo>
                  <a:pt x="762" y="57"/>
                  <a:pt x="763" y="61"/>
                  <a:pt x="763" y="64"/>
                </a:cubicBezTo>
                <a:cubicBezTo>
                  <a:pt x="763" y="544"/>
                  <a:pt x="763" y="544"/>
                  <a:pt x="763" y="544"/>
                </a:cubicBezTo>
                <a:cubicBezTo>
                  <a:pt x="763" y="548"/>
                  <a:pt x="762" y="552"/>
                  <a:pt x="760" y="555"/>
                </a:cubicBezTo>
                <a:cubicBezTo>
                  <a:pt x="504" y="336"/>
                  <a:pt x="504" y="336"/>
                  <a:pt x="504" y="336"/>
                </a:cubicBezTo>
                <a:cubicBezTo>
                  <a:pt x="497" y="330"/>
                  <a:pt x="487" y="331"/>
                  <a:pt x="481" y="338"/>
                </a:cubicBezTo>
                <a:cubicBezTo>
                  <a:pt x="476" y="344"/>
                  <a:pt x="476" y="354"/>
                  <a:pt x="483" y="360"/>
                </a:cubicBezTo>
                <a:cubicBezTo>
                  <a:pt x="735" y="576"/>
                  <a:pt x="735" y="576"/>
                  <a:pt x="735" y="576"/>
                </a:cubicBezTo>
                <a:cubicBezTo>
                  <a:pt x="733" y="576"/>
                  <a:pt x="732" y="576"/>
                  <a:pt x="731" y="576"/>
                </a:cubicBezTo>
                <a:lnTo>
                  <a:pt x="64" y="576"/>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20" name="Group 19">
            <a:extLst>
              <a:ext uri="{FF2B5EF4-FFF2-40B4-BE49-F238E27FC236}">
                <a16:creationId xmlns:a16="http://schemas.microsoft.com/office/drawing/2014/main" id="{DD6A3B32-2348-80CC-ED5E-7E584363F263}"/>
              </a:ext>
            </a:extLst>
          </p:cNvPr>
          <p:cNvGrpSpPr/>
          <p:nvPr/>
        </p:nvGrpSpPr>
        <p:grpSpPr>
          <a:xfrm>
            <a:off x="6531039" y="1631605"/>
            <a:ext cx="275282" cy="241817"/>
            <a:chOff x="8627514" y="2072264"/>
            <a:chExt cx="444122" cy="390132"/>
          </a:xfrm>
          <a:solidFill>
            <a:srgbClr val="FFFFFF"/>
          </a:solidFill>
        </p:grpSpPr>
        <p:sp>
          <p:nvSpPr>
            <p:cNvPr id="3421" name="Freeform 198">
              <a:extLst>
                <a:ext uri="{FF2B5EF4-FFF2-40B4-BE49-F238E27FC236}">
                  <a16:creationId xmlns:a16="http://schemas.microsoft.com/office/drawing/2014/main" id="{CA064E23-5D0E-3420-FFE9-5592BCA88A82}"/>
                </a:ext>
              </a:extLst>
            </p:cNvPr>
            <p:cNvSpPr>
              <a:spLocks/>
            </p:cNvSpPr>
            <p:nvPr/>
          </p:nvSpPr>
          <p:spPr bwMode="auto">
            <a:xfrm>
              <a:off x="8831275" y="2256298"/>
              <a:ext cx="178324" cy="19727"/>
            </a:xfrm>
            <a:custGeom>
              <a:avLst/>
              <a:gdLst>
                <a:gd name="T0" fmla="*/ 275 w 291"/>
                <a:gd name="T1" fmla="*/ 0 h 32"/>
                <a:gd name="T2" fmla="*/ 16 w 291"/>
                <a:gd name="T3" fmla="*/ 0 h 32"/>
                <a:gd name="T4" fmla="*/ 0 w 291"/>
                <a:gd name="T5" fmla="*/ 16 h 32"/>
                <a:gd name="T6" fmla="*/ 16 w 291"/>
                <a:gd name="T7" fmla="*/ 32 h 32"/>
                <a:gd name="T8" fmla="*/ 275 w 291"/>
                <a:gd name="T9" fmla="*/ 32 h 32"/>
                <a:gd name="T10" fmla="*/ 291 w 291"/>
                <a:gd name="T11" fmla="*/ 16 h 32"/>
                <a:gd name="T12" fmla="*/ 275 w 29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275" y="0"/>
                  </a:moveTo>
                  <a:cubicBezTo>
                    <a:pt x="16" y="0"/>
                    <a:pt x="16" y="0"/>
                    <a:pt x="16" y="0"/>
                  </a:cubicBezTo>
                  <a:cubicBezTo>
                    <a:pt x="7" y="0"/>
                    <a:pt x="0" y="7"/>
                    <a:pt x="0" y="16"/>
                  </a:cubicBezTo>
                  <a:cubicBezTo>
                    <a:pt x="0" y="25"/>
                    <a:pt x="7" y="32"/>
                    <a:pt x="16" y="32"/>
                  </a:cubicBezTo>
                  <a:cubicBezTo>
                    <a:pt x="275" y="32"/>
                    <a:pt x="275" y="32"/>
                    <a:pt x="275" y="32"/>
                  </a:cubicBezTo>
                  <a:cubicBezTo>
                    <a:pt x="284" y="32"/>
                    <a:pt x="291" y="25"/>
                    <a:pt x="291" y="16"/>
                  </a:cubicBezTo>
                  <a:cubicBezTo>
                    <a:pt x="291" y="7"/>
                    <a:pt x="284" y="0"/>
                    <a:pt x="27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22" name="Freeform 199">
              <a:extLst>
                <a:ext uri="{FF2B5EF4-FFF2-40B4-BE49-F238E27FC236}">
                  <a16:creationId xmlns:a16="http://schemas.microsoft.com/office/drawing/2014/main" id="{38B36FBB-0CF9-C308-F5CF-2D275015817F}"/>
                </a:ext>
              </a:extLst>
            </p:cNvPr>
            <p:cNvSpPr>
              <a:spLocks/>
            </p:cNvSpPr>
            <p:nvPr/>
          </p:nvSpPr>
          <p:spPr bwMode="auto">
            <a:xfrm>
              <a:off x="8831275" y="2134300"/>
              <a:ext cx="178324" cy="19468"/>
            </a:xfrm>
            <a:custGeom>
              <a:avLst/>
              <a:gdLst>
                <a:gd name="T0" fmla="*/ 16 w 291"/>
                <a:gd name="T1" fmla="*/ 32 h 32"/>
                <a:gd name="T2" fmla="*/ 275 w 291"/>
                <a:gd name="T3" fmla="*/ 32 h 32"/>
                <a:gd name="T4" fmla="*/ 291 w 291"/>
                <a:gd name="T5" fmla="*/ 16 h 32"/>
                <a:gd name="T6" fmla="*/ 275 w 291"/>
                <a:gd name="T7" fmla="*/ 0 h 32"/>
                <a:gd name="T8" fmla="*/ 16 w 291"/>
                <a:gd name="T9" fmla="*/ 0 h 32"/>
                <a:gd name="T10" fmla="*/ 0 w 291"/>
                <a:gd name="T11" fmla="*/ 16 h 32"/>
                <a:gd name="T12" fmla="*/ 16 w 29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16" y="32"/>
                  </a:moveTo>
                  <a:cubicBezTo>
                    <a:pt x="275" y="32"/>
                    <a:pt x="275" y="32"/>
                    <a:pt x="275" y="32"/>
                  </a:cubicBezTo>
                  <a:cubicBezTo>
                    <a:pt x="284" y="32"/>
                    <a:pt x="291" y="25"/>
                    <a:pt x="291" y="16"/>
                  </a:cubicBezTo>
                  <a:cubicBezTo>
                    <a:pt x="291" y="7"/>
                    <a:pt x="284" y="0"/>
                    <a:pt x="275" y="0"/>
                  </a:cubicBezTo>
                  <a:cubicBezTo>
                    <a:pt x="16" y="0"/>
                    <a:pt x="16" y="0"/>
                    <a:pt x="16" y="0"/>
                  </a:cubicBezTo>
                  <a:cubicBezTo>
                    <a:pt x="7" y="0"/>
                    <a:pt x="0" y="7"/>
                    <a:pt x="0" y="16"/>
                  </a:cubicBezTo>
                  <a:cubicBezTo>
                    <a:pt x="0" y="25"/>
                    <a:pt x="7" y="32"/>
                    <a:pt x="16" y="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23" name="Freeform 200">
              <a:extLst>
                <a:ext uri="{FF2B5EF4-FFF2-40B4-BE49-F238E27FC236}">
                  <a16:creationId xmlns:a16="http://schemas.microsoft.com/office/drawing/2014/main" id="{5652A24F-8728-B18A-5616-9E5CCAE8D74E}"/>
                </a:ext>
              </a:extLst>
            </p:cNvPr>
            <p:cNvSpPr>
              <a:spLocks noEditPoints="1"/>
            </p:cNvSpPr>
            <p:nvPr/>
          </p:nvSpPr>
          <p:spPr bwMode="auto">
            <a:xfrm>
              <a:off x="8627514" y="2072264"/>
              <a:ext cx="444122" cy="390132"/>
            </a:xfrm>
            <a:custGeom>
              <a:avLst/>
              <a:gdLst>
                <a:gd name="T0" fmla="*/ 660 w 724"/>
                <a:gd name="T1" fmla="*/ 0 h 636"/>
                <a:gd name="T2" fmla="*/ 64 w 724"/>
                <a:gd name="T3" fmla="*/ 0 h 636"/>
                <a:gd name="T4" fmla="*/ 0 w 724"/>
                <a:gd name="T5" fmla="*/ 64 h 636"/>
                <a:gd name="T6" fmla="*/ 0 w 724"/>
                <a:gd name="T7" fmla="*/ 572 h 636"/>
                <a:gd name="T8" fmla="*/ 64 w 724"/>
                <a:gd name="T9" fmla="*/ 636 h 636"/>
                <a:gd name="T10" fmla="*/ 660 w 724"/>
                <a:gd name="T11" fmla="*/ 636 h 636"/>
                <a:gd name="T12" fmla="*/ 724 w 724"/>
                <a:gd name="T13" fmla="*/ 572 h 636"/>
                <a:gd name="T14" fmla="*/ 724 w 724"/>
                <a:gd name="T15" fmla="*/ 64 h 636"/>
                <a:gd name="T16" fmla="*/ 660 w 724"/>
                <a:gd name="T17" fmla="*/ 0 h 636"/>
                <a:gd name="T18" fmla="*/ 32 w 724"/>
                <a:gd name="T19" fmla="*/ 233 h 636"/>
                <a:gd name="T20" fmla="*/ 692 w 724"/>
                <a:gd name="T21" fmla="*/ 233 h 636"/>
                <a:gd name="T22" fmla="*/ 692 w 724"/>
                <a:gd name="T23" fmla="*/ 403 h 636"/>
                <a:gd name="T24" fmla="*/ 32 w 724"/>
                <a:gd name="T25" fmla="*/ 403 h 636"/>
                <a:gd name="T26" fmla="*/ 32 w 724"/>
                <a:gd name="T27" fmla="*/ 233 h 636"/>
                <a:gd name="T28" fmla="*/ 64 w 724"/>
                <a:gd name="T29" fmla="*/ 32 h 636"/>
                <a:gd name="T30" fmla="*/ 660 w 724"/>
                <a:gd name="T31" fmla="*/ 32 h 636"/>
                <a:gd name="T32" fmla="*/ 692 w 724"/>
                <a:gd name="T33" fmla="*/ 64 h 636"/>
                <a:gd name="T34" fmla="*/ 692 w 724"/>
                <a:gd name="T35" fmla="*/ 201 h 636"/>
                <a:gd name="T36" fmla="*/ 32 w 724"/>
                <a:gd name="T37" fmla="*/ 201 h 636"/>
                <a:gd name="T38" fmla="*/ 32 w 724"/>
                <a:gd name="T39" fmla="*/ 64 h 636"/>
                <a:gd name="T40" fmla="*/ 64 w 724"/>
                <a:gd name="T41" fmla="*/ 32 h 636"/>
                <a:gd name="T42" fmla="*/ 660 w 724"/>
                <a:gd name="T43" fmla="*/ 604 h 636"/>
                <a:gd name="T44" fmla="*/ 64 w 724"/>
                <a:gd name="T45" fmla="*/ 604 h 636"/>
                <a:gd name="T46" fmla="*/ 32 w 724"/>
                <a:gd name="T47" fmla="*/ 572 h 636"/>
                <a:gd name="T48" fmla="*/ 32 w 724"/>
                <a:gd name="T49" fmla="*/ 435 h 636"/>
                <a:gd name="T50" fmla="*/ 692 w 724"/>
                <a:gd name="T51" fmla="*/ 435 h 636"/>
                <a:gd name="T52" fmla="*/ 692 w 724"/>
                <a:gd name="T53" fmla="*/ 572 h 636"/>
                <a:gd name="T54" fmla="*/ 660 w 724"/>
                <a:gd name="T55" fmla="*/ 604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4" h="636">
                  <a:moveTo>
                    <a:pt x="660" y="0"/>
                  </a:moveTo>
                  <a:cubicBezTo>
                    <a:pt x="64" y="0"/>
                    <a:pt x="64" y="0"/>
                    <a:pt x="64" y="0"/>
                  </a:cubicBezTo>
                  <a:cubicBezTo>
                    <a:pt x="29" y="0"/>
                    <a:pt x="0" y="29"/>
                    <a:pt x="0" y="64"/>
                  </a:cubicBezTo>
                  <a:cubicBezTo>
                    <a:pt x="0" y="572"/>
                    <a:pt x="0" y="572"/>
                    <a:pt x="0" y="572"/>
                  </a:cubicBezTo>
                  <a:cubicBezTo>
                    <a:pt x="0" y="607"/>
                    <a:pt x="29" y="636"/>
                    <a:pt x="64" y="636"/>
                  </a:cubicBezTo>
                  <a:cubicBezTo>
                    <a:pt x="660" y="636"/>
                    <a:pt x="660" y="636"/>
                    <a:pt x="660" y="636"/>
                  </a:cubicBezTo>
                  <a:cubicBezTo>
                    <a:pt x="696" y="636"/>
                    <a:pt x="724" y="607"/>
                    <a:pt x="724" y="572"/>
                  </a:cubicBezTo>
                  <a:cubicBezTo>
                    <a:pt x="724" y="64"/>
                    <a:pt x="724" y="64"/>
                    <a:pt x="724" y="64"/>
                  </a:cubicBezTo>
                  <a:cubicBezTo>
                    <a:pt x="724" y="29"/>
                    <a:pt x="696" y="0"/>
                    <a:pt x="660" y="0"/>
                  </a:cubicBezTo>
                  <a:close/>
                  <a:moveTo>
                    <a:pt x="32" y="233"/>
                  </a:moveTo>
                  <a:cubicBezTo>
                    <a:pt x="692" y="233"/>
                    <a:pt x="692" y="233"/>
                    <a:pt x="692" y="233"/>
                  </a:cubicBezTo>
                  <a:cubicBezTo>
                    <a:pt x="692" y="403"/>
                    <a:pt x="692" y="403"/>
                    <a:pt x="692" y="403"/>
                  </a:cubicBezTo>
                  <a:cubicBezTo>
                    <a:pt x="32" y="403"/>
                    <a:pt x="32" y="403"/>
                    <a:pt x="32" y="403"/>
                  </a:cubicBezTo>
                  <a:lnTo>
                    <a:pt x="32" y="233"/>
                  </a:lnTo>
                  <a:close/>
                  <a:moveTo>
                    <a:pt x="64" y="32"/>
                  </a:moveTo>
                  <a:cubicBezTo>
                    <a:pt x="660" y="32"/>
                    <a:pt x="660" y="32"/>
                    <a:pt x="660" y="32"/>
                  </a:cubicBezTo>
                  <a:cubicBezTo>
                    <a:pt x="678" y="32"/>
                    <a:pt x="692" y="47"/>
                    <a:pt x="692" y="64"/>
                  </a:cubicBezTo>
                  <a:cubicBezTo>
                    <a:pt x="692" y="201"/>
                    <a:pt x="692" y="201"/>
                    <a:pt x="692" y="201"/>
                  </a:cubicBezTo>
                  <a:cubicBezTo>
                    <a:pt x="32" y="201"/>
                    <a:pt x="32" y="201"/>
                    <a:pt x="32" y="201"/>
                  </a:cubicBezTo>
                  <a:cubicBezTo>
                    <a:pt x="32" y="64"/>
                    <a:pt x="32" y="64"/>
                    <a:pt x="32" y="64"/>
                  </a:cubicBezTo>
                  <a:cubicBezTo>
                    <a:pt x="32" y="47"/>
                    <a:pt x="47" y="32"/>
                    <a:pt x="64" y="32"/>
                  </a:cubicBezTo>
                  <a:close/>
                  <a:moveTo>
                    <a:pt x="660" y="604"/>
                  </a:moveTo>
                  <a:cubicBezTo>
                    <a:pt x="64" y="604"/>
                    <a:pt x="64" y="604"/>
                    <a:pt x="64" y="604"/>
                  </a:cubicBezTo>
                  <a:cubicBezTo>
                    <a:pt x="47" y="604"/>
                    <a:pt x="32" y="590"/>
                    <a:pt x="32" y="572"/>
                  </a:cubicBezTo>
                  <a:cubicBezTo>
                    <a:pt x="32" y="435"/>
                    <a:pt x="32" y="435"/>
                    <a:pt x="32" y="435"/>
                  </a:cubicBezTo>
                  <a:cubicBezTo>
                    <a:pt x="692" y="435"/>
                    <a:pt x="692" y="435"/>
                    <a:pt x="692" y="435"/>
                  </a:cubicBezTo>
                  <a:cubicBezTo>
                    <a:pt x="692" y="572"/>
                    <a:pt x="692" y="572"/>
                    <a:pt x="692" y="572"/>
                  </a:cubicBezTo>
                  <a:cubicBezTo>
                    <a:pt x="692" y="590"/>
                    <a:pt x="678" y="604"/>
                    <a:pt x="660" y="60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96" name="Freeform 198">
              <a:extLst>
                <a:ext uri="{FF2B5EF4-FFF2-40B4-BE49-F238E27FC236}">
                  <a16:creationId xmlns:a16="http://schemas.microsoft.com/office/drawing/2014/main" id="{AEB1D52B-4227-B4AE-51BE-419B5D035D1B}"/>
                </a:ext>
              </a:extLst>
            </p:cNvPr>
            <p:cNvSpPr>
              <a:spLocks/>
            </p:cNvSpPr>
            <p:nvPr/>
          </p:nvSpPr>
          <p:spPr bwMode="auto">
            <a:xfrm>
              <a:off x="8831276" y="2368759"/>
              <a:ext cx="178324" cy="19727"/>
            </a:xfrm>
            <a:custGeom>
              <a:avLst/>
              <a:gdLst>
                <a:gd name="T0" fmla="*/ 275 w 291"/>
                <a:gd name="T1" fmla="*/ 0 h 32"/>
                <a:gd name="T2" fmla="*/ 16 w 291"/>
                <a:gd name="T3" fmla="*/ 0 h 32"/>
                <a:gd name="T4" fmla="*/ 0 w 291"/>
                <a:gd name="T5" fmla="*/ 16 h 32"/>
                <a:gd name="T6" fmla="*/ 16 w 291"/>
                <a:gd name="T7" fmla="*/ 32 h 32"/>
                <a:gd name="T8" fmla="*/ 275 w 291"/>
                <a:gd name="T9" fmla="*/ 32 h 32"/>
                <a:gd name="T10" fmla="*/ 291 w 291"/>
                <a:gd name="T11" fmla="*/ 16 h 32"/>
                <a:gd name="T12" fmla="*/ 275 w 29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275" y="0"/>
                  </a:moveTo>
                  <a:cubicBezTo>
                    <a:pt x="16" y="0"/>
                    <a:pt x="16" y="0"/>
                    <a:pt x="16" y="0"/>
                  </a:cubicBezTo>
                  <a:cubicBezTo>
                    <a:pt x="7" y="0"/>
                    <a:pt x="0" y="7"/>
                    <a:pt x="0" y="16"/>
                  </a:cubicBezTo>
                  <a:cubicBezTo>
                    <a:pt x="0" y="25"/>
                    <a:pt x="7" y="32"/>
                    <a:pt x="16" y="32"/>
                  </a:cubicBezTo>
                  <a:cubicBezTo>
                    <a:pt x="275" y="32"/>
                    <a:pt x="275" y="32"/>
                    <a:pt x="275" y="32"/>
                  </a:cubicBezTo>
                  <a:cubicBezTo>
                    <a:pt x="284" y="32"/>
                    <a:pt x="291" y="25"/>
                    <a:pt x="291" y="16"/>
                  </a:cubicBezTo>
                  <a:cubicBezTo>
                    <a:pt x="291" y="7"/>
                    <a:pt x="284" y="0"/>
                    <a:pt x="27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353" name="Rectangle 1352">
            <a:extLst>
              <a:ext uri="{FF2B5EF4-FFF2-40B4-BE49-F238E27FC236}">
                <a16:creationId xmlns:a16="http://schemas.microsoft.com/office/drawing/2014/main" id="{6A701894-D6F1-5936-8CD6-530438958A10}"/>
              </a:ext>
            </a:extLst>
          </p:cNvPr>
          <p:cNvSpPr/>
          <p:nvPr/>
        </p:nvSpPr>
        <p:spPr>
          <a:xfrm>
            <a:off x="4654550"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Envelope</a:t>
            </a:r>
            <a:endParaRPr lang="en-US" sz="825" dirty="0">
              <a:solidFill>
                <a:srgbClr val="FFFFFF"/>
              </a:solidFill>
              <a:latin typeface="Arial"/>
              <a:ea typeface="+mn-ea"/>
            </a:endParaRPr>
          </a:p>
        </p:txBody>
      </p:sp>
      <p:sp>
        <p:nvSpPr>
          <p:cNvPr id="1363" name="Rectangle 1362">
            <a:extLst>
              <a:ext uri="{FF2B5EF4-FFF2-40B4-BE49-F238E27FC236}">
                <a16:creationId xmlns:a16="http://schemas.microsoft.com/office/drawing/2014/main" id="{6C71237D-8CB7-DDE3-C8D6-2255606F7343}"/>
              </a:ext>
            </a:extLst>
          </p:cNvPr>
          <p:cNvSpPr/>
          <p:nvPr/>
        </p:nvSpPr>
        <p:spPr>
          <a:xfrm>
            <a:off x="4627563" y="3617913"/>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Public Cloud</a:t>
            </a:r>
            <a:endParaRPr lang="en-US" sz="825" dirty="0">
              <a:solidFill>
                <a:srgbClr val="FFFFFF"/>
              </a:solidFill>
              <a:latin typeface="Arial"/>
              <a:ea typeface="+mn-ea"/>
            </a:endParaRPr>
          </a:p>
        </p:txBody>
      </p:sp>
      <p:sp>
        <p:nvSpPr>
          <p:cNvPr id="1373" name="Rectangle 1372">
            <a:extLst>
              <a:ext uri="{FF2B5EF4-FFF2-40B4-BE49-F238E27FC236}">
                <a16:creationId xmlns:a16="http://schemas.microsoft.com/office/drawing/2014/main" id="{DD5087D4-C238-DA35-276D-0E93A812AD8A}"/>
              </a:ext>
            </a:extLst>
          </p:cNvPr>
          <p:cNvSpPr/>
          <p:nvPr/>
        </p:nvSpPr>
        <p:spPr>
          <a:xfrm>
            <a:off x="5476875" y="2774950"/>
            <a:ext cx="754063"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Desktop</a:t>
            </a:r>
          </a:p>
        </p:txBody>
      </p:sp>
      <p:sp>
        <p:nvSpPr>
          <p:cNvPr id="1383" name="Rectangle 1382">
            <a:extLst>
              <a:ext uri="{FF2B5EF4-FFF2-40B4-BE49-F238E27FC236}">
                <a16:creationId xmlns:a16="http://schemas.microsoft.com/office/drawing/2014/main" id="{DD39C3FF-EB56-B4FA-1904-5326ECF12669}"/>
              </a:ext>
            </a:extLst>
          </p:cNvPr>
          <p:cNvSpPr/>
          <p:nvPr/>
        </p:nvSpPr>
        <p:spPr>
          <a:xfrm>
            <a:off x="6291263" y="1941513"/>
            <a:ext cx="754062"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Databases</a:t>
            </a:r>
          </a:p>
        </p:txBody>
      </p:sp>
      <p:sp>
        <p:nvSpPr>
          <p:cNvPr id="3383" name="Freeform 160">
            <a:extLst>
              <a:ext uri="{FF2B5EF4-FFF2-40B4-BE49-F238E27FC236}">
                <a16:creationId xmlns:a16="http://schemas.microsoft.com/office/drawing/2014/main" id="{7B093D89-21F5-1EBB-A052-353B38726F54}"/>
              </a:ext>
            </a:extLst>
          </p:cNvPr>
          <p:cNvSpPr>
            <a:spLocks noEditPoints="1"/>
          </p:cNvSpPr>
          <p:nvPr/>
        </p:nvSpPr>
        <p:spPr bwMode="auto">
          <a:xfrm>
            <a:off x="4849813" y="2479675"/>
            <a:ext cx="338137" cy="212725"/>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86" name="Freeform 163">
            <a:extLst>
              <a:ext uri="{FF2B5EF4-FFF2-40B4-BE49-F238E27FC236}">
                <a16:creationId xmlns:a16="http://schemas.microsoft.com/office/drawing/2014/main" id="{D9D87F76-4E5C-B7D3-35CD-3BF70BB7A848}"/>
              </a:ext>
            </a:extLst>
          </p:cNvPr>
          <p:cNvSpPr>
            <a:spLocks noEditPoints="1"/>
          </p:cNvSpPr>
          <p:nvPr/>
        </p:nvSpPr>
        <p:spPr bwMode="auto">
          <a:xfrm>
            <a:off x="3989388" y="3265488"/>
            <a:ext cx="344487" cy="304800"/>
          </a:xfrm>
          <a:custGeom>
            <a:avLst/>
            <a:gdLst>
              <a:gd name="T0" fmla="*/ 216 w 905"/>
              <a:gd name="T1" fmla="*/ 407 h 800"/>
              <a:gd name="T2" fmla="*/ 346 w 905"/>
              <a:gd name="T3" fmla="*/ 407 h 800"/>
              <a:gd name="T4" fmla="*/ 281 w 905"/>
              <a:gd name="T5" fmla="*/ 373 h 800"/>
              <a:gd name="T6" fmla="*/ 281 w 905"/>
              <a:gd name="T7" fmla="*/ 440 h 800"/>
              <a:gd name="T8" fmla="*/ 281 w 905"/>
              <a:gd name="T9" fmla="*/ 373 h 800"/>
              <a:gd name="T10" fmla="*/ 316 w 905"/>
              <a:gd name="T11" fmla="*/ 123 h 800"/>
              <a:gd name="T12" fmla="*/ 105 w 905"/>
              <a:gd name="T13" fmla="*/ 139 h 800"/>
              <a:gd name="T14" fmla="*/ 316 w 905"/>
              <a:gd name="T15" fmla="*/ 155 h 800"/>
              <a:gd name="T16" fmla="*/ 332 w 905"/>
              <a:gd name="T17" fmla="*/ 251 h 800"/>
              <a:gd name="T18" fmla="*/ 121 w 905"/>
              <a:gd name="T19" fmla="*/ 235 h 800"/>
              <a:gd name="T20" fmla="*/ 121 w 905"/>
              <a:gd name="T21" fmla="*/ 267 h 800"/>
              <a:gd name="T22" fmla="*/ 332 w 905"/>
              <a:gd name="T23" fmla="*/ 251 h 800"/>
              <a:gd name="T24" fmla="*/ 48 w 905"/>
              <a:gd name="T25" fmla="*/ 0 h 800"/>
              <a:gd name="T26" fmla="*/ 0 w 905"/>
              <a:gd name="T27" fmla="*/ 752 h 800"/>
              <a:gd name="T28" fmla="*/ 372 w 905"/>
              <a:gd name="T29" fmla="*/ 800 h 800"/>
              <a:gd name="T30" fmla="*/ 420 w 905"/>
              <a:gd name="T31" fmla="*/ 48 h 800"/>
              <a:gd name="T32" fmla="*/ 48 w 905"/>
              <a:gd name="T33" fmla="*/ 32 h 800"/>
              <a:gd name="T34" fmla="*/ 388 w 905"/>
              <a:gd name="T35" fmla="*/ 48 h 800"/>
              <a:gd name="T36" fmla="*/ 36 w 905"/>
              <a:gd name="T37" fmla="*/ 614 h 800"/>
              <a:gd name="T38" fmla="*/ 32 w 905"/>
              <a:gd name="T39" fmla="*/ 48 h 800"/>
              <a:gd name="T40" fmla="*/ 372 w 905"/>
              <a:gd name="T41" fmla="*/ 768 h 800"/>
              <a:gd name="T42" fmla="*/ 32 w 905"/>
              <a:gd name="T43" fmla="*/ 752 h 800"/>
              <a:gd name="T44" fmla="*/ 36 w 905"/>
              <a:gd name="T45" fmla="*/ 646 h 800"/>
              <a:gd name="T46" fmla="*/ 388 w 905"/>
              <a:gd name="T47" fmla="*/ 752 h 800"/>
              <a:gd name="T48" fmla="*/ 767 w 905"/>
              <a:gd name="T49" fmla="*/ 472 h 800"/>
              <a:gd name="T50" fmla="*/ 767 w 905"/>
              <a:gd name="T51" fmla="*/ 341 h 800"/>
              <a:gd name="T52" fmla="*/ 767 w 905"/>
              <a:gd name="T53" fmla="*/ 472 h 800"/>
              <a:gd name="T54" fmla="*/ 733 w 905"/>
              <a:gd name="T55" fmla="*/ 407 h 800"/>
              <a:gd name="T56" fmla="*/ 800 w 905"/>
              <a:gd name="T57" fmla="*/ 407 h 800"/>
              <a:gd name="T58" fmla="*/ 817 w 905"/>
              <a:gd name="T59" fmla="*/ 139 h 800"/>
              <a:gd name="T60" fmla="*/ 607 w 905"/>
              <a:gd name="T61" fmla="*/ 123 h 800"/>
              <a:gd name="T62" fmla="*/ 607 w 905"/>
              <a:gd name="T63" fmla="*/ 155 h 800"/>
              <a:gd name="T64" fmla="*/ 817 w 905"/>
              <a:gd name="T65" fmla="*/ 139 h 800"/>
              <a:gd name="T66" fmla="*/ 801 w 905"/>
              <a:gd name="T67" fmla="*/ 235 h 800"/>
              <a:gd name="T68" fmla="*/ 591 w 905"/>
              <a:gd name="T69" fmla="*/ 251 h 800"/>
              <a:gd name="T70" fmla="*/ 801 w 905"/>
              <a:gd name="T71" fmla="*/ 267 h 800"/>
              <a:gd name="T72" fmla="*/ 857 w 905"/>
              <a:gd name="T73" fmla="*/ 0 h 800"/>
              <a:gd name="T74" fmla="*/ 486 w 905"/>
              <a:gd name="T75" fmla="*/ 48 h 800"/>
              <a:gd name="T76" fmla="*/ 534 w 905"/>
              <a:gd name="T77" fmla="*/ 800 h 800"/>
              <a:gd name="T78" fmla="*/ 905 w 905"/>
              <a:gd name="T79" fmla="*/ 752 h 800"/>
              <a:gd name="T80" fmla="*/ 857 w 905"/>
              <a:gd name="T81" fmla="*/ 0 h 800"/>
              <a:gd name="T82" fmla="*/ 857 w 905"/>
              <a:gd name="T83" fmla="*/ 32 h 800"/>
              <a:gd name="T84" fmla="*/ 873 w 905"/>
              <a:gd name="T85" fmla="*/ 614 h 800"/>
              <a:gd name="T86" fmla="*/ 518 w 905"/>
              <a:gd name="T87" fmla="*/ 615 h 800"/>
              <a:gd name="T88" fmla="*/ 534 w 905"/>
              <a:gd name="T89" fmla="*/ 32 h 800"/>
              <a:gd name="T90" fmla="*/ 534 w 905"/>
              <a:gd name="T91" fmla="*/ 768 h 800"/>
              <a:gd name="T92" fmla="*/ 518 w 905"/>
              <a:gd name="T93" fmla="*/ 646 h 800"/>
              <a:gd name="T94" fmla="*/ 873 w 905"/>
              <a:gd name="T95" fmla="*/ 646 h 800"/>
              <a:gd name="T96" fmla="*/ 857 w 905"/>
              <a:gd name="T97" fmla="*/ 76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5" h="800">
                <a:moveTo>
                  <a:pt x="281" y="472"/>
                </a:moveTo>
                <a:cubicBezTo>
                  <a:pt x="245" y="472"/>
                  <a:pt x="216" y="443"/>
                  <a:pt x="216" y="407"/>
                </a:cubicBezTo>
                <a:cubicBezTo>
                  <a:pt x="216" y="371"/>
                  <a:pt x="245" y="341"/>
                  <a:pt x="281" y="341"/>
                </a:cubicBezTo>
                <a:cubicBezTo>
                  <a:pt x="317" y="341"/>
                  <a:pt x="346" y="371"/>
                  <a:pt x="346" y="407"/>
                </a:cubicBezTo>
                <a:cubicBezTo>
                  <a:pt x="346" y="443"/>
                  <a:pt x="317" y="472"/>
                  <a:pt x="281" y="472"/>
                </a:cubicBezTo>
                <a:close/>
                <a:moveTo>
                  <a:pt x="281" y="373"/>
                </a:moveTo>
                <a:cubicBezTo>
                  <a:pt x="263" y="373"/>
                  <a:pt x="248" y="388"/>
                  <a:pt x="248" y="407"/>
                </a:cubicBezTo>
                <a:cubicBezTo>
                  <a:pt x="248" y="425"/>
                  <a:pt x="263" y="440"/>
                  <a:pt x="281" y="440"/>
                </a:cubicBezTo>
                <a:cubicBezTo>
                  <a:pt x="300" y="440"/>
                  <a:pt x="314" y="425"/>
                  <a:pt x="314" y="407"/>
                </a:cubicBezTo>
                <a:cubicBezTo>
                  <a:pt x="314" y="388"/>
                  <a:pt x="300" y="373"/>
                  <a:pt x="281" y="373"/>
                </a:cubicBezTo>
                <a:close/>
                <a:moveTo>
                  <a:pt x="332" y="139"/>
                </a:moveTo>
                <a:cubicBezTo>
                  <a:pt x="332" y="130"/>
                  <a:pt x="325" y="123"/>
                  <a:pt x="316" y="123"/>
                </a:cubicBezTo>
                <a:cubicBezTo>
                  <a:pt x="121" y="123"/>
                  <a:pt x="121" y="123"/>
                  <a:pt x="121" y="123"/>
                </a:cubicBezTo>
                <a:cubicBezTo>
                  <a:pt x="112" y="123"/>
                  <a:pt x="105" y="130"/>
                  <a:pt x="105" y="139"/>
                </a:cubicBezTo>
                <a:cubicBezTo>
                  <a:pt x="105" y="147"/>
                  <a:pt x="112" y="155"/>
                  <a:pt x="121" y="155"/>
                </a:cubicBezTo>
                <a:cubicBezTo>
                  <a:pt x="316" y="155"/>
                  <a:pt x="316" y="155"/>
                  <a:pt x="316" y="155"/>
                </a:cubicBezTo>
                <a:cubicBezTo>
                  <a:pt x="325" y="155"/>
                  <a:pt x="332" y="147"/>
                  <a:pt x="332" y="139"/>
                </a:cubicBezTo>
                <a:close/>
                <a:moveTo>
                  <a:pt x="332" y="251"/>
                </a:moveTo>
                <a:cubicBezTo>
                  <a:pt x="332" y="242"/>
                  <a:pt x="325" y="235"/>
                  <a:pt x="316" y="235"/>
                </a:cubicBezTo>
                <a:cubicBezTo>
                  <a:pt x="121" y="235"/>
                  <a:pt x="121" y="235"/>
                  <a:pt x="121" y="235"/>
                </a:cubicBezTo>
                <a:cubicBezTo>
                  <a:pt x="112" y="235"/>
                  <a:pt x="105" y="242"/>
                  <a:pt x="105" y="251"/>
                </a:cubicBezTo>
                <a:cubicBezTo>
                  <a:pt x="105" y="259"/>
                  <a:pt x="112" y="267"/>
                  <a:pt x="121" y="267"/>
                </a:cubicBezTo>
                <a:cubicBezTo>
                  <a:pt x="316" y="267"/>
                  <a:pt x="316" y="267"/>
                  <a:pt x="316" y="267"/>
                </a:cubicBezTo>
                <a:cubicBezTo>
                  <a:pt x="325" y="267"/>
                  <a:pt x="332" y="259"/>
                  <a:pt x="332" y="251"/>
                </a:cubicBezTo>
                <a:close/>
                <a:moveTo>
                  <a:pt x="372" y="0"/>
                </a:moveTo>
                <a:cubicBezTo>
                  <a:pt x="48" y="0"/>
                  <a:pt x="48" y="0"/>
                  <a:pt x="48" y="0"/>
                </a:cubicBezTo>
                <a:cubicBezTo>
                  <a:pt x="22" y="0"/>
                  <a:pt x="0" y="21"/>
                  <a:pt x="0" y="48"/>
                </a:cubicBezTo>
                <a:cubicBezTo>
                  <a:pt x="0" y="752"/>
                  <a:pt x="0" y="752"/>
                  <a:pt x="0" y="752"/>
                </a:cubicBezTo>
                <a:cubicBezTo>
                  <a:pt x="0" y="778"/>
                  <a:pt x="22" y="800"/>
                  <a:pt x="48" y="800"/>
                </a:cubicBezTo>
                <a:cubicBezTo>
                  <a:pt x="372" y="800"/>
                  <a:pt x="372" y="800"/>
                  <a:pt x="372" y="800"/>
                </a:cubicBezTo>
                <a:cubicBezTo>
                  <a:pt x="399" y="800"/>
                  <a:pt x="420" y="778"/>
                  <a:pt x="420" y="752"/>
                </a:cubicBezTo>
                <a:cubicBezTo>
                  <a:pt x="420" y="48"/>
                  <a:pt x="420" y="48"/>
                  <a:pt x="420" y="48"/>
                </a:cubicBezTo>
                <a:cubicBezTo>
                  <a:pt x="420" y="21"/>
                  <a:pt x="399" y="0"/>
                  <a:pt x="372" y="0"/>
                </a:cubicBezTo>
                <a:close/>
                <a:moveTo>
                  <a:pt x="48" y="32"/>
                </a:moveTo>
                <a:cubicBezTo>
                  <a:pt x="372" y="32"/>
                  <a:pt x="372" y="32"/>
                  <a:pt x="372" y="32"/>
                </a:cubicBezTo>
                <a:cubicBezTo>
                  <a:pt x="381" y="32"/>
                  <a:pt x="388" y="39"/>
                  <a:pt x="388" y="48"/>
                </a:cubicBezTo>
                <a:cubicBezTo>
                  <a:pt x="388" y="614"/>
                  <a:pt x="388" y="614"/>
                  <a:pt x="388" y="614"/>
                </a:cubicBezTo>
                <a:cubicBezTo>
                  <a:pt x="36" y="614"/>
                  <a:pt x="36" y="614"/>
                  <a:pt x="36" y="614"/>
                </a:cubicBezTo>
                <a:cubicBezTo>
                  <a:pt x="35" y="614"/>
                  <a:pt x="33" y="615"/>
                  <a:pt x="32" y="615"/>
                </a:cubicBezTo>
                <a:cubicBezTo>
                  <a:pt x="32" y="48"/>
                  <a:pt x="32" y="48"/>
                  <a:pt x="32" y="48"/>
                </a:cubicBezTo>
                <a:cubicBezTo>
                  <a:pt x="32" y="39"/>
                  <a:pt x="39" y="32"/>
                  <a:pt x="48" y="32"/>
                </a:cubicBezTo>
                <a:close/>
                <a:moveTo>
                  <a:pt x="372" y="768"/>
                </a:moveTo>
                <a:cubicBezTo>
                  <a:pt x="48" y="768"/>
                  <a:pt x="48" y="768"/>
                  <a:pt x="48" y="768"/>
                </a:cubicBezTo>
                <a:cubicBezTo>
                  <a:pt x="39" y="768"/>
                  <a:pt x="32" y="760"/>
                  <a:pt x="32" y="752"/>
                </a:cubicBezTo>
                <a:cubicBezTo>
                  <a:pt x="32" y="646"/>
                  <a:pt x="32" y="646"/>
                  <a:pt x="32" y="646"/>
                </a:cubicBezTo>
                <a:cubicBezTo>
                  <a:pt x="33" y="646"/>
                  <a:pt x="35" y="646"/>
                  <a:pt x="36" y="646"/>
                </a:cubicBezTo>
                <a:cubicBezTo>
                  <a:pt x="388" y="646"/>
                  <a:pt x="388" y="646"/>
                  <a:pt x="388" y="646"/>
                </a:cubicBezTo>
                <a:cubicBezTo>
                  <a:pt x="388" y="752"/>
                  <a:pt x="388" y="752"/>
                  <a:pt x="388" y="752"/>
                </a:cubicBezTo>
                <a:cubicBezTo>
                  <a:pt x="388" y="760"/>
                  <a:pt x="381" y="768"/>
                  <a:pt x="372" y="768"/>
                </a:cubicBezTo>
                <a:close/>
                <a:moveTo>
                  <a:pt x="767" y="472"/>
                </a:moveTo>
                <a:cubicBezTo>
                  <a:pt x="731" y="472"/>
                  <a:pt x="701" y="443"/>
                  <a:pt x="701" y="407"/>
                </a:cubicBezTo>
                <a:cubicBezTo>
                  <a:pt x="701" y="371"/>
                  <a:pt x="731" y="341"/>
                  <a:pt x="767" y="341"/>
                </a:cubicBezTo>
                <a:cubicBezTo>
                  <a:pt x="803" y="341"/>
                  <a:pt x="832" y="371"/>
                  <a:pt x="832" y="407"/>
                </a:cubicBezTo>
                <a:cubicBezTo>
                  <a:pt x="832" y="443"/>
                  <a:pt x="803" y="472"/>
                  <a:pt x="767" y="472"/>
                </a:cubicBezTo>
                <a:close/>
                <a:moveTo>
                  <a:pt x="767" y="373"/>
                </a:moveTo>
                <a:cubicBezTo>
                  <a:pt x="748" y="373"/>
                  <a:pt x="733" y="388"/>
                  <a:pt x="733" y="407"/>
                </a:cubicBezTo>
                <a:cubicBezTo>
                  <a:pt x="733" y="425"/>
                  <a:pt x="748" y="440"/>
                  <a:pt x="767" y="440"/>
                </a:cubicBezTo>
                <a:cubicBezTo>
                  <a:pt x="785" y="440"/>
                  <a:pt x="800" y="425"/>
                  <a:pt x="800" y="407"/>
                </a:cubicBezTo>
                <a:cubicBezTo>
                  <a:pt x="800" y="388"/>
                  <a:pt x="785" y="373"/>
                  <a:pt x="767" y="373"/>
                </a:cubicBezTo>
                <a:close/>
                <a:moveTo>
                  <a:pt x="817" y="139"/>
                </a:moveTo>
                <a:cubicBezTo>
                  <a:pt x="817" y="130"/>
                  <a:pt x="810" y="123"/>
                  <a:pt x="801" y="123"/>
                </a:cubicBezTo>
                <a:cubicBezTo>
                  <a:pt x="607" y="123"/>
                  <a:pt x="607" y="123"/>
                  <a:pt x="607" y="123"/>
                </a:cubicBezTo>
                <a:cubicBezTo>
                  <a:pt x="598" y="123"/>
                  <a:pt x="591" y="130"/>
                  <a:pt x="591" y="139"/>
                </a:cubicBezTo>
                <a:cubicBezTo>
                  <a:pt x="591" y="147"/>
                  <a:pt x="598" y="155"/>
                  <a:pt x="607" y="155"/>
                </a:cubicBezTo>
                <a:cubicBezTo>
                  <a:pt x="801" y="155"/>
                  <a:pt x="801" y="155"/>
                  <a:pt x="801" y="155"/>
                </a:cubicBezTo>
                <a:cubicBezTo>
                  <a:pt x="810" y="155"/>
                  <a:pt x="817" y="147"/>
                  <a:pt x="817" y="139"/>
                </a:cubicBezTo>
                <a:close/>
                <a:moveTo>
                  <a:pt x="817" y="251"/>
                </a:moveTo>
                <a:cubicBezTo>
                  <a:pt x="817" y="242"/>
                  <a:pt x="810" y="235"/>
                  <a:pt x="801" y="235"/>
                </a:cubicBezTo>
                <a:cubicBezTo>
                  <a:pt x="607" y="235"/>
                  <a:pt x="607" y="235"/>
                  <a:pt x="607" y="235"/>
                </a:cubicBezTo>
                <a:cubicBezTo>
                  <a:pt x="598" y="235"/>
                  <a:pt x="591" y="242"/>
                  <a:pt x="591" y="251"/>
                </a:cubicBezTo>
                <a:cubicBezTo>
                  <a:pt x="591" y="259"/>
                  <a:pt x="598" y="267"/>
                  <a:pt x="607" y="267"/>
                </a:cubicBezTo>
                <a:cubicBezTo>
                  <a:pt x="801" y="267"/>
                  <a:pt x="801" y="267"/>
                  <a:pt x="801" y="267"/>
                </a:cubicBezTo>
                <a:cubicBezTo>
                  <a:pt x="810" y="267"/>
                  <a:pt x="817" y="259"/>
                  <a:pt x="817" y="251"/>
                </a:cubicBezTo>
                <a:close/>
                <a:moveTo>
                  <a:pt x="857" y="0"/>
                </a:moveTo>
                <a:cubicBezTo>
                  <a:pt x="534" y="0"/>
                  <a:pt x="534" y="0"/>
                  <a:pt x="534" y="0"/>
                </a:cubicBezTo>
                <a:cubicBezTo>
                  <a:pt x="507" y="0"/>
                  <a:pt x="486" y="21"/>
                  <a:pt x="486" y="48"/>
                </a:cubicBezTo>
                <a:cubicBezTo>
                  <a:pt x="486" y="752"/>
                  <a:pt x="486" y="752"/>
                  <a:pt x="486" y="752"/>
                </a:cubicBezTo>
                <a:cubicBezTo>
                  <a:pt x="486" y="778"/>
                  <a:pt x="507" y="800"/>
                  <a:pt x="534" y="800"/>
                </a:cubicBezTo>
                <a:cubicBezTo>
                  <a:pt x="857" y="800"/>
                  <a:pt x="857" y="800"/>
                  <a:pt x="857" y="800"/>
                </a:cubicBezTo>
                <a:cubicBezTo>
                  <a:pt x="884" y="800"/>
                  <a:pt x="905" y="778"/>
                  <a:pt x="905" y="752"/>
                </a:cubicBezTo>
                <a:cubicBezTo>
                  <a:pt x="905" y="48"/>
                  <a:pt x="905" y="48"/>
                  <a:pt x="905" y="48"/>
                </a:cubicBezTo>
                <a:cubicBezTo>
                  <a:pt x="905" y="21"/>
                  <a:pt x="884" y="0"/>
                  <a:pt x="857" y="0"/>
                </a:cubicBezTo>
                <a:close/>
                <a:moveTo>
                  <a:pt x="534" y="32"/>
                </a:moveTo>
                <a:cubicBezTo>
                  <a:pt x="857" y="32"/>
                  <a:pt x="857" y="32"/>
                  <a:pt x="857" y="32"/>
                </a:cubicBezTo>
                <a:cubicBezTo>
                  <a:pt x="866" y="32"/>
                  <a:pt x="873" y="39"/>
                  <a:pt x="873" y="48"/>
                </a:cubicBezTo>
                <a:cubicBezTo>
                  <a:pt x="873" y="614"/>
                  <a:pt x="873" y="614"/>
                  <a:pt x="873" y="614"/>
                </a:cubicBezTo>
                <a:cubicBezTo>
                  <a:pt x="522" y="614"/>
                  <a:pt x="522" y="614"/>
                  <a:pt x="522" y="614"/>
                </a:cubicBezTo>
                <a:cubicBezTo>
                  <a:pt x="520" y="614"/>
                  <a:pt x="519" y="615"/>
                  <a:pt x="518" y="615"/>
                </a:cubicBezTo>
                <a:cubicBezTo>
                  <a:pt x="518" y="48"/>
                  <a:pt x="518" y="48"/>
                  <a:pt x="518" y="48"/>
                </a:cubicBezTo>
                <a:cubicBezTo>
                  <a:pt x="518" y="39"/>
                  <a:pt x="525" y="32"/>
                  <a:pt x="534" y="32"/>
                </a:cubicBezTo>
                <a:close/>
                <a:moveTo>
                  <a:pt x="857" y="768"/>
                </a:moveTo>
                <a:cubicBezTo>
                  <a:pt x="534" y="768"/>
                  <a:pt x="534" y="768"/>
                  <a:pt x="534" y="768"/>
                </a:cubicBezTo>
                <a:cubicBezTo>
                  <a:pt x="525" y="768"/>
                  <a:pt x="518" y="760"/>
                  <a:pt x="518" y="752"/>
                </a:cubicBezTo>
                <a:cubicBezTo>
                  <a:pt x="518" y="646"/>
                  <a:pt x="518" y="646"/>
                  <a:pt x="518" y="646"/>
                </a:cubicBezTo>
                <a:cubicBezTo>
                  <a:pt x="519" y="646"/>
                  <a:pt x="520" y="646"/>
                  <a:pt x="522" y="646"/>
                </a:cubicBezTo>
                <a:cubicBezTo>
                  <a:pt x="873" y="646"/>
                  <a:pt x="873" y="646"/>
                  <a:pt x="873" y="646"/>
                </a:cubicBezTo>
                <a:cubicBezTo>
                  <a:pt x="873" y="752"/>
                  <a:pt x="873" y="752"/>
                  <a:pt x="873" y="752"/>
                </a:cubicBezTo>
                <a:cubicBezTo>
                  <a:pt x="873" y="760"/>
                  <a:pt x="866" y="768"/>
                  <a:pt x="857" y="768"/>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354" name="Rectangle 1353">
            <a:extLst>
              <a:ext uri="{FF2B5EF4-FFF2-40B4-BE49-F238E27FC236}">
                <a16:creationId xmlns:a16="http://schemas.microsoft.com/office/drawing/2014/main" id="{20220EA9-B946-1947-E81A-787154EE1C6D}"/>
              </a:ext>
            </a:extLst>
          </p:cNvPr>
          <p:cNvSpPr/>
          <p:nvPr/>
        </p:nvSpPr>
        <p:spPr>
          <a:xfrm>
            <a:off x="3811588"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Log Files</a:t>
            </a:r>
          </a:p>
        </p:txBody>
      </p:sp>
      <p:sp>
        <p:nvSpPr>
          <p:cNvPr id="1364" name="Rectangle 1363">
            <a:extLst>
              <a:ext uri="{FF2B5EF4-FFF2-40B4-BE49-F238E27FC236}">
                <a16:creationId xmlns:a16="http://schemas.microsoft.com/office/drawing/2014/main" id="{DACBEC6F-FB63-80E2-2D6C-1A2D47E26255}"/>
              </a:ext>
            </a:extLst>
          </p:cNvPr>
          <p:cNvSpPr/>
          <p:nvPr/>
        </p:nvSpPr>
        <p:spPr>
          <a:xfrm>
            <a:off x="3784600" y="3617913"/>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On-Premise</a:t>
            </a:r>
            <a:endParaRPr lang="en-US" sz="825" dirty="0">
              <a:solidFill>
                <a:srgbClr val="FFFFFF"/>
              </a:solidFill>
              <a:latin typeface="Arial"/>
              <a:ea typeface="+mn-ea"/>
            </a:endParaRPr>
          </a:p>
        </p:txBody>
      </p:sp>
      <p:sp>
        <p:nvSpPr>
          <p:cNvPr id="1374" name="Rectangle 1373">
            <a:extLst>
              <a:ext uri="{FF2B5EF4-FFF2-40B4-BE49-F238E27FC236}">
                <a16:creationId xmlns:a16="http://schemas.microsoft.com/office/drawing/2014/main" id="{D7FE3EAD-4512-DA2E-187C-7F7B885CA6FF}"/>
              </a:ext>
            </a:extLst>
          </p:cNvPr>
          <p:cNvSpPr/>
          <p:nvPr/>
        </p:nvSpPr>
        <p:spPr>
          <a:xfrm>
            <a:off x="4641850" y="2774950"/>
            <a:ext cx="7540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Online Services</a:t>
            </a:r>
          </a:p>
        </p:txBody>
      </p:sp>
      <p:sp>
        <p:nvSpPr>
          <p:cNvPr id="1384" name="Rectangle 1383">
            <a:extLst>
              <a:ext uri="{FF2B5EF4-FFF2-40B4-BE49-F238E27FC236}">
                <a16:creationId xmlns:a16="http://schemas.microsoft.com/office/drawing/2014/main" id="{1330A21D-4A68-4898-CE00-5405578CFDD6}"/>
              </a:ext>
            </a:extLst>
          </p:cNvPr>
          <p:cNvSpPr/>
          <p:nvPr/>
        </p:nvSpPr>
        <p:spPr>
          <a:xfrm>
            <a:off x="5449888" y="1941513"/>
            <a:ext cx="754062"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Messaging</a:t>
            </a:r>
            <a:endParaRPr lang="en-US" sz="825" dirty="0">
              <a:solidFill>
                <a:srgbClr val="FFFFFF"/>
              </a:solidFill>
              <a:latin typeface="Arial"/>
              <a:ea typeface="+mn-ea"/>
            </a:endParaRPr>
          </a:p>
        </p:txBody>
      </p:sp>
      <p:sp>
        <p:nvSpPr>
          <p:cNvPr id="2419" name="Freeform 1201">
            <a:extLst>
              <a:ext uri="{FF2B5EF4-FFF2-40B4-BE49-F238E27FC236}">
                <a16:creationId xmlns:a16="http://schemas.microsoft.com/office/drawing/2014/main" id="{B5C142E9-5635-43C2-28AF-BBA7154E0F59}"/>
              </a:ext>
            </a:extLst>
          </p:cNvPr>
          <p:cNvSpPr>
            <a:spLocks noEditPoints="1"/>
          </p:cNvSpPr>
          <p:nvPr/>
        </p:nvSpPr>
        <p:spPr bwMode="auto">
          <a:xfrm>
            <a:off x="3197225" y="3259138"/>
            <a:ext cx="258763" cy="317500"/>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355" name="Rectangle 1354">
            <a:extLst>
              <a:ext uri="{FF2B5EF4-FFF2-40B4-BE49-F238E27FC236}">
                <a16:creationId xmlns:a16="http://schemas.microsoft.com/office/drawing/2014/main" id="{F3B0F0E5-73DE-EE58-9FE9-A8D8219281FA}"/>
              </a:ext>
            </a:extLst>
          </p:cNvPr>
          <p:cNvSpPr/>
          <p:nvPr/>
        </p:nvSpPr>
        <p:spPr>
          <a:xfrm>
            <a:off x="2976563"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Folder</a:t>
            </a:r>
            <a:endParaRPr lang="en-US" sz="825" dirty="0">
              <a:solidFill>
                <a:srgbClr val="FFFFFF"/>
              </a:solidFill>
              <a:latin typeface="Arial"/>
              <a:ea typeface="+mn-ea"/>
            </a:endParaRPr>
          </a:p>
        </p:txBody>
      </p:sp>
      <p:sp>
        <p:nvSpPr>
          <p:cNvPr id="1365" name="Rectangle 1364">
            <a:extLst>
              <a:ext uri="{FF2B5EF4-FFF2-40B4-BE49-F238E27FC236}">
                <a16:creationId xmlns:a16="http://schemas.microsoft.com/office/drawing/2014/main" id="{48C62D47-EAAB-960F-DCD4-4AACEAF9EB94}"/>
              </a:ext>
            </a:extLst>
          </p:cNvPr>
          <p:cNvSpPr/>
          <p:nvPr/>
        </p:nvSpPr>
        <p:spPr>
          <a:xfrm>
            <a:off x="2949575" y="3617913"/>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Storage</a:t>
            </a:r>
          </a:p>
        </p:txBody>
      </p:sp>
      <p:sp>
        <p:nvSpPr>
          <p:cNvPr id="1375" name="Rectangle 1374">
            <a:extLst>
              <a:ext uri="{FF2B5EF4-FFF2-40B4-BE49-F238E27FC236}">
                <a16:creationId xmlns:a16="http://schemas.microsoft.com/office/drawing/2014/main" id="{50255560-8CBD-AE73-9CEC-F2BFA9D71175}"/>
              </a:ext>
            </a:extLst>
          </p:cNvPr>
          <p:cNvSpPr/>
          <p:nvPr/>
        </p:nvSpPr>
        <p:spPr>
          <a:xfrm>
            <a:off x="3733800" y="2774950"/>
            <a:ext cx="8302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Web Clickstreams</a:t>
            </a:r>
            <a:endParaRPr lang="en-US" sz="825" dirty="0">
              <a:solidFill>
                <a:srgbClr val="FFFFFF"/>
              </a:solidFill>
              <a:latin typeface="Arial"/>
              <a:ea typeface="+mn-ea"/>
            </a:endParaRPr>
          </a:p>
        </p:txBody>
      </p:sp>
      <p:sp>
        <p:nvSpPr>
          <p:cNvPr id="1385" name="Rectangle 1384">
            <a:extLst>
              <a:ext uri="{FF2B5EF4-FFF2-40B4-BE49-F238E27FC236}">
                <a16:creationId xmlns:a16="http://schemas.microsoft.com/office/drawing/2014/main" id="{4022F374-778E-8AAF-55FE-700C19C95EFB}"/>
              </a:ext>
            </a:extLst>
          </p:cNvPr>
          <p:cNvSpPr/>
          <p:nvPr/>
        </p:nvSpPr>
        <p:spPr>
          <a:xfrm>
            <a:off x="4614863" y="1941513"/>
            <a:ext cx="754062"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Energy Meters</a:t>
            </a:r>
          </a:p>
        </p:txBody>
      </p:sp>
      <p:sp>
        <p:nvSpPr>
          <p:cNvPr id="3022" name="Freeform 601">
            <a:extLst>
              <a:ext uri="{FF2B5EF4-FFF2-40B4-BE49-F238E27FC236}">
                <a16:creationId xmlns:a16="http://schemas.microsoft.com/office/drawing/2014/main" id="{A7251DBF-7CE2-6578-67FB-B4BB0DAC4338}"/>
              </a:ext>
            </a:extLst>
          </p:cNvPr>
          <p:cNvSpPr>
            <a:spLocks noEditPoints="1"/>
          </p:cNvSpPr>
          <p:nvPr/>
        </p:nvSpPr>
        <p:spPr bwMode="auto">
          <a:xfrm>
            <a:off x="2317750" y="3262313"/>
            <a:ext cx="312738" cy="311150"/>
          </a:xfrm>
          <a:custGeom>
            <a:avLst/>
            <a:gdLst>
              <a:gd name="T0" fmla="*/ 821 w 821"/>
              <a:gd name="T1" fmla="*/ 411 h 821"/>
              <a:gd name="T2" fmla="*/ 0 w 821"/>
              <a:gd name="T3" fmla="*/ 411 h 821"/>
              <a:gd name="T4" fmla="*/ 729 w 821"/>
              <a:gd name="T5" fmla="*/ 670 h 821"/>
              <a:gd name="T6" fmla="*/ 729 w 821"/>
              <a:gd name="T7" fmla="*/ 669 h 821"/>
              <a:gd name="T8" fmla="*/ 714 w 821"/>
              <a:gd name="T9" fmla="*/ 637 h 821"/>
              <a:gd name="T10" fmla="*/ 580 w 821"/>
              <a:gd name="T11" fmla="*/ 619 h 821"/>
              <a:gd name="T12" fmla="*/ 482 w 821"/>
              <a:gd name="T13" fmla="*/ 539 h 821"/>
              <a:gd name="T14" fmla="*/ 459 w 821"/>
              <a:gd name="T15" fmla="*/ 309 h 821"/>
              <a:gd name="T16" fmla="*/ 472 w 821"/>
              <a:gd name="T17" fmla="*/ 211 h 821"/>
              <a:gd name="T18" fmla="*/ 789 w 821"/>
              <a:gd name="T19" fmla="*/ 411 h 821"/>
              <a:gd name="T20" fmla="*/ 499 w 821"/>
              <a:gd name="T21" fmla="*/ 669 h 821"/>
              <a:gd name="T22" fmla="*/ 464 w 821"/>
              <a:gd name="T23" fmla="*/ 584 h 821"/>
              <a:gd name="T24" fmla="*/ 548 w 821"/>
              <a:gd name="T25" fmla="*/ 619 h 821"/>
              <a:gd name="T26" fmla="*/ 426 w 821"/>
              <a:gd name="T27" fmla="*/ 583 h 821"/>
              <a:gd name="T28" fmla="*/ 276 w 821"/>
              <a:gd name="T29" fmla="*/ 495 h 821"/>
              <a:gd name="T30" fmla="*/ 246 w 821"/>
              <a:gd name="T31" fmla="*/ 432 h 821"/>
              <a:gd name="T32" fmla="*/ 392 w 821"/>
              <a:gd name="T33" fmla="*/ 332 h 821"/>
              <a:gd name="T34" fmla="*/ 441 w 821"/>
              <a:gd name="T35" fmla="*/ 561 h 821"/>
              <a:gd name="T36" fmla="*/ 145 w 821"/>
              <a:gd name="T37" fmla="*/ 495 h 821"/>
              <a:gd name="T38" fmla="*/ 194 w 821"/>
              <a:gd name="T39" fmla="*/ 445 h 821"/>
              <a:gd name="T40" fmla="*/ 230 w 821"/>
              <a:gd name="T41" fmla="*/ 530 h 821"/>
              <a:gd name="T42" fmla="*/ 145 w 821"/>
              <a:gd name="T43" fmla="*/ 495 h 821"/>
              <a:gd name="T44" fmla="*/ 408 w 821"/>
              <a:gd name="T45" fmla="*/ 169 h 821"/>
              <a:gd name="T46" fmla="*/ 413 w 821"/>
              <a:gd name="T47" fmla="*/ 32 h 821"/>
              <a:gd name="T48" fmla="*/ 451 w 821"/>
              <a:gd name="T49" fmla="*/ 186 h 821"/>
              <a:gd name="T50" fmla="*/ 451 w 821"/>
              <a:gd name="T51" fmla="*/ 251 h 821"/>
              <a:gd name="T52" fmla="*/ 401 w 821"/>
              <a:gd name="T53" fmla="*/ 301 h 821"/>
              <a:gd name="T54" fmla="*/ 366 w 821"/>
              <a:gd name="T55" fmla="*/ 216 h 821"/>
              <a:gd name="T56" fmla="*/ 380 w 821"/>
              <a:gd name="T57" fmla="*/ 33 h 821"/>
              <a:gd name="T58" fmla="*/ 376 w 821"/>
              <a:gd name="T59" fmla="*/ 173 h 821"/>
              <a:gd name="T60" fmla="*/ 319 w 821"/>
              <a:gd name="T61" fmla="*/ 251 h 821"/>
              <a:gd name="T62" fmla="*/ 217 w 821"/>
              <a:gd name="T63" fmla="*/ 417 h 821"/>
              <a:gd name="T64" fmla="*/ 137 w 821"/>
              <a:gd name="T65" fmla="*/ 437 h 821"/>
              <a:gd name="T66" fmla="*/ 35 w 821"/>
              <a:gd name="T67" fmla="*/ 359 h 821"/>
              <a:gd name="T68" fmla="*/ 32 w 821"/>
              <a:gd name="T69" fmla="*/ 398 h 821"/>
              <a:gd name="T70" fmla="*/ 113 w 821"/>
              <a:gd name="T71" fmla="*/ 495 h 821"/>
              <a:gd name="T72" fmla="*/ 94 w 821"/>
              <a:gd name="T73" fmla="*/ 618 h 821"/>
              <a:gd name="T74" fmla="*/ 32 w 821"/>
              <a:gd name="T75" fmla="*/ 398 h 821"/>
              <a:gd name="T76" fmla="*/ 156 w 821"/>
              <a:gd name="T77" fmla="*/ 567 h 821"/>
              <a:gd name="T78" fmla="*/ 252 w 821"/>
              <a:gd name="T79" fmla="*/ 553 h 821"/>
              <a:gd name="T80" fmla="*/ 417 w 821"/>
              <a:gd name="T81" fmla="*/ 614 h 821"/>
              <a:gd name="T82" fmla="*/ 499 w 821"/>
              <a:gd name="T83" fmla="*/ 701 h 821"/>
              <a:gd name="T84" fmla="*/ 557 w 821"/>
              <a:gd name="T85" fmla="*/ 759 h 821"/>
              <a:gd name="T86" fmla="*/ 115 w 821"/>
              <a:gd name="T87" fmla="*/ 647 h 821"/>
              <a:gd name="T88" fmla="*/ 549 w 821"/>
              <a:gd name="T89" fmla="*/ 683 h 821"/>
              <a:gd name="T90" fmla="*/ 573 w 821"/>
              <a:gd name="T91" fmla="*/ 653 h 821"/>
              <a:gd name="T92" fmla="*/ 586 w 821"/>
              <a:gd name="T93" fmla="*/ 746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1" h="821">
                <a:moveTo>
                  <a:pt x="729" y="669"/>
                </a:moveTo>
                <a:cubicBezTo>
                  <a:pt x="787" y="598"/>
                  <a:pt x="821" y="508"/>
                  <a:pt x="821" y="411"/>
                </a:cubicBezTo>
                <a:cubicBezTo>
                  <a:pt x="821" y="184"/>
                  <a:pt x="637" y="0"/>
                  <a:pt x="410" y="0"/>
                </a:cubicBezTo>
                <a:cubicBezTo>
                  <a:pt x="184" y="0"/>
                  <a:pt x="0" y="184"/>
                  <a:pt x="0" y="411"/>
                </a:cubicBezTo>
                <a:cubicBezTo>
                  <a:pt x="0" y="637"/>
                  <a:pt x="184" y="821"/>
                  <a:pt x="410" y="821"/>
                </a:cubicBezTo>
                <a:cubicBezTo>
                  <a:pt x="539" y="821"/>
                  <a:pt x="653" y="762"/>
                  <a:pt x="729" y="670"/>
                </a:cubicBezTo>
                <a:cubicBezTo>
                  <a:pt x="729" y="670"/>
                  <a:pt x="729" y="670"/>
                  <a:pt x="729" y="670"/>
                </a:cubicBezTo>
                <a:lnTo>
                  <a:pt x="729" y="669"/>
                </a:lnTo>
                <a:close/>
                <a:moveTo>
                  <a:pt x="789" y="411"/>
                </a:moveTo>
                <a:cubicBezTo>
                  <a:pt x="789" y="495"/>
                  <a:pt x="761" y="574"/>
                  <a:pt x="714" y="637"/>
                </a:cubicBezTo>
                <a:cubicBezTo>
                  <a:pt x="669" y="635"/>
                  <a:pt x="624" y="629"/>
                  <a:pt x="580" y="622"/>
                </a:cubicBezTo>
                <a:cubicBezTo>
                  <a:pt x="580" y="621"/>
                  <a:pt x="580" y="620"/>
                  <a:pt x="580" y="619"/>
                </a:cubicBezTo>
                <a:cubicBezTo>
                  <a:pt x="580" y="574"/>
                  <a:pt x="544" y="537"/>
                  <a:pt x="499" y="537"/>
                </a:cubicBezTo>
                <a:cubicBezTo>
                  <a:pt x="493" y="537"/>
                  <a:pt x="487" y="538"/>
                  <a:pt x="482" y="539"/>
                </a:cubicBezTo>
                <a:cubicBezTo>
                  <a:pt x="456" y="471"/>
                  <a:pt x="436" y="401"/>
                  <a:pt x="424" y="329"/>
                </a:cubicBezTo>
                <a:cubicBezTo>
                  <a:pt x="437" y="326"/>
                  <a:pt x="449" y="319"/>
                  <a:pt x="459" y="309"/>
                </a:cubicBezTo>
                <a:cubicBezTo>
                  <a:pt x="474" y="293"/>
                  <a:pt x="483" y="273"/>
                  <a:pt x="483" y="251"/>
                </a:cubicBezTo>
                <a:cubicBezTo>
                  <a:pt x="483" y="236"/>
                  <a:pt x="479" y="223"/>
                  <a:pt x="472" y="211"/>
                </a:cubicBezTo>
                <a:cubicBezTo>
                  <a:pt x="525" y="172"/>
                  <a:pt x="581" y="138"/>
                  <a:pt x="639" y="109"/>
                </a:cubicBezTo>
                <a:cubicBezTo>
                  <a:pt x="730" y="178"/>
                  <a:pt x="789" y="288"/>
                  <a:pt x="789" y="411"/>
                </a:cubicBezTo>
                <a:close/>
                <a:moveTo>
                  <a:pt x="534" y="654"/>
                </a:moveTo>
                <a:cubicBezTo>
                  <a:pt x="525" y="664"/>
                  <a:pt x="512" y="669"/>
                  <a:pt x="499" y="669"/>
                </a:cubicBezTo>
                <a:cubicBezTo>
                  <a:pt x="471" y="669"/>
                  <a:pt x="449" y="647"/>
                  <a:pt x="449" y="619"/>
                </a:cubicBezTo>
                <a:cubicBezTo>
                  <a:pt x="449" y="606"/>
                  <a:pt x="454" y="593"/>
                  <a:pt x="464" y="584"/>
                </a:cubicBezTo>
                <a:cubicBezTo>
                  <a:pt x="473" y="575"/>
                  <a:pt x="485" y="569"/>
                  <a:pt x="499" y="569"/>
                </a:cubicBezTo>
                <a:cubicBezTo>
                  <a:pt x="526" y="569"/>
                  <a:pt x="548" y="592"/>
                  <a:pt x="548" y="619"/>
                </a:cubicBezTo>
                <a:cubicBezTo>
                  <a:pt x="548" y="632"/>
                  <a:pt x="543" y="645"/>
                  <a:pt x="534" y="654"/>
                </a:cubicBezTo>
                <a:close/>
                <a:moveTo>
                  <a:pt x="426" y="583"/>
                </a:moveTo>
                <a:cubicBezTo>
                  <a:pt x="373" y="565"/>
                  <a:pt x="322" y="544"/>
                  <a:pt x="273" y="519"/>
                </a:cubicBezTo>
                <a:cubicBezTo>
                  <a:pt x="275" y="511"/>
                  <a:pt x="276" y="503"/>
                  <a:pt x="276" y="495"/>
                </a:cubicBezTo>
                <a:cubicBezTo>
                  <a:pt x="276" y="495"/>
                  <a:pt x="276" y="495"/>
                  <a:pt x="276" y="495"/>
                </a:cubicBezTo>
                <a:cubicBezTo>
                  <a:pt x="276" y="469"/>
                  <a:pt x="264" y="447"/>
                  <a:pt x="246" y="432"/>
                </a:cubicBezTo>
                <a:cubicBezTo>
                  <a:pt x="278" y="390"/>
                  <a:pt x="312" y="351"/>
                  <a:pt x="350" y="314"/>
                </a:cubicBezTo>
                <a:cubicBezTo>
                  <a:pt x="362" y="324"/>
                  <a:pt x="376" y="330"/>
                  <a:pt x="392" y="332"/>
                </a:cubicBezTo>
                <a:cubicBezTo>
                  <a:pt x="405" y="407"/>
                  <a:pt x="425" y="481"/>
                  <a:pt x="452" y="552"/>
                </a:cubicBezTo>
                <a:cubicBezTo>
                  <a:pt x="448" y="555"/>
                  <a:pt x="444" y="558"/>
                  <a:pt x="441" y="561"/>
                </a:cubicBezTo>
                <a:cubicBezTo>
                  <a:pt x="435" y="568"/>
                  <a:pt x="429" y="575"/>
                  <a:pt x="426" y="583"/>
                </a:cubicBezTo>
                <a:close/>
                <a:moveTo>
                  <a:pt x="145" y="495"/>
                </a:moveTo>
                <a:cubicBezTo>
                  <a:pt x="145" y="482"/>
                  <a:pt x="150" y="469"/>
                  <a:pt x="159" y="460"/>
                </a:cubicBezTo>
                <a:cubicBezTo>
                  <a:pt x="169" y="451"/>
                  <a:pt x="181" y="445"/>
                  <a:pt x="194" y="445"/>
                </a:cubicBezTo>
                <a:cubicBezTo>
                  <a:pt x="222" y="445"/>
                  <a:pt x="244" y="468"/>
                  <a:pt x="244" y="495"/>
                </a:cubicBezTo>
                <a:cubicBezTo>
                  <a:pt x="244" y="508"/>
                  <a:pt x="239" y="521"/>
                  <a:pt x="230" y="530"/>
                </a:cubicBezTo>
                <a:cubicBezTo>
                  <a:pt x="220" y="540"/>
                  <a:pt x="208" y="545"/>
                  <a:pt x="194" y="545"/>
                </a:cubicBezTo>
                <a:cubicBezTo>
                  <a:pt x="167" y="545"/>
                  <a:pt x="145" y="523"/>
                  <a:pt x="145" y="495"/>
                </a:cubicBezTo>
                <a:close/>
                <a:moveTo>
                  <a:pt x="451" y="186"/>
                </a:moveTo>
                <a:cubicBezTo>
                  <a:pt x="439" y="177"/>
                  <a:pt x="424" y="171"/>
                  <a:pt x="408" y="169"/>
                </a:cubicBezTo>
                <a:cubicBezTo>
                  <a:pt x="408" y="159"/>
                  <a:pt x="408" y="149"/>
                  <a:pt x="408" y="138"/>
                </a:cubicBezTo>
                <a:cubicBezTo>
                  <a:pt x="408" y="103"/>
                  <a:pt x="409" y="67"/>
                  <a:pt x="413" y="32"/>
                </a:cubicBezTo>
                <a:cubicBezTo>
                  <a:pt x="485" y="32"/>
                  <a:pt x="552" y="53"/>
                  <a:pt x="609" y="89"/>
                </a:cubicBezTo>
                <a:cubicBezTo>
                  <a:pt x="554" y="117"/>
                  <a:pt x="501" y="150"/>
                  <a:pt x="451" y="186"/>
                </a:cubicBezTo>
                <a:close/>
                <a:moveTo>
                  <a:pt x="401" y="201"/>
                </a:moveTo>
                <a:cubicBezTo>
                  <a:pt x="428" y="201"/>
                  <a:pt x="451" y="223"/>
                  <a:pt x="451" y="251"/>
                </a:cubicBezTo>
                <a:cubicBezTo>
                  <a:pt x="451" y="264"/>
                  <a:pt x="446" y="277"/>
                  <a:pt x="436" y="286"/>
                </a:cubicBezTo>
                <a:cubicBezTo>
                  <a:pt x="427" y="295"/>
                  <a:pt x="414" y="301"/>
                  <a:pt x="401" y="301"/>
                </a:cubicBezTo>
                <a:cubicBezTo>
                  <a:pt x="374" y="301"/>
                  <a:pt x="351" y="278"/>
                  <a:pt x="351" y="251"/>
                </a:cubicBezTo>
                <a:cubicBezTo>
                  <a:pt x="351" y="238"/>
                  <a:pt x="356" y="225"/>
                  <a:pt x="366" y="216"/>
                </a:cubicBezTo>
                <a:cubicBezTo>
                  <a:pt x="375" y="206"/>
                  <a:pt x="388" y="201"/>
                  <a:pt x="401" y="201"/>
                </a:cubicBezTo>
                <a:close/>
                <a:moveTo>
                  <a:pt x="380" y="33"/>
                </a:moveTo>
                <a:cubicBezTo>
                  <a:pt x="377" y="68"/>
                  <a:pt x="376" y="103"/>
                  <a:pt x="376" y="138"/>
                </a:cubicBezTo>
                <a:cubicBezTo>
                  <a:pt x="376" y="150"/>
                  <a:pt x="376" y="161"/>
                  <a:pt x="376" y="173"/>
                </a:cubicBezTo>
                <a:cubicBezTo>
                  <a:pt x="364" y="177"/>
                  <a:pt x="353" y="184"/>
                  <a:pt x="343" y="193"/>
                </a:cubicBezTo>
                <a:cubicBezTo>
                  <a:pt x="328" y="208"/>
                  <a:pt x="319" y="229"/>
                  <a:pt x="319" y="251"/>
                </a:cubicBezTo>
                <a:cubicBezTo>
                  <a:pt x="319" y="265"/>
                  <a:pt x="323" y="278"/>
                  <a:pt x="329" y="290"/>
                </a:cubicBezTo>
                <a:cubicBezTo>
                  <a:pt x="289" y="329"/>
                  <a:pt x="251" y="372"/>
                  <a:pt x="217" y="417"/>
                </a:cubicBezTo>
                <a:cubicBezTo>
                  <a:pt x="210" y="415"/>
                  <a:pt x="202" y="413"/>
                  <a:pt x="194" y="413"/>
                </a:cubicBezTo>
                <a:cubicBezTo>
                  <a:pt x="173" y="413"/>
                  <a:pt x="152" y="422"/>
                  <a:pt x="137" y="437"/>
                </a:cubicBezTo>
                <a:cubicBezTo>
                  <a:pt x="136" y="437"/>
                  <a:pt x="136" y="438"/>
                  <a:pt x="136" y="438"/>
                </a:cubicBezTo>
                <a:cubicBezTo>
                  <a:pt x="101" y="413"/>
                  <a:pt x="67" y="387"/>
                  <a:pt x="35" y="359"/>
                </a:cubicBezTo>
                <a:cubicBezTo>
                  <a:pt x="60" y="184"/>
                  <a:pt x="203" y="47"/>
                  <a:pt x="380" y="33"/>
                </a:cubicBezTo>
                <a:close/>
                <a:moveTo>
                  <a:pt x="32" y="398"/>
                </a:moveTo>
                <a:cubicBezTo>
                  <a:pt x="60" y="421"/>
                  <a:pt x="89" y="444"/>
                  <a:pt x="119" y="464"/>
                </a:cubicBezTo>
                <a:cubicBezTo>
                  <a:pt x="115" y="474"/>
                  <a:pt x="113" y="484"/>
                  <a:pt x="113" y="495"/>
                </a:cubicBezTo>
                <a:cubicBezTo>
                  <a:pt x="113" y="515"/>
                  <a:pt x="119" y="533"/>
                  <a:pt x="131" y="547"/>
                </a:cubicBezTo>
                <a:cubicBezTo>
                  <a:pt x="118" y="570"/>
                  <a:pt x="105" y="594"/>
                  <a:pt x="94" y="618"/>
                </a:cubicBezTo>
                <a:cubicBezTo>
                  <a:pt x="55" y="558"/>
                  <a:pt x="32" y="487"/>
                  <a:pt x="32" y="411"/>
                </a:cubicBezTo>
                <a:cubicBezTo>
                  <a:pt x="32" y="406"/>
                  <a:pt x="32" y="402"/>
                  <a:pt x="32" y="398"/>
                </a:cubicBezTo>
                <a:close/>
                <a:moveTo>
                  <a:pt x="115" y="647"/>
                </a:moveTo>
                <a:cubicBezTo>
                  <a:pt x="128" y="620"/>
                  <a:pt x="141" y="593"/>
                  <a:pt x="156" y="567"/>
                </a:cubicBezTo>
                <a:cubicBezTo>
                  <a:pt x="167" y="573"/>
                  <a:pt x="180" y="577"/>
                  <a:pt x="194" y="577"/>
                </a:cubicBezTo>
                <a:cubicBezTo>
                  <a:pt x="216" y="577"/>
                  <a:pt x="237" y="568"/>
                  <a:pt x="252" y="553"/>
                </a:cubicBezTo>
                <a:cubicBezTo>
                  <a:pt x="254" y="551"/>
                  <a:pt x="256" y="549"/>
                  <a:pt x="257" y="547"/>
                </a:cubicBezTo>
                <a:cubicBezTo>
                  <a:pt x="309" y="573"/>
                  <a:pt x="362" y="596"/>
                  <a:pt x="417" y="614"/>
                </a:cubicBezTo>
                <a:cubicBezTo>
                  <a:pt x="417" y="615"/>
                  <a:pt x="417" y="617"/>
                  <a:pt x="417" y="619"/>
                </a:cubicBezTo>
                <a:cubicBezTo>
                  <a:pt x="417" y="664"/>
                  <a:pt x="454" y="701"/>
                  <a:pt x="499" y="701"/>
                </a:cubicBezTo>
                <a:cubicBezTo>
                  <a:pt x="506" y="701"/>
                  <a:pt x="513" y="700"/>
                  <a:pt x="521" y="698"/>
                </a:cubicBezTo>
                <a:cubicBezTo>
                  <a:pt x="532" y="719"/>
                  <a:pt x="544" y="739"/>
                  <a:pt x="557" y="759"/>
                </a:cubicBezTo>
                <a:cubicBezTo>
                  <a:pt x="512" y="779"/>
                  <a:pt x="462" y="789"/>
                  <a:pt x="410" y="789"/>
                </a:cubicBezTo>
                <a:cubicBezTo>
                  <a:pt x="291" y="789"/>
                  <a:pt x="185" y="734"/>
                  <a:pt x="115" y="647"/>
                </a:cubicBezTo>
                <a:close/>
                <a:moveTo>
                  <a:pt x="586" y="746"/>
                </a:moveTo>
                <a:cubicBezTo>
                  <a:pt x="573" y="725"/>
                  <a:pt x="561" y="705"/>
                  <a:pt x="549" y="683"/>
                </a:cubicBezTo>
                <a:cubicBezTo>
                  <a:pt x="552" y="681"/>
                  <a:pt x="554" y="679"/>
                  <a:pt x="557" y="677"/>
                </a:cubicBezTo>
                <a:cubicBezTo>
                  <a:pt x="564" y="670"/>
                  <a:pt x="569" y="662"/>
                  <a:pt x="573" y="653"/>
                </a:cubicBezTo>
                <a:cubicBezTo>
                  <a:pt x="611" y="660"/>
                  <a:pt x="650" y="664"/>
                  <a:pt x="688" y="667"/>
                </a:cubicBezTo>
                <a:cubicBezTo>
                  <a:pt x="659" y="699"/>
                  <a:pt x="625" y="725"/>
                  <a:pt x="586" y="74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14" name="Group 13">
            <a:extLst>
              <a:ext uri="{FF2B5EF4-FFF2-40B4-BE49-F238E27FC236}">
                <a16:creationId xmlns:a16="http://schemas.microsoft.com/office/drawing/2014/main" id="{4DAF4B04-531E-D039-D091-D1A3AEBD5CE2}"/>
              </a:ext>
            </a:extLst>
          </p:cNvPr>
          <p:cNvGrpSpPr/>
          <p:nvPr/>
        </p:nvGrpSpPr>
        <p:grpSpPr>
          <a:xfrm>
            <a:off x="3976303" y="1603288"/>
            <a:ext cx="325319" cy="298451"/>
            <a:chOff x="5232612" y="2036702"/>
            <a:chExt cx="524848" cy="481501"/>
          </a:xfrm>
          <a:solidFill>
            <a:srgbClr val="FFFFFF"/>
          </a:solidFill>
        </p:grpSpPr>
        <p:sp>
          <p:nvSpPr>
            <p:cNvPr id="2406" name="Freeform 1188">
              <a:extLst>
                <a:ext uri="{FF2B5EF4-FFF2-40B4-BE49-F238E27FC236}">
                  <a16:creationId xmlns:a16="http://schemas.microsoft.com/office/drawing/2014/main" id="{0321C6EB-B81E-A342-5BFA-969A73E194AB}"/>
                </a:ext>
              </a:extLst>
            </p:cNvPr>
            <p:cNvSpPr>
              <a:spLocks noEditPoints="1"/>
            </p:cNvSpPr>
            <p:nvPr/>
          </p:nvSpPr>
          <p:spPr bwMode="auto">
            <a:xfrm>
              <a:off x="5232612" y="2189329"/>
              <a:ext cx="524848" cy="328874"/>
            </a:xfrm>
            <a:custGeom>
              <a:avLst/>
              <a:gdLst>
                <a:gd name="T0" fmla="*/ 848 w 856"/>
                <a:gd name="T1" fmla="*/ 8 h 536"/>
                <a:gd name="T2" fmla="*/ 820 w 856"/>
                <a:gd name="T3" fmla="*/ 8 h 536"/>
                <a:gd name="T4" fmla="*/ 675 w 856"/>
                <a:gd name="T5" fmla="*/ 153 h 536"/>
                <a:gd name="T6" fmla="*/ 652 w 856"/>
                <a:gd name="T7" fmla="*/ 148 h 536"/>
                <a:gd name="T8" fmla="*/ 208 w 856"/>
                <a:gd name="T9" fmla="*/ 148 h 536"/>
                <a:gd name="T10" fmla="*/ 182 w 856"/>
                <a:gd name="T11" fmla="*/ 154 h 536"/>
                <a:gd name="T12" fmla="*/ 36 w 856"/>
                <a:gd name="T13" fmla="*/ 8 h 536"/>
                <a:gd name="T14" fmla="*/ 8 w 856"/>
                <a:gd name="T15" fmla="*/ 8 h 536"/>
                <a:gd name="T16" fmla="*/ 8 w 856"/>
                <a:gd name="T17" fmla="*/ 36 h 536"/>
                <a:gd name="T18" fmla="*/ 152 w 856"/>
                <a:gd name="T19" fmla="*/ 181 h 536"/>
                <a:gd name="T20" fmla="*/ 144 w 856"/>
                <a:gd name="T21" fmla="*/ 212 h 536"/>
                <a:gd name="T22" fmla="*/ 144 w 856"/>
                <a:gd name="T23" fmla="*/ 472 h 536"/>
                <a:gd name="T24" fmla="*/ 208 w 856"/>
                <a:gd name="T25" fmla="*/ 536 h 536"/>
                <a:gd name="T26" fmla="*/ 652 w 856"/>
                <a:gd name="T27" fmla="*/ 536 h 536"/>
                <a:gd name="T28" fmla="*/ 716 w 856"/>
                <a:gd name="T29" fmla="*/ 472 h 536"/>
                <a:gd name="T30" fmla="*/ 716 w 856"/>
                <a:gd name="T31" fmla="*/ 212 h 536"/>
                <a:gd name="T32" fmla="*/ 706 w 856"/>
                <a:gd name="T33" fmla="*/ 178 h 536"/>
                <a:gd name="T34" fmla="*/ 848 w 856"/>
                <a:gd name="T35" fmla="*/ 36 h 536"/>
                <a:gd name="T36" fmla="*/ 848 w 856"/>
                <a:gd name="T37" fmla="*/ 8 h 536"/>
                <a:gd name="T38" fmla="*/ 684 w 856"/>
                <a:gd name="T39" fmla="*/ 472 h 536"/>
                <a:gd name="T40" fmla="*/ 652 w 856"/>
                <a:gd name="T41" fmla="*/ 504 h 536"/>
                <a:gd name="T42" fmla="*/ 208 w 856"/>
                <a:gd name="T43" fmla="*/ 504 h 536"/>
                <a:gd name="T44" fmla="*/ 176 w 856"/>
                <a:gd name="T45" fmla="*/ 472 h 536"/>
                <a:gd name="T46" fmla="*/ 176 w 856"/>
                <a:gd name="T47" fmla="*/ 212 h 536"/>
                <a:gd name="T48" fmla="*/ 208 w 856"/>
                <a:gd name="T49" fmla="*/ 180 h 536"/>
                <a:gd name="T50" fmla="*/ 652 w 856"/>
                <a:gd name="T51" fmla="*/ 180 h 536"/>
                <a:gd name="T52" fmla="*/ 684 w 856"/>
                <a:gd name="T53" fmla="*/ 212 h 536"/>
                <a:gd name="T54" fmla="*/ 684 w 856"/>
                <a:gd name="T55" fmla="*/ 47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56" h="536">
                  <a:moveTo>
                    <a:pt x="848" y="8"/>
                  </a:moveTo>
                  <a:cubicBezTo>
                    <a:pt x="840" y="0"/>
                    <a:pt x="827" y="0"/>
                    <a:pt x="820" y="8"/>
                  </a:cubicBezTo>
                  <a:cubicBezTo>
                    <a:pt x="675" y="153"/>
                    <a:pt x="675" y="153"/>
                    <a:pt x="675" y="153"/>
                  </a:cubicBezTo>
                  <a:cubicBezTo>
                    <a:pt x="668" y="150"/>
                    <a:pt x="660" y="148"/>
                    <a:pt x="652" y="148"/>
                  </a:cubicBezTo>
                  <a:cubicBezTo>
                    <a:pt x="208" y="148"/>
                    <a:pt x="208" y="148"/>
                    <a:pt x="208" y="148"/>
                  </a:cubicBezTo>
                  <a:cubicBezTo>
                    <a:pt x="199" y="148"/>
                    <a:pt x="190" y="150"/>
                    <a:pt x="182" y="154"/>
                  </a:cubicBezTo>
                  <a:cubicBezTo>
                    <a:pt x="36" y="8"/>
                    <a:pt x="36" y="8"/>
                    <a:pt x="36" y="8"/>
                  </a:cubicBezTo>
                  <a:cubicBezTo>
                    <a:pt x="28" y="0"/>
                    <a:pt x="16" y="0"/>
                    <a:pt x="8" y="8"/>
                  </a:cubicBezTo>
                  <a:cubicBezTo>
                    <a:pt x="0" y="16"/>
                    <a:pt x="0" y="28"/>
                    <a:pt x="8" y="36"/>
                  </a:cubicBezTo>
                  <a:cubicBezTo>
                    <a:pt x="152" y="181"/>
                    <a:pt x="152" y="181"/>
                    <a:pt x="152" y="181"/>
                  </a:cubicBezTo>
                  <a:cubicBezTo>
                    <a:pt x="147" y="190"/>
                    <a:pt x="144" y="201"/>
                    <a:pt x="144" y="212"/>
                  </a:cubicBezTo>
                  <a:cubicBezTo>
                    <a:pt x="144" y="472"/>
                    <a:pt x="144" y="472"/>
                    <a:pt x="144" y="472"/>
                  </a:cubicBezTo>
                  <a:cubicBezTo>
                    <a:pt x="144" y="507"/>
                    <a:pt x="172" y="536"/>
                    <a:pt x="208" y="536"/>
                  </a:cubicBezTo>
                  <a:cubicBezTo>
                    <a:pt x="652" y="536"/>
                    <a:pt x="652" y="536"/>
                    <a:pt x="652" y="536"/>
                  </a:cubicBezTo>
                  <a:cubicBezTo>
                    <a:pt x="687" y="536"/>
                    <a:pt x="716" y="507"/>
                    <a:pt x="716" y="472"/>
                  </a:cubicBezTo>
                  <a:cubicBezTo>
                    <a:pt x="716" y="212"/>
                    <a:pt x="716" y="212"/>
                    <a:pt x="716" y="212"/>
                  </a:cubicBezTo>
                  <a:cubicBezTo>
                    <a:pt x="716" y="200"/>
                    <a:pt x="712" y="188"/>
                    <a:pt x="706" y="178"/>
                  </a:cubicBezTo>
                  <a:cubicBezTo>
                    <a:pt x="848" y="36"/>
                    <a:pt x="848" y="36"/>
                    <a:pt x="848" y="36"/>
                  </a:cubicBezTo>
                  <a:cubicBezTo>
                    <a:pt x="856" y="28"/>
                    <a:pt x="856" y="16"/>
                    <a:pt x="848" y="8"/>
                  </a:cubicBezTo>
                  <a:close/>
                  <a:moveTo>
                    <a:pt x="684" y="472"/>
                  </a:moveTo>
                  <a:cubicBezTo>
                    <a:pt x="684" y="490"/>
                    <a:pt x="669" y="504"/>
                    <a:pt x="652" y="504"/>
                  </a:cubicBezTo>
                  <a:cubicBezTo>
                    <a:pt x="208" y="504"/>
                    <a:pt x="208" y="504"/>
                    <a:pt x="208" y="504"/>
                  </a:cubicBezTo>
                  <a:cubicBezTo>
                    <a:pt x="190" y="504"/>
                    <a:pt x="176" y="490"/>
                    <a:pt x="176" y="472"/>
                  </a:cubicBezTo>
                  <a:cubicBezTo>
                    <a:pt x="176" y="212"/>
                    <a:pt x="176" y="212"/>
                    <a:pt x="176" y="212"/>
                  </a:cubicBezTo>
                  <a:cubicBezTo>
                    <a:pt x="176" y="194"/>
                    <a:pt x="190" y="180"/>
                    <a:pt x="208" y="180"/>
                  </a:cubicBezTo>
                  <a:cubicBezTo>
                    <a:pt x="652" y="180"/>
                    <a:pt x="652" y="180"/>
                    <a:pt x="652" y="180"/>
                  </a:cubicBezTo>
                  <a:cubicBezTo>
                    <a:pt x="669" y="180"/>
                    <a:pt x="684" y="194"/>
                    <a:pt x="684" y="212"/>
                  </a:cubicBezTo>
                  <a:lnTo>
                    <a:pt x="684" y="47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07" name="Freeform 1189">
              <a:extLst>
                <a:ext uri="{FF2B5EF4-FFF2-40B4-BE49-F238E27FC236}">
                  <a16:creationId xmlns:a16="http://schemas.microsoft.com/office/drawing/2014/main" id="{7B8EC5A5-E36B-0A59-2CAE-83924B97DE84}"/>
                </a:ext>
              </a:extLst>
            </p:cNvPr>
            <p:cNvSpPr>
              <a:spLocks/>
            </p:cNvSpPr>
            <p:nvPr/>
          </p:nvSpPr>
          <p:spPr bwMode="auto">
            <a:xfrm>
              <a:off x="5356427" y="2036702"/>
              <a:ext cx="276441" cy="221412"/>
            </a:xfrm>
            <a:custGeom>
              <a:avLst/>
              <a:gdLst>
                <a:gd name="T0" fmla="*/ 81 w 451"/>
                <a:gd name="T1" fmla="*/ 342 h 361"/>
                <a:gd name="T2" fmla="*/ 140 w 451"/>
                <a:gd name="T3" fmla="*/ 361 h 361"/>
                <a:gd name="T4" fmla="*/ 128 w 451"/>
                <a:gd name="T5" fmla="*/ 345 h 361"/>
                <a:gd name="T6" fmla="*/ 96 w 451"/>
                <a:gd name="T7" fmla="*/ 310 h 361"/>
                <a:gd name="T8" fmla="*/ 38 w 451"/>
                <a:gd name="T9" fmla="*/ 294 h 361"/>
                <a:gd name="T10" fmla="*/ 74 w 451"/>
                <a:gd name="T11" fmla="*/ 240 h 361"/>
                <a:gd name="T12" fmla="*/ 76 w 451"/>
                <a:gd name="T13" fmla="*/ 195 h 361"/>
                <a:gd name="T14" fmla="*/ 44 w 451"/>
                <a:gd name="T15" fmla="*/ 141 h 361"/>
                <a:gd name="T16" fmla="*/ 110 w 451"/>
                <a:gd name="T17" fmla="*/ 128 h 361"/>
                <a:gd name="T18" fmla="*/ 141 w 451"/>
                <a:gd name="T19" fmla="*/ 99 h 361"/>
                <a:gd name="T20" fmla="*/ 157 w 451"/>
                <a:gd name="T21" fmla="*/ 37 h 361"/>
                <a:gd name="T22" fmla="*/ 213 w 451"/>
                <a:gd name="T23" fmla="*/ 75 h 361"/>
                <a:gd name="T24" fmla="*/ 241 w 451"/>
                <a:gd name="T25" fmla="*/ 75 h 361"/>
                <a:gd name="T26" fmla="*/ 295 w 451"/>
                <a:gd name="T27" fmla="*/ 38 h 361"/>
                <a:gd name="T28" fmla="*/ 312 w 451"/>
                <a:gd name="T29" fmla="*/ 99 h 361"/>
                <a:gd name="T30" fmla="*/ 345 w 451"/>
                <a:gd name="T31" fmla="*/ 130 h 361"/>
                <a:gd name="T32" fmla="*/ 407 w 451"/>
                <a:gd name="T33" fmla="*/ 141 h 361"/>
                <a:gd name="T34" fmla="*/ 377 w 451"/>
                <a:gd name="T35" fmla="*/ 197 h 361"/>
                <a:gd name="T36" fmla="*/ 379 w 451"/>
                <a:gd name="T37" fmla="*/ 243 h 361"/>
                <a:gd name="T38" fmla="*/ 413 w 451"/>
                <a:gd name="T39" fmla="*/ 294 h 361"/>
                <a:gd name="T40" fmla="*/ 356 w 451"/>
                <a:gd name="T41" fmla="*/ 311 h 361"/>
                <a:gd name="T42" fmla="*/ 322 w 451"/>
                <a:gd name="T43" fmla="*/ 347 h 361"/>
                <a:gd name="T44" fmla="*/ 310 w 451"/>
                <a:gd name="T45" fmla="*/ 361 h 361"/>
                <a:gd name="T46" fmla="*/ 371 w 451"/>
                <a:gd name="T47" fmla="*/ 343 h 361"/>
                <a:gd name="T48" fmla="*/ 451 w 451"/>
                <a:gd name="T49" fmla="*/ 287 h 361"/>
                <a:gd name="T50" fmla="*/ 411 w 451"/>
                <a:gd name="T51" fmla="*/ 208 h 361"/>
                <a:gd name="T52" fmla="*/ 427 w 451"/>
                <a:gd name="T53" fmla="*/ 109 h 361"/>
                <a:gd name="T54" fmla="*/ 344 w 451"/>
                <a:gd name="T55" fmla="*/ 84 h 361"/>
                <a:gd name="T56" fmla="*/ 288 w 451"/>
                <a:gd name="T57" fmla="*/ 0 h 361"/>
                <a:gd name="T58" fmla="*/ 210 w 451"/>
                <a:gd name="T59" fmla="*/ 43 h 361"/>
                <a:gd name="T60" fmla="*/ 111 w 451"/>
                <a:gd name="T61" fmla="*/ 22 h 361"/>
                <a:gd name="T62" fmla="*/ 85 w 451"/>
                <a:gd name="T63" fmla="*/ 107 h 361"/>
                <a:gd name="T64" fmla="*/ 1 w 451"/>
                <a:gd name="T65" fmla="*/ 163 h 361"/>
                <a:gd name="T66" fmla="*/ 42 w 451"/>
                <a:gd name="T67" fmla="*/ 243 h 361"/>
                <a:gd name="T68" fmla="*/ 23 w 451"/>
                <a:gd name="T69" fmla="*/ 34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361">
                  <a:moveTo>
                    <a:pt x="23" y="340"/>
                  </a:moveTo>
                  <a:cubicBezTo>
                    <a:pt x="81" y="342"/>
                    <a:pt x="81" y="342"/>
                    <a:pt x="81" y="342"/>
                  </a:cubicBezTo>
                  <a:cubicBezTo>
                    <a:pt x="86" y="349"/>
                    <a:pt x="92" y="355"/>
                    <a:pt x="99" y="361"/>
                  </a:cubicBezTo>
                  <a:cubicBezTo>
                    <a:pt x="140" y="361"/>
                    <a:pt x="140" y="361"/>
                    <a:pt x="140" y="361"/>
                  </a:cubicBezTo>
                  <a:cubicBezTo>
                    <a:pt x="140" y="354"/>
                    <a:pt x="140" y="354"/>
                    <a:pt x="140" y="354"/>
                  </a:cubicBezTo>
                  <a:cubicBezTo>
                    <a:pt x="128" y="345"/>
                    <a:pt x="128" y="345"/>
                    <a:pt x="128" y="345"/>
                  </a:cubicBezTo>
                  <a:cubicBezTo>
                    <a:pt x="120" y="338"/>
                    <a:pt x="112" y="330"/>
                    <a:pt x="106" y="322"/>
                  </a:cubicBezTo>
                  <a:cubicBezTo>
                    <a:pt x="96" y="310"/>
                    <a:pt x="96" y="310"/>
                    <a:pt x="96" y="310"/>
                  </a:cubicBezTo>
                  <a:cubicBezTo>
                    <a:pt x="44" y="309"/>
                    <a:pt x="44" y="309"/>
                    <a:pt x="44" y="309"/>
                  </a:cubicBezTo>
                  <a:cubicBezTo>
                    <a:pt x="38" y="294"/>
                    <a:pt x="38" y="294"/>
                    <a:pt x="38" y="294"/>
                  </a:cubicBezTo>
                  <a:cubicBezTo>
                    <a:pt x="75" y="254"/>
                    <a:pt x="75" y="254"/>
                    <a:pt x="75" y="254"/>
                  </a:cubicBezTo>
                  <a:cubicBezTo>
                    <a:pt x="74" y="240"/>
                    <a:pt x="74" y="240"/>
                    <a:pt x="74" y="240"/>
                  </a:cubicBezTo>
                  <a:cubicBezTo>
                    <a:pt x="73" y="230"/>
                    <a:pt x="73" y="220"/>
                    <a:pt x="74" y="210"/>
                  </a:cubicBezTo>
                  <a:cubicBezTo>
                    <a:pt x="76" y="195"/>
                    <a:pt x="76" y="195"/>
                    <a:pt x="76" y="195"/>
                  </a:cubicBezTo>
                  <a:cubicBezTo>
                    <a:pt x="38" y="156"/>
                    <a:pt x="38" y="156"/>
                    <a:pt x="38" y="156"/>
                  </a:cubicBezTo>
                  <a:cubicBezTo>
                    <a:pt x="44" y="141"/>
                    <a:pt x="44" y="141"/>
                    <a:pt x="44" y="141"/>
                  </a:cubicBezTo>
                  <a:cubicBezTo>
                    <a:pt x="100" y="139"/>
                    <a:pt x="100" y="139"/>
                    <a:pt x="100" y="139"/>
                  </a:cubicBezTo>
                  <a:cubicBezTo>
                    <a:pt x="110" y="128"/>
                    <a:pt x="110" y="128"/>
                    <a:pt x="110" y="128"/>
                  </a:cubicBezTo>
                  <a:cubicBezTo>
                    <a:pt x="116" y="121"/>
                    <a:pt x="122" y="114"/>
                    <a:pt x="129" y="109"/>
                  </a:cubicBezTo>
                  <a:cubicBezTo>
                    <a:pt x="141" y="99"/>
                    <a:pt x="141" y="99"/>
                    <a:pt x="141" y="99"/>
                  </a:cubicBezTo>
                  <a:cubicBezTo>
                    <a:pt x="142" y="44"/>
                    <a:pt x="142" y="44"/>
                    <a:pt x="142" y="44"/>
                  </a:cubicBezTo>
                  <a:cubicBezTo>
                    <a:pt x="157" y="37"/>
                    <a:pt x="157" y="37"/>
                    <a:pt x="157" y="37"/>
                  </a:cubicBezTo>
                  <a:cubicBezTo>
                    <a:pt x="198" y="76"/>
                    <a:pt x="198" y="76"/>
                    <a:pt x="198" y="76"/>
                  </a:cubicBezTo>
                  <a:cubicBezTo>
                    <a:pt x="213" y="75"/>
                    <a:pt x="213" y="75"/>
                    <a:pt x="213" y="75"/>
                  </a:cubicBezTo>
                  <a:cubicBezTo>
                    <a:pt x="217" y="74"/>
                    <a:pt x="222" y="74"/>
                    <a:pt x="227" y="74"/>
                  </a:cubicBezTo>
                  <a:cubicBezTo>
                    <a:pt x="231" y="74"/>
                    <a:pt x="236" y="74"/>
                    <a:pt x="241" y="75"/>
                  </a:cubicBezTo>
                  <a:cubicBezTo>
                    <a:pt x="255" y="76"/>
                    <a:pt x="255" y="76"/>
                    <a:pt x="255" y="76"/>
                  </a:cubicBezTo>
                  <a:cubicBezTo>
                    <a:pt x="295" y="38"/>
                    <a:pt x="295" y="38"/>
                    <a:pt x="295" y="38"/>
                  </a:cubicBezTo>
                  <a:cubicBezTo>
                    <a:pt x="310" y="44"/>
                    <a:pt x="310" y="44"/>
                    <a:pt x="310" y="44"/>
                  </a:cubicBezTo>
                  <a:cubicBezTo>
                    <a:pt x="312" y="99"/>
                    <a:pt x="312" y="99"/>
                    <a:pt x="312" y="99"/>
                  </a:cubicBezTo>
                  <a:cubicBezTo>
                    <a:pt x="323" y="108"/>
                    <a:pt x="323" y="108"/>
                    <a:pt x="323" y="108"/>
                  </a:cubicBezTo>
                  <a:cubicBezTo>
                    <a:pt x="331" y="115"/>
                    <a:pt x="338" y="122"/>
                    <a:pt x="345" y="130"/>
                  </a:cubicBezTo>
                  <a:cubicBezTo>
                    <a:pt x="354" y="141"/>
                    <a:pt x="354" y="141"/>
                    <a:pt x="354" y="141"/>
                  </a:cubicBezTo>
                  <a:cubicBezTo>
                    <a:pt x="407" y="141"/>
                    <a:pt x="407" y="141"/>
                    <a:pt x="407" y="141"/>
                  </a:cubicBezTo>
                  <a:cubicBezTo>
                    <a:pt x="414" y="156"/>
                    <a:pt x="414" y="156"/>
                    <a:pt x="414" y="156"/>
                  </a:cubicBezTo>
                  <a:cubicBezTo>
                    <a:pt x="377" y="197"/>
                    <a:pt x="377" y="197"/>
                    <a:pt x="377" y="197"/>
                  </a:cubicBezTo>
                  <a:cubicBezTo>
                    <a:pt x="379" y="211"/>
                    <a:pt x="379" y="211"/>
                    <a:pt x="379" y="211"/>
                  </a:cubicBezTo>
                  <a:cubicBezTo>
                    <a:pt x="380" y="222"/>
                    <a:pt x="380" y="232"/>
                    <a:pt x="379" y="243"/>
                  </a:cubicBezTo>
                  <a:cubicBezTo>
                    <a:pt x="378" y="257"/>
                    <a:pt x="378" y="257"/>
                    <a:pt x="378" y="257"/>
                  </a:cubicBezTo>
                  <a:cubicBezTo>
                    <a:pt x="413" y="294"/>
                    <a:pt x="413" y="294"/>
                    <a:pt x="413" y="294"/>
                  </a:cubicBezTo>
                  <a:cubicBezTo>
                    <a:pt x="407" y="310"/>
                    <a:pt x="407" y="310"/>
                    <a:pt x="407" y="310"/>
                  </a:cubicBezTo>
                  <a:cubicBezTo>
                    <a:pt x="356" y="311"/>
                    <a:pt x="356" y="311"/>
                    <a:pt x="356" y="311"/>
                  </a:cubicBezTo>
                  <a:cubicBezTo>
                    <a:pt x="346" y="323"/>
                    <a:pt x="346" y="323"/>
                    <a:pt x="346" y="323"/>
                  </a:cubicBezTo>
                  <a:cubicBezTo>
                    <a:pt x="339" y="332"/>
                    <a:pt x="331" y="340"/>
                    <a:pt x="322" y="347"/>
                  </a:cubicBezTo>
                  <a:cubicBezTo>
                    <a:pt x="310" y="356"/>
                    <a:pt x="310" y="356"/>
                    <a:pt x="310" y="356"/>
                  </a:cubicBezTo>
                  <a:cubicBezTo>
                    <a:pt x="310" y="361"/>
                    <a:pt x="310" y="361"/>
                    <a:pt x="310" y="361"/>
                  </a:cubicBezTo>
                  <a:cubicBezTo>
                    <a:pt x="354" y="361"/>
                    <a:pt x="354" y="361"/>
                    <a:pt x="354" y="361"/>
                  </a:cubicBezTo>
                  <a:cubicBezTo>
                    <a:pt x="360" y="356"/>
                    <a:pt x="366" y="349"/>
                    <a:pt x="371" y="343"/>
                  </a:cubicBezTo>
                  <a:cubicBezTo>
                    <a:pt x="429" y="341"/>
                    <a:pt x="429" y="341"/>
                    <a:pt x="429" y="341"/>
                  </a:cubicBezTo>
                  <a:cubicBezTo>
                    <a:pt x="451" y="287"/>
                    <a:pt x="451" y="287"/>
                    <a:pt x="451" y="287"/>
                  </a:cubicBezTo>
                  <a:cubicBezTo>
                    <a:pt x="411" y="246"/>
                    <a:pt x="411" y="246"/>
                    <a:pt x="411" y="246"/>
                  </a:cubicBezTo>
                  <a:cubicBezTo>
                    <a:pt x="412" y="233"/>
                    <a:pt x="412" y="220"/>
                    <a:pt x="411" y="208"/>
                  </a:cubicBezTo>
                  <a:cubicBezTo>
                    <a:pt x="451" y="162"/>
                    <a:pt x="451" y="162"/>
                    <a:pt x="451" y="162"/>
                  </a:cubicBezTo>
                  <a:cubicBezTo>
                    <a:pt x="427" y="109"/>
                    <a:pt x="427" y="109"/>
                    <a:pt x="427" y="109"/>
                  </a:cubicBezTo>
                  <a:cubicBezTo>
                    <a:pt x="369" y="109"/>
                    <a:pt x="369" y="109"/>
                    <a:pt x="369" y="109"/>
                  </a:cubicBezTo>
                  <a:cubicBezTo>
                    <a:pt x="362" y="100"/>
                    <a:pt x="353" y="91"/>
                    <a:pt x="344" y="84"/>
                  </a:cubicBezTo>
                  <a:cubicBezTo>
                    <a:pt x="342" y="22"/>
                    <a:pt x="342" y="22"/>
                    <a:pt x="342" y="22"/>
                  </a:cubicBezTo>
                  <a:cubicBezTo>
                    <a:pt x="288" y="0"/>
                    <a:pt x="288" y="0"/>
                    <a:pt x="288" y="0"/>
                  </a:cubicBezTo>
                  <a:cubicBezTo>
                    <a:pt x="244" y="43"/>
                    <a:pt x="244" y="43"/>
                    <a:pt x="244" y="43"/>
                  </a:cubicBezTo>
                  <a:cubicBezTo>
                    <a:pt x="232" y="42"/>
                    <a:pt x="221" y="42"/>
                    <a:pt x="210" y="43"/>
                  </a:cubicBezTo>
                  <a:cubicBezTo>
                    <a:pt x="164" y="0"/>
                    <a:pt x="164" y="0"/>
                    <a:pt x="164" y="0"/>
                  </a:cubicBezTo>
                  <a:cubicBezTo>
                    <a:pt x="111" y="22"/>
                    <a:pt x="111" y="22"/>
                    <a:pt x="111" y="22"/>
                  </a:cubicBezTo>
                  <a:cubicBezTo>
                    <a:pt x="109" y="84"/>
                    <a:pt x="109" y="84"/>
                    <a:pt x="109" y="84"/>
                  </a:cubicBezTo>
                  <a:cubicBezTo>
                    <a:pt x="101" y="91"/>
                    <a:pt x="92" y="99"/>
                    <a:pt x="85" y="107"/>
                  </a:cubicBezTo>
                  <a:cubicBezTo>
                    <a:pt x="23" y="109"/>
                    <a:pt x="23" y="109"/>
                    <a:pt x="23" y="109"/>
                  </a:cubicBezTo>
                  <a:cubicBezTo>
                    <a:pt x="1" y="163"/>
                    <a:pt x="1" y="163"/>
                    <a:pt x="1" y="163"/>
                  </a:cubicBezTo>
                  <a:cubicBezTo>
                    <a:pt x="42" y="206"/>
                    <a:pt x="42" y="206"/>
                    <a:pt x="42" y="206"/>
                  </a:cubicBezTo>
                  <a:cubicBezTo>
                    <a:pt x="41" y="218"/>
                    <a:pt x="41" y="231"/>
                    <a:pt x="42" y="243"/>
                  </a:cubicBezTo>
                  <a:cubicBezTo>
                    <a:pt x="0" y="287"/>
                    <a:pt x="0" y="287"/>
                    <a:pt x="0" y="287"/>
                  </a:cubicBezTo>
                  <a:lnTo>
                    <a:pt x="23" y="3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08" name="Freeform 1190">
              <a:extLst>
                <a:ext uri="{FF2B5EF4-FFF2-40B4-BE49-F238E27FC236}">
                  <a16:creationId xmlns:a16="http://schemas.microsoft.com/office/drawing/2014/main" id="{3204FBCB-42E8-64EA-87AB-C04D6FEE21F2}"/>
                </a:ext>
              </a:extLst>
            </p:cNvPr>
            <p:cNvSpPr>
              <a:spLocks noEditPoints="1"/>
            </p:cNvSpPr>
            <p:nvPr/>
          </p:nvSpPr>
          <p:spPr bwMode="auto">
            <a:xfrm>
              <a:off x="5434816" y="2115351"/>
              <a:ext cx="119661" cy="119402"/>
            </a:xfrm>
            <a:custGeom>
              <a:avLst/>
              <a:gdLst>
                <a:gd name="T0" fmla="*/ 189 w 195"/>
                <a:gd name="T1" fmla="*/ 85 h 195"/>
                <a:gd name="T2" fmla="*/ 86 w 195"/>
                <a:gd name="T3" fmla="*/ 6 h 195"/>
                <a:gd name="T4" fmla="*/ 7 w 195"/>
                <a:gd name="T5" fmla="*/ 109 h 195"/>
                <a:gd name="T6" fmla="*/ 110 w 195"/>
                <a:gd name="T7" fmla="*/ 188 h 195"/>
                <a:gd name="T8" fmla="*/ 189 w 195"/>
                <a:gd name="T9" fmla="*/ 85 h 195"/>
                <a:gd name="T10" fmla="*/ 106 w 195"/>
                <a:gd name="T11" fmla="*/ 156 h 195"/>
                <a:gd name="T12" fmla="*/ 98 w 195"/>
                <a:gd name="T13" fmla="*/ 157 h 195"/>
                <a:gd name="T14" fmla="*/ 98 w 195"/>
                <a:gd name="T15" fmla="*/ 157 h 195"/>
                <a:gd name="T16" fmla="*/ 39 w 195"/>
                <a:gd name="T17" fmla="*/ 105 h 195"/>
                <a:gd name="T18" fmla="*/ 90 w 195"/>
                <a:gd name="T19" fmla="*/ 38 h 195"/>
                <a:gd name="T20" fmla="*/ 98 w 195"/>
                <a:gd name="T21" fmla="*/ 37 h 195"/>
                <a:gd name="T22" fmla="*/ 157 w 195"/>
                <a:gd name="T23" fmla="*/ 89 h 195"/>
                <a:gd name="T24" fmla="*/ 106 w 195"/>
                <a:gd name="T25" fmla="*/ 1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195">
                  <a:moveTo>
                    <a:pt x="189" y="85"/>
                  </a:moveTo>
                  <a:cubicBezTo>
                    <a:pt x="182" y="35"/>
                    <a:pt x="136" y="0"/>
                    <a:pt x="86" y="6"/>
                  </a:cubicBezTo>
                  <a:cubicBezTo>
                    <a:pt x="36" y="13"/>
                    <a:pt x="0" y="59"/>
                    <a:pt x="7" y="109"/>
                  </a:cubicBezTo>
                  <a:cubicBezTo>
                    <a:pt x="13" y="159"/>
                    <a:pt x="59" y="195"/>
                    <a:pt x="110" y="188"/>
                  </a:cubicBezTo>
                  <a:cubicBezTo>
                    <a:pt x="160" y="182"/>
                    <a:pt x="195" y="136"/>
                    <a:pt x="189" y="85"/>
                  </a:cubicBezTo>
                  <a:close/>
                  <a:moveTo>
                    <a:pt x="106" y="156"/>
                  </a:moveTo>
                  <a:cubicBezTo>
                    <a:pt x="103" y="157"/>
                    <a:pt x="100" y="157"/>
                    <a:pt x="98" y="157"/>
                  </a:cubicBezTo>
                  <a:cubicBezTo>
                    <a:pt x="98" y="157"/>
                    <a:pt x="98" y="157"/>
                    <a:pt x="98" y="157"/>
                  </a:cubicBezTo>
                  <a:cubicBezTo>
                    <a:pt x="68" y="157"/>
                    <a:pt x="42" y="135"/>
                    <a:pt x="39" y="105"/>
                  </a:cubicBezTo>
                  <a:cubicBezTo>
                    <a:pt x="34" y="72"/>
                    <a:pt x="57" y="42"/>
                    <a:pt x="90" y="38"/>
                  </a:cubicBezTo>
                  <a:cubicBezTo>
                    <a:pt x="93" y="38"/>
                    <a:pt x="95" y="37"/>
                    <a:pt x="98" y="37"/>
                  </a:cubicBezTo>
                  <a:cubicBezTo>
                    <a:pt x="128" y="37"/>
                    <a:pt x="153" y="60"/>
                    <a:pt x="157" y="89"/>
                  </a:cubicBezTo>
                  <a:cubicBezTo>
                    <a:pt x="161" y="122"/>
                    <a:pt x="138" y="152"/>
                    <a:pt x="106" y="15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356" name="Rectangle 1355">
            <a:extLst>
              <a:ext uri="{FF2B5EF4-FFF2-40B4-BE49-F238E27FC236}">
                <a16:creationId xmlns:a16="http://schemas.microsoft.com/office/drawing/2014/main" id="{D789D4CF-9C6E-9F76-2132-80E83E0012D9}"/>
              </a:ext>
            </a:extLst>
          </p:cNvPr>
          <p:cNvSpPr/>
          <p:nvPr/>
        </p:nvSpPr>
        <p:spPr>
          <a:xfrm>
            <a:off x="2124075"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Document</a:t>
            </a:r>
            <a:endParaRPr lang="en-US" sz="825" dirty="0">
              <a:solidFill>
                <a:srgbClr val="FFFFFF"/>
              </a:solidFill>
              <a:latin typeface="Arial"/>
              <a:ea typeface="+mn-ea"/>
            </a:endParaRPr>
          </a:p>
        </p:txBody>
      </p:sp>
      <p:sp>
        <p:nvSpPr>
          <p:cNvPr id="1366" name="Rectangle 1365">
            <a:extLst>
              <a:ext uri="{FF2B5EF4-FFF2-40B4-BE49-F238E27FC236}">
                <a16:creationId xmlns:a16="http://schemas.microsoft.com/office/drawing/2014/main" id="{080694FD-67EE-9451-D821-248BC86CFE3B}"/>
              </a:ext>
            </a:extLst>
          </p:cNvPr>
          <p:cNvSpPr/>
          <p:nvPr/>
        </p:nvSpPr>
        <p:spPr>
          <a:xfrm>
            <a:off x="2097088" y="3617913"/>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Networks Alt</a:t>
            </a:r>
            <a:endParaRPr lang="en-US" sz="825" dirty="0">
              <a:solidFill>
                <a:srgbClr val="FFFFFF"/>
              </a:solidFill>
              <a:latin typeface="Arial"/>
              <a:ea typeface="+mn-ea"/>
            </a:endParaRPr>
          </a:p>
        </p:txBody>
      </p:sp>
      <p:sp>
        <p:nvSpPr>
          <p:cNvPr id="1386" name="Rectangle 1385">
            <a:extLst>
              <a:ext uri="{FF2B5EF4-FFF2-40B4-BE49-F238E27FC236}">
                <a16:creationId xmlns:a16="http://schemas.microsoft.com/office/drawing/2014/main" id="{E2C85643-4520-B230-5639-8DBDE00EFCCF}"/>
              </a:ext>
            </a:extLst>
          </p:cNvPr>
          <p:cNvSpPr/>
          <p:nvPr/>
        </p:nvSpPr>
        <p:spPr>
          <a:xfrm>
            <a:off x="3762375"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Applications</a:t>
            </a:r>
            <a:endParaRPr lang="en-US" sz="825" dirty="0">
              <a:solidFill>
                <a:srgbClr val="FFFFFF"/>
              </a:solidFill>
              <a:latin typeface="Arial"/>
              <a:ea typeface="+mn-ea"/>
            </a:endParaRPr>
          </a:p>
        </p:txBody>
      </p:sp>
      <p:sp>
        <p:nvSpPr>
          <p:cNvPr id="3385" name="Freeform 162">
            <a:extLst>
              <a:ext uri="{FF2B5EF4-FFF2-40B4-BE49-F238E27FC236}">
                <a16:creationId xmlns:a16="http://schemas.microsoft.com/office/drawing/2014/main" id="{0C1FED10-E47B-2AE5-E79D-C6E831E70B76}"/>
              </a:ext>
            </a:extLst>
          </p:cNvPr>
          <p:cNvSpPr>
            <a:spLocks noEditPoints="1"/>
          </p:cNvSpPr>
          <p:nvPr/>
        </p:nvSpPr>
        <p:spPr bwMode="auto">
          <a:xfrm>
            <a:off x="1481138" y="3268663"/>
            <a:ext cx="300037" cy="300037"/>
          </a:xfrm>
          <a:custGeom>
            <a:avLst/>
            <a:gdLst>
              <a:gd name="T0" fmla="*/ 394 w 789"/>
              <a:gd name="T1" fmla="*/ 0 h 789"/>
              <a:gd name="T2" fmla="*/ 394 w 789"/>
              <a:gd name="T3" fmla="*/ 789 h 789"/>
              <a:gd name="T4" fmla="*/ 673 w 789"/>
              <a:gd name="T5" fmla="*/ 116 h 789"/>
              <a:gd name="T6" fmla="*/ 569 w 789"/>
              <a:gd name="T7" fmla="*/ 210 h 789"/>
              <a:gd name="T8" fmla="*/ 757 w 789"/>
              <a:gd name="T9" fmla="*/ 379 h 789"/>
              <a:gd name="T10" fmla="*/ 558 w 789"/>
              <a:gd name="T11" fmla="*/ 379 h 789"/>
              <a:gd name="T12" fmla="*/ 410 w 789"/>
              <a:gd name="T13" fmla="*/ 230 h 789"/>
              <a:gd name="T14" fmla="*/ 558 w 789"/>
              <a:gd name="T15" fmla="*/ 379 h 789"/>
              <a:gd name="T16" fmla="*/ 410 w 789"/>
              <a:gd name="T17" fmla="*/ 34 h 789"/>
              <a:gd name="T18" fmla="*/ 410 w 789"/>
              <a:gd name="T19" fmla="*/ 198 h 789"/>
              <a:gd name="T20" fmla="*/ 378 w 789"/>
              <a:gd name="T21" fmla="*/ 198 h 789"/>
              <a:gd name="T22" fmla="*/ 378 w 789"/>
              <a:gd name="T23" fmla="*/ 34 h 789"/>
              <a:gd name="T24" fmla="*/ 378 w 789"/>
              <a:gd name="T25" fmla="*/ 379 h 789"/>
              <a:gd name="T26" fmla="*/ 252 w 789"/>
              <a:gd name="T27" fmla="*/ 217 h 789"/>
              <a:gd name="T28" fmla="*/ 198 w 789"/>
              <a:gd name="T29" fmla="*/ 379 h 789"/>
              <a:gd name="T30" fmla="*/ 109 w 789"/>
              <a:gd name="T31" fmla="*/ 171 h 789"/>
              <a:gd name="T32" fmla="*/ 198 w 789"/>
              <a:gd name="T33" fmla="*/ 379 h 789"/>
              <a:gd name="T34" fmla="*/ 220 w 789"/>
              <a:gd name="T35" fmla="*/ 579 h 789"/>
              <a:gd name="T36" fmla="*/ 32 w 789"/>
              <a:gd name="T37" fmla="*/ 411 h 789"/>
              <a:gd name="T38" fmla="*/ 230 w 789"/>
              <a:gd name="T39" fmla="*/ 411 h 789"/>
              <a:gd name="T40" fmla="*/ 378 w 789"/>
              <a:gd name="T41" fmla="*/ 559 h 789"/>
              <a:gd name="T42" fmla="*/ 230 w 789"/>
              <a:gd name="T43" fmla="*/ 411 h 789"/>
              <a:gd name="T44" fmla="*/ 378 w 789"/>
              <a:gd name="T45" fmla="*/ 755 h 789"/>
              <a:gd name="T46" fmla="*/ 261 w 789"/>
              <a:gd name="T47" fmla="*/ 603 h 789"/>
              <a:gd name="T48" fmla="*/ 410 w 789"/>
              <a:gd name="T49" fmla="*/ 755 h 789"/>
              <a:gd name="T50" fmla="*/ 528 w 789"/>
              <a:gd name="T51" fmla="*/ 603 h 789"/>
              <a:gd name="T52" fmla="*/ 410 w 789"/>
              <a:gd name="T53" fmla="*/ 755 h 789"/>
              <a:gd name="T54" fmla="*/ 410 w 789"/>
              <a:gd name="T55" fmla="*/ 411 h 789"/>
              <a:gd name="T56" fmla="*/ 537 w 789"/>
              <a:gd name="T57" fmla="*/ 572 h 789"/>
              <a:gd name="T58" fmla="*/ 590 w 789"/>
              <a:gd name="T59" fmla="*/ 411 h 789"/>
              <a:gd name="T60" fmla="*/ 679 w 789"/>
              <a:gd name="T61" fmla="*/ 618 h 789"/>
              <a:gd name="T62" fmla="*/ 590 w 789"/>
              <a:gd name="T63" fmla="*/ 411 h 789"/>
              <a:gd name="T64" fmla="*/ 560 w 789"/>
              <a:gd name="T65" fmla="*/ 180 h 789"/>
              <a:gd name="T66" fmla="*/ 651 w 789"/>
              <a:gd name="T67" fmla="*/ 138 h 789"/>
              <a:gd name="T68" fmla="*/ 303 w 789"/>
              <a:gd name="T69" fmla="*/ 44 h 789"/>
              <a:gd name="T70" fmla="*/ 131 w 789"/>
              <a:gd name="T71" fmla="*/ 146 h 789"/>
              <a:gd name="T72" fmla="*/ 131 w 789"/>
              <a:gd name="T73" fmla="*/ 643 h 789"/>
              <a:gd name="T74" fmla="*/ 252 w 789"/>
              <a:gd name="T75" fmla="*/ 669 h 789"/>
              <a:gd name="T76" fmla="*/ 131 w 789"/>
              <a:gd name="T77" fmla="*/ 643 h 789"/>
              <a:gd name="T78" fmla="*/ 536 w 789"/>
              <a:gd name="T79" fmla="*/ 669 h 789"/>
              <a:gd name="T80" fmla="*/ 658 w 789"/>
              <a:gd name="T81" fmla="*/ 643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9" h="789">
                <a:moveTo>
                  <a:pt x="673" y="116"/>
                </a:moveTo>
                <a:cubicBezTo>
                  <a:pt x="599" y="41"/>
                  <a:pt x="500" y="0"/>
                  <a:pt x="394" y="0"/>
                </a:cubicBezTo>
                <a:cubicBezTo>
                  <a:pt x="177" y="0"/>
                  <a:pt x="0" y="177"/>
                  <a:pt x="0" y="395"/>
                </a:cubicBezTo>
                <a:cubicBezTo>
                  <a:pt x="0" y="612"/>
                  <a:pt x="177" y="789"/>
                  <a:pt x="394" y="789"/>
                </a:cubicBezTo>
                <a:cubicBezTo>
                  <a:pt x="612" y="789"/>
                  <a:pt x="789" y="612"/>
                  <a:pt x="789" y="395"/>
                </a:cubicBezTo>
                <a:cubicBezTo>
                  <a:pt x="789" y="289"/>
                  <a:pt x="748" y="190"/>
                  <a:pt x="673" y="116"/>
                </a:cubicBezTo>
                <a:close/>
                <a:moveTo>
                  <a:pt x="590" y="379"/>
                </a:moveTo>
                <a:cubicBezTo>
                  <a:pt x="589" y="318"/>
                  <a:pt x="582" y="261"/>
                  <a:pt x="569" y="210"/>
                </a:cubicBezTo>
                <a:cubicBezTo>
                  <a:pt x="610" y="201"/>
                  <a:pt x="647" y="187"/>
                  <a:pt x="679" y="171"/>
                </a:cubicBezTo>
                <a:cubicBezTo>
                  <a:pt x="726" y="230"/>
                  <a:pt x="753" y="302"/>
                  <a:pt x="757" y="379"/>
                </a:cubicBezTo>
                <a:lnTo>
                  <a:pt x="590" y="379"/>
                </a:lnTo>
                <a:close/>
                <a:moveTo>
                  <a:pt x="558" y="379"/>
                </a:moveTo>
                <a:cubicBezTo>
                  <a:pt x="410" y="379"/>
                  <a:pt x="410" y="379"/>
                  <a:pt x="410" y="379"/>
                </a:cubicBezTo>
                <a:cubicBezTo>
                  <a:pt x="410" y="230"/>
                  <a:pt x="410" y="230"/>
                  <a:pt x="410" y="230"/>
                </a:cubicBezTo>
                <a:cubicBezTo>
                  <a:pt x="454" y="229"/>
                  <a:pt x="497" y="225"/>
                  <a:pt x="537" y="217"/>
                </a:cubicBezTo>
                <a:cubicBezTo>
                  <a:pt x="550" y="266"/>
                  <a:pt x="557" y="321"/>
                  <a:pt x="558" y="379"/>
                </a:cubicBezTo>
                <a:close/>
                <a:moveTo>
                  <a:pt x="410" y="198"/>
                </a:moveTo>
                <a:cubicBezTo>
                  <a:pt x="410" y="34"/>
                  <a:pt x="410" y="34"/>
                  <a:pt x="410" y="34"/>
                </a:cubicBezTo>
                <a:cubicBezTo>
                  <a:pt x="458" y="45"/>
                  <a:pt x="501" y="103"/>
                  <a:pt x="528" y="186"/>
                </a:cubicBezTo>
                <a:cubicBezTo>
                  <a:pt x="491" y="193"/>
                  <a:pt x="451" y="197"/>
                  <a:pt x="410" y="198"/>
                </a:cubicBezTo>
                <a:close/>
                <a:moveTo>
                  <a:pt x="378" y="34"/>
                </a:moveTo>
                <a:cubicBezTo>
                  <a:pt x="378" y="198"/>
                  <a:pt x="378" y="198"/>
                  <a:pt x="378" y="198"/>
                </a:cubicBezTo>
                <a:cubicBezTo>
                  <a:pt x="338" y="197"/>
                  <a:pt x="298" y="193"/>
                  <a:pt x="261" y="186"/>
                </a:cubicBezTo>
                <a:cubicBezTo>
                  <a:pt x="288" y="103"/>
                  <a:pt x="331" y="45"/>
                  <a:pt x="378" y="34"/>
                </a:cubicBezTo>
                <a:close/>
                <a:moveTo>
                  <a:pt x="378" y="230"/>
                </a:moveTo>
                <a:cubicBezTo>
                  <a:pt x="378" y="379"/>
                  <a:pt x="378" y="379"/>
                  <a:pt x="378" y="379"/>
                </a:cubicBezTo>
                <a:cubicBezTo>
                  <a:pt x="230" y="379"/>
                  <a:pt x="230" y="379"/>
                  <a:pt x="230" y="379"/>
                </a:cubicBezTo>
                <a:cubicBezTo>
                  <a:pt x="231" y="321"/>
                  <a:pt x="239" y="266"/>
                  <a:pt x="252" y="217"/>
                </a:cubicBezTo>
                <a:cubicBezTo>
                  <a:pt x="292" y="225"/>
                  <a:pt x="335" y="229"/>
                  <a:pt x="378" y="230"/>
                </a:cubicBezTo>
                <a:close/>
                <a:moveTo>
                  <a:pt x="198" y="379"/>
                </a:moveTo>
                <a:cubicBezTo>
                  <a:pt x="32" y="379"/>
                  <a:pt x="32" y="379"/>
                  <a:pt x="32" y="379"/>
                </a:cubicBezTo>
                <a:cubicBezTo>
                  <a:pt x="36" y="300"/>
                  <a:pt x="64" y="228"/>
                  <a:pt x="109" y="171"/>
                </a:cubicBezTo>
                <a:cubicBezTo>
                  <a:pt x="141" y="187"/>
                  <a:pt x="179" y="201"/>
                  <a:pt x="220" y="210"/>
                </a:cubicBezTo>
                <a:cubicBezTo>
                  <a:pt x="207" y="261"/>
                  <a:pt x="199" y="318"/>
                  <a:pt x="198" y="379"/>
                </a:cubicBezTo>
                <a:close/>
                <a:moveTo>
                  <a:pt x="198" y="411"/>
                </a:moveTo>
                <a:cubicBezTo>
                  <a:pt x="199" y="470"/>
                  <a:pt x="207" y="527"/>
                  <a:pt x="220" y="579"/>
                </a:cubicBezTo>
                <a:cubicBezTo>
                  <a:pt x="179" y="589"/>
                  <a:pt x="141" y="602"/>
                  <a:pt x="109" y="618"/>
                </a:cubicBezTo>
                <a:cubicBezTo>
                  <a:pt x="64" y="561"/>
                  <a:pt x="36" y="489"/>
                  <a:pt x="32" y="411"/>
                </a:cubicBezTo>
                <a:lnTo>
                  <a:pt x="198" y="411"/>
                </a:lnTo>
                <a:close/>
                <a:moveTo>
                  <a:pt x="230" y="411"/>
                </a:moveTo>
                <a:cubicBezTo>
                  <a:pt x="378" y="411"/>
                  <a:pt x="378" y="411"/>
                  <a:pt x="378" y="411"/>
                </a:cubicBezTo>
                <a:cubicBezTo>
                  <a:pt x="378" y="559"/>
                  <a:pt x="378" y="559"/>
                  <a:pt x="378" y="559"/>
                </a:cubicBezTo>
                <a:cubicBezTo>
                  <a:pt x="334" y="560"/>
                  <a:pt x="292" y="564"/>
                  <a:pt x="252" y="572"/>
                </a:cubicBezTo>
                <a:cubicBezTo>
                  <a:pt x="239" y="523"/>
                  <a:pt x="231" y="468"/>
                  <a:pt x="230" y="411"/>
                </a:cubicBezTo>
                <a:close/>
                <a:moveTo>
                  <a:pt x="378" y="591"/>
                </a:moveTo>
                <a:cubicBezTo>
                  <a:pt x="378" y="755"/>
                  <a:pt x="378" y="755"/>
                  <a:pt x="378" y="755"/>
                </a:cubicBezTo>
                <a:cubicBezTo>
                  <a:pt x="343" y="747"/>
                  <a:pt x="308" y="712"/>
                  <a:pt x="281" y="655"/>
                </a:cubicBezTo>
                <a:cubicBezTo>
                  <a:pt x="274" y="639"/>
                  <a:pt x="267" y="621"/>
                  <a:pt x="261" y="603"/>
                </a:cubicBezTo>
                <a:cubicBezTo>
                  <a:pt x="298" y="596"/>
                  <a:pt x="338" y="592"/>
                  <a:pt x="378" y="591"/>
                </a:cubicBezTo>
                <a:close/>
                <a:moveTo>
                  <a:pt x="410" y="755"/>
                </a:moveTo>
                <a:cubicBezTo>
                  <a:pt x="410" y="591"/>
                  <a:pt x="410" y="591"/>
                  <a:pt x="410" y="591"/>
                </a:cubicBezTo>
                <a:cubicBezTo>
                  <a:pt x="451" y="592"/>
                  <a:pt x="491" y="596"/>
                  <a:pt x="528" y="603"/>
                </a:cubicBezTo>
                <a:cubicBezTo>
                  <a:pt x="522" y="621"/>
                  <a:pt x="515" y="639"/>
                  <a:pt x="507" y="655"/>
                </a:cubicBezTo>
                <a:cubicBezTo>
                  <a:pt x="481" y="712"/>
                  <a:pt x="446" y="747"/>
                  <a:pt x="410" y="755"/>
                </a:cubicBezTo>
                <a:close/>
                <a:moveTo>
                  <a:pt x="410" y="559"/>
                </a:moveTo>
                <a:cubicBezTo>
                  <a:pt x="410" y="411"/>
                  <a:pt x="410" y="411"/>
                  <a:pt x="410" y="411"/>
                </a:cubicBezTo>
                <a:cubicBezTo>
                  <a:pt x="558" y="411"/>
                  <a:pt x="558" y="411"/>
                  <a:pt x="558" y="411"/>
                </a:cubicBezTo>
                <a:cubicBezTo>
                  <a:pt x="557" y="468"/>
                  <a:pt x="550" y="523"/>
                  <a:pt x="537" y="572"/>
                </a:cubicBezTo>
                <a:cubicBezTo>
                  <a:pt x="497" y="564"/>
                  <a:pt x="454" y="560"/>
                  <a:pt x="410" y="559"/>
                </a:cubicBezTo>
                <a:close/>
                <a:moveTo>
                  <a:pt x="590" y="411"/>
                </a:moveTo>
                <a:cubicBezTo>
                  <a:pt x="757" y="411"/>
                  <a:pt x="757" y="411"/>
                  <a:pt x="757" y="411"/>
                </a:cubicBezTo>
                <a:cubicBezTo>
                  <a:pt x="753" y="489"/>
                  <a:pt x="725" y="561"/>
                  <a:pt x="679" y="618"/>
                </a:cubicBezTo>
                <a:cubicBezTo>
                  <a:pt x="647" y="602"/>
                  <a:pt x="610" y="589"/>
                  <a:pt x="569" y="579"/>
                </a:cubicBezTo>
                <a:cubicBezTo>
                  <a:pt x="582" y="527"/>
                  <a:pt x="589" y="470"/>
                  <a:pt x="590" y="411"/>
                </a:cubicBezTo>
                <a:close/>
                <a:moveTo>
                  <a:pt x="658" y="146"/>
                </a:moveTo>
                <a:cubicBezTo>
                  <a:pt x="629" y="160"/>
                  <a:pt x="596" y="171"/>
                  <a:pt x="560" y="180"/>
                </a:cubicBezTo>
                <a:cubicBezTo>
                  <a:pt x="542" y="122"/>
                  <a:pt x="516" y="75"/>
                  <a:pt x="485" y="43"/>
                </a:cubicBezTo>
                <a:cubicBezTo>
                  <a:pt x="547" y="59"/>
                  <a:pt x="604" y="92"/>
                  <a:pt x="651" y="138"/>
                </a:cubicBezTo>
                <a:cubicBezTo>
                  <a:pt x="653" y="141"/>
                  <a:pt x="656" y="143"/>
                  <a:pt x="658" y="146"/>
                </a:cubicBezTo>
                <a:close/>
                <a:moveTo>
                  <a:pt x="303" y="44"/>
                </a:moveTo>
                <a:cubicBezTo>
                  <a:pt x="273" y="75"/>
                  <a:pt x="247" y="122"/>
                  <a:pt x="229" y="180"/>
                </a:cubicBezTo>
                <a:cubicBezTo>
                  <a:pt x="193" y="171"/>
                  <a:pt x="160" y="160"/>
                  <a:pt x="131" y="146"/>
                </a:cubicBezTo>
                <a:cubicBezTo>
                  <a:pt x="177" y="97"/>
                  <a:pt x="236" y="61"/>
                  <a:pt x="303" y="44"/>
                </a:cubicBezTo>
                <a:close/>
                <a:moveTo>
                  <a:pt x="131" y="643"/>
                </a:moveTo>
                <a:cubicBezTo>
                  <a:pt x="160" y="629"/>
                  <a:pt x="193" y="618"/>
                  <a:pt x="229" y="609"/>
                </a:cubicBezTo>
                <a:cubicBezTo>
                  <a:pt x="236" y="631"/>
                  <a:pt x="244" y="651"/>
                  <a:pt x="252" y="669"/>
                </a:cubicBezTo>
                <a:cubicBezTo>
                  <a:pt x="267" y="700"/>
                  <a:pt x="285" y="726"/>
                  <a:pt x="303" y="746"/>
                </a:cubicBezTo>
                <a:cubicBezTo>
                  <a:pt x="236" y="728"/>
                  <a:pt x="177" y="692"/>
                  <a:pt x="131" y="643"/>
                </a:cubicBezTo>
                <a:close/>
                <a:moveTo>
                  <a:pt x="485" y="746"/>
                </a:moveTo>
                <a:cubicBezTo>
                  <a:pt x="504" y="726"/>
                  <a:pt x="521" y="700"/>
                  <a:pt x="536" y="669"/>
                </a:cubicBezTo>
                <a:cubicBezTo>
                  <a:pt x="545" y="651"/>
                  <a:pt x="553" y="631"/>
                  <a:pt x="560" y="609"/>
                </a:cubicBezTo>
                <a:cubicBezTo>
                  <a:pt x="596" y="618"/>
                  <a:pt x="629" y="629"/>
                  <a:pt x="658" y="643"/>
                </a:cubicBezTo>
                <a:cubicBezTo>
                  <a:pt x="612" y="692"/>
                  <a:pt x="552" y="728"/>
                  <a:pt x="485" y="74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13" name="Group 12">
            <a:extLst>
              <a:ext uri="{FF2B5EF4-FFF2-40B4-BE49-F238E27FC236}">
                <a16:creationId xmlns:a16="http://schemas.microsoft.com/office/drawing/2014/main" id="{EBF812DD-35D5-4EEC-3B36-35C534EB78C5}"/>
              </a:ext>
            </a:extLst>
          </p:cNvPr>
          <p:cNvGrpSpPr/>
          <p:nvPr/>
        </p:nvGrpSpPr>
        <p:grpSpPr>
          <a:xfrm>
            <a:off x="3181499" y="1583740"/>
            <a:ext cx="227015" cy="337547"/>
            <a:chOff x="4191741" y="1994393"/>
            <a:chExt cx="366252" cy="544575"/>
          </a:xfrm>
          <a:solidFill>
            <a:srgbClr val="FFFFFF"/>
          </a:solidFill>
        </p:grpSpPr>
        <p:sp>
          <p:nvSpPr>
            <p:cNvPr id="3403" name="Freeform 180">
              <a:extLst>
                <a:ext uri="{FF2B5EF4-FFF2-40B4-BE49-F238E27FC236}">
                  <a16:creationId xmlns:a16="http://schemas.microsoft.com/office/drawing/2014/main" id="{23615145-3C9B-19A0-C4B2-D5C5DD10C278}"/>
                </a:ext>
              </a:extLst>
            </p:cNvPr>
            <p:cNvSpPr>
              <a:spLocks noEditPoints="1"/>
            </p:cNvSpPr>
            <p:nvPr/>
          </p:nvSpPr>
          <p:spPr bwMode="auto">
            <a:xfrm>
              <a:off x="4191741" y="1994393"/>
              <a:ext cx="366252" cy="257492"/>
            </a:xfrm>
            <a:custGeom>
              <a:avLst/>
              <a:gdLst>
                <a:gd name="T0" fmla="*/ 565 w 597"/>
                <a:gd name="T1" fmla="*/ 0 h 420"/>
                <a:gd name="T2" fmla="*/ 32 w 597"/>
                <a:gd name="T3" fmla="*/ 0 h 420"/>
                <a:gd name="T4" fmla="*/ 0 w 597"/>
                <a:gd name="T5" fmla="*/ 32 h 420"/>
                <a:gd name="T6" fmla="*/ 0 w 597"/>
                <a:gd name="T7" fmla="*/ 388 h 420"/>
                <a:gd name="T8" fmla="*/ 32 w 597"/>
                <a:gd name="T9" fmla="*/ 420 h 420"/>
                <a:gd name="T10" fmla="*/ 565 w 597"/>
                <a:gd name="T11" fmla="*/ 420 h 420"/>
                <a:gd name="T12" fmla="*/ 597 w 597"/>
                <a:gd name="T13" fmla="*/ 388 h 420"/>
                <a:gd name="T14" fmla="*/ 597 w 597"/>
                <a:gd name="T15" fmla="*/ 32 h 420"/>
                <a:gd name="T16" fmla="*/ 565 w 597"/>
                <a:gd name="T17" fmla="*/ 0 h 420"/>
                <a:gd name="T18" fmla="*/ 565 w 597"/>
                <a:gd name="T19" fmla="*/ 388 h 420"/>
                <a:gd name="T20" fmla="*/ 565 w 597"/>
                <a:gd name="T21" fmla="*/ 388 h 420"/>
                <a:gd name="T22" fmla="*/ 565 w 597"/>
                <a:gd name="T23" fmla="*/ 388 h 420"/>
                <a:gd name="T24" fmla="*/ 32 w 597"/>
                <a:gd name="T25" fmla="*/ 388 h 420"/>
                <a:gd name="T26" fmla="*/ 32 w 597"/>
                <a:gd name="T27" fmla="*/ 32 h 420"/>
                <a:gd name="T28" fmla="*/ 565 w 597"/>
                <a:gd name="T29" fmla="*/ 32 h 420"/>
                <a:gd name="T30" fmla="*/ 565 w 597"/>
                <a:gd name="T31" fmla="*/ 38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420">
                  <a:moveTo>
                    <a:pt x="565" y="0"/>
                  </a:moveTo>
                  <a:cubicBezTo>
                    <a:pt x="32" y="0"/>
                    <a:pt x="32" y="0"/>
                    <a:pt x="32" y="0"/>
                  </a:cubicBezTo>
                  <a:cubicBezTo>
                    <a:pt x="15" y="0"/>
                    <a:pt x="0" y="14"/>
                    <a:pt x="0" y="32"/>
                  </a:cubicBezTo>
                  <a:cubicBezTo>
                    <a:pt x="0" y="388"/>
                    <a:pt x="0" y="388"/>
                    <a:pt x="0" y="388"/>
                  </a:cubicBezTo>
                  <a:cubicBezTo>
                    <a:pt x="0" y="406"/>
                    <a:pt x="15" y="420"/>
                    <a:pt x="32" y="420"/>
                  </a:cubicBezTo>
                  <a:cubicBezTo>
                    <a:pt x="565" y="420"/>
                    <a:pt x="565" y="420"/>
                    <a:pt x="565" y="420"/>
                  </a:cubicBezTo>
                  <a:cubicBezTo>
                    <a:pt x="583" y="420"/>
                    <a:pt x="597" y="406"/>
                    <a:pt x="597" y="388"/>
                  </a:cubicBezTo>
                  <a:cubicBezTo>
                    <a:pt x="597" y="32"/>
                    <a:pt x="597" y="32"/>
                    <a:pt x="597" y="32"/>
                  </a:cubicBezTo>
                  <a:cubicBezTo>
                    <a:pt x="597" y="14"/>
                    <a:pt x="583" y="0"/>
                    <a:pt x="565" y="0"/>
                  </a:cubicBezTo>
                  <a:close/>
                  <a:moveTo>
                    <a:pt x="565" y="388"/>
                  </a:moveTo>
                  <a:cubicBezTo>
                    <a:pt x="565" y="388"/>
                    <a:pt x="565" y="388"/>
                    <a:pt x="565" y="388"/>
                  </a:cubicBezTo>
                  <a:cubicBezTo>
                    <a:pt x="565" y="388"/>
                    <a:pt x="565" y="388"/>
                    <a:pt x="565" y="388"/>
                  </a:cubicBezTo>
                  <a:cubicBezTo>
                    <a:pt x="32" y="388"/>
                    <a:pt x="32" y="388"/>
                    <a:pt x="32" y="388"/>
                  </a:cubicBezTo>
                  <a:cubicBezTo>
                    <a:pt x="32" y="32"/>
                    <a:pt x="32" y="32"/>
                    <a:pt x="32" y="32"/>
                  </a:cubicBezTo>
                  <a:cubicBezTo>
                    <a:pt x="565" y="32"/>
                    <a:pt x="565" y="32"/>
                    <a:pt x="565" y="32"/>
                  </a:cubicBezTo>
                  <a:cubicBezTo>
                    <a:pt x="565" y="388"/>
                    <a:pt x="565" y="388"/>
                    <a:pt x="56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04" name="Freeform 181">
              <a:extLst>
                <a:ext uri="{FF2B5EF4-FFF2-40B4-BE49-F238E27FC236}">
                  <a16:creationId xmlns:a16="http://schemas.microsoft.com/office/drawing/2014/main" id="{B2FDD50A-7DE2-00AF-42A3-9AEFB41B6FB6}"/>
                </a:ext>
              </a:extLst>
            </p:cNvPr>
            <p:cNvSpPr>
              <a:spLocks noEditPoints="1"/>
            </p:cNvSpPr>
            <p:nvPr/>
          </p:nvSpPr>
          <p:spPr bwMode="auto">
            <a:xfrm>
              <a:off x="4191741" y="2281476"/>
              <a:ext cx="366252" cy="257492"/>
            </a:xfrm>
            <a:custGeom>
              <a:avLst/>
              <a:gdLst>
                <a:gd name="T0" fmla="*/ 565 w 597"/>
                <a:gd name="T1" fmla="*/ 0 h 420"/>
                <a:gd name="T2" fmla="*/ 32 w 597"/>
                <a:gd name="T3" fmla="*/ 0 h 420"/>
                <a:gd name="T4" fmla="*/ 0 w 597"/>
                <a:gd name="T5" fmla="*/ 32 h 420"/>
                <a:gd name="T6" fmla="*/ 0 w 597"/>
                <a:gd name="T7" fmla="*/ 388 h 420"/>
                <a:gd name="T8" fmla="*/ 32 w 597"/>
                <a:gd name="T9" fmla="*/ 420 h 420"/>
                <a:gd name="T10" fmla="*/ 565 w 597"/>
                <a:gd name="T11" fmla="*/ 420 h 420"/>
                <a:gd name="T12" fmla="*/ 597 w 597"/>
                <a:gd name="T13" fmla="*/ 388 h 420"/>
                <a:gd name="T14" fmla="*/ 597 w 597"/>
                <a:gd name="T15" fmla="*/ 32 h 420"/>
                <a:gd name="T16" fmla="*/ 565 w 597"/>
                <a:gd name="T17" fmla="*/ 0 h 420"/>
                <a:gd name="T18" fmla="*/ 565 w 597"/>
                <a:gd name="T19" fmla="*/ 388 h 420"/>
                <a:gd name="T20" fmla="*/ 565 w 597"/>
                <a:gd name="T21" fmla="*/ 388 h 420"/>
                <a:gd name="T22" fmla="*/ 565 w 597"/>
                <a:gd name="T23" fmla="*/ 388 h 420"/>
                <a:gd name="T24" fmla="*/ 32 w 597"/>
                <a:gd name="T25" fmla="*/ 388 h 420"/>
                <a:gd name="T26" fmla="*/ 32 w 597"/>
                <a:gd name="T27" fmla="*/ 32 h 420"/>
                <a:gd name="T28" fmla="*/ 565 w 597"/>
                <a:gd name="T29" fmla="*/ 32 h 420"/>
                <a:gd name="T30" fmla="*/ 565 w 597"/>
                <a:gd name="T31" fmla="*/ 38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420">
                  <a:moveTo>
                    <a:pt x="565" y="0"/>
                  </a:moveTo>
                  <a:cubicBezTo>
                    <a:pt x="32" y="0"/>
                    <a:pt x="32" y="0"/>
                    <a:pt x="32" y="0"/>
                  </a:cubicBezTo>
                  <a:cubicBezTo>
                    <a:pt x="15" y="0"/>
                    <a:pt x="0" y="14"/>
                    <a:pt x="0" y="32"/>
                  </a:cubicBezTo>
                  <a:cubicBezTo>
                    <a:pt x="0" y="388"/>
                    <a:pt x="0" y="388"/>
                    <a:pt x="0" y="388"/>
                  </a:cubicBezTo>
                  <a:cubicBezTo>
                    <a:pt x="0" y="406"/>
                    <a:pt x="15" y="420"/>
                    <a:pt x="32" y="420"/>
                  </a:cubicBezTo>
                  <a:cubicBezTo>
                    <a:pt x="565" y="420"/>
                    <a:pt x="565" y="420"/>
                    <a:pt x="565" y="420"/>
                  </a:cubicBezTo>
                  <a:cubicBezTo>
                    <a:pt x="583" y="420"/>
                    <a:pt x="597" y="406"/>
                    <a:pt x="597" y="388"/>
                  </a:cubicBezTo>
                  <a:cubicBezTo>
                    <a:pt x="597" y="32"/>
                    <a:pt x="597" y="32"/>
                    <a:pt x="597" y="32"/>
                  </a:cubicBezTo>
                  <a:cubicBezTo>
                    <a:pt x="597" y="14"/>
                    <a:pt x="583" y="0"/>
                    <a:pt x="565" y="0"/>
                  </a:cubicBezTo>
                  <a:close/>
                  <a:moveTo>
                    <a:pt x="565" y="388"/>
                  </a:moveTo>
                  <a:cubicBezTo>
                    <a:pt x="565" y="388"/>
                    <a:pt x="565" y="388"/>
                    <a:pt x="565" y="388"/>
                  </a:cubicBezTo>
                  <a:cubicBezTo>
                    <a:pt x="565" y="388"/>
                    <a:pt x="565" y="388"/>
                    <a:pt x="565" y="388"/>
                  </a:cubicBezTo>
                  <a:cubicBezTo>
                    <a:pt x="32" y="388"/>
                    <a:pt x="32" y="388"/>
                    <a:pt x="32" y="388"/>
                  </a:cubicBezTo>
                  <a:cubicBezTo>
                    <a:pt x="32" y="32"/>
                    <a:pt x="32" y="32"/>
                    <a:pt x="32" y="32"/>
                  </a:cubicBezTo>
                  <a:cubicBezTo>
                    <a:pt x="565" y="32"/>
                    <a:pt x="565" y="32"/>
                    <a:pt x="565" y="32"/>
                  </a:cubicBezTo>
                  <a:cubicBezTo>
                    <a:pt x="565" y="388"/>
                    <a:pt x="565" y="388"/>
                    <a:pt x="56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05" name="Freeform 182">
              <a:extLst>
                <a:ext uri="{FF2B5EF4-FFF2-40B4-BE49-F238E27FC236}">
                  <a16:creationId xmlns:a16="http://schemas.microsoft.com/office/drawing/2014/main" id="{5C5F78C6-5015-8524-571F-5F1C0077957F}"/>
                </a:ext>
              </a:extLst>
            </p:cNvPr>
            <p:cNvSpPr>
              <a:spLocks noEditPoints="1"/>
            </p:cNvSpPr>
            <p:nvPr/>
          </p:nvSpPr>
          <p:spPr bwMode="auto">
            <a:xfrm>
              <a:off x="4241578" y="2070966"/>
              <a:ext cx="95002" cy="104347"/>
            </a:xfrm>
            <a:custGeom>
              <a:avLst/>
              <a:gdLst>
                <a:gd name="T0" fmla="*/ 144 w 366"/>
                <a:gd name="T1" fmla="*/ 0 h 402"/>
                <a:gd name="T2" fmla="*/ 0 w 366"/>
                <a:gd name="T3" fmla="*/ 402 h 402"/>
                <a:gd name="T4" fmla="*/ 85 w 366"/>
                <a:gd name="T5" fmla="*/ 402 h 402"/>
                <a:gd name="T6" fmla="*/ 113 w 366"/>
                <a:gd name="T7" fmla="*/ 315 h 402"/>
                <a:gd name="T8" fmla="*/ 250 w 366"/>
                <a:gd name="T9" fmla="*/ 315 h 402"/>
                <a:gd name="T10" fmla="*/ 281 w 366"/>
                <a:gd name="T11" fmla="*/ 402 h 402"/>
                <a:gd name="T12" fmla="*/ 366 w 366"/>
                <a:gd name="T13" fmla="*/ 402 h 402"/>
                <a:gd name="T14" fmla="*/ 222 w 366"/>
                <a:gd name="T15" fmla="*/ 0 h 402"/>
                <a:gd name="T16" fmla="*/ 144 w 366"/>
                <a:gd name="T17" fmla="*/ 0 h 402"/>
                <a:gd name="T18" fmla="*/ 139 w 366"/>
                <a:gd name="T19" fmla="*/ 241 h 402"/>
                <a:gd name="T20" fmla="*/ 182 w 366"/>
                <a:gd name="T21" fmla="*/ 111 h 402"/>
                <a:gd name="T22" fmla="*/ 227 w 366"/>
                <a:gd name="T23" fmla="*/ 241 h 402"/>
                <a:gd name="T24" fmla="*/ 139 w 366"/>
                <a:gd name="T25" fmla="*/ 24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402">
                  <a:moveTo>
                    <a:pt x="144" y="0"/>
                  </a:moveTo>
                  <a:lnTo>
                    <a:pt x="0" y="402"/>
                  </a:lnTo>
                  <a:lnTo>
                    <a:pt x="85" y="402"/>
                  </a:lnTo>
                  <a:lnTo>
                    <a:pt x="113" y="315"/>
                  </a:lnTo>
                  <a:lnTo>
                    <a:pt x="250" y="315"/>
                  </a:lnTo>
                  <a:lnTo>
                    <a:pt x="281" y="402"/>
                  </a:lnTo>
                  <a:lnTo>
                    <a:pt x="366" y="402"/>
                  </a:lnTo>
                  <a:lnTo>
                    <a:pt x="222" y="0"/>
                  </a:lnTo>
                  <a:lnTo>
                    <a:pt x="144" y="0"/>
                  </a:lnTo>
                  <a:close/>
                  <a:moveTo>
                    <a:pt x="139" y="241"/>
                  </a:moveTo>
                  <a:lnTo>
                    <a:pt x="182" y="111"/>
                  </a:lnTo>
                  <a:lnTo>
                    <a:pt x="227" y="241"/>
                  </a:lnTo>
                  <a:lnTo>
                    <a:pt x="139" y="24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06" name="Freeform 183">
              <a:extLst>
                <a:ext uri="{FF2B5EF4-FFF2-40B4-BE49-F238E27FC236}">
                  <a16:creationId xmlns:a16="http://schemas.microsoft.com/office/drawing/2014/main" id="{69AB9A86-73C2-212E-2C2A-25336336AF9F}"/>
                </a:ext>
              </a:extLst>
            </p:cNvPr>
            <p:cNvSpPr>
              <a:spLocks noEditPoints="1"/>
            </p:cNvSpPr>
            <p:nvPr/>
          </p:nvSpPr>
          <p:spPr bwMode="auto">
            <a:xfrm>
              <a:off x="4349558" y="2071744"/>
              <a:ext cx="72160" cy="103568"/>
            </a:xfrm>
            <a:custGeom>
              <a:avLst/>
              <a:gdLst>
                <a:gd name="T0" fmla="*/ 56 w 118"/>
                <a:gd name="T1" fmla="*/ 0 h 169"/>
                <a:gd name="T2" fmla="*/ 0 w 118"/>
                <a:gd name="T3" fmla="*/ 0 h 169"/>
                <a:gd name="T4" fmla="*/ 0 w 118"/>
                <a:gd name="T5" fmla="*/ 169 h 169"/>
                <a:gd name="T6" fmla="*/ 35 w 118"/>
                <a:gd name="T7" fmla="*/ 169 h 169"/>
                <a:gd name="T8" fmla="*/ 35 w 118"/>
                <a:gd name="T9" fmla="*/ 118 h 169"/>
                <a:gd name="T10" fmla="*/ 55 w 118"/>
                <a:gd name="T11" fmla="*/ 118 h 169"/>
                <a:gd name="T12" fmla="*/ 118 w 118"/>
                <a:gd name="T13" fmla="*/ 58 h 169"/>
                <a:gd name="T14" fmla="*/ 118 w 118"/>
                <a:gd name="T15" fmla="*/ 58 h 169"/>
                <a:gd name="T16" fmla="*/ 56 w 118"/>
                <a:gd name="T17" fmla="*/ 0 h 169"/>
                <a:gd name="T18" fmla="*/ 83 w 118"/>
                <a:gd name="T19" fmla="*/ 59 h 169"/>
                <a:gd name="T20" fmla="*/ 55 w 118"/>
                <a:gd name="T21" fmla="*/ 86 h 169"/>
                <a:gd name="T22" fmla="*/ 35 w 118"/>
                <a:gd name="T23" fmla="*/ 86 h 169"/>
                <a:gd name="T24" fmla="*/ 35 w 118"/>
                <a:gd name="T25" fmla="*/ 32 h 169"/>
                <a:gd name="T26" fmla="*/ 54 w 118"/>
                <a:gd name="T27" fmla="*/ 32 h 169"/>
                <a:gd name="T28" fmla="*/ 83 w 118"/>
                <a:gd name="T29" fmla="*/ 5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69">
                  <a:moveTo>
                    <a:pt x="56" y="0"/>
                  </a:moveTo>
                  <a:cubicBezTo>
                    <a:pt x="0" y="0"/>
                    <a:pt x="0" y="0"/>
                    <a:pt x="0" y="0"/>
                  </a:cubicBezTo>
                  <a:cubicBezTo>
                    <a:pt x="0" y="169"/>
                    <a:pt x="0" y="169"/>
                    <a:pt x="0" y="169"/>
                  </a:cubicBezTo>
                  <a:cubicBezTo>
                    <a:pt x="35" y="169"/>
                    <a:pt x="35" y="169"/>
                    <a:pt x="35" y="169"/>
                  </a:cubicBezTo>
                  <a:cubicBezTo>
                    <a:pt x="35" y="118"/>
                    <a:pt x="35" y="118"/>
                    <a:pt x="35" y="118"/>
                  </a:cubicBezTo>
                  <a:cubicBezTo>
                    <a:pt x="55" y="118"/>
                    <a:pt x="55" y="118"/>
                    <a:pt x="55" y="118"/>
                  </a:cubicBezTo>
                  <a:cubicBezTo>
                    <a:pt x="90" y="117"/>
                    <a:pt x="118" y="97"/>
                    <a:pt x="118" y="58"/>
                  </a:cubicBezTo>
                  <a:cubicBezTo>
                    <a:pt x="118" y="58"/>
                    <a:pt x="118" y="58"/>
                    <a:pt x="118" y="58"/>
                  </a:cubicBezTo>
                  <a:cubicBezTo>
                    <a:pt x="118" y="22"/>
                    <a:pt x="94" y="0"/>
                    <a:pt x="56" y="0"/>
                  </a:cubicBezTo>
                  <a:close/>
                  <a:moveTo>
                    <a:pt x="83" y="59"/>
                  </a:moveTo>
                  <a:cubicBezTo>
                    <a:pt x="83" y="75"/>
                    <a:pt x="73" y="86"/>
                    <a:pt x="55" y="86"/>
                  </a:cubicBezTo>
                  <a:cubicBezTo>
                    <a:pt x="35" y="86"/>
                    <a:pt x="35" y="86"/>
                    <a:pt x="35" y="86"/>
                  </a:cubicBezTo>
                  <a:cubicBezTo>
                    <a:pt x="35" y="32"/>
                    <a:pt x="35" y="32"/>
                    <a:pt x="35" y="32"/>
                  </a:cubicBezTo>
                  <a:cubicBezTo>
                    <a:pt x="54" y="32"/>
                    <a:pt x="54" y="32"/>
                    <a:pt x="54" y="32"/>
                  </a:cubicBezTo>
                  <a:cubicBezTo>
                    <a:pt x="73" y="32"/>
                    <a:pt x="83" y="41"/>
                    <a:pt x="83" y="5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07" name="Freeform 184">
              <a:extLst>
                <a:ext uri="{FF2B5EF4-FFF2-40B4-BE49-F238E27FC236}">
                  <a16:creationId xmlns:a16="http://schemas.microsoft.com/office/drawing/2014/main" id="{B00BEB58-3EE5-B405-9C10-EE66F913E139}"/>
                </a:ext>
              </a:extLst>
            </p:cNvPr>
            <p:cNvSpPr>
              <a:spLocks noEditPoints="1"/>
            </p:cNvSpPr>
            <p:nvPr/>
          </p:nvSpPr>
          <p:spPr bwMode="auto">
            <a:xfrm>
              <a:off x="4435995" y="2071744"/>
              <a:ext cx="72160" cy="103568"/>
            </a:xfrm>
            <a:custGeom>
              <a:avLst/>
              <a:gdLst>
                <a:gd name="T0" fmla="*/ 56 w 118"/>
                <a:gd name="T1" fmla="*/ 0 h 169"/>
                <a:gd name="T2" fmla="*/ 0 w 118"/>
                <a:gd name="T3" fmla="*/ 0 h 169"/>
                <a:gd name="T4" fmla="*/ 0 w 118"/>
                <a:gd name="T5" fmla="*/ 169 h 169"/>
                <a:gd name="T6" fmla="*/ 35 w 118"/>
                <a:gd name="T7" fmla="*/ 169 h 169"/>
                <a:gd name="T8" fmla="*/ 35 w 118"/>
                <a:gd name="T9" fmla="*/ 118 h 169"/>
                <a:gd name="T10" fmla="*/ 55 w 118"/>
                <a:gd name="T11" fmla="*/ 118 h 169"/>
                <a:gd name="T12" fmla="*/ 118 w 118"/>
                <a:gd name="T13" fmla="*/ 58 h 169"/>
                <a:gd name="T14" fmla="*/ 118 w 118"/>
                <a:gd name="T15" fmla="*/ 58 h 169"/>
                <a:gd name="T16" fmla="*/ 56 w 118"/>
                <a:gd name="T17" fmla="*/ 0 h 169"/>
                <a:gd name="T18" fmla="*/ 83 w 118"/>
                <a:gd name="T19" fmla="*/ 59 h 169"/>
                <a:gd name="T20" fmla="*/ 55 w 118"/>
                <a:gd name="T21" fmla="*/ 86 h 169"/>
                <a:gd name="T22" fmla="*/ 35 w 118"/>
                <a:gd name="T23" fmla="*/ 86 h 169"/>
                <a:gd name="T24" fmla="*/ 35 w 118"/>
                <a:gd name="T25" fmla="*/ 32 h 169"/>
                <a:gd name="T26" fmla="*/ 54 w 118"/>
                <a:gd name="T27" fmla="*/ 32 h 169"/>
                <a:gd name="T28" fmla="*/ 83 w 118"/>
                <a:gd name="T29" fmla="*/ 5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69">
                  <a:moveTo>
                    <a:pt x="56" y="0"/>
                  </a:moveTo>
                  <a:cubicBezTo>
                    <a:pt x="0" y="0"/>
                    <a:pt x="0" y="0"/>
                    <a:pt x="0" y="0"/>
                  </a:cubicBezTo>
                  <a:cubicBezTo>
                    <a:pt x="0" y="169"/>
                    <a:pt x="0" y="169"/>
                    <a:pt x="0" y="169"/>
                  </a:cubicBezTo>
                  <a:cubicBezTo>
                    <a:pt x="35" y="169"/>
                    <a:pt x="35" y="169"/>
                    <a:pt x="35" y="169"/>
                  </a:cubicBezTo>
                  <a:cubicBezTo>
                    <a:pt x="35" y="118"/>
                    <a:pt x="35" y="118"/>
                    <a:pt x="35" y="118"/>
                  </a:cubicBezTo>
                  <a:cubicBezTo>
                    <a:pt x="55" y="118"/>
                    <a:pt x="55" y="118"/>
                    <a:pt x="55" y="118"/>
                  </a:cubicBezTo>
                  <a:cubicBezTo>
                    <a:pt x="91" y="117"/>
                    <a:pt x="118" y="97"/>
                    <a:pt x="118" y="58"/>
                  </a:cubicBezTo>
                  <a:cubicBezTo>
                    <a:pt x="118" y="58"/>
                    <a:pt x="118" y="58"/>
                    <a:pt x="118" y="58"/>
                  </a:cubicBezTo>
                  <a:cubicBezTo>
                    <a:pt x="118" y="22"/>
                    <a:pt x="94" y="0"/>
                    <a:pt x="56" y="0"/>
                  </a:cubicBezTo>
                  <a:close/>
                  <a:moveTo>
                    <a:pt x="83" y="59"/>
                  </a:moveTo>
                  <a:cubicBezTo>
                    <a:pt x="83" y="75"/>
                    <a:pt x="73" y="86"/>
                    <a:pt x="55" y="86"/>
                  </a:cubicBezTo>
                  <a:cubicBezTo>
                    <a:pt x="35" y="86"/>
                    <a:pt x="35" y="86"/>
                    <a:pt x="35" y="86"/>
                  </a:cubicBezTo>
                  <a:cubicBezTo>
                    <a:pt x="35" y="32"/>
                    <a:pt x="35" y="32"/>
                    <a:pt x="35" y="32"/>
                  </a:cubicBezTo>
                  <a:cubicBezTo>
                    <a:pt x="54" y="32"/>
                    <a:pt x="54" y="32"/>
                    <a:pt x="54" y="32"/>
                  </a:cubicBezTo>
                  <a:cubicBezTo>
                    <a:pt x="73" y="32"/>
                    <a:pt x="83" y="41"/>
                    <a:pt x="83" y="5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08" name="Freeform 185">
              <a:extLst>
                <a:ext uri="{FF2B5EF4-FFF2-40B4-BE49-F238E27FC236}">
                  <a16:creationId xmlns:a16="http://schemas.microsoft.com/office/drawing/2014/main" id="{A3DF90E7-E649-6F42-A2AC-CEDDDACF9DC5}"/>
                </a:ext>
              </a:extLst>
            </p:cNvPr>
            <p:cNvSpPr>
              <a:spLocks noEditPoints="1"/>
            </p:cNvSpPr>
            <p:nvPr/>
          </p:nvSpPr>
          <p:spPr bwMode="auto">
            <a:xfrm>
              <a:off x="4284926" y="2361612"/>
              <a:ext cx="96300" cy="109798"/>
            </a:xfrm>
            <a:custGeom>
              <a:avLst/>
              <a:gdLst>
                <a:gd name="T0" fmla="*/ 79 w 157"/>
                <a:gd name="T1" fmla="*/ 0 h 179"/>
                <a:gd name="T2" fmla="*/ 0 w 157"/>
                <a:gd name="T3" fmla="*/ 89 h 179"/>
                <a:gd name="T4" fmla="*/ 0 w 157"/>
                <a:gd name="T5" fmla="*/ 92 h 179"/>
                <a:gd name="T6" fmla="*/ 78 w 157"/>
                <a:gd name="T7" fmla="*/ 179 h 179"/>
                <a:gd name="T8" fmla="*/ 157 w 157"/>
                <a:gd name="T9" fmla="*/ 91 h 179"/>
                <a:gd name="T10" fmla="*/ 157 w 157"/>
                <a:gd name="T11" fmla="*/ 88 h 179"/>
                <a:gd name="T12" fmla="*/ 79 w 157"/>
                <a:gd name="T13" fmla="*/ 0 h 179"/>
                <a:gd name="T14" fmla="*/ 120 w 157"/>
                <a:gd name="T15" fmla="*/ 91 h 179"/>
                <a:gd name="T16" fmla="*/ 79 w 157"/>
                <a:gd name="T17" fmla="*/ 146 h 179"/>
                <a:gd name="T18" fmla="*/ 37 w 157"/>
                <a:gd name="T19" fmla="*/ 91 h 179"/>
                <a:gd name="T20" fmla="*/ 37 w 157"/>
                <a:gd name="T21" fmla="*/ 89 h 179"/>
                <a:gd name="T22" fmla="*/ 78 w 157"/>
                <a:gd name="T23" fmla="*/ 33 h 179"/>
                <a:gd name="T24" fmla="*/ 120 w 157"/>
                <a:gd name="T25" fmla="*/ 89 h 179"/>
                <a:gd name="T26" fmla="*/ 120 w 157"/>
                <a:gd name="T27" fmla="*/ 9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79">
                  <a:moveTo>
                    <a:pt x="79" y="0"/>
                  </a:moveTo>
                  <a:cubicBezTo>
                    <a:pt x="33" y="0"/>
                    <a:pt x="0" y="37"/>
                    <a:pt x="0" y="89"/>
                  </a:cubicBezTo>
                  <a:cubicBezTo>
                    <a:pt x="0" y="92"/>
                    <a:pt x="0" y="92"/>
                    <a:pt x="0" y="92"/>
                  </a:cubicBezTo>
                  <a:cubicBezTo>
                    <a:pt x="0" y="143"/>
                    <a:pt x="32" y="179"/>
                    <a:pt x="78" y="179"/>
                  </a:cubicBezTo>
                  <a:cubicBezTo>
                    <a:pt x="124" y="179"/>
                    <a:pt x="157" y="143"/>
                    <a:pt x="157" y="91"/>
                  </a:cubicBezTo>
                  <a:cubicBezTo>
                    <a:pt x="157" y="88"/>
                    <a:pt x="157" y="88"/>
                    <a:pt x="157" y="88"/>
                  </a:cubicBezTo>
                  <a:cubicBezTo>
                    <a:pt x="157" y="36"/>
                    <a:pt x="125" y="0"/>
                    <a:pt x="79" y="0"/>
                  </a:cubicBezTo>
                  <a:close/>
                  <a:moveTo>
                    <a:pt x="120" y="91"/>
                  </a:moveTo>
                  <a:cubicBezTo>
                    <a:pt x="120" y="125"/>
                    <a:pt x="103" y="146"/>
                    <a:pt x="79" y="146"/>
                  </a:cubicBezTo>
                  <a:cubicBezTo>
                    <a:pt x="55" y="146"/>
                    <a:pt x="37" y="125"/>
                    <a:pt x="37" y="91"/>
                  </a:cubicBezTo>
                  <a:cubicBezTo>
                    <a:pt x="37" y="89"/>
                    <a:pt x="37" y="89"/>
                    <a:pt x="37" y="89"/>
                  </a:cubicBezTo>
                  <a:cubicBezTo>
                    <a:pt x="37" y="55"/>
                    <a:pt x="54" y="33"/>
                    <a:pt x="78" y="33"/>
                  </a:cubicBezTo>
                  <a:cubicBezTo>
                    <a:pt x="102" y="33"/>
                    <a:pt x="120" y="55"/>
                    <a:pt x="120" y="89"/>
                  </a:cubicBezTo>
                  <a:lnTo>
                    <a:pt x="120" y="9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09" name="Freeform 186">
              <a:extLst>
                <a:ext uri="{FF2B5EF4-FFF2-40B4-BE49-F238E27FC236}">
                  <a16:creationId xmlns:a16="http://schemas.microsoft.com/office/drawing/2014/main" id="{93658622-F729-699B-8772-FC0944D1A893}"/>
                </a:ext>
              </a:extLst>
            </p:cNvPr>
            <p:cNvSpPr>
              <a:spLocks/>
            </p:cNvSpPr>
            <p:nvPr/>
          </p:nvSpPr>
          <p:spPr bwMode="auto">
            <a:xfrm>
              <a:off x="4389792" y="2355713"/>
              <a:ext cx="75015" cy="109019"/>
            </a:xfrm>
            <a:custGeom>
              <a:avLst/>
              <a:gdLst>
                <a:gd name="T0" fmla="*/ 76 w 122"/>
                <a:gd name="T1" fmla="*/ 74 h 178"/>
                <a:gd name="T2" fmla="*/ 43 w 122"/>
                <a:gd name="T3" fmla="*/ 48 h 178"/>
                <a:gd name="T4" fmla="*/ 43 w 122"/>
                <a:gd name="T5" fmla="*/ 48 h 178"/>
                <a:gd name="T6" fmla="*/ 63 w 122"/>
                <a:gd name="T7" fmla="*/ 32 h 178"/>
                <a:gd name="T8" fmla="*/ 100 w 122"/>
                <a:gd name="T9" fmla="*/ 49 h 178"/>
                <a:gd name="T10" fmla="*/ 120 w 122"/>
                <a:gd name="T11" fmla="*/ 21 h 178"/>
                <a:gd name="T12" fmla="*/ 64 w 122"/>
                <a:gd name="T13" fmla="*/ 0 h 178"/>
                <a:gd name="T14" fmla="*/ 7 w 122"/>
                <a:gd name="T15" fmla="*/ 51 h 178"/>
                <a:gd name="T16" fmla="*/ 7 w 122"/>
                <a:gd name="T17" fmla="*/ 51 h 178"/>
                <a:gd name="T18" fmla="*/ 57 w 122"/>
                <a:gd name="T19" fmla="*/ 104 h 178"/>
                <a:gd name="T20" fmla="*/ 87 w 122"/>
                <a:gd name="T21" fmla="*/ 128 h 178"/>
                <a:gd name="T22" fmla="*/ 87 w 122"/>
                <a:gd name="T23" fmla="*/ 128 h 178"/>
                <a:gd name="T24" fmla="*/ 65 w 122"/>
                <a:gd name="T25" fmla="*/ 145 h 178"/>
                <a:gd name="T26" fmla="*/ 22 w 122"/>
                <a:gd name="T27" fmla="*/ 126 h 178"/>
                <a:gd name="T28" fmla="*/ 0 w 122"/>
                <a:gd name="T29" fmla="*/ 152 h 178"/>
                <a:gd name="T30" fmla="*/ 64 w 122"/>
                <a:gd name="T31" fmla="*/ 178 h 178"/>
                <a:gd name="T32" fmla="*/ 122 w 122"/>
                <a:gd name="T33" fmla="*/ 126 h 178"/>
                <a:gd name="T34" fmla="*/ 122 w 122"/>
                <a:gd name="T35" fmla="*/ 125 h 178"/>
                <a:gd name="T36" fmla="*/ 76 w 122"/>
                <a:gd name="T37" fmla="*/ 7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8">
                  <a:moveTo>
                    <a:pt x="76" y="74"/>
                  </a:moveTo>
                  <a:cubicBezTo>
                    <a:pt x="49" y="62"/>
                    <a:pt x="43" y="58"/>
                    <a:pt x="43" y="48"/>
                  </a:cubicBezTo>
                  <a:cubicBezTo>
                    <a:pt x="43" y="48"/>
                    <a:pt x="43" y="48"/>
                    <a:pt x="43" y="48"/>
                  </a:cubicBezTo>
                  <a:cubicBezTo>
                    <a:pt x="43" y="39"/>
                    <a:pt x="51" y="32"/>
                    <a:pt x="63" y="32"/>
                  </a:cubicBezTo>
                  <a:cubicBezTo>
                    <a:pt x="76" y="32"/>
                    <a:pt x="89" y="40"/>
                    <a:pt x="100" y="49"/>
                  </a:cubicBezTo>
                  <a:cubicBezTo>
                    <a:pt x="120" y="21"/>
                    <a:pt x="120" y="21"/>
                    <a:pt x="120" y="21"/>
                  </a:cubicBezTo>
                  <a:cubicBezTo>
                    <a:pt x="104" y="7"/>
                    <a:pt x="84" y="0"/>
                    <a:pt x="64" y="0"/>
                  </a:cubicBezTo>
                  <a:cubicBezTo>
                    <a:pt x="31" y="0"/>
                    <a:pt x="7" y="21"/>
                    <a:pt x="7" y="51"/>
                  </a:cubicBezTo>
                  <a:cubicBezTo>
                    <a:pt x="7" y="51"/>
                    <a:pt x="7" y="51"/>
                    <a:pt x="7" y="51"/>
                  </a:cubicBezTo>
                  <a:cubicBezTo>
                    <a:pt x="7" y="81"/>
                    <a:pt x="27" y="93"/>
                    <a:pt x="57" y="104"/>
                  </a:cubicBezTo>
                  <a:cubicBezTo>
                    <a:pt x="82" y="114"/>
                    <a:pt x="87" y="119"/>
                    <a:pt x="87" y="128"/>
                  </a:cubicBezTo>
                  <a:cubicBezTo>
                    <a:pt x="87" y="128"/>
                    <a:pt x="87" y="128"/>
                    <a:pt x="87" y="128"/>
                  </a:cubicBezTo>
                  <a:cubicBezTo>
                    <a:pt x="87" y="138"/>
                    <a:pt x="78" y="145"/>
                    <a:pt x="65" y="145"/>
                  </a:cubicBezTo>
                  <a:cubicBezTo>
                    <a:pt x="47" y="145"/>
                    <a:pt x="33" y="136"/>
                    <a:pt x="22" y="126"/>
                  </a:cubicBezTo>
                  <a:cubicBezTo>
                    <a:pt x="0" y="152"/>
                    <a:pt x="0" y="152"/>
                    <a:pt x="0" y="152"/>
                  </a:cubicBezTo>
                  <a:cubicBezTo>
                    <a:pt x="19" y="170"/>
                    <a:pt x="42" y="178"/>
                    <a:pt x="64" y="178"/>
                  </a:cubicBezTo>
                  <a:cubicBezTo>
                    <a:pt x="98" y="178"/>
                    <a:pt x="122" y="158"/>
                    <a:pt x="122" y="126"/>
                  </a:cubicBezTo>
                  <a:cubicBezTo>
                    <a:pt x="122" y="125"/>
                    <a:pt x="122" y="125"/>
                    <a:pt x="122" y="125"/>
                  </a:cubicBezTo>
                  <a:cubicBezTo>
                    <a:pt x="122" y="98"/>
                    <a:pt x="106" y="85"/>
                    <a:pt x="76" y="7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357" name="Rectangle 1356">
            <a:extLst>
              <a:ext uri="{FF2B5EF4-FFF2-40B4-BE49-F238E27FC236}">
                <a16:creationId xmlns:a16="http://schemas.microsoft.com/office/drawing/2014/main" id="{ABC781C6-D2C0-4402-A6AD-CA382D4AE9C5}"/>
              </a:ext>
            </a:extLst>
          </p:cNvPr>
          <p:cNvSpPr/>
          <p:nvPr/>
        </p:nvSpPr>
        <p:spPr>
          <a:xfrm>
            <a:off x="1281113" y="4451350"/>
            <a:ext cx="685800"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Analyze</a:t>
            </a:r>
            <a:endParaRPr lang="en-US" sz="825" dirty="0">
              <a:solidFill>
                <a:srgbClr val="FFFFFF"/>
              </a:solidFill>
              <a:latin typeface="Arial"/>
              <a:ea typeface="+mn-ea"/>
            </a:endParaRPr>
          </a:p>
        </p:txBody>
      </p:sp>
      <p:sp>
        <p:nvSpPr>
          <p:cNvPr id="1367" name="Rectangle 1366">
            <a:extLst>
              <a:ext uri="{FF2B5EF4-FFF2-40B4-BE49-F238E27FC236}">
                <a16:creationId xmlns:a16="http://schemas.microsoft.com/office/drawing/2014/main" id="{6D96515D-A92B-6F59-11EB-F5B9825EAB65}"/>
              </a:ext>
            </a:extLst>
          </p:cNvPr>
          <p:cNvSpPr/>
          <p:nvPr/>
        </p:nvSpPr>
        <p:spPr>
          <a:xfrm>
            <a:off x="1252538" y="3617913"/>
            <a:ext cx="7556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Networks</a:t>
            </a:r>
            <a:endParaRPr lang="en-US" sz="825" dirty="0">
              <a:solidFill>
                <a:srgbClr val="FFFFFF"/>
              </a:solidFill>
              <a:latin typeface="Arial"/>
              <a:ea typeface="+mn-ea"/>
            </a:endParaRPr>
          </a:p>
        </p:txBody>
      </p:sp>
      <p:sp>
        <p:nvSpPr>
          <p:cNvPr id="1377" name="Rectangle 1376">
            <a:extLst>
              <a:ext uri="{FF2B5EF4-FFF2-40B4-BE49-F238E27FC236}">
                <a16:creationId xmlns:a16="http://schemas.microsoft.com/office/drawing/2014/main" id="{CE66C7B2-58E1-AAE0-A957-EB0B0A3A883A}"/>
              </a:ext>
            </a:extLst>
          </p:cNvPr>
          <p:cNvSpPr/>
          <p:nvPr/>
        </p:nvSpPr>
        <p:spPr>
          <a:xfrm>
            <a:off x="2917825" y="2774950"/>
            <a:ext cx="754063"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Telecoms</a:t>
            </a:r>
            <a:endParaRPr lang="en-US" sz="825" dirty="0">
              <a:solidFill>
                <a:srgbClr val="FFFFFF"/>
              </a:solidFill>
              <a:latin typeface="Arial"/>
              <a:ea typeface="+mn-ea"/>
            </a:endParaRPr>
          </a:p>
        </p:txBody>
      </p:sp>
      <p:sp>
        <p:nvSpPr>
          <p:cNvPr id="1387" name="Rectangle 1386">
            <a:extLst>
              <a:ext uri="{FF2B5EF4-FFF2-40B4-BE49-F238E27FC236}">
                <a16:creationId xmlns:a16="http://schemas.microsoft.com/office/drawing/2014/main" id="{9051A4CF-C8BD-5DC2-D3F9-CC3B2662EA42}"/>
              </a:ext>
            </a:extLst>
          </p:cNvPr>
          <p:cNvSpPr/>
          <p:nvPr/>
        </p:nvSpPr>
        <p:spPr>
          <a:xfrm>
            <a:off x="2917825"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APP OS</a:t>
            </a:r>
          </a:p>
        </p:txBody>
      </p:sp>
      <p:sp>
        <p:nvSpPr>
          <p:cNvPr id="3368" name="Freeform 145">
            <a:extLst>
              <a:ext uri="{FF2B5EF4-FFF2-40B4-BE49-F238E27FC236}">
                <a16:creationId xmlns:a16="http://schemas.microsoft.com/office/drawing/2014/main" id="{7E42B6B2-FADF-E301-91E2-A8D831756FFC}"/>
              </a:ext>
            </a:extLst>
          </p:cNvPr>
          <p:cNvSpPr>
            <a:spLocks noEditPoints="1"/>
          </p:cNvSpPr>
          <p:nvPr/>
        </p:nvSpPr>
        <p:spPr bwMode="auto">
          <a:xfrm>
            <a:off x="615950" y="1643063"/>
            <a:ext cx="295275" cy="219075"/>
          </a:xfrm>
          <a:custGeom>
            <a:avLst/>
            <a:gdLst>
              <a:gd name="T0" fmla="*/ 699 w 779"/>
              <a:gd name="T1" fmla="*/ 0 h 576"/>
              <a:gd name="T2" fmla="*/ 80 w 779"/>
              <a:gd name="T3" fmla="*/ 0 h 576"/>
              <a:gd name="T4" fmla="*/ 0 w 779"/>
              <a:gd name="T5" fmla="*/ 80 h 576"/>
              <a:gd name="T6" fmla="*/ 0 w 779"/>
              <a:gd name="T7" fmla="*/ 496 h 576"/>
              <a:gd name="T8" fmla="*/ 80 w 779"/>
              <a:gd name="T9" fmla="*/ 576 h 576"/>
              <a:gd name="T10" fmla="*/ 699 w 779"/>
              <a:gd name="T11" fmla="*/ 576 h 576"/>
              <a:gd name="T12" fmla="*/ 779 w 779"/>
              <a:gd name="T13" fmla="*/ 496 h 576"/>
              <a:gd name="T14" fmla="*/ 779 w 779"/>
              <a:gd name="T15" fmla="*/ 80 h 576"/>
              <a:gd name="T16" fmla="*/ 699 w 779"/>
              <a:gd name="T17" fmla="*/ 0 h 576"/>
              <a:gd name="T18" fmla="*/ 747 w 779"/>
              <a:gd name="T19" fmla="*/ 496 h 576"/>
              <a:gd name="T20" fmla="*/ 699 w 779"/>
              <a:gd name="T21" fmla="*/ 544 h 576"/>
              <a:gd name="T22" fmla="*/ 80 w 779"/>
              <a:gd name="T23" fmla="*/ 544 h 576"/>
              <a:gd name="T24" fmla="*/ 32 w 779"/>
              <a:gd name="T25" fmla="*/ 496 h 576"/>
              <a:gd name="T26" fmla="*/ 32 w 779"/>
              <a:gd name="T27" fmla="*/ 80 h 576"/>
              <a:gd name="T28" fmla="*/ 80 w 779"/>
              <a:gd name="T29" fmla="*/ 32 h 576"/>
              <a:gd name="T30" fmla="*/ 699 w 779"/>
              <a:gd name="T31" fmla="*/ 32 h 576"/>
              <a:gd name="T32" fmla="*/ 747 w 779"/>
              <a:gd name="T33" fmla="*/ 80 h 576"/>
              <a:gd name="T34" fmla="*/ 747 w 779"/>
              <a:gd name="T35" fmla="*/ 496 h 576"/>
              <a:gd name="T36" fmla="*/ 210 w 779"/>
              <a:gd name="T37" fmla="*/ 191 h 576"/>
              <a:gd name="T38" fmla="*/ 248 w 779"/>
              <a:gd name="T39" fmla="*/ 191 h 576"/>
              <a:gd name="T40" fmla="*/ 318 w 779"/>
              <a:gd name="T41" fmla="*/ 385 h 576"/>
              <a:gd name="T42" fmla="*/ 276 w 779"/>
              <a:gd name="T43" fmla="*/ 385 h 576"/>
              <a:gd name="T44" fmla="*/ 262 w 779"/>
              <a:gd name="T45" fmla="*/ 343 h 576"/>
              <a:gd name="T46" fmla="*/ 195 w 779"/>
              <a:gd name="T47" fmla="*/ 343 h 576"/>
              <a:gd name="T48" fmla="*/ 181 w 779"/>
              <a:gd name="T49" fmla="*/ 385 h 576"/>
              <a:gd name="T50" fmla="*/ 141 w 779"/>
              <a:gd name="T51" fmla="*/ 385 h 576"/>
              <a:gd name="T52" fmla="*/ 210 w 779"/>
              <a:gd name="T53" fmla="*/ 191 h 576"/>
              <a:gd name="T54" fmla="*/ 250 w 779"/>
              <a:gd name="T55" fmla="*/ 308 h 576"/>
              <a:gd name="T56" fmla="*/ 229 w 779"/>
              <a:gd name="T57" fmla="*/ 245 h 576"/>
              <a:gd name="T58" fmla="*/ 207 w 779"/>
              <a:gd name="T59" fmla="*/ 308 h 576"/>
              <a:gd name="T60" fmla="*/ 250 w 779"/>
              <a:gd name="T61" fmla="*/ 308 h 576"/>
              <a:gd name="T62" fmla="*/ 341 w 779"/>
              <a:gd name="T63" fmla="*/ 192 h 576"/>
              <a:gd name="T64" fmla="*/ 406 w 779"/>
              <a:gd name="T65" fmla="*/ 192 h 576"/>
              <a:gd name="T66" fmla="*/ 477 w 779"/>
              <a:gd name="T67" fmla="*/ 258 h 576"/>
              <a:gd name="T68" fmla="*/ 477 w 779"/>
              <a:gd name="T69" fmla="*/ 259 h 576"/>
              <a:gd name="T70" fmla="*/ 404 w 779"/>
              <a:gd name="T71" fmla="*/ 326 h 576"/>
              <a:gd name="T72" fmla="*/ 382 w 779"/>
              <a:gd name="T73" fmla="*/ 326 h 576"/>
              <a:gd name="T74" fmla="*/ 382 w 779"/>
              <a:gd name="T75" fmla="*/ 385 h 576"/>
              <a:gd name="T76" fmla="*/ 341 w 779"/>
              <a:gd name="T77" fmla="*/ 385 h 576"/>
              <a:gd name="T78" fmla="*/ 341 w 779"/>
              <a:gd name="T79" fmla="*/ 192 h 576"/>
              <a:gd name="T80" fmla="*/ 404 w 779"/>
              <a:gd name="T81" fmla="*/ 290 h 576"/>
              <a:gd name="T82" fmla="*/ 436 w 779"/>
              <a:gd name="T83" fmla="*/ 259 h 576"/>
              <a:gd name="T84" fmla="*/ 436 w 779"/>
              <a:gd name="T85" fmla="*/ 259 h 576"/>
              <a:gd name="T86" fmla="*/ 403 w 779"/>
              <a:gd name="T87" fmla="*/ 228 h 576"/>
              <a:gd name="T88" fmla="*/ 382 w 779"/>
              <a:gd name="T89" fmla="*/ 228 h 576"/>
              <a:gd name="T90" fmla="*/ 382 w 779"/>
              <a:gd name="T91" fmla="*/ 290 h 576"/>
              <a:gd name="T92" fmla="*/ 404 w 779"/>
              <a:gd name="T93" fmla="*/ 290 h 576"/>
              <a:gd name="T94" fmla="*/ 503 w 779"/>
              <a:gd name="T95" fmla="*/ 192 h 576"/>
              <a:gd name="T96" fmla="*/ 567 w 779"/>
              <a:gd name="T97" fmla="*/ 192 h 576"/>
              <a:gd name="T98" fmla="*/ 638 w 779"/>
              <a:gd name="T99" fmla="*/ 258 h 576"/>
              <a:gd name="T100" fmla="*/ 638 w 779"/>
              <a:gd name="T101" fmla="*/ 259 h 576"/>
              <a:gd name="T102" fmla="*/ 565 w 779"/>
              <a:gd name="T103" fmla="*/ 326 h 576"/>
              <a:gd name="T104" fmla="*/ 543 w 779"/>
              <a:gd name="T105" fmla="*/ 326 h 576"/>
              <a:gd name="T106" fmla="*/ 543 w 779"/>
              <a:gd name="T107" fmla="*/ 385 h 576"/>
              <a:gd name="T108" fmla="*/ 503 w 779"/>
              <a:gd name="T109" fmla="*/ 385 h 576"/>
              <a:gd name="T110" fmla="*/ 503 w 779"/>
              <a:gd name="T111" fmla="*/ 192 h 576"/>
              <a:gd name="T112" fmla="*/ 565 w 779"/>
              <a:gd name="T113" fmla="*/ 290 h 576"/>
              <a:gd name="T114" fmla="*/ 597 w 779"/>
              <a:gd name="T115" fmla="*/ 259 h 576"/>
              <a:gd name="T116" fmla="*/ 597 w 779"/>
              <a:gd name="T117" fmla="*/ 259 h 576"/>
              <a:gd name="T118" fmla="*/ 565 w 779"/>
              <a:gd name="T119" fmla="*/ 228 h 576"/>
              <a:gd name="T120" fmla="*/ 543 w 779"/>
              <a:gd name="T121" fmla="*/ 228 h 576"/>
              <a:gd name="T122" fmla="*/ 543 w 779"/>
              <a:gd name="T123" fmla="*/ 290 h 576"/>
              <a:gd name="T124" fmla="*/ 565 w 779"/>
              <a:gd name="T125" fmla="*/ 29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9" h="576">
                <a:moveTo>
                  <a:pt x="699" y="0"/>
                </a:moveTo>
                <a:cubicBezTo>
                  <a:pt x="80" y="0"/>
                  <a:pt x="80" y="0"/>
                  <a:pt x="80" y="0"/>
                </a:cubicBezTo>
                <a:cubicBezTo>
                  <a:pt x="36" y="0"/>
                  <a:pt x="0" y="36"/>
                  <a:pt x="0" y="80"/>
                </a:cubicBezTo>
                <a:cubicBezTo>
                  <a:pt x="0" y="496"/>
                  <a:pt x="0" y="496"/>
                  <a:pt x="0" y="496"/>
                </a:cubicBezTo>
                <a:cubicBezTo>
                  <a:pt x="0" y="540"/>
                  <a:pt x="36" y="576"/>
                  <a:pt x="80" y="576"/>
                </a:cubicBezTo>
                <a:cubicBezTo>
                  <a:pt x="699" y="576"/>
                  <a:pt x="699" y="576"/>
                  <a:pt x="699" y="576"/>
                </a:cubicBezTo>
                <a:cubicBezTo>
                  <a:pt x="743" y="576"/>
                  <a:pt x="779" y="540"/>
                  <a:pt x="779" y="496"/>
                </a:cubicBezTo>
                <a:cubicBezTo>
                  <a:pt x="779" y="80"/>
                  <a:pt x="779" y="80"/>
                  <a:pt x="779" y="80"/>
                </a:cubicBezTo>
                <a:cubicBezTo>
                  <a:pt x="779" y="36"/>
                  <a:pt x="743" y="0"/>
                  <a:pt x="699" y="0"/>
                </a:cubicBezTo>
                <a:close/>
                <a:moveTo>
                  <a:pt x="747" y="496"/>
                </a:moveTo>
                <a:cubicBezTo>
                  <a:pt x="747" y="522"/>
                  <a:pt x="725" y="544"/>
                  <a:pt x="699" y="544"/>
                </a:cubicBezTo>
                <a:cubicBezTo>
                  <a:pt x="80" y="544"/>
                  <a:pt x="80" y="544"/>
                  <a:pt x="80" y="544"/>
                </a:cubicBezTo>
                <a:cubicBezTo>
                  <a:pt x="54" y="544"/>
                  <a:pt x="32" y="522"/>
                  <a:pt x="32" y="496"/>
                </a:cubicBezTo>
                <a:cubicBezTo>
                  <a:pt x="32" y="80"/>
                  <a:pt x="32" y="80"/>
                  <a:pt x="32" y="80"/>
                </a:cubicBezTo>
                <a:cubicBezTo>
                  <a:pt x="32" y="53"/>
                  <a:pt x="54" y="32"/>
                  <a:pt x="80" y="32"/>
                </a:cubicBezTo>
                <a:cubicBezTo>
                  <a:pt x="699" y="32"/>
                  <a:pt x="699" y="32"/>
                  <a:pt x="699" y="32"/>
                </a:cubicBezTo>
                <a:cubicBezTo>
                  <a:pt x="725" y="32"/>
                  <a:pt x="747" y="53"/>
                  <a:pt x="747" y="80"/>
                </a:cubicBezTo>
                <a:lnTo>
                  <a:pt x="747" y="496"/>
                </a:lnTo>
                <a:close/>
                <a:moveTo>
                  <a:pt x="210" y="191"/>
                </a:moveTo>
                <a:cubicBezTo>
                  <a:pt x="248" y="191"/>
                  <a:pt x="248" y="191"/>
                  <a:pt x="248" y="191"/>
                </a:cubicBezTo>
                <a:cubicBezTo>
                  <a:pt x="318" y="385"/>
                  <a:pt x="318" y="385"/>
                  <a:pt x="318" y="385"/>
                </a:cubicBezTo>
                <a:cubicBezTo>
                  <a:pt x="276" y="385"/>
                  <a:pt x="276" y="385"/>
                  <a:pt x="276" y="385"/>
                </a:cubicBezTo>
                <a:cubicBezTo>
                  <a:pt x="262" y="343"/>
                  <a:pt x="262" y="343"/>
                  <a:pt x="262" y="343"/>
                </a:cubicBezTo>
                <a:cubicBezTo>
                  <a:pt x="195" y="343"/>
                  <a:pt x="195" y="343"/>
                  <a:pt x="195" y="343"/>
                </a:cubicBezTo>
                <a:cubicBezTo>
                  <a:pt x="181" y="385"/>
                  <a:pt x="181" y="385"/>
                  <a:pt x="181" y="385"/>
                </a:cubicBezTo>
                <a:cubicBezTo>
                  <a:pt x="141" y="385"/>
                  <a:pt x="141" y="385"/>
                  <a:pt x="141" y="385"/>
                </a:cubicBezTo>
                <a:lnTo>
                  <a:pt x="210" y="191"/>
                </a:lnTo>
                <a:close/>
                <a:moveTo>
                  <a:pt x="250" y="308"/>
                </a:moveTo>
                <a:cubicBezTo>
                  <a:pt x="229" y="245"/>
                  <a:pt x="229" y="245"/>
                  <a:pt x="229" y="245"/>
                </a:cubicBezTo>
                <a:cubicBezTo>
                  <a:pt x="207" y="308"/>
                  <a:pt x="207" y="308"/>
                  <a:pt x="207" y="308"/>
                </a:cubicBezTo>
                <a:lnTo>
                  <a:pt x="250" y="308"/>
                </a:lnTo>
                <a:close/>
                <a:moveTo>
                  <a:pt x="341" y="192"/>
                </a:moveTo>
                <a:cubicBezTo>
                  <a:pt x="406" y="192"/>
                  <a:pt x="406" y="192"/>
                  <a:pt x="406" y="192"/>
                </a:cubicBezTo>
                <a:cubicBezTo>
                  <a:pt x="449" y="192"/>
                  <a:pt x="477" y="217"/>
                  <a:pt x="477" y="258"/>
                </a:cubicBezTo>
                <a:cubicBezTo>
                  <a:pt x="477" y="259"/>
                  <a:pt x="477" y="259"/>
                  <a:pt x="477" y="259"/>
                </a:cubicBezTo>
                <a:cubicBezTo>
                  <a:pt x="477" y="303"/>
                  <a:pt x="445" y="325"/>
                  <a:pt x="404" y="326"/>
                </a:cubicBezTo>
                <a:cubicBezTo>
                  <a:pt x="382" y="326"/>
                  <a:pt x="382" y="326"/>
                  <a:pt x="382" y="326"/>
                </a:cubicBezTo>
                <a:cubicBezTo>
                  <a:pt x="382" y="385"/>
                  <a:pt x="382" y="385"/>
                  <a:pt x="382" y="385"/>
                </a:cubicBezTo>
                <a:cubicBezTo>
                  <a:pt x="341" y="385"/>
                  <a:pt x="341" y="385"/>
                  <a:pt x="341" y="385"/>
                </a:cubicBezTo>
                <a:lnTo>
                  <a:pt x="341" y="192"/>
                </a:lnTo>
                <a:close/>
                <a:moveTo>
                  <a:pt x="404" y="290"/>
                </a:moveTo>
                <a:cubicBezTo>
                  <a:pt x="425" y="290"/>
                  <a:pt x="436" y="277"/>
                  <a:pt x="436" y="259"/>
                </a:cubicBezTo>
                <a:cubicBezTo>
                  <a:pt x="436" y="259"/>
                  <a:pt x="436" y="259"/>
                  <a:pt x="436" y="259"/>
                </a:cubicBezTo>
                <a:cubicBezTo>
                  <a:pt x="436" y="239"/>
                  <a:pt x="425" y="228"/>
                  <a:pt x="403" y="228"/>
                </a:cubicBezTo>
                <a:cubicBezTo>
                  <a:pt x="382" y="228"/>
                  <a:pt x="382" y="228"/>
                  <a:pt x="382" y="228"/>
                </a:cubicBezTo>
                <a:cubicBezTo>
                  <a:pt x="382" y="290"/>
                  <a:pt x="382" y="290"/>
                  <a:pt x="382" y="290"/>
                </a:cubicBezTo>
                <a:lnTo>
                  <a:pt x="404" y="290"/>
                </a:lnTo>
                <a:close/>
                <a:moveTo>
                  <a:pt x="503" y="192"/>
                </a:moveTo>
                <a:cubicBezTo>
                  <a:pt x="567" y="192"/>
                  <a:pt x="567" y="192"/>
                  <a:pt x="567" y="192"/>
                </a:cubicBezTo>
                <a:cubicBezTo>
                  <a:pt x="610" y="192"/>
                  <a:pt x="638" y="217"/>
                  <a:pt x="638" y="258"/>
                </a:cubicBezTo>
                <a:cubicBezTo>
                  <a:pt x="638" y="259"/>
                  <a:pt x="638" y="259"/>
                  <a:pt x="638" y="259"/>
                </a:cubicBezTo>
                <a:cubicBezTo>
                  <a:pt x="638" y="303"/>
                  <a:pt x="606" y="325"/>
                  <a:pt x="565" y="326"/>
                </a:cubicBezTo>
                <a:cubicBezTo>
                  <a:pt x="543" y="326"/>
                  <a:pt x="543" y="326"/>
                  <a:pt x="543" y="326"/>
                </a:cubicBezTo>
                <a:cubicBezTo>
                  <a:pt x="543" y="385"/>
                  <a:pt x="543" y="385"/>
                  <a:pt x="543" y="385"/>
                </a:cubicBezTo>
                <a:cubicBezTo>
                  <a:pt x="503" y="385"/>
                  <a:pt x="503" y="385"/>
                  <a:pt x="503" y="385"/>
                </a:cubicBezTo>
                <a:lnTo>
                  <a:pt x="503" y="192"/>
                </a:lnTo>
                <a:close/>
                <a:moveTo>
                  <a:pt x="565" y="290"/>
                </a:moveTo>
                <a:cubicBezTo>
                  <a:pt x="586" y="290"/>
                  <a:pt x="597" y="277"/>
                  <a:pt x="597" y="259"/>
                </a:cubicBezTo>
                <a:cubicBezTo>
                  <a:pt x="597" y="259"/>
                  <a:pt x="597" y="259"/>
                  <a:pt x="597" y="259"/>
                </a:cubicBezTo>
                <a:cubicBezTo>
                  <a:pt x="597" y="239"/>
                  <a:pt x="586" y="228"/>
                  <a:pt x="565" y="228"/>
                </a:cubicBezTo>
                <a:cubicBezTo>
                  <a:pt x="543" y="228"/>
                  <a:pt x="543" y="228"/>
                  <a:pt x="543" y="228"/>
                </a:cubicBezTo>
                <a:cubicBezTo>
                  <a:pt x="543" y="290"/>
                  <a:pt x="543" y="290"/>
                  <a:pt x="543" y="290"/>
                </a:cubicBezTo>
                <a:lnTo>
                  <a:pt x="565" y="290"/>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10" name="Group 9">
            <a:extLst>
              <a:ext uri="{FF2B5EF4-FFF2-40B4-BE49-F238E27FC236}">
                <a16:creationId xmlns:a16="http://schemas.microsoft.com/office/drawing/2014/main" id="{674F2C4D-7026-4E0D-5A6A-E924C06745E2}"/>
              </a:ext>
            </a:extLst>
          </p:cNvPr>
          <p:cNvGrpSpPr/>
          <p:nvPr/>
        </p:nvGrpSpPr>
        <p:grpSpPr>
          <a:xfrm>
            <a:off x="7380123" y="3279200"/>
            <a:ext cx="326445" cy="282522"/>
            <a:chOff x="753231" y="5391112"/>
            <a:chExt cx="526665" cy="455803"/>
          </a:xfrm>
          <a:solidFill>
            <a:srgbClr val="FFFFFF"/>
          </a:solidFill>
        </p:grpSpPr>
        <p:sp>
          <p:nvSpPr>
            <p:cNvPr id="3414" name="Freeform 191">
              <a:extLst>
                <a:ext uri="{FF2B5EF4-FFF2-40B4-BE49-F238E27FC236}">
                  <a16:creationId xmlns:a16="http://schemas.microsoft.com/office/drawing/2014/main" id="{90811ED2-89AA-7B02-3F23-AFC0A4147B15}"/>
                </a:ext>
              </a:extLst>
            </p:cNvPr>
            <p:cNvSpPr>
              <a:spLocks noEditPoints="1"/>
            </p:cNvSpPr>
            <p:nvPr/>
          </p:nvSpPr>
          <p:spPr bwMode="auto">
            <a:xfrm>
              <a:off x="753231" y="5391112"/>
              <a:ext cx="526665" cy="455803"/>
            </a:xfrm>
            <a:custGeom>
              <a:avLst/>
              <a:gdLst>
                <a:gd name="T0" fmla="*/ 840 w 859"/>
                <a:gd name="T1" fmla="*/ 671 h 743"/>
                <a:gd name="T2" fmla="*/ 471 w 859"/>
                <a:gd name="T3" fmla="*/ 32 h 743"/>
                <a:gd name="T4" fmla="*/ 388 w 859"/>
                <a:gd name="T5" fmla="*/ 32 h 743"/>
                <a:gd name="T6" fmla="*/ 19 w 859"/>
                <a:gd name="T7" fmla="*/ 671 h 743"/>
                <a:gd name="T8" fmla="*/ 60 w 859"/>
                <a:gd name="T9" fmla="*/ 743 h 743"/>
                <a:gd name="T10" fmla="*/ 799 w 859"/>
                <a:gd name="T11" fmla="*/ 743 h 743"/>
                <a:gd name="T12" fmla="*/ 840 w 859"/>
                <a:gd name="T13" fmla="*/ 671 h 743"/>
                <a:gd name="T14" fmla="*/ 813 w 859"/>
                <a:gd name="T15" fmla="*/ 703 h 743"/>
                <a:gd name="T16" fmla="*/ 799 w 859"/>
                <a:gd name="T17" fmla="*/ 711 h 743"/>
                <a:gd name="T18" fmla="*/ 60 w 859"/>
                <a:gd name="T19" fmla="*/ 711 h 743"/>
                <a:gd name="T20" fmla="*/ 46 w 859"/>
                <a:gd name="T21" fmla="*/ 703 h 743"/>
                <a:gd name="T22" fmla="*/ 46 w 859"/>
                <a:gd name="T23" fmla="*/ 687 h 743"/>
                <a:gd name="T24" fmla="*/ 416 w 859"/>
                <a:gd name="T25" fmla="*/ 48 h 743"/>
                <a:gd name="T26" fmla="*/ 429 w 859"/>
                <a:gd name="T27" fmla="*/ 40 h 743"/>
                <a:gd name="T28" fmla="*/ 443 w 859"/>
                <a:gd name="T29" fmla="*/ 48 h 743"/>
                <a:gd name="T30" fmla="*/ 813 w 859"/>
                <a:gd name="T31" fmla="*/ 687 h 743"/>
                <a:gd name="T32" fmla="*/ 813 w 859"/>
                <a:gd name="T33" fmla="*/ 70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9" h="743">
                  <a:moveTo>
                    <a:pt x="840" y="671"/>
                  </a:moveTo>
                  <a:cubicBezTo>
                    <a:pt x="471" y="32"/>
                    <a:pt x="471" y="32"/>
                    <a:pt x="471" y="32"/>
                  </a:cubicBezTo>
                  <a:cubicBezTo>
                    <a:pt x="453" y="0"/>
                    <a:pt x="406" y="0"/>
                    <a:pt x="388" y="32"/>
                  </a:cubicBezTo>
                  <a:cubicBezTo>
                    <a:pt x="19" y="671"/>
                    <a:pt x="19" y="671"/>
                    <a:pt x="19" y="671"/>
                  </a:cubicBezTo>
                  <a:cubicBezTo>
                    <a:pt x="0" y="703"/>
                    <a:pt x="23" y="743"/>
                    <a:pt x="60" y="743"/>
                  </a:cubicBezTo>
                  <a:cubicBezTo>
                    <a:pt x="799" y="743"/>
                    <a:pt x="799" y="743"/>
                    <a:pt x="799" y="743"/>
                  </a:cubicBezTo>
                  <a:cubicBezTo>
                    <a:pt x="836" y="743"/>
                    <a:pt x="859" y="703"/>
                    <a:pt x="840" y="671"/>
                  </a:cubicBezTo>
                  <a:close/>
                  <a:moveTo>
                    <a:pt x="813" y="703"/>
                  </a:moveTo>
                  <a:cubicBezTo>
                    <a:pt x="811" y="706"/>
                    <a:pt x="807" y="711"/>
                    <a:pt x="799" y="711"/>
                  </a:cubicBezTo>
                  <a:cubicBezTo>
                    <a:pt x="60" y="711"/>
                    <a:pt x="60" y="711"/>
                    <a:pt x="60" y="711"/>
                  </a:cubicBezTo>
                  <a:cubicBezTo>
                    <a:pt x="52" y="711"/>
                    <a:pt x="48" y="706"/>
                    <a:pt x="46" y="703"/>
                  </a:cubicBezTo>
                  <a:cubicBezTo>
                    <a:pt x="45" y="701"/>
                    <a:pt x="42" y="694"/>
                    <a:pt x="46" y="687"/>
                  </a:cubicBezTo>
                  <a:cubicBezTo>
                    <a:pt x="416" y="48"/>
                    <a:pt x="416" y="48"/>
                    <a:pt x="416" y="48"/>
                  </a:cubicBezTo>
                  <a:cubicBezTo>
                    <a:pt x="420" y="40"/>
                    <a:pt x="427" y="40"/>
                    <a:pt x="429" y="40"/>
                  </a:cubicBezTo>
                  <a:cubicBezTo>
                    <a:pt x="432" y="40"/>
                    <a:pt x="439" y="40"/>
                    <a:pt x="443" y="48"/>
                  </a:cubicBezTo>
                  <a:cubicBezTo>
                    <a:pt x="813" y="687"/>
                    <a:pt x="813" y="687"/>
                    <a:pt x="813" y="687"/>
                  </a:cubicBezTo>
                  <a:cubicBezTo>
                    <a:pt x="817" y="694"/>
                    <a:pt x="814" y="701"/>
                    <a:pt x="813" y="70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15" name="Freeform 192">
              <a:extLst>
                <a:ext uri="{FF2B5EF4-FFF2-40B4-BE49-F238E27FC236}">
                  <a16:creationId xmlns:a16="http://schemas.microsoft.com/office/drawing/2014/main" id="{E08335AB-FE9E-E7AB-EB0E-9E8D019C1307}"/>
                </a:ext>
              </a:extLst>
            </p:cNvPr>
            <p:cNvSpPr>
              <a:spLocks noEditPoints="1"/>
            </p:cNvSpPr>
            <p:nvPr/>
          </p:nvSpPr>
          <p:spPr bwMode="auto">
            <a:xfrm>
              <a:off x="828766" y="5471059"/>
              <a:ext cx="375856" cy="341333"/>
            </a:xfrm>
            <a:custGeom>
              <a:avLst/>
              <a:gdLst>
                <a:gd name="T0" fmla="*/ 545 w 613"/>
                <a:gd name="T1" fmla="*/ 439 h 557"/>
                <a:gd name="T2" fmla="*/ 476 w 613"/>
                <a:gd name="T3" fmla="*/ 315 h 557"/>
                <a:gd name="T4" fmla="*/ 430 w 613"/>
                <a:gd name="T5" fmla="*/ 224 h 557"/>
                <a:gd name="T6" fmla="*/ 353 w 613"/>
                <a:gd name="T7" fmla="*/ 92 h 557"/>
                <a:gd name="T8" fmla="*/ 365 w 613"/>
                <a:gd name="T9" fmla="*/ 57 h 557"/>
                <a:gd name="T10" fmla="*/ 251 w 613"/>
                <a:gd name="T11" fmla="*/ 57 h 557"/>
                <a:gd name="T12" fmla="*/ 261 w 613"/>
                <a:gd name="T13" fmla="*/ 90 h 557"/>
                <a:gd name="T14" fmla="*/ 187 w 613"/>
                <a:gd name="T15" fmla="*/ 224 h 557"/>
                <a:gd name="T16" fmla="*/ 126 w 613"/>
                <a:gd name="T17" fmla="*/ 281 h 557"/>
                <a:gd name="T18" fmla="*/ 137 w 613"/>
                <a:gd name="T19" fmla="*/ 315 h 557"/>
                <a:gd name="T20" fmla="*/ 67 w 613"/>
                <a:gd name="T21" fmla="*/ 440 h 557"/>
                <a:gd name="T22" fmla="*/ 0 w 613"/>
                <a:gd name="T23" fmla="*/ 496 h 557"/>
                <a:gd name="T24" fmla="*/ 114 w 613"/>
                <a:gd name="T25" fmla="*/ 496 h 557"/>
                <a:gd name="T26" fmla="*/ 96 w 613"/>
                <a:gd name="T27" fmla="*/ 454 h 557"/>
                <a:gd name="T28" fmla="*/ 183 w 613"/>
                <a:gd name="T29" fmla="*/ 338 h 557"/>
                <a:gd name="T30" fmla="*/ 217 w 613"/>
                <a:gd name="T31" fmla="*/ 236 h 557"/>
                <a:gd name="T32" fmla="*/ 287 w 613"/>
                <a:gd name="T33" fmla="*/ 110 h 557"/>
                <a:gd name="T34" fmla="*/ 308 w 613"/>
                <a:gd name="T35" fmla="*/ 114 h 557"/>
                <a:gd name="T36" fmla="*/ 326 w 613"/>
                <a:gd name="T37" fmla="*/ 111 h 557"/>
                <a:gd name="T38" fmla="*/ 373 w 613"/>
                <a:gd name="T39" fmla="*/ 281 h 557"/>
                <a:gd name="T40" fmla="*/ 392 w 613"/>
                <a:gd name="T41" fmla="*/ 323 h 557"/>
                <a:gd name="T42" fmla="*/ 317 w 613"/>
                <a:gd name="T43" fmla="*/ 442 h 557"/>
                <a:gd name="T44" fmla="*/ 243 w 613"/>
                <a:gd name="T45" fmla="*/ 496 h 557"/>
                <a:gd name="T46" fmla="*/ 357 w 613"/>
                <a:gd name="T47" fmla="*/ 496 h 557"/>
                <a:gd name="T48" fmla="*/ 420 w 613"/>
                <a:gd name="T49" fmla="*/ 337 h 557"/>
                <a:gd name="T50" fmla="*/ 451 w 613"/>
                <a:gd name="T51" fmla="*/ 334 h 557"/>
                <a:gd name="T52" fmla="*/ 516 w 613"/>
                <a:gd name="T53" fmla="*/ 452 h 557"/>
                <a:gd name="T54" fmla="*/ 545 w 613"/>
                <a:gd name="T55" fmla="*/ 552 h 557"/>
                <a:gd name="T56" fmla="*/ 560 w 613"/>
                <a:gd name="T57" fmla="*/ 439 h 557"/>
                <a:gd name="T58" fmla="*/ 32 w 613"/>
                <a:gd name="T59" fmla="*/ 496 h 557"/>
                <a:gd name="T60" fmla="*/ 82 w 613"/>
                <a:gd name="T61" fmla="*/ 496 h 557"/>
                <a:gd name="T62" fmla="*/ 183 w 613"/>
                <a:gd name="T63" fmla="*/ 306 h 557"/>
                <a:gd name="T64" fmla="*/ 183 w 613"/>
                <a:gd name="T65" fmla="*/ 256 h 557"/>
                <a:gd name="T66" fmla="*/ 183 w 613"/>
                <a:gd name="T67" fmla="*/ 306 h 557"/>
                <a:gd name="T68" fmla="*/ 283 w 613"/>
                <a:gd name="T69" fmla="*/ 57 h 557"/>
                <a:gd name="T70" fmla="*/ 333 w 613"/>
                <a:gd name="T71" fmla="*/ 57 h 557"/>
                <a:gd name="T72" fmla="*/ 300 w 613"/>
                <a:gd name="T73" fmla="*/ 521 h 557"/>
                <a:gd name="T74" fmla="*/ 300 w 613"/>
                <a:gd name="T75" fmla="*/ 471 h 557"/>
                <a:gd name="T76" fmla="*/ 300 w 613"/>
                <a:gd name="T77" fmla="*/ 521 h 557"/>
                <a:gd name="T78" fmla="*/ 405 w 613"/>
                <a:gd name="T79" fmla="*/ 281 h 557"/>
                <a:gd name="T80" fmla="*/ 455 w 613"/>
                <a:gd name="T81" fmla="*/ 281 h 557"/>
                <a:gd name="T82" fmla="*/ 571 w 613"/>
                <a:gd name="T83" fmla="*/ 512 h 557"/>
                <a:gd name="T84" fmla="*/ 552 w 613"/>
                <a:gd name="T85" fmla="*/ 521 h 557"/>
                <a:gd name="T86" fmla="*/ 527 w 613"/>
                <a:gd name="T87" fmla="*/ 499 h 557"/>
                <a:gd name="T88" fmla="*/ 552 w 613"/>
                <a:gd name="T89" fmla="*/ 471 h 557"/>
                <a:gd name="T90" fmla="*/ 577 w 613"/>
                <a:gd name="T91" fmla="*/ 492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3" h="557">
                  <a:moveTo>
                    <a:pt x="560" y="439"/>
                  </a:moveTo>
                  <a:cubicBezTo>
                    <a:pt x="555" y="439"/>
                    <a:pt x="550" y="439"/>
                    <a:pt x="545" y="439"/>
                  </a:cubicBezTo>
                  <a:cubicBezTo>
                    <a:pt x="545" y="439"/>
                    <a:pt x="546" y="439"/>
                    <a:pt x="546" y="439"/>
                  </a:cubicBezTo>
                  <a:cubicBezTo>
                    <a:pt x="476" y="315"/>
                    <a:pt x="476" y="315"/>
                    <a:pt x="476" y="315"/>
                  </a:cubicBezTo>
                  <a:cubicBezTo>
                    <a:pt x="483" y="305"/>
                    <a:pt x="487" y="294"/>
                    <a:pt x="487" y="281"/>
                  </a:cubicBezTo>
                  <a:cubicBezTo>
                    <a:pt x="487" y="250"/>
                    <a:pt x="462" y="224"/>
                    <a:pt x="430" y="224"/>
                  </a:cubicBezTo>
                  <a:cubicBezTo>
                    <a:pt x="429" y="224"/>
                    <a:pt x="428" y="224"/>
                    <a:pt x="426" y="224"/>
                  </a:cubicBezTo>
                  <a:cubicBezTo>
                    <a:pt x="353" y="92"/>
                    <a:pt x="353" y="92"/>
                    <a:pt x="353" y="92"/>
                  </a:cubicBezTo>
                  <a:cubicBezTo>
                    <a:pt x="353" y="92"/>
                    <a:pt x="353" y="92"/>
                    <a:pt x="353" y="92"/>
                  </a:cubicBezTo>
                  <a:cubicBezTo>
                    <a:pt x="360" y="82"/>
                    <a:pt x="365" y="70"/>
                    <a:pt x="365" y="57"/>
                  </a:cubicBezTo>
                  <a:cubicBezTo>
                    <a:pt x="365" y="25"/>
                    <a:pt x="339" y="0"/>
                    <a:pt x="308" y="0"/>
                  </a:cubicBezTo>
                  <a:cubicBezTo>
                    <a:pt x="276" y="0"/>
                    <a:pt x="251" y="25"/>
                    <a:pt x="251" y="57"/>
                  </a:cubicBezTo>
                  <a:cubicBezTo>
                    <a:pt x="251" y="69"/>
                    <a:pt x="255" y="81"/>
                    <a:pt x="261" y="90"/>
                  </a:cubicBezTo>
                  <a:cubicBezTo>
                    <a:pt x="261" y="90"/>
                    <a:pt x="261" y="90"/>
                    <a:pt x="261" y="90"/>
                  </a:cubicBezTo>
                  <a:cubicBezTo>
                    <a:pt x="187" y="224"/>
                    <a:pt x="187" y="224"/>
                    <a:pt x="187" y="224"/>
                  </a:cubicBezTo>
                  <a:cubicBezTo>
                    <a:pt x="187" y="224"/>
                    <a:pt x="187" y="224"/>
                    <a:pt x="187" y="224"/>
                  </a:cubicBezTo>
                  <a:cubicBezTo>
                    <a:pt x="185" y="224"/>
                    <a:pt x="184" y="224"/>
                    <a:pt x="183" y="224"/>
                  </a:cubicBezTo>
                  <a:cubicBezTo>
                    <a:pt x="151" y="224"/>
                    <a:pt x="126" y="250"/>
                    <a:pt x="126" y="281"/>
                  </a:cubicBezTo>
                  <a:cubicBezTo>
                    <a:pt x="126" y="294"/>
                    <a:pt x="130" y="305"/>
                    <a:pt x="137" y="315"/>
                  </a:cubicBezTo>
                  <a:cubicBezTo>
                    <a:pt x="137" y="315"/>
                    <a:pt x="137" y="315"/>
                    <a:pt x="137" y="315"/>
                  </a:cubicBezTo>
                  <a:cubicBezTo>
                    <a:pt x="67" y="440"/>
                    <a:pt x="67" y="440"/>
                    <a:pt x="67" y="440"/>
                  </a:cubicBezTo>
                  <a:cubicBezTo>
                    <a:pt x="67" y="440"/>
                    <a:pt x="67" y="440"/>
                    <a:pt x="67" y="440"/>
                  </a:cubicBezTo>
                  <a:cubicBezTo>
                    <a:pt x="64" y="439"/>
                    <a:pt x="61" y="439"/>
                    <a:pt x="57" y="439"/>
                  </a:cubicBezTo>
                  <a:cubicBezTo>
                    <a:pt x="26" y="439"/>
                    <a:pt x="0" y="464"/>
                    <a:pt x="0" y="496"/>
                  </a:cubicBezTo>
                  <a:cubicBezTo>
                    <a:pt x="0" y="527"/>
                    <a:pt x="26" y="553"/>
                    <a:pt x="57" y="553"/>
                  </a:cubicBezTo>
                  <a:cubicBezTo>
                    <a:pt x="89" y="553"/>
                    <a:pt x="114" y="527"/>
                    <a:pt x="114" y="496"/>
                  </a:cubicBezTo>
                  <a:cubicBezTo>
                    <a:pt x="114" y="479"/>
                    <a:pt x="107" y="464"/>
                    <a:pt x="96" y="454"/>
                  </a:cubicBezTo>
                  <a:cubicBezTo>
                    <a:pt x="96" y="454"/>
                    <a:pt x="96" y="454"/>
                    <a:pt x="96" y="454"/>
                  </a:cubicBezTo>
                  <a:cubicBezTo>
                    <a:pt x="162" y="334"/>
                    <a:pt x="162" y="334"/>
                    <a:pt x="162" y="334"/>
                  </a:cubicBezTo>
                  <a:cubicBezTo>
                    <a:pt x="169" y="337"/>
                    <a:pt x="175" y="338"/>
                    <a:pt x="183" y="338"/>
                  </a:cubicBezTo>
                  <a:cubicBezTo>
                    <a:pt x="214" y="338"/>
                    <a:pt x="240" y="313"/>
                    <a:pt x="240" y="281"/>
                  </a:cubicBezTo>
                  <a:cubicBezTo>
                    <a:pt x="240" y="263"/>
                    <a:pt x="231" y="246"/>
                    <a:pt x="217" y="236"/>
                  </a:cubicBezTo>
                  <a:cubicBezTo>
                    <a:pt x="217" y="236"/>
                    <a:pt x="217" y="236"/>
                    <a:pt x="217" y="236"/>
                  </a:cubicBezTo>
                  <a:cubicBezTo>
                    <a:pt x="287" y="110"/>
                    <a:pt x="287" y="110"/>
                    <a:pt x="287" y="110"/>
                  </a:cubicBezTo>
                  <a:cubicBezTo>
                    <a:pt x="287" y="110"/>
                    <a:pt x="287" y="110"/>
                    <a:pt x="287" y="110"/>
                  </a:cubicBezTo>
                  <a:cubicBezTo>
                    <a:pt x="293" y="112"/>
                    <a:pt x="300" y="114"/>
                    <a:pt x="308" y="114"/>
                  </a:cubicBezTo>
                  <a:cubicBezTo>
                    <a:pt x="314" y="114"/>
                    <a:pt x="320" y="113"/>
                    <a:pt x="326" y="111"/>
                  </a:cubicBezTo>
                  <a:cubicBezTo>
                    <a:pt x="326" y="111"/>
                    <a:pt x="326" y="111"/>
                    <a:pt x="326" y="111"/>
                  </a:cubicBezTo>
                  <a:cubicBezTo>
                    <a:pt x="396" y="236"/>
                    <a:pt x="396" y="236"/>
                    <a:pt x="396" y="236"/>
                  </a:cubicBezTo>
                  <a:cubicBezTo>
                    <a:pt x="382" y="246"/>
                    <a:pt x="373" y="263"/>
                    <a:pt x="373" y="281"/>
                  </a:cubicBezTo>
                  <a:cubicBezTo>
                    <a:pt x="373" y="298"/>
                    <a:pt x="380" y="313"/>
                    <a:pt x="392" y="323"/>
                  </a:cubicBezTo>
                  <a:cubicBezTo>
                    <a:pt x="392" y="323"/>
                    <a:pt x="392" y="323"/>
                    <a:pt x="392" y="323"/>
                  </a:cubicBezTo>
                  <a:cubicBezTo>
                    <a:pt x="317" y="442"/>
                    <a:pt x="317" y="442"/>
                    <a:pt x="317" y="442"/>
                  </a:cubicBezTo>
                  <a:cubicBezTo>
                    <a:pt x="317" y="442"/>
                    <a:pt x="317" y="442"/>
                    <a:pt x="317" y="442"/>
                  </a:cubicBezTo>
                  <a:cubicBezTo>
                    <a:pt x="312" y="440"/>
                    <a:pt x="306" y="439"/>
                    <a:pt x="300" y="439"/>
                  </a:cubicBezTo>
                  <a:cubicBezTo>
                    <a:pt x="268" y="439"/>
                    <a:pt x="243" y="464"/>
                    <a:pt x="243" y="496"/>
                  </a:cubicBezTo>
                  <a:cubicBezTo>
                    <a:pt x="243" y="527"/>
                    <a:pt x="268" y="553"/>
                    <a:pt x="300" y="553"/>
                  </a:cubicBezTo>
                  <a:cubicBezTo>
                    <a:pt x="331" y="553"/>
                    <a:pt x="357" y="527"/>
                    <a:pt x="357" y="496"/>
                  </a:cubicBezTo>
                  <a:cubicBezTo>
                    <a:pt x="357" y="482"/>
                    <a:pt x="352" y="470"/>
                    <a:pt x="344" y="460"/>
                  </a:cubicBezTo>
                  <a:cubicBezTo>
                    <a:pt x="420" y="337"/>
                    <a:pt x="420" y="337"/>
                    <a:pt x="420" y="337"/>
                  </a:cubicBezTo>
                  <a:cubicBezTo>
                    <a:pt x="424" y="338"/>
                    <a:pt x="427" y="338"/>
                    <a:pt x="430" y="338"/>
                  </a:cubicBezTo>
                  <a:cubicBezTo>
                    <a:pt x="437" y="338"/>
                    <a:pt x="444" y="337"/>
                    <a:pt x="451" y="334"/>
                  </a:cubicBezTo>
                  <a:cubicBezTo>
                    <a:pt x="516" y="452"/>
                    <a:pt x="516" y="452"/>
                    <a:pt x="516" y="452"/>
                  </a:cubicBezTo>
                  <a:cubicBezTo>
                    <a:pt x="516" y="452"/>
                    <a:pt x="516" y="452"/>
                    <a:pt x="516" y="452"/>
                  </a:cubicBezTo>
                  <a:cubicBezTo>
                    <a:pt x="502" y="464"/>
                    <a:pt x="493" y="483"/>
                    <a:pt x="496" y="503"/>
                  </a:cubicBezTo>
                  <a:cubicBezTo>
                    <a:pt x="499" y="529"/>
                    <a:pt x="519" y="549"/>
                    <a:pt x="545" y="552"/>
                  </a:cubicBezTo>
                  <a:cubicBezTo>
                    <a:pt x="582" y="557"/>
                    <a:pt x="613" y="526"/>
                    <a:pt x="609" y="488"/>
                  </a:cubicBezTo>
                  <a:cubicBezTo>
                    <a:pt x="606" y="463"/>
                    <a:pt x="585" y="443"/>
                    <a:pt x="560" y="439"/>
                  </a:cubicBezTo>
                  <a:close/>
                  <a:moveTo>
                    <a:pt x="57" y="521"/>
                  </a:moveTo>
                  <a:cubicBezTo>
                    <a:pt x="43" y="521"/>
                    <a:pt x="32" y="510"/>
                    <a:pt x="32" y="496"/>
                  </a:cubicBezTo>
                  <a:cubicBezTo>
                    <a:pt x="32" y="482"/>
                    <a:pt x="43" y="471"/>
                    <a:pt x="57" y="471"/>
                  </a:cubicBezTo>
                  <a:cubicBezTo>
                    <a:pt x="71" y="471"/>
                    <a:pt x="82" y="482"/>
                    <a:pt x="82" y="496"/>
                  </a:cubicBezTo>
                  <a:cubicBezTo>
                    <a:pt x="82" y="510"/>
                    <a:pt x="71" y="521"/>
                    <a:pt x="57" y="521"/>
                  </a:cubicBezTo>
                  <a:close/>
                  <a:moveTo>
                    <a:pt x="183" y="306"/>
                  </a:moveTo>
                  <a:cubicBezTo>
                    <a:pt x="169" y="306"/>
                    <a:pt x="158" y="295"/>
                    <a:pt x="158" y="281"/>
                  </a:cubicBezTo>
                  <a:cubicBezTo>
                    <a:pt x="158" y="267"/>
                    <a:pt x="169" y="256"/>
                    <a:pt x="183" y="256"/>
                  </a:cubicBezTo>
                  <a:cubicBezTo>
                    <a:pt x="197" y="256"/>
                    <a:pt x="208" y="267"/>
                    <a:pt x="208" y="281"/>
                  </a:cubicBezTo>
                  <a:cubicBezTo>
                    <a:pt x="208" y="295"/>
                    <a:pt x="197" y="306"/>
                    <a:pt x="183" y="306"/>
                  </a:cubicBezTo>
                  <a:close/>
                  <a:moveTo>
                    <a:pt x="308" y="82"/>
                  </a:moveTo>
                  <a:cubicBezTo>
                    <a:pt x="294" y="82"/>
                    <a:pt x="283" y="71"/>
                    <a:pt x="283" y="57"/>
                  </a:cubicBezTo>
                  <a:cubicBezTo>
                    <a:pt x="283" y="43"/>
                    <a:pt x="294" y="32"/>
                    <a:pt x="308" y="32"/>
                  </a:cubicBezTo>
                  <a:cubicBezTo>
                    <a:pt x="321" y="32"/>
                    <a:pt x="333" y="43"/>
                    <a:pt x="333" y="57"/>
                  </a:cubicBezTo>
                  <a:cubicBezTo>
                    <a:pt x="333" y="71"/>
                    <a:pt x="321" y="82"/>
                    <a:pt x="308" y="82"/>
                  </a:cubicBezTo>
                  <a:close/>
                  <a:moveTo>
                    <a:pt x="300" y="521"/>
                  </a:moveTo>
                  <a:cubicBezTo>
                    <a:pt x="286" y="521"/>
                    <a:pt x="275" y="510"/>
                    <a:pt x="275" y="496"/>
                  </a:cubicBezTo>
                  <a:cubicBezTo>
                    <a:pt x="275" y="482"/>
                    <a:pt x="286" y="471"/>
                    <a:pt x="300" y="471"/>
                  </a:cubicBezTo>
                  <a:cubicBezTo>
                    <a:pt x="313" y="471"/>
                    <a:pt x="325" y="482"/>
                    <a:pt x="325" y="496"/>
                  </a:cubicBezTo>
                  <a:cubicBezTo>
                    <a:pt x="325" y="510"/>
                    <a:pt x="313" y="521"/>
                    <a:pt x="300" y="521"/>
                  </a:cubicBezTo>
                  <a:close/>
                  <a:moveTo>
                    <a:pt x="430" y="306"/>
                  </a:moveTo>
                  <a:cubicBezTo>
                    <a:pt x="416" y="306"/>
                    <a:pt x="405" y="295"/>
                    <a:pt x="405" y="281"/>
                  </a:cubicBezTo>
                  <a:cubicBezTo>
                    <a:pt x="405" y="267"/>
                    <a:pt x="416" y="256"/>
                    <a:pt x="430" y="256"/>
                  </a:cubicBezTo>
                  <a:cubicBezTo>
                    <a:pt x="444" y="256"/>
                    <a:pt x="455" y="267"/>
                    <a:pt x="455" y="281"/>
                  </a:cubicBezTo>
                  <a:cubicBezTo>
                    <a:pt x="455" y="295"/>
                    <a:pt x="444" y="306"/>
                    <a:pt x="430" y="306"/>
                  </a:cubicBezTo>
                  <a:close/>
                  <a:moveTo>
                    <a:pt x="571" y="512"/>
                  </a:moveTo>
                  <a:cubicBezTo>
                    <a:pt x="566" y="518"/>
                    <a:pt x="559" y="521"/>
                    <a:pt x="552" y="521"/>
                  </a:cubicBezTo>
                  <a:cubicBezTo>
                    <a:pt x="552" y="521"/>
                    <a:pt x="552" y="521"/>
                    <a:pt x="552" y="521"/>
                  </a:cubicBezTo>
                  <a:cubicBezTo>
                    <a:pt x="551" y="521"/>
                    <a:pt x="550" y="521"/>
                    <a:pt x="549" y="521"/>
                  </a:cubicBezTo>
                  <a:cubicBezTo>
                    <a:pt x="538" y="519"/>
                    <a:pt x="529" y="510"/>
                    <a:pt x="527" y="499"/>
                  </a:cubicBezTo>
                  <a:cubicBezTo>
                    <a:pt x="526" y="489"/>
                    <a:pt x="531" y="483"/>
                    <a:pt x="533" y="479"/>
                  </a:cubicBezTo>
                  <a:cubicBezTo>
                    <a:pt x="538" y="474"/>
                    <a:pt x="545" y="471"/>
                    <a:pt x="552" y="471"/>
                  </a:cubicBezTo>
                  <a:cubicBezTo>
                    <a:pt x="553" y="471"/>
                    <a:pt x="554" y="471"/>
                    <a:pt x="556" y="471"/>
                  </a:cubicBezTo>
                  <a:cubicBezTo>
                    <a:pt x="567" y="472"/>
                    <a:pt x="576" y="481"/>
                    <a:pt x="577" y="492"/>
                  </a:cubicBezTo>
                  <a:cubicBezTo>
                    <a:pt x="578" y="502"/>
                    <a:pt x="574" y="509"/>
                    <a:pt x="571" y="51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360" name="Rectangle 1359">
            <a:extLst>
              <a:ext uri="{FF2B5EF4-FFF2-40B4-BE49-F238E27FC236}">
                <a16:creationId xmlns:a16="http://schemas.microsoft.com/office/drawing/2014/main" id="{7985CD7C-D1B8-A636-3296-BA083D85C23A}"/>
              </a:ext>
            </a:extLst>
          </p:cNvPr>
          <p:cNvSpPr/>
          <p:nvPr/>
        </p:nvSpPr>
        <p:spPr>
          <a:xfrm>
            <a:off x="7200900" y="3608388"/>
            <a:ext cx="685800"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Active Directory</a:t>
            </a:r>
          </a:p>
        </p:txBody>
      </p:sp>
      <p:sp>
        <p:nvSpPr>
          <p:cNvPr id="1380" name="Rectangle 1379">
            <a:extLst>
              <a:ext uri="{FF2B5EF4-FFF2-40B4-BE49-F238E27FC236}">
                <a16:creationId xmlns:a16="http://schemas.microsoft.com/office/drawing/2014/main" id="{2608AD68-11E9-C3CE-C658-EC612EB2BB35}"/>
              </a:ext>
            </a:extLst>
          </p:cNvPr>
          <p:cNvSpPr/>
          <p:nvPr/>
        </p:nvSpPr>
        <p:spPr>
          <a:xfrm>
            <a:off x="387350" y="2774950"/>
            <a:ext cx="7540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Call Detail Records</a:t>
            </a:r>
          </a:p>
        </p:txBody>
      </p:sp>
      <p:sp>
        <p:nvSpPr>
          <p:cNvPr id="1388" name="Rectangle 1387">
            <a:extLst>
              <a:ext uri="{FF2B5EF4-FFF2-40B4-BE49-F238E27FC236}">
                <a16:creationId xmlns:a16="http://schemas.microsoft.com/office/drawing/2014/main" id="{3182C5C5-F60B-41FD-EE3E-2DC4BAC302CB}"/>
              </a:ext>
            </a:extLst>
          </p:cNvPr>
          <p:cNvSpPr/>
          <p:nvPr/>
        </p:nvSpPr>
        <p:spPr>
          <a:xfrm>
            <a:off x="387350" y="1941513"/>
            <a:ext cx="754063"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Custom Applications</a:t>
            </a:r>
          </a:p>
        </p:txBody>
      </p:sp>
      <p:grpSp>
        <p:nvGrpSpPr>
          <p:cNvPr id="23" name="Group 22">
            <a:extLst>
              <a:ext uri="{FF2B5EF4-FFF2-40B4-BE49-F238E27FC236}">
                <a16:creationId xmlns:a16="http://schemas.microsoft.com/office/drawing/2014/main" id="{88137B3B-4103-7FD7-7C9A-F9C0508A0ACB}"/>
              </a:ext>
            </a:extLst>
          </p:cNvPr>
          <p:cNvGrpSpPr/>
          <p:nvPr/>
        </p:nvGrpSpPr>
        <p:grpSpPr>
          <a:xfrm>
            <a:off x="1452016" y="1643028"/>
            <a:ext cx="295715" cy="218971"/>
            <a:chOff x="1899488" y="2090173"/>
            <a:chExt cx="477088" cy="353273"/>
          </a:xfrm>
          <a:solidFill>
            <a:srgbClr val="FFFFFF"/>
          </a:solidFill>
        </p:grpSpPr>
        <p:sp>
          <p:nvSpPr>
            <p:cNvPr id="3112" name="Freeform 290">
              <a:extLst>
                <a:ext uri="{FF2B5EF4-FFF2-40B4-BE49-F238E27FC236}">
                  <a16:creationId xmlns:a16="http://schemas.microsoft.com/office/drawing/2014/main" id="{6A2298EA-71EF-C592-3153-DD544853BA08}"/>
                </a:ext>
              </a:extLst>
            </p:cNvPr>
            <p:cNvSpPr>
              <a:spLocks noEditPoints="1"/>
            </p:cNvSpPr>
            <p:nvPr/>
          </p:nvSpPr>
          <p:spPr bwMode="auto">
            <a:xfrm>
              <a:off x="1899488" y="2090173"/>
              <a:ext cx="477088" cy="353273"/>
            </a:xfrm>
            <a:custGeom>
              <a:avLst/>
              <a:gdLst>
                <a:gd name="T0" fmla="*/ 698 w 778"/>
                <a:gd name="T1" fmla="*/ 0 h 576"/>
                <a:gd name="T2" fmla="*/ 80 w 778"/>
                <a:gd name="T3" fmla="*/ 0 h 576"/>
                <a:gd name="T4" fmla="*/ 0 w 778"/>
                <a:gd name="T5" fmla="*/ 80 h 576"/>
                <a:gd name="T6" fmla="*/ 0 w 778"/>
                <a:gd name="T7" fmla="*/ 496 h 576"/>
                <a:gd name="T8" fmla="*/ 80 w 778"/>
                <a:gd name="T9" fmla="*/ 576 h 576"/>
                <a:gd name="T10" fmla="*/ 698 w 778"/>
                <a:gd name="T11" fmla="*/ 576 h 576"/>
                <a:gd name="T12" fmla="*/ 778 w 778"/>
                <a:gd name="T13" fmla="*/ 496 h 576"/>
                <a:gd name="T14" fmla="*/ 778 w 778"/>
                <a:gd name="T15" fmla="*/ 80 h 576"/>
                <a:gd name="T16" fmla="*/ 698 w 778"/>
                <a:gd name="T17" fmla="*/ 0 h 576"/>
                <a:gd name="T18" fmla="*/ 746 w 778"/>
                <a:gd name="T19" fmla="*/ 496 h 576"/>
                <a:gd name="T20" fmla="*/ 698 w 778"/>
                <a:gd name="T21" fmla="*/ 544 h 576"/>
                <a:gd name="T22" fmla="*/ 80 w 778"/>
                <a:gd name="T23" fmla="*/ 544 h 576"/>
                <a:gd name="T24" fmla="*/ 32 w 778"/>
                <a:gd name="T25" fmla="*/ 496 h 576"/>
                <a:gd name="T26" fmla="*/ 32 w 778"/>
                <a:gd name="T27" fmla="*/ 80 h 576"/>
                <a:gd name="T28" fmla="*/ 80 w 778"/>
                <a:gd name="T29" fmla="*/ 32 h 576"/>
                <a:gd name="T30" fmla="*/ 698 w 778"/>
                <a:gd name="T31" fmla="*/ 32 h 576"/>
                <a:gd name="T32" fmla="*/ 746 w 778"/>
                <a:gd name="T33" fmla="*/ 80 h 576"/>
                <a:gd name="T34" fmla="*/ 746 w 778"/>
                <a:gd name="T35" fmla="*/ 49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8" h="576">
                  <a:moveTo>
                    <a:pt x="698" y="0"/>
                  </a:moveTo>
                  <a:cubicBezTo>
                    <a:pt x="80" y="0"/>
                    <a:pt x="80" y="0"/>
                    <a:pt x="80" y="0"/>
                  </a:cubicBezTo>
                  <a:cubicBezTo>
                    <a:pt x="35" y="0"/>
                    <a:pt x="0" y="36"/>
                    <a:pt x="0" y="80"/>
                  </a:cubicBezTo>
                  <a:cubicBezTo>
                    <a:pt x="0" y="496"/>
                    <a:pt x="0" y="496"/>
                    <a:pt x="0" y="496"/>
                  </a:cubicBezTo>
                  <a:cubicBezTo>
                    <a:pt x="0" y="540"/>
                    <a:pt x="35" y="576"/>
                    <a:pt x="80" y="576"/>
                  </a:cubicBezTo>
                  <a:cubicBezTo>
                    <a:pt x="698" y="576"/>
                    <a:pt x="698" y="576"/>
                    <a:pt x="698" y="576"/>
                  </a:cubicBezTo>
                  <a:cubicBezTo>
                    <a:pt x="742" y="576"/>
                    <a:pt x="778" y="540"/>
                    <a:pt x="778" y="496"/>
                  </a:cubicBezTo>
                  <a:cubicBezTo>
                    <a:pt x="778" y="80"/>
                    <a:pt x="778" y="80"/>
                    <a:pt x="778" y="80"/>
                  </a:cubicBezTo>
                  <a:cubicBezTo>
                    <a:pt x="778" y="36"/>
                    <a:pt x="742" y="0"/>
                    <a:pt x="698" y="0"/>
                  </a:cubicBezTo>
                  <a:close/>
                  <a:moveTo>
                    <a:pt x="746" y="496"/>
                  </a:moveTo>
                  <a:cubicBezTo>
                    <a:pt x="746" y="522"/>
                    <a:pt x="725" y="544"/>
                    <a:pt x="698" y="544"/>
                  </a:cubicBezTo>
                  <a:cubicBezTo>
                    <a:pt x="80" y="544"/>
                    <a:pt x="80" y="544"/>
                    <a:pt x="80" y="544"/>
                  </a:cubicBezTo>
                  <a:cubicBezTo>
                    <a:pt x="53" y="544"/>
                    <a:pt x="32" y="522"/>
                    <a:pt x="32" y="496"/>
                  </a:cubicBezTo>
                  <a:cubicBezTo>
                    <a:pt x="32" y="80"/>
                    <a:pt x="32" y="80"/>
                    <a:pt x="32" y="80"/>
                  </a:cubicBezTo>
                  <a:cubicBezTo>
                    <a:pt x="32" y="54"/>
                    <a:pt x="53" y="32"/>
                    <a:pt x="80" y="32"/>
                  </a:cubicBezTo>
                  <a:cubicBezTo>
                    <a:pt x="698" y="32"/>
                    <a:pt x="698" y="32"/>
                    <a:pt x="698" y="32"/>
                  </a:cubicBezTo>
                  <a:cubicBezTo>
                    <a:pt x="725" y="32"/>
                    <a:pt x="746" y="54"/>
                    <a:pt x="746" y="80"/>
                  </a:cubicBezTo>
                  <a:lnTo>
                    <a:pt x="746" y="49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113" name="Freeform 291">
              <a:extLst>
                <a:ext uri="{FF2B5EF4-FFF2-40B4-BE49-F238E27FC236}">
                  <a16:creationId xmlns:a16="http://schemas.microsoft.com/office/drawing/2014/main" id="{3C227639-360B-04F6-D566-7C0CFB00E057}"/>
                </a:ext>
              </a:extLst>
            </p:cNvPr>
            <p:cNvSpPr>
              <a:spLocks noEditPoints="1"/>
            </p:cNvSpPr>
            <p:nvPr/>
          </p:nvSpPr>
          <p:spPr bwMode="auto">
            <a:xfrm>
              <a:off x="2034983" y="2204124"/>
              <a:ext cx="109798" cy="125112"/>
            </a:xfrm>
            <a:custGeom>
              <a:avLst/>
              <a:gdLst>
                <a:gd name="T0" fmla="*/ 90 w 179"/>
                <a:gd name="T1" fmla="*/ 0 h 204"/>
                <a:gd name="T2" fmla="*/ 0 w 179"/>
                <a:gd name="T3" fmla="*/ 101 h 204"/>
                <a:gd name="T4" fmla="*/ 0 w 179"/>
                <a:gd name="T5" fmla="*/ 104 h 204"/>
                <a:gd name="T6" fmla="*/ 90 w 179"/>
                <a:gd name="T7" fmla="*/ 204 h 204"/>
                <a:gd name="T8" fmla="*/ 179 w 179"/>
                <a:gd name="T9" fmla="*/ 103 h 204"/>
                <a:gd name="T10" fmla="*/ 179 w 179"/>
                <a:gd name="T11" fmla="*/ 100 h 204"/>
                <a:gd name="T12" fmla="*/ 90 w 179"/>
                <a:gd name="T13" fmla="*/ 0 h 204"/>
                <a:gd name="T14" fmla="*/ 137 w 179"/>
                <a:gd name="T15" fmla="*/ 103 h 204"/>
                <a:gd name="T16" fmla="*/ 90 w 179"/>
                <a:gd name="T17" fmla="*/ 166 h 204"/>
                <a:gd name="T18" fmla="*/ 42 w 179"/>
                <a:gd name="T19" fmla="*/ 103 h 204"/>
                <a:gd name="T20" fmla="*/ 42 w 179"/>
                <a:gd name="T21" fmla="*/ 101 h 204"/>
                <a:gd name="T22" fmla="*/ 90 w 179"/>
                <a:gd name="T23" fmla="*/ 37 h 204"/>
                <a:gd name="T24" fmla="*/ 137 w 179"/>
                <a:gd name="T25" fmla="*/ 101 h 204"/>
                <a:gd name="T26" fmla="*/ 137 w 179"/>
                <a:gd name="T27"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04">
                  <a:moveTo>
                    <a:pt x="90" y="0"/>
                  </a:moveTo>
                  <a:cubicBezTo>
                    <a:pt x="38" y="0"/>
                    <a:pt x="0" y="41"/>
                    <a:pt x="0" y="101"/>
                  </a:cubicBezTo>
                  <a:cubicBezTo>
                    <a:pt x="0" y="104"/>
                    <a:pt x="0" y="104"/>
                    <a:pt x="0" y="104"/>
                  </a:cubicBezTo>
                  <a:cubicBezTo>
                    <a:pt x="0" y="163"/>
                    <a:pt x="37" y="204"/>
                    <a:pt x="90" y="204"/>
                  </a:cubicBezTo>
                  <a:cubicBezTo>
                    <a:pt x="142" y="204"/>
                    <a:pt x="179" y="162"/>
                    <a:pt x="179" y="103"/>
                  </a:cubicBezTo>
                  <a:cubicBezTo>
                    <a:pt x="179" y="100"/>
                    <a:pt x="179" y="100"/>
                    <a:pt x="179" y="100"/>
                  </a:cubicBezTo>
                  <a:cubicBezTo>
                    <a:pt x="179" y="41"/>
                    <a:pt x="142" y="0"/>
                    <a:pt x="90" y="0"/>
                  </a:cubicBezTo>
                  <a:close/>
                  <a:moveTo>
                    <a:pt x="137" y="103"/>
                  </a:moveTo>
                  <a:cubicBezTo>
                    <a:pt x="137" y="142"/>
                    <a:pt x="117" y="166"/>
                    <a:pt x="90" y="166"/>
                  </a:cubicBezTo>
                  <a:cubicBezTo>
                    <a:pt x="62" y="166"/>
                    <a:pt x="42" y="142"/>
                    <a:pt x="42" y="103"/>
                  </a:cubicBezTo>
                  <a:cubicBezTo>
                    <a:pt x="42" y="101"/>
                    <a:pt x="42" y="101"/>
                    <a:pt x="42" y="101"/>
                  </a:cubicBezTo>
                  <a:cubicBezTo>
                    <a:pt x="42" y="62"/>
                    <a:pt x="62" y="37"/>
                    <a:pt x="90" y="37"/>
                  </a:cubicBezTo>
                  <a:cubicBezTo>
                    <a:pt x="117" y="37"/>
                    <a:pt x="137" y="62"/>
                    <a:pt x="137" y="101"/>
                  </a:cubicBezTo>
                  <a:lnTo>
                    <a:pt x="137" y="10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114" name="Freeform 292">
              <a:extLst>
                <a:ext uri="{FF2B5EF4-FFF2-40B4-BE49-F238E27FC236}">
                  <a16:creationId xmlns:a16="http://schemas.microsoft.com/office/drawing/2014/main" id="{CAF1A19C-C383-9769-5917-DC409BECC858}"/>
                </a:ext>
              </a:extLst>
            </p:cNvPr>
            <p:cNvSpPr>
              <a:spLocks/>
            </p:cNvSpPr>
            <p:nvPr/>
          </p:nvSpPr>
          <p:spPr bwMode="auto">
            <a:xfrm>
              <a:off x="2155163" y="2204124"/>
              <a:ext cx="85139" cy="124593"/>
            </a:xfrm>
            <a:custGeom>
              <a:avLst/>
              <a:gdLst>
                <a:gd name="T0" fmla="*/ 86 w 139"/>
                <a:gd name="T1" fmla="*/ 84 h 203"/>
                <a:gd name="T2" fmla="*/ 49 w 139"/>
                <a:gd name="T3" fmla="*/ 55 h 203"/>
                <a:gd name="T4" fmla="*/ 49 w 139"/>
                <a:gd name="T5" fmla="*/ 55 h 203"/>
                <a:gd name="T6" fmla="*/ 72 w 139"/>
                <a:gd name="T7" fmla="*/ 37 h 203"/>
                <a:gd name="T8" fmla="*/ 114 w 139"/>
                <a:gd name="T9" fmla="*/ 56 h 203"/>
                <a:gd name="T10" fmla="*/ 137 w 139"/>
                <a:gd name="T11" fmla="*/ 25 h 203"/>
                <a:gd name="T12" fmla="*/ 73 w 139"/>
                <a:gd name="T13" fmla="*/ 0 h 203"/>
                <a:gd name="T14" fmla="*/ 8 w 139"/>
                <a:gd name="T15" fmla="*/ 58 h 203"/>
                <a:gd name="T16" fmla="*/ 8 w 139"/>
                <a:gd name="T17" fmla="*/ 59 h 203"/>
                <a:gd name="T18" fmla="*/ 65 w 139"/>
                <a:gd name="T19" fmla="*/ 120 h 203"/>
                <a:gd name="T20" fmla="*/ 99 w 139"/>
                <a:gd name="T21" fmla="*/ 147 h 203"/>
                <a:gd name="T22" fmla="*/ 99 w 139"/>
                <a:gd name="T23" fmla="*/ 147 h 203"/>
                <a:gd name="T24" fmla="*/ 73 w 139"/>
                <a:gd name="T25" fmla="*/ 166 h 203"/>
                <a:gd name="T26" fmla="*/ 24 w 139"/>
                <a:gd name="T27" fmla="*/ 144 h 203"/>
                <a:gd name="T28" fmla="*/ 0 w 139"/>
                <a:gd name="T29" fmla="*/ 174 h 203"/>
                <a:gd name="T30" fmla="*/ 73 w 139"/>
                <a:gd name="T31" fmla="*/ 203 h 203"/>
                <a:gd name="T32" fmla="*/ 139 w 139"/>
                <a:gd name="T33" fmla="*/ 144 h 203"/>
                <a:gd name="T34" fmla="*/ 139 w 139"/>
                <a:gd name="T35" fmla="*/ 143 h 203"/>
                <a:gd name="T36" fmla="*/ 86 w 139"/>
                <a:gd name="T37" fmla="*/ 8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203">
                  <a:moveTo>
                    <a:pt x="86" y="84"/>
                  </a:moveTo>
                  <a:cubicBezTo>
                    <a:pt x="55" y="72"/>
                    <a:pt x="49" y="66"/>
                    <a:pt x="49" y="55"/>
                  </a:cubicBezTo>
                  <a:cubicBezTo>
                    <a:pt x="49" y="55"/>
                    <a:pt x="49" y="55"/>
                    <a:pt x="49" y="55"/>
                  </a:cubicBezTo>
                  <a:cubicBezTo>
                    <a:pt x="49" y="45"/>
                    <a:pt x="57" y="37"/>
                    <a:pt x="72" y="37"/>
                  </a:cubicBezTo>
                  <a:cubicBezTo>
                    <a:pt x="87" y="37"/>
                    <a:pt x="101" y="46"/>
                    <a:pt x="114" y="56"/>
                  </a:cubicBezTo>
                  <a:cubicBezTo>
                    <a:pt x="137" y="25"/>
                    <a:pt x="137" y="25"/>
                    <a:pt x="137" y="25"/>
                  </a:cubicBezTo>
                  <a:cubicBezTo>
                    <a:pt x="118" y="8"/>
                    <a:pt x="96" y="0"/>
                    <a:pt x="73" y="0"/>
                  </a:cubicBezTo>
                  <a:cubicBezTo>
                    <a:pt x="35" y="0"/>
                    <a:pt x="8" y="24"/>
                    <a:pt x="8" y="58"/>
                  </a:cubicBezTo>
                  <a:cubicBezTo>
                    <a:pt x="8" y="59"/>
                    <a:pt x="8" y="59"/>
                    <a:pt x="8" y="59"/>
                  </a:cubicBezTo>
                  <a:cubicBezTo>
                    <a:pt x="8" y="93"/>
                    <a:pt x="30" y="106"/>
                    <a:pt x="65" y="120"/>
                  </a:cubicBezTo>
                  <a:cubicBezTo>
                    <a:pt x="93" y="130"/>
                    <a:pt x="99" y="137"/>
                    <a:pt x="99" y="147"/>
                  </a:cubicBezTo>
                  <a:cubicBezTo>
                    <a:pt x="99" y="147"/>
                    <a:pt x="99" y="147"/>
                    <a:pt x="99" y="147"/>
                  </a:cubicBezTo>
                  <a:cubicBezTo>
                    <a:pt x="99" y="158"/>
                    <a:pt x="89" y="166"/>
                    <a:pt x="73" y="166"/>
                  </a:cubicBezTo>
                  <a:cubicBezTo>
                    <a:pt x="53" y="166"/>
                    <a:pt x="37" y="156"/>
                    <a:pt x="24" y="144"/>
                  </a:cubicBezTo>
                  <a:cubicBezTo>
                    <a:pt x="0" y="174"/>
                    <a:pt x="0" y="174"/>
                    <a:pt x="0" y="174"/>
                  </a:cubicBezTo>
                  <a:cubicBezTo>
                    <a:pt x="22" y="195"/>
                    <a:pt x="48" y="203"/>
                    <a:pt x="73" y="203"/>
                  </a:cubicBezTo>
                  <a:cubicBezTo>
                    <a:pt x="111" y="203"/>
                    <a:pt x="139" y="181"/>
                    <a:pt x="139" y="144"/>
                  </a:cubicBezTo>
                  <a:cubicBezTo>
                    <a:pt x="139" y="143"/>
                    <a:pt x="139" y="143"/>
                    <a:pt x="139" y="143"/>
                  </a:cubicBezTo>
                  <a:cubicBezTo>
                    <a:pt x="139" y="113"/>
                    <a:pt x="121" y="98"/>
                    <a:pt x="86" y="8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359" name="Rectangle 1358">
            <a:extLst>
              <a:ext uri="{FF2B5EF4-FFF2-40B4-BE49-F238E27FC236}">
                <a16:creationId xmlns:a16="http://schemas.microsoft.com/office/drawing/2014/main" id="{470ACBC7-282E-20F8-CA0D-DDA4E5076146}"/>
              </a:ext>
            </a:extLst>
          </p:cNvPr>
          <p:cNvSpPr/>
          <p:nvPr/>
        </p:nvSpPr>
        <p:spPr>
          <a:xfrm>
            <a:off x="8035925" y="3608388"/>
            <a:ext cx="685800"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Search</a:t>
            </a:r>
            <a:endParaRPr lang="en-US" sz="825" dirty="0">
              <a:solidFill>
                <a:srgbClr val="FFFFFF"/>
              </a:solidFill>
              <a:latin typeface="Arial"/>
              <a:ea typeface="+mn-ea"/>
            </a:endParaRPr>
          </a:p>
        </p:txBody>
      </p:sp>
      <p:sp>
        <p:nvSpPr>
          <p:cNvPr id="1379" name="Rectangle 1378">
            <a:extLst>
              <a:ext uri="{FF2B5EF4-FFF2-40B4-BE49-F238E27FC236}">
                <a16:creationId xmlns:a16="http://schemas.microsoft.com/office/drawing/2014/main" id="{9FA6040A-D689-8A77-DA14-EF5A79C83825}"/>
              </a:ext>
            </a:extLst>
          </p:cNvPr>
          <p:cNvSpPr/>
          <p:nvPr/>
        </p:nvSpPr>
        <p:spPr>
          <a:xfrm>
            <a:off x="1098550" y="2774950"/>
            <a:ext cx="1003300"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Web Services/Global</a:t>
            </a:r>
          </a:p>
        </p:txBody>
      </p:sp>
      <p:grpSp>
        <p:nvGrpSpPr>
          <p:cNvPr id="18" name="Group 17">
            <a:extLst>
              <a:ext uri="{FF2B5EF4-FFF2-40B4-BE49-F238E27FC236}">
                <a16:creationId xmlns:a16="http://schemas.microsoft.com/office/drawing/2014/main" id="{B9BFE77C-B973-6227-473E-609668532C2A}"/>
              </a:ext>
            </a:extLst>
          </p:cNvPr>
          <p:cNvGrpSpPr/>
          <p:nvPr/>
        </p:nvGrpSpPr>
        <p:grpSpPr>
          <a:xfrm>
            <a:off x="2304796" y="1643028"/>
            <a:ext cx="296198" cy="218971"/>
            <a:chOff x="3016672" y="2090174"/>
            <a:chExt cx="477866" cy="353273"/>
          </a:xfrm>
          <a:solidFill>
            <a:srgbClr val="FFFFFF"/>
          </a:solidFill>
        </p:grpSpPr>
        <p:sp>
          <p:nvSpPr>
            <p:cNvPr id="3393" name="Freeform 170">
              <a:extLst>
                <a:ext uri="{FF2B5EF4-FFF2-40B4-BE49-F238E27FC236}">
                  <a16:creationId xmlns:a16="http://schemas.microsoft.com/office/drawing/2014/main" id="{CD82DB7F-5B61-DE1D-A9F4-10D748854CBE}"/>
                </a:ext>
              </a:extLst>
            </p:cNvPr>
            <p:cNvSpPr>
              <a:spLocks noEditPoints="1"/>
            </p:cNvSpPr>
            <p:nvPr/>
          </p:nvSpPr>
          <p:spPr bwMode="auto">
            <a:xfrm>
              <a:off x="3016672" y="2090174"/>
              <a:ext cx="477866" cy="353273"/>
            </a:xfrm>
            <a:custGeom>
              <a:avLst/>
              <a:gdLst>
                <a:gd name="T0" fmla="*/ 699 w 779"/>
                <a:gd name="T1" fmla="*/ 0 h 576"/>
                <a:gd name="T2" fmla="*/ 80 w 779"/>
                <a:gd name="T3" fmla="*/ 0 h 576"/>
                <a:gd name="T4" fmla="*/ 0 w 779"/>
                <a:gd name="T5" fmla="*/ 80 h 576"/>
                <a:gd name="T6" fmla="*/ 0 w 779"/>
                <a:gd name="T7" fmla="*/ 496 h 576"/>
                <a:gd name="T8" fmla="*/ 80 w 779"/>
                <a:gd name="T9" fmla="*/ 576 h 576"/>
                <a:gd name="T10" fmla="*/ 699 w 779"/>
                <a:gd name="T11" fmla="*/ 576 h 576"/>
                <a:gd name="T12" fmla="*/ 779 w 779"/>
                <a:gd name="T13" fmla="*/ 496 h 576"/>
                <a:gd name="T14" fmla="*/ 779 w 779"/>
                <a:gd name="T15" fmla="*/ 80 h 576"/>
                <a:gd name="T16" fmla="*/ 699 w 779"/>
                <a:gd name="T17" fmla="*/ 0 h 576"/>
                <a:gd name="T18" fmla="*/ 747 w 779"/>
                <a:gd name="T19" fmla="*/ 496 h 576"/>
                <a:gd name="T20" fmla="*/ 699 w 779"/>
                <a:gd name="T21" fmla="*/ 544 h 576"/>
                <a:gd name="T22" fmla="*/ 80 w 779"/>
                <a:gd name="T23" fmla="*/ 544 h 576"/>
                <a:gd name="T24" fmla="*/ 32 w 779"/>
                <a:gd name="T25" fmla="*/ 496 h 576"/>
                <a:gd name="T26" fmla="*/ 32 w 779"/>
                <a:gd name="T27" fmla="*/ 80 h 576"/>
                <a:gd name="T28" fmla="*/ 80 w 779"/>
                <a:gd name="T29" fmla="*/ 32 h 576"/>
                <a:gd name="T30" fmla="*/ 699 w 779"/>
                <a:gd name="T31" fmla="*/ 32 h 576"/>
                <a:gd name="T32" fmla="*/ 747 w 779"/>
                <a:gd name="T33" fmla="*/ 80 h 576"/>
                <a:gd name="T34" fmla="*/ 747 w 779"/>
                <a:gd name="T35" fmla="*/ 49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576">
                  <a:moveTo>
                    <a:pt x="699" y="0"/>
                  </a:moveTo>
                  <a:cubicBezTo>
                    <a:pt x="80" y="0"/>
                    <a:pt x="80" y="0"/>
                    <a:pt x="80" y="0"/>
                  </a:cubicBezTo>
                  <a:cubicBezTo>
                    <a:pt x="36" y="0"/>
                    <a:pt x="0" y="36"/>
                    <a:pt x="0" y="80"/>
                  </a:cubicBezTo>
                  <a:cubicBezTo>
                    <a:pt x="0" y="496"/>
                    <a:pt x="0" y="496"/>
                    <a:pt x="0" y="496"/>
                  </a:cubicBezTo>
                  <a:cubicBezTo>
                    <a:pt x="0" y="540"/>
                    <a:pt x="36" y="576"/>
                    <a:pt x="80" y="576"/>
                  </a:cubicBezTo>
                  <a:cubicBezTo>
                    <a:pt x="699" y="576"/>
                    <a:pt x="699" y="576"/>
                    <a:pt x="699" y="576"/>
                  </a:cubicBezTo>
                  <a:cubicBezTo>
                    <a:pt x="743" y="576"/>
                    <a:pt x="779" y="540"/>
                    <a:pt x="779" y="496"/>
                  </a:cubicBezTo>
                  <a:cubicBezTo>
                    <a:pt x="779" y="80"/>
                    <a:pt x="779" y="80"/>
                    <a:pt x="779" y="80"/>
                  </a:cubicBezTo>
                  <a:cubicBezTo>
                    <a:pt x="779" y="36"/>
                    <a:pt x="743" y="0"/>
                    <a:pt x="699" y="0"/>
                  </a:cubicBezTo>
                  <a:close/>
                  <a:moveTo>
                    <a:pt x="747" y="496"/>
                  </a:moveTo>
                  <a:cubicBezTo>
                    <a:pt x="747" y="522"/>
                    <a:pt x="725" y="544"/>
                    <a:pt x="699" y="544"/>
                  </a:cubicBezTo>
                  <a:cubicBezTo>
                    <a:pt x="80" y="544"/>
                    <a:pt x="80" y="544"/>
                    <a:pt x="80" y="544"/>
                  </a:cubicBezTo>
                  <a:cubicBezTo>
                    <a:pt x="54" y="544"/>
                    <a:pt x="32" y="522"/>
                    <a:pt x="32" y="496"/>
                  </a:cubicBezTo>
                  <a:cubicBezTo>
                    <a:pt x="32" y="80"/>
                    <a:pt x="32" y="80"/>
                    <a:pt x="32" y="80"/>
                  </a:cubicBezTo>
                  <a:cubicBezTo>
                    <a:pt x="32" y="54"/>
                    <a:pt x="54" y="32"/>
                    <a:pt x="80" y="32"/>
                  </a:cubicBezTo>
                  <a:cubicBezTo>
                    <a:pt x="699" y="32"/>
                    <a:pt x="699" y="32"/>
                    <a:pt x="699" y="32"/>
                  </a:cubicBezTo>
                  <a:cubicBezTo>
                    <a:pt x="725" y="32"/>
                    <a:pt x="747" y="54"/>
                    <a:pt x="747" y="80"/>
                  </a:cubicBezTo>
                  <a:lnTo>
                    <a:pt x="747" y="49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94" name="Freeform 171">
              <a:extLst>
                <a:ext uri="{FF2B5EF4-FFF2-40B4-BE49-F238E27FC236}">
                  <a16:creationId xmlns:a16="http://schemas.microsoft.com/office/drawing/2014/main" id="{A04A6A1E-40B2-CEF6-AF42-CB53116F9661}"/>
                </a:ext>
              </a:extLst>
            </p:cNvPr>
            <p:cNvSpPr>
              <a:spLocks/>
            </p:cNvSpPr>
            <p:nvPr/>
          </p:nvSpPr>
          <p:spPr bwMode="auto">
            <a:xfrm>
              <a:off x="3139967" y="2207239"/>
              <a:ext cx="102530" cy="118883"/>
            </a:xfrm>
            <a:custGeom>
              <a:avLst/>
              <a:gdLst>
                <a:gd name="T0" fmla="*/ 199 w 395"/>
                <a:gd name="T1" fmla="*/ 314 h 458"/>
                <a:gd name="T2" fmla="*/ 102 w 395"/>
                <a:gd name="T3" fmla="*/ 0 h 458"/>
                <a:gd name="T4" fmla="*/ 0 w 395"/>
                <a:gd name="T5" fmla="*/ 0 h 458"/>
                <a:gd name="T6" fmla="*/ 154 w 395"/>
                <a:gd name="T7" fmla="*/ 458 h 458"/>
                <a:gd name="T8" fmla="*/ 241 w 395"/>
                <a:gd name="T9" fmla="*/ 458 h 458"/>
                <a:gd name="T10" fmla="*/ 395 w 395"/>
                <a:gd name="T11" fmla="*/ 0 h 458"/>
                <a:gd name="T12" fmla="*/ 296 w 395"/>
                <a:gd name="T13" fmla="*/ 0 h 458"/>
                <a:gd name="T14" fmla="*/ 199 w 395"/>
                <a:gd name="T15" fmla="*/ 314 h 4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458">
                  <a:moveTo>
                    <a:pt x="199" y="314"/>
                  </a:moveTo>
                  <a:lnTo>
                    <a:pt x="102" y="0"/>
                  </a:lnTo>
                  <a:lnTo>
                    <a:pt x="0" y="0"/>
                  </a:lnTo>
                  <a:lnTo>
                    <a:pt x="154" y="458"/>
                  </a:lnTo>
                  <a:lnTo>
                    <a:pt x="241" y="458"/>
                  </a:lnTo>
                  <a:lnTo>
                    <a:pt x="395" y="0"/>
                  </a:lnTo>
                  <a:lnTo>
                    <a:pt x="296" y="0"/>
                  </a:lnTo>
                  <a:lnTo>
                    <a:pt x="199" y="31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95" name="Freeform 172">
              <a:extLst>
                <a:ext uri="{FF2B5EF4-FFF2-40B4-BE49-F238E27FC236}">
                  <a16:creationId xmlns:a16="http://schemas.microsoft.com/office/drawing/2014/main" id="{58BF5A86-0044-05BA-E0D4-B61A89156985}"/>
                </a:ext>
              </a:extLst>
            </p:cNvPr>
            <p:cNvSpPr>
              <a:spLocks/>
            </p:cNvSpPr>
            <p:nvPr/>
          </p:nvSpPr>
          <p:spPr bwMode="auto">
            <a:xfrm>
              <a:off x="3257292" y="2207239"/>
              <a:ext cx="104087" cy="118363"/>
            </a:xfrm>
            <a:custGeom>
              <a:avLst/>
              <a:gdLst>
                <a:gd name="T0" fmla="*/ 200 w 401"/>
                <a:gd name="T1" fmla="*/ 184 h 456"/>
                <a:gd name="T2" fmla="*/ 99 w 401"/>
                <a:gd name="T3" fmla="*/ 0 h 456"/>
                <a:gd name="T4" fmla="*/ 0 w 401"/>
                <a:gd name="T5" fmla="*/ 0 h 456"/>
                <a:gd name="T6" fmla="*/ 0 w 401"/>
                <a:gd name="T7" fmla="*/ 456 h 456"/>
                <a:gd name="T8" fmla="*/ 92 w 401"/>
                <a:gd name="T9" fmla="*/ 456 h 456"/>
                <a:gd name="T10" fmla="*/ 92 w 401"/>
                <a:gd name="T11" fmla="*/ 165 h 456"/>
                <a:gd name="T12" fmla="*/ 198 w 401"/>
                <a:gd name="T13" fmla="*/ 352 h 456"/>
                <a:gd name="T14" fmla="*/ 200 w 401"/>
                <a:gd name="T15" fmla="*/ 352 h 456"/>
                <a:gd name="T16" fmla="*/ 307 w 401"/>
                <a:gd name="T17" fmla="*/ 165 h 456"/>
                <a:gd name="T18" fmla="*/ 307 w 401"/>
                <a:gd name="T19" fmla="*/ 456 h 456"/>
                <a:gd name="T20" fmla="*/ 401 w 401"/>
                <a:gd name="T21" fmla="*/ 456 h 456"/>
                <a:gd name="T22" fmla="*/ 401 w 401"/>
                <a:gd name="T23" fmla="*/ 0 h 456"/>
                <a:gd name="T24" fmla="*/ 300 w 401"/>
                <a:gd name="T25" fmla="*/ 0 h 456"/>
                <a:gd name="T26" fmla="*/ 200 w 401"/>
                <a:gd name="T27" fmla="*/ 18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456">
                  <a:moveTo>
                    <a:pt x="200" y="184"/>
                  </a:moveTo>
                  <a:lnTo>
                    <a:pt x="99" y="0"/>
                  </a:lnTo>
                  <a:lnTo>
                    <a:pt x="0" y="0"/>
                  </a:lnTo>
                  <a:lnTo>
                    <a:pt x="0" y="456"/>
                  </a:lnTo>
                  <a:lnTo>
                    <a:pt x="92" y="456"/>
                  </a:lnTo>
                  <a:lnTo>
                    <a:pt x="92" y="165"/>
                  </a:lnTo>
                  <a:lnTo>
                    <a:pt x="198" y="352"/>
                  </a:lnTo>
                  <a:lnTo>
                    <a:pt x="200" y="352"/>
                  </a:lnTo>
                  <a:lnTo>
                    <a:pt x="307" y="165"/>
                  </a:lnTo>
                  <a:lnTo>
                    <a:pt x="307" y="456"/>
                  </a:lnTo>
                  <a:lnTo>
                    <a:pt x="401" y="456"/>
                  </a:lnTo>
                  <a:lnTo>
                    <a:pt x="401" y="0"/>
                  </a:lnTo>
                  <a:lnTo>
                    <a:pt x="300" y="0"/>
                  </a:lnTo>
                  <a:lnTo>
                    <a:pt x="200" y="18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grpSp>
        <p:nvGrpSpPr>
          <p:cNvPr id="17" name="Group 16">
            <a:extLst>
              <a:ext uri="{FF2B5EF4-FFF2-40B4-BE49-F238E27FC236}">
                <a16:creationId xmlns:a16="http://schemas.microsoft.com/office/drawing/2014/main" id="{39E1044D-0A71-4E51-6B1F-3560062B34E7}"/>
              </a:ext>
            </a:extLst>
          </p:cNvPr>
          <p:cNvGrpSpPr/>
          <p:nvPr/>
        </p:nvGrpSpPr>
        <p:grpSpPr>
          <a:xfrm>
            <a:off x="2331825" y="2440284"/>
            <a:ext cx="242139" cy="290889"/>
            <a:chOff x="3063395" y="3151551"/>
            <a:chExt cx="390651" cy="469301"/>
          </a:xfrm>
          <a:solidFill>
            <a:srgbClr val="FFFFFF"/>
          </a:solidFill>
        </p:grpSpPr>
        <p:sp>
          <p:nvSpPr>
            <p:cNvPr id="2409" name="Freeform 1191">
              <a:extLst>
                <a:ext uri="{FF2B5EF4-FFF2-40B4-BE49-F238E27FC236}">
                  <a16:creationId xmlns:a16="http://schemas.microsoft.com/office/drawing/2014/main" id="{34EBB6A4-2A02-C313-7EB5-0AD27FA00EFC}"/>
                </a:ext>
              </a:extLst>
            </p:cNvPr>
            <p:cNvSpPr>
              <a:spLocks noEditPoints="1"/>
            </p:cNvSpPr>
            <p:nvPr/>
          </p:nvSpPr>
          <p:spPr bwMode="auto">
            <a:xfrm>
              <a:off x="3148533" y="3352197"/>
              <a:ext cx="220374" cy="220634"/>
            </a:xfrm>
            <a:custGeom>
              <a:avLst/>
              <a:gdLst>
                <a:gd name="T0" fmla="*/ 180 w 359"/>
                <a:gd name="T1" fmla="*/ 0 h 360"/>
                <a:gd name="T2" fmla="*/ 0 w 359"/>
                <a:gd name="T3" fmla="*/ 180 h 360"/>
                <a:gd name="T4" fmla="*/ 180 w 359"/>
                <a:gd name="T5" fmla="*/ 360 h 360"/>
                <a:gd name="T6" fmla="*/ 359 w 359"/>
                <a:gd name="T7" fmla="*/ 180 h 360"/>
                <a:gd name="T8" fmla="*/ 180 w 359"/>
                <a:gd name="T9" fmla="*/ 0 h 360"/>
                <a:gd name="T10" fmla="*/ 180 w 359"/>
                <a:gd name="T11" fmla="*/ 328 h 360"/>
                <a:gd name="T12" fmla="*/ 32 w 359"/>
                <a:gd name="T13" fmla="*/ 180 h 360"/>
                <a:gd name="T14" fmla="*/ 180 w 359"/>
                <a:gd name="T15" fmla="*/ 32 h 360"/>
                <a:gd name="T16" fmla="*/ 327 w 359"/>
                <a:gd name="T17" fmla="*/ 180 h 360"/>
                <a:gd name="T18" fmla="*/ 180 w 359"/>
                <a:gd name="T19" fmla="*/ 32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360">
                  <a:moveTo>
                    <a:pt x="180" y="0"/>
                  </a:moveTo>
                  <a:cubicBezTo>
                    <a:pt x="80" y="0"/>
                    <a:pt x="0" y="81"/>
                    <a:pt x="0" y="180"/>
                  </a:cubicBezTo>
                  <a:cubicBezTo>
                    <a:pt x="0" y="279"/>
                    <a:pt x="80" y="360"/>
                    <a:pt x="180" y="360"/>
                  </a:cubicBezTo>
                  <a:cubicBezTo>
                    <a:pt x="279" y="360"/>
                    <a:pt x="359" y="279"/>
                    <a:pt x="359" y="180"/>
                  </a:cubicBezTo>
                  <a:cubicBezTo>
                    <a:pt x="359" y="81"/>
                    <a:pt x="279" y="0"/>
                    <a:pt x="180" y="0"/>
                  </a:cubicBezTo>
                  <a:close/>
                  <a:moveTo>
                    <a:pt x="180" y="328"/>
                  </a:moveTo>
                  <a:cubicBezTo>
                    <a:pt x="98" y="328"/>
                    <a:pt x="32" y="262"/>
                    <a:pt x="32" y="180"/>
                  </a:cubicBezTo>
                  <a:cubicBezTo>
                    <a:pt x="32" y="99"/>
                    <a:pt x="98" y="32"/>
                    <a:pt x="180" y="32"/>
                  </a:cubicBezTo>
                  <a:cubicBezTo>
                    <a:pt x="261" y="32"/>
                    <a:pt x="327" y="99"/>
                    <a:pt x="327" y="180"/>
                  </a:cubicBezTo>
                  <a:cubicBezTo>
                    <a:pt x="327" y="262"/>
                    <a:pt x="261" y="328"/>
                    <a:pt x="180" y="32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10" name="Freeform 1192">
              <a:extLst>
                <a:ext uri="{FF2B5EF4-FFF2-40B4-BE49-F238E27FC236}">
                  <a16:creationId xmlns:a16="http://schemas.microsoft.com/office/drawing/2014/main" id="{25AE23A7-C861-EC41-A65F-A634F8590979}"/>
                </a:ext>
              </a:extLst>
            </p:cNvPr>
            <p:cNvSpPr>
              <a:spLocks noEditPoints="1"/>
            </p:cNvSpPr>
            <p:nvPr/>
          </p:nvSpPr>
          <p:spPr bwMode="auto">
            <a:xfrm>
              <a:off x="3063395" y="3151551"/>
              <a:ext cx="390651" cy="469301"/>
            </a:xfrm>
            <a:custGeom>
              <a:avLst/>
              <a:gdLst>
                <a:gd name="T0" fmla="*/ 589 w 637"/>
                <a:gd name="T1" fmla="*/ 252 h 765"/>
                <a:gd name="T2" fmla="*/ 499 w 637"/>
                <a:gd name="T3" fmla="*/ 252 h 765"/>
                <a:gd name="T4" fmla="*/ 499 w 637"/>
                <a:gd name="T5" fmla="*/ 180 h 765"/>
                <a:gd name="T6" fmla="*/ 319 w 637"/>
                <a:gd name="T7" fmla="*/ 0 h 765"/>
                <a:gd name="T8" fmla="*/ 139 w 637"/>
                <a:gd name="T9" fmla="*/ 180 h 765"/>
                <a:gd name="T10" fmla="*/ 139 w 637"/>
                <a:gd name="T11" fmla="*/ 252 h 765"/>
                <a:gd name="T12" fmla="*/ 48 w 637"/>
                <a:gd name="T13" fmla="*/ 252 h 765"/>
                <a:gd name="T14" fmla="*/ 0 w 637"/>
                <a:gd name="T15" fmla="*/ 300 h 765"/>
                <a:gd name="T16" fmla="*/ 0 w 637"/>
                <a:gd name="T17" fmla="*/ 717 h 765"/>
                <a:gd name="T18" fmla="*/ 48 w 637"/>
                <a:gd name="T19" fmla="*/ 765 h 765"/>
                <a:gd name="T20" fmla="*/ 589 w 637"/>
                <a:gd name="T21" fmla="*/ 765 h 765"/>
                <a:gd name="T22" fmla="*/ 637 w 637"/>
                <a:gd name="T23" fmla="*/ 717 h 765"/>
                <a:gd name="T24" fmla="*/ 637 w 637"/>
                <a:gd name="T25" fmla="*/ 300 h 765"/>
                <a:gd name="T26" fmla="*/ 589 w 637"/>
                <a:gd name="T27" fmla="*/ 252 h 765"/>
                <a:gd name="T28" fmla="*/ 171 w 637"/>
                <a:gd name="T29" fmla="*/ 180 h 765"/>
                <a:gd name="T30" fmla="*/ 319 w 637"/>
                <a:gd name="T31" fmla="*/ 32 h 765"/>
                <a:gd name="T32" fmla="*/ 467 w 637"/>
                <a:gd name="T33" fmla="*/ 180 h 765"/>
                <a:gd name="T34" fmla="*/ 467 w 637"/>
                <a:gd name="T35" fmla="*/ 252 h 765"/>
                <a:gd name="T36" fmla="*/ 171 w 637"/>
                <a:gd name="T37" fmla="*/ 252 h 765"/>
                <a:gd name="T38" fmla="*/ 171 w 637"/>
                <a:gd name="T39" fmla="*/ 180 h 765"/>
                <a:gd name="T40" fmla="*/ 605 w 637"/>
                <a:gd name="T41" fmla="*/ 717 h 765"/>
                <a:gd name="T42" fmla="*/ 589 w 637"/>
                <a:gd name="T43" fmla="*/ 733 h 765"/>
                <a:gd name="T44" fmla="*/ 48 w 637"/>
                <a:gd name="T45" fmla="*/ 733 h 765"/>
                <a:gd name="T46" fmla="*/ 32 w 637"/>
                <a:gd name="T47" fmla="*/ 717 h 765"/>
                <a:gd name="T48" fmla="*/ 32 w 637"/>
                <a:gd name="T49" fmla="*/ 300 h 765"/>
                <a:gd name="T50" fmla="*/ 48 w 637"/>
                <a:gd name="T51" fmla="*/ 284 h 765"/>
                <a:gd name="T52" fmla="*/ 589 w 637"/>
                <a:gd name="T53" fmla="*/ 284 h 765"/>
                <a:gd name="T54" fmla="*/ 605 w 637"/>
                <a:gd name="T55" fmla="*/ 300 h 765"/>
                <a:gd name="T56" fmla="*/ 605 w 637"/>
                <a:gd name="T57" fmla="*/ 717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7" h="765">
                  <a:moveTo>
                    <a:pt x="589" y="252"/>
                  </a:moveTo>
                  <a:cubicBezTo>
                    <a:pt x="499" y="252"/>
                    <a:pt x="499" y="252"/>
                    <a:pt x="499" y="252"/>
                  </a:cubicBezTo>
                  <a:cubicBezTo>
                    <a:pt x="499" y="180"/>
                    <a:pt x="499" y="180"/>
                    <a:pt x="499" y="180"/>
                  </a:cubicBezTo>
                  <a:cubicBezTo>
                    <a:pt x="499" y="81"/>
                    <a:pt x="418" y="0"/>
                    <a:pt x="319" y="0"/>
                  </a:cubicBezTo>
                  <a:cubicBezTo>
                    <a:pt x="219" y="0"/>
                    <a:pt x="139" y="81"/>
                    <a:pt x="139" y="180"/>
                  </a:cubicBezTo>
                  <a:cubicBezTo>
                    <a:pt x="139" y="252"/>
                    <a:pt x="139" y="252"/>
                    <a:pt x="139" y="252"/>
                  </a:cubicBezTo>
                  <a:cubicBezTo>
                    <a:pt x="48" y="252"/>
                    <a:pt x="48" y="252"/>
                    <a:pt x="48" y="252"/>
                  </a:cubicBezTo>
                  <a:cubicBezTo>
                    <a:pt x="22" y="252"/>
                    <a:pt x="0" y="273"/>
                    <a:pt x="0" y="300"/>
                  </a:cubicBezTo>
                  <a:cubicBezTo>
                    <a:pt x="0" y="717"/>
                    <a:pt x="0" y="717"/>
                    <a:pt x="0" y="717"/>
                  </a:cubicBezTo>
                  <a:cubicBezTo>
                    <a:pt x="0" y="744"/>
                    <a:pt x="22" y="765"/>
                    <a:pt x="48" y="765"/>
                  </a:cubicBezTo>
                  <a:cubicBezTo>
                    <a:pt x="589" y="765"/>
                    <a:pt x="589" y="765"/>
                    <a:pt x="589" y="765"/>
                  </a:cubicBezTo>
                  <a:cubicBezTo>
                    <a:pt x="615" y="765"/>
                    <a:pt x="637" y="744"/>
                    <a:pt x="637" y="717"/>
                  </a:cubicBezTo>
                  <a:cubicBezTo>
                    <a:pt x="637" y="300"/>
                    <a:pt x="637" y="300"/>
                    <a:pt x="637" y="300"/>
                  </a:cubicBezTo>
                  <a:cubicBezTo>
                    <a:pt x="637" y="273"/>
                    <a:pt x="615" y="252"/>
                    <a:pt x="589" y="252"/>
                  </a:cubicBezTo>
                  <a:close/>
                  <a:moveTo>
                    <a:pt x="171" y="180"/>
                  </a:moveTo>
                  <a:cubicBezTo>
                    <a:pt x="171" y="98"/>
                    <a:pt x="237" y="32"/>
                    <a:pt x="319" y="32"/>
                  </a:cubicBezTo>
                  <a:cubicBezTo>
                    <a:pt x="400" y="32"/>
                    <a:pt x="467" y="98"/>
                    <a:pt x="467" y="180"/>
                  </a:cubicBezTo>
                  <a:cubicBezTo>
                    <a:pt x="467" y="252"/>
                    <a:pt x="467" y="252"/>
                    <a:pt x="467" y="252"/>
                  </a:cubicBezTo>
                  <a:cubicBezTo>
                    <a:pt x="171" y="252"/>
                    <a:pt x="171" y="252"/>
                    <a:pt x="171" y="252"/>
                  </a:cubicBezTo>
                  <a:lnTo>
                    <a:pt x="171" y="180"/>
                  </a:lnTo>
                  <a:close/>
                  <a:moveTo>
                    <a:pt x="605" y="717"/>
                  </a:moveTo>
                  <a:cubicBezTo>
                    <a:pt x="605" y="726"/>
                    <a:pt x="598" y="733"/>
                    <a:pt x="589" y="733"/>
                  </a:cubicBezTo>
                  <a:cubicBezTo>
                    <a:pt x="48" y="733"/>
                    <a:pt x="48" y="733"/>
                    <a:pt x="48" y="733"/>
                  </a:cubicBezTo>
                  <a:cubicBezTo>
                    <a:pt x="39" y="733"/>
                    <a:pt x="32" y="726"/>
                    <a:pt x="32" y="717"/>
                  </a:cubicBezTo>
                  <a:cubicBezTo>
                    <a:pt x="32" y="300"/>
                    <a:pt x="32" y="300"/>
                    <a:pt x="32" y="300"/>
                  </a:cubicBezTo>
                  <a:cubicBezTo>
                    <a:pt x="32" y="291"/>
                    <a:pt x="39" y="284"/>
                    <a:pt x="48" y="284"/>
                  </a:cubicBezTo>
                  <a:cubicBezTo>
                    <a:pt x="589" y="284"/>
                    <a:pt x="589" y="284"/>
                    <a:pt x="589" y="284"/>
                  </a:cubicBezTo>
                  <a:cubicBezTo>
                    <a:pt x="598" y="284"/>
                    <a:pt x="605" y="291"/>
                    <a:pt x="605" y="300"/>
                  </a:cubicBezTo>
                  <a:lnTo>
                    <a:pt x="605" y="71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11" name="Freeform 1193">
              <a:extLst>
                <a:ext uri="{FF2B5EF4-FFF2-40B4-BE49-F238E27FC236}">
                  <a16:creationId xmlns:a16="http://schemas.microsoft.com/office/drawing/2014/main" id="{FAE49700-107B-C05A-1B08-F0178F81CC6C}"/>
                </a:ext>
              </a:extLst>
            </p:cNvPr>
            <p:cNvSpPr>
              <a:spLocks noEditPoints="1"/>
            </p:cNvSpPr>
            <p:nvPr/>
          </p:nvSpPr>
          <p:spPr bwMode="auto">
            <a:xfrm>
              <a:off x="3220434" y="3400737"/>
              <a:ext cx="76573" cy="124853"/>
            </a:xfrm>
            <a:custGeom>
              <a:avLst/>
              <a:gdLst>
                <a:gd name="T0" fmla="*/ 63 w 125"/>
                <a:gd name="T1" fmla="*/ 0 h 204"/>
                <a:gd name="T2" fmla="*/ 0 w 125"/>
                <a:gd name="T3" fmla="*/ 62 h 204"/>
                <a:gd name="T4" fmla="*/ 47 w 125"/>
                <a:gd name="T5" fmla="*/ 122 h 204"/>
                <a:gd name="T6" fmla="*/ 47 w 125"/>
                <a:gd name="T7" fmla="*/ 188 h 204"/>
                <a:gd name="T8" fmla="*/ 63 w 125"/>
                <a:gd name="T9" fmla="*/ 204 h 204"/>
                <a:gd name="T10" fmla="*/ 79 w 125"/>
                <a:gd name="T11" fmla="*/ 188 h 204"/>
                <a:gd name="T12" fmla="*/ 79 w 125"/>
                <a:gd name="T13" fmla="*/ 122 h 204"/>
                <a:gd name="T14" fmla="*/ 125 w 125"/>
                <a:gd name="T15" fmla="*/ 62 h 204"/>
                <a:gd name="T16" fmla="*/ 63 w 125"/>
                <a:gd name="T17" fmla="*/ 0 h 204"/>
                <a:gd name="T18" fmla="*/ 63 w 125"/>
                <a:gd name="T19" fmla="*/ 92 h 204"/>
                <a:gd name="T20" fmla="*/ 32 w 125"/>
                <a:gd name="T21" fmla="*/ 62 h 204"/>
                <a:gd name="T22" fmla="*/ 63 w 125"/>
                <a:gd name="T23" fmla="*/ 32 h 204"/>
                <a:gd name="T24" fmla="*/ 93 w 125"/>
                <a:gd name="T25" fmla="*/ 62 h 204"/>
                <a:gd name="T26" fmla="*/ 63 w 125"/>
                <a:gd name="T27" fmla="*/ 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204">
                  <a:moveTo>
                    <a:pt x="63" y="0"/>
                  </a:moveTo>
                  <a:cubicBezTo>
                    <a:pt x="28" y="0"/>
                    <a:pt x="0" y="28"/>
                    <a:pt x="0" y="62"/>
                  </a:cubicBezTo>
                  <a:cubicBezTo>
                    <a:pt x="0" y="91"/>
                    <a:pt x="20" y="115"/>
                    <a:pt x="47" y="122"/>
                  </a:cubicBezTo>
                  <a:cubicBezTo>
                    <a:pt x="47" y="188"/>
                    <a:pt x="47" y="188"/>
                    <a:pt x="47" y="188"/>
                  </a:cubicBezTo>
                  <a:cubicBezTo>
                    <a:pt x="47" y="197"/>
                    <a:pt x="54" y="204"/>
                    <a:pt x="63" y="204"/>
                  </a:cubicBezTo>
                  <a:cubicBezTo>
                    <a:pt x="71" y="204"/>
                    <a:pt x="79" y="197"/>
                    <a:pt x="79" y="188"/>
                  </a:cubicBezTo>
                  <a:cubicBezTo>
                    <a:pt x="79" y="122"/>
                    <a:pt x="79" y="122"/>
                    <a:pt x="79" y="122"/>
                  </a:cubicBezTo>
                  <a:cubicBezTo>
                    <a:pt x="105" y="115"/>
                    <a:pt x="125" y="91"/>
                    <a:pt x="125" y="62"/>
                  </a:cubicBezTo>
                  <a:cubicBezTo>
                    <a:pt x="125" y="28"/>
                    <a:pt x="97" y="0"/>
                    <a:pt x="63" y="0"/>
                  </a:cubicBezTo>
                  <a:close/>
                  <a:moveTo>
                    <a:pt x="63" y="92"/>
                  </a:moveTo>
                  <a:cubicBezTo>
                    <a:pt x="46" y="92"/>
                    <a:pt x="32" y="79"/>
                    <a:pt x="32" y="62"/>
                  </a:cubicBezTo>
                  <a:cubicBezTo>
                    <a:pt x="32" y="46"/>
                    <a:pt x="46" y="32"/>
                    <a:pt x="63" y="32"/>
                  </a:cubicBezTo>
                  <a:cubicBezTo>
                    <a:pt x="79" y="32"/>
                    <a:pt x="93" y="46"/>
                    <a:pt x="93" y="62"/>
                  </a:cubicBezTo>
                  <a:cubicBezTo>
                    <a:pt x="93" y="79"/>
                    <a:pt x="79" y="92"/>
                    <a:pt x="63" y="9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358" name="Rectangle 1357">
            <a:extLst>
              <a:ext uri="{FF2B5EF4-FFF2-40B4-BE49-F238E27FC236}">
                <a16:creationId xmlns:a16="http://schemas.microsoft.com/office/drawing/2014/main" id="{64DFF63E-A9E8-45C7-7CC5-C06D8878BE5D}"/>
              </a:ext>
            </a:extLst>
          </p:cNvPr>
          <p:cNvSpPr/>
          <p:nvPr/>
        </p:nvSpPr>
        <p:spPr>
          <a:xfrm>
            <a:off x="438150" y="4451350"/>
            <a:ext cx="685800"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Advanced Search</a:t>
            </a:r>
            <a:endParaRPr lang="en-US" sz="825" dirty="0">
              <a:solidFill>
                <a:srgbClr val="FFFFFF"/>
              </a:solidFill>
              <a:latin typeface="Arial"/>
              <a:ea typeface="+mn-ea"/>
            </a:endParaRPr>
          </a:p>
        </p:txBody>
      </p:sp>
      <p:sp>
        <p:nvSpPr>
          <p:cNvPr id="1368" name="Rectangle 1367">
            <a:extLst>
              <a:ext uri="{FF2B5EF4-FFF2-40B4-BE49-F238E27FC236}">
                <a16:creationId xmlns:a16="http://schemas.microsoft.com/office/drawing/2014/main" id="{06108267-6E5F-BE32-F569-37B2EE949AE7}"/>
              </a:ext>
            </a:extLst>
          </p:cNvPr>
          <p:cNvSpPr/>
          <p:nvPr/>
        </p:nvSpPr>
        <p:spPr>
          <a:xfrm>
            <a:off x="411163" y="3617913"/>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Servers</a:t>
            </a:r>
          </a:p>
        </p:txBody>
      </p:sp>
      <p:sp>
        <p:nvSpPr>
          <p:cNvPr id="1378" name="Rectangle 1377">
            <a:extLst>
              <a:ext uri="{FF2B5EF4-FFF2-40B4-BE49-F238E27FC236}">
                <a16:creationId xmlns:a16="http://schemas.microsoft.com/office/drawing/2014/main" id="{895CE5E4-F034-1CCB-384F-778443996DAC}"/>
              </a:ext>
            </a:extLst>
          </p:cNvPr>
          <p:cNvSpPr/>
          <p:nvPr/>
        </p:nvSpPr>
        <p:spPr>
          <a:xfrm>
            <a:off x="2076450" y="2774950"/>
            <a:ext cx="7540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Security/</a:t>
            </a:r>
            <a:br>
              <a:rPr lang="en-US" sz="825" dirty="0">
                <a:solidFill>
                  <a:srgbClr val="FFFFFF"/>
                </a:solidFill>
                <a:latin typeface="Arial"/>
                <a:ea typeface="+mn-ea"/>
              </a:rPr>
            </a:br>
            <a:r>
              <a:rPr lang="en-US" sz="825" dirty="0">
                <a:solidFill>
                  <a:srgbClr val="FFFFFF"/>
                </a:solidFill>
                <a:latin typeface="Arial"/>
                <a:ea typeface="+mn-ea"/>
              </a:rPr>
              <a:t>Lock</a:t>
            </a:r>
          </a:p>
        </p:txBody>
      </p:sp>
      <p:sp>
        <p:nvSpPr>
          <p:cNvPr id="154" name="Rectangle 153">
            <a:extLst>
              <a:ext uri="{FF2B5EF4-FFF2-40B4-BE49-F238E27FC236}">
                <a16:creationId xmlns:a16="http://schemas.microsoft.com/office/drawing/2014/main" id="{A8817046-55F4-45E5-77F1-16AA8AA74770}"/>
              </a:ext>
            </a:extLst>
          </p:cNvPr>
          <p:cNvSpPr/>
          <p:nvPr/>
        </p:nvSpPr>
        <p:spPr>
          <a:xfrm>
            <a:off x="2076450"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err="1">
                <a:solidFill>
                  <a:srgbClr val="FFFFFF"/>
                </a:solidFill>
                <a:latin typeface="Arial"/>
                <a:ea typeface="+mn-ea"/>
              </a:rPr>
              <a:t>VM</a:t>
            </a:r>
            <a:endParaRPr lang="en-US" sz="825" dirty="0">
              <a:solidFill>
                <a:srgbClr val="FFFFFF"/>
              </a:solidFill>
              <a:latin typeface="Arial"/>
              <a:ea typeface="+mn-ea"/>
            </a:endParaRPr>
          </a:p>
        </p:txBody>
      </p:sp>
      <p:grpSp>
        <p:nvGrpSpPr>
          <p:cNvPr id="35" name="Group 14">
            <a:extLst>
              <a:ext uri="{FF2B5EF4-FFF2-40B4-BE49-F238E27FC236}">
                <a16:creationId xmlns:a16="http://schemas.microsoft.com/office/drawing/2014/main" id="{307B5E7D-5DD5-095F-3B55-6CF5AC4A32DF}"/>
              </a:ext>
            </a:extLst>
          </p:cNvPr>
          <p:cNvGrpSpPr>
            <a:grpSpLocks noChangeAspect="1"/>
          </p:cNvGrpSpPr>
          <p:nvPr/>
        </p:nvGrpSpPr>
        <p:grpSpPr bwMode="auto">
          <a:xfrm>
            <a:off x="4856047" y="1641178"/>
            <a:ext cx="270667" cy="222671"/>
            <a:chOff x="1212" y="-2"/>
            <a:chExt cx="5256" cy="4324"/>
          </a:xfrm>
          <a:solidFill>
            <a:srgbClr val="FFFFFF"/>
          </a:solidFill>
        </p:grpSpPr>
        <p:sp>
          <p:nvSpPr>
            <p:cNvPr id="37" name="Freeform 15">
              <a:extLst>
                <a:ext uri="{FF2B5EF4-FFF2-40B4-BE49-F238E27FC236}">
                  <a16:creationId xmlns:a16="http://schemas.microsoft.com/office/drawing/2014/main" id="{6EB125F8-AA45-D08D-6FD4-EA04BD886474}"/>
                </a:ext>
              </a:extLst>
            </p:cNvPr>
            <p:cNvSpPr>
              <a:spLocks/>
            </p:cNvSpPr>
            <p:nvPr/>
          </p:nvSpPr>
          <p:spPr bwMode="auto">
            <a:xfrm>
              <a:off x="1212" y="-2"/>
              <a:ext cx="5256" cy="4324"/>
            </a:xfrm>
            <a:custGeom>
              <a:avLst/>
              <a:gdLst>
                <a:gd name="T0" fmla="*/ 2568 w 2568"/>
                <a:gd name="T1" fmla="*/ 1284 h 2111"/>
                <a:gd name="T2" fmla="*/ 2492 w 2568"/>
                <a:gd name="T3" fmla="*/ 1720 h 2111"/>
                <a:gd name="T4" fmla="*/ 2282 w 2568"/>
                <a:gd name="T5" fmla="*/ 2092 h 2111"/>
                <a:gd name="T6" fmla="*/ 2246 w 2568"/>
                <a:gd name="T7" fmla="*/ 2110 h 2111"/>
                <a:gd name="T8" fmla="*/ 2208 w 2568"/>
                <a:gd name="T9" fmla="*/ 2096 h 2111"/>
                <a:gd name="T10" fmla="*/ 2098 w 2568"/>
                <a:gd name="T11" fmla="*/ 1986 h 2111"/>
                <a:gd name="T12" fmla="*/ 2098 w 2568"/>
                <a:gd name="T13" fmla="*/ 1915 h 2111"/>
                <a:gd name="T14" fmla="*/ 2169 w 2568"/>
                <a:gd name="T15" fmla="*/ 1915 h 2111"/>
                <a:gd name="T16" fmla="*/ 2238 w 2568"/>
                <a:gd name="T17" fmla="*/ 1985 h 2111"/>
                <a:gd name="T18" fmla="*/ 2468 w 2568"/>
                <a:gd name="T19" fmla="*/ 1284 h 2111"/>
                <a:gd name="T20" fmla="*/ 2468 w 2568"/>
                <a:gd name="T21" fmla="*/ 1267 h 2111"/>
                <a:gd name="T22" fmla="*/ 2353 w 2568"/>
                <a:gd name="T23" fmla="*/ 1267 h 2111"/>
                <a:gd name="T24" fmla="*/ 2303 w 2568"/>
                <a:gd name="T25" fmla="*/ 1217 h 2111"/>
                <a:gd name="T26" fmla="*/ 2353 w 2568"/>
                <a:gd name="T27" fmla="*/ 1167 h 2111"/>
                <a:gd name="T28" fmla="*/ 2462 w 2568"/>
                <a:gd name="T29" fmla="*/ 1167 h 2111"/>
                <a:gd name="T30" fmla="*/ 2162 w 2568"/>
                <a:gd name="T31" fmla="*/ 490 h 2111"/>
                <a:gd name="T32" fmla="*/ 2077 w 2568"/>
                <a:gd name="T33" fmla="*/ 574 h 2111"/>
                <a:gd name="T34" fmla="*/ 2042 w 2568"/>
                <a:gd name="T35" fmla="*/ 588 h 2111"/>
                <a:gd name="T36" fmla="*/ 2007 w 2568"/>
                <a:gd name="T37" fmla="*/ 574 h 2111"/>
                <a:gd name="T38" fmla="*/ 2007 w 2568"/>
                <a:gd name="T39" fmla="*/ 503 h 2111"/>
                <a:gd name="T40" fmla="*/ 2091 w 2568"/>
                <a:gd name="T41" fmla="*/ 418 h 2111"/>
                <a:gd name="T42" fmla="*/ 1329 w 2568"/>
                <a:gd name="T43" fmla="*/ 100 h 2111"/>
                <a:gd name="T44" fmla="*/ 1329 w 2568"/>
                <a:gd name="T45" fmla="*/ 211 h 2111"/>
                <a:gd name="T46" fmla="*/ 1279 w 2568"/>
                <a:gd name="T47" fmla="*/ 261 h 2111"/>
                <a:gd name="T48" fmla="*/ 1229 w 2568"/>
                <a:gd name="T49" fmla="*/ 211 h 2111"/>
                <a:gd name="T50" fmla="*/ 1229 w 2568"/>
                <a:gd name="T51" fmla="*/ 101 h 2111"/>
                <a:gd name="T52" fmla="*/ 477 w 2568"/>
                <a:gd name="T53" fmla="*/ 418 h 2111"/>
                <a:gd name="T54" fmla="*/ 562 w 2568"/>
                <a:gd name="T55" fmla="*/ 503 h 2111"/>
                <a:gd name="T56" fmla="*/ 562 w 2568"/>
                <a:gd name="T57" fmla="*/ 574 h 2111"/>
                <a:gd name="T58" fmla="*/ 526 w 2568"/>
                <a:gd name="T59" fmla="*/ 588 h 2111"/>
                <a:gd name="T60" fmla="*/ 491 w 2568"/>
                <a:gd name="T61" fmla="*/ 574 h 2111"/>
                <a:gd name="T62" fmla="*/ 407 w 2568"/>
                <a:gd name="T63" fmla="*/ 490 h 2111"/>
                <a:gd name="T64" fmla="*/ 106 w 2568"/>
                <a:gd name="T65" fmla="*/ 1167 h 2111"/>
                <a:gd name="T66" fmla="*/ 215 w 2568"/>
                <a:gd name="T67" fmla="*/ 1167 h 2111"/>
                <a:gd name="T68" fmla="*/ 265 w 2568"/>
                <a:gd name="T69" fmla="*/ 1217 h 2111"/>
                <a:gd name="T70" fmla="*/ 215 w 2568"/>
                <a:gd name="T71" fmla="*/ 1267 h 2111"/>
                <a:gd name="T72" fmla="*/ 100 w 2568"/>
                <a:gd name="T73" fmla="*/ 1267 h 2111"/>
                <a:gd name="T74" fmla="*/ 100 w 2568"/>
                <a:gd name="T75" fmla="*/ 1284 h 2111"/>
                <a:gd name="T76" fmla="*/ 330 w 2568"/>
                <a:gd name="T77" fmla="*/ 1985 h 2111"/>
                <a:gd name="T78" fmla="*/ 402 w 2568"/>
                <a:gd name="T79" fmla="*/ 1913 h 2111"/>
                <a:gd name="T80" fmla="*/ 473 w 2568"/>
                <a:gd name="T81" fmla="*/ 1913 h 2111"/>
                <a:gd name="T82" fmla="*/ 473 w 2568"/>
                <a:gd name="T83" fmla="*/ 1983 h 2111"/>
                <a:gd name="T84" fmla="*/ 361 w 2568"/>
                <a:gd name="T85" fmla="*/ 2096 h 2111"/>
                <a:gd name="T86" fmla="*/ 325 w 2568"/>
                <a:gd name="T87" fmla="*/ 2110 h 2111"/>
                <a:gd name="T88" fmla="*/ 323 w 2568"/>
                <a:gd name="T89" fmla="*/ 2110 h 2111"/>
                <a:gd name="T90" fmla="*/ 287 w 2568"/>
                <a:gd name="T91" fmla="*/ 2092 h 2111"/>
                <a:gd name="T92" fmla="*/ 76 w 2568"/>
                <a:gd name="T93" fmla="*/ 1720 h 2111"/>
                <a:gd name="T94" fmla="*/ 0 w 2568"/>
                <a:gd name="T95" fmla="*/ 1284 h 2111"/>
                <a:gd name="T96" fmla="*/ 376 w 2568"/>
                <a:gd name="T97" fmla="*/ 376 h 2111"/>
                <a:gd name="T98" fmla="*/ 1284 w 2568"/>
                <a:gd name="T99" fmla="*/ 0 h 2111"/>
                <a:gd name="T100" fmla="*/ 2192 w 2568"/>
                <a:gd name="T101" fmla="*/ 376 h 2111"/>
                <a:gd name="T102" fmla="*/ 2568 w 2568"/>
                <a:gd name="T103" fmla="*/ 1284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8" h="2111">
                  <a:moveTo>
                    <a:pt x="2568" y="1284"/>
                  </a:moveTo>
                  <a:cubicBezTo>
                    <a:pt x="2568" y="1433"/>
                    <a:pt x="2543" y="1580"/>
                    <a:pt x="2492" y="1720"/>
                  </a:cubicBezTo>
                  <a:cubicBezTo>
                    <a:pt x="2443" y="1855"/>
                    <a:pt x="2373" y="1980"/>
                    <a:pt x="2282" y="2092"/>
                  </a:cubicBezTo>
                  <a:cubicBezTo>
                    <a:pt x="2273" y="2103"/>
                    <a:pt x="2260" y="2110"/>
                    <a:pt x="2246" y="2110"/>
                  </a:cubicBezTo>
                  <a:cubicBezTo>
                    <a:pt x="2231" y="2111"/>
                    <a:pt x="2218" y="2106"/>
                    <a:pt x="2208" y="2096"/>
                  </a:cubicBezTo>
                  <a:cubicBezTo>
                    <a:pt x="2098" y="1986"/>
                    <a:pt x="2098" y="1986"/>
                    <a:pt x="2098" y="1986"/>
                  </a:cubicBezTo>
                  <a:cubicBezTo>
                    <a:pt x="2078" y="1966"/>
                    <a:pt x="2078" y="1935"/>
                    <a:pt x="2098" y="1915"/>
                  </a:cubicBezTo>
                  <a:cubicBezTo>
                    <a:pt x="2117" y="1896"/>
                    <a:pt x="2149" y="1896"/>
                    <a:pt x="2169" y="1915"/>
                  </a:cubicBezTo>
                  <a:cubicBezTo>
                    <a:pt x="2238" y="1985"/>
                    <a:pt x="2238" y="1985"/>
                    <a:pt x="2238" y="1985"/>
                  </a:cubicBezTo>
                  <a:cubicBezTo>
                    <a:pt x="2387" y="1783"/>
                    <a:pt x="2468" y="1536"/>
                    <a:pt x="2468" y="1284"/>
                  </a:cubicBezTo>
                  <a:cubicBezTo>
                    <a:pt x="2468" y="1278"/>
                    <a:pt x="2468" y="1272"/>
                    <a:pt x="2468" y="1267"/>
                  </a:cubicBezTo>
                  <a:cubicBezTo>
                    <a:pt x="2353" y="1267"/>
                    <a:pt x="2353" y="1267"/>
                    <a:pt x="2353" y="1267"/>
                  </a:cubicBezTo>
                  <a:cubicBezTo>
                    <a:pt x="2326" y="1267"/>
                    <a:pt x="2303" y="1244"/>
                    <a:pt x="2303" y="1217"/>
                  </a:cubicBezTo>
                  <a:cubicBezTo>
                    <a:pt x="2303" y="1189"/>
                    <a:pt x="2326" y="1167"/>
                    <a:pt x="2353" y="1167"/>
                  </a:cubicBezTo>
                  <a:cubicBezTo>
                    <a:pt x="2462" y="1167"/>
                    <a:pt x="2462" y="1167"/>
                    <a:pt x="2462" y="1167"/>
                  </a:cubicBezTo>
                  <a:cubicBezTo>
                    <a:pt x="2437" y="908"/>
                    <a:pt x="2327" y="673"/>
                    <a:pt x="2162" y="490"/>
                  </a:cubicBezTo>
                  <a:cubicBezTo>
                    <a:pt x="2077" y="574"/>
                    <a:pt x="2077" y="574"/>
                    <a:pt x="2077" y="574"/>
                  </a:cubicBezTo>
                  <a:cubicBezTo>
                    <a:pt x="2068" y="583"/>
                    <a:pt x="2055" y="588"/>
                    <a:pt x="2042" y="588"/>
                  </a:cubicBezTo>
                  <a:cubicBezTo>
                    <a:pt x="2029" y="588"/>
                    <a:pt x="2017" y="583"/>
                    <a:pt x="2007" y="574"/>
                  </a:cubicBezTo>
                  <a:cubicBezTo>
                    <a:pt x="1987" y="554"/>
                    <a:pt x="1987" y="523"/>
                    <a:pt x="2007" y="503"/>
                  </a:cubicBezTo>
                  <a:cubicBezTo>
                    <a:pt x="2091" y="418"/>
                    <a:pt x="2091" y="418"/>
                    <a:pt x="2091" y="418"/>
                  </a:cubicBezTo>
                  <a:cubicBezTo>
                    <a:pt x="1890" y="230"/>
                    <a:pt x="1623" y="112"/>
                    <a:pt x="1329" y="100"/>
                  </a:cubicBezTo>
                  <a:cubicBezTo>
                    <a:pt x="1329" y="211"/>
                    <a:pt x="1329" y="211"/>
                    <a:pt x="1329" y="211"/>
                  </a:cubicBezTo>
                  <a:cubicBezTo>
                    <a:pt x="1329" y="239"/>
                    <a:pt x="1307" y="261"/>
                    <a:pt x="1279" y="261"/>
                  </a:cubicBezTo>
                  <a:cubicBezTo>
                    <a:pt x="1252" y="261"/>
                    <a:pt x="1229" y="239"/>
                    <a:pt x="1229" y="211"/>
                  </a:cubicBezTo>
                  <a:cubicBezTo>
                    <a:pt x="1229" y="101"/>
                    <a:pt x="1229" y="101"/>
                    <a:pt x="1229" y="101"/>
                  </a:cubicBezTo>
                  <a:cubicBezTo>
                    <a:pt x="939" y="114"/>
                    <a:pt x="676" y="232"/>
                    <a:pt x="477" y="418"/>
                  </a:cubicBezTo>
                  <a:cubicBezTo>
                    <a:pt x="562" y="503"/>
                    <a:pt x="562" y="503"/>
                    <a:pt x="562" y="503"/>
                  </a:cubicBezTo>
                  <a:cubicBezTo>
                    <a:pt x="581" y="523"/>
                    <a:pt x="581" y="554"/>
                    <a:pt x="562" y="574"/>
                  </a:cubicBezTo>
                  <a:cubicBezTo>
                    <a:pt x="552" y="583"/>
                    <a:pt x="539" y="588"/>
                    <a:pt x="526" y="588"/>
                  </a:cubicBezTo>
                  <a:cubicBezTo>
                    <a:pt x="513" y="588"/>
                    <a:pt x="501" y="583"/>
                    <a:pt x="491" y="574"/>
                  </a:cubicBezTo>
                  <a:cubicBezTo>
                    <a:pt x="407" y="490"/>
                    <a:pt x="407" y="490"/>
                    <a:pt x="407" y="490"/>
                  </a:cubicBezTo>
                  <a:cubicBezTo>
                    <a:pt x="241" y="673"/>
                    <a:pt x="131" y="908"/>
                    <a:pt x="106" y="1167"/>
                  </a:cubicBezTo>
                  <a:cubicBezTo>
                    <a:pt x="215" y="1167"/>
                    <a:pt x="215" y="1167"/>
                    <a:pt x="215" y="1167"/>
                  </a:cubicBezTo>
                  <a:cubicBezTo>
                    <a:pt x="243" y="1167"/>
                    <a:pt x="265" y="1189"/>
                    <a:pt x="265" y="1217"/>
                  </a:cubicBezTo>
                  <a:cubicBezTo>
                    <a:pt x="265" y="1244"/>
                    <a:pt x="243" y="1267"/>
                    <a:pt x="215" y="1267"/>
                  </a:cubicBezTo>
                  <a:cubicBezTo>
                    <a:pt x="100" y="1267"/>
                    <a:pt x="100" y="1267"/>
                    <a:pt x="100" y="1267"/>
                  </a:cubicBezTo>
                  <a:cubicBezTo>
                    <a:pt x="100" y="1272"/>
                    <a:pt x="100" y="1278"/>
                    <a:pt x="100" y="1284"/>
                  </a:cubicBezTo>
                  <a:cubicBezTo>
                    <a:pt x="100" y="1536"/>
                    <a:pt x="181" y="1783"/>
                    <a:pt x="330" y="1985"/>
                  </a:cubicBezTo>
                  <a:cubicBezTo>
                    <a:pt x="402" y="1913"/>
                    <a:pt x="402" y="1913"/>
                    <a:pt x="402" y="1913"/>
                  </a:cubicBezTo>
                  <a:cubicBezTo>
                    <a:pt x="422" y="1893"/>
                    <a:pt x="453" y="1893"/>
                    <a:pt x="473" y="1913"/>
                  </a:cubicBezTo>
                  <a:cubicBezTo>
                    <a:pt x="492" y="1932"/>
                    <a:pt x="492" y="1964"/>
                    <a:pt x="473" y="1983"/>
                  </a:cubicBezTo>
                  <a:cubicBezTo>
                    <a:pt x="361" y="2096"/>
                    <a:pt x="361" y="2096"/>
                    <a:pt x="361" y="2096"/>
                  </a:cubicBezTo>
                  <a:cubicBezTo>
                    <a:pt x="351" y="2105"/>
                    <a:pt x="339" y="2110"/>
                    <a:pt x="325" y="2110"/>
                  </a:cubicBezTo>
                  <a:cubicBezTo>
                    <a:pt x="324" y="2110"/>
                    <a:pt x="324" y="2110"/>
                    <a:pt x="323" y="2110"/>
                  </a:cubicBezTo>
                  <a:cubicBezTo>
                    <a:pt x="309" y="2110"/>
                    <a:pt x="295" y="2103"/>
                    <a:pt x="287" y="2092"/>
                  </a:cubicBezTo>
                  <a:cubicBezTo>
                    <a:pt x="196" y="1980"/>
                    <a:pt x="125" y="1855"/>
                    <a:pt x="76" y="1720"/>
                  </a:cubicBezTo>
                  <a:cubicBezTo>
                    <a:pt x="26" y="1580"/>
                    <a:pt x="0" y="1433"/>
                    <a:pt x="0" y="1284"/>
                  </a:cubicBezTo>
                  <a:cubicBezTo>
                    <a:pt x="0" y="941"/>
                    <a:pt x="134" y="618"/>
                    <a:pt x="376" y="376"/>
                  </a:cubicBezTo>
                  <a:cubicBezTo>
                    <a:pt x="619" y="133"/>
                    <a:pt x="941" y="0"/>
                    <a:pt x="1284" y="0"/>
                  </a:cubicBezTo>
                  <a:cubicBezTo>
                    <a:pt x="1627" y="0"/>
                    <a:pt x="1950" y="133"/>
                    <a:pt x="2192" y="376"/>
                  </a:cubicBezTo>
                  <a:cubicBezTo>
                    <a:pt x="2435" y="618"/>
                    <a:pt x="2568" y="941"/>
                    <a:pt x="2568" y="128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 name="Freeform 16">
              <a:extLst>
                <a:ext uri="{FF2B5EF4-FFF2-40B4-BE49-F238E27FC236}">
                  <a16:creationId xmlns:a16="http://schemas.microsoft.com/office/drawing/2014/main" id="{B8E3ECB2-1360-0D0A-9E75-71DF9794BFE6}"/>
                </a:ext>
              </a:extLst>
            </p:cNvPr>
            <p:cNvSpPr>
              <a:spLocks noEditPoints="1"/>
            </p:cNvSpPr>
            <p:nvPr/>
          </p:nvSpPr>
          <p:spPr bwMode="auto">
            <a:xfrm>
              <a:off x="3459" y="1286"/>
              <a:ext cx="1769" cy="1795"/>
            </a:xfrm>
            <a:custGeom>
              <a:avLst/>
              <a:gdLst>
                <a:gd name="T0" fmla="*/ 210 w 864"/>
                <a:gd name="T1" fmla="*/ 876 h 876"/>
                <a:gd name="T2" fmla="*/ 208 w 864"/>
                <a:gd name="T3" fmla="*/ 875 h 876"/>
                <a:gd name="T4" fmla="*/ 61 w 864"/>
                <a:gd name="T5" fmla="*/ 813 h 876"/>
                <a:gd name="T6" fmla="*/ 1 w 864"/>
                <a:gd name="T7" fmla="*/ 664 h 876"/>
                <a:gd name="T8" fmla="*/ 64 w 864"/>
                <a:gd name="T9" fmla="*/ 517 h 876"/>
                <a:gd name="T10" fmla="*/ 688 w 864"/>
                <a:gd name="T11" fmla="*/ 23 h 876"/>
                <a:gd name="T12" fmla="*/ 753 w 864"/>
                <a:gd name="T13" fmla="*/ 0 h 876"/>
                <a:gd name="T14" fmla="*/ 846 w 864"/>
                <a:gd name="T15" fmla="*/ 60 h 876"/>
                <a:gd name="T16" fmla="*/ 837 w 864"/>
                <a:gd name="T17" fmla="*/ 167 h 876"/>
                <a:gd name="T18" fmla="*/ 357 w 864"/>
                <a:gd name="T19" fmla="*/ 816 h 876"/>
                <a:gd name="T20" fmla="*/ 210 w 864"/>
                <a:gd name="T21" fmla="*/ 876 h 876"/>
                <a:gd name="T22" fmla="*/ 752 w 864"/>
                <a:gd name="T23" fmla="*/ 101 h 876"/>
                <a:gd name="T24" fmla="*/ 749 w 864"/>
                <a:gd name="T25" fmla="*/ 102 h 876"/>
                <a:gd name="T26" fmla="*/ 134 w 864"/>
                <a:gd name="T27" fmla="*/ 588 h 876"/>
                <a:gd name="T28" fmla="*/ 101 w 864"/>
                <a:gd name="T29" fmla="*/ 665 h 876"/>
                <a:gd name="T30" fmla="*/ 132 w 864"/>
                <a:gd name="T31" fmla="*/ 743 h 876"/>
                <a:gd name="T32" fmla="*/ 209 w 864"/>
                <a:gd name="T33" fmla="*/ 775 h 876"/>
                <a:gd name="T34" fmla="*/ 287 w 864"/>
                <a:gd name="T35" fmla="*/ 744 h 876"/>
                <a:gd name="T36" fmla="*/ 287 w 864"/>
                <a:gd name="T37" fmla="*/ 744 h 876"/>
                <a:gd name="T38" fmla="*/ 756 w 864"/>
                <a:gd name="T39" fmla="*/ 109 h 876"/>
                <a:gd name="T40" fmla="*/ 757 w 864"/>
                <a:gd name="T41" fmla="*/ 106 h 876"/>
                <a:gd name="T42" fmla="*/ 757 w 864"/>
                <a:gd name="T43" fmla="*/ 105 h 876"/>
                <a:gd name="T44" fmla="*/ 752 w 864"/>
                <a:gd name="T45" fmla="*/ 101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4" h="876">
                  <a:moveTo>
                    <a:pt x="210" y="876"/>
                  </a:moveTo>
                  <a:cubicBezTo>
                    <a:pt x="209" y="876"/>
                    <a:pt x="209" y="875"/>
                    <a:pt x="208" y="875"/>
                  </a:cubicBezTo>
                  <a:cubicBezTo>
                    <a:pt x="152" y="875"/>
                    <a:pt x="100" y="853"/>
                    <a:pt x="61" y="813"/>
                  </a:cubicBezTo>
                  <a:cubicBezTo>
                    <a:pt x="21" y="773"/>
                    <a:pt x="0" y="720"/>
                    <a:pt x="1" y="664"/>
                  </a:cubicBezTo>
                  <a:cubicBezTo>
                    <a:pt x="1" y="608"/>
                    <a:pt x="24" y="556"/>
                    <a:pt x="64" y="517"/>
                  </a:cubicBezTo>
                  <a:cubicBezTo>
                    <a:pt x="97" y="484"/>
                    <a:pt x="307" y="318"/>
                    <a:pt x="688" y="23"/>
                  </a:cubicBezTo>
                  <a:cubicBezTo>
                    <a:pt x="707" y="8"/>
                    <a:pt x="730" y="0"/>
                    <a:pt x="753" y="0"/>
                  </a:cubicBezTo>
                  <a:cubicBezTo>
                    <a:pt x="791" y="1"/>
                    <a:pt x="828" y="24"/>
                    <a:pt x="846" y="60"/>
                  </a:cubicBezTo>
                  <a:cubicBezTo>
                    <a:pt x="864" y="94"/>
                    <a:pt x="860" y="134"/>
                    <a:pt x="837" y="167"/>
                  </a:cubicBezTo>
                  <a:cubicBezTo>
                    <a:pt x="552" y="564"/>
                    <a:pt x="390" y="783"/>
                    <a:pt x="357" y="816"/>
                  </a:cubicBezTo>
                  <a:cubicBezTo>
                    <a:pt x="317" y="854"/>
                    <a:pt x="265" y="876"/>
                    <a:pt x="210" y="876"/>
                  </a:cubicBezTo>
                  <a:close/>
                  <a:moveTo>
                    <a:pt x="752" y="101"/>
                  </a:moveTo>
                  <a:cubicBezTo>
                    <a:pt x="751" y="101"/>
                    <a:pt x="750" y="101"/>
                    <a:pt x="749" y="102"/>
                  </a:cubicBezTo>
                  <a:cubicBezTo>
                    <a:pt x="254" y="486"/>
                    <a:pt x="151" y="571"/>
                    <a:pt x="134" y="588"/>
                  </a:cubicBezTo>
                  <a:cubicBezTo>
                    <a:pt x="113" y="609"/>
                    <a:pt x="101" y="636"/>
                    <a:pt x="101" y="665"/>
                  </a:cubicBezTo>
                  <a:cubicBezTo>
                    <a:pt x="101" y="694"/>
                    <a:pt x="112" y="722"/>
                    <a:pt x="132" y="743"/>
                  </a:cubicBezTo>
                  <a:cubicBezTo>
                    <a:pt x="152" y="764"/>
                    <a:pt x="180" y="775"/>
                    <a:pt x="209" y="775"/>
                  </a:cubicBezTo>
                  <a:cubicBezTo>
                    <a:pt x="238" y="776"/>
                    <a:pt x="266" y="765"/>
                    <a:pt x="287" y="744"/>
                  </a:cubicBezTo>
                  <a:cubicBezTo>
                    <a:pt x="287" y="744"/>
                    <a:pt x="287" y="744"/>
                    <a:pt x="287" y="744"/>
                  </a:cubicBezTo>
                  <a:cubicBezTo>
                    <a:pt x="297" y="734"/>
                    <a:pt x="362" y="658"/>
                    <a:pt x="756" y="109"/>
                  </a:cubicBezTo>
                  <a:cubicBezTo>
                    <a:pt x="757" y="107"/>
                    <a:pt x="757" y="106"/>
                    <a:pt x="757" y="106"/>
                  </a:cubicBezTo>
                  <a:cubicBezTo>
                    <a:pt x="757" y="106"/>
                    <a:pt x="757" y="106"/>
                    <a:pt x="757" y="105"/>
                  </a:cubicBezTo>
                  <a:cubicBezTo>
                    <a:pt x="756" y="103"/>
                    <a:pt x="753" y="101"/>
                    <a:pt x="752" y="10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40" name="Group 19">
            <a:extLst>
              <a:ext uri="{FF2B5EF4-FFF2-40B4-BE49-F238E27FC236}">
                <a16:creationId xmlns:a16="http://schemas.microsoft.com/office/drawing/2014/main" id="{4DA46350-2C55-5558-CA52-D1A71EC649EF}"/>
              </a:ext>
            </a:extLst>
          </p:cNvPr>
          <p:cNvGrpSpPr>
            <a:grpSpLocks noChangeAspect="1"/>
          </p:cNvGrpSpPr>
          <p:nvPr/>
        </p:nvGrpSpPr>
        <p:grpSpPr bwMode="auto">
          <a:xfrm>
            <a:off x="5678965" y="1611494"/>
            <a:ext cx="295032" cy="282040"/>
            <a:chOff x="1581" y="-2"/>
            <a:chExt cx="4519" cy="4320"/>
          </a:xfrm>
          <a:solidFill>
            <a:srgbClr val="FFFFFF"/>
          </a:solidFill>
        </p:grpSpPr>
        <p:sp>
          <p:nvSpPr>
            <p:cNvPr id="42" name="Freeform 20">
              <a:extLst>
                <a:ext uri="{FF2B5EF4-FFF2-40B4-BE49-F238E27FC236}">
                  <a16:creationId xmlns:a16="http://schemas.microsoft.com/office/drawing/2014/main" id="{A534E599-0C50-22EF-01B6-F0F00B71EB41}"/>
                </a:ext>
              </a:extLst>
            </p:cNvPr>
            <p:cNvSpPr>
              <a:spLocks noEditPoints="1"/>
            </p:cNvSpPr>
            <p:nvPr/>
          </p:nvSpPr>
          <p:spPr bwMode="auto">
            <a:xfrm>
              <a:off x="2479" y="1264"/>
              <a:ext cx="750" cy="753"/>
            </a:xfrm>
            <a:custGeom>
              <a:avLst/>
              <a:gdLst>
                <a:gd name="T0" fmla="*/ 260 w 500"/>
                <a:gd name="T1" fmla="*/ 2 h 502"/>
                <a:gd name="T2" fmla="*/ 77 w 500"/>
                <a:gd name="T3" fmla="*/ 72 h 502"/>
                <a:gd name="T4" fmla="*/ 0 w 500"/>
                <a:gd name="T5" fmla="*/ 252 h 502"/>
                <a:gd name="T6" fmla="*/ 250 w 500"/>
                <a:gd name="T7" fmla="*/ 502 h 502"/>
                <a:gd name="T8" fmla="*/ 427 w 500"/>
                <a:gd name="T9" fmla="*/ 429 h 502"/>
                <a:gd name="T10" fmla="*/ 500 w 500"/>
                <a:gd name="T11" fmla="*/ 252 h 502"/>
                <a:gd name="T12" fmla="*/ 430 w 500"/>
                <a:gd name="T13" fmla="*/ 79 h 502"/>
                <a:gd name="T14" fmla="*/ 260 w 500"/>
                <a:gd name="T15" fmla="*/ 2 h 502"/>
                <a:gd name="T16" fmla="*/ 356 w 500"/>
                <a:gd name="T17" fmla="*/ 358 h 502"/>
                <a:gd name="T18" fmla="*/ 250 w 500"/>
                <a:gd name="T19" fmla="*/ 402 h 502"/>
                <a:gd name="T20" fmla="*/ 100 w 500"/>
                <a:gd name="T21" fmla="*/ 252 h 502"/>
                <a:gd name="T22" fmla="*/ 146 w 500"/>
                <a:gd name="T23" fmla="*/ 144 h 502"/>
                <a:gd name="T24" fmla="*/ 250 w 500"/>
                <a:gd name="T25" fmla="*/ 102 h 502"/>
                <a:gd name="T26" fmla="*/ 256 w 500"/>
                <a:gd name="T27" fmla="*/ 102 h 502"/>
                <a:gd name="T28" fmla="*/ 400 w 500"/>
                <a:gd name="T29" fmla="*/ 252 h 502"/>
                <a:gd name="T30" fmla="*/ 356 w 500"/>
                <a:gd name="T31" fmla="*/ 358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0" h="502">
                  <a:moveTo>
                    <a:pt x="260" y="2"/>
                  </a:moveTo>
                  <a:cubicBezTo>
                    <a:pt x="192" y="0"/>
                    <a:pt x="126" y="24"/>
                    <a:pt x="77" y="72"/>
                  </a:cubicBezTo>
                  <a:cubicBezTo>
                    <a:pt x="27" y="120"/>
                    <a:pt x="0" y="184"/>
                    <a:pt x="0" y="252"/>
                  </a:cubicBezTo>
                  <a:cubicBezTo>
                    <a:pt x="0" y="390"/>
                    <a:pt x="112" y="502"/>
                    <a:pt x="250" y="502"/>
                  </a:cubicBezTo>
                  <a:cubicBezTo>
                    <a:pt x="317" y="502"/>
                    <a:pt x="380" y="476"/>
                    <a:pt x="427" y="429"/>
                  </a:cubicBezTo>
                  <a:cubicBezTo>
                    <a:pt x="474" y="382"/>
                    <a:pt x="500" y="319"/>
                    <a:pt x="500" y="252"/>
                  </a:cubicBezTo>
                  <a:cubicBezTo>
                    <a:pt x="500" y="188"/>
                    <a:pt x="475" y="126"/>
                    <a:pt x="430" y="79"/>
                  </a:cubicBezTo>
                  <a:cubicBezTo>
                    <a:pt x="385" y="32"/>
                    <a:pt x="325" y="5"/>
                    <a:pt x="260" y="2"/>
                  </a:cubicBezTo>
                  <a:close/>
                  <a:moveTo>
                    <a:pt x="356" y="358"/>
                  </a:moveTo>
                  <a:cubicBezTo>
                    <a:pt x="328" y="387"/>
                    <a:pt x="290" y="402"/>
                    <a:pt x="250" y="402"/>
                  </a:cubicBezTo>
                  <a:cubicBezTo>
                    <a:pt x="167" y="402"/>
                    <a:pt x="100" y="335"/>
                    <a:pt x="100" y="252"/>
                  </a:cubicBezTo>
                  <a:cubicBezTo>
                    <a:pt x="100" y="211"/>
                    <a:pt x="117" y="173"/>
                    <a:pt x="146" y="144"/>
                  </a:cubicBezTo>
                  <a:cubicBezTo>
                    <a:pt x="174" y="117"/>
                    <a:pt x="211" y="102"/>
                    <a:pt x="250" y="102"/>
                  </a:cubicBezTo>
                  <a:cubicBezTo>
                    <a:pt x="252" y="102"/>
                    <a:pt x="254" y="102"/>
                    <a:pt x="256" y="102"/>
                  </a:cubicBezTo>
                  <a:cubicBezTo>
                    <a:pt x="336" y="106"/>
                    <a:pt x="400" y="173"/>
                    <a:pt x="400" y="252"/>
                  </a:cubicBezTo>
                  <a:cubicBezTo>
                    <a:pt x="400" y="292"/>
                    <a:pt x="385" y="330"/>
                    <a:pt x="356" y="35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3" name="Freeform 21">
              <a:extLst>
                <a:ext uri="{FF2B5EF4-FFF2-40B4-BE49-F238E27FC236}">
                  <a16:creationId xmlns:a16="http://schemas.microsoft.com/office/drawing/2014/main" id="{A8396ED3-5D70-C281-DEF1-9E19D0149F5B}"/>
                </a:ext>
              </a:extLst>
            </p:cNvPr>
            <p:cNvSpPr>
              <a:spLocks noEditPoints="1"/>
            </p:cNvSpPr>
            <p:nvPr/>
          </p:nvSpPr>
          <p:spPr bwMode="auto">
            <a:xfrm>
              <a:off x="3463" y="1267"/>
              <a:ext cx="750" cy="750"/>
            </a:xfrm>
            <a:custGeom>
              <a:avLst/>
              <a:gdLst>
                <a:gd name="T0" fmla="*/ 250 w 500"/>
                <a:gd name="T1" fmla="*/ 0 h 500"/>
                <a:gd name="T2" fmla="*/ 0 w 500"/>
                <a:gd name="T3" fmla="*/ 250 h 500"/>
                <a:gd name="T4" fmla="*/ 250 w 500"/>
                <a:gd name="T5" fmla="*/ 500 h 500"/>
                <a:gd name="T6" fmla="*/ 500 w 500"/>
                <a:gd name="T7" fmla="*/ 250 h 500"/>
                <a:gd name="T8" fmla="*/ 250 w 500"/>
                <a:gd name="T9" fmla="*/ 0 h 500"/>
                <a:gd name="T10" fmla="*/ 250 w 500"/>
                <a:gd name="T11" fmla="*/ 400 h 500"/>
                <a:gd name="T12" fmla="*/ 100 w 500"/>
                <a:gd name="T13" fmla="*/ 250 h 500"/>
                <a:gd name="T14" fmla="*/ 250 w 500"/>
                <a:gd name="T15" fmla="*/ 100 h 500"/>
                <a:gd name="T16" fmla="*/ 400 w 500"/>
                <a:gd name="T17" fmla="*/ 250 h 500"/>
                <a:gd name="T18" fmla="*/ 250 w 500"/>
                <a:gd name="T19" fmla="*/ 4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500">
                  <a:moveTo>
                    <a:pt x="250" y="0"/>
                  </a:moveTo>
                  <a:cubicBezTo>
                    <a:pt x="112" y="0"/>
                    <a:pt x="0" y="112"/>
                    <a:pt x="0" y="250"/>
                  </a:cubicBezTo>
                  <a:cubicBezTo>
                    <a:pt x="0" y="388"/>
                    <a:pt x="112" y="500"/>
                    <a:pt x="250" y="500"/>
                  </a:cubicBezTo>
                  <a:cubicBezTo>
                    <a:pt x="388" y="500"/>
                    <a:pt x="500" y="388"/>
                    <a:pt x="500" y="250"/>
                  </a:cubicBezTo>
                  <a:cubicBezTo>
                    <a:pt x="500" y="112"/>
                    <a:pt x="388" y="0"/>
                    <a:pt x="250" y="0"/>
                  </a:cubicBezTo>
                  <a:close/>
                  <a:moveTo>
                    <a:pt x="250" y="400"/>
                  </a:moveTo>
                  <a:cubicBezTo>
                    <a:pt x="167" y="400"/>
                    <a:pt x="100" y="333"/>
                    <a:pt x="100" y="250"/>
                  </a:cubicBezTo>
                  <a:cubicBezTo>
                    <a:pt x="100" y="168"/>
                    <a:pt x="167" y="100"/>
                    <a:pt x="250" y="100"/>
                  </a:cubicBezTo>
                  <a:cubicBezTo>
                    <a:pt x="333" y="100"/>
                    <a:pt x="400" y="168"/>
                    <a:pt x="400" y="250"/>
                  </a:cubicBezTo>
                  <a:cubicBezTo>
                    <a:pt x="400" y="333"/>
                    <a:pt x="333" y="400"/>
                    <a:pt x="250" y="4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4" name="Freeform 22">
              <a:extLst>
                <a:ext uri="{FF2B5EF4-FFF2-40B4-BE49-F238E27FC236}">
                  <a16:creationId xmlns:a16="http://schemas.microsoft.com/office/drawing/2014/main" id="{D1C5F091-05C4-63E0-0CE7-90AAA6B681CD}"/>
                </a:ext>
              </a:extLst>
            </p:cNvPr>
            <p:cNvSpPr>
              <a:spLocks noEditPoints="1"/>
            </p:cNvSpPr>
            <p:nvPr/>
          </p:nvSpPr>
          <p:spPr bwMode="auto">
            <a:xfrm>
              <a:off x="4452" y="1267"/>
              <a:ext cx="750" cy="750"/>
            </a:xfrm>
            <a:custGeom>
              <a:avLst/>
              <a:gdLst>
                <a:gd name="T0" fmla="*/ 250 w 500"/>
                <a:gd name="T1" fmla="*/ 0 h 500"/>
                <a:gd name="T2" fmla="*/ 0 w 500"/>
                <a:gd name="T3" fmla="*/ 250 h 500"/>
                <a:gd name="T4" fmla="*/ 250 w 500"/>
                <a:gd name="T5" fmla="*/ 500 h 500"/>
                <a:gd name="T6" fmla="*/ 500 w 500"/>
                <a:gd name="T7" fmla="*/ 250 h 500"/>
                <a:gd name="T8" fmla="*/ 250 w 500"/>
                <a:gd name="T9" fmla="*/ 0 h 500"/>
                <a:gd name="T10" fmla="*/ 250 w 500"/>
                <a:gd name="T11" fmla="*/ 400 h 500"/>
                <a:gd name="T12" fmla="*/ 100 w 500"/>
                <a:gd name="T13" fmla="*/ 250 h 500"/>
                <a:gd name="T14" fmla="*/ 250 w 500"/>
                <a:gd name="T15" fmla="*/ 100 h 500"/>
                <a:gd name="T16" fmla="*/ 400 w 500"/>
                <a:gd name="T17" fmla="*/ 250 h 500"/>
                <a:gd name="T18" fmla="*/ 250 w 500"/>
                <a:gd name="T19" fmla="*/ 4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500">
                  <a:moveTo>
                    <a:pt x="250" y="0"/>
                  </a:moveTo>
                  <a:cubicBezTo>
                    <a:pt x="112" y="0"/>
                    <a:pt x="0" y="112"/>
                    <a:pt x="0" y="250"/>
                  </a:cubicBezTo>
                  <a:cubicBezTo>
                    <a:pt x="0" y="388"/>
                    <a:pt x="112" y="500"/>
                    <a:pt x="250" y="500"/>
                  </a:cubicBezTo>
                  <a:cubicBezTo>
                    <a:pt x="388" y="500"/>
                    <a:pt x="500" y="388"/>
                    <a:pt x="500" y="250"/>
                  </a:cubicBezTo>
                  <a:cubicBezTo>
                    <a:pt x="500" y="112"/>
                    <a:pt x="388" y="0"/>
                    <a:pt x="250" y="0"/>
                  </a:cubicBezTo>
                  <a:close/>
                  <a:moveTo>
                    <a:pt x="250" y="400"/>
                  </a:moveTo>
                  <a:cubicBezTo>
                    <a:pt x="167" y="400"/>
                    <a:pt x="100" y="333"/>
                    <a:pt x="100" y="250"/>
                  </a:cubicBezTo>
                  <a:cubicBezTo>
                    <a:pt x="100" y="168"/>
                    <a:pt x="167" y="100"/>
                    <a:pt x="250" y="100"/>
                  </a:cubicBezTo>
                  <a:cubicBezTo>
                    <a:pt x="332" y="100"/>
                    <a:pt x="400" y="168"/>
                    <a:pt x="400" y="250"/>
                  </a:cubicBezTo>
                  <a:cubicBezTo>
                    <a:pt x="400" y="333"/>
                    <a:pt x="332" y="400"/>
                    <a:pt x="250" y="4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5" name="Freeform 23">
              <a:extLst>
                <a:ext uri="{FF2B5EF4-FFF2-40B4-BE49-F238E27FC236}">
                  <a16:creationId xmlns:a16="http://schemas.microsoft.com/office/drawing/2014/main" id="{F647AD4D-52BD-955F-353F-591586A52DCD}"/>
                </a:ext>
              </a:extLst>
            </p:cNvPr>
            <p:cNvSpPr>
              <a:spLocks noEditPoints="1"/>
            </p:cNvSpPr>
            <p:nvPr/>
          </p:nvSpPr>
          <p:spPr bwMode="auto">
            <a:xfrm>
              <a:off x="1581" y="-2"/>
              <a:ext cx="4519" cy="4320"/>
            </a:xfrm>
            <a:custGeom>
              <a:avLst/>
              <a:gdLst>
                <a:gd name="T0" fmla="*/ 2644 w 3014"/>
                <a:gd name="T1" fmla="*/ 0 h 2880"/>
                <a:gd name="T2" fmla="*/ 370 w 3014"/>
                <a:gd name="T3" fmla="*/ 0 h 2880"/>
                <a:gd name="T4" fmla="*/ 0 w 3014"/>
                <a:gd name="T5" fmla="*/ 370 h 2880"/>
                <a:gd name="T6" fmla="*/ 0 w 3014"/>
                <a:gd name="T7" fmla="*/ 1889 h 2880"/>
                <a:gd name="T8" fmla="*/ 370 w 3014"/>
                <a:gd name="T9" fmla="*/ 2259 h 2880"/>
                <a:gd name="T10" fmla="*/ 568 w 3014"/>
                <a:gd name="T11" fmla="*/ 2259 h 2880"/>
                <a:gd name="T12" fmla="*/ 894 w 3014"/>
                <a:gd name="T13" fmla="*/ 2806 h 2880"/>
                <a:gd name="T14" fmla="*/ 894 w 3014"/>
                <a:gd name="T15" fmla="*/ 2806 h 2880"/>
                <a:gd name="T16" fmla="*/ 1022 w 3014"/>
                <a:gd name="T17" fmla="*/ 2880 h 2880"/>
                <a:gd name="T18" fmla="*/ 1151 w 3014"/>
                <a:gd name="T19" fmla="*/ 2807 h 2880"/>
                <a:gd name="T20" fmla="*/ 1151 w 3014"/>
                <a:gd name="T21" fmla="*/ 2806 h 2880"/>
                <a:gd name="T22" fmla="*/ 1477 w 3014"/>
                <a:gd name="T23" fmla="*/ 2259 h 2880"/>
                <a:gd name="T24" fmla="*/ 2644 w 3014"/>
                <a:gd name="T25" fmla="*/ 2259 h 2880"/>
                <a:gd name="T26" fmla="*/ 3014 w 3014"/>
                <a:gd name="T27" fmla="*/ 1889 h 2880"/>
                <a:gd name="T28" fmla="*/ 3014 w 3014"/>
                <a:gd name="T29" fmla="*/ 370 h 2880"/>
                <a:gd name="T30" fmla="*/ 2644 w 3014"/>
                <a:gd name="T31" fmla="*/ 0 h 2880"/>
                <a:gd name="T32" fmla="*/ 2914 w 3014"/>
                <a:gd name="T33" fmla="*/ 1889 h 2880"/>
                <a:gd name="T34" fmla="*/ 2644 w 3014"/>
                <a:gd name="T35" fmla="*/ 2159 h 2880"/>
                <a:gd name="T36" fmla="*/ 1448 w 3014"/>
                <a:gd name="T37" fmla="*/ 2159 h 2880"/>
                <a:gd name="T38" fmla="*/ 1405 w 3014"/>
                <a:gd name="T39" fmla="*/ 2184 h 2880"/>
                <a:gd name="T40" fmla="*/ 1066 w 3014"/>
                <a:gd name="T41" fmla="*/ 2754 h 2880"/>
                <a:gd name="T42" fmla="*/ 1022 w 3014"/>
                <a:gd name="T43" fmla="*/ 2780 h 2880"/>
                <a:gd name="T44" fmla="*/ 979 w 3014"/>
                <a:gd name="T45" fmla="*/ 2754 h 2880"/>
                <a:gd name="T46" fmla="*/ 639 w 3014"/>
                <a:gd name="T47" fmla="*/ 2184 h 2880"/>
                <a:gd name="T48" fmla="*/ 596 w 3014"/>
                <a:gd name="T49" fmla="*/ 2159 h 2880"/>
                <a:gd name="T50" fmla="*/ 370 w 3014"/>
                <a:gd name="T51" fmla="*/ 2159 h 2880"/>
                <a:gd name="T52" fmla="*/ 100 w 3014"/>
                <a:gd name="T53" fmla="*/ 1889 h 2880"/>
                <a:gd name="T54" fmla="*/ 100 w 3014"/>
                <a:gd name="T55" fmla="*/ 370 h 2880"/>
                <a:gd name="T56" fmla="*/ 370 w 3014"/>
                <a:gd name="T57" fmla="*/ 100 h 2880"/>
                <a:gd name="T58" fmla="*/ 2644 w 3014"/>
                <a:gd name="T59" fmla="*/ 100 h 2880"/>
                <a:gd name="T60" fmla="*/ 2914 w 3014"/>
                <a:gd name="T61" fmla="*/ 370 h 2880"/>
                <a:gd name="T62" fmla="*/ 2914 w 3014"/>
                <a:gd name="T63" fmla="*/ 1889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4" h="2880">
                  <a:moveTo>
                    <a:pt x="2644" y="0"/>
                  </a:moveTo>
                  <a:cubicBezTo>
                    <a:pt x="370" y="0"/>
                    <a:pt x="370" y="0"/>
                    <a:pt x="370" y="0"/>
                  </a:cubicBezTo>
                  <a:cubicBezTo>
                    <a:pt x="166" y="0"/>
                    <a:pt x="0" y="166"/>
                    <a:pt x="0" y="370"/>
                  </a:cubicBezTo>
                  <a:cubicBezTo>
                    <a:pt x="0" y="1889"/>
                    <a:pt x="0" y="1889"/>
                    <a:pt x="0" y="1889"/>
                  </a:cubicBezTo>
                  <a:cubicBezTo>
                    <a:pt x="0" y="2093"/>
                    <a:pt x="166" y="2259"/>
                    <a:pt x="370" y="2259"/>
                  </a:cubicBezTo>
                  <a:cubicBezTo>
                    <a:pt x="568" y="2259"/>
                    <a:pt x="568" y="2259"/>
                    <a:pt x="568" y="2259"/>
                  </a:cubicBezTo>
                  <a:cubicBezTo>
                    <a:pt x="894" y="2806"/>
                    <a:pt x="894" y="2806"/>
                    <a:pt x="894" y="2806"/>
                  </a:cubicBezTo>
                  <a:cubicBezTo>
                    <a:pt x="894" y="2806"/>
                    <a:pt x="894" y="2806"/>
                    <a:pt x="894" y="2806"/>
                  </a:cubicBezTo>
                  <a:cubicBezTo>
                    <a:pt x="922" y="2852"/>
                    <a:pt x="970" y="2880"/>
                    <a:pt x="1022" y="2880"/>
                  </a:cubicBezTo>
                  <a:cubicBezTo>
                    <a:pt x="1074" y="2880"/>
                    <a:pt x="1122" y="2852"/>
                    <a:pt x="1151" y="2807"/>
                  </a:cubicBezTo>
                  <a:cubicBezTo>
                    <a:pt x="1151" y="2806"/>
                    <a:pt x="1151" y="2806"/>
                    <a:pt x="1151" y="2806"/>
                  </a:cubicBezTo>
                  <a:cubicBezTo>
                    <a:pt x="1477" y="2259"/>
                    <a:pt x="1477" y="2259"/>
                    <a:pt x="1477" y="2259"/>
                  </a:cubicBezTo>
                  <a:cubicBezTo>
                    <a:pt x="2644" y="2259"/>
                    <a:pt x="2644" y="2259"/>
                    <a:pt x="2644" y="2259"/>
                  </a:cubicBezTo>
                  <a:cubicBezTo>
                    <a:pt x="2848" y="2259"/>
                    <a:pt x="3014" y="2093"/>
                    <a:pt x="3014" y="1889"/>
                  </a:cubicBezTo>
                  <a:cubicBezTo>
                    <a:pt x="3014" y="370"/>
                    <a:pt x="3014" y="370"/>
                    <a:pt x="3014" y="370"/>
                  </a:cubicBezTo>
                  <a:cubicBezTo>
                    <a:pt x="3014" y="166"/>
                    <a:pt x="2848" y="0"/>
                    <a:pt x="2644" y="0"/>
                  </a:cubicBezTo>
                  <a:close/>
                  <a:moveTo>
                    <a:pt x="2914" y="1889"/>
                  </a:moveTo>
                  <a:cubicBezTo>
                    <a:pt x="2914" y="2038"/>
                    <a:pt x="2793" y="2159"/>
                    <a:pt x="2644" y="2159"/>
                  </a:cubicBezTo>
                  <a:cubicBezTo>
                    <a:pt x="1448" y="2159"/>
                    <a:pt x="1448" y="2159"/>
                    <a:pt x="1448" y="2159"/>
                  </a:cubicBezTo>
                  <a:cubicBezTo>
                    <a:pt x="1431" y="2159"/>
                    <a:pt x="1414" y="2169"/>
                    <a:pt x="1405" y="2184"/>
                  </a:cubicBezTo>
                  <a:cubicBezTo>
                    <a:pt x="1066" y="2754"/>
                    <a:pt x="1066" y="2754"/>
                    <a:pt x="1066" y="2754"/>
                  </a:cubicBezTo>
                  <a:cubicBezTo>
                    <a:pt x="1055" y="2770"/>
                    <a:pt x="1039" y="2780"/>
                    <a:pt x="1022" y="2780"/>
                  </a:cubicBezTo>
                  <a:cubicBezTo>
                    <a:pt x="1005" y="2780"/>
                    <a:pt x="989" y="2770"/>
                    <a:pt x="979" y="2754"/>
                  </a:cubicBezTo>
                  <a:cubicBezTo>
                    <a:pt x="639" y="2184"/>
                    <a:pt x="639" y="2184"/>
                    <a:pt x="639" y="2184"/>
                  </a:cubicBezTo>
                  <a:cubicBezTo>
                    <a:pt x="630" y="2169"/>
                    <a:pt x="614" y="2159"/>
                    <a:pt x="596" y="2159"/>
                  </a:cubicBezTo>
                  <a:cubicBezTo>
                    <a:pt x="370" y="2159"/>
                    <a:pt x="370" y="2159"/>
                    <a:pt x="370" y="2159"/>
                  </a:cubicBezTo>
                  <a:cubicBezTo>
                    <a:pt x="221" y="2159"/>
                    <a:pt x="100" y="2038"/>
                    <a:pt x="100" y="1889"/>
                  </a:cubicBezTo>
                  <a:cubicBezTo>
                    <a:pt x="100" y="370"/>
                    <a:pt x="100" y="370"/>
                    <a:pt x="100" y="370"/>
                  </a:cubicBezTo>
                  <a:cubicBezTo>
                    <a:pt x="100" y="221"/>
                    <a:pt x="221" y="100"/>
                    <a:pt x="370" y="100"/>
                  </a:cubicBezTo>
                  <a:cubicBezTo>
                    <a:pt x="2644" y="100"/>
                    <a:pt x="2644" y="100"/>
                    <a:pt x="2644" y="100"/>
                  </a:cubicBezTo>
                  <a:cubicBezTo>
                    <a:pt x="2793" y="100"/>
                    <a:pt x="2914" y="221"/>
                    <a:pt x="2914" y="370"/>
                  </a:cubicBezTo>
                  <a:lnTo>
                    <a:pt x="2914" y="188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393" name="Group 166">
            <a:extLst>
              <a:ext uri="{FF2B5EF4-FFF2-40B4-BE49-F238E27FC236}">
                <a16:creationId xmlns:a16="http://schemas.microsoft.com/office/drawing/2014/main" id="{B1A662B0-7CDC-2C9D-50D8-B43B11C5E071}"/>
              </a:ext>
            </a:extLst>
          </p:cNvPr>
          <p:cNvGrpSpPr>
            <a:grpSpLocks noChangeAspect="1"/>
          </p:cNvGrpSpPr>
          <p:nvPr/>
        </p:nvGrpSpPr>
        <p:grpSpPr bwMode="auto">
          <a:xfrm>
            <a:off x="651265" y="2411828"/>
            <a:ext cx="216431" cy="344202"/>
            <a:chOff x="2482" y="-1"/>
            <a:chExt cx="2717" cy="4321"/>
          </a:xfrm>
          <a:solidFill>
            <a:srgbClr val="FFFFFF"/>
          </a:solidFill>
        </p:grpSpPr>
        <p:sp>
          <p:nvSpPr>
            <p:cNvPr id="1395" name="Freeform 167">
              <a:extLst>
                <a:ext uri="{FF2B5EF4-FFF2-40B4-BE49-F238E27FC236}">
                  <a16:creationId xmlns:a16="http://schemas.microsoft.com/office/drawing/2014/main" id="{20519F34-9D59-D3B1-C855-6573B4620C45}"/>
                </a:ext>
              </a:extLst>
            </p:cNvPr>
            <p:cNvSpPr>
              <a:spLocks noEditPoints="1"/>
            </p:cNvSpPr>
            <p:nvPr/>
          </p:nvSpPr>
          <p:spPr bwMode="auto">
            <a:xfrm>
              <a:off x="2482" y="-1"/>
              <a:ext cx="2717" cy="4321"/>
            </a:xfrm>
            <a:custGeom>
              <a:avLst/>
              <a:gdLst>
                <a:gd name="T0" fmla="*/ 1916 w 2126"/>
                <a:gd name="T1" fmla="*/ 0 h 3382"/>
                <a:gd name="T2" fmla="*/ 210 w 2126"/>
                <a:gd name="T3" fmla="*/ 0 h 3382"/>
                <a:gd name="T4" fmla="*/ 0 w 2126"/>
                <a:gd name="T5" fmla="*/ 210 h 3382"/>
                <a:gd name="T6" fmla="*/ 0 w 2126"/>
                <a:gd name="T7" fmla="*/ 2814 h 3382"/>
                <a:gd name="T8" fmla="*/ 0 w 2126"/>
                <a:gd name="T9" fmla="*/ 2814 h 3382"/>
                <a:gd name="T10" fmla="*/ 0 w 2126"/>
                <a:gd name="T11" fmla="*/ 3172 h 3382"/>
                <a:gd name="T12" fmla="*/ 210 w 2126"/>
                <a:gd name="T13" fmla="*/ 3382 h 3382"/>
                <a:gd name="T14" fmla="*/ 1916 w 2126"/>
                <a:gd name="T15" fmla="*/ 3382 h 3382"/>
                <a:gd name="T16" fmla="*/ 2126 w 2126"/>
                <a:gd name="T17" fmla="*/ 3172 h 3382"/>
                <a:gd name="T18" fmla="*/ 2126 w 2126"/>
                <a:gd name="T19" fmla="*/ 210 h 3382"/>
                <a:gd name="T20" fmla="*/ 1916 w 2126"/>
                <a:gd name="T21" fmla="*/ 0 h 3382"/>
                <a:gd name="T22" fmla="*/ 210 w 2126"/>
                <a:gd name="T23" fmla="*/ 100 h 3382"/>
                <a:gd name="T24" fmla="*/ 1916 w 2126"/>
                <a:gd name="T25" fmla="*/ 100 h 3382"/>
                <a:gd name="T26" fmla="*/ 2026 w 2126"/>
                <a:gd name="T27" fmla="*/ 210 h 3382"/>
                <a:gd name="T28" fmla="*/ 2026 w 2126"/>
                <a:gd name="T29" fmla="*/ 2764 h 3382"/>
                <a:gd name="T30" fmla="*/ 100 w 2126"/>
                <a:gd name="T31" fmla="*/ 2763 h 3382"/>
                <a:gd name="T32" fmla="*/ 100 w 2126"/>
                <a:gd name="T33" fmla="*/ 210 h 3382"/>
                <a:gd name="T34" fmla="*/ 210 w 2126"/>
                <a:gd name="T35" fmla="*/ 100 h 3382"/>
                <a:gd name="T36" fmla="*/ 1916 w 2126"/>
                <a:gd name="T37" fmla="*/ 3282 h 3382"/>
                <a:gd name="T38" fmla="*/ 210 w 2126"/>
                <a:gd name="T39" fmla="*/ 3282 h 3382"/>
                <a:gd name="T40" fmla="*/ 100 w 2126"/>
                <a:gd name="T41" fmla="*/ 3172 h 3382"/>
                <a:gd name="T42" fmla="*/ 100 w 2126"/>
                <a:gd name="T43" fmla="*/ 2863 h 3382"/>
                <a:gd name="T44" fmla="*/ 2026 w 2126"/>
                <a:gd name="T45" fmla="*/ 2864 h 3382"/>
                <a:gd name="T46" fmla="*/ 2026 w 2126"/>
                <a:gd name="T47" fmla="*/ 3172 h 3382"/>
                <a:gd name="T48" fmla="*/ 1916 w 2126"/>
                <a:gd name="T49" fmla="*/ 3282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6" h="3382">
                  <a:moveTo>
                    <a:pt x="1916" y="0"/>
                  </a:moveTo>
                  <a:cubicBezTo>
                    <a:pt x="210" y="0"/>
                    <a:pt x="210" y="0"/>
                    <a:pt x="210" y="0"/>
                  </a:cubicBezTo>
                  <a:cubicBezTo>
                    <a:pt x="95" y="0"/>
                    <a:pt x="0" y="94"/>
                    <a:pt x="0" y="210"/>
                  </a:cubicBezTo>
                  <a:cubicBezTo>
                    <a:pt x="0" y="2814"/>
                    <a:pt x="0" y="2814"/>
                    <a:pt x="0" y="2814"/>
                  </a:cubicBezTo>
                  <a:cubicBezTo>
                    <a:pt x="0" y="2814"/>
                    <a:pt x="0" y="2814"/>
                    <a:pt x="0" y="2814"/>
                  </a:cubicBezTo>
                  <a:cubicBezTo>
                    <a:pt x="0" y="3172"/>
                    <a:pt x="0" y="3172"/>
                    <a:pt x="0" y="3172"/>
                  </a:cubicBezTo>
                  <a:cubicBezTo>
                    <a:pt x="0" y="3288"/>
                    <a:pt x="95" y="3382"/>
                    <a:pt x="210" y="3382"/>
                  </a:cubicBezTo>
                  <a:cubicBezTo>
                    <a:pt x="1916" y="3382"/>
                    <a:pt x="1916" y="3382"/>
                    <a:pt x="1916" y="3382"/>
                  </a:cubicBezTo>
                  <a:cubicBezTo>
                    <a:pt x="2032" y="3382"/>
                    <a:pt x="2126" y="3288"/>
                    <a:pt x="2126" y="3172"/>
                  </a:cubicBezTo>
                  <a:cubicBezTo>
                    <a:pt x="2126" y="210"/>
                    <a:pt x="2126" y="210"/>
                    <a:pt x="2126" y="210"/>
                  </a:cubicBezTo>
                  <a:cubicBezTo>
                    <a:pt x="2126" y="94"/>
                    <a:pt x="2032" y="0"/>
                    <a:pt x="1916" y="0"/>
                  </a:cubicBezTo>
                  <a:close/>
                  <a:moveTo>
                    <a:pt x="210" y="100"/>
                  </a:moveTo>
                  <a:cubicBezTo>
                    <a:pt x="1916" y="100"/>
                    <a:pt x="1916" y="100"/>
                    <a:pt x="1916" y="100"/>
                  </a:cubicBezTo>
                  <a:cubicBezTo>
                    <a:pt x="1977" y="100"/>
                    <a:pt x="2026" y="150"/>
                    <a:pt x="2026" y="210"/>
                  </a:cubicBezTo>
                  <a:cubicBezTo>
                    <a:pt x="2026" y="2764"/>
                    <a:pt x="2026" y="2764"/>
                    <a:pt x="2026" y="2764"/>
                  </a:cubicBezTo>
                  <a:cubicBezTo>
                    <a:pt x="1648" y="2763"/>
                    <a:pt x="384" y="2760"/>
                    <a:pt x="100" y="2763"/>
                  </a:cubicBezTo>
                  <a:cubicBezTo>
                    <a:pt x="100" y="210"/>
                    <a:pt x="100" y="210"/>
                    <a:pt x="100" y="210"/>
                  </a:cubicBezTo>
                  <a:cubicBezTo>
                    <a:pt x="100" y="150"/>
                    <a:pt x="150" y="100"/>
                    <a:pt x="210" y="100"/>
                  </a:cubicBezTo>
                  <a:close/>
                  <a:moveTo>
                    <a:pt x="1916" y="3282"/>
                  </a:moveTo>
                  <a:cubicBezTo>
                    <a:pt x="210" y="3282"/>
                    <a:pt x="210" y="3282"/>
                    <a:pt x="210" y="3282"/>
                  </a:cubicBezTo>
                  <a:cubicBezTo>
                    <a:pt x="150" y="3282"/>
                    <a:pt x="100" y="3233"/>
                    <a:pt x="100" y="3172"/>
                  </a:cubicBezTo>
                  <a:cubicBezTo>
                    <a:pt x="100" y="2863"/>
                    <a:pt x="100" y="2863"/>
                    <a:pt x="100" y="2863"/>
                  </a:cubicBezTo>
                  <a:cubicBezTo>
                    <a:pt x="347" y="2860"/>
                    <a:pt x="1503" y="2862"/>
                    <a:pt x="2026" y="2864"/>
                  </a:cubicBezTo>
                  <a:cubicBezTo>
                    <a:pt x="2026" y="3172"/>
                    <a:pt x="2026" y="3172"/>
                    <a:pt x="2026" y="3172"/>
                  </a:cubicBezTo>
                  <a:cubicBezTo>
                    <a:pt x="2026" y="3233"/>
                    <a:pt x="1977" y="3282"/>
                    <a:pt x="1916" y="32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396" name="Oval 168">
              <a:extLst>
                <a:ext uri="{FF2B5EF4-FFF2-40B4-BE49-F238E27FC236}">
                  <a16:creationId xmlns:a16="http://schemas.microsoft.com/office/drawing/2014/main" id="{184F2904-4330-C44F-68A8-68CB57C2724F}"/>
                </a:ext>
              </a:extLst>
            </p:cNvPr>
            <p:cNvSpPr>
              <a:spLocks noChangeArrowheads="1"/>
            </p:cNvSpPr>
            <p:nvPr/>
          </p:nvSpPr>
          <p:spPr bwMode="auto">
            <a:xfrm>
              <a:off x="3687" y="3783"/>
              <a:ext cx="307" cy="307"/>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397" name="Freeform 169">
              <a:extLst>
                <a:ext uri="{FF2B5EF4-FFF2-40B4-BE49-F238E27FC236}">
                  <a16:creationId xmlns:a16="http://schemas.microsoft.com/office/drawing/2014/main" id="{80F73761-BAE1-4C92-61C8-69E3211D39F3}"/>
                </a:ext>
              </a:extLst>
            </p:cNvPr>
            <p:cNvSpPr>
              <a:spLocks/>
            </p:cNvSpPr>
            <p:nvPr/>
          </p:nvSpPr>
          <p:spPr bwMode="auto">
            <a:xfrm>
              <a:off x="3257" y="1036"/>
              <a:ext cx="736" cy="128"/>
            </a:xfrm>
            <a:custGeom>
              <a:avLst/>
              <a:gdLst>
                <a:gd name="T0" fmla="*/ 50 w 576"/>
                <a:gd name="T1" fmla="*/ 100 h 100"/>
                <a:gd name="T2" fmla="*/ 526 w 576"/>
                <a:gd name="T3" fmla="*/ 100 h 100"/>
                <a:gd name="T4" fmla="*/ 576 w 576"/>
                <a:gd name="T5" fmla="*/ 50 h 100"/>
                <a:gd name="T6" fmla="*/ 526 w 576"/>
                <a:gd name="T7" fmla="*/ 0 h 100"/>
                <a:gd name="T8" fmla="*/ 50 w 576"/>
                <a:gd name="T9" fmla="*/ 0 h 100"/>
                <a:gd name="T10" fmla="*/ 0 w 576"/>
                <a:gd name="T11" fmla="*/ 50 h 100"/>
                <a:gd name="T12" fmla="*/ 50 w 57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576" h="100">
                  <a:moveTo>
                    <a:pt x="50" y="100"/>
                  </a:moveTo>
                  <a:cubicBezTo>
                    <a:pt x="526" y="100"/>
                    <a:pt x="526" y="100"/>
                    <a:pt x="526" y="100"/>
                  </a:cubicBezTo>
                  <a:cubicBezTo>
                    <a:pt x="553" y="100"/>
                    <a:pt x="576" y="78"/>
                    <a:pt x="576" y="50"/>
                  </a:cubicBezTo>
                  <a:cubicBezTo>
                    <a:pt x="576" y="22"/>
                    <a:pt x="553" y="0"/>
                    <a:pt x="526"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398" name="Freeform 170">
              <a:extLst>
                <a:ext uri="{FF2B5EF4-FFF2-40B4-BE49-F238E27FC236}">
                  <a16:creationId xmlns:a16="http://schemas.microsoft.com/office/drawing/2014/main" id="{F37F8241-3E80-5B40-20CF-4398211A244F}"/>
                </a:ext>
              </a:extLst>
            </p:cNvPr>
            <p:cNvSpPr>
              <a:spLocks/>
            </p:cNvSpPr>
            <p:nvPr/>
          </p:nvSpPr>
          <p:spPr bwMode="auto">
            <a:xfrm>
              <a:off x="3257" y="1604"/>
              <a:ext cx="1580" cy="127"/>
            </a:xfrm>
            <a:custGeom>
              <a:avLst/>
              <a:gdLst>
                <a:gd name="T0" fmla="*/ 50 w 1237"/>
                <a:gd name="T1" fmla="*/ 100 h 100"/>
                <a:gd name="T2" fmla="*/ 1187 w 1237"/>
                <a:gd name="T3" fmla="*/ 100 h 100"/>
                <a:gd name="T4" fmla="*/ 1237 w 1237"/>
                <a:gd name="T5" fmla="*/ 50 h 100"/>
                <a:gd name="T6" fmla="*/ 1187 w 1237"/>
                <a:gd name="T7" fmla="*/ 0 h 100"/>
                <a:gd name="T8" fmla="*/ 50 w 1237"/>
                <a:gd name="T9" fmla="*/ 0 h 100"/>
                <a:gd name="T10" fmla="*/ 0 w 1237"/>
                <a:gd name="T11" fmla="*/ 50 h 100"/>
                <a:gd name="T12" fmla="*/ 50 w 1237"/>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237" h="100">
                  <a:moveTo>
                    <a:pt x="50" y="100"/>
                  </a:moveTo>
                  <a:cubicBezTo>
                    <a:pt x="1187" y="100"/>
                    <a:pt x="1187" y="100"/>
                    <a:pt x="1187" y="100"/>
                  </a:cubicBezTo>
                  <a:cubicBezTo>
                    <a:pt x="1214" y="100"/>
                    <a:pt x="1237" y="78"/>
                    <a:pt x="1237" y="50"/>
                  </a:cubicBezTo>
                  <a:cubicBezTo>
                    <a:pt x="1237" y="22"/>
                    <a:pt x="1214" y="0"/>
                    <a:pt x="1187"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399" name="Freeform 171">
              <a:extLst>
                <a:ext uri="{FF2B5EF4-FFF2-40B4-BE49-F238E27FC236}">
                  <a16:creationId xmlns:a16="http://schemas.microsoft.com/office/drawing/2014/main" id="{30234F70-22C0-5DCB-2AF5-6E7AEBB2E1B6}"/>
                </a:ext>
              </a:extLst>
            </p:cNvPr>
            <p:cNvSpPr>
              <a:spLocks/>
            </p:cNvSpPr>
            <p:nvPr/>
          </p:nvSpPr>
          <p:spPr bwMode="auto">
            <a:xfrm>
              <a:off x="3257" y="2171"/>
              <a:ext cx="1580" cy="128"/>
            </a:xfrm>
            <a:custGeom>
              <a:avLst/>
              <a:gdLst>
                <a:gd name="T0" fmla="*/ 50 w 1237"/>
                <a:gd name="T1" fmla="*/ 100 h 100"/>
                <a:gd name="T2" fmla="*/ 1187 w 1237"/>
                <a:gd name="T3" fmla="*/ 100 h 100"/>
                <a:gd name="T4" fmla="*/ 1237 w 1237"/>
                <a:gd name="T5" fmla="*/ 50 h 100"/>
                <a:gd name="T6" fmla="*/ 1187 w 1237"/>
                <a:gd name="T7" fmla="*/ 0 h 100"/>
                <a:gd name="T8" fmla="*/ 50 w 1237"/>
                <a:gd name="T9" fmla="*/ 0 h 100"/>
                <a:gd name="T10" fmla="*/ 0 w 1237"/>
                <a:gd name="T11" fmla="*/ 50 h 100"/>
                <a:gd name="T12" fmla="*/ 50 w 1237"/>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237" h="100">
                  <a:moveTo>
                    <a:pt x="50" y="100"/>
                  </a:moveTo>
                  <a:cubicBezTo>
                    <a:pt x="1187" y="100"/>
                    <a:pt x="1187" y="100"/>
                    <a:pt x="1187" y="100"/>
                  </a:cubicBezTo>
                  <a:cubicBezTo>
                    <a:pt x="1214" y="100"/>
                    <a:pt x="1237" y="78"/>
                    <a:pt x="1237" y="50"/>
                  </a:cubicBezTo>
                  <a:cubicBezTo>
                    <a:pt x="1237" y="22"/>
                    <a:pt x="1214" y="0"/>
                    <a:pt x="1187"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00" name="Freeform 172">
              <a:extLst>
                <a:ext uri="{FF2B5EF4-FFF2-40B4-BE49-F238E27FC236}">
                  <a16:creationId xmlns:a16="http://schemas.microsoft.com/office/drawing/2014/main" id="{A9FA701E-DC10-98CE-FF56-8B57DBF06AD4}"/>
                </a:ext>
              </a:extLst>
            </p:cNvPr>
            <p:cNvSpPr>
              <a:spLocks/>
            </p:cNvSpPr>
            <p:nvPr/>
          </p:nvSpPr>
          <p:spPr bwMode="auto">
            <a:xfrm>
              <a:off x="3257" y="2738"/>
              <a:ext cx="1096" cy="128"/>
            </a:xfrm>
            <a:custGeom>
              <a:avLst/>
              <a:gdLst>
                <a:gd name="T0" fmla="*/ 50 w 858"/>
                <a:gd name="T1" fmla="*/ 100 h 100"/>
                <a:gd name="T2" fmla="*/ 808 w 858"/>
                <a:gd name="T3" fmla="*/ 100 h 100"/>
                <a:gd name="T4" fmla="*/ 858 w 858"/>
                <a:gd name="T5" fmla="*/ 50 h 100"/>
                <a:gd name="T6" fmla="*/ 808 w 858"/>
                <a:gd name="T7" fmla="*/ 0 h 100"/>
                <a:gd name="T8" fmla="*/ 50 w 858"/>
                <a:gd name="T9" fmla="*/ 0 h 100"/>
                <a:gd name="T10" fmla="*/ 0 w 858"/>
                <a:gd name="T11" fmla="*/ 50 h 100"/>
                <a:gd name="T12" fmla="*/ 50 w 85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58" h="100">
                  <a:moveTo>
                    <a:pt x="50" y="100"/>
                  </a:moveTo>
                  <a:cubicBezTo>
                    <a:pt x="808" y="100"/>
                    <a:pt x="808" y="100"/>
                    <a:pt x="808" y="100"/>
                  </a:cubicBezTo>
                  <a:cubicBezTo>
                    <a:pt x="835" y="100"/>
                    <a:pt x="858" y="78"/>
                    <a:pt x="858" y="50"/>
                  </a:cubicBezTo>
                  <a:cubicBezTo>
                    <a:pt x="858" y="22"/>
                    <a:pt x="835" y="0"/>
                    <a:pt x="808"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01" name="Oval 173">
              <a:extLst>
                <a:ext uri="{FF2B5EF4-FFF2-40B4-BE49-F238E27FC236}">
                  <a16:creationId xmlns:a16="http://schemas.microsoft.com/office/drawing/2014/main" id="{5E3273C6-3B9F-FE4F-FE95-17B65E050837}"/>
                </a:ext>
              </a:extLst>
            </p:cNvPr>
            <p:cNvSpPr>
              <a:spLocks noChangeArrowheads="1"/>
            </p:cNvSpPr>
            <p:nvPr/>
          </p:nvSpPr>
          <p:spPr bwMode="auto">
            <a:xfrm>
              <a:off x="2926" y="1023"/>
              <a:ext cx="153" cy="15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02" name="Oval 174">
              <a:extLst>
                <a:ext uri="{FF2B5EF4-FFF2-40B4-BE49-F238E27FC236}">
                  <a16:creationId xmlns:a16="http://schemas.microsoft.com/office/drawing/2014/main" id="{E660E822-C827-A4FC-DA9F-DC6F5A8B336A}"/>
                </a:ext>
              </a:extLst>
            </p:cNvPr>
            <p:cNvSpPr>
              <a:spLocks noChangeArrowheads="1"/>
            </p:cNvSpPr>
            <p:nvPr/>
          </p:nvSpPr>
          <p:spPr bwMode="auto">
            <a:xfrm>
              <a:off x="2926" y="1591"/>
              <a:ext cx="153" cy="153"/>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03" name="Oval 175">
              <a:extLst>
                <a:ext uri="{FF2B5EF4-FFF2-40B4-BE49-F238E27FC236}">
                  <a16:creationId xmlns:a16="http://schemas.microsoft.com/office/drawing/2014/main" id="{F1423DB8-8100-4C4C-D59E-37B41C1DC24C}"/>
                </a:ext>
              </a:extLst>
            </p:cNvPr>
            <p:cNvSpPr>
              <a:spLocks noChangeArrowheads="1"/>
            </p:cNvSpPr>
            <p:nvPr/>
          </p:nvSpPr>
          <p:spPr bwMode="auto">
            <a:xfrm>
              <a:off x="2926" y="2158"/>
              <a:ext cx="153" cy="153"/>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04" name="Oval 176">
              <a:extLst>
                <a:ext uri="{FF2B5EF4-FFF2-40B4-BE49-F238E27FC236}">
                  <a16:creationId xmlns:a16="http://schemas.microsoft.com/office/drawing/2014/main" id="{2BD73480-84D7-1D76-85D1-6431E66B818A}"/>
                </a:ext>
              </a:extLst>
            </p:cNvPr>
            <p:cNvSpPr>
              <a:spLocks noChangeArrowheads="1"/>
            </p:cNvSpPr>
            <p:nvPr/>
          </p:nvSpPr>
          <p:spPr bwMode="auto">
            <a:xfrm>
              <a:off x="2926" y="2725"/>
              <a:ext cx="153" cy="15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406" name="Group 179">
            <a:extLst>
              <a:ext uri="{FF2B5EF4-FFF2-40B4-BE49-F238E27FC236}">
                <a16:creationId xmlns:a16="http://schemas.microsoft.com/office/drawing/2014/main" id="{0E0E715B-A108-73F4-4DCD-7B046A75E684}"/>
              </a:ext>
            </a:extLst>
          </p:cNvPr>
          <p:cNvGrpSpPr>
            <a:grpSpLocks noChangeAspect="1"/>
          </p:cNvGrpSpPr>
          <p:nvPr/>
        </p:nvGrpSpPr>
        <p:grpSpPr bwMode="auto">
          <a:xfrm>
            <a:off x="1450029" y="2435780"/>
            <a:ext cx="299690" cy="299899"/>
            <a:chOff x="1680" y="-2"/>
            <a:chExt cx="4319" cy="4322"/>
          </a:xfrm>
          <a:solidFill>
            <a:srgbClr val="FFFFFF"/>
          </a:solidFill>
        </p:grpSpPr>
        <p:sp>
          <p:nvSpPr>
            <p:cNvPr id="64" name="Freeform 180">
              <a:extLst>
                <a:ext uri="{FF2B5EF4-FFF2-40B4-BE49-F238E27FC236}">
                  <a16:creationId xmlns:a16="http://schemas.microsoft.com/office/drawing/2014/main" id="{291C55CC-AD48-9F4B-E198-CCAFC392F1A3}"/>
                </a:ext>
              </a:extLst>
            </p:cNvPr>
            <p:cNvSpPr>
              <a:spLocks noEditPoints="1"/>
            </p:cNvSpPr>
            <p:nvPr/>
          </p:nvSpPr>
          <p:spPr bwMode="auto">
            <a:xfrm>
              <a:off x="1680" y="-2"/>
              <a:ext cx="4319" cy="4322"/>
            </a:xfrm>
            <a:custGeom>
              <a:avLst/>
              <a:gdLst>
                <a:gd name="T0" fmla="*/ 1987 w 2860"/>
                <a:gd name="T1" fmla="*/ 112 h 2860"/>
                <a:gd name="T2" fmla="*/ 419 w 2860"/>
                <a:gd name="T3" fmla="*/ 419 h 2860"/>
                <a:gd name="T4" fmla="*/ 112 w 2860"/>
                <a:gd name="T5" fmla="*/ 1987 h 2860"/>
                <a:gd name="T6" fmla="*/ 1430 w 2860"/>
                <a:gd name="T7" fmla="*/ 2860 h 2860"/>
                <a:gd name="T8" fmla="*/ 2748 w 2860"/>
                <a:gd name="T9" fmla="*/ 1987 h 2860"/>
                <a:gd name="T10" fmla="*/ 910 w 2860"/>
                <a:gd name="T11" fmla="*/ 714 h 2860"/>
                <a:gd name="T12" fmla="*/ 1371 w 2860"/>
                <a:gd name="T13" fmla="*/ 903 h 2860"/>
                <a:gd name="T14" fmla="*/ 1414 w 2860"/>
                <a:gd name="T15" fmla="*/ 1114 h 2860"/>
                <a:gd name="T16" fmla="*/ 1196 w 2860"/>
                <a:gd name="T17" fmla="*/ 1318 h 2860"/>
                <a:gd name="T18" fmla="*/ 935 w 2860"/>
                <a:gd name="T19" fmla="*/ 1504 h 2860"/>
                <a:gd name="T20" fmla="*/ 760 w 2860"/>
                <a:gd name="T21" fmla="*/ 1338 h 2860"/>
                <a:gd name="T22" fmla="*/ 596 w 2860"/>
                <a:gd name="T23" fmla="*/ 1315 h 2860"/>
                <a:gd name="T24" fmla="*/ 664 w 2860"/>
                <a:gd name="T25" fmla="*/ 1113 h 2860"/>
                <a:gd name="T26" fmla="*/ 596 w 2860"/>
                <a:gd name="T27" fmla="*/ 906 h 2860"/>
                <a:gd name="T28" fmla="*/ 448 w 2860"/>
                <a:gd name="T29" fmla="*/ 554 h 2860"/>
                <a:gd name="T30" fmla="*/ 988 w 2860"/>
                <a:gd name="T31" fmla="*/ 520 h 2860"/>
                <a:gd name="T32" fmla="*/ 910 w 2860"/>
                <a:gd name="T33" fmla="*/ 714 h 2860"/>
                <a:gd name="T34" fmla="*/ 440 w 2860"/>
                <a:gd name="T35" fmla="*/ 2048 h 2860"/>
                <a:gd name="T36" fmla="*/ 242 w 2860"/>
                <a:gd name="T37" fmla="*/ 2028 h 2860"/>
                <a:gd name="T38" fmla="*/ 610 w 2860"/>
                <a:gd name="T39" fmla="*/ 2266 h 2860"/>
                <a:gd name="T40" fmla="*/ 505 w 2860"/>
                <a:gd name="T41" fmla="*/ 1968 h 2860"/>
                <a:gd name="T42" fmla="*/ 200 w 2860"/>
                <a:gd name="T43" fmla="*/ 1935 h 2860"/>
                <a:gd name="T44" fmla="*/ 496 w 2860"/>
                <a:gd name="T45" fmla="*/ 743 h 2860"/>
                <a:gd name="T46" fmla="*/ 564 w 2860"/>
                <a:gd name="T47" fmla="*/ 1015 h 2860"/>
                <a:gd name="T48" fmla="*/ 496 w 2860"/>
                <a:gd name="T49" fmla="*/ 1181 h 2860"/>
                <a:gd name="T50" fmla="*/ 543 w 2860"/>
                <a:gd name="T51" fmla="*/ 1403 h 2860"/>
                <a:gd name="T52" fmla="*/ 885 w 2860"/>
                <a:gd name="T53" fmla="*/ 1671 h 2860"/>
                <a:gd name="T54" fmla="*/ 973 w 2860"/>
                <a:gd name="T55" fmla="*/ 1676 h 2860"/>
                <a:gd name="T56" fmla="*/ 1020 w 2860"/>
                <a:gd name="T57" fmla="*/ 1561 h 2860"/>
                <a:gd name="T58" fmla="*/ 1293 w 2860"/>
                <a:gd name="T59" fmla="*/ 1368 h 2860"/>
                <a:gd name="T60" fmla="*/ 1515 w 2860"/>
                <a:gd name="T61" fmla="*/ 1214 h 2860"/>
                <a:gd name="T62" fmla="*/ 1551 w 2860"/>
                <a:gd name="T63" fmla="*/ 941 h 2860"/>
                <a:gd name="T64" fmla="*/ 1235 w 2860"/>
                <a:gd name="T65" fmla="*/ 898 h 2860"/>
                <a:gd name="T66" fmla="*/ 1088 w 2860"/>
                <a:gd name="T67" fmla="*/ 586 h 2860"/>
                <a:gd name="T68" fmla="*/ 1041 w 2860"/>
                <a:gd name="T69" fmla="*/ 432 h 2860"/>
                <a:gd name="T70" fmla="*/ 1430 w 2860"/>
                <a:gd name="T71" fmla="*/ 100 h 2860"/>
                <a:gd name="T72" fmla="*/ 2009 w 2860"/>
                <a:gd name="T73" fmla="*/ 581 h 2860"/>
                <a:gd name="T74" fmla="*/ 1990 w 2860"/>
                <a:gd name="T75" fmla="*/ 1079 h 2860"/>
                <a:gd name="T76" fmla="*/ 2240 w 2860"/>
                <a:gd name="T77" fmla="*/ 1197 h 2860"/>
                <a:gd name="T78" fmla="*/ 2285 w 2860"/>
                <a:gd name="T79" fmla="*/ 1761 h 2860"/>
                <a:gd name="T80" fmla="*/ 2510 w 2860"/>
                <a:gd name="T81" fmla="*/ 2078 h 2860"/>
                <a:gd name="T82" fmla="*/ 1430 w 2860"/>
                <a:gd name="T83" fmla="*/ 2760 h 2860"/>
                <a:gd name="T84" fmla="*/ 2387 w 2860"/>
                <a:gd name="T85" fmla="*/ 1759 h 2860"/>
                <a:gd name="T86" fmla="*/ 2451 w 2860"/>
                <a:gd name="T87" fmla="*/ 1198 h 2860"/>
                <a:gd name="T88" fmla="*/ 2083 w 2860"/>
                <a:gd name="T89" fmla="*/ 1034 h 2860"/>
                <a:gd name="T90" fmla="*/ 2341 w 2860"/>
                <a:gd name="T91" fmla="*/ 462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0" h="2860">
                  <a:moveTo>
                    <a:pt x="2748" y="873"/>
                  </a:moveTo>
                  <a:cubicBezTo>
                    <a:pt x="2676" y="703"/>
                    <a:pt x="2572" y="550"/>
                    <a:pt x="2441" y="419"/>
                  </a:cubicBezTo>
                  <a:cubicBezTo>
                    <a:pt x="2310" y="288"/>
                    <a:pt x="2157" y="184"/>
                    <a:pt x="1987" y="112"/>
                  </a:cubicBezTo>
                  <a:cubicBezTo>
                    <a:pt x="1810" y="38"/>
                    <a:pt x="1623" y="0"/>
                    <a:pt x="1430" y="0"/>
                  </a:cubicBezTo>
                  <a:cubicBezTo>
                    <a:pt x="1237" y="0"/>
                    <a:pt x="1050" y="38"/>
                    <a:pt x="873" y="112"/>
                  </a:cubicBezTo>
                  <a:cubicBezTo>
                    <a:pt x="703" y="184"/>
                    <a:pt x="550" y="288"/>
                    <a:pt x="419" y="419"/>
                  </a:cubicBezTo>
                  <a:cubicBezTo>
                    <a:pt x="287" y="550"/>
                    <a:pt x="184" y="703"/>
                    <a:pt x="112" y="873"/>
                  </a:cubicBezTo>
                  <a:cubicBezTo>
                    <a:pt x="38" y="1050"/>
                    <a:pt x="0" y="1237"/>
                    <a:pt x="0" y="1430"/>
                  </a:cubicBezTo>
                  <a:cubicBezTo>
                    <a:pt x="0" y="1623"/>
                    <a:pt x="38" y="1810"/>
                    <a:pt x="112" y="1987"/>
                  </a:cubicBezTo>
                  <a:cubicBezTo>
                    <a:pt x="184" y="2157"/>
                    <a:pt x="287" y="2310"/>
                    <a:pt x="419" y="2441"/>
                  </a:cubicBezTo>
                  <a:cubicBezTo>
                    <a:pt x="550" y="2572"/>
                    <a:pt x="703" y="2676"/>
                    <a:pt x="873" y="2748"/>
                  </a:cubicBezTo>
                  <a:cubicBezTo>
                    <a:pt x="1050" y="2822"/>
                    <a:pt x="1237" y="2860"/>
                    <a:pt x="1430" y="2860"/>
                  </a:cubicBezTo>
                  <a:cubicBezTo>
                    <a:pt x="1623" y="2860"/>
                    <a:pt x="1810" y="2822"/>
                    <a:pt x="1987" y="2748"/>
                  </a:cubicBezTo>
                  <a:cubicBezTo>
                    <a:pt x="2157" y="2676"/>
                    <a:pt x="2310" y="2572"/>
                    <a:pt x="2441" y="2441"/>
                  </a:cubicBezTo>
                  <a:cubicBezTo>
                    <a:pt x="2572" y="2310"/>
                    <a:pt x="2676" y="2157"/>
                    <a:pt x="2748" y="1987"/>
                  </a:cubicBezTo>
                  <a:cubicBezTo>
                    <a:pt x="2822" y="1810"/>
                    <a:pt x="2860" y="1623"/>
                    <a:pt x="2860" y="1430"/>
                  </a:cubicBezTo>
                  <a:cubicBezTo>
                    <a:pt x="2860" y="1237"/>
                    <a:pt x="2822" y="1050"/>
                    <a:pt x="2748" y="873"/>
                  </a:cubicBezTo>
                  <a:close/>
                  <a:moveTo>
                    <a:pt x="910" y="714"/>
                  </a:moveTo>
                  <a:cubicBezTo>
                    <a:pt x="1200" y="1004"/>
                    <a:pt x="1200" y="1004"/>
                    <a:pt x="1200" y="1004"/>
                  </a:cubicBezTo>
                  <a:cubicBezTo>
                    <a:pt x="1219" y="1024"/>
                    <a:pt x="1251" y="1024"/>
                    <a:pt x="1270" y="1004"/>
                  </a:cubicBezTo>
                  <a:cubicBezTo>
                    <a:pt x="1371" y="903"/>
                    <a:pt x="1371" y="903"/>
                    <a:pt x="1371" y="903"/>
                  </a:cubicBezTo>
                  <a:cubicBezTo>
                    <a:pt x="1465" y="997"/>
                    <a:pt x="1465" y="997"/>
                    <a:pt x="1465" y="997"/>
                  </a:cubicBezTo>
                  <a:cubicBezTo>
                    <a:pt x="1465" y="1114"/>
                    <a:pt x="1465" y="1114"/>
                    <a:pt x="1465" y="1114"/>
                  </a:cubicBezTo>
                  <a:cubicBezTo>
                    <a:pt x="1414" y="1114"/>
                    <a:pt x="1414" y="1114"/>
                    <a:pt x="1414" y="1114"/>
                  </a:cubicBezTo>
                  <a:cubicBezTo>
                    <a:pt x="1401" y="1114"/>
                    <a:pt x="1388" y="1119"/>
                    <a:pt x="1379" y="1128"/>
                  </a:cubicBezTo>
                  <a:cubicBezTo>
                    <a:pt x="1207" y="1300"/>
                    <a:pt x="1207" y="1300"/>
                    <a:pt x="1207" y="1300"/>
                  </a:cubicBezTo>
                  <a:cubicBezTo>
                    <a:pt x="1202" y="1305"/>
                    <a:pt x="1198" y="1311"/>
                    <a:pt x="1196" y="1318"/>
                  </a:cubicBezTo>
                  <a:cubicBezTo>
                    <a:pt x="1142" y="1318"/>
                    <a:pt x="1142" y="1318"/>
                    <a:pt x="1142" y="1318"/>
                  </a:cubicBezTo>
                  <a:cubicBezTo>
                    <a:pt x="1129" y="1318"/>
                    <a:pt x="1116" y="1323"/>
                    <a:pt x="1106" y="1333"/>
                  </a:cubicBezTo>
                  <a:cubicBezTo>
                    <a:pt x="935" y="1504"/>
                    <a:pt x="935" y="1504"/>
                    <a:pt x="935" y="1504"/>
                  </a:cubicBezTo>
                  <a:cubicBezTo>
                    <a:pt x="925" y="1514"/>
                    <a:pt x="920" y="1527"/>
                    <a:pt x="920" y="1540"/>
                  </a:cubicBezTo>
                  <a:cubicBezTo>
                    <a:pt x="920" y="1551"/>
                    <a:pt x="920" y="1551"/>
                    <a:pt x="920" y="1551"/>
                  </a:cubicBezTo>
                  <a:cubicBezTo>
                    <a:pt x="760" y="1338"/>
                    <a:pt x="760" y="1338"/>
                    <a:pt x="760" y="1338"/>
                  </a:cubicBezTo>
                  <a:cubicBezTo>
                    <a:pt x="751" y="1325"/>
                    <a:pt x="736" y="1318"/>
                    <a:pt x="720" y="1318"/>
                  </a:cubicBezTo>
                  <a:cubicBezTo>
                    <a:pt x="599" y="1318"/>
                    <a:pt x="599" y="1318"/>
                    <a:pt x="599" y="1318"/>
                  </a:cubicBezTo>
                  <a:cubicBezTo>
                    <a:pt x="596" y="1315"/>
                    <a:pt x="596" y="1315"/>
                    <a:pt x="596" y="1315"/>
                  </a:cubicBezTo>
                  <a:cubicBezTo>
                    <a:pt x="596" y="1202"/>
                    <a:pt x="596" y="1202"/>
                    <a:pt x="596" y="1202"/>
                  </a:cubicBezTo>
                  <a:cubicBezTo>
                    <a:pt x="649" y="1148"/>
                    <a:pt x="649" y="1148"/>
                    <a:pt x="649" y="1148"/>
                  </a:cubicBezTo>
                  <a:cubicBezTo>
                    <a:pt x="659" y="1139"/>
                    <a:pt x="664" y="1126"/>
                    <a:pt x="664" y="1113"/>
                  </a:cubicBezTo>
                  <a:cubicBezTo>
                    <a:pt x="664" y="995"/>
                    <a:pt x="664" y="995"/>
                    <a:pt x="664" y="995"/>
                  </a:cubicBezTo>
                  <a:cubicBezTo>
                    <a:pt x="664" y="981"/>
                    <a:pt x="659" y="969"/>
                    <a:pt x="649" y="959"/>
                  </a:cubicBezTo>
                  <a:cubicBezTo>
                    <a:pt x="596" y="906"/>
                    <a:pt x="596" y="906"/>
                    <a:pt x="596" y="906"/>
                  </a:cubicBezTo>
                  <a:cubicBezTo>
                    <a:pt x="596" y="722"/>
                    <a:pt x="596" y="722"/>
                    <a:pt x="596" y="722"/>
                  </a:cubicBezTo>
                  <a:cubicBezTo>
                    <a:pt x="596" y="709"/>
                    <a:pt x="591" y="696"/>
                    <a:pt x="581" y="687"/>
                  </a:cubicBezTo>
                  <a:cubicBezTo>
                    <a:pt x="448" y="554"/>
                    <a:pt x="448" y="554"/>
                    <a:pt x="448" y="554"/>
                  </a:cubicBezTo>
                  <a:cubicBezTo>
                    <a:pt x="461" y="541"/>
                    <a:pt x="474" y="529"/>
                    <a:pt x="487" y="517"/>
                  </a:cubicBezTo>
                  <a:cubicBezTo>
                    <a:pt x="985" y="517"/>
                    <a:pt x="985" y="517"/>
                    <a:pt x="985" y="517"/>
                  </a:cubicBezTo>
                  <a:cubicBezTo>
                    <a:pt x="988" y="520"/>
                    <a:pt x="988" y="520"/>
                    <a:pt x="988" y="520"/>
                  </a:cubicBezTo>
                  <a:cubicBezTo>
                    <a:pt x="988" y="565"/>
                    <a:pt x="988" y="565"/>
                    <a:pt x="988" y="565"/>
                  </a:cubicBezTo>
                  <a:cubicBezTo>
                    <a:pt x="910" y="644"/>
                    <a:pt x="910" y="644"/>
                    <a:pt x="910" y="644"/>
                  </a:cubicBezTo>
                  <a:cubicBezTo>
                    <a:pt x="890" y="663"/>
                    <a:pt x="890" y="695"/>
                    <a:pt x="910" y="714"/>
                  </a:cubicBezTo>
                  <a:close/>
                  <a:moveTo>
                    <a:pt x="242" y="2028"/>
                  </a:moveTo>
                  <a:cubicBezTo>
                    <a:pt x="310" y="1978"/>
                    <a:pt x="310" y="1978"/>
                    <a:pt x="310" y="1978"/>
                  </a:cubicBezTo>
                  <a:cubicBezTo>
                    <a:pt x="440" y="2048"/>
                    <a:pt x="440" y="2048"/>
                    <a:pt x="440" y="2048"/>
                  </a:cubicBezTo>
                  <a:cubicBezTo>
                    <a:pt x="510" y="2247"/>
                    <a:pt x="510" y="2247"/>
                    <a:pt x="510" y="2247"/>
                  </a:cubicBezTo>
                  <a:cubicBezTo>
                    <a:pt x="471" y="2350"/>
                    <a:pt x="471" y="2350"/>
                    <a:pt x="471" y="2350"/>
                  </a:cubicBezTo>
                  <a:cubicBezTo>
                    <a:pt x="380" y="2255"/>
                    <a:pt x="302" y="2147"/>
                    <a:pt x="242" y="2028"/>
                  </a:cubicBezTo>
                  <a:close/>
                  <a:moveTo>
                    <a:pt x="1430" y="2760"/>
                  </a:moveTo>
                  <a:cubicBezTo>
                    <a:pt x="1092" y="2760"/>
                    <a:pt x="784" y="2634"/>
                    <a:pt x="549" y="2426"/>
                  </a:cubicBezTo>
                  <a:cubicBezTo>
                    <a:pt x="610" y="2266"/>
                    <a:pt x="610" y="2266"/>
                    <a:pt x="610" y="2266"/>
                  </a:cubicBezTo>
                  <a:cubicBezTo>
                    <a:pt x="614" y="2255"/>
                    <a:pt x="614" y="2243"/>
                    <a:pt x="611" y="2231"/>
                  </a:cubicBezTo>
                  <a:cubicBezTo>
                    <a:pt x="528" y="1996"/>
                    <a:pt x="528" y="1996"/>
                    <a:pt x="528" y="1996"/>
                  </a:cubicBezTo>
                  <a:cubicBezTo>
                    <a:pt x="524" y="1984"/>
                    <a:pt x="516" y="1974"/>
                    <a:pt x="505" y="1968"/>
                  </a:cubicBezTo>
                  <a:cubicBezTo>
                    <a:pt x="329" y="1875"/>
                    <a:pt x="329" y="1875"/>
                    <a:pt x="329" y="1875"/>
                  </a:cubicBezTo>
                  <a:cubicBezTo>
                    <a:pt x="312" y="1866"/>
                    <a:pt x="291" y="1868"/>
                    <a:pt x="276" y="1879"/>
                  </a:cubicBezTo>
                  <a:cubicBezTo>
                    <a:pt x="200" y="1935"/>
                    <a:pt x="200" y="1935"/>
                    <a:pt x="200" y="1935"/>
                  </a:cubicBezTo>
                  <a:cubicBezTo>
                    <a:pt x="135" y="1779"/>
                    <a:pt x="100" y="1609"/>
                    <a:pt x="100" y="1430"/>
                  </a:cubicBezTo>
                  <a:cubicBezTo>
                    <a:pt x="100" y="1126"/>
                    <a:pt x="202" y="846"/>
                    <a:pt x="375" y="621"/>
                  </a:cubicBezTo>
                  <a:cubicBezTo>
                    <a:pt x="496" y="743"/>
                    <a:pt x="496" y="743"/>
                    <a:pt x="496" y="743"/>
                  </a:cubicBezTo>
                  <a:cubicBezTo>
                    <a:pt x="496" y="926"/>
                    <a:pt x="496" y="926"/>
                    <a:pt x="496" y="926"/>
                  </a:cubicBezTo>
                  <a:cubicBezTo>
                    <a:pt x="496" y="940"/>
                    <a:pt x="501" y="952"/>
                    <a:pt x="511" y="962"/>
                  </a:cubicBezTo>
                  <a:cubicBezTo>
                    <a:pt x="564" y="1015"/>
                    <a:pt x="564" y="1015"/>
                    <a:pt x="564" y="1015"/>
                  </a:cubicBezTo>
                  <a:cubicBezTo>
                    <a:pt x="564" y="1092"/>
                    <a:pt x="564" y="1092"/>
                    <a:pt x="564" y="1092"/>
                  </a:cubicBezTo>
                  <a:cubicBezTo>
                    <a:pt x="511" y="1146"/>
                    <a:pt x="511" y="1146"/>
                    <a:pt x="511" y="1146"/>
                  </a:cubicBezTo>
                  <a:cubicBezTo>
                    <a:pt x="501" y="1155"/>
                    <a:pt x="496" y="1168"/>
                    <a:pt x="496" y="1181"/>
                  </a:cubicBezTo>
                  <a:cubicBezTo>
                    <a:pt x="496" y="1335"/>
                    <a:pt x="496" y="1335"/>
                    <a:pt x="496" y="1335"/>
                  </a:cubicBezTo>
                  <a:cubicBezTo>
                    <a:pt x="496" y="1349"/>
                    <a:pt x="501" y="1361"/>
                    <a:pt x="511" y="1371"/>
                  </a:cubicBezTo>
                  <a:cubicBezTo>
                    <a:pt x="543" y="1403"/>
                    <a:pt x="543" y="1403"/>
                    <a:pt x="543" y="1403"/>
                  </a:cubicBezTo>
                  <a:cubicBezTo>
                    <a:pt x="553" y="1413"/>
                    <a:pt x="565" y="1418"/>
                    <a:pt x="579" y="1418"/>
                  </a:cubicBezTo>
                  <a:cubicBezTo>
                    <a:pt x="695" y="1418"/>
                    <a:pt x="695" y="1418"/>
                    <a:pt x="695" y="1418"/>
                  </a:cubicBezTo>
                  <a:cubicBezTo>
                    <a:pt x="885" y="1671"/>
                    <a:pt x="885" y="1671"/>
                    <a:pt x="885" y="1671"/>
                  </a:cubicBezTo>
                  <a:cubicBezTo>
                    <a:pt x="894" y="1683"/>
                    <a:pt x="909" y="1691"/>
                    <a:pt x="925" y="1691"/>
                  </a:cubicBezTo>
                  <a:cubicBezTo>
                    <a:pt x="937" y="1691"/>
                    <a:pt x="937" y="1691"/>
                    <a:pt x="937" y="1691"/>
                  </a:cubicBezTo>
                  <a:cubicBezTo>
                    <a:pt x="951" y="1691"/>
                    <a:pt x="963" y="1685"/>
                    <a:pt x="973" y="1676"/>
                  </a:cubicBezTo>
                  <a:cubicBezTo>
                    <a:pt x="1005" y="1643"/>
                    <a:pt x="1005" y="1643"/>
                    <a:pt x="1005" y="1643"/>
                  </a:cubicBezTo>
                  <a:cubicBezTo>
                    <a:pt x="1015" y="1634"/>
                    <a:pt x="1020" y="1621"/>
                    <a:pt x="1020" y="1608"/>
                  </a:cubicBezTo>
                  <a:cubicBezTo>
                    <a:pt x="1020" y="1561"/>
                    <a:pt x="1020" y="1561"/>
                    <a:pt x="1020" y="1561"/>
                  </a:cubicBezTo>
                  <a:cubicBezTo>
                    <a:pt x="1163" y="1418"/>
                    <a:pt x="1163" y="1418"/>
                    <a:pt x="1163" y="1418"/>
                  </a:cubicBezTo>
                  <a:cubicBezTo>
                    <a:pt x="1243" y="1418"/>
                    <a:pt x="1243" y="1418"/>
                    <a:pt x="1243" y="1418"/>
                  </a:cubicBezTo>
                  <a:cubicBezTo>
                    <a:pt x="1270" y="1418"/>
                    <a:pt x="1293" y="1396"/>
                    <a:pt x="1293" y="1368"/>
                  </a:cubicBezTo>
                  <a:cubicBezTo>
                    <a:pt x="1293" y="1356"/>
                    <a:pt x="1293" y="1356"/>
                    <a:pt x="1293" y="1356"/>
                  </a:cubicBezTo>
                  <a:cubicBezTo>
                    <a:pt x="1435" y="1214"/>
                    <a:pt x="1435" y="1214"/>
                    <a:pt x="1435" y="1214"/>
                  </a:cubicBezTo>
                  <a:cubicBezTo>
                    <a:pt x="1515" y="1214"/>
                    <a:pt x="1515" y="1214"/>
                    <a:pt x="1515" y="1214"/>
                  </a:cubicBezTo>
                  <a:cubicBezTo>
                    <a:pt x="1543" y="1214"/>
                    <a:pt x="1565" y="1191"/>
                    <a:pt x="1565" y="1164"/>
                  </a:cubicBezTo>
                  <a:cubicBezTo>
                    <a:pt x="1565" y="977"/>
                    <a:pt x="1565" y="977"/>
                    <a:pt x="1565" y="977"/>
                  </a:cubicBezTo>
                  <a:cubicBezTo>
                    <a:pt x="1565" y="963"/>
                    <a:pt x="1560" y="951"/>
                    <a:pt x="1551" y="941"/>
                  </a:cubicBezTo>
                  <a:cubicBezTo>
                    <a:pt x="1407" y="797"/>
                    <a:pt x="1407" y="797"/>
                    <a:pt x="1407" y="797"/>
                  </a:cubicBezTo>
                  <a:cubicBezTo>
                    <a:pt x="1387" y="778"/>
                    <a:pt x="1355" y="778"/>
                    <a:pt x="1336" y="797"/>
                  </a:cubicBezTo>
                  <a:cubicBezTo>
                    <a:pt x="1235" y="898"/>
                    <a:pt x="1235" y="898"/>
                    <a:pt x="1235" y="898"/>
                  </a:cubicBezTo>
                  <a:cubicBezTo>
                    <a:pt x="1016" y="679"/>
                    <a:pt x="1016" y="679"/>
                    <a:pt x="1016" y="679"/>
                  </a:cubicBezTo>
                  <a:cubicBezTo>
                    <a:pt x="1074" y="621"/>
                    <a:pt x="1074" y="621"/>
                    <a:pt x="1074" y="621"/>
                  </a:cubicBezTo>
                  <a:cubicBezTo>
                    <a:pt x="1083" y="612"/>
                    <a:pt x="1088" y="599"/>
                    <a:pt x="1088" y="586"/>
                  </a:cubicBezTo>
                  <a:cubicBezTo>
                    <a:pt x="1088" y="500"/>
                    <a:pt x="1088" y="500"/>
                    <a:pt x="1088" y="500"/>
                  </a:cubicBezTo>
                  <a:cubicBezTo>
                    <a:pt x="1088" y="486"/>
                    <a:pt x="1083" y="474"/>
                    <a:pt x="1074" y="464"/>
                  </a:cubicBezTo>
                  <a:cubicBezTo>
                    <a:pt x="1041" y="432"/>
                    <a:pt x="1041" y="432"/>
                    <a:pt x="1041" y="432"/>
                  </a:cubicBezTo>
                  <a:cubicBezTo>
                    <a:pt x="1032" y="422"/>
                    <a:pt x="1019" y="417"/>
                    <a:pt x="1006" y="417"/>
                  </a:cubicBezTo>
                  <a:cubicBezTo>
                    <a:pt x="569" y="417"/>
                    <a:pt x="569" y="417"/>
                    <a:pt x="569" y="417"/>
                  </a:cubicBezTo>
                  <a:cubicBezTo>
                    <a:pt x="801" y="219"/>
                    <a:pt x="1102" y="100"/>
                    <a:pt x="1430" y="100"/>
                  </a:cubicBezTo>
                  <a:cubicBezTo>
                    <a:pt x="1745" y="100"/>
                    <a:pt x="2035" y="210"/>
                    <a:pt x="2263" y="394"/>
                  </a:cubicBezTo>
                  <a:cubicBezTo>
                    <a:pt x="2030" y="551"/>
                    <a:pt x="2030" y="551"/>
                    <a:pt x="2030" y="551"/>
                  </a:cubicBezTo>
                  <a:cubicBezTo>
                    <a:pt x="2020" y="558"/>
                    <a:pt x="2012" y="569"/>
                    <a:pt x="2009" y="581"/>
                  </a:cubicBezTo>
                  <a:cubicBezTo>
                    <a:pt x="1949" y="816"/>
                    <a:pt x="1949" y="816"/>
                    <a:pt x="1949" y="816"/>
                  </a:cubicBezTo>
                  <a:cubicBezTo>
                    <a:pt x="1948" y="823"/>
                    <a:pt x="1947" y="830"/>
                    <a:pt x="1949" y="837"/>
                  </a:cubicBezTo>
                  <a:cubicBezTo>
                    <a:pt x="1990" y="1079"/>
                    <a:pt x="1990" y="1079"/>
                    <a:pt x="1990" y="1079"/>
                  </a:cubicBezTo>
                  <a:cubicBezTo>
                    <a:pt x="1993" y="1097"/>
                    <a:pt x="2005" y="1112"/>
                    <a:pt x="2022" y="1118"/>
                  </a:cubicBezTo>
                  <a:cubicBezTo>
                    <a:pt x="2239" y="1197"/>
                    <a:pt x="2239" y="1197"/>
                    <a:pt x="2239" y="1197"/>
                  </a:cubicBezTo>
                  <a:cubicBezTo>
                    <a:pt x="2239" y="1197"/>
                    <a:pt x="2239" y="1197"/>
                    <a:pt x="2240" y="1197"/>
                  </a:cubicBezTo>
                  <a:cubicBezTo>
                    <a:pt x="2351" y="1234"/>
                    <a:pt x="2351" y="1234"/>
                    <a:pt x="2351" y="1234"/>
                  </a:cubicBezTo>
                  <a:cubicBezTo>
                    <a:pt x="2351" y="1403"/>
                    <a:pt x="2351" y="1403"/>
                    <a:pt x="2351" y="1403"/>
                  </a:cubicBezTo>
                  <a:cubicBezTo>
                    <a:pt x="2285" y="1761"/>
                    <a:pt x="2285" y="1761"/>
                    <a:pt x="2285" y="1761"/>
                  </a:cubicBezTo>
                  <a:cubicBezTo>
                    <a:pt x="2283" y="1774"/>
                    <a:pt x="2285" y="1787"/>
                    <a:pt x="2293" y="1798"/>
                  </a:cubicBezTo>
                  <a:cubicBezTo>
                    <a:pt x="2468" y="2056"/>
                    <a:pt x="2468" y="2056"/>
                    <a:pt x="2468" y="2056"/>
                  </a:cubicBezTo>
                  <a:cubicBezTo>
                    <a:pt x="2478" y="2070"/>
                    <a:pt x="2493" y="2078"/>
                    <a:pt x="2510" y="2078"/>
                  </a:cubicBezTo>
                  <a:cubicBezTo>
                    <a:pt x="2514" y="2078"/>
                    <a:pt x="2518" y="2077"/>
                    <a:pt x="2522" y="2076"/>
                  </a:cubicBezTo>
                  <a:cubicBezTo>
                    <a:pt x="2603" y="2056"/>
                    <a:pt x="2603" y="2056"/>
                    <a:pt x="2603" y="2056"/>
                  </a:cubicBezTo>
                  <a:cubicBezTo>
                    <a:pt x="2379" y="2474"/>
                    <a:pt x="1937" y="2760"/>
                    <a:pt x="1430" y="2760"/>
                  </a:cubicBezTo>
                  <a:close/>
                  <a:moveTo>
                    <a:pt x="2659" y="1938"/>
                  </a:moveTo>
                  <a:cubicBezTo>
                    <a:pt x="2531" y="1971"/>
                    <a:pt x="2531" y="1971"/>
                    <a:pt x="2531" y="1971"/>
                  </a:cubicBezTo>
                  <a:cubicBezTo>
                    <a:pt x="2387" y="1759"/>
                    <a:pt x="2387" y="1759"/>
                    <a:pt x="2387" y="1759"/>
                  </a:cubicBezTo>
                  <a:cubicBezTo>
                    <a:pt x="2450" y="1417"/>
                    <a:pt x="2450" y="1417"/>
                    <a:pt x="2450" y="1417"/>
                  </a:cubicBezTo>
                  <a:cubicBezTo>
                    <a:pt x="2451" y="1413"/>
                    <a:pt x="2451" y="1410"/>
                    <a:pt x="2451" y="1407"/>
                  </a:cubicBezTo>
                  <a:cubicBezTo>
                    <a:pt x="2451" y="1198"/>
                    <a:pt x="2451" y="1198"/>
                    <a:pt x="2451" y="1198"/>
                  </a:cubicBezTo>
                  <a:cubicBezTo>
                    <a:pt x="2451" y="1177"/>
                    <a:pt x="2438" y="1158"/>
                    <a:pt x="2417" y="1151"/>
                  </a:cubicBezTo>
                  <a:cubicBezTo>
                    <a:pt x="2272" y="1102"/>
                    <a:pt x="2272" y="1102"/>
                    <a:pt x="2272" y="1102"/>
                  </a:cubicBezTo>
                  <a:cubicBezTo>
                    <a:pt x="2083" y="1034"/>
                    <a:pt x="2083" y="1034"/>
                    <a:pt x="2083" y="1034"/>
                  </a:cubicBezTo>
                  <a:cubicBezTo>
                    <a:pt x="2049" y="830"/>
                    <a:pt x="2049" y="830"/>
                    <a:pt x="2049" y="830"/>
                  </a:cubicBezTo>
                  <a:cubicBezTo>
                    <a:pt x="2101" y="624"/>
                    <a:pt x="2101" y="624"/>
                    <a:pt x="2101" y="624"/>
                  </a:cubicBezTo>
                  <a:cubicBezTo>
                    <a:pt x="2341" y="462"/>
                    <a:pt x="2341" y="462"/>
                    <a:pt x="2341" y="462"/>
                  </a:cubicBezTo>
                  <a:cubicBezTo>
                    <a:pt x="2599" y="705"/>
                    <a:pt x="2760" y="1049"/>
                    <a:pt x="2760" y="1430"/>
                  </a:cubicBezTo>
                  <a:cubicBezTo>
                    <a:pt x="2760" y="1610"/>
                    <a:pt x="2724" y="1782"/>
                    <a:pt x="2659" y="193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5" name="Freeform 181">
              <a:extLst>
                <a:ext uri="{FF2B5EF4-FFF2-40B4-BE49-F238E27FC236}">
                  <a16:creationId xmlns:a16="http://schemas.microsoft.com/office/drawing/2014/main" id="{111486BE-2A12-67D2-4D8B-ADFED7D5B528}"/>
                </a:ext>
              </a:extLst>
            </p:cNvPr>
            <p:cNvSpPr>
              <a:spLocks noEditPoints="1"/>
            </p:cNvSpPr>
            <p:nvPr/>
          </p:nvSpPr>
          <p:spPr bwMode="auto">
            <a:xfrm>
              <a:off x="3354" y="2344"/>
              <a:ext cx="1043" cy="1613"/>
            </a:xfrm>
            <a:custGeom>
              <a:avLst/>
              <a:gdLst>
                <a:gd name="T0" fmla="*/ 391 w 690"/>
                <a:gd name="T1" fmla="*/ 15 h 1068"/>
                <a:gd name="T2" fmla="*/ 356 w 690"/>
                <a:gd name="T3" fmla="*/ 0 h 1068"/>
                <a:gd name="T4" fmla="*/ 171 w 690"/>
                <a:gd name="T5" fmla="*/ 0 h 1068"/>
                <a:gd name="T6" fmla="*/ 136 w 690"/>
                <a:gd name="T7" fmla="*/ 15 h 1068"/>
                <a:gd name="T8" fmla="*/ 15 w 690"/>
                <a:gd name="T9" fmla="*/ 135 h 1068"/>
                <a:gd name="T10" fmla="*/ 0 w 690"/>
                <a:gd name="T11" fmla="*/ 171 h 1068"/>
                <a:gd name="T12" fmla="*/ 0 w 690"/>
                <a:gd name="T13" fmla="*/ 274 h 1068"/>
                <a:gd name="T14" fmla="*/ 15 w 690"/>
                <a:gd name="T15" fmla="*/ 309 h 1068"/>
                <a:gd name="T16" fmla="*/ 163 w 690"/>
                <a:gd name="T17" fmla="*/ 458 h 1068"/>
                <a:gd name="T18" fmla="*/ 163 w 690"/>
                <a:gd name="T19" fmla="*/ 927 h 1068"/>
                <a:gd name="T20" fmla="*/ 178 w 690"/>
                <a:gd name="T21" fmla="*/ 962 h 1068"/>
                <a:gd name="T22" fmla="*/ 269 w 690"/>
                <a:gd name="T23" fmla="*/ 1053 h 1068"/>
                <a:gd name="T24" fmla="*/ 304 w 690"/>
                <a:gd name="T25" fmla="*/ 1068 h 1068"/>
                <a:gd name="T26" fmla="*/ 340 w 690"/>
                <a:gd name="T27" fmla="*/ 1053 h 1068"/>
                <a:gd name="T28" fmla="*/ 349 w 690"/>
                <a:gd name="T29" fmla="*/ 1044 h 1068"/>
                <a:gd name="T30" fmla="*/ 363 w 690"/>
                <a:gd name="T31" fmla="*/ 1008 h 1068"/>
                <a:gd name="T32" fmla="*/ 363 w 690"/>
                <a:gd name="T33" fmla="*/ 866 h 1068"/>
                <a:gd name="T34" fmla="*/ 430 w 690"/>
                <a:gd name="T35" fmla="*/ 799 h 1068"/>
                <a:gd name="T36" fmla="*/ 445 w 690"/>
                <a:gd name="T37" fmla="*/ 764 h 1068"/>
                <a:gd name="T38" fmla="*/ 445 w 690"/>
                <a:gd name="T39" fmla="*/ 703 h 1068"/>
                <a:gd name="T40" fmla="*/ 675 w 690"/>
                <a:gd name="T41" fmla="*/ 472 h 1068"/>
                <a:gd name="T42" fmla="*/ 690 w 690"/>
                <a:gd name="T43" fmla="*/ 437 h 1068"/>
                <a:gd name="T44" fmla="*/ 690 w 690"/>
                <a:gd name="T45" fmla="*/ 334 h 1068"/>
                <a:gd name="T46" fmla="*/ 675 w 690"/>
                <a:gd name="T47" fmla="*/ 299 h 1068"/>
                <a:gd name="T48" fmla="*/ 391 w 690"/>
                <a:gd name="T49" fmla="*/ 15 h 1068"/>
                <a:gd name="T50" fmla="*/ 590 w 690"/>
                <a:gd name="T51" fmla="*/ 416 h 1068"/>
                <a:gd name="T52" fmla="*/ 360 w 690"/>
                <a:gd name="T53" fmla="*/ 647 h 1068"/>
                <a:gd name="T54" fmla="*/ 345 w 690"/>
                <a:gd name="T55" fmla="*/ 682 h 1068"/>
                <a:gd name="T56" fmla="*/ 345 w 690"/>
                <a:gd name="T57" fmla="*/ 743 h 1068"/>
                <a:gd name="T58" fmla="*/ 278 w 690"/>
                <a:gd name="T59" fmla="*/ 810 h 1068"/>
                <a:gd name="T60" fmla="*/ 263 w 690"/>
                <a:gd name="T61" fmla="*/ 843 h 1068"/>
                <a:gd name="T62" fmla="*/ 263 w 690"/>
                <a:gd name="T63" fmla="*/ 437 h 1068"/>
                <a:gd name="T64" fmla="*/ 249 w 690"/>
                <a:gd name="T65" fmla="*/ 402 h 1068"/>
                <a:gd name="T66" fmla="*/ 100 w 690"/>
                <a:gd name="T67" fmla="*/ 253 h 1068"/>
                <a:gd name="T68" fmla="*/ 100 w 690"/>
                <a:gd name="T69" fmla="*/ 191 h 1068"/>
                <a:gd name="T70" fmla="*/ 192 w 690"/>
                <a:gd name="T71" fmla="*/ 100 h 1068"/>
                <a:gd name="T72" fmla="*/ 335 w 690"/>
                <a:gd name="T73" fmla="*/ 100 h 1068"/>
                <a:gd name="T74" fmla="*/ 590 w 690"/>
                <a:gd name="T75" fmla="*/ 355 h 1068"/>
                <a:gd name="T76" fmla="*/ 590 w 690"/>
                <a:gd name="T77" fmla="*/ 41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0" h="1068">
                  <a:moveTo>
                    <a:pt x="391" y="15"/>
                  </a:moveTo>
                  <a:cubicBezTo>
                    <a:pt x="382" y="5"/>
                    <a:pt x="369" y="0"/>
                    <a:pt x="356" y="0"/>
                  </a:cubicBezTo>
                  <a:cubicBezTo>
                    <a:pt x="171" y="0"/>
                    <a:pt x="171" y="0"/>
                    <a:pt x="171" y="0"/>
                  </a:cubicBezTo>
                  <a:cubicBezTo>
                    <a:pt x="158" y="0"/>
                    <a:pt x="145" y="5"/>
                    <a:pt x="136" y="15"/>
                  </a:cubicBezTo>
                  <a:cubicBezTo>
                    <a:pt x="15" y="135"/>
                    <a:pt x="15" y="135"/>
                    <a:pt x="15" y="135"/>
                  </a:cubicBezTo>
                  <a:cubicBezTo>
                    <a:pt x="5" y="145"/>
                    <a:pt x="0" y="157"/>
                    <a:pt x="0" y="171"/>
                  </a:cubicBezTo>
                  <a:cubicBezTo>
                    <a:pt x="0" y="274"/>
                    <a:pt x="0" y="274"/>
                    <a:pt x="0" y="274"/>
                  </a:cubicBezTo>
                  <a:cubicBezTo>
                    <a:pt x="0" y="287"/>
                    <a:pt x="5" y="300"/>
                    <a:pt x="15" y="309"/>
                  </a:cubicBezTo>
                  <a:cubicBezTo>
                    <a:pt x="163" y="458"/>
                    <a:pt x="163" y="458"/>
                    <a:pt x="163" y="458"/>
                  </a:cubicBezTo>
                  <a:cubicBezTo>
                    <a:pt x="163" y="927"/>
                    <a:pt x="163" y="927"/>
                    <a:pt x="163" y="927"/>
                  </a:cubicBezTo>
                  <a:cubicBezTo>
                    <a:pt x="163" y="940"/>
                    <a:pt x="169" y="953"/>
                    <a:pt x="178" y="962"/>
                  </a:cubicBezTo>
                  <a:cubicBezTo>
                    <a:pt x="269" y="1053"/>
                    <a:pt x="269" y="1053"/>
                    <a:pt x="269" y="1053"/>
                  </a:cubicBezTo>
                  <a:cubicBezTo>
                    <a:pt x="279" y="1063"/>
                    <a:pt x="291" y="1068"/>
                    <a:pt x="304" y="1068"/>
                  </a:cubicBezTo>
                  <a:cubicBezTo>
                    <a:pt x="317" y="1068"/>
                    <a:pt x="330" y="1063"/>
                    <a:pt x="340" y="1053"/>
                  </a:cubicBezTo>
                  <a:cubicBezTo>
                    <a:pt x="349" y="1044"/>
                    <a:pt x="349" y="1044"/>
                    <a:pt x="349" y="1044"/>
                  </a:cubicBezTo>
                  <a:cubicBezTo>
                    <a:pt x="358" y="1034"/>
                    <a:pt x="363" y="1022"/>
                    <a:pt x="363" y="1008"/>
                  </a:cubicBezTo>
                  <a:cubicBezTo>
                    <a:pt x="363" y="866"/>
                    <a:pt x="363" y="866"/>
                    <a:pt x="363" y="866"/>
                  </a:cubicBezTo>
                  <a:cubicBezTo>
                    <a:pt x="430" y="799"/>
                    <a:pt x="430" y="799"/>
                    <a:pt x="430" y="799"/>
                  </a:cubicBezTo>
                  <a:cubicBezTo>
                    <a:pt x="440" y="790"/>
                    <a:pt x="445" y="777"/>
                    <a:pt x="445" y="764"/>
                  </a:cubicBezTo>
                  <a:cubicBezTo>
                    <a:pt x="445" y="703"/>
                    <a:pt x="445" y="703"/>
                    <a:pt x="445" y="703"/>
                  </a:cubicBezTo>
                  <a:cubicBezTo>
                    <a:pt x="675" y="472"/>
                    <a:pt x="675" y="472"/>
                    <a:pt x="675" y="472"/>
                  </a:cubicBezTo>
                  <a:cubicBezTo>
                    <a:pt x="685" y="463"/>
                    <a:pt x="690" y="450"/>
                    <a:pt x="690" y="437"/>
                  </a:cubicBezTo>
                  <a:cubicBezTo>
                    <a:pt x="690" y="334"/>
                    <a:pt x="690" y="334"/>
                    <a:pt x="690" y="334"/>
                  </a:cubicBezTo>
                  <a:cubicBezTo>
                    <a:pt x="690" y="321"/>
                    <a:pt x="685" y="308"/>
                    <a:pt x="675" y="299"/>
                  </a:cubicBezTo>
                  <a:lnTo>
                    <a:pt x="391" y="15"/>
                  </a:lnTo>
                  <a:close/>
                  <a:moveTo>
                    <a:pt x="590" y="416"/>
                  </a:moveTo>
                  <a:cubicBezTo>
                    <a:pt x="360" y="647"/>
                    <a:pt x="360" y="647"/>
                    <a:pt x="360" y="647"/>
                  </a:cubicBezTo>
                  <a:cubicBezTo>
                    <a:pt x="350" y="656"/>
                    <a:pt x="345" y="669"/>
                    <a:pt x="345" y="682"/>
                  </a:cubicBezTo>
                  <a:cubicBezTo>
                    <a:pt x="345" y="743"/>
                    <a:pt x="345" y="743"/>
                    <a:pt x="345" y="743"/>
                  </a:cubicBezTo>
                  <a:cubicBezTo>
                    <a:pt x="278" y="810"/>
                    <a:pt x="278" y="810"/>
                    <a:pt x="278" y="810"/>
                  </a:cubicBezTo>
                  <a:cubicBezTo>
                    <a:pt x="269" y="819"/>
                    <a:pt x="264" y="831"/>
                    <a:pt x="263" y="843"/>
                  </a:cubicBezTo>
                  <a:cubicBezTo>
                    <a:pt x="263" y="437"/>
                    <a:pt x="263" y="437"/>
                    <a:pt x="263" y="437"/>
                  </a:cubicBezTo>
                  <a:cubicBezTo>
                    <a:pt x="263" y="424"/>
                    <a:pt x="258" y="411"/>
                    <a:pt x="249" y="402"/>
                  </a:cubicBezTo>
                  <a:cubicBezTo>
                    <a:pt x="100" y="253"/>
                    <a:pt x="100" y="253"/>
                    <a:pt x="100" y="253"/>
                  </a:cubicBezTo>
                  <a:cubicBezTo>
                    <a:pt x="100" y="191"/>
                    <a:pt x="100" y="191"/>
                    <a:pt x="100" y="191"/>
                  </a:cubicBezTo>
                  <a:cubicBezTo>
                    <a:pt x="192" y="100"/>
                    <a:pt x="192" y="100"/>
                    <a:pt x="192" y="100"/>
                  </a:cubicBezTo>
                  <a:cubicBezTo>
                    <a:pt x="335" y="100"/>
                    <a:pt x="335" y="100"/>
                    <a:pt x="335" y="100"/>
                  </a:cubicBezTo>
                  <a:cubicBezTo>
                    <a:pt x="590" y="355"/>
                    <a:pt x="590" y="355"/>
                    <a:pt x="590" y="355"/>
                  </a:cubicBezTo>
                  <a:lnTo>
                    <a:pt x="590" y="41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67" name="Group 184">
            <a:extLst>
              <a:ext uri="{FF2B5EF4-FFF2-40B4-BE49-F238E27FC236}">
                <a16:creationId xmlns:a16="http://schemas.microsoft.com/office/drawing/2014/main" id="{B50C42A2-0452-F25F-0CF3-9C832A02097F}"/>
              </a:ext>
            </a:extLst>
          </p:cNvPr>
          <p:cNvGrpSpPr>
            <a:grpSpLocks noChangeAspect="1"/>
          </p:cNvGrpSpPr>
          <p:nvPr/>
        </p:nvGrpSpPr>
        <p:grpSpPr bwMode="auto">
          <a:xfrm>
            <a:off x="3136353" y="2440767"/>
            <a:ext cx="317306" cy="289924"/>
            <a:chOff x="1474" y="2"/>
            <a:chExt cx="4728" cy="4320"/>
          </a:xfrm>
          <a:solidFill>
            <a:srgbClr val="FFFFFF"/>
          </a:solidFill>
        </p:grpSpPr>
        <p:sp>
          <p:nvSpPr>
            <p:cNvPr id="69" name="Freeform 185">
              <a:extLst>
                <a:ext uri="{FF2B5EF4-FFF2-40B4-BE49-F238E27FC236}">
                  <a16:creationId xmlns:a16="http://schemas.microsoft.com/office/drawing/2014/main" id="{5B2F2A4B-FA92-F4EE-0023-3A57A6B95D11}"/>
                </a:ext>
              </a:extLst>
            </p:cNvPr>
            <p:cNvSpPr>
              <a:spLocks noEditPoints="1"/>
            </p:cNvSpPr>
            <p:nvPr/>
          </p:nvSpPr>
          <p:spPr bwMode="auto">
            <a:xfrm>
              <a:off x="3230" y="574"/>
              <a:ext cx="1216" cy="1344"/>
            </a:xfrm>
            <a:custGeom>
              <a:avLst/>
              <a:gdLst>
                <a:gd name="T0" fmla="*/ 355 w 710"/>
                <a:gd name="T1" fmla="*/ 784 h 784"/>
                <a:gd name="T2" fmla="*/ 710 w 710"/>
                <a:gd name="T3" fmla="*/ 392 h 784"/>
                <a:gd name="T4" fmla="*/ 355 w 710"/>
                <a:gd name="T5" fmla="*/ 0 h 784"/>
                <a:gd name="T6" fmla="*/ 0 w 710"/>
                <a:gd name="T7" fmla="*/ 392 h 784"/>
                <a:gd name="T8" fmla="*/ 355 w 710"/>
                <a:gd name="T9" fmla="*/ 784 h 784"/>
                <a:gd name="T10" fmla="*/ 178 w 710"/>
                <a:gd name="T11" fmla="*/ 182 h 784"/>
                <a:gd name="T12" fmla="*/ 355 w 710"/>
                <a:gd name="T13" fmla="*/ 100 h 784"/>
                <a:gd name="T14" fmla="*/ 532 w 710"/>
                <a:gd name="T15" fmla="*/ 182 h 784"/>
                <a:gd name="T16" fmla="*/ 610 w 710"/>
                <a:gd name="T17" fmla="*/ 392 h 784"/>
                <a:gd name="T18" fmla="*/ 532 w 710"/>
                <a:gd name="T19" fmla="*/ 602 h 784"/>
                <a:gd name="T20" fmla="*/ 355 w 710"/>
                <a:gd name="T21" fmla="*/ 684 h 784"/>
                <a:gd name="T22" fmla="*/ 178 w 710"/>
                <a:gd name="T23" fmla="*/ 602 h 784"/>
                <a:gd name="T24" fmla="*/ 100 w 710"/>
                <a:gd name="T25" fmla="*/ 392 h 784"/>
                <a:gd name="T26" fmla="*/ 178 w 710"/>
                <a:gd name="T27" fmla="*/ 18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0" h="784">
                  <a:moveTo>
                    <a:pt x="355" y="784"/>
                  </a:moveTo>
                  <a:cubicBezTo>
                    <a:pt x="551" y="784"/>
                    <a:pt x="710" y="608"/>
                    <a:pt x="710" y="392"/>
                  </a:cubicBezTo>
                  <a:cubicBezTo>
                    <a:pt x="710" y="176"/>
                    <a:pt x="551" y="0"/>
                    <a:pt x="355" y="0"/>
                  </a:cubicBezTo>
                  <a:cubicBezTo>
                    <a:pt x="159" y="0"/>
                    <a:pt x="0" y="176"/>
                    <a:pt x="0" y="392"/>
                  </a:cubicBezTo>
                  <a:cubicBezTo>
                    <a:pt x="0" y="608"/>
                    <a:pt x="159" y="784"/>
                    <a:pt x="355" y="784"/>
                  </a:cubicBezTo>
                  <a:close/>
                  <a:moveTo>
                    <a:pt x="178" y="182"/>
                  </a:moveTo>
                  <a:cubicBezTo>
                    <a:pt x="226" y="129"/>
                    <a:pt x="289" y="100"/>
                    <a:pt x="355" y="100"/>
                  </a:cubicBezTo>
                  <a:cubicBezTo>
                    <a:pt x="421" y="100"/>
                    <a:pt x="484" y="129"/>
                    <a:pt x="532" y="182"/>
                  </a:cubicBezTo>
                  <a:cubicBezTo>
                    <a:pt x="583" y="238"/>
                    <a:pt x="610" y="312"/>
                    <a:pt x="610" y="392"/>
                  </a:cubicBezTo>
                  <a:cubicBezTo>
                    <a:pt x="610" y="472"/>
                    <a:pt x="583" y="546"/>
                    <a:pt x="532" y="602"/>
                  </a:cubicBezTo>
                  <a:cubicBezTo>
                    <a:pt x="484" y="655"/>
                    <a:pt x="421" y="684"/>
                    <a:pt x="355" y="684"/>
                  </a:cubicBezTo>
                  <a:cubicBezTo>
                    <a:pt x="289" y="684"/>
                    <a:pt x="226" y="655"/>
                    <a:pt x="178" y="602"/>
                  </a:cubicBezTo>
                  <a:cubicBezTo>
                    <a:pt x="128" y="546"/>
                    <a:pt x="100" y="472"/>
                    <a:pt x="100" y="392"/>
                  </a:cubicBezTo>
                  <a:cubicBezTo>
                    <a:pt x="100" y="312"/>
                    <a:pt x="128" y="238"/>
                    <a:pt x="178" y="1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0" name="Freeform 186">
              <a:extLst>
                <a:ext uri="{FF2B5EF4-FFF2-40B4-BE49-F238E27FC236}">
                  <a16:creationId xmlns:a16="http://schemas.microsoft.com/office/drawing/2014/main" id="{3AFD902A-1B99-8B90-41A5-B1D29CE47D62}"/>
                </a:ext>
              </a:extLst>
            </p:cNvPr>
            <p:cNvSpPr>
              <a:spLocks noEditPoints="1"/>
            </p:cNvSpPr>
            <p:nvPr/>
          </p:nvSpPr>
          <p:spPr bwMode="auto">
            <a:xfrm>
              <a:off x="2725" y="1905"/>
              <a:ext cx="2229" cy="1097"/>
            </a:xfrm>
            <a:custGeom>
              <a:avLst/>
              <a:gdLst>
                <a:gd name="T0" fmla="*/ 941 w 1301"/>
                <a:gd name="T1" fmla="*/ 0 h 640"/>
                <a:gd name="T2" fmla="*/ 650 w 1301"/>
                <a:gd name="T3" fmla="*/ 114 h 640"/>
                <a:gd name="T4" fmla="*/ 359 w 1301"/>
                <a:gd name="T5" fmla="*/ 0 h 640"/>
                <a:gd name="T6" fmla="*/ 10 w 1301"/>
                <a:gd name="T7" fmla="*/ 418 h 640"/>
                <a:gd name="T8" fmla="*/ 116 w 1301"/>
                <a:gd name="T9" fmla="*/ 578 h 640"/>
                <a:gd name="T10" fmla="*/ 625 w 1301"/>
                <a:gd name="T11" fmla="*/ 640 h 640"/>
                <a:gd name="T12" fmla="*/ 1180 w 1301"/>
                <a:gd name="T13" fmla="*/ 577 h 640"/>
                <a:gd name="T14" fmla="*/ 1290 w 1301"/>
                <a:gd name="T15" fmla="*/ 417 h 640"/>
                <a:gd name="T16" fmla="*/ 941 w 1301"/>
                <a:gd name="T17" fmla="*/ 0 h 640"/>
                <a:gd name="T18" fmla="*/ 1158 w 1301"/>
                <a:gd name="T19" fmla="*/ 480 h 640"/>
                <a:gd name="T20" fmla="*/ 625 w 1301"/>
                <a:gd name="T21" fmla="*/ 540 h 640"/>
                <a:gd name="T22" fmla="*/ 141 w 1301"/>
                <a:gd name="T23" fmla="*/ 481 h 640"/>
                <a:gd name="T24" fmla="*/ 109 w 1301"/>
                <a:gd name="T25" fmla="*/ 432 h 640"/>
                <a:gd name="T26" fmla="*/ 174 w 1301"/>
                <a:gd name="T27" fmla="*/ 254 h 640"/>
                <a:gd name="T28" fmla="*/ 353 w 1301"/>
                <a:gd name="T29" fmla="*/ 110 h 640"/>
                <a:gd name="T30" fmla="*/ 432 w 1301"/>
                <a:gd name="T31" fmla="*/ 148 h 640"/>
                <a:gd name="T32" fmla="*/ 650 w 1301"/>
                <a:gd name="T33" fmla="*/ 214 h 640"/>
                <a:gd name="T34" fmla="*/ 869 w 1301"/>
                <a:gd name="T35" fmla="*/ 148 h 640"/>
                <a:gd name="T36" fmla="*/ 948 w 1301"/>
                <a:gd name="T37" fmla="*/ 110 h 640"/>
                <a:gd name="T38" fmla="*/ 1126 w 1301"/>
                <a:gd name="T39" fmla="*/ 254 h 640"/>
                <a:gd name="T40" fmla="*/ 1191 w 1301"/>
                <a:gd name="T41" fmla="*/ 431 h 640"/>
                <a:gd name="T42" fmla="*/ 1158 w 1301"/>
                <a:gd name="T43" fmla="*/ 48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1" h="640">
                  <a:moveTo>
                    <a:pt x="941" y="0"/>
                  </a:moveTo>
                  <a:cubicBezTo>
                    <a:pt x="941" y="0"/>
                    <a:pt x="734" y="114"/>
                    <a:pt x="650" y="114"/>
                  </a:cubicBezTo>
                  <a:cubicBezTo>
                    <a:pt x="566" y="114"/>
                    <a:pt x="359" y="0"/>
                    <a:pt x="359" y="0"/>
                  </a:cubicBezTo>
                  <a:cubicBezTo>
                    <a:pt x="93" y="91"/>
                    <a:pt x="26" y="301"/>
                    <a:pt x="10" y="418"/>
                  </a:cubicBezTo>
                  <a:cubicBezTo>
                    <a:pt x="0" y="491"/>
                    <a:pt x="45" y="560"/>
                    <a:pt x="116" y="578"/>
                  </a:cubicBezTo>
                  <a:cubicBezTo>
                    <a:pt x="292" y="624"/>
                    <a:pt x="467" y="640"/>
                    <a:pt x="625" y="640"/>
                  </a:cubicBezTo>
                  <a:cubicBezTo>
                    <a:pt x="871" y="640"/>
                    <a:pt x="1076" y="601"/>
                    <a:pt x="1180" y="577"/>
                  </a:cubicBezTo>
                  <a:cubicBezTo>
                    <a:pt x="1254" y="560"/>
                    <a:pt x="1301" y="491"/>
                    <a:pt x="1290" y="417"/>
                  </a:cubicBezTo>
                  <a:cubicBezTo>
                    <a:pt x="1274" y="300"/>
                    <a:pt x="1207" y="90"/>
                    <a:pt x="941" y="0"/>
                  </a:cubicBezTo>
                  <a:close/>
                  <a:moveTo>
                    <a:pt x="1158" y="480"/>
                  </a:moveTo>
                  <a:cubicBezTo>
                    <a:pt x="1061" y="502"/>
                    <a:pt x="863" y="540"/>
                    <a:pt x="625" y="540"/>
                  </a:cubicBezTo>
                  <a:cubicBezTo>
                    <a:pt x="453" y="540"/>
                    <a:pt x="290" y="520"/>
                    <a:pt x="141" y="481"/>
                  </a:cubicBezTo>
                  <a:cubicBezTo>
                    <a:pt x="119" y="476"/>
                    <a:pt x="106" y="455"/>
                    <a:pt x="109" y="432"/>
                  </a:cubicBezTo>
                  <a:cubicBezTo>
                    <a:pt x="115" y="386"/>
                    <a:pt x="132" y="318"/>
                    <a:pt x="174" y="254"/>
                  </a:cubicBezTo>
                  <a:cubicBezTo>
                    <a:pt x="216" y="191"/>
                    <a:pt x="276" y="143"/>
                    <a:pt x="353" y="110"/>
                  </a:cubicBezTo>
                  <a:cubicBezTo>
                    <a:pt x="374" y="120"/>
                    <a:pt x="402" y="134"/>
                    <a:pt x="432" y="148"/>
                  </a:cubicBezTo>
                  <a:cubicBezTo>
                    <a:pt x="561" y="207"/>
                    <a:pt x="618" y="214"/>
                    <a:pt x="650" y="214"/>
                  </a:cubicBezTo>
                  <a:cubicBezTo>
                    <a:pt x="682" y="214"/>
                    <a:pt x="739" y="207"/>
                    <a:pt x="869" y="148"/>
                  </a:cubicBezTo>
                  <a:cubicBezTo>
                    <a:pt x="899" y="134"/>
                    <a:pt x="926" y="120"/>
                    <a:pt x="948" y="110"/>
                  </a:cubicBezTo>
                  <a:cubicBezTo>
                    <a:pt x="1024" y="143"/>
                    <a:pt x="1084" y="191"/>
                    <a:pt x="1126" y="254"/>
                  </a:cubicBezTo>
                  <a:cubicBezTo>
                    <a:pt x="1168" y="318"/>
                    <a:pt x="1185" y="385"/>
                    <a:pt x="1191" y="431"/>
                  </a:cubicBezTo>
                  <a:cubicBezTo>
                    <a:pt x="1195" y="454"/>
                    <a:pt x="1180" y="475"/>
                    <a:pt x="1158" y="4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1" name="Freeform 187">
              <a:extLst>
                <a:ext uri="{FF2B5EF4-FFF2-40B4-BE49-F238E27FC236}">
                  <a16:creationId xmlns:a16="http://schemas.microsoft.com/office/drawing/2014/main" id="{3778FDDB-96CA-BD6F-E276-709E99A56C77}"/>
                </a:ext>
              </a:extLst>
            </p:cNvPr>
            <p:cNvSpPr>
              <a:spLocks noEditPoints="1"/>
            </p:cNvSpPr>
            <p:nvPr/>
          </p:nvSpPr>
          <p:spPr bwMode="auto">
            <a:xfrm>
              <a:off x="1474" y="2"/>
              <a:ext cx="4728" cy="3545"/>
            </a:xfrm>
            <a:custGeom>
              <a:avLst/>
              <a:gdLst>
                <a:gd name="T0" fmla="*/ 2517 w 2760"/>
                <a:gd name="T1" fmla="*/ 0 h 2068"/>
                <a:gd name="T2" fmla="*/ 243 w 2760"/>
                <a:gd name="T3" fmla="*/ 0 h 2068"/>
                <a:gd name="T4" fmla="*/ 0 w 2760"/>
                <a:gd name="T5" fmla="*/ 243 h 2068"/>
                <a:gd name="T6" fmla="*/ 0 w 2760"/>
                <a:gd name="T7" fmla="*/ 1825 h 2068"/>
                <a:gd name="T8" fmla="*/ 243 w 2760"/>
                <a:gd name="T9" fmla="*/ 2068 h 2068"/>
                <a:gd name="T10" fmla="*/ 2517 w 2760"/>
                <a:gd name="T11" fmla="*/ 2068 h 2068"/>
                <a:gd name="T12" fmla="*/ 2760 w 2760"/>
                <a:gd name="T13" fmla="*/ 1825 h 2068"/>
                <a:gd name="T14" fmla="*/ 2760 w 2760"/>
                <a:gd name="T15" fmla="*/ 243 h 2068"/>
                <a:gd name="T16" fmla="*/ 2517 w 2760"/>
                <a:gd name="T17" fmla="*/ 0 h 2068"/>
                <a:gd name="T18" fmla="*/ 2660 w 2760"/>
                <a:gd name="T19" fmla="*/ 1825 h 2068"/>
                <a:gd name="T20" fmla="*/ 2517 w 2760"/>
                <a:gd name="T21" fmla="*/ 1968 h 2068"/>
                <a:gd name="T22" fmla="*/ 243 w 2760"/>
                <a:gd name="T23" fmla="*/ 1968 h 2068"/>
                <a:gd name="T24" fmla="*/ 100 w 2760"/>
                <a:gd name="T25" fmla="*/ 1825 h 2068"/>
                <a:gd name="T26" fmla="*/ 100 w 2760"/>
                <a:gd name="T27" fmla="*/ 243 h 2068"/>
                <a:gd name="T28" fmla="*/ 243 w 2760"/>
                <a:gd name="T29" fmla="*/ 100 h 2068"/>
                <a:gd name="T30" fmla="*/ 2517 w 2760"/>
                <a:gd name="T31" fmla="*/ 100 h 2068"/>
                <a:gd name="T32" fmla="*/ 2660 w 2760"/>
                <a:gd name="T33" fmla="*/ 243 h 2068"/>
                <a:gd name="T34" fmla="*/ 2660 w 2760"/>
                <a:gd name="T35" fmla="*/ 1825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0" h="2068">
                  <a:moveTo>
                    <a:pt x="2517" y="0"/>
                  </a:moveTo>
                  <a:cubicBezTo>
                    <a:pt x="243" y="0"/>
                    <a:pt x="243" y="0"/>
                    <a:pt x="243" y="0"/>
                  </a:cubicBezTo>
                  <a:cubicBezTo>
                    <a:pt x="109" y="0"/>
                    <a:pt x="0" y="109"/>
                    <a:pt x="0" y="243"/>
                  </a:cubicBezTo>
                  <a:cubicBezTo>
                    <a:pt x="0" y="1825"/>
                    <a:pt x="0" y="1825"/>
                    <a:pt x="0" y="1825"/>
                  </a:cubicBezTo>
                  <a:cubicBezTo>
                    <a:pt x="0" y="1959"/>
                    <a:pt x="109" y="2068"/>
                    <a:pt x="243" y="2068"/>
                  </a:cubicBezTo>
                  <a:cubicBezTo>
                    <a:pt x="2517" y="2068"/>
                    <a:pt x="2517" y="2068"/>
                    <a:pt x="2517" y="2068"/>
                  </a:cubicBezTo>
                  <a:cubicBezTo>
                    <a:pt x="2651" y="2068"/>
                    <a:pt x="2760" y="1959"/>
                    <a:pt x="2760" y="1825"/>
                  </a:cubicBezTo>
                  <a:cubicBezTo>
                    <a:pt x="2760" y="243"/>
                    <a:pt x="2760" y="243"/>
                    <a:pt x="2760" y="243"/>
                  </a:cubicBezTo>
                  <a:cubicBezTo>
                    <a:pt x="2760" y="109"/>
                    <a:pt x="2651" y="0"/>
                    <a:pt x="2517" y="0"/>
                  </a:cubicBezTo>
                  <a:close/>
                  <a:moveTo>
                    <a:pt x="2660" y="1825"/>
                  </a:moveTo>
                  <a:cubicBezTo>
                    <a:pt x="2660" y="1904"/>
                    <a:pt x="2596" y="1968"/>
                    <a:pt x="2517" y="1968"/>
                  </a:cubicBezTo>
                  <a:cubicBezTo>
                    <a:pt x="243" y="1968"/>
                    <a:pt x="243" y="1968"/>
                    <a:pt x="243" y="1968"/>
                  </a:cubicBezTo>
                  <a:cubicBezTo>
                    <a:pt x="164" y="1968"/>
                    <a:pt x="100" y="1904"/>
                    <a:pt x="100" y="1825"/>
                  </a:cubicBezTo>
                  <a:cubicBezTo>
                    <a:pt x="100" y="243"/>
                    <a:pt x="100" y="243"/>
                    <a:pt x="100" y="243"/>
                  </a:cubicBezTo>
                  <a:cubicBezTo>
                    <a:pt x="100" y="164"/>
                    <a:pt x="164" y="100"/>
                    <a:pt x="243" y="100"/>
                  </a:cubicBezTo>
                  <a:cubicBezTo>
                    <a:pt x="2517" y="100"/>
                    <a:pt x="2517" y="100"/>
                    <a:pt x="2517" y="100"/>
                  </a:cubicBezTo>
                  <a:cubicBezTo>
                    <a:pt x="2596" y="100"/>
                    <a:pt x="2660" y="164"/>
                    <a:pt x="2660" y="243"/>
                  </a:cubicBezTo>
                  <a:lnTo>
                    <a:pt x="2660" y="182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2" name="Freeform 188">
              <a:extLst>
                <a:ext uri="{FF2B5EF4-FFF2-40B4-BE49-F238E27FC236}">
                  <a16:creationId xmlns:a16="http://schemas.microsoft.com/office/drawing/2014/main" id="{56953C96-4DC7-7DC4-3C65-9D3CD703F3FB}"/>
                </a:ext>
              </a:extLst>
            </p:cNvPr>
            <p:cNvSpPr>
              <a:spLocks/>
            </p:cNvSpPr>
            <p:nvPr/>
          </p:nvSpPr>
          <p:spPr bwMode="auto">
            <a:xfrm>
              <a:off x="3074" y="3753"/>
              <a:ext cx="1528" cy="171"/>
            </a:xfrm>
            <a:custGeom>
              <a:avLst/>
              <a:gdLst>
                <a:gd name="T0" fmla="*/ 842 w 892"/>
                <a:gd name="T1" fmla="*/ 100 h 100"/>
                <a:gd name="T2" fmla="*/ 892 w 892"/>
                <a:gd name="T3" fmla="*/ 50 h 100"/>
                <a:gd name="T4" fmla="*/ 842 w 892"/>
                <a:gd name="T5" fmla="*/ 0 h 100"/>
                <a:gd name="T6" fmla="*/ 50 w 892"/>
                <a:gd name="T7" fmla="*/ 0 h 100"/>
                <a:gd name="T8" fmla="*/ 0 w 892"/>
                <a:gd name="T9" fmla="*/ 50 h 100"/>
                <a:gd name="T10" fmla="*/ 50 w 892"/>
                <a:gd name="T11" fmla="*/ 100 h 100"/>
                <a:gd name="T12" fmla="*/ 842 w 8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92" h="100">
                  <a:moveTo>
                    <a:pt x="842" y="100"/>
                  </a:moveTo>
                  <a:cubicBezTo>
                    <a:pt x="870" y="100"/>
                    <a:pt x="892" y="77"/>
                    <a:pt x="892" y="50"/>
                  </a:cubicBezTo>
                  <a:cubicBezTo>
                    <a:pt x="892" y="22"/>
                    <a:pt x="870" y="0"/>
                    <a:pt x="842" y="0"/>
                  </a:cubicBezTo>
                  <a:cubicBezTo>
                    <a:pt x="50" y="0"/>
                    <a:pt x="50" y="0"/>
                    <a:pt x="50" y="0"/>
                  </a:cubicBezTo>
                  <a:cubicBezTo>
                    <a:pt x="22" y="0"/>
                    <a:pt x="0" y="22"/>
                    <a:pt x="0" y="50"/>
                  </a:cubicBezTo>
                  <a:cubicBezTo>
                    <a:pt x="0" y="77"/>
                    <a:pt x="22" y="100"/>
                    <a:pt x="50" y="100"/>
                  </a:cubicBezTo>
                  <a:lnTo>
                    <a:pt x="842"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3" name="Freeform 189">
              <a:extLst>
                <a:ext uri="{FF2B5EF4-FFF2-40B4-BE49-F238E27FC236}">
                  <a16:creationId xmlns:a16="http://schemas.microsoft.com/office/drawing/2014/main" id="{44B53397-2D49-1429-837F-17EB95FE8AC2}"/>
                </a:ext>
              </a:extLst>
            </p:cNvPr>
            <p:cNvSpPr>
              <a:spLocks/>
            </p:cNvSpPr>
            <p:nvPr/>
          </p:nvSpPr>
          <p:spPr bwMode="auto">
            <a:xfrm>
              <a:off x="2245" y="4150"/>
              <a:ext cx="3186" cy="172"/>
            </a:xfrm>
            <a:custGeom>
              <a:avLst/>
              <a:gdLst>
                <a:gd name="T0" fmla="*/ 1810 w 1860"/>
                <a:gd name="T1" fmla="*/ 0 h 100"/>
                <a:gd name="T2" fmla="*/ 50 w 1860"/>
                <a:gd name="T3" fmla="*/ 0 h 100"/>
                <a:gd name="T4" fmla="*/ 0 w 1860"/>
                <a:gd name="T5" fmla="*/ 50 h 100"/>
                <a:gd name="T6" fmla="*/ 50 w 1860"/>
                <a:gd name="T7" fmla="*/ 100 h 100"/>
                <a:gd name="T8" fmla="*/ 1810 w 1860"/>
                <a:gd name="T9" fmla="*/ 100 h 100"/>
                <a:gd name="T10" fmla="*/ 1860 w 1860"/>
                <a:gd name="T11" fmla="*/ 50 h 100"/>
                <a:gd name="T12" fmla="*/ 1810 w 186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860" h="100">
                  <a:moveTo>
                    <a:pt x="1810" y="0"/>
                  </a:moveTo>
                  <a:cubicBezTo>
                    <a:pt x="50" y="0"/>
                    <a:pt x="50" y="0"/>
                    <a:pt x="50" y="0"/>
                  </a:cubicBezTo>
                  <a:cubicBezTo>
                    <a:pt x="22" y="0"/>
                    <a:pt x="0" y="22"/>
                    <a:pt x="0" y="50"/>
                  </a:cubicBezTo>
                  <a:cubicBezTo>
                    <a:pt x="0" y="78"/>
                    <a:pt x="22" y="100"/>
                    <a:pt x="50" y="100"/>
                  </a:cubicBezTo>
                  <a:cubicBezTo>
                    <a:pt x="1810" y="100"/>
                    <a:pt x="1810" y="100"/>
                    <a:pt x="1810" y="100"/>
                  </a:cubicBezTo>
                  <a:cubicBezTo>
                    <a:pt x="1838" y="100"/>
                    <a:pt x="1860" y="78"/>
                    <a:pt x="1860" y="50"/>
                  </a:cubicBezTo>
                  <a:cubicBezTo>
                    <a:pt x="1860" y="22"/>
                    <a:pt x="1838" y="0"/>
                    <a:pt x="18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82" name="Group 199">
            <a:extLst>
              <a:ext uri="{FF2B5EF4-FFF2-40B4-BE49-F238E27FC236}">
                <a16:creationId xmlns:a16="http://schemas.microsoft.com/office/drawing/2014/main" id="{CF2996AA-B7ED-77EE-E9D4-F9DFF480E34F}"/>
              </a:ext>
            </a:extLst>
          </p:cNvPr>
          <p:cNvGrpSpPr>
            <a:grpSpLocks noChangeAspect="1"/>
          </p:cNvGrpSpPr>
          <p:nvPr/>
        </p:nvGrpSpPr>
        <p:grpSpPr bwMode="auto">
          <a:xfrm>
            <a:off x="8222478" y="1577063"/>
            <a:ext cx="248149" cy="350901"/>
            <a:chOff x="2326" y="1"/>
            <a:chExt cx="3055" cy="4320"/>
          </a:xfrm>
          <a:solidFill>
            <a:srgbClr val="FFFFFF"/>
          </a:solidFill>
        </p:grpSpPr>
        <p:sp>
          <p:nvSpPr>
            <p:cNvPr id="84" name="Freeform 200">
              <a:extLst>
                <a:ext uri="{FF2B5EF4-FFF2-40B4-BE49-F238E27FC236}">
                  <a16:creationId xmlns:a16="http://schemas.microsoft.com/office/drawing/2014/main" id="{D6133349-29E3-D3FC-1841-E749699AE6FF}"/>
                </a:ext>
              </a:extLst>
            </p:cNvPr>
            <p:cNvSpPr>
              <a:spLocks/>
            </p:cNvSpPr>
            <p:nvPr/>
          </p:nvSpPr>
          <p:spPr bwMode="auto">
            <a:xfrm>
              <a:off x="2326" y="1780"/>
              <a:ext cx="3055" cy="2541"/>
            </a:xfrm>
            <a:custGeom>
              <a:avLst/>
              <a:gdLst>
                <a:gd name="T0" fmla="*/ 905 w 2389"/>
                <a:gd name="T1" fmla="*/ 1987 h 1987"/>
                <a:gd name="T2" fmla="*/ 756 w 2389"/>
                <a:gd name="T3" fmla="*/ 1926 h 1987"/>
                <a:gd name="T4" fmla="*/ 61 w 2389"/>
                <a:gd name="T5" fmla="*/ 1230 h 1987"/>
                <a:gd name="T6" fmla="*/ 0 w 2389"/>
                <a:gd name="T7" fmla="*/ 1082 h 1987"/>
                <a:gd name="T8" fmla="*/ 61 w 2389"/>
                <a:gd name="T9" fmla="*/ 933 h 1987"/>
                <a:gd name="T10" fmla="*/ 975 w 2389"/>
                <a:gd name="T11" fmla="*/ 19 h 1987"/>
                <a:gd name="T12" fmla="*/ 1046 w 2389"/>
                <a:gd name="T13" fmla="*/ 19 h 1987"/>
                <a:gd name="T14" fmla="*/ 1046 w 2389"/>
                <a:gd name="T15" fmla="*/ 90 h 1987"/>
                <a:gd name="T16" fmla="*/ 132 w 2389"/>
                <a:gd name="T17" fmla="*/ 1004 h 1987"/>
                <a:gd name="T18" fmla="*/ 100 w 2389"/>
                <a:gd name="T19" fmla="*/ 1082 h 1987"/>
                <a:gd name="T20" fmla="*/ 132 w 2389"/>
                <a:gd name="T21" fmla="*/ 1160 h 1987"/>
                <a:gd name="T22" fmla="*/ 827 w 2389"/>
                <a:gd name="T23" fmla="*/ 1855 h 1987"/>
                <a:gd name="T24" fmla="*/ 905 w 2389"/>
                <a:gd name="T25" fmla="*/ 1887 h 1987"/>
                <a:gd name="T26" fmla="*/ 982 w 2389"/>
                <a:gd name="T27" fmla="*/ 1855 h 1987"/>
                <a:gd name="T28" fmla="*/ 2236 w 2389"/>
                <a:gd name="T29" fmla="*/ 601 h 1987"/>
                <a:gd name="T30" fmla="*/ 2236 w 2389"/>
                <a:gd name="T31" fmla="*/ 445 h 1987"/>
                <a:gd name="T32" fmla="*/ 1881 w 2389"/>
                <a:gd name="T33" fmla="*/ 90 h 1987"/>
                <a:gd name="T34" fmla="*/ 1881 w 2389"/>
                <a:gd name="T35" fmla="*/ 19 h 1987"/>
                <a:gd name="T36" fmla="*/ 1952 w 2389"/>
                <a:gd name="T37" fmla="*/ 19 h 1987"/>
                <a:gd name="T38" fmla="*/ 2307 w 2389"/>
                <a:gd name="T39" fmla="*/ 375 h 1987"/>
                <a:gd name="T40" fmla="*/ 2307 w 2389"/>
                <a:gd name="T41" fmla="*/ 672 h 1987"/>
                <a:gd name="T42" fmla="*/ 1053 w 2389"/>
                <a:gd name="T43" fmla="*/ 1926 h 1987"/>
                <a:gd name="T44" fmla="*/ 905 w 2389"/>
                <a:gd name="T45" fmla="*/ 1987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89" h="1987">
                  <a:moveTo>
                    <a:pt x="905" y="1987"/>
                  </a:moveTo>
                  <a:cubicBezTo>
                    <a:pt x="848" y="1987"/>
                    <a:pt x="796" y="1965"/>
                    <a:pt x="756" y="1926"/>
                  </a:cubicBezTo>
                  <a:cubicBezTo>
                    <a:pt x="61" y="1230"/>
                    <a:pt x="61" y="1230"/>
                    <a:pt x="61" y="1230"/>
                  </a:cubicBezTo>
                  <a:cubicBezTo>
                    <a:pt x="21" y="1191"/>
                    <a:pt x="0" y="1138"/>
                    <a:pt x="0" y="1082"/>
                  </a:cubicBezTo>
                  <a:cubicBezTo>
                    <a:pt x="0" y="1026"/>
                    <a:pt x="21" y="973"/>
                    <a:pt x="61" y="933"/>
                  </a:cubicBezTo>
                  <a:cubicBezTo>
                    <a:pt x="975" y="19"/>
                    <a:pt x="975" y="19"/>
                    <a:pt x="975" y="19"/>
                  </a:cubicBezTo>
                  <a:cubicBezTo>
                    <a:pt x="995" y="0"/>
                    <a:pt x="1026" y="0"/>
                    <a:pt x="1046" y="19"/>
                  </a:cubicBezTo>
                  <a:cubicBezTo>
                    <a:pt x="1065" y="39"/>
                    <a:pt x="1065" y="70"/>
                    <a:pt x="1046" y="90"/>
                  </a:cubicBezTo>
                  <a:cubicBezTo>
                    <a:pt x="132" y="1004"/>
                    <a:pt x="132" y="1004"/>
                    <a:pt x="132" y="1004"/>
                  </a:cubicBezTo>
                  <a:cubicBezTo>
                    <a:pt x="111" y="1025"/>
                    <a:pt x="100" y="1052"/>
                    <a:pt x="100" y="1082"/>
                  </a:cubicBezTo>
                  <a:cubicBezTo>
                    <a:pt x="100" y="1111"/>
                    <a:pt x="111" y="1139"/>
                    <a:pt x="132" y="1160"/>
                  </a:cubicBezTo>
                  <a:cubicBezTo>
                    <a:pt x="827" y="1855"/>
                    <a:pt x="827" y="1855"/>
                    <a:pt x="827" y="1855"/>
                  </a:cubicBezTo>
                  <a:cubicBezTo>
                    <a:pt x="847" y="1876"/>
                    <a:pt x="875" y="1887"/>
                    <a:pt x="905" y="1887"/>
                  </a:cubicBezTo>
                  <a:cubicBezTo>
                    <a:pt x="934" y="1887"/>
                    <a:pt x="962" y="1876"/>
                    <a:pt x="982" y="1855"/>
                  </a:cubicBezTo>
                  <a:cubicBezTo>
                    <a:pt x="2236" y="601"/>
                    <a:pt x="2236" y="601"/>
                    <a:pt x="2236" y="601"/>
                  </a:cubicBezTo>
                  <a:cubicBezTo>
                    <a:pt x="2279" y="558"/>
                    <a:pt x="2279" y="488"/>
                    <a:pt x="2236" y="445"/>
                  </a:cubicBezTo>
                  <a:cubicBezTo>
                    <a:pt x="1881" y="90"/>
                    <a:pt x="1881" y="90"/>
                    <a:pt x="1881" y="90"/>
                  </a:cubicBezTo>
                  <a:cubicBezTo>
                    <a:pt x="1861" y="70"/>
                    <a:pt x="1861" y="39"/>
                    <a:pt x="1881" y="19"/>
                  </a:cubicBezTo>
                  <a:cubicBezTo>
                    <a:pt x="1900" y="0"/>
                    <a:pt x="1932" y="0"/>
                    <a:pt x="1952" y="19"/>
                  </a:cubicBezTo>
                  <a:cubicBezTo>
                    <a:pt x="2307" y="375"/>
                    <a:pt x="2307" y="375"/>
                    <a:pt x="2307" y="375"/>
                  </a:cubicBezTo>
                  <a:cubicBezTo>
                    <a:pt x="2389" y="456"/>
                    <a:pt x="2389" y="590"/>
                    <a:pt x="2307" y="672"/>
                  </a:cubicBezTo>
                  <a:cubicBezTo>
                    <a:pt x="1053" y="1926"/>
                    <a:pt x="1053" y="1926"/>
                    <a:pt x="1053" y="1926"/>
                  </a:cubicBezTo>
                  <a:cubicBezTo>
                    <a:pt x="1014" y="1965"/>
                    <a:pt x="961" y="1987"/>
                    <a:pt x="905" y="198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5" name="Freeform 201">
              <a:extLst>
                <a:ext uri="{FF2B5EF4-FFF2-40B4-BE49-F238E27FC236}">
                  <a16:creationId xmlns:a16="http://schemas.microsoft.com/office/drawing/2014/main" id="{61AC6174-F8E2-DE8E-9565-95DCC7E14DD5}"/>
                </a:ext>
              </a:extLst>
            </p:cNvPr>
            <p:cNvSpPr>
              <a:spLocks/>
            </p:cNvSpPr>
            <p:nvPr/>
          </p:nvSpPr>
          <p:spPr bwMode="auto">
            <a:xfrm>
              <a:off x="3472" y="1"/>
              <a:ext cx="1540" cy="433"/>
            </a:xfrm>
            <a:custGeom>
              <a:avLst/>
              <a:gdLst>
                <a:gd name="T0" fmla="*/ 1149 w 1205"/>
                <a:gd name="T1" fmla="*/ 338 h 338"/>
                <a:gd name="T2" fmla="*/ 1115 w 1205"/>
                <a:gd name="T3" fmla="*/ 324 h 338"/>
                <a:gd name="T4" fmla="*/ 595 w 1205"/>
                <a:gd name="T5" fmla="*/ 100 h 338"/>
                <a:gd name="T6" fmla="*/ 90 w 1205"/>
                <a:gd name="T7" fmla="*/ 310 h 338"/>
                <a:gd name="T8" fmla="*/ 19 w 1205"/>
                <a:gd name="T9" fmla="*/ 308 h 338"/>
                <a:gd name="T10" fmla="*/ 22 w 1205"/>
                <a:gd name="T11" fmla="*/ 237 h 338"/>
                <a:gd name="T12" fmla="*/ 595 w 1205"/>
                <a:gd name="T13" fmla="*/ 0 h 338"/>
                <a:gd name="T14" fmla="*/ 1184 w 1205"/>
                <a:gd name="T15" fmla="*/ 252 h 338"/>
                <a:gd name="T16" fmla="*/ 1185 w 1205"/>
                <a:gd name="T17" fmla="*/ 323 h 338"/>
                <a:gd name="T18" fmla="*/ 1149 w 1205"/>
                <a:gd name="T19"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5" h="338">
                  <a:moveTo>
                    <a:pt x="1149" y="338"/>
                  </a:moveTo>
                  <a:cubicBezTo>
                    <a:pt x="1137" y="338"/>
                    <a:pt x="1124" y="333"/>
                    <a:pt x="1115" y="324"/>
                  </a:cubicBezTo>
                  <a:cubicBezTo>
                    <a:pt x="963" y="178"/>
                    <a:pt x="784" y="100"/>
                    <a:pt x="595" y="100"/>
                  </a:cubicBezTo>
                  <a:cubicBezTo>
                    <a:pt x="413" y="100"/>
                    <a:pt x="238" y="173"/>
                    <a:pt x="90" y="310"/>
                  </a:cubicBezTo>
                  <a:cubicBezTo>
                    <a:pt x="70" y="329"/>
                    <a:pt x="38" y="328"/>
                    <a:pt x="19" y="308"/>
                  </a:cubicBezTo>
                  <a:cubicBezTo>
                    <a:pt x="0" y="287"/>
                    <a:pt x="2" y="256"/>
                    <a:pt x="22" y="237"/>
                  </a:cubicBezTo>
                  <a:cubicBezTo>
                    <a:pt x="189" y="82"/>
                    <a:pt x="387" y="0"/>
                    <a:pt x="595" y="0"/>
                  </a:cubicBezTo>
                  <a:cubicBezTo>
                    <a:pt x="810" y="0"/>
                    <a:pt x="1014" y="87"/>
                    <a:pt x="1184" y="252"/>
                  </a:cubicBezTo>
                  <a:cubicBezTo>
                    <a:pt x="1204" y="271"/>
                    <a:pt x="1205" y="303"/>
                    <a:pt x="1185" y="323"/>
                  </a:cubicBezTo>
                  <a:cubicBezTo>
                    <a:pt x="1176" y="333"/>
                    <a:pt x="1163" y="338"/>
                    <a:pt x="1149" y="33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6" name="Freeform 202">
              <a:extLst>
                <a:ext uri="{FF2B5EF4-FFF2-40B4-BE49-F238E27FC236}">
                  <a16:creationId xmlns:a16="http://schemas.microsoft.com/office/drawing/2014/main" id="{0184A609-1331-CBA7-4A95-8C8673A14462}"/>
                </a:ext>
              </a:extLst>
            </p:cNvPr>
            <p:cNvSpPr>
              <a:spLocks/>
            </p:cNvSpPr>
            <p:nvPr/>
          </p:nvSpPr>
          <p:spPr bwMode="auto">
            <a:xfrm>
              <a:off x="3803" y="585"/>
              <a:ext cx="878" cy="287"/>
            </a:xfrm>
            <a:custGeom>
              <a:avLst/>
              <a:gdLst>
                <a:gd name="T0" fmla="*/ 632 w 687"/>
                <a:gd name="T1" fmla="*/ 225 h 225"/>
                <a:gd name="T2" fmla="*/ 597 w 687"/>
                <a:gd name="T3" fmla="*/ 211 h 225"/>
                <a:gd name="T4" fmla="*/ 340 w 687"/>
                <a:gd name="T5" fmla="*/ 100 h 225"/>
                <a:gd name="T6" fmla="*/ 89 w 687"/>
                <a:gd name="T7" fmla="*/ 204 h 225"/>
                <a:gd name="T8" fmla="*/ 19 w 687"/>
                <a:gd name="T9" fmla="*/ 202 h 225"/>
                <a:gd name="T10" fmla="*/ 21 w 687"/>
                <a:gd name="T11" fmla="*/ 131 h 225"/>
                <a:gd name="T12" fmla="*/ 340 w 687"/>
                <a:gd name="T13" fmla="*/ 0 h 225"/>
                <a:gd name="T14" fmla="*/ 667 w 687"/>
                <a:gd name="T15" fmla="*/ 139 h 225"/>
                <a:gd name="T16" fmla="*/ 668 w 687"/>
                <a:gd name="T17" fmla="*/ 210 h 225"/>
                <a:gd name="T18" fmla="*/ 632 w 687"/>
                <a:gd name="T1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7" h="225">
                  <a:moveTo>
                    <a:pt x="632" y="225"/>
                  </a:moveTo>
                  <a:cubicBezTo>
                    <a:pt x="620" y="225"/>
                    <a:pt x="607" y="220"/>
                    <a:pt x="597" y="211"/>
                  </a:cubicBezTo>
                  <a:cubicBezTo>
                    <a:pt x="522" y="138"/>
                    <a:pt x="433" y="100"/>
                    <a:pt x="340" y="100"/>
                  </a:cubicBezTo>
                  <a:cubicBezTo>
                    <a:pt x="250" y="100"/>
                    <a:pt x="163" y="136"/>
                    <a:pt x="89" y="204"/>
                  </a:cubicBezTo>
                  <a:cubicBezTo>
                    <a:pt x="69" y="223"/>
                    <a:pt x="37" y="222"/>
                    <a:pt x="19" y="202"/>
                  </a:cubicBezTo>
                  <a:cubicBezTo>
                    <a:pt x="0" y="181"/>
                    <a:pt x="1" y="150"/>
                    <a:pt x="21" y="131"/>
                  </a:cubicBezTo>
                  <a:cubicBezTo>
                    <a:pt x="114" y="45"/>
                    <a:pt x="224" y="0"/>
                    <a:pt x="340" y="0"/>
                  </a:cubicBezTo>
                  <a:cubicBezTo>
                    <a:pt x="459" y="0"/>
                    <a:pt x="573" y="48"/>
                    <a:pt x="667" y="139"/>
                  </a:cubicBezTo>
                  <a:cubicBezTo>
                    <a:pt x="687" y="158"/>
                    <a:pt x="687" y="190"/>
                    <a:pt x="668" y="210"/>
                  </a:cubicBezTo>
                  <a:cubicBezTo>
                    <a:pt x="658" y="220"/>
                    <a:pt x="645" y="225"/>
                    <a:pt x="632" y="22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7" name="Freeform 203">
              <a:extLst>
                <a:ext uri="{FF2B5EF4-FFF2-40B4-BE49-F238E27FC236}">
                  <a16:creationId xmlns:a16="http://schemas.microsoft.com/office/drawing/2014/main" id="{166AC669-91E1-5768-9C1A-BC65848D1552}"/>
                </a:ext>
              </a:extLst>
            </p:cNvPr>
            <p:cNvSpPr>
              <a:spLocks noEditPoints="1"/>
            </p:cNvSpPr>
            <p:nvPr/>
          </p:nvSpPr>
          <p:spPr bwMode="auto">
            <a:xfrm>
              <a:off x="3846" y="1106"/>
              <a:ext cx="793" cy="793"/>
            </a:xfrm>
            <a:custGeom>
              <a:avLst/>
              <a:gdLst>
                <a:gd name="T0" fmla="*/ 310 w 620"/>
                <a:gd name="T1" fmla="*/ 620 h 620"/>
                <a:gd name="T2" fmla="*/ 0 w 620"/>
                <a:gd name="T3" fmla="*/ 310 h 620"/>
                <a:gd name="T4" fmla="*/ 310 w 620"/>
                <a:gd name="T5" fmla="*/ 0 h 620"/>
                <a:gd name="T6" fmla="*/ 620 w 620"/>
                <a:gd name="T7" fmla="*/ 310 h 620"/>
                <a:gd name="T8" fmla="*/ 310 w 620"/>
                <a:gd name="T9" fmla="*/ 620 h 620"/>
                <a:gd name="T10" fmla="*/ 310 w 620"/>
                <a:gd name="T11" fmla="*/ 100 h 620"/>
                <a:gd name="T12" fmla="*/ 100 w 620"/>
                <a:gd name="T13" fmla="*/ 310 h 620"/>
                <a:gd name="T14" fmla="*/ 310 w 620"/>
                <a:gd name="T15" fmla="*/ 520 h 620"/>
                <a:gd name="T16" fmla="*/ 520 w 620"/>
                <a:gd name="T17" fmla="*/ 310 h 620"/>
                <a:gd name="T18" fmla="*/ 310 w 620"/>
                <a:gd name="T19" fmla="*/ 10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620">
                  <a:moveTo>
                    <a:pt x="310" y="620"/>
                  </a:moveTo>
                  <a:cubicBezTo>
                    <a:pt x="139" y="620"/>
                    <a:pt x="0" y="481"/>
                    <a:pt x="0" y="310"/>
                  </a:cubicBezTo>
                  <a:cubicBezTo>
                    <a:pt x="0" y="139"/>
                    <a:pt x="139" y="0"/>
                    <a:pt x="310" y="0"/>
                  </a:cubicBezTo>
                  <a:cubicBezTo>
                    <a:pt x="481" y="0"/>
                    <a:pt x="620" y="139"/>
                    <a:pt x="620" y="310"/>
                  </a:cubicBezTo>
                  <a:cubicBezTo>
                    <a:pt x="620" y="481"/>
                    <a:pt x="481" y="620"/>
                    <a:pt x="310" y="620"/>
                  </a:cubicBezTo>
                  <a:close/>
                  <a:moveTo>
                    <a:pt x="310" y="100"/>
                  </a:moveTo>
                  <a:cubicBezTo>
                    <a:pt x="194" y="100"/>
                    <a:pt x="100" y="195"/>
                    <a:pt x="100" y="310"/>
                  </a:cubicBezTo>
                  <a:cubicBezTo>
                    <a:pt x="100" y="426"/>
                    <a:pt x="194" y="520"/>
                    <a:pt x="310" y="520"/>
                  </a:cubicBezTo>
                  <a:cubicBezTo>
                    <a:pt x="426" y="520"/>
                    <a:pt x="520" y="426"/>
                    <a:pt x="520" y="310"/>
                  </a:cubicBezTo>
                  <a:cubicBezTo>
                    <a:pt x="520" y="195"/>
                    <a:pt x="426" y="100"/>
                    <a:pt x="31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89" name="Group 206">
            <a:extLst>
              <a:ext uri="{FF2B5EF4-FFF2-40B4-BE49-F238E27FC236}">
                <a16:creationId xmlns:a16="http://schemas.microsoft.com/office/drawing/2014/main" id="{F082C02A-B19D-2D6E-FEF4-8140126C58C6}"/>
              </a:ext>
            </a:extLst>
          </p:cNvPr>
          <p:cNvGrpSpPr>
            <a:grpSpLocks noChangeAspect="1"/>
          </p:cNvGrpSpPr>
          <p:nvPr/>
        </p:nvGrpSpPr>
        <p:grpSpPr bwMode="auto">
          <a:xfrm>
            <a:off x="3976776" y="2486943"/>
            <a:ext cx="343284" cy="197573"/>
            <a:chOff x="89" y="2"/>
            <a:chExt cx="7506" cy="4320"/>
          </a:xfrm>
          <a:solidFill>
            <a:srgbClr val="FFFFFF"/>
          </a:solidFill>
        </p:grpSpPr>
        <p:sp>
          <p:nvSpPr>
            <p:cNvPr id="91" name="Freeform 207">
              <a:extLst>
                <a:ext uri="{FF2B5EF4-FFF2-40B4-BE49-F238E27FC236}">
                  <a16:creationId xmlns:a16="http://schemas.microsoft.com/office/drawing/2014/main" id="{E8C56BBE-2A4F-A729-31AD-CC4ADA085DB7}"/>
                </a:ext>
              </a:extLst>
            </p:cNvPr>
            <p:cNvSpPr>
              <a:spLocks noEditPoints="1"/>
            </p:cNvSpPr>
            <p:nvPr/>
          </p:nvSpPr>
          <p:spPr bwMode="auto">
            <a:xfrm>
              <a:off x="89" y="2"/>
              <a:ext cx="7506" cy="4320"/>
            </a:xfrm>
            <a:custGeom>
              <a:avLst/>
              <a:gdLst>
                <a:gd name="T0" fmla="*/ 3478 w 3528"/>
                <a:gd name="T1" fmla="*/ 1680 h 2028"/>
                <a:gd name="T2" fmla="*/ 3144 w 3528"/>
                <a:gd name="T3" fmla="*/ 1680 h 2028"/>
                <a:gd name="T4" fmla="*/ 3144 w 3528"/>
                <a:gd name="T5" fmla="*/ 243 h 2028"/>
                <a:gd name="T6" fmla="*/ 2901 w 3528"/>
                <a:gd name="T7" fmla="*/ 0 h 2028"/>
                <a:gd name="T8" fmla="*/ 627 w 3528"/>
                <a:gd name="T9" fmla="*/ 0 h 2028"/>
                <a:gd name="T10" fmla="*/ 384 w 3528"/>
                <a:gd name="T11" fmla="*/ 243 h 2028"/>
                <a:gd name="T12" fmla="*/ 384 w 3528"/>
                <a:gd name="T13" fmla="*/ 1680 h 2028"/>
                <a:gd name="T14" fmla="*/ 50 w 3528"/>
                <a:gd name="T15" fmla="*/ 1680 h 2028"/>
                <a:gd name="T16" fmla="*/ 0 w 3528"/>
                <a:gd name="T17" fmla="*/ 1730 h 2028"/>
                <a:gd name="T18" fmla="*/ 298 w 3528"/>
                <a:gd name="T19" fmla="*/ 2028 h 2028"/>
                <a:gd name="T20" fmla="*/ 3230 w 3528"/>
                <a:gd name="T21" fmla="*/ 2028 h 2028"/>
                <a:gd name="T22" fmla="*/ 3528 w 3528"/>
                <a:gd name="T23" fmla="*/ 1730 h 2028"/>
                <a:gd name="T24" fmla="*/ 3478 w 3528"/>
                <a:gd name="T25" fmla="*/ 1680 h 2028"/>
                <a:gd name="T26" fmla="*/ 484 w 3528"/>
                <a:gd name="T27" fmla="*/ 243 h 2028"/>
                <a:gd name="T28" fmla="*/ 627 w 3528"/>
                <a:gd name="T29" fmla="*/ 100 h 2028"/>
                <a:gd name="T30" fmla="*/ 2901 w 3528"/>
                <a:gd name="T31" fmla="*/ 100 h 2028"/>
                <a:gd name="T32" fmla="*/ 3044 w 3528"/>
                <a:gd name="T33" fmla="*/ 243 h 2028"/>
                <a:gd name="T34" fmla="*/ 3044 w 3528"/>
                <a:gd name="T35" fmla="*/ 1680 h 2028"/>
                <a:gd name="T36" fmla="*/ 484 w 3528"/>
                <a:gd name="T37" fmla="*/ 1680 h 2028"/>
                <a:gd name="T38" fmla="*/ 484 w 3528"/>
                <a:gd name="T39" fmla="*/ 243 h 2028"/>
                <a:gd name="T40" fmla="*/ 3230 w 3528"/>
                <a:gd name="T41" fmla="*/ 1928 h 2028"/>
                <a:gd name="T42" fmla="*/ 298 w 3528"/>
                <a:gd name="T43" fmla="*/ 1928 h 2028"/>
                <a:gd name="T44" fmla="*/ 106 w 3528"/>
                <a:gd name="T45" fmla="*/ 1780 h 2028"/>
                <a:gd name="T46" fmla="*/ 3422 w 3528"/>
                <a:gd name="T47" fmla="*/ 1780 h 2028"/>
                <a:gd name="T48" fmla="*/ 3230 w 3528"/>
                <a:gd name="T49" fmla="*/ 192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28" h="2028">
                  <a:moveTo>
                    <a:pt x="3478" y="1680"/>
                  </a:moveTo>
                  <a:cubicBezTo>
                    <a:pt x="3144" y="1680"/>
                    <a:pt x="3144" y="1680"/>
                    <a:pt x="3144" y="1680"/>
                  </a:cubicBezTo>
                  <a:cubicBezTo>
                    <a:pt x="3144" y="243"/>
                    <a:pt x="3144" y="243"/>
                    <a:pt x="3144" y="243"/>
                  </a:cubicBezTo>
                  <a:cubicBezTo>
                    <a:pt x="3144" y="109"/>
                    <a:pt x="3035" y="0"/>
                    <a:pt x="2901" y="0"/>
                  </a:cubicBezTo>
                  <a:cubicBezTo>
                    <a:pt x="627" y="0"/>
                    <a:pt x="627" y="0"/>
                    <a:pt x="627" y="0"/>
                  </a:cubicBezTo>
                  <a:cubicBezTo>
                    <a:pt x="493" y="0"/>
                    <a:pt x="384" y="109"/>
                    <a:pt x="384" y="243"/>
                  </a:cubicBezTo>
                  <a:cubicBezTo>
                    <a:pt x="384" y="1680"/>
                    <a:pt x="384" y="1680"/>
                    <a:pt x="384" y="1680"/>
                  </a:cubicBezTo>
                  <a:cubicBezTo>
                    <a:pt x="50" y="1680"/>
                    <a:pt x="50" y="1680"/>
                    <a:pt x="50" y="1680"/>
                  </a:cubicBezTo>
                  <a:cubicBezTo>
                    <a:pt x="22" y="1680"/>
                    <a:pt x="0" y="1702"/>
                    <a:pt x="0" y="1730"/>
                  </a:cubicBezTo>
                  <a:cubicBezTo>
                    <a:pt x="0" y="1894"/>
                    <a:pt x="134" y="2028"/>
                    <a:pt x="298" y="2028"/>
                  </a:cubicBezTo>
                  <a:cubicBezTo>
                    <a:pt x="3230" y="2028"/>
                    <a:pt x="3230" y="2028"/>
                    <a:pt x="3230" y="2028"/>
                  </a:cubicBezTo>
                  <a:cubicBezTo>
                    <a:pt x="3394" y="2028"/>
                    <a:pt x="3528" y="1894"/>
                    <a:pt x="3528" y="1730"/>
                  </a:cubicBezTo>
                  <a:cubicBezTo>
                    <a:pt x="3528" y="1702"/>
                    <a:pt x="3506" y="1680"/>
                    <a:pt x="3478" y="1680"/>
                  </a:cubicBezTo>
                  <a:close/>
                  <a:moveTo>
                    <a:pt x="484" y="243"/>
                  </a:moveTo>
                  <a:cubicBezTo>
                    <a:pt x="484" y="164"/>
                    <a:pt x="548" y="100"/>
                    <a:pt x="627" y="100"/>
                  </a:cubicBezTo>
                  <a:cubicBezTo>
                    <a:pt x="2901" y="100"/>
                    <a:pt x="2901" y="100"/>
                    <a:pt x="2901" y="100"/>
                  </a:cubicBezTo>
                  <a:cubicBezTo>
                    <a:pt x="2980" y="100"/>
                    <a:pt x="3044" y="164"/>
                    <a:pt x="3044" y="243"/>
                  </a:cubicBezTo>
                  <a:cubicBezTo>
                    <a:pt x="3044" y="1680"/>
                    <a:pt x="3044" y="1680"/>
                    <a:pt x="3044" y="1680"/>
                  </a:cubicBezTo>
                  <a:cubicBezTo>
                    <a:pt x="484" y="1680"/>
                    <a:pt x="484" y="1680"/>
                    <a:pt x="484" y="1680"/>
                  </a:cubicBezTo>
                  <a:lnTo>
                    <a:pt x="484" y="243"/>
                  </a:lnTo>
                  <a:close/>
                  <a:moveTo>
                    <a:pt x="3230" y="1928"/>
                  </a:moveTo>
                  <a:cubicBezTo>
                    <a:pt x="298" y="1928"/>
                    <a:pt x="298" y="1928"/>
                    <a:pt x="298" y="1928"/>
                  </a:cubicBezTo>
                  <a:cubicBezTo>
                    <a:pt x="206" y="1928"/>
                    <a:pt x="128" y="1865"/>
                    <a:pt x="106" y="1780"/>
                  </a:cubicBezTo>
                  <a:cubicBezTo>
                    <a:pt x="3422" y="1780"/>
                    <a:pt x="3422" y="1780"/>
                    <a:pt x="3422" y="1780"/>
                  </a:cubicBezTo>
                  <a:cubicBezTo>
                    <a:pt x="3400" y="1865"/>
                    <a:pt x="3322" y="1928"/>
                    <a:pt x="3230" y="192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2" name="Freeform 208">
              <a:extLst>
                <a:ext uri="{FF2B5EF4-FFF2-40B4-BE49-F238E27FC236}">
                  <a16:creationId xmlns:a16="http://schemas.microsoft.com/office/drawing/2014/main" id="{A26ACEF3-6B3F-9EC4-161C-E18C235B0498}"/>
                </a:ext>
              </a:extLst>
            </p:cNvPr>
            <p:cNvSpPr>
              <a:spLocks noEditPoints="1"/>
            </p:cNvSpPr>
            <p:nvPr/>
          </p:nvSpPr>
          <p:spPr bwMode="auto">
            <a:xfrm>
              <a:off x="2459" y="533"/>
              <a:ext cx="2766" cy="2769"/>
            </a:xfrm>
            <a:custGeom>
              <a:avLst/>
              <a:gdLst>
                <a:gd name="T0" fmla="*/ 0 w 1300"/>
                <a:gd name="T1" fmla="*/ 650 h 1300"/>
                <a:gd name="T2" fmla="*/ 1300 w 1300"/>
                <a:gd name="T3" fmla="*/ 650 h 1300"/>
                <a:gd name="T4" fmla="*/ 419 w 1300"/>
                <a:gd name="T5" fmla="*/ 362 h 1300"/>
                <a:gd name="T6" fmla="*/ 609 w 1300"/>
                <a:gd name="T7" fmla="*/ 481 h 1300"/>
                <a:gd name="T8" fmla="*/ 640 w 1300"/>
                <a:gd name="T9" fmla="*/ 470 h 1300"/>
                <a:gd name="T10" fmla="*/ 613 w 1300"/>
                <a:gd name="T11" fmla="*/ 491 h 1300"/>
                <a:gd name="T12" fmla="*/ 536 w 1300"/>
                <a:gd name="T13" fmla="*/ 561 h 1300"/>
                <a:gd name="T14" fmla="*/ 442 w 1300"/>
                <a:gd name="T15" fmla="*/ 634 h 1300"/>
                <a:gd name="T16" fmla="*/ 362 w 1300"/>
                <a:gd name="T17" fmla="*/ 561 h 1300"/>
                <a:gd name="T18" fmla="*/ 340 w 1300"/>
                <a:gd name="T19" fmla="*/ 554 h 1300"/>
                <a:gd name="T20" fmla="*/ 368 w 1300"/>
                <a:gd name="T21" fmla="*/ 505 h 1300"/>
                <a:gd name="T22" fmla="*/ 353 w 1300"/>
                <a:gd name="T23" fmla="*/ 421 h 1300"/>
                <a:gd name="T24" fmla="*/ 340 w 1300"/>
                <a:gd name="T25" fmla="*/ 344 h 1300"/>
                <a:gd name="T26" fmla="*/ 305 w 1300"/>
                <a:gd name="T27" fmla="*/ 289 h 1300"/>
                <a:gd name="T28" fmla="*/ 419 w 1300"/>
                <a:gd name="T29" fmla="*/ 291 h 1300"/>
                <a:gd name="T30" fmla="*/ 182 w 1300"/>
                <a:gd name="T31" fmla="*/ 938 h 1300"/>
                <a:gd name="T32" fmla="*/ 236 w 1300"/>
                <a:gd name="T33" fmla="*/ 938 h 1300"/>
                <a:gd name="T34" fmla="*/ 251 w 1300"/>
                <a:gd name="T35" fmla="*/ 1028 h 1300"/>
                <a:gd name="T36" fmla="*/ 650 w 1300"/>
                <a:gd name="T37" fmla="*/ 1200 h 1300"/>
                <a:gd name="T38" fmla="*/ 360 w 1300"/>
                <a:gd name="T39" fmla="*/ 1023 h 1300"/>
                <a:gd name="T40" fmla="*/ 324 w 1300"/>
                <a:gd name="T41" fmla="*/ 887 h 1300"/>
                <a:gd name="T42" fmla="*/ 224 w 1300"/>
                <a:gd name="T43" fmla="*/ 818 h 1300"/>
                <a:gd name="T44" fmla="*/ 137 w 1300"/>
                <a:gd name="T45" fmla="*/ 848 h 1300"/>
                <a:gd name="T46" fmla="*/ 204 w 1300"/>
                <a:gd name="T47" fmla="*/ 329 h 1300"/>
                <a:gd name="T48" fmla="*/ 240 w 1300"/>
                <a:gd name="T49" fmla="*/ 428 h 1300"/>
                <a:gd name="T50" fmla="*/ 268 w 1300"/>
                <a:gd name="T51" fmla="*/ 477 h 1300"/>
                <a:gd name="T52" fmla="*/ 254 w 1300"/>
                <a:gd name="T53" fmla="*/ 498 h 1300"/>
                <a:gd name="T54" fmla="*/ 240 w 1300"/>
                <a:gd name="T55" fmla="*/ 597 h 1300"/>
                <a:gd name="T56" fmla="*/ 268 w 1300"/>
                <a:gd name="T57" fmla="*/ 646 h 1300"/>
                <a:gd name="T58" fmla="*/ 337 w 1300"/>
                <a:gd name="T59" fmla="*/ 661 h 1300"/>
                <a:gd name="T60" fmla="*/ 446 w 1300"/>
                <a:gd name="T61" fmla="*/ 773 h 1300"/>
                <a:gd name="T62" fmla="*/ 487 w 1300"/>
                <a:gd name="T63" fmla="*/ 758 h 1300"/>
                <a:gd name="T64" fmla="*/ 515 w 1300"/>
                <a:gd name="T65" fmla="*/ 710 h 1300"/>
                <a:gd name="T66" fmla="*/ 556 w 1300"/>
                <a:gd name="T67" fmla="*/ 661 h 1300"/>
                <a:gd name="T68" fmla="*/ 627 w 1300"/>
                <a:gd name="T69" fmla="*/ 618 h 1300"/>
                <a:gd name="T70" fmla="*/ 690 w 1300"/>
                <a:gd name="T71" fmla="*/ 576 h 1300"/>
                <a:gd name="T72" fmla="*/ 740 w 1300"/>
                <a:gd name="T73" fmla="*/ 449 h 1300"/>
                <a:gd name="T74" fmla="*/ 666 w 1300"/>
                <a:gd name="T75" fmla="*/ 354 h 1300"/>
                <a:gd name="T76" fmla="*/ 574 w 1300"/>
                <a:gd name="T77" fmla="*/ 375 h 1300"/>
                <a:gd name="T78" fmla="*/ 528 w 1300"/>
                <a:gd name="T79" fmla="*/ 323 h 1300"/>
                <a:gd name="T80" fmla="*/ 543 w 1300"/>
                <a:gd name="T81" fmla="*/ 252 h 1300"/>
                <a:gd name="T82" fmla="*/ 515 w 1300"/>
                <a:gd name="T83" fmla="*/ 203 h 1300"/>
                <a:gd name="T84" fmla="*/ 351 w 1300"/>
                <a:gd name="T85" fmla="*/ 189 h 1300"/>
                <a:gd name="T86" fmla="*/ 964 w 1300"/>
                <a:gd name="T87" fmla="*/ 198 h 1300"/>
                <a:gd name="T88" fmla="*/ 874 w 1300"/>
                <a:gd name="T89" fmla="*/ 274 h 1300"/>
                <a:gd name="T90" fmla="*/ 848 w 1300"/>
                <a:gd name="T91" fmla="*/ 397 h 1300"/>
                <a:gd name="T92" fmla="*/ 898 w 1300"/>
                <a:gd name="T93" fmla="*/ 541 h 1300"/>
                <a:gd name="T94" fmla="*/ 993 w 1300"/>
                <a:gd name="T95" fmla="*/ 575 h 1300"/>
                <a:gd name="T96" fmla="*/ 1022 w 1300"/>
                <a:gd name="T97" fmla="*/ 635 h 1300"/>
                <a:gd name="T98" fmla="*/ 1002 w 1300"/>
                <a:gd name="T99" fmla="*/ 826 h 1300"/>
                <a:gd name="T100" fmla="*/ 1106 w 1300"/>
                <a:gd name="T101" fmla="*/ 958 h 1300"/>
                <a:gd name="T102" fmla="*/ 1163 w 1300"/>
                <a:gd name="T103" fmla="*/ 847 h 1300"/>
                <a:gd name="T104" fmla="*/ 1096 w 1300"/>
                <a:gd name="T105" fmla="*/ 786 h 1300"/>
                <a:gd name="T106" fmla="*/ 1122 w 1300"/>
                <a:gd name="T107" fmla="*/ 640 h 1300"/>
                <a:gd name="T108" fmla="*/ 1088 w 1300"/>
                <a:gd name="T109" fmla="*/ 502 h 1300"/>
                <a:gd name="T110" fmla="*/ 959 w 1300"/>
                <a:gd name="T111" fmla="*/ 457 h 1300"/>
                <a:gd name="T112" fmla="*/ 967 w 1300"/>
                <a:gd name="T113" fmla="*/ 317 h 1300"/>
                <a:gd name="T114" fmla="*/ 1200 w 1300"/>
                <a:gd name="T115" fmla="*/ 65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0" h="1300">
                  <a:moveTo>
                    <a:pt x="650" y="0"/>
                  </a:moveTo>
                  <a:cubicBezTo>
                    <a:pt x="292" y="0"/>
                    <a:pt x="0" y="291"/>
                    <a:pt x="0" y="650"/>
                  </a:cubicBezTo>
                  <a:cubicBezTo>
                    <a:pt x="0" y="1008"/>
                    <a:pt x="292" y="1300"/>
                    <a:pt x="650" y="1300"/>
                  </a:cubicBezTo>
                  <a:cubicBezTo>
                    <a:pt x="1008" y="1300"/>
                    <a:pt x="1300" y="1008"/>
                    <a:pt x="1300" y="650"/>
                  </a:cubicBezTo>
                  <a:cubicBezTo>
                    <a:pt x="1300" y="291"/>
                    <a:pt x="1008" y="0"/>
                    <a:pt x="650" y="0"/>
                  </a:cubicBezTo>
                  <a:close/>
                  <a:moveTo>
                    <a:pt x="419" y="362"/>
                  </a:moveTo>
                  <a:cubicBezTo>
                    <a:pt x="539" y="481"/>
                    <a:pt x="539" y="481"/>
                    <a:pt x="539" y="481"/>
                  </a:cubicBezTo>
                  <a:cubicBezTo>
                    <a:pt x="558" y="501"/>
                    <a:pt x="590" y="501"/>
                    <a:pt x="609" y="481"/>
                  </a:cubicBezTo>
                  <a:cubicBezTo>
                    <a:pt x="630" y="460"/>
                    <a:pt x="630" y="460"/>
                    <a:pt x="630" y="460"/>
                  </a:cubicBezTo>
                  <a:cubicBezTo>
                    <a:pt x="640" y="470"/>
                    <a:pt x="640" y="470"/>
                    <a:pt x="640" y="470"/>
                  </a:cubicBezTo>
                  <a:cubicBezTo>
                    <a:pt x="640" y="477"/>
                    <a:pt x="640" y="477"/>
                    <a:pt x="640" y="477"/>
                  </a:cubicBezTo>
                  <a:cubicBezTo>
                    <a:pt x="630" y="479"/>
                    <a:pt x="620" y="483"/>
                    <a:pt x="613" y="491"/>
                  </a:cubicBezTo>
                  <a:cubicBezTo>
                    <a:pt x="543" y="561"/>
                    <a:pt x="543" y="561"/>
                    <a:pt x="543" y="561"/>
                  </a:cubicBezTo>
                  <a:cubicBezTo>
                    <a:pt x="536" y="561"/>
                    <a:pt x="536" y="561"/>
                    <a:pt x="536" y="561"/>
                  </a:cubicBezTo>
                  <a:cubicBezTo>
                    <a:pt x="522" y="561"/>
                    <a:pt x="510" y="566"/>
                    <a:pt x="500" y="575"/>
                  </a:cubicBezTo>
                  <a:cubicBezTo>
                    <a:pt x="442" y="634"/>
                    <a:pt x="442" y="634"/>
                    <a:pt x="442" y="634"/>
                  </a:cubicBezTo>
                  <a:cubicBezTo>
                    <a:pt x="402" y="581"/>
                    <a:pt x="402" y="581"/>
                    <a:pt x="402" y="581"/>
                  </a:cubicBezTo>
                  <a:cubicBezTo>
                    <a:pt x="392" y="568"/>
                    <a:pt x="377" y="561"/>
                    <a:pt x="362" y="561"/>
                  </a:cubicBezTo>
                  <a:cubicBezTo>
                    <a:pt x="340" y="561"/>
                    <a:pt x="340" y="561"/>
                    <a:pt x="340" y="561"/>
                  </a:cubicBezTo>
                  <a:cubicBezTo>
                    <a:pt x="340" y="554"/>
                    <a:pt x="340" y="554"/>
                    <a:pt x="340" y="554"/>
                  </a:cubicBezTo>
                  <a:cubicBezTo>
                    <a:pt x="353" y="541"/>
                    <a:pt x="353" y="541"/>
                    <a:pt x="353" y="541"/>
                  </a:cubicBezTo>
                  <a:cubicBezTo>
                    <a:pt x="363" y="531"/>
                    <a:pt x="368" y="519"/>
                    <a:pt x="368" y="505"/>
                  </a:cubicBezTo>
                  <a:cubicBezTo>
                    <a:pt x="368" y="456"/>
                    <a:pt x="368" y="456"/>
                    <a:pt x="368" y="456"/>
                  </a:cubicBezTo>
                  <a:cubicBezTo>
                    <a:pt x="368" y="443"/>
                    <a:pt x="363" y="430"/>
                    <a:pt x="353" y="421"/>
                  </a:cubicBezTo>
                  <a:cubicBezTo>
                    <a:pt x="340" y="408"/>
                    <a:pt x="340" y="408"/>
                    <a:pt x="340" y="408"/>
                  </a:cubicBezTo>
                  <a:cubicBezTo>
                    <a:pt x="340" y="344"/>
                    <a:pt x="340" y="344"/>
                    <a:pt x="340" y="344"/>
                  </a:cubicBezTo>
                  <a:cubicBezTo>
                    <a:pt x="340" y="331"/>
                    <a:pt x="334" y="318"/>
                    <a:pt x="325" y="309"/>
                  </a:cubicBezTo>
                  <a:cubicBezTo>
                    <a:pt x="305" y="289"/>
                    <a:pt x="305" y="289"/>
                    <a:pt x="305" y="289"/>
                  </a:cubicBezTo>
                  <a:cubicBezTo>
                    <a:pt x="421" y="289"/>
                    <a:pt x="421" y="289"/>
                    <a:pt x="421" y="289"/>
                  </a:cubicBezTo>
                  <a:cubicBezTo>
                    <a:pt x="419" y="291"/>
                    <a:pt x="419" y="291"/>
                    <a:pt x="419" y="291"/>
                  </a:cubicBezTo>
                  <a:cubicBezTo>
                    <a:pt x="400" y="310"/>
                    <a:pt x="400" y="342"/>
                    <a:pt x="419" y="362"/>
                  </a:cubicBezTo>
                  <a:close/>
                  <a:moveTo>
                    <a:pt x="182" y="938"/>
                  </a:moveTo>
                  <a:cubicBezTo>
                    <a:pt x="205" y="921"/>
                    <a:pt x="205" y="921"/>
                    <a:pt x="205" y="921"/>
                  </a:cubicBezTo>
                  <a:cubicBezTo>
                    <a:pt x="236" y="938"/>
                    <a:pt x="236" y="938"/>
                    <a:pt x="236" y="938"/>
                  </a:cubicBezTo>
                  <a:cubicBezTo>
                    <a:pt x="260" y="1005"/>
                    <a:pt x="260" y="1005"/>
                    <a:pt x="260" y="1005"/>
                  </a:cubicBezTo>
                  <a:cubicBezTo>
                    <a:pt x="251" y="1028"/>
                    <a:pt x="251" y="1028"/>
                    <a:pt x="251" y="1028"/>
                  </a:cubicBezTo>
                  <a:cubicBezTo>
                    <a:pt x="225" y="1001"/>
                    <a:pt x="202" y="971"/>
                    <a:pt x="182" y="938"/>
                  </a:cubicBezTo>
                  <a:close/>
                  <a:moveTo>
                    <a:pt x="650" y="1200"/>
                  </a:moveTo>
                  <a:cubicBezTo>
                    <a:pt x="531" y="1200"/>
                    <a:pt x="421" y="1162"/>
                    <a:pt x="331" y="1098"/>
                  </a:cubicBezTo>
                  <a:cubicBezTo>
                    <a:pt x="360" y="1023"/>
                    <a:pt x="360" y="1023"/>
                    <a:pt x="360" y="1023"/>
                  </a:cubicBezTo>
                  <a:cubicBezTo>
                    <a:pt x="364" y="1012"/>
                    <a:pt x="364" y="1000"/>
                    <a:pt x="360" y="989"/>
                  </a:cubicBezTo>
                  <a:cubicBezTo>
                    <a:pt x="324" y="887"/>
                    <a:pt x="324" y="887"/>
                    <a:pt x="324" y="887"/>
                  </a:cubicBezTo>
                  <a:cubicBezTo>
                    <a:pt x="320" y="875"/>
                    <a:pt x="312" y="865"/>
                    <a:pt x="301" y="859"/>
                  </a:cubicBezTo>
                  <a:cubicBezTo>
                    <a:pt x="224" y="818"/>
                    <a:pt x="224" y="818"/>
                    <a:pt x="224" y="818"/>
                  </a:cubicBezTo>
                  <a:cubicBezTo>
                    <a:pt x="207" y="809"/>
                    <a:pt x="187" y="811"/>
                    <a:pt x="171" y="822"/>
                  </a:cubicBezTo>
                  <a:cubicBezTo>
                    <a:pt x="137" y="848"/>
                    <a:pt x="137" y="848"/>
                    <a:pt x="137" y="848"/>
                  </a:cubicBezTo>
                  <a:cubicBezTo>
                    <a:pt x="113" y="786"/>
                    <a:pt x="100" y="719"/>
                    <a:pt x="100" y="650"/>
                  </a:cubicBezTo>
                  <a:cubicBezTo>
                    <a:pt x="100" y="530"/>
                    <a:pt x="138" y="419"/>
                    <a:pt x="204" y="329"/>
                  </a:cubicBezTo>
                  <a:cubicBezTo>
                    <a:pt x="240" y="365"/>
                    <a:pt x="240" y="365"/>
                    <a:pt x="240" y="365"/>
                  </a:cubicBezTo>
                  <a:cubicBezTo>
                    <a:pt x="240" y="428"/>
                    <a:pt x="240" y="428"/>
                    <a:pt x="240" y="428"/>
                  </a:cubicBezTo>
                  <a:cubicBezTo>
                    <a:pt x="240" y="442"/>
                    <a:pt x="245" y="454"/>
                    <a:pt x="254" y="464"/>
                  </a:cubicBezTo>
                  <a:cubicBezTo>
                    <a:pt x="268" y="477"/>
                    <a:pt x="268" y="477"/>
                    <a:pt x="268" y="477"/>
                  </a:cubicBezTo>
                  <a:cubicBezTo>
                    <a:pt x="268" y="485"/>
                    <a:pt x="268" y="485"/>
                    <a:pt x="268" y="485"/>
                  </a:cubicBezTo>
                  <a:cubicBezTo>
                    <a:pt x="254" y="498"/>
                    <a:pt x="254" y="498"/>
                    <a:pt x="254" y="498"/>
                  </a:cubicBezTo>
                  <a:cubicBezTo>
                    <a:pt x="245" y="507"/>
                    <a:pt x="240" y="520"/>
                    <a:pt x="240" y="533"/>
                  </a:cubicBezTo>
                  <a:cubicBezTo>
                    <a:pt x="240" y="597"/>
                    <a:pt x="240" y="597"/>
                    <a:pt x="240" y="597"/>
                  </a:cubicBezTo>
                  <a:cubicBezTo>
                    <a:pt x="240" y="610"/>
                    <a:pt x="245" y="623"/>
                    <a:pt x="254" y="632"/>
                  </a:cubicBezTo>
                  <a:cubicBezTo>
                    <a:pt x="268" y="646"/>
                    <a:pt x="268" y="646"/>
                    <a:pt x="268" y="646"/>
                  </a:cubicBezTo>
                  <a:cubicBezTo>
                    <a:pt x="277" y="655"/>
                    <a:pt x="290" y="661"/>
                    <a:pt x="303" y="661"/>
                  </a:cubicBezTo>
                  <a:cubicBezTo>
                    <a:pt x="337" y="661"/>
                    <a:pt x="337" y="661"/>
                    <a:pt x="337" y="661"/>
                  </a:cubicBezTo>
                  <a:cubicBezTo>
                    <a:pt x="406" y="753"/>
                    <a:pt x="406" y="753"/>
                    <a:pt x="406" y="753"/>
                  </a:cubicBezTo>
                  <a:cubicBezTo>
                    <a:pt x="415" y="766"/>
                    <a:pt x="430" y="773"/>
                    <a:pt x="446" y="773"/>
                  </a:cubicBezTo>
                  <a:cubicBezTo>
                    <a:pt x="451" y="773"/>
                    <a:pt x="451" y="773"/>
                    <a:pt x="451" y="773"/>
                  </a:cubicBezTo>
                  <a:cubicBezTo>
                    <a:pt x="465" y="773"/>
                    <a:pt x="477" y="768"/>
                    <a:pt x="487" y="758"/>
                  </a:cubicBezTo>
                  <a:cubicBezTo>
                    <a:pt x="500" y="745"/>
                    <a:pt x="500" y="745"/>
                    <a:pt x="500" y="745"/>
                  </a:cubicBezTo>
                  <a:cubicBezTo>
                    <a:pt x="509" y="736"/>
                    <a:pt x="515" y="723"/>
                    <a:pt x="515" y="710"/>
                  </a:cubicBezTo>
                  <a:cubicBezTo>
                    <a:pt x="515" y="702"/>
                    <a:pt x="515" y="702"/>
                    <a:pt x="515" y="702"/>
                  </a:cubicBezTo>
                  <a:cubicBezTo>
                    <a:pt x="556" y="661"/>
                    <a:pt x="556" y="661"/>
                    <a:pt x="556" y="661"/>
                  </a:cubicBezTo>
                  <a:cubicBezTo>
                    <a:pt x="577" y="661"/>
                    <a:pt x="577" y="661"/>
                    <a:pt x="577" y="661"/>
                  </a:cubicBezTo>
                  <a:cubicBezTo>
                    <a:pt x="602" y="661"/>
                    <a:pt x="623" y="642"/>
                    <a:pt x="627" y="618"/>
                  </a:cubicBezTo>
                  <a:cubicBezTo>
                    <a:pt x="669" y="576"/>
                    <a:pt x="669" y="576"/>
                    <a:pt x="669" y="576"/>
                  </a:cubicBezTo>
                  <a:cubicBezTo>
                    <a:pt x="690" y="576"/>
                    <a:pt x="690" y="576"/>
                    <a:pt x="690" y="576"/>
                  </a:cubicBezTo>
                  <a:cubicBezTo>
                    <a:pt x="717" y="576"/>
                    <a:pt x="740" y="554"/>
                    <a:pt x="740" y="526"/>
                  </a:cubicBezTo>
                  <a:cubicBezTo>
                    <a:pt x="740" y="449"/>
                    <a:pt x="740" y="449"/>
                    <a:pt x="740" y="449"/>
                  </a:cubicBezTo>
                  <a:cubicBezTo>
                    <a:pt x="740" y="436"/>
                    <a:pt x="735" y="423"/>
                    <a:pt x="725" y="414"/>
                  </a:cubicBezTo>
                  <a:cubicBezTo>
                    <a:pt x="666" y="354"/>
                    <a:pt x="666" y="354"/>
                    <a:pt x="666" y="354"/>
                  </a:cubicBezTo>
                  <a:cubicBezTo>
                    <a:pt x="646" y="335"/>
                    <a:pt x="615" y="335"/>
                    <a:pt x="595" y="354"/>
                  </a:cubicBezTo>
                  <a:cubicBezTo>
                    <a:pt x="574" y="375"/>
                    <a:pt x="574" y="375"/>
                    <a:pt x="574" y="375"/>
                  </a:cubicBezTo>
                  <a:cubicBezTo>
                    <a:pt x="525" y="326"/>
                    <a:pt x="525" y="326"/>
                    <a:pt x="525" y="326"/>
                  </a:cubicBezTo>
                  <a:cubicBezTo>
                    <a:pt x="528" y="323"/>
                    <a:pt x="528" y="323"/>
                    <a:pt x="528" y="323"/>
                  </a:cubicBezTo>
                  <a:cubicBezTo>
                    <a:pt x="538" y="314"/>
                    <a:pt x="543" y="301"/>
                    <a:pt x="543" y="288"/>
                  </a:cubicBezTo>
                  <a:cubicBezTo>
                    <a:pt x="543" y="252"/>
                    <a:pt x="543" y="252"/>
                    <a:pt x="543" y="252"/>
                  </a:cubicBezTo>
                  <a:cubicBezTo>
                    <a:pt x="543" y="239"/>
                    <a:pt x="538" y="226"/>
                    <a:pt x="528" y="217"/>
                  </a:cubicBezTo>
                  <a:cubicBezTo>
                    <a:pt x="515" y="203"/>
                    <a:pt x="515" y="203"/>
                    <a:pt x="515" y="203"/>
                  </a:cubicBezTo>
                  <a:cubicBezTo>
                    <a:pt x="505" y="194"/>
                    <a:pt x="493" y="189"/>
                    <a:pt x="479" y="189"/>
                  </a:cubicBezTo>
                  <a:cubicBezTo>
                    <a:pt x="351" y="189"/>
                    <a:pt x="351" y="189"/>
                    <a:pt x="351" y="189"/>
                  </a:cubicBezTo>
                  <a:cubicBezTo>
                    <a:pt x="437" y="132"/>
                    <a:pt x="540" y="100"/>
                    <a:pt x="650" y="100"/>
                  </a:cubicBezTo>
                  <a:cubicBezTo>
                    <a:pt x="766" y="100"/>
                    <a:pt x="875" y="136"/>
                    <a:pt x="964" y="198"/>
                  </a:cubicBezTo>
                  <a:cubicBezTo>
                    <a:pt x="895" y="244"/>
                    <a:pt x="895" y="244"/>
                    <a:pt x="895" y="244"/>
                  </a:cubicBezTo>
                  <a:cubicBezTo>
                    <a:pt x="885" y="251"/>
                    <a:pt x="877" y="262"/>
                    <a:pt x="874" y="274"/>
                  </a:cubicBezTo>
                  <a:cubicBezTo>
                    <a:pt x="848" y="376"/>
                    <a:pt x="848" y="376"/>
                    <a:pt x="848" y="376"/>
                  </a:cubicBezTo>
                  <a:cubicBezTo>
                    <a:pt x="847" y="383"/>
                    <a:pt x="846" y="390"/>
                    <a:pt x="848" y="397"/>
                  </a:cubicBezTo>
                  <a:cubicBezTo>
                    <a:pt x="865" y="502"/>
                    <a:pt x="865" y="502"/>
                    <a:pt x="865" y="502"/>
                  </a:cubicBezTo>
                  <a:cubicBezTo>
                    <a:pt x="868" y="520"/>
                    <a:pt x="881" y="535"/>
                    <a:pt x="898" y="541"/>
                  </a:cubicBezTo>
                  <a:cubicBezTo>
                    <a:pt x="992" y="575"/>
                    <a:pt x="992" y="575"/>
                    <a:pt x="992" y="575"/>
                  </a:cubicBezTo>
                  <a:cubicBezTo>
                    <a:pt x="992" y="575"/>
                    <a:pt x="993" y="575"/>
                    <a:pt x="993" y="575"/>
                  </a:cubicBezTo>
                  <a:cubicBezTo>
                    <a:pt x="1022" y="585"/>
                    <a:pt x="1022" y="585"/>
                    <a:pt x="1022" y="585"/>
                  </a:cubicBezTo>
                  <a:cubicBezTo>
                    <a:pt x="1022" y="635"/>
                    <a:pt x="1022" y="635"/>
                    <a:pt x="1022" y="635"/>
                  </a:cubicBezTo>
                  <a:cubicBezTo>
                    <a:pt x="994" y="788"/>
                    <a:pt x="994" y="788"/>
                    <a:pt x="994" y="788"/>
                  </a:cubicBezTo>
                  <a:cubicBezTo>
                    <a:pt x="991" y="801"/>
                    <a:pt x="994" y="815"/>
                    <a:pt x="1002" y="826"/>
                  </a:cubicBezTo>
                  <a:cubicBezTo>
                    <a:pt x="1078" y="938"/>
                    <a:pt x="1078" y="938"/>
                    <a:pt x="1078" y="938"/>
                  </a:cubicBezTo>
                  <a:cubicBezTo>
                    <a:pt x="1085" y="948"/>
                    <a:pt x="1095" y="954"/>
                    <a:pt x="1106" y="958"/>
                  </a:cubicBezTo>
                  <a:cubicBezTo>
                    <a:pt x="1007" y="1104"/>
                    <a:pt x="839" y="1200"/>
                    <a:pt x="650" y="1200"/>
                  </a:cubicBezTo>
                  <a:close/>
                  <a:moveTo>
                    <a:pt x="1163" y="847"/>
                  </a:moveTo>
                  <a:cubicBezTo>
                    <a:pt x="1141" y="853"/>
                    <a:pt x="1141" y="853"/>
                    <a:pt x="1141" y="853"/>
                  </a:cubicBezTo>
                  <a:cubicBezTo>
                    <a:pt x="1096" y="786"/>
                    <a:pt x="1096" y="786"/>
                    <a:pt x="1096" y="786"/>
                  </a:cubicBezTo>
                  <a:cubicBezTo>
                    <a:pt x="1121" y="649"/>
                    <a:pt x="1121" y="649"/>
                    <a:pt x="1121" y="649"/>
                  </a:cubicBezTo>
                  <a:cubicBezTo>
                    <a:pt x="1122" y="646"/>
                    <a:pt x="1122" y="643"/>
                    <a:pt x="1122" y="640"/>
                  </a:cubicBezTo>
                  <a:cubicBezTo>
                    <a:pt x="1122" y="549"/>
                    <a:pt x="1122" y="549"/>
                    <a:pt x="1122" y="549"/>
                  </a:cubicBezTo>
                  <a:cubicBezTo>
                    <a:pt x="1122" y="527"/>
                    <a:pt x="1108" y="508"/>
                    <a:pt x="1088" y="502"/>
                  </a:cubicBezTo>
                  <a:cubicBezTo>
                    <a:pt x="1025" y="481"/>
                    <a:pt x="1025" y="481"/>
                    <a:pt x="1025" y="481"/>
                  </a:cubicBezTo>
                  <a:cubicBezTo>
                    <a:pt x="959" y="457"/>
                    <a:pt x="959" y="457"/>
                    <a:pt x="959" y="457"/>
                  </a:cubicBezTo>
                  <a:cubicBezTo>
                    <a:pt x="948" y="390"/>
                    <a:pt x="948" y="390"/>
                    <a:pt x="948" y="390"/>
                  </a:cubicBezTo>
                  <a:cubicBezTo>
                    <a:pt x="967" y="317"/>
                    <a:pt x="967" y="317"/>
                    <a:pt x="967" y="317"/>
                  </a:cubicBezTo>
                  <a:cubicBezTo>
                    <a:pt x="1043" y="265"/>
                    <a:pt x="1043" y="265"/>
                    <a:pt x="1043" y="265"/>
                  </a:cubicBezTo>
                  <a:cubicBezTo>
                    <a:pt x="1140" y="365"/>
                    <a:pt x="1200" y="500"/>
                    <a:pt x="1200" y="650"/>
                  </a:cubicBezTo>
                  <a:cubicBezTo>
                    <a:pt x="1200" y="719"/>
                    <a:pt x="1187" y="786"/>
                    <a:pt x="1163" y="84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3" name="Freeform 209">
              <a:extLst>
                <a:ext uri="{FF2B5EF4-FFF2-40B4-BE49-F238E27FC236}">
                  <a16:creationId xmlns:a16="http://schemas.microsoft.com/office/drawing/2014/main" id="{F51720B3-D038-3F24-21A1-47FCE51AB13C}"/>
                </a:ext>
              </a:extLst>
            </p:cNvPr>
            <p:cNvSpPr>
              <a:spLocks noEditPoints="1"/>
            </p:cNvSpPr>
            <p:nvPr/>
          </p:nvSpPr>
          <p:spPr bwMode="auto">
            <a:xfrm>
              <a:off x="3629" y="1947"/>
              <a:ext cx="730" cy="1063"/>
            </a:xfrm>
            <a:custGeom>
              <a:avLst/>
              <a:gdLst>
                <a:gd name="T0" fmla="*/ 211 w 343"/>
                <a:gd name="T1" fmla="*/ 14 h 499"/>
                <a:gd name="T2" fmla="*/ 176 w 343"/>
                <a:gd name="T3" fmla="*/ 0 h 499"/>
                <a:gd name="T4" fmla="*/ 100 w 343"/>
                <a:gd name="T5" fmla="*/ 0 h 499"/>
                <a:gd name="T6" fmla="*/ 64 w 343"/>
                <a:gd name="T7" fmla="*/ 14 h 499"/>
                <a:gd name="T8" fmla="*/ 14 w 343"/>
                <a:gd name="T9" fmla="*/ 64 h 499"/>
                <a:gd name="T10" fmla="*/ 0 w 343"/>
                <a:gd name="T11" fmla="*/ 100 h 499"/>
                <a:gd name="T12" fmla="*/ 0 w 343"/>
                <a:gd name="T13" fmla="*/ 142 h 499"/>
                <a:gd name="T14" fmla="*/ 14 w 343"/>
                <a:gd name="T15" fmla="*/ 177 h 499"/>
                <a:gd name="T16" fmla="*/ 67 w 343"/>
                <a:gd name="T17" fmla="*/ 230 h 499"/>
                <a:gd name="T18" fmla="*/ 67 w 343"/>
                <a:gd name="T19" fmla="*/ 412 h 499"/>
                <a:gd name="T20" fmla="*/ 82 w 343"/>
                <a:gd name="T21" fmla="*/ 447 h 499"/>
                <a:gd name="T22" fmla="*/ 119 w 343"/>
                <a:gd name="T23" fmla="*/ 484 h 499"/>
                <a:gd name="T24" fmla="*/ 155 w 343"/>
                <a:gd name="T25" fmla="*/ 499 h 499"/>
                <a:gd name="T26" fmla="*/ 190 w 343"/>
                <a:gd name="T27" fmla="*/ 484 h 499"/>
                <a:gd name="T28" fmla="*/ 194 w 343"/>
                <a:gd name="T29" fmla="*/ 481 h 499"/>
                <a:gd name="T30" fmla="*/ 208 w 343"/>
                <a:gd name="T31" fmla="*/ 445 h 499"/>
                <a:gd name="T32" fmla="*/ 208 w 343"/>
                <a:gd name="T33" fmla="*/ 399 h 499"/>
                <a:gd name="T34" fmla="*/ 227 w 343"/>
                <a:gd name="T35" fmla="*/ 380 h 499"/>
                <a:gd name="T36" fmla="*/ 242 w 343"/>
                <a:gd name="T37" fmla="*/ 344 h 499"/>
                <a:gd name="T38" fmla="*/ 242 w 343"/>
                <a:gd name="T39" fmla="*/ 331 h 499"/>
                <a:gd name="T40" fmla="*/ 329 w 343"/>
                <a:gd name="T41" fmla="*/ 245 h 499"/>
                <a:gd name="T42" fmla="*/ 343 w 343"/>
                <a:gd name="T43" fmla="*/ 210 h 499"/>
                <a:gd name="T44" fmla="*/ 343 w 343"/>
                <a:gd name="T45" fmla="*/ 167 h 499"/>
                <a:gd name="T46" fmla="*/ 329 w 343"/>
                <a:gd name="T47" fmla="*/ 132 h 499"/>
                <a:gd name="T48" fmla="*/ 211 w 343"/>
                <a:gd name="T49" fmla="*/ 14 h 499"/>
                <a:gd name="T50" fmla="*/ 243 w 343"/>
                <a:gd name="T51" fmla="*/ 189 h 499"/>
                <a:gd name="T52" fmla="*/ 167 w 343"/>
                <a:gd name="T53" fmla="*/ 265 h 499"/>
                <a:gd name="T54" fmla="*/ 167 w 343"/>
                <a:gd name="T55" fmla="*/ 210 h 499"/>
                <a:gd name="T56" fmla="*/ 152 w 343"/>
                <a:gd name="T57" fmla="*/ 174 h 499"/>
                <a:gd name="T58" fmla="*/ 100 w 343"/>
                <a:gd name="T59" fmla="*/ 121 h 499"/>
                <a:gd name="T60" fmla="*/ 100 w 343"/>
                <a:gd name="T61" fmla="*/ 120 h 499"/>
                <a:gd name="T62" fmla="*/ 120 w 343"/>
                <a:gd name="T63" fmla="*/ 100 h 499"/>
                <a:gd name="T64" fmla="*/ 155 w 343"/>
                <a:gd name="T65" fmla="*/ 100 h 499"/>
                <a:gd name="T66" fmla="*/ 243 w 343"/>
                <a:gd name="T67" fmla="*/ 188 h 499"/>
                <a:gd name="T68" fmla="*/ 243 w 343"/>
                <a:gd name="T69" fmla="*/ 18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3" h="499">
                  <a:moveTo>
                    <a:pt x="211" y="14"/>
                  </a:moveTo>
                  <a:cubicBezTo>
                    <a:pt x="202" y="5"/>
                    <a:pt x="189" y="0"/>
                    <a:pt x="176" y="0"/>
                  </a:cubicBezTo>
                  <a:cubicBezTo>
                    <a:pt x="100" y="0"/>
                    <a:pt x="100" y="0"/>
                    <a:pt x="100" y="0"/>
                  </a:cubicBezTo>
                  <a:cubicBezTo>
                    <a:pt x="86" y="0"/>
                    <a:pt x="74" y="5"/>
                    <a:pt x="64" y="14"/>
                  </a:cubicBezTo>
                  <a:cubicBezTo>
                    <a:pt x="14" y="64"/>
                    <a:pt x="14" y="64"/>
                    <a:pt x="14" y="64"/>
                  </a:cubicBezTo>
                  <a:cubicBezTo>
                    <a:pt x="5" y="74"/>
                    <a:pt x="0" y="86"/>
                    <a:pt x="0" y="100"/>
                  </a:cubicBezTo>
                  <a:cubicBezTo>
                    <a:pt x="0" y="142"/>
                    <a:pt x="0" y="142"/>
                    <a:pt x="0" y="142"/>
                  </a:cubicBezTo>
                  <a:cubicBezTo>
                    <a:pt x="0" y="155"/>
                    <a:pt x="5" y="168"/>
                    <a:pt x="14" y="177"/>
                  </a:cubicBezTo>
                  <a:cubicBezTo>
                    <a:pt x="67" y="230"/>
                    <a:pt x="67" y="230"/>
                    <a:pt x="67" y="230"/>
                  </a:cubicBezTo>
                  <a:cubicBezTo>
                    <a:pt x="67" y="412"/>
                    <a:pt x="67" y="412"/>
                    <a:pt x="67" y="412"/>
                  </a:cubicBezTo>
                  <a:cubicBezTo>
                    <a:pt x="67" y="425"/>
                    <a:pt x="72" y="438"/>
                    <a:pt x="82" y="447"/>
                  </a:cubicBezTo>
                  <a:cubicBezTo>
                    <a:pt x="119" y="484"/>
                    <a:pt x="119" y="484"/>
                    <a:pt x="119" y="484"/>
                  </a:cubicBezTo>
                  <a:cubicBezTo>
                    <a:pt x="129" y="494"/>
                    <a:pt x="142" y="499"/>
                    <a:pt x="155" y="499"/>
                  </a:cubicBezTo>
                  <a:cubicBezTo>
                    <a:pt x="167" y="499"/>
                    <a:pt x="180" y="494"/>
                    <a:pt x="190" y="484"/>
                  </a:cubicBezTo>
                  <a:cubicBezTo>
                    <a:pt x="194" y="481"/>
                    <a:pt x="194" y="481"/>
                    <a:pt x="194" y="481"/>
                  </a:cubicBezTo>
                  <a:cubicBezTo>
                    <a:pt x="203" y="471"/>
                    <a:pt x="208" y="459"/>
                    <a:pt x="208" y="445"/>
                  </a:cubicBezTo>
                  <a:cubicBezTo>
                    <a:pt x="208" y="399"/>
                    <a:pt x="208" y="399"/>
                    <a:pt x="208" y="399"/>
                  </a:cubicBezTo>
                  <a:cubicBezTo>
                    <a:pt x="227" y="380"/>
                    <a:pt x="227" y="380"/>
                    <a:pt x="227" y="380"/>
                  </a:cubicBezTo>
                  <a:cubicBezTo>
                    <a:pt x="237" y="370"/>
                    <a:pt x="242" y="358"/>
                    <a:pt x="242" y="344"/>
                  </a:cubicBezTo>
                  <a:cubicBezTo>
                    <a:pt x="242" y="331"/>
                    <a:pt x="242" y="331"/>
                    <a:pt x="242" y="331"/>
                  </a:cubicBezTo>
                  <a:cubicBezTo>
                    <a:pt x="329" y="245"/>
                    <a:pt x="329" y="245"/>
                    <a:pt x="329" y="245"/>
                  </a:cubicBezTo>
                  <a:cubicBezTo>
                    <a:pt x="338" y="235"/>
                    <a:pt x="343" y="223"/>
                    <a:pt x="343" y="210"/>
                  </a:cubicBezTo>
                  <a:cubicBezTo>
                    <a:pt x="343" y="167"/>
                    <a:pt x="343" y="167"/>
                    <a:pt x="343" y="167"/>
                  </a:cubicBezTo>
                  <a:cubicBezTo>
                    <a:pt x="343" y="154"/>
                    <a:pt x="338" y="141"/>
                    <a:pt x="329" y="132"/>
                  </a:cubicBezTo>
                  <a:lnTo>
                    <a:pt x="211" y="14"/>
                  </a:lnTo>
                  <a:close/>
                  <a:moveTo>
                    <a:pt x="243" y="189"/>
                  </a:moveTo>
                  <a:cubicBezTo>
                    <a:pt x="167" y="265"/>
                    <a:pt x="167" y="265"/>
                    <a:pt x="167" y="265"/>
                  </a:cubicBezTo>
                  <a:cubicBezTo>
                    <a:pt x="167" y="210"/>
                    <a:pt x="167" y="210"/>
                    <a:pt x="167" y="210"/>
                  </a:cubicBezTo>
                  <a:cubicBezTo>
                    <a:pt x="167" y="196"/>
                    <a:pt x="162" y="184"/>
                    <a:pt x="152" y="174"/>
                  </a:cubicBezTo>
                  <a:cubicBezTo>
                    <a:pt x="100" y="121"/>
                    <a:pt x="100" y="121"/>
                    <a:pt x="100" y="121"/>
                  </a:cubicBezTo>
                  <a:cubicBezTo>
                    <a:pt x="100" y="120"/>
                    <a:pt x="100" y="120"/>
                    <a:pt x="100" y="120"/>
                  </a:cubicBezTo>
                  <a:cubicBezTo>
                    <a:pt x="120" y="100"/>
                    <a:pt x="120" y="100"/>
                    <a:pt x="120" y="100"/>
                  </a:cubicBezTo>
                  <a:cubicBezTo>
                    <a:pt x="155" y="100"/>
                    <a:pt x="155" y="100"/>
                    <a:pt x="155" y="100"/>
                  </a:cubicBezTo>
                  <a:cubicBezTo>
                    <a:pt x="243" y="188"/>
                    <a:pt x="243" y="188"/>
                    <a:pt x="243" y="188"/>
                  </a:cubicBezTo>
                  <a:lnTo>
                    <a:pt x="243" y="18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95" name="Group 212">
            <a:extLst>
              <a:ext uri="{FF2B5EF4-FFF2-40B4-BE49-F238E27FC236}">
                <a16:creationId xmlns:a16="http://schemas.microsoft.com/office/drawing/2014/main" id="{93545073-9A5D-B356-C166-7D3396CEEA3B}"/>
              </a:ext>
            </a:extLst>
          </p:cNvPr>
          <p:cNvGrpSpPr>
            <a:grpSpLocks noChangeAspect="1"/>
          </p:cNvGrpSpPr>
          <p:nvPr/>
        </p:nvGrpSpPr>
        <p:grpSpPr bwMode="auto">
          <a:xfrm>
            <a:off x="5695375" y="2440526"/>
            <a:ext cx="317833" cy="290406"/>
            <a:chOff x="1474" y="2"/>
            <a:chExt cx="4728" cy="4320"/>
          </a:xfrm>
          <a:solidFill>
            <a:srgbClr val="FFFFFF"/>
          </a:solidFill>
        </p:grpSpPr>
        <p:sp>
          <p:nvSpPr>
            <p:cNvPr id="97" name="Freeform 213">
              <a:extLst>
                <a:ext uri="{FF2B5EF4-FFF2-40B4-BE49-F238E27FC236}">
                  <a16:creationId xmlns:a16="http://schemas.microsoft.com/office/drawing/2014/main" id="{F4AFE9EB-4ECA-ACB1-B85B-D3025ABCFB65}"/>
                </a:ext>
              </a:extLst>
            </p:cNvPr>
            <p:cNvSpPr>
              <a:spLocks noEditPoints="1"/>
            </p:cNvSpPr>
            <p:nvPr/>
          </p:nvSpPr>
          <p:spPr bwMode="auto">
            <a:xfrm>
              <a:off x="1474" y="2"/>
              <a:ext cx="4728" cy="3545"/>
            </a:xfrm>
            <a:custGeom>
              <a:avLst/>
              <a:gdLst>
                <a:gd name="T0" fmla="*/ 2517 w 2760"/>
                <a:gd name="T1" fmla="*/ 2068 h 2068"/>
                <a:gd name="T2" fmla="*/ 243 w 2760"/>
                <a:gd name="T3" fmla="*/ 2068 h 2068"/>
                <a:gd name="T4" fmla="*/ 0 w 2760"/>
                <a:gd name="T5" fmla="*/ 1825 h 2068"/>
                <a:gd name="T6" fmla="*/ 0 w 2760"/>
                <a:gd name="T7" fmla="*/ 243 h 2068"/>
                <a:gd name="T8" fmla="*/ 243 w 2760"/>
                <a:gd name="T9" fmla="*/ 0 h 2068"/>
                <a:gd name="T10" fmla="*/ 2517 w 2760"/>
                <a:gd name="T11" fmla="*/ 0 h 2068"/>
                <a:gd name="T12" fmla="*/ 2760 w 2760"/>
                <a:gd name="T13" fmla="*/ 243 h 2068"/>
                <a:gd name="T14" fmla="*/ 2760 w 2760"/>
                <a:gd name="T15" fmla="*/ 1825 h 2068"/>
                <a:gd name="T16" fmla="*/ 2517 w 2760"/>
                <a:gd name="T17" fmla="*/ 2068 h 2068"/>
                <a:gd name="T18" fmla="*/ 243 w 2760"/>
                <a:gd name="T19" fmla="*/ 100 h 2068"/>
                <a:gd name="T20" fmla="*/ 100 w 2760"/>
                <a:gd name="T21" fmla="*/ 243 h 2068"/>
                <a:gd name="T22" fmla="*/ 100 w 2760"/>
                <a:gd name="T23" fmla="*/ 1825 h 2068"/>
                <a:gd name="T24" fmla="*/ 243 w 2760"/>
                <a:gd name="T25" fmla="*/ 1968 h 2068"/>
                <a:gd name="T26" fmla="*/ 2517 w 2760"/>
                <a:gd name="T27" fmla="*/ 1968 h 2068"/>
                <a:gd name="T28" fmla="*/ 2660 w 2760"/>
                <a:gd name="T29" fmla="*/ 1825 h 2068"/>
                <a:gd name="T30" fmla="*/ 2660 w 2760"/>
                <a:gd name="T31" fmla="*/ 243 h 2068"/>
                <a:gd name="T32" fmla="*/ 2517 w 2760"/>
                <a:gd name="T33" fmla="*/ 100 h 2068"/>
                <a:gd name="T34" fmla="*/ 243 w 2760"/>
                <a:gd name="T35" fmla="*/ 10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0" h="2068">
                  <a:moveTo>
                    <a:pt x="2517" y="2068"/>
                  </a:moveTo>
                  <a:cubicBezTo>
                    <a:pt x="243" y="2068"/>
                    <a:pt x="243" y="2068"/>
                    <a:pt x="243" y="2068"/>
                  </a:cubicBezTo>
                  <a:cubicBezTo>
                    <a:pt x="109" y="2068"/>
                    <a:pt x="0" y="1959"/>
                    <a:pt x="0" y="1825"/>
                  </a:cubicBezTo>
                  <a:cubicBezTo>
                    <a:pt x="0" y="243"/>
                    <a:pt x="0" y="243"/>
                    <a:pt x="0" y="243"/>
                  </a:cubicBezTo>
                  <a:cubicBezTo>
                    <a:pt x="0" y="109"/>
                    <a:pt x="109" y="0"/>
                    <a:pt x="243" y="0"/>
                  </a:cubicBezTo>
                  <a:cubicBezTo>
                    <a:pt x="2517" y="0"/>
                    <a:pt x="2517" y="0"/>
                    <a:pt x="2517" y="0"/>
                  </a:cubicBezTo>
                  <a:cubicBezTo>
                    <a:pt x="2651" y="0"/>
                    <a:pt x="2760" y="109"/>
                    <a:pt x="2760" y="243"/>
                  </a:cubicBezTo>
                  <a:cubicBezTo>
                    <a:pt x="2760" y="1825"/>
                    <a:pt x="2760" y="1825"/>
                    <a:pt x="2760" y="1825"/>
                  </a:cubicBezTo>
                  <a:cubicBezTo>
                    <a:pt x="2760" y="1959"/>
                    <a:pt x="2651" y="2068"/>
                    <a:pt x="2517" y="2068"/>
                  </a:cubicBezTo>
                  <a:close/>
                  <a:moveTo>
                    <a:pt x="243" y="100"/>
                  </a:moveTo>
                  <a:cubicBezTo>
                    <a:pt x="164" y="100"/>
                    <a:pt x="100" y="164"/>
                    <a:pt x="100" y="243"/>
                  </a:cubicBezTo>
                  <a:cubicBezTo>
                    <a:pt x="100" y="1825"/>
                    <a:pt x="100" y="1825"/>
                    <a:pt x="100" y="1825"/>
                  </a:cubicBezTo>
                  <a:cubicBezTo>
                    <a:pt x="100" y="1904"/>
                    <a:pt x="164" y="1968"/>
                    <a:pt x="243" y="1968"/>
                  </a:cubicBezTo>
                  <a:cubicBezTo>
                    <a:pt x="2517" y="1968"/>
                    <a:pt x="2517" y="1968"/>
                    <a:pt x="2517" y="1968"/>
                  </a:cubicBezTo>
                  <a:cubicBezTo>
                    <a:pt x="2596" y="1968"/>
                    <a:pt x="2660" y="1904"/>
                    <a:pt x="2660" y="1825"/>
                  </a:cubicBezTo>
                  <a:cubicBezTo>
                    <a:pt x="2660" y="243"/>
                    <a:pt x="2660" y="243"/>
                    <a:pt x="2660" y="243"/>
                  </a:cubicBezTo>
                  <a:cubicBezTo>
                    <a:pt x="2660" y="164"/>
                    <a:pt x="2596" y="100"/>
                    <a:pt x="2517" y="100"/>
                  </a:cubicBezTo>
                  <a:lnTo>
                    <a:pt x="243"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8" name="Freeform 214">
              <a:extLst>
                <a:ext uri="{FF2B5EF4-FFF2-40B4-BE49-F238E27FC236}">
                  <a16:creationId xmlns:a16="http://schemas.microsoft.com/office/drawing/2014/main" id="{0677AAE4-64E3-CB50-4D47-63A122223DEF}"/>
                </a:ext>
              </a:extLst>
            </p:cNvPr>
            <p:cNvSpPr>
              <a:spLocks/>
            </p:cNvSpPr>
            <p:nvPr/>
          </p:nvSpPr>
          <p:spPr bwMode="auto">
            <a:xfrm>
              <a:off x="3074" y="3753"/>
              <a:ext cx="1528" cy="171"/>
            </a:xfrm>
            <a:custGeom>
              <a:avLst/>
              <a:gdLst>
                <a:gd name="T0" fmla="*/ 842 w 892"/>
                <a:gd name="T1" fmla="*/ 100 h 100"/>
                <a:gd name="T2" fmla="*/ 50 w 892"/>
                <a:gd name="T3" fmla="*/ 100 h 100"/>
                <a:gd name="T4" fmla="*/ 0 w 892"/>
                <a:gd name="T5" fmla="*/ 50 h 100"/>
                <a:gd name="T6" fmla="*/ 50 w 892"/>
                <a:gd name="T7" fmla="*/ 0 h 100"/>
                <a:gd name="T8" fmla="*/ 842 w 892"/>
                <a:gd name="T9" fmla="*/ 0 h 100"/>
                <a:gd name="T10" fmla="*/ 892 w 892"/>
                <a:gd name="T11" fmla="*/ 50 h 100"/>
                <a:gd name="T12" fmla="*/ 842 w 8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92" h="100">
                  <a:moveTo>
                    <a:pt x="842" y="100"/>
                  </a:moveTo>
                  <a:cubicBezTo>
                    <a:pt x="50" y="100"/>
                    <a:pt x="50" y="100"/>
                    <a:pt x="50" y="100"/>
                  </a:cubicBezTo>
                  <a:cubicBezTo>
                    <a:pt x="22" y="100"/>
                    <a:pt x="0" y="77"/>
                    <a:pt x="0" y="50"/>
                  </a:cubicBezTo>
                  <a:cubicBezTo>
                    <a:pt x="0" y="22"/>
                    <a:pt x="22" y="0"/>
                    <a:pt x="50" y="0"/>
                  </a:cubicBezTo>
                  <a:cubicBezTo>
                    <a:pt x="842" y="0"/>
                    <a:pt x="842" y="0"/>
                    <a:pt x="842" y="0"/>
                  </a:cubicBezTo>
                  <a:cubicBezTo>
                    <a:pt x="870" y="0"/>
                    <a:pt x="892" y="22"/>
                    <a:pt x="892" y="50"/>
                  </a:cubicBezTo>
                  <a:cubicBezTo>
                    <a:pt x="892" y="77"/>
                    <a:pt x="870" y="100"/>
                    <a:pt x="8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9" name="Freeform 215">
              <a:extLst>
                <a:ext uri="{FF2B5EF4-FFF2-40B4-BE49-F238E27FC236}">
                  <a16:creationId xmlns:a16="http://schemas.microsoft.com/office/drawing/2014/main" id="{2669A6EB-C6B3-88BC-4766-16B65E3CC2B1}"/>
                </a:ext>
              </a:extLst>
            </p:cNvPr>
            <p:cNvSpPr>
              <a:spLocks/>
            </p:cNvSpPr>
            <p:nvPr/>
          </p:nvSpPr>
          <p:spPr bwMode="auto">
            <a:xfrm>
              <a:off x="2245" y="4150"/>
              <a:ext cx="3186" cy="172"/>
            </a:xfrm>
            <a:custGeom>
              <a:avLst/>
              <a:gdLst>
                <a:gd name="T0" fmla="*/ 1810 w 1860"/>
                <a:gd name="T1" fmla="*/ 100 h 100"/>
                <a:gd name="T2" fmla="*/ 50 w 1860"/>
                <a:gd name="T3" fmla="*/ 100 h 100"/>
                <a:gd name="T4" fmla="*/ 0 w 1860"/>
                <a:gd name="T5" fmla="*/ 50 h 100"/>
                <a:gd name="T6" fmla="*/ 50 w 1860"/>
                <a:gd name="T7" fmla="*/ 0 h 100"/>
                <a:gd name="T8" fmla="*/ 1810 w 1860"/>
                <a:gd name="T9" fmla="*/ 0 h 100"/>
                <a:gd name="T10" fmla="*/ 1860 w 1860"/>
                <a:gd name="T11" fmla="*/ 50 h 100"/>
                <a:gd name="T12" fmla="*/ 1810 w 186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860" h="100">
                  <a:moveTo>
                    <a:pt x="1810" y="100"/>
                  </a:moveTo>
                  <a:cubicBezTo>
                    <a:pt x="50" y="100"/>
                    <a:pt x="50" y="100"/>
                    <a:pt x="50" y="100"/>
                  </a:cubicBezTo>
                  <a:cubicBezTo>
                    <a:pt x="22" y="100"/>
                    <a:pt x="0" y="78"/>
                    <a:pt x="0" y="50"/>
                  </a:cubicBezTo>
                  <a:cubicBezTo>
                    <a:pt x="0" y="22"/>
                    <a:pt x="22" y="0"/>
                    <a:pt x="50" y="0"/>
                  </a:cubicBezTo>
                  <a:cubicBezTo>
                    <a:pt x="1810" y="0"/>
                    <a:pt x="1810" y="0"/>
                    <a:pt x="1810" y="0"/>
                  </a:cubicBezTo>
                  <a:cubicBezTo>
                    <a:pt x="1838" y="0"/>
                    <a:pt x="1860" y="22"/>
                    <a:pt x="1860" y="50"/>
                  </a:cubicBezTo>
                  <a:cubicBezTo>
                    <a:pt x="1860" y="78"/>
                    <a:pt x="1838" y="100"/>
                    <a:pt x="181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107" name="Freeform 223">
            <a:extLst>
              <a:ext uri="{FF2B5EF4-FFF2-40B4-BE49-F238E27FC236}">
                <a16:creationId xmlns:a16="http://schemas.microsoft.com/office/drawing/2014/main" id="{CC086C70-5D38-34DF-4E21-C1DC00245F95}"/>
              </a:ext>
            </a:extLst>
          </p:cNvPr>
          <p:cNvSpPr>
            <a:spLocks noEditPoints="1"/>
          </p:cNvSpPr>
          <p:nvPr/>
        </p:nvSpPr>
        <p:spPr bwMode="auto">
          <a:xfrm>
            <a:off x="6535738" y="2487613"/>
            <a:ext cx="341312" cy="196850"/>
          </a:xfrm>
          <a:custGeom>
            <a:avLst/>
            <a:gdLst>
              <a:gd name="T0" fmla="*/ 3478 w 3528"/>
              <a:gd name="T1" fmla="*/ 1680 h 2028"/>
              <a:gd name="T2" fmla="*/ 3144 w 3528"/>
              <a:gd name="T3" fmla="*/ 1680 h 2028"/>
              <a:gd name="T4" fmla="*/ 3144 w 3528"/>
              <a:gd name="T5" fmla="*/ 243 h 2028"/>
              <a:gd name="T6" fmla="*/ 2901 w 3528"/>
              <a:gd name="T7" fmla="*/ 0 h 2028"/>
              <a:gd name="T8" fmla="*/ 627 w 3528"/>
              <a:gd name="T9" fmla="*/ 0 h 2028"/>
              <a:gd name="T10" fmla="*/ 384 w 3528"/>
              <a:gd name="T11" fmla="*/ 243 h 2028"/>
              <a:gd name="T12" fmla="*/ 384 w 3528"/>
              <a:gd name="T13" fmla="*/ 1680 h 2028"/>
              <a:gd name="T14" fmla="*/ 50 w 3528"/>
              <a:gd name="T15" fmla="*/ 1680 h 2028"/>
              <a:gd name="T16" fmla="*/ 0 w 3528"/>
              <a:gd name="T17" fmla="*/ 1730 h 2028"/>
              <a:gd name="T18" fmla="*/ 298 w 3528"/>
              <a:gd name="T19" fmla="*/ 2028 h 2028"/>
              <a:gd name="T20" fmla="*/ 3230 w 3528"/>
              <a:gd name="T21" fmla="*/ 2028 h 2028"/>
              <a:gd name="T22" fmla="*/ 3528 w 3528"/>
              <a:gd name="T23" fmla="*/ 1730 h 2028"/>
              <a:gd name="T24" fmla="*/ 3478 w 3528"/>
              <a:gd name="T25" fmla="*/ 1680 h 2028"/>
              <a:gd name="T26" fmla="*/ 484 w 3528"/>
              <a:gd name="T27" fmla="*/ 243 h 2028"/>
              <a:gd name="T28" fmla="*/ 627 w 3528"/>
              <a:gd name="T29" fmla="*/ 100 h 2028"/>
              <a:gd name="T30" fmla="*/ 2901 w 3528"/>
              <a:gd name="T31" fmla="*/ 100 h 2028"/>
              <a:gd name="T32" fmla="*/ 3044 w 3528"/>
              <a:gd name="T33" fmla="*/ 243 h 2028"/>
              <a:gd name="T34" fmla="*/ 3044 w 3528"/>
              <a:gd name="T35" fmla="*/ 1680 h 2028"/>
              <a:gd name="T36" fmla="*/ 484 w 3528"/>
              <a:gd name="T37" fmla="*/ 1680 h 2028"/>
              <a:gd name="T38" fmla="*/ 484 w 3528"/>
              <a:gd name="T39" fmla="*/ 243 h 2028"/>
              <a:gd name="T40" fmla="*/ 3230 w 3528"/>
              <a:gd name="T41" fmla="*/ 1928 h 2028"/>
              <a:gd name="T42" fmla="*/ 298 w 3528"/>
              <a:gd name="T43" fmla="*/ 1928 h 2028"/>
              <a:gd name="T44" fmla="*/ 106 w 3528"/>
              <a:gd name="T45" fmla="*/ 1780 h 2028"/>
              <a:gd name="T46" fmla="*/ 3422 w 3528"/>
              <a:gd name="T47" fmla="*/ 1780 h 2028"/>
              <a:gd name="T48" fmla="*/ 3230 w 3528"/>
              <a:gd name="T49" fmla="*/ 192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28" h="2028">
                <a:moveTo>
                  <a:pt x="3478" y="1680"/>
                </a:moveTo>
                <a:cubicBezTo>
                  <a:pt x="3144" y="1680"/>
                  <a:pt x="3144" y="1680"/>
                  <a:pt x="3144" y="1680"/>
                </a:cubicBezTo>
                <a:cubicBezTo>
                  <a:pt x="3144" y="243"/>
                  <a:pt x="3144" y="243"/>
                  <a:pt x="3144" y="243"/>
                </a:cubicBezTo>
                <a:cubicBezTo>
                  <a:pt x="3144" y="109"/>
                  <a:pt x="3035" y="0"/>
                  <a:pt x="2901" y="0"/>
                </a:cubicBezTo>
                <a:cubicBezTo>
                  <a:pt x="627" y="0"/>
                  <a:pt x="627" y="0"/>
                  <a:pt x="627" y="0"/>
                </a:cubicBezTo>
                <a:cubicBezTo>
                  <a:pt x="493" y="0"/>
                  <a:pt x="384" y="109"/>
                  <a:pt x="384" y="243"/>
                </a:cubicBezTo>
                <a:cubicBezTo>
                  <a:pt x="384" y="1680"/>
                  <a:pt x="384" y="1680"/>
                  <a:pt x="384" y="1680"/>
                </a:cubicBezTo>
                <a:cubicBezTo>
                  <a:pt x="50" y="1680"/>
                  <a:pt x="50" y="1680"/>
                  <a:pt x="50" y="1680"/>
                </a:cubicBezTo>
                <a:cubicBezTo>
                  <a:pt x="22" y="1680"/>
                  <a:pt x="0" y="1702"/>
                  <a:pt x="0" y="1730"/>
                </a:cubicBezTo>
                <a:cubicBezTo>
                  <a:pt x="0" y="1894"/>
                  <a:pt x="134" y="2028"/>
                  <a:pt x="298" y="2028"/>
                </a:cubicBezTo>
                <a:cubicBezTo>
                  <a:pt x="3230" y="2028"/>
                  <a:pt x="3230" y="2028"/>
                  <a:pt x="3230" y="2028"/>
                </a:cubicBezTo>
                <a:cubicBezTo>
                  <a:pt x="3394" y="2028"/>
                  <a:pt x="3528" y="1894"/>
                  <a:pt x="3528" y="1730"/>
                </a:cubicBezTo>
                <a:cubicBezTo>
                  <a:pt x="3528" y="1702"/>
                  <a:pt x="3506" y="1680"/>
                  <a:pt x="3478" y="1680"/>
                </a:cubicBezTo>
                <a:close/>
                <a:moveTo>
                  <a:pt x="484" y="243"/>
                </a:moveTo>
                <a:cubicBezTo>
                  <a:pt x="484" y="164"/>
                  <a:pt x="548" y="100"/>
                  <a:pt x="627" y="100"/>
                </a:cubicBezTo>
                <a:cubicBezTo>
                  <a:pt x="2901" y="100"/>
                  <a:pt x="2901" y="100"/>
                  <a:pt x="2901" y="100"/>
                </a:cubicBezTo>
                <a:cubicBezTo>
                  <a:pt x="2980" y="100"/>
                  <a:pt x="3044" y="164"/>
                  <a:pt x="3044" y="243"/>
                </a:cubicBezTo>
                <a:cubicBezTo>
                  <a:pt x="3044" y="1680"/>
                  <a:pt x="3044" y="1680"/>
                  <a:pt x="3044" y="1680"/>
                </a:cubicBezTo>
                <a:cubicBezTo>
                  <a:pt x="484" y="1680"/>
                  <a:pt x="484" y="1680"/>
                  <a:pt x="484" y="1680"/>
                </a:cubicBezTo>
                <a:lnTo>
                  <a:pt x="484" y="243"/>
                </a:lnTo>
                <a:close/>
                <a:moveTo>
                  <a:pt x="3230" y="1928"/>
                </a:moveTo>
                <a:cubicBezTo>
                  <a:pt x="298" y="1928"/>
                  <a:pt x="298" y="1928"/>
                  <a:pt x="298" y="1928"/>
                </a:cubicBezTo>
                <a:cubicBezTo>
                  <a:pt x="206" y="1928"/>
                  <a:pt x="128" y="1865"/>
                  <a:pt x="106" y="1780"/>
                </a:cubicBezTo>
                <a:cubicBezTo>
                  <a:pt x="3422" y="1780"/>
                  <a:pt x="3422" y="1780"/>
                  <a:pt x="3422" y="1780"/>
                </a:cubicBezTo>
                <a:cubicBezTo>
                  <a:pt x="3400" y="1865"/>
                  <a:pt x="3322" y="1928"/>
                  <a:pt x="3230" y="1928"/>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1" name="Freeform 227">
            <a:extLst>
              <a:ext uri="{FF2B5EF4-FFF2-40B4-BE49-F238E27FC236}">
                <a16:creationId xmlns:a16="http://schemas.microsoft.com/office/drawing/2014/main" id="{326704C5-7856-DB59-50CC-B115598E4C45}"/>
              </a:ext>
            </a:extLst>
          </p:cNvPr>
          <p:cNvSpPr>
            <a:spLocks noEditPoints="1"/>
          </p:cNvSpPr>
          <p:nvPr/>
        </p:nvSpPr>
        <p:spPr bwMode="auto">
          <a:xfrm>
            <a:off x="7389813" y="2451100"/>
            <a:ext cx="312737" cy="269875"/>
          </a:xfrm>
          <a:custGeom>
            <a:avLst/>
            <a:gdLst>
              <a:gd name="T0" fmla="*/ 2202 w 3049"/>
              <a:gd name="T1" fmla="*/ 2718 h 2718"/>
              <a:gd name="T2" fmla="*/ 1869 w 3049"/>
              <a:gd name="T3" fmla="*/ 2385 h 2718"/>
              <a:gd name="T4" fmla="*/ 2202 w 3049"/>
              <a:gd name="T5" fmla="*/ 2053 h 2718"/>
              <a:gd name="T6" fmla="*/ 2534 w 3049"/>
              <a:gd name="T7" fmla="*/ 2385 h 2718"/>
              <a:gd name="T8" fmla="*/ 2202 w 3049"/>
              <a:gd name="T9" fmla="*/ 2718 h 2718"/>
              <a:gd name="T10" fmla="*/ 2202 w 3049"/>
              <a:gd name="T11" fmla="*/ 2153 h 2718"/>
              <a:gd name="T12" fmla="*/ 1969 w 3049"/>
              <a:gd name="T13" fmla="*/ 2385 h 2718"/>
              <a:gd name="T14" fmla="*/ 2202 w 3049"/>
              <a:gd name="T15" fmla="*/ 2618 h 2718"/>
              <a:gd name="T16" fmla="*/ 2434 w 3049"/>
              <a:gd name="T17" fmla="*/ 2385 h 2718"/>
              <a:gd name="T18" fmla="*/ 2202 w 3049"/>
              <a:gd name="T19" fmla="*/ 2153 h 2718"/>
              <a:gd name="T20" fmla="*/ 1059 w 3049"/>
              <a:gd name="T21" fmla="*/ 2718 h 2718"/>
              <a:gd name="T22" fmla="*/ 726 w 3049"/>
              <a:gd name="T23" fmla="*/ 2385 h 2718"/>
              <a:gd name="T24" fmla="*/ 1059 w 3049"/>
              <a:gd name="T25" fmla="*/ 2053 h 2718"/>
              <a:gd name="T26" fmla="*/ 1391 w 3049"/>
              <a:gd name="T27" fmla="*/ 2385 h 2718"/>
              <a:gd name="T28" fmla="*/ 1059 w 3049"/>
              <a:gd name="T29" fmla="*/ 2718 h 2718"/>
              <a:gd name="T30" fmla="*/ 1059 w 3049"/>
              <a:gd name="T31" fmla="*/ 2153 h 2718"/>
              <a:gd name="T32" fmla="*/ 826 w 3049"/>
              <a:gd name="T33" fmla="*/ 2385 h 2718"/>
              <a:gd name="T34" fmla="*/ 1059 w 3049"/>
              <a:gd name="T35" fmla="*/ 2618 h 2718"/>
              <a:gd name="T36" fmla="*/ 1291 w 3049"/>
              <a:gd name="T37" fmla="*/ 2385 h 2718"/>
              <a:gd name="T38" fmla="*/ 1059 w 3049"/>
              <a:gd name="T39" fmla="*/ 2153 h 2718"/>
              <a:gd name="T40" fmla="*/ 2659 w 3049"/>
              <a:gd name="T41" fmla="*/ 1887 h 2718"/>
              <a:gd name="T42" fmla="*/ 622 w 3049"/>
              <a:gd name="T43" fmla="*/ 1887 h 2718"/>
              <a:gd name="T44" fmla="*/ 572 w 3049"/>
              <a:gd name="T45" fmla="*/ 1845 h 2718"/>
              <a:gd name="T46" fmla="*/ 327 w 3049"/>
              <a:gd name="T47" fmla="*/ 432 h 2718"/>
              <a:gd name="T48" fmla="*/ 325 w 3049"/>
              <a:gd name="T49" fmla="*/ 421 h 2718"/>
              <a:gd name="T50" fmla="*/ 269 w 3049"/>
              <a:gd name="T51" fmla="*/ 100 h 2718"/>
              <a:gd name="T52" fmla="*/ 50 w 3049"/>
              <a:gd name="T53" fmla="*/ 100 h 2718"/>
              <a:gd name="T54" fmla="*/ 0 w 3049"/>
              <a:gd name="T55" fmla="*/ 50 h 2718"/>
              <a:gd name="T56" fmla="*/ 50 w 3049"/>
              <a:gd name="T57" fmla="*/ 0 h 2718"/>
              <a:gd name="T58" fmla="*/ 311 w 3049"/>
              <a:gd name="T59" fmla="*/ 0 h 2718"/>
              <a:gd name="T60" fmla="*/ 361 w 3049"/>
              <a:gd name="T61" fmla="*/ 41 h 2718"/>
              <a:gd name="T62" fmla="*/ 417 w 3049"/>
              <a:gd name="T63" fmla="*/ 368 h 2718"/>
              <a:gd name="T64" fmla="*/ 2693 w 3049"/>
              <a:gd name="T65" fmla="*/ 368 h 2718"/>
              <a:gd name="T66" fmla="*/ 2956 w 3049"/>
              <a:gd name="T67" fmla="*/ 491 h 2718"/>
              <a:gd name="T68" fmla="*/ 3030 w 3049"/>
              <a:gd name="T69" fmla="*/ 773 h 2718"/>
              <a:gd name="T70" fmla="*/ 3029 w 3049"/>
              <a:gd name="T71" fmla="*/ 778 h 2718"/>
              <a:gd name="T72" fmla="*/ 2707 w 3049"/>
              <a:gd name="T73" fmla="*/ 1851 h 2718"/>
              <a:gd name="T74" fmla="*/ 2659 w 3049"/>
              <a:gd name="T75" fmla="*/ 1887 h 2718"/>
              <a:gd name="T76" fmla="*/ 664 w 3049"/>
              <a:gd name="T77" fmla="*/ 1787 h 2718"/>
              <a:gd name="T78" fmla="*/ 2622 w 3049"/>
              <a:gd name="T79" fmla="*/ 1787 h 2718"/>
              <a:gd name="T80" fmla="*/ 2932 w 3049"/>
              <a:gd name="T81" fmla="*/ 752 h 2718"/>
              <a:gd name="T82" fmla="*/ 2880 w 3049"/>
              <a:gd name="T83" fmla="*/ 555 h 2718"/>
              <a:gd name="T84" fmla="*/ 2693 w 3049"/>
              <a:gd name="T85" fmla="*/ 468 h 2718"/>
              <a:gd name="T86" fmla="*/ 435 w 3049"/>
              <a:gd name="T87" fmla="*/ 468 h 2718"/>
              <a:gd name="T88" fmla="*/ 664 w 3049"/>
              <a:gd name="T89" fmla="*/ 1787 h 2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9" h="2718">
                <a:moveTo>
                  <a:pt x="2202" y="2718"/>
                </a:moveTo>
                <a:cubicBezTo>
                  <a:pt x="2018" y="2718"/>
                  <a:pt x="1869" y="2569"/>
                  <a:pt x="1869" y="2385"/>
                </a:cubicBezTo>
                <a:cubicBezTo>
                  <a:pt x="1869" y="2202"/>
                  <a:pt x="2018" y="2053"/>
                  <a:pt x="2202" y="2053"/>
                </a:cubicBezTo>
                <a:cubicBezTo>
                  <a:pt x="2385" y="2053"/>
                  <a:pt x="2534" y="2202"/>
                  <a:pt x="2534" y="2385"/>
                </a:cubicBezTo>
                <a:cubicBezTo>
                  <a:pt x="2534" y="2569"/>
                  <a:pt x="2385" y="2718"/>
                  <a:pt x="2202" y="2718"/>
                </a:cubicBezTo>
                <a:close/>
                <a:moveTo>
                  <a:pt x="2202" y="2153"/>
                </a:moveTo>
                <a:cubicBezTo>
                  <a:pt x="2073" y="2153"/>
                  <a:pt x="1969" y="2257"/>
                  <a:pt x="1969" y="2385"/>
                </a:cubicBezTo>
                <a:cubicBezTo>
                  <a:pt x="1969" y="2514"/>
                  <a:pt x="2073" y="2618"/>
                  <a:pt x="2202" y="2618"/>
                </a:cubicBezTo>
                <a:cubicBezTo>
                  <a:pt x="2330" y="2618"/>
                  <a:pt x="2434" y="2514"/>
                  <a:pt x="2434" y="2385"/>
                </a:cubicBezTo>
                <a:cubicBezTo>
                  <a:pt x="2434" y="2257"/>
                  <a:pt x="2330" y="2153"/>
                  <a:pt x="2202" y="2153"/>
                </a:cubicBezTo>
                <a:close/>
                <a:moveTo>
                  <a:pt x="1059" y="2718"/>
                </a:moveTo>
                <a:cubicBezTo>
                  <a:pt x="875" y="2718"/>
                  <a:pt x="726" y="2569"/>
                  <a:pt x="726" y="2385"/>
                </a:cubicBezTo>
                <a:cubicBezTo>
                  <a:pt x="726" y="2202"/>
                  <a:pt x="875" y="2053"/>
                  <a:pt x="1059" y="2053"/>
                </a:cubicBezTo>
                <a:cubicBezTo>
                  <a:pt x="1242" y="2053"/>
                  <a:pt x="1391" y="2202"/>
                  <a:pt x="1391" y="2385"/>
                </a:cubicBezTo>
                <a:cubicBezTo>
                  <a:pt x="1391" y="2569"/>
                  <a:pt x="1242" y="2718"/>
                  <a:pt x="1059" y="2718"/>
                </a:cubicBezTo>
                <a:close/>
                <a:moveTo>
                  <a:pt x="1059" y="2153"/>
                </a:moveTo>
                <a:cubicBezTo>
                  <a:pt x="930" y="2153"/>
                  <a:pt x="826" y="2257"/>
                  <a:pt x="826" y="2385"/>
                </a:cubicBezTo>
                <a:cubicBezTo>
                  <a:pt x="826" y="2514"/>
                  <a:pt x="930" y="2618"/>
                  <a:pt x="1059" y="2618"/>
                </a:cubicBezTo>
                <a:cubicBezTo>
                  <a:pt x="1187" y="2618"/>
                  <a:pt x="1291" y="2514"/>
                  <a:pt x="1291" y="2385"/>
                </a:cubicBezTo>
                <a:cubicBezTo>
                  <a:pt x="1291" y="2257"/>
                  <a:pt x="1187" y="2153"/>
                  <a:pt x="1059" y="2153"/>
                </a:cubicBezTo>
                <a:close/>
                <a:moveTo>
                  <a:pt x="2659" y="1887"/>
                </a:moveTo>
                <a:cubicBezTo>
                  <a:pt x="622" y="1887"/>
                  <a:pt x="622" y="1887"/>
                  <a:pt x="622" y="1887"/>
                </a:cubicBezTo>
                <a:cubicBezTo>
                  <a:pt x="597" y="1887"/>
                  <a:pt x="576" y="1869"/>
                  <a:pt x="572" y="1845"/>
                </a:cubicBezTo>
                <a:cubicBezTo>
                  <a:pt x="327" y="432"/>
                  <a:pt x="327" y="432"/>
                  <a:pt x="327" y="432"/>
                </a:cubicBezTo>
                <a:cubicBezTo>
                  <a:pt x="326" y="428"/>
                  <a:pt x="325" y="424"/>
                  <a:pt x="325" y="421"/>
                </a:cubicBezTo>
                <a:cubicBezTo>
                  <a:pt x="269" y="100"/>
                  <a:pt x="269" y="100"/>
                  <a:pt x="269" y="100"/>
                </a:cubicBezTo>
                <a:cubicBezTo>
                  <a:pt x="50" y="100"/>
                  <a:pt x="50" y="100"/>
                  <a:pt x="50" y="100"/>
                </a:cubicBezTo>
                <a:cubicBezTo>
                  <a:pt x="23" y="100"/>
                  <a:pt x="0" y="77"/>
                  <a:pt x="0" y="50"/>
                </a:cubicBezTo>
                <a:cubicBezTo>
                  <a:pt x="0" y="22"/>
                  <a:pt x="23" y="0"/>
                  <a:pt x="50" y="0"/>
                </a:cubicBezTo>
                <a:cubicBezTo>
                  <a:pt x="311" y="0"/>
                  <a:pt x="311" y="0"/>
                  <a:pt x="311" y="0"/>
                </a:cubicBezTo>
                <a:cubicBezTo>
                  <a:pt x="336" y="0"/>
                  <a:pt x="356" y="17"/>
                  <a:pt x="361" y="41"/>
                </a:cubicBezTo>
                <a:cubicBezTo>
                  <a:pt x="417" y="368"/>
                  <a:pt x="417" y="368"/>
                  <a:pt x="417" y="368"/>
                </a:cubicBezTo>
                <a:cubicBezTo>
                  <a:pt x="2693" y="368"/>
                  <a:pt x="2693" y="368"/>
                  <a:pt x="2693" y="368"/>
                </a:cubicBezTo>
                <a:cubicBezTo>
                  <a:pt x="2795" y="368"/>
                  <a:pt x="2891" y="413"/>
                  <a:pt x="2956" y="491"/>
                </a:cubicBezTo>
                <a:cubicBezTo>
                  <a:pt x="3022" y="570"/>
                  <a:pt x="3049" y="673"/>
                  <a:pt x="3030" y="773"/>
                </a:cubicBezTo>
                <a:cubicBezTo>
                  <a:pt x="3030" y="775"/>
                  <a:pt x="3029" y="777"/>
                  <a:pt x="3029" y="778"/>
                </a:cubicBezTo>
                <a:cubicBezTo>
                  <a:pt x="2707" y="1851"/>
                  <a:pt x="2707" y="1851"/>
                  <a:pt x="2707" y="1851"/>
                </a:cubicBezTo>
                <a:cubicBezTo>
                  <a:pt x="2701" y="1872"/>
                  <a:pt x="2681" y="1887"/>
                  <a:pt x="2659" y="1887"/>
                </a:cubicBezTo>
                <a:close/>
                <a:moveTo>
                  <a:pt x="664" y="1787"/>
                </a:moveTo>
                <a:cubicBezTo>
                  <a:pt x="2622" y="1787"/>
                  <a:pt x="2622" y="1787"/>
                  <a:pt x="2622" y="1787"/>
                </a:cubicBezTo>
                <a:cubicBezTo>
                  <a:pt x="2932" y="752"/>
                  <a:pt x="2932" y="752"/>
                  <a:pt x="2932" y="752"/>
                </a:cubicBezTo>
                <a:cubicBezTo>
                  <a:pt x="2944" y="682"/>
                  <a:pt x="2925" y="610"/>
                  <a:pt x="2880" y="555"/>
                </a:cubicBezTo>
                <a:cubicBezTo>
                  <a:pt x="2833" y="500"/>
                  <a:pt x="2765" y="468"/>
                  <a:pt x="2693" y="468"/>
                </a:cubicBezTo>
                <a:cubicBezTo>
                  <a:pt x="435" y="468"/>
                  <a:pt x="435" y="468"/>
                  <a:pt x="435" y="468"/>
                </a:cubicBezTo>
                <a:lnTo>
                  <a:pt x="664" y="1787"/>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124" name="Group 237">
            <a:extLst>
              <a:ext uri="{FF2B5EF4-FFF2-40B4-BE49-F238E27FC236}">
                <a16:creationId xmlns:a16="http://schemas.microsoft.com/office/drawing/2014/main" id="{EBB487AD-714B-6853-855C-CAD106C420B4}"/>
              </a:ext>
            </a:extLst>
          </p:cNvPr>
          <p:cNvGrpSpPr>
            <a:grpSpLocks noChangeAspect="1"/>
          </p:cNvGrpSpPr>
          <p:nvPr/>
        </p:nvGrpSpPr>
        <p:grpSpPr bwMode="auto">
          <a:xfrm>
            <a:off x="8200208" y="2410587"/>
            <a:ext cx="338630" cy="329180"/>
            <a:chOff x="1619" y="1"/>
            <a:chExt cx="4444" cy="4320"/>
          </a:xfrm>
          <a:solidFill>
            <a:srgbClr val="FFFFFF"/>
          </a:solidFill>
        </p:grpSpPr>
        <p:sp>
          <p:nvSpPr>
            <p:cNvPr id="126" name="Freeform 238">
              <a:extLst>
                <a:ext uri="{FF2B5EF4-FFF2-40B4-BE49-F238E27FC236}">
                  <a16:creationId xmlns:a16="http://schemas.microsoft.com/office/drawing/2014/main" id="{78049141-6E98-3E34-6663-54975F8FC3B6}"/>
                </a:ext>
              </a:extLst>
            </p:cNvPr>
            <p:cNvSpPr>
              <a:spLocks noEditPoints="1"/>
            </p:cNvSpPr>
            <p:nvPr/>
          </p:nvSpPr>
          <p:spPr bwMode="auto">
            <a:xfrm>
              <a:off x="1619" y="1"/>
              <a:ext cx="2768" cy="3807"/>
            </a:xfrm>
            <a:custGeom>
              <a:avLst/>
              <a:gdLst>
                <a:gd name="T0" fmla="*/ 1736 w 1946"/>
                <a:gd name="T1" fmla="*/ 0 h 2675"/>
                <a:gd name="T2" fmla="*/ 210 w 1946"/>
                <a:gd name="T3" fmla="*/ 0 h 2675"/>
                <a:gd name="T4" fmla="*/ 0 w 1946"/>
                <a:gd name="T5" fmla="*/ 210 h 2675"/>
                <a:gd name="T6" fmla="*/ 0 w 1946"/>
                <a:gd name="T7" fmla="*/ 2465 h 2675"/>
                <a:gd name="T8" fmla="*/ 210 w 1946"/>
                <a:gd name="T9" fmla="*/ 2675 h 2675"/>
                <a:gd name="T10" fmla="*/ 1736 w 1946"/>
                <a:gd name="T11" fmla="*/ 2675 h 2675"/>
                <a:gd name="T12" fmla="*/ 1946 w 1946"/>
                <a:gd name="T13" fmla="*/ 2465 h 2675"/>
                <a:gd name="T14" fmla="*/ 1946 w 1946"/>
                <a:gd name="T15" fmla="*/ 210 h 2675"/>
                <a:gd name="T16" fmla="*/ 1736 w 1946"/>
                <a:gd name="T17" fmla="*/ 0 h 2675"/>
                <a:gd name="T18" fmla="*/ 100 w 1946"/>
                <a:gd name="T19" fmla="*/ 491 h 2675"/>
                <a:gd name="T20" fmla="*/ 1846 w 1946"/>
                <a:gd name="T21" fmla="*/ 491 h 2675"/>
                <a:gd name="T22" fmla="*/ 1846 w 1946"/>
                <a:gd name="T23" fmla="*/ 2041 h 2675"/>
                <a:gd name="T24" fmla="*/ 100 w 1946"/>
                <a:gd name="T25" fmla="*/ 2041 h 2675"/>
                <a:gd name="T26" fmla="*/ 100 w 1946"/>
                <a:gd name="T27" fmla="*/ 491 h 2675"/>
                <a:gd name="T28" fmla="*/ 210 w 1946"/>
                <a:gd name="T29" fmla="*/ 100 h 2675"/>
                <a:gd name="T30" fmla="*/ 1736 w 1946"/>
                <a:gd name="T31" fmla="*/ 100 h 2675"/>
                <a:gd name="T32" fmla="*/ 1846 w 1946"/>
                <a:gd name="T33" fmla="*/ 210 h 2675"/>
                <a:gd name="T34" fmla="*/ 1846 w 1946"/>
                <a:gd name="T35" fmla="*/ 391 h 2675"/>
                <a:gd name="T36" fmla="*/ 100 w 1946"/>
                <a:gd name="T37" fmla="*/ 391 h 2675"/>
                <a:gd name="T38" fmla="*/ 100 w 1946"/>
                <a:gd name="T39" fmla="*/ 210 h 2675"/>
                <a:gd name="T40" fmla="*/ 210 w 1946"/>
                <a:gd name="T41" fmla="*/ 100 h 2675"/>
                <a:gd name="T42" fmla="*/ 1736 w 1946"/>
                <a:gd name="T43" fmla="*/ 2575 h 2675"/>
                <a:gd name="T44" fmla="*/ 210 w 1946"/>
                <a:gd name="T45" fmla="*/ 2575 h 2675"/>
                <a:gd name="T46" fmla="*/ 100 w 1946"/>
                <a:gd name="T47" fmla="*/ 2465 h 2675"/>
                <a:gd name="T48" fmla="*/ 100 w 1946"/>
                <a:gd name="T49" fmla="*/ 2141 h 2675"/>
                <a:gd name="T50" fmla="*/ 1846 w 1946"/>
                <a:gd name="T51" fmla="*/ 2141 h 2675"/>
                <a:gd name="T52" fmla="*/ 1846 w 1946"/>
                <a:gd name="T53" fmla="*/ 2465 h 2675"/>
                <a:gd name="T54" fmla="*/ 1736 w 1946"/>
                <a:gd name="T55" fmla="*/ 2575 h 2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6" h="2675">
                  <a:moveTo>
                    <a:pt x="1736" y="0"/>
                  </a:moveTo>
                  <a:cubicBezTo>
                    <a:pt x="210" y="0"/>
                    <a:pt x="210" y="0"/>
                    <a:pt x="210" y="0"/>
                  </a:cubicBezTo>
                  <a:cubicBezTo>
                    <a:pt x="94" y="0"/>
                    <a:pt x="0" y="94"/>
                    <a:pt x="0" y="210"/>
                  </a:cubicBezTo>
                  <a:cubicBezTo>
                    <a:pt x="0" y="2465"/>
                    <a:pt x="0" y="2465"/>
                    <a:pt x="0" y="2465"/>
                  </a:cubicBezTo>
                  <a:cubicBezTo>
                    <a:pt x="0" y="2581"/>
                    <a:pt x="94" y="2675"/>
                    <a:pt x="210" y="2675"/>
                  </a:cubicBezTo>
                  <a:cubicBezTo>
                    <a:pt x="1736" y="2675"/>
                    <a:pt x="1736" y="2675"/>
                    <a:pt x="1736" y="2675"/>
                  </a:cubicBezTo>
                  <a:cubicBezTo>
                    <a:pt x="1852" y="2675"/>
                    <a:pt x="1946" y="2581"/>
                    <a:pt x="1946" y="2465"/>
                  </a:cubicBezTo>
                  <a:cubicBezTo>
                    <a:pt x="1946" y="210"/>
                    <a:pt x="1946" y="210"/>
                    <a:pt x="1946" y="210"/>
                  </a:cubicBezTo>
                  <a:cubicBezTo>
                    <a:pt x="1946" y="94"/>
                    <a:pt x="1852" y="0"/>
                    <a:pt x="1736" y="0"/>
                  </a:cubicBezTo>
                  <a:close/>
                  <a:moveTo>
                    <a:pt x="100" y="491"/>
                  </a:moveTo>
                  <a:cubicBezTo>
                    <a:pt x="1846" y="491"/>
                    <a:pt x="1846" y="491"/>
                    <a:pt x="1846" y="491"/>
                  </a:cubicBezTo>
                  <a:cubicBezTo>
                    <a:pt x="1846" y="2041"/>
                    <a:pt x="1846" y="2041"/>
                    <a:pt x="1846" y="2041"/>
                  </a:cubicBezTo>
                  <a:cubicBezTo>
                    <a:pt x="100" y="2041"/>
                    <a:pt x="100" y="2041"/>
                    <a:pt x="100" y="2041"/>
                  </a:cubicBezTo>
                  <a:lnTo>
                    <a:pt x="100" y="491"/>
                  </a:lnTo>
                  <a:close/>
                  <a:moveTo>
                    <a:pt x="210" y="100"/>
                  </a:moveTo>
                  <a:cubicBezTo>
                    <a:pt x="1736" y="100"/>
                    <a:pt x="1736" y="100"/>
                    <a:pt x="1736" y="100"/>
                  </a:cubicBezTo>
                  <a:cubicBezTo>
                    <a:pt x="1797" y="100"/>
                    <a:pt x="1846" y="149"/>
                    <a:pt x="1846" y="210"/>
                  </a:cubicBezTo>
                  <a:cubicBezTo>
                    <a:pt x="1846" y="391"/>
                    <a:pt x="1846" y="391"/>
                    <a:pt x="1846" y="391"/>
                  </a:cubicBezTo>
                  <a:cubicBezTo>
                    <a:pt x="100" y="391"/>
                    <a:pt x="100" y="391"/>
                    <a:pt x="100" y="391"/>
                  </a:cubicBezTo>
                  <a:cubicBezTo>
                    <a:pt x="100" y="210"/>
                    <a:pt x="100" y="210"/>
                    <a:pt x="100" y="210"/>
                  </a:cubicBezTo>
                  <a:cubicBezTo>
                    <a:pt x="100" y="149"/>
                    <a:pt x="149" y="100"/>
                    <a:pt x="210" y="100"/>
                  </a:cubicBezTo>
                  <a:close/>
                  <a:moveTo>
                    <a:pt x="1736" y="2575"/>
                  </a:moveTo>
                  <a:cubicBezTo>
                    <a:pt x="210" y="2575"/>
                    <a:pt x="210" y="2575"/>
                    <a:pt x="210" y="2575"/>
                  </a:cubicBezTo>
                  <a:cubicBezTo>
                    <a:pt x="149" y="2575"/>
                    <a:pt x="100" y="2525"/>
                    <a:pt x="100" y="2465"/>
                  </a:cubicBezTo>
                  <a:cubicBezTo>
                    <a:pt x="100" y="2141"/>
                    <a:pt x="100" y="2141"/>
                    <a:pt x="100" y="2141"/>
                  </a:cubicBezTo>
                  <a:cubicBezTo>
                    <a:pt x="1846" y="2141"/>
                    <a:pt x="1846" y="2141"/>
                    <a:pt x="1846" y="2141"/>
                  </a:cubicBezTo>
                  <a:cubicBezTo>
                    <a:pt x="1846" y="2465"/>
                    <a:pt x="1846" y="2465"/>
                    <a:pt x="1846" y="2465"/>
                  </a:cubicBezTo>
                  <a:cubicBezTo>
                    <a:pt x="1846" y="2525"/>
                    <a:pt x="1797" y="2575"/>
                    <a:pt x="1736" y="25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27" name="Oval 239">
              <a:extLst>
                <a:ext uri="{FF2B5EF4-FFF2-40B4-BE49-F238E27FC236}">
                  <a16:creationId xmlns:a16="http://schemas.microsoft.com/office/drawing/2014/main" id="{90C6D8C0-091A-0763-6B2F-015B62C7B236}"/>
                </a:ext>
              </a:extLst>
            </p:cNvPr>
            <p:cNvSpPr>
              <a:spLocks noChangeArrowheads="1"/>
            </p:cNvSpPr>
            <p:nvPr/>
          </p:nvSpPr>
          <p:spPr bwMode="auto">
            <a:xfrm>
              <a:off x="2832" y="3176"/>
              <a:ext cx="342" cy="341"/>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28" name="Freeform 240">
              <a:extLst>
                <a:ext uri="{FF2B5EF4-FFF2-40B4-BE49-F238E27FC236}">
                  <a16:creationId xmlns:a16="http://schemas.microsoft.com/office/drawing/2014/main" id="{2345510C-0E5E-D674-A3D4-9ACBA9285CCB}"/>
                </a:ext>
              </a:extLst>
            </p:cNvPr>
            <p:cNvSpPr>
              <a:spLocks noEditPoints="1"/>
            </p:cNvSpPr>
            <p:nvPr/>
          </p:nvSpPr>
          <p:spPr bwMode="auto">
            <a:xfrm>
              <a:off x="4667" y="1847"/>
              <a:ext cx="1396" cy="2474"/>
            </a:xfrm>
            <a:custGeom>
              <a:avLst/>
              <a:gdLst>
                <a:gd name="T0" fmla="*/ 771 w 981"/>
                <a:gd name="T1" fmla="*/ 0 h 1739"/>
                <a:gd name="T2" fmla="*/ 210 w 981"/>
                <a:gd name="T3" fmla="*/ 0 h 1739"/>
                <a:gd name="T4" fmla="*/ 0 w 981"/>
                <a:gd name="T5" fmla="*/ 210 h 1739"/>
                <a:gd name="T6" fmla="*/ 0 w 981"/>
                <a:gd name="T7" fmla="*/ 1529 h 1739"/>
                <a:gd name="T8" fmla="*/ 210 w 981"/>
                <a:gd name="T9" fmla="*/ 1739 h 1739"/>
                <a:gd name="T10" fmla="*/ 771 w 981"/>
                <a:gd name="T11" fmla="*/ 1739 h 1739"/>
                <a:gd name="T12" fmla="*/ 981 w 981"/>
                <a:gd name="T13" fmla="*/ 1529 h 1739"/>
                <a:gd name="T14" fmla="*/ 981 w 981"/>
                <a:gd name="T15" fmla="*/ 210 h 1739"/>
                <a:gd name="T16" fmla="*/ 771 w 981"/>
                <a:gd name="T17" fmla="*/ 0 h 1739"/>
                <a:gd name="T18" fmla="*/ 210 w 981"/>
                <a:gd name="T19" fmla="*/ 100 h 1739"/>
                <a:gd name="T20" fmla="*/ 771 w 981"/>
                <a:gd name="T21" fmla="*/ 100 h 1739"/>
                <a:gd name="T22" fmla="*/ 881 w 981"/>
                <a:gd name="T23" fmla="*/ 210 h 1739"/>
                <a:gd name="T24" fmla="*/ 881 w 981"/>
                <a:gd name="T25" fmla="*/ 1272 h 1739"/>
                <a:gd name="T26" fmla="*/ 100 w 981"/>
                <a:gd name="T27" fmla="*/ 1272 h 1739"/>
                <a:gd name="T28" fmla="*/ 100 w 981"/>
                <a:gd name="T29" fmla="*/ 210 h 1739"/>
                <a:gd name="T30" fmla="*/ 210 w 981"/>
                <a:gd name="T31" fmla="*/ 100 h 1739"/>
                <a:gd name="T32" fmla="*/ 771 w 981"/>
                <a:gd name="T33" fmla="*/ 1639 h 1739"/>
                <a:gd name="T34" fmla="*/ 210 w 981"/>
                <a:gd name="T35" fmla="*/ 1639 h 1739"/>
                <a:gd name="T36" fmla="*/ 100 w 981"/>
                <a:gd name="T37" fmla="*/ 1529 h 1739"/>
                <a:gd name="T38" fmla="*/ 100 w 981"/>
                <a:gd name="T39" fmla="*/ 1372 h 1739"/>
                <a:gd name="T40" fmla="*/ 881 w 981"/>
                <a:gd name="T41" fmla="*/ 1372 h 1739"/>
                <a:gd name="T42" fmla="*/ 881 w 981"/>
                <a:gd name="T43" fmla="*/ 1529 h 1739"/>
                <a:gd name="T44" fmla="*/ 771 w 981"/>
                <a:gd name="T45" fmla="*/ 163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1" h="1739">
                  <a:moveTo>
                    <a:pt x="771" y="0"/>
                  </a:moveTo>
                  <a:cubicBezTo>
                    <a:pt x="210" y="0"/>
                    <a:pt x="210" y="0"/>
                    <a:pt x="210" y="0"/>
                  </a:cubicBezTo>
                  <a:cubicBezTo>
                    <a:pt x="95" y="0"/>
                    <a:pt x="0" y="94"/>
                    <a:pt x="0" y="210"/>
                  </a:cubicBezTo>
                  <a:cubicBezTo>
                    <a:pt x="0" y="1529"/>
                    <a:pt x="0" y="1529"/>
                    <a:pt x="0" y="1529"/>
                  </a:cubicBezTo>
                  <a:cubicBezTo>
                    <a:pt x="0" y="1645"/>
                    <a:pt x="95" y="1739"/>
                    <a:pt x="210" y="1739"/>
                  </a:cubicBezTo>
                  <a:cubicBezTo>
                    <a:pt x="771" y="1739"/>
                    <a:pt x="771" y="1739"/>
                    <a:pt x="771" y="1739"/>
                  </a:cubicBezTo>
                  <a:cubicBezTo>
                    <a:pt x="887" y="1739"/>
                    <a:pt x="981" y="1645"/>
                    <a:pt x="981" y="1529"/>
                  </a:cubicBezTo>
                  <a:cubicBezTo>
                    <a:pt x="981" y="210"/>
                    <a:pt x="981" y="210"/>
                    <a:pt x="981" y="210"/>
                  </a:cubicBezTo>
                  <a:cubicBezTo>
                    <a:pt x="981" y="94"/>
                    <a:pt x="887" y="0"/>
                    <a:pt x="771" y="0"/>
                  </a:cubicBezTo>
                  <a:close/>
                  <a:moveTo>
                    <a:pt x="210" y="100"/>
                  </a:moveTo>
                  <a:cubicBezTo>
                    <a:pt x="771" y="100"/>
                    <a:pt x="771" y="100"/>
                    <a:pt x="771" y="100"/>
                  </a:cubicBezTo>
                  <a:cubicBezTo>
                    <a:pt x="832" y="100"/>
                    <a:pt x="881" y="149"/>
                    <a:pt x="881" y="210"/>
                  </a:cubicBezTo>
                  <a:cubicBezTo>
                    <a:pt x="881" y="1272"/>
                    <a:pt x="881" y="1272"/>
                    <a:pt x="881" y="1272"/>
                  </a:cubicBezTo>
                  <a:cubicBezTo>
                    <a:pt x="100" y="1272"/>
                    <a:pt x="100" y="1272"/>
                    <a:pt x="100" y="1272"/>
                  </a:cubicBezTo>
                  <a:cubicBezTo>
                    <a:pt x="100" y="210"/>
                    <a:pt x="100" y="210"/>
                    <a:pt x="100" y="210"/>
                  </a:cubicBezTo>
                  <a:cubicBezTo>
                    <a:pt x="100" y="149"/>
                    <a:pt x="150" y="100"/>
                    <a:pt x="210" y="100"/>
                  </a:cubicBezTo>
                  <a:close/>
                  <a:moveTo>
                    <a:pt x="771" y="1639"/>
                  </a:moveTo>
                  <a:cubicBezTo>
                    <a:pt x="210" y="1639"/>
                    <a:pt x="210" y="1639"/>
                    <a:pt x="210" y="1639"/>
                  </a:cubicBezTo>
                  <a:cubicBezTo>
                    <a:pt x="150" y="1639"/>
                    <a:pt x="100" y="1590"/>
                    <a:pt x="100" y="1529"/>
                  </a:cubicBezTo>
                  <a:cubicBezTo>
                    <a:pt x="100" y="1372"/>
                    <a:pt x="100" y="1372"/>
                    <a:pt x="100" y="1372"/>
                  </a:cubicBezTo>
                  <a:cubicBezTo>
                    <a:pt x="881" y="1372"/>
                    <a:pt x="881" y="1372"/>
                    <a:pt x="881" y="1372"/>
                  </a:cubicBezTo>
                  <a:cubicBezTo>
                    <a:pt x="881" y="1529"/>
                    <a:pt x="881" y="1529"/>
                    <a:pt x="881" y="1529"/>
                  </a:cubicBezTo>
                  <a:cubicBezTo>
                    <a:pt x="881" y="1590"/>
                    <a:pt x="832" y="1639"/>
                    <a:pt x="771" y="163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29" name="Oval 241">
              <a:extLst>
                <a:ext uri="{FF2B5EF4-FFF2-40B4-BE49-F238E27FC236}">
                  <a16:creationId xmlns:a16="http://schemas.microsoft.com/office/drawing/2014/main" id="{B0D2A533-83D5-2AB4-026E-64768EDE44C6}"/>
                </a:ext>
              </a:extLst>
            </p:cNvPr>
            <p:cNvSpPr>
              <a:spLocks noChangeArrowheads="1"/>
            </p:cNvSpPr>
            <p:nvPr/>
          </p:nvSpPr>
          <p:spPr bwMode="auto">
            <a:xfrm>
              <a:off x="5280" y="2157"/>
              <a:ext cx="171" cy="171"/>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31" name="Group 244">
            <a:extLst>
              <a:ext uri="{FF2B5EF4-FFF2-40B4-BE49-F238E27FC236}">
                <a16:creationId xmlns:a16="http://schemas.microsoft.com/office/drawing/2014/main" id="{AA13E4AB-3F3E-8385-3DE1-BBBAB273F15D}"/>
              </a:ext>
            </a:extLst>
          </p:cNvPr>
          <p:cNvGrpSpPr>
            <a:grpSpLocks noChangeAspect="1"/>
          </p:cNvGrpSpPr>
          <p:nvPr/>
        </p:nvGrpSpPr>
        <p:grpSpPr bwMode="auto">
          <a:xfrm>
            <a:off x="656197" y="3319111"/>
            <a:ext cx="264410" cy="198056"/>
            <a:chOff x="960" y="2"/>
            <a:chExt cx="5762" cy="4316"/>
          </a:xfrm>
          <a:solidFill>
            <a:srgbClr val="FFFFFF"/>
          </a:solidFill>
        </p:grpSpPr>
        <p:sp>
          <p:nvSpPr>
            <p:cNvPr id="133" name="Freeform 245">
              <a:extLst>
                <a:ext uri="{FF2B5EF4-FFF2-40B4-BE49-F238E27FC236}">
                  <a16:creationId xmlns:a16="http://schemas.microsoft.com/office/drawing/2014/main" id="{BF893E0D-17E5-AA96-1B90-FB83A790B04A}"/>
                </a:ext>
              </a:extLst>
            </p:cNvPr>
            <p:cNvSpPr>
              <a:spLocks noEditPoints="1"/>
            </p:cNvSpPr>
            <p:nvPr/>
          </p:nvSpPr>
          <p:spPr bwMode="auto">
            <a:xfrm>
              <a:off x="960" y="2"/>
              <a:ext cx="5762" cy="4316"/>
            </a:xfrm>
            <a:custGeom>
              <a:avLst/>
              <a:gdLst>
                <a:gd name="T0" fmla="*/ 2690 w 3020"/>
                <a:gd name="T1" fmla="*/ 0 h 2260"/>
                <a:gd name="T2" fmla="*/ 330 w 3020"/>
                <a:gd name="T3" fmla="*/ 0 h 2260"/>
                <a:gd name="T4" fmla="*/ 0 w 3020"/>
                <a:gd name="T5" fmla="*/ 330 h 2260"/>
                <a:gd name="T6" fmla="*/ 0 w 3020"/>
                <a:gd name="T7" fmla="*/ 1930 h 2260"/>
                <a:gd name="T8" fmla="*/ 330 w 3020"/>
                <a:gd name="T9" fmla="*/ 2260 h 2260"/>
                <a:gd name="T10" fmla="*/ 2690 w 3020"/>
                <a:gd name="T11" fmla="*/ 2260 h 2260"/>
                <a:gd name="T12" fmla="*/ 3020 w 3020"/>
                <a:gd name="T13" fmla="*/ 1930 h 2260"/>
                <a:gd name="T14" fmla="*/ 3020 w 3020"/>
                <a:gd name="T15" fmla="*/ 330 h 2260"/>
                <a:gd name="T16" fmla="*/ 2690 w 3020"/>
                <a:gd name="T17" fmla="*/ 0 h 2260"/>
                <a:gd name="T18" fmla="*/ 330 w 3020"/>
                <a:gd name="T19" fmla="*/ 100 h 2260"/>
                <a:gd name="T20" fmla="*/ 2690 w 3020"/>
                <a:gd name="T21" fmla="*/ 100 h 2260"/>
                <a:gd name="T22" fmla="*/ 2920 w 3020"/>
                <a:gd name="T23" fmla="*/ 330 h 2260"/>
                <a:gd name="T24" fmla="*/ 2920 w 3020"/>
                <a:gd name="T25" fmla="*/ 1080 h 2260"/>
                <a:gd name="T26" fmla="*/ 100 w 3020"/>
                <a:gd name="T27" fmla="*/ 1080 h 2260"/>
                <a:gd name="T28" fmla="*/ 100 w 3020"/>
                <a:gd name="T29" fmla="*/ 330 h 2260"/>
                <a:gd name="T30" fmla="*/ 330 w 3020"/>
                <a:gd name="T31" fmla="*/ 100 h 2260"/>
                <a:gd name="T32" fmla="*/ 2690 w 3020"/>
                <a:gd name="T33" fmla="*/ 2160 h 2260"/>
                <a:gd name="T34" fmla="*/ 330 w 3020"/>
                <a:gd name="T35" fmla="*/ 2160 h 2260"/>
                <a:gd name="T36" fmla="*/ 100 w 3020"/>
                <a:gd name="T37" fmla="*/ 1930 h 2260"/>
                <a:gd name="T38" fmla="*/ 100 w 3020"/>
                <a:gd name="T39" fmla="*/ 1180 h 2260"/>
                <a:gd name="T40" fmla="*/ 2920 w 3020"/>
                <a:gd name="T41" fmla="*/ 1180 h 2260"/>
                <a:gd name="T42" fmla="*/ 2920 w 3020"/>
                <a:gd name="T43" fmla="*/ 1930 h 2260"/>
                <a:gd name="T44" fmla="*/ 2690 w 3020"/>
                <a:gd name="T45" fmla="*/ 2160 h 2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0" h="2260">
                  <a:moveTo>
                    <a:pt x="2690" y="0"/>
                  </a:moveTo>
                  <a:cubicBezTo>
                    <a:pt x="330" y="0"/>
                    <a:pt x="330" y="0"/>
                    <a:pt x="330" y="0"/>
                  </a:cubicBezTo>
                  <a:cubicBezTo>
                    <a:pt x="149" y="0"/>
                    <a:pt x="0" y="148"/>
                    <a:pt x="0" y="330"/>
                  </a:cubicBezTo>
                  <a:cubicBezTo>
                    <a:pt x="0" y="1930"/>
                    <a:pt x="0" y="1930"/>
                    <a:pt x="0" y="1930"/>
                  </a:cubicBezTo>
                  <a:cubicBezTo>
                    <a:pt x="0" y="2112"/>
                    <a:pt x="149" y="2260"/>
                    <a:pt x="330" y="2260"/>
                  </a:cubicBezTo>
                  <a:cubicBezTo>
                    <a:pt x="2690" y="2260"/>
                    <a:pt x="2690" y="2260"/>
                    <a:pt x="2690" y="2260"/>
                  </a:cubicBezTo>
                  <a:cubicBezTo>
                    <a:pt x="2871" y="2260"/>
                    <a:pt x="3020" y="2112"/>
                    <a:pt x="3020" y="1930"/>
                  </a:cubicBezTo>
                  <a:cubicBezTo>
                    <a:pt x="3020" y="330"/>
                    <a:pt x="3020" y="330"/>
                    <a:pt x="3020" y="330"/>
                  </a:cubicBezTo>
                  <a:cubicBezTo>
                    <a:pt x="3020" y="148"/>
                    <a:pt x="2871" y="0"/>
                    <a:pt x="2690" y="0"/>
                  </a:cubicBezTo>
                  <a:close/>
                  <a:moveTo>
                    <a:pt x="330" y="100"/>
                  </a:moveTo>
                  <a:cubicBezTo>
                    <a:pt x="2690" y="100"/>
                    <a:pt x="2690" y="100"/>
                    <a:pt x="2690" y="100"/>
                  </a:cubicBezTo>
                  <a:cubicBezTo>
                    <a:pt x="2816" y="100"/>
                    <a:pt x="2920" y="204"/>
                    <a:pt x="2920" y="330"/>
                  </a:cubicBezTo>
                  <a:cubicBezTo>
                    <a:pt x="2920" y="1080"/>
                    <a:pt x="2920" y="1080"/>
                    <a:pt x="2920" y="1080"/>
                  </a:cubicBezTo>
                  <a:cubicBezTo>
                    <a:pt x="100" y="1080"/>
                    <a:pt x="100" y="1080"/>
                    <a:pt x="100" y="1080"/>
                  </a:cubicBezTo>
                  <a:cubicBezTo>
                    <a:pt x="100" y="330"/>
                    <a:pt x="100" y="330"/>
                    <a:pt x="100" y="330"/>
                  </a:cubicBezTo>
                  <a:cubicBezTo>
                    <a:pt x="100" y="204"/>
                    <a:pt x="204" y="100"/>
                    <a:pt x="330" y="100"/>
                  </a:cubicBezTo>
                  <a:close/>
                  <a:moveTo>
                    <a:pt x="2690" y="2160"/>
                  </a:moveTo>
                  <a:cubicBezTo>
                    <a:pt x="330" y="2160"/>
                    <a:pt x="330" y="2160"/>
                    <a:pt x="330" y="2160"/>
                  </a:cubicBezTo>
                  <a:cubicBezTo>
                    <a:pt x="204" y="2160"/>
                    <a:pt x="100" y="2056"/>
                    <a:pt x="100" y="1930"/>
                  </a:cubicBezTo>
                  <a:cubicBezTo>
                    <a:pt x="100" y="1180"/>
                    <a:pt x="100" y="1180"/>
                    <a:pt x="100" y="1180"/>
                  </a:cubicBezTo>
                  <a:cubicBezTo>
                    <a:pt x="2920" y="1180"/>
                    <a:pt x="2920" y="1180"/>
                    <a:pt x="2920" y="1180"/>
                  </a:cubicBezTo>
                  <a:cubicBezTo>
                    <a:pt x="2920" y="1930"/>
                    <a:pt x="2920" y="1930"/>
                    <a:pt x="2920" y="1930"/>
                  </a:cubicBezTo>
                  <a:cubicBezTo>
                    <a:pt x="2920" y="2056"/>
                    <a:pt x="2816" y="2160"/>
                    <a:pt x="2690" y="216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34" name="Freeform 246">
              <a:extLst>
                <a:ext uri="{FF2B5EF4-FFF2-40B4-BE49-F238E27FC236}">
                  <a16:creationId xmlns:a16="http://schemas.microsoft.com/office/drawing/2014/main" id="{6913D254-46A0-760C-340E-DD41D6B9574D}"/>
                </a:ext>
              </a:extLst>
            </p:cNvPr>
            <p:cNvSpPr>
              <a:spLocks noEditPoints="1"/>
            </p:cNvSpPr>
            <p:nvPr/>
          </p:nvSpPr>
          <p:spPr bwMode="auto">
            <a:xfrm>
              <a:off x="5133" y="668"/>
              <a:ext cx="877" cy="879"/>
            </a:xfrm>
            <a:custGeom>
              <a:avLst/>
              <a:gdLst>
                <a:gd name="T0" fmla="*/ 230 w 460"/>
                <a:gd name="T1" fmla="*/ 460 h 460"/>
                <a:gd name="T2" fmla="*/ 460 w 460"/>
                <a:gd name="T3" fmla="*/ 230 h 460"/>
                <a:gd name="T4" fmla="*/ 230 w 460"/>
                <a:gd name="T5" fmla="*/ 0 h 460"/>
                <a:gd name="T6" fmla="*/ 0 w 460"/>
                <a:gd name="T7" fmla="*/ 230 h 460"/>
                <a:gd name="T8" fmla="*/ 230 w 460"/>
                <a:gd name="T9" fmla="*/ 460 h 460"/>
                <a:gd name="T10" fmla="*/ 230 w 460"/>
                <a:gd name="T11" fmla="*/ 100 h 460"/>
                <a:gd name="T12" fmla="*/ 360 w 460"/>
                <a:gd name="T13" fmla="*/ 230 h 460"/>
                <a:gd name="T14" fmla="*/ 230 w 460"/>
                <a:gd name="T15" fmla="*/ 360 h 460"/>
                <a:gd name="T16" fmla="*/ 100 w 460"/>
                <a:gd name="T17" fmla="*/ 230 h 460"/>
                <a:gd name="T18" fmla="*/ 230 w 460"/>
                <a:gd name="T19" fmla="*/ 10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60">
                  <a:moveTo>
                    <a:pt x="230" y="460"/>
                  </a:moveTo>
                  <a:cubicBezTo>
                    <a:pt x="357" y="460"/>
                    <a:pt x="460" y="357"/>
                    <a:pt x="460" y="230"/>
                  </a:cubicBezTo>
                  <a:cubicBezTo>
                    <a:pt x="460" y="104"/>
                    <a:pt x="357" y="0"/>
                    <a:pt x="230" y="0"/>
                  </a:cubicBezTo>
                  <a:cubicBezTo>
                    <a:pt x="103" y="0"/>
                    <a:pt x="0" y="104"/>
                    <a:pt x="0" y="230"/>
                  </a:cubicBezTo>
                  <a:cubicBezTo>
                    <a:pt x="0" y="357"/>
                    <a:pt x="103" y="460"/>
                    <a:pt x="230" y="460"/>
                  </a:cubicBezTo>
                  <a:close/>
                  <a:moveTo>
                    <a:pt x="230" y="100"/>
                  </a:moveTo>
                  <a:cubicBezTo>
                    <a:pt x="302" y="100"/>
                    <a:pt x="360" y="159"/>
                    <a:pt x="360" y="230"/>
                  </a:cubicBezTo>
                  <a:cubicBezTo>
                    <a:pt x="360" y="302"/>
                    <a:pt x="302" y="360"/>
                    <a:pt x="230" y="360"/>
                  </a:cubicBezTo>
                  <a:cubicBezTo>
                    <a:pt x="158" y="360"/>
                    <a:pt x="100" y="302"/>
                    <a:pt x="100" y="230"/>
                  </a:cubicBezTo>
                  <a:cubicBezTo>
                    <a:pt x="100" y="159"/>
                    <a:pt x="158" y="100"/>
                    <a:pt x="2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35" name="Freeform 247">
              <a:extLst>
                <a:ext uri="{FF2B5EF4-FFF2-40B4-BE49-F238E27FC236}">
                  <a16:creationId xmlns:a16="http://schemas.microsoft.com/office/drawing/2014/main" id="{25FCC5F2-1BD9-1514-B2D7-F4AD505898F9}"/>
                </a:ext>
              </a:extLst>
            </p:cNvPr>
            <p:cNvSpPr>
              <a:spLocks noEditPoints="1"/>
            </p:cNvSpPr>
            <p:nvPr/>
          </p:nvSpPr>
          <p:spPr bwMode="auto">
            <a:xfrm>
              <a:off x="5133" y="2710"/>
              <a:ext cx="877" cy="879"/>
            </a:xfrm>
            <a:custGeom>
              <a:avLst/>
              <a:gdLst>
                <a:gd name="T0" fmla="*/ 230 w 460"/>
                <a:gd name="T1" fmla="*/ 0 h 460"/>
                <a:gd name="T2" fmla="*/ 0 w 460"/>
                <a:gd name="T3" fmla="*/ 230 h 460"/>
                <a:gd name="T4" fmla="*/ 230 w 460"/>
                <a:gd name="T5" fmla="*/ 460 h 460"/>
                <a:gd name="T6" fmla="*/ 460 w 460"/>
                <a:gd name="T7" fmla="*/ 230 h 460"/>
                <a:gd name="T8" fmla="*/ 230 w 460"/>
                <a:gd name="T9" fmla="*/ 0 h 460"/>
                <a:gd name="T10" fmla="*/ 230 w 460"/>
                <a:gd name="T11" fmla="*/ 360 h 460"/>
                <a:gd name="T12" fmla="*/ 100 w 460"/>
                <a:gd name="T13" fmla="*/ 230 h 460"/>
                <a:gd name="T14" fmla="*/ 230 w 460"/>
                <a:gd name="T15" fmla="*/ 100 h 460"/>
                <a:gd name="T16" fmla="*/ 360 w 460"/>
                <a:gd name="T17" fmla="*/ 230 h 460"/>
                <a:gd name="T18" fmla="*/ 230 w 460"/>
                <a:gd name="T19" fmla="*/ 3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60">
                  <a:moveTo>
                    <a:pt x="230" y="0"/>
                  </a:moveTo>
                  <a:cubicBezTo>
                    <a:pt x="103" y="0"/>
                    <a:pt x="0" y="103"/>
                    <a:pt x="0" y="230"/>
                  </a:cubicBezTo>
                  <a:cubicBezTo>
                    <a:pt x="0" y="357"/>
                    <a:pt x="103" y="460"/>
                    <a:pt x="230" y="460"/>
                  </a:cubicBezTo>
                  <a:cubicBezTo>
                    <a:pt x="357" y="460"/>
                    <a:pt x="460" y="357"/>
                    <a:pt x="460" y="230"/>
                  </a:cubicBezTo>
                  <a:cubicBezTo>
                    <a:pt x="460" y="103"/>
                    <a:pt x="357" y="0"/>
                    <a:pt x="230" y="0"/>
                  </a:cubicBezTo>
                  <a:close/>
                  <a:moveTo>
                    <a:pt x="230" y="360"/>
                  </a:moveTo>
                  <a:cubicBezTo>
                    <a:pt x="158" y="360"/>
                    <a:pt x="100" y="302"/>
                    <a:pt x="100" y="230"/>
                  </a:cubicBezTo>
                  <a:cubicBezTo>
                    <a:pt x="100" y="158"/>
                    <a:pt x="158" y="100"/>
                    <a:pt x="230" y="100"/>
                  </a:cubicBezTo>
                  <a:cubicBezTo>
                    <a:pt x="302" y="100"/>
                    <a:pt x="360" y="158"/>
                    <a:pt x="360" y="230"/>
                  </a:cubicBezTo>
                  <a:cubicBezTo>
                    <a:pt x="360" y="302"/>
                    <a:pt x="302" y="360"/>
                    <a:pt x="230" y="36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36" name="Freeform 248">
              <a:extLst>
                <a:ext uri="{FF2B5EF4-FFF2-40B4-BE49-F238E27FC236}">
                  <a16:creationId xmlns:a16="http://schemas.microsoft.com/office/drawing/2014/main" id="{336E9DAA-4EA7-F309-BE87-D32A10DD177A}"/>
                </a:ext>
              </a:extLst>
            </p:cNvPr>
            <p:cNvSpPr>
              <a:spLocks/>
            </p:cNvSpPr>
            <p:nvPr/>
          </p:nvSpPr>
          <p:spPr bwMode="auto">
            <a:xfrm>
              <a:off x="1653" y="3054"/>
              <a:ext cx="2612" cy="191"/>
            </a:xfrm>
            <a:custGeom>
              <a:avLst/>
              <a:gdLst>
                <a:gd name="T0" fmla="*/ 1319 w 1369"/>
                <a:gd name="T1" fmla="*/ 0 h 100"/>
                <a:gd name="T2" fmla="*/ 50 w 1369"/>
                <a:gd name="T3" fmla="*/ 0 h 100"/>
                <a:gd name="T4" fmla="*/ 0 w 1369"/>
                <a:gd name="T5" fmla="*/ 50 h 100"/>
                <a:gd name="T6" fmla="*/ 50 w 1369"/>
                <a:gd name="T7" fmla="*/ 100 h 100"/>
                <a:gd name="T8" fmla="*/ 1319 w 1369"/>
                <a:gd name="T9" fmla="*/ 100 h 100"/>
                <a:gd name="T10" fmla="*/ 1369 w 1369"/>
                <a:gd name="T11" fmla="*/ 50 h 100"/>
                <a:gd name="T12" fmla="*/ 1319 w 136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69" h="100">
                  <a:moveTo>
                    <a:pt x="1319" y="0"/>
                  </a:moveTo>
                  <a:cubicBezTo>
                    <a:pt x="50" y="0"/>
                    <a:pt x="50" y="0"/>
                    <a:pt x="50" y="0"/>
                  </a:cubicBezTo>
                  <a:cubicBezTo>
                    <a:pt x="22" y="0"/>
                    <a:pt x="0" y="23"/>
                    <a:pt x="0" y="50"/>
                  </a:cubicBezTo>
                  <a:cubicBezTo>
                    <a:pt x="0" y="78"/>
                    <a:pt x="22" y="100"/>
                    <a:pt x="50" y="100"/>
                  </a:cubicBezTo>
                  <a:cubicBezTo>
                    <a:pt x="1319" y="100"/>
                    <a:pt x="1319" y="100"/>
                    <a:pt x="1319" y="100"/>
                  </a:cubicBezTo>
                  <a:cubicBezTo>
                    <a:pt x="1346" y="100"/>
                    <a:pt x="1369" y="78"/>
                    <a:pt x="1369" y="50"/>
                  </a:cubicBezTo>
                  <a:cubicBezTo>
                    <a:pt x="1369" y="23"/>
                    <a:pt x="1346" y="0"/>
                    <a:pt x="1319"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38" name="Group 251">
            <a:extLst>
              <a:ext uri="{FF2B5EF4-FFF2-40B4-BE49-F238E27FC236}">
                <a16:creationId xmlns:a16="http://schemas.microsoft.com/office/drawing/2014/main" id="{509C50F3-6E02-F774-1A98-4E523FA59B1F}"/>
              </a:ext>
            </a:extLst>
          </p:cNvPr>
          <p:cNvGrpSpPr>
            <a:grpSpLocks noChangeAspect="1"/>
          </p:cNvGrpSpPr>
          <p:nvPr/>
        </p:nvGrpSpPr>
        <p:grpSpPr bwMode="auto">
          <a:xfrm>
            <a:off x="4825045" y="3311710"/>
            <a:ext cx="358280" cy="212858"/>
            <a:chOff x="206" y="2"/>
            <a:chExt cx="7268" cy="4318"/>
          </a:xfrm>
          <a:solidFill>
            <a:srgbClr val="FFFFFF"/>
          </a:solidFill>
        </p:grpSpPr>
        <p:sp>
          <p:nvSpPr>
            <p:cNvPr id="140" name="Freeform 252">
              <a:extLst>
                <a:ext uri="{FF2B5EF4-FFF2-40B4-BE49-F238E27FC236}">
                  <a16:creationId xmlns:a16="http://schemas.microsoft.com/office/drawing/2014/main" id="{702FAAF7-5E79-A9C1-5128-49F5AAEAC65E}"/>
                </a:ext>
              </a:extLst>
            </p:cNvPr>
            <p:cNvSpPr>
              <a:spLocks noEditPoints="1"/>
            </p:cNvSpPr>
            <p:nvPr/>
          </p:nvSpPr>
          <p:spPr bwMode="auto">
            <a:xfrm>
              <a:off x="206" y="2"/>
              <a:ext cx="7268" cy="4318"/>
            </a:xfrm>
            <a:custGeom>
              <a:avLst/>
              <a:gdLst>
                <a:gd name="T0" fmla="*/ 2604 w 3118"/>
                <a:gd name="T1" fmla="*/ 1850 h 1850"/>
                <a:gd name="T2" fmla="*/ 1933 w 3118"/>
                <a:gd name="T3" fmla="*/ 1850 h 1850"/>
                <a:gd name="T4" fmla="*/ 632 w 3118"/>
                <a:gd name="T5" fmla="*/ 1846 h 1850"/>
                <a:gd name="T6" fmla="*/ 627 w 3118"/>
                <a:gd name="T7" fmla="*/ 1846 h 1850"/>
                <a:gd name="T8" fmla="*/ 181 w 3118"/>
                <a:gd name="T9" fmla="*/ 1628 h 1850"/>
                <a:gd name="T10" fmla="*/ 0 w 3118"/>
                <a:gd name="T11" fmla="*/ 1163 h 1850"/>
                <a:gd name="T12" fmla="*/ 209 w 3118"/>
                <a:gd name="T13" fmla="*/ 672 h 1850"/>
                <a:gd name="T14" fmla="*/ 701 w 3118"/>
                <a:gd name="T15" fmla="*/ 477 h 1850"/>
                <a:gd name="T16" fmla="*/ 739 w 3118"/>
                <a:gd name="T17" fmla="*/ 476 h 1850"/>
                <a:gd name="T18" fmla="*/ 758 w 3118"/>
                <a:gd name="T19" fmla="*/ 445 h 1850"/>
                <a:gd name="T20" fmla="*/ 1552 w 3118"/>
                <a:gd name="T21" fmla="*/ 0 h 1850"/>
                <a:gd name="T22" fmla="*/ 1758 w 3118"/>
                <a:gd name="T23" fmla="*/ 22 h 1850"/>
                <a:gd name="T24" fmla="*/ 2488 w 3118"/>
                <a:gd name="T25" fmla="*/ 783 h 1850"/>
                <a:gd name="T26" fmla="*/ 2498 w 3118"/>
                <a:gd name="T27" fmla="*/ 846 h 1850"/>
                <a:gd name="T28" fmla="*/ 2561 w 3118"/>
                <a:gd name="T29" fmla="*/ 840 h 1850"/>
                <a:gd name="T30" fmla="*/ 2604 w 3118"/>
                <a:gd name="T31" fmla="*/ 838 h 1850"/>
                <a:gd name="T32" fmla="*/ 3118 w 3118"/>
                <a:gd name="T33" fmla="*/ 1344 h 1850"/>
                <a:gd name="T34" fmla="*/ 2604 w 3118"/>
                <a:gd name="T35" fmla="*/ 1850 h 1850"/>
                <a:gd name="T36" fmla="*/ 634 w 3118"/>
                <a:gd name="T37" fmla="*/ 1746 h 1850"/>
                <a:gd name="T38" fmla="*/ 1933 w 3118"/>
                <a:gd name="T39" fmla="*/ 1750 h 1850"/>
                <a:gd name="T40" fmla="*/ 2604 w 3118"/>
                <a:gd name="T41" fmla="*/ 1750 h 1850"/>
                <a:gd name="T42" fmla="*/ 3018 w 3118"/>
                <a:gd name="T43" fmla="*/ 1344 h 1850"/>
                <a:gd name="T44" fmla="*/ 2604 w 3118"/>
                <a:gd name="T45" fmla="*/ 938 h 1850"/>
                <a:gd name="T46" fmla="*/ 2570 w 3118"/>
                <a:gd name="T47" fmla="*/ 939 h 1850"/>
                <a:gd name="T48" fmla="*/ 2460 w 3118"/>
                <a:gd name="T49" fmla="*/ 950 h 1850"/>
                <a:gd name="T50" fmla="*/ 2406 w 3118"/>
                <a:gd name="T51" fmla="*/ 908 h 1850"/>
                <a:gd name="T52" fmla="*/ 2389 w 3118"/>
                <a:gd name="T53" fmla="*/ 798 h 1850"/>
                <a:gd name="T54" fmla="*/ 1737 w 3118"/>
                <a:gd name="T55" fmla="*/ 120 h 1850"/>
                <a:gd name="T56" fmla="*/ 1552 w 3118"/>
                <a:gd name="T57" fmla="*/ 100 h 1850"/>
                <a:gd name="T58" fmla="*/ 844 w 3118"/>
                <a:gd name="T59" fmla="*/ 497 h 1850"/>
                <a:gd name="T60" fmla="*/ 809 w 3118"/>
                <a:gd name="T61" fmla="*/ 553 h 1850"/>
                <a:gd name="T62" fmla="*/ 767 w 3118"/>
                <a:gd name="T63" fmla="*/ 576 h 1850"/>
                <a:gd name="T64" fmla="*/ 702 w 3118"/>
                <a:gd name="T65" fmla="*/ 577 h 1850"/>
                <a:gd name="T66" fmla="*/ 279 w 3118"/>
                <a:gd name="T67" fmla="*/ 744 h 1850"/>
                <a:gd name="T68" fmla="*/ 100 w 3118"/>
                <a:gd name="T69" fmla="*/ 1163 h 1850"/>
                <a:gd name="T70" fmla="*/ 634 w 3118"/>
                <a:gd name="T71" fmla="*/ 1746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18" h="1850">
                  <a:moveTo>
                    <a:pt x="2604" y="1850"/>
                  </a:moveTo>
                  <a:cubicBezTo>
                    <a:pt x="1933" y="1850"/>
                    <a:pt x="1933" y="1850"/>
                    <a:pt x="1933" y="1850"/>
                  </a:cubicBezTo>
                  <a:cubicBezTo>
                    <a:pt x="632" y="1846"/>
                    <a:pt x="632" y="1846"/>
                    <a:pt x="632" y="1846"/>
                  </a:cubicBezTo>
                  <a:cubicBezTo>
                    <a:pt x="630" y="1846"/>
                    <a:pt x="629" y="1846"/>
                    <a:pt x="627" y="1846"/>
                  </a:cubicBezTo>
                  <a:cubicBezTo>
                    <a:pt x="456" y="1831"/>
                    <a:pt x="298" y="1754"/>
                    <a:pt x="181" y="1628"/>
                  </a:cubicBezTo>
                  <a:cubicBezTo>
                    <a:pt x="64" y="1501"/>
                    <a:pt x="0" y="1336"/>
                    <a:pt x="0" y="1163"/>
                  </a:cubicBezTo>
                  <a:cubicBezTo>
                    <a:pt x="0" y="977"/>
                    <a:pt x="74" y="802"/>
                    <a:pt x="209" y="672"/>
                  </a:cubicBezTo>
                  <a:cubicBezTo>
                    <a:pt x="341" y="545"/>
                    <a:pt x="511" y="477"/>
                    <a:pt x="701" y="477"/>
                  </a:cubicBezTo>
                  <a:cubicBezTo>
                    <a:pt x="739" y="476"/>
                    <a:pt x="739" y="476"/>
                    <a:pt x="739" y="476"/>
                  </a:cubicBezTo>
                  <a:cubicBezTo>
                    <a:pt x="758" y="445"/>
                    <a:pt x="758" y="445"/>
                    <a:pt x="758" y="445"/>
                  </a:cubicBezTo>
                  <a:cubicBezTo>
                    <a:pt x="930" y="166"/>
                    <a:pt x="1226" y="0"/>
                    <a:pt x="1552" y="0"/>
                  </a:cubicBezTo>
                  <a:cubicBezTo>
                    <a:pt x="1620" y="0"/>
                    <a:pt x="1690" y="8"/>
                    <a:pt x="1758" y="22"/>
                  </a:cubicBezTo>
                  <a:cubicBezTo>
                    <a:pt x="2149" y="105"/>
                    <a:pt x="2429" y="396"/>
                    <a:pt x="2488" y="783"/>
                  </a:cubicBezTo>
                  <a:cubicBezTo>
                    <a:pt x="2498" y="846"/>
                    <a:pt x="2498" y="846"/>
                    <a:pt x="2498" y="846"/>
                  </a:cubicBezTo>
                  <a:cubicBezTo>
                    <a:pt x="2561" y="840"/>
                    <a:pt x="2561" y="840"/>
                    <a:pt x="2561" y="840"/>
                  </a:cubicBezTo>
                  <a:cubicBezTo>
                    <a:pt x="2576" y="838"/>
                    <a:pt x="2591" y="838"/>
                    <a:pt x="2604" y="838"/>
                  </a:cubicBezTo>
                  <a:cubicBezTo>
                    <a:pt x="2888" y="838"/>
                    <a:pt x="3118" y="1065"/>
                    <a:pt x="3118" y="1344"/>
                  </a:cubicBezTo>
                  <a:cubicBezTo>
                    <a:pt x="3118" y="1623"/>
                    <a:pt x="2888" y="1850"/>
                    <a:pt x="2604" y="1850"/>
                  </a:cubicBezTo>
                  <a:close/>
                  <a:moveTo>
                    <a:pt x="634" y="1746"/>
                  </a:moveTo>
                  <a:cubicBezTo>
                    <a:pt x="1933" y="1750"/>
                    <a:pt x="1933" y="1750"/>
                    <a:pt x="1933" y="1750"/>
                  </a:cubicBezTo>
                  <a:cubicBezTo>
                    <a:pt x="2604" y="1750"/>
                    <a:pt x="2604" y="1750"/>
                    <a:pt x="2604" y="1750"/>
                  </a:cubicBezTo>
                  <a:cubicBezTo>
                    <a:pt x="2832" y="1750"/>
                    <a:pt x="3018" y="1567"/>
                    <a:pt x="3018" y="1344"/>
                  </a:cubicBezTo>
                  <a:cubicBezTo>
                    <a:pt x="3018" y="1120"/>
                    <a:pt x="2832" y="938"/>
                    <a:pt x="2604" y="938"/>
                  </a:cubicBezTo>
                  <a:cubicBezTo>
                    <a:pt x="2594" y="938"/>
                    <a:pt x="2583" y="938"/>
                    <a:pt x="2570" y="939"/>
                  </a:cubicBezTo>
                  <a:cubicBezTo>
                    <a:pt x="2460" y="950"/>
                    <a:pt x="2460" y="950"/>
                    <a:pt x="2460" y="950"/>
                  </a:cubicBezTo>
                  <a:cubicBezTo>
                    <a:pt x="2434" y="952"/>
                    <a:pt x="2410" y="934"/>
                    <a:pt x="2406" y="908"/>
                  </a:cubicBezTo>
                  <a:cubicBezTo>
                    <a:pt x="2389" y="798"/>
                    <a:pt x="2389" y="798"/>
                    <a:pt x="2389" y="798"/>
                  </a:cubicBezTo>
                  <a:cubicBezTo>
                    <a:pt x="2336" y="454"/>
                    <a:pt x="2087" y="194"/>
                    <a:pt x="1737" y="120"/>
                  </a:cubicBezTo>
                  <a:cubicBezTo>
                    <a:pt x="1676" y="107"/>
                    <a:pt x="1613" y="100"/>
                    <a:pt x="1552" y="100"/>
                  </a:cubicBezTo>
                  <a:cubicBezTo>
                    <a:pt x="1261" y="100"/>
                    <a:pt x="996" y="249"/>
                    <a:pt x="844" y="497"/>
                  </a:cubicBezTo>
                  <a:cubicBezTo>
                    <a:pt x="809" y="553"/>
                    <a:pt x="809" y="553"/>
                    <a:pt x="809" y="553"/>
                  </a:cubicBezTo>
                  <a:cubicBezTo>
                    <a:pt x="800" y="567"/>
                    <a:pt x="784" y="576"/>
                    <a:pt x="767" y="576"/>
                  </a:cubicBezTo>
                  <a:cubicBezTo>
                    <a:pt x="702" y="577"/>
                    <a:pt x="702" y="577"/>
                    <a:pt x="702" y="577"/>
                  </a:cubicBezTo>
                  <a:cubicBezTo>
                    <a:pt x="538" y="577"/>
                    <a:pt x="391" y="635"/>
                    <a:pt x="279" y="744"/>
                  </a:cubicBezTo>
                  <a:cubicBezTo>
                    <a:pt x="163" y="855"/>
                    <a:pt x="100" y="1004"/>
                    <a:pt x="100" y="1163"/>
                  </a:cubicBezTo>
                  <a:cubicBezTo>
                    <a:pt x="100" y="1469"/>
                    <a:pt x="329" y="1719"/>
                    <a:pt x="634" y="17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1" name="Freeform 253">
              <a:extLst>
                <a:ext uri="{FF2B5EF4-FFF2-40B4-BE49-F238E27FC236}">
                  <a16:creationId xmlns:a16="http://schemas.microsoft.com/office/drawing/2014/main" id="{8947BFED-139C-3659-9FE4-F8F957CAEE22}"/>
                </a:ext>
              </a:extLst>
            </p:cNvPr>
            <p:cNvSpPr>
              <a:spLocks noEditPoints="1"/>
            </p:cNvSpPr>
            <p:nvPr/>
          </p:nvSpPr>
          <p:spPr bwMode="auto">
            <a:xfrm>
              <a:off x="3013" y="513"/>
              <a:ext cx="1654" cy="1830"/>
            </a:xfrm>
            <a:custGeom>
              <a:avLst/>
              <a:gdLst>
                <a:gd name="T0" fmla="*/ 355 w 710"/>
                <a:gd name="T1" fmla="*/ 100 h 784"/>
                <a:gd name="T2" fmla="*/ 532 w 710"/>
                <a:gd name="T3" fmla="*/ 182 h 784"/>
                <a:gd name="T4" fmla="*/ 610 w 710"/>
                <a:gd name="T5" fmla="*/ 392 h 784"/>
                <a:gd name="T6" fmla="*/ 532 w 710"/>
                <a:gd name="T7" fmla="*/ 602 h 784"/>
                <a:gd name="T8" fmla="*/ 355 w 710"/>
                <a:gd name="T9" fmla="*/ 684 h 784"/>
                <a:gd name="T10" fmla="*/ 178 w 710"/>
                <a:gd name="T11" fmla="*/ 602 h 784"/>
                <a:gd name="T12" fmla="*/ 100 w 710"/>
                <a:gd name="T13" fmla="*/ 392 h 784"/>
                <a:gd name="T14" fmla="*/ 178 w 710"/>
                <a:gd name="T15" fmla="*/ 182 h 784"/>
                <a:gd name="T16" fmla="*/ 355 w 710"/>
                <a:gd name="T17" fmla="*/ 100 h 784"/>
                <a:gd name="T18" fmla="*/ 355 w 710"/>
                <a:gd name="T19" fmla="*/ 0 h 784"/>
                <a:gd name="T20" fmla="*/ 0 w 710"/>
                <a:gd name="T21" fmla="*/ 392 h 784"/>
                <a:gd name="T22" fmla="*/ 355 w 710"/>
                <a:gd name="T23" fmla="*/ 784 h 784"/>
                <a:gd name="T24" fmla="*/ 710 w 710"/>
                <a:gd name="T25" fmla="*/ 392 h 784"/>
                <a:gd name="T26" fmla="*/ 355 w 710"/>
                <a:gd name="T27"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0" h="784">
                  <a:moveTo>
                    <a:pt x="355" y="100"/>
                  </a:moveTo>
                  <a:cubicBezTo>
                    <a:pt x="421" y="100"/>
                    <a:pt x="484" y="129"/>
                    <a:pt x="532" y="182"/>
                  </a:cubicBezTo>
                  <a:cubicBezTo>
                    <a:pt x="582" y="238"/>
                    <a:pt x="610" y="312"/>
                    <a:pt x="610" y="392"/>
                  </a:cubicBezTo>
                  <a:cubicBezTo>
                    <a:pt x="610" y="472"/>
                    <a:pt x="582" y="546"/>
                    <a:pt x="532" y="602"/>
                  </a:cubicBezTo>
                  <a:cubicBezTo>
                    <a:pt x="484" y="655"/>
                    <a:pt x="421" y="684"/>
                    <a:pt x="355" y="684"/>
                  </a:cubicBezTo>
                  <a:cubicBezTo>
                    <a:pt x="289" y="684"/>
                    <a:pt x="226" y="655"/>
                    <a:pt x="178" y="602"/>
                  </a:cubicBezTo>
                  <a:cubicBezTo>
                    <a:pt x="128" y="546"/>
                    <a:pt x="100" y="472"/>
                    <a:pt x="100" y="392"/>
                  </a:cubicBezTo>
                  <a:cubicBezTo>
                    <a:pt x="100" y="312"/>
                    <a:pt x="128" y="238"/>
                    <a:pt x="178" y="182"/>
                  </a:cubicBezTo>
                  <a:cubicBezTo>
                    <a:pt x="226" y="129"/>
                    <a:pt x="289" y="100"/>
                    <a:pt x="355" y="100"/>
                  </a:cubicBezTo>
                  <a:moveTo>
                    <a:pt x="355" y="0"/>
                  </a:moveTo>
                  <a:cubicBezTo>
                    <a:pt x="159" y="0"/>
                    <a:pt x="0" y="176"/>
                    <a:pt x="0" y="392"/>
                  </a:cubicBezTo>
                  <a:cubicBezTo>
                    <a:pt x="0" y="608"/>
                    <a:pt x="159" y="784"/>
                    <a:pt x="355" y="784"/>
                  </a:cubicBezTo>
                  <a:cubicBezTo>
                    <a:pt x="551" y="784"/>
                    <a:pt x="710" y="608"/>
                    <a:pt x="710" y="392"/>
                  </a:cubicBezTo>
                  <a:cubicBezTo>
                    <a:pt x="710" y="176"/>
                    <a:pt x="551" y="0"/>
                    <a:pt x="35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2" name="Freeform 254">
              <a:extLst>
                <a:ext uri="{FF2B5EF4-FFF2-40B4-BE49-F238E27FC236}">
                  <a16:creationId xmlns:a16="http://schemas.microsoft.com/office/drawing/2014/main" id="{0BA1E2F1-8015-F19F-EF7D-D6D20092A1B2}"/>
                </a:ext>
              </a:extLst>
            </p:cNvPr>
            <p:cNvSpPr>
              <a:spLocks noEditPoints="1"/>
            </p:cNvSpPr>
            <p:nvPr/>
          </p:nvSpPr>
          <p:spPr bwMode="auto">
            <a:xfrm>
              <a:off x="2325" y="2325"/>
              <a:ext cx="3032" cy="1493"/>
            </a:xfrm>
            <a:custGeom>
              <a:avLst/>
              <a:gdLst>
                <a:gd name="T0" fmla="*/ 947 w 1301"/>
                <a:gd name="T1" fmla="*/ 110 h 640"/>
                <a:gd name="T2" fmla="*/ 1126 w 1301"/>
                <a:gd name="T3" fmla="*/ 254 h 640"/>
                <a:gd name="T4" fmla="*/ 1191 w 1301"/>
                <a:gd name="T5" fmla="*/ 431 h 640"/>
                <a:gd name="T6" fmla="*/ 1157 w 1301"/>
                <a:gd name="T7" fmla="*/ 480 h 640"/>
                <a:gd name="T8" fmla="*/ 625 w 1301"/>
                <a:gd name="T9" fmla="*/ 540 h 640"/>
                <a:gd name="T10" fmla="*/ 141 w 1301"/>
                <a:gd name="T11" fmla="*/ 481 h 640"/>
                <a:gd name="T12" fmla="*/ 109 w 1301"/>
                <a:gd name="T13" fmla="*/ 432 h 640"/>
                <a:gd name="T14" fmla="*/ 174 w 1301"/>
                <a:gd name="T15" fmla="*/ 254 h 640"/>
                <a:gd name="T16" fmla="*/ 353 w 1301"/>
                <a:gd name="T17" fmla="*/ 110 h 640"/>
                <a:gd name="T18" fmla="*/ 431 w 1301"/>
                <a:gd name="T19" fmla="*/ 148 h 640"/>
                <a:gd name="T20" fmla="*/ 650 w 1301"/>
                <a:gd name="T21" fmla="*/ 214 h 640"/>
                <a:gd name="T22" fmla="*/ 869 w 1301"/>
                <a:gd name="T23" fmla="*/ 148 h 640"/>
                <a:gd name="T24" fmla="*/ 947 w 1301"/>
                <a:gd name="T25" fmla="*/ 110 h 640"/>
                <a:gd name="T26" fmla="*/ 941 w 1301"/>
                <a:gd name="T27" fmla="*/ 0 h 640"/>
                <a:gd name="T28" fmla="*/ 650 w 1301"/>
                <a:gd name="T29" fmla="*/ 114 h 640"/>
                <a:gd name="T30" fmla="*/ 359 w 1301"/>
                <a:gd name="T31" fmla="*/ 0 h 640"/>
                <a:gd name="T32" fmla="*/ 10 w 1301"/>
                <a:gd name="T33" fmla="*/ 418 h 640"/>
                <a:gd name="T34" fmla="*/ 115 w 1301"/>
                <a:gd name="T35" fmla="*/ 578 h 640"/>
                <a:gd name="T36" fmla="*/ 625 w 1301"/>
                <a:gd name="T37" fmla="*/ 640 h 640"/>
                <a:gd name="T38" fmla="*/ 1180 w 1301"/>
                <a:gd name="T39" fmla="*/ 577 h 640"/>
                <a:gd name="T40" fmla="*/ 1290 w 1301"/>
                <a:gd name="T41" fmla="*/ 417 h 640"/>
                <a:gd name="T42" fmla="*/ 941 w 1301"/>
                <a:gd name="T43"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1" h="640">
                  <a:moveTo>
                    <a:pt x="947" y="110"/>
                  </a:moveTo>
                  <a:cubicBezTo>
                    <a:pt x="1024" y="142"/>
                    <a:pt x="1084" y="191"/>
                    <a:pt x="1126" y="254"/>
                  </a:cubicBezTo>
                  <a:cubicBezTo>
                    <a:pt x="1168" y="318"/>
                    <a:pt x="1185" y="385"/>
                    <a:pt x="1191" y="431"/>
                  </a:cubicBezTo>
                  <a:cubicBezTo>
                    <a:pt x="1195" y="454"/>
                    <a:pt x="1180" y="475"/>
                    <a:pt x="1157" y="480"/>
                  </a:cubicBezTo>
                  <a:cubicBezTo>
                    <a:pt x="1061" y="502"/>
                    <a:pt x="863" y="540"/>
                    <a:pt x="625" y="540"/>
                  </a:cubicBezTo>
                  <a:cubicBezTo>
                    <a:pt x="453" y="540"/>
                    <a:pt x="290" y="520"/>
                    <a:pt x="141" y="481"/>
                  </a:cubicBezTo>
                  <a:cubicBezTo>
                    <a:pt x="119" y="476"/>
                    <a:pt x="106" y="455"/>
                    <a:pt x="109" y="432"/>
                  </a:cubicBezTo>
                  <a:cubicBezTo>
                    <a:pt x="115" y="386"/>
                    <a:pt x="131" y="318"/>
                    <a:pt x="174" y="254"/>
                  </a:cubicBezTo>
                  <a:cubicBezTo>
                    <a:pt x="216" y="191"/>
                    <a:pt x="276" y="143"/>
                    <a:pt x="353" y="110"/>
                  </a:cubicBezTo>
                  <a:cubicBezTo>
                    <a:pt x="374" y="120"/>
                    <a:pt x="401" y="134"/>
                    <a:pt x="431" y="148"/>
                  </a:cubicBezTo>
                  <a:cubicBezTo>
                    <a:pt x="561" y="207"/>
                    <a:pt x="618" y="214"/>
                    <a:pt x="650" y="214"/>
                  </a:cubicBezTo>
                  <a:cubicBezTo>
                    <a:pt x="682" y="214"/>
                    <a:pt x="739" y="207"/>
                    <a:pt x="869" y="148"/>
                  </a:cubicBezTo>
                  <a:cubicBezTo>
                    <a:pt x="899" y="134"/>
                    <a:pt x="926" y="120"/>
                    <a:pt x="947" y="110"/>
                  </a:cubicBezTo>
                  <a:moveTo>
                    <a:pt x="941" y="0"/>
                  </a:moveTo>
                  <a:cubicBezTo>
                    <a:pt x="941" y="0"/>
                    <a:pt x="734" y="114"/>
                    <a:pt x="650" y="114"/>
                  </a:cubicBezTo>
                  <a:cubicBezTo>
                    <a:pt x="566" y="114"/>
                    <a:pt x="359" y="0"/>
                    <a:pt x="359" y="0"/>
                  </a:cubicBezTo>
                  <a:cubicBezTo>
                    <a:pt x="93" y="91"/>
                    <a:pt x="26" y="301"/>
                    <a:pt x="10" y="418"/>
                  </a:cubicBezTo>
                  <a:cubicBezTo>
                    <a:pt x="0" y="491"/>
                    <a:pt x="45" y="560"/>
                    <a:pt x="115" y="578"/>
                  </a:cubicBezTo>
                  <a:cubicBezTo>
                    <a:pt x="291" y="624"/>
                    <a:pt x="467" y="640"/>
                    <a:pt x="625" y="640"/>
                  </a:cubicBezTo>
                  <a:cubicBezTo>
                    <a:pt x="871" y="640"/>
                    <a:pt x="1076" y="601"/>
                    <a:pt x="1180" y="577"/>
                  </a:cubicBezTo>
                  <a:cubicBezTo>
                    <a:pt x="1253" y="560"/>
                    <a:pt x="1301" y="491"/>
                    <a:pt x="1290" y="417"/>
                  </a:cubicBezTo>
                  <a:cubicBezTo>
                    <a:pt x="1274" y="300"/>
                    <a:pt x="1206" y="90"/>
                    <a:pt x="9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160" name="Freeform 270">
            <a:extLst>
              <a:ext uri="{FF2B5EF4-FFF2-40B4-BE49-F238E27FC236}">
                <a16:creationId xmlns:a16="http://schemas.microsoft.com/office/drawing/2014/main" id="{3AAADDEC-6ECD-F053-40FD-E0527BF20F61}"/>
              </a:ext>
            </a:extLst>
          </p:cNvPr>
          <p:cNvSpPr>
            <a:spLocks noEditPoints="1"/>
          </p:cNvSpPr>
          <p:nvPr/>
        </p:nvSpPr>
        <p:spPr bwMode="auto">
          <a:xfrm>
            <a:off x="6521450" y="3252788"/>
            <a:ext cx="320675" cy="330200"/>
          </a:xfrm>
          <a:custGeom>
            <a:avLst/>
            <a:gdLst>
              <a:gd name="T0" fmla="*/ 1969 w 2760"/>
              <a:gd name="T1" fmla="*/ 168 h 2846"/>
              <a:gd name="T2" fmla="*/ 962 w 2760"/>
              <a:gd name="T3" fmla="*/ 155 h 2846"/>
              <a:gd name="T4" fmla="*/ 610 w 2760"/>
              <a:gd name="T5" fmla="*/ 513 h 2846"/>
              <a:gd name="T6" fmla="*/ 165 w 2760"/>
              <a:gd name="T7" fmla="*/ 1541 h 2846"/>
              <a:gd name="T8" fmla="*/ 610 w 2760"/>
              <a:gd name="T9" fmla="*/ 1734 h 2846"/>
              <a:gd name="T10" fmla="*/ 1010 w 2760"/>
              <a:gd name="T11" fmla="*/ 2068 h 2846"/>
              <a:gd name="T12" fmla="*/ 635 w 2760"/>
              <a:gd name="T13" fmla="*/ 2154 h 2846"/>
              <a:gd name="T14" fmla="*/ 333 w 2760"/>
              <a:gd name="T15" fmla="*/ 2003 h 2846"/>
              <a:gd name="T16" fmla="*/ 202 w 2760"/>
              <a:gd name="T17" fmla="*/ 2204 h 2846"/>
              <a:gd name="T18" fmla="*/ 519 w 2760"/>
              <a:gd name="T19" fmla="*/ 2400 h 2846"/>
              <a:gd name="T20" fmla="*/ 924 w 2760"/>
              <a:gd name="T21" fmla="*/ 2254 h 2846"/>
              <a:gd name="T22" fmla="*/ 1110 w 2760"/>
              <a:gd name="T23" fmla="*/ 1734 h 2846"/>
              <a:gd name="T24" fmla="*/ 1330 w 2760"/>
              <a:gd name="T25" fmla="*/ 2413 h 2846"/>
              <a:gd name="T26" fmla="*/ 1169 w 2760"/>
              <a:gd name="T27" fmla="*/ 2566 h 2846"/>
              <a:gd name="T28" fmla="*/ 1380 w 2760"/>
              <a:gd name="T29" fmla="*/ 2846 h 2846"/>
              <a:gd name="T30" fmla="*/ 1594 w 2760"/>
              <a:gd name="T31" fmla="*/ 2676 h 2846"/>
              <a:gd name="T32" fmla="*/ 1430 w 2760"/>
              <a:gd name="T33" fmla="*/ 2413 h 2846"/>
              <a:gd name="T34" fmla="*/ 1650 w 2760"/>
              <a:gd name="T35" fmla="*/ 1734 h 2846"/>
              <a:gd name="T36" fmla="*/ 1836 w 2760"/>
              <a:gd name="T37" fmla="*/ 2254 h 2846"/>
              <a:gd name="T38" fmla="*/ 2341 w 2760"/>
              <a:gd name="T39" fmla="*/ 2423 h 2846"/>
              <a:gd name="T40" fmla="*/ 2555 w 2760"/>
              <a:gd name="T41" fmla="*/ 2253 h 2846"/>
              <a:gd name="T42" fmla="*/ 2341 w 2760"/>
              <a:gd name="T43" fmla="*/ 1984 h 2846"/>
              <a:gd name="T44" fmla="*/ 2130 w 2760"/>
              <a:gd name="T45" fmla="*/ 2143 h 2846"/>
              <a:gd name="T46" fmla="*/ 1836 w 2760"/>
              <a:gd name="T47" fmla="*/ 2154 h 2846"/>
              <a:gd name="T48" fmla="*/ 1750 w 2760"/>
              <a:gd name="T49" fmla="*/ 1734 h 2846"/>
              <a:gd name="T50" fmla="*/ 2190 w 2760"/>
              <a:gd name="T51" fmla="*/ 1734 h 2846"/>
              <a:gd name="T52" fmla="*/ 2760 w 2760"/>
              <a:gd name="T53" fmla="*/ 1146 h 2846"/>
              <a:gd name="T54" fmla="*/ 538 w 2760"/>
              <a:gd name="T55" fmla="*/ 2231 h 2846"/>
              <a:gd name="T56" fmla="*/ 421 w 2760"/>
              <a:gd name="T57" fmla="*/ 2323 h 2846"/>
              <a:gd name="T58" fmla="*/ 307 w 2760"/>
              <a:gd name="T59" fmla="*/ 2171 h 2846"/>
              <a:gd name="T60" fmla="*/ 421 w 2760"/>
              <a:gd name="T61" fmla="*/ 2084 h 2846"/>
              <a:gd name="T62" fmla="*/ 538 w 2760"/>
              <a:gd name="T63" fmla="*/ 2231 h 2846"/>
              <a:gd name="T64" fmla="*/ 1496 w 2760"/>
              <a:gd name="T65" fmla="*/ 2654 h 2846"/>
              <a:gd name="T66" fmla="*/ 1380 w 2760"/>
              <a:gd name="T67" fmla="*/ 2746 h 2846"/>
              <a:gd name="T68" fmla="*/ 1265 w 2760"/>
              <a:gd name="T69" fmla="*/ 2594 h 2846"/>
              <a:gd name="T70" fmla="*/ 1380 w 2760"/>
              <a:gd name="T71" fmla="*/ 2507 h 2846"/>
              <a:gd name="T72" fmla="*/ 2226 w 2760"/>
              <a:gd name="T73" fmla="*/ 2171 h 2846"/>
              <a:gd name="T74" fmla="*/ 2341 w 2760"/>
              <a:gd name="T75" fmla="*/ 2084 h 2846"/>
              <a:gd name="T76" fmla="*/ 2457 w 2760"/>
              <a:gd name="T77" fmla="*/ 2231 h 2846"/>
              <a:gd name="T78" fmla="*/ 2341 w 2760"/>
              <a:gd name="T79" fmla="*/ 2323 h 2846"/>
              <a:gd name="T80" fmla="*/ 2226 w 2760"/>
              <a:gd name="T81" fmla="*/ 2171 h 2846"/>
              <a:gd name="T82" fmla="*/ 2171 w 2760"/>
              <a:gd name="T83" fmla="*/ 1634 h 2846"/>
              <a:gd name="T84" fmla="*/ 575 w 2760"/>
              <a:gd name="T85" fmla="*/ 1633 h 2846"/>
              <a:gd name="T86" fmla="*/ 610 w 2760"/>
              <a:gd name="T87" fmla="*/ 613 h 2846"/>
              <a:gd name="T88" fmla="*/ 741 w 2760"/>
              <a:gd name="T89" fmla="*/ 588 h 2846"/>
              <a:gd name="T90" fmla="*/ 2185 w 2760"/>
              <a:gd name="T91" fmla="*/ 626 h 2846"/>
              <a:gd name="T92" fmla="*/ 2660 w 2760"/>
              <a:gd name="T93" fmla="*/ 1146 h 2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60" h="2846">
                <a:moveTo>
                  <a:pt x="2269" y="565"/>
                </a:moveTo>
                <a:cubicBezTo>
                  <a:pt x="2210" y="406"/>
                  <a:pt x="2107" y="269"/>
                  <a:pt x="1969" y="168"/>
                </a:cubicBezTo>
                <a:cubicBezTo>
                  <a:pt x="1819" y="58"/>
                  <a:pt x="1642" y="0"/>
                  <a:pt x="1456" y="0"/>
                </a:cubicBezTo>
                <a:cubicBezTo>
                  <a:pt x="1278" y="0"/>
                  <a:pt x="1107" y="53"/>
                  <a:pt x="962" y="155"/>
                </a:cubicBezTo>
                <a:cubicBezTo>
                  <a:pt x="830" y="246"/>
                  <a:pt x="728" y="370"/>
                  <a:pt x="663" y="515"/>
                </a:cubicBezTo>
                <a:cubicBezTo>
                  <a:pt x="646" y="514"/>
                  <a:pt x="628" y="513"/>
                  <a:pt x="610" y="513"/>
                </a:cubicBezTo>
                <a:cubicBezTo>
                  <a:pt x="274" y="513"/>
                  <a:pt x="0" y="787"/>
                  <a:pt x="0" y="1124"/>
                </a:cubicBezTo>
                <a:cubicBezTo>
                  <a:pt x="0" y="1279"/>
                  <a:pt x="58" y="1428"/>
                  <a:pt x="165" y="1541"/>
                </a:cubicBezTo>
                <a:cubicBezTo>
                  <a:pt x="271" y="1654"/>
                  <a:pt x="414" y="1722"/>
                  <a:pt x="568" y="1733"/>
                </a:cubicBezTo>
                <a:cubicBezTo>
                  <a:pt x="582" y="1734"/>
                  <a:pt x="596" y="1734"/>
                  <a:pt x="610" y="1734"/>
                </a:cubicBezTo>
                <a:cubicBezTo>
                  <a:pt x="1010" y="1734"/>
                  <a:pt x="1010" y="1734"/>
                  <a:pt x="1010" y="1734"/>
                </a:cubicBezTo>
                <a:cubicBezTo>
                  <a:pt x="1010" y="2068"/>
                  <a:pt x="1010" y="2068"/>
                  <a:pt x="1010" y="2068"/>
                </a:cubicBezTo>
                <a:cubicBezTo>
                  <a:pt x="1010" y="2115"/>
                  <a:pt x="971" y="2154"/>
                  <a:pt x="924" y="2154"/>
                </a:cubicBezTo>
                <a:cubicBezTo>
                  <a:pt x="635" y="2154"/>
                  <a:pt x="635" y="2154"/>
                  <a:pt x="635" y="2154"/>
                </a:cubicBezTo>
                <a:cubicBezTo>
                  <a:pt x="612" y="2057"/>
                  <a:pt x="525" y="1984"/>
                  <a:pt x="421" y="1984"/>
                </a:cubicBezTo>
                <a:cubicBezTo>
                  <a:pt x="391" y="1984"/>
                  <a:pt x="361" y="1991"/>
                  <a:pt x="333" y="2003"/>
                </a:cubicBezTo>
                <a:cubicBezTo>
                  <a:pt x="273" y="2029"/>
                  <a:pt x="228" y="2081"/>
                  <a:pt x="210" y="2143"/>
                </a:cubicBezTo>
                <a:cubicBezTo>
                  <a:pt x="205" y="2163"/>
                  <a:pt x="202" y="2183"/>
                  <a:pt x="202" y="2204"/>
                </a:cubicBezTo>
                <a:cubicBezTo>
                  <a:pt x="202" y="2325"/>
                  <a:pt x="300" y="2423"/>
                  <a:pt x="421" y="2423"/>
                </a:cubicBezTo>
                <a:cubicBezTo>
                  <a:pt x="456" y="2423"/>
                  <a:pt x="488" y="2416"/>
                  <a:pt x="519" y="2400"/>
                </a:cubicBezTo>
                <a:cubicBezTo>
                  <a:pt x="578" y="2371"/>
                  <a:pt x="620" y="2318"/>
                  <a:pt x="635" y="2254"/>
                </a:cubicBezTo>
                <a:cubicBezTo>
                  <a:pt x="924" y="2254"/>
                  <a:pt x="924" y="2254"/>
                  <a:pt x="924" y="2254"/>
                </a:cubicBezTo>
                <a:cubicBezTo>
                  <a:pt x="1026" y="2254"/>
                  <a:pt x="1110" y="2171"/>
                  <a:pt x="1110" y="2068"/>
                </a:cubicBezTo>
                <a:cubicBezTo>
                  <a:pt x="1110" y="1734"/>
                  <a:pt x="1110" y="1734"/>
                  <a:pt x="1110" y="1734"/>
                </a:cubicBezTo>
                <a:cubicBezTo>
                  <a:pt x="1330" y="1734"/>
                  <a:pt x="1330" y="1734"/>
                  <a:pt x="1330" y="1734"/>
                </a:cubicBezTo>
                <a:cubicBezTo>
                  <a:pt x="1330" y="2413"/>
                  <a:pt x="1330" y="2413"/>
                  <a:pt x="1330" y="2413"/>
                </a:cubicBezTo>
                <a:cubicBezTo>
                  <a:pt x="1317" y="2416"/>
                  <a:pt x="1304" y="2420"/>
                  <a:pt x="1292" y="2426"/>
                </a:cubicBezTo>
                <a:cubicBezTo>
                  <a:pt x="1232" y="2452"/>
                  <a:pt x="1187" y="2503"/>
                  <a:pt x="1169" y="2566"/>
                </a:cubicBezTo>
                <a:cubicBezTo>
                  <a:pt x="1163" y="2586"/>
                  <a:pt x="1161" y="2606"/>
                  <a:pt x="1161" y="2627"/>
                </a:cubicBezTo>
                <a:cubicBezTo>
                  <a:pt x="1161" y="2748"/>
                  <a:pt x="1259" y="2846"/>
                  <a:pt x="1380" y="2846"/>
                </a:cubicBezTo>
                <a:cubicBezTo>
                  <a:pt x="1414" y="2846"/>
                  <a:pt x="1447" y="2838"/>
                  <a:pt x="1477" y="2823"/>
                </a:cubicBezTo>
                <a:cubicBezTo>
                  <a:pt x="1536" y="2794"/>
                  <a:pt x="1579" y="2740"/>
                  <a:pt x="1594" y="2676"/>
                </a:cubicBezTo>
                <a:cubicBezTo>
                  <a:pt x="1597" y="2660"/>
                  <a:pt x="1599" y="2643"/>
                  <a:pt x="1599" y="2627"/>
                </a:cubicBezTo>
                <a:cubicBezTo>
                  <a:pt x="1599" y="2523"/>
                  <a:pt x="1527" y="2436"/>
                  <a:pt x="1430" y="2413"/>
                </a:cubicBezTo>
                <a:cubicBezTo>
                  <a:pt x="1430" y="1734"/>
                  <a:pt x="1430" y="1734"/>
                  <a:pt x="1430" y="1734"/>
                </a:cubicBezTo>
                <a:cubicBezTo>
                  <a:pt x="1650" y="1734"/>
                  <a:pt x="1650" y="1734"/>
                  <a:pt x="1650" y="1734"/>
                </a:cubicBezTo>
                <a:cubicBezTo>
                  <a:pt x="1650" y="2068"/>
                  <a:pt x="1650" y="2068"/>
                  <a:pt x="1650" y="2068"/>
                </a:cubicBezTo>
                <a:cubicBezTo>
                  <a:pt x="1650" y="2171"/>
                  <a:pt x="1734" y="2254"/>
                  <a:pt x="1836" y="2254"/>
                </a:cubicBezTo>
                <a:cubicBezTo>
                  <a:pt x="2127" y="2254"/>
                  <a:pt x="2127" y="2254"/>
                  <a:pt x="2127" y="2254"/>
                </a:cubicBezTo>
                <a:cubicBezTo>
                  <a:pt x="2150" y="2351"/>
                  <a:pt x="2237" y="2423"/>
                  <a:pt x="2341" y="2423"/>
                </a:cubicBezTo>
                <a:cubicBezTo>
                  <a:pt x="2375" y="2423"/>
                  <a:pt x="2408" y="2416"/>
                  <a:pt x="2438" y="2400"/>
                </a:cubicBezTo>
                <a:cubicBezTo>
                  <a:pt x="2497" y="2371"/>
                  <a:pt x="2540" y="2318"/>
                  <a:pt x="2555" y="2253"/>
                </a:cubicBezTo>
                <a:cubicBezTo>
                  <a:pt x="2558" y="2237"/>
                  <a:pt x="2560" y="2221"/>
                  <a:pt x="2560" y="2204"/>
                </a:cubicBezTo>
                <a:cubicBezTo>
                  <a:pt x="2560" y="2083"/>
                  <a:pt x="2462" y="1984"/>
                  <a:pt x="2341" y="1984"/>
                </a:cubicBezTo>
                <a:cubicBezTo>
                  <a:pt x="2310" y="1984"/>
                  <a:pt x="2280" y="1991"/>
                  <a:pt x="2253" y="2003"/>
                </a:cubicBezTo>
                <a:cubicBezTo>
                  <a:pt x="2193" y="2029"/>
                  <a:pt x="2148" y="2081"/>
                  <a:pt x="2130" y="2143"/>
                </a:cubicBezTo>
                <a:cubicBezTo>
                  <a:pt x="2129" y="2147"/>
                  <a:pt x="2128" y="2150"/>
                  <a:pt x="2127" y="2154"/>
                </a:cubicBezTo>
                <a:cubicBezTo>
                  <a:pt x="1836" y="2154"/>
                  <a:pt x="1836" y="2154"/>
                  <a:pt x="1836" y="2154"/>
                </a:cubicBezTo>
                <a:cubicBezTo>
                  <a:pt x="1789" y="2154"/>
                  <a:pt x="1750" y="2115"/>
                  <a:pt x="1750" y="2068"/>
                </a:cubicBezTo>
                <a:cubicBezTo>
                  <a:pt x="1750" y="1734"/>
                  <a:pt x="1750" y="1734"/>
                  <a:pt x="1750" y="1734"/>
                </a:cubicBezTo>
                <a:cubicBezTo>
                  <a:pt x="2171" y="1734"/>
                  <a:pt x="2171" y="1734"/>
                  <a:pt x="2171" y="1734"/>
                </a:cubicBezTo>
                <a:cubicBezTo>
                  <a:pt x="2177" y="1734"/>
                  <a:pt x="2184" y="1734"/>
                  <a:pt x="2190" y="1734"/>
                </a:cubicBezTo>
                <a:cubicBezTo>
                  <a:pt x="2344" y="1729"/>
                  <a:pt x="2487" y="1666"/>
                  <a:pt x="2594" y="1556"/>
                </a:cubicBezTo>
                <a:cubicBezTo>
                  <a:pt x="2701" y="1445"/>
                  <a:pt x="2760" y="1300"/>
                  <a:pt x="2760" y="1146"/>
                </a:cubicBezTo>
                <a:cubicBezTo>
                  <a:pt x="2760" y="856"/>
                  <a:pt x="2551" y="612"/>
                  <a:pt x="2269" y="565"/>
                </a:cubicBezTo>
                <a:close/>
                <a:moveTo>
                  <a:pt x="538" y="2231"/>
                </a:moveTo>
                <a:cubicBezTo>
                  <a:pt x="530" y="2266"/>
                  <a:pt x="507" y="2295"/>
                  <a:pt x="474" y="2311"/>
                </a:cubicBezTo>
                <a:cubicBezTo>
                  <a:pt x="458" y="2319"/>
                  <a:pt x="440" y="2323"/>
                  <a:pt x="421" y="2323"/>
                </a:cubicBezTo>
                <a:cubicBezTo>
                  <a:pt x="356" y="2323"/>
                  <a:pt x="302" y="2270"/>
                  <a:pt x="302" y="2204"/>
                </a:cubicBezTo>
                <a:cubicBezTo>
                  <a:pt x="302" y="2193"/>
                  <a:pt x="304" y="2182"/>
                  <a:pt x="307" y="2171"/>
                </a:cubicBezTo>
                <a:cubicBezTo>
                  <a:pt x="316" y="2137"/>
                  <a:pt x="341" y="2109"/>
                  <a:pt x="373" y="2094"/>
                </a:cubicBezTo>
                <a:cubicBezTo>
                  <a:pt x="389" y="2088"/>
                  <a:pt x="405" y="2084"/>
                  <a:pt x="421" y="2084"/>
                </a:cubicBezTo>
                <a:cubicBezTo>
                  <a:pt x="487" y="2084"/>
                  <a:pt x="541" y="2138"/>
                  <a:pt x="541" y="2204"/>
                </a:cubicBezTo>
                <a:cubicBezTo>
                  <a:pt x="541" y="2213"/>
                  <a:pt x="540" y="2222"/>
                  <a:pt x="538" y="2231"/>
                </a:cubicBezTo>
                <a:close/>
                <a:moveTo>
                  <a:pt x="1499" y="2627"/>
                </a:moveTo>
                <a:cubicBezTo>
                  <a:pt x="1499" y="2636"/>
                  <a:pt x="1498" y="2645"/>
                  <a:pt x="1496" y="2654"/>
                </a:cubicBezTo>
                <a:cubicBezTo>
                  <a:pt x="1488" y="2689"/>
                  <a:pt x="1465" y="2718"/>
                  <a:pt x="1433" y="2734"/>
                </a:cubicBezTo>
                <a:cubicBezTo>
                  <a:pt x="1416" y="2742"/>
                  <a:pt x="1399" y="2746"/>
                  <a:pt x="1380" y="2746"/>
                </a:cubicBezTo>
                <a:cubicBezTo>
                  <a:pt x="1314" y="2746"/>
                  <a:pt x="1261" y="2692"/>
                  <a:pt x="1261" y="2627"/>
                </a:cubicBezTo>
                <a:cubicBezTo>
                  <a:pt x="1261" y="2615"/>
                  <a:pt x="1262" y="2604"/>
                  <a:pt x="1265" y="2594"/>
                </a:cubicBezTo>
                <a:cubicBezTo>
                  <a:pt x="1275" y="2560"/>
                  <a:pt x="1299" y="2532"/>
                  <a:pt x="1332" y="2517"/>
                </a:cubicBezTo>
                <a:cubicBezTo>
                  <a:pt x="1347" y="2511"/>
                  <a:pt x="1363" y="2507"/>
                  <a:pt x="1380" y="2507"/>
                </a:cubicBezTo>
                <a:cubicBezTo>
                  <a:pt x="1446" y="2507"/>
                  <a:pt x="1499" y="2561"/>
                  <a:pt x="1499" y="2627"/>
                </a:cubicBezTo>
                <a:close/>
                <a:moveTo>
                  <a:pt x="2226" y="2171"/>
                </a:moveTo>
                <a:cubicBezTo>
                  <a:pt x="2236" y="2137"/>
                  <a:pt x="2260" y="2109"/>
                  <a:pt x="2293" y="2094"/>
                </a:cubicBezTo>
                <a:cubicBezTo>
                  <a:pt x="2308" y="2088"/>
                  <a:pt x="2324" y="2084"/>
                  <a:pt x="2341" y="2084"/>
                </a:cubicBezTo>
                <a:cubicBezTo>
                  <a:pt x="2407" y="2084"/>
                  <a:pt x="2460" y="2138"/>
                  <a:pt x="2460" y="2204"/>
                </a:cubicBezTo>
                <a:cubicBezTo>
                  <a:pt x="2460" y="2213"/>
                  <a:pt x="2459" y="2222"/>
                  <a:pt x="2457" y="2231"/>
                </a:cubicBezTo>
                <a:cubicBezTo>
                  <a:pt x="2449" y="2266"/>
                  <a:pt x="2426" y="2295"/>
                  <a:pt x="2394" y="2311"/>
                </a:cubicBezTo>
                <a:cubicBezTo>
                  <a:pt x="2377" y="2319"/>
                  <a:pt x="2359" y="2323"/>
                  <a:pt x="2341" y="2323"/>
                </a:cubicBezTo>
                <a:cubicBezTo>
                  <a:pt x="2275" y="2323"/>
                  <a:pt x="2221" y="2270"/>
                  <a:pt x="2221" y="2204"/>
                </a:cubicBezTo>
                <a:cubicBezTo>
                  <a:pt x="2221" y="2193"/>
                  <a:pt x="2223" y="2182"/>
                  <a:pt x="2226" y="2171"/>
                </a:cubicBezTo>
                <a:close/>
                <a:moveTo>
                  <a:pt x="2187" y="1634"/>
                </a:moveTo>
                <a:cubicBezTo>
                  <a:pt x="2182" y="1634"/>
                  <a:pt x="2177" y="1634"/>
                  <a:pt x="2171" y="1634"/>
                </a:cubicBezTo>
                <a:cubicBezTo>
                  <a:pt x="610" y="1634"/>
                  <a:pt x="610" y="1634"/>
                  <a:pt x="610" y="1634"/>
                </a:cubicBezTo>
                <a:cubicBezTo>
                  <a:pt x="598" y="1634"/>
                  <a:pt x="586" y="1634"/>
                  <a:pt x="575" y="1633"/>
                </a:cubicBezTo>
                <a:cubicBezTo>
                  <a:pt x="308" y="1615"/>
                  <a:pt x="100" y="1391"/>
                  <a:pt x="100" y="1124"/>
                </a:cubicBezTo>
                <a:cubicBezTo>
                  <a:pt x="100" y="842"/>
                  <a:pt x="329" y="613"/>
                  <a:pt x="610" y="613"/>
                </a:cubicBezTo>
                <a:cubicBezTo>
                  <a:pt x="636" y="613"/>
                  <a:pt x="662" y="615"/>
                  <a:pt x="687" y="619"/>
                </a:cubicBezTo>
                <a:cubicBezTo>
                  <a:pt x="710" y="622"/>
                  <a:pt x="733" y="609"/>
                  <a:pt x="741" y="588"/>
                </a:cubicBezTo>
                <a:cubicBezTo>
                  <a:pt x="857" y="291"/>
                  <a:pt x="1138" y="100"/>
                  <a:pt x="1456" y="100"/>
                </a:cubicBezTo>
                <a:cubicBezTo>
                  <a:pt x="1788" y="100"/>
                  <a:pt x="2081" y="311"/>
                  <a:pt x="2185" y="626"/>
                </a:cubicBezTo>
                <a:cubicBezTo>
                  <a:pt x="2191" y="645"/>
                  <a:pt x="2207" y="658"/>
                  <a:pt x="2227" y="660"/>
                </a:cubicBezTo>
                <a:cubicBezTo>
                  <a:pt x="2474" y="688"/>
                  <a:pt x="2660" y="896"/>
                  <a:pt x="2660" y="1146"/>
                </a:cubicBezTo>
                <a:cubicBezTo>
                  <a:pt x="2660" y="1411"/>
                  <a:pt x="2452" y="1626"/>
                  <a:pt x="2187" y="1634"/>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174" name="Group 285">
            <a:extLst>
              <a:ext uri="{FF2B5EF4-FFF2-40B4-BE49-F238E27FC236}">
                <a16:creationId xmlns:a16="http://schemas.microsoft.com/office/drawing/2014/main" id="{5A864276-549F-BAD2-32C8-190B27389A38}"/>
              </a:ext>
            </a:extLst>
          </p:cNvPr>
          <p:cNvGrpSpPr>
            <a:grpSpLocks noChangeAspect="1"/>
          </p:cNvGrpSpPr>
          <p:nvPr/>
        </p:nvGrpSpPr>
        <p:grpSpPr bwMode="auto">
          <a:xfrm>
            <a:off x="8212462" y="3249596"/>
            <a:ext cx="333660" cy="341730"/>
            <a:chOff x="1732" y="0"/>
            <a:chExt cx="4217" cy="4319"/>
          </a:xfrm>
          <a:solidFill>
            <a:srgbClr val="FFFFFF"/>
          </a:solidFill>
        </p:grpSpPr>
        <p:sp>
          <p:nvSpPr>
            <p:cNvPr id="176" name="Freeform 286">
              <a:extLst>
                <a:ext uri="{FF2B5EF4-FFF2-40B4-BE49-F238E27FC236}">
                  <a16:creationId xmlns:a16="http://schemas.microsoft.com/office/drawing/2014/main" id="{DF7D431A-CFC7-9104-49EC-BD0FA7ABACD3}"/>
                </a:ext>
              </a:extLst>
            </p:cNvPr>
            <p:cNvSpPr>
              <a:spLocks noEditPoints="1"/>
            </p:cNvSpPr>
            <p:nvPr/>
          </p:nvSpPr>
          <p:spPr bwMode="auto">
            <a:xfrm>
              <a:off x="2228" y="496"/>
              <a:ext cx="2187" cy="2189"/>
            </a:xfrm>
            <a:custGeom>
              <a:avLst/>
              <a:gdLst>
                <a:gd name="T0" fmla="*/ 768 w 1536"/>
                <a:gd name="T1" fmla="*/ 0 h 1537"/>
                <a:gd name="T2" fmla="*/ 0 w 1536"/>
                <a:gd name="T3" fmla="*/ 769 h 1537"/>
                <a:gd name="T4" fmla="*/ 768 w 1536"/>
                <a:gd name="T5" fmla="*/ 1537 h 1537"/>
                <a:gd name="T6" fmla="*/ 1536 w 1536"/>
                <a:gd name="T7" fmla="*/ 769 h 1537"/>
                <a:gd name="T8" fmla="*/ 768 w 1536"/>
                <a:gd name="T9" fmla="*/ 0 h 1537"/>
                <a:gd name="T10" fmla="*/ 768 w 1536"/>
                <a:gd name="T11" fmla="*/ 1437 h 1537"/>
                <a:gd name="T12" fmla="*/ 100 w 1536"/>
                <a:gd name="T13" fmla="*/ 769 h 1537"/>
                <a:gd name="T14" fmla="*/ 768 w 1536"/>
                <a:gd name="T15" fmla="*/ 100 h 1537"/>
                <a:gd name="T16" fmla="*/ 1436 w 1536"/>
                <a:gd name="T17" fmla="*/ 769 h 1537"/>
                <a:gd name="T18" fmla="*/ 768 w 1536"/>
                <a:gd name="T19" fmla="*/ 1437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537">
                  <a:moveTo>
                    <a:pt x="768" y="0"/>
                  </a:moveTo>
                  <a:cubicBezTo>
                    <a:pt x="344" y="0"/>
                    <a:pt x="0" y="345"/>
                    <a:pt x="0" y="769"/>
                  </a:cubicBezTo>
                  <a:cubicBezTo>
                    <a:pt x="0" y="1193"/>
                    <a:pt x="344" y="1537"/>
                    <a:pt x="768" y="1537"/>
                  </a:cubicBezTo>
                  <a:cubicBezTo>
                    <a:pt x="1192" y="1537"/>
                    <a:pt x="1536" y="1193"/>
                    <a:pt x="1536" y="769"/>
                  </a:cubicBezTo>
                  <a:cubicBezTo>
                    <a:pt x="1536" y="345"/>
                    <a:pt x="1192" y="0"/>
                    <a:pt x="768" y="0"/>
                  </a:cubicBezTo>
                  <a:close/>
                  <a:moveTo>
                    <a:pt x="768" y="1437"/>
                  </a:moveTo>
                  <a:cubicBezTo>
                    <a:pt x="400" y="1437"/>
                    <a:pt x="100" y="1137"/>
                    <a:pt x="100" y="769"/>
                  </a:cubicBezTo>
                  <a:cubicBezTo>
                    <a:pt x="100" y="400"/>
                    <a:pt x="400" y="100"/>
                    <a:pt x="768" y="100"/>
                  </a:cubicBezTo>
                  <a:cubicBezTo>
                    <a:pt x="1137" y="100"/>
                    <a:pt x="1436" y="400"/>
                    <a:pt x="1436" y="769"/>
                  </a:cubicBezTo>
                  <a:cubicBezTo>
                    <a:pt x="1436" y="1137"/>
                    <a:pt x="1137" y="1437"/>
                    <a:pt x="768" y="143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77" name="Freeform 287">
              <a:extLst>
                <a:ext uri="{FF2B5EF4-FFF2-40B4-BE49-F238E27FC236}">
                  <a16:creationId xmlns:a16="http://schemas.microsoft.com/office/drawing/2014/main" id="{55D17B9C-6DF8-E364-5A82-648CCB041F43}"/>
                </a:ext>
              </a:extLst>
            </p:cNvPr>
            <p:cNvSpPr>
              <a:spLocks/>
            </p:cNvSpPr>
            <p:nvPr/>
          </p:nvSpPr>
          <p:spPr bwMode="auto">
            <a:xfrm>
              <a:off x="2677" y="946"/>
              <a:ext cx="716" cy="716"/>
            </a:xfrm>
            <a:custGeom>
              <a:avLst/>
              <a:gdLst>
                <a:gd name="T0" fmla="*/ 453 w 503"/>
                <a:gd name="T1" fmla="*/ 0 h 503"/>
                <a:gd name="T2" fmla="*/ 0 w 503"/>
                <a:gd name="T3" fmla="*/ 453 h 503"/>
                <a:gd name="T4" fmla="*/ 50 w 503"/>
                <a:gd name="T5" fmla="*/ 503 h 503"/>
                <a:gd name="T6" fmla="*/ 100 w 503"/>
                <a:gd name="T7" fmla="*/ 453 h 503"/>
                <a:gd name="T8" fmla="*/ 453 w 503"/>
                <a:gd name="T9" fmla="*/ 100 h 503"/>
                <a:gd name="T10" fmla="*/ 503 w 503"/>
                <a:gd name="T11" fmla="*/ 50 h 503"/>
                <a:gd name="T12" fmla="*/ 453 w 503"/>
                <a:gd name="T13" fmla="*/ 0 h 503"/>
              </a:gdLst>
              <a:ahLst/>
              <a:cxnLst>
                <a:cxn ang="0">
                  <a:pos x="T0" y="T1"/>
                </a:cxn>
                <a:cxn ang="0">
                  <a:pos x="T2" y="T3"/>
                </a:cxn>
                <a:cxn ang="0">
                  <a:pos x="T4" y="T5"/>
                </a:cxn>
                <a:cxn ang="0">
                  <a:pos x="T6" y="T7"/>
                </a:cxn>
                <a:cxn ang="0">
                  <a:pos x="T8" y="T9"/>
                </a:cxn>
                <a:cxn ang="0">
                  <a:pos x="T10" y="T11"/>
                </a:cxn>
                <a:cxn ang="0">
                  <a:pos x="T12" y="T13"/>
                </a:cxn>
              </a:cxnLst>
              <a:rect l="0" t="0" r="r" b="b"/>
              <a:pathLst>
                <a:path w="503" h="503">
                  <a:moveTo>
                    <a:pt x="453" y="0"/>
                  </a:moveTo>
                  <a:cubicBezTo>
                    <a:pt x="203" y="0"/>
                    <a:pt x="0" y="203"/>
                    <a:pt x="0" y="453"/>
                  </a:cubicBezTo>
                  <a:cubicBezTo>
                    <a:pt x="0" y="480"/>
                    <a:pt x="22" y="503"/>
                    <a:pt x="50" y="503"/>
                  </a:cubicBezTo>
                  <a:cubicBezTo>
                    <a:pt x="78" y="503"/>
                    <a:pt x="100" y="480"/>
                    <a:pt x="100" y="453"/>
                  </a:cubicBezTo>
                  <a:cubicBezTo>
                    <a:pt x="100" y="258"/>
                    <a:pt x="258" y="100"/>
                    <a:pt x="453" y="100"/>
                  </a:cubicBezTo>
                  <a:cubicBezTo>
                    <a:pt x="481" y="100"/>
                    <a:pt x="503" y="77"/>
                    <a:pt x="503" y="50"/>
                  </a:cubicBezTo>
                  <a:cubicBezTo>
                    <a:pt x="503" y="22"/>
                    <a:pt x="481" y="0"/>
                    <a:pt x="45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6" name="Freeform 288">
              <a:extLst>
                <a:ext uri="{FF2B5EF4-FFF2-40B4-BE49-F238E27FC236}">
                  <a16:creationId xmlns:a16="http://schemas.microsoft.com/office/drawing/2014/main" id="{356A9D11-F9F9-5E8B-F6EA-034BEEF97DB3}"/>
                </a:ext>
              </a:extLst>
            </p:cNvPr>
            <p:cNvSpPr>
              <a:spLocks noEditPoints="1"/>
            </p:cNvSpPr>
            <p:nvPr/>
          </p:nvSpPr>
          <p:spPr bwMode="auto">
            <a:xfrm>
              <a:off x="1732" y="0"/>
              <a:ext cx="4217" cy="4319"/>
            </a:xfrm>
            <a:custGeom>
              <a:avLst/>
              <a:gdLst>
                <a:gd name="T0" fmla="*/ 2900 w 2962"/>
                <a:gd name="T1" fmla="*/ 2504 h 3032"/>
                <a:gd name="T2" fmla="*/ 2080 w 2962"/>
                <a:gd name="T3" fmla="*/ 1684 h 3032"/>
                <a:gd name="T4" fmla="*/ 2234 w 2962"/>
                <a:gd name="T5" fmla="*/ 1117 h 3032"/>
                <a:gd name="T6" fmla="*/ 1907 w 2962"/>
                <a:gd name="T7" fmla="*/ 327 h 3032"/>
                <a:gd name="T8" fmla="*/ 1117 w 2962"/>
                <a:gd name="T9" fmla="*/ 0 h 3032"/>
                <a:gd name="T10" fmla="*/ 327 w 2962"/>
                <a:gd name="T11" fmla="*/ 327 h 3032"/>
                <a:gd name="T12" fmla="*/ 0 w 2962"/>
                <a:gd name="T13" fmla="*/ 1117 h 3032"/>
                <a:gd name="T14" fmla="*/ 327 w 2962"/>
                <a:gd name="T15" fmla="*/ 1907 h 3032"/>
                <a:gd name="T16" fmla="*/ 1117 w 2962"/>
                <a:gd name="T17" fmla="*/ 2234 h 3032"/>
                <a:gd name="T18" fmla="*/ 1592 w 2962"/>
                <a:gd name="T19" fmla="*/ 2129 h 3032"/>
                <a:gd name="T20" fmla="*/ 2434 w 2962"/>
                <a:gd name="T21" fmla="*/ 2971 h 3032"/>
                <a:gd name="T22" fmla="*/ 2582 w 2962"/>
                <a:gd name="T23" fmla="*/ 3032 h 3032"/>
                <a:gd name="T24" fmla="*/ 2730 w 2962"/>
                <a:gd name="T25" fmla="*/ 2971 h 3032"/>
                <a:gd name="T26" fmla="*/ 2900 w 2962"/>
                <a:gd name="T27" fmla="*/ 2801 h 3032"/>
                <a:gd name="T28" fmla="*/ 2962 w 2962"/>
                <a:gd name="T29" fmla="*/ 2652 h 3032"/>
                <a:gd name="T30" fmla="*/ 2900 w 2962"/>
                <a:gd name="T31" fmla="*/ 2504 h 3032"/>
                <a:gd name="T32" fmla="*/ 100 w 2962"/>
                <a:gd name="T33" fmla="*/ 1117 h 3032"/>
                <a:gd name="T34" fmla="*/ 1117 w 2962"/>
                <a:gd name="T35" fmla="*/ 100 h 3032"/>
                <a:gd name="T36" fmla="*/ 2134 w 2962"/>
                <a:gd name="T37" fmla="*/ 1117 h 3032"/>
                <a:gd name="T38" fmla="*/ 1117 w 2962"/>
                <a:gd name="T39" fmla="*/ 2134 h 3032"/>
                <a:gd name="T40" fmla="*/ 100 w 2962"/>
                <a:gd name="T41" fmla="*/ 1117 h 3032"/>
                <a:gd name="T42" fmla="*/ 2830 w 2962"/>
                <a:gd name="T43" fmla="*/ 2730 h 3032"/>
                <a:gd name="T44" fmla="*/ 2660 w 2962"/>
                <a:gd name="T45" fmla="*/ 2900 h 3032"/>
                <a:gd name="T46" fmla="*/ 2504 w 2962"/>
                <a:gd name="T47" fmla="*/ 2900 h 3032"/>
                <a:gd name="T48" fmla="*/ 1684 w 2962"/>
                <a:gd name="T49" fmla="*/ 2080 h 3032"/>
                <a:gd name="T50" fmla="*/ 1907 w 2962"/>
                <a:gd name="T51" fmla="*/ 1907 h 3032"/>
                <a:gd name="T52" fmla="*/ 2024 w 2962"/>
                <a:gd name="T53" fmla="*/ 1769 h 3032"/>
                <a:gd name="T54" fmla="*/ 2830 w 2962"/>
                <a:gd name="T55" fmla="*/ 2574 h 3032"/>
                <a:gd name="T56" fmla="*/ 2862 w 2962"/>
                <a:gd name="T57" fmla="*/ 2652 h 3032"/>
                <a:gd name="T58" fmla="*/ 2830 w 2962"/>
                <a:gd name="T59" fmla="*/ 273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62" h="3032">
                  <a:moveTo>
                    <a:pt x="2900" y="2504"/>
                  </a:moveTo>
                  <a:cubicBezTo>
                    <a:pt x="2080" y="1684"/>
                    <a:pt x="2080" y="1684"/>
                    <a:pt x="2080" y="1684"/>
                  </a:cubicBezTo>
                  <a:cubicBezTo>
                    <a:pt x="2180" y="1514"/>
                    <a:pt x="2234" y="1319"/>
                    <a:pt x="2234" y="1117"/>
                  </a:cubicBezTo>
                  <a:cubicBezTo>
                    <a:pt x="2234" y="819"/>
                    <a:pt x="2118" y="538"/>
                    <a:pt x="1907" y="327"/>
                  </a:cubicBezTo>
                  <a:cubicBezTo>
                    <a:pt x="1696" y="116"/>
                    <a:pt x="1415" y="0"/>
                    <a:pt x="1117" y="0"/>
                  </a:cubicBezTo>
                  <a:cubicBezTo>
                    <a:pt x="819" y="0"/>
                    <a:pt x="538" y="116"/>
                    <a:pt x="327" y="327"/>
                  </a:cubicBezTo>
                  <a:cubicBezTo>
                    <a:pt x="116" y="538"/>
                    <a:pt x="0" y="819"/>
                    <a:pt x="0" y="1117"/>
                  </a:cubicBezTo>
                  <a:cubicBezTo>
                    <a:pt x="0" y="1415"/>
                    <a:pt x="116" y="1696"/>
                    <a:pt x="327" y="1907"/>
                  </a:cubicBezTo>
                  <a:cubicBezTo>
                    <a:pt x="538" y="2118"/>
                    <a:pt x="819" y="2234"/>
                    <a:pt x="1117" y="2234"/>
                  </a:cubicBezTo>
                  <a:cubicBezTo>
                    <a:pt x="1284" y="2234"/>
                    <a:pt x="1445" y="2197"/>
                    <a:pt x="1592" y="2129"/>
                  </a:cubicBezTo>
                  <a:cubicBezTo>
                    <a:pt x="2434" y="2971"/>
                    <a:pt x="2434" y="2971"/>
                    <a:pt x="2434" y="2971"/>
                  </a:cubicBezTo>
                  <a:cubicBezTo>
                    <a:pt x="2473" y="3010"/>
                    <a:pt x="2526" y="3032"/>
                    <a:pt x="2582" y="3032"/>
                  </a:cubicBezTo>
                  <a:cubicBezTo>
                    <a:pt x="2638" y="3032"/>
                    <a:pt x="2691" y="3010"/>
                    <a:pt x="2730" y="2971"/>
                  </a:cubicBezTo>
                  <a:cubicBezTo>
                    <a:pt x="2900" y="2801"/>
                    <a:pt x="2900" y="2801"/>
                    <a:pt x="2900" y="2801"/>
                  </a:cubicBezTo>
                  <a:cubicBezTo>
                    <a:pt x="2940" y="2761"/>
                    <a:pt x="2962" y="2708"/>
                    <a:pt x="2962" y="2652"/>
                  </a:cubicBezTo>
                  <a:cubicBezTo>
                    <a:pt x="2962" y="2596"/>
                    <a:pt x="2940" y="2543"/>
                    <a:pt x="2900" y="2504"/>
                  </a:cubicBezTo>
                  <a:close/>
                  <a:moveTo>
                    <a:pt x="100" y="1117"/>
                  </a:moveTo>
                  <a:cubicBezTo>
                    <a:pt x="100" y="556"/>
                    <a:pt x="556" y="100"/>
                    <a:pt x="1117" y="100"/>
                  </a:cubicBezTo>
                  <a:cubicBezTo>
                    <a:pt x="1678" y="100"/>
                    <a:pt x="2134" y="556"/>
                    <a:pt x="2134" y="1117"/>
                  </a:cubicBezTo>
                  <a:cubicBezTo>
                    <a:pt x="2134" y="1678"/>
                    <a:pt x="1678" y="2134"/>
                    <a:pt x="1117" y="2134"/>
                  </a:cubicBezTo>
                  <a:cubicBezTo>
                    <a:pt x="556" y="2134"/>
                    <a:pt x="100" y="1678"/>
                    <a:pt x="100" y="1117"/>
                  </a:cubicBezTo>
                  <a:close/>
                  <a:moveTo>
                    <a:pt x="2830" y="2730"/>
                  </a:moveTo>
                  <a:cubicBezTo>
                    <a:pt x="2660" y="2900"/>
                    <a:pt x="2660" y="2900"/>
                    <a:pt x="2660" y="2900"/>
                  </a:cubicBezTo>
                  <a:cubicBezTo>
                    <a:pt x="2617" y="2943"/>
                    <a:pt x="2547" y="2943"/>
                    <a:pt x="2504" y="2900"/>
                  </a:cubicBezTo>
                  <a:cubicBezTo>
                    <a:pt x="1684" y="2080"/>
                    <a:pt x="1684" y="2080"/>
                    <a:pt x="1684" y="2080"/>
                  </a:cubicBezTo>
                  <a:cubicBezTo>
                    <a:pt x="1764" y="2032"/>
                    <a:pt x="1839" y="1974"/>
                    <a:pt x="1907" y="1907"/>
                  </a:cubicBezTo>
                  <a:cubicBezTo>
                    <a:pt x="1950" y="1864"/>
                    <a:pt x="1989" y="1817"/>
                    <a:pt x="2024" y="1769"/>
                  </a:cubicBezTo>
                  <a:cubicBezTo>
                    <a:pt x="2830" y="2574"/>
                    <a:pt x="2830" y="2574"/>
                    <a:pt x="2830" y="2574"/>
                  </a:cubicBezTo>
                  <a:cubicBezTo>
                    <a:pt x="2850" y="2595"/>
                    <a:pt x="2862" y="2623"/>
                    <a:pt x="2862" y="2652"/>
                  </a:cubicBezTo>
                  <a:cubicBezTo>
                    <a:pt x="2862" y="2682"/>
                    <a:pt x="2850" y="2709"/>
                    <a:pt x="2830" y="273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88" name="Group 291">
            <a:extLst>
              <a:ext uri="{FF2B5EF4-FFF2-40B4-BE49-F238E27FC236}">
                <a16:creationId xmlns:a16="http://schemas.microsoft.com/office/drawing/2014/main" id="{58884C8D-5517-938F-3C1D-B20E073A9908}"/>
              </a:ext>
            </a:extLst>
          </p:cNvPr>
          <p:cNvGrpSpPr>
            <a:grpSpLocks noChangeAspect="1"/>
          </p:cNvGrpSpPr>
          <p:nvPr/>
        </p:nvGrpSpPr>
        <p:grpSpPr bwMode="auto">
          <a:xfrm>
            <a:off x="617189" y="4043885"/>
            <a:ext cx="328137" cy="341247"/>
            <a:chOff x="1777" y="0"/>
            <a:chExt cx="4155" cy="4321"/>
          </a:xfrm>
          <a:solidFill>
            <a:srgbClr val="FFFFFF"/>
          </a:solidFill>
        </p:grpSpPr>
        <p:sp>
          <p:nvSpPr>
            <p:cNvPr id="190" name="Freeform 292">
              <a:extLst>
                <a:ext uri="{FF2B5EF4-FFF2-40B4-BE49-F238E27FC236}">
                  <a16:creationId xmlns:a16="http://schemas.microsoft.com/office/drawing/2014/main" id="{7D7AC5D1-289A-9984-01E0-5F1E98992D82}"/>
                </a:ext>
              </a:extLst>
            </p:cNvPr>
            <p:cNvSpPr>
              <a:spLocks/>
            </p:cNvSpPr>
            <p:nvPr/>
          </p:nvSpPr>
          <p:spPr bwMode="auto">
            <a:xfrm>
              <a:off x="2263" y="580"/>
              <a:ext cx="2142" cy="2143"/>
            </a:xfrm>
            <a:custGeom>
              <a:avLst/>
              <a:gdLst>
                <a:gd name="T0" fmla="*/ 970 w 1537"/>
                <a:gd name="T1" fmla="*/ 77 h 1537"/>
                <a:gd name="T2" fmla="*/ 931 w 1537"/>
                <a:gd name="T3" fmla="*/ 18 h 1537"/>
                <a:gd name="T4" fmla="*/ 768 w 1537"/>
                <a:gd name="T5" fmla="*/ 0 h 1537"/>
                <a:gd name="T6" fmla="*/ 0 w 1537"/>
                <a:gd name="T7" fmla="*/ 769 h 1537"/>
                <a:gd name="T8" fmla="*/ 768 w 1537"/>
                <a:gd name="T9" fmla="*/ 1537 h 1537"/>
                <a:gd name="T10" fmla="*/ 1537 w 1537"/>
                <a:gd name="T11" fmla="*/ 769 h 1537"/>
                <a:gd name="T12" fmla="*/ 1519 w 1537"/>
                <a:gd name="T13" fmla="*/ 606 h 1537"/>
                <a:gd name="T14" fmla="*/ 1460 w 1537"/>
                <a:gd name="T15" fmla="*/ 567 h 1537"/>
                <a:gd name="T16" fmla="*/ 1421 w 1537"/>
                <a:gd name="T17" fmla="*/ 627 h 1537"/>
                <a:gd name="T18" fmla="*/ 1437 w 1537"/>
                <a:gd name="T19" fmla="*/ 769 h 1537"/>
                <a:gd name="T20" fmla="*/ 768 w 1537"/>
                <a:gd name="T21" fmla="*/ 1437 h 1537"/>
                <a:gd name="T22" fmla="*/ 100 w 1537"/>
                <a:gd name="T23" fmla="*/ 769 h 1537"/>
                <a:gd name="T24" fmla="*/ 768 w 1537"/>
                <a:gd name="T25" fmla="*/ 100 h 1537"/>
                <a:gd name="T26" fmla="*/ 910 w 1537"/>
                <a:gd name="T27" fmla="*/ 116 h 1537"/>
                <a:gd name="T28" fmla="*/ 970 w 1537"/>
                <a:gd name="T29" fmla="*/ 77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7" h="1537">
                  <a:moveTo>
                    <a:pt x="970" y="77"/>
                  </a:moveTo>
                  <a:cubicBezTo>
                    <a:pt x="976" y="50"/>
                    <a:pt x="958" y="24"/>
                    <a:pt x="931" y="18"/>
                  </a:cubicBezTo>
                  <a:cubicBezTo>
                    <a:pt x="878" y="6"/>
                    <a:pt x="823" y="0"/>
                    <a:pt x="768" y="0"/>
                  </a:cubicBezTo>
                  <a:cubicBezTo>
                    <a:pt x="344" y="0"/>
                    <a:pt x="0" y="345"/>
                    <a:pt x="0" y="769"/>
                  </a:cubicBezTo>
                  <a:cubicBezTo>
                    <a:pt x="0" y="1193"/>
                    <a:pt x="344" y="1537"/>
                    <a:pt x="768" y="1537"/>
                  </a:cubicBezTo>
                  <a:cubicBezTo>
                    <a:pt x="1192" y="1537"/>
                    <a:pt x="1537" y="1193"/>
                    <a:pt x="1537" y="769"/>
                  </a:cubicBezTo>
                  <a:cubicBezTo>
                    <a:pt x="1537" y="714"/>
                    <a:pt x="1531" y="659"/>
                    <a:pt x="1519" y="606"/>
                  </a:cubicBezTo>
                  <a:cubicBezTo>
                    <a:pt x="1513" y="579"/>
                    <a:pt x="1487" y="561"/>
                    <a:pt x="1460" y="567"/>
                  </a:cubicBezTo>
                  <a:cubicBezTo>
                    <a:pt x="1433" y="573"/>
                    <a:pt x="1415" y="600"/>
                    <a:pt x="1421" y="627"/>
                  </a:cubicBezTo>
                  <a:cubicBezTo>
                    <a:pt x="1431" y="673"/>
                    <a:pt x="1437" y="721"/>
                    <a:pt x="1437" y="769"/>
                  </a:cubicBezTo>
                  <a:cubicBezTo>
                    <a:pt x="1437" y="1137"/>
                    <a:pt x="1137" y="1437"/>
                    <a:pt x="768" y="1437"/>
                  </a:cubicBezTo>
                  <a:cubicBezTo>
                    <a:pt x="400" y="1437"/>
                    <a:pt x="100" y="1137"/>
                    <a:pt x="100" y="769"/>
                  </a:cubicBezTo>
                  <a:cubicBezTo>
                    <a:pt x="100" y="400"/>
                    <a:pt x="400" y="100"/>
                    <a:pt x="768" y="100"/>
                  </a:cubicBezTo>
                  <a:cubicBezTo>
                    <a:pt x="816" y="100"/>
                    <a:pt x="864" y="106"/>
                    <a:pt x="910" y="116"/>
                  </a:cubicBezTo>
                  <a:cubicBezTo>
                    <a:pt x="937" y="122"/>
                    <a:pt x="964" y="104"/>
                    <a:pt x="970" y="7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91" name="Freeform 293">
              <a:extLst>
                <a:ext uri="{FF2B5EF4-FFF2-40B4-BE49-F238E27FC236}">
                  <a16:creationId xmlns:a16="http://schemas.microsoft.com/office/drawing/2014/main" id="{AC6C7231-652C-2222-34B9-FF239EE288EF}"/>
                </a:ext>
              </a:extLst>
            </p:cNvPr>
            <p:cNvSpPr>
              <a:spLocks/>
            </p:cNvSpPr>
            <p:nvPr/>
          </p:nvSpPr>
          <p:spPr bwMode="auto">
            <a:xfrm>
              <a:off x="2702" y="1020"/>
              <a:ext cx="701" cy="702"/>
            </a:xfrm>
            <a:custGeom>
              <a:avLst/>
              <a:gdLst>
                <a:gd name="T0" fmla="*/ 0 w 503"/>
                <a:gd name="T1" fmla="*/ 453 h 503"/>
                <a:gd name="T2" fmla="*/ 50 w 503"/>
                <a:gd name="T3" fmla="*/ 503 h 503"/>
                <a:gd name="T4" fmla="*/ 100 w 503"/>
                <a:gd name="T5" fmla="*/ 453 h 503"/>
                <a:gd name="T6" fmla="*/ 453 w 503"/>
                <a:gd name="T7" fmla="*/ 100 h 503"/>
                <a:gd name="T8" fmla="*/ 503 w 503"/>
                <a:gd name="T9" fmla="*/ 50 h 503"/>
                <a:gd name="T10" fmla="*/ 453 w 503"/>
                <a:gd name="T11" fmla="*/ 0 h 503"/>
                <a:gd name="T12" fmla="*/ 0 w 503"/>
                <a:gd name="T13" fmla="*/ 453 h 503"/>
              </a:gdLst>
              <a:ahLst/>
              <a:cxnLst>
                <a:cxn ang="0">
                  <a:pos x="T0" y="T1"/>
                </a:cxn>
                <a:cxn ang="0">
                  <a:pos x="T2" y="T3"/>
                </a:cxn>
                <a:cxn ang="0">
                  <a:pos x="T4" y="T5"/>
                </a:cxn>
                <a:cxn ang="0">
                  <a:pos x="T6" y="T7"/>
                </a:cxn>
                <a:cxn ang="0">
                  <a:pos x="T8" y="T9"/>
                </a:cxn>
                <a:cxn ang="0">
                  <a:pos x="T10" y="T11"/>
                </a:cxn>
                <a:cxn ang="0">
                  <a:pos x="T12" y="T13"/>
                </a:cxn>
              </a:cxnLst>
              <a:rect l="0" t="0" r="r" b="b"/>
              <a:pathLst>
                <a:path w="503" h="503">
                  <a:moveTo>
                    <a:pt x="0" y="453"/>
                  </a:moveTo>
                  <a:cubicBezTo>
                    <a:pt x="0" y="480"/>
                    <a:pt x="22" y="503"/>
                    <a:pt x="50" y="503"/>
                  </a:cubicBezTo>
                  <a:cubicBezTo>
                    <a:pt x="78" y="503"/>
                    <a:pt x="100" y="480"/>
                    <a:pt x="100" y="453"/>
                  </a:cubicBezTo>
                  <a:cubicBezTo>
                    <a:pt x="100" y="258"/>
                    <a:pt x="258" y="100"/>
                    <a:pt x="453" y="100"/>
                  </a:cubicBezTo>
                  <a:cubicBezTo>
                    <a:pt x="481" y="100"/>
                    <a:pt x="503" y="77"/>
                    <a:pt x="503" y="50"/>
                  </a:cubicBezTo>
                  <a:cubicBezTo>
                    <a:pt x="503" y="22"/>
                    <a:pt x="481" y="0"/>
                    <a:pt x="453" y="0"/>
                  </a:cubicBezTo>
                  <a:cubicBezTo>
                    <a:pt x="203" y="0"/>
                    <a:pt x="0" y="203"/>
                    <a:pt x="0" y="45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68" name="Freeform 294">
              <a:extLst>
                <a:ext uri="{FF2B5EF4-FFF2-40B4-BE49-F238E27FC236}">
                  <a16:creationId xmlns:a16="http://schemas.microsoft.com/office/drawing/2014/main" id="{B4DC2155-FB1E-2101-CAFA-0E59D1F5CEA8}"/>
                </a:ext>
              </a:extLst>
            </p:cNvPr>
            <p:cNvSpPr>
              <a:spLocks noEditPoints="1"/>
            </p:cNvSpPr>
            <p:nvPr/>
          </p:nvSpPr>
          <p:spPr bwMode="auto">
            <a:xfrm>
              <a:off x="1777" y="95"/>
              <a:ext cx="4155" cy="4226"/>
            </a:xfrm>
            <a:custGeom>
              <a:avLst/>
              <a:gdLst>
                <a:gd name="T0" fmla="*/ 2900 w 2982"/>
                <a:gd name="T1" fmla="*/ 2504 h 3032"/>
                <a:gd name="T2" fmla="*/ 2080 w 2982"/>
                <a:gd name="T3" fmla="*/ 1683 h 3032"/>
                <a:gd name="T4" fmla="*/ 2234 w 2982"/>
                <a:gd name="T5" fmla="*/ 1117 h 3032"/>
                <a:gd name="T6" fmla="*/ 2209 w 2982"/>
                <a:gd name="T7" fmla="*/ 883 h 3032"/>
                <a:gd name="T8" fmla="*/ 2150 w 2982"/>
                <a:gd name="T9" fmla="*/ 844 h 3032"/>
                <a:gd name="T10" fmla="*/ 2112 w 2982"/>
                <a:gd name="T11" fmla="*/ 904 h 3032"/>
                <a:gd name="T12" fmla="*/ 2134 w 2982"/>
                <a:gd name="T13" fmla="*/ 1117 h 3032"/>
                <a:gd name="T14" fmla="*/ 1975 w 2982"/>
                <a:gd name="T15" fmla="*/ 1664 h 3032"/>
                <a:gd name="T16" fmla="*/ 1117 w 2982"/>
                <a:gd name="T17" fmla="*/ 2134 h 3032"/>
                <a:gd name="T18" fmla="*/ 100 w 2982"/>
                <a:gd name="T19" fmla="*/ 1117 h 3032"/>
                <a:gd name="T20" fmla="*/ 1117 w 2982"/>
                <a:gd name="T21" fmla="*/ 100 h 3032"/>
                <a:gd name="T22" fmla="*/ 1330 w 2982"/>
                <a:gd name="T23" fmla="*/ 122 h 3032"/>
                <a:gd name="T24" fmla="*/ 1390 w 2982"/>
                <a:gd name="T25" fmla="*/ 84 h 3032"/>
                <a:gd name="T26" fmla="*/ 1351 w 2982"/>
                <a:gd name="T27" fmla="*/ 25 h 3032"/>
                <a:gd name="T28" fmla="*/ 1117 w 2982"/>
                <a:gd name="T29" fmla="*/ 0 h 3032"/>
                <a:gd name="T30" fmla="*/ 327 w 2982"/>
                <a:gd name="T31" fmla="*/ 327 h 3032"/>
                <a:gd name="T32" fmla="*/ 0 w 2982"/>
                <a:gd name="T33" fmla="*/ 1117 h 3032"/>
                <a:gd name="T34" fmla="*/ 327 w 2982"/>
                <a:gd name="T35" fmla="*/ 1907 h 3032"/>
                <a:gd name="T36" fmla="*/ 1117 w 2982"/>
                <a:gd name="T37" fmla="*/ 2234 h 3032"/>
                <a:gd name="T38" fmla="*/ 1591 w 2982"/>
                <a:gd name="T39" fmla="*/ 2128 h 3032"/>
                <a:gd name="T40" fmla="*/ 2434 w 2982"/>
                <a:gd name="T41" fmla="*/ 2971 h 3032"/>
                <a:gd name="T42" fmla="*/ 2582 w 2982"/>
                <a:gd name="T43" fmla="*/ 3032 h 3032"/>
                <a:gd name="T44" fmla="*/ 2731 w 2982"/>
                <a:gd name="T45" fmla="*/ 2971 h 3032"/>
                <a:gd name="T46" fmla="*/ 2900 w 2982"/>
                <a:gd name="T47" fmla="*/ 2801 h 3032"/>
                <a:gd name="T48" fmla="*/ 2900 w 2982"/>
                <a:gd name="T49" fmla="*/ 2504 h 3032"/>
                <a:gd name="T50" fmla="*/ 2830 w 2982"/>
                <a:gd name="T51" fmla="*/ 2730 h 3032"/>
                <a:gd name="T52" fmla="*/ 2660 w 2982"/>
                <a:gd name="T53" fmla="*/ 2900 h 3032"/>
                <a:gd name="T54" fmla="*/ 2582 w 2982"/>
                <a:gd name="T55" fmla="*/ 2932 h 3032"/>
                <a:gd name="T56" fmla="*/ 2504 w 2982"/>
                <a:gd name="T57" fmla="*/ 2900 h 3032"/>
                <a:gd name="T58" fmla="*/ 1684 w 2982"/>
                <a:gd name="T59" fmla="*/ 2079 h 3032"/>
                <a:gd name="T60" fmla="*/ 2024 w 2982"/>
                <a:gd name="T61" fmla="*/ 1769 h 3032"/>
                <a:gd name="T62" fmla="*/ 2830 w 2982"/>
                <a:gd name="T63" fmla="*/ 2574 h 3032"/>
                <a:gd name="T64" fmla="*/ 2830 w 2982"/>
                <a:gd name="T65" fmla="*/ 273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82" h="3032">
                  <a:moveTo>
                    <a:pt x="2900" y="2504"/>
                  </a:moveTo>
                  <a:cubicBezTo>
                    <a:pt x="2080" y="1683"/>
                    <a:pt x="2080" y="1683"/>
                    <a:pt x="2080" y="1683"/>
                  </a:cubicBezTo>
                  <a:cubicBezTo>
                    <a:pt x="2181" y="1512"/>
                    <a:pt x="2234" y="1317"/>
                    <a:pt x="2234" y="1117"/>
                  </a:cubicBezTo>
                  <a:cubicBezTo>
                    <a:pt x="2234" y="1038"/>
                    <a:pt x="2226" y="959"/>
                    <a:pt x="2209" y="883"/>
                  </a:cubicBezTo>
                  <a:cubicBezTo>
                    <a:pt x="2204" y="856"/>
                    <a:pt x="2177" y="839"/>
                    <a:pt x="2150" y="844"/>
                  </a:cubicBezTo>
                  <a:cubicBezTo>
                    <a:pt x="2123" y="850"/>
                    <a:pt x="2106" y="877"/>
                    <a:pt x="2112" y="904"/>
                  </a:cubicBezTo>
                  <a:cubicBezTo>
                    <a:pt x="2127" y="973"/>
                    <a:pt x="2134" y="1045"/>
                    <a:pt x="2134" y="1117"/>
                  </a:cubicBezTo>
                  <a:cubicBezTo>
                    <a:pt x="2134" y="1312"/>
                    <a:pt x="2079" y="1501"/>
                    <a:pt x="1975" y="1664"/>
                  </a:cubicBezTo>
                  <a:cubicBezTo>
                    <a:pt x="1786" y="1958"/>
                    <a:pt x="1466" y="2134"/>
                    <a:pt x="1117" y="2134"/>
                  </a:cubicBezTo>
                  <a:cubicBezTo>
                    <a:pt x="556" y="2134"/>
                    <a:pt x="100" y="1678"/>
                    <a:pt x="100" y="1117"/>
                  </a:cubicBezTo>
                  <a:cubicBezTo>
                    <a:pt x="100" y="556"/>
                    <a:pt x="556" y="100"/>
                    <a:pt x="1117" y="100"/>
                  </a:cubicBezTo>
                  <a:cubicBezTo>
                    <a:pt x="1189" y="100"/>
                    <a:pt x="1261" y="107"/>
                    <a:pt x="1330" y="122"/>
                  </a:cubicBezTo>
                  <a:cubicBezTo>
                    <a:pt x="1357" y="128"/>
                    <a:pt x="1384" y="111"/>
                    <a:pt x="1390" y="84"/>
                  </a:cubicBezTo>
                  <a:cubicBezTo>
                    <a:pt x="1395" y="57"/>
                    <a:pt x="1378" y="30"/>
                    <a:pt x="1351" y="25"/>
                  </a:cubicBezTo>
                  <a:cubicBezTo>
                    <a:pt x="1275" y="8"/>
                    <a:pt x="1196" y="0"/>
                    <a:pt x="1117" y="0"/>
                  </a:cubicBezTo>
                  <a:cubicBezTo>
                    <a:pt x="819" y="0"/>
                    <a:pt x="538" y="116"/>
                    <a:pt x="327" y="327"/>
                  </a:cubicBezTo>
                  <a:cubicBezTo>
                    <a:pt x="116" y="538"/>
                    <a:pt x="0" y="819"/>
                    <a:pt x="0" y="1117"/>
                  </a:cubicBezTo>
                  <a:cubicBezTo>
                    <a:pt x="0" y="1415"/>
                    <a:pt x="116" y="1696"/>
                    <a:pt x="327" y="1907"/>
                  </a:cubicBezTo>
                  <a:cubicBezTo>
                    <a:pt x="538" y="2118"/>
                    <a:pt x="819" y="2234"/>
                    <a:pt x="1117" y="2234"/>
                  </a:cubicBezTo>
                  <a:cubicBezTo>
                    <a:pt x="1281" y="2234"/>
                    <a:pt x="1444" y="2197"/>
                    <a:pt x="1591" y="2128"/>
                  </a:cubicBezTo>
                  <a:cubicBezTo>
                    <a:pt x="2434" y="2971"/>
                    <a:pt x="2434" y="2971"/>
                    <a:pt x="2434" y="2971"/>
                  </a:cubicBezTo>
                  <a:cubicBezTo>
                    <a:pt x="2473" y="3010"/>
                    <a:pt x="2526" y="3032"/>
                    <a:pt x="2582" y="3032"/>
                  </a:cubicBezTo>
                  <a:cubicBezTo>
                    <a:pt x="2638" y="3032"/>
                    <a:pt x="2691" y="3010"/>
                    <a:pt x="2731" y="2971"/>
                  </a:cubicBezTo>
                  <a:cubicBezTo>
                    <a:pt x="2900" y="2801"/>
                    <a:pt x="2900" y="2801"/>
                    <a:pt x="2900" y="2801"/>
                  </a:cubicBezTo>
                  <a:cubicBezTo>
                    <a:pt x="2982" y="2719"/>
                    <a:pt x="2982" y="2586"/>
                    <a:pt x="2900" y="2504"/>
                  </a:cubicBezTo>
                  <a:close/>
                  <a:moveTo>
                    <a:pt x="2830" y="2730"/>
                  </a:moveTo>
                  <a:cubicBezTo>
                    <a:pt x="2660" y="2900"/>
                    <a:pt x="2660" y="2900"/>
                    <a:pt x="2660" y="2900"/>
                  </a:cubicBezTo>
                  <a:cubicBezTo>
                    <a:pt x="2639" y="2921"/>
                    <a:pt x="2611" y="2932"/>
                    <a:pt x="2582" y="2932"/>
                  </a:cubicBezTo>
                  <a:cubicBezTo>
                    <a:pt x="2553" y="2932"/>
                    <a:pt x="2525" y="2921"/>
                    <a:pt x="2504" y="2900"/>
                  </a:cubicBezTo>
                  <a:cubicBezTo>
                    <a:pt x="1684" y="2079"/>
                    <a:pt x="1684" y="2079"/>
                    <a:pt x="1684" y="2079"/>
                  </a:cubicBezTo>
                  <a:cubicBezTo>
                    <a:pt x="1817" y="2001"/>
                    <a:pt x="1934" y="1894"/>
                    <a:pt x="2024" y="1769"/>
                  </a:cubicBezTo>
                  <a:cubicBezTo>
                    <a:pt x="2830" y="2574"/>
                    <a:pt x="2830" y="2574"/>
                    <a:pt x="2830" y="2574"/>
                  </a:cubicBezTo>
                  <a:cubicBezTo>
                    <a:pt x="2872" y="2617"/>
                    <a:pt x="2872" y="2687"/>
                    <a:pt x="2830" y="273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69" name="Freeform 295">
              <a:extLst>
                <a:ext uri="{FF2B5EF4-FFF2-40B4-BE49-F238E27FC236}">
                  <a16:creationId xmlns:a16="http://schemas.microsoft.com/office/drawing/2014/main" id="{DDFEBA6F-2F41-5890-732B-8CCD9CC6C0EF}"/>
                </a:ext>
              </a:extLst>
            </p:cNvPr>
            <p:cNvSpPr>
              <a:spLocks noEditPoints="1"/>
            </p:cNvSpPr>
            <p:nvPr/>
          </p:nvSpPr>
          <p:spPr bwMode="auto">
            <a:xfrm>
              <a:off x="3786" y="0"/>
              <a:ext cx="1199" cy="1199"/>
            </a:xfrm>
            <a:custGeom>
              <a:avLst/>
              <a:gdLst>
                <a:gd name="T0" fmla="*/ 430 w 860"/>
                <a:gd name="T1" fmla="*/ 860 h 860"/>
                <a:gd name="T2" fmla="*/ 860 w 860"/>
                <a:gd name="T3" fmla="*/ 430 h 860"/>
                <a:gd name="T4" fmla="*/ 430 w 860"/>
                <a:gd name="T5" fmla="*/ 0 h 860"/>
                <a:gd name="T6" fmla="*/ 0 w 860"/>
                <a:gd name="T7" fmla="*/ 430 h 860"/>
                <a:gd name="T8" fmla="*/ 430 w 860"/>
                <a:gd name="T9" fmla="*/ 860 h 860"/>
                <a:gd name="T10" fmla="*/ 430 w 860"/>
                <a:gd name="T11" fmla="*/ 100 h 860"/>
                <a:gd name="T12" fmla="*/ 760 w 860"/>
                <a:gd name="T13" fmla="*/ 430 h 860"/>
                <a:gd name="T14" fmla="*/ 430 w 860"/>
                <a:gd name="T15" fmla="*/ 760 h 860"/>
                <a:gd name="T16" fmla="*/ 100 w 860"/>
                <a:gd name="T17" fmla="*/ 430 h 860"/>
                <a:gd name="T18" fmla="*/ 430 w 860"/>
                <a:gd name="T19" fmla="*/ 10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0">
                  <a:moveTo>
                    <a:pt x="430" y="860"/>
                  </a:moveTo>
                  <a:cubicBezTo>
                    <a:pt x="667" y="860"/>
                    <a:pt x="860" y="667"/>
                    <a:pt x="860" y="430"/>
                  </a:cubicBezTo>
                  <a:cubicBezTo>
                    <a:pt x="860" y="193"/>
                    <a:pt x="667" y="0"/>
                    <a:pt x="430" y="0"/>
                  </a:cubicBezTo>
                  <a:cubicBezTo>
                    <a:pt x="193" y="0"/>
                    <a:pt x="0" y="193"/>
                    <a:pt x="0" y="430"/>
                  </a:cubicBezTo>
                  <a:cubicBezTo>
                    <a:pt x="0" y="667"/>
                    <a:pt x="193" y="860"/>
                    <a:pt x="430" y="860"/>
                  </a:cubicBezTo>
                  <a:close/>
                  <a:moveTo>
                    <a:pt x="430" y="100"/>
                  </a:moveTo>
                  <a:cubicBezTo>
                    <a:pt x="612" y="100"/>
                    <a:pt x="760" y="248"/>
                    <a:pt x="760" y="430"/>
                  </a:cubicBezTo>
                  <a:cubicBezTo>
                    <a:pt x="760" y="612"/>
                    <a:pt x="612" y="760"/>
                    <a:pt x="430" y="760"/>
                  </a:cubicBezTo>
                  <a:cubicBezTo>
                    <a:pt x="248" y="760"/>
                    <a:pt x="100" y="612"/>
                    <a:pt x="100" y="430"/>
                  </a:cubicBezTo>
                  <a:cubicBezTo>
                    <a:pt x="100" y="248"/>
                    <a:pt x="248" y="100"/>
                    <a:pt x="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70" name="Freeform 296">
              <a:extLst>
                <a:ext uri="{FF2B5EF4-FFF2-40B4-BE49-F238E27FC236}">
                  <a16:creationId xmlns:a16="http://schemas.microsoft.com/office/drawing/2014/main" id="{759A0E51-92E6-F128-A4B0-B9F35DEDDE9A}"/>
                </a:ext>
              </a:extLst>
            </p:cNvPr>
            <p:cNvSpPr>
              <a:spLocks/>
            </p:cNvSpPr>
            <p:nvPr/>
          </p:nvSpPr>
          <p:spPr bwMode="auto">
            <a:xfrm>
              <a:off x="4097" y="311"/>
              <a:ext cx="577" cy="577"/>
            </a:xfrm>
            <a:custGeom>
              <a:avLst/>
              <a:gdLst>
                <a:gd name="T0" fmla="*/ 50 w 414"/>
                <a:gd name="T1" fmla="*/ 257 h 414"/>
                <a:gd name="T2" fmla="*/ 157 w 414"/>
                <a:gd name="T3" fmla="*/ 257 h 414"/>
                <a:gd name="T4" fmla="*/ 157 w 414"/>
                <a:gd name="T5" fmla="*/ 364 h 414"/>
                <a:gd name="T6" fmla="*/ 207 w 414"/>
                <a:gd name="T7" fmla="*/ 414 h 414"/>
                <a:gd name="T8" fmla="*/ 257 w 414"/>
                <a:gd name="T9" fmla="*/ 364 h 414"/>
                <a:gd name="T10" fmla="*/ 257 w 414"/>
                <a:gd name="T11" fmla="*/ 257 h 414"/>
                <a:gd name="T12" fmla="*/ 364 w 414"/>
                <a:gd name="T13" fmla="*/ 257 h 414"/>
                <a:gd name="T14" fmla="*/ 414 w 414"/>
                <a:gd name="T15" fmla="*/ 207 h 414"/>
                <a:gd name="T16" fmla="*/ 364 w 414"/>
                <a:gd name="T17" fmla="*/ 157 h 414"/>
                <a:gd name="T18" fmla="*/ 257 w 414"/>
                <a:gd name="T19" fmla="*/ 157 h 414"/>
                <a:gd name="T20" fmla="*/ 257 w 414"/>
                <a:gd name="T21" fmla="*/ 50 h 414"/>
                <a:gd name="T22" fmla="*/ 207 w 414"/>
                <a:gd name="T23" fmla="*/ 0 h 414"/>
                <a:gd name="T24" fmla="*/ 157 w 414"/>
                <a:gd name="T25" fmla="*/ 50 h 414"/>
                <a:gd name="T26" fmla="*/ 157 w 414"/>
                <a:gd name="T27" fmla="*/ 157 h 414"/>
                <a:gd name="T28" fmla="*/ 50 w 414"/>
                <a:gd name="T29" fmla="*/ 157 h 414"/>
                <a:gd name="T30" fmla="*/ 0 w 414"/>
                <a:gd name="T31" fmla="*/ 207 h 414"/>
                <a:gd name="T32" fmla="*/ 50 w 414"/>
                <a:gd name="T33" fmla="*/ 25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4" h="414">
                  <a:moveTo>
                    <a:pt x="50" y="257"/>
                  </a:moveTo>
                  <a:cubicBezTo>
                    <a:pt x="157" y="257"/>
                    <a:pt x="157" y="257"/>
                    <a:pt x="157" y="257"/>
                  </a:cubicBezTo>
                  <a:cubicBezTo>
                    <a:pt x="157" y="364"/>
                    <a:pt x="157" y="364"/>
                    <a:pt x="157" y="364"/>
                  </a:cubicBezTo>
                  <a:cubicBezTo>
                    <a:pt x="157" y="392"/>
                    <a:pt x="179" y="414"/>
                    <a:pt x="207" y="414"/>
                  </a:cubicBezTo>
                  <a:cubicBezTo>
                    <a:pt x="235" y="414"/>
                    <a:pt x="257" y="392"/>
                    <a:pt x="257" y="364"/>
                  </a:cubicBezTo>
                  <a:cubicBezTo>
                    <a:pt x="257" y="257"/>
                    <a:pt x="257" y="257"/>
                    <a:pt x="257" y="257"/>
                  </a:cubicBezTo>
                  <a:cubicBezTo>
                    <a:pt x="364" y="257"/>
                    <a:pt x="364" y="257"/>
                    <a:pt x="364" y="257"/>
                  </a:cubicBezTo>
                  <a:cubicBezTo>
                    <a:pt x="391" y="257"/>
                    <a:pt x="414" y="235"/>
                    <a:pt x="414" y="207"/>
                  </a:cubicBezTo>
                  <a:cubicBezTo>
                    <a:pt x="414" y="179"/>
                    <a:pt x="391" y="157"/>
                    <a:pt x="364" y="157"/>
                  </a:cubicBezTo>
                  <a:cubicBezTo>
                    <a:pt x="257" y="157"/>
                    <a:pt x="257" y="157"/>
                    <a:pt x="257" y="157"/>
                  </a:cubicBezTo>
                  <a:cubicBezTo>
                    <a:pt x="257" y="50"/>
                    <a:pt x="257" y="50"/>
                    <a:pt x="257" y="50"/>
                  </a:cubicBezTo>
                  <a:cubicBezTo>
                    <a:pt x="257" y="23"/>
                    <a:pt x="235" y="0"/>
                    <a:pt x="207" y="0"/>
                  </a:cubicBezTo>
                  <a:cubicBezTo>
                    <a:pt x="179" y="0"/>
                    <a:pt x="157" y="23"/>
                    <a:pt x="157" y="50"/>
                  </a:cubicBezTo>
                  <a:cubicBezTo>
                    <a:pt x="157" y="157"/>
                    <a:pt x="157" y="157"/>
                    <a:pt x="157" y="157"/>
                  </a:cubicBezTo>
                  <a:cubicBezTo>
                    <a:pt x="50" y="157"/>
                    <a:pt x="50" y="157"/>
                    <a:pt x="50" y="157"/>
                  </a:cubicBezTo>
                  <a:cubicBezTo>
                    <a:pt x="22" y="157"/>
                    <a:pt x="0" y="179"/>
                    <a:pt x="0" y="207"/>
                  </a:cubicBezTo>
                  <a:cubicBezTo>
                    <a:pt x="0" y="235"/>
                    <a:pt x="22" y="257"/>
                    <a:pt x="50" y="25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372" name="Group 299">
            <a:extLst>
              <a:ext uri="{FF2B5EF4-FFF2-40B4-BE49-F238E27FC236}">
                <a16:creationId xmlns:a16="http://schemas.microsoft.com/office/drawing/2014/main" id="{3931B14A-6EF0-E916-C393-417A9B514DC3}"/>
              </a:ext>
            </a:extLst>
          </p:cNvPr>
          <p:cNvGrpSpPr>
            <a:grpSpLocks noChangeAspect="1"/>
          </p:cNvGrpSpPr>
          <p:nvPr/>
        </p:nvGrpSpPr>
        <p:grpSpPr bwMode="auto">
          <a:xfrm>
            <a:off x="1465440" y="4071236"/>
            <a:ext cx="315859" cy="313896"/>
            <a:chOff x="1671" y="1"/>
            <a:chExt cx="4346" cy="4319"/>
          </a:xfrm>
          <a:solidFill>
            <a:srgbClr val="FFFFFF"/>
          </a:solidFill>
        </p:grpSpPr>
        <p:sp>
          <p:nvSpPr>
            <p:cNvPr id="2374" name="Freeform 300">
              <a:extLst>
                <a:ext uri="{FF2B5EF4-FFF2-40B4-BE49-F238E27FC236}">
                  <a16:creationId xmlns:a16="http://schemas.microsoft.com/office/drawing/2014/main" id="{5C25187D-4388-4CEC-8FBB-DFE39C2095A4}"/>
                </a:ext>
              </a:extLst>
            </p:cNvPr>
            <p:cNvSpPr>
              <a:spLocks noEditPoints="1"/>
            </p:cNvSpPr>
            <p:nvPr/>
          </p:nvSpPr>
          <p:spPr bwMode="auto">
            <a:xfrm>
              <a:off x="1671" y="1"/>
              <a:ext cx="3493" cy="4319"/>
            </a:xfrm>
            <a:custGeom>
              <a:avLst/>
              <a:gdLst>
                <a:gd name="T0" fmla="*/ 2314 w 2414"/>
                <a:gd name="T1" fmla="*/ 2774 h 2984"/>
                <a:gd name="T2" fmla="*/ 2204 w 2414"/>
                <a:gd name="T3" fmla="*/ 2884 h 2984"/>
                <a:gd name="T4" fmla="*/ 210 w 2414"/>
                <a:gd name="T5" fmla="*/ 2884 h 2984"/>
                <a:gd name="T6" fmla="*/ 100 w 2414"/>
                <a:gd name="T7" fmla="*/ 2774 h 2984"/>
                <a:gd name="T8" fmla="*/ 100 w 2414"/>
                <a:gd name="T9" fmla="*/ 758 h 2984"/>
                <a:gd name="T10" fmla="*/ 548 w 2414"/>
                <a:gd name="T11" fmla="*/ 758 h 2984"/>
                <a:gd name="T12" fmla="*/ 758 w 2414"/>
                <a:gd name="T13" fmla="*/ 548 h 2984"/>
                <a:gd name="T14" fmla="*/ 758 w 2414"/>
                <a:gd name="T15" fmla="*/ 100 h 2984"/>
                <a:gd name="T16" fmla="*/ 2204 w 2414"/>
                <a:gd name="T17" fmla="*/ 100 h 2984"/>
                <a:gd name="T18" fmla="*/ 2314 w 2414"/>
                <a:gd name="T19" fmla="*/ 210 h 2984"/>
                <a:gd name="T20" fmla="*/ 2314 w 2414"/>
                <a:gd name="T21" fmla="*/ 767 h 2984"/>
                <a:gd name="T22" fmla="*/ 2414 w 2414"/>
                <a:gd name="T23" fmla="*/ 767 h 2984"/>
                <a:gd name="T24" fmla="*/ 2414 w 2414"/>
                <a:gd name="T25" fmla="*/ 210 h 2984"/>
                <a:gd name="T26" fmla="*/ 2204 w 2414"/>
                <a:gd name="T27" fmla="*/ 0 h 2984"/>
                <a:gd name="T28" fmla="*/ 708 w 2414"/>
                <a:gd name="T29" fmla="*/ 0 h 2984"/>
                <a:gd name="T30" fmla="*/ 673 w 2414"/>
                <a:gd name="T31" fmla="*/ 14 h 2984"/>
                <a:gd name="T32" fmla="*/ 15 w 2414"/>
                <a:gd name="T33" fmla="*/ 672 h 2984"/>
                <a:gd name="T34" fmla="*/ 0 w 2414"/>
                <a:gd name="T35" fmla="*/ 708 h 2984"/>
                <a:gd name="T36" fmla="*/ 0 w 2414"/>
                <a:gd name="T37" fmla="*/ 2774 h 2984"/>
                <a:gd name="T38" fmla="*/ 210 w 2414"/>
                <a:gd name="T39" fmla="*/ 2984 h 2984"/>
                <a:gd name="T40" fmla="*/ 2204 w 2414"/>
                <a:gd name="T41" fmla="*/ 2984 h 2984"/>
                <a:gd name="T42" fmla="*/ 2414 w 2414"/>
                <a:gd name="T43" fmla="*/ 2774 h 2984"/>
                <a:gd name="T44" fmla="*/ 2414 w 2414"/>
                <a:gd name="T45" fmla="*/ 2231 h 2984"/>
                <a:gd name="T46" fmla="*/ 2314 w 2414"/>
                <a:gd name="T47" fmla="*/ 2231 h 2984"/>
                <a:gd name="T48" fmla="*/ 2314 w 2414"/>
                <a:gd name="T49" fmla="*/ 2774 h 2984"/>
                <a:gd name="T50" fmla="*/ 548 w 2414"/>
                <a:gd name="T51" fmla="*/ 658 h 2984"/>
                <a:gd name="T52" fmla="*/ 171 w 2414"/>
                <a:gd name="T53" fmla="*/ 658 h 2984"/>
                <a:gd name="T54" fmla="*/ 658 w 2414"/>
                <a:gd name="T55" fmla="*/ 170 h 2984"/>
                <a:gd name="T56" fmla="*/ 658 w 2414"/>
                <a:gd name="T57" fmla="*/ 548 h 2984"/>
                <a:gd name="T58" fmla="*/ 548 w 2414"/>
                <a:gd name="T59" fmla="*/ 658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4" h="2984">
                  <a:moveTo>
                    <a:pt x="2314" y="2774"/>
                  </a:moveTo>
                  <a:cubicBezTo>
                    <a:pt x="2314" y="2835"/>
                    <a:pt x="2264" y="2884"/>
                    <a:pt x="2204" y="2884"/>
                  </a:cubicBezTo>
                  <a:cubicBezTo>
                    <a:pt x="210" y="2884"/>
                    <a:pt x="210" y="2884"/>
                    <a:pt x="210" y="2884"/>
                  </a:cubicBezTo>
                  <a:cubicBezTo>
                    <a:pt x="149" y="2884"/>
                    <a:pt x="100" y="2835"/>
                    <a:pt x="100" y="2774"/>
                  </a:cubicBezTo>
                  <a:cubicBezTo>
                    <a:pt x="100" y="758"/>
                    <a:pt x="100" y="758"/>
                    <a:pt x="100" y="758"/>
                  </a:cubicBezTo>
                  <a:cubicBezTo>
                    <a:pt x="548" y="758"/>
                    <a:pt x="548" y="758"/>
                    <a:pt x="548" y="758"/>
                  </a:cubicBezTo>
                  <a:cubicBezTo>
                    <a:pt x="664" y="758"/>
                    <a:pt x="758" y="663"/>
                    <a:pt x="758" y="548"/>
                  </a:cubicBezTo>
                  <a:cubicBezTo>
                    <a:pt x="758" y="100"/>
                    <a:pt x="758" y="100"/>
                    <a:pt x="758" y="100"/>
                  </a:cubicBezTo>
                  <a:cubicBezTo>
                    <a:pt x="2204" y="100"/>
                    <a:pt x="2204" y="100"/>
                    <a:pt x="2204" y="100"/>
                  </a:cubicBezTo>
                  <a:cubicBezTo>
                    <a:pt x="2264" y="100"/>
                    <a:pt x="2314" y="149"/>
                    <a:pt x="2314" y="210"/>
                  </a:cubicBezTo>
                  <a:cubicBezTo>
                    <a:pt x="2314" y="767"/>
                    <a:pt x="2314" y="767"/>
                    <a:pt x="2314" y="767"/>
                  </a:cubicBezTo>
                  <a:cubicBezTo>
                    <a:pt x="2414" y="767"/>
                    <a:pt x="2414" y="767"/>
                    <a:pt x="2414" y="767"/>
                  </a:cubicBezTo>
                  <a:cubicBezTo>
                    <a:pt x="2414" y="210"/>
                    <a:pt x="2414" y="210"/>
                    <a:pt x="2414" y="210"/>
                  </a:cubicBezTo>
                  <a:cubicBezTo>
                    <a:pt x="2414" y="94"/>
                    <a:pt x="2320" y="0"/>
                    <a:pt x="2204" y="0"/>
                  </a:cubicBezTo>
                  <a:cubicBezTo>
                    <a:pt x="708" y="0"/>
                    <a:pt x="708" y="0"/>
                    <a:pt x="708" y="0"/>
                  </a:cubicBezTo>
                  <a:cubicBezTo>
                    <a:pt x="695" y="0"/>
                    <a:pt x="682" y="5"/>
                    <a:pt x="673" y="14"/>
                  </a:cubicBezTo>
                  <a:cubicBezTo>
                    <a:pt x="15" y="672"/>
                    <a:pt x="15" y="672"/>
                    <a:pt x="15" y="672"/>
                  </a:cubicBezTo>
                  <a:cubicBezTo>
                    <a:pt x="5" y="682"/>
                    <a:pt x="0" y="694"/>
                    <a:pt x="0" y="708"/>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2231"/>
                    <a:pt x="2414" y="2231"/>
                    <a:pt x="2414" y="2231"/>
                  </a:cubicBezTo>
                  <a:cubicBezTo>
                    <a:pt x="2314" y="2231"/>
                    <a:pt x="2314" y="2231"/>
                    <a:pt x="2314" y="2231"/>
                  </a:cubicBezTo>
                  <a:lnTo>
                    <a:pt x="2314" y="2774"/>
                  </a:lnTo>
                  <a:close/>
                  <a:moveTo>
                    <a:pt x="548" y="658"/>
                  </a:moveTo>
                  <a:cubicBezTo>
                    <a:pt x="171" y="658"/>
                    <a:pt x="171" y="658"/>
                    <a:pt x="171" y="658"/>
                  </a:cubicBezTo>
                  <a:cubicBezTo>
                    <a:pt x="658" y="170"/>
                    <a:pt x="658" y="170"/>
                    <a:pt x="658" y="170"/>
                  </a:cubicBezTo>
                  <a:cubicBezTo>
                    <a:pt x="658" y="548"/>
                    <a:pt x="658" y="548"/>
                    <a:pt x="658" y="548"/>
                  </a:cubicBezTo>
                  <a:cubicBezTo>
                    <a:pt x="658" y="608"/>
                    <a:pt x="609" y="658"/>
                    <a:pt x="548" y="65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75" name="Freeform 301">
              <a:extLst>
                <a:ext uri="{FF2B5EF4-FFF2-40B4-BE49-F238E27FC236}">
                  <a16:creationId xmlns:a16="http://schemas.microsoft.com/office/drawing/2014/main" id="{996A12EB-2A60-3FF4-67D5-6F48450B795B}"/>
                </a:ext>
              </a:extLst>
            </p:cNvPr>
            <p:cNvSpPr>
              <a:spLocks noEditPoints="1"/>
            </p:cNvSpPr>
            <p:nvPr/>
          </p:nvSpPr>
          <p:spPr bwMode="auto">
            <a:xfrm>
              <a:off x="3211" y="1194"/>
              <a:ext cx="2806" cy="2204"/>
            </a:xfrm>
            <a:custGeom>
              <a:avLst/>
              <a:gdLst>
                <a:gd name="T0" fmla="*/ 1920 w 1940"/>
                <a:gd name="T1" fmla="*/ 1438 h 1523"/>
                <a:gd name="T2" fmla="*/ 1555 w 1940"/>
                <a:gd name="T3" fmla="*/ 1073 h 1523"/>
                <a:gd name="T4" fmla="*/ 1571 w 1940"/>
                <a:gd name="T5" fmla="*/ 1053 h 1523"/>
                <a:gd name="T6" fmla="*/ 1711 w 1940"/>
                <a:gd name="T7" fmla="*/ 650 h 1523"/>
                <a:gd name="T8" fmla="*/ 1061 w 1940"/>
                <a:gd name="T9" fmla="*/ 0 h 1523"/>
                <a:gd name="T10" fmla="*/ 473 w 1940"/>
                <a:gd name="T11" fmla="*/ 374 h 1523"/>
                <a:gd name="T12" fmla="*/ 50 w 1940"/>
                <a:gd name="T13" fmla="*/ 374 h 1523"/>
                <a:gd name="T14" fmla="*/ 0 w 1940"/>
                <a:gd name="T15" fmla="*/ 424 h 1523"/>
                <a:gd name="T16" fmla="*/ 50 w 1940"/>
                <a:gd name="T17" fmla="*/ 474 h 1523"/>
                <a:gd name="T18" fmla="*/ 435 w 1940"/>
                <a:gd name="T19" fmla="*/ 474 h 1523"/>
                <a:gd name="T20" fmla="*/ 411 w 1940"/>
                <a:gd name="T21" fmla="*/ 650 h 1523"/>
                <a:gd name="T22" fmla="*/ 414 w 1940"/>
                <a:gd name="T23" fmla="*/ 712 h 1523"/>
                <a:gd name="T24" fmla="*/ 290 w 1940"/>
                <a:gd name="T25" fmla="*/ 712 h 1523"/>
                <a:gd name="T26" fmla="*/ 240 w 1940"/>
                <a:gd name="T27" fmla="*/ 762 h 1523"/>
                <a:gd name="T28" fmla="*/ 290 w 1940"/>
                <a:gd name="T29" fmla="*/ 812 h 1523"/>
                <a:gd name="T30" fmla="*/ 431 w 1940"/>
                <a:gd name="T31" fmla="*/ 812 h 1523"/>
                <a:gd name="T32" fmla="*/ 550 w 1940"/>
                <a:gd name="T33" fmla="*/ 1051 h 1523"/>
                <a:gd name="T34" fmla="*/ 50 w 1940"/>
                <a:gd name="T35" fmla="*/ 1051 h 1523"/>
                <a:gd name="T36" fmla="*/ 0 w 1940"/>
                <a:gd name="T37" fmla="*/ 1101 h 1523"/>
                <a:gd name="T38" fmla="*/ 50 w 1940"/>
                <a:gd name="T39" fmla="*/ 1151 h 1523"/>
                <a:gd name="T40" fmla="*/ 572 w 1940"/>
                <a:gd name="T41" fmla="*/ 1151 h 1523"/>
                <a:gd name="T42" fmla="*/ 616 w 1940"/>
                <a:gd name="T43" fmla="*/ 1124 h 1523"/>
                <a:gd name="T44" fmla="*/ 1061 w 1940"/>
                <a:gd name="T45" fmla="*/ 1300 h 1523"/>
                <a:gd name="T46" fmla="*/ 1485 w 1940"/>
                <a:gd name="T47" fmla="*/ 1144 h 1523"/>
                <a:gd name="T48" fmla="*/ 1850 w 1940"/>
                <a:gd name="T49" fmla="*/ 1509 h 1523"/>
                <a:gd name="T50" fmla="*/ 1885 w 1940"/>
                <a:gd name="T51" fmla="*/ 1523 h 1523"/>
                <a:gd name="T52" fmla="*/ 1920 w 1940"/>
                <a:gd name="T53" fmla="*/ 1509 h 1523"/>
                <a:gd name="T54" fmla="*/ 1920 w 1940"/>
                <a:gd name="T55" fmla="*/ 1438 h 1523"/>
                <a:gd name="T56" fmla="*/ 589 w 1940"/>
                <a:gd name="T57" fmla="*/ 932 h 1523"/>
                <a:gd name="T58" fmla="*/ 1034 w 1940"/>
                <a:gd name="T59" fmla="*/ 932 h 1523"/>
                <a:gd name="T60" fmla="*/ 1084 w 1940"/>
                <a:gd name="T61" fmla="*/ 882 h 1523"/>
                <a:gd name="T62" fmla="*/ 1034 w 1940"/>
                <a:gd name="T63" fmla="*/ 832 h 1523"/>
                <a:gd name="T64" fmla="*/ 542 w 1940"/>
                <a:gd name="T65" fmla="*/ 832 h 1523"/>
                <a:gd name="T66" fmla="*/ 511 w 1940"/>
                <a:gd name="T67" fmla="*/ 650 h 1523"/>
                <a:gd name="T68" fmla="*/ 511 w 1940"/>
                <a:gd name="T69" fmla="*/ 633 h 1523"/>
                <a:gd name="T70" fmla="*/ 1034 w 1940"/>
                <a:gd name="T71" fmla="*/ 633 h 1523"/>
                <a:gd name="T72" fmla="*/ 1084 w 1940"/>
                <a:gd name="T73" fmla="*/ 583 h 1523"/>
                <a:gd name="T74" fmla="*/ 1034 w 1940"/>
                <a:gd name="T75" fmla="*/ 533 h 1523"/>
                <a:gd name="T76" fmla="*/ 524 w 1940"/>
                <a:gd name="T77" fmla="*/ 533 h 1523"/>
                <a:gd name="T78" fmla="*/ 1061 w 1940"/>
                <a:gd name="T79" fmla="*/ 100 h 1523"/>
                <a:gd name="T80" fmla="*/ 1611 w 1940"/>
                <a:gd name="T81" fmla="*/ 650 h 1523"/>
                <a:gd name="T82" fmla="*/ 1493 w 1940"/>
                <a:gd name="T83" fmla="*/ 991 h 1523"/>
                <a:gd name="T84" fmla="*/ 1451 w 1940"/>
                <a:gd name="T85" fmla="*/ 1038 h 1523"/>
                <a:gd name="T86" fmla="*/ 1450 w 1940"/>
                <a:gd name="T87" fmla="*/ 1039 h 1523"/>
                <a:gd name="T88" fmla="*/ 1450 w 1940"/>
                <a:gd name="T89" fmla="*/ 1040 h 1523"/>
                <a:gd name="T90" fmla="*/ 1061 w 1940"/>
                <a:gd name="T91" fmla="*/ 1200 h 1523"/>
                <a:gd name="T92" fmla="*/ 589 w 1940"/>
                <a:gd name="T93" fmla="*/ 932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0" h="1523">
                  <a:moveTo>
                    <a:pt x="1920" y="1438"/>
                  </a:moveTo>
                  <a:cubicBezTo>
                    <a:pt x="1555" y="1073"/>
                    <a:pt x="1555" y="1073"/>
                    <a:pt x="1555" y="1073"/>
                  </a:cubicBezTo>
                  <a:cubicBezTo>
                    <a:pt x="1561" y="1066"/>
                    <a:pt x="1566" y="1060"/>
                    <a:pt x="1571" y="1053"/>
                  </a:cubicBezTo>
                  <a:cubicBezTo>
                    <a:pt x="1663" y="938"/>
                    <a:pt x="1711" y="798"/>
                    <a:pt x="1711" y="650"/>
                  </a:cubicBezTo>
                  <a:cubicBezTo>
                    <a:pt x="1711" y="292"/>
                    <a:pt x="1419" y="0"/>
                    <a:pt x="1061" y="0"/>
                  </a:cubicBezTo>
                  <a:cubicBezTo>
                    <a:pt x="801" y="0"/>
                    <a:pt x="577" y="153"/>
                    <a:pt x="473" y="374"/>
                  </a:cubicBezTo>
                  <a:cubicBezTo>
                    <a:pt x="50" y="374"/>
                    <a:pt x="50" y="374"/>
                    <a:pt x="50" y="374"/>
                  </a:cubicBezTo>
                  <a:cubicBezTo>
                    <a:pt x="23" y="374"/>
                    <a:pt x="0" y="396"/>
                    <a:pt x="0" y="424"/>
                  </a:cubicBezTo>
                  <a:cubicBezTo>
                    <a:pt x="0" y="451"/>
                    <a:pt x="23" y="474"/>
                    <a:pt x="50" y="474"/>
                  </a:cubicBezTo>
                  <a:cubicBezTo>
                    <a:pt x="435" y="474"/>
                    <a:pt x="435" y="474"/>
                    <a:pt x="435" y="474"/>
                  </a:cubicBezTo>
                  <a:cubicBezTo>
                    <a:pt x="420" y="530"/>
                    <a:pt x="411" y="589"/>
                    <a:pt x="411" y="650"/>
                  </a:cubicBezTo>
                  <a:cubicBezTo>
                    <a:pt x="411" y="671"/>
                    <a:pt x="412" y="692"/>
                    <a:pt x="414" y="712"/>
                  </a:cubicBezTo>
                  <a:cubicBezTo>
                    <a:pt x="290" y="712"/>
                    <a:pt x="290" y="712"/>
                    <a:pt x="290" y="712"/>
                  </a:cubicBezTo>
                  <a:cubicBezTo>
                    <a:pt x="263" y="712"/>
                    <a:pt x="240" y="735"/>
                    <a:pt x="240" y="762"/>
                  </a:cubicBezTo>
                  <a:cubicBezTo>
                    <a:pt x="240" y="790"/>
                    <a:pt x="263" y="812"/>
                    <a:pt x="290" y="812"/>
                  </a:cubicBezTo>
                  <a:cubicBezTo>
                    <a:pt x="431" y="812"/>
                    <a:pt x="431" y="812"/>
                    <a:pt x="431" y="812"/>
                  </a:cubicBezTo>
                  <a:cubicBezTo>
                    <a:pt x="454" y="900"/>
                    <a:pt x="495" y="981"/>
                    <a:pt x="550" y="1051"/>
                  </a:cubicBezTo>
                  <a:cubicBezTo>
                    <a:pt x="50" y="1051"/>
                    <a:pt x="50" y="1051"/>
                    <a:pt x="50" y="1051"/>
                  </a:cubicBezTo>
                  <a:cubicBezTo>
                    <a:pt x="23" y="1051"/>
                    <a:pt x="0" y="1073"/>
                    <a:pt x="0" y="1101"/>
                  </a:cubicBezTo>
                  <a:cubicBezTo>
                    <a:pt x="0" y="1129"/>
                    <a:pt x="23" y="1151"/>
                    <a:pt x="50" y="1151"/>
                  </a:cubicBezTo>
                  <a:cubicBezTo>
                    <a:pt x="572" y="1151"/>
                    <a:pt x="572" y="1151"/>
                    <a:pt x="572" y="1151"/>
                  </a:cubicBezTo>
                  <a:cubicBezTo>
                    <a:pt x="591" y="1151"/>
                    <a:pt x="608" y="1140"/>
                    <a:pt x="616" y="1124"/>
                  </a:cubicBezTo>
                  <a:cubicBezTo>
                    <a:pt x="733" y="1233"/>
                    <a:pt x="889" y="1300"/>
                    <a:pt x="1061" y="1300"/>
                  </a:cubicBezTo>
                  <a:cubicBezTo>
                    <a:pt x="1219" y="1300"/>
                    <a:pt x="1368" y="1244"/>
                    <a:pt x="1485" y="1144"/>
                  </a:cubicBezTo>
                  <a:cubicBezTo>
                    <a:pt x="1850" y="1509"/>
                    <a:pt x="1850" y="1509"/>
                    <a:pt x="1850" y="1509"/>
                  </a:cubicBezTo>
                  <a:cubicBezTo>
                    <a:pt x="1859" y="1518"/>
                    <a:pt x="1872" y="1523"/>
                    <a:pt x="1885" y="1523"/>
                  </a:cubicBezTo>
                  <a:cubicBezTo>
                    <a:pt x="1898" y="1523"/>
                    <a:pt x="1911" y="1518"/>
                    <a:pt x="1920" y="1509"/>
                  </a:cubicBezTo>
                  <a:cubicBezTo>
                    <a:pt x="1940" y="1489"/>
                    <a:pt x="1940" y="1457"/>
                    <a:pt x="1920" y="1438"/>
                  </a:cubicBezTo>
                  <a:close/>
                  <a:moveTo>
                    <a:pt x="589" y="932"/>
                  </a:moveTo>
                  <a:cubicBezTo>
                    <a:pt x="1034" y="932"/>
                    <a:pt x="1034" y="932"/>
                    <a:pt x="1034" y="932"/>
                  </a:cubicBezTo>
                  <a:cubicBezTo>
                    <a:pt x="1062" y="932"/>
                    <a:pt x="1084" y="910"/>
                    <a:pt x="1084" y="882"/>
                  </a:cubicBezTo>
                  <a:cubicBezTo>
                    <a:pt x="1084" y="855"/>
                    <a:pt x="1062" y="832"/>
                    <a:pt x="1034" y="832"/>
                  </a:cubicBezTo>
                  <a:cubicBezTo>
                    <a:pt x="542" y="832"/>
                    <a:pt x="542" y="832"/>
                    <a:pt x="542" y="832"/>
                  </a:cubicBezTo>
                  <a:cubicBezTo>
                    <a:pt x="522" y="775"/>
                    <a:pt x="511" y="714"/>
                    <a:pt x="511" y="650"/>
                  </a:cubicBezTo>
                  <a:cubicBezTo>
                    <a:pt x="511" y="644"/>
                    <a:pt x="511" y="638"/>
                    <a:pt x="511" y="633"/>
                  </a:cubicBezTo>
                  <a:cubicBezTo>
                    <a:pt x="1034" y="633"/>
                    <a:pt x="1034" y="633"/>
                    <a:pt x="1034" y="633"/>
                  </a:cubicBezTo>
                  <a:cubicBezTo>
                    <a:pt x="1062" y="633"/>
                    <a:pt x="1084" y="610"/>
                    <a:pt x="1084" y="583"/>
                  </a:cubicBezTo>
                  <a:cubicBezTo>
                    <a:pt x="1084" y="555"/>
                    <a:pt x="1062" y="533"/>
                    <a:pt x="1034" y="533"/>
                  </a:cubicBezTo>
                  <a:cubicBezTo>
                    <a:pt x="524" y="533"/>
                    <a:pt x="524" y="533"/>
                    <a:pt x="524" y="533"/>
                  </a:cubicBezTo>
                  <a:cubicBezTo>
                    <a:pt x="578" y="286"/>
                    <a:pt x="798" y="100"/>
                    <a:pt x="1061" y="100"/>
                  </a:cubicBezTo>
                  <a:cubicBezTo>
                    <a:pt x="1364" y="100"/>
                    <a:pt x="1611" y="347"/>
                    <a:pt x="1611" y="650"/>
                  </a:cubicBezTo>
                  <a:cubicBezTo>
                    <a:pt x="1611" y="775"/>
                    <a:pt x="1570" y="893"/>
                    <a:pt x="1493" y="991"/>
                  </a:cubicBezTo>
                  <a:cubicBezTo>
                    <a:pt x="1480" y="1008"/>
                    <a:pt x="1466" y="1023"/>
                    <a:pt x="1451" y="1038"/>
                  </a:cubicBezTo>
                  <a:cubicBezTo>
                    <a:pt x="1451" y="1038"/>
                    <a:pt x="1451" y="1038"/>
                    <a:pt x="1450" y="1039"/>
                  </a:cubicBezTo>
                  <a:cubicBezTo>
                    <a:pt x="1450" y="1039"/>
                    <a:pt x="1450" y="1039"/>
                    <a:pt x="1450" y="1040"/>
                  </a:cubicBezTo>
                  <a:cubicBezTo>
                    <a:pt x="1347" y="1142"/>
                    <a:pt x="1208" y="1200"/>
                    <a:pt x="1061" y="1200"/>
                  </a:cubicBezTo>
                  <a:cubicBezTo>
                    <a:pt x="861" y="1200"/>
                    <a:pt x="685" y="1093"/>
                    <a:pt x="589" y="9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76" name="Freeform 302">
              <a:extLst>
                <a:ext uri="{FF2B5EF4-FFF2-40B4-BE49-F238E27FC236}">
                  <a16:creationId xmlns:a16="http://schemas.microsoft.com/office/drawing/2014/main" id="{E9994E81-CEEE-1BFA-5732-021A0BA0DB9D}"/>
                </a:ext>
              </a:extLst>
            </p:cNvPr>
            <p:cNvSpPr>
              <a:spLocks/>
            </p:cNvSpPr>
            <p:nvPr/>
          </p:nvSpPr>
          <p:spPr bwMode="auto">
            <a:xfrm>
              <a:off x="2227" y="1735"/>
              <a:ext cx="758" cy="145"/>
            </a:xfrm>
            <a:custGeom>
              <a:avLst/>
              <a:gdLst>
                <a:gd name="T0" fmla="*/ 474 w 524"/>
                <a:gd name="T1" fmla="*/ 0 h 100"/>
                <a:gd name="T2" fmla="*/ 50 w 524"/>
                <a:gd name="T3" fmla="*/ 0 h 100"/>
                <a:gd name="T4" fmla="*/ 0 w 524"/>
                <a:gd name="T5" fmla="*/ 50 h 100"/>
                <a:gd name="T6" fmla="*/ 50 w 524"/>
                <a:gd name="T7" fmla="*/ 100 h 100"/>
                <a:gd name="T8" fmla="*/ 474 w 524"/>
                <a:gd name="T9" fmla="*/ 100 h 100"/>
                <a:gd name="T10" fmla="*/ 524 w 524"/>
                <a:gd name="T11" fmla="*/ 50 h 100"/>
                <a:gd name="T12" fmla="*/ 474 w 52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24" h="100">
                  <a:moveTo>
                    <a:pt x="474" y="0"/>
                  </a:moveTo>
                  <a:cubicBezTo>
                    <a:pt x="50" y="0"/>
                    <a:pt x="50" y="0"/>
                    <a:pt x="50" y="0"/>
                  </a:cubicBezTo>
                  <a:cubicBezTo>
                    <a:pt x="23" y="0"/>
                    <a:pt x="0" y="22"/>
                    <a:pt x="0" y="50"/>
                  </a:cubicBezTo>
                  <a:cubicBezTo>
                    <a:pt x="0" y="77"/>
                    <a:pt x="23" y="100"/>
                    <a:pt x="50" y="100"/>
                  </a:cubicBezTo>
                  <a:cubicBezTo>
                    <a:pt x="474" y="100"/>
                    <a:pt x="474" y="100"/>
                    <a:pt x="474" y="100"/>
                  </a:cubicBezTo>
                  <a:cubicBezTo>
                    <a:pt x="502" y="100"/>
                    <a:pt x="524" y="77"/>
                    <a:pt x="524" y="50"/>
                  </a:cubicBezTo>
                  <a:cubicBezTo>
                    <a:pt x="524" y="22"/>
                    <a:pt x="502" y="0"/>
                    <a:pt x="47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77" name="Freeform 303">
              <a:extLst>
                <a:ext uri="{FF2B5EF4-FFF2-40B4-BE49-F238E27FC236}">
                  <a16:creationId xmlns:a16="http://schemas.microsoft.com/office/drawing/2014/main" id="{FA6E7A1A-C963-F75F-7738-4EBE2FFF8B6E}"/>
                </a:ext>
              </a:extLst>
            </p:cNvPr>
            <p:cNvSpPr>
              <a:spLocks/>
            </p:cNvSpPr>
            <p:nvPr/>
          </p:nvSpPr>
          <p:spPr bwMode="auto">
            <a:xfrm>
              <a:off x="2227" y="2224"/>
              <a:ext cx="1105" cy="145"/>
            </a:xfrm>
            <a:custGeom>
              <a:avLst/>
              <a:gdLst>
                <a:gd name="T0" fmla="*/ 764 w 764"/>
                <a:gd name="T1" fmla="*/ 50 h 100"/>
                <a:gd name="T2" fmla="*/ 714 w 764"/>
                <a:gd name="T3" fmla="*/ 0 h 100"/>
                <a:gd name="T4" fmla="*/ 50 w 764"/>
                <a:gd name="T5" fmla="*/ 0 h 100"/>
                <a:gd name="T6" fmla="*/ 0 w 764"/>
                <a:gd name="T7" fmla="*/ 50 h 100"/>
                <a:gd name="T8" fmla="*/ 50 w 764"/>
                <a:gd name="T9" fmla="*/ 100 h 100"/>
                <a:gd name="T10" fmla="*/ 714 w 764"/>
                <a:gd name="T11" fmla="*/ 100 h 100"/>
                <a:gd name="T12" fmla="*/ 764 w 764"/>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764" h="100">
                  <a:moveTo>
                    <a:pt x="764" y="50"/>
                  </a:moveTo>
                  <a:cubicBezTo>
                    <a:pt x="764" y="23"/>
                    <a:pt x="742" y="0"/>
                    <a:pt x="714" y="0"/>
                  </a:cubicBezTo>
                  <a:cubicBezTo>
                    <a:pt x="50" y="0"/>
                    <a:pt x="50" y="0"/>
                    <a:pt x="50" y="0"/>
                  </a:cubicBezTo>
                  <a:cubicBezTo>
                    <a:pt x="23" y="0"/>
                    <a:pt x="0" y="23"/>
                    <a:pt x="0" y="50"/>
                  </a:cubicBezTo>
                  <a:cubicBezTo>
                    <a:pt x="0" y="78"/>
                    <a:pt x="23" y="100"/>
                    <a:pt x="50" y="100"/>
                  </a:cubicBezTo>
                  <a:cubicBezTo>
                    <a:pt x="714" y="100"/>
                    <a:pt x="714" y="100"/>
                    <a:pt x="714" y="100"/>
                  </a:cubicBezTo>
                  <a:cubicBezTo>
                    <a:pt x="742" y="100"/>
                    <a:pt x="764" y="78"/>
                    <a:pt x="764"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78" name="Freeform 304">
              <a:extLst>
                <a:ext uri="{FF2B5EF4-FFF2-40B4-BE49-F238E27FC236}">
                  <a16:creationId xmlns:a16="http://schemas.microsoft.com/office/drawing/2014/main" id="{B639CACD-BCCF-3B2D-3599-F56249CFF027}"/>
                </a:ext>
              </a:extLst>
            </p:cNvPr>
            <p:cNvSpPr>
              <a:spLocks/>
            </p:cNvSpPr>
            <p:nvPr/>
          </p:nvSpPr>
          <p:spPr bwMode="auto">
            <a:xfrm>
              <a:off x="2227" y="2715"/>
              <a:ext cx="758" cy="145"/>
            </a:xfrm>
            <a:custGeom>
              <a:avLst/>
              <a:gdLst>
                <a:gd name="T0" fmla="*/ 50 w 524"/>
                <a:gd name="T1" fmla="*/ 0 h 100"/>
                <a:gd name="T2" fmla="*/ 0 w 524"/>
                <a:gd name="T3" fmla="*/ 50 h 100"/>
                <a:gd name="T4" fmla="*/ 50 w 524"/>
                <a:gd name="T5" fmla="*/ 100 h 100"/>
                <a:gd name="T6" fmla="*/ 474 w 524"/>
                <a:gd name="T7" fmla="*/ 100 h 100"/>
                <a:gd name="T8" fmla="*/ 524 w 524"/>
                <a:gd name="T9" fmla="*/ 50 h 100"/>
                <a:gd name="T10" fmla="*/ 474 w 524"/>
                <a:gd name="T11" fmla="*/ 0 h 100"/>
                <a:gd name="T12" fmla="*/ 50 w 52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24" h="100">
                  <a:moveTo>
                    <a:pt x="50" y="0"/>
                  </a:moveTo>
                  <a:cubicBezTo>
                    <a:pt x="23" y="0"/>
                    <a:pt x="0" y="22"/>
                    <a:pt x="0" y="50"/>
                  </a:cubicBezTo>
                  <a:cubicBezTo>
                    <a:pt x="0" y="78"/>
                    <a:pt x="23" y="100"/>
                    <a:pt x="50" y="100"/>
                  </a:cubicBezTo>
                  <a:cubicBezTo>
                    <a:pt x="474" y="100"/>
                    <a:pt x="474" y="100"/>
                    <a:pt x="474" y="100"/>
                  </a:cubicBezTo>
                  <a:cubicBezTo>
                    <a:pt x="502" y="100"/>
                    <a:pt x="524" y="78"/>
                    <a:pt x="524" y="50"/>
                  </a:cubicBezTo>
                  <a:cubicBezTo>
                    <a:pt x="524" y="22"/>
                    <a:pt x="502" y="0"/>
                    <a:pt x="474"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2382" name="Freeform 308">
            <a:extLst>
              <a:ext uri="{FF2B5EF4-FFF2-40B4-BE49-F238E27FC236}">
                <a16:creationId xmlns:a16="http://schemas.microsoft.com/office/drawing/2014/main" id="{EC82DB56-F24B-CD1A-26FB-CD5B98712662}"/>
              </a:ext>
            </a:extLst>
          </p:cNvPr>
          <p:cNvSpPr>
            <a:spLocks noEditPoints="1"/>
          </p:cNvSpPr>
          <p:nvPr/>
        </p:nvSpPr>
        <p:spPr bwMode="auto">
          <a:xfrm>
            <a:off x="2341563" y="4071938"/>
            <a:ext cx="250825" cy="312737"/>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2384" name="Group 311">
            <a:extLst>
              <a:ext uri="{FF2B5EF4-FFF2-40B4-BE49-F238E27FC236}">
                <a16:creationId xmlns:a16="http://schemas.microsoft.com/office/drawing/2014/main" id="{510BFBA9-4A32-EEFF-A7C0-D8813A34916F}"/>
              </a:ext>
            </a:extLst>
          </p:cNvPr>
          <p:cNvGrpSpPr>
            <a:grpSpLocks noChangeAspect="1"/>
          </p:cNvGrpSpPr>
          <p:nvPr/>
        </p:nvGrpSpPr>
        <p:grpSpPr bwMode="auto">
          <a:xfrm>
            <a:off x="3173498" y="4138167"/>
            <a:ext cx="292492" cy="246965"/>
            <a:chOff x="1284" y="2"/>
            <a:chExt cx="5114" cy="4318"/>
          </a:xfrm>
          <a:solidFill>
            <a:srgbClr val="FFFFFF"/>
          </a:solidFill>
        </p:grpSpPr>
        <p:sp>
          <p:nvSpPr>
            <p:cNvPr id="2386" name="Freeform 312">
              <a:extLst>
                <a:ext uri="{FF2B5EF4-FFF2-40B4-BE49-F238E27FC236}">
                  <a16:creationId xmlns:a16="http://schemas.microsoft.com/office/drawing/2014/main" id="{52F419A9-558B-1398-406B-7DE5FAA8487F}"/>
                </a:ext>
              </a:extLst>
            </p:cNvPr>
            <p:cNvSpPr>
              <a:spLocks/>
            </p:cNvSpPr>
            <p:nvPr/>
          </p:nvSpPr>
          <p:spPr bwMode="auto">
            <a:xfrm>
              <a:off x="1284" y="2"/>
              <a:ext cx="4506" cy="4318"/>
            </a:xfrm>
            <a:custGeom>
              <a:avLst/>
              <a:gdLst>
                <a:gd name="T0" fmla="*/ 642 w 2483"/>
                <a:gd name="T1" fmla="*/ 2378 h 2378"/>
                <a:gd name="T2" fmla="*/ 370 w 2483"/>
                <a:gd name="T3" fmla="*/ 2378 h 2378"/>
                <a:gd name="T4" fmla="*/ 0 w 2483"/>
                <a:gd name="T5" fmla="*/ 2008 h 2378"/>
                <a:gd name="T6" fmla="*/ 0 w 2483"/>
                <a:gd name="T7" fmla="*/ 210 h 2378"/>
                <a:gd name="T8" fmla="*/ 210 w 2483"/>
                <a:gd name="T9" fmla="*/ 0 h 2378"/>
                <a:gd name="T10" fmla="*/ 901 w 2483"/>
                <a:gd name="T11" fmla="*/ 0 h 2378"/>
                <a:gd name="T12" fmla="*/ 937 w 2483"/>
                <a:gd name="T13" fmla="*/ 15 h 2378"/>
                <a:gd name="T14" fmla="*/ 1107 w 2483"/>
                <a:gd name="T15" fmla="*/ 185 h 2378"/>
                <a:gd name="T16" fmla="*/ 2303 w 2483"/>
                <a:gd name="T17" fmla="*/ 185 h 2378"/>
                <a:gd name="T18" fmla="*/ 2483 w 2483"/>
                <a:gd name="T19" fmla="*/ 365 h 2378"/>
                <a:gd name="T20" fmla="*/ 2433 w 2483"/>
                <a:gd name="T21" fmla="*/ 415 h 2378"/>
                <a:gd name="T22" fmla="*/ 2383 w 2483"/>
                <a:gd name="T23" fmla="*/ 365 h 2378"/>
                <a:gd name="T24" fmla="*/ 2303 w 2483"/>
                <a:gd name="T25" fmla="*/ 285 h 2378"/>
                <a:gd name="T26" fmla="*/ 1086 w 2483"/>
                <a:gd name="T27" fmla="*/ 285 h 2378"/>
                <a:gd name="T28" fmla="*/ 1051 w 2483"/>
                <a:gd name="T29" fmla="*/ 271 h 2378"/>
                <a:gd name="T30" fmla="*/ 880 w 2483"/>
                <a:gd name="T31" fmla="*/ 100 h 2378"/>
                <a:gd name="T32" fmla="*/ 210 w 2483"/>
                <a:gd name="T33" fmla="*/ 100 h 2378"/>
                <a:gd name="T34" fmla="*/ 100 w 2483"/>
                <a:gd name="T35" fmla="*/ 210 h 2378"/>
                <a:gd name="T36" fmla="*/ 100 w 2483"/>
                <a:gd name="T37" fmla="*/ 2008 h 2378"/>
                <a:gd name="T38" fmla="*/ 370 w 2483"/>
                <a:gd name="T39" fmla="*/ 2278 h 2378"/>
                <a:gd name="T40" fmla="*/ 642 w 2483"/>
                <a:gd name="T41" fmla="*/ 2278 h 2378"/>
                <a:gd name="T42" fmla="*/ 692 w 2483"/>
                <a:gd name="T43" fmla="*/ 2328 h 2378"/>
                <a:gd name="T44" fmla="*/ 642 w 2483"/>
                <a:gd name="T45" fmla="*/ 2378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3" h="2378">
                  <a:moveTo>
                    <a:pt x="642" y="2378"/>
                  </a:moveTo>
                  <a:cubicBezTo>
                    <a:pt x="370" y="2378"/>
                    <a:pt x="370" y="2378"/>
                    <a:pt x="370" y="2378"/>
                  </a:cubicBezTo>
                  <a:cubicBezTo>
                    <a:pt x="166" y="2378"/>
                    <a:pt x="0" y="2212"/>
                    <a:pt x="0" y="2008"/>
                  </a:cubicBezTo>
                  <a:cubicBezTo>
                    <a:pt x="0" y="210"/>
                    <a:pt x="0" y="210"/>
                    <a:pt x="0" y="210"/>
                  </a:cubicBezTo>
                  <a:cubicBezTo>
                    <a:pt x="0" y="95"/>
                    <a:pt x="95" y="0"/>
                    <a:pt x="210" y="0"/>
                  </a:cubicBezTo>
                  <a:cubicBezTo>
                    <a:pt x="901" y="0"/>
                    <a:pt x="901" y="0"/>
                    <a:pt x="901" y="0"/>
                  </a:cubicBezTo>
                  <a:cubicBezTo>
                    <a:pt x="914" y="0"/>
                    <a:pt x="927" y="6"/>
                    <a:pt x="937" y="15"/>
                  </a:cubicBezTo>
                  <a:cubicBezTo>
                    <a:pt x="1107" y="185"/>
                    <a:pt x="1107" y="185"/>
                    <a:pt x="1107" y="185"/>
                  </a:cubicBezTo>
                  <a:cubicBezTo>
                    <a:pt x="2303" y="185"/>
                    <a:pt x="2303" y="185"/>
                    <a:pt x="2303" y="185"/>
                  </a:cubicBezTo>
                  <a:cubicBezTo>
                    <a:pt x="2402" y="185"/>
                    <a:pt x="2483" y="266"/>
                    <a:pt x="2483" y="365"/>
                  </a:cubicBezTo>
                  <a:cubicBezTo>
                    <a:pt x="2483" y="393"/>
                    <a:pt x="2460" y="415"/>
                    <a:pt x="2433" y="415"/>
                  </a:cubicBezTo>
                  <a:cubicBezTo>
                    <a:pt x="2405" y="415"/>
                    <a:pt x="2383" y="393"/>
                    <a:pt x="2383" y="365"/>
                  </a:cubicBezTo>
                  <a:cubicBezTo>
                    <a:pt x="2383" y="321"/>
                    <a:pt x="2347" y="285"/>
                    <a:pt x="2303" y="285"/>
                  </a:cubicBezTo>
                  <a:cubicBezTo>
                    <a:pt x="1086" y="285"/>
                    <a:pt x="1086" y="285"/>
                    <a:pt x="1086" y="285"/>
                  </a:cubicBezTo>
                  <a:cubicBezTo>
                    <a:pt x="1073" y="285"/>
                    <a:pt x="1060" y="280"/>
                    <a:pt x="1051" y="271"/>
                  </a:cubicBezTo>
                  <a:cubicBezTo>
                    <a:pt x="880" y="100"/>
                    <a:pt x="880" y="100"/>
                    <a:pt x="880" y="100"/>
                  </a:cubicBezTo>
                  <a:cubicBezTo>
                    <a:pt x="210" y="100"/>
                    <a:pt x="210" y="100"/>
                    <a:pt x="210" y="100"/>
                  </a:cubicBezTo>
                  <a:cubicBezTo>
                    <a:pt x="150" y="100"/>
                    <a:pt x="100" y="150"/>
                    <a:pt x="100" y="210"/>
                  </a:cubicBezTo>
                  <a:cubicBezTo>
                    <a:pt x="100" y="2008"/>
                    <a:pt x="100" y="2008"/>
                    <a:pt x="100" y="2008"/>
                  </a:cubicBezTo>
                  <a:cubicBezTo>
                    <a:pt x="100" y="2157"/>
                    <a:pt x="222" y="2278"/>
                    <a:pt x="370" y="2278"/>
                  </a:cubicBezTo>
                  <a:cubicBezTo>
                    <a:pt x="642" y="2278"/>
                    <a:pt x="642" y="2278"/>
                    <a:pt x="642" y="2278"/>
                  </a:cubicBezTo>
                  <a:cubicBezTo>
                    <a:pt x="670" y="2278"/>
                    <a:pt x="692" y="2300"/>
                    <a:pt x="692" y="2328"/>
                  </a:cubicBezTo>
                  <a:cubicBezTo>
                    <a:pt x="692" y="2355"/>
                    <a:pt x="670" y="2378"/>
                    <a:pt x="642" y="237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87" name="Freeform 313">
              <a:extLst>
                <a:ext uri="{FF2B5EF4-FFF2-40B4-BE49-F238E27FC236}">
                  <a16:creationId xmlns:a16="http://schemas.microsoft.com/office/drawing/2014/main" id="{A126631A-AD38-FBC6-3365-DCF2B052B8D0}"/>
                </a:ext>
              </a:extLst>
            </p:cNvPr>
            <p:cNvSpPr>
              <a:spLocks noEditPoints="1"/>
            </p:cNvSpPr>
            <p:nvPr/>
          </p:nvSpPr>
          <p:spPr bwMode="auto">
            <a:xfrm>
              <a:off x="1781" y="853"/>
              <a:ext cx="4617" cy="3467"/>
            </a:xfrm>
            <a:custGeom>
              <a:avLst/>
              <a:gdLst>
                <a:gd name="T0" fmla="*/ 2334 w 2544"/>
                <a:gd name="T1" fmla="*/ 1909 h 1909"/>
                <a:gd name="T2" fmla="*/ 210 w 2544"/>
                <a:gd name="T3" fmla="*/ 1909 h 1909"/>
                <a:gd name="T4" fmla="*/ 0 w 2544"/>
                <a:gd name="T5" fmla="*/ 1699 h 1909"/>
                <a:gd name="T6" fmla="*/ 0 w 2544"/>
                <a:gd name="T7" fmla="*/ 210 h 1909"/>
                <a:gd name="T8" fmla="*/ 210 w 2544"/>
                <a:gd name="T9" fmla="*/ 0 h 1909"/>
                <a:gd name="T10" fmla="*/ 2334 w 2544"/>
                <a:gd name="T11" fmla="*/ 0 h 1909"/>
                <a:gd name="T12" fmla="*/ 2544 w 2544"/>
                <a:gd name="T13" fmla="*/ 210 h 1909"/>
                <a:gd name="T14" fmla="*/ 2544 w 2544"/>
                <a:gd name="T15" fmla="*/ 1699 h 1909"/>
                <a:gd name="T16" fmla="*/ 2334 w 2544"/>
                <a:gd name="T17" fmla="*/ 1909 h 1909"/>
                <a:gd name="T18" fmla="*/ 210 w 2544"/>
                <a:gd name="T19" fmla="*/ 100 h 1909"/>
                <a:gd name="T20" fmla="*/ 100 w 2544"/>
                <a:gd name="T21" fmla="*/ 210 h 1909"/>
                <a:gd name="T22" fmla="*/ 100 w 2544"/>
                <a:gd name="T23" fmla="*/ 1699 h 1909"/>
                <a:gd name="T24" fmla="*/ 210 w 2544"/>
                <a:gd name="T25" fmla="*/ 1809 h 1909"/>
                <a:gd name="T26" fmla="*/ 2334 w 2544"/>
                <a:gd name="T27" fmla="*/ 1809 h 1909"/>
                <a:gd name="T28" fmla="*/ 2444 w 2544"/>
                <a:gd name="T29" fmla="*/ 1699 h 1909"/>
                <a:gd name="T30" fmla="*/ 2444 w 2544"/>
                <a:gd name="T31" fmla="*/ 210 h 1909"/>
                <a:gd name="T32" fmla="*/ 2334 w 2544"/>
                <a:gd name="T33" fmla="*/ 100 h 1909"/>
                <a:gd name="T34" fmla="*/ 210 w 2544"/>
                <a:gd name="T35" fmla="*/ 100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4" h="1909">
                  <a:moveTo>
                    <a:pt x="2334" y="1909"/>
                  </a:moveTo>
                  <a:cubicBezTo>
                    <a:pt x="210" y="1909"/>
                    <a:pt x="210" y="1909"/>
                    <a:pt x="210" y="1909"/>
                  </a:cubicBezTo>
                  <a:cubicBezTo>
                    <a:pt x="94" y="1909"/>
                    <a:pt x="0" y="1814"/>
                    <a:pt x="0" y="1699"/>
                  </a:cubicBezTo>
                  <a:cubicBezTo>
                    <a:pt x="0" y="210"/>
                    <a:pt x="0" y="210"/>
                    <a:pt x="0" y="210"/>
                  </a:cubicBezTo>
                  <a:cubicBezTo>
                    <a:pt x="0" y="94"/>
                    <a:pt x="94" y="0"/>
                    <a:pt x="210" y="0"/>
                  </a:cubicBezTo>
                  <a:cubicBezTo>
                    <a:pt x="2334" y="0"/>
                    <a:pt x="2334" y="0"/>
                    <a:pt x="2334" y="0"/>
                  </a:cubicBezTo>
                  <a:cubicBezTo>
                    <a:pt x="2450" y="0"/>
                    <a:pt x="2544" y="94"/>
                    <a:pt x="2544" y="210"/>
                  </a:cubicBezTo>
                  <a:cubicBezTo>
                    <a:pt x="2544" y="1699"/>
                    <a:pt x="2544" y="1699"/>
                    <a:pt x="2544" y="1699"/>
                  </a:cubicBezTo>
                  <a:cubicBezTo>
                    <a:pt x="2544" y="1814"/>
                    <a:pt x="2450" y="1909"/>
                    <a:pt x="2334" y="1909"/>
                  </a:cubicBezTo>
                  <a:close/>
                  <a:moveTo>
                    <a:pt x="210" y="100"/>
                  </a:moveTo>
                  <a:cubicBezTo>
                    <a:pt x="149" y="100"/>
                    <a:pt x="100" y="149"/>
                    <a:pt x="100" y="210"/>
                  </a:cubicBezTo>
                  <a:cubicBezTo>
                    <a:pt x="100" y="1699"/>
                    <a:pt x="100" y="1699"/>
                    <a:pt x="100" y="1699"/>
                  </a:cubicBezTo>
                  <a:cubicBezTo>
                    <a:pt x="100" y="1759"/>
                    <a:pt x="149" y="1809"/>
                    <a:pt x="210" y="1809"/>
                  </a:cubicBezTo>
                  <a:cubicBezTo>
                    <a:pt x="2334" y="1809"/>
                    <a:pt x="2334" y="1809"/>
                    <a:pt x="2334" y="1809"/>
                  </a:cubicBezTo>
                  <a:cubicBezTo>
                    <a:pt x="2395" y="1809"/>
                    <a:pt x="2444" y="1759"/>
                    <a:pt x="2444" y="1699"/>
                  </a:cubicBezTo>
                  <a:cubicBezTo>
                    <a:pt x="2444" y="210"/>
                    <a:pt x="2444" y="210"/>
                    <a:pt x="2444" y="210"/>
                  </a:cubicBezTo>
                  <a:cubicBezTo>
                    <a:pt x="2444" y="149"/>
                    <a:pt x="2395" y="100"/>
                    <a:pt x="233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4" name="Group 3">
            <a:extLst>
              <a:ext uri="{FF2B5EF4-FFF2-40B4-BE49-F238E27FC236}">
                <a16:creationId xmlns:a16="http://schemas.microsoft.com/office/drawing/2014/main" id="{967E6D79-A777-FC44-41FE-EF1EDB8FC5C7}"/>
              </a:ext>
            </a:extLst>
          </p:cNvPr>
          <p:cNvGrpSpPr/>
          <p:nvPr/>
        </p:nvGrpSpPr>
        <p:grpSpPr>
          <a:xfrm>
            <a:off x="4012295" y="4071236"/>
            <a:ext cx="285097" cy="313896"/>
            <a:chOff x="5349726" y="5475301"/>
            <a:chExt cx="380129" cy="418528"/>
          </a:xfrm>
          <a:solidFill>
            <a:srgbClr val="FFFFFF"/>
          </a:solidFill>
        </p:grpSpPr>
        <p:grpSp>
          <p:nvGrpSpPr>
            <p:cNvPr id="2392" name="Group 2391">
              <a:extLst>
                <a:ext uri="{FF2B5EF4-FFF2-40B4-BE49-F238E27FC236}">
                  <a16:creationId xmlns:a16="http://schemas.microsoft.com/office/drawing/2014/main" id="{383F9C32-1737-03CF-975E-42D284A9C16C}"/>
                </a:ext>
              </a:extLst>
            </p:cNvPr>
            <p:cNvGrpSpPr/>
            <p:nvPr/>
          </p:nvGrpSpPr>
          <p:grpSpPr>
            <a:xfrm>
              <a:off x="5537499" y="5662145"/>
              <a:ext cx="159603" cy="53201"/>
              <a:chOff x="7197230" y="5636727"/>
              <a:chExt cx="159603" cy="53201"/>
            </a:xfrm>
            <a:grpFill/>
          </p:grpSpPr>
          <p:sp>
            <p:nvSpPr>
              <p:cNvPr id="2415" name="Rectangle 1197">
                <a:extLst>
                  <a:ext uri="{FF2B5EF4-FFF2-40B4-BE49-F238E27FC236}">
                    <a16:creationId xmlns:a16="http://schemas.microsoft.com/office/drawing/2014/main" id="{1DA37EE2-11C3-8283-7B1F-1FCA755F9E1F}"/>
                  </a:ext>
                </a:extLst>
              </p:cNvPr>
              <p:cNvSpPr>
                <a:spLocks noChangeArrowheads="1"/>
              </p:cNvSpPr>
              <p:nvPr/>
            </p:nvSpPr>
            <p:spPr bwMode="auto">
              <a:xfrm>
                <a:off x="7197230" y="5677700"/>
                <a:ext cx="12013" cy="1115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16" name="Freeform 1198">
                <a:extLst>
                  <a:ext uri="{FF2B5EF4-FFF2-40B4-BE49-F238E27FC236}">
                    <a16:creationId xmlns:a16="http://schemas.microsoft.com/office/drawing/2014/main" id="{E93D74D2-6A55-310E-4863-84EAF6F37CCD}"/>
                  </a:ext>
                </a:extLst>
              </p:cNvPr>
              <p:cNvSpPr>
                <a:spLocks/>
              </p:cNvSpPr>
              <p:nvPr/>
            </p:nvSpPr>
            <p:spPr bwMode="auto">
              <a:xfrm>
                <a:off x="7219540" y="5637585"/>
                <a:ext cx="33250" cy="51270"/>
              </a:xfrm>
              <a:custGeom>
                <a:avLst/>
                <a:gdLst>
                  <a:gd name="T0" fmla="*/ 52 w 155"/>
                  <a:gd name="T1" fmla="*/ 0 h 239"/>
                  <a:gd name="T2" fmla="*/ 0 w 155"/>
                  <a:gd name="T3" fmla="*/ 0 h 239"/>
                  <a:gd name="T4" fmla="*/ 0 w 155"/>
                  <a:gd name="T5" fmla="*/ 239 h 239"/>
                  <a:gd name="T6" fmla="*/ 155 w 155"/>
                  <a:gd name="T7" fmla="*/ 239 h 239"/>
                  <a:gd name="T8" fmla="*/ 155 w 155"/>
                  <a:gd name="T9" fmla="*/ 194 h 239"/>
                  <a:gd name="T10" fmla="*/ 52 w 155"/>
                  <a:gd name="T11" fmla="*/ 194 h 239"/>
                  <a:gd name="T12" fmla="*/ 52 w 155"/>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155" h="239">
                    <a:moveTo>
                      <a:pt x="52" y="0"/>
                    </a:moveTo>
                    <a:lnTo>
                      <a:pt x="0" y="0"/>
                    </a:lnTo>
                    <a:lnTo>
                      <a:pt x="0" y="239"/>
                    </a:lnTo>
                    <a:lnTo>
                      <a:pt x="155" y="239"/>
                    </a:lnTo>
                    <a:lnTo>
                      <a:pt x="155" y="194"/>
                    </a:lnTo>
                    <a:lnTo>
                      <a:pt x="52" y="194"/>
                    </a:lnTo>
                    <a:lnTo>
                      <a:pt x="52"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17" name="Freeform 1199">
                <a:extLst>
                  <a:ext uri="{FF2B5EF4-FFF2-40B4-BE49-F238E27FC236}">
                    <a16:creationId xmlns:a16="http://schemas.microsoft.com/office/drawing/2014/main" id="{E2E0B4A1-D493-D8FF-4EFB-E6CA115EF407}"/>
                  </a:ext>
                </a:extLst>
              </p:cNvPr>
              <p:cNvSpPr>
                <a:spLocks noEditPoints="1"/>
              </p:cNvSpPr>
              <p:nvPr/>
            </p:nvSpPr>
            <p:spPr bwMode="auto">
              <a:xfrm>
                <a:off x="7255365" y="5636727"/>
                <a:ext cx="49769" cy="53201"/>
              </a:xfrm>
              <a:custGeom>
                <a:avLst/>
                <a:gdLst>
                  <a:gd name="T0" fmla="*/ 49 w 98"/>
                  <a:gd name="T1" fmla="*/ 0 h 105"/>
                  <a:gd name="T2" fmla="*/ 0 w 98"/>
                  <a:gd name="T3" fmla="*/ 52 h 105"/>
                  <a:gd name="T4" fmla="*/ 0 w 98"/>
                  <a:gd name="T5" fmla="*/ 54 h 105"/>
                  <a:gd name="T6" fmla="*/ 49 w 98"/>
                  <a:gd name="T7" fmla="*/ 105 h 105"/>
                  <a:gd name="T8" fmla="*/ 98 w 98"/>
                  <a:gd name="T9" fmla="*/ 53 h 105"/>
                  <a:gd name="T10" fmla="*/ 98 w 98"/>
                  <a:gd name="T11" fmla="*/ 52 h 105"/>
                  <a:gd name="T12" fmla="*/ 49 w 98"/>
                  <a:gd name="T13" fmla="*/ 0 h 105"/>
                  <a:gd name="T14" fmla="*/ 75 w 98"/>
                  <a:gd name="T15" fmla="*/ 53 h 105"/>
                  <a:gd name="T16" fmla="*/ 49 w 98"/>
                  <a:gd name="T17" fmla="*/ 85 h 105"/>
                  <a:gd name="T18" fmla="*/ 23 w 98"/>
                  <a:gd name="T19" fmla="*/ 53 h 105"/>
                  <a:gd name="T20" fmla="*/ 23 w 98"/>
                  <a:gd name="T21" fmla="*/ 52 h 105"/>
                  <a:gd name="T22" fmla="*/ 49 w 98"/>
                  <a:gd name="T23" fmla="*/ 20 h 105"/>
                  <a:gd name="T24" fmla="*/ 75 w 98"/>
                  <a:gd name="T25" fmla="*/ 52 h 105"/>
                  <a:gd name="T26" fmla="*/ 75 w 98"/>
                  <a:gd name="T27"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05">
                    <a:moveTo>
                      <a:pt x="49" y="0"/>
                    </a:moveTo>
                    <a:cubicBezTo>
                      <a:pt x="21" y="0"/>
                      <a:pt x="0" y="22"/>
                      <a:pt x="0" y="52"/>
                    </a:cubicBezTo>
                    <a:cubicBezTo>
                      <a:pt x="0" y="54"/>
                      <a:pt x="0" y="54"/>
                      <a:pt x="0" y="54"/>
                    </a:cubicBezTo>
                    <a:cubicBezTo>
                      <a:pt x="0" y="84"/>
                      <a:pt x="20" y="105"/>
                      <a:pt x="49" y="105"/>
                    </a:cubicBezTo>
                    <a:cubicBezTo>
                      <a:pt x="77" y="105"/>
                      <a:pt x="98" y="83"/>
                      <a:pt x="98" y="53"/>
                    </a:cubicBezTo>
                    <a:cubicBezTo>
                      <a:pt x="98" y="52"/>
                      <a:pt x="98" y="52"/>
                      <a:pt x="98" y="52"/>
                    </a:cubicBezTo>
                    <a:cubicBezTo>
                      <a:pt x="98" y="22"/>
                      <a:pt x="78" y="0"/>
                      <a:pt x="49" y="0"/>
                    </a:cubicBezTo>
                    <a:close/>
                    <a:moveTo>
                      <a:pt x="75" y="53"/>
                    </a:moveTo>
                    <a:cubicBezTo>
                      <a:pt x="75" y="73"/>
                      <a:pt x="64" y="85"/>
                      <a:pt x="49" y="85"/>
                    </a:cubicBezTo>
                    <a:cubicBezTo>
                      <a:pt x="34" y="85"/>
                      <a:pt x="23" y="73"/>
                      <a:pt x="23" y="53"/>
                    </a:cubicBezTo>
                    <a:cubicBezTo>
                      <a:pt x="23" y="52"/>
                      <a:pt x="23" y="52"/>
                      <a:pt x="23" y="52"/>
                    </a:cubicBezTo>
                    <a:cubicBezTo>
                      <a:pt x="23" y="32"/>
                      <a:pt x="34" y="20"/>
                      <a:pt x="49" y="20"/>
                    </a:cubicBezTo>
                    <a:cubicBezTo>
                      <a:pt x="64" y="20"/>
                      <a:pt x="75" y="32"/>
                      <a:pt x="75" y="52"/>
                    </a:cubicBezTo>
                    <a:lnTo>
                      <a:pt x="75" y="5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18" name="Freeform 1200">
                <a:extLst>
                  <a:ext uri="{FF2B5EF4-FFF2-40B4-BE49-F238E27FC236}">
                    <a16:creationId xmlns:a16="http://schemas.microsoft.com/office/drawing/2014/main" id="{CBDCB982-4C3A-44FA-7F07-8FFC6350D728}"/>
                  </a:ext>
                </a:extLst>
              </p:cNvPr>
              <p:cNvSpPr>
                <a:spLocks/>
              </p:cNvSpPr>
              <p:nvPr/>
            </p:nvSpPr>
            <p:spPr bwMode="auto">
              <a:xfrm>
                <a:off x="7312213" y="5637156"/>
                <a:ext cx="44620" cy="52128"/>
              </a:xfrm>
              <a:custGeom>
                <a:avLst/>
                <a:gdLst>
                  <a:gd name="T0" fmla="*/ 47 w 88"/>
                  <a:gd name="T1" fmla="*/ 62 h 103"/>
                  <a:gd name="T2" fmla="*/ 67 w 88"/>
                  <a:gd name="T3" fmla="*/ 62 h 103"/>
                  <a:gd name="T4" fmla="*/ 67 w 88"/>
                  <a:gd name="T5" fmla="*/ 80 h 103"/>
                  <a:gd name="T6" fmla="*/ 51 w 88"/>
                  <a:gd name="T7" fmla="*/ 84 h 103"/>
                  <a:gd name="T8" fmla="*/ 23 w 88"/>
                  <a:gd name="T9" fmla="*/ 52 h 103"/>
                  <a:gd name="T10" fmla="*/ 23 w 88"/>
                  <a:gd name="T11" fmla="*/ 51 h 103"/>
                  <a:gd name="T12" fmla="*/ 50 w 88"/>
                  <a:gd name="T13" fmla="*/ 19 h 103"/>
                  <a:gd name="T14" fmla="*/ 72 w 88"/>
                  <a:gd name="T15" fmla="*/ 28 h 103"/>
                  <a:gd name="T16" fmla="*/ 85 w 88"/>
                  <a:gd name="T17" fmla="*/ 12 h 103"/>
                  <a:gd name="T18" fmla="*/ 50 w 88"/>
                  <a:gd name="T19" fmla="*/ 0 h 103"/>
                  <a:gd name="T20" fmla="*/ 0 w 88"/>
                  <a:gd name="T21" fmla="*/ 51 h 103"/>
                  <a:gd name="T22" fmla="*/ 0 w 88"/>
                  <a:gd name="T23" fmla="*/ 52 h 103"/>
                  <a:gd name="T24" fmla="*/ 50 w 88"/>
                  <a:gd name="T25" fmla="*/ 103 h 103"/>
                  <a:gd name="T26" fmla="*/ 88 w 88"/>
                  <a:gd name="T27" fmla="*/ 91 h 103"/>
                  <a:gd name="T28" fmla="*/ 88 w 88"/>
                  <a:gd name="T29" fmla="*/ 44 h 103"/>
                  <a:gd name="T30" fmla="*/ 47 w 88"/>
                  <a:gd name="T31" fmla="*/ 44 h 103"/>
                  <a:gd name="T32" fmla="*/ 47 w 88"/>
                  <a:gd name="T33" fmla="*/ 6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03">
                    <a:moveTo>
                      <a:pt x="47" y="62"/>
                    </a:moveTo>
                    <a:cubicBezTo>
                      <a:pt x="67" y="62"/>
                      <a:pt x="67" y="62"/>
                      <a:pt x="67" y="62"/>
                    </a:cubicBezTo>
                    <a:cubicBezTo>
                      <a:pt x="67" y="80"/>
                      <a:pt x="67" y="80"/>
                      <a:pt x="67" y="80"/>
                    </a:cubicBezTo>
                    <a:cubicBezTo>
                      <a:pt x="63" y="83"/>
                      <a:pt x="57" y="84"/>
                      <a:pt x="51" y="84"/>
                    </a:cubicBezTo>
                    <a:cubicBezTo>
                      <a:pt x="35" y="84"/>
                      <a:pt x="23" y="73"/>
                      <a:pt x="23" y="52"/>
                    </a:cubicBezTo>
                    <a:cubicBezTo>
                      <a:pt x="23" y="51"/>
                      <a:pt x="23" y="51"/>
                      <a:pt x="23" y="51"/>
                    </a:cubicBezTo>
                    <a:cubicBezTo>
                      <a:pt x="23" y="32"/>
                      <a:pt x="34" y="19"/>
                      <a:pt x="50" y="19"/>
                    </a:cubicBezTo>
                    <a:cubicBezTo>
                      <a:pt x="60" y="19"/>
                      <a:pt x="66" y="23"/>
                      <a:pt x="72" y="28"/>
                    </a:cubicBezTo>
                    <a:cubicBezTo>
                      <a:pt x="85" y="12"/>
                      <a:pt x="85" y="12"/>
                      <a:pt x="85" y="12"/>
                    </a:cubicBezTo>
                    <a:cubicBezTo>
                      <a:pt x="75" y="4"/>
                      <a:pt x="65" y="0"/>
                      <a:pt x="50" y="0"/>
                    </a:cubicBezTo>
                    <a:cubicBezTo>
                      <a:pt x="21" y="0"/>
                      <a:pt x="0" y="21"/>
                      <a:pt x="0" y="51"/>
                    </a:cubicBezTo>
                    <a:cubicBezTo>
                      <a:pt x="0" y="52"/>
                      <a:pt x="0" y="52"/>
                      <a:pt x="0" y="52"/>
                    </a:cubicBezTo>
                    <a:cubicBezTo>
                      <a:pt x="0" y="84"/>
                      <a:pt x="21" y="103"/>
                      <a:pt x="50" y="103"/>
                    </a:cubicBezTo>
                    <a:cubicBezTo>
                      <a:pt x="66" y="103"/>
                      <a:pt x="78" y="98"/>
                      <a:pt x="88" y="91"/>
                    </a:cubicBezTo>
                    <a:cubicBezTo>
                      <a:pt x="88" y="44"/>
                      <a:pt x="88" y="44"/>
                      <a:pt x="88" y="44"/>
                    </a:cubicBezTo>
                    <a:cubicBezTo>
                      <a:pt x="47" y="44"/>
                      <a:pt x="47" y="44"/>
                      <a:pt x="47" y="44"/>
                    </a:cubicBezTo>
                    <a:lnTo>
                      <a:pt x="47" y="6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2391" name="Freeform 317">
              <a:extLst>
                <a:ext uri="{FF2B5EF4-FFF2-40B4-BE49-F238E27FC236}">
                  <a16:creationId xmlns:a16="http://schemas.microsoft.com/office/drawing/2014/main" id="{D3198E0D-1E75-48FC-A472-B1F4266829C6}"/>
                </a:ext>
              </a:extLst>
            </p:cNvPr>
            <p:cNvSpPr>
              <a:spLocks noEditPoints="1"/>
            </p:cNvSpPr>
            <p:nvPr/>
          </p:nvSpPr>
          <p:spPr bwMode="auto">
            <a:xfrm>
              <a:off x="5349726" y="5475301"/>
              <a:ext cx="380129" cy="418528"/>
            </a:xfrm>
            <a:custGeom>
              <a:avLst/>
              <a:gdLst>
                <a:gd name="T0" fmla="*/ 2627 w 2837"/>
                <a:gd name="T1" fmla="*/ 1107 h 2984"/>
                <a:gd name="T2" fmla="*/ 2414 w 2837"/>
                <a:gd name="T3" fmla="*/ 1107 h 2984"/>
                <a:gd name="T4" fmla="*/ 2414 w 2837"/>
                <a:gd name="T5" fmla="*/ 210 h 2984"/>
                <a:gd name="T6" fmla="*/ 2204 w 2837"/>
                <a:gd name="T7" fmla="*/ 0 h 2984"/>
                <a:gd name="T8" fmla="*/ 708 w 2837"/>
                <a:gd name="T9" fmla="*/ 0 h 2984"/>
                <a:gd name="T10" fmla="*/ 673 w 2837"/>
                <a:gd name="T11" fmla="*/ 14 h 2984"/>
                <a:gd name="T12" fmla="*/ 15 w 2837"/>
                <a:gd name="T13" fmla="*/ 672 h 2984"/>
                <a:gd name="T14" fmla="*/ 0 w 2837"/>
                <a:gd name="T15" fmla="*/ 708 h 2984"/>
                <a:gd name="T16" fmla="*/ 0 w 2837"/>
                <a:gd name="T17" fmla="*/ 2774 h 2984"/>
                <a:gd name="T18" fmla="*/ 210 w 2837"/>
                <a:gd name="T19" fmla="*/ 2984 h 2984"/>
                <a:gd name="T20" fmla="*/ 2204 w 2837"/>
                <a:gd name="T21" fmla="*/ 2984 h 2984"/>
                <a:gd name="T22" fmla="*/ 2414 w 2837"/>
                <a:gd name="T23" fmla="*/ 2774 h 2984"/>
                <a:gd name="T24" fmla="*/ 2414 w 2837"/>
                <a:gd name="T25" fmla="*/ 1947 h 2984"/>
                <a:gd name="T26" fmla="*/ 2627 w 2837"/>
                <a:gd name="T27" fmla="*/ 1947 h 2984"/>
                <a:gd name="T28" fmla="*/ 2837 w 2837"/>
                <a:gd name="T29" fmla="*/ 1737 h 2984"/>
                <a:gd name="T30" fmla="*/ 2837 w 2837"/>
                <a:gd name="T31" fmla="*/ 1317 h 2984"/>
                <a:gd name="T32" fmla="*/ 2627 w 2837"/>
                <a:gd name="T33" fmla="*/ 1107 h 2984"/>
                <a:gd name="T34" fmla="*/ 658 w 2837"/>
                <a:gd name="T35" fmla="*/ 171 h 2984"/>
                <a:gd name="T36" fmla="*/ 658 w 2837"/>
                <a:gd name="T37" fmla="*/ 548 h 2984"/>
                <a:gd name="T38" fmla="*/ 548 w 2837"/>
                <a:gd name="T39" fmla="*/ 658 h 2984"/>
                <a:gd name="T40" fmla="*/ 171 w 2837"/>
                <a:gd name="T41" fmla="*/ 658 h 2984"/>
                <a:gd name="T42" fmla="*/ 658 w 2837"/>
                <a:gd name="T43" fmla="*/ 171 h 2984"/>
                <a:gd name="T44" fmla="*/ 2314 w 2837"/>
                <a:gd name="T45" fmla="*/ 2774 h 2984"/>
                <a:gd name="T46" fmla="*/ 2204 w 2837"/>
                <a:gd name="T47" fmla="*/ 2884 h 2984"/>
                <a:gd name="T48" fmla="*/ 210 w 2837"/>
                <a:gd name="T49" fmla="*/ 2884 h 2984"/>
                <a:gd name="T50" fmla="*/ 100 w 2837"/>
                <a:gd name="T51" fmla="*/ 2774 h 2984"/>
                <a:gd name="T52" fmla="*/ 100 w 2837"/>
                <a:gd name="T53" fmla="*/ 758 h 2984"/>
                <a:gd name="T54" fmla="*/ 548 w 2837"/>
                <a:gd name="T55" fmla="*/ 758 h 2984"/>
                <a:gd name="T56" fmla="*/ 758 w 2837"/>
                <a:gd name="T57" fmla="*/ 548 h 2984"/>
                <a:gd name="T58" fmla="*/ 758 w 2837"/>
                <a:gd name="T59" fmla="*/ 100 h 2984"/>
                <a:gd name="T60" fmla="*/ 2204 w 2837"/>
                <a:gd name="T61" fmla="*/ 100 h 2984"/>
                <a:gd name="T62" fmla="*/ 2314 w 2837"/>
                <a:gd name="T63" fmla="*/ 210 h 2984"/>
                <a:gd name="T64" fmla="*/ 2314 w 2837"/>
                <a:gd name="T65" fmla="*/ 1107 h 2984"/>
                <a:gd name="T66" fmla="*/ 1285 w 2837"/>
                <a:gd name="T67" fmla="*/ 1107 h 2984"/>
                <a:gd name="T68" fmla="*/ 1075 w 2837"/>
                <a:gd name="T69" fmla="*/ 1317 h 2984"/>
                <a:gd name="T70" fmla="*/ 1075 w 2837"/>
                <a:gd name="T71" fmla="*/ 1737 h 2984"/>
                <a:gd name="T72" fmla="*/ 1285 w 2837"/>
                <a:gd name="T73" fmla="*/ 1947 h 2984"/>
                <a:gd name="T74" fmla="*/ 2314 w 2837"/>
                <a:gd name="T75" fmla="*/ 1947 h 2984"/>
                <a:gd name="T76" fmla="*/ 2314 w 2837"/>
                <a:gd name="T77" fmla="*/ 2774 h 2984"/>
                <a:gd name="T78" fmla="*/ 2737 w 2837"/>
                <a:gd name="T79" fmla="*/ 1737 h 2984"/>
                <a:gd name="T80" fmla="*/ 2627 w 2837"/>
                <a:gd name="T81" fmla="*/ 1847 h 2984"/>
                <a:gd name="T82" fmla="*/ 1285 w 2837"/>
                <a:gd name="T83" fmla="*/ 1847 h 2984"/>
                <a:gd name="T84" fmla="*/ 1175 w 2837"/>
                <a:gd name="T85" fmla="*/ 1737 h 2984"/>
                <a:gd name="T86" fmla="*/ 1175 w 2837"/>
                <a:gd name="T87" fmla="*/ 1317 h 2984"/>
                <a:gd name="T88" fmla="*/ 1285 w 2837"/>
                <a:gd name="T89" fmla="*/ 1207 h 2984"/>
                <a:gd name="T90" fmla="*/ 2627 w 2837"/>
                <a:gd name="T91" fmla="*/ 1207 h 2984"/>
                <a:gd name="T92" fmla="*/ 2737 w 2837"/>
                <a:gd name="T93" fmla="*/ 1317 h 2984"/>
                <a:gd name="T94" fmla="*/ 2737 w 2837"/>
                <a:gd name="T95" fmla="*/ 1737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37" h="2984">
                  <a:moveTo>
                    <a:pt x="2627" y="1107"/>
                  </a:moveTo>
                  <a:cubicBezTo>
                    <a:pt x="2414" y="1107"/>
                    <a:pt x="2414" y="1107"/>
                    <a:pt x="2414" y="1107"/>
                  </a:cubicBezTo>
                  <a:cubicBezTo>
                    <a:pt x="2414" y="210"/>
                    <a:pt x="2414" y="210"/>
                    <a:pt x="2414" y="210"/>
                  </a:cubicBezTo>
                  <a:cubicBezTo>
                    <a:pt x="2414" y="94"/>
                    <a:pt x="2320" y="0"/>
                    <a:pt x="2204" y="0"/>
                  </a:cubicBezTo>
                  <a:cubicBezTo>
                    <a:pt x="708" y="0"/>
                    <a:pt x="708" y="0"/>
                    <a:pt x="708" y="0"/>
                  </a:cubicBezTo>
                  <a:cubicBezTo>
                    <a:pt x="695" y="0"/>
                    <a:pt x="682" y="5"/>
                    <a:pt x="673" y="14"/>
                  </a:cubicBezTo>
                  <a:cubicBezTo>
                    <a:pt x="15" y="672"/>
                    <a:pt x="15" y="672"/>
                    <a:pt x="15" y="672"/>
                  </a:cubicBezTo>
                  <a:cubicBezTo>
                    <a:pt x="5" y="682"/>
                    <a:pt x="0" y="694"/>
                    <a:pt x="0" y="708"/>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1947"/>
                    <a:pt x="2414" y="1947"/>
                    <a:pt x="2414" y="1947"/>
                  </a:cubicBezTo>
                  <a:cubicBezTo>
                    <a:pt x="2627" y="1947"/>
                    <a:pt x="2627" y="1947"/>
                    <a:pt x="2627" y="1947"/>
                  </a:cubicBezTo>
                  <a:cubicBezTo>
                    <a:pt x="2742" y="1947"/>
                    <a:pt x="2837" y="1853"/>
                    <a:pt x="2837" y="1737"/>
                  </a:cubicBezTo>
                  <a:cubicBezTo>
                    <a:pt x="2837" y="1317"/>
                    <a:pt x="2837" y="1317"/>
                    <a:pt x="2837" y="1317"/>
                  </a:cubicBezTo>
                  <a:cubicBezTo>
                    <a:pt x="2837" y="1202"/>
                    <a:pt x="2742" y="1107"/>
                    <a:pt x="2627" y="1107"/>
                  </a:cubicBezTo>
                  <a:close/>
                  <a:moveTo>
                    <a:pt x="658" y="171"/>
                  </a:moveTo>
                  <a:cubicBezTo>
                    <a:pt x="658" y="548"/>
                    <a:pt x="658" y="548"/>
                    <a:pt x="658" y="548"/>
                  </a:cubicBezTo>
                  <a:cubicBezTo>
                    <a:pt x="658" y="608"/>
                    <a:pt x="609" y="658"/>
                    <a:pt x="548" y="658"/>
                  </a:cubicBezTo>
                  <a:cubicBezTo>
                    <a:pt x="171" y="658"/>
                    <a:pt x="171" y="658"/>
                    <a:pt x="171" y="658"/>
                  </a:cubicBezTo>
                  <a:lnTo>
                    <a:pt x="658" y="171"/>
                  </a:lnTo>
                  <a:close/>
                  <a:moveTo>
                    <a:pt x="2314" y="2774"/>
                  </a:moveTo>
                  <a:cubicBezTo>
                    <a:pt x="2314" y="2835"/>
                    <a:pt x="2265" y="2884"/>
                    <a:pt x="2204" y="2884"/>
                  </a:cubicBezTo>
                  <a:cubicBezTo>
                    <a:pt x="210" y="2884"/>
                    <a:pt x="210" y="2884"/>
                    <a:pt x="210" y="2884"/>
                  </a:cubicBezTo>
                  <a:cubicBezTo>
                    <a:pt x="150" y="2884"/>
                    <a:pt x="100" y="2835"/>
                    <a:pt x="100" y="2774"/>
                  </a:cubicBezTo>
                  <a:cubicBezTo>
                    <a:pt x="100" y="758"/>
                    <a:pt x="100" y="758"/>
                    <a:pt x="100" y="758"/>
                  </a:cubicBezTo>
                  <a:cubicBezTo>
                    <a:pt x="548" y="758"/>
                    <a:pt x="548" y="758"/>
                    <a:pt x="548" y="758"/>
                  </a:cubicBezTo>
                  <a:cubicBezTo>
                    <a:pt x="664" y="758"/>
                    <a:pt x="758" y="663"/>
                    <a:pt x="758" y="548"/>
                  </a:cubicBezTo>
                  <a:cubicBezTo>
                    <a:pt x="758" y="100"/>
                    <a:pt x="758" y="100"/>
                    <a:pt x="758" y="100"/>
                  </a:cubicBezTo>
                  <a:cubicBezTo>
                    <a:pt x="2204" y="100"/>
                    <a:pt x="2204" y="100"/>
                    <a:pt x="2204" y="100"/>
                  </a:cubicBezTo>
                  <a:cubicBezTo>
                    <a:pt x="2265" y="100"/>
                    <a:pt x="2314" y="149"/>
                    <a:pt x="2314" y="210"/>
                  </a:cubicBezTo>
                  <a:cubicBezTo>
                    <a:pt x="2314" y="1107"/>
                    <a:pt x="2314" y="1107"/>
                    <a:pt x="2314" y="1107"/>
                  </a:cubicBezTo>
                  <a:cubicBezTo>
                    <a:pt x="1285" y="1107"/>
                    <a:pt x="1285" y="1107"/>
                    <a:pt x="1285" y="1107"/>
                  </a:cubicBezTo>
                  <a:cubicBezTo>
                    <a:pt x="1170" y="1107"/>
                    <a:pt x="1075" y="1202"/>
                    <a:pt x="1075" y="1317"/>
                  </a:cubicBezTo>
                  <a:cubicBezTo>
                    <a:pt x="1075" y="1737"/>
                    <a:pt x="1075" y="1737"/>
                    <a:pt x="1075" y="1737"/>
                  </a:cubicBezTo>
                  <a:cubicBezTo>
                    <a:pt x="1075" y="1853"/>
                    <a:pt x="1170" y="1947"/>
                    <a:pt x="1285" y="1947"/>
                  </a:cubicBezTo>
                  <a:cubicBezTo>
                    <a:pt x="2314" y="1947"/>
                    <a:pt x="2314" y="1947"/>
                    <a:pt x="2314" y="1947"/>
                  </a:cubicBezTo>
                  <a:lnTo>
                    <a:pt x="2314" y="2774"/>
                  </a:lnTo>
                  <a:close/>
                  <a:moveTo>
                    <a:pt x="2737" y="1737"/>
                  </a:moveTo>
                  <a:cubicBezTo>
                    <a:pt x="2737" y="1798"/>
                    <a:pt x="2687" y="1847"/>
                    <a:pt x="2627" y="1847"/>
                  </a:cubicBezTo>
                  <a:cubicBezTo>
                    <a:pt x="1285" y="1847"/>
                    <a:pt x="1285" y="1847"/>
                    <a:pt x="1285" y="1847"/>
                  </a:cubicBezTo>
                  <a:cubicBezTo>
                    <a:pt x="1225" y="1847"/>
                    <a:pt x="1175" y="1798"/>
                    <a:pt x="1175" y="1737"/>
                  </a:cubicBezTo>
                  <a:cubicBezTo>
                    <a:pt x="1175" y="1317"/>
                    <a:pt x="1175" y="1317"/>
                    <a:pt x="1175" y="1317"/>
                  </a:cubicBezTo>
                  <a:cubicBezTo>
                    <a:pt x="1175" y="1257"/>
                    <a:pt x="1225" y="1207"/>
                    <a:pt x="1285" y="1207"/>
                  </a:cubicBezTo>
                  <a:cubicBezTo>
                    <a:pt x="2627" y="1207"/>
                    <a:pt x="2627" y="1207"/>
                    <a:pt x="2627" y="1207"/>
                  </a:cubicBezTo>
                  <a:cubicBezTo>
                    <a:pt x="2687" y="1207"/>
                    <a:pt x="2737" y="1257"/>
                    <a:pt x="2737" y="1317"/>
                  </a:cubicBezTo>
                  <a:lnTo>
                    <a:pt x="2737" y="173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377" name="Rectangle 376">
            <a:extLst>
              <a:ext uri="{FF2B5EF4-FFF2-40B4-BE49-F238E27FC236}">
                <a16:creationId xmlns:a16="http://schemas.microsoft.com/office/drawing/2014/main" id="{4BCC7E9B-303F-18BB-6F00-BCB895D83804}"/>
              </a:ext>
            </a:extLst>
          </p:cNvPr>
          <p:cNvSpPr/>
          <p:nvPr/>
        </p:nvSpPr>
        <p:spPr>
          <a:xfrm>
            <a:off x="5422900" y="3613150"/>
            <a:ext cx="87630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Private </a:t>
            </a:r>
            <a:br>
              <a:rPr lang="en-US" sz="825" dirty="0">
                <a:solidFill>
                  <a:srgbClr val="FFFFFF"/>
                </a:solidFill>
                <a:latin typeface="Arial"/>
                <a:ea typeface="+mn-ea"/>
              </a:rPr>
            </a:br>
            <a:r>
              <a:rPr lang="en-US" sz="825" dirty="0">
                <a:solidFill>
                  <a:srgbClr val="FFFFFF"/>
                </a:solidFill>
                <a:latin typeface="Arial"/>
                <a:ea typeface="+mn-ea"/>
              </a:rPr>
              <a:t>Cloud</a:t>
            </a:r>
          </a:p>
        </p:txBody>
      </p:sp>
      <p:grpSp>
        <p:nvGrpSpPr>
          <p:cNvPr id="378" name="Group 316">
            <a:extLst>
              <a:ext uri="{FF2B5EF4-FFF2-40B4-BE49-F238E27FC236}">
                <a16:creationId xmlns:a16="http://schemas.microsoft.com/office/drawing/2014/main" id="{D4C973D2-2EEF-4CCD-CFF0-CE718C54F195}"/>
              </a:ext>
            </a:extLst>
          </p:cNvPr>
          <p:cNvGrpSpPr>
            <a:grpSpLocks noChangeAspect="1"/>
          </p:cNvGrpSpPr>
          <p:nvPr/>
        </p:nvGrpSpPr>
        <p:grpSpPr bwMode="auto">
          <a:xfrm>
            <a:off x="5673329" y="3314700"/>
            <a:ext cx="369892" cy="219075"/>
            <a:chOff x="193" y="-2"/>
            <a:chExt cx="7294" cy="4320"/>
          </a:xfrm>
          <a:solidFill>
            <a:srgbClr val="FFFFFF"/>
          </a:solidFill>
        </p:grpSpPr>
        <p:sp>
          <p:nvSpPr>
            <p:cNvPr id="379" name="Freeform 317">
              <a:extLst>
                <a:ext uri="{FF2B5EF4-FFF2-40B4-BE49-F238E27FC236}">
                  <a16:creationId xmlns:a16="http://schemas.microsoft.com/office/drawing/2014/main" id="{5FBD5871-1DE9-6E27-9FA9-6A4F05217440}"/>
                </a:ext>
              </a:extLst>
            </p:cNvPr>
            <p:cNvSpPr>
              <a:spLocks noEditPoints="1"/>
            </p:cNvSpPr>
            <p:nvPr/>
          </p:nvSpPr>
          <p:spPr bwMode="auto">
            <a:xfrm>
              <a:off x="193" y="-2"/>
              <a:ext cx="7294" cy="4320"/>
            </a:xfrm>
            <a:custGeom>
              <a:avLst/>
              <a:gdLst>
                <a:gd name="T0" fmla="*/ 2914 w 3484"/>
                <a:gd name="T1" fmla="*/ 939 h 2061"/>
                <a:gd name="T2" fmla="*/ 2866 w 3484"/>
                <a:gd name="T3" fmla="*/ 941 h 2061"/>
                <a:gd name="T4" fmla="*/ 2790 w 3484"/>
                <a:gd name="T5" fmla="*/ 949 h 2061"/>
                <a:gd name="T6" fmla="*/ 2778 w 3484"/>
                <a:gd name="T7" fmla="*/ 873 h 2061"/>
                <a:gd name="T8" fmla="*/ 1964 w 3484"/>
                <a:gd name="T9" fmla="*/ 24 h 2061"/>
                <a:gd name="T10" fmla="*/ 1734 w 3484"/>
                <a:gd name="T11" fmla="*/ 0 h 2061"/>
                <a:gd name="T12" fmla="*/ 850 w 3484"/>
                <a:gd name="T13" fmla="*/ 495 h 2061"/>
                <a:gd name="T14" fmla="*/ 826 w 3484"/>
                <a:gd name="T15" fmla="*/ 534 h 2061"/>
                <a:gd name="T16" fmla="*/ 781 w 3484"/>
                <a:gd name="T17" fmla="*/ 534 h 2061"/>
                <a:gd name="T18" fmla="*/ 233 w 3484"/>
                <a:gd name="T19" fmla="*/ 751 h 2061"/>
                <a:gd name="T20" fmla="*/ 0 w 3484"/>
                <a:gd name="T21" fmla="*/ 1297 h 2061"/>
                <a:gd name="T22" fmla="*/ 202 w 3484"/>
                <a:gd name="T23" fmla="*/ 1814 h 2061"/>
                <a:gd name="T24" fmla="*/ 698 w 3484"/>
                <a:gd name="T25" fmla="*/ 2057 h 2061"/>
                <a:gd name="T26" fmla="*/ 702 w 3484"/>
                <a:gd name="T27" fmla="*/ 2057 h 2061"/>
                <a:gd name="T28" fmla="*/ 2162 w 3484"/>
                <a:gd name="T29" fmla="*/ 2061 h 2061"/>
                <a:gd name="T30" fmla="*/ 2914 w 3484"/>
                <a:gd name="T31" fmla="*/ 2061 h 2061"/>
                <a:gd name="T32" fmla="*/ 3484 w 3484"/>
                <a:gd name="T33" fmla="*/ 1500 h 2061"/>
                <a:gd name="T34" fmla="*/ 2914 w 3484"/>
                <a:gd name="T35" fmla="*/ 939 h 2061"/>
                <a:gd name="T36" fmla="*/ 2914 w 3484"/>
                <a:gd name="T37" fmla="*/ 1961 h 2061"/>
                <a:gd name="T38" fmla="*/ 2162 w 3484"/>
                <a:gd name="T39" fmla="*/ 1961 h 2061"/>
                <a:gd name="T40" fmla="*/ 705 w 3484"/>
                <a:gd name="T41" fmla="*/ 1957 h 2061"/>
                <a:gd name="T42" fmla="*/ 100 w 3484"/>
                <a:gd name="T43" fmla="*/ 1297 h 2061"/>
                <a:gd name="T44" fmla="*/ 303 w 3484"/>
                <a:gd name="T45" fmla="*/ 823 h 2061"/>
                <a:gd name="T46" fmla="*/ 781 w 3484"/>
                <a:gd name="T47" fmla="*/ 634 h 2061"/>
                <a:gd name="T48" fmla="*/ 854 w 3484"/>
                <a:gd name="T49" fmla="*/ 634 h 2061"/>
                <a:gd name="T50" fmla="*/ 897 w 3484"/>
                <a:gd name="T51" fmla="*/ 610 h 2061"/>
                <a:gd name="T52" fmla="*/ 935 w 3484"/>
                <a:gd name="T53" fmla="*/ 548 h 2061"/>
                <a:gd name="T54" fmla="*/ 1734 w 3484"/>
                <a:gd name="T55" fmla="*/ 100 h 2061"/>
                <a:gd name="T56" fmla="*/ 1943 w 3484"/>
                <a:gd name="T57" fmla="*/ 122 h 2061"/>
                <a:gd name="T58" fmla="*/ 2679 w 3484"/>
                <a:gd name="T59" fmla="*/ 888 h 2061"/>
                <a:gd name="T60" fmla="*/ 2698 w 3484"/>
                <a:gd name="T61" fmla="*/ 1010 h 2061"/>
                <a:gd name="T62" fmla="*/ 2752 w 3484"/>
                <a:gd name="T63" fmla="*/ 1053 h 2061"/>
                <a:gd name="T64" fmla="*/ 2876 w 3484"/>
                <a:gd name="T65" fmla="*/ 1041 h 2061"/>
                <a:gd name="T66" fmla="*/ 2914 w 3484"/>
                <a:gd name="T67" fmla="*/ 1039 h 2061"/>
                <a:gd name="T68" fmla="*/ 3384 w 3484"/>
                <a:gd name="T69" fmla="*/ 1500 h 2061"/>
                <a:gd name="T70" fmla="*/ 2914 w 3484"/>
                <a:gd name="T71" fmla="*/ 1961 h 2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4" h="2061">
                  <a:moveTo>
                    <a:pt x="2914" y="939"/>
                  </a:moveTo>
                  <a:cubicBezTo>
                    <a:pt x="2899" y="939"/>
                    <a:pt x="2883" y="940"/>
                    <a:pt x="2866" y="941"/>
                  </a:cubicBezTo>
                  <a:cubicBezTo>
                    <a:pt x="2790" y="949"/>
                    <a:pt x="2790" y="949"/>
                    <a:pt x="2790" y="949"/>
                  </a:cubicBezTo>
                  <a:cubicBezTo>
                    <a:pt x="2778" y="873"/>
                    <a:pt x="2778" y="873"/>
                    <a:pt x="2778" y="873"/>
                  </a:cubicBezTo>
                  <a:cubicBezTo>
                    <a:pt x="2712" y="441"/>
                    <a:pt x="2400" y="116"/>
                    <a:pt x="1964" y="24"/>
                  </a:cubicBezTo>
                  <a:cubicBezTo>
                    <a:pt x="1888" y="8"/>
                    <a:pt x="1811" y="0"/>
                    <a:pt x="1734" y="0"/>
                  </a:cubicBezTo>
                  <a:cubicBezTo>
                    <a:pt x="1371" y="0"/>
                    <a:pt x="1041" y="185"/>
                    <a:pt x="850" y="495"/>
                  </a:cubicBezTo>
                  <a:cubicBezTo>
                    <a:pt x="826" y="534"/>
                    <a:pt x="826" y="534"/>
                    <a:pt x="826" y="534"/>
                  </a:cubicBezTo>
                  <a:cubicBezTo>
                    <a:pt x="781" y="534"/>
                    <a:pt x="781" y="534"/>
                    <a:pt x="781" y="534"/>
                  </a:cubicBezTo>
                  <a:cubicBezTo>
                    <a:pt x="569" y="535"/>
                    <a:pt x="379" y="610"/>
                    <a:pt x="233" y="751"/>
                  </a:cubicBezTo>
                  <a:cubicBezTo>
                    <a:pt x="83" y="896"/>
                    <a:pt x="0" y="1090"/>
                    <a:pt x="0" y="1297"/>
                  </a:cubicBezTo>
                  <a:cubicBezTo>
                    <a:pt x="0" y="1490"/>
                    <a:pt x="72" y="1674"/>
                    <a:pt x="202" y="1814"/>
                  </a:cubicBezTo>
                  <a:cubicBezTo>
                    <a:pt x="331" y="1955"/>
                    <a:pt x="508" y="2041"/>
                    <a:pt x="698" y="2057"/>
                  </a:cubicBezTo>
                  <a:cubicBezTo>
                    <a:pt x="700" y="2057"/>
                    <a:pt x="701" y="2057"/>
                    <a:pt x="702" y="2057"/>
                  </a:cubicBezTo>
                  <a:cubicBezTo>
                    <a:pt x="2162" y="2061"/>
                    <a:pt x="2162" y="2061"/>
                    <a:pt x="2162" y="2061"/>
                  </a:cubicBezTo>
                  <a:cubicBezTo>
                    <a:pt x="2914" y="2061"/>
                    <a:pt x="2914" y="2061"/>
                    <a:pt x="2914" y="2061"/>
                  </a:cubicBezTo>
                  <a:cubicBezTo>
                    <a:pt x="3229" y="2061"/>
                    <a:pt x="3484" y="1809"/>
                    <a:pt x="3484" y="1500"/>
                  </a:cubicBezTo>
                  <a:cubicBezTo>
                    <a:pt x="3484" y="1191"/>
                    <a:pt x="3229" y="939"/>
                    <a:pt x="2914" y="939"/>
                  </a:cubicBezTo>
                  <a:close/>
                  <a:moveTo>
                    <a:pt x="2914" y="1961"/>
                  </a:moveTo>
                  <a:cubicBezTo>
                    <a:pt x="2162" y="1961"/>
                    <a:pt x="2162" y="1961"/>
                    <a:pt x="2162" y="1961"/>
                  </a:cubicBezTo>
                  <a:cubicBezTo>
                    <a:pt x="705" y="1957"/>
                    <a:pt x="705" y="1957"/>
                    <a:pt x="705" y="1957"/>
                  </a:cubicBezTo>
                  <a:cubicBezTo>
                    <a:pt x="360" y="1927"/>
                    <a:pt x="100" y="1644"/>
                    <a:pt x="100" y="1297"/>
                  </a:cubicBezTo>
                  <a:cubicBezTo>
                    <a:pt x="100" y="1118"/>
                    <a:pt x="172" y="949"/>
                    <a:pt x="303" y="823"/>
                  </a:cubicBezTo>
                  <a:cubicBezTo>
                    <a:pt x="430" y="700"/>
                    <a:pt x="596" y="635"/>
                    <a:pt x="781" y="634"/>
                  </a:cubicBezTo>
                  <a:cubicBezTo>
                    <a:pt x="854" y="634"/>
                    <a:pt x="854" y="634"/>
                    <a:pt x="854" y="634"/>
                  </a:cubicBezTo>
                  <a:cubicBezTo>
                    <a:pt x="872" y="634"/>
                    <a:pt x="888" y="625"/>
                    <a:pt x="897" y="610"/>
                  </a:cubicBezTo>
                  <a:cubicBezTo>
                    <a:pt x="935" y="548"/>
                    <a:pt x="935" y="548"/>
                    <a:pt x="935" y="548"/>
                  </a:cubicBezTo>
                  <a:cubicBezTo>
                    <a:pt x="1108" y="267"/>
                    <a:pt x="1406" y="100"/>
                    <a:pt x="1734" y="100"/>
                  </a:cubicBezTo>
                  <a:cubicBezTo>
                    <a:pt x="1804" y="100"/>
                    <a:pt x="1874" y="108"/>
                    <a:pt x="1943" y="122"/>
                  </a:cubicBezTo>
                  <a:cubicBezTo>
                    <a:pt x="2338" y="205"/>
                    <a:pt x="2620" y="499"/>
                    <a:pt x="2679" y="888"/>
                  </a:cubicBezTo>
                  <a:cubicBezTo>
                    <a:pt x="2698" y="1010"/>
                    <a:pt x="2698" y="1010"/>
                    <a:pt x="2698" y="1010"/>
                  </a:cubicBezTo>
                  <a:cubicBezTo>
                    <a:pt x="2702" y="1037"/>
                    <a:pt x="2726" y="1055"/>
                    <a:pt x="2752" y="1053"/>
                  </a:cubicBezTo>
                  <a:cubicBezTo>
                    <a:pt x="2876" y="1041"/>
                    <a:pt x="2876" y="1041"/>
                    <a:pt x="2876" y="1041"/>
                  </a:cubicBezTo>
                  <a:cubicBezTo>
                    <a:pt x="2890" y="1040"/>
                    <a:pt x="2902" y="1039"/>
                    <a:pt x="2914" y="1039"/>
                  </a:cubicBezTo>
                  <a:cubicBezTo>
                    <a:pt x="3173" y="1039"/>
                    <a:pt x="3384" y="1246"/>
                    <a:pt x="3384" y="1500"/>
                  </a:cubicBezTo>
                  <a:cubicBezTo>
                    <a:pt x="3384" y="1754"/>
                    <a:pt x="3173" y="1961"/>
                    <a:pt x="2914" y="196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0" name="Freeform 318">
              <a:extLst>
                <a:ext uri="{FF2B5EF4-FFF2-40B4-BE49-F238E27FC236}">
                  <a16:creationId xmlns:a16="http://schemas.microsoft.com/office/drawing/2014/main" id="{C92979F3-EB5B-852F-73AE-6E5599B414EC}"/>
                </a:ext>
              </a:extLst>
            </p:cNvPr>
            <p:cNvSpPr>
              <a:spLocks noEditPoints="1"/>
            </p:cNvSpPr>
            <p:nvPr/>
          </p:nvSpPr>
          <p:spPr bwMode="auto">
            <a:xfrm>
              <a:off x="2622" y="629"/>
              <a:ext cx="2439" cy="3058"/>
            </a:xfrm>
            <a:custGeom>
              <a:avLst/>
              <a:gdLst>
                <a:gd name="T0" fmla="*/ 995 w 1165"/>
                <a:gd name="T1" fmla="*/ 487 h 1459"/>
                <a:gd name="T2" fmla="*/ 917 w 1165"/>
                <a:gd name="T3" fmla="*/ 487 h 1459"/>
                <a:gd name="T4" fmla="*/ 917 w 1165"/>
                <a:gd name="T5" fmla="*/ 336 h 1459"/>
                <a:gd name="T6" fmla="*/ 582 w 1165"/>
                <a:gd name="T7" fmla="*/ 0 h 1459"/>
                <a:gd name="T8" fmla="*/ 247 w 1165"/>
                <a:gd name="T9" fmla="*/ 336 h 1459"/>
                <a:gd name="T10" fmla="*/ 247 w 1165"/>
                <a:gd name="T11" fmla="*/ 487 h 1459"/>
                <a:gd name="T12" fmla="*/ 170 w 1165"/>
                <a:gd name="T13" fmla="*/ 487 h 1459"/>
                <a:gd name="T14" fmla="*/ 0 w 1165"/>
                <a:gd name="T15" fmla="*/ 657 h 1459"/>
                <a:gd name="T16" fmla="*/ 0 w 1165"/>
                <a:gd name="T17" fmla="*/ 1289 h 1459"/>
                <a:gd name="T18" fmla="*/ 170 w 1165"/>
                <a:gd name="T19" fmla="*/ 1459 h 1459"/>
                <a:gd name="T20" fmla="*/ 995 w 1165"/>
                <a:gd name="T21" fmla="*/ 1459 h 1459"/>
                <a:gd name="T22" fmla="*/ 1165 w 1165"/>
                <a:gd name="T23" fmla="*/ 1289 h 1459"/>
                <a:gd name="T24" fmla="*/ 1165 w 1165"/>
                <a:gd name="T25" fmla="*/ 657 h 1459"/>
                <a:gd name="T26" fmla="*/ 995 w 1165"/>
                <a:gd name="T27" fmla="*/ 487 h 1459"/>
                <a:gd name="T28" fmla="*/ 347 w 1165"/>
                <a:gd name="T29" fmla="*/ 336 h 1459"/>
                <a:gd name="T30" fmla="*/ 582 w 1165"/>
                <a:gd name="T31" fmla="*/ 100 h 1459"/>
                <a:gd name="T32" fmla="*/ 817 w 1165"/>
                <a:gd name="T33" fmla="*/ 336 h 1459"/>
                <a:gd name="T34" fmla="*/ 817 w 1165"/>
                <a:gd name="T35" fmla="*/ 487 h 1459"/>
                <a:gd name="T36" fmla="*/ 347 w 1165"/>
                <a:gd name="T37" fmla="*/ 487 h 1459"/>
                <a:gd name="T38" fmla="*/ 347 w 1165"/>
                <a:gd name="T39" fmla="*/ 336 h 1459"/>
                <a:gd name="T40" fmla="*/ 1065 w 1165"/>
                <a:gd name="T41" fmla="*/ 1289 h 1459"/>
                <a:gd name="T42" fmla="*/ 995 w 1165"/>
                <a:gd name="T43" fmla="*/ 1359 h 1459"/>
                <a:gd name="T44" fmla="*/ 170 w 1165"/>
                <a:gd name="T45" fmla="*/ 1359 h 1459"/>
                <a:gd name="T46" fmla="*/ 100 w 1165"/>
                <a:gd name="T47" fmla="*/ 1289 h 1459"/>
                <a:gd name="T48" fmla="*/ 100 w 1165"/>
                <a:gd name="T49" fmla="*/ 657 h 1459"/>
                <a:gd name="T50" fmla="*/ 170 w 1165"/>
                <a:gd name="T51" fmla="*/ 587 h 1459"/>
                <a:gd name="T52" fmla="*/ 995 w 1165"/>
                <a:gd name="T53" fmla="*/ 587 h 1459"/>
                <a:gd name="T54" fmla="*/ 1065 w 1165"/>
                <a:gd name="T55" fmla="*/ 657 h 1459"/>
                <a:gd name="T56" fmla="*/ 1065 w 1165"/>
                <a:gd name="T57" fmla="*/ 128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5" h="1459">
                  <a:moveTo>
                    <a:pt x="995" y="487"/>
                  </a:moveTo>
                  <a:cubicBezTo>
                    <a:pt x="917" y="487"/>
                    <a:pt x="917" y="487"/>
                    <a:pt x="917" y="487"/>
                  </a:cubicBezTo>
                  <a:cubicBezTo>
                    <a:pt x="917" y="336"/>
                    <a:pt x="917" y="336"/>
                    <a:pt x="917" y="336"/>
                  </a:cubicBezTo>
                  <a:cubicBezTo>
                    <a:pt x="917" y="151"/>
                    <a:pt x="767" y="0"/>
                    <a:pt x="582" y="0"/>
                  </a:cubicBezTo>
                  <a:cubicBezTo>
                    <a:pt x="397" y="0"/>
                    <a:pt x="247" y="151"/>
                    <a:pt x="247" y="336"/>
                  </a:cubicBezTo>
                  <a:cubicBezTo>
                    <a:pt x="247" y="487"/>
                    <a:pt x="247" y="487"/>
                    <a:pt x="247" y="487"/>
                  </a:cubicBezTo>
                  <a:cubicBezTo>
                    <a:pt x="170" y="487"/>
                    <a:pt x="170" y="487"/>
                    <a:pt x="170" y="487"/>
                  </a:cubicBezTo>
                  <a:cubicBezTo>
                    <a:pt x="76" y="487"/>
                    <a:pt x="0" y="563"/>
                    <a:pt x="0" y="657"/>
                  </a:cubicBezTo>
                  <a:cubicBezTo>
                    <a:pt x="0" y="1289"/>
                    <a:pt x="0" y="1289"/>
                    <a:pt x="0" y="1289"/>
                  </a:cubicBezTo>
                  <a:cubicBezTo>
                    <a:pt x="0" y="1383"/>
                    <a:pt x="76" y="1459"/>
                    <a:pt x="170" y="1459"/>
                  </a:cubicBezTo>
                  <a:cubicBezTo>
                    <a:pt x="995" y="1459"/>
                    <a:pt x="995" y="1459"/>
                    <a:pt x="995" y="1459"/>
                  </a:cubicBezTo>
                  <a:cubicBezTo>
                    <a:pt x="1088" y="1459"/>
                    <a:pt x="1165" y="1383"/>
                    <a:pt x="1165" y="1289"/>
                  </a:cubicBezTo>
                  <a:cubicBezTo>
                    <a:pt x="1165" y="657"/>
                    <a:pt x="1165" y="657"/>
                    <a:pt x="1165" y="657"/>
                  </a:cubicBezTo>
                  <a:cubicBezTo>
                    <a:pt x="1165" y="563"/>
                    <a:pt x="1088" y="487"/>
                    <a:pt x="995" y="487"/>
                  </a:cubicBezTo>
                  <a:close/>
                  <a:moveTo>
                    <a:pt x="347" y="336"/>
                  </a:moveTo>
                  <a:cubicBezTo>
                    <a:pt x="347" y="206"/>
                    <a:pt x="453" y="100"/>
                    <a:pt x="582" y="100"/>
                  </a:cubicBezTo>
                  <a:cubicBezTo>
                    <a:pt x="712" y="100"/>
                    <a:pt x="817" y="206"/>
                    <a:pt x="817" y="336"/>
                  </a:cubicBezTo>
                  <a:cubicBezTo>
                    <a:pt x="817" y="487"/>
                    <a:pt x="817" y="487"/>
                    <a:pt x="817" y="487"/>
                  </a:cubicBezTo>
                  <a:cubicBezTo>
                    <a:pt x="347" y="487"/>
                    <a:pt x="347" y="487"/>
                    <a:pt x="347" y="487"/>
                  </a:cubicBezTo>
                  <a:lnTo>
                    <a:pt x="347" y="336"/>
                  </a:lnTo>
                  <a:close/>
                  <a:moveTo>
                    <a:pt x="1065" y="1289"/>
                  </a:moveTo>
                  <a:cubicBezTo>
                    <a:pt x="1065" y="1327"/>
                    <a:pt x="1033" y="1359"/>
                    <a:pt x="995" y="1359"/>
                  </a:cubicBezTo>
                  <a:cubicBezTo>
                    <a:pt x="170" y="1359"/>
                    <a:pt x="170" y="1359"/>
                    <a:pt x="170" y="1359"/>
                  </a:cubicBezTo>
                  <a:cubicBezTo>
                    <a:pt x="131" y="1359"/>
                    <a:pt x="100" y="1327"/>
                    <a:pt x="100" y="1289"/>
                  </a:cubicBezTo>
                  <a:cubicBezTo>
                    <a:pt x="100" y="657"/>
                    <a:pt x="100" y="657"/>
                    <a:pt x="100" y="657"/>
                  </a:cubicBezTo>
                  <a:cubicBezTo>
                    <a:pt x="100" y="619"/>
                    <a:pt x="131" y="587"/>
                    <a:pt x="170" y="587"/>
                  </a:cubicBezTo>
                  <a:cubicBezTo>
                    <a:pt x="995" y="587"/>
                    <a:pt x="995" y="587"/>
                    <a:pt x="995" y="587"/>
                  </a:cubicBezTo>
                  <a:cubicBezTo>
                    <a:pt x="1033" y="587"/>
                    <a:pt x="1065" y="619"/>
                    <a:pt x="1065" y="657"/>
                  </a:cubicBezTo>
                  <a:lnTo>
                    <a:pt x="1065" y="128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1" name="Freeform 319">
              <a:extLst>
                <a:ext uri="{FF2B5EF4-FFF2-40B4-BE49-F238E27FC236}">
                  <a16:creationId xmlns:a16="http://schemas.microsoft.com/office/drawing/2014/main" id="{235A0EA7-65D0-7F6D-FF56-945D1FC0F5FA}"/>
                </a:ext>
              </a:extLst>
            </p:cNvPr>
            <p:cNvSpPr>
              <a:spLocks noEditPoints="1"/>
            </p:cNvSpPr>
            <p:nvPr/>
          </p:nvSpPr>
          <p:spPr bwMode="auto">
            <a:xfrm>
              <a:off x="3139" y="1966"/>
              <a:ext cx="1402" cy="1404"/>
            </a:xfrm>
            <a:custGeom>
              <a:avLst/>
              <a:gdLst>
                <a:gd name="T0" fmla="*/ 335 w 670"/>
                <a:gd name="T1" fmla="*/ 0 h 670"/>
                <a:gd name="T2" fmla="*/ 0 w 670"/>
                <a:gd name="T3" fmla="*/ 335 h 670"/>
                <a:gd name="T4" fmla="*/ 335 w 670"/>
                <a:gd name="T5" fmla="*/ 670 h 670"/>
                <a:gd name="T6" fmla="*/ 670 w 670"/>
                <a:gd name="T7" fmla="*/ 335 h 670"/>
                <a:gd name="T8" fmla="*/ 335 w 670"/>
                <a:gd name="T9" fmla="*/ 0 h 670"/>
                <a:gd name="T10" fmla="*/ 335 w 670"/>
                <a:gd name="T11" fmla="*/ 570 h 670"/>
                <a:gd name="T12" fmla="*/ 100 w 670"/>
                <a:gd name="T13" fmla="*/ 335 h 670"/>
                <a:gd name="T14" fmla="*/ 335 w 670"/>
                <a:gd name="T15" fmla="*/ 100 h 670"/>
                <a:gd name="T16" fmla="*/ 570 w 670"/>
                <a:gd name="T17" fmla="*/ 335 h 670"/>
                <a:gd name="T18" fmla="*/ 335 w 670"/>
                <a:gd name="T19" fmla="*/ 5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0" h="670">
                  <a:moveTo>
                    <a:pt x="335" y="0"/>
                  </a:moveTo>
                  <a:cubicBezTo>
                    <a:pt x="150" y="0"/>
                    <a:pt x="0" y="150"/>
                    <a:pt x="0" y="335"/>
                  </a:cubicBezTo>
                  <a:cubicBezTo>
                    <a:pt x="0" y="520"/>
                    <a:pt x="150" y="670"/>
                    <a:pt x="335" y="670"/>
                  </a:cubicBezTo>
                  <a:cubicBezTo>
                    <a:pt x="520" y="670"/>
                    <a:pt x="670" y="520"/>
                    <a:pt x="670" y="335"/>
                  </a:cubicBezTo>
                  <a:cubicBezTo>
                    <a:pt x="670" y="150"/>
                    <a:pt x="520" y="0"/>
                    <a:pt x="335" y="0"/>
                  </a:cubicBezTo>
                  <a:close/>
                  <a:moveTo>
                    <a:pt x="335" y="570"/>
                  </a:moveTo>
                  <a:cubicBezTo>
                    <a:pt x="206" y="570"/>
                    <a:pt x="100" y="465"/>
                    <a:pt x="100" y="335"/>
                  </a:cubicBezTo>
                  <a:cubicBezTo>
                    <a:pt x="100" y="205"/>
                    <a:pt x="206" y="100"/>
                    <a:pt x="335" y="100"/>
                  </a:cubicBezTo>
                  <a:cubicBezTo>
                    <a:pt x="465" y="100"/>
                    <a:pt x="570" y="205"/>
                    <a:pt x="570" y="335"/>
                  </a:cubicBezTo>
                  <a:cubicBezTo>
                    <a:pt x="570" y="465"/>
                    <a:pt x="465" y="570"/>
                    <a:pt x="335" y="57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2" name="Freeform 320">
              <a:extLst>
                <a:ext uri="{FF2B5EF4-FFF2-40B4-BE49-F238E27FC236}">
                  <a16:creationId xmlns:a16="http://schemas.microsoft.com/office/drawing/2014/main" id="{DEDA6BA3-9C1A-19A1-5420-0EDF70D879A3}"/>
                </a:ext>
              </a:extLst>
            </p:cNvPr>
            <p:cNvSpPr>
              <a:spLocks noEditPoints="1"/>
            </p:cNvSpPr>
            <p:nvPr/>
          </p:nvSpPr>
          <p:spPr bwMode="auto">
            <a:xfrm>
              <a:off x="3580" y="2257"/>
              <a:ext cx="522" cy="822"/>
            </a:xfrm>
            <a:custGeom>
              <a:avLst/>
              <a:gdLst>
                <a:gd name="T0" fmla="*/ 124 w 249"/>
                <a:gd name="T1" fmla="*/ 0 h 392"/>
                <a:gd name="T2" fmla="*/ 0 w 249"/>
                <a:gd name="T3" fmla="*/ 125 h 392"/>
                <a:gd name="T4" fmla="*/ 74 w 249"/>
                <a:gd name="T5" fmla="*/ 239 h 392"/>
                <a:gd name="T6" fmla="*/ 74 w 249"/>
                <a:gd name="T7" fmla="*/ 342 h 392"/>
                <a:gd name="T8" fmla="*/ 124 w 249"/>
                <a:gd name="T9" fmla="*/ 392 h 392"/>
                <a:gd name="T10" fmla="*/ 174 w 249"/>
                <a:gd name="T11" fmla="*/ 342 h 392"/>
                <a:gd name="T12" fmla="*/ 174 w 249"/>
                <a:gd name="T13" fmla="*/ 239 h 392"/>
                <a:gd name="T14" fmla="*/ 249 w 249"/>
                <a:gd name="T15" fmla="*/ 125 h 392"/>
                <a:gd name="T16" fmla="*/ 124 w 249"/>
                <a:gd name="T17" fmla="*/ 0 h 392"/>
                <a:gd name="T18" fmla="*/ 124 w 249"/>
                <a:gd name="T19" fmla="*/ 100 h 392"/>
                <a:gd name="T20" fmla="*/ 149 w 249"/>
                <a:gd name="T21" fmla="*/ 125 h 392"/>
                <a:gd name="T22" fmla="*/ 124 w 249"/>
                <a:gd name="T23" fmla="*/ 150 h 392"/>
                <a:gd name="T24" fmla="*/ 100 w 249"/>
                <a:gd name="T25" fmla="*/ 125 h 392"/>
                <a:gd name="T26" fmla="*/ 124 w 249"/>
                <a:gd name="T27"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392">
                  <a:moveTo>
                    <a:pt x="124" y="0"/>
                  </a:moveTo>
                  <a:cubicBezTo>
                    <a:pt x="56" y="0"/>
                    <a:pt x="0" y="56"/>
                    <a:pt x="0" y="125"/>
                  </a:cubicBezTo>
                  <a:cubicBezTo>
                    <a:pt x="0" y="176"/>
                    <a:pt x="30" y="220"/>
                    <a:pt x="74" y="239"/>
                  </a:cubicBezTo>
                  <a:cubicBezTo>
                    <a:pt x="74" y="342"/>
                    <a:pt x="74" y="342"/>
                    <a:pt x="74" y="342"/>
                  </a:cubicBezTo>
                  <a:cubicBezTo>
                    <a:pt x="74" y="369"/>
                    <a:pt x="97" y="392"/>
                    <a:pt x="124" y="392"/>
                  </a:cubicBezTo>
                  <a:cubicBezTo>
                    <a:pt x="152" y="392"/>
                    <a:pt x="174" y="369"/>
                    <a:pt x="174" y="342"/>
                  </a:cubicBezTo>
                  <a:cubicBezTo>
                    <a:pt x="174" y="239"/>
                    <a:pt x="174" y="239"/>
                    <a:pt x="174" y="239"/>
                  </a:cubicBezTo>
                  <a:cubicBezTo>
                    <a:pt x="218" y="220"/>
                    <a:pt x="249" y="176"/>
                    <a:pt x="249" y="125"/>
                  </a:cubicBezTo>
                  <a:cubicBezTo>
                    <a:pt x="249" y="56"/>
                    <a:pt x="193" y="0"/>
                    <a:pt x="124" y="0"/>
                  </a:cubicBezTo>
                  <a:close/>
                  <a:moveTo>
                    <a:pt x="124" y="100"/>
                  </a:moveTo>
                  <a:cubicBezTo>
                    <a:pt x="138" y="100"/>
                    <a:pt x="149" y="111"/>
                    <a:pt x="149" y="125"/>
                  </a:cubicBezTo>
                  <a:cubicBezTo>
                    <a:pt x="149" y="138"/>
                    <a:pt x="138" y="150"/>
                    <a:pt x="124" y="150"/>
                  </a:cubicBezTo>
                  <a:cubicBezTo>
                    <a:pt x="111" y="150"/>
                    <a:pt x="100" y="138"/>
                    <a:pt x="100" y="125"/>
                  </a:cubicBezTo>
                  <a:cubicBezTo>
                    <a:pt x="100" y="111"/>
                    <a:pt x="111" y="100"/>
                    <a:pt x="124"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391" name="Rectangle 390">
            <a:extLst>
              <a:ext uri="{FF2B5EF4-FFF2-40B4-BE49-F238E27FC236}">
                <a16:creationId xmlns:a16="http://schemas.microsoft.com/office/drawing/2014/main" id="{674434B9-92B2-27E4-D004-85ED71270632}"/>
              </a:ext>
            </a:extLst>
          </p:cNvPr>
          <p:cNvSpPr/>
          <p:nvPr/>
        </p:nvSpPr>
        <p:spPr>
          <a:xfrm>
            <a:off x="8013700" y="4451350"/>
            <a:ext cx="7540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Virtual Server</a:t>
            </a:r>
            <a:endParaRPr lang="en-US" sz="825" dirty="0">
              <a:solidFill>
                <a:srgbClr val="FFFFFF"/>
              </a:solidFill>
              <a:latin typeface="Arial"/>
              <a:ea typeface="+mn-ea"/>
            </a:endParaRPr>
          </a:p>
        </p:txBody>
      </p:sp>
      <p:grpSp>
        <p:nvGrpSpPr>
          <p:cNvPr id="7" name="Group 6">
            <a:extLst>
              <a:ext uri="{FF2B5EF4-FFF2-40B4-BE49-F238E27FC236}">
                <a16:creationId xmlns:a16="http://schemas.microsoft.com/office/drawing/2014/main" id="{1298B5A0-72E6-7C29-3CCA-01D7D23DC255}"/>
              </a:ext>
            </a:extLst>
          </p:cNvPr>
          <p:cNvGrpSpPr/>
          <p:nvPr/>
        </p:nvGrpSpPr>
        <p:grpSpPr>
          <a:xfrm>
            <a:off x="7405785" y="4187238"/>
            <a:ext cx="275122" cy="197894"/>
            <a:chOff x="9874380" y="5582983"/>
            <a:chExt cx="366829" cy="263859"/>
          </a:xfrm>
          <a:solidFill>
            <a:srgbClr val="FFFFFF"/>
          </a:solidFill>
        </p:grpSpPr>
        <p:sp>
          <p:nvSpPr>
            <p:cNvPr id="393" name="Freeform 227">
              <a:extLst>
                <a:ext uri="{FF2B5EF4-FFF2-40B4-BE49-F238E27FC236}">
                  <a16:creationId xmlns:a16="http://schemas.microsoft.com/office/drawing/2014/main" id="{FC41D390-A55A-2DED-E56F-B2C925EBA373}"/>
                </a:ext>
              </a:extLst>
            </p:cNvPr>
            <p:cNvSpPr>
              <a:spLocks/>
            </p:cNvSpPr>
            <p:nvPr/>
          </p:nvSpPr>
          <p:spPr bwMode="auto">
            <a:xfrm>
              <a:off x="9922862" y="5646695"/>
              <a:ext cx="93316" cy="16303"/>
            </a:xfrm>
            <a:custGeom>
              <a:avLst/>
              <a:gdLst>
                <a:gd name="T0" fmla="*/ 168 w 184"/>
                <a:gd name="T1" fmla="*/ 0 h 32"/>
                <a:gd name="T2" fmla="*/ 16 w 184"/>
                <a:gd name="T3" fmla="*/ 0 h 32"/>
                <a:gd name="T4" fmla="*/ 0 w 184"/>
                <a:gd name="T5" fmla="*/ 16 h 32"/>
                <a:gd name="T6" fmla="*/ 16 w 184"/>
                <a:gd name="T7" fmla="*/ 32 h 32"/>
                <a:gd name="T8" fmla="*/ 168 w 184"/>
                <a:gd name="T9" fmla="*/ 32 h 32"/>
                <a:gd name="T10" fmla="*/ 184 w 184"/>
                <a:gd name="T11" fmla="*/ 16 h 32"/>
                <a:gd name="T12" fmla="*/ 168 w 18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8" y="0"/>
                  </a:moveTo>
                  <a:cubicBezTo>
                    <a:pt x="16" y="0"/>
                    <a:pt x="16" y="0"/>
                    <a:pt x="16" y="0"/>
                  </a:cubicBezTo>
                  <a:cubicBezTo>
                    <a:pt x="7" y="0"/>
                    <a:pt x="0" y="7"/>
                    <a:pt x="0" y="16"/>
                  </a:cubicBezTo>
                  <a:cubicBezTo>
                    <a:pt x="0" y="25"/>
                    <a:pt x="7" y="32"/>
                    <a:pt x="16" y="32"/>
                  </a:cubicBezTo>
                  <a:cubicBezTo>
                    <a:pt x="168" y="32"/>
                    <a:pt x="168" y="32"/>
                    <a:pt x="168" y="32"/>
                  </a:cubicBezTo>
                  <a:cubicBezTo>
                    <a:pt x="177" y="32"/>
                    <a:pt x="184" y="25"/>
                    <a:pt x="184" y="16"/>
                  </a:cubicBezTo>
                  <a:cubicBezTo>
                    <a:pt x="184" y="7"/>
                    <a:pt x="177" y="0"/>
                    <a:pt x="16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4" name="Freeform 228">
              <a:extLst>
                <a:ext uri="{FF2B5EF4-FFF2-40B4-BE49-F238E27FC236}">
                  <a16:creationId xmlns:a16="http://schemas.microsoft.com/office/drawing/2014/main" id="{93F3C623-93D1-26F4-83FA-1211E49752F5}"/>
                </a:ext>
              </a:extLst>
            </p:cNvPr>
            <p:cNvSpPr>
              <a:spLocks noEditPoints="1"/>
            </p:cNvSpPr>
            <p:nvPr/>
          </p:nvSpPr>
          <p:spPr bwMode="auto">
            <a:xfrm>
              <a:off x="9874380" y="5582983"/>
              <a:ext cx="366829" cy="263859"/>
            </a:xfrm>
            <a:custGeom>
              <a:avLst/>
              <a:gdLst>
                <a:gd name="T0" fmla="*/ 660 w 724"/>
                <a:gd name="T1" fmla="*/ 0 h 521"/>
                <a:gd name="T2" fmla="*/ 64 w 724"/>
                <a:gd name="T3" fmla="*/ 0 h 521"/>
                <a:gd name="T4" fmla="*/ 0 w 724"/>
                <a:gd name="T5" fmla="*/ 63 h 521"/>
                <a:gd name="T6" fmla="*/ 0 w 724"/>
                <a:gd name="T7" fmla="*/ 457 h 521"/>
                <a:gd name="T8" fmla="*/ 64 w 724"/>
                <a:gd name="T9" fmla="*/ 521 h 521"/>
                <a:gd name="T10" fmla="*/ 660 w 724"/>
                <a:gd name="T11" fmla="*/ 521 h 521"/>
                <a:gd name="T12" fmla="*/ 724 w 724"/>
                <a:gd name="T13" fmla="*/ 457 h 521"/>
                <a:gd name="T14" fmla="*/ 724 w 724"/>
                <a:gd name="T15" fmla="*/ 63 h 521"/>
                <a:gd name="T16" fmla="*/ 660 w 724"/>
                <a:gd name="T17" fmla="*/ 0 h 521"/>
                <a:gd name="T18" fmla="*/ 692 w 724"/>
                <a:gd name="T19" fmla="*/ 457 h 521"/>
                <a:gd name="T20" fmla="*/ 660 w 724"/>
                <a:gd name="T21" fmla="*/ 489 h 521"/>
                <a:gd name="T22" fmla="*/ 64 w 724"/>
                <a:gd name="T23" fmla="*/ 489 h 521"/>
                <a:gd name="T24" fmla="*/ 32 w 724"/>
                <a:gd name="T25" fmla="*/ 457 h 521"/>
                <a:gd name="T26" fmla="*/ 32 w 724"/>
                <a:gd name="T27" fmla="*/ 276 h 521"/>
                <a:gd name="T28" fmla="*/ 692 w 724"/>
                <a:gd name="T29" fmla="*/ 276 h 521"/>
                <a:gd name="T30" fmla="*/ 692 w 724"/>
                <a:gd name="T31" fmla="*/ 457 h 521"/>
                <a:gd name="T32" fmla="*/ 692 w 724"/>
                <a:gd name="T33" fmla="*/ 244 h 521"/>
                <a:gd name="T34" fmla="*/ 32 w 724"/>
                <a:gd name="T35" fmla="*/ 244 h 521"/>
                <a:gd name="T36" fmla="*/ 32 w 724"/>
                <a:gd name="T37" fmla="*/ 63 h 521"/>
                <a:gd name="T38" fmla="*/ 64 w 724"/>
                <a:gd name="T39" fmla="*/ 32 h 521"/>
                <a:gd name="T40" fmla="*/ 660 w 724"/>
                <a:gd name="T41" fmla="*/ 32 h 521"/>
                <a:gd name="T42" fmla="*/ 692 w 724"/>
                <a:gd name="T43" fmla="*/ 63 h 521"/>
                <a:gd name="T44" fmla="*/ 692 w 724"/>
                <a:gd name="T45" fmla="*/ 24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4" h="521">
                  <a:moveTo>
                    <a:pt x="660" y="0"/>
                  </a:moveTo>
                  <a:cubicBezTo>
                    <a:pt x="64" y="0"/>
                    <a:pt x="64" y="0"/>
                    <a:pt x="64" y="0"/>
                  </a:cubicBezTo>
                  <a:cubicBezTo>
                    <a:pt x="29" y="0"/>
                    <a:pt x="0" y="28"/>
                    <a:pt x="0" y="63"/>
                  </a:cubicBezTo>
                  <a:cubicBezTo>
                    <a:pt x="0" y="457"/>
                    <a:pt x="0" y="457"/>
                    <a:pt x="0" y="457"/>
                  </a:cubicBezTo>
                  <a:cubicBezTo>
                    <a:pt x="0" y="492"/>
                    <a:pt x="29" y="521"/>
                    <a:pt x="64" y="521"/>
                  </a:cubicBezTo>
                  <a:cubicBezTo>
                    <a:pt x="660" y="521"/>
                    <a:pt x="660" y="521"/>
                    <a:pt x="660" y="521"/>
                  </a:cubicBezTo>
                  <a:cubicBezTo>
                    <a:pt x="695" y="521"/>
                    <a:pt x="724" y="492"/>
                    <a:pt x="724" y="457"/>
                  </a:cubicBezTo>
                  <a:cubicBezTo>
                    <a:pt x="724" y="63"/>
                    <a:pt x="724" y="63"/>
                    <a:pt x="724" y="63"/>
                  </a:cubicBezTo>
                  <a:cubicBezTo>
                    <a:pt x="724" y="28"/>
                    <a:pt x="695" y="0"/>
                    <a:pt x="660" y="0"/>
                  </a:cubicBezTo>
                  <a:close/>
                  <a:moveTo>
                    <a:pt x="692" y="457"/>
                  </a:moveTo>
                  <a:cubicBezTo>
                    <a:pt x="692" y="475"/>
                    <a:pt x="678" y="489"/>
                    <a:pt x="660" y="489"/>
                  </a:cubicBezTo>
                  <a:cubicBezTo>
                    <a:pt x="64" y="489"/>
                    <a:pt x="64" y="489"/>
                    <a:pt x="64" y="489"/>
                  </a:cubicBezTo>
                  <a:cubicBezTo>
                    <a:pt x="46" y="489"/>
                    <a:pt x="32" y="475"/>
                    <a:pt x="32" y="457"/>
                  </a:cubicBezTo>
                  <a:cubicBezTo>
                    <a:pt x="32" y="276"/>
                    <a:pt x="32" y="276"/>
                    <a:pt x="32" y="276"/>
                  </a:cubicBezTo>
                  <a:cubicBezTo>
                    <a:pt x="692" y="276"/>
                    <a:pt x="692" y="276"/>
                    <a:pt x="692" y="276"/>
                  </a:cubicBezTo>
                  <a:lnTo>
                    <a:pt x="692" y="457"/>
                  </a:lnTo>
                  <a:close/>
                  <a:moveTo>
                    <a:pt x="692" y="244"/>
                  </a:moveTo>
                  <a:cubicBezTo>
                    <a:pt x="32" y="244"/>
                    <a:pt x="32" y="244"/>
                    <a:pt x="32" y="244"/>
                  </a:cubicBezTo>
                  <a:cubicBezTo>
                    <a:pt x="32" y="63"/>
                    <a:pt x="32" y="63"/>
                    <a:pt x="32" y="63"/>
                  </a:cubicBezTo>
                  <a:cubicBezTo>
                    <a:pt x="32" y="46"/>
                    <a:pt x="46" y="32"/>
                    <a:pt x="64" y="32"/>
                  </a:cubicBezTo>
                  <a:cubicBezTo>
                    <a:pt x="660" y="32"/>
                    <a:pt x="660" y="32"/>
                    <a:pt x="660" y="32"/>
                  </a:cubicBezTo>
                  <a:cubicBezTo>
                    <a:pt x="678" y="32"/>
                    <a:pt x="692" y="46"/>
                    <a:pt x="692" y="63"/>
                  </a:cubicBezTo>
                  <a:lnTo>
                    <a:pt x="692" y="24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5" name="Freeform 229">
              <a:extLst>
                <a:ext uri="{FF2B5EF4-FFF2-40B4-BE49-F238E27FC236}">
                  <a16:creationId xmlns:a16="http://schemas.microsoft.com/office/drawing/2014/main" id="{ABA9C1CA-647A-DCA2-C792-CDFD16A786AA}"/>
                </a:ext>
              </a:extLst>
            </p:cNvPr>
            <p:cNvSpPr>
              <a:spLocks/>
            </p:cNvSpPr>
            <p:nvPr/>
          </p:nvSpPr>
          <p:spPr bwMode="auto">
            <a:xfrm>
              <a:off x="9922862" y="5770902"/>
              <a:ext cx="93316" cy="16303"/>
            </a:xfrm>
            <a:custGeom>
              <a:avLst/>
              <a:gdLst>
                <a:gd name="T0" fmla="*/ 16 w 184"/>
                <a:gd name="T1" fmla="*/ 32 h 32"/>
                <a:gd name="T2" fmla="*/ 168 w 184"/>
                <a:gd name="T3" fmla="*/ 32 h 32"/>
                <a:gd name="T4" fmla="*/ 184 w 184"/>
                <a:gd name="T5" fmla="*/ 16 h 32"/>
                <a:gd name="T6" fmla="*/ 168 w 184"/>
                <a:gd name="T7" fmla="*/ 0 h 32"/>
                <a:gd name="T8" fmla="*/ 16 w 184"/>
                <a:gd name="T9" fmla="*/ 0 h 32"/>
                <a:gd name="T10" fmla="*/ 0 w 184"/>
                <a:gd name="T11" fmla="*/ 16 h 32"/>
                <a:gd name="T12" fmla="*/ 16 w 184"/>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 y="32"/>
                  </a:moveTo>
                  <a:cubicBezTo>
                    <a:pt x="168" y="32"/>
                    <a:pt x="168" y="32"/>
                    <a:pt x="168" y="32"/>
                  </a:cubicBezTo>
                  <a:cubicBezTo>
                    <a:pt x="177" y="32"/>
                    <a:pt x="184" y="25"/>
                    <a:pt x="184" y="16"/>
                  </a:cubicBezTo>
                  <a:cubicBezTo>
                    <a:pt x="184" y="7"/>
                    <a:pt x="177" y="0"/>
                    <a:pt x="168" y="0"/>
                  </a:cubicBezTo>
                  <a:cubicBezTo>
                    <a:pt x="16" y="0"/>
                    <a:pt x="16" y="0"/>
                    <a:pt x="16" y="0"/>
                  </a:cubicBezTo>
                  <a:cubicBezTo>
                    <a:pt x="7" y="0"/>
                    <a:pt x="0" y="7"/>
                    <a:pt x="0" y="16"/>
                  </a:cubicBezTo>
                  <a:cubicBezTo>
                    <a:pt x="0" y="25"/>
                    <a:pt x="7" y="32"/>
                    <a:pt x="16" y="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6" name="Freeform 230">
              <a:extLst>
                <a:ext uri="{FF2B5EF4-FFF2-40B4-BE49-F238E27FC236}">
                  <a16:creationId xmlns:a16="http://schemas.microsoft.com/office/drawing/2014/main" id="{F4DBA6FA-3FFD-3FD8-C02F-282D27E35CF0}"/>
                </a:ext>
              </a:extLst>
            </p:cNvPr>
            <p:cNvSpPr>
              <a:spLocks/>
            </p:cNvSpPr>
            <p:nvPr/>
          </p:nvSpPr>
          <p:spPr bwMode="auto">
            <a:xfrm>
              <a:off x="10056722" y="5624385"/>
              <a:ext cx="57277" cy="52772"/>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7" name="Freeform 231">
              <a:extLst>
                <a:ext uri="{FF2B5EF4-FFF2-40B4-BE49-F238E27FC236}">
                  <a16:creationId xmlns:a16="http://schemas.microsoft.com/office/drawing/2014/main" id="{7ABA089B-AA1A-5C98-1DAE-8567A0367BBB}"/>
                </a:ext>
              </a:extLst>
            </p:cNvPr>
            <p:cNvSpPr>
              <a:spLocks/>
            </p:cNvSpPr>
            <p:nvPr/>
          </p:nvSpPr>
          <p:spPr bwMode="auto">
            <a:xfrm>
              <a:off x="10135880" y="5624385"/>
              <a:ext cx="57277" cy="52772"/>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398" name="Rectangle 397">
            <a:extLst>
              <a:ext uri="{FF2B5EF4-FFF2-40B4-BE49-F238E27FC236}">
                <a16:creationId xmlns:a16="http://schemas.microsoft.com/office/drawing/2014/main" id="{72D63500-272F-89CD-F64E-4F6A90B2DEF6}"/>
              </a:ext>
            </a:extLst>
          </p:cNvPr>
          <p:cNvSpPr/>
          <p:nvPr/>
        </p:nvSpPr>
        <p:spPr>
          <a:xfrm>
            <a:off x="7165975" y="4451350"/>
            <a:ext cx="754063"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Server</a:t>
            </a:r>
          </a:p>
        </p:txBody>
      </p:sp>
      <p:grpSp>
        <p:nvGrpSpPr>
          <p:cNvPr id="399" name="Group 42">
            <a:extLst>
              <a:ext uri="{FF2B5EF4-FFF2-40B4-BE49-F238E27FC236}">
                <a16:creationId xmlns:a16="http://schemas.microsoft.com/office/drawing/2014/main" id="{DC63AEAE-CA6E-0D84-AEE1-12117AEEB472}"/>
              </a:ext>
            </a:extLst>
          </p:cNvPr>
          <p:cNvGrpSpPr>
            <a:grpSpLocks noChangeAspect="1"/>
          </p:cNvGrpSpPr>
          <p:nvPr/>
        </p:nvGrpSpPr>
        <p:grpSpPr bwMode="auto">
          <a:xfrm>
            <a:off x="8215105" y="4098104"/>
            <a:ext cx="350789" cy="287028"/>
            <a:chOff x="1201" y="1"/>
            <a:chExt cx="5276" cy="4317"/>
          </a:xfrm>
          <a:solidFill>
            <a:srgbClr val="FFFFFF"/>
          </a:solidFill>
        </p:grpSpPr>
        <p:sp>
          <p:nvSpPr>
            <p:cNvPr id="400" name="Freeform 43">
              <a:extLst>
                <a:ext uri="{FF2B5EF4-FFF2-40B4-BE49-F238E27FC236}">
                  <a16:creationId xmlns:a16="http://schemas.microsoft.com/office/drawing/2014/main" id="{7D9660EB-C2F5-0802-3CE8-1534A9AEA561}"/>
                </a:ext>
              </a:extLst>
            </p:cNvPr>
            <p:cNvSpPr>
              <a:spLocks noEditPoints="1"/>
            </p:cNvSpPr>
            <p:nvPr/>
          </p:nvSpPr>
          <p:spPr bwMode="auto">
            <a:xfrm>
              <a:off x="1903" y="572"/>
              <a:ext cx="3871" cy="3176"/>
            </a:xfrm>
            <a:custGeom>
              <a:avLst/>
              <a:gdLst>
                <a:gd name="T0" fmla="*/ 2308 w 2518"/>
                <a:gd name="T1" fmla="*/ 0 h 2064"/>
                <a:gd name="T2" fmla="*/ 210 w 2518"/>
                <a:gd name="T3" fmla="*/ 0 h 2064"/>
                <a:gd name="T4" fmla="*/ 0 w 2518"/>
                <a:gd name="T5" fmla="*/ 210 h 2064"/>
                <a:gd name="T6" fmla="*/ 0 w 2518"/>
                <a:gd name="T7" fmla="*/ 1854 h 2064"/>
                <a:gd name="T8" fmla="*/ 210 w 2518"/>
                <a:gd name="T9" fmla="*/ 2064 h 2064"/>
                <a:gd name="T10" fmla="*/ 2308 w 2518"/>
                <a:gd name="T11" fmla="*/ 2064 h 2064"/>
                <a:gd name="T12" fmla="*/ 2518 w 2518"/>
                <a:gd name="T13" fmla="*/ 1854 h 2064"/>
                <a:gd name="T14" fmla="*/ 2518 w 2518"/>
                <a:gd name="T15" fmla="*/ 210 h 2064"/>
                <a:gd name="T16" fmla="*/ 2308 w 2518"/>
                <a:gd name="T17" fmla="*/ 0 h 2064"/>
                <a:gd name="T18" fmla="*/ 210 w 2518"/>
                <a:gd name="T19" fmla="*/ 100 h 2064"/>
                <a:gd name="T20" fmla="*/ 2308 w 2518"/>
                <a:gd name="T21" fmla="*/ 100 h 2064"/>
                <a:gd name="T22" fmla="*/ 2418 w 2518"/>
                <a:gd name="T23" fmla="*/ 210 h 2064"/>
                <a:gd name="T24" fmla="*/ 2418 w 2518"/>
                <a:gd name="T25" fmla="*/ 1073 h 2064"/>
                <a:gd name="T26" fmla="*/ 100 w 2518"/>
                <a:gd name="T27" fmla="*/ 1073 h 2064"/>
                <a:gd name="T28" fmla="*/ 100 w 2518"/>
                <a:gd name="T29" fmla="*/ 210 h 2064"/>
                <a:gd name="T30" fmla="*/ 210 w 2518"/>
                <a:gd name="T31" fmla="*/ 100 h 2064"/>
                <a:gd name="T32" fmla="*/ 2308 w 2518"/>
                <a:gd name="T33" fmla="*/ 1964 h 2064"/>
                <a:gd name="T34" fmla="*/ 210 w 2518"/>
                <a:gd name="T35" fmla="*/ 1964 h 2064"/>
                <a:gd name="T36" fmla="*/ 100 w 2518"/>
                <a:gd name="T37" fmla="*/ 1854 h 2064"/>
                <a:gd name="T38" fmla="*/ 100 w 2518"/>
                <a:gd name="T39" fmla="*/ 1173 h 2064"/>
                <a:gd name="T40" fmla="*/ 2418 w 2518"/>
                <a:gd name="T41" fmla="*/ 1173 h 2064"/>
                <a:gd name="T42" fmla="*/ 2418 w 2518"/>
                <a:gd name="T43" fmla="*/ 1854 h 2064"/>
                <a:gd name="T44" fmla="*/ 2308 w 2518"/>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8" h="2064">
                  <a:moveTo>
                    <a:pt x="2308" y="0"/>
                  </a:moveTo>
                  <a:cubicBezTo>
                    <a:pt x="210" y="0"/>
                    <a:pt x="210" y="0"/>
                    <a:pt x="210" y="0"/>
                  </a:cubicBezTo>
                  <a:cubicBezTo>
                    <a:pt x="95" y="0"/>
                    <a:pt x="0" y="95"/>
                    <a:pt x="0" y="210"/>
                  </a:cubicBezTo>
                  <a:cubicBezTo>
                    <a:pt x="0" y="1854"/>
                    <a:pt x="0" y="1854"/>
                    <a:pt x="0" y="1854"/>
                  </a:cubicBezTo>
                  <a:cubicBezTo>
                    <a:pt x="0" y="1969"/>
                    <a:pt x="95" y="2064"/>
                    <a:pt x="210" y="2064"/>
                  </a:cubicBezTo>
                  <a:cubicBezTo>
                    <a:pt x="2308" y="2064"/>
                    <a:pt x="2308" y="2064"/>
                    <a:pt x="2308" y="2064"/>
                  </a:cubicBezTo>
                  <a:cubicBezTo>
                    <a:pt x="2423" y="2064"/>
                    <a:pt x="2518" y="1969"/>
                    <a:pt x="2518" y="1854"/>
                  </a:cubicBezTo>
                  <a:cubicBezTo>
                    <a:pt x="2518" y="210"/>
                    <a:pt x="2518" y="210"/>
                    <a:pt x="2518" y="210"/>
                  </a:cubicBezTo>
                  <a:cubicBezTo>
                    <a:pt x="2518" y="95"/>
                    <a:pt x="2423" y="0"/>
                    <a:pt x="2308" y="0"/>
                  </a:cubicBezTo>
                  <a:close/>
                  <a:moveTo>
                    <a:pt x="210" y="100"/>
                  </a:moveTo>
                  <a:cubicBezTo>
                    <a:pt x="2308" y="100"/>
                    <a:pt x="2308" y="100"/>
                    <a:pt x="2308" y="100"/>
                  </a:cubicBezTo>
                  <a:cubicBezTo>
                    <a:pt x="2368" y="100"/>
                    <a:pt x="2418" y="150"/>
                    <a:pt x="2418" y="210"/>
                  </a:cubicBezTo>
                  <a:cubicBezTo>
                    <a:pt x="2418" y="1073"/>
                    <a:pt x="2418" y="1073"/>
                    <a:pt x="2418" y="1073"/>
                  </a:cubicBezTo>
                  <a:cubicBezTo>
                    <a:pt x="100" y="1073"/>
                    <a:pt x="100" y="1073"/>
                    <a:pt x="100" y="1073"/>
                  </a:cubicBezTo>
                  <a:cubicBezTo>
                    <a:pt x="100" y="210"/>
                    <a:pt x="100" y="210"/>
                    <a:pt x="100" y="210"/>
                  </a:cubicBezTo>
                  <a:cubicBezTo>
                    <a:pt x="100" y="150"/>
                    <a:pt x="150" y="100"/>
                    <a:pt x="210" y="100"/>
                  </a:cubicBezTo>
                  <a:close/>
                  <a:moveTo>
                    <a:pt x="2308" y="1964"/>
                  </a:moveTo>
                  <a:cubicBezTo>
                    <a:pt x="210" y="1964"/>
                    <a:pt x="210" y="1964"/>
                    <a:pt x="210" y="1964"/>
                  </a:cubicBezTo>
                  <a:cubicBezTo>
                    <a:pt x="150" y="1964"/>
                    <a:pt x="100" y="1914"/>
                    <a:pt x="100" y="1854"/>
                  </a:cubicBezTo>
                  <a:cubicBezTo>
                    <a:pt x="100" y="1173"/>
                    <a:pt x="100" y="1173"/>
                    <a:pt x="100" y="1173"/>
                  </a:cubicBezTo>
                  <a:cubicBezTo>
                    <a:pt x="2418" y="1173"/>
                    <a:pt x="2418" y="1173"/>
                    <a:pt x="2418" y="1173"/>
                  </a:cubicBezTo>
                  <a:cubicBezTo>
                    <a:pt x="2418" y="1854"/>
                    <a:pt x="2418" y="1854"/>
                    <a:pt x="2418" y="1854"/>
                  </a:cubicBezTo>
                  <a:cubicBezTo>
                    <a:pt x="2418" y="1914"/>
                    <a:pt x="2368" y="1964"/>
                    <a:pt x="2308" y="19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1" name="Freeform 44">
              <a:extLst>
                <a:ext uri="{FF2B5EF4-FFF2-40B4-BE49-F238E27FC236}">
                  <a16:creationId xmlns:a16="http://schemas.microsoft.com/office/drawing/2014/main" id="{ECE02F5E-3576-A6B5-EBD3-3D8C8512D41C}"/>
                </a:ext>
              </a:extLst>
            </p:cNvPr>
            <p:cNvSpPr>
              <a:spLocks/>
            </p:cNvSpPr>
            <p:nvPr/>
          </p:nvSpPr>
          <p:spPr bwMode="auto">
            <a:xfrm>
              <a:off x="2191" y="1392"/>
              <a:ext cx="988" cy="154"/>
            </a:xfrm>
            <a:custGeom>
              <a:avLst/>
              <a:gdLst>
                <a:gd name="T0" fmla="*/ 50 w 643"/>
                <a:gd name="T1" fmla="*/ 100 h 100"/>
                <a:gd name="T2" fmla="*/ 593 w 643"/>
                <a:gd name="T3" fmla="*/ 100 h 100"/>
                <a:gd name="T4" fmla="*/ 643 w 643"/>
                <a:gd name="T5" fmla="*/ 50 h 100"/>
                <a:gd name="T6" fmla="*/ 593 w 643"/>
                <a:gd name="T7" fmla="*/ 0 h 100"/>
                <a:gd name="T8" fmla="*/ 50 w 643"/>
                <a:gd name="T9" fmla="*/ 0 h 100"/>
                <a:gd name="T10" fmla="*/ 0 w 643"/>
                <a:gd name="T11" fmla="*/ 50 h 100"/>
                <a:gd name="T12" fmla="*/ 50 w 64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43" h="100">
                  <a:moveTo>
                    <a:pt x="50" y="100"/>
                  </a:moveTo>
                  <a:cubicBezTo>
                    <a:pt x="593" y="100"/>
                    <a:pt x="593" y="100"/>
                    <a:pt x="593" y="100"/>
                  </a:cubicBezTo>
                  <a:cubicBezTo>
                    <a:pt x="621" y="100"/>
                    <a:pt x="643" y="78"/>
                    <a:pt x="643" y="50"/>
                  </a:cubicBezTo>
                  <a:cubicBezTo>
                    <a:pt x="643" y="23"/>
                    <a:pt x="621" y="0"/>
                    <a:pt x="593"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2" name="Freeform 45">
              <a:extLst>
                <a:ext uri="{FF2B5EF4-FFF2-40B4-BE49-F238E27FC236}">
                  <a16:creationId xmlns:a16="http://schemas.microsoft.com/office/drawing/2014/main" id="{43762B4C-C9F9-2CF2-3FE5-2C1D341B915E}"/>
                </a:ext>
              </a:extLst>
            </p:cNvPr>
            <p:cNvSpPr>
              <a:spLocks/>
            </p:cNvSpPr>
            <p:nvPr/>
          </p:nvSpPr>
          <p:spPr bwMode="auto">
            <a:xfrm>
              <a:off x="3711" y="1177"/>
              <a:ext cx="639" cy="584"/>
            </a:xfrm>
            <a:custGeom>
              <a:avLst/>
              <a:gdLst>
                <a:gd name="T0" fmla="*/ 29 w 416"/>
                <a:gd name="T1" fmla="*/ 380 h 380"/>
                <a:gd name="T2" fmla="*/ 386 w 416"/>
                <a:gd name="T3" fmla="*/ 380 h 380"/>
                <a:gd name="T4" fmla="*/ 416 w 416"/>
                <a:gd name="T5" fmla="*/ 351 h 380"/>
                <a:gd name="T6" fmla="*/ 416 w 416"/>
                <a:gd name="T7" fmla="*/ 162 h 380"/>
                <a:gd name="T8" fmla="*/ 386 w 416"/>
                <a:gd name="T9" fmla="*/ 132 h 380"/>
                <a:gd name="T10" fmla="*/ 267 w 416"/>
                <a:gd name="T11" fmla="*/ 132 h 380"/>
                <a:gd name="T12" fmla="*/ 267 w 416"/>
                <a:gd name="T13" fmla="*/ 0 h 380"/>
                <a:gd name="T14" fmla="*/ 149 w 416"/>
                <a:gd name="T15" fmla="*/ 0 h 380"/>
                <a:gd name="T16" fmla="*/ 149 w 416"/>
                <a:gd name="T17" fmla="*/ 132 h 380"/>
                <a:gd name="T18" fmla="*/ 29 w 416"/>
                <a:gd name="T19" fmla="*/ 132 h 380"/>
                <a:gd name="T20" fmla="*/ 0 w 416"/>
                <a:gd name="T21" fmla="*/ 162 h 380"/>
                <a:gd name="T22" fmla="*/ 0 w 416"/>
                <a:gd name="T23" fmla="*/ 351 h 380"/>
                <a:gd name="T24" fmla="*/ 29 w 416"/>
                <a:gd name="T2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0">
                  <a:moveTo>
                    <a:pt x="29" y="380"/>
                  </a:moveTo>
                  <a:cubicBezTo>
                    <a:pt x="386" y="380"/>
                    <a:pt x="386" y="380"/>
                    <a:pt x="386" y="380"/>
                  </a:cubicBezTo>
                  <a:cubicBezTo>
                    <a:pt x="403" y="380"/>
                    <a:pt x="416" y="367"/>
                    <a:pt x="416" y="351"/>
                  </a:cubicBezTo>
                  <a:cubicBezTo>
                    <a:pt x="416" y="162"/>
                    <a:pt x="416" y="162"/>
                    <a:pt x="416" y="162"/>
                  </a:cubicBezTo>
                  <a:cubicBezTo>
                    <a:pt x="416" y="145"/>
                    <a:pt x="403" y="132"/>
                    <a:pt x="386" y="132"/>
                  </a:cubicBezTo>
                  <a:cubicBezTo>
                    <a:pt x="267" y="132"/>
                    <a:pt x="267" y="132"/>
                    <a:pt x="267" y="132"/>
                  </a:cubicBezTo>
                  <a:cubicBezTo>
                    <a:pt x="267" y="0"/>
                    <a:pt x="267" y="0"/>
                    <a:pt x="267" y="0"/>
                  </a:cubicBezTo>
                  <a:cubicBezTo>
                    <a:pt x="149" y="0"/>
                    <a:pt x="149" y="0"/>
                    <a:pt x="149" y="0"/>
                  </a:cubicBezTo>
                  <a:cubicBezTo>
                    <a:pt x="149" y="132"/>
                    <a:pt x="149" y="132"/>
                    <a:pt x="149" y="132"/>
                  </a:cubicBezTo>
                  <a:cubicBezTo>
                    <a:pt x="29" y="132"/>
                    <a:pt x="29" y="132"/>
                    <a:pt x="29" y="132"/>
                  </a:cubicBezTo>
                  <a:cubicBezTo>
                    <a:pt x="13" y="132"/>
                    <a:pt x="0" y="145"/>
                    <a:pt x="0" y="162"/>
                  </a:cubicBezTo>
                  <a:cubicBezTo>
                    <a:pt x="0" y="351"/>
                    <a:pt x="0" y="351"/>
                    <a:pt x="0" y="351"/>
                  </a:cubicBezTo>
                  <a:cubicBezTo>
                    <a:pt x="0" y="367"/>
                    <a:pt x="13" y="380"/>
                    <a:pt x="29" y="3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3" name="Freeform 46">
              <a:extLst>
                <a:ext uri="{FF2B5EF4-FFF2-40B4-BE49-F238E27FC236}">
                  <a16:creationId xmlns:a16="http://schemas.microsoft.com/office/drawing/2014/main" id="{A0BD48AC-0728-C8EE-4F70-385BA3D6D1D2}"/>
                </a:ext>
              </a:extLst>
            </p:cNvPr>
            <p:cNvSpPr>
              <a:spLocks/>
            </p:cNvSpPr>
            <p:nvPr/>
          </p:nvSpPr>
          <p:spPr bwMode="auto">
            <a:xfrm>
              <a:off x="4592" y="1177"/>
              <a:ext cx="639" cy="584"/>
            </a:xfrm>
            <a:custGeom>
              <a:avLst/>
              <a:gdLst>
                <a:gd name="T0" fmla="*/ 29 w 416"/>
                <a:gd name="T1" fmla="*/ 380 h 380"/>
                <a:gd name="T2" fmla="*/ 387 w 416"/>
                <a:gd name="T3" fmla="*/ 380 h 380"/>
                <a:gd name="T4" fmla="*/ 416 w 416"/>
                <a:gd name="T5" fmla="*/ 351 h 380"/>
                <a:gd name="T6" fmla="*/ 416 w 416"/>
                <a:gd name="T7" fmla="*/ 162 h 380"/>
                <a:gd name="T8" fmla="*/ 387 w 416"/>
                <a:gd name="T9" fmla="*/ 132 h 380"/>
                <a:gd name="T10" fmla="*/ 267 w 416"/>
                <a:gd name="T11" fmla="*/ 132 h 380"/>
                <a:gd name="T12" fmla="*/ 267 w 416"/>
                <a:gd name="T13" fmla="*/ 0 h 380"/>
                <a:gd name="T14" fmla="*/ 149 w 416"/>
                <a:gd name="T15" fmla="*/ 0 h 380"/>
                <a:gd name="T16" fmla="*/ 149 w 416"/>
                <a:gd name="T17" fmla="*/ 132 h 380"/>
                <a:gd name="T18" fmla="*/ 29 w 416"/>
                <a:gd name="T19" fmla="*/ 132 h 380"/>
                <a:gd name="T20" fmla="*/ 0 w 416"/>
                <a:gd name="T21" fmla="*/ 162 h 380"/>
                <a:gd name="T22" fmla="*/ 0 w 416"/>
                <a:gd name="T23" fmla="*/ 351 h 380"/>
                <a:gd name="T24" fmla="*/ 29 w 416"/>
                <a:gd name="T2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0">
                  <a:moveTo>
                    <a:pt x="29" y="380"/>
                  </a:moveTo>
                  <a:cubicBezTo>
                    <a:pt x="387" y="380"/>
                    <a:pt x="387" y="380"/>
                    <a:pt x="387" y="380"/>
                  </a:cubicBezTo>
                  <a:cubicBezTo>
                    <a:pt x="403" y="380"/>
                    <a:pt x="416" y="367"/>
                    <a:pt x="416" y="351"/>
                  </a:cubicBezTo>
                  <a:cubicBezTo>
                    <a:pt x="416" y="162"/>
                    <a:pt x="416" y="162"/>
                    <a:pt x="416" y="162"/>
                  </a:cubicBezTo>
                  <a:cubicBezTo>
                    <a:pt x="416" y="145"/>
                    <a:pt x="403" y="132"/>
                    <a:pt x="387" y="132"/>
                  </a:cubicBezTo>
                  <a:cubicBezTo>
                    <a:pt x="267" y="132"/>
                    <a:pt x="267" y="132"/>
                    <a:pt x="267" y="132"/>
                  </a:cubicBezTo>
                  <a:cubicBezTo>
                    <a:pt x="267" y="0"/>
                    <a:pt x="267" y="0"/>
                    <a:pt x="267" y="0"/>
                  </a:cubicBezTo>
                  <a:cubicBezTo>
                    <a:pt x="149" y="0"/>
                    <a:pt x="149" y="0"/>
                    <a:pt x="149" y="0"/>
                  </a:cubicBezTo>
                  <a:cubicBezTo>
                    <a:pt x="149" y="132"/>
                    <a:pt x="149" y="132"/>
                    <a:pt x="149" y="132"/>
                  </a:cubicBezTo>
                  <a:cubicBezTo>
                    <a:pt x="29" y="132"/>
                    <a:pt x="29" y="132"/>
                    <a:pt x="29" y="132"/>
                  </a:cubicBezTo>
                  <a:cubicBezTo>
                    <a:pt x="13" y="132"/>
                    <a:pt x="0" y="145"/>
                    <a:pt x="0" y="162"/>
                  </a:cubicBezTo>
                  <a:cubicBezTo>
                    <a:pt x="0" y="351"/>
                    <a:pt x="0" y="351"/>
                    <a:pt x="0" y="351"/>
                  </a:cubicBezTo>
                  <a:cubicBezTo>
                    <a:pt x="0" y="367"/>
                    <a:pt x="13" y="380"/>
                    <a:pt x="29" y="3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4" name="Freeform 47">
              <a:extLst>
                <a:ext uri="{FF2B5EF4-FFF2-40B4-BE49-F238E27FC236}">
                  <a16:creationId xmlns:a16="http://schemas.microsoft.com/office/drawing/2014/main" id="{D5CAF9B5-D8CA-094D-B320-C200EBBC8CCE}"/>
                </a:ext>
              </a:extLst>
            </p:cNvPr>
            <p:cNvSpPr>
              <a:spLocks/>
            </p:cNvSpPr>
            <p:nvPr/>
          </p:nvSpPr>
          <p:spPr bwMode="auto">
            <a:xfrm>
              <a:off x="6046" y="3888"/>
              <a:ext cx="431" cy="430"/>
            </a:xfrm>
            <a:custGeom>
              <a:avLst/>
              <a:gdLst>
                <a:gd name="T0" fmla="*/ 230 w 280"/>
                <a:gd name="T1" fmla="*/ 0 h 280"/>
                <a:gd name="T2" fmla="*/ 180 w 280"/>
                <a:gd name="T3" fmla="*/ 50 h 280"/>
                <a:gd name="T4" fmla="*/ 180 w 280"/>
                <a:gd name="T5" fmla="*/ 180 h 280"/>
                <a:gd name="T6" fmla="*/ 50 w 280"/>
                <a:gd name="T7" fmla="*/ 180 h 280"/>
                <a:gd name="T8" fmla="*/ 0 w 280"/>
                <a:gd name="T9" fmla="*/ 230 h 280"/>
                <a:gd name="T10" fmla="*/ 50 w 280"/>
                <a:gd name="T11" fmla="*/ 280 h 280"/>
                <a:gd name="T12" fmla="*/ 230 w 280"/>
                <a:gd name="T13" fmla="*/ 280 h 280"/>
                <a:gd name="T14" fmla="*/ 280 w 280"/>
                <a:gd name="T15" fmla="*/ 230 h 280"/>
                <a:gd name="T16" fmla="*/ 280 w 280"/>
                <a:gd name="T17" fmla="*/ 50 h 280"/>
                <a:gd name="T18" fmla="*/ 23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230" y="0"/>
                  </a:moveTo>
                  <a:cubicBezTo>
                    <a:pt x="202" y="0"/>
                    <a:pt x="180" y="23"/>
                    <a:pt x="180" y="50"/>
                  </a:cubicBezTo>
                  <a:cubicBezTo>
                    <a:pt x="180" y="180"/>
                    <a:pt x="180" y="180"/>
                    <a:pt x="180" y="180"/>
                  </a:cubicBezTo>
                  <a:cubicBezTo>
                    <a:pt x="50" y="180"/>
                    <a:pt x="50" y="180"/>
                    <a:pt x="50" y="180"/>
                  </a:cubicBezTo>
                  <a:cubicBezTo>
                    <a:pt x="22" y="180"/>
                    <a:pt x="0" y="203"/>
                    <a:pt x="0" y="230"/>
                  </a:cubicBezTo>
                  <a:cubicBezTo>
                    <a:pt x="0" y="258"/>
                    <a:pt x="22" y="280"/>
                    <a:pt x="50" y="280"/>
                  </a:cubicBezTo>
                  <a:cubicBezTo>
                    <a:pt x="230" y="280"/>
                    <a:pt x="230" y="280"/>
                    <a:pt x="230" y="280"/>
                  </a:cubicBezTo>
                  <a:cubicBezTo>
                    <a:pt x="258" y="280"/>
                    <a:pt x="280" y="258"/>
                    <a:pt x="280" y="230"/>
                  </a:cubicBezTo>
                  <a:cubicBezTo>
                    <a:pt x="280" y="50"/>
                    <a:pt x="280" y="50"/>
                    <a:pt x="280" y="50"/>
                  </a:cubicBezTo>
                  <a:cubicBezTo>
                    <a:pt x="280" y="23"/>
                    <a:pt x="258" y="0"/>
                    <a:pt x="23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5" name="Freeform 48">
              <a:extLst>
                <a:ext uri="{FF2B5EF4-FFF2-40B4-BE49-F238E27FC236}">
                  <a16:creationId xmlns:a16="http://schemas.microsoft.com/office/drawing/2014/main" id="{2C340452-00FF-D29E-7A1F-85210A1344C8}"/>
                </a:ext>
              </a:extLst>
            </p:cNvPr>
            <p:cNvSpPr>
              <a:spLocks/>
            </p:cNvSpPr>
            <p:nvPr/>
          </p:nvSpPr>
          <p:spPr bwMode="auto">
            <a:xfrm>
              <a:off x="3001" y="4165"/>
              <a:ext cx="661" cy="153"/>
            </a:xfrm>
            <a:custGeom>
              <a:avLst/>
              <a:gdLst>
                <a:gd name="T0" fmla="*/ 380 w 430"/>
                <a:gd name="T1" fmla="*/ 0 h 100"/>
                <a:gd name="T2" fmla="*/ 50 w 430"/>
                <a:gd name="T3" fmla="*/ 0 h 100"/>
                <a:gd name="T4" fmla="*/ 0 w 430"/>
                <a:gd name="T5" fmla="*/ 50 h 100"/>
                <a:gd name="T6" fmla="*/ 50 w 430"/>
                <a:gd name="T7" fmla="*/ 100 h 100"/>
                <a:gd name="T8" fmla="*/ 380 w 430"/>
                <a:gd name="T9" fmla="*/ 100 h 100"/>
                <a:gd name="T10" fmla="*/ 430 w 430"/>
                <a:gd name="T11" fmla="*/ 50 h 100"/>
                <a:gd name="T12" fmla="*/ 380 w 43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380" y="0"/>
                  </a:moveTo>
                  <a:cubicBezTo>
                    <a:pt x="50" y="0"/>
                    <a:pt x="50" y="0"/>
                    <a:pt x="50" y="0"/>
                  </a:cubicBezTo>
                  <a:cubicBezTo>
                    <a:pt x="22" y="0"/>
                    <a:pt x="0" y="23"/>
                    <a:pt x="0" y="50"/>
                  </a:cubicBezTo>
                  <a:cubicBezTo>
                    <a:pt x="0" y="78"/>
                    <a:pt x="22" y="100"/>
                    <a:pt x="50" y="100"/>
                  </a:cubicBezTo>
                  <a:cubicBezTo>
                    <a:pt x="380" y="100"/>
                    <a:pt x="380" y="100"/>
                    <a:pt x="380" y="100"/>
                  </a:cubicBezTo>
                  <a:cubicBezTo>
                    <a:pt x="407" y="100"/>
                    <a:pt x="430" y="78"/>
                    <a:pt x="430" y="50"/>
                  </a:cubicBezTo>
                  <a:cubicBezTo>
                    <a:pt x="430" y="23"/>
                    <a:pt x="407" y="0"/>
                    <a:pt x="38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6" name="Freeform 49">
              <a:extLst>
                <a:ext uri="{FF2B5EF4-FFF2-40B4-BE49-F238E27FC236}">
                  <a16:creationId xmlns:a16="http://schemas.microsoft.com/office/drawing/2014/main" id="{CC880284-B6E6-0DA5-B869-747CA6860704}"/>
                </a:ext>
              </a:extLst>
            </p:cNvPr>
            <p:cNvSpPr>
              <a:spLocks/>
            </p:cNvSpPr>
            <p:nvPr/>
          </p:nvSpPr>
          <p:spPr bwMode="auto">
            <a:xfrm>
              <a:off x="5032" y="4165"/>
              <a:ext cx="661" cy="153"/>
            </a:xfrm>
            <a:custGeom>
              <a:avLst/>
              <a:gdLst>
                <a:gd name="T0" fmla="*/ 380 w 430"/>
                <a:gd name="T1" fmla="*/ 0 h 100"/>
                <a:gd name="T2" fmla="*/ 50 w 430"/>
                <a:gd name="T3" fmla="*/ 0 h 100"/>
                <a:gd name="T4" fmla="*/ 0 w 430"/>
                <a:gd name="T5" fmla="*/ 50 h 100"/>
                <a:gd name="T6" fmla="*/ 50 w 430"/>
                <a:gd name="T7" fmla="*/ 100 h 100"/>
                <a:gd name="T8" fmla="*/ 380 w 430"/>
                <a:gd name="T9" fmla="*/ 100 h 100"/>
                <a:gd name="T10" fmla="*/ 430 w 430"/>
                <a:gd name="T11" fmla="*/ 50 h 100"/>
                <a:gd name="T12" fmla="*/ 380 w 43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380" y="0"/>
                  </a:moveTo>
                  <a:cubicBezTo>
                    <a:pt x="50" y="0"/>
                    <a:pt x="50" y="0"/>
                    <a:pt x="50" y="0"/>
                  </a:cubicBezTo>
                  <a:cubicBezTo>
                    <a:pt x="22" y="0"/>
                    <a:pt x="0" y="23"/>
                    <a:pt x="0" y="50"/>
                  </a:cubicBezTo>
                  <a:cubicBezTo>
                    <a:pt x="0" y="78"/>
                    <a:pt x="22" y="100"/>
                    <a:pt x="50" y="100"/>
                  </a:cubicBezTo>
                  <a:cubicBezTo>
                    <a:pt x="380" y="100"/>
                    <a:pt x="380" y="100"/>
                    <a:pt x="380" y="100"/>
                  </a:cubicBezTo>
                  <a:cubicBezTo>
                    <a:pt x="407" y="100"/>
                    <a:pt x="430" y="78"/>
                    <a:pt x="430" y="50"/>
                  </a:cubicBezTo>
                  <a:cubicBezTo>
                    <a:pt x="430" y="23"/>
                    <a:pt x="407" y="0"/>
                    <a:pt x="38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7" name="Freeform 50">
              <a:extLst>
                <a:ext uri="{FF2B5EF4-FFF2-40B4-BE49-F238E27FC236}">
                  <a16:creationId xmlns:a16="http://schemas.microsoft.com/office/drawing/2014/main" id="{EADBF85C-86F4-7287-F7F1-5B881163567D}"/>
                </a:ext>
              </a:extLst>
            </p:cNvPr>
            <p:cNvSpPr>
              <a:spLocks/>
            </p:cNvSpPr>
            <p:nvPr/>
          </p:nvSpPr>
          <p:spPr bwMode="auto">
            <a:xfrm>
              <a:off x="4015" y="4165"/>
              <a:ext cx="661" cy="153"/>
            </a:xfrm>
            <a:custGeom>
              <a:avLst/>
              <a:gdLst>
                <a:gd name="T0" fmla="*/ 380 w 430"/>
                <a:gd name="T1" fmla="*/ 0 h 100"/>
                <a:gd name="T2" fmla="*/ 50 w 430"/>
                <a:gd name="T3" fmla="*/ 0 h 100"/>
                <a:gd name="T4" fmla="*/ 0 w 430"/>
                <a:gd name="T5" fmla="*/ 50 h 100"/>
                <a:gd name="T6" fmla="*/ 50 w 430"/>
                <a:gd name="T7" fmla="*/ 100 h 100"/>
                <a:gd name="T8" fmla="*/ 380 w 430"/>
                <a:gd name="T9" fmla="*/ 100 h 100"/>
                <a:gd name="T10" fmla="*/ 430 w 430"/>
                <a:gd name="T11" fmla="*/ 50 h 100"/>
                <a:gd name="T12" fmla="*/ 380 w 43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380" y="0"/>
                  </a:moveTo>
                  <a:cubicBezTo>
                    <a:pt x="50" y="0"/>
                    <a:pt x="50" y="0"/>
                    <a:pt x="50" y="0"/>
                  </a:cubicBezTo>
                  <a:cubicBezTo>
                    <a:pt x="22" y="0"/>
                    <a:pt x="0" y="23"/>
                    <a:pt x="0" y="50"/>
                  </a:cubicBezTo>
                  <a:cubicBezTo>
                    <a:pt x="0" y="78"/>
                    <a:pt x="22" y="100"/>
                    <a:pt x="50" y="100"/>
                  </a:cubicBezTo>
                  <a:cubicBezTo>
                    <a:pt x="380" y="100"/>
                    <a:pt x="380" y="100"/>
                    <a:pt x="380" y="100"/>
                  </a:cubicBezTo>
                  <a:cubicBezTo>
                    <a:pt x="408" y="100"/>
                    <a:pt x="430" y="78"/>
                    <a:pt x="430" y="50"/>
                  </a:cubicBezTo>
                  <a:cubicBezTo>
                    <a:pt x="430" y="23"/>
                    <a:pt x="408" y="0"/>
                    <a:pt x="38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8" name="Freeform 51">
              <a:extLst>
                <a:ext uri="{FF2B5EF4-FFF2-40B4-BE49-F238E27FC236}">
                  <a16:creationId xmlns:a16="http://schemas.microsoft.com/office/drawing/2014/main" id="{29E4B787-3319-0A1E-9653-F5BF39B7F3B2}"/>
                </a:ext>
              </a:extLst>
            </p:cNvPr>
            <p:cNvSpPr>
              <a:spLocks/>
            </p:cNvSpPr>
            <p:nvPr/>
          </p:nvSpPr>
          <p:spPr bwMode="auto">
            <a:xfrm>
              <a:off x="1985" y="4165"/>
              <a:ext cx="661" cy="153"/>
            </a:xfrm>
            <a:custGeom>
              <a:avLst/>
              <a:gdLst>
                <a:gd name="T0" fmla="*/ 380 w 430"/>
                <a:gd name="T1" fmla="*/ 0 h 100"/>
                <a:gd name="T2" fmla="*/ 50 w 430"/>
                <a:gd name="T3" fmla="*/ 0 h 100"/>
                <a:gd name="T4" fmla="*/ 0 w 430"/>
                <a:gd name="T5" fmla="*/ 50 h 100"/>
                <a:gd name="T6" fmla="*/ 50 w 430"/>
                <a:gd name="T7" fmla="*/ 100 h 100"/>
                <a:gd name="T8" fmla="*/ 380 w 430"/>
                <a:gd name="T9" fmla="*/ 100 h 100"/>
                <a:gd name="T10" fmla="*/ 430 w 430"/>
                <a:gd name="T11" fmla="*/ 50 h 100"/>
                <a:gd name="T12" fmla="*/ 380 w 43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380" y="0"/>
                  </a:moveTo>
                  <a:cubicBezTo>
                    <a:pt x="50" y="0"/>
                    <a:pt x="50" y="0"/>
                    <a:pt x="50" y="0"/>
                  </a:cubicBezTo>
                  <a:cubicBezTo>
                    <a:pt x="23" y="0"/>
                    <a:pt x="0" y="23"/>
                    <a:pt x="0" y="50"/>
                  </a:cubicBezTo>
                  <a:cubicBezTo>
                    <a:pt x="0" y="78"/>
                    <a:pt x="23" y="100"/>
                    <a:pt x="50" y="100"/>
                  </a:cubicBezTo>
                  <a:cubicBezTo>
                    <a:pt x="380" y="100"/>
                    <a:pt x="380" y="100"/>
                    <a:pt x="380" y="100"/>
                  </a:cubicBezTo>
                  <a:cubicBezTo>
                    <a:pt x="408" y="100"/>
                    <a:pt x="430" y="78"/>
                    <a:pt x="430" y="50"/>
                  </a:cubicBezTo>
                  <a:cubicBezTo>
                    <a:pt x="430" y="23"/>
                    <a:pt x="408" y="0"/>
                    <a:pt x="38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9" name="Freeform 52">
              <a:extLst>
                <a:ext uri="{FF2B5EF4-FFF2-40B4-BE49-F238E27FC236}">
                  <a16:creationId xmlns:a16="http://schemas.microsoft.com/office/drawing/2014/main" id="{A89EE26D-9BA3-B86D-19B1-8005D33CEE90}"/>
                </a:ext>
              </a:extLst>
            </p:cNvPr>
            <p:cNvSpPr>
              <a:spLocks/>
            </p:cNvSpPr>
            <p:nvPr/>
          </p:nvSpPr>
          <p:spPr bwMode="auto">
            <a:xfrm>
              <a:off x="1201" y="3888"/>
              <a:ext cx="430" cy="430"/>
            </a:xfrm>
            <a:custGeom>
              <a:avLst/>
              <a:gdLst>
                <a:gd name="T0" fmla="*/ 230 w 280"/>
                <a:gd name="T1" fmla="*/ 180 h 280"/>
                <a:gd name="T2" fmla="*/ 100 w 280"/>
                <a:gd name="T3" fmla="*/ 180 h 280"/>
                <a:gd name="T4" fmla="*/ 100 w 280"/>
                <a:gd name="T5" fmla="*/ 50 h 280"/>
                <a:gd name="T6" fmla="*/ 50 w 280"/>
                <a:gd name="T7" fmla="*/ 0 h 280"/>
                <a:gd name="T8" fmla="*/ 0 w 280"/>
                <a:gd name="T9" fmla="*/ 50 h 280"/>
                <a:gd name="T10" fmla="*/ 0 w 280"/>
                <a:gd name="T11" fmla="*/ 230 h 280"/>
                <a:gd name="T12" fmla="*/ 50 w 280"/>
                <a:gd name="T13" fmla="*/ 280 h 280"/>
                <a:gd name="T14" fmla="*/ 230 w 280"/>
                <a:gd name="T15" fmla="*/ 280 h 280"/>
                <a:gd name="T16" fmla="*/ 280 w 280"/>
                <a:gd name="T17" fmla="*/ 230 h 280"/>
                <a:gd name="T18" fmla="*/ 230 w 280"/>
                <a:gd name="T19" fmla="*/ 1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230" y="180"/>
                  </a:moveTo>
                  <a:cubicBezTo>
                    <a:pt x="100" y="180"/>
                    <a:pt x="100" y="180"/>
                    <a:pt x="100" y="180"/>
                  </a:cubicBezTo>
                  <a:cubicBezTo>
                    <a:pt x="100" y="50"/>
                    <a:pt x="100" y="50"/>
                    <a:pt x="100" y="50"/>
                  </a:cubicBezTo>
                  <a:cubicBezTo>
                    <a:pt x="100" y="23"/>
                    <a:pt x="78" y="0"/>
                    <a:pt x="50" y="0"/>
                  </a:cubicBezTo>
                  <a:cubicBezTo>
                    <a:pt x="22" y="0"/>
                    <a:pt x="0" y="23"/>
                    <a:pt x="0" y="50"/>
                  </a:cubicBezTo>
                  <a:cubicBezTo>
                    <a:pt x="0" y="230"/>
                    <a:pt x="0" y="230"/>
                    <a:pt x="0" y="230"/>
                  </a:cubicBezTo>
                  <a:cubicBezTo>
                    <a:pt x="0" y="258"/>
                    <a:pt x="22" y="280"/>
                    <a:pt x="50" y="280"/>
                  </a:cubicBezTo>
                  <a:cubicBezTo>
                    <a:pt x="230" y="280"/>
                    <a:pt x="230" y="280"/>
                    <a:pt x="230" y="280"/>
                  </a:cubicBezTo>
                  <a:cubicBezTo>
                    <a:pt x="258" y="280"/>
                    <a:pt x="280" y="258"/>
                    <a:pt x="280" y="230"/>
                  </a:cubicBezTo>
                  <a:cubicBezTo>
                    <a:pt x="280" y="203"/>
                    <a:pt x="258" y="180"/>
                    <a:pt x="230" y="1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0" name="Freeform 53">
              <a:extLst>
                <a:ext uri="{FF2B5EF4-FFF2-40B4-BE49-F238E27FC236}">
                  <a16:creationId xmlns:a16="http://schemas.microsoft.com/office/drawing/2014/main" id="{BC29742D-39F5-4263-F9C6-E5A53E044A1D}"/>
                </a:ext>
              </a:extLst>
            </p:cNvPr>
            <p:cNvSpPr>
              <a:spLocks/>
            </p:cNvSpPr>
            <p:nvPr/>
          </p:nvSpPr>
          <p:spPr bwMode="auto">
            <a:xfrm>
              <a:off x="1201" y="1825"/>
              <a:ext cx="153" cy="670"/>
            </a:xfrm>
            <a:custGeom>
              <a:avLst/>
              <a:gdLst>
                <a:gd name="T0" fmla="*/ 50 w 100"/>
                <a:gd name="T1" fmla="*/ 436 h 436"/>
                <a:gd name="T2" fmla="*/ 100 w 100"/>
                <a:gd name="T3" fmla="*/ 386 h 436"/>
                <a:gd name="T4" fmla="*/ 100 w 100"/>
                <a:gd name="T5" fmla="*/ 50 h 436"/>
                <a:gd name="T6" fmla="*/ 50 w 100"/>
                <a:gd name="T7" fmla="*/ 0 h 436"/>
                <a:gd name="T8" fmla="*/ 0 w 100"/>
                <a:gd name="T9" fmla="*/ 50 h 436"/>
                <a:gd name="T10" fmla="*/ 0 w 100"/>
                <a:gd name="T11" fmla="*/ 386 h 436"/>
                <a:gd name="T12" fmla="*/ 50 w 100"/>
                <a:gd name="T13" fmla="*/ 436 h 436"/>
              </a:gdLst>
              <a:ahLst/>
              <a:cxnLst>
                <a:cxn ang="0">
                  <a:pos x="T0" y="T1"/>
                </a:cxn>
                <a:cxn ang="0">
                  <a:pos x="T2" y="T3"/>
                </a:cxn>
                <a:cxn ang="0">
                  <a:pos x="T4" y="T5"/>
                </a:cxn>
                <a:cxn ang="0">
                  <a:pos x="T6" y="T7"/>
                </a:cxn>
                <a:cxn ang="0">
                  <a:pos x="T8" y="T9"/>
                </a:cxn>
                <a:cxn ang="0">
                  <a:pos x="T10" y="T11"/>
                </a:cxn>
                <a:cxn ang="0">
                  <a:pos x="T12" y="T13"/>
                </a:cxn>
              </a:cxnLst>
              <a:rect l="0" t="0" r="r" b="b"/>
              <a:pathLst>
                <a:path w="100" h="436">
                  <a:moveTo>
                    <a:pt x="50" y="436"/>
                  </a:moveTo>
                  <a:cubicBezTo>
                    <a:pt x="78" y="436"/>
                    <a:pt x="100" y="413"/>
                    <a:pt x="100" y="386"/>
                  </a:cubicBezTo>
                  <a:cubicBezTo>
                    <a:pt x="100" y="50"/>
                    <a:pt x="100" y="50"/>
                    <a:pt x="100" y="50"/>
                  </a:cubicBezTo>
                  <a:cubicBezTo>
                    <a:pt x="100" y="23"/>
                    <a:pt x="78" y="0"/>
                    <a:pt x="50" y="0"/>
                  </a:cubicBezTo>
                  <a:cubicBezTo>
                    <a:pt x="22" y="0"/>
                    <a:pt x="0" y="23"/>
                    <a:pt x="0" y="50"/>
                  </a:cubicBezTo>
                  <a:cubicBezTo>
                    <a:pt x="0" y="386"/>
                    <a:pt x="0" y="386"/>
                    <a:pt x="0" y="386"/>
                  </a:cubicBezTo>
                  <a:cubicBezTo>
                    <a:pt x="0" y="413"/>
                    <a:pt x="22" y="436"/>
                    <a:pt x="50" y="43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1" name="Freeform 54">
              <a:extLst>
                <a:ext uri="{FF2B5EF4-FFF2-40B4-BE49-F238E27FC236}">
                  <a16:creationId xmlns:a16="http://schemas.microsoft.com/office/drawing/2014/main" id="{F27F0CFF-D0A3-A8D6-48F2-AC9B05DAAD60}"/>
                </a:ext>
              </a:extLst>
            </p:cNvPr>
            <p:cNvSpPr>
              <a:spLocks/>
            </p:cNvSpPr>
            <p:nvPr/>
          </p:nvSpPr>
          <p:spPr bwMode="auto">
            <a:xfrm>
              <a:off x="1201" y="2857"/>
              <a:ext cx="153" cy="669"/>
            </a:xfrm>
            <a:custGeom>
              <a:avLst/>
              <a:gdLst>
                <a:gd name="T0" fmla="*/ 50 w 100"/>
                <a:gd name="T1" fmla="*/ 435 h 435"/>
                <a:gd name="T2" fmla="*/ 100 w 100"/>
                <a:gd name="T3" fmla="*/ 385 h 435"/>
                <a:gd name="T4" fmla="*/ 100 w 100"/>
                <a:gd name="T5" fmla="*/ 50 h 435"/>
                <a:gd name="T6" fmla="*/ 50 w 100"/>
                <a:gd name="T7" fmla="*/ 0 h 435"/>
                <a:gd name="T8" fmla="*/ 0 w 100"/>
                <a:gd name="T9" fmla="*/ 50 h 435"/>
                <a:gd name="T10" fmla="*/ 0 w 100"/>
                <a:gd name="T11" fmla="*/ 385 h 435"/>
                <a:gd name="T12" fmla="*/ 50 w 100"/>
                <a:gd name="T13" fmla="*/ 435 h 435"/>
              </a:gdLst>
              <a:ahLst/>
              <a:cxnLst>
                <a:cxn ang="0">
                  <a:pos x="T0" y="T1"/>
                </a:cxn>
                <a:cxn ang="0">
                  <a:pos x="T2" y="T3"/>
                </a:cxn>
                <a:cxn ang="0">
                  <a:pos x="T4" y="T5"/>
                </a:cxn>
                <a:cxn ang="0">
                  <a:pos x="T6" y="T7"/>
                </a:cxn>
                <a:cxn ang="0">
                  <a:pos x="T8" y="T9"/>
                </a:cxn>
                <a:cxn ang="0">
                  <a:pos x="T10" y="T11"/>
                </a:cxn>
                <a:cxn ang="0">
                  <a:pos x="T12" y="T13"/>
                </a:cxn>
              </a:cxnLst>
              <a:rect l="0" t="0" r="r" b="b"/>
              <a:pathLst>
                <a:path w="100" h="435">
                  <a:moveTo>
                    <a:pt x="50" y="435"/>
                  </a:moveTo>
                  <a:cubicBezTo>
                    <a:pt x="78" y="435"/>
                    <a:pt x="100" y="413"/>
                    <a:pt x="100" y="385"/>
                  </a:cubicBezTo>
                  <a:cubicBezTo>
                    <a:pt x="100" y="50"/>
                    <a:pt x="100" y="50"/>
                    <a:pt x="100" y="50"/>
                  </a:cubicBezTo>
                  <a:cubicBezTo>
                    <a:pt x="100" y="22"/>
                    <a:pt x="78" y="0"/>
                    <a:pt x="50" y="0"/>
                  </a:cubicBezTo>
                  <a:cubicBezTo>
                    <a:pt x="22" y="0"/>
                    <a:pt x="0" y="22"/>
                    <a:pt x="0" y="50"/>
                  </a:cubicBezTo>
                  <a:cubicBezTo>
                    <a:pt x="0" y="385"/>
                    <a:pt x="0" y="385"/>
                    <a:pt x="0" y="385"/>
                  </a:cubicBezTo>
                  <a:cubicBezTo>
                    <a:pt x="0" y="413"/>
                    <a:pt x="22" y="435"/>
                    <a:pt x="50" y="43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2" name="Freeform 55">
              <a:extLst>
                <a:ext uri="{FF2B5EF4-FFF2-40B4-BE49-F238E27FC236}">
                  <a16:creationId xmlns:a16="http://schemas.microsoft.com/office/drawing/2014/main" id="{5DF42993-16D9-2F6D-2EA0-6ABC790405CF}"/>
                </a:ext>
              </a:extLst>
            </p:cNvPr>
            <p:cNvSpPr>
              <a:spLocks/>
            </p:cNvSpPr>
            <p:nvPr/>
          </p:nvSpPr>
          <p:spPr bwMode="auto">
            <a:xfrm>
              <a:off x="1201" y="794"/>
              <a:ext cx="153" cy="669"/>
            </a:xfrm>
            <a:custGeom>
              <a:avLst/>
              <a:gdLst>
                <a:gd name="T0" fmla="*/ 50 w 100"/>
                <a:gd name="T1" fmla="*/ 435 h 435"/>
                <a:gd name="T2" fmla="*/ 100 w 100"/>
                <a:gd name="T3" fmla="*/ 385 h 435"/>
                <a:gd name="T4" fmla="*/ 100 w 100"/>
                <a:gd name="T5" fmla="*/ 50 h 435"/>
                <a:gd name="T6" fmla="*/ 50 w 100"/>
                <a:gd name="T7" fmla="*/ 0 h 435"/>
                <a:gd name="T8" fmla="*/ 0 w 100"/>
                <a:gd name="T9" fmla="*/ 50 h 435"/>
                <a:gd name="T10" fmla="*/ 0 w 100"/>
                <a:gd name="T11" fmla="*/ 385 h 435"/>
                <a:gd name="T12" fmla="*/ 50 w 100"/>
                <a:gd name="T13" fmla="*/ 435 h 435"/>
              </a:gdLst>
              <a:ahLst/>
              <a:cxnLst>
                <a:cxn ang="0">
                  <a:pos x="T0" y="T1"/>
                </a:cxn>
                <a:cxn ang="0">
                  <a:pos x="T2" y="T3"/>
                </a:cxn>
                <a:cxn ang="0">
                  <a:pos x="T4" y="T5"/>
                </a:cxn>
                <a:cxn ang="0">
                  <a:pos x="T6" y="T7"/>
                </a:cxn>
                <a:cxn ang="0">
                  <a:pos x="T8" y="T9"/>
                </a:cxn>
                <a:cxn ang="0">
                  <a:pos x="T10" y="T11"/>
                </a:cxn>
                <a:cxn ang="0">
                  <a:pos x="T12" y="T13"/>
                </a:cxn>
              </a:cxnLst>
              <a:rect l="0" t="0" r="r" b="b"/>
              <a:pathLst>
                <a:path w="100" h="435">
                  <a:moveTo>
                    <a:pt x="50" y="435"/>
                  </a:moveTo>
                  <a:cubicBezTo>
                    <a:pt x="78" y="435"/>
                    <a:pt x="100" y="413"/>
                    <a:pt x="100" y="385"/>
                  </a:cubicBezTo>
                  <a:cubicBezTo>
                    <a:pt x="100" y="50"/>
                    <a:pt x="100" y="50"/>
                    <a:pt x="100" y="50"/>
                  </a:cubicBezTo>
                  <a:cubicBezTo>
                    <a:pt x="100" y="22"/>
                    <a:pt x="78" y="0"/>
                    <a:pt x="50" y="0"/>
                  </a:cubicBezTo>
                  <a:cubicBezTo>
                    <a:pt x="22" y="0"/>
                    <a:pt x="0" y="22"/>
                    <a:pt x="0" y="50"/>
                  </a:cubicBezTo>
                  <a:cubicBezTo>
                    <a:pt x="0" y="385"/>
                    <a:pt x="0" y="385"/>
                    <a:pt x="0" y="385"/>
                  </a:cubicBezTo>
                  <a:cubicBezTo>
                    <a:pt x="0" y="413"/>
                    <a:pt x="22" y="435"/>
                    <a:pt x="50" y="43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3" name="Freeform 56">
              <a:extLst>
                <a:ext uri="{FF2B5EF4-FFF2-40B4-BE49-F238E27FC236}">
                  <a16:creationId xmlns:a16="http://schemas.microsoft.com/office/drawing/2014/main" id="{D7E094FF-83A7-7A3F-09D9-480E03C54F27}"/>
                </a:ext>
              </a:extLst>
            </p:cNvPr>
            <p:cNvSpPr>
              <a:spLocks/>
            </p:cNvSpPr>
            <p:nvPr/>
          </p:nvSpPr>
          <p:spPr bwMode="auto">
            <a:xfrm>
              <a:off x="1201" y="1"/>
              <a:ext cx="430" cy="431"/>
            </a:xfrm>
            <a:custGeom>
              <a:avLst/>
              <a:gdLst>
                <a:gd name="T0" fmla="*/ 230 w 280"/>
                <a:gd name="T1" fmla="*/ 0 h 280"/>
                <a:gd name="T2" fmla="*/ 50 w 280"/>
                <a:gd name="T3" fmla="*/ 0 h 280"/>
                <a:gd name="T4" fmla="*/ 0 w 280"/>
                <a:gd name="T5" fmla="*/ 50 h 280"/>
                <a:gd name="T6" fmla="*/ 0 w 280"/>
                <a:gd name="T7" fmla="*/ 230 h 280"/>
                <a:gd name="T8" fmla="*/ 50 w 280"/>
                <a:gd name="T9" fmla="*/ 280 h 280"/>
                <a:gd name="T10" fmla="*/ 100 w 280"/>
                <a:gd name="T11" fmla="*/ 230 h 280"/>
                <a:gd name="T12" fmla="*/ 100 w 280"/>
                <a:gd name="T13" fmla="*/ 100 h 280"/>
                <a:gd name="T14" fmla="*/ 230 w 280"/>
                <a:gd name="T15" fmla="*/ 100 h 280"/>
                <a:gd name="T16" fmla="*/ 280 w 280"/>
                <a:gd name="T17" fmla="*/ 50 h 280"/>
                <a:gd name="T18" fmla="*/ 23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230" y="0"/>
                  </a:moveTo>
                  <a:cubicBezTo>
                    <a:pt x="50" y="0"/>
                    <a:pt x="50" y="0"/>
                    <a:pt x="50" y="0"/>
                  </a:cubicBezTo>
                  <a:cubicBezTo>
                    <a:pt x="22" y="0"/>
                    <a:pt x="0" y="22"/>
                    <a:pt x="0" y="50"/>
                  </a:cubicBezTo>
                  <a:cubicBezTo>
                    <a:pt x="0" y="230"/>
                    <a:pt x="0" y="230"/>
                    <a:pt x="0" y="230"/>
                  </a:cubicBezTo>
                  <a:cubicBezTo>
                    <a:pt x="0" y="257"/>
                    <a:pt x="22" y="280"/>
                    <a:pt x="50" y="280"/>
                  </a:cubicBezTo>
                  <a:cubicBezTo>
                    <a:pt x="78" y="280"/>
                    <a:pt x="100" y="257"/>
                    <a:pt x="100" y="230"/>
                  </a:cubicBezTo>
                  <a:cubicBezTo>
                    <a:pt x="100" y="100"/>
                    <a:pt x="100" y="100"/>
                    <a:pt x="100" y="100"/>
                  </a:cubicBezTo>
                  <a:cubicBezTo>
                    <a:pt x="230" y="100"/>
                    <a:pt x="230" y="100"/>
                    <a:pt x="230" y="100"/>
                  </a:cubicBezTo>
                  <a:cubicBezTo>
                    <a:pt x="258" y="100"/>
                    <a:pt x="280" y="77"/>
                    <a:pt x="280" y="50"/>
                  </a:cubicBezTo>
                  <a:cubicBezTo>
                    <a:pt x="280" y="22"/>
                    <a:pt x="258" y="0"/>
                    <a:pt x="23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4" name="Freeform 57">
              <a:extLst>
                <a:ext uri="{FF2B5EF4-FFF2-40B4-BE49-F238E27FC236}">
                  <a16:creationId xmlns:a16="http://schemas.microsoft.com/office/drawing/2014/main" id="{4B37E670-B333-967A-3EB3-13F45F5036F4}"/>
                </a:ext>
              </a:extLst>
            </p:cNvPr>
            <p:cNvSpPr>
              <a:spLocks/>
            </p:cNvSpPr>
            <p:nvPr/>
          </p:nvSpPr>
          <p:spPr bwMode="auto">
            <a:xfrm>
              <a:off x="4015" y="1"/>
              <a:ext cx="661" cy="154"/>
            </a:xfrm>
            <a:custGeom>
              <a:avLst/>
              <a:gdLst>
                <a:gd name="T0" fmla="*/ 50 w 430"/>
                <a:gd name="T1" fmla="*/ 100 h 100"/>
                <a:gd name="T2" fmla="*/ 380 w 430"/>
                <a:gd name="T3" fmla="*/ 100 h 100"/>
                <a:gd name="T4" fmla="*/ 430 w 430"/>
                <a:gd name="T5" fmla="*/ 50 h 100"/>
                <a:gd name="T6" fmla="*/ 380 w 430"/>
                <a:gd name="T7" fmla="*/ 0 h 100"/>
                <a:gd name="T8" fmla="*/ 50 w 430"/>
                <a:gd name="T9" fmla="*/ 0 h 100"/>
                <a:gd name="T10" fmla="*/ 0 w 430"/>
                <a:gd name="T11" fmla="*/ 50 h 100"/>
                <a:gd name="T12" fmla="*/ 50 w 4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50" y="100"/>
                  </a:moveTo>
                  <a:cubicBezTo>
                    <a:pt x="380" y="100"/>
                    <a:pt x="380" y="100"/>
                    <a:pt x="380" y="100"/>
                  </a:cubicBezTo>
                  <a:cubicBezTo>
                    <a:pt x="408" y="100"/>
                    <a:pt x="430" y="77"/>
                    <a:pt x="430" y="50"/>
                  </a:cubicBezTo>
                  <a:cubicBezTo>
                    <a:pt x="430" y="22"/>
                    <a:pt x="408" y="0"/>
                    <a:pt x="380"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5" name="Freeform 58">
              <a:extLst>
                <a:ext uri="{FF2B5EF4-FFF2-40B4-BE49-F238E27FC236}">
                  <a16:creationId xmlns:a16="http://schemas.microsoft.com/office/drawing/2014/main" id="{179DD2BE-C34D-29E9-8347-2D84BB1DC3FA}"/>
                </a:ext>
              </a:extLst>
            </p:cNvPr>
            <p:cNvSpPr>
              <a:spLocks/>
            </p:cNvSpPr>
            <p:nvPr/>
          </p:nvSpPr>
          <p:spPr bwMode="auto">
            <a:xfrm>
              <a:off x="3001" y="1"/>
              <a:ext cx="661" cy="154"/>
            </a:xfrm>
            <a:custGeom>
              <a:avLst/>
              <a:gdLst>
                <a:gd name="T0" fmla="*/ 50 w 430"/>
                <a:gd name="T1" fmla="*/ 100 h 100"/>
                <a:gd name="T2" fmla="*/ 380 w 430"/>
                <a:gd name="T3" fmla="*/ 100 h 100"/>
                <a:gd name="T4" fmla="*/ 430 w 430"/>
                <a:gd name="T5" fmla="*/ 50 h 100"/>
                <a:gd name="T6" fmla="*/ 380 w 430"/>
                <a:gd name="T7" fmla="*/ 0 h 100"/>
                <a:gd name="T8" fmla="*/ 50 w 430"/>
                <a:gd name="T9" fmla="*/ 0 h 100"/>
                <a:gd name="T10" fmla="*/ 0 w 430"/>
                <a:gd name="T11" fmla="*/ 50 h 100"/>
                <a:gd name="T12" fmla="*/ 50 w 4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50" y="100"/>
                  </a:moveTo>
                  <a:cubicBezTo>
                    <a:pt x="380" y="100"/>
                    <a:pt x="380" y="100"/>
                    <a:pt x="380" y="100"/>
                  </a:cubicBezTo>
                  <a:cubicBezTo>
                    <a:pt x="407" y="100"/>
                    <a:pt x="430" y="77"/>
                    <a:pt x="430" y="50"/>
                  </a:cubicBezTo>
                  <a:cubicBezTo>
                    <a:pt x="430" y="22"/>
                    <a:pt x="407" y="0"/>
                    <a:pt x="380"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6" name="Freeform 59">
              <a:extLst>
                <a:ext uri="{FF2B5EF4-FFF2-40B4-BE49-F238E27FC236}">
                  <a16:creationId xmlns:a16="http://schemas.microsoft.com/office/drawing/2014/main" id="{9AFEDFF6-2DB3-337B-FC11-D6678A234674}"/>
                </a:ext>
              </a:extLst>
            </p:cNvPr>
            <p:cNvSpPr>
              <a:spLocks/>
            </p:cNvSpPr>
            <p:nvPr/>
          </p:nvSpPr>
          <p:spPr bwMode="auto">
            <a:xfrm>
              <a:off x="5032" y="1"/>
              <a:ext cx="661" cy="154"/>
            </a:xfrm>
            <a:custGeom>
              <a:avLst/>
              <a:gdLst>
                <a:gd name="T0" fmla="*/ 50 w 430"/>
                <a:gd name="T1" fmla="*/ 100 h 100"/>
                <a:gd name="T2" fmla="*/ 380 w 430"/>
                <a:gd name="T3" fmla="*/ 100 h 100"/>
                <a:gd name="T4" fmla="*/ 430 w 430"/>
                <a:gd name="T5" fmla="*/ 50 h 100"/>
                <a:gd name="T6" fmla="*/ 380 w 430"/>
                <a:gd name="T7" fmla="*/ 0 h 100"/>
                <a:gd name="T8" fmla="*/ 50 w 430"/>
                <a:gd name="T9" fmla="*/ 0 h 100"/>
                <a:gd name="T10" fmla="*/ 0 w 430"/>
                <a:gd name="T11" fmla="*/ 50 h 100"/>
                <a:gd name="T12" fmla="*/ 50 w 4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50" y="100"/>
                  </a:moveTo>
                  <a:cubicBezTo>
                    <a:pt x="380" y="100"/>
                    <a:pt x="380" y="100"/>
                    <a:pt x="380" y="100"/>
                  </a:cubicBezTo>
                  <a:cubicBezTo>
                    <a:pt x="407" y="100"/>
                    <a:pt x="430" y="77"/>
                    <a:pt x="430" y="50"/>
                  </a:cubicBezTo>
                  <a:cubicBezTo>
                    <a:pt x="430" y="22"/>
                    <a:pt x="407" y="0"/>
                    <a:pt x="380"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7" name="Freeform 60">
              <a:extLst>
                <a:ext uri="{FF2B5EF4-FFF2-40B4-BE49-F238E27FC236}">
                  <a16:creationId xmlns:a16="http://schemas.microsoft.com/office/drawing/2014/main" id="{75006EC8-1282-EBEF-6DF5-C3BF133FF127}"/>
                </a:ext>
              </a:extLst>
            </p:cNvPr>
            <p:cNvSpPr>
              <a:spLocks/>
            </p:cNvSpPr>
            <p:nvPr/>
          </p:nvSpPr>
          <p:spPr bwMode="auto">
            <a:xfrm>
              <a:off x="1985" y="1"/>
              <a:ext cx="661" cy="154"/>
            </a:xfrm>
            <a:custGeom>
              <a:avLst/>
              <a:gdLst>
                <a:gd name="T0" fmla="*/ 50 w 430"/>
                <a:gd name="T1" fmla="*/ 100 h 100"/>
                <a:gd name="T2" fmla="*/ 380 w 430"/>
                <a:gd name="T3" fmla="*/ 100 h 100"/>
                <a:gd name="T4" fmla="*/ 430 w 430"/>
                <a:gd name="T5" fmla="*/ 50 h 100"/>
                <a:gd name="T6" fmla="*/ 380 w 430"/>
                <a:gd name="T7" fmla="*/ 0 h 100"/>
                <a:gd name="T8" fmla="*/ 50 w 430"/>
                <a:gd name="T9" fmla="*/ 0 h 100"/>
                <a:gd name="T10" fmla="*/ 0 w 430"/>
                <a:gd name="T11" fmla="*/ 50 h 100"/>
                <a:gd name="T12" fmla="*/ 50 w 4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30" h="100">
                  <a:moveTo>
                    <a:pt x="50" y="100"/>
                  </a:moveTo>
                  <a:cubicBezTo>
                    <a:pt x="380" y="100"/>
                    <a:pt x="380" y="100"/>
                    <a:pt x="380" y="100"/>
                  </a:cubicBezTo>
                  <a:cubicBezTo>
                    <a:pt x="408" y="100"/>
                    <a:pt x="430" y="77"/>
                    <a:pt x="430" y="50"/>
                  </a:cubicBezTo>
                  <a:cubicBezTo>
                    <a:pt x="430" y="22"/>
                    <a:pt x="408" y="0"/>
                    <a:pt x="380" y="0"/>
                  </a:cubicBezTo>
                  <a:cubicBezTo>
                    <a:pt x="50" y="0"/>
                    <a:pt x="50" y="0"/>
                    <a:pt x="50" y="0"/>
                  </a:cubicBezTo>
                  <a:cubicBezTo>
                    <a:pt x="23" y="0"/>
                    <a:pt x="0" y="22"/>
                    <a:pt x="0" y="50"/>
                  </a:cubicBezTo>
                  <a:cubicBezTo>
                    <a:pt x="0" y="77"/>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8" name="Freeform 61">
              <a:extLst>
                <a:ext uri="{FF2B5EF4-FFF2-40B4-BE49-F238E27FC236}">
                  <a16:creationId xmlns:a16="http://schemas.microsoft.com/office/drawing/2014/main" id="{9C869BD3-D8C0-14EE-A201-D3021BAD58C8}"/>
                </a:ext>
              </a:extLst>
            </p:cNvPr>
            <p:cNvSpPr>
              <a:spLocks/>
            </p:cNvSpPr>
            <p:nvPr/>
          </p:nvSpPr>
          <p:spPr bwMode="auto">
            <a:xfrm>
              <a:off x="6046" y="1"/>
              <a:ext cx="431" cy="431"/>
            </a:xfrm>
            <a:custGeom>
              <a:avLst/>
              <a:gdLst>
                <a:gd name="T0" fmla="*/ 230 w 280"/>
                <a:gd name="T1" fmla="*/ 0 h 280"/>
                <a:gd name="T2" fmla="*/ 50 w 280"/>
                <a:gd name="T3" fmla="*/ 0 h 280"/>
                <a:gd name="T4" fmla="*/ 0 w 280"/>
                <a:gd name="T5" fmla="*/ 50 h 280"/>
                <a:gd name="T6" fmla="*/ 50 w 280"/>
                <a:gd name="T7" fmla="*/ 100 h 280"/>
                <a:gd name="T8" fmla="*/ 180 w 280"/>
                <a:gd name="T9" fmla="*/ 100 h 280"/>
                <a:gd name="T10" fmla="*/ 180 w 280"/>
                <a:gd name="T11" fmla="*/ 230 h 280"/>
                <a:gd name="T12" fmla="*/ 230 w 280"/>
                <a:gd name="T13" fmla="*/ 280 h 280"/>
                <a:gd name="T14" fmla="*/ 280 w 280"/>
                <a:gd name="T15" fmla="*/ 230 h 280"/>
                <a:gd name="T16" fmla="*/ 280 w 280"/>
                <a:gd name="T17" fmla="*/ 50 h 280"/>
                <a:gd name="T18" fmla="*/ 23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230" y="0"/>
                  </a:moveTo>
                  <a:cubicBezTo>
                    <a:pt x="50" y="0"/>
                    <a:pt x="50" y="0"/>
                    <a:pt x="50" y="0"/>
                  </a:cubicBezTo>
                  <a:cubicBezTo>
                    <a:pt x="22" y="0"/>
                    <a:pt x="0" y="22"/>
                    <a:pt x="0" y="50"/>
                  </a:cubicBezTo>
                  <a:cubicBezTo>
                    <a:pt x="0" y="77"/>
                    <a:pt x="22" y="100"/>
                    <a:pt x="50" y="100"/>
                  </a:cubicBezTo>
                  <a:cubicBezTo>
                    <a:pt x="180" y="100"/>
                    <a:pt x="180" y="100"/>
                    <a:pt x="180" y="100"/>
                  </a:cubicBezTo>
                  <a:cubicBezTo>
                    <a:pt x="180" y="230"/>
                    <a:pt x="180" y="230"/>
                    <a:pt x="180" y="230"/>
                  </a:cubicBezTo>
                  <a:cubicBezTo>
                    <a:pt x="180" y="257"/>
                    <a:pt x="202" y="280"/>
                    <a:pt x="230" y="280"/>
                  </a:cubicBezTo>
                  <a:cubicBezTo>
                    <a:pt x="258" y="280"/>
                    <a:pt x="280" y="257"/>
                    <a:pt x="280" y="230"/>
                  </a:cubicBezTo>
                  <a:cubicBezTo>
                    <a:pt x="280" y="50"/>
                    <a:pt x="280" y="50"/>
                    <a:pt x="280" y="50"/>
                  </a:cubicBezTo>
                  <a:cubicBezTo>
                    <a:pt x="280" y="22"/>
                    <a:pt x="258" y="0"/>
                    <a:pt x="23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9" name="Freeform 62">
              <a:extLst>
                <a:ext uri="{FF2B5EF4-FFF2-40B4-BE49-F238E27FC236}">
                  <a16:creationId xmlns:a16="http://schemas.microsoft.com/office/drawing/2014/main" id="{C90920FD-7BD1-0432-5BC2-FCC88223C20B}"/>
                </a:ext>
              </a:extLst>
            </p:cNvPr>
            <p:cNvSpPr>
              <a:spLocks/>
            </p:cNvSpPr>
            <p:nvPr/>
          </p:nvSpPr>
          <p:spPr bwMode="auto">
            <a:xfrm>
              <a:off x="6323" y="2857"/>
              <a:ext cx="154" cy="669"/>
            </a:xfrm>
            <a:custGeom>
              <a:avLst/>
              <a:gdLst>
                <a:gd name="T0" fmla="*/ 50 w 100"/>
                <a:gd name="T1" fmla="*/ 0 h 435"/>
                <a:gd name="T2" fmla="*/ 0 w 100"/>
                <a:gd name="T3" fmla="*/ 50 h 435"/>
                <a:gd name="T4" fmla="*/ 0 w 100"/>
                <a:gd name="T5" fmla="*/ 385 h 435"/>
                <a:gd name="T6" fmla="*/ 50 w 100"/>
                <a:gd name="T7" fmla="*/ 435 h 435"/>
                <a:gd name="T8" fmla="*/ 100 w 100"/>
                <a:gd name="T9" fmla="*/ 385 h 435"/>
                <a:gd name="T10" fmla="*/ 100 w 100"/>
                <a:gd name="T11" fmla="*/ 50 h 435"/>
                <a:gd name="T12" fmla="*/ 50 w 100"/>
                <a:gd name="T13" fmla="*/ 0 h 435"/>
              </a:gdLst>
              <a:ahLst/>
              <a:cxnLst>
                <a:cxn ang="0">
                  <a:pos x="T0" y="T1"/>
                </a:cxn>
                <a:cxn ang="0">
                  <a:pos x="T2" y="T3"/>
                </a:cxn>
                <a:cxn ang="0">
                  <a:pos x="T4" y="T5"/>
                </a:cxn>
                <a:cxn ang="0">
                  <a:pos x="T6" y="T7"/>
                </a:cxn>
                <a:cxn ang="0">
                  <a:pos x="T8" y="T9"/>
                </a:cxn>
                <a:cxn ang="0">
                  <a:pos x="T10" y="T11"/>
                </a:cxn>
                <a:cxn ang="0">
                  <a:pos x="T12" y="T13"/>
                </a:cxn>
              </a:cxnLst>
              <a:rect l="0" t="0" r="r" b="b"/>
              <a:pathLst>
                <a:path w="100" h="435">
                  <a:moveTo>
                    <a:pt x="50" y="0"/>
                  </a:moveTo>
                  <a:cubicBezTo>
                    <a:pt x="22" y="0"/>
                    <a:pt x="0" y="22"/>
                    <a:pt x="0" y="50"/>
                  </a:cubicBezTo>
                  <a:cubicBezTo>
                    <a:pt x="0" y="385"/>
                    <a:pt x="0" y="385"/>
                    <a:pt x="0" y="385"/>
                  </a:cubicBezTo>
                  <a:cubicBezTo>
                    <a:pt x="0" y="413"/>
                    <a:pt x="22" y="435"/>
                    <a:pt x="50" y="435"/>
                  </a:cubicBezTo>
                  <a:cubicBezTo>
                    <a:pt x="78" y="435"/>
                    <a:pt x="100" y="413"/>
                    <a:pt x="100" y="385"/>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20" name="Freeform 63">
              <a:extLst>
                <a:ext uri="{FF2B5EF4-FFF2-40B4-BE49-F238E27FC236}">
                  <a16:creationId xmlns:a16="http://schemas.microsoft.com/office/drawing/2014/main" id="{ADB0BBC7-ED45-6292-C2E9-BC4A9BF25F37}"/>
                </a:ext>
              </a:extLst>
            </p:cNvPr>
            <p:cNvSpPr>
              <a:spLocks/>
            </p:cNvSpPr>
            <p:nvPr/>
          </p:nvSpPr>
          <p:spPr bwMode="auto">
            <a:xfrm>
              <a:off x="6323" y="1825"/>
              <a:ext cx="154" cy="670"/>
            </a:xfrm>
            <a:custGeom>
              <a:avLst/>
              <a:gdLst>
                <a:gd name="T0" fmla="*/ 50 w 100"/>
                <a:gd name="T1" fmla="*/ 0 h 436"/>
                <a:gd name="T2" fmla="*/ 0 w 100"/>
                <a:gd name="T3" fmla="*/ 50 h 436"/>
                <a:gd name="T4" fmla="*/ 0 w 100"/>
                <a:gd name="T5" fmla="*/ 386 h 436"/>
                <a:gd name="T6" fmla="*/ 50 w 100"/>
                <a:gd name="T7" fmla="*/ 436 h 436"/>
                <a:gd name="T8" fmla="*/ 100 w 100"/>
                <a:gd name="T9" fmla="*/ 386 h 436"/>
                <a:gd name="T10" fmla="*/ 100 w 100"/>
                <a:gd name="T11" fmla="*/ 50 h 436"/>
                <a:gd name="T12" fmla="*/ 50 w 100"/>
                <a:gd name="T13" fmla="*/ 0 h 436"/>
              </a:gdLst>
              <a:ahLst/>
              <a:cxnLst>
                <a:cxn ang="0">
                  <a:pos x="T0" y="T1"/>
                </a:cxn>
                <a:cxn ang="0">
                  <a:pos x="T2" y="T3"/>
                </a:cxn>
                <a:cxn ang="0">
                  <a:pos x="T4" y="T5"/>
                </a:cxn>
                <a:cxn ang="0">
                  <a:pos x="T6" y="T7"/>
                </a:cxn>
                <a:cxn ang="0">
                  <a:pos x="T8" y="T9"/>
                </a:cxn>
                <a:cxn ang="0">
                  <a:pos x="T10" y="T11"/>
                </a:cxn>
                <a:cxn ang="0">
                  <a:pos x="T12" y="T13"/>
                </a:cxn>
              </a:cxnLst>
              <a:rect l="0" t="0" r="r" b="b"/>
              <a:pathLst>
                <a:path w="100" h="436">
                  <a:moveTo>
                    <a:pt x="50" y="0"/>
                  </a:moveTo>
                  <a:cubicBezTo>
                    <a:pt x="22" y="0"/>
                    <a:pt x="0" y="23"/>
                    <a:pt x="0" y="50"/>
                  </a:cubicBezTo>
                  <a:cubicBezTo>
                    <a:pt x="0" y="386"/>
                    <a:pt x="0" y="386"/>
                    <a:pt x="0" y="386"/>
                  </a:cubicBezTo>
                  <a:cubicBezTo>
                    <a:pt x="0" y="413"/>
                    <a:pt x="22" y="436"/>
                    <a:pt x="50" y="436"/>
                  </a:cubicBezTo>
                  <a:cubicBezTo>
                    <a:pt x="78" y="436"/>
                    <a:pt x="100" y="413"/>
                    <a:pt x="100" y="386"/>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21" name="Freeform 64">
              <a:extLst>
                <a:ext uri="{FF2B5EF4-FFF2-40B4-BE49-F238E27FC236}">
                  <a16:creationId xmlns:a16="http://schemas.microsoft.com/office/drawing/2014/main" id="{60103452-3C76-A637-B608-1E7D96898199}"/>
                </a:ext>
              </a:extLst>
            </p:cNvPr>
            <p:cNvSpPr>
              <a:spLocks/>
            </p:cNvSpPr>
            <p:nvPr/>
          </p:nvSpPr>
          <p:spPr bwMode="auto">
            <a:xfrm>
              <a:off x="6323" y="794"/>
              <a:ext cx="154" cy="669"/>
            </a:xfrm>
            <a:custGeom>
              <a:avLst/>
              <a:gdLst>
                <a:gd name="T0" fmla="*/ 50 w 100"/>
                <a:gd name="T1" fmla="*/ 0 h 435"/>
                <a:gd name="T2" fmla="*/ 0 w 100"/>
                <a:gd name="T3" fmla="*/ 50 h 435"/>
                <a:gd name="T4" fmla="*/ 0 w 100"/>
                <a:gd name="T5" fmla="*/ 385 h 435"/>
                <a:gd name="T6" fmla="*/ 50 w 100"/>
                <a:gd name="T7" fmla="*/ 435 h 435"/>
                <a:gd name="T8" fmla="*/ 100 w 100"/>
                <a:gd name="T9" fmla="*/ 385 h 435"/>
                <a:gd name="T10" fmla="*/ 100 w 100"/>
                <a:gd name="T11" fmla="*/ 50 h 435"/>
                <a:gd name="T12" fmla="*/ 50 w 100"/>
                <a:gd name="T13" fmla="*/ 0 h 435"/>
              </a:gdLst>
              <a:ahLst/>
              <a:cxnLst>
                <a:cxn ang="0">
                  <a:pos x="T0" y="T1"/>
                </a:cxn>
                <a:cxn ang="0">
                  <a:pos x="T2" y="T3"/>
                </a:cxn>
                <a:cxn ang="0">
                  <a:pos x="T4" y="T5"/>
                </a:cxn>
                <a:cxn ang="0">
                  <a:pos x="T6" y="T7"/>
                </a:cxn>
                <a:cxn ang="0">
                  <a:pos x="T8" y="T9"/>
                </a:cxn>
                <a:cxn ang="0">
                  <a:pos x="T10" y="T11"/>
                </a:cxn>
                <a:cxn ang="0">
                  <a:pos x="T12" y="T13"/>
                </a:cxn>
              </a:cxnLst>
              <a:rect l="0" t="0" r="r" b="b"/>
              <a:pathLst>
                <a:path w="100" h="435">
                  <a:moveTo>
                    <a:pt x="50" y="0"/>
                  </a:moveTo>
                  <a:cubicBezTo>
                    <a:pt x="22" y="0"/>
                    <a:pt x="0" y="22"/>
                    <a:pt x="0" y="50"/>
                  </a:cubicBezTo>
                  <a:cubicBezTo>
                    <a:pt x="0" y="385"/>
                    <a:pt x="0" y="385"/>
                    <a:pt x="0" y="385"/>
                  </a:cubicBezTo>
                  <a:cubicBezTo>
                    <a:pt x="0" y="413"/>
                    <a:pt x="22" y="435"/>
                    <a:pt x="50" y="435"/>
                  </a:cubicBezTo>
                  <a:cubicBezTo>
                    <a:pt x="78" y="435"/>
                    <a:pt x="100" y="413"/>
                    <a:pt x="100" y="385"/>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22" name="Freeform 65">
              <a:extLst>
                <a:ext uri="{FF2B5EF4-FFF2-40B4-BE49-F238E27FC236}">
                  <a16:creationId xmlns:a16="http://schemas.microsoft.com/office/drawing/2014/main" id="{27FE5F95-ABC7-0B03-C932-A930E7DDF8F3}"/>
                </a:ext>
              </a:extLst>
            </p:cNvPr>
            <p:cNvSpPr>
              <a:spLocks/>
            </p:cNvSpPr>
            <p:nvPr/>
          </p:nvSpPr>
          <p:spPr bwMode="auto">
            <a:xfrm>
              <a:off x="2191" y="2868"/>
              <a:ext cx="1769" cy="15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423" name="Rectangle 422">
            <a:extLst>
              <a:ext uri="{FF2B5EF4-FFF2-40B4-BE49-F238E27FC236}">
                <a16:creationId xmlns:a16="http://schemas.microsoft.com/office/drawing/2014/main" id="{785D3365-C804-34DC-FAD4-471E6FCFFAEC}"/>
              </a:ext>
            </a:extLst>
          </p:cNvPr>
          <p:cNvSpPr/>
          <p:nvPr/>
        </p:nvSpPr>
        <p:spPr>
          <a:xfrm>
            <a:off x="1225550" y="1941513"/>
            <a:ext cx="754063" cy="195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OS</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D5226038-B4AD-20FA-313D-7A1BE73D0C71}"/>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70659" name="Subtitle 2">
            <a:extLst>
              <a:ext uri="{FF2B5EF4-FFF2-40B4-BE49-F238E27FC236}">
                <a16:creationId xmlns:a16="http://schemas.microsoft.com/office/drawing/2014/main" id="{87F3FC93-D627-B52A-6F00-17A930B7A7F7}"/>
              </a:ext>
            </a:extLst>
          </p:cNvPr>
          <p:cNvSpPr>
            <a:spLocks noGrp="1" noChangeArrowheads="1"/>
          </p:cNvSpPr>
          <p:nvPr>
            <p:ph type="subTitle" idx="14"/>
          </p:nvPr>
        </p:nvSpPr>
        <p:spPr>
          <a:xfrm>
            <a:off x="341313" y="660400"/>
            <a:ext cx="8461375" cy="204788"/>
          </a:xfrm>
        </p:spPr>
        <p:txBody>
          <a:bodyPr/>
          <a:lstStyle/>
          <a:p>
            <a:pPr eaLnBrk="1" hangingPunct="1"/>
            <a:r>
              <a:rPr lang="en-US" altLang="en-US"/>
              <a:t>Copy/paste these graphics to use in your own presentations</a:t>
            </a:r>
          </a:p>
        </p:txBody>
      </p:sp>
      <p:sp>
        <p:nvSpPr>
          <p:cNvPr id="1065" name="Rectangle 1064">
            <a:extLst>
              <a:ext uri="{FF2B5EF4-FFF2-40B4-BE49-F238E27FC236}">
                <a16:creationId xmlns:a16="http://schemas.microsoft.com/office/drawing/2014/main" id="{04AA6D69-3448-42FC-B09A-36576EC748D3}"/>
              </a:ext>
            </a:extLst>
          </p:cNvPr>
          <p:cNvSpPr/>
          <p:nvPr/>
        </p:nvSpPr>
        <p:spPr>
          <a:xfrm>
            <a:off x="2895600" y="3578225"/>
            <a:ext cx="754063"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Search Head</a:t>
            </a:r>
          </a:p>
        </p:txBody>
      </p:sp>
      <p:sp>
        <p:nvSpPr>
          <p:cNvPr id="1074" name="Rectangle 1073">
            <a:extLst>
              <a:ext uri="{FF2B5EF4-FFF2-40B4-BE49-F238E27FC236}">
                <a16:creationId xmlns:a16="http://schemas.microsoft.com/office/drawing/2014/main" id="{C4603288-9736-AB97-0BA8-63B5C2E07D61}"/>
              </a:ext>
            </a:extLst>
          </p:cNvPr>
          <p:cNvSpPr/>
          <p:nvPr/>
        </p:nvSpPr>
        <p:spPr>
          <a:xfrm>
            <a:off x="2901950"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Tag/Ticket</a:t>
            </a:r>
          </a:p>
        </p:txBody>
      </p:sp>
      <p:sp>
        <p:nvSpPr>
          <p:cNvPr id="1085" name="Rectangle 1084">
            <a:extLst>
              <a:ext uri="{FF2B5EF4-FFF2-40B4-BE49-F238E27FC236}">
                <a16:creationId xmlns:a16="http://schemas.microsoft.com/office/drawing/2014/main" id="{473C798C-02DE-0ECB-B4A8-E31B192D229B}"/>
              </a:ext>
            </a:extLst>
          </p:cNvPr>
          <p:cNvSpPr/>
          <p:nvPr/>
        </p:nvSpPr>
        <p:spPr>
          <a:xfrm>
            <a:off x="2930525" y="1943100"/>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Pie Chart</a:t>
            </a:r>
          </a:p>
        </p:txBody>
      </p:sp>
      <p:sp>
        <p:nvSpPr>
          <p:cNvPr id="622" name="Rectangle 621">
            <a:extLst>
              <a:ext uri="{FF2B5EF4-FFF2-40B4-BE49-F238E27FC236}">
                <a16:creationId xmlns:a16="http://schemas.microsoft.com/office/drawing/2014/main" id="{AEF9B0B8-CBFE-14E0-E5CE-26CD5ECE49F6}"/>
              </a:ext>
            </a:extLst>
          </p:cNvPr>
          <p:cNvSpPr/>
          <p:nvPr/>
        </p:nvSpPr>
        <p:spPr>
          <a:xfrm>
            <a:off x="3736975" y="4392613"/>
            <a:ext cx="82867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a:t>
            </a:r>
            <a:r>
              <a:rPr lang="en-US" sz="825" dirty="0" err="1">
                <a:solidFill>
                  <a:srgbClr val="FFFFFF"/>
                </a:solidFill>
                <a:latin typeface="Arial"/>
                <a:ea typeface="+mn-ea"/>
              </a:rPr>
              <a:t>Gearz</a:t>
            </a:r>
            <a:endParaRPr lang="en-US" sz="825" dirty="0">
              <a:solidFill>
                <a:srgbClr val="FFFFFF"/>
              </a:solidFill>
              <a:latin typeface="Arial"/>
              <a:ea typeface="+mn-ea"/>
            </a:endParaRPr>
          </a:p>
        </p:txBody>
      </p:sp>
      <p:sp>
        <p:nvSpPr>
          <p:cNvPr id="1066" name="Rectangle 1065">
            <a:extLst>
              <a:ext uri="{FF2B5EF4-FFF2-40B4-BE49-F238E27FC236}">
                <a16:creationId xmlns:a16="http://schemas.microsoft.com/office/drawing/2014/main" id="{97B3D219-B339-9250-766C-89099BE080D5}"/>
              </a:ext>
            </a:extLst>
          </p:cNvPr>
          <p:cNvSpPr/>
          <p:nvPr/>
        </p:nvSpPr>
        <p:spPr>
          <a:xfrm>
            <a:off x="2047875" y="3578225"/>
            <a:ext cx="754063"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Forwarder</a:t>
            </a:r>
          </a:p>
        </p:txBody>
      </p:sp>
      <p:sp>
        <p:nvSpPr>
          <p:cNvPr id="1076" name="Rectangle 1075">
            <a:extLst>
              <a:ext uri="{FF2B5EF4-FFF2-40B4-BE49-F238E27FC236}">
                <a16:creationId xmlns:a16="http://schemas.microsoft.com/office/drawing/2014/main" id="{427F027A-BA5B-BBCE-52B0-CDAFB5310DA5}"/>
              </a:ext>
            </a:extLst>
          </p:cNvPr>
          <p:cNvSpPr/>
          <p:nvPr/>
        </p:nvSpPr>
        <p:spPr>
          <a:xfrm>
            <a:off x="2054225" y="2784475"/>
            <a:ext cx="75565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Mobile App Alt</a:t>
            </a:r>
            <a:endParaRPr lang="en-US" sz="825" dirty="0">
              <a:solidFill>
                <a:srgbClr val="FFFFFF"/>
              </a:solidFill>
              <a:latin typeface="Arial"/>
              <a:ea typeface="+mn-ea"/>
            </a:endParaRPr>
          </a:p>
        </p:txBody>
      </p:sp>
      <p:sp>
        <p:nvSpPr>
          <p:cNvPr id="1086" name="Rectangle 1085">
            <a:extLst>
              <a:ext uri="{FF2B5EF4-FFF2-40B4-BE49-F238E27FC236}">
                <a16:creationId xmlns:a16="http://schemas.microsoft.com/office/drawing/2014/main" id="{115BE925-25F7-F5EB-C9A6-5F405E83050B}"/>
              </a:ext>
            </a:extLst>
          </p:cNvPr>
          <p:cNvSpPr/>
          <p:nvPr/>
        </p:nvSpPr>
        <p:spPr>
          <a:xfrm>
            <a:off x="2082800" y="1943100"/>
            <a:ext cx="7556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Bar Chart</a:t>
            </a:r>
            <a:endParaRPr lang="en-US" sz="825" dirty="0">
              <a:solidFill>
                <a:srgbClr val="FFFFFF"/>
              </a:solidFill>
              <a:latin typeface="Arial"/>
              <a:ea typeface="+mn-ea"/>
            </a:endParaRPr>
          </a:p>
        </p:txBody>
      </p:sp>
      <p:sp>
        <p:nvSpPr>
          <p:cNvPr id="624" name="Rectangle 623">
            <a:extLst>
              <a:ext uri="{FF2B5EF4-FFF2-40B4-BE49-F238E27FC236}">
                <a16:creationId xmlns:a16="http://schemas.microsoft.com/office/drawing/2014/main" id="{1BAF5877-2966-C2CF-6E20-07CD6A3D54B0}"/>
              </a:ext>
            </a:extLst>
          </p:cNvPr>
          <p:cNvSpPr/>
          <p:nvPr/>
        </p:nvSpPr>
        <p:spPr>
          <a:xfrm>
            <a:off x="2889250" y="4392613"/>
            <a:ext cx="828675"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AIX</a:t>
            </a:r>
          </a:p>
        </p:txBody>
      </p:sp>
      <p:grpSp>
        <p:nvGrpSpPr>
          <p:cNvPr id="28" name="Group 27">
            <a:extLst>
              <a:ext uri="{FF2B5EF4-FFF2-40B4-BE49-F238E27FC236}">
                <a16:creationId xmlns:a16="http://schemas.microsoft.com/office/drawing/2014/main" id="{17B8490B-26F3-8FB5-05F3-07B3078F7A42}"/>
              </a:ext>
            </a:extLst>
          </p:cNvPr>
          <p:cNvGrpSpPr/>
          <p:nvPr/>
        </p:nvGrpSpPr>
        <p:grpSpPr>
          <a:xfrm>
            <a:off x="1493555" y="2424532"/>
            <a:ext cx="198377" cy="327733"/>
            <a:chOff x="4215102" y="3250668"/>
            <a:chExt cx="320048" cy="528742"/>
          </a:xfrm>
          <a:solidFill>
            <a:srgbClr val="FFFFFF"/>
          </a:solidFill>
        </p:grpSpPr>
        <p:sp>
          <p:nvSpPr>
            <p:cNvPr id="359" name="Freeform 318">
              <a:extLst>
                <a:ext uri="{FF2B5EF4-FFF2-40B4-BE49-F238E27FC236}">
                  <a16:creationId xmlns:a16="http://schemas.microsoft.com/office/drawing/2014/main" id="{19522DB1-98B6-59D9-2756-06D8006FB5C2}"/>
                </a:ext>
              </a:extLst>
            </p:cNvPr>
            <p:cNvSpPr>
              <a:spLocks noEditPoints="1"/>
            </p:cNvSpPr>
            <p:nvPr/>
          </p:nvSpPr>
          <p:spPr bwMode="auto">
            <a:xfrm>
              <a:off x="4277659" y="3423800"/>
              <a:ext cx="182737" cy="183256"/>
            </a:xfrm>
            <a:custGeom>
              <a:avLst/>
              <a:gdLst>
                <a:gd name="T0" fmla="*/ 24 w 298"/>
                <a:gd name="T1" fmla="*/ 299 h 299"/>
                <a:gd name="T2" fmla="*/ 274 w 298"/>
                <a:gd name="T3" fmla="*/ 299 h 299"/>
                <a:gd name="T4" fmla="*/ 298 w 298"/>
                <a:gd name="T5" fmla="*/ 275 h 299"/>
                <a:gd name="T6" fmla="*/ 298 w 298"/>
                <a:gd name="T7" fmla="*/ 24 h 299"/>
                <a:gd name="T8" fmla="*/ 274 w 298"/>
                <a:gd name="T9" fmla="*/ 0 h 299"/>
                <a:gd name="T10" fmla="*/ 24 w 298"/>
                <a:gd name="T11" fmla="*/ 0 h 299"/>
                <a:gd name="T12" fmla="*/ 0 w 298"/>
                <a:gd name="T13" fmla="*/ 24 h 299"/>
                <a:gd name="T14" fmla="*/ 0 w 298"/>
                <a:gd name="T15" fmla="*/ 275 h 299"/>
                <a:gd name="T16" fmla="*/ 24 w 298"/>
                <a:gd name="T17" fmla="*/ 299 h 299"/>
                <a:gd name="T18" fmla="*/ 24 w 298"/>
                <a:gd name="T19" fmla="*/ 24 h 299"/>
                <a:gd name="T20" fmla="*/ 274 w 298"/>
                <a:gd name="T21" fmla="*/ 24 h 299"/>
                <a:gd name="T22" fmla="*/ 274 w 298"/>
                <a:gd name="T23" fmla="*/ 275 h 299"/>
                <a:gd name="T24" fmla="*/ 24 w 298"/>
                <a:gd name="T25" fmla="*/ 275 h 299"/>
                <a:gd name="T26" fmla="*/ 24 w 298"/>
                <a:gd name="T27" fmla="*/ 2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299">
                  <a:moveTo>
                    <a:pt x="24" y="299"/>
                  </a:moveTo>
                  <a:cubicBezTo>
                    <a:pt x="274" y="299"/>
                    <a:pt x="274" y="299"/>
                    <a:pt x="274" y="299"/>
                  </a:cubicBezTo>
                  <a:cubicBezTo>
                    <a:pt x="288" y="299"/>
                    <a:pt x="298" y="288"/>
                    <a:pt x="298" y="275"/>
                  </a:cubicBezTo>
                  <a:cubicBezTo>
                    <a:pt x="298" y="24"/>
                    <a:pt x="298" y="24"/>
                    <a:pt x="298" y="24"/>
                  </a:cubicBezTo>
                  <a:cubicBezTo>
                    <a:pt x="298" y="11"/>
                    <a:pt x="288" y="0"/>
                    <a:pt x="274" y="0"/>
                  </a:cubicBezTo>
                  <a:cubicBezTo>
                    <a:pt x="24" y="0"/>
                    <a:pt x="24" y="0"/>
                    <a:pt x="24" y="0"/>
                  </a:cubicBezTo>
                  <a:cubicBezTo>
                    <a:pt x="10" y="0"/>
                    <a:pt x="0" y="11"/>
                    <a:pt x="0" y="24"/>
                  </a:cubicBezTo>
                  <a:cubicBezTo>
                    <a:pt x="0" y="275"/>
                    <a:pt x="0" y="275"/>
                    <a:pt x="0" y="275"/>
                  </a:cubicBezTo>
                  <a:cubicBezTo>
                    <a:pt x="0" y="288"/>
                    <a:pt x="10" y="299"/>
                    <a:pt x="24" y="299"/>
                  </a:cubicBezTo>
                  <a:close/>
                  <a:moveTo>
                    <a:pt x="24" y="24"/>
                  </a:moveTo>
                  <a:cubicBezTo>
                    <a:pt x="274" y="24"/>
                    <a:pt x="274" y="24"/>
                    <a:pt x="274" y="24"/>
                  </a:cubicBezTo>
                  <a:cubicBezTo>
                    <a:pt x="274" y="275"/>
                    <a:pt x="274" y="275"/>
                    <a:pt x="274" y="275"/>
                  </a:cubicBezTo>
                  <a:cubicBezTo>
                    <a:pt x="24" y="275"/>
                    <a:pt x="24" y="275"/>
                    <a:pt x="24" y="275"/>
                  </a:cubicBezTo>
                  <a:lnTo>
                    <a:pt x="24" y="2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0" name="Freeform 319">
              <a:extLst>
                <a:ext uri="{FF2B5EF4-FFF2-40B4-BE49-F238E27FC236}">
                  <a16:creationId xmlns:a16="http://schemas.microsoft.com/office/drawing/2014/main" id="{DF87C695-078F-27DD-16D8-F631ACF163AE}"/>
                </a:ext>
              </a:extLst>
            </p:cNvPr>
            <p:cNvSpPr>
              <a:spLocks noEditPoints="1"/>
            </p:cNvSpPr>
            <p:nvPr/>
          </p:nvSpPr>
          <p:spPr bwMode="auto">
            <a:xfrm>
              <a:off x="4312700" y="3453132"/>
              <a:ext cx="112653" cy="123814"/>
            </a:xfrm>
            <a:custGeom>
              <a:avLst/>
              <a:gdLst>
                <a:gd name="T0" fmla="*/ 170 w 434"/>
                <a:gd name="T1" fmla="*/ 0 h 477"/>
                <a:gd name="T2" fmla="*/ 0 w 434"/>
                <a:gd name="T3" fmla="*/ 477 h 477"/>
                <a:gd name="T4" fmla="*/ 99 w 434"/>
                <a:gd name="T5" fmla="*/ 477 h 477"/>
                <a:gd name="T6" fmla="*/ 134 w 434"/>
                <a:gd name="T7" fmla="*/ 376 h 477"/>
                <a:gd name="T8" fmla="*/ 297 w 434"/>
                <a:gd name="T9" fmla="*/ 376 h 477"/>
                <a:gd name="T10" fmla="*/ 333 w 434"/>
                <a:gd name="T11" fmla="*/ 477 h 477"/>
                <a:gd name="T12" fmla="*/ 434 w 434"/>
                <a:gd name="T13" fmla="*/ 477 h 477"/>
                <a:gd name="T14" fmla="*/ 264 w 434"/>
                <a:gd name="T15" fmla="*/ 0 h 477"/>
                <a:gd name="T16" fmla="*/ 170 w 434"/>
                <a:gd name="T17" fmla="*/ 0 h 477"/>
                <a:gd name="T18" fmla="*/ 163 w 434"/>
                <a:gd name="T19" fmla="*/ 288 h 477"/>
                <a:gd name="T20" fmla="*/ 215 w 434"/>
                <a:gd name="T21" fmla="*/ 135 h 477"/>
                <a:gd name="T22" fmla="*/ 267 w 434"/>
                <a:gd name="T23" fmla="*/ 288 h 477"/>
                <a:gd name="T24" fmla="*/ 163 w 434"/>
                <a:gd name="T25" fmla="*/ 28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 h="477">
                  <a:moveTo>
                    <a:pt x="170" y="0"/>
                  </a:moveTo>
                  <a:lnTo>
                    <a:pt x="0" y="477"/>
                  </a:lnTo>
                  <a:lnTo>
                    <a:pt x="99" y="477"/>
                  </a:lnTo>
                  <a:lnTo>
                    <a:pt x="134" y="376"/>
                  </a:lnTo>
                  <a:lnTo>
                    <a:pt x="297" y="376"/>
                  </a:lnTo>
                  <a:lnTo>
                    <a:pt x="333" y="477"/>
                  </a:lnTo>
                  <a:lnTo>
                    <a:pt x="434" y="477"/>
                  </a:lnTo>
                  <a:lnTo>
                    <a:pt x="264" y="0"/>
                  </a:lnTo>
                  <a:lnTo>
                    <a:pt x="170" y="0"/>
                  </a:lnTo>
                  <a:close/>
                  <a:moveTo>
                    <a:pt x="163" y="288"/>
                  </a:moveTo>
                  <a:lnTo>
                    <a:pt x="215" y="135"/>
                  </a:lnTo>
                  <a:lnTo>
                    <a:pt x="267" y="288"/>
                  </a:lnTo>
                  <a:lnTo>
                    <a:pt x="163" y="28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1" name="Oval 320">
              <a:extLst>
                <a:ext uri="{FF2B5EF4-FFF2-40B4-BE49-F238E27FC236}">
                  <a16:creationId xmlns:a16="http://schemas.microsoft.com/office/drawing/2014/main" id="{CE04DC85-277B-2314-F520-C500E947A13B}"/>
                </a:ext>
              </a:extLst>
            </p:cNvPr>
            <p:cNvSpPr>
              <a:spLocks noChangeArrowheads="1"/>
            </p:cNvSpPr>
            <p:nvPr/>
          </p:nvSpPr>
          <p:spPr bwMode="auto">
            <a:xfrm>
              <a:off x="4348780" y="3705952"/>
              <a:ext cx="40493" cy="41012"/>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2" name="Freeform 321">
              <a:extLst>
                <a:ext uri="{FF2B5EF4-FFF2-40B4-BE49-F238E27FC236}">
                  <a16:creationId xmlns:a16="http://schemas.microsoft.com/office/drawing/2014/main" id="{7F705C17-689E-7D32-7B29-2EBCE343F68D}"/>
                </a:ext>
              </a:extLst>
            </p:cNvPr>
            <p:cNvSpPr>
              <a:spLocks noEditPoints="1"/>
            </p:cNvSpPr>
            <p:nvPr/>
          </p:nvSpPr>
          <p:spPr bwMode="auto">
            <a:xfrm>
              <a:off x="4215102" y="3250668"/>
              <a:ext cx="320048" cy="528742"/>
            </a:xfrm>
            <a:custGeom>
              <a:avLst/>
              <a:gdLst>
                <a:gd name="T0" fmla="*/ 522 w 522"/>
                <a:gd name="T1" fmla="*/ 251 h 862"/>
                <a:gd name="T2" fmla="*/ 522 w 522"/>
                <a:gd name="T3" fmla="*/ 215 h 862"/>
                <a:gd name="T4" fmla="*/ 504 w 522"/>
                <a:gd name="T5" fmla="*/ 215 h 862"/>
                <a:gd name="T6" fmla="*/ 504 w 522"/>
                <a:gd name="T7" fmla="*/ 100 h 862"/>
                <a:gd name="T8" fmla="*/ 403 w 522"/>
                <a:gd name="T9" fmla="*/ 0 h 862"/>
                <a:gd name="T10" fmla="*/ 101 w 522"/>
                <a:gd name="T11" fmla="*/ 0 h 862"/>
                <a:gd name="T12" fmla="*/ 0 w 522"/>
                <a:gd name="T13" fmla="*/ 100 h 862"/>
                <a:gd name="T14" fmla="*/ 0 w 522"/>
                <a:gd name="T15" fmla="*/ 761 h 862"/>
                <a:gd name="T16" fmla="*/ 101 w 522"/>
                <a:gd name="T17" fmla="*/ 862 h 862"/>
                <a:gd name="T18" fmla="*/ 403 w 522"/>
                <a:gd name="T19" fmla="*/ 862 h 862"/>
                <a:gd name="T20" fmla="*/ 504 w 522"/>
                <a:gd name="T21" fmla="*/ 761 h 862"/>
                <a:gd name="T22" fmla="*/ 504 w 522"/>
                <a:gd name="T23" fmla="*/ 323 h 862"/>
                <a:gd name="T24" fmla="*/ 522 w 522"/>
                <a:gd name="T25" fmla="*/ 323 h 862"/>
                <a:gd name="T26" fmla="*/ 522 w 522"/>
                <a:gd name="T27" fmla="*/ 287 h 862"/>
                <a:gd name="T28" fmla="*/ 504 w 522"/>
                <a:gd name="T29" fmla="*/ 287 h 862"/>
                <a:gd name="T30" fmla="*/ 504 w 522"/>
                <a:gd name="T31" fmla="*/ 251 h 862"/>
                <a:gd name="T32" fmla="*/ 522 w 522"/>
                <a:gd name="T33" fmla="*/ 251 h 862"/>
                <a:gd name="T34" fmla="*/ 472 w 522"/>
                <a:gd name="T35" fmla="*/ 761 h 862"/>
                <a:gd name="T36" fmla="*/ 403 w 522"/>
                <a:gd name="T37" fmla="*/ 830 h 862"/>
                <a:gd name="T38" fmla="*/ 101 w 522"/>
                <a:gd name="T39" fmla="*/ 830 h 862"/>
                <a:gd name="T40" fmla="*/ 32 w 522"/>
                <a:gd name="T41" fmla="*/ 761 h 862"/>
                <a:gd name="T42" fmla="*/ 32 w 522"/>
                <a:gd name="T43" fmla="*/ 724 h 862"/>
                <a:gd name="T44" fmla="*/ 472 w 522"/>
                <a:gd name="T45" fmla="*/ 724 h 862"/>
                <a:gd name="T46" fmla="*/ 472 w 522"/>
                <a:gd name="T47" fmla="*/ 761 h 862"/>
                <a:gd name="T48" fmla="*/ 472 w 522"/>
                <a:gd name="T49" fmla="*/ 690 h 862"/>
                <a:gd name="T50" fmla="*/ 32 w 522"/>
                <a:gd name="T51" fmla="*/ 690 h 862"/>
                <a:gd name="T52" fmla="*/ 32 w 522"/>
                <a:gd name="T53" fmla="*/ 169 h 862"/>
                <a:gd name="T54" fmla="*/ 472 w 522"/>
                <a:gd name="T55" fmla="*/ 169 h 862"/>
                <a:gd name="T56" fmla="*/ 472 w 522"/>
                <a:gd name="T57" fmla="*/ 690 h 862"/>
                <a:gd name="T58" fmla="*/ 472 w 522"/>
                <a:gd name="T59" fmla="*/ 137 h 862"/>
                <a:gd name="T60" fmla="*/ 32 w 522"/>
                <a:gd name="T61" fmla="*/ 137 h 862"/>
                <a:gd name="T62" fmla="*/ 32 w 522"/>
                <a:gd name="T63" fmla="*/ 100 h 862"/>
                <a:gd name="T64" fmla="*/ 101 w 522"/>
                <a:gd name="T65" fmla="*/ 32 h 862"/>
                <a:gd name="T66" fmla="*/ 403 w 522"/>
                <a:gd name="T67" fmla="*/ 32 h 862"/>
                <a:gd name="T68" fmla="*/ 472 w 522"/>
                <a:gd name="T69" fmla="*/ 100 h 862"/>
                <a:gd name="T70" fmla="*/ 472 w 522"/>
                <a:gd name="T71" fmla="*/ 1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2" h="862">
                  <a:moveTo>
                    <a:pt x="522" y="251"/>
                  </a:moveTo>
                  <a:cubicBezTo>
                    <a:pt x="522" y="215"/>
                    <a:pt x="522" y="215"/>
                    <a:pt x="522" y="215"/>
                  </a:cubicBezTo>
                  <a:cubicBezTo>
                    <a:pt x="504" y="215"/>
                    <a:pt x="504" y="215"/>
                    <a:pt x="504" y="215"/>
                  </a:cubicBezTo>
                  <a:cubicBezTo>
                    <a:pt x="504" y="100"/>
                    <a:pt x="504" y="100"/>
                    <a:pt x="504" y="100"/>
                  </a:cubicBezTo>
                  <a:cubicBezTo>
                    <a:pt x="504" y="45"/>
                    <a:pt x="459" y="0"/>
                    <a:pt x="403" y="0"/>
                  </a:cubicBezTo>
                  <a:cubicBezTo>
                    <a:pt x="101" y="0"/>
                    <a:pt x="101" y="0"/>
                    <a:pt x="101" y="0"/>
                  </a:cubicBezTo>
                  <a:cubicBezTo>
                    <a:pt x="45" y="0"/>
                    <a:pt x="0" y="45"/>
                    <a:pt x="0" y="100"/>
                  </a:cubicBezTo>
                  <a:cubicBezTo>
                    <a:pt x="0" y="761"/>
                    <a:pt x="0" y="761"/>
                    <a:pt x="0" y="761"/>
                  </a:cubicBezTo>
                  <a:cubicBezTo>
                    <a:pt x="0" y="817"/>
                    <a:pt x="45" y="862"/>
                    <a:pt x="101" y="862"/>
                  </a:cubicBezTo>
                  <a:cubicBezTo>
                    <a:pt x="403" y="862"/>
                    <a:pt x="403" y="862"/>
                    <a:pt x="403" y="862"/>
                  </a:cubicBezTo>
                  <a:cubicBezTo>
                    <a:pt x="459" y="862"/>
                    <a:pt x="504" y="817"/>
                    <a:pt x="504" y="761"/>
                  </a:cubicBezTo>
                  <a:cubicBezTo>
                    <a:pt x="504" y="323"/>
                    <a:pt x="504" y="323"/>
                    <a:pt x="504" y="323"/>
                  </a:cubicBezTo>
                  <a:cubicBezTo>
                    <a:pt x="522" y="323"/>
                    <a:pt x="522" y="323"/>
                    <a:pt x="522" y="323"/>
                  </a:cubicBezTo>
                  <a:cubicBezTo>
                    <a:pt x="522" y="287"/>
                    <a:pt x="522" y="287"/>
                    <a:pt x="522" y="287"/>
                  </a:cubicBezTo>
                  <a:cubicBezTo>
                    <a:pt x="504" y="287"/>
                    <a:pt x="504" y="287"/>
                    <a:pt x="504" y="287"/>
                  </a:cubicBezTo>
                  <a:cubicBezTo>
                    <a:pt x="504" y="251"/>
                    <a:pt x="504" y="251"/>
                    <a:pt x="504" y="251"/>
                  </a:cubicBezTo>
                  <a:lnTo>
                    <a:pt x="522" y="251"/>
                  </a:lnTo>
                  <a:close/>
                  <a:moveTo>
                    <a:pt x="472" y="761"/>
                  </a:moveTo>
                  <a:cubicBezTo>
                    <a:pt x="472" y="799"/>
                    <a:pt x="441" y="830"/>
                    <a:pt x="403" y="830"/>
                  </a:cubicBezTo>
                  <a:cubicBezTo>
                    <a:pt x="101" y="830"/>
                    <a:pt x="101" y="830"/>
                    <a:pt x="101" y="830"/>
                  </a:cubicBezTo>
                  <a:cubicBezTo>
                    <a:pt x="63" y="830"/>
                    <a:pt x="32" y="799"/>
                    <a:pt x="32" y="761"/>
                  </a:cubicBezTo>
                  <a:cubicBezTo>
                    <a:pt x="32" y="724"/>
                    <a:pt x="32" y="724"/>
                    <a:pt x="32" y="724"/>
                  </a:cubicBezTo>
                  <a:cubicBezTo>
                    <a:pt x="472" y="724"/>
                    <a:pt x="472" y="724"/>
                    <a:pt x="472" y="724"/>
                  </a:cubicBezTo>
                  <a:lnTo>
                    <a:pt x="472" y="761"/>
                  </a:lnTo>
                  <a:close/>
                  <a:moveTo>
                    <a:pt x="472" y="690"/>
                  </a:moveTo>
                  <a:cubicBezTo>
                    <a:pt x="32" y="690"/>
                    <a:pt x="32" y="690"/>
                    <a:pt x="32" y="690"/>
                  </a:cubicBezTo>
                  <a:cubicBezTo>
                    <a:pt x="32" y="169"/>
                    <a:pt x="32" y="169"/>
                    <a:pt x="32" y="169"/>
                  </a:cubicBezTo>
                  <a:cubicBezTo>
                    <a:pt x="472" y="169"/>
                    <a:pt x="472" y="169"/>
                    <a:pt x="472" y="169"/>
                  </a:cubicBezTo>
                  <a:lnTo>
                    <a:pt x="472" y="690"/>
                  </a:lnTo>
                  <a:close/>
                  <a:moveTo>
                    <a:pt x="472" y="137"/>
                  </a:moveTo>
                  <a:cubicBezTo>
                    <a:pt x="32" y="137"/>
                    <a:pt x="32" y="137"/>
                    <a:pt x="32" y="137"/>
                  </a:cubicBezTo>
                  <a:cubicBezTo>
                    <a:pt x="32" y="100"/>
                    <a:pt x="32" y="100"/>
                    <a:pt x="32" y="100"/>
                  </a:cubicBezTo>
                  <a:cubicBezTo>
                    <a:pt x="32" y="62"/>
                    <a:pt x="63" y="32"/>
                    <a:pt x="101" y="32"/>
                  </a:cubicBezTo>
                  <a:cubicBezTo>
                    <a:pt x="403" y="32"/>
                    <a:pt x="403" y="32"/>
                    <a:pt x="403" y="32"/>
                  </a:cubicBezTo>
                  <a:cubicBezTo>
                    <a:pt x="441" y="32"/>
                    <a:pt x="472" y="62"/>
                    <a:pt x="472" y="100"/>
                  </a:cubicBezTo>
                  <a:lnTo>
                    <a:pt x="472" y="13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3" name="Freeform 322">
              <a:extLst>
                <a:ext uri="{FF2B5EF4-FFF2-40B4-BE49-F238E27FC236}">
                  <a16:creationId xmlns:a16="http://schemas.microsoft.com/office/drawing/2014/main" id="{651489C1-D2E6-B2A6-E763-749EB8781EDE}"/>
                </a:ext>
              </a:extLst>
            </p:cNvPr>
            <p:cNvSpPr>
              <a:spLocks/>
            </p:cNvSpPr>
            <p:nvPr/>
          </p:nvSpPr>
          <p:spPr bwMode="auto">
            <a:xfrm>
              <a:off x="4325419" y="3293237"/>
              <a:ext cx="87215" cy="14536"/>
            </a:xfrm>
            <a:custGeom>
              <a:avLst/>
              <a:gdLst>
                <a:gd name="T0" fmla="*/ 130 w 142"/>
                <a:gd name="T1" fmla="*/ 0 h 24"/>
                <a:gd name="T2" fmla="*/ 12 w 142"/>
                <a:gd name="T3" fmla="*/ 0 h 24"/>
                <a:gd name="T4" fmla="*/ 0 w 142"/>
                <a:gd name="T5" fmla="*/ 12 h 24"/>
                <a:gd name="T6" fmla="*/ 12 w 142"/>
                <a:gd name="T7" fmla="*/ 24 h 24"/>
                <a:gd name="T8" fmla="*/ 130 w 142"/>
                <a:gd name="T9" fmla="*/ 24 h 24"/>
                <a:gd name="T10" fmla="*/ 142 w 142"/>
                <a:gd name="T11" fmla="*/ 12 h 24"/>
                <a:gd name="T12" fmla="*/ 130 w 14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42" h="24">
                  <a:moveTo>
                    <a:pt x="130" y="0"/>
                  </a:moveTo>
                  <a:cubicBezTo>
                    <a:pt x="12" y="0"/>
                    <a:pt x="12" y="0"/>
                    <a:pt x="12" y="0"/>
                  </a:cubicBezTo>
                  <a:cubicBezTo>
                    <a:pt x="6" y="0"/>
                    <a:pt x="0" y="5"/>
                    <a:pt x="0" y="12"/>
                  </a:cubicBezTo>
                  <a:cubicBezTo>
                    <a:pt x="0" y="18"/>
                    <a:pt x="6" y="24"/>
                    <a:pt x="12" y="24"/>
                  </a:cubicBezTo>
                  <a:cubicBezTo>
                    <a:pt x="130" y="24"/>
                    <a:pt x="130" y="24"/>
                    <a:pt x="130" y="24"/>
                  </a:cubicBezTo>
                  <a:cubicBezTo>
                    <a:pt x="136" y="24"/>
                    <a:pt x="142" y="18"/>
                    <a:pt x="142" y="12"/>
                  </a:cubicBezTo>
                  <a:cubicBezTo>
                    <a:pt x="142" y="5"/>
                    <a:pt x="136" y="0"/>
                    <a:pt x="13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067" name="Rectangle 1066">
            <a:extLst>
              <a:ext uri="{FF2B5EF4-FFF2-40B4-BE49-F238E27FC236}">
                <a16:creationId xmlns:a16="http://schemas.microsoft.com/office/drawing/2014/main" id="{1B7D8BD3-B28D-4737-E7F8-F14600958576}"/>
              </a:ext>
            </a:extLst>
          </p:cNvPr>
          <p:cNvSpPr/>
          <p:nvPr/>
        </p:nvSpPr>
        <p:spPr>
          <a:xfrm>
            <a:off x="1208088" y="3578225"/>
            <a:ext cx="754062"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Indexer</a:t>
            </a:r>
          </a:p>
        </p:txBody>
      </p:sp>
      <p:sp>
        <p:nvSpPr>
          <p:cNvPr id="1077" name="Rectangle 1076">
            <a:extLst>
              <a:ext uri="{FF2B5EF4-FFF2-40B4-BE49-F238E27FC236}">
                <a16:creationId xmlns:a16="http://schemas.microsoft.com/office/drawing/2014/main" id="{61986045-F369-D28A-B272-D0889333DBE0}"/>
              </a:ext>
            </a:extLst>
          </p:cNvPr>
          <p:cNvSpPr/>
          <p:nvPr/>
        </p:nvSpPr>
        <p:spPr>
          <a:xfrm>
            <a:off x="1216025"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Mobile App</a:t>
            </a:r>
            <a:endParaRPr lang="en-US" sz="825" dirty="0">
              <a:solidFill>
                <a:srgbClr val="FFFFFF"/>
              </a:solidFill>
              <a:latin typeface="Arial"/>
              <a:ea typeface="+mn-ea"/>
            </a:endParaRPr>
          </a:p>
        </p:txBody>
      </p:sp>
      <p:sp>
        <p:nvSpPr>
          <p:cNvPr id="1087" name="Rectangle 1086">
            <a:extLst>
              <a:ext uri="{FF2B5EF4-FFF2-40B4-BE49-F238E27FC236}">
                <a16:creationId xmlns:a16="http://schemas.microsoft.com/office/drawing/2014/main" id="{FB7A31A9-0AB1-FA3B-354D-5102C27CC623}"/>
              </a:ext>
            </a:extLst>
          </p:cNvPr>
          <p:cNvSpPr/>
          <p:nvPr/>
        </p:nvSpPr>
        <p:spPr>
          <a:xfrm>
            <a:off x="1244600" y="1943100"/>
            <a:ext cx="7540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Hadoop Storage</a:t>
            </a:r>
            <a:endParaRPr lang="en-US" sz="825" dirty="0">
              <a:solidFill>
                <a:srgbClr val="FFFFFF"/>
              </a:solidFill>
              <a:latin typeface="Arial"/>
              <a:ea typeface="+mn-ea"/>
            </a:endParaRPr>
          </a:p>
        </p:txBody>
      </p:sp>
      <p:sp>
        <p:nvSpPr>
          <p:cNvPr id="625" name="Rectangle 624">
            <a:extLst>
              <a:ext uri="{FF2B5EF4-FFF2-40B4-BE49-F238E27FC236}">
                <a16:creationId xmlns:a16="http://schemas.microsoft.com/office/drawing/2014/main" id="{192B71D9-F671-2E1B-DEFD-9CF992AF1376}"/>
              </a:ext>
            </a:extLst>
          </p:cNvPr>
          <p:cNvSpPr/>
          <p:nvPr/>
        </p:nvSpPr>
        <p:spPr>
          <a:xfrm>
            <a:off x="2049463" y="4392613"/>
            <a:ext cx="83026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Forwarder Solaris</a:t>
            </a:r>
            <a:endParaRPr lang="en-US" sz="825" dirty="0">
              <a:solidFill>
                <a:srgbClr val="FFFFFF"/>
              </a:solidFill>
              <a:latin typeface="Arial"/>
              <a:ea typeface="+mn-ea"/>
            </a:endParaRPr>
          </a:p>
        </p:txBody>
      </p:sp>
      <p:grpSp>
        <p:nvGrpSpPr>
          <p:cNvPr id="24" name="Group 23">
            <a:extLst>
              <a:ext uri="{FF2B5EF4-FFF2-40B4-BE49-F238E27FC236}">
                <a16:creationId xmlns:a16="http://schemas.microsoft.com/office/drawing/2014/main" id="{E0BF84B8-DE01-4748-EA89-0888B820E819}"/>
              </a:ext>
            </a:extLst>
          </p:cNvPr>
          <p:cNvGrpSpPr/>
          <p:nvPr/>
        </p:nvGrpSpPr>
        <p:grpSpPr>
          <a:xfrm>
            <a:off x="597224" y="3246970"/>
            <a:ext cx="316309" cy="316310"/>
            <a:chOff x="3004471" y="4378494"/>
            <a:chExt cx="510312" cy="510313"/>
          </a:xfrm>
          <a:solidFill>
            <a:srgbClr val="FFFFFF"/>
          </a:solidFill>
        </p:grpSpPr>
        <p:sp>
          <p:nvSpPr>
            <p:cNvPr id="387" name="Freeform 352">
              <a:extLst>
                <a:ext uri="{FF2B5EF4-FFF2-40B4-BE49-F238E27FC236}">
                  <a16:creationId xmlns:a16="http://schemas.microsoft.com/office/drawing/2014/main" id="{0970288B-D963-7F73-88C4-3D6B8B8931F7}"/>
                </a:ext>
              </a:extLst>
            </p:cNvPr>
            <p:cNvSpPr>
              <a:spLocks noEditPoints="1"/>
            </p:cNvSpPr>
            <p:nvPr/>
          </p:nvSpPr>
          <p:spPr bwMode="auto">
            <a:xfrm>
              <a:off x="3004471" y="4378494"/>
              <a:ext cx="510312"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88" name="Freeform 353">
              <a:extLst>
                <a:ext uri="{FF2B5EF4-FFF2-40B4-BE49-F238E27FC236}">
                  <a16:creationId xmlns:a16="http://schemas.microsoft.com/office/drawing/2014/main" id="{B50572D6-8C15-C696-823C-3319914BB378}"/>
                </a:ext>
              </a:extLst>
            </p:cNvPr>
            <p:cNvSpPr>
              <a:spLocks noEditPoints="1"/>
            </p:cNvSpPr>
            <p:nvPr/>
          </p:nvSpPr>
          <p:spPr bwMode="auto">
            <a:xfrm>
              <a:off x="3076893" y="4483361"/>
              <a:ext cx="369107" cy="300062"/>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068" name="Rectangle 1067">
            <a:extLst>
              <a:ext uri="{FF2B5EF4-FFF2-40B4-BE49-F238E27FC236}">
                <a16:creationId xmlns:a16="http://schemas.microsoft.com/office/drawing/2014/main" id="{BEBB39A4-6F1F-AA1A-3E0F-BF477E9AA655}"/>
              </a:ext>
            </a:extLst>
          </p:cNvPr>
          <p:cNvSpPr/>
          <p:nvPr/>
        </p:nvSpPr>
        <p:spPr>
          <a:xfrm>
            <a:off x="369888" y="3578225"/>
            <a:ext cx="754062"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Check Mark</a:t>
            </a:r>
          </a:p>
        </p:txBody>
      </p:sp>
      <p:sp>
        <p:nvSpPr>
          <p:cNvPr id="1078" name="Rectangle 1077">
            <a:extLst>
              <a:ext uri="{FF2B5EF4-FFF2-40B4-BE49-F238E27FC236}">
                <a16:creationId xmlns:a16="http://schemas.microsoft.com/office/drawing/2014/main" id="{208E1C2D-CF7E-AE66-6E6B-2578C98E242B}"/>
              </a:ext>
            </a:extLst>
          </p:cNvPr>
          <p:cNvSpPr/>
          <p:nvPr/>
        </p:nvSpPr>
        <p:spPr>
          <a:xfrm>
            <a:off x="376238" y="27844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Script</a:t>
            </a:r>
            <a:endParaRPr lang="en-US" sz="825" dirty="0">
              <a:solidFill>
                <a:srgbClr val="FFFFFF"/>
              </a:solidFill>
              <a:latin typeface="Arial"/>
              <a:ea typeface="+mn-ea"/>
            </a:endParaRPr>
          </a:p>
        </p:txBody>
      </p:sp>
      <p:sp>
        <p:nvSpPr>
          <p:cNvPr id="1088" name="Rectangle 1087">
            <a:extLst>
              <a:ext uri="{FF2B5EF4-FFF2-40B4-BE49-F238E27FC236}">
                <a16:creationId xmlns:a16="http://schemas.microsoft.com/office/drawing/2014/main" id="{8774D7D1-E5A1-64FB-6893-7D3BE10C3399}"/>
              </a:ext>
            </a:extLst>
          </p:cNvPr>
          <p:cNvSpPr/>
          <p:nvPr/>
        </p:nvSpPr>
        <p:spPr>
          <a:xfrm>
            <a:off x="404813" y="1943100"/>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Servers</a:t>
            </a:r>
            <a:endParaRPr lang="en-US" sz="825" dirty="0">
              <a:solidFill>
                <a:srgbClr val="FFFFFF"/>
              </a:solidFill>
              <a:latin typeface="Arial"/>
              <a:ea typeface="+mn-ea"/>
            </a:endParaRPr>
          </a:p>
        </p:txBody>
      </p:sp>
      <p:sp>
        <p:nvSpPr>
          <p:cNvPr id="626" name="Rectangle 625">
            <a:extLst>
              <a:ext uri="{FF2B5EF4-FFF2-40B4-BE49-F238E27FC236}">
                <a16:creationId xmlns:a16="http://schemas.microsoft.com/office/drawing/2014/main" id="{0ADBFB98-69B5-337B-DEAF-A146B5C9A28C}"/>
              </a:ext>
            </a:extLst>
          </p:cNvPr>
          <p:cNvSpPr/>
          <p:nvPr/>
        </p:nvSpPr>
        <p:spPr>
          <a:xfrm>
            <a:off x="1209675" y="4392613"/>
            <a:ext cx="8302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Forwarder OSX</a:t>
            </a:r>
          </a:p>
        </p:txBody>
      </p:sp>
      <p:sp>
        <p:nvSpPr>
          <p:cNvPr id="1069" name="Rectangle 1068">
            <a:extLst>
              <a:ext uri="{FF2B5EF4-FFF2-40B4-BE49-F238E27FC236}">
                <a16:creationId xmlns:a16="http://schemas.microsoft.com/office/drawing/2014/main" id="{A13A3926-0ED2-A264-FC81-797DA55D2CBC}"/>
              </a:ext>
            </a:extLst>
          </p:cNvPr>
          <p:cNvSpPr/>
          <p:nvPr/>
        </p:nvSpPr>
        <p:spPr>
          <a:xfrm>
            <a:off x="7942263" y="27717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Blackberry</a:t>
            </a:r>
            <a:endParaRPr lang="en-US" sz="825" dirty="0">
              <a:solidFill>
                <a:srgbClr val="FFFFFF"/>
              </a:solidFill>
              <a:latin typeface="Arial"/>
              <a:ea typeface="+mn-ea"/>
            </a:endParaRPr>
          </a:p>
        </p:txBody>
      </p:sp>
      <p:sp>
        <p:nvSpPr>
          <p:cNvPr id="1079" name="Rectangle 1078">
            <a:extLst>
              <a:ext uri="{FF2B5EF4-FFF2-40B4-BE49-F238E27FC236}">
                <a16:creationId xmlns:a16="http://schemas.microsoft.com/office/drawing/2014/main" id="{96ECA8C3-AB04-B242-4C3C-1BADDBEAF28A}"/>
              </a:ext>
            </a:extLst>
          </p:cNvPr>
          <p:cNvSpPr/>
          <p:nvPr/>
        </p:nvSpPr>
        <p:spPr>
          <a:xfrm>
            <a:off x="7956550" y="19335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VoIP</a:t>
            </a:r>
            <a:endParaRPr lang="en-US" sz="825" dirty="0">
              <a:solidFill>
                <a:srgbClr val="FFFFFF"/>
              </a:solidFill>
              <a:latin typeface="Arial"/>
              <a:ea typeface="+mn-ea"/>
            </a:endParaRPr>
          </a:p>
        </p:txBody>
      </p:sp>
      <p:sp>
        <p:nvSpPr>
          <p:cNvPr id="630" name="Rectangle 629">
            <a:extLst>
              <a:ext uri="{FF2B5EF4-FFF2-40B4-BE49-F238E27FC236}">
                <a16:creationId xmlns:a16="http://schemas.microsoft.com/office/drawing/2014/main" id="{EB85FD62-C907-5CF3-D755-A977B4E53ED0}"/>
              </a:ext>
            </a:extLst>
          </p:cNvPr>
          <p:cNvSpPr/>
          <p:nvPr/>
        </p:nvSpPr>
        <p:spPr>
          <a:xfrm>
            <a:off x="360363" y="4392613"/>
            <a:ext cx="83026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Forwarder Web</a:t>
            </a:r>
          </a:p>
        </p:txBody>
      </p:sp>
      <p:grpSp>
        <p:nvGrpSpPr>
          <p:cNvPr id="20" name="Group 19">
            <a:extLst>
              <a:ext uri="{FF2B5EF4-FFF2-40B4-BE49-F238E27FC236}">
                <a16:creationId xmlns:a16="http://schemas.microsoft.com/office/drawing/2014/main" id="{C590F996-EECB-03C0-5C9B-43F2C3CBBFCD}"/>
              </a:ext>
            </a:extLst>
          </p:cNvPr>
          <p:cNvGrpSpPr/>
          <p:nvPr/>
        </p:nvGrpSpPr>
        <p:grpSpPr>
          <a:xfrm>
            <a:off x="7316457" y="1561152"/>
            <a:ext cx="339477" cy="354280"/>
            <a:chOff x="742849" y="3227566"/>
            <a:chExt cx="547690" cy="571571"/>
          </a:xfrm>
          <a:solidFill>
            <a:srgbClr val="FFFFFF"/>
          </a:solidFill>
        </p:grpSpPr>
        <p:sp>
          <p:nvSpPr>
            <p:cNvPr id="323" name="Freeform 279">
              <a:extLst>
                <a:ext uri="{FF2B5EF4-FFF2-40B4-BE49-F238E27FC236}">
                  <a16:creationId xmlns:a16="http://schemas.microsoft.com/office/drawing/2014/main" id="{4A0DAB45-0C2C-C316-4882-8DB8AECAE265}"/>
                </a:ext>
              </a:extLst>
            </p:cNvPr>
            <p:cNvSpPr>
              <a:spLocks noEditPoints="1"/>
            </p:cNvSpPr>
            <p:nvPr/>
          </p:nvSpPr>
          <p:spPr bwMode="auto">
            <a:xfrm>
              <a:off x="742849" y="3227566"/>
              <a:ext cx="364175" cy="364175"/>
            </a:xfrm>
            <a:custGeom>
              <a:avLst/>
              <a:gdLst>
                <a:gd name="T0" fmla="*/ 506 w 594"/>
                <a:gd name="T1" fmla="*/ 415 h 594"/>
                <a:gd name="T2" fmla="*/ 594 w 594"/>
                <a:gd name="T3" fmla="*/ 337 h 594"/>
                <a:gd name="T4" fmla="*/ 526 w 594"/>
                <a:gd name="T5" fmla="*/ 232 h 594"/>
                <a:gd name="T6" fmla="*/ 533 w 594"/>
                <a:gd name="T7" fmla="*/ 113 h 594"/>
                <a:gd name="T8" fmla="*/ 411 w 594"/>
                <a:gd name="T9" fmla="*/ 90 h 594"/>
                <a:gd name="T10" fmla="*/ 336 w 594"/>
                <a:gd name="T11" fmla="*/ 0 h 594"/>
                <a:gd name="T12" fmla="*/ 229 w 594"/>
                <a:gd name="T13" fmla="*/ 72 h 594"/>
                <a:gd name="T14" fmla="*/ 114 w 594"/>
                <a:gd name="T15" fmla="*/ 60 h 594"/>
                <a:gd name="T16" fmla="*/ 90 w 594"/>
                <a:gd name="T17" fmla="*/ 186 h 594"/>
                <a:gd name="T18" fmla="*/ 0 w 594"/>
                <a:gd name="T19" fmla="*/ 258 h 594"/>
                <a:gd name="T20" fmla="*/ 70 w 594"/>
                <a:gd name="T21" fmla="*/ 364 h 594"/>
                <a:gd name="T22" fmla="*/ 59 w 594"/>
                <a:gd name="T23" fmla="*/ 480 h 594"/>
                <a:gd name="T24" fmla="*/ 181 w 594"/>
                <a:gd name="T25" fmla="*/ 506 h 594"/>
                <a:gd name="T26" fmla="*/ 257 w 594"/>
                <a:gd name="T27" fmla="*/ 594 h 594"/>
                <a:gd name="T28" fmla="*/ 361 w 594"/>
                <a:gd name="T29" fmla="*/ 529 h 594"/>
                <a:gd name="T30" fmla="*/ 479 w 594"/>
                <a:gd name="T31" fmla="*/ 535 h 594"/>
                <a:gd name="T32" fmla="*/ 409 w 594"/>
                <a:gd name="T33" fmla="*/ 480 h 594"/>
                <a:gd name="T34" fmla="*/ 354 w 594"/>
                <a:gd name="T35" fmla="*/ 503 h 594"/>
                <a:gd name="T36" fmla="*/ 315 w 594"/>
                <a:gd name="T37" fmla="*/ 568 h 594"/>
                <a:gd name="T38" fmla="*/ 246 w 594"/>
                <a:gd name="T39" fmla="*/ 505 h 594"/>
                <a:gd name="T40" fmla="*/ 194 w 594"/>
                <a:gd name="T41" fmla="*/ 483 h 594"/>
                <a:gd name="T42" fmla="*/ 118 w 594"/>
                <a:gd name="T43" fmla="*/ 502 h 594"/>
                <a:gd name="T44" fmla="*/ 115 w 594"/>
                <a:gd name="T45" fmla="*/ 406 h 594"/>
                <a:gd name="T46" fmla="*/ 95 w 594"/>
                <a:gd name="T47" fmla="*/ 357 h 594"/>
                <a:gd name="T48" fmla="*/ 26 w 594"/>
                <a:gd name="T49" fmla="*/ 316 h 594"/>
                <a:gd name="T50" fmla="*/ 94 w 594"/>
                <a:gd name="T51" fmla="*/ 245 h 594"/>
                <a:gd name="T52" fmla="*/ 113 w 594"/>
                <a:gd name="T53" fmla="*/ 199 h 594"/>
                <a:gd name="T54" fmla="*/ 92 w 594"/>
                <a:gd name="T55" fmla="*/ 119 h 594"/>
                <a:gd name="T56" fmla="*/ 191 w 594"/>
                <a:gd name="T57" fmla="*/ 117 h 594"/>
                <a:gd name="T58" fmla="*/ 237 w 594"/>
                <a:gd name="T59" fmla="*/ 97 h 594"/>
                <a:gd name="T60" fmla="*/ 278 w 594"/>
                <a:gd name="T61" fmla="*/ 27 h 594"/>
                <a:gd name="T62" fmla="*/ 349 w 594"/>
                <a:gd name="T63" fmla="*/ 94 h 594"/>
                <a:gd name="T64" fmla="*/ 398 w 594"/>
                <a:gd name="T65" fmla="*/ 113 h 594"/>
                <a:gd name="T66" fmla="*/ 474 w 594"/>
                <a:gd name="T67" fmla="*/ 92 h 594"/>
                <a:gd name="T68" fmla="*/ 479 w 594"/>
                <a:gd name="T69" fmla="*/ 189 h 594"/>
                <a:gd name="T70" fmla="*/ 501 w 594"/>
                <a:gd name="T71" fmla="*/ 240 h 594"/>
                <a:gd name="T72" fmla="*/ 567 w 594"/>
                <a:gd name="T73" fmla="*/ 279 h 594"/>
                <a:gd name="T74" fmla="*/ 505 w 594"/>
                <a:gd name="T75" fmla="*/ 347 h 594"/>
                <a:gd name="T76" fmla="*/ 483 w 594"/>
                <a:gd name="T77" fmla="*/ 403 h 594"/>
                <a:gd name="T78" fmla="*/ 501 w 594"/>
                <a:gd name="T79" fmla="*/ 476 h 594"/>
                <a:gd name="T80" fmla="*/ 409 w 594"/>
                <a:gd name="T81" fmla="*/ 48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4" h="594">
                  <a:moveTo>
                    <a:pt x="532" y="482"/>
                  </a:moveTo>
                  <a:cubicBezTo>
                    <a:pt x="506" y="415"/>
                    <a:pt x="506" y="415"/>
                    <a:pt x="506" y="415"/>
                  </a:cubicBezTo>
                  <a:cubicBezTo>
                    <a:pt x="514" y="400"/>
                    <a:pt x="521" y="383"/>
                    <a:pt x="526" y="366"/>
                  </a:cubicBezTo>
                  <a:cubicBezTo>
                    <a:pt x="594" y="337"/>
                    <a:pt x="594" y="337"/>
                    <a:pt x="594" y="337"/>
                  </a:cubicBezTo>
                  <a:cubicBezTo>
                    <a:pt x="594" y="262"/>
                    <a:pt x="594" y="262"/>
                    <a:pt x="594" y="262"/>
                  </a:cubicBezTo>
                  <a:cubicBezTo>
                    <a:pt x="526" y="232"/>
                    <a:pt x="526" y="232"/>
                    <a:pt x="526" y="232"/>
                  </a:cubicBezTo>
                  <a:cubicBezTo>
                    <a:pt x="522" y="217"/>
                    <a:pt x="515" y="201"/>
                    <a:pt x="507" y="187"/>
                  </a:cubicBezTo>
                  <a:cubicBezTo>
                    <a:pt x="533" y="113"/>
                    <a:pt x="533" y="113"/>
                    <a:pt x="533" y="113"/>
                  </a:cubicBezTo>
                  <a:cubicBezTo>
                    <a:pt x="479" y="62"/>
                    <a:pt x="479" y="62"/>
                    <a:pt x="479" y="62"/>
                  </a:cubicBezTo>
                  <a:cubicBezTo>
                    <a:pt x="411" y="90"/>
                    <a:pt x="411" y="90"/>
                    <a:pt x="411" y="90"/>
                  </a:cubicBezTo>
                  <a:cubicBezTo>
                    <a:pt x="397" y="83"/>
                    <a:pt x="383" y="77"/>
                    <a:pt x="368" y="72"/>
                  </a:cubicBezTo>
                  <a:cubicBezTo>
                    <a:pt x="336" y="0"/>
                    <a:pt x="336" y="0"/>
                    <a:pt x="336" y="0"/>
                  </a:cubicBezTo>
                  <a:cubicBezTo>
                    <a:pt x="261" y="0"/>
                    <a:pt x="261" y="0"/>
                    <a:pt x="261" y="0"/>
                  </a:cubicBezTo>
                  <a:cubicBezTo>
                    <a:pt x="229" y="72"/>
                    <a:pt x="229" y="72"/>
                    <a:pt x="229" y="72"/>
                  </a:cubicBezTo>
                  <a:cubicBezTo>
                    <a:pt x="216" y="77"/>
                    <a:pt x="202" y="82"/>
                    <a:pt x="189" y="89"/>
                  </a:cubicBezTo>
                  <a:cubicBezTo>
                    <a:pt x="114" y="60"/>
                    <a:pt x="114" y="60"/>
                    <a:pt x="114" y="60"/>
                  </a:cubicBezTo>
                  <a:cubicBezTo>
                    <a:pt x="62" y="112"/>
                    <a:pt x="62" y="112"/>
                    <a:pt x="62" y="112"/>
                  </a:cubicBezTo>
                  <a:cubicBezTo>
                    <a:pt x="90" y="186"/>
                    <a:pt x="90" y="186"/>
                    <a:pt x="90" y="186"/>
                  </a:cubicBezTo>
                  <a:cubicBezTo>
                    <a:pt x="83" y="199"/>
                    <a:pt x="77" y="212"/>
                    <a:pt x="73" y="226"/>
                  </a:cubicBezTo>
                  <a:cubicBezTo>
                    <a:pt x="0" y="258"/>
                    <a:pt x="0" y="258"/>
                    <a:pt x="0" y="258"/>
                  </a:cubicBezTo>
                  <a:cubicBezTo>
                    <a:pt x="0" y="333"/>
                    <a:pt x="0" y="333"/>
                    <a:pt x="0" y="333"/>
                  </a:cubicBezTo>
                  <a:cubicBezTo>
                    <a:pt x="70" y="364"/>
                    <a:pt x="70" y="364"/>
                    <a:pt x="70" y="364"/>
                  </a:cubicBezTo>
                  <a:cubicBezTo>
                    <a:pt x="74" y="379"/>
                    <a:pt x="80" y="393"/>
                    <a:pt x="87" y="407"/>
                  </a:cubicBezTo>
                  <a:cubicBezTo>
                    <a:pt x="59" y="480"/>
                    <a:pt x="59" y="480"/>
                    <a:pt x="59" y="480"/>
                  </a:cubicBezTo>
                  <a:cubicBezTo>
                    <a:pt x="112" y="532"/>
                    <a:pt x="112" y="532"/>
                    <a:pt x="112" y="532"/>
                  </a:cubicBezTo>
                  <a:cubicBezTo>
                    <a:pt x="181" y="506"/>
                    <a:pt x="181" y="506"/>
                    <a:pt x="181" y="506"/>
                  </a:cubicBezTo>
                  <a:cubicBezTo>
                    <a:pt x="195" y="514"/>
                    <a:pt x="211" y="521"/>
                    <a:pt x="227" y="526"/>
                  </a:cubicBezTo>
                  <a:cubicBezTo>
                    <a:pt x="257" y="594"/>
                    <a:pt x="257" y="594"/>
                    <a:pt x="257" y="594"/>
                  </a:cubicBezTo>
                  <a:cubicBezTo>
                    <a:pt x="332" y="594"/>
                    <a:pt x="332" y="594"/>
                    <a:pt x="332" y="594"/>
                  </a:cubicBezTo>
                  <a:cubicBezTo>
                    <a:pt x="361" y="529"/>
                    <a:pt x="361" y="529"/>
                    <a:pt x="361" y="529"/>
                  </a:cubicBezTo>
                  <a:cubicBezTo>
                    <a:pt x="378" y="524"/>
                    <a:pt x="395" y="517"/>
                    <a:pt x="411" y="509"/>
                  </a:cubicBezTo>
                  <a:cubicBezTo>
                    <a:pt x="479" y="535"/>
                    <a:pt x="479" y="535"/>
                    <a:pt x="479" y="535"/>
                  </a:cubicBezTo>
                  <a:lnTo>
                    <a:pt x="532" y="482"/>
                  </a:lnTo>
                  <a:close/>
                  <a:moveTo>
                    <a:pt x="409" y="480"/>
                  </a:moveTo>
                  <a:cubicBezTo>
                    <a:pt x="398" y="486"/>
                    <a:pt x="398" y="486"/>
                    <a:pt x="398" y="486"/>
                  </a:cubicBezTo>
                  <a:cubicBezTo>
                    <a:pt x="384" y="493"/>
                    <a:pt x="369" y="499"/>
                    <a:pt x="354" y="503"/>
                  </a:cubicBezTo>
                  <a:cubicBezTo>
                    <a:pt x="342" y="507"/>
                    <a:pt x="342" y="507"/>
                    <a:pt x="342" y="507"/>
                  </a:cubicBezTo>
                  <a:cubicBezTo>
                    <a:pt x="315" y="568"/>
                    <a:pt x="315" y="568"/>
                    <a:pt x="315" y="568"/>
                  </a:cubicBezTo>
                  <a:cubicBezTo>
                    <a:pt x="274" y="568"/>
                    <a:pt x="274" y="568"/>
                    <a:pt x="274" y="568"/>
                  </a:cubicBezTo>
                  <a:cubicBezTo>
                    <a:pt x="246" y="505"/>
                    <a:pt x="246" y="505"/>
                    <a:pt x="246" y="505"/>
                  </a:cubicBezTo>
                  <a:cubicBezTo>
                    <a:pt x="235" y="501"/>
                    <a:pt x="235" y="501"/>
                    <a:pt x="235" y="501"/>
                  </a:cubicBezTo>
                  <a:cubicBezTo>
                    <a:pt x="221" y="497"/>
                    <a:pt x="207" y="490"/>
                    <a:pt x="194" y="483"/>
                  </a:cubicBezTo>
                  <a:cubicBezTo>
                    <a:pt x="183" y="477"/>
                    <a:pt x="183" y="477"/>
                    <a:pt x="183" y="477"/>
                  </a:cubicBezTo>
                  <a:cubicBezTo>
                    <a:pt x="118" y="502"/>
                    <a:pt x="118" y="502"/>
                    <a:pt x="118" y="502"/>
                  </a:cubicBezTo>
                  <a:cubicBezTo>
                    <a:pt x="89" y="473"/>
                    <a:pt x="89" y="473"/>
                    <a:pt x="89" y="473"/>
                  </a:cubicBezTo>
                  <a:cubicBezTo>
                    <a:pt x="115" y="406"/>
                    <a:pt x="115" y="406"/>
                    <a:pt x="115" y="406"/>
                  </a:cubicBezTo>
                  <a:cubicBezTo>
                    <a:pt x="110" y="395"/>
                    <a:pt x="110" y="395"/>
                    <a:pt x="110" y="395"/>
                  </a:cubicBezTo>
                  <a:cubicBezTo>
                    <a:pt x="104" y="383"/>
                    <a:pt x="99" y="370"/>
                    <a:pt x="95" y="357"/>
                  </a:cubicBezTo>
                  <a:cubicBezTo>
                    <a:pt x="92" y="345"/>
                    <a:pt x="92" y="345"/>
                    <a:pt x="92" y="345"/>
                  </a:cubicBezTo>
                  <a:cubicBezTo>
                    <a:pt x="26" y="316"/>
                    <a:pt x="26" y="316"/>
                    <a:pt x="26" y="316"/>
                  </a:cubicBezTo>
                  <a:cubicBezTo>
                    <a:pt x="26" y="275"/>
                    <a:pt x="26" y="275"/>
                    <a:pt x="26" y="275"/>
                  </a:cubicBezTo>
                  <a:cubicBezTo>
                    <a:pt x="94" y="245"/>
                    <a:pt x="94" y="245"/>
                    <a:pt x="94" y="245"/>
                  </a:cubicBezTo>
                  <a:cubicBezTo>
                    <a:pt x="98" y="234"/>
                    <a:pt x="98" y="234"/>
                    <a:pt x="98" y="234"/>
                  </a:cubicBezTo>
                  <a:cubicBezTo>
                    <a:pt x="102" y="222"/>
                    <a:pt x="107" y="210"/>
                    <a:pt x="113" y="199"/>
                  </a:cubicBezTo>
                  <a:cubicBezTo>
                    <a:pt x="119" y="188"/>
                    <a:pt x="119" y="188"/>
                    <a:pt x="119" y="188"/>
                  </a:cubicBezTo>
                  <a:cubicBezTo>
                    <a:pt x="92" y="119"/>
                    <a:pt x="92" y="119"/>
                    <a:pt x="92" y="119"/>
                  </a:cubicBezTo>
                  <a:cubicBezTo>
                    <a:pt x="121" y="90"/>
                    <a:pt x="121" y="90"/>
                    <a:pt x="121" y="90"/>
                  </a:cubicBezTo>
                  <a:cubicBezTo>
                    <a:pt x="191" y="117"/>
                    <a:pt x="191" y="117"/>
                    <a:pt x="191" y="117"/>
                  </a:cubicBezTo>
                  <a:cubicBezTo>
                    <a:pt x="201" y="112"/>
                    <a:pt x="201" y="112"/>
                    <a:pt x="201" y="112"/>
                  </a:cubicBezTo>
                  <a:cubicBezTo>
                    <a:pt x="213" y="106"/>
                    <a:pt x="225" y="101"/>
                    <a:pt x="237" y="97"/>
                  </a:cubicBezTo>
                  <a:cubicBezTo>
                    <a:pt x="248" y="94"/>
                    <a:pt x="248" y="94"/>
                    <a:pt x="248" y="94"/>
                  </a:cubicBezTo>
                  <a:cubicBezTo>
                    <a:pt x="278" y="27"/>
                    <a:pt x="278" y="27"/>
                    <a:pt x="278" y="27"/>
                  </a:cubicBezTo>
                  <a:cubicBezTo>
                    <a:pt x="319" y="27"/>
                    <a:pt x="319" y="27"/>
                    <a:pt x="319" y="27"/>
                  </a:cubicBezTo>
                  <a:cubicBezTo>
                    <a:pt x="349" y="94"/>
                    <a:pt x="349" y="94"/>
                    <a:pt x="349" y="94"/>
                  </a:cubicBezTo>
                  <a:cubicBezTo>
                    <a:pt x="360" y="97"/>
                    <a:pt x="360" y="97"/>
                    <a:pt x="360" y="97"/>
                  </a:cubicBezTo>
                  <a:cubicBezTo>
                    <a:pt x="373" y="101"/>
                    <a:pt x="386" y="107"/>
                    <a:pt x="398" y="113"/>
                  </a:cubicBezTo>
                  <a:cubicBezTo>
                    <a:pt x="409" y="119"/>
                    <a:pt x="409" y="119"/>
                    <a:pt x="409" y="119"/>
                  </a:cubicBezTo>
                  <a:cubicBezTo>
                    <a:pt x="474" y="92"/>
                    <a:pt x="474" y="92"/>
                    <a:pt x="474" y="92"/>
                  </a:cubicBezTo>
                  <a:cubicBezTo>
                    <a:pt x="503" y="120"/>
                    <a:pt x="503" y="120"/>
                    <a:pt x="503" y="120"/>
                  </a:cubicBezTo>
                  <a:cubicBezTo>
                    <a:pt x="479" y="189"/>
                    <a:pt x="479" y="189"/>
                    <a:pt x="479" y="189"/>
                  </a:cubicBezTo>
                  <a:cubicBezTo>
                    <a:pt x="485" y="199"/>
                    <a:pt x="485" y="199"/>
                    <a:pt x="485" y="199"/>
                  </a:cubicBezTo>
                  <a:cubicBezTo>
                    <a:pt x="491" y="212"/>
                    <a:pt x="497" y="226"/>
                    <a:pt x="501" y="240"/>
                  </a:cubicBezTo>
                  <a:cubicBezTo>
                    <a:pt x="505" y="251"/>
                    <a:pt x="505" y="251"/>
                    <a:pt x="505" y="251"/>
                  </a:cubicBezTo>
                  <a:cubicBezTo>
                    <a:pt x="567" y="279"/>
                    <a:pt x="567" y="279"/>
                    <a:pt x="567" y="279"/>
                  </a:cubicBezTo>
                  <a:cubicBezTo>
                    <a:pt x="567" y="320"/>
                    <a:pt x="567" y="320"/>
                    <a:pt x="567" y="320"/>
                  </a:cubicBezTo>
                  <a:cubicBezTo>
                    <a:pt x="505" y="347"/>
                    <a:pt x="505" y="347"/>
                    <a:pt x="505" y="347"/>
                  </a:cubicBezTo>
                  <a:cubicBezTo>
                    <a:pt x="501" y="359"/>
                    <a:pt x="501" y="359"/>
                    <a:pt x="501" y="359"/>
                  </a:cubicBezTo>
                  <a:cubicBezTo>
                    <a:pt x="497" y="374"/>
                    <a:pt x="491" y="389"/>
                    <a:pt x="483" y="403"/>
                  </a:cubicBezTo>
                  <a:cubicBezTo>
                    <a:pt x="477" y="413"/>
                    <a:pt x="477" y="413"/>
                    <a:pt x="477" y="413"/>
                  </a:cubicBezTo>
                  <a:cubicBezTo>
                    <a:pt x="501" y="476"/>
                    <a:pt x="501" y="476"/>
                    <a:pt x="501" y="476"/>
                  </a:cubicBezTo>
                  <a:cubicBezTo>
                    <a:pt x="472" y="505"/>
                    <a:pt x="472" y="505"/>
                    <a:pt x="472" y="505"/>
                  </a:cubicBezTo>
                  <a:lnTo>
                    <a:pt x="409" y="48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24" name="Freeform 280">
              <a:extLst>
                <a:ext uri="{FF2B5EF4-FFF2-40B4-BE49-F238E27FC236}">
                  <a16:creationId xmlns:a16="http://schemas.microsoft.com/office/drawing/2014/main" id="{48AE49CF-D2F1-A400-7B61-3B9CA17C2C5C}"/>
                </a:ext>
              </a:extLst>
            </p:cNvPr>
            <p:cNvSpPr>
              <a:spLocks noEditPoints="1"/>
            </p:cNvSpPr>
            <p:nvPr/>
          </p:nvSpPr>
          <p:spPr bwMode="auto">
            <a:xfrm>
              <a:off x="1006571" y="3515169"/>
              <a:ext cx="283968" cy="283968"/>
            </a:xfrm>
            <a:custGeom>
              <a:avLst/>
              <a:gdLst>
                <a:gd name="T0" fmla="*/ 463 w 463"/>
                <a:gd name="T1" fmla="*/ 197 h 463"/>
                <a:gd name="T2" fmla="*/ 389 w 463"/>
                <a:gd name="T3" fmla="*/ 135 h 463"/>
                <a:gd name="T4" fmla="*/ 373 w 463"/>
                <a:gd name="T5" fmla="*/ 45 h 463"/>
                <a:gd name="T6" fmla="*/ 273 w 463"/>
                <a:gd name="T7" fmla="*/ 53 h 463"/>
                <a:gd name="T8" fmla="*/ 200 w 463"/>
                <a:gd name="T9" fmla="*/ 0 h 463"/>
                <a:gd name="T10" fmla="*/ 134 w 463"/>
                <a:gd name="T11" fmla="*/ 76 h 463"/>
                <a:gd name="T12" fmla="*/ 45 w 463"/>
                <a:gd name="T13" fmla="*/ 90 h 463"/>
                <a:gd name="T14" fmla="*/ 52 w 463"/>
                <a:gd name="T15" fmla="*/ 189 h 463"/>
                <a:gd name="T16" fmla="*/ 0 w 463"/>
                <a:gd name="T17" fmla="*/ 263 h 463"/>
                <a:gd name="T18" fmla="*/ 72 w 463"/>
                <a:gd name="T19" fmla="*/ 328 h 463"/>
                <a:gd name="T20" fmla="*/ 90 w 463"/>
                <a:gd name="T21" fmla="*/ 418 h 463"/>
                <a:gd name="T22" fmla="*/ 186 w 463"/>
                <a:gd name="T23" fmla="*/ 413 h 463"/>
                <a:gd name="T24" fmla="*/ 263 w 463"/>
                <a:gd name="T25" fmla="*/ 463 h 463"/>
                <a:gd name="T26" fmla="*/ 328 w 463"/>
                <a:gd name="T27" fmla="*/ 392 h 463"/>
                <a:gd name="T28" fmla="*/ 418 w 463"/>
                <a:gd name="T29" fmla="*/ 372 h 463"/>
                <a:gd name="T30" fmla="*/ 412 w 463"/>
                <a:gd name="T31" fmla="*/ 276 h 463"/>
                <a:gd name="T32" fmla="*/ 416 w 463"/>
                <a:gd name="T33" fmla="*/ 324 h 463"/>
                <a:gd name="T34" fmla="*/ 351 w 463"/>
                <a:gd name="T35" fmla="*/ 340 h 463"/>
                <a:gd name="T36" fmla="*/ 314 w 463"/>
                <a:gd name="T37" fmla="*/ 370 h 463"/>
                <a:gd name="T38" fmla="*/ 296 w 463"/>
                <a:gd name="T39" fmla="*/ 427 h 463"/>
                <a:gd name="T40" fmla="*/ 240 w 463"/>
                <a:gd name="T41" fmla="*/ 393 h 463"/>
                <a:gd name="T42" fmla="*/ 192 w 463"/>
                <a:gd name="T43" fmla="*/ 388 h 463"/>
                <a:gd name="T44" fmla="*/ 139 w 463"/>
                <a:gd name="T45" fmla="*/ 415 h 463"/>
                <a:gd name="T46" fmla="*/ 123 w 463"/>
                <a:gd name="T47" fmla="*/ 350 h 463"/>
                <a:gd name="T48" fmla="*/ 95 w 463"/>
                <a:gd name="T49" fmla="*/ 315 h 463"/>
                <a:gd name="T50" fmla="*/ 36 w 463"/>
                <a:gd name="T51" fmla="*/ 296 h 463"/>
                <a:gd name="T52" fmla="*/ 72 w 463"/>
                <a:gd name="T53" fmla="*/ 237 h 463"/>
                <a:gd name="T54" fmla="*/ 77 w 463"/>
                <a:gd name="T55" fmla="*/ 195 h 463"/>
                <a:gd name="T56" fmla="*/ 47 w 463"/>
                <a:gd name="T57" fmla="*/ 139 h 463"/>
                <a:gd name="T58" fmla="*/ 116 w 463"/>
                <a:gd name="T59" fmla="*/ 123 h 463"/>
                <a:gd name="T60" fmla="*/ 148 w 463"/>
                <a:gd name="T61" fmla="*/ 98 h 463"/>
                <a:gd name="T62" fmla="*/ 167 w 463"/>
                <a:gd name="T63" fmla="*/ 36 h 463"/>
                <a:gd name="T64" fmla="*/ 227 w 463"/>
                <a:gd name="T65" fmla="*/ 74 h 463"/>
                <a:gd name="T66" fmla="*/ 267 w 463"/>
                <a:gd name="T67" fmla="*/ 78 h 463"/>
                <a:gd name="T68" fmla="*/ 324 w 463"/>
                <a:gd name="T69" fmla="*/ 47 h 463"/>
                <a:gd name="T70" fmla="*/ 339 w 463"/>
                <a:gd name="T71" fmla="*/ 115 h 463"/>
                <a:gd name="T72" fmla="*/ 367 w 463"/>
                <a:gd name="T73" fmla="*/ 149 h 463"/>
                <a:gd name="T74" fmla="*/ 426 w 463"/>
                <a:gd name="T75" fmla="*/ 166 h 463"/>
                <a:gd name="T76" fmla="*/ 391 w 463"/>
                <a:gd name="T77" fmla="*/ 226 h 463"/>
                <a:gd name="T78" fmla="*/ 387 w 463"/>
                <a:gd name="T79" fmla="*/ 270 h 463"/>
                <a:gd name="T80" fmla="*/ 416 w 463"/>
                <a:gd name="T81" fmla="*/ 32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3" h="463">
                  <a:moveTo>
                    <a:pt x="417" y="238"/>
                  </a:moveTo>
                  <a:cubicBezTo>
                    <a:pt x="463" y="197"/>
                    <a:pt x="463" y="197"/>
                    <a:pt x="463" y="197"/>
                  </a:cubicBezTo>
                  <a:cubicBezTo>
                    <a:pt x="446" y="142"/>
                    <a:pt x="446" y="142"/>
                    <a:pt x="446" y="142"/>
                  </a:cubicBezTo>
                  <a:cubicBezTo>
                    <a:pt x="389" y="135"/>
                    <a:pt x="389" y="135"/>
                    <a:pt x="389" y="135"/>
                  </a:cubicBezTo>
                  <a:cubicBezTo>
                    <a:pt x="382" y="124"/>
                    <a:pt x="375" y="115"/>
                    <a:pt x="367" y="106"/>
                  </a:cubicBezTo>
                  <a:cubicBezTo>
                    <a:pt x="373" y="45"/>
                    <a:pt x="373" y="45"/>
                    <a:pt x="373" y="45"/>
                  </a:cubicBezTo>
                  <a:cubicBezTo>
                    <a:pt x="322" y="16"/>
                    <a:pt x="322" y="16"/>
                    <a:pt x="322" y="16"/>
                  </a:cubicBezTo>
                  <a:cubicBezTo>
                    <a:pt x="273" y="53"/>
                    <a:pt x="273" y="53"/>
                    <a:pt x="273" y="53"/>
                  </a:cubicBezTo>
                  <a:cubicBezTo>
                    <a:pt x="262" y="50"/>
                    <a:pt x="251" y="49"/>
                    <a:pt x="239" y="48"/>
                  </a:cubicBezTo>
                  <a:cubicBezTo>
                    <a:pt x="200" y="0"/>
                    <a:pt x="200" y="0"/>
                    <a:pt x="200" y="0"/>
                  </a:cubicBezTo>
                  <a:cubicBezTo>
                    <a:pt x="143" y="15"/>
                    <a:pt x="143" y="15"/>
                    <a:pt x="143" y="15"/>
                  </a:cubicBezTo>
                  <a:cubicBezTo>
                    <a:pt x="134" y="76"/>
                    <a:pt x="134" y="76"/>
                    <a:pt x="134" y="76"/>
                  </a:cubicBezTo>
                  <a:cubicBezTo>
                    <a:pt x="125" y="82"/>
                    <a:pt x="116" y="89"/>
                    <a:pt x="107" y="96"/>
                  </a:cubicBezTo>
                  <a:cubicBezTo>
                    <a:pt x="45" y="90"/>
                    <a:pt x="45" y="90"/>
                    <a:pt x="45" y="90"/>
                  </a:cubicBezTo>
                  <a:cubicBezTo>
                    <a:pt x="16" y="141"/>
                    <a:pt x="16" y="141"/>
                    <a:pt x="16" y="141"/>
                  </a:cubicBezTo>
                  <a:cubicBezTo>
                    <a:pt x="52" y="189"/>
                    <a:pt x="52" y="189"/>
                    <a:pt x="52" y="189"/>
                  </a:cubicBezTo>
                  <a:cubicBezTo>
                    <a:pt x="49" y="201"/>
                    <a:pt x="47" y="213"/>
                    <a:pt x="47" y="225"/>
                  </a:cubicBezTo>
                  <a:cubicBezTo>
                    <a:pt x="0" y="263"/>
                    <a:pt x="0" y="263"/>
                    <a:pt x="0" y="263"/>
                  </a:cubicBezTo>
                  <a:cubicBezTo>
                    <a:pt x="15" y="319"/>
                    <a:pt x="15" y="319"/>
                    <a:pt x="15" y="319"/>
                  </a:cubicBezTo>
                  <a:cubicBezTo>
                    <a:pt x="72" y="328"/>
                    <a:pt x="72" y="328"/>
                    <a:pt x="72" y="328"/>
                  </a:cubicBezTo>
                  <a:cubicBezTo>
                    <a:pt x="79" y="339"/>
                    <a:pt x="87" y="350"/>
                    <a:pt x="96" y="359"/>
                  </a:cubicBezTo>
                  <a:cubicBezTo>
                    <a:pt x="90" y="418"/>
                    <a:pt x="90" y="418"/>
                    <a:pt x="90" y="418"/>
                  </a:cubicBezTo>
                  <a:cubicBezTo>
                    <a:pt x="141" y="446"/>
                    <a:pt x="141" y="446"/>
                    <a:pt x="141" y="446"/>
                  </a:cubicBezTo>
                  <a:cubicBezTo>
                    <a:pt x="186" y="413"/>
                    <a:pt x="186" y="413"/>
                    <a:pt x="186" y="413"/>
                  </a:cubicBezTo>
                  <a:cubicBezTo>
                    <a:pt x="199" y="416"/>
                    <a:pt x="213" y="418"/>
                    <a:pt x="227" y="419"/>
                  </a:cubicBezTo>
                  <a:cubicBezTo>
                    <a:pt x="263" y="463"/>
                    <a:pt x="263" y="463"/>
                    <a:pt x="263" y="463"/>
                  </a:cubicBezTo>
                  <a:cubicBezTo>
                    <a:pt x="319" y="447"/>
                    <a:pt x="319" y="447"/>
                    <a:pt x="319" y="447"/>
                  </a:cubicBezTo>
                  <a:cubicBezTo>
                    <a:pt x="328" y="392"/>
                    <a:pt x="328" y="392"/>
                    <a:pt x="328" y="392"/>
                  </a:cubicBezTo>
                  <a:cubicBezTo>
                    <a:pt x="340" y="385"/>
                    <a:pt x="351" y="376"/>
                    <a:pt x="361" y="367"/>
                  </a:cubicBezTo>
                  <a:cubicBezTo>
                    <a:pt x="418" y="372"/>
                    <a:pt x="418" y="372"/>
                    <a:pt x="418" y="372"/>
                  </a:cubicBezTo>
                  <a:cubicBezTo>
                    <a:pt x="447" y="322"/>
                    <a:pt x="447" y="322"/>
                    <a:pt x="447" y="322"/>
                  </a:cubicBezTo>
                  <a:cubicBezTo>
                    <a:pt x="412" y="276"/>
                    <a:pt x="412" y="276"/>
                    <a:pt x="412" y="276"/>
                  </a:cubicBezTo>
                  <a:cubicBezTo>
                    <a:pt x="415" y="263"/>
                    <a:pt x="417" y="250"/>
                    <a:pt x="417" y="238"/>
                  </a:cubicBezTo>
                  <a:close/>
                  <a:moveTo>
                    <a:pt x="416" y="324"/>
                  </a:moveTo>
                  <a:cubicBezTo>
                    <a:pt x="404" y="345"/>
                    <a:pt x="404" y="345"/>
                    <a:pt x="404" y="345"/>
                  </a:cubicBezTo>
                  <a:cubicBezTo>
                    <a:pt x="351" y="340"/>
                    <a:pt x="351" y="340"/>
                    <a:pt x="351" y="340"/>
                  </a:cubicBezTo>
                  <a:cubicBezTo>
                    <a:pt x="343" y="348"/>
                    <a:pt x="343" y="348"/>
                    <a:pt x="343" y="348"/>
                  </a:cubicBezTo>
                  <a:cubicBezTo>
                    <a:pt x="334" y="356"/>
                    <a:pt x="325" y="363"/>
                    <a:pt x="314" y="370"/>
                  </a:cubicBezTo>
                  <a:cubicBezTo>
                    <a:pt x="304" y="376"/>
                    <a:pt x="304" y="376"/>
                    <a:pt x="304" y="376"/>
                  </a:cubicBezTo>
                  <a:cubicBezTo>
                    <a:pt x="296" y="427"/>
                    <a:pt x="296" y="427"/>
                    <a:pt x="296" y="427"/>
                  </a:cubicBezTo>
                  <a:cubicBezTo>
                    <a:pt x="273" y="433"/>
                    <a:pt x="273" y="433"/>
                    <a:pt x="273" y="433"/>
                  </a:cubicBezTo>
                  <a:cubicBezTo>
                    <a:pt x="240" y="393"/>
                    <a:pt x="240" y="393"/>
                    <a:pt x="240" y="393"/>
                  </a:cubicBezTo>
                  <a:cubicBezTo>
                    <a:pt x="228" y="393"/>
                    <a:pt x="228" y="393"/>
                    <a:pt x="228" y="393"/>
                  </a:cubicBezTo>
                  <a:cubicBezTo>
                    <a:pt x="216" y="392"/>
                    <a:pt x="204" y="391"/>
                    <a:pt x="192" y="388"/>
                  </a:cubicBezTo>
                  <a:cubicBezTo>
                    <a:pt x="181" y="385"/>
                    <a:pt x="181" y="385"/>
                    <a:pt x="181" y="385"/>
                  </a:cubicBezTo>
                  <a:cubicBezTo>
                    <a:pt x="139" y="415"/>
                    <a:pt x="139" y="415"/>
                    <a:pt x="139" y="415"/>
                  </a:cubicBezTo>
                  <a:cubicBezTo>
                    <a:pt x="118" y="403"/>
                    <a:pt x="118" y="403"/>
                    <a:pt x="118" y="403"/>
                  </a:cubicBezTo>
                  <a:cubicBezTo>
                    <a:pt x="123" y="350"/>
                    <a:pt x="123" y="350"/>
                    <a:pt x="123" y="350"/>
                  </a:cubicBezTo>
                  <a:cubicBezTo>
                    <a:pt x="115" y="342"/>
                    <a:pt x="115" y="342"/>
                    <a:pt x="115" y="342"/>
                  </a:cubicBezTo>
                  <a:cubicBezTo>
                    <a:pt x="107" y="333"/>
                    <a:pt x="101" y="324"/>
                    <a:pt x="95" y="315"/>
                  </a:cubicBezTo>
                  <a:cubicBezTo>
                    <a:pt x="89" y="304"/>
                    <a:pt x="89" y="304"/>
                    <a:pt x="89" y="304"/>
                  </a:cubicBezTo>
                  <a:cubicBezTo>
                    <a:pt x="36" y="296"/>
                    <a:pt x="36" y="296"/>
                    <a:pt x="36" y="296"/>
                  </a:cubicBezTo>
                  <a:cubicBezTo>
                    <a:pt x="29" y="273"/>
                    <a:pt x="29" y="273"/>
                    <a:pt x="29" y="273"/>
                  </a:cubicBezTo>
                  <a:cubicBezTo>
                    <a:pt x="72" y="237"/>
                    <a:pt x="72" y="237"/>
                    <a:pt x="72" y="237"/>
                  </a:cubicBezTo>
                  <a:cubicBezTo>
                    <a:pt x="73" y="226"/>
                    <a:pt x="73" y="226"/>
                    <a:pt x="73" y="226"/>
                  </a:cubicBezTo>
                  <a:cubicBezTo>
                    <a:pt x="73" y="216"/>
                    <a:pt x="75" y="205"/>
                    <a:pt x="77" y="195"/>
                  </a:cubicBezTo>
                  <a:cubicBezTo>
                    <a:pt x="80" y="183"/>
                    <a:pt x="80" y="183"/>
                    <a:pt x="80" y="183"/>
                  </a:cubicBezTo>
                  <a:cubicBezTo>
                    <a:pt x="47" y="139"/>
                    <a:pt x="47" y="139"/>
                    <a:pt x="47" y="139"/>
                  </a:cubicBezTo>
                  <a:cubicBezTo>
                    <a:pt x="59" y="118"/>
                    <a:pt x="59" y="118"/>
                    <a:pt x="59" y="118"/>
                  </a:cubicBezTo>
                  <a:cubicBezTo>
                    <a:pt x="116" y="123"/>
                    <a:pt x="116" y="123"/>
                    <a:pt x="116" y="123"/>
                  </a:cubicBezTo>
                  <a:cubicBezTo>
                    <a:pt x="125" y="115"/>
                    <a:pt x="125" y="115"/>
                    <a:pt x="125" y="115"/>
                  </a:cubicBezTo>
                  <a:cubicBezTo>
                    <a:pt x="132" y="109"/>
                    <a:pt x="140" y="103"/>
                    <a:pt x="148" y="98"/>
                  </a:cubicBezTo>
                  <a:cubicBezTo>
                    <a:pt x="158" y="92"/>
                    <a:pt x="158" y="92"/>
                    <a:pt x="158" y="92"/>
                  </a:cubicBezTo>
                  <a:cubicBezTo>
                    <a:pt x="167" y="36"/>
                    <a:pt x="167" y="36"/>
                    <a:pt x="167" y="36"/>
                  </a:cubicBezTo>
                  <a:cubicBezTo>
                    <a:pt x="190" y="29"/>
                    <a:pt x="190" y="29"/>
                    <a:pt x="190" y="29"/>
                  </a:cubicBezTo>
                  <a:cubicBezTo>
                    <a:pt x="227" y="74"/>
                    <a:pt x="227" y="74"/>
                    <a:pt x="227" y="74"/>
                  </a:cubicBezTo>
                  <a:cubicBezTo>
                    <a:pt x="238" y="74"/>
                    <a:pt x="238" y="74"/>
                    <a:pt x="238" y="74"/>
                  </a:cubicBezTo>
                  <a:cubicBezTo>
                    <a:pt x="248" y="75"/>
                    <a:pt x="258" y="76"/>
                    <a:pt x="267" y="78"/>
                  </a:cubicBezTo>
                  <a:cubicBezTo>
                    <a:pt x="279" y="81"/>
                    <a:pt x="279" y="81"/>
                    <a:pt x="279" y="81"/>
                  </a:cubicBezTo>
                  <a:cubicBezTo>
                    <a:pt x="324" y="47"/>
                    <a:pt x="324" y="47"/>
                    <a:pt x="324" y="47"/>
                  </a:cubicBezTo>
                  <a:cubicBezTo>
                    <a:pt x="345" y="59"/>
                    <a:pt x="345" y="59"/>
                    <a:pt x="345" y="59"/>
                  </a:cubicBezTo>
                  <a:cubicBezTo>
                    <a:pt x="339" y="115"/>
                    <a:pt x="339" y="115"/>
                    <a:pt x="339" y="115"/>
                  </a:cubicBezTo>
                  <a:cubicBezTo>
                    <a:pt x="348" y="124"/>
                    <a:pt x="348" y="124"/>
                    <a:pt x="348" y="124"/>
                  </a:cubicBezTo>
                  <a:cubicBezTo>
                    <a:pt x="355" y="131"/>
                    <a:pt x="361" y="140"/>
                    <a:pt x="367" y="149"/>
                  </a:cubicBezTo>
                  <a:cubicBezTo>
                    <a:pt x="373" y="159"/>
                    <a:pt x="373" y="159"/>
                    <a:pt x="373" y="159"/>
                  </a:cubicBezTo>
                  <a:cubicBezTo>
                    <a:pt x="426" y="166"/>
                    <a:pt x="426" y="166"/>
                    <a:pt x="426" y="166"/>
                  </a:cubicBezTo>
                  <a:cubicBezTo>
                    <a:pt x="434" y="189"/>
                    <a:pt x="434" y="189"/>
                    <a:pt x="434" y="189"/>
                  </a:cubicBezTo>
                  <a:cubicBezTo>
                    <a:pt x="391" y="226"/>
                    <a:pt x="391" y="226"/>
                    <a:pt x="391" y="226"/>
                  </a:cubicBezTo>
                  <a:cubicBezTo>
                    <a:pt x="391" y="237"/>
                    <a:pt x="391" y="237"/>
                    <a:pt x="391" y="237"/>
                  </a:cubicBezTo>
                  <a:cubicBezTo>
                    <a:pt x="391" y="248"/>
                    <a:pt x="390" y="259"/>
                    <a:pt x="387" y="270"/>
                  </a:cubicBezTo>
                  <a:cubicBezTo>
                    <a:pt x="384" y="281"/>
                    <a:pt x="384" y="281"/>
                    <a:pt x="384" y="281"/>
                  </a:cubicBezTo>
                  <a:lnTo>
                    <a:pt x="416" y="32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25" name="Freeform 281">
              <a:extLst>
                <a:ext uri="{FF2B5EF4-FFF2-40B4-BE49-F238E27FC236}">
                  <a16:creationId xmlns:a16="http://schemas.microsoft.com/office/drawing/2014/main" id="{CF61DC1C-660F-CAEF-3C0E-25E83680F9FB}"/>
                </a:ext>
              </a:extLst>
            </p:cNvPr>
            <p:cNvSpPr>
              <a:spLocks noEditPoints="1"/>
            </p:cNvSpPr>
            <p:nvPr/>
          </p:nvSpPr>
          <p:spPr bwMode="auto">
            <a:xfrm>
              <a:off x="846417" y="3331653"/>
              <a:ext cx="156520" cy="156520"/>
            </a:xfrm>
            <a:custGeom>
              <a:avLst/>
              <a:gdLst>
                <a:gd name="T0" fmla="*/ 128 w 255"/>
                <a:gd name="T1" fmla="*/ 0 h 255"/>
                <a:gd name="T2" fmla="*/ 0 w 255"/>
                <a:gd name="T3" fmla="*/ 127 h 255"/>
                <a:gd name="T4" fmla="*/ 128 w 255"/>
                <a:gd name="T5" fmla="*/ 255 h 255"/>
                <a:gd name="T6" fmla="*/ 255 w 255"/>
                <a:gd name="T7" fmla="*/ 127 h 255"/>
                <a:gd name="T8" fmla="*/ 128 w 255"/>
                <a:gd name="T9" fmla="*/ 0 h 255"/>
                <a:gd name="T10" fmla="*/ 128 w 255"/>
                <a:gd name="T11" fmla="*/ 228 h 255"/>
                <a:gd name="T12" fmla="*/ 26 w 255"/>
                <a:gd name="T13" fmla="*/ 127 h 255"/>
                <a:gd name="T14" fmla="*/ 128 w 255"/>
                <a:gd name="T15" fmla="*/ 26 h 255"/>
                <a:gd name="T16" fmla="*/ 229 w 255"/>
                <a:gd name="T17" fmla="*/ 127 h 255"/>
                <a:gd name="T18" fmla="*/ 128 w 255"/>
                <a:gd name="T19"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8" y="0"/>
                  </a:moveTo>
                  <a:cubicBezTo>
                    <a:pt x="57" y="0"/>
                    <a:pt x="0" y="57"/>
                    <a:pt x="0" y="127"/>
                  </a:cubicBezTo>
                  <a:cubicBezTo>
                    <a:pt x="0" y="198"/>
                    <a:pt x="57" y="255"/>
                    <a:pt x="128" y="255"/>
                  </a:cubicBezTo>
                  <a:cubicBezTo>
                    <a:pt x="198" y="255"/>
                    <a:pt x="255" y="198"/>
                    <a:pt x="255" y="127"/>
                  </a:cubicBezTo>
                  <a:cubicBezTo>
                    <a:pt x="255" y="57"/>
                    <a:pt x="198" y="0"/>
                    <a:pt x="128" y="0"/>
                  </a:cubicBezTo>
                  <a:close/>
                  <a:moveTo>
                    <a:pt x="128" y="228"/>
                  </a:moveTo>
                  <a:cubicBezTo>
                    <a:pt x="72" y="228"/>
                    <a:pt x="26" y="183"/>
                    <a:pt x="26" y="127"/>
                  </a:cubicBezTo>
                  <a:cubicBezTo>
                    <a:pt x="26" y="72"/>
                    <a:pt x="72" y="26"/>
                    <a:pt x="128" y="26"/>
                  </a:cubicBezTo>
                  <a:cubicBezTo>
                    <a:pt x="183" y="26"/>
                    <a:pt x="229" y="72"/>
                    <a:pt x="229" y="127"/>
                  </a:cubicBezTo>
                  <a:cubicBezTo>
                    <a:pt x="229" y="183"/>
                    <a:pt x="183" y="228"/>
                    <a:pt x="128" y="22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26" name="Freeform 282">
              <a:extLst>
                <a:ext uri="{FF2B5EF4-FFF2-40B4-BE49-F238E27FC236}">
                  <a16:creationId xmlns:a16="http://schemas.microsoft.com/office/drawing/2014/main" id="{0BC03E90-4D60-F677-C8A4-CADA085FCC6D}"/>
                </a:ext>
              </a:extLst>
            </p:cNvPr>
            <p:cNvSpPr>
              <a:spLocks noEditPoints="1"/>
            </p:cNvSpPr>
            <p:nvPr/>
          </p:nvSpPr>
          <p:spPr bwMode="auto">
            <a:xfrm>
              <a:off x="1092488" y="3600307"/>
              <a:ext cx="112134" cy="112912"/>
            </a:xfrm>
            <a:custGeom>
              <a:avLst/>
              <a:gdLst>
                <a:gd name="T0" fmla="*/ 92 w 183"/>
                <a:gd name="T1" fmla="*/ 0 h 184"/>
                <a:gd name="T2" fmla="*/ 0 w 183"/>
                <a:gd name="T3" fmla="*/ 92 h 184"/>
                <a:gd name="T4" fmla="*/ 92 w 183"/>
                <a:gd name="T5" fmla="*/ 184 h 184"/>
                <a:gd name="T6" fmla="*/ 183 w 183"/>
                <a:gd name="T7" fmla="*/ 92 h 184"/>
                <a:gd name="T8" fmla="*/ 92 w 183"/>
                <a:gd name="T9" fmla="*/ 0 h 184"/>
                <a:gd name="T10" fmla="*/ 92 w 183"/>
                <a:gd name="T11" fmla="*/ 158 h 184"/>
                <a:gd name="T12" fmla="*/ 26 w 183"/>
                <a:gd name="T13" fmla="*/ 92 h 184"/>
                <a:gd name="T14" fmla="*/ 92 w 183"/>
                <a:gd name="T15" fmla="*/ 26 h 184"/>
                <a:gd name="T16" fmla="*/ 157 w 183"/>
                <a:gd name="T17" fmla="*/ 92 h 184"/>
                <a:gd name="T18" fmla="*/ 92 w 183"/>
                <a:gd name="T19" fmla="*/ 15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84">
                  <a:moveTo>
                    <a:pt x="92" y="0"/>
                  </a:moveTo>
                  <a:cubicBezTo>
                    <a:pt x="41" y="0"/>
                    <a:pt x="0" y="41"/>
                    <a:pt x="0" y="92"/>
                  </a:cubicBezTo>
                  <a:cubicBezTo>
                    <a:pt x="0" y="143"/>
                    <a:pt x="41" y="184"/>
                    <a:pt x="92" y="184"/>
                  </a:cubicBezTo>
                  <a:cubicBezTo>
                    <a:pt x="142" y="184"/>
                    <a:pt x="183" y="143"/>
                    <a:pt x="183" y="92"/>
                  </a:cubicBezTo>
                  <a:cubicBezTo>
                    <a:pt x="183" y="41"/>
                    <a:pt x="142" y="0"/>
                    <a:pt x="92" y="0"/>
                  </a:cubicBezTo>
                  <a:close/>
                  <a:moveTo>
                    <a:pt x="92" y="158"/>
                  </a:moveTo>
                  <a:cubicBezTo>
                    <a:pt x="55" y="158"/>
                    <a:pt x="26" y="128"/>
                    <a:pt x="26" y="92"/>
                  </a:cubicBezTo>
                  <a:cubicBezTo>
                    <a:pt x="26" y="56"/>
                    <a:pt x="55" y="26"/>
                    <a:pt x="92" y="26"/>
                  </a:cubicBezTo>
                  <a:cubicBezTo>
                    <a:pt x="128" y="26"/>
                    <a:pt x="157" y="56"/>
                    <a:pt x="157" y="92"/>
                  </a:cubicBezTo>
                  <a:cubicBezTo>
                    <a:pt x="157" y="128"/>
                    <a:pt x="128" y="158"/>
                    <a:pt x="92" y="15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070" name="Rectangle 1069">
            <a:extLst>
              <a:ext uri="{FF2B5EF4-FFF2-40B4-BE49-F238E27FC236}">
                <a16:creationId xmlns:a16="http://schemas.microsoft.com/office/drawing/2014/main" id="{32D40596-C117-D7F4-C6FE-E1A93D9D3A70}"/>
              </a:ext>
            </a:extLst>
          </p:cNvPr>
          <p:cNvSpPr/>
          <p:nvPr/>
        </p:nvSpPr>
        <p:spPr>
          <a:xfrm>
            <a:off x="7094538" y="27717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iPad</a:t>
            </a:r>
          </a:p>
        </p:txBody>
      </p:sp>
      <p:sp>
        <p:nvSpPr>
          <p:cNvPr id="1080" name="Rectangle 1079">
            <a:extLst>
              <a:ext uri="{FF2B5EF4-FFF2-40B4-BE49-F238E27FC236}">
                <a16:creationId xmlns:a16="http://schemas.microsoft.com/office/drawing/2014/main" id="{D6FDFCCF-E001-30C8-F349-64291A721DD1}"/>
              </a:ext>
            </a:extLst>
          </p:cNvPr>
          <p:cNvSpPr/>
          <p:nvPr/>
        </p:nvSpPr>
        <p:spPr>
          <a:xfrm>
            <a:off x="7108825" y="1933575"/>
            <a:ext cx="7540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Gears / Setting</a:t>
            </a:r>
            <a:endParaRPr lang="en-US" sz="825" dirty="0">
              <a:solidFill>
                <a:srgbClr val="FFFFFF"/>
              </a:solidFill>
              <a:latin typeface="Arial"/>
              <a:ea typeface="+mn-ea"/>
            </a:endParaRPr>
          </a:p>
        </p:txBody>
      </p:sp>
      <p:sp>
        <p:nvSpPr>
          <p:cNvPr id="631" name="Rectangle 630">
            <a:extLst>
              <a:ext uri="{FF2B5EF4-FFF2-40B4-BE49-F238E27FC236}">
                <a16:creationId xmlns:a16="http://schemas.microsoft.com/office/drawing/2014/main" id="{91B83A5D-829A-A9EB-E5C6-8365E0AD6895}"/>
              </a:ext>
            </a:extLst>
          </p:cNvPr>
          <p:cNvSpPr/>
          <p:nvPr/>
        </p:nvSpPr>
        <p:spPr>
          <a:xfrm>
            <a:off x="7921625" y="3567113"/>
            <a:ext cx="830263"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Forwarder Windows</a:t>
            </a:r>
          </a:p>
        </p:txBody>
      </p:sp>
      <p:grpSp>
        <p:nvGrpSpPr>
          <p:cNvPr id="11" name="Group 10">
            <a:extLst>
              <a:ext uri="{FF2B5EF4-FFF2-40B4-BE49-F238E27FC236}">
                <a16:creationId xmlns:a16="http://schemas.microsoft.com/office/drawing/2014/main" id="{097DF428-8FDE-E672-B856-C5B01A4F3D2C}"/>
              </a:ext>
            </a:extLst>
          </p:cNvPr>
          <p:cNvGrpSpPr/>
          <p:nvPr/>
        </p:nvGrpSpPr>
        <p:grpSpPr>
          <a:xfrm>
            <a:off x="6512113" y="1581056"/>
            <a:ext cx="341408" cy="341730"/>
            <a:chOff x="10812565" y="2121284"/>
            <a:chExt cx="550805" cy="551324"/>
          </a:xfrm>
          <a:solidFill>
            <a:srgbClr val="FFFFFF"/>
          </a:solidFill>
        </p:grpSpPr>
        <p:sp>
          <p:nvSpPr>
            <p:cNvPr id="261" name="Freeform 178">
              <a:extLst>
                <a:ext uri="{FF2B5EF4-FFF2-40B4-BE49-F238E27FC236}">
                  <a16:creationId xmlns:a16="http://schemas.microsoft.com/office/drawing/2014/main" id="{E4082A2A-723C-D3B9-6A0C-0BE0559AD875}"/>
                </a:ext>
              </a:extLst>
            </p:cNvPr>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62" name="Freeform 179">
              <a:extLst>
                <a:ext uri="{FF2B5EF4-FFF2-40B4-BE49-F238E27FC236}">
                  <a16:creationId xmlns:a16="http://schemas.microsoft.com/office/drawing/2014/main" id="{4BF66324-7ACA-F52C-49B2-758133781016}"/>
                </a:ext>
              </a:extLst>
            </p:cNvPr>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1071" name="Rectangle 1070">
            <a:extLst>
              <a:ext uri="{FF2B5EF4-FFF2-40B4-BE49-F238E27FC236}">
                <a16:creationId xmlns:a16="http://schemas.microsoft.com/office/drawing/2014/main" id="{BA487926-AA69-031F-B61D-14843493BFB4}"/>
              </a:ext>
            </a:extLst>
          </p:cNvPr>
          <p:cNvSpPr/>
          <p:nvPr/>
        </p:nvSpPr>
        <p:spPr>
          <a:xfrm>
            <a:off x="6276975"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Datacenters</a:t>
            </a:r>
            <a:endParaRPr lang="en-US" sz="825" dirty="0">
              <a:solidFill>
                <a:srgbClr val="FFFFFF"/>
              </a:solidFill>
              <a:latin typeface="Arial"/>
              <a:ea typeface="+mn-ea"/>
            </a:endParaRPr>
          </a:p>
        </p:txBody>
      </p:sp>
      <p:sp>
        <p:nvSpPr>
          <p:cNvPr id="1081" name="Rectangle 1080">
            <a:extLst>
              <a:ext uri="{FF2B5EF4-FFF2-40B4-BE49-F238E27FC236}">
                <a16:creationId xmlns:a16="http://schemas.microsoft.com/office/drawing/2014/main" id="{9290C8AC-FAA1-B1B9-9601-B7235D024EA4}"/>
              </a:ext>
            </a:extLst>
          </p:cNvPr>
          <p:cNvSpPr/>
          <p:nvPr/>
        </p:nvSpPr>
        <p:spPr>
          <a:xfrm>
            <a:off x="6305550" y="1943100"/>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Gear</a:t>
            </a:r>
            <a:endParaRPr lang="en-US" sz="825" dirty="0">
              <a:solidFill>
                <a:srgbClr val="FFFFFF"/>
              </a:solidFill>
              <a:latin typeface="Arial"/>
              <a:ea typeface="+mn-ea"/>
            </a:endParaRPr>
          </a:p>
        </p:txBody>
      </p:sp>
      <p:sp>
        <p:nvSpPr>
          <p:cNvPr id="619" name="Rectangle 618">
            <a:extLst>
              <a:ext uri="{FF2B5EF4-FFF2-40B4-BE49-F238E27FC236}">
                <a16:creationId xmlns:a16="http://schemas.microsoft.com/office/drawing/2014/main" id="{5EDD86E0-7533-92ED-6302-E157602C7D2C}"/>
              </a:ext>
            </a:extLst>
          </p:cNvPr>
          <p:cNvSpPr/>
          <p:nvPr/>
        </p:nvSpPr>
        <p:spPr>
          <a:xfrm>
            <a:off x="7069138" y="4392613"/>
            <a:ext cx="91281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Free BSD</a:t>
            </a:r>
          </a:p>
        </p:txBody>
      </p:sp>
      <p:sp>
        <p:nvSpPr>
          <p:cNvPr id="632" name="Rectangle 631">
            <a:extLst>
              <a:ext uri="{FF2B5EF4-FFF2-40B4-BE49-F238E27FC236}">
                <a16:creationId xmlns:a16="http://schemas.microsoft.com/office/drawing/2014/main" id="{762E374D-F81F-3FAC-5B01-8CD101E6D9CE}"/>
              </a:ext>
            </a:extLst>
          </p:cNvPr>
          <p:cNvSpPr/>
          <p:nvPr/>
        </p:nvSpPr>
        <p:spPr>
          <a:xfrm>
            <a:off x="7148513" y="3578225"/>
            <a:ext cx="754062"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Forwarder Linux</a:t>
            </a:r>
            <a:endParaRPr lang="en-US" sz="825" dirty="0">
              <a:solidFill>
                <a:srgbClr val="FFFFFF"/>
              </a:solidFill>
              <a:latin typeface="Arial"/>
              <a:ea typeface="+mn-ea"/>
            </a:endParaRPr>
          </a:p>
        </p:txBody>
      </p:sp>
      <p:sp>
        <p:nvSpPr>
          <p:cNvPr id="1072" name="Rectangle 1071">
            <a:extLst>
              <a:ext uri="{FF2B5EF4-FFF2-40B4-BE49-F238E27FC236}">
                <a16:creationId xmlns:a16="http://schemas.microsoft.com/office/drawing/2014/main" id="{AE61E452-F4FE-3D6C-07DD-0F2182A94535}"/>
              </a:ext>
            </a:extLst>
          </p:cNvPr>
          <p:cNvSpPr/>
          <p:nvPr/>
        </p:nvSpPr>
        <p:spPr>
          <a:xfrm>
            <a:off x="5429250"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Datacenter</a:t>
            </a:r>
            <a:endParaRPr lang="en-US" sz="825" dirty="0">
              <a:solidFill>
                <a:srgbClr val="FFFFFF"/>
              </a:solidFill>
              <a:latin typeface="Arial"/>
              <a:ea typeface="+mn-ea"/>
            </a:endParaRPr>
          </a:p>
        </p:txBody>
      </p:sp>
      <p:sp>
        <p:nvSpPr>
          <p:cNvPr id="1082" name="Rectangle 1081">
            <a:extLst>
              <a:ext uri="{FF2B5EF4-FFF2-40B4-BE49-F238E27FC236}">
                <a16:creationId xmlns:a16="http://schemas.microsoft.com/office/drawing/2014/main" id="{2ACA4967-2424-3E59-29DB-E4F1F7B0E8A1}"/>
              </a:ext>
            </a:extLst>
          </p:cNvPr>
          <p:cNvSpPr/>
          <p:nvPr/>
        </p:nvSpPr>
        <p:spPr>
          <a:xfrm>
            <a:off x="5378450" y="1943100"/>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Enterprise Scale Platform</a:t>
            </a:r>
            <a:endParaRPr lang="en-US" sz="825" dirty="0">
              <a:solidFill>
                <a:srgbClr val="FFFFFF"/>
              </a:solidFill>
              <a:latin typeface="Arial"/>
              <a:ea typeface="+mn-ea"/>
            </a:endParaRPr>
          </a:p>
        </p:txBody>
      </p:sp>
      <p:sp>
        <p:nvSpPr>
          <p:cNvPr id="620" name="Rectangle 619">
            <a:extLst>
              <a:ext uri="{FF2B5EF4-FFF2-40B4-BE49-F238E27FC236}">
                <a16:creationId xmlns:a16="http://schemas.microsoft.com/office/drawing/2014/main" id="{43974D6A-7A55-BDD3-A753-3895CEC006DC}"/>
              </a:ext>
            </a:extLst>
          </p:cNvPr>
          <p:cNvSpPr/>
          <p:nvPr/>
        </p:nvSpPr>
        <p:spPr>
          <a:xfrm>
            <a:off x="6262688" y="4392613"/>
            <a:ext cx="83026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Web</a:t>
            </a:r>
          </a:p>
        </p:txBody>
      </p:sp>
      <p:sp>
        <p:nvSpPr>
          <p:cNvPr id="633" name="Rectangle 632">
            <a:extLst>
              <a:ext uri="{FF2B5EF4-FFF2-40B4-BE49-F238E27FC236}">
                <a16:creationId xmlns:a16="http://schemas.microsoft.com/office/drawing/2014/main" id="{C06C3472-95EB-CACE-2985-8A53FA594A7B}"/>
              </a:ext>
            </a:extLst>
          </p:cNvPr>
          <p:cNvSpPr/>
          <p:nvPr/>
        </p:nvSpPr>
        <p:spPr>
          <a:xfrm>
            <a:off x="6300788" y="3578225"/>
            <a:ext cx="754062"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Forwarder Free BSD</a:t>
            </a:r>
          </a:p>
        </p:txBody>
      </p:sp>
      <p:sp>
        <p:nvSpPr>
          <p:cNvPr id="1073" name="Rectangle 1072">
            <a:extLst>
              <a:ext uri="{FF2B5EF4-FFF2-40B4-BE49-F238E27FC236}">
                <a16:creationId xmlns:a16="http://schemas.microsoft.com/office/drawing/2014/main" id="{686F6EF3-B049-59EF-808F-BEE63922EB62}"/>
              </a:ext>
            </a:extLst>
          </p:cNvPr>
          <p:cNvSpPr/>
          <p:nvPr/>
        </p:nvSpPr>
        <p:spPr>
          <a:xfrm>
            <a:off x="4591050" y="2784475"/>
            <a:ext cx="7556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iPhone</a:t>
            </a:r>
          </a:p>
        </p:txBody>
      </p:sp>
      <p:sp>
        <p:nvSpPr>
          <p:cNvPr id="1083" name="Rectangle 1082">
            <a:extLst>
              <a:ext uri="{FF2B5EF4-FFF2-40B4-BE49-F238E27FC236}">
                <a16:creationId xmlns:a16="http://schemas.microsoft.com/office/drawing/2014/main" id="{FBF12262-97D3-FC56-593D-C92CF5825A07}"/>
              </a:ext>
            </a:extLst>
          </p:cNvPr>
          <p:cNvSpPr/>
          <p:nvPr/>
        </p:nvSpPr>
        <p:spPr>
          <a:xfrm>
            <a:off x="4619625" y="1943100"/>
            <a:ext cx="75565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Shipping Container</a:t>
            </a:r>
            <a:endParaRPr lang="en-US" sz="825" dirty="0">
              <a:solidFill>
                <a:srgbClr val="FFFFFF"/>
              </a:solidFill>
              <a:latin typeface="Arial"/>
              <a:ea typeface="+mn-ea"/>
            </a:endParaRPr>
          </a:p>
        </p:txBody>
      </p:sp>
      <p:sp>
        <p:nvSpPr>
          <p:cNvPr id="621" name="Rectangle 620">
            <a:extLst>
              <a:ext uri="{FF2B5EF4-FFF2-40B4-BE49-F238E27FC236}">
                <a16:creationId xmlns:a16="http://schemas.microsoft.com/office/drawing/2014/main" id="{219DBA01-63A8-0BB4-DFB7-B3FD26D3F785}"/>
              </a:ext>
            </a:extLst>
          </p:cNvPr>
          <p:cNvSpPr/>
          <p:nvPr/>
        </p:nvSpPr>
        <p:spPr>
          <a:xfrm>
            <a:off x="5383213" y="4392613"/>
            <a:ext cx="91281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Network</a:t>
            </a:r>
          </a:p>
        </p:txBody>
      </p:sp>
      <p:sp>
        <p:nvSpPr>
          <p:cNvPr id="634" name="Rectangle 633">
            <a:extLst>
              <a:ext uri="{FF2B5EF4-FFF2-40B4-BE49-F238E27FC236}">
                <a16:creationId xmlns:a16="http://schemas.microsoft.com/office/drawing/2014/main" id="{22911C6B-1546-DF4B-EF96-706E36E4AEA1}"/>
              </a:ext>
            </a:extLst>
          </p:cNvPr>
          <p:cNvSpPr/>
          <p:nvPr/>
        </p:nvSpPr>
        <p:spPr>
          <a:xfrm>
            <a:off x="5462588" y="3578225"/>
            <a:ext cx="755650"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Forwarder AIX</a:t>
            </a:r>
            <a:endParaRPr lang="en-US" sz="825" dirty="0">
              <a:solidFill>
                <a:srgbClr val="FFFFFF"/>
              </a:solidFill>
              <a:latin typeface="Arial"/>
              <a:ea typeface="+mn-ea"/>
            </a:endParaRPr>
          </a:p>
        </p:txBody>
      </p:sp>
      <p:sp>
        <p:nvSpPr>
          <p:cNvPr id="308" name="Freeform 263">
            <a:extLst>
              <a:ext uri="{FF2B5EF4-FFF2-40B4-BE49-F238E27FC236}">
                <a16:creationId xmlns:a16="http://schemas.microsoft.com/office/drawing/2014/main" id="{18C1FA5D-1CF8-2EE0-169B-97CA441CAFAE}"/>
              </a:ext>
            </a:extLst>
          </p:cNvPr>
          <p:cNvSpPr>
            <a:spLocks noEditPoints="1"/>
          </p:cNvSpPr>
          <p:nvPr/>
        </p:nvSpPr>
        <p:spPr bwMode="auto">
          <a:xfrm>
            <a:off x="4011613" y="1609725"/>
            <a:ext cx="285750" cy="285750"/>
          </a:xfrm>
          <a:custGeom>
            <a:avLst/>
            <a:gdLst>
              <a:gd name="T0" fmla="*/ 376 w 753"/>
              <a:gd name="T1" fmla="*/ 0 h 752"/>
              <a:gd name="T2" fmla="*/ 0 w 753"/>
              <a:gd name="T3" fmla="*/ 376 h 752"/>
              <a:gd name="T4" fmla="*/ 376 w 753"/>
              <a:gd name="T5" fmla="*/ 752 h 752"/>
              <a:gd name="T6" fmla="*/ 753 w 753"/>
              <a:gd name="T7" fmla="*/ 376 h 752"/>
              <a:gd name="T8" fmla="*/ 376 w 753"/>
              <a:gd name="T9" fmla="*/ 0 h 752"/>
              <a:gd name="T10" fmla="*/ 392 w 753"/>
              <a:gd name="T11" fmla="*/ 32 h 752"/>
              <a:gd name="T12" fmla="*/ 588 w 753"/>
              <a:gd name="T13" fmla="*/ 105 h 752"/>
              <a:gd name="T14" fmla="*/ 392 w 753"/>
              <a:gd name="T15" fmla="*/ 333 h 752"/>
              <a:gd name="T16" fmla="*/ 392 w 753"/>
              <a:gd name="T17" fmla="*/ 32 h 752"/>
              <a:gd name="T18" fmla="*/ 360 w 753"/>
              <a:gd name="T19" fmla="*/ 32 h 752"/>
              <a:gd name="T20" fmla="*/ 360 w 753"/>
              <a:gd name="T21" fmla="*/ 360 h 752"/>
              <a:gd name="T22" fmla="*/ 33 w 753"/>
              <a:gd name="T23" fmla="*/ 360 h 752"/>
              <a:gd name="T24" fmla="*/ 360 w 753"/>
              <a:gd name="T25" fmla="*/ 32 h 752"/>
              <a:gd name="T26" fmla="*/ 376 w 753"/>
              <a:gd name="T27" fmla="*/ 720 h 752"/>
              <a:gd name="T28" fmla="*/ 33 w 753"/>
              <a:gd name="T29" fmla="*/ 392 h 752"/>
              <a:gd name="T30" fmla="*/ 384 w 753"/>
              <a:gd name="T31" fmla="*/ 392 h 752"/>
              <a:gd name="T32" fmla="*/ 612 w 753"/>
              <a:gd name="T33" fmla="*/ 126 h 752"/>
              <a:gd name="T34" fmla="*/ 721 w 753"/>
              <a:gd name="T35" fmla="*/ 376 h 752"/>
              <a:gd name="T36" fmla="*/ 376 w 753"/>
              <a:gd name="T37" fmla="*/ 72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3" h="752">
                <a:moveTo>
                  <a:pt x="376" y="0"/>
                </a:moveTo>
                <a:cubicBezTo>
                  <a:pt x="169" y="0"/>
                  <a:pt x="0" y="168"/>
                  <a:pt x="0" y="376"/>
                </a:cubicBezTo>
                <a:cubicBezTo>
                  <a:pt x="0" y="583"/>
                  <a:pt x="169" y="752"/>
                  <a:pt x="376" y="752"/>
                </a:cubicBezTo>
                <a:cubicBezTo>
                  <a:pt x="584" y="752"/>
                  <a:pt x="753" y="583"/>
                  <a:pt x="753" y="376"/>
                </a:cubicBezTo>
                <a:cubicBezTo>
                  <a:pt x="753" y="168"/>
                  <a:pt x="584" y="0"/>
                  <a:pt x="376" y="0"/>
                </a:cubicBezTo>
                <a:close/>
                <a:moveTo>
                  <a:pt x="392" y="32"/>
                </a:moveTo>
                <a:cubicBezTo>
                  <a:pt x="466" y="36"/>
                  <a:pt x="534" y="62"/>
                  <a:pt x="588" y="105"/>
                </a:cubicBezTo>
                <a:cubicBezTo>
                  <a:pt x="392" y="333"/>
                  <a:pt x="392" y="333"/>
                  <a:pt x="392" y="333"/>
                </a:cubicBezTo>
                <a:lnTo>
                  <a:pt x="392" y="32"/>
                </a:lnTo>
                <a:close/>
                <a:moveTo>
                  <a:pt x="360" y="32"/>
                </a:moveTo>
                <a:cubicBezTo>
                  <a:pt x="360" y="360"/>
                  <a:pt x="360" y="360"/>
                  <a:pt x="360" y="360"/>
                </a:cubicBezTo>
                <a:cubicBezTo>
                  <a:pt x="33" y="360"/>
                  <a:pt x="33" y="360"/>
                  <a:pt x="33" y="360"/>
                </a:cubicBezTo>
                <a:cubicBezTo>
                  <a:pt x="41" y="183"/>
                  <a:pt x="183" y="40"/>
                  <a:pt x="360" y="32"/>
                </a:cubicBezTo>
                <a:close/>
                <a:moveTo>
                  <a:pt x="376" y="720"/>
                </a:moveTo>
                <a:cubicBezTo>
                  <a:pt x="192" y="720"/>
                  <a:pt x="41" y="574"/>
                  <a:pt x="33" y="392"/>
                </a:cubicBezTo>
                <a:cubicBezTo>
                  <a:pt x="384" y="392"/>
                  <a:pt x="384" y="392"/>
                  <a:pt x="384" y="392"/>
                </a:cubicBezTo>
                <a:cubicBezTo>
                  <a:pt x="612" y="126"/>
                  <a:pt x="612" y="126"/>
                  <a:pt x="612" y="126"/>
                </a:cubicBezTo>
                <a:cubicBezTo>
                  <a:pt x="679" y="189"/>
                  <a:pt x="721" y="277"/>
                  <a:pt x="721" y="376"/>
                </a:cubicBezTo>
                <a:cubicBezTo>
                  <a:pt x="721" y="566"/>
                  <a:pt x="566" y="720"/>
                  <a:pt x="376" y="72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75" name="Rectangle 1074">
            <a:extLst>
              <a:ext uri="{FF2B5EF4-FFF2-40B4-BE49-F238E27FC236}">
                <a16:creationId xmlns:a16="http://schemas.microsoft.com/office/drawing/2014/main" id="{2155249A-96C5-F4D3-BC58-341CACD3E7A0}"/>
              </a:ext>
            </a:extLst>
          </p:cNvPr>
          <p:cNvSpPr/>
          <p:nvPr/>
        </p:nvSpPr>
        <p:spPr>
          <a:xfrm>
            <a:off x="3748088" y="27844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Galaxy Note</a:t>
            </a:r>
          </a:p>
        </p:txBody>
      </p:sp>
      <p:sp>
        <p:nvSpPr>
          <p:cNvPr id="1084" name="Rectangle 1083">
            <a:extLst>
              <a:ext uri="{FF2B5EF4-FFF2-40B4-BE49-F238E27FC236}">
                <a16:creationId xmlns:a16="http://schemas.microsoft.com/office/drawing/2014/main" id="{E9F901C4-DF36-5DC5-CF8C-E2596C91DAD3}"/>
              </a:ext>
            </a:extLst>
          </p:cNvPr>
          <p:cNvSpPr/>
          <p:nvPr/>
        </p:nvSpPr>
        <p:spPr>
          <a:xfrm>
            <a:off x="3776663" y="1943100"/>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Pie Chart Alt</a:t>
            </a:r>
          </a:p>
        </p:txBody>
      </p:sp>
      <p:sp>
        <p:nvSpPr>
          <p:cNvPr id="623" name="Rectangle 622">
            <a:extLst>
              <a:ext uri="{FF2B5EF4-FFF2-40B4-BE49-F238E27FC236}">
                <a16:creationId xmlns:a16="http://schemas.microsoft.com/office/drawing/2014/main" id="{B308C4D6-013F-948C-68D6-F9319E1E088D}"/>
              </a:ext>
            </a:extLst>
          </p:cNvPr>
          <p:cNvSpPr/>
          <p:nvPr/>
        </p:nvSpPr>
        <p:spPr>
          <a:xfrm>
            <a:off x="4581525" y="4392613"/>
            <a:ext cx="8302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Linux</a:t>
            </a:r>
          </a:p>
        </p:txBody>
      </p:sp>
      <p:sp>
        <p:nvSpPr>
          <p:cNvPr id="635" name="Rectangle 634">
            <a:extLst>
              <a:ext uri="{FF2B5EF4-FFF2-40B4-BE49-F238E27FC236}">
                <a16:creationId xmlns:a16="http://schemas.microsoft.com/office/drawing/2014/main" id="{0D840479-7637-5BCA-9DAC-70655E8FFBE3}"/>
              </a:ext>
            </a:extLst>
          </p:cNvPr>
          <p:cNvSpPr/>
          <p:nvPr/>
        </p:nvSpPr>
        <p:spPr>
          <a:xfrm>
            <a:off x="4619625" y="3578225"/>
            <a:ext cx="754063" cy="322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Forwarder Database</a:t>
            </a:r>
          </a:p>
        </p:txBody>
      </p:sp>
      <p:grpSp>
        <p:nvGrpSpPr>
          <p:cNvPr id="81" name="Group 68">
            <a:extLst>
              <a:ext uri="{FF2B5EF4-FFF2-40B4-BE49-F238E27FC236}">
                <a16:creationId xmlns:a16="http://schemas.microsoft.com/office/drawing/2014/main" id="{2DFF9FF6-D0A4-F1FE-E091-929D4A7858EA}"/>
              </a:ext>
            </a:extLst>
          </p:cNvPr>
          <p:cNvGrpSpPr>
            <a:grpSpLocks noChangeAspect="1"/>
          </p:cNvGrpSpPr>
          <p:nvPr/>
        </p:nvGrpSpPr>
        <p:grpSpPr bwMode="auto">
          <a:xfrm>
            <a:off x="621786" y="1598755"/>
            <a:ext cx="320658" cy="306334"/>
            <a:chOff x="1580" y="2"/>
            <a:chExt cx="4522" cy="4320"/>
          </a:xfrm>
          <a:solidFill>
            <a:srgbClr val="FFFFFF"/>
          </a:solidFill>
        </p:grpSpPr>
        <p:sp>
          <p:nvSpPr>
            <p:cNvPr id="83" name="Freeform 69">
              <a:extLst>
                <a:ext uri="{FF2B5EF4-FFF2-40B4-BE49-F238E27FC236}">
                  <a16:creationId xmlns:a16="http://schemas.microsoft.com/office/drawing/2014/main" id="{A8C49958-2317-BBC3-9FCB-9A0375F277DE}"/>
                </a:ext>
              </a:extLst>
            </p:cNvPr>
            <p:cNvSpPr>
              <a:spLocks noEditPoints="1"/>
            </p:cNvSpPr>
            <p:nvPr/>
          </p:nvSpPr>
          <p:spPr bwMode="auto">
            <a:xfrm>
              <a:off x="1580" y="2"/>
              <a:ext cx="1964" cy="2364"/>
            </a:xfrm>
            <a:custGeom>
              <a:avLst/>
              <a:gdLst>
                <a:gd name="T0" fmla="*/ 366 w 1116"/>
                <a:gd name="T1" fmla="*/ 721 h 1343"/>
                <a:gd name="T2" fmla="*/ 372 w 1116"/>
                <a:gd name="T3" fmla="*/ 721 h 1343"/>
                <a:gd name="T4" fmla="*/ 422 w 1116"/>
                <a:gd name="T5" fmla="*/ 678 h 1343"/>
                <a:gd name="T6" fmla="*/ 379 w 1116"/>
                <a:gd name="T7" fmla="*/ 622 h 1343"/>
                <a:gd name="T8" fmla="*/ 100 w 1116"/>
                <a:gd name="T9" fmla="*/ 520 h 1343"/>
                <a:gd name="T10" fmla="*/ 100 w 1116"/>
                <a:gd name="T11" fmla="*/ 337 h 1343"/>
                <a:gd name="T12" fmla="*/ 558 w 1116"/>
                <a:gd name="T13" fmla="*/ 424 h 1343"/>
                <a:gd name="T14" fmla="*/ 1016 w 1116"/>
                <a:gd name="T15" fmla="*/ 337 h 1343"/>
                <a:gd name="T16" fmla="*/ 1016 w 1116"/>
                <a:gd name="T17" fmla="*/ 466 h 1343"/>
                <a:gd name="T18" fmla="*/ 1066 w 1116"/>
                <a:gd name="T19" fmla="*/ 516 h 1343"/>
                <a:gd name="T20" fmla="*/ 1116 w 1116"/>
                <a:gd name="T21" fmla="*/ 466 h 1343"/>
                <a:gd name="T22" fmla="*/ 1116 w 1116"/>
                <a:gd name="T23" fmla="*/ 212 h 1343"/>
                <a:gd name="T24" fmla="*/ 1116 w 1116"/>
                <a:gd name="T25" fmla="*/ 211 h 1343"/>
                <a:gd name="T26" fmla="*/ 558 w 1116"/>
                <a:gd name="T27" fmla="*/ 0 h 1343"/>
                <a:gd name="T28" fmla="*/ 0 w 1116"/>
                <a:gd name="T29" fmla="*/ 211 h 1343"/>
                <a:gd name="T30" fmla="*/ 0 w 1116"/>
                <a:gd name="T31" fmla="*/ 212 h 1343"/>
                <a:gd name="T32" fmla="*/ 0 w 1116"/>
                <a:gd name="T33" fmla="*/ 521 h 1343"/>
                <a:gd name="T34" fmla="*/ 0 w 1116"/>
                <a:gd name="T35" fmla="*/ 522 h 1343"/>
                <a:gd name="T36" fmla="*/ 0 w 1116"/>
                <a:gd name="T37" fmla="*/ 522 h 1343"/>
                <a:gd name="T38" fmla="*/ 0 w 1116"/>
                <a:gd name="T39" fmla="*/ 831 h 1343"/>
                <a:gd name="T40" fmla="*/ 0 w 1116"/>
                <a:gd name="T41" fmla="*/ 833 h 1343"/>
                <a:gd name="T42" fmla="*/ 0 w 1116"/>
                <a:gd name="T43" fmla="*/ 833 h 1343"/>
                <a:gd name="T44" fmla="*/ 0 w 1116"/>
                <a:gd name="T45" fmla="*/ 1142 h 1343"/>
                <a:gd name="T46" fmla="*/ 366 w 1116"/>
                <a:gd name="T47" fmla="*/ 1342 h 1343"/>
                <a:gd name="T48" fmla="*/ 372 w 1116"/>
                <a:gd name="T49" fmla="*/ 1343 h 1343"/>
                <a:gd name="T50" fmla="*/ 422 w 1116"/>
                <a:gd name="T51" fmla="*/ 1299 h 1343"/>
                <a:gd name="T52" fmla="*/ 379 w 1116"/>
                <a:gd name="T53" fmla="*/ 1243 h 1343"/>
                <a:gd name="T54" fmla="*/ 100 w 1116"/>
                <a:gd name="T55" fmla="*/ 1142 h 1343"/>
                <a:gd name="T56" fmla="*/ 100 w 1116"/>
                <a:gd name="T57" fmla="*/ 956 h 1343"/>
                <a:gd name="T58" fmla="*/ 366 w 1116"/>
                <a:gd name="T59" fmla="*/ 1031 h 1343"/>
                <a:gd name="T60" fmla="*/ 372 w 1116"/>
                <a:gd name="T61" fmla="*/ 1032 h 1343"/>
                <a:gd name="T62" fmla="*/ 422 w 1116"/>
                <a:gd name="T63" fmla="*/ 988 h 1343"/>
                <a:gd name="T64" fmla="*/ 379 w 1116"/>
                <a:gd name="T65" fmla="*/ 932 h 1343"/>
                <a:gd name="T66" fmla="*/ 100 w 1116"/>
                <a:gd name="T67" fmla="*/ 831 h 1343"/>
                <a:gd name="T68" fmla="*/ 100 w 1116"/>
                <a:gd name="T69" fmla="*/ 646 h 1343"/>
                <a:gd name="T70" fmla="*/ 366 w 1116"/>
                <a:gd name="T71" fmla="*/ 721 h 1343"/>
                <a:gd name="T72" fmla="*/ 222 w 1116"/>
                <a:gd name="T73" fmla="*/ 145 h 1343"/>
                <a:gd name="T74" fmla="*/ 558 w 1116"/>
                <a:gd name="T75" fmla="*/ 100 h 1343"/>
                <a:gd name="T76" fmla="*/ 894 w 1116"/>
                <a:gd name="T77" fmla="*/ 145 h 1343"/>
                <a:gd name="T78" fmla="*/ 1016 w 1116"/>
                <a:gd name="T79" fmla="*/ 212 h 1343"/>
                <a:gd name="T80" fmla="*/ 894 w 1116"/>
                <a:gd name="T81" fmla="*/ 279 h 1343"/>
                <a:gd name="T82" fmla="*/ 558 w 1116"/>
                <a:gd name="T83" fmla="*/ 324 h 1343"/>
                <a:gd name="T84" fmla="*/ 222 w 1116"/>
                <a:gd name="T85" fmla="*/ 279 h 1343"/>
                <a:gd name="T86" fmla="*/ 101 w 1116"/>
                <a:gd name="T87" fmla="*/ 212 h 1343"/>
                <a:gd name="T88" fmla="*/ 222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366" y="721"/>
                  </a:moveTo>
                  <a:cubicBezTo>
                    <a:pt x="368" y="721"/>
                    <a:pt x="370" y="721"/>
                    <a:pt x="372" y="721"/>
                  </a:cubicBezTo>
                  <a:cubicBezTo>
                    <a:pt x="397" y="721"/>
                    <a:pt x="418" y="703"/>
                    <a:pt x="422" y="678"/>
                  </a:cubicBezTo>
                  <a:cubicBezTo>
                    <a:pt x="425" y="651"/>
                    <a:pt x="406" y="626"/>
                    <a:pt x="379" y="622"/>
                  </a:cubicBezTo>
                  <a:cubicBezTo>
                    <a:pt x="185" y="596"/>
                    <a:pt x="106" y="538"/>
                    <a:pt x="100" y="520"/>
                  </a:cubicBezTo>
                  <a:cubicBezTo>
                    <a:pt x="100" y="337"/>
                    <a:pt x="100" y="337"/>
                    <a:pt x="100" y="337"/>
                  </a:cubicBezTo>
                  <a:cubicBezTo>
                    <a:pt x="208" y="394"/>
                    <a:pt x="386" y="424"/>
                    <a:pt x="558" y="424"/>
                  </a:cubicBezTo>
                  <a:cubicBezTo>
                    <a:pt x="730" y="424"/>
                    <a:pt x="908" y="394"/>
                    <a:pt x="1016" y="337"/>
                  </a:cubicBezTo>
                  <a:cubicBezTo>
                    <a:pt x="1016" y="466"/>
                    <a:pt x="1016" y="466"/>
                    <a:pt x="1016" y="466"/>
                  </a:cubicBezTo>
                  <a:cubicBezTo>
                    <a:pt x="1016" y="493"/>
                    <a:pt x="1038" y="516"/>
                    <a:pt x="1066" y="516"/>
                  </a:cubicBezTo>
                  <a:cubicBezTo>
                    <a:pt x="1094" y="516"/>
                    <a:pt x="1116" y="493"/>
                    <a:pt x="1116" y="466"/>
                  </a:cubicBezTo>
                  <a:cubicBezTo>
                    <a:pt x="1116" y="212"/>
                    <a:pt x="1116" y="212"/>
                    <a:pt x="1116" y="212"/>
                  </a:cubicBezTo>
                  <a:cubicBezTo>
                    <a:pt x="1116" y="212"/>
                    <a:pt x="1116" y="211"/>
                    <a:pt x="1116" y="211"/>
                  </a:cubicBezTo>
                  <a:cubicBezTo>
                    <a:pt x="1114" y="74"/>
                    <a:pt x="828" y="0"/>
                    <a:pt x="558" y="0"/>
                  </a:cubicBezTo>
                  <a:cubicBezTo>
                    <a:pt x="289" y="0"/>
                    <a:pt x="2" y="74"/>
                    <a:pt x="0" y="211"/>
                  </a:cubicBezTo>
                  <a:cubicBezTo>
                    <a:pt x="0" y="211"/>
                    <a:pt x="0" y="212"/>
                    <a:pt x="0" y="212"/>
                  </a:cubicBezTo>
                  <a:cubicBezTo>
                    <a:pt x="0" y="521"/>
                    <a:pt x="0" y="521"/>
                    <a:pt x="0" y="521"/>
                  </a:cubicBezTo>
                  <a:cubicBezTo>
                    <a:pt x="0" y="521"/>
                    <a:pt x="0" y="522"/>
                    <a:pt x="0" y="522"/>
                  </a:cubicBezTo>
                  <a:cubicBezTo>
                    <a:pt x="0" y="522"/>
                    <a:pt x="0" y="522"/>
                    <a:pt x="0" y="522"/>
                  </a:cubicBezTo>
                  <a:cubicBezTo>
                    <a:pt x="0" y="831"/>
                    <a:pt x="0" y="831"/>
                    <a:pt x="0" y="831"/>
                  </a:cubicBezTo>
                  <a:cubicBezTo>
                    <a:pt x="0" y="832"/>
                    <a:pt x="0" y="832"/>
                    <a:pt x="0" y="833"/>
                  </a:cubicBezTo>
                  <a:cubicBezTo>
                    <a:pt x="0" y="833"/>
                    <a:pt x="0" y="833"/>
                    <a:pt x="0" y="833"/>
                  </a:cubicBezTo>
                  <a:cubicBezTo>
                    <a:pt x="0" y="1142"/>
                    <a:pt x="0" y="1142"/>
                    <a:pt x="0" y="1142"/>
                  </a:cubicBezTo>
                  <a:cubicBezTo>
                    <a:pt x="0" y="1254"/>
                    <a:pt x="189" y="1319"/>
                    <a:pt x="366" y="1342"/>
                  </a:cubicBezTo>
                  <a:cubicBezTo>
                    <a:pt x="368" y="1343"/>
                    <a:pt x="370" y="1343"/>
                    <a:pt x="372" y="1343"/>
                  </a:cubicBezTo>
                  <a:cubicBezTo>
                    <a:pt x="397" y="1343"/>
                    <a:pt x="418" y="1325"/>
                    <a:pt x="422" y="1299"/>
                  </a:cubicBezTo>
                  <a:cubicBezTo>
                    <a:pt x="425" y="1272"/>
                    <a:pt x="406" y="1247"/>
                    <a:pt x="379" y="1243"/>
                  </a:cubicBezTo>
                  <a:cubicBezTo>
                    <a:pt x="185" y="1218"/>
                    <a:pt x="106" y="1159"/>
                    <a:pt x="100" y="1142"/>
                  </a:cubicBezTo>
                  <a:cubicBezTo>
                    <a:pt x="100" y="956"/>
                    <a:pt x="100" y="956"/>
                    <a:pt x="100" y="956"/>
                  </a:cubicBezTo>
                  <a:cubicBezTo>
                    <a:pt x="171" y="994"/>
                    <a:pt x="270" y="1019"/>
                    <a:pt x="366" y="1031"/>
                  </a:cubicBezTo>
                  <a:cubicBezTo>
                    <a:pt x="368" y="1032"/>
                    <a:pt x="370" y="1032"/>
                    <a:pt x="372" y="1032"/>
                  </a:cubicBezTo>
                  <a:cubicBezTo>
                    <a:pt x="397" y="1032"/>
                    <a:pt x="418" y="1014"/>
                    <a:pt x="422" y="988"/>
                  </a:cubicBezTo>
                  <a:cubicBezTo>
                    <a:pt x="425" y="961"/>
                    <a:pt x="406" y="936"/>
                    <a:pt x="379" y="932"/>
                  </a:cubicBezTo>
                  <a:cubicBezTo>
                    <a:pt x="185" y="907"/>
                    <a:pt x="106" y="848"/>
                    <a:pt x="100" y="831"/>
                  </a:cubicBezTo>
                  <a:cubicBezTo>
                    <a:pt x="100" y="646"/>
                    <a:pt x="100" y="646"/>
                    <a:pt x="100" y="646"/>
                  </a:cubicBezTo>
                  <a:cubicBezTo>
                    <a:pt x="171" y="684"/>
                    <a:pt x="270" y="708"/>
                    <a:pt x="366" y="721"/>
                  </a:cubicBezTo>
                  <a:close/>
                  <a:moveTo>
                    <a:pt x="222" y="145"/>
                  </a:moveTo>
                  <a:cubicBezTo>
                    <a:pt x="313" y="116"/>
                    <a:pt x="432" y="100"/>
                    <a:pt x="558" y="100"/>
                  </a:cubicBezTo>
                  <a:cubicBezTo>
                    <a:pt x="684" y="100"/>
                    <a:pt x="804" y="116"/>
                    <a:pt x="894" y="145"/>
                  </a:cubicBezTo>
                  <a:cubicBezTo>
                    <a:pt x="983" y="173"/>
                    <a:pt x="1011" y="203"/>
                    <a:pt x="1016" y="212"/>
                  </a:cubicBezTo>
                  <a:cubicBezTo>
                    <a:pt x="1011" y="221"/>
                    <a:pt x="983" y="251"/>
                    <a:pt x="894" y="279"/>
                  </a:cubicBezTo>
                  <a:cubicBezTo>
                    <a:pt x="804" y="308"/>
                    <a:pt x="684" y="324"/>
                    <a:pt x="558" y="324"/>
                  </a:cubicBezTo>
                  <a:cubicBezTo>
                    <a:pt x="432" y="324"/>
                    <a:pt x="313" y="308"/>
                    <a:pt x="222" y="279"/>
                  </a:cubicBezTo>
                  <a:cubicBezTo>
                    <a:pt x="133" y="251"/>
                    <a:pt x="105" y="221"/>
                    <a:pt x="101" y="212"/>
                  </a:cubicBezTo>
                  <a:cubicBezTo>
                    <a:pt x="105" y="203"/>
                    <a:pt x="133" y="173"/>
                    <a:pt x="222" y="14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4" name="Freeform 70">
              <a:extLst>
                <a:ext uri="{FF2B5EF4-FFF2-40B4-BE49-F238E27FC236}">
                  <a16:creationId xmlns:a16="http://schemas.microsoft.com/office/drawing/2014/main" id="{A158BFD2-55B6-0525-3BD0-C21EDF8D8165}"/>
                </a:ext>
              </a:extLst>
            </p:cNvPr>
            <p:cNvSpPr>
              <a:spLocks noEditPoints="1"/>
            </p:cNvSpPr>
            <p:nvPr/>
          </p:nvSpPr>
          <p:spPr bwMode="auto">
            <a:xfrm>
              <a:off x="4138" y="2"/>
              <a:ext cx="1964" cy="2364"/>
            </a:xfrm>
            <a:custGeom>
              <a:avLst/>
              <a:gdLst>
                <a:gd name="T0" fmla="*/ 1116 w 1116"/>
                <a:gd name="T1" fmla="*/ 212 h 1343"/>
                <a:gd name="T2" fmla="*/ 1116 w 1116"/>
                <a:gd name="T3" fmla="*/ 211 h 1343"/>
                <a:gd name="T4" fmla="*/ 558 w 1116"/>
                <a:gd name="T5" fmla="*/ 0 h 1343"/>
                <a:gd name="T6" fmla="*/ 0 w 1116"/>
                <a:gd name="T7" fmla="*/ 211 h 1343"/>
                <a:gd name="T8" fmla="*/ 0 w 1116"/>
                <a:gd name="T9" fmla="*/ 212 h 1343"/>
                <a:gd name="T10" fmla="*/ 0 w 1116"/>
                <a:gd name="T11" fmla="*/ 466 h 1343"/>
                <a:gd name="T12" fmla="*/ 50 w 1116"/>
                <a:gd name="T13" fmla="*/ 516 h 1343"/>
                <a:gd name="T14" fmla="*/ 100 w 1116"/>
                <a:gd name="T15" fmla="*/ 466 h 1343"/>
                <a:gd name="T16" fmla="*/ 100 w 1116"/>
                <a:gd name="T17" fmla="*/ 337 h 1343"/>
                <a:gd name="T18" fmla="*/ 558 w 1116"/>
                <a:gd name="T19" fmla="*/ 424 h 1343"/>
                <a:gd name="T20" fmla="*/ 1016 w 1116"/>
                <a:gd name="T21" fmla="*/ 337 h 1343"/>
                <a:gd name="T22" fmla="*/ 1016 w 1116"/>
                <a:gd name="T23" fmla="*/ 520 h 1343"/>
                <a:gd name="T24" fmla="*/ 737 w 1116"/>
                <a:gd name="T25" fmla="*/ 622 h 1343"/>
                <a:gd name="T26" fmla="*/ 694 w 1116"/>
                <a:gd name="T27" fmla="*/ 678 h 1343"/>
                <a:gd name="T28" fmla="*/ 744 w 1116"/>
                <a:gd name="T29" fmla="*/ 721 h 1343"/>
                <a:gd name="T30" fmla="*/ 750 w 1116"/>
                <a:gd name="T31" fmla="*/ 721 h 1343"/>
                <a:gd name="T32" fmla="*/ 1016 w 1116"/>
                <a:gd name="T33" fmla="*/ 646 h 1343"/>
                <a:gd name="T34" fmla="*/ 1016 w 1116"/>
                <a:gd name="T35" fmla="*/ 831 h 1343"/>
                <a:gd name="T36" fmla="*/ 737 w 1116"/>
                <a:gd name="T37" fmla="*/ 932 h 1343"/>
                <a:gd name="T38" fmla="*/ 694 w 1116"/>
                <a:gd name="T39" fmla="*/ 988 h 1343"/>
                <a:gd name="T40" fmla="*/ 744 w 1116"/>
                <a:gd name="T41" fmla="*/ 1032 h 1343"/>
                <a:gd name="T42" fmla="*/ 750 w 1116"/>
                <a:gd name="T43" fmla="*/ 1031 h 1343"/>
                <a:gd name="T44" fmla="*/ 1016 w 1116"/>
                <a:gd name="T45" fmla="*/ 956 h 1343"/>
                <a:gd name="T46" fmla="*/ 1016 w 1116"/>
                <a:gd name="T47" fmla="*/ 1142 h 1343"/>
                <a:gd name="T48" fmla="*/ 737 w 1116"/>
                <a:gd name="T49" fmla="*/ 1243 h 1343"/>
                <a:gd name="T50" fmla="*/ 694 w 1116"/>
                <a:gd name="T51" fmla="*/ 1299 h 1343"/>
                <a:gd name="T52" fmla="*/ 744 w 1116"/>
                <a:gd name="T53" fmla="*/ 1343 h 1343"/>
                <a:gd name="T54" fmla="*/ 750 w 1116"/>
                <a:gd name="T55" fmla="*/ 1342 h 1343"/>
                <a:gd name="T56" fmla="*/ 1116 w 1116"/>
                <a:gd name="T57" fmla="*/ 1142 h 1343"/>
                <a:gd name="T58" fmla="*/ 1116 w 1116"/>
                <a:gd name="T59" fmla="*/ 833 h 1343"/>
                <a:gd name="T60" fmla="*/ 1116 w 1116"/>
                <a:gd name="T61" fmla="*/ 833 h 1343"/>
                <a:gd name="T62" fmla="*/ 1116 w 1116"/>
                <a:gd name="T63" fmla="*/ 831 h 1343"/>
                <a:gd name="T64" fmla="*/ 1116 w 1116"/>
                <a:gd name="T65" fmla="*/ 522 h 1343"/>
                <a:gd name="T66" fmla="*/ 1116 w 1116"/>
                <a:gd name="T67" fmla="*/ 522 h 1343"/>
                <a:gd name="T68" fmla="*/ 1116 w 1116"/>
                <a:gd name="T69" fmla="*/ 521 h 1343"/>
                <a:gd name="T70" fmla="*/ 1116 w 1116"/>
                <a:gd name="T71" fmla="*/ 212 h 1343"/>
                <a:gd name="T72" fmla="*/ 894 w 1116"/>
                <a:gd name="T73" fmla="*/ 279 h 1343"/>
                <a:gd name="T74" fmla="*/ 558 w 1116"/>
                <a:gd name="T75" fmla="*/ 324 h 1343"/>
                <a:gd name="T76" fmla="*/ 221 w 1116"/>
                <a:gd name="T77" fmla="*/ 279 h 1343"/>
                <a:gd name="T78" fmla="*/ 100 w 1116"/>
                <a:gd name="T79" fmla="*/ 212 h 1343"/>
                <a:gd name="T80" fmla="*/ 221 w 1116"/>
                <a:gd name="T81" fmla="*/ 145 h 1343"/>
                <a:gd name="T82" fmla="*/ 558 w 1116"/>
                <a:gd name="T83" fmla="*/ 100 h 1343"/>
                <a:gd name="T84" fmla="*/ 894 w 1116"/>
                <a:gd name="T85" fmla="*/ 145 h 1343"/>
                <a:gd name="T86" fmla="*/ 1015 w 1116"/>
                <a:gd name="T87" fmla="*/ 212 h 1343"/>
                <a:gd name="T88" fmla="*/ 894 w 1116"/>
                <a:gd name="T89" fmla="*/ 27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1116" y="212"/>
                  </a:moveTo>
                  <a:cubicBezTo>
                    <a:pt x="1116" y="212"/>
                    <a:pt x="1116" y="211"/>
                    <a:pt x="1116" y="211"/>
                  </a:cubicBezTo>
                  <a:cubicBezTo>
                    <a:pt x="1114" y="74"/>
                    <a:pt x="827" y="0"/>
                    <a:pt x="558" y="0"/>
                  </a:cubicBezTo>
                  <a:cubicBezTo>
                    <a:pt x="288" y="0"/>
                    <a:pt x="2" y="74"/>
                    <a:pt x="0" y="211"/>
                  </a:cubicBezTo>
                  <a:cubicBezTo>
                    <a:pt x="0" y="211"/>
                    <a:pt x="0" y="212"/>
                    <a:pt x="0" y="212"/>
                  </a:cubicBezTo>
                  <a:cubicBezTo>
                    <a:pt x="0" y="466"/>
                    <a:pt x="0" y="466"/>
                    <a:pt x="0" y="466"/>
                  </a:cubicBezTo>
                  <a:cubicBezTo>
                    <a:pt x="0" y="493"/>
                    <a:pt x="22" y="516"/>
                    <a:pt x="50" y="516"/>
                  </a:cubicBezTo>
                  <a:cubicBezTo>
                    <a:pt x="78" y="516"/>
                    <a:pt x="100" y="493"/>
                    <a:pt x="100" y="466"/>
                  </a:cubicBezTo>
                  <a:cubicBezTo>
                    <a:pt x="100" y="337"/>
                    <a:pt x="100" y="337"/>
                    <a:pt x="100" y="337"/>
                  </a:cubicBezTo>
                  <a:cubicBezTo>
                    <a:pt x="207" y="394"/>
                    <a:pt x="386" y="424"/>
                    <a:pt x="558" y="424"/>
                  </a:cubicBezTo>
                  <a:cubicBezTo>
                    <a:pt x="730" y="424"/>
                    <a:pt x="908" y="394"/>
                    <a:pt x="1016" y="337"/>
                  </a:cubicBezTo>
                  <a:cubicBezTo>
                    <a:pt x="1016" y="520"/>
                    <a:pt x="1016" y="520"/>
                    <a:pt x="1016" y="520"/>
                  </a:cubicBezTo>
                  <a:cubicBezTo>
                    <a:pt x="1010" y="538"/>
                    <a:pt x="931" y="596"/>
                    <a:pt x="737" y="622"/>
                  </a:cubicBezTo>
                  <a:cubicBezTo>
                    <a:pt x="710" y="626"/>
                    <a:pt x="691" y="651"/>
                    <a:pt x="694" y="678"/>
                  </a:cubicBezTo>
                  <a:cubicBezTo>
                    <a:pt x="698" y="703"/>
                    <a:pt x="719" y="721"/>
                    <a:pt x="744" y="721"/>
                  </a:cubicBezTo>
                  <a:cubicBezTo>
                    <a:pt x="746" y="721"/>
                    <a:pt x="748" y="721"/>
                    <a:pt x="750" y="721"/>
                  </a:cubicBezTo>
                  <a:cubicBezTo>
                    <a:pt x="846" y="708"/>
                    <a:pt x="945" y="684"/>
                    <a:pt x="1016" y="646"/>
                  </a:cubicBezTo>
                  <a:cubicBezTo>
                    <a:pt x="1016" y="831"/>
                    <a:pt x="1016" y="831"/>
                    <a:pt x="1016" y="831"/>
                  </a:cubicBezTo>
                  <a:cubicBezTo>
                    <a:pt x="1010" y="848"/>
                    <a:pt x="931" y="907"/>
                    <a:pt x="737" y="932"/>
                  </a:cubicBezTo>
                  <a:cubicBezTo>
                    <a:pt x="710" y="936"/>
                    <a:pt x="691" y="961"/>
                    <a:pt x="694" y="988"/>
                  </a:cubicBezTo>
                  <a:cubicBezTo>
                    <a:pt x="698" y="1014"/>
                    <a:pt x="719" y="1032"/>
                    <a:pt x="744" y="1032"/>
                  </a:cubicBezTo>
                  <a:cubicBezTo>
                    <a:pt x="746" y="1032"/>
                    <a:pt x="748" y="1032"/>
                    <a:pt x="750" y="1031"/>
                  </a:cubicBezTo>
                  <a:cubicBezTo>
                    <a:pt x="846" y="1019"/>
                    <a:pt x="945" y="994"/>
                    <a:pt x="1016" y="956"/>
                  </a:cubicBezTo>
                  <a:cubicBezTo>
                    <a:pt x="1016" y="1142"/>
                    <a:pt x="1016" y="1142"/>
                    <a:pt x="1016" y="1142"/>
                  </a:cubicBezTo>
                  <a:cubicBezTo>
                    <a:pt x="1010" y="1159"/>
                    <a:pt x="931" y="1218"/>
                    <a:pt x="737" y="1243"/>
                  </a:cubicBezTo>
                  <a:cubicBezTo>
                    <a:pt x="710" y="1247"/>
                    <a:pt x="691" y="1272"/>
                    <a:pt x="694" y="1299"/>
                  </a:cubicBezTo>
                  <a:cubicBezTo>
                    <a:pt x="698" y="1325"/>
                    <a:pt x="719" y="1343"/>
                    <a:pt x="744" y="1343"/>
                  </a:cubicBezTo>
                  <a:cubicBezTo>
                    <a:pt x="746" y="1343"/>
                    <a:pt x="748" y="1343"/>
                    <a:pt x="750" y="1342"/>
                  </a:cubicBezTo>
                  <a:cubicBezTo>
                    <a:pt x="927" y="1319"/>
                    <a:pt x="1116" y="1254"/>
                    <a:pt x="1116" y="1142"/>
                  </a:cubicBezTo>
                  <a:cubicBezTo>
                    <a:pt x="1116" y="833"/>
                    <a:pt x="1116" y="833"/>
                    <a:pt x="1116" y="833"/>
                  </a:cubicBezTo>
                  <a:cubicBezTo>
                    <a:pt x="1116" y="833"/>
                    <a:pt x="1116" y="833"/>
                    <a:pt x="1116" y="833"/>
                  </a:cubicBezTo>
                  <a:cubicBezTo>
                    <a:pt x="1116" y="832"/>
                    <a:pt x="1116" y="832"/>
                    <a:pt x="1116" y="831"/>
                  </a:cubicBezTo>
                  <a:cubicBezTo>
                    <a:pt x="1116" y="522"/>
                    <a:pt x="1116" y="522"/>
                    <a:pt x="1116" y="522"/>
                  </a:cubicBezTo>
                  <a:cubicBezTo>
                    <a:pt x="1116" y="522"/>
                    <a:pt x="1116" y="522"/>
                    <a:pt x="1116" y="522"/>
                  </a:cubicBezTo>
                  <a:cubicBezTo>
                    <a:pt x="1116" y="522"/>
                    <a:pt x="1116" y="521"/>
                    <a:pt x="1116" y="521"/>
                  </a:cubicBezTo>
                  <a:lnTo>
                    <a:pt x="1116" y="212"/>
                  </a:lnTo>
                  <a:close/>
                  <a:moveTo>
                    <a:pt x="894" y="279"/>
                  </a:moveTo>
                  <a:cubicBezTo>
                    <a:pt x="803" y="308"/>
                    <a:pt x="684" y="324"/>
                    <a:pt x="558" y="324"/>
                  </a:cubicBezTo>
                  <a:cubicBezTo>
                    <a:pt x="432" y="324"/>
                    <a:pt x="312" y="308"/>
                    <a:pt x="221" y="279"/>
                  </a:cubicBezTo>
                  <a:cubicBezTo>
                    <a:pt x="133" y="251"/>
                    <a:pt x="105" y="221"/>
                    <a:pt x="100" y="212"/>
                  </a:cubicBezTo>
                  <a:cubicBezTo>
                    <a:pt x="105" y="203"/>
                    <a:pt x="133" y="173"/>
                    <a:pt x="221" y="145"/>
                  </a:cubicBezTo>
                  <a:cubicBezTo>
                    <a:pt x="312" y="116"/>
                    <a:pt x="432" y="100"/>
                    <a:pt x="558" y="100"/>
                  </a:cubicBezTo>
                  <a:cubicBezTo>
                    <a:pt x="684" y="100"/>
                    <a:pt x="803" y="116"/>
                    <a:pt x="894" y="145"/>
                  </a:cubicBezTo>
                  <a:cubicBezTo>
                    <a:pt x="983" y="173"/>
                    <a:pt x="1011" y="203"/>
                    <a:pt x="1015" y="212"/>
                  </a:cubicBezTo>
                  <a:cubicBezTo>
                    <a:pt x="1011" y="221"/>
                    <a:pt x="983" y="251"/>
                    <a:pt x="894" y="27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5" name="Freeform 71">
              <a:extLst>
                <a:ext uri="{FF2B5EF4-FFF2-40B4-BE49-F238E27FC236}">
                  <a16:creationId xmlns:a16="http://schemas.microsoft.com/office/drawing/2014/main" id="{0785A1BF-6AE8-1024-B7CB-7FC683BE284D}"/>
                </a:ext>
              </a:extLst>
            </p:cNvPr>
            <p:cNvSpPr>
              <a:spLocks noEditPoints="1"/>
            </p:cNvSpPr>
            <p:nvPr/>
          </p:nvSpPr>
          <p:spPr bwMode="auto">
            <a:xfrm>
              <a:off x="2490" y="1023"/>
              <a:ext cx="2702" cy="3299"/>
            </a:xfrm>
            <a:custGeom>
              <a:avLst/>
              <a:gdLst>
                <a:gd name="T0" fmla="*/ 1302 w 1536"/>
                <a:gd name="T1" fmla="*/ 77 h 1874"/>
                <a:gd name="T2" fmla="*/ 234 w 1536"/>
                <a:gd name="T3" fmla="*/ 77 h 1874"/>
                <a:gd name="T4" fmla="*/ 0 w 1536"/>
                <a:gd name="T5" fmla="*/ 279 h 1874"/>
                <a:gd name="T6" fmla="*/ 0 w 1536"/>
                <a:gd name="T7" fmla="*/ 716 h 1874"/>
                <a:gd name="T8" fmla="*/ 0 w 1536"/>
                <a:gd name="T9" fmla="*/ 718 h 1874"/>
                <a:gd name="T10" fmla="*/ 0 w 1536"/>
                <a:gd name="T11" fmla="*/ 1158 h 1874"/>
                <a:gd name="T12" fmla="*/ 0 w 1536"/>
                <a:gd name="T13" fmla="*/ 1595 h 1874"/>
                <a:gd name="T14" fmla="*/ 768 w 1536"/>
                <a:gd name="T15" fmla="*/ 1874 h 1874"/>
                <a:gd name="T16" fmla="*/ 1536 w 1536"/>
                <a:gd name="T17" fmla="*/ 1595 h 1874"/>
                <a:gd name="T18" fmla="*/ 1536 w 1536"/>
                <a:gd name="T19" fmla="*/ 1158 h 1874"/>
                <a:gd name="T20" fmla="*/ 1536 w 1536"/>
                <a:gd name="T21" fmla="*/ 718 h 1874"/>
                <a:gd name="T22" fmla="*/ 1536 w 1536"/>
                <a:gd name="T23" fmla="*/ 716 h 1874"/>
                <a:gd name="T24" fmla="*/ 1536 w 1536"/>
                <a:gd name="T25" fmla="*/ 279 h 1874"/>
                <a:gd name="T26" fmla="*/ 100 w 1536"/>
                <a:gd name="T27" fmla="*/ 857 h 1874"/>
                <a:gd name="T28" fmla="*/ 768 w 1536"/>
                <a:gd name="T29" fmla="*/ 996 h 1874"/>
                <a:gd name="T30" fmla="*/ 1436 w 1536"/>
                <a:gd name="T31" fmla="*/ 857 h 1874"/>
                <a:gd name="T32" fmla="*/ 1269 w 1536"/>
                <a:gd name="T33" fmla="*/ 1263 h 1874"/>
                <a:gd name="T34" fmla="*/ 267 w 1536"/>
                <a:gd name="T35" fmla="*/ 1263 h 1874"/>
                <a:gd name="T36" fmla="*/ 100 w 1536"/>
                <a:gd name="T37" fmla="*/ 857 h 1874"/>
                <a:gd name="T38" fmla="*/ 768 w 1536"/>
                <a:gd name="T39" fmla="*/ 896 h 1874"/>
                <a:gd name="T40" fmla="*/ 100 w 1536"/>
                <a:gd name="T41" fmla="*/ 716 h 1874"/>
                <a:gd name="T42" fmla="*/ 234 w 1536"/>
                <a:gd name="T43" fmla="*/ 482 h 1874"/>
                <a:gd name="T44" fmla="*/ 1302 w 1536"/>
                <a:gd name="T45" fmla="*/ 482 h 1874"/>
                <a:gd name="T46" fmla="*/ 1436 w 1536"/>
                <a:gd name="T47" fmla="*/ 716 h 1874"/>
                <a:gd name="T48" fmla="*/ 267 w 1536"/>
                <a:gd name="T49" fmla="*/ 171 h 1874"/>
                <a:gd name="T50" fmla="*/ 1269 w 1536"/>
                <a:gd name="T51" fmla="*/ 171 h 1874"/>
                <a:gd name="T52" fmla="*/ 1269 w 1536"/>
                <a:gd name="T53" fmla="*/ 387 h 1874"/>
                <a:gd name="T54" fmla="*/ 768 w 1536"/>
                <a:gd name="T55" fmla="*/ 459 h 1874"/>
                <a:gd name="T56" fmla="*/ 768 w 1536"/>
                <a:gd name="T57" fmla="*/ 448 h 1874"/>
                <a:gd name="T58" fmla="*/ 267 w 1536"/>
                <a:gd name="T59" fmla="*/ 387 h 1874"/>
                <a:gd name="T60" fmla="*/ 267 w 1536"/>
                <a:gd name="T61" fmla="*/ 171 h 1874"/>
                <a:gd name="T62" fmla="*/ 768 w 1536"/>
                <a:gd name="T63" fmla="*/ 1774 h 1874"/>
                <a:gd name="T64" fmla="*/ 100 w 1536"/>
                <a:gd name="T65" fmla="*/ 1595 h 1874"/>
                <a:gd name="T66" fmla="*/ 234 w 1536"/>
                <a:gd name="T67" fmla="*/ 1358 h 1874"/>
                <a:gd name="T68" fmla="*/ 1302 w 1536"/>
                <a:gd name="T69" fmla="*/ 1358 h 1874"/>
                <a:gd name="T70" fmla="*/ 1436 w 1536"/>
                <a:gd name="T71" fmla="*/ 1595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6" h="1874">
                  <a:moveTo>
                    <a:pt x="1536" y="279"/>
                  </a:moveTo>
                  <a:cubicBezTo>
                    <a:pt x="1536" y="200"/>
                    <a:pt x="1455" y="130"/>
                    <a:pt x="1302" y="77"/>
                  </a:cubicBezTo>
                  <a:cubicBezTo>
                    <a:pt x="1159" y="27"/>
                    <a:pt x="969" y="0"/>
                    <a:pt x="768" y="0"/>
                  </a:cubicBezTo>
                  <a:cubicBezTo>
                    <a:pt x="567" y="0"/>
                    <a:pt x="377" y="27"/>
                    <a:pt x="234" y="77"/>
                  </a:cubicBezTo>
                  <a:cubicBezTo>
                    <a:pt x="81" y="130"/>
                    <a:pt x="0" y="200"/>
                    <a:pt x="0" y="279"/>
                  </a:cubicBezTo>
                  <a:cubicBezTo>
                    <a:pt x="0" y="279"/>
                    <a:pt x="0" y="279"/>
                    <a:pt x="0" y="279"/>
                  </a:cubicBezTo>
                  <a:cubicBezTo>
                    <a:pt x="0" y="279"/>
                    <a:pt x="0" y="279"/>
                    <a:pt x="0" y="279"/>
                  </a:cubicBezTo>
                  <a:cubicBezTo>
                    <a:pt x="0" y="716"/>
                    <a:pt x="0" y="716"/>
                    <a:pt x="0" y="716"/>
                  </a:cubicBezTo>
                  <a:cubicBezTo>
                    <a:pt x="0" y="717"/>
                    <a:pt x="0" y="718"/>
                    <a:pt x="0" y="718"/>
                  </a:cubicBezTo>
                  <a:cubicBezTo>
                    <a:pt x="0" y="718"/>
                    <a:pt x="0" y="718"/>
                    <a:pt x="0" y="718"/>
                  </a:cubicBezTo>
                  <a:cubicBezTo>
                    <a:pt x="0" y="1155"/>
                    <a:pt x="0" y="1155"/>
                    <a:pt x="0" y="1155"/>
                  </a:cubicBezTo>
                  <a:cubicBezTo>
                    <a:pt x="0" y="1156"/>
                    <a:pt x="0" y="1157"/>
                    <a:pt x="0" y="1158"/>
                  </a:cubicBezTo>
                  <a:cubicBezTo>
                    <a:pt x="0" y="1158"/>
                    <a:pt x="0" y="1158"/>
                    <a:pt x="0" y="1158"/>
                  </a:cubicBezTo>
                  <a:cubicBezTo>
                    <a:pt x="0" y="1595"/>
                    <a:pt x="0" y="1595"/>
                    <a:pt x="0" y="1595"/>
                  </a:cubicBezTo>
                  <a:cubicBezTo>
                    <a:pt x="0" y="1674"/>
                    <a:pt x="81" y="1744"/>
                    <a:pt x="234" y="1797"/>
                  </a:cubicBezTo>
                  <a:cubicBezTo>
                    <a:pt x="377" y="1847"/>
                    <a:pt x="567" y="1874"/>
                    <a:pt x="768" y="1874"/>
                  </a:cubicBezTo>
                  <a:cubicBezTo>
                    <a:pt x="969" y="1874"/>
                    <a:pt x="1159" y="1847"/>
                    <a:pt x="1302" y="1797"/>
                  </a:cubicBezTo>
                  <a:cubicBezTo>
                    <a:pt x="1455" y="1744"/>
                    <a:pt x="1536" y="1674"/>
                    <a:pt x="1536" y="1595"/>
                  </a:cubicBezTo>
                  <a:cubicBezTo>
                    <a:pt x="1536" y="1158"/>
                    <a:pt x="1536" y="1158"/>
                    <a:pt x="1536" y="1158"/>
                  </a:cubicBezTo>
                  <a:cubicBezTo>
                    <a:pt x="1536" y="1158"/>
                    <a:pt x="1536" y="1158"/>
                    <a:pt x="1536" y="1158"/>
                  </a:cubicBezTo>
                  <a:cubicBezTo>
                    <a:pt x="1536" y="1157"/>
                    <a:pt x="1536" y="1156"/>
                    <a:pt x="1536" y="1155"/>
                  </a:cubicBezTo>
                  <a:cubicBezTo>
                    <a:pt x="1536" y="718"/>
                    <a:pt x="1536" y="718"/>
                    <a:pt x="1536" y="718"/>
                  </a:cubicBezTo>
                  <a:cubicBezTo>
                    <a:pt x="1536" y="718"/>
                    <a:pt x="1536" y="718"/>
                    <a:pt x="1536" y="718"/>
                  </a:cubicBezTo>
                  <a:cubicBezTo>
                    <a:pt x="1536" y="718"/>
                    <a:pt x="1536" y="717"/>
                    <a:pt x="1536" y="716"/>
                  </a:cubicBezTo>
                  <a:cubicBezTo>
                    <a:pt x="1536" y="279"/>
                    <a:pt x="1536" y="279"/>
                    <a:pt x="1536" y="279"/>
                  </a:cubicBezTo>
                  <a:cubicBezTo>
                    <a:pt x="1536" y="279"/>
                    <a:pt x="1536" y="279"/>
                    <a:pt x="1536" y="279"/>
                  </a:cubicBezTo>
                  <a:cubicBezTo>
                    <a:pt x="1536" y="279"/>
                    <a:pt x="1536" y="279"/>
                    <a:pt x="1536" y="279"/>
                  </a:cubicBezTo>
                  <a:close/>
                  <a:moveTo>
                    <a:pt x="100" y="857"/>
                  </a:moveTo>
                  <a:cubicBezTo>
                    <a:pt x="135" y="880"/>
                    <a:pt x="180" y="900"/>
                    <a:pt x="234" y="919"/>
                  </a:cubicBezTo>
                  <a:cubicBezTo>
                    <a:pt x="377" y="968"/>
                    <a:pt x="567" y="996"/>
                    <a:pt x="768" y="996"/>
                  </a:cubicBezTo>
                  <a:cubicBezTo>
                    <a:pt x="969" y="996"/>
                    <a:pt x="1159" y="968"/>
                    <a:pt x="1302" y="919"/>
                  </a:cubicBezTo>
                  <a:cubicBezTo>
                    <a:pt x="1356" y="900"/>
                    <a:pt x="1400" y="880"/>
                    <a:pt x="1436" y="857"/>
                  </a:cubicBezTo>
                  <a:cubicBezTo>
                    <a:pt x="1436" y="1155"/>
                    <a:pt x="1436" y="1155"/>
                    <a:pt x="1436" y="1155"/>
                  </a:cubicBezTo>
                  <a:cubicBezTo>
                    <a:pt x="1436" y="1168"/>
                    <a:pt x="1405" y="1216"/>
                    <a:pt x="1269" y="1263"/>
                  </a:cubicBezTo>
                  <a:cubicBezTo>
                    <a:pt x="1136" y="1309"/>
                    <a:pt x="958" y="1334"/>
                    <a:pt x="768" y="1334"/>
                  </a:cubicBezTo>
                  <a:cubicBezTo>
                    <a:pt x="578" y="1334"/>
                    <a:pt x="399" y="1309"/>
                    <a:pt x="267" y="1263"/>
                  </a:cubicBezTo>
                  <a:cubicBezTo>
                    <a:pt x="131" y="1216"/>
                    <a:pt x="100" y="1168"/>
                    <a:pt x="100" y="1155"/>
                  </a:cubicBezTo>
                  <a:lnTo>
                    <a:pt x="100" y="857"/>
                  </a:lnTo>
                  <a:close/>
                  <a:moveTo>
                    <a:pt x="1269" y="824"/>
                  </a:moveTo>
                  <a:cubicBezTo>
                    <a:pt x="1136" y="870"/>
                    <a:pt x="958" y="896"/>
                    <a:pt x="768" y="896"/>
                  </a:cubicBezTo>
                  <a:cubicBezTo>
                    <a:pt x="578" y="896"/>
                    <a:pt x="399" y="870"/>
                    <a:pt x="267" y="824"/>
                  </a:cubicBezTo>
                  <a:cubicBezTo>
                    <a:pt x="131" y="777"/>
                    <a:pt x="100" y="729"/>
                    <a:pt x="100" y="716"/>
                  </a:cubicBezTo>
                  <a:cubicBezTo>
                    <a:pt x="100" y="420"/>
                    <a:pt x="100" y="420"/>
                    <a:pt x="100" y="420"/>
                  </a:cubicBezTo>
                  <a:cubicBezTo>
                    <a:pt x="135" y="443"/>
                    <a:pt x="180" y="463"/>
                    <a:pt x="234" y="482"/>
                  </a:cubicBezTo>
                  <a:cubicBezTo>
                    <a:pt x="377" y="531"/>
                    <a:pt x="567" y="559"/>
                    <a:pt x="768" y="559"/>
                  </a:cubicBezTo>
                  <a:cubicBezTo>
                    <a:pt x="969" y="559"/>
                    <a:pt x="1159" y="531"/>
                    <a:pt x="1302" y="482"/>
                  </a:cubicBezTo>
                  <a:cubicBezTo>
                    <a:pt x="1356" y="463"/>
                    <a:pt x="1400" y="443"/>
                    <a:pt x="1436" y="420"/>
                  </a:cubicBezTo>
                  <a:cubicBezTo>
                    <a:pt x="1436" y="716"/>
                    <a:pt x="1436" y="716"/>
                    <a:pt x="1436" y="716"/>
                  </a:cubicBezTo>
                  <a:cubicBezTo>
                    <a:pt x="1436" y="729"/>
                    <a:pt x="1405" y="777"/>
                    <a:pt x="1269" y="824"/>
                  </a:cubicBezTo>
                  <a:close/>
                  <a:moveTo>
                    <a:pt x="267" y="171"/>
                  </a:moveTo>
                  <a:cubicBezTo>
                    <a:pt x="399" y="125"/>
                    <a:pt x="578" y="100"/>
                    <a:pt x="768" y="100"/>
                  </a:cubicBezTo>
                  <a:cubicBezTo>
                    <a:pt x="958" y="100"/>
                    <a:pt x="1136" y="125"/>
                    <a:pt x="1269" y="171"/>
                  </a:cubicBezTo>
                  <a:cubicBezTo>
                    <a:pt x="1405" y="218"/>
                    <a:pt x="1436" y="266"/>
                    <a:pt x="1436" y="279"/>
                  </a:cubicBezTo>
                  <a:cubicBezTo>
                    <a:pt x="1436" y="292"/>
                    <a:pt x="1405" y="340"/>
                    <a:pt x="1269" y="387"/>
                  </a:cubicBezTo>
                  <a:cubicBezTo>
                    <a:pt x="1136" y="433"/>
                    <a:pt x="958" y="459"/>
                    <a:pt x="768" y="459"/>
                  </a:cubicBezTo>
                  <a:cubicBezTo>
                    <a:pt x="768" y="459"/>
                    <a:pt x="768" y="459"/>
                    <a:pt x="768" y="459"/>
                  </a:cubicBezTo>
                  <a:cubicBezTo>
                    <a:pt x="768" y="448"/>
                    <a:pt x="768" y="448"/>
                    <a:pt x="768" y="448"/>
                  </a:cubicBezTo>
                  <a:cubicBezTo>
                    <a:pt x="768" y="448"/>
                    <a:pt x="768" y="448"/>
                    <a:pt x="768" y="448"/>
                  </a:cubicBezTo>
                  <a:cubicBezTo>
                    <a:pt x="768" y="459"/>
                    <a:pt x="768" y="459"/>
                    <a:pt x="768" y="459"/>
                  </a:cubicBezTo>
                  <a:cubicBezTo>
                    <a:pt x="578" y="459"/>
                    <a:pt x="399" y="433"/>
                    <a:pt x="267" y="387"/>
                  </a:cubicBezTo>
                  <a:cubicBezTo>
                    <a:pt x="131" y="340"/>
                    <a:pt x="100" y="292"/>
                    <a:pt x="100" y="279"/>
                  </a:cubicBezTo>
                  <a:cubicBezTo>
                    <a:pt x="100" y="266"/>
                    <a:pt x="131" y="218"/>
                    <a:pt x="267" y="171"/>
                  </a:cubicBezTo>
                  <a:close/>
                  <a:moveTo>
                    <a:pt x="1269" y="1703"/>
                  </a:moveTo>
                  <a:cubicBezTo>
                    <a:pt x="1136" y="1749"/>
                    <a:pt x="958" y="1774"/>
                    <a:pt x="768" y="1774"/>
                  </a:cubicBezTo>
                  <a:cubicBezTo>
                    <a:pt x="578" y="1774"/>
                    <a:pt x="399" y="1749"/>
                    <a:pt x="267" y="1703"/>
                  </a:cubicBezTo>
                  <a:cubicBezTo>
                    <a:pt x="131" y="1656"/>
                    <a:pt x="100" y="1608"/>
                    <a:pt x="100" y="1595"/>
                  </a:cubicBezTo>
                  <a:cubicBezTo>
                    <a:pt x="100" y="1296"/>
                    <a:pt x="100" y="1296"/>
                    <a:pt x="100" y="1296"/>
                  </a:cubicBezTo>
                  <a:cubicBezTo>
                    <a:pt x="135" y="1318"/>
                    <a:pt x="180" y="1339"/>
                    <a:pt x="234" y="1358"/>
                  </a:cubicBezTo>
                  <a:cubicBezTo>
                    <a:pt x="377" y="1407"/>
                    <a:pt x="567" y="1434"/>
                    <a:pt x="768" y="1434"/>
                  </a:cubicBezTo>
                  <a:cubicBezTo>
                    <a:pt x="969" y="1434"/>
                    <a:pt x="1159" y="1407"/>
                    <a:pt x="1302" y="1358"/>
                  </a:cubicBezTo>
                  <a:cubicBezTo>
                    <a:pt x="1356" y="1339"/>
                    <a:pt x="1400" y="1318"/>
                    <a:pt x="1436" y="1296"/>
                  </a:cubicBezTo>
                  <a:cubicBezTo>
                    <a:pt x="1436" y="1595"/>
                    <a:pt x="1436" y="1595"/>
                    <a:pt x="1436" y="1595"/>
                  </a:cubicBezTo>
                  <a:cubicBezTo>
                    <a:pt x="1436" y="1608"/>
                    <a:pt x="1405" y="1656"/>
                    <a:pt x="1269" y="170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70704" name="Group 11">
            <a:extLst>
              <a:ext uri="{FF2B5EF4-FFF2-40B4-BE49-F238E27FC236}">
                <a16:creationId xmlns:a16="http://schemas.microsoft.com/office/drawing/2014/main" id="{121B2AC9-B65B-9483-875C-449814C1BC37}"/>
              </a:ext>
            </a:extLst>
          </p:cNvPr>
          <p:cNvGrpSpPr>
            <a:grpSpLocks/>
          </p:cNvGrpSpPr>
          <p:nvPr/>
        </p:nvGrpSpPr>
        <p:grpSpPr bwMode="auto">
          <a:xfrm>
            <a:off x="1447800" y="1544638"/>
            <a:ext cx="334963" cy="357187"/>
            <a:chOff x="1930857" y="2059712"/>
            <a:chExt cx="446859" cy="476856"/>
          </a:xfrm>
        </p:grpSpPr>
        <p:grpSp>
          <p:nvGrpSpPr>
            <p:cNvPr id="70945" name="Group 21">
              <a:extLst>
                <a:ext uri="{FF2B5EF4-FFF2-40B4-BE49-F238E27FC236}">
                  <a16:creationId xmlns:a16="http://schemas.microsoft.com/office/drawing/2014/main" id="{67A80FE8-EDA6-D7D0-39B9-A5EFFF2284DB}"/>
                </a:ext>
              </a:extLst>
            </p:cNvPr>
            <p:cNvGrpSpPr>
              <a:grpSpLocks/>
            </p:cNvGrpSpPr>
            <p:nvPr/>
          </p:nvGrpSpPr>
          <p:grpSpPr bwMode="auto">
            <a:xfrm>
              <a:off x="2189368" y="2358414"/>
              <a:ext cx="155984" cy="123531"/>
              <a:chOff x="2150288" y="2358414"/>
              <a:chExt cx="155984" cy="123531"/>
            </a:xfrm>
          </p:grpSpPr>
          <p:sp>
            <p:nvSpPr>
              <p:cNvPr id="2128" name="Freeform 146">
                <a:extLst>
                  <a:ext uri="{FF2B5EF4-FFF2-40B4-BE49-F238E27FC236}">
                    <a16:creationId xmlns:a16="http://schemas.microsoft.com/office/drawing/2014/main" id="{97C5BEA0-AE8B-F279-FF19-200E53508728}"/>
                  </a:ext>
                </a:extLst>
              </p:cNvPr>
              <p:cNvSpPr>
                <a:spLocks noEditPoints="1"/>
              </p:cNvSpPr>
              <p:nvPr/>
            </p:nvSpPr>
            <p:spPr bwMode="auto">
              <a:xfrm>
                <a:off x="2150151" y="2358542"/>
                <a:ext cx="156718" cy="122924"/>
              </a:xfrm>
              <a:custGeom>
                <a:avLst/>
                <a:gdLst>
                  <a:gd name="T0" fmla="*/ 369 w 948"/>
                  <a:gd name="T1" fmla="*/ 733 h 750"/>
                  <a:gd name="T2" fmla="*/ 323 w 948"/>
                  <a:gd name="T3" fmla="*/ 677 h 750"/>
                  <a:gd name="T4" fmla="*/ 247 w 948"/>
                  <a:gd name="T5" fmla="*/ 737 h 750"/>
                  <a:gd name="T6" fmla="*/ 131 w 948"/>
                  <a:gd name="T7" fmla="*/ 707 h 750"/>
                  <a:gd name="T8" fmla="*/ 62 w 948"/>
                  <a:gd name="T9" fmla="*/ 624 h 750"/>
                  <a:gd name="T10" fmla="*/ 25 w 948"/>
                  <a:gd name="T11" fmla="*/ 568 h 750"/>
                  <a:gd name="T12" fmla="*/ 62 w 948"/>
                  <a:gd name="T13" fmla="*/ 462 h 750"/>
                  <a:gd name="T14" fmla="*/ 55 w 948"/>
                  <a:gd name="T15" fmla="*/ 402 h 750"/>
                  <a:gd name="T16" fmla="*/ 13 w 948"/>
                  <a:gd name="T17" fmla="*/ 342 h 750"/>
                  <a:gd name="T18" fmla="*/ 7 w 948"/>
                  <a:gd name="T19" fmla="*/ 278 h 750"/>
                  <a:gd name="T20" fmla="*/ 50 w 948"/>
                  <a:gd name="T21" fmla="*/ 221 h 750"/>
                  <a:gd name="T22" fmla="*/ 135 w 948"/>
                  <a:gd name="T23" fmla="*/ 221 h 750"/>
                  <a:gd name="T24" fmla="*/ 198 w 948"/>
                  <a:gd name="T25" fmla="*/ 176 h 750"/>
                  <a:gd name="T26" fmla="*/ 271 w 948"/>
                  <a:gd name="T27" fmla="*/ 145 h 750"/>
                  <a:gd name="T28" fmla="*/ 371 w 948"/>
                  <a:gd name="T29" fmla="*/ 93 h 750"/>
                  <a:gd name="T30" fmla="*/ 405 w 948"/>
                  <a:gd name="T31" fmla="*/ 64 h 750"/>
                  <a:gd name="T32" fmla="*/ 498 w 948"/>
                  <a:gd name="T33" fmla="*/ 12 h 750"/>
                  <a:gd name="T34" fmla="*/ 573 w 948"/>
                  <a:gd name="T35" fmla="*/ 0 h 750"/>
                  <a:gd name="T36" fmla="*/ 684 w 948"/>
                  <a:gd name="T37" fmla="*/ 35 h 750"/>
                  <a:gd name="T38" fmla="*/ 758 w 948"/>
                  <a:gd name="T39" fmla="*/ 93 h 750"/>
                  <a:gd name="T40" fmla="*/ 801 w 948"/>
                  <a:gd name="T41" fmla="*/ 133 h 750"/>
                  <a:gd name="T42" fmla="*/ 881 w 948"/>
                  <a:gd name="T43" fmla="*/ 114 h 750"/>
                  <a:gd name="T44" fmla="*/ 928 w 948"/>
                  <a:gd name="T45" fmla="*/ 169 h 750"/>
                  <a:gd name="T46" fmla="*/ 948 w 948"/>
                  <a:gd name="T47" fmla="*/ 297 h 750"/>
                  <a:gd name="T48" fmla="*/ 936 w 948"/>
                  <a:gd name="T49" fmla="*/ 379 h 750"/>
                  <a:gd name="T50" fmla="*/ 867 w 948"/>
                  <a:gd name="T51" fmla="*/ 471 h 750"/>
                  <a:gd name="T52" fmla="*/ 787 w 948"/>
                  <a:gd name="T53" fmla="*/ 501 h 750"/>
                  <a:gd name="T54" fmla="*/ 738 w 948"/>
                  <a:gd name="T55" fmla="*/ 525 h 750"/>
                  <a:gd name="T56" fmla="*/ 679 w 948"/>
                  <a:gd name="T57" fmla="*/ 560 h 750"/>
                  <a:gd name="T58" fmla="*/ 653 w 948"/>
                  <a:gd name="T59" fmla="*/ 585 h 750"/>
                  <a:gd name="T60" fmla="*/ 639 w 948"/>
                  <a:gd name="T61" fmla="*/ 670 h 750"/>
                  <a:gd name="T62" fmla="*/ 511 w 948"/>
                  <a:gd name="T63" fmla="*/ 691 h 750"/>
                  <a:gd name="T64" fmla="*/ 488 w 948"/>
                  <a:gd name="T65" fmla="*/ 713 h 750"/>
                  <a:gd name="T66" fmla="*/ 419 w 948"/>
                  <a:gd name="T67" fmla="*/ 750 h 750"/>
                  <a:gd name="T68" fmla="*/ 422 w 948"/>
                  <a:gd name="T69" fmla="*/ 631 h 750"/>
                  <a:gd name="T70" fmla="*/ 553 w 948"/>
                  <a:gd name="T71" fmla="*/ 592 h 750"/>
                  <a:gd name="T72" fmla="*/ 524 w 948"/>
                  <a:gd name="T73" fmla="*/ 476 h 750"/>
                  <a:gd name="T74" fmla="*/ 601 w 948"/>
                  <a:gd name="T75" fmla="*/ 418 h 750"/>
                  <a:gd name="T76" fmla="*/ 656 w 948"/>
                  <a:gd name="T77" fmla="*/ 461 h 750"/>
                  <a:gd name="T78" fmla="*/ 672 w 948"/>
                  <a:gd name="T79" fmla="*/ 432 h 750"/>
                  <a:gd name="T80" fmla="*/ 806 w 948"/>
                  <a:gd name="T81" fmla="*/ 391 h 750"/>
                  <a:gd name="T82" fmla="*/ 848 w 948"/>
                  <a:gd name="T83" fmla="*/ 300 h 750"/>
                  <a:gd name="T84" fmla="*/ 831 w 948"/>
                  <a:gd name="T85" fmla="*/ 239 h 750"/>
                  <a:gd name="T86" fmla="*/ 719 w 948"/>
                  <a:gd name="T87" fmla="*/ 191 h 750"/>
                  <a:gd name="T88" fmla="*/ 686 w 948"/>
                  <a:gd name="T89" fmla="*/ 165 h 750"/>
                  <a:gd name="T90" fmla="*/ 571 w 948"/>
                  <a:gd name="T91" fmla="*/ 101 h 750"/>
                  <a:gd name="T92" fmla="*/ 472 w 948"/>
                  <a:gd name="T93" fmla="*/ 138 h 750"/>
                  <a:gd name="T94" fmla="*/ 411 w 948"/>
                  <a:gd name="T95" fmla="*/ 186 h 750"/>
                  <a:gd name="T96" fmla="*/ 294 w 948"/>
                  <a:gd name="T97" fmla="*/ 243 h 750"/>
                  <a:gd name="T98" fmla="*/ 172 w 948"/>
                  <a:gd name="T99" fmla="*/ 333 h 750"/>
                  <a:gd name="T100" fmla="*/ 165 w 948"/>
                  <a:gd name="T101" fmla="*/ 359 h 750"/>
                  <a:gd name="T102" fmla="*/ 162 w 948"/>
                  <a:gd name="T103" fmla="*/ 482 h 750"/>
                  <a:gd name="T104" fmla="*/ 124 w 948"/>
                  <a:gd name="T105" fmla="*/ 542 h 750"/>
                  <a:gd name="T106" fmla="*/ 147 w 948"/>
                  <a:gd name="T107" fmla="*/ 559 h 750"/>
                  <a:gd name="T108" fmla="*/ 211 w 948"/>
                  <a:gd name="T109" fmla="*/ 622 h 750"/>
                  <a:gd name="T110" fmla="*/ 231 w 948"/>
                  <a:gd name="T111" fmla="*/ 614 h 750"/>
                  <a:gd name="T112" fmla="*/ 264 w 948"/>
                  <a:gd name="T113" fmla="*/ 538 h 750"/>
                  <a:gd name="T114" fmla="*/ 394 w 948"/>
                  <a:gd name="T115" fmla="*/ 525 h 750"/>
                  <a:gd name="T116" fmla="*/ 409 w 948"/>
                  <a:gd name="T117" fmla="*/ 627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8" h="750">
                    <a:moveTo>
                      <a:pt x="419" y="750"/>
                    </a:moveTo>
                    <a:cubicBezTo>
                      <a:pt x="412" y="750"/>
                      <a:pt x="406" y="749"/>
                      <a:pt x="399" y="746"/>
                    </a:cubicBezTo>
                    <a:cubicBezTo>
                      <a:pt x="369" y="733"/>
                      <a:pt x="369" y="733"/>
                      <a:pt x="369" y="733"/>
                    </a:cubicBezTo>
                    <a:cubicBezTo>
                      <a:pt x="360" y="729"/>
                      <a:pt x="352" y="723"/>
                      <a:pt x="347" y="714"/>
                    </a:cubicBezTo>
                    <a:cubicBezTo>
                      <a:pt x="323" y="676"/>
                      <a:pt x="323" y="676"/>
                      <a:pt x="323" y="676"/>
                    </a:cubicBezTo>
                    <a:cubicBezTo>
                      <a:pt x="323" y="677"/>
                      <a:pt x="323" y="677"/>
                      <a:pt x="323" y="677"/>
                    </a:cubicBezTo>
                    <a:cubicBezTo>
                      <a:pt x="322" y="693"/>
                      <a:pt x="313" y="708"/>
                      <a:pt x="300" y="716"/>
                    </a:cubicBezTo>
                    <a:cubicBezTo>
                      <a:pt x="280" y="729"/>
                      <a:pt x="280" y="729"/>
                      <a:pt x="280" y="729"/>
                    </a:cubicBezTo>
                    <a:cubicBezTo>
                      <a:pt x="270" y="736"/>
                      <a:pt x="258" y="738"/>
                      <a:pt x="247" y="737"/>
                    </a:cubicBezTo>
                    <a:cubicBezTo>
                      <a:pt x="189" y="729"/>
                      <a:pt x="189" y="729"/>
                      <a:pt x="189" y="729"/>
                    </a:cubicBezTo>
                    <a:cubicBezTo>
                      <a:pt x="185" y="729"/>
                      <a:pt x="181" y="728"/>
                      <a:pt x="177" y="726"/>
                    </a:cubicBezTo>
                    <a:cubicBezTo>
                      <a:pt x="131" y="707"/>
                      <a:pt x="131" y="707"/>
                      <a:pt x="131" y="707"/>
                    </a:cubicBezTo>
                    <a:cubicBezTo>
                      <a:pt x="109" y="698"/>
                      <a:pt x="96" y="674"/>
                      <a:pt x="101" y="651"/>
                    </a:cubicBezTo>
                    <a:cubicBezTo>
                      <a:pt x="99" y="650"/>
                      <a:pt x="98" y="649"/>
                      <a:pt x="96" y="648"/>
                    </a:cubicBezTo>
                    <a:cubicBezTo>
                      <a:pt x="62" y="624"/>
                      <a:pt x="62" y="624"/>
                      <a:pt x="62" y="624"/>
                    </a:cubicBezTo>
                    <a:cubicBezTo>
                      <a:pt x="57" y="620"/>
                      <a:pt x="52" y="615"/>
                      <a:pt x="49" y="610"/>
                    </a:cubicBezTo>
                    <a:cubicBezTo>
                      <a:pt x="31" y="582"/>
                      <a:pt x="31" y="582"/>
                      <a:pt x="31" y="582"/>
                    </a:cubicBezTo>
                    <a:cubicBezTo>
                      <a:pt x="28" y="577"/>
                      <a:pt x="26" y="573"/>
                      <a:pt x="25" y="568"/>
                    </a:cubicBezTo>
                    <a:cubicBezTo>
                      <a:pt x="18" y="544"/>
                      <a:pt x="18" y="544"/>
                      <a:pt x="18" y="544"/>
                    </a:cubicBezTo>
                    <a:cubicBezTo>
                      <a:pt x="13" y="527"/>
                      <a:pt x="18" y="509"/>
                      <a:pt x="30" y="496"/>
                    </a:cubicBezTo>
                    <a:cubicBezTo>
                      <a:pt x="62" y="462"/>
                      <a:pt x="62" y="462"/>
                      <a:pt x="62" y="462"/>
                    </a:cubicBezTo>
                    <a:cubicBezTo>
                      <a:pt x="64" y="456"/>
                      <a:pt x="64" y="456"/>
                      <a:pt x="64" y="456"/>
                    </a:cubicBezTo>
                    <a:cubicBezTo>
                      <a:pt x="56" y="412"/>
                      <a:pt x="56" y="412"/>
                      <a:pt x="56" y="412"/>
                    </a:cubicBezTo>
                    <a:cubicBezTo>
                      <a:pt x="55" y="408"/>
                      <a:pt x="55" y="405"/>
                      <a:pt x="55" y="402"/>
                    </a:cubicBezTo>
                    <a:cubicBezTo>
                      <a:pt x="46" y="397"/>
                      <a:pt x="46" y="397"/>
                      <a:pt x="46" y="397"/>
                    </a:cubicBezTo>
                    <a:cubicBezTo>
                      <a:pt x="33" y="391"/>
                      <a:pt x="23" y="380"/>
                      <a:pt x="19" y="366"/>
                    </a:cubicBezTo>
                    <a:cubicBezTo>
                      <a:pt x="13" y="342"/>
                      <a:pt x="13" y="342"/>
                      <a:pt x="13" y="342"/>
                    </a:cubicBezTo>
                    <a:cubicBezTo>
                      <a:pt x="7" y="330"/>
                      <a:pt x="7" y="330"/>
                      <a:pt x="7" y="330"/>
                    </a:cubicBezTo>
                    <a:cubicBezTo>
                      <a:pt x="2" y="320"/>
                      <a:pt x="0" y="309"/>
                      <a:pt x="2" y="298"/>
                    </a:cubicBezTo>
                    <a:cubicBezTo>
                      <a:pt x="7" y="278"/>
                      <a:pt x="7" y="278"/>
                      <a:pt x="7" y="278"/>
                    </a:cubicBezTo>
                    <a:cubicBezTo>
                      <a:pt x="8" y="269"/>
                      <a:pt x="12" y="261"/>
                      <a:pt x="17" y="255"/>
                    </a:cubicBezTo>
                    <a:cubicBezTo>
                      <a:pt x="37" y="232"/>
                      <a:pt x="37" y="232"/>
                      <a:pt x="37" y="232"/>
                    </a:cubicBezTo>
                    <a:cubicBezTo>
                      <a:pt x="41" y="227"/>
                      <a:pt x="45" y="224"/>
                      <a:pt x="50" y="221"/>
                    </a:cubicBezTo>
                    <a:cubicBezTo>
                      <a:pt x="72" y="209"/>
                      <a:pt x="72" y="209"/>
                      <a:pt x="72" y="209"/>
                    </a:cubicBezTo>
                    <a:cubicBezTo>
                      <a:pt x="88" y="200"/>
                      <a:pt x="107" y="200"/>
                      <a:pt x="122" y="209"/>
                    </a:cubicBezTo>
                    <a:cubicBezTo>
                      <a:pt x="127" y="212"/>
                      <a:pt x="132" y="216"/>
                      <a:pt x="135" y="221"/>
                    </a:cubicBezTo>
                    <a:cubicBezTo>
                      <a:pt x="139" y="216"/>
                      <a:pt x="139" y="216"/>
                      <a:pt x="139" y="216"/>
                    </a:cubicBezTo>
                    <a:cubicBezTo>
                      <a:pt x="143" y="212"/>
                      <a:pt x="147" y="208"/>
                      <a:pt x="151" y="205"/>
                    </a:cubicBezTo>
                    <a:cubicBezTo>
                      <a:pt x="198" y="176"/>
                      <a:pt x="198" y="176"/>
                      <a:pt x="198" y="176"/>
                    </a:cubicBezTo>
                    <a:cubicBezTo>
                      <a:pt x="200" y="175"/>
                      <a:pt x="202" y="174"/>
                      <a:pt x="204" y="173"/>
                    </a:cubicBezTo>
                    <a:cubicBezTo>
                      <a:pt x="259" y="149"/>
                      <a:pt x="259" y="149"/>
                      <a:pt x="259" y="149"/>
                    </a:cubicBezTo>
                    <a:cubicBezTo>
                      <a:pt x="263" y="147"/>
                      <a:pt x="267" y="146"/>
                      <a:pt x="271" y="145"/>
                    </a:cubicBezTo>
                    <a:cubicBezTo>
                      <a:pt x="316" y="138"/>
                      <a:pt x="316" y="138"/>
                      <a:pt x="316" y="138"/>
                    </a:cubicBezTo>
                    <a:cubicBezTo>
                      <a:pt x="351" y="105"/>
                      <a:pt x="351" y="105"/>
                      <a:pt x="351" y="105"/>
                    </a:cubicBezTo>
                    <a:cubicBezTo>
                      <a:pt x="356" y="99"/>
                      <a:pt x="364" y="95"/>
                      <a:pt x="371" y="93"/>
                    </a:cubicBezTo>
                    <a:cubicBezTo>
                      <a:pt x="383" y="90"/>
                      <a:pt x="383" y="90"/>
                      <a:pt x="383" y="90"/>
                    </a:cubicBezTo>
                    <a:cubicBezTo>
                      <a:pt x="398" y="71"/>
                      <a:pt x="398" y="71"/>
                      <a:pt x="398" y="71"/>
                    </a:cubicBezTo>
                    <a:cubicBezTo>
                      <a:pt x="400" y="68"/>
                      <a:pt x="403" y="66"/>
                      <a:pt x="405" y="64"/>
                    </a:cubicBezTo>
                    <a:cubicBezTo>
                      <a:pt x="438" y="38"/>
                      <a:pt x="438" y="38"/>
                      <a:pt x="438" y="38"/>
                    </a:cubicBezTo>
                    <a:cubicBezTo>
                      <a:pt x="442" y="34"/>
                      <a:pt x="447" y="32"/>
                      <a:pt x="452" y="30"/>
                    </a:cubicBezTo>
                    <a:cubicBezTo>
                      <a:pt x="498" y="12"/>
                      <a:pt x="498" y="12"/>
                      <a:pt x="498" y="12"/>
                    </a:cubicBezTo>
                    <a:cubicBezTo>
                      <a:pt x="501" y="11"/>
                      <a:pt x="504" y="10"/>
                      <a:pt x="507" y="10"/>
                    </a:cubicBezTo>
                    <a:cubicBezTo>
                      <a:pt x="561" y="1"/>
                      <a:pt x="561" y="1"/>
                      <a:pt x="561" y="1"/>
                    </a:cubicBezTo>
                    <a:cubicBezTo>
                      <a:pt x="565" y="0"/>
                      <a:pt x="569" y="0"/>
                      <a:pt x="573" y="0"/>
                    </a:cubicBezTo>
                    <a:cubicBezTo>
                      <a:pt x="619" y="4"/>
                      <a:pt x="619" y="4"/>
                      <a:pt x="619" y="4"/>
                    </a:cubicBezTo>
                    <a:cubicBezTo>
                      <a:pt x="626" y="5"/>
                      <a:pt x="632" y="7"/>
                      <a:pt x="638" y="10"/>
                    </a:cubicBezTo>
                    <a:cubicBezTo>
                      <a:pt x="684" y="35"/>
                      <a:pt x="684" y="35"/>
                      <a:pt x="684" y="35"/>
                    </a:cubicBezTo>
                    <a:cubicBezTo>
                      <a:pt x="687" y="36"/>
                      <a:pt x="690" y="38"/>
                      <a:pt x="692" y="40"/>
                    </a:cubicBezTo>
                    <a:cubicBezTo>
                      <a:pt x="747" y="85"/>
                      <a:pt x="747" y="85"/>
                      <a:pt x="747" y="85"/>
                    </a:cubicBezTo>
                    <a:cubicBezTo>
                      <a:pt x="758" y="93"/>
                      <a:pt x="758" y="93"/>
                      <a:pt x="758" y="93"/>
                    </a:cubicBezTo>
                    <a:cubicBezTo>
                      <a:pt x="761" y="94"/>
                      <a:pt x="763" y="96"/>
                      <a:pt x="765" y="98"/>
                    </a:cubicBezTo>
                    <a:cubicBezTo>
                      <a:pt x="792" y="122"/>
                      <a:pt x="792" y="122"/>
                      <a:pt x="792" y="122"/>
                    </a:cubicBezTo>
                    <a:cubicBezTo>
                      <a:pt x="795" y="125"/>
                      <a:pt x="798" y="129"/>
                      <a:pt x="801" y="133"/>
                    </a:cubicBezTo>
                    <a:cubicBezTo>
                      <a:pt x="810" y="122"/>
                      <a:pt x="810" y="122"/>
                      <a:pt x="810" y="122"/>
                    </a:cubicBezTo>
                    <a:cubicBezTo>
                      <a:pt x="824" y="108"/>
                      <a:pt x="844" y="102"/>
                      <a:pt x="863" y="108"/>
                    </a:cubicBezTo>
                    <a:cubicBezTo>
                      <a:pt x="881" y="114"/>
                      <a:pt x="881" y="114"/>
                      <a:pt x="881" y="114"/>
                    </a:cubicBezTo>
                    <a:cubicBezTo>
                      <a:pt x="891" y="118"/>
                      <a:pt x="900" y="124"/>
                      <a:pt x="906" y="132"/>
                    </a:cubicBezTo>
                    <a:cubicBezTo>
                      <a:pt x="920" y="150"/>
                      <a:pt x="920" y="150"/>
                      <a:pt x="920" y="150"/>
                    </a:cubicBezTo>
                    <a:cubicBezTo>
                      <a:pt x="924" y="156"/>
                      <a:pt x="927" y="162"/>
                      <a:pt x="928" y="169"/>
                    </a:cubicBezTo>
                    <a:cubicBezTo>
                      <a:pt x="942" y="226"/>
                      <a:pt x="942" y="226"/>
                      <a:pt x="942" y="226"/>
                    </a:cubicBezTo>
                    <a:cubicBezTo>
                      <a:pt x="942" y="228"/>
                      <a:pt x="943" y="230"/>
                      <a:pt x="943" y="233"/>
                    </a:cubicBezTo>
                    <a:cubicBezTo>
                      <a:pt x="948" y="297"/>
                      <a:pt x="948" y="297"/>
                      <a:pt x="948" y="297"/>
                    </a:cubicBezTo>
                    <a:cubicBezTo>
                      <a:pt x="948" y="300"/>
                      <a:pt x="948" y="303"/>
                      <a:pt x="948" y="306"/>
                    </a:cubicBezTo>
                    <a:cubicBezTo>
                      <a:pt x="942" y="361"/>
                      <a:pt x="942" y="361"/>
                      <a:pt x="942" y="361"/>
                    </a:cubicBezTo>
                    <a:cubicBezTo>
                      <a:pt x="941" y="367"/>
                      <a:pt x="939" y="374"/>
                      <a:pt x="936" y="379"/>
                    </a:cubicBezTo>
                    <a:cubicBezTo>
                      <a:pt x="912" y="426"/>
                      <a:pt x="912" y="426"/>
                      <a:pt x="912" y="426"/>
                    </a:cubicBezTo>
                    <a:cubicBezTo>
                      <a:pt x="909" y="431"/>
                      <a:pt x="906" y="435"/>
                      <a:pt x="902" y="439"/>
                    </a:cubicBezTo>
                    <a:cubicBezTo>
                      <a:pt x="867" y="471"/>
                      <a:pt x="867" y="471"/>
                      <a:pt x="867" y="471"/>
                    </a:cubicBezTo>
                    <a:cubicBezTo>
                      <a:pt x="862" y="475"/>
                      <a:pt x="857" y="479"/>
                      <a:pt x="851" y="481"/>
                    </a:cubicBezTo>
                    <a:cubicBezTo>
                      <a:pt x="808" y="498"/>
                      <a:pt x="808" y="498"/>
                      <a:pt x="808" y="498"/>
                    </a:cubicBezTo>
                    <a:cubicBezTo>
                      <a:pt x="802" y="500"/>
                      <a:pt x="794" y="501"/>
                      <a:pt x="787" y="501"/>
                    </a:cubicBezTo>
                    <a:cubicBezTo>
                      <a:pt x="756" y="499"/>
                      <a:pt x="756" y="499"/>
                      <a:pt x="756" y="499"/>
                    </a:cubicBezTo>
                    <a:cubicBezTo>
                      <a:pt x="756" y="500"/>
                      <a:pt x="756" y="500"/>
                      <a:pt x="756" y="500"/>
                    </a:cubicBezTo>
                    <a:cubicBezTo>
                      <a:pt x="752" y="510"/>
                      <a:pt x="746" y="519"/>
                      <a:pt x="738" y="525"/>
                    </a:cubicBezTo>
                    <a:cubicBezTo>
                      <a:pt x="714" y="543"/>
                      <a:pt x="714" y="543"/>
                      <a:pt x="714" y="543"/>
                    </a:cubicBezTo>
                    <a:cubicBezTo>
                      <a:pt x="710" y="546"/>
                      <a:pt x="707" y="548"/>
                      <a:pt x="703" y="550"/>
                    </a:cubicBezTo>
                    <a:cubicBezTo>
                      <a:pt x="679" y="560"/>
                      <a:pt x="679" y="560"/>
                      <a:pt x="679" y="560"/>
                    </a:cubicBezTo>
                    <a:cubicBezTo>
                      <a:pt x="671" y="562"/>
                      <a:pt x="664" y="564"/>
                      <a:pt x="656" y="563"/>
                    </a:cubicBezTo>
                    <a:cubicBezTo>
                      <a:pt x="651" y="563"/>
                      <a:pt x="651" y="563"/>
                      <a:pt x="651" y="563"/>
                    </a:cubicBezTo>
                    <a:cubicBezTo>
                      <a:pt x="653" y="585"/>
                      <a:pt x="653" y="585"/>
                      <a:pt x="653" y="585"/>
                    </a:cubicBezTo>
                    <a:cubicBezTo>
                      <a:pt x="657" y="593"/>
                      <a:pt x="659" y="602"/>
                      <a:pt x="659" y="612"/>
                    </a:cubicBezTo>
                    <a:cubicBezTo>
                      <a:pt x="657" y="634"/>
                      <a:pt x="657" y="634"/>
                      <a:pt x="657" y="634"/>
                    </a:cubicBezTo>
                    <a:cubicBezTo>
                      <a:pt x="656" y="648"/>
                      <a:pt x="649" y="661"/>
                      <a:pt x="639" y="670"/>
                    </a:cubicBezTo>
                    <a:cubicBezTo>
                      <a:pt x="623" y="683"/>
                      <a:pt x="623" y="683"/>
                      <a:pt x="623" y="683"/>
                    </a:cubicBezTo>
                    <a:cubicBezTo>
                      <a:pt x="613" y="690"/>
                      <a:pt x="602" y="694"/>
                      <a:pt x="590" y="694"/>
                    </a:cubicBezTo>
                    <a:cubicBezTo>
                      <a:pt x="511" y="691"/>
                      <a:pt x="511" y="691"/>
                      <a:pt x="511" y="691"/>
                    </a:cubicBezTo>
                    <a:cubicBezTo>
                      <a:pt x="510" y="691"/>
                      <a:pt x="510" y="691"/>
                      <a:pt x="509" y="691"/>
                    </a:cubicBezTo>
                    <a:cubicBezTo>
                      <a:pt x="492" y="704"/>
                      <a:pt x="492" y="704"/>
                      <a:pt x="492" y="704"/>
                    </a:cubicBezTo>
                    <a:cubicBezTo>
                      <a:pt x="488" y="713"/>
                      <a:pt x="488" y="713"/>
                      <a:pt x="488" y="713"/>
                    </a:cubicBezTo>
                    <a:cubicBezTo>
                      <a:pt x="482" y="724"/>
                      <a:pt x="473" y="732"/>
                      <a:pt x="462" y="737"/>
                    </a:cubicBezTo>
                    <a:cubicBezTo>
                      <a:pt x="438" y="746"/>
                      <a:pt x="438" y="746"/>
                      <a:pt x="438" y="746"/>
                    </a:cubicBezTo>
                    <a:cubicBezTo>
                      <a:pt x="432" y="749"/>
                      <a:pt x="425" y="750"/>
                      <a:pt x="419" y="750"/>
                    </a:cubicBezTo>
                    <a:close/>
                    <a:moveTo>
                      <a:pt x="409" y="627"/>
                    </a:moveTo>
                    <a:cubicBezTo>
                      <a:pt x="416" y="637"/>
                      <a:pt x="416" y="637"/>
                      <a:pt x="416" y="637"/>
                    </a:cubicBezTo>
                    <a:cubicBezTo>
                      <a:pt x="418" y="635"/>
                      <a:pt x="420" y="633"/>
                      <a:pt x="422" y="631"/>
                    </a:cubicBezTo>
                    <a:cubicBezTo>
                      <a:pt x="473" y="593"/>
                      <a:pt x="473" y="593"/>
                      <a:pt x="473" y="593"/>
                    </a:cubicBezTo>
                    <a:cubicBezTo>
                      <a:pt x="490" y="579"/>
                      <a:pt x="514" y="579"/>
                      <a:pt x="531" y="591"/>
                    </a:cubicBezTo>
                    <a:cubicBezTo>
                      <a:pt x="553" y="592"/>
                      <a:pt x="553" y="592"/>
                      <a:pt x="553" y="592"/>
                    </a:cubicBezTo>
                    <a:cubicBezTo>
                      <a:pt x="550" y="551"/>
                      <a:pt x="550" y="551"/>
                      <a:pt x="550" y="551"/>
                    </a:cubicBezTo>
                    <a:cubicBezTo>
                      <a:pt x="529" y="508"/>
                      <a:pt x="529" y="508"/>
                      <a:pt x="529" y="508"/>
                    </a:cubicBezTo>
                    <a:cubicBezTo>
                      <a:pt x="524" y="498"/>
                      <a:pt x="522" y="487"/>
                      <a:pt x="524" y="476"/>
                    </a:cubicBezTo>
                    <a:cubicBezTo>
                      <a:pt x="529" y="453"/>
                      <a:pt x="529" y="453"/>
                      <a:pt x="529" y="453"/>
                    </a:cubicBezTo>
                    <a:cubicBezTo>
                      <a:pt x="532" y="437"/>
                      <a:pt x="542" y="424"/>
                      <a:pt x="556" y="417"/>
                    </a:cubicBezTo>
                    <a:cubicBezTo>
                      <a:pt x="570" y="410"/>
                      <a:pt x="587" y="411"/>
                      <a:pt x="601" y="418"/>
                    </a:cubicBezTo>
                    <a:cubicBezTo>
                      <a:pt x="617" y="426"/>
                      <a:pt x="617" y="426"/>
                      <a:pt x="617" y="426"/>
                    </a:cubicBezTo>
                    <a:cubicBezTo>
                      <a:pt x="621" y="428"/>
                      <a:pt x="625" y="431"/>
                      <a:pt x="628" y="434"/>
                    </a:cubicBezTo>
                    <a:cubicBezTo>
                      <a:pt x="656" y="461"/>
                      <a:pt x="656" y="461"/>
                      <a:pt x="656" y="461"/>
                    </a:cubicBezTo>
                    <a:cubicBezTo>
                      <a:pt x="659" y="460"/>
                      <a:pt x="659" y="460"/>
                      <a:pt x="659" y="460"/>
                    </a:cubicBezTo>
                    <a:cubicBezTo>
                      <a:pt x="665" y="455"/>
                      <a:pt x="665" y="455"/>
                      <a:pt x="665" y="455"/>
                    </a:cubicBezTo>
                    <a:cubicBezTo>
                      <a:pt x="672" y="432"/>
                      <a:pt x="672" y="432"/>
                      <a:pt x="672" y="432"/>
                    </a:cubicBezTo>
                    <a:cubicBezTo>
                      <a:pt x="679" y="410"/>
                      <a:pt x="700" y="395"/>
                      <a:pt x="723" y="397"/>
                    </a:cubicBezTo>
                    <a:cubicBezTo>
                      <a:pt x="783" y="400"/>
                      <a:pt x="783" y="400"/>
                      <a:pt x="783" y="400"/>
                    </a:cubicBezTo>
                    <a:cubicBezTo>
                      <a:pt x="806" y="391"/>
                      <a:pt x="806" y="391"/>
                      <a:pt x="806" y="391"/>
                    </a:cubicBezTo>
                    <a:cubicBezTo>
                      <a:pt x="827" y="371"/>
                      <a:pt x="827" y="371"/>
                      <a:pt x="827" y="371"/>
                    </a:cubicBezTo>
                    <a:cubicBezTo>
                      <a:pt x="844" y="341"/>
                      <a:pt x="844" y="341"/>
                      <a:pt x="844" y="341"/>
                    </a:cubicBezTo>
                    <a:cubicBezTo>
                      <a:pt x="848" y="300"/>
                      <a:pt x="848" y="300"/>
                      <a:pt x="848" y="300"/>
                    </a:cubicBezTo>
                    <a:cubicBezTo>
                      <a:pt x="844" y="245"/>
                      <a:pt x="844" y="245"/>
                      <a:pt x="844" y="245"/>
                    </a:cubicBezTo>
                    <a:cubicBezTo>
                      <a:pt x="841" y="234"/>
                      <a:pt x="841" y="234"/>
                      <a:pt x="841" y="234"/>
                    </a:cubicBezTo>
                    <a:cubicBezTo>
                      <a:pt x="838" y="236"/>
                      <a:pt x="834" y="238"/>
                      <a:pt x="831" y="239"/>
                    </a:cubicBezTo>
                    <a:cubicBezTo>
                      <a:pt x="801" y="250"/>
                      <a:pt x="801" y="250"/>
                      <a:pt x="801" y="250"/>
                    </a:cubicBezTo>
                    <a:cubicBezTo>
                      <a:pt x="778" y="258"/>
                      <a:pt x="754" y="249"/>
                      <a:pt x="741" y="228"/>
                    </a:cubicBezTo>
                    <a:cubicBezTo>
                      <a:pt x="719" y="191"/>
                      <a:pt x="719" y="191"/>
                      <a:pt x="719" y="191"/>
                    </a:cubicBezTo>
                    <a:cubicBezTo>
                      <a:pt x="701" y="175"/>
                      <a:pt x="701" y="175"/>
                      <a:pt x="701" y="175"/>
                    </a:cubicBezTo>
                    <a:cubicBezTo>
                      <a:pt x="691" y="168"/>
                      <a:pt x="691" y="168"/>
                      <a:pt x="691" y="168"/>
                    </a:cubicBezTo>
                    <a:cubicBezTo>
                      <a:pt x="689" y="167"/>
                      <a:pt x="687" y="166"/>
                      <a:pt x="686" y="165"/>
                    </a:cubicBezTo>
                    <a:cubicBezTo>
                      <a:pt x="632" y="120"/>
                      <a:pt x="632" y="120"/>
                      <a:pt x="632" y="120"/>
                    </a:cubicBezTo>
                    <a:cubicBezTo>
                      <a:pt x="600" y="103"/>
                      <a:pt x="600" y="103"/>
                      <a:pt x="600" y="103"/>
                    </a:cubicBezTo>
                    <a:cubicBezTo>
                      <a:pt x="571" y="101"/>
                      <a:pt x="571" y="101"/>
                      <a:pt x="571" y="101"/>
                    </a:cubicBezTo>
                    <a:cubicBezTo>
                      <a:pt x="529" y="108"/>
                      <a:pt x="529" y="108"/>
                      <a:pt x="529" y="108"/>
                    </a:cubicBezTo>
                    <a:cubicBezTo>
                      <a:pt x="494" y="121"/>
                      <a:pt x="494" y="121"/>
                      <a:pt x="494" y="121"/>
                    </a:cubicBezTo>
                    <a:cubicBezTo>
                      <a:pt x="472" y="138"/>
                      <a:pt x="472" y="138"/>
                      <a:pt x="472" y="138"/>
                    </a:cubicBezTo>
                    <a:cubicBezTo>
                      <a:pt x="450" y="165"/>
                      <a:pt x="450" y="165"/>
                      <a:pt x="450" y="165"/>
                    </a:cubicBezTo>
                    <a:cubicBezTo>
                      <a:pt x="443" y="173"/>
                      <a:pt x="435" y="179"/>
                      <a:pt x="425" y="182"/>
                    </a:cubicBezTo>
                    <a:cubicBezTo>
                      <a:pt x="411" y="186"/>
                      <a:pt x="411" y="186"/>
                      <a:pt x="411" y="186"/>
                    </a:cubicBezTo>
                    <a:cubicBezTo>
                      <a:pt x="374" y="221"/>
                      <a:pt x="374" y="221"/>
                      <a:pt x="374" y="221"/>
                    </a:cubicBezTo>
                    <a:cubicBezTo>
                      <a:pt x="366" y="228"/>
                      <a:pt x="357" y="232"/>
                      <a:pt x="347" y="234"/>
                    </a:cubicBezTo>
                    <a:cubicBezTo>
                      <a:pt x="294" y="243"/>
                      <a:pt x="294" y="243"/>
                      <a:pt x="294" y="243"/>
                    </a:cubicBezTo>
                    <a:cubicBezTo>
                      <a:pt x="248" y="263"/>
                      <a:pt x="248" y="263"/>
                      <a:pt x="248" y="263"/>
                    </a:cubicBezTo>
                    <a:cubicBezTo>
                      <a:pt x="212" y="286"/>
                      <a:pt x="212" y="286"/>
                      <a:pt x="212" y="286"/>
                    </a:cubicBezTo>
                    <a:cubicBezTo>
                      <a:pt x="172" y="333"/>
                      <a:pt x="172" y="333"/>
                      <a:pt x="172" y="333"/>
                    </a:cubicBezTo>
                    <a:cubicBezTo>
                      <a:pt x="172" y="334"/>
                      <a:pt x="171" y="335"/>
                      <a:pt x="170" y="336"/>
                    </a:cubicBezTo>
                    <a:cubicBezTo>
                      <a:pt x="165" y="341"/>
                      <a:pt x="165" y="341"/>
                      <a:pt x="165" y="341"/>
                    </a:cubicBezTo>
                    <a:cubicBezTo>
                      <a:pt x="166" y="347"/>
                      <a:pt x="166" y="353"/>
                      <a:pt x="165" y="359"/>
                    </a:cubicBezTo>
                    <a:cubicBezTo>
                      <a:pt x="156" y="403"/>
                      <a:pt x="156" y="403"/>
                      <a:pt x="156" y="403"/>
                    </a:cubicBezTo>
                    <a:cubicBezTo>
                      <a:pt x="165" y="453"/>
                      <a:pt x="165" y="453"/>
                      <a:pt x="165" y="453"/>
                    </a:cubicBezTo>
                    <a:cubicBezTo>
                      <a:pt x="167" y="463"/>
                      <a:pt x="166" y="473"/>
                      <a:pt x="162" y="482"/>
                    </a:cubicBezTo>
                    <a:cubicBezTo>
                      <a:pt x="150" y="509"/>
                      <a:pt x="150" y="509"/>
                      <a:pt x="150" y="509"/>
                    </a:cubicBezTo>
                    <a:cubicBezTo>
                      <a:pt x="148" y="514"/>
                      <a:pt x="145" y="519"/>
                      <a:pt x="141" y="524"/>
                    </a:cubicBezTo>
                    <a:cubicBezTo>
                      <a:pt x="124" y="542"/>
                      <a:pt x="124" y="542"/>
                      <a:pt x="124" y="542"/>
                    </a:cubicBezTo>
                    <a:cubicBezTo>
                      <a:pt x="128" y="548"/>
                      <a:pt x="128" y="548"/>
                      <a:pt x="128" y="548"/>
                    </a:cubicBezTo>
                    <a:cubicBezTo>
                      <a:pt x="144" y="559"/>
                      <a:pt x="144" y="559"/>
                      <a:pt x="144" y="559"/>
                    </a:cubicBezTo>
                    <a:cubicBezTo>
                      <a:pt x="147" y="559"/>
                      <a:pt x="147" y="559"/>
                      <a:pt x="147" y="559"/>
                    </a:cubicBezTo>
                    <a:cubicBezTo>
                      <a:pt x="164" y="560"/>
                      <a:pt x="164" y="560"/>
                      <a:pt x="164" y="560"/>
                    </a:cubicBezTo>
                    <a:cubicBezTo>
                      <a:pt x="179" y="560"/>
                      <a:pt x="193" y="568"/>
                      <a:pt x="203" y="580"/>
                    </a:cubicBezTo>
                    <a:cubicBezTo>
                      <a:pt x="212" y="592"/>
                      <a:pt x="215" y="607"/>
                      <a:pt x="211" y="622"/>
                    </a:cubicBezTo>
                    <a:cubicBezTo>
                      <a:pt x="209" y="631"/>
                      <a:pt x="209" y="631"/>
                      <a:pt x="209" y="631"/>
                    </a:cubicBezTo>
                    <a:cubicBezTo>
                      <a:pt x="225" y="633"/>
                      <a:pt x="225" y="633"/>
                      <a:pt x="225" y="633"/>
                    </a:cubicBezTo>
                    <a:cubicBezTo>
                      <a:pt x="225" y="626"/>
                      <a:pt x="228" y="620"/>
                      <a:pt x="231" y="614"/>
                    </a:cubicBezTo>
                    <a:cubicBezTo>
                      <a:pt x="247" y="589"/>
                      <a:pt x="247" y="589"/>
                      <a:pt x="247" y="589"/>
                    </a:cubicBezTo>
                    <a:cubicBezTo>
                      <a:pt x="247" y="573"/>
                      <a:pt x="247" y="573"/>
                      <a:pt x="247" y="573"/>
                    </a:cubicBezTo>
                    <a:cubicBezTo>
                      <a:pt x="248" y="559"/>
                      <a:pt x="254" y="547"/>
                      <a:pt x="264" y="538"/>
                    </a:cubicBezTo>
                    <a:cubicBezTo>
                      <a:pt x="274" y="529"/>
                      <a:pt x="287" y="525"/>
                      <a:pt x="301" y="526"/>
                    </a:cubicBezTo>
                    <a:cubicBezTo>
                      <a:pt x="349" y="529"/>
                      <a:pt x="349" y="529"/>
                      <a:pt x="349" y="529"/>
                    </a:cubicBezTo>
                    <a:cubicBezTo>
                      <a:pt x="394" y="525"/>
                      <a:pt x="394" y="525"/>
                      <a:pt x="394" y="525"/>
                    </a:cubicBezTo>
                    <a:cubicBezTo>
                      <a:pt x="417" y="523"/>
                      <a:pt x="439" y="537"/>
                      <a:pt x="446" y="559"/>
                    </a:cubicBezTo>
                    <a:cubicBezTo>
                      <a:pt x="453" y="581"/>
                      <a:pt x="444" y="606"/>
                      <a:pt x="424" y="618"/>
                    </a:cubicBezTo>
                    <a:lnTo>
                      <a:pt x="409" y="627"/>
                    </a:lnTo>
                    <a:close/>
                  </a:path>
                </a:pathLst>
              </a:custGeom>
              <a:solidFill>
                <a:srgbClr val="1A1A1A"/>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3" name="Freeform 42">
                <a:extLst>
                  <a:ext uri="{FF2B5EF4-FFF2-40B4-BE49-F238E27FC236}">
                    <a16:creationId xmlns:a16="http://schemas.microsoft.com/office/drawing/2014/main" id="{52E98813-4A0B-B7CA-CECA-7AB01D5BE050}"/>
                  </a:ext>
                </a:extLst>
              </p:cNvPr>
              <p:cNvSpPr>
                <a:spLocks/>
              </p:cNvSpPr>
              <p:nvPr/>
            </p:nvSpPr>
            <p:spPr bwMode="auto">
              <a:xfrm>
                <a:off x="2158622" y="2364901"/>
                <a:ext cx="141894" cy="108087"/>
              </a:xfrm>
              <a:custGeom>
                <a:avLst/>
                <a:gdLst>
                  <a:gd name="T0" fmla="*/ 32 w 330"/>
                  <a:gd name="T1" fmla="*/ 158 h 255"/>
                  <a:gd name="T2" fmla="*/ 28 w 330"/>
                  <a:gd name="T3" fmla="*/ 169 h 255"/>
                  <a:gd name="T4" fmla="*/ 18 w 330"/>
                  <a:gd name="T5" fmla="*/ 179 h 255"/>
                  <a:gd name="T6" fmla="*/ 14 w 330"/>
                  <a:gd name="T7" fmla="*/ 188 h 255"/>
                  <a:gd name="T8" fmla="*/ 24 w 330"/>
                  <a:gd name="T9" fmla="*/ 206 h 255"/>
                  <a:gd name="T10" fmla="*/ 50 w 330"/>
                  <a:gd name="T11" fmla="*/ 216 h 255"/>
                  <a:gd name="T12" fmla="*/ 47 w 330"/>
                  <a:gd name="T13" fmla="*/ 225 h 255"/>
                  <a:gd name="T14" fmla="*/ 65 w 330"/>
                  <a:gd name="T15" fmla="*/ 243 h 255"/>
                  <a:gd name="T16" fmla="*/ 96 w 330"/>
                  <a:gd name="T17" fmla="*/ 240 h 255"/>
                  <a:gd name="T18" fmla="*/ 97 w 330"/>
                  <a:gd name="T19" fmla="*/ 228 h 255"/>
                  <a:gd name="T20" fmla="*/ 103 w 330"/>
                  <a:gd name="T21" fmla="*/ 218 h 255"/>
                  <a:gd name="T22" fmla="*/ 105 w 330"/>
                  <a:gd name="T23" fmla="*/ 207 h 255"/>
                  <a:gd name="T24" fmla="*/ 104 w 330"/>
                  <a:gd name="T25" fmla="*/ 204 h 255"/>
                  <a:gd name="T26" fmla="*/ 133 w 330"/>
                  <a:gd name="T27" fmla="*/ 204 h 255"/>
                  <a:gd name="T28" fmla="*/ 123 w 330"/>
                  <a:gd name="T29" fmla="*/ 209 h 255"/>
                  <a:gd name="T30" fmla="*/ 127 w 330"/>
                  <a:gd name="T31" fmla="*/ 234 h 255"/>
                  <a:gd name="T32" fmla="*/ 156 w 330"/>
                  <a:gd name="T33" fmla="*/ 248 h 255"/>
                  <a:gd name="T34" fmla="*/ 164 w 330"/>
                  <a:gd name="T35" fmla="*/ 238 h 255"/>
                  <a:gd name="T36" fmla="*/ 179 w 330"/>
                  <a:gd name="T37" fmla="*/ 226 h 255"/>
                  <a:gd name="T38" fmla="*/ 190 w 330"/>
                  <a:gd name="T39" fmla="*/ 229 h 255"/>
                  <a:gd name="T40" fmla="*/ 206 w 330"/>
                  <a:gd name="T41" fmla="*/ 229 h 255"/>
                  <a:gd name="T42" fmla="*/ 221 w 330"/>
                  <a:gd name="T43" fmla="*/ 219 h 255"/>
                  <a:gd name="T44" fmla="*/ 219 w 330"/>
                  <a:gd name="T45" fmla="*/ 210 h 255"/>
                  <a:gd name="T46" fmla="*/ 218 w 330"/>
                  <a:gd name="T47" fmla="*/ 195 h 255"/>
                  <a:gd name="T48" fmla="*/ 215 w 330"/>
                  <a:gd name="T49" fmla="*/ 182 h 255"/>
                  <a:gd name="T50" fmla="*/ 209 w 330"/>
                  <a:gd name="T51" fmla="*/ 168 h 255"/>
                  <a:gd name="T52" fmla="*/ 210 w 330"/>
                  <a:gd name="T53" fmla="*/ 163 h 255"/>
                  <a:gd name="T54" fmla="*/ 219 w 330"/>
                  <a:gd name="T55" fmla="*/ 171 h 255"/>
                  <a:gd name="T56" fmla="*/ 237 w 330"/>
                  <a:gd name="T57" fmla="*/ 181 h 255"/>
                  <a:gd name="T58" fmla="*/ 259 w 330"/>
                  <a:gd name="T59" fmla="*/ 165 h 255"/>
                  <a:gd name="T60" fmla="*/ 261 w 330"/>
                  <a:gd name="T61" fmla="*/ 156 h 255"/>
                  <a:gd name="T62" fmla="*/ 302 w 330"/>
                  <a:gd name="T63" fmla="*/ 152 h 255"/>
                  <a:gd name="T64" fmla="*/ 328 w 330"/>
                  <a:gd name="T65" fmla="*/ 106 h 255"/>
                  <a:gd name="T66" fmla="*/ 320 w 330"/>
                  <a:gd name="T67" fmla="*/ 50 h 255"/>
                  <a:gd name="T68" fmla="*/ 303 w 330"/>
                  <a:gd name="T69" fmla="*/ 45 h 255"/>
                  <a:gd name="T70" fmla="*/ 294 w 330"/>
                  <a:gd name="T71" fmla="*/ 56 h 255"/>
                  <a:gd name="T72" fmla="*/ 285 w 330"/>
                  <a:gd name="T73" fmla="*/ 61 h 255"/>
                  <a:gd name="T74" fmla="*/ 276 w 330"/>
                  <a:gd name="T75" fmla="*/ 45 h 255"/>
                  <a:gd name="T76" fmla="*/ 265 w 330"/>
                  <a:gd name="T77" fmla="*/ 37 h 255"/>
                  <a:gd name="T78" fmla="*/ 243 w 330"/>
                  <a:gd name="T79" fmla="*/ 18 h 255"/>
                  <a:gd name="T80" fmla="*/ 171 w 330"/>
                  <a:gd name="T81" fmla="*/ 12 h 255"/>
                  <a:gd name="T82" fmla="*/ 143 w 330"/>
                  <a:gd name="T83" fmla="*/ 37 h 255"/>
                  <a:gd name="T84" fmla="*/ 129 w 330"/>
                  <a:gd name="T85" fmla="*/ 43 h 255"/>
                  <a:gd name="T86" fmla="*/ 118 w 330"/>
                  <a:gd name="T87" fmla="*/ 54 h 255"/>
                  <a:gd name="T88" fmla="*/ 57 w 330"/>
                  <a:gd name="T89" fmla="*/ 79 h 255"/>
                  <a:gd name="T90" fmla="*/ 41 w 330"/>
                  <a:gd name="T91" fmla="*/ 100 h 255"/>
                  <a:gd name="T92" fmla="*/ 28 w 330"/>
                  <a:gd name="T93" fmla="*/ 110 h 255"/>
                  <a:gd name="T94" fmla="*/ 23 w 330"/>
                  <a:gd name="T95" fmla="*/ 108 h 255"/>
                  <a:gd name="T96" fmla="*/ 28 w 330"/>
                  <a:gd name="T97" fmla="*/ 94 h 255"/>
                  <a:gd name="T98" fmla="*/ 33 w 330"/>
                  <a:gd name="T99" fmla="*/ 99 h 255"/>
                  <a:gd name="T100" fmla="*/ 30 w 330"/>
                  <a:gd name="T101" fmla="*/ 85 h 255"/>
                  <a:gd name="T102" fmla="*/ 33 w 330"/>
                  <a:gd name="T103" fmla="*/ 78 h 255"/>
                  <a:gd name="T104" fmla="*/ 14 w 330"/>
                  <a:gd name="T105" fmla="*/ 109 h 255"/>
                  <a:gd name="T106" fmla="*/ 16 w 330"/>
                  <a:gd name="T107" fmla="*/ 117 h 255"/>
                  <a:gd name="T108" fmla="*/ 32 w 330"/>
                  <a:gd name="T109" fmla="*/ 123 h 255"/>
                  <a:gd name="T110" fmla="*/ 31 w 330"/>
                  <a:gd name="T111" fmla="*/ 150 h 255"/>
                  <a:gd name="T112" fmla="*/ 32 w 330"/>
                  <a:gd name="T113" fmla="*/ 15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0" h="255">
                    <a:moveTo>
                      <a:pt x="32" y="158"/>
                    </a:moveTo>
                    <a:cubicBezTo>
                      <a:pt x="31" y="162"/>
                      <a:pt x="30" y="166"/>
                      <a:pt x="28" y="169"/>
                    </a:cubicBezTo>
                    <a:cubicBezTo>
                      <a:pt x="25" y="173"/>
                      <a:pt x="21" y="176"/>
                      <a:pt x="18" y="179"/>
                    </a:cubicBezTo>
                    <a:cubicBezTo>
                      <a:pt x="14" y="183"/>
                      <a:pt x="14" y="183"/>
                      <a:pt x="14" y="188"/>
                    </a:cubicBezTo>
                    <a:cubicBezTo>
                      <a:pt x="15" y="194"/>
                      <a:pt x="18" y="201"/>
                      <a:pt x="24" y="206"/>
                    </a:cubicBezTo>
                    <a:cubicBezTo>
                      <a:pt x="29" y="212"/>
                      <a:pt x="41" y="220"/>
                      <a:pt x="50" y="216"/>
                    </a:cubicBezTo>
                    <a:cubicBezTo>
                      <a:pt x="49" y="219"/>
                      <a:pt x="48" y="222"/>
                      <a:pt x="47" y="225"/>
                    </a:cubicBezTo>
                    <a:cubicBezTo>
                      <a:pt x="41" y="238"/>
                      <a:pt x="55" y="240"/>
                      <a:pt x="65" y="243"/>
                    </a:cubicBezTo>
                    <a:cubicBezTo>
                      <a:pt x="73" y="245"/>
                      <a:pt x="93" y="251"/>
                      <a:pt x="96" y="240"/>
                    </a:cubicBezTo>
                    <a:cubicBezTo>
                      <a:pt x="97" y="235"/>
                      <a:pt x="98" y="233"/>
                      <a:pt x="97" y="228"/>
                    </a:cubicBezTo>
                    <a:cubicBezTo>
                      <a:pt x="100" y="222"/>
                      <a:pt x="101" y="222"/>
                      <a:pt x="103" y="218"/>
                    </a:cubicBezTo>
                    <a:cubicBezTo>
                      <a:pt x="106" y="214"/>
                      <a:pt x="105" y="213"/>
                      <a:pt x="105" y="207"/>
                    </a:cubicBezTo>
                    <a:cubicBezTo>
                      <a:pt x="105" y="206"/>
                      <a:pt x="104" y="205"/>
                      <a:pt x="104" y="204"/>
                    </a:cubicBezTo>
                    <a:cubicBezTo>
                      <a:pt x="114" y="205"/>
                      <a:pt x="123" y="205"/>
                      <a:pt x="133" y="204"/>
                    </a:cubicBezTo>
                    <a:cubicBezTo>
                      <a:pt x="130" y="206"/>
                      <a:pt x="127" y="207"/>
                      <a:pt x="123" y="209"/>
                    </a:cubicBezTo>
                    <a:cubicBezTo>
                      <a:pt x="114" y="214"/>
                      <a:pt x="123" y="228"/>
                      <a:pt x="127" y="234"/>
                    </a:cubicBezTo>
                    <a:cubicBezTo>
                      <a:pt x="135" y="247"/>
                      <a:pt x="142" y="255"/>
                      <a:pt x="156" y="248"/>
                    </a:cubicBezTo>
                    <a:cubicBezTo>
                      <a:pt x="161" y="245"/>
                      <a:pt x="161" y="242"/>
                      <a:pt x="164" y="238"/>
                    </a:cubicBezTo>
                    <a:cubicBezTo>
                      <a:pt x="166" y="237"/>
                      <a:pt x="174" y="230"/>
                      <a:pt x="179" y="226"/>
                    </a:cubicBezTo>
                    <a:cubicBezTo>
                      <a:pt x="181" y="228"/>
                      <a:pt x="185" y="229"/>
                      <a:pt x="190" y="229"/>
                    </a:cubicBezTo>
                    <a:cubicBezTo>
                      <a:pt x="193" y="229"/>
                      <a:pt x="203" y="229"/>
                      <a:pt x="206" y="229"/>
                    </a:cubicBezTo>
                    <a:cubicBezTo>
                      <a:pt x="215" y="229"/>
                      <a:pt x="220" y="229"/>
                      <a:pt x="221" y="219"/>
                    </a:cubicBezTo>
                    <a:cubicBezTo>
                      <a:pt x="221" y="215"/>
                      <a:pt x="221" y="214"/>
                      <a:pt x="219" y="210"/>
                    </a:cubicBezTo>
                    <a:cubicBezTo>
                      <a:pt x="218" y="205"/>
                      <a:pt x="218" y="200"/>
                      <a:pt x="218" y="195"/>
                    </a:cubicBezTo>
                    <a:cubicBezTo>
                      <a:pt x="218" y="190"/>
                      <a:pt x="217" y="187"/>
                      <a:pt x="215" y="182"/>
                    </a:cubicBezTo>
                    <a:cubicBezTo>
                      <a:pt x="213" y="177"/>
                      <a:pt x="212" y="173"/>
                      <a:pt x="209" y="168"/>
                    </a:cubicBezTo>
                    <a:cubicBezTo>
                      <a:pt x="210" y="167"/>
                      <a:pt x="210" y="165"/>
                      <a:pt x="210" y="163"/>
                    </a:cubicBezTo>
                    <a:cubicBezTo>
                      <a:pt x="213" y="166"/>
                      <a:pt x="216" y="169"/>
                      <a:pt x="219" y="171"/>
                    </a:cubicBezTo>
                    <a:cubicBezTo>
                      <a:pt x="224" y="177"/>
                      <a:pt x="229" y="181"/>
                      <a:pt x="237" y="181"/>
                    </a:cubicBezTo>
                    <a:cubicBezTo>
                      <a:pt x="246" y="180"/>
                      <a:pt x="256" y="173"/>
                      <a:pt x="259" y="165"/>
                    </a:cubicBezTo>
                    <a:cubicBezTo>
                      <a:pt x="260" y="162"/>
                      <a:pt x="261" y="159"/>
                      <a:pt x="261" y="156"/>
                    </a:cubicBezTo>
                    <a:cubicBezTo>
                      <a:pt x="275" y="159"/>
                      <a:pt x="290" y="158"/>
                      <a:pt x="302" y="152"/>
                    </a:cubicBezTo>
                    <a:cubicBezTo>
                      <a:pt x="319" y="143"/>
                      <a:pt x="326" y="125"/>
                      <a:pt x="328" y="106"/>
                    </a:cubicBezTo>
                    <a:cubicBezTo>
                      <a:pt x="330" y="90"/>
                      <a:pt x="327" y="64"/>
                      <a:pt x="320" y="50"/>
                    </a:cubicBezTo>
                    <a:cubicBezTo>
                      <a:pt x="317" y="46"/>
                      <a:pt x="308" y="40"/>
                      <a:pt x="303" y="45"/>
                    </a:cubicBezTo>
                    <a:cubicBezTo>
                      <a:pt x="300" y="48"/>
                      <a:pt x="298" y="53"/>
                      <a:pt x="294" y="56"/>
                    </a:cubicBezTo>
                    <a:cubicBezTo>
                      <a:pt x="291" y="58"/>
                      <a:pt x="288" y="59"/>
                      <a:pt x="285" y="61"/>
                    </a:cubicBezTo>
                    <a:cubicBezTo>
                      <a:pt x="283" y="54"/>
                      <a:pt x="280" y="50"/>
                      <a:pt x="276" y="45"/>
                    </a:cubicBezTo>
                    <a:cubicBezTo>
                      <a:pt x="272" y="41"/>
                      <a:pt x="269" y="39"/>
                      <a:pt x="265" y="37"/>
                    </a:cubicBezTo>
                    <a:cubicBezTo>
                      <a:pt x="257" y="31"/>
                      <a:pt x="250" y="25"/>
                      <a:pt x="243" y="18"/>
                    </a:cubicBezTo>
                    <a:cubicBezTo>
                      <a:pt x="220" y="0"/>
                      <a:pt x="200" y="0"/>
                      <a:pt x="171" y="12"/>
                    </a:cubicBezTo>
                    <a:cubicBezTo>
                      <a:pt x="158" y="18"/>
                      <a:pt x="151" y="26"/>
                      <a:pt x="143" y="37"/>
                    </a:cubicBezTo>
                    <a:cubicBezTo>
                      <a:pt x="138" y="37"/>
                      <a:pt x="134" y="38"/>
                      <a:pt x="129" y="43"/>
                    </a:cubicBezTo>
                    <a:cubicBezTo>
                      <a:pt x="125" y="46"/>
                      <a:pt x="121" y="50"/>
                      <a:pt x="118" y="54"/>
                    </a:cubicBezTo>
                    <a:cubicBezTo>
                      <a:pt x="91" y="58"/>
                      <a:pt x="74" y="63"/>
                      <a:pt x="57" y="79"/>
                    </a:cubicBezTo>
                    <a:cubicBezTo>
                      <a:pt x="50" y="85"/>
                      <a:pt x="45" y="92"/>
                      <a:pt x="41" y="100"/>
                    </a:cubicBezTo>
                    <a:cubicBezTo>
                      <a:pt x="37" y="104"/>
                      <a:pt x="33" y="108"/>
                      <a:pt x="28" y="110"/>
                    </a:cubicBezTo>
                    <a:cubicBezTo>
                      <a:pt x="25" y="112"/>
                      <a:pt x="25" y="112"/>
                      <a:pt x="23" y="108"/>
                    </a:cubicBezTo>
                    <a:cubicBezTo>
                      <a:pt x="28" y="105"/>
                      <a:pt x="27" y="99"/>
                      <a:pt x="28" y="94"/>
                    </a:cubicBezTo>
                    <a:cubicBezTo>
                      <a:pt x="30" y="94"/>
                      <a:pt x="31" y="97"/>
                      <a:pt x="33" y="99"/>
                    </a:cubicBezTo>
                    <a:cubicBezTo>
                      <a:pt x="34" y="94"/>
                      <a:pt x="35" y="87"/>
                      <a:pt x="30" y="85"/>
                    </a:cubicBezTo>
                    <a:cubicBezTo>
                      <a:pt x="31" y="82"/>
                      <a:pt x="32" y="80"/>
                      <a:pt x="33" y="78"/>
                    </a:cubicBezTo>
                    <a:cubicBezTo>
                      <a:pt x="25" y="79"/>
                      <a:pt x="0" y="96"/>
                      <a:pt x="14" y="109"/>
                    </a:cubicBezTo>
                    <a:cubicBezTo>
                      <a:pt x="14" y="113"/>
                      <a:pt x="15" y="115"/>
                      <a:pt x="16" y="117"/>
                    </a:cubicBezTo>
                    <a:cubicBezTo>
                      <a:pt x="19" y="124"/>
                      <a:pt x="26" y="125"/>
                      <a:pt x="32" y="123"/>
                    </a:cubicBezTo>
                    <a:cubicBezTo>
                      <a:pt x="31" y="130"/>
                      <a:pt x="30" y="138"/>
                      <a:pt x="31" y="150"/>
                    </a:cubicBezTo>
                    <a:cubicBezTo>
                      <a:pt x="31" y="153"/>
                      <a:pt x="32" y="155"/>
                      <a:pt x="32" y="158"/>
                    </a:cubicBezTo>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4" name="Freeform 43">
                <a:extLst>
                  <a:ext uri="{FF2B5EF4-FFF2-40B4-BE49-F238E27FC236}">
                    <a16:creationId xmlns:a16="http://schemas.microsoft.com/office/drawing/2014/main" id="{260F7854-A4D7-24CD-0BBF-0F726DD14FB5}"/>
                  </a:ext>
                </a:extLst>
              </p:cNvPr>
              <p:cNvSpPr>
                <a:spLocks noEditPoints="1"/>
              </p:cNvSpPr>
              <p:nvPr/>
            </p:nvSpPr>
            <p:spPr bwMode="auto">
              <a:xfrm>
                <a:off x="2160740" y="2364901"/>
                <a:ext cx="139775" cy="105969"/>
              </a:xfrm>
              <a:custGeom>
                <a:avLst/>
                <a:gdLst>
                  <a:gd name="T0" fmla="*/ 21 w 323"/>
                  <a:gd name="T1" fmla="*/ 149 h 252"/>
                  <a:gd name="T2" fmla="*/ 24 w 323"/>
                  <a:gd name="T3" fmla="*/ 120 h 252"/>
                  <a:gd name="T4" fmla="*/ 14 w 323"/>
                  <a:gd name="T5" fmla="*/ 124 h 252"/>
                  <a:gd name="T6" fmla="*/ 7 w 323"/>
                  <a:gd name="T7" fmla="*/ 108 h 252"/>
                  <a:gd name="T8" fmla="*/ 0 w 323"/>
                  <a:gd name="T9" fmla="*/ 102 h 252"/>
                  <a:gd name="T10" fmla="*/ 25 w 323"/>
                  <a:gd name="T11" fmla="*/ 79 h 252"/>
                  <a:gd name="T12" fmla="*/ 21 w 323"/>
                  <a:gd name="T13" fmla="*/ 80 h 252"/>
                  <a:gd name="T14" fmla="*/ 27 w 323"/>
                  <a:gd name="T15" fmla="*/ 88 h 252"/>
                  <a:gd name="T16" fmla="*/ 25 w 323"/>
                  <a:gd name="T17" fmla="*/ 95 h 252"/>
                  <a:gd name="T18" fmla="*/ 20 w 323"/>
                  <a:gd name="T19" fmla="*/ 91 h 252"/>
                  <a:gd name="T20" fmla="*/ 14 w 323"/>
                  <a:gd name="T21" fmla="*/ 106 h 252"/>
                  <a:gd name="T22" fmla="*/ 16 w 323"/>
                  <a:gd name="T23" fmla="*/ 111 h 252"/>
                  <a:gd name="T24" fmla="*/ 28 w 323"/>
                  <a:gd name="T25" fmla="*/ 106 h 252"/>
                  <a:gd name="T26" fmla="*/ 33 w 323"/>
                  <a:gd name="T27" fmla="*/ 99 h 252"/>
                  <a:gd name="T28" fmla="*/ 77 w 323"/>
                  <a:gd name="T29" fmla="*/ 62 h 252"/>
                  <a:gd name="T30" fmla="*/ 110 w 323"/>
                  <a:gd name="T31" fmla="*/ 53 h 252"/>
                  <a:gd name="T32" fmla="*/ 116 w 323"/>
                  <a:gd name="T33" fmla="*/ 48 h 252"/>
                  <a:gd name="T34" fmla="*/ 135 w 323"/>
                  <a:gd name="T35" fmla="*/ 34 h 252"/>
                  <a:gd name="T36" fmla="*/ 164 w 323"/>
                  <a:gd name="T37" fmla="*/ 13 h 252"/>
                  <a:gd name="T38" fmla="*/ 201 w 323"/>
                  <a:gd name="T39" fmla="*/ 1 h 252"/>
                  <a:gd name="T40" fmla="*/ 256 w 323"/>
                  <a:gd name="T41" fmla="*/ 37 h 252"/>
                  <a:gd name="T42" fmla="*/ 266 w 323"/>
                  <a:gd name="T43" fmla="*/ 45 h 252"/>
                  <a:gd name="T44" fmla="*/ 277 w 323"/>
                  <a:gd name="T45" fmla="*/ 60 h 252"/>
                  <a:gd name="T46" fmla="*/ 293 w 323"/>
                  <a:gd name="T47" fmla="*/ 50 h 252"/>
                  <a:gd name="T48" fmla="*/ 294 w 323"/>
                  <a:gd name="T49" fmla="*/ 42 h 252"/>
                  <a:gd name="T50" fmla="*/ 309 w 323"/>
                  <a:gd name="T51" fmla="*/ 48 h 252"/>
                  <a:gd name="T52" fmla="*/ 317 w 323"/>
                  <a:gd name="T53" fmla="*/ 75 h 252"/>
                  <a:gd name="T54" fmla="*/ 310 w 323"/>
                  <a:gd name="T55" fmla="*/ 132 h 252"/>
                  <a:gd name="T56" fmla="*/ 275 w 323"/>
                  <a:gd name="T57" fmla="*/ 155 h 252"/>
                  <a:gd name="T58" fmla="*/ 254 w 323"/>
                  <a:gd name="T59" fmla="*/ 160 h 252"/>
                  <a:gd name="T60" fmla="*/ 229 w 323"/>
                  <a:gd name="T61" fmla="*/ 178 h 252"/>
                  <a:gd name="T62" fmla="*/ 218 w 323"/>
                  <a:gd name="T63" fmla="*/ 179 h 252"/>
                  <a:gd name="T64" fmla="*/ 203 w 323"/>
                  <a:gd name="T65" fmla="*/ 161 h 252"/>
                  <a:gd name="T66" fmla="*/ 200 w 323"/>
                  <a:gd name="T67" fmla="*/ 165 h 252"/>
                  <a:gd name="T68" fmla="*/ 203 w 323"/>
                  <a:gd name="T69" fmla="*/ 176 h 252"/>
                  <a:gd name="T70" fmla="*/ 208 w 323"/>
                  <a:gd name="T71" fmla="*/ 180 h 252"/>
                  <a:gd name="T72" fmla="*/ 209 w 323"/>
                  <a:gd name="T73" fmla="*/ 202 h 252"/>
                  <a:gd name="T74" fmla="*/ 212 w 323"/>
                  <a:gd name="T75" fmla="*/ 208 h 252"/>
                  <a:gd name="T76" fmla="*/ 208 w 323"/>
                  <a:gd name="T77" fmla="*/ 225 h 252"/>
                  <a:gd name="T78" fmla="*/ 195 w 323"/>
                  <a:gd name="T79" fmla="*/ 227 h 252"/>
                  <a:gd name="T80" fmla="*/ 170 w 323"/>
                  <a:gd name="T81" fmla="*/ 226 h 252"/>
                  <a:gd name="T82" fmla="*/ 155 w 323"/>
                  <a:gd name="T83" fmla="*/ 236 h 252"/>
                  <a:gd name="T84" fmla="*/ 156 w 323"/>
                  <a:gd name="T85" fmla="*/ 241 h 252"/>
                  <a:gd name="T86" fmla="*/ 120 w 323"/>
                  <a:gd name="T87" fmla="*/ 232 h 252"/>
                  <a:gd name="T88" fmla="*/ 111 w 323"/>
                  <a:gd name="T89" fmla="*/ 221 h 252"/>
                  <a:gd name="T90" fmla="*/ 126 w 323"/>
                  <a:gd name="T91" fmla="*/ 205 h 252"/>
                  <a:gd name="T92" fmla="*/ 111 w 323"/>
                  <a:gd name="T93" fmla="*/ 206 h 252"/>
                  <a:gd name="T94" fmla="*/ 95 w 323"/>
                  <a:gd name="T95" fmla="*/ 205 h 252"/>
                  <a:gd name="T96" fmla="*/ 95 w 323"/>
                  <a:gd name="T97" fmla="*/ 212 h 252"/>
                  <a:gd name="T98" fmla="*/ 91 w 323"/>
                  <a:gd name="T99" fmla="*/ 228 h 252"/>
                  <a:gd name="T100" fmla="*/ 88 w 323"/>
                  <a:gd name="T101" fmla="*/ 233 h 252"/>
                  <a:gd name="T102" fmla="*/ 57 w 323"/>
                  <a:gd name="T103" fmla="*/ 244 h 252"/>
                  <a:gd name="T104" fmla="*/ 40 w 323"/>
                  <a:gd name="T105" fmla="*/ 225 h 252"/>
                  <a:gd name="T106" fmla="*/ 39 w 323"/>
                  <a:gd name="T107" fmla="*/ 219 h 252"/>
                  <a:gd name="T108" fmla="*/ 31 w 323"/>
                  <a:gd name="T109" fmla="*/ 213 h 252"/>
                  <a:gd name="T110" fmla="*/ 11 w 323"/>
                  <a:gd name="T111" fmla="*/ 196 h 252"/>
                  <a:gd name="T112" fmla="*/ 9 w 323"/>
                  <a:gd name="T113" fmla="*/ 177 h 252"/>
                  <a:gd name="T114" fmla="*/ 22 w 323"/>
                  <a:gd name="T115" fmla="*/ 169 h 252"/>
                  <a:gd name="T116" fmla="*/ 23 w 323"/>
                  <a:gd name="T117" fmla="*/ 15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3" h="252">
                    <a:moveTo>
                      <a:pt x="26" y="157"/>
                    </a:moveTo>
                    <a:cubicBezTo>
                      <a:pt x="26" y="158"/>
                      <a:pt x="26" y="158"/>
                      <a:pt x="26" y="158"/>
                    </a:cubicBezTo>
                    <a:cubicBezTo>
                      <a:pt x="24" y="157"/>
                      <a:pt x="24" y="157"/>
                      <a:pt x="24" y="157"/>
                    </a:cubicBezTo>
                    <a:moveTo>
                      <a:pt x="25" y="153"/>
                    </a:moveTo>
                    <a:cubicBezTo>
                      <a:pt x="26" y="154"/>
                      <a:pt x="26" y="155"/>
                      <a:pt x="26" y="157"/>
                    </a:cubicBezTo>
                    <a:cubicBezTo>
                      <a:pt x="23" y="157"/>
                      <a:pt x="23" y="157"/>
                      <a:pt x="23" y="157"/>
                    </a:cubicBezTo>
                    <a:cubicBezTo>
                      <a:pt x="22" y="156"/>
                      <a:pt x="22" y="155"/>
                      <a:pt x="22" y="153"/>
                    </a:cubicBezTo>
                    <a:lnTo>
                      <a:pt x="25" y="153"/>
                    </a:lnTo>
                    <a:close/>
                    <a:moveTo>
                      <a:pt x="25" y="149"/>
                    </a:moveTo>
                    <a:cubicBezTo>
                      <a:pt x="25" y="150"/>
                      <a:pt x="25" y="151"/>
                      <a:pt x="25" y="153"/>
                    </a:cubicBezTo>
                    <a:cubicBezTo>
                      <a:pt x="22" y="153"/>
                      <a:pt x="22" y="153"/>
                      <a:pt x="22" y="153"/>
                    </a:cubicBezTo>
                    <a:cubicBezTo>
                      <a:pt x="22" y="152"/>
                      <a:pt x="22" y="150"/>
                      <a:pt x="21" y="149"/>
                    </a:cubicBezTo>
                    <a:lnTo>
                      <a:pt x="25" y="149"/>
                    </a:lnTo>
                    <a:close/>
                    <a:moveTo>
                      <a:pt x="24" y="134"/>
                    </a:moveTo>
                    <a:cubicBezTo>
                      <a:pt x="24" y="138"/>
                      <a:pt x="24" y="143"/>
                      <a:pt x="25" y="149"/>
                    </a:cubicBezTo>
                    <a:cubicBezTo>
                      <a:pt x="21" y="149"/>
                      <a:pt x="21" y="149"/>
                      <a:pt x="21" y="149"/>
                    </a:cubicBezTo>
                    <a:cubicBezTo>
                      <a:pt x="21" y="143"/>
                      <a:pt x="21" y="138"/>
                      <a:pt x="21" y="134"/>
                    </a:cubicBezTo>
                    <a:lnTo>
                      <a:pt x="24" y="134"/>
                    </a:lnTo>
                    <a:close/>
                    <a:moveTo>
                      <a:pt x="26" y="122"/>
                    </a:moveTo>
                    <a:cubicBezTo>
                      <a:pt x="25" y="126"/>
                      <a:pt x="25" y="129"/>
                      <a:pt x="24" y="134"/>
                    </a:cubicBezTo>
                    <a:cubicBezTo>
                      <a:pt x="21" y="134"/>
                      <a:pt x="21" y="134"/>
                      <a:pt x="21" y="134"/>
                    </a:cubicBezTo>
                    <a:cubicBezTo>
                      <a:pt x="21" y="129"/>
                      <a:pt x="22" y="125"/>
                      <a:pt x="23" y="121"/>
                    </a:cubicBezTo>
                    <a:lnTo>
                      <a:pt x="26" y="122"/>
                    </a:lnTo>
                    <a:close/>
                    <a:moveTo>
                      <a:pt x="24" y="120"/>
                    </a:moveTo>
                    <a:cubicBezTo>
                      <a:pt x="26" y="119"/>
                      <a:pt x="26" y="119"/>
                      <a:pt x="26" y="119"/>
                    </a:cubicBezTo>
                    <a:cubicBezTo>
                      <a:pt x="26" y="122"/>
                      <a:pt x="26" y="122"/>
                      <a:pt x="26" y="122"/>
                    </a:cubicBezTo>
                    <a:cubicBezTo>
                      <a:pt x="24" y="122"/>
                      <a:pt x="24" y="122"/>
                      <a:pt x="24" y="122"/>
                    </a:cubicBezTo>
                    <a:lnTo>
                      <a:pt x="24" y="120"/>
                    </a:lnTo>
                    <a:close/>
                    <a:moveTo>
                      <a:pt x="15" y="120"/>
                    </a:moveTo>
                    <a:cubicBezTo>
                      <a:pt x="18" y="121"/>
                      <a:pt x="21" y="121"/>
                      <a:pt x="24" y="120"/>
                    </a:cubicBezTo>
                    <a:cubicBezTo>
                      <a:pt x="25" y="123"/>
                      <a:pt x="25" y="123"/>
                      <a:pt x="25" y="123"/>
                    </a:cubicBezTo>
                    <a:cubicBezTo>
                      <a:pt x="21" y="124"/>
                      <a:pt x="17" y="125"/>
                      <a:pt x="14" y="124"/>
                    </a:cubicBezTo>
                    <a:lnTo>
                      <a:pt x="15" y="120"/>
                    </a:lnTo>
                    <a:close/>
                    <a:moveTo>
                      <a:pt x="10" y="116"/>
                    </a:moveTo>
                    <a:cubicBezTo>
                      <a:pt x="11" y="118"/>
                      <a:pt x="13" y="120"/>
                      <a:pt x="15" y="120"/>
                    </a:cubicBezTo>
                    <a:cubicBezTo>
                      <a:pt x="14" y="124"/>
                      <a:pt x="14" y="124"/>
                      <a:pt x="14" y="124"/>
                    </a:cubicBezTo>
                    <a:cubicBezTo>
                      <a:pt x="11" y="123"/>
                      <a:pt x="8" y="121"/>
                      <a:pt x="7" y="117"/>
                    </a:cubicBezTo>
                    <a:lnTo>
                      <a:pt x="10" y="116"/>
                    </a:lnTo>
                    <a:close/>
                    <a:moveTo>
                      <a:pt x="8" y="112"/>
                    </a:moveTo>
                    <a:cubicBezTo>
                      <a:pt x="9" y="113"/>
                      <a:pt x="9" y="115"/>
                      <a:pt x="10" y="116"/>
                    </a:cubicBezTo>
                    <a:cubicBezTo>
                      <a:pt x="7" y="117"/>
                      <a:pt x="7" y="117"/>
                      <a:pt x="7" y="117"/>
                    </a:cubicBezTo>
                    <a:cubicBezTo>
                      <a:pt x="6" y="116"/>
                      <a:pt x="6" y="115"/>
                      <a:pt x="5" y="113"/>
                    </a:cubicBezTo>
                    <a:lnTo>
                      <a:pt x="8" y="112"/>
                    </a:lnTo>
                    <a:close/>
                    <a:moveTo>
                      <a:pt x="7" y="108"/>
                    </a:moveTo>
                    <a:cubicBezTo>
                      <a:pt x="8" y="109"/>
                      <a:pt x="8" y="111"/>
                      <a:pt x="8" y="112"/>
                    </a:cubicBezTo>
                    <a:cubicBezTo>
                      <a:pt x="5" y="113"/>
                      <a:pt x="5" y="113"/>
                      <a:pt x="5" y="113"/>
                    </a:cubicBezTo>
                    <a:cubicBezTo>
                      <a:pt x="5" y="112"/>
                      <a:pt x="4" y="110"/>
                      <a:pt x="4" y="108"/>
                    </a:cubicBezTo>
                    <a:lnTo>
                      <a:pt x="7" y="108"/>
                    </a:lnTo>
                    <a:close/>
                    <a:moveTo>
                      <a:pt x="7" y="107"/>
                    </a:moveTo>
                    <a:cubicBezTo>
                      <a:pt x="7" y="108"/>
                      <a:pt x="7" y="108"/>
                      <a:pt x="7" y="108"/>
                    </a:cubicBezTo>
                    <a:cubicBezTo>
                      <a:pt x="6" y="108"/>
                      <a:pt x="6" y="108"/>
                      <a:pt x="6" y="108"/>
                    </a:cubicBezTo>
                    <a:lnTo>
                      <a:pt x="7" y="107"/>
                    </a:lnTo>
                    <a:close/>
                    <a:moveTo>
                      <a:pt x="3" y="101"/>
                    </a:moveTo>
                    <a:cubicBezTo>
                      <a:pt x="4" y="103"/>
                      <a:pt x="5" y="105"/>
                      <a:pt x="7" y="107"/>
                    </a:cubicBezTo>
                    <a:cubicBezTo>
                      <a:pt x="4" y="109"/>
                      <a:pt x="4" y="109"/>
                      <a:pt x="4" y="109"/>
                    </a:cubicBezTo>
                    <a:cubicBezTo>
                      <a:pt x="2" y="107"/>
                      <a:pt x="1" y="104"/>
                      <a:pt x="0" y="102"/>
                    </a:cubicBezTo>
                    <a:lnTo>
                      <a:pt x="3" y="101"/>
                    </a:lnTo>
                    <a:close/>
                    <a:moveTo>
                      <a:pt x="5" y="95"/>
                    </a:moveTo>
                    <a:cubicBezTo>
                      <a:pt x="4" y="97"/>
                      <a:pt x="3" y="99"/>
                      <a:pt x="3" y="101"/>
                    </a:cubicBezTo>
                    <a:cubicBezTo>
                      <a:pt x="0" y="102"/>
                      <a:pt x="0" y="102"/>
                      <a:pt x="0" y="102"/>
                    </a:cubicBezTo>
                    <a:cubicBezTo>
                      <a:pt x="0" y="99"/>
                      <a:pt x="0" y="96"/>
                      <a:pt x="1" y="94"/>
                    </a:cubicBezTo>
                    <a:lnTo>
                      <a:pt x="5" y="95"/>
                    </a:lnTo>
                    <a:close/>
                    <a:moveTo>
                      <a:pt x="9" y="89"/>
                    </a:moveTo>
                    <a:cubicBezTo>
                      <a:pt x="7" y="91"/>
                      <a:pt x="6" y="93"/>
                      <a:pt x="5" y="95"/>
                    </a:cubicBezTo>
                    <a:cubicBezTo>
                      <a:pt x="1" y="94"/>
                      <a:pt x="1" y="94"/>
                      <a:pt x="1" y="94"/>
                    </a:cubicBezTo>
                    <a:cubicBezTo>
                      <a:pt x="3" y="91"/>
                      <a:pt x="4" y="89"/>
                      <a:pt x="7" y="86"/>
                    </a:cubicBezTo>
                    <a:lnTo>
                      <a:pt x="9" y="89"/>
                    </a:lnTo>
                    <a:close/>
                    <a:moveTo>
                      <a:pt x="25" y="79"/>
                    </a:moveTo>
                    <a:cubicBezTo>
                      <a:pt x="22" y="79"/>
                      <a:pt x="14" y="83"/>
                      <a:pt x="9" y="89"/>
                    </a:cubicBezTo>
                    <a:cubicBezTo>
                      <a:pt x="7" y="86"/>
                      <a:pt x="7" y="86"/>
                      <a:pt x="7" y="86"/>
                    </a:cubicBezTo>
                    <a:cubicBezTo>
                      <a:pt x="12" y="80"/>
                      <a:pt x="20" y="76"/>
                      <a:pt x="24" y="75"/>
                    </a:cubicBezTo>
                    <a:lnTo>
                      <a:pt x="25" y="79"/>
                    </a:lnTo>
                    <a:close/>
                    <a:moveTo>
                      <a:pt x="24" y="75"/>
                    </a:moveTo>
                    <a:cubicBezTo>
                      <a:pt x="27" y="75"/>
                      <a:pt x="27" y="75"/>
                      <a:pt x="27" y="75"/>
                    </a:cubicBezTo>
                    <a:cubicBezTo>
                      <a:pt x="26" y="77"/>
                      <a:pt x="26" y="77"/>
                      <a:pt x="26" y="77"/>
                    </a:cubicBezTo>
                    <a:cubicBezTo>
                      <a:pt x="25" y="77"/>
                      <a:pt x="25" y="77"/>
                      <a:pt x="25" y="77"/>
                    </a:cubicBezTo>
                    <a:lnTo>
                      <a:pt x="24" y="75"/>
                    </a:lnTo>
                    <a:close/>
                    <a:moveTo>
                      <a:pt x="21" y="80"/>
                    </a:moveTo>
                    <a:cubicBezTo>
                      <a:pt x="22" y="79"/>
                      <a:pt x="22" y="78"/>
                      <a:pt x="23" y="76"/>
                    </a:cubicBezTo>
                    <a:cubicBezTo>
                      <a:pt x="26" y="77"/>
                      <a:pt x="26" y="77"/>
                      <a:pt x="26" y="77"/>
                    </a:cubicBezTo>
                    <a:cubicBezTo>
                      <a:pt x="26" y="79"/>
                      <a:pt x="25" y="80"/>
                      <a:pt x="24" y="82"/>
                    </a:cubicBezTo>
                    <a:lnTo>
                      <a:pt x="21" y="80"/>
                    </a:lnTo>
                    <a:close/>
                    <a:moveTo>
                      <a:pt x="20" y="83"/>
                    </a:moveTo>
                    <a:cubicBezTo>
                      <a:pt x="21" y="82"/>
                      <a:pt x="21" y="81"/>
                      <a:pt x="21" y="80"/>
                    </a:cubicBezTo>
                    <a:cubicBezTo>
                      <a:pt x="24" y="82"/>
                      <a:pt x="24" y="82"/>
                      <a:pt x="24" y="82"/>
                    </a:cubicBezTo>
                    <a:cubicBezTo>
                      <a:pt x="24" y="82"/>
                      <a:pt x="24" y="83"/>
                      <a:pt x="24" y="84"/>
                    </a:cubicBezTo>
                    <a:lnTo>
                      <a:pt x="20" y="83"/>
                    </a:lnTo>
                    <a:close/>
                    <a:moveTo>
                      <a:pt x="21" y="85"/>
                    </a:moveTo>
                    <a:cubicBezTo>
                      <a:pt x="20" y="84"/>
                      <a:pt x="20" y="84"/>
                      <a:pt x="20" y="84"/>
                    </a:cubicBezTo>
                    <a:cubicBezTo>
                      <a:pt x="20" y="83"/>
                      <a:pt x="20" y="83"/>
                      <a:pt x="20" y="83"/>
                    </a:cubicBezTo>
                    <a:cubicBezTo>
                      <a:pt x="22" y="84"/>
                      <a:pt x="22" y="84"/>
                      <a:pt x="22" y="84"/>
                    </a:cubicBezTo>
                    <a:lnTo>
                      <a:pt x="21" y="85"/>
                    </a:lnTo>
                    <a:close/>
                    <a:moveTo>
                      <a:pt x="24" y="89"/>
                    </a:moveTo>
                    <a:cubicBezTo>
                      <a:pt x="24" y="87"/>
                      <a:pt x="23" y="86"/>
                      <a:pt x="21" y="85"/>
                    </a:cubicBezTo>
                    <a:cubicBezTo>
                      <a:pt x="23" y="82"/>
                      <a:pt x="23" y="82"/>
                      <a:pt x="23" y="82"/>
                    </a:cubicBezTo>
                    <a:cubicBezTo>
                      <a:pt x="25" y="83"/>
                      <a:pt x="27" y="86"/>
                      <a:pt x="27" y="88"/>
                    </a:cubicBezTo>
                    <a:lnTo>
                      <a:pt x="24" y="89"/>
                    </a:lnTo>
                    <a:close/>
                    <a:moveTo>
                      <a:pt x="24" y="98"/>
                    </a:moveTo>
                    <a:cubicBezTo>
                      <a:pt x="24" y="95"/>
                      <a:pt x="25" y="92"/>
                      <a:pt x="24" y="89"/>
                    </a:cubicBezTo>
                    <a:cubicBezTo>
                      <a:pt x="27" y="88"/>
                      <a:pt x="27" y="88"/>
                      <a:pt x="27" y="88"/>
                    </a:cubicBezTo>
                    <a:cubicBezTo>
                      <a:pt x="28" y="92"/>
                      <a:pt x="28" y="96"/>
                      <a:pt x="27" y="99"/>
                    </a:cubicBezTo>
                    <a:lnTo>
                      <a:pt x="24" y="98"/>
                    </a:lnTo>
                    <a:close/>
                    <a:moveTo>
                      <a:pt x="27" y="99"/>
                    </a:moveTo>
                    <a:cubicBezTo>
                      <a:pt x="26" y="102"/>
                      <a:pt x="26" y="102"/>
                      <a:pt x="26" y="102"/>
                    </a:cubicBezTo>
                    <a:cubicBezTo>
                      <a:pt x="24" y="99"/>
                      <a:pt x="24" y="99"/>
                      <a:pt x="24" y="99"/>
                    </a:cubicBezTo>
                    <a:cubicBezTo>
                      <a:pt x="25" y="98"/>
                      <a:pt x="25" y="98"/>
                      <a:pt x="25" y="98"/>
                    </a:cubicBezTo>
                    <a:lnTo>
                      <a:pt x="27" y="99"/>
                    </a:lnTo>
                    <a:close/>
                    <a:moveTo>
                      <a:pt x="25" y="95"/>
                    </a:moveTo>
                    <a:cubicBezTo>
                      <a:pt x="26" y="96"/>
                      <a:pt x="26" y="97"/>
                      <a:pt x="27" y="97"/>
                    </a:cubicBezTo>
                    <a:cubicBezTo>
                      <a:pt x="24" y="99"/>
                      <a:pt x="24" y="99"/>
                      <a:pt x="24" y="99"/>
                    </a:cubicBezTo>
                    <a:cubicBezTo>
                      <a:pt x="23" y="99"/>
                      <a:pt x="23" y="98"/>
                      <a:pt x="23" y="97"/>
                    </a:cubicBezTo>
                    <a:lnTo>
                      <a:pt x="25" y="95"/>
                    </a:lnTo>
                    <a:close/>
                    <a:moveTo>
                      <a:pt x="20" y="91"/>
                    </a:moveTo>
                    <a:cubicBezTo>
                      <a:pt x="23" y="91"/>
                      <a:pt x="24" y="93"/>
                      <a:pt x="25" y="95"/>
                    </a:cubicBezTo>
                    <a:cubicBezTo>
                      <a:pt x="23" y="97"/>
                      <a:pt x="23" y="97"/>
                      <a:pt x="23" y="97"/>
                    </a:cubicBezTo>
                    <a:cubicBezTo>
                      <a:pt x="22" y="96"/>
                      <a:pt x="21" y="95"/>
                      <a:pt x="20" y="95"/>
                    </a:cubicBezTo>
                    <a:lnTo>
                      <a:pt x="20" y="91"/>
                    </a:lnTo>
                    <a:close/>
                    <a:moveTo>
                      <a:pt x="18" y="93"/>
                    </a:moveTo>
                    <a:cubicBezTo>
                      <a:pt x="18" y="91"/>
                      <a:pt x="18" y="91"/>
                      <a:pt x="18" y="91"/>
                    </a:cubicBezTo>
                    <a:cubicBezTo>
                      <a:pt x="20" y="91"/>
                      <a:pt x="20" y="91"/>
                      <a:pt x="20" y="91"/>
                    </a:cubicBezTo>
                    <a:cubicBezTo>
                      <a:pt x="20" y="93"/>
                      <a:pt x="20" y="93"/>
                      <a:pt x="20" y="93"/>
                    </a:cubicBezTo>
                    <a:lnTo>
                      <a:pt x="18" y="93"/>
                    </a:lnTo>
                    <a:close/>
                    <a:moveTo>
                      <a:pt x="18" y="94"/>
                    </a:moveTo>
                    <a:cubicBezTo>
                      <a:pt x="18" y="94"/>
                      <a:pt x="18" y="93"/>
                      <a:pt x="18" y="93"/>
                    </a:cubicBezTo>
                    <a:cubicBezTo>
                      <a:pt x="22" y="93"/>
                      <a:pt x="22" y="93"/>
                      <a:pt x="22" y="93"/>
                    </a:cubicBezTo>
                    <a:cubicBezTo>
                      <a:pt x="22" y="94"/>
                      <a:pt x="21" y="94"/>
                      <a:pt x="21" y="95"/>
                    </a:cubicBezTo>
                    <a:lnTo>
                      <a:pt x="18" y="94"/>
                    </a:lnTo>
                    <a:close/>
                    <a:moveTo>
                      <a:pt x="14" y="106"/>
                    </a:moveTo>
                    <a:cubicBezTo>
                      <a:pt x="17" y="104"/>
                      <a:pt x="18" y="99"/>
                      <a:pt x="18" y="94"/>
                    </a:cubicBezTo>
                    <a:cubicBezTo>
                      <a:pt x="21" y="95"/>
                      <a:pt x="21" y="95"/>
                      <a:pt x="21" y="95"/>
                    </a:cubicBezTo>
                    <a:cubicBezTo>
                      <a:pt x="21" y="100"/>
                      <a:pt x="21" y="105"/>
                      <a:pt x="16" y="109"/>
                    </a:cubicBezTo>
                    <a:lnTo>
                      <a:pt x="14" y="106"/>
                    </a:lnTo>
                    <a:close/>
                    <a:moveTo>
                      <a:pt x="14" y="108"/>
                    </a:moveTo>
                    <a:cubicBezTo>
                      <a:pt x="13" y="107"/>
                      <a:pt x="13" y="107"/>
                      <a:pt x="13" y="107"/>
                    </a:cubicBezTo>
                    <a:cubicBezTo>
                      <a:pt x="14" y="106"/>
                      <a:pt x="14" y="106"/>
                      <a:pt x="14" y="106"/>
                    </a:cubicBezTo>
                    <a:cubicBezTo>
                      <a:pt x="15" y="107"/>
                      <a:pt x="15" y="107"/>
                      <a:pt x="15" y="107"/>
                    </a:cubicBezTo>
                    <a:lnTo>
                      <a:pt x="14" y="108"/>
                    </a:lnTo>
                    <a:close/>
                    <a:moveTo>
                      <a:pt x="16" y="111"/>
                    </a:moveTo>
                    <a:cubicBezTo>
                      <a:pt x="15" y="111"/>
                      <a:pt x="15" y="110"/>
                      <a:pt x="14" y="108"/>
                    </a:cubicBezTo>
                    <a:cubicBezTo>
                      <a:pt x="17" y="107"/>
                      <a:pt x="17" y="107"/>
                      <a:pt x="17" y="107"/>
                    </a:cubicBezTo>
                    <a:cubicBezTo>
                      <a:pt x="17" y="108"/>
                      <a:pt x="17" y="108"/>
                      <a:pt x="18" y="108"/>
                    </a:cubicBezTo>
                    <a:lnTo>
                      <a:pt x="16" y="111"/>
                    </a:lnTo>
                    <a:close/>
                    <a:moveTo>
                      <a:pt x="16" y="111"/>
                    </a:moveTo>
                    <a:cubicBezTo>
                      <a:pt x="16" y="111"/>
                      <a:pt x="16" y="111"/>
                      <a:pt x="16" y="111"/>
                    </a:cubicBezTo>
                    <a:cubicBezTo>
                      <a:pt x="17" y="110"/>
                      <a:pt x="17" y="110"/>
                      <a:pt x="17" y="110"/>
                    </a:cubicBezTo>
                    <a:lnTo>
                      <a:pt x="16" y="111"/>
                    </a:lnTo>
                    <a:close/>
                    <a:moveTo>
                      <a:pt x="21" y="111"/>
                    </a:moveTo>
                    <a:cubicBezTo>
                      <a:pt x="18" y="112"/>
                      <a:pt x="17" y="112"/>
                      <a:pt x="16" y="111"/>
                    </a:cubicBezTo>
                    <a:cubicBezTo>
                      <a:pt x="18" y="108"/>
                      <a:pt x="18" y="108"/>
                      <a:pt x="18" y="108"/>
                    </a:cubicBezTo>
                    <a:cubicBezTo>
                      <a:pt x="18" y="108"/>
                      <a:pt x="18" y="108"/>
                      <a:pt x="19" y="108"/>
                    </a:cubicBezTo>
                    <a:lnTo>
                      <a:pt x="21" y="111"/>
                    </a:lnTo>
                    <a:close/>
                    <a:moveTo>
                      <a:pt x="21" y="111"/>
                    </a:moveTo>
                    <a:cubicBezTo>
                      <a:pt x="21" y="111"/>
                      <a:pt x="21" y="111"/>
                      <a:pt x="21" y="111"/>
                    </a:cubicBezTo>
                    <a:cubicBezTo>
                      <a:pt x="20" y="109"/>
                      <a:pt x="20" y="109"/>
                      <a:pt x="20" y="109"/>
                    </a:cubicBezTo>
                    <a:lnTo>
                      <a:pt x="21" y="111"/>
                    </a:lnTo>
                    <a:close/>
                    <a:moveTo>
                      <a:pt x="28" y="106"/>
                    </a:moveTo>
                    <a:cubicBezTo>
                      <a:pt x="26" y="108"/>
                      <a:pt x="23" y="110"/>
                      <a:pt x="21" y="111"/>
                    </a:cubicBezTo>
                    <a:cubicBezTo>
                      <a:pt x="19" y="108"/>
                      <a:pt x="19" y="108"/>
                      <a:pt x="19" y="108"/>
                    </a:cubicBezTo>
                    <a:cubicBezTo>
                      <a:pt x="22" y="107"/>
                      <a:pt x="24" y="105"/>
                      <a:pt x="26" y="104"/>
                    </a:cubicBezTo>
                    <a:lnTo>
                      <a:pt x="28" y="106"/>
                    </a:lnTo>
                    <a:close/>
                    <a:moveTo>
                      <a:pt x="34" y="100"/>
                    </a:moveTo>
                    <a:cubicBezTo>
                      <a:pt x="32" y="102"/>
                      <a:pt x="30" y="104"/>
                      <a:pt x="28" y="106"/>
                    </a:cubicBezTo>
                    <a:cubicBezTo>
                      <a:pt x="26" y="104"/>
                      <a:pt x="26" y="104"/>
                      <a:pt x="26" y="104"/>
                    </a:cubicBezTo>
                    <a:cubicBezTo>
                      <a:pt x="28" y="102"/>
                      <a:pt x="29" y="100"/>
                      <a:pt x="31" y="98"/>
                    </a:cubicBezTo>
                    <a:lnTo>
                      <a:pt x="34" y="100"/>
                    </a:lnTo>
                    <a:close/>
                    <a:moveTo>
                      <a:pt x="34" y="100"/>
                    </a:moveTo>
                    <a:cubicBezTo>
                      <a:pt x="34" y="100"/>
                      <a:pt x="34" y="100"/>
                      <a:pt x="34" y="100"/>
                    </a:cubicBezTo>
                    <a:cubicBezTo>
                      <a:pt x="33" y="99"/>
                      <a:pt x="33" y="99"/>
                      <a:pt x="33" y="99"/>
                    </a:cubicBezTo>
                    <a:lnTo>
                      <a:pt x="34" y="100"/>
                    </a:lnTo>
                    <a:close/>
                    <a:moveTo>
                      <a:pt x="41" y="89"/>
                    </a:moveTo>
                    <a:cubicBezTo>
                      <a:pt x="38" y="92"/>
                      <a:pt x="36" y="96"/>
                      <a:pt x="34" y="100"/>
                    </a:cubicBezTo>
                    <a:cubicBezTo>
                      <a:pt x="31" y="98"/>
                      <a:pt x="31" y="98"/>
                      <a:pt x="31" y="98"/>
                    </a:cubicBezTo>
                    <a:cubicBezTo>
                      <a:pt x="33" y="94"/>
                      <a:pt x="35" y="90"/>
                      <a:pt x="38" y="87"/>
                    </a:cubicBezTo>
                    <a:lnTo>
                      <a:pt x="41" y="89"/>
                    </a:lnTo>
                    <a:close/>
                    <a:moveTo>
                      <a:pt x="50" y="79"/>
                    </a:moveTo>
                    <a:cubicBezTo>
                      <a:pt x="47" y="82"/>
                      <a:pt x="44" y="85"/>
                      <a:pt x="41" y="89"/>
                    </a:cubicBezTo>
                    <a:cubicBezTo>
                      <a:pt x="38" y="87"/>
                      <a:pt x="38" y="87"/>
                      <a:pt x="38" y="87"/>
                    </a:cubicBezTo>
                    <a:cubicBezTo>
                      <a:pt x="41" y="83"/>
                      <a:pt x="44" y="80"/>
                      <a:pt x="48" y="76"/>
                    </a:cubicBezTo>
                    <a:lnTo>
                      <a:pt x="50" y="79"/>
                    </a:lnTo>
                    <a:close/>
                    <a:moveTo>
                      <a:pt x="77" y="62"/>
                    </a:moveTo>
                    <a:cubicBezTo>
                      <a:pt x="67" y="66"/>
                      <a:pt x="59" y="71"/>
                      <a:pt x="50" y="79"/>
                    </a:cubicBezTo>
                    <a:cubicBezTo>
                      <a:pt x="48" y="76"/>
                      <a:pt x="48" y="76"/>
                      <a:pt x="48" y="76"/>
                    </a:cubicBezTo>
                    <a:cubicBezTo>
                      <a:pt x="57" y="68"/>
                      <a:pt x="65" y="63"/>
                      <a:pt x="75" y="59"/>
                    </a:cubicBezTo>
                    <a:lnTo>
                      <a:pt x="77" y="62"/>
                    </a:lnTo>
                    <a:close/>
                    <a:moveTo>
                      <a:pt x="110" y="54"/>
                    </a:moveTo>
                    <a:cubicBezTo>
                      <a:pt x="97" y="56"/>
                      <a:pt x="86" y="59"/>
                      <a:pt x="77" y="62"/>
                    </a:cubicBezTo>
                    <a:cubicBezTo>
                      <a:pt x="75" y="59"/>
                      <a:pt x="75" y="59"/>
                      <a:pt x="75" y="59"/>
                    </a:cubicBezTo>
                    <a:cubicBezTo>
                      <a:pt x="85" y="55"/>
                      <a:pt x="96" y="53"/>
                      <a:pt x="110" y="51"/>
                    </a:cubicBezTo>
                    <a:lnTo>
                      <a:pt x="110" y="54"/>
                    </a:lnTo>
                    <a:close/>
                    <a:moveTo>
                      <a:pt x="111" y="54"/>
                    </a:moveTo>
                    <a:cubicBezTo>
                      <a:pt x="110" y="54"/>
                      <a:pt x="110" y="54"/>
                      <a:pt x="110" y="54"/>
                    </a:cubicBezTo>
                    <a:cubicBezTo>
                      <a:pt x="110" y="53"/>
                      <a:pt x="110" y="53"/>
                      <a:pt x="110" y="53"/>
                    </a:cubicBezTo>
                    <a:lnTo>
                      <a:pt x="111" y="54"/>
                    </a:lnTo>
                    <a:close/>
                    <a:moveTo>
                      <a:pt x="116" y="48"/>
                    </a:moveTo>
                    <a:cubicBezTo>
                      <a:pt x="115" y="50"/>
                      <a:pt x="113" y="52"/>
                      <a:pt x="111" y="54"/>
                    </a:cubicBezTo>
                    <a:cubicBezTo>
                      <a:pt x="109" y="51"/>
                      <a:pt x="109" y="51"/>
                      <a:pt x="109" y="51"/>
                    </a:cubicBezTo>
                    <a:cubicBezTo>
                      <a:pt x="110" y="50"/>
                      <a:pt x="112" y="48"/>
                      <a:pt x="114" y="46"/>
                    </a:cubicBezTo>
                    <a:lnTo>
                      <a:pt x="116" y="48"/>
                    </a:lnTo>
                    <a:close/>
                    <a:moveTo>
                      <a:pt x="116" y="48"/>
                    </a:moveTo>
                    <a:cubicBezTo>
                      <a:pt x="116" y="48"/>
                      <a:pt x="116" y="48"/>
                      <a:pt x="116" y="48"/>
                    </a:cubicBezTo>
                    <a:cubicBezTo>
                      <a:pt x="115" y="47"/>
                      <a:pt x="115" y="47"/>
                      <a:pt x="115" y="47"/>
                    </a:cubicBezTo>
                    <a:lnTo>
                      <a:pt x="116" y="48"/>
                    </a:lnTo>
                    <a:close/>
                    <a:moveTo>
                      <a:pt x="122" y="43"/>
                    </a:moveTo>
                    <a:cubicBezTo>
                      <a:pt x="120" y="45"/>
                      <a:pt x="118" y="47"/>
                      <a:pt x="116" y="48"/>
                    </a:cubicBezTo>
                    <a:cubicBezTo>
                      <a:pt x="114" y="46"/>
                      <a:pt x="114" y="46"/>
                      <a:pt x="114" y="46"/>
                    </a:cubicBezTo>
                    <a:cubicBezTo>
                      <a:pt x="116" y="44"/>
                      <a:pt x="118" y="42"/>
                      <a:pt x="120" y="41"/>
                    </a:cubicBezTo>
                    <a:lnTo>
                      <a:pt x="122" y="43"/>
                    </a:lnTo>
                    <a:close/>
                    <a:moveTo>
                      <a:pt x="129" y="39"/>
                    </a:moveTo>
                    <a:cubicBezTo>
                      <a:pt x="127" y="40"/>
                      <a:pt x="125" y="41"/>
                      <a:pt x="122" y="43"/>
                    </a:cubicBezTo>
                    <a:cubicBezTo>
                      <a:pt x="120" y="41"/>
                      <a:pt x="120" y="41"/>
                      <a:pt x="120" y="41"/>
                    </a:cubicBezTo>
                    <a:cubicBezTo>
                      <a:pt x="123" y="38"/>
                      <a:pt x="125" y="37"/>
                      <a:pt x="127" y="36"/>
                    </a:cubicBezTo>
                    <a:lnTo>
                      <a:pt x="129" y="39"/>
                    </a:lnTo>
                    <a:close/>
                    <a:moveTo>
                      <a:pt x="135" y="38"/>
                    </a:moveTo>
                    <a:cubicBezTo>
                      <a:pt x="133" y="38"/>
                      <a:pt x="131" y="38"/>
                      <a:pt x="129" y="39"/>
                    </a:cubicBezTo>
                    <a:cubicBezTo>
                      <a:pt x="127" y="36"/>
                      <a:pt x="127" y="36"/>
                      <a:pt x="127" y="36"/>
                    </a:cubicBezTo>
                    <a:cubicBezTo>
                      <a:pt x="130" y="35"/>
                      <a:pt x="132" y="34"/>
                      <a:pt x="135" y="34"/>
                    </a:cubicBezTo>
                    <a:lnTo>
                      <a:pt x="135" y="38"/>
                    </a:lnTo>
                    <a:close/>
                    <a:moveTo>
                      <a:pt x="136" y="37"/>
                    </a:moveTo>
                    <a:cubicBezTo>
                      <a:pt x="136" y="38"/>
                      <a:pt x="136" y="38"/>
                      <a:pt x="136" y="38"/>
                    </a:cubicBezTo>
                    <a:cubicBezTo>
                      <a:pt x="135" y="38"/>
                      <a:pt x="135" y="38"/>
                      <a:pt x="135" y="38"/>
                    </a:cubicBezTo>
                    <a:cubicBezTo>
                      <a:pt x="135" y="36"/>
                      <a:pt x="135" y="36"/>
                      <a:pt x="135" y="36"/>
                    </a:cubicBezTo>
                    <a:lnTo>
                      <a:pt x="136" y="37"/>
                    </a:lnTo>
                    <a:close/>
                    <a:moveTo>
                      <a:pt x="148" y="23"/>
                    </a:moveTo>
                    <a:cubicBezTo>
                      <a:pt x="144" y="27"/>
                      <a:pt x="140" y="31"/>
                      <a:pt x="136" y="37"/>
                    </a:cubicBezTo>
                    <a:cubicBezTo>
                      <a:pt x="134" y="35"/>
                      <a:pt x="134" y="35"/>
                      <a:pt x="134" y="35"/>
                    </a:cubicBezTo>
                    <a:cubicBezTo>
                      <a:pt x="138" y="29"/>
                      <a:pt x="142" y="24"/>
                      <a:pt x="146" y="20"/>
                    </a:cubicBezTo>
                    <a:lnTo>
                      <a:pt x="148" y="23"/>
                    </a:lnTo>
                    <a:close/>
                    <a:moveTo>
                      <a:pt x="164" y="13"/>
                    </a:moveTo>
                    <a:cubicBezTo>
                      <a:pt x="157" y="16"/>
                      <a:pt x="153" y="19"/>
                      <a:pt x="148" y="23"/>
                    </a:cubicBezTo>
                    <a:cubicBezTo>
                      <a:pt x="146" y="20"/>
                      <a:pt x="146" y="20"/>
                      <a:pt x="146" y="20"/>
                    </a:cubicBezTo>
                    <a:cubicBezTo>
                      <a:pt x="151" y="16"/>
                      <a:pt x="156" y="13"/>
                      <a:pt x="163" y="10"/>
                    </a:cubicBezTo>
                    <a:lnTo>
                      <a:pt x="164" y="13"/>
                    </a:lnTo>
                    <a:close/>
                    <a:moveTo>
                      <a:pt x="201" y="4"/>
                    </a:moveTo>
                    <a:cubicBezTo>
                      <a:pt x="190" y="4"/>
                      <a:pt x="178" y="7"/>
                      <a:pt x="164" y="13"/>
                    </a:cubicBezTo>
                    <a:cubicBezTo>
                      <a:pt x="163" y="10"/>
                      <a:pt x="163" y="10"/>
                      <a:pt x="163" y="10"/>
                    </a:cubicBezTo>
                    <a:cubicBezTo>
                      <a:pt x="177" y="3"/>
                      <a:pt x="190" y="0"/>
                      <a:pt x="201" y="1"/>
                    </a:cubicBezTo>
                    <a:lnTo>
                      <a:pt x="201" y="4"/>
                    </a:lnTo>
                    <a:close/>
                    <a:moveTo>
                      <a:pt x="234" y="19"/>
                    </a:moveTo>
                    <a:cubicBezTo>
                      <a:pt x="222" y="10"/>
                      <a:pt x="212" y="5"/>
                      <a:pt x="201" y="4"/>
                    </a:cubicBezTo>
                    <a:cubicBezTo>
                      <a:pt x="201" y="1"/>
                      <a:pt x="201" y="1"/>
                      <a:pt x="201" y="1"/>
                    </a:cubicBezTo>
                    <a:cubicBezTo>
                      <a:pt x="213" y="2"/>
                      <a:pt x="224" y="6"/>
                      <a:pt x="236" y="16"/>
                    </a:cubicBezTo>
                    <a:lnTo>
                      <a:pt x="234" y="19"/>
                    </a:lnTo>
                    <a:close/>
                    <a:moveTo>
                      <a:pt x="240" y="25"/>
                    </a:moveTo>
                    <a:cubicBezTo>
                      <a:pt x="238" y="23"/>
                      <a:pt x="236" y="21"/>
                      <a:pt x="234" y="19"/>
                    </a:cubicBezTo>
                    <a:cubicBezTo>
                      <a:pt x="236" y="16"/>
                      <a:pt x="236" y="16"/>
                      <a:pt x="236" y="16"/>
                    </a:cubicBezTo>
                    <a:cubicBezTo>
                      <a:pt x="238" y="18"/>
                      <a:pt x="240" y="20"/>
                      <a:pt x="243" y="22"/>
                    </a:cubicBezTo>
                    <a:lnTo>
                      <a:pt x="240" y="25"/>
                    </a:lnTo>
                    <a:close/>
                    <a:moveTo>
                      <a:pt x="256" y="37"/>
                    </a:moveTo>
                    <a:cubicBezTo>
                      <a:pt x="250" y="33"/>
                      <a:pt x="245" y="29"/>
                      <a:pt x="240" y="25"/>
                    </a:cubicBezTo>
                    <a:cubicBezTo>
                      <a:pt x="243" y="22"/>
                      <a:pt x="243" y="22"/>
                      <a:pt x="243" y="22"/>
                    </a:cubicBezTo>
                    <a:cubicBezTo>
                      <a:pt x="247" y="26"/>
                      <a:pt x="252" y="31"/>
                      <a:pt x="258" y="34"/>
                    </a:cubicBezTo>
                    <a:lnTo>
                      <a:pt x="256" y="37"/>
                    </a:lnTo>
                    <a:close/>
                    <a:moveTo>
                      <a:pt x="262" y="41"/>
                    </a:moveTo>
                    <a:cubicBezTo>
                      <a:pt x="260" y="39"/>
                      <a:pt x="258" y="38"/>
                      <a:pt x="256" y="37"/>
                    </a:cubicBezTo>
                    <a:cubicBezTo>
                      <a:pt x="258" y="34"/>
                      <a:pt x="258" y="34"/>
                      <a:pt x="258" y="34"/>
                    </a:cubicBezTo>
                    <a:cubicBezTo>
                      <a:pt x="260" y="35"/>
                      <a:pt x="262" y="37"/>
                      <a:pt x="264" y="38"/>
                    </a:cubicBezTo>
                    <a:lnTo>
                      <a:pt x="262" y="41"/>
                    </a:lnTo>
                    <a:close/>
                    <a:moveTo>
                      <a:pt x="266" y="45"/>
                    </a:moveTo>
                    <a:cubicBezTo>
                      <a:pt x="265" y="43"/>
                      <a:pt x="263" y="42"/>
                      <a:pt x="262" y="41"/>
                    </a:cubicBezTo>
                    <a:cubicBezTo>
                      <a:pt x="264" y="38"/>
                      <a:pt x="264" y="38"/>
                      <a:pt x="264" y="38"/>
                    </a:cubicBezTo>
                    <a:cubicBezTo>
                      <a:pt x="266" y="39"/>
                      <a:pt x="267" y="41"/>
                      <a:pt x="269" y="43"/>
                    </a:cubicBezTo>
                    <a:lnTo>
                      <a:pt x="266" y="45"/>
                    </a:lnTo>
                    <a:close/>
                    <a:moveTo>
                      <a:pt x="272" y="52"/>
                    </a:moveTo>
                    <a:cubicBezTo>
                      <a:pt x="270" y="50"/>
                      <a:pt x="268" y="47"/>
                      <a:pt x="266" y="45"/>
                    </a:cubicBezTo>
                    <a:cubicBezTo>
                      <a:pt x="269" y="43"/>
                      <a:pt x="269" y="43"/>
                      <a:pt x="269" y="43"/>
                    </a:cubicBezTo>
                    <a:cubicBezTo>
                      <a:pt x="271" y="45"/>
                      <a:pt x="273" y="48"/>
                      <a:pt x="274" y="50"/>
                    </a:cubicBezTo>
                    <a:lnTo>
                      <a:pt x="272" y="52"/>
                    </a:lnTo>
                    <a:close/>
                    <a:moveTo>
                      <a:pt x="276" y="60"/>
                    </a:moveTo>
                    <a:cubicBezTo>
                      <a:pt x="274" y="57"/>
                      <a:pt x="273" y="55"/>
                      <a:pt x="272" y="52"/>
                    </a:cubicBezTo>
                    <a:cubicBezTo>
                      <a:pt x="274" y="50"/>
                      <a:pt x="274" y="50"/>
                      <a:pt x="274" y="50"/>
                    </a:cubicBezTo>
                    <a:cubicBezTo>
                      <a:pt x="276" y="53"/>
                      <a:pt x="278" y="56"/>
                      <a:pt x="279" y="59"/>
                    </a:cubicBezTo>
                    <a:lnTo>
                      <a:pt x="276" y="60"/>
                    </a:lnTo>
                    <a:close/>
                    <a:moveTo>
                      <a:pt x="278" y="61"/>
                    </a:moveTo>
                    <a:cubicBezTo>
                      <a:pt x="276" y="62"/>
                      <a:pt x="276" y="62"/>
                      <a:pt x="276" y="62"/>
                    </a:cubicBezTo>
                    <a:cubicBezTo>
                      <a:pt x="276" y="60"/>
                      <a:pt x="276" y="60"/>
                      <a:pt x="276" y="60"/>
                    </a:cubicBezTo>
                    <a:cubicBezTo>
                      <a:pt x="277" y="60"/>
                      <a:pt x="277" y="60"/>
                      <a:pt x="277" y="60"/>
                    </a:cubicBezTo>
                    <a:lnTo>
                      <a:pt x="278" y="61"/>
                    </a:lnTo>
                    <a:close/>
                    <a:moveTo>
                      <a:pt x="279" y="61"/>
                    </a:moveTo>
                    <a:cubicBezTo>
                      <a:pt x="279" y="61"/>
                      <a:pt x="278" y="61"/>
                      <a:pt x="278" y="61"/>
                    </a:cubicBezTo>
                    <a:cubicBezTo>
                      <a:pt x="277" y="58"/>
                      <a:pt x="277" y="58"/>
                      <a:pt x="277" y="58"/>
                    </a:cubicBezTo>
                    <a:cubicBezTo>
                      <a:pt x="277" y="58"/>
                      <a:pt x="277" y="58"/>
                      <a:pt x="278" y="58"/>
                    </a:cubicBezTo>
                    <a:lnTo>
                      <a:pt x="279" y="61"/>
                    </a:lnTo>
                    <a:close/>
                    <a:moveTo>
                      <a:pt x="287" y="56"/>
                    </a:moveTo>
                    <a:cubicBezTo>
                      <a:pt x="285" y="58"/>
                      <a:pt x="282" y="60"/>
                      <a:pt x="279" y="61"/>
                    </a:cubicBezTo>
                    <a:cubicBezTo>
                      <a:pt x="278" y="58"/>
                      <a:pt x="278" y="58"/>
                      <a:pt x="278" y="58"/>
                    </a:cubicBezTo>
                    <a:cubicBezTo>
                      <a:pt x="280" y="57"/>
                      <a:pt x="283" y="55"/>
                      <a:pt x="285" y="54"/>
                    </a:cubicBezTo>
                    <a:lnTo>
                      <a:pt x="287" y="56"/>
                    </a:lnTo>
                    <a:close/>
                    <a:moveTo>
                      <a:pt x="293" y="50"/>
                    </a:moveTo>
                    <a:cubicBezTo>
                      <a:pt x="291" y="52"/>
                      <a:pt x="289" y="54"/>
                      <a:pt x="287" y="56"/>
                    </a:cubicBezTo>
                    <a:cubicBezTo>
                      <a:pt x="285" y="54"/>
                      <a:pt x="285" y="54"/>
                      <a:pt x="285" y="54"/>
                    </a:cubicBezTo>
                    <a:cubicBezTo>
                      <a:pt x="287" y="52"/>
                      <a:pt x="288" y="50"/>
                      <a:pt x="290" y="48"/>
                    </a:cubicBezTo>
                    <a:lnTo>
                      <a:pt x="293" y="50"/>
                    </a:lnTo>
                    <a:close/>
                    <a:moveTo>
                      <a:pt x="296" y="45"/>
                    </a:moveTo>
                    <a:cubicBezTo>
                      <a:pt x="295" y="46"/>
                      <a:pt x="294" y="48"/>
                      <a:pt x="293" y="50"/>
                    </a:cubicBezTo>
                    <a:cubicBezTo>
                      <a:pt x="290" y="48"/>
                      <a:pt x="290" y="48"/>
                      <a:pt x="290" y="48"/>
                    </a:cubicBezTo>
                    <a:cubicBezTo>
                      <a:pt x="291" y="46"/>
                      <a:pt x="292" y="44"/>
                      <a:pt x="294" y="42"/>
                    </a:cubicBezTo>
                    <a:lnTo>
                      <a:pt x="296" y="45"/>
                    </a:lnTo>
                    <a:close/>
                    <a:moveTo>
                      <a:pt x="297" y="44"/>
                    </a:moveTo>
                    <a:cubicBezTo>
                      <a:pt x="297" y="44"/>
                      <a:pt x="297" y="45"/>
                      <a:pt x="296" y="45"/>
                    </a:cubicBezTo>
                    <a:cubicBezTo>
                      <a:pt x="294" y="42"/>
                      <a:pt x="294" y="42"/>
                      <a:pt x="294" y="42"/>
                    </a:cubicBezTo>
                    <a:cubicBezTo>
                      <a:pt x="295" y="42"/>
                      <a:pt x="295" y="42"/>
                      <a:pt x="296" y="41"/>
                    </a:cubicBezTo>
                    <a:lnTo>
                      <a:pt x="297" y="44"/>
                    </a:lnTo>
                    <a:close/>
                    <a:moveTo>
                      <a:pt x="303" y="44"/>
                    </a:moveTo>
                    <a:cubicBezTo>
                      <a:pt x="301" y="44"/>
                      <a:pt x="299" y="43"/>
                      <a:pt x="297" y="44"/>
                    </a:cubicBezTo>
                    <a:cubicBezTo>
                      <a:pt x="296" y="41"/>
                      <a:pt x="296" y="41"/>
                      <a:pt x="296" y="41"/>
                    </a:cubicBezTo>
                    <a:cubicBezTo>
                      <a:pt x="298" y="40"/>
                      <a:pt x="301" y="40"/>
                      <a:pt x="304" y="41"/>
                    </a:cubicBezTo>
                    <a:lnTo>
                      <a:pt x="303" y="44"/>
                    </a:lnTo>
                    <a:close/>
                    <a:moveTo>
                      <a:pt x="309" y="48"/>
                    </a:moveTo>
                    <a:cubicBezTo>
                      <a:pt x="307" y="46"/>
                      <a:pt x="305" y="45"/>
                      <a:pt x="303" y="44"/>
                    </a:cubicBezTo>
                    <a:cubicBezTo>
                      <a:pt x="304" y="41"/>
                      <a:pt x="304" y="41"/>
                      <a:pt x="304" y="41"/>
                    </a:cubicBezTo>
                    <a:cubicBezTo>
                      <a:pt x="307" y="42"/>
                      <a:pt x="309" y="44"/>
                      <a:pt x="311" y="45"/>
                    </a:cubicBezTo>
                    <a:lnTo>
                      <a:pt x="309" y="48"/>
                    </a:lnTo>
                    <a:close/>
                    <a:moveTo>
                      <a:pt x="310" y="50"/>
                    </a:moveTo>
                    <a:cubicBezTo>
                      <a:pt x="310" y="49"/>
                      <a:pt x="309" y="48"/>
                      <a:pt x="309" y="48"/>
                    </a:cubicBezTo>
                    <a:cubicBezTo>
                      <a:pt x="311" y="45"/>
                      <a:pt x="311" y="45"/>
                      <a:pt x="311" y="45"/>
                    </a:cubicBezTo>
                    <a:cubicBezTo>
                      <a:pt x="312" y="46"/>
                      <a:pt x="313" y="47"/>
                      <a:pt x="313" y="48"/>
                    </a:cubicBezTo>
                    <a:lnTo>
                      <a:pt x="310" y="50"/>
                    </a:lnTo>
                    <a:close/>
                    <a:moveTo>
                      <a:pt x="317" y="75"/>
                    </a:moveTo>
                    <a:cubicBezTo>
                      <a:pt x="316" y="65"/>
                      <a:pt x="313" y="56"/>
                      <a:pt x="310" y="50"/>
                    </a:cubicBezTo>
                    <a:cubicBezTo>
                      <a:pt x="313" y="48"/>
                      <a:pt x="313" y="48"/>
                      <a:pt x="313" y="48"/>
                    </a:cubicBezTo>
                    <a:cubicBezTo>
                      <a:pt x="317" y="55"/>
                      <a:pt x="319" y="64"/>
                      <a:pt x="321" y="74"/>
                    </a:cubicBezTo>
                    <a:lnTo>
                      <a:pt x="317" y="75"/>
                    </a:lnTo>
                    <a:close/>
                    <a:moveTo>
                      <a:pt x="319" y="104"/>
                    </a:moveTo>
                    <a:cubicBezTo>
                      <a:pt x="320" y="96"/>
                      <a:pt x="319" y="85"/>
                      <a:pt x="317" y="75"/>
                    </a:cubicBezTo>
                    <a:cubicBezTo>
                      <a:pt x="321" y="74"/>
                      <a:pt x="321" y="74"/>
                      <a:pt x="321" y="74"/>
                    </a:cubicBezTo>
                    <a:cubicBezTo>
                      <a:pt x="322" y="85"/>
                      <a:pt x="323" y="96"/>
                      <a:pt x="322" y="105"/>
                    </a:cubicBezTo>
                    <a:lnTo>
                      <a:pt x="319" y="104"/>
                    </a:lnTo>
                    <a:close/>
                    <a:moveTo>
                      <a:pt x="310" y="132"/>
                    </a:moveTo>
                    <a:cubicBezTo>
                      <a:pt x="315" y="124"/>
                      <a:pt x="318" y="114"/>
                      <a:pt x="319" y="104"/>
                    </a:cubicBezTo>
                    <a:cubicBezTo>
                      <a:pt x="322" y="105"/>
                      <a:pt x="322" y="105"/>
                      <a:pt x="322" y="105"/>
                    </a:cubicBezTo>
                    <a:cubicBezTo>
                      <a:pt x="321" y="115"/>
                      <a:pt x="318" y="125"/>
                      <a:pt x="313" y="134"/>
                    </a:cubicBezTo>
                    <a:lnTo>
                      <a:pt x="310" y="132"/>
                    </a:lnTo>
                    <a:close/>
                    <a:moveTo>
                      <a:pt x="310" y="132"/>
                    </a:moveTo>
                    <a:cubicBezTo>
                      <a:pt x="310" y="132"/>
                      <a:pt x="310" y="132"/>
                      <a:pt x="310" y="132"/>
                    </a:cubicBezTo>
                    <a:cubicBezTo>
                      <a:pt x="312" y="133"/>
                      <a:pt x="312" y="133"/>
                      <a:pt x="312" y="133"/>
                    </a:cubicBezTo>
                    <a:lnTo>
                      <a:pt x="310" y="132"/>
                    </a:lnTo>
                    <a:close/>
                    <a:moveTo>
                      <a:pt x="293" y="150"/>
                    </a:moveTo>
                    <a:cubicBezTo>
                      <a:pt x="300" y="146"/>
                      <a:pt x="306" y="139"/>
                      <a:pt x="310" y="132"/>
                    </a:cubicBezTo>
                    <a:cubicBezTo>
                      <a:pt x="313" y="134"/>
                      <a:pt x="313" y="134"/>
                      <a:pt x="313" y="134"/>
                    </a:cubicBezTo>
                    <a:cubicBezTo>
                      <a:pt x="309" y="142"/>
                      <a:pt x="303" y="148"/>
                      <a:pt x="294" y="153"/>
                    </a:cubicBezTo>
                    <a:lnTo>
                      <a:pt x="293" y="150"/>
                    </a:lnTo>
                    <a:close/>
                    <a:moveTo>
                      <a:pt x="275" y="155"/>
                    </a:moveTo>
                    <a:cubicBezTo>
                      <a:pt x="281" y="154"/>
                      <a:pt x="288" y="152"/>
                      <a:pt x="293" y="150"/>
                    </a:cubicBezTo>
                    <a:cubicBezTo>
                      <a:pt x="294" y="153"/>
                      <a:pt x="294" y="153"/>
                      <a:pt x="294" y="153"/>
                    </a:cubicBezTo>
                    <a:cubicBezTo>
                      <a:pt x="289" y="156"/>
                      <a:pt x="282" y="157"/>
                      <a:pt x="276" y="158"/>
                    </a:cubicBezTo>
                    <a:lnTo>
                      <a:pt x="275" y="155"/>
                    </a:lnTo>
                    <a:close/>
                    <a:moveTo>
                      <a:pt x="254" y="154"/>
                    </a:moveTo>
                    <a:cubicBezTo>
                      <a:pt x="261" y="155"/>
                      <a:pt x="268" y="155"/>
                      <a:pt x="275" y="155"/>
                    </a:cubicBezTo>
                    <a:cubicBezTo>
                      <a:pt x="276" y="158"/>
                      <a:pt x="276" y="158"/>
                      <a:pt x="276" y="158"/>
                    </a:cubicBezTo>
                    <a:cubicBezTo>
                      <a:pt x="268" y="159"/>
                      <a:pt x="260" y="158"/>
                      <a:pt x="253" y="157"/>
                    </a:cubicBezTo>
                    <a:lnTo>
                      <a:pt x="254" y="154"/>
                    </a:lnTo>
                    <a:close/>
                    <a:moveTo>
                      <a:pt x="252" y="155"/>
                    </a:moveTo>
                    <a:cubicBezTo>
                      <a:pt x="252" y="153"/>
                      <a:pt x="252" y="153"/>
                      <a:pt x="252" y="153"/>
                    </a:cubicBezTo>
                    <a:cubicBezTo>
                      <a:pt x="254" y="154"/>
                      <a:pt x="254" y="154"/>
                      <a:pt x="254" y="154"/>
                    </a:cubicBezTo>
                    <a:cubicBezTo>
                      <a:pt x="253" y="155"/>
                      <a:pt x="253" y="155"/>
                      <a:pt x="253" y="155"/>
                    </a:cubicBezTo>
                    <a:lnTo>
                      <a:pt x="252" y="155"/>
                    </a:lnTo>
                    <a:close/>
                    <a:moveTo>
                      <a:pt x="250" y="159"/>
                    </a:moveTo>
                    <a:cubicBezTo>
                      <a:pt x="251" y="158"/>
                      <a:pt x="251" y="156"/>
                      <a:pt x="252" y="155"/>
                    </a:cubicBezTo>
                    <a:cubicBezTo>
                      <a:pt x="255" y="156"/>
                      <a:pt x="255" y="156"/>
                      <a:pt x="255" y="156"/>
                    </a:cubicBezTo>
                    <a:cubicBezTo>
                      <a:pt x="255" y="157"/>
                      <a:pt x="254" y="159"/>
                      <a:pt x="254" y="160"/>
                    </a:cubicBezTo>
                    <a:lnTo>
                      <a:pt x="250" y="159"/>
                    </a:lnTo>
                    <a:close/>
                    <a:moveTo>
                      <a:pt x="249" y="163"/>
                    </a:moveTo>
                    <a:cubicBezTo>
                      <a:pt x="250" y="162"/>
                      <a:pt x="250" y="161"/>
                      <a:pt x="250" y="159"/>
                    </a:cubicBezTo>
                    <a:cubicBezTo>
                      <a:pt x="254" y="160"/>
                      <a:pt x="254" y="160"/>
                      <a:pt x="254" y="160"/>
                    </a:cubicBezTo>
                    <a:cubicBezTo>
                      <a:pt x="253" y="162"/>
                      <a:pt x="253" y="163"/>
                      <a:pt x="252" y="164"/>
                    </a:cubicBezTo>
                    <a:lnTo>
                      <a:pt x="249" y="163"/>
                    </a:lnTo>
                    <a:close/>
                    <a:moveTo>
                      <a:pt x="242" y="173"/>
                    </a:moveTo>
                    <a:cubicBezTo>
                      <a:pt x="245" y="171"/>
                      <a:pt x="248" y="167"/>
                      <a:pt x="249" y="163"/>
                    </a:cubicBezTo>
                    <a:cubicBezTo>
                      <a:pt x="252" y="164"/>
                      <a:pt x="252" y="164"/>
                      <a:pt x="252" y="164"/>
                    </a:cubicBezTo>
                    <a:cubicBezTo>
                      <a:pt x="251" y="169"/>
                      <a:pt x="248" y="173"/>
                      <a:pt x="244" y="176"/>
                    </a:cubicBezTo>
                    <a:lnTo>
                      <a:pt x="242" y="173"/>
                    </a:lnTo>
                    <a:close/>
                    <a:moveTo>
                      <a:pt x="229" y="178"/>
                    </a:moveTo>
                    <a:cubicBezTo>
                      <a:pt x="233" y="178"/>
                      <a:pt x="238" y="176"/>
                      <a:pt x="242" y="173"/>
                    </a:cubicBezTo>
                    <a:cubicBezTo>
                      <a:pt x="244" y="176"/>
                      <a:pt x="244" y="176"/>
                      <a:pt x="244" y="176"/>
                    </a:cubicBezTo>
                    <a:cubicBezTo>
                      <a:pt x="239" y="179"/>
                      <a:pt x="234" y="181"/>
                      <a:pt x="229" y="181"/>
                    </a:cubicBezTo>
                    <a:lnTo>
                      <a:pt x="229" y="178"/>
                    </a:lnTo>
                    <a:close/>
                    <a:moveTo>
                      <a:pt x="220" y="176"/>
                    </a:moveTo>
                    <a:cubicBezTo>
                      <a:pt x="223" y="177"/>
                      <a:pt x="225" y="178"/>
                      <a:pt x="229" y="178"/>
                    </a:cubicBezTo>
                    <a:cubicBezTo>
                      <a:pt x="229" y="181"/>
                      <a:pt x="229" y="181"/>
                      <a:pt x="229" y="181"/>
                    </a:cubicBezTo>
                    <a:cubicBezTo>
                      <a:pt x="225" y="181"/>
                      <a:pt x="221" y="180"/>
                      <a:pt x="218" y="179"/>
                    </a:cubicBezTo>
                    <a:lnTo>
                      <a:pt x="220" y="176"/>
                    </a:lnTo>
                    <a:close/>
                    <a:moveTo>
                      <a:pt x="212" y="169"/>
                    </a:moveTo>
                    <a:cubicBezTo>
                      <a:pt x="215" y="172"/>
                      <a:pt x="217" y="174"/>
                      <a:pt x="220" y="176"/>
                    </a:cubicBezTo>
                    <a:cubicBezTo>
                      <a:pt x="218" y="179"/>
                      <a:pt x="218" y="179"/>
                      <a:pt x="218" y="179"/>
                    </a:cubicBezTo>
                    <a:cubicBezTo>
                      <a:pt x="215" y="177"/>
                      <a:pt x="213" y="174"/>
                      <a:pt x="210" y="172"/>
                    </a:cubicBezTo>
                    <a:lnTo>
                      <a:pt x="212" y="169"/>
                    </a:lnTo>
                    <a:close/>
                    <a:moveTo>
                      <a:pt x="208" y="166"/>
                    </a:moveTo>
                    <a:cubicBezTo>
                      <a:pt x="212" y="169"/>
                      <a:pt x="212" y="169"/>
                      <a:pt x="212" y="169"/>
                    </a:cubicBezTo>
                    <a:cubicBezTo>
                      <a:pt x="210" y="172"/>
                      <a:pt x="210" y="172"/>
                      <a:pt x="210" y="172"/>
                    </a:cubicBezTo>
                    <a:cubicBezTo>
                      <a:pt x="206" y="168"/>
                      <a:pt x="206" y="168"/>
                      <a:pt x="206" y="168"/>
                    </a:cubicBezTo>
                    <a:lnTo>
                      <a:pt x="208" y="166"/>
                    </a:lnTo>
                    <a:close/>
                    <a:moveTo>
                      <a:pt x="203" y="161"/>
                    </a:moveTo>
                    <a:cubicBezTo>
                      <a:pt x="205" y="162"/>
                      <a:pt x="207" y="164"/>
                      <a:pt x="208" y="166"/>
                    </a:cubicBezTo>
                    <a:cubicBezTo>
                      <a:pt x="206" y="168"/>
                      <a:pt x="206" y="168"/>
                      <a:pt x="206" y="168"/>
                    </a:cubicBezTo>
                    <a:cubicBezTo>
                      <a:pt x="204" y="166"/>
                      <a:pt x="203" y="165"/>
                      <a:pt x="201" y="163"/>
                    </a:cubicBezTo>
                    <a:lnTo>
                      <a:pt x="203" y="161"/>
                    </a:lnTo>
                    <a:close/>
                    <a:moveTo>
                      <a:pt x="201" y="162"/>
                    </a:moveTo>
                    <a:cubicBezTo>
                      <a:pt x="201" y="158"/>
                      <a:pt x="201" y="158"/>
                      <a:pt x="201" y="158"/>
                    </a:cubicBezTo>
                    <a:cubicBezTo>
                      <a:pt x="203" y="161"/>
                      <a:pt x="203" y="161"/>
                      <a:pt x="203" y="161"/>
                    </a:cubicBezTo>
                    <a:cubicBezTo>
                      <a:pt x="202" y="162"/>
                      <a:pt x="202" y="162"/>
                      <a:pt x="202" y="162"/>
                    </a:cubicBezTo>
                    <a:lnTo>
                      <a:pt x="201" y="162"/>
                    </a:lnTo>
                    <a:close/>
                    <a:moveTo>
                      <a:pt x="200" y="165"/>
                    </a:moveTo>
                    <a:cubicBezTo>
                      <a:pt x="200" y="164"/>
                      <a:pt x="200" y="163"/>
                      <a:pt x="201" y="162"/>
                    </a:cubicBezTo>
                    <a:cubicBezTo>
                      <a:pt x="204" y="162"/>
                      <a:pt x="204" y="162"/>
                      <a:pt x="204" y="162"/>
                    </a:cubicBezTo>
                    <a:cubicBezTo>
                      <a:pt x="204" y="163"/>
                      <a:pt x="204" y="164"/>
                      <a:pt x="204" y="165"/>
                    </a:cubicBezTo>
                    <a:lnTo>
                      <a:pt x="200" y="165"/>
                    </a:lnTo>
                    <a:close/>
                    <a:moveTo>
                      <a:pt x="200" y="167"/>
                    </a:moveTo>
                    <a:cubicBezTo>
                      <a:pt x="200" y="166"/>
                      <a:pt x="200" y="165"/>
                      <a:pt x="200" y="165"/>
                    </a:cubicBezTo>
                    <a:cubicBezTo>
                      <a:pt x="204" y="165"/>
                      <a:pt x="204" y="165"/>
                      <a:pt x="204" y="165"/>
                    </a:cubicBezTo>
                    <a:cubicBezTo>
                      <a:pt x="203" y="166"/>
                      <a:pt x="203" y="167"/>
                      <a:pt x="203" y="168"/>
                    </a:cubicBezTo>
                    <a:lnTo>
                      <a:pt x="200" y="167"/>
                    </a:lnTo>
                    <a:close/>
                    <a:moveTo>
                      <a:pt x="200" y="168"/>
                    </a:moveTo>
                    <a:cubicBezTo>
                      <a:pt x="200" y="167"/>
                      <a:pt x="200" y="167"/>
                      <a:pt x="200" y="167"/>
                    </a:cubicBezTo>
                    <a:cubicBezTo>
                      <a:pt x="201" y="167"/>
                      <a:pt x="201" y="167"/>
                      <a:pt x="201" y="167"/>
                    </a:cubicBezTo>
                    <a:lnTo>
                      <a:pt x="200" y="168"/>
                    </a:lnTo>
                    <a:close/>
                    <a:moveTo>
                      <a:pt x="203" y="176"/>
                    </a:moveTo>
                    <a:cubicBezTo>
                      <a:pt x="202" y="173"/>
                      <a:pt x="201" y="171"/>
                      <a:pt x="200" y="168"/>
                    </a:cubicBezTo>
                    <a:cubicBezTo>
                      <a:pt x="203" y="167"/>
                      <a:pt x="203" y="167"/>
                      <a:pt x="203" y="167"/>
                    </a:cubicBezTo>
                    <a:cubicBezTo>
                      <a:pt x="204" y="170"/>
                      <a:pt x="205" y="172"/>
                      <a:pt x="206" y="175"/>
                    </a:cubicBezTo>
                    <a:lnTo>
                      <a:pt x="203" y="176"/>
                    </a:lnTo>
                    <a:close/>
                    <a:moveTo>
                      <a:pt x="206" y="175"/>
                    </a:moveTo>
                    <a:cubicBezTo>
                      <a:pt x="206" y="175"/>
                      <a:pt x="206" y="175"/>
                      <a:pt x="206" y="175"/>
                    </a:cubicBezTo>
                    <a:cubicBezTo>
                      <a:pt x="205" y="175"/>
                      <a:pt x="205" y="175"/>
                      <a:pt x="205" y="175"/>
                    </a:cubicBezTo>
                    <a:lnTo>
                      <a:pt x="206" y="175"/>
                    </a:lnTo>
                    <a:close/>
                    <a:moveTo>
                      <a:pt x="205" y="181"/>
                    </a:moveTo>
                    <a:cubicBezTo>
                      <a:pt x="204" y="179"/>
                      <a:pt x="204" y="178"/>
                      <a:pt x="203" y="176"/>
                    </a:cubicBezTo>
                    <a:cubicBezTo>
                      <a:pt x="206" y="175"/>
                      <a:pt x="206" y="175"/>
                      <a:pt x="206" y="175"/>
                    </a:cubicBezTo>
                    <a:cubicBezTo>
                      <a:pt x="207" y="176"/>
                      <a:pt x="208" y="178"/>
                      <a:pt x="208" y="180"/>
                    </a:cubicBezTo>
                    <a:lnTo>
                      <a:pt x="205" y="181"/>
                    </a:lnTo>
                    <a:close/>
                    <a:moveTo>
                      <a:pt x="208" y="188"/>
                    </a:moveTo>
                    <a:cubicBezTo>
                      <a:pt x="207" y="186"/>
                      <a:pt x="206" y="184"/>
                      <a:pt x="205" y="181"/>
                    </a:cubicBezTo>
                    <a:cubicBezTo>
                      <a:pt x="208" y="180"/>
                      <a:pt x="208" y="180"/>
                      <a:pt x="208" y="180"/>
                    </a:cubicBezTo>
                    <a:cubicBezTo>
                      <a:pt x="209" y="183"/>
                      <a:pt x="210" y="185"/>
                      <a:pt x="211" y="187"/>
                    </a:cubicBezTo>
                    <a:lnTo>
                      <a:pt x="208" y="188"/>
                    </a:lnTo>
                    <a:close/>
                    <a:moveTo>
                      <a:pt x="208" y="195"/>
                    </a:moveTo>
                    <a:cubicBezTo>
                      <a:pt x="208" y="192"/>
                      <a:pt x="208" y="190"/>
                      <a:pt x="208" y="188"/>
                    </a:cubicBezTo>
                    <a:cubicBezTo>
                      <a:pt x="211" y="187"/>
                      <a:pt x="211" y="187"/>
                      <a:pt x="211" y="187"/>
                    </a:cubicBezTo>
                    <a:cubicBezTo>
                      <a:pt x="211" y="189"/>
                      <a:pt x="212" y="192"/>
                      <a:pt x="212" y="194"/>
                    </a:cubicBezTo>
                    <a:lnTo>
                      <a:pt x="208" y="195"/>
                    </a:lnTo>
                    <a:close/>
                    <a:moveTo>
                      <a:pt x="209" y="202"/>
                    </a:moveTo>
                    <a:cubicBezTo>
                      <a:pt x="209" y="199"/>
                      <a:pt x="209" y="197"/>
                      <a:pt x="208" y="195"/>
                    </a:cubicBezTo>
                    <a:cubicBezTo>
                      <a:pt x="212" y="194"/>
                      <a:pt x="212" y="194"/>
                      <a:pt x="212" y="194"/>
                    </a:cubicBezTo>
                    <a:cubicBezTo>
                      <a:pt x="212" y="197"/>
                      <a:pt x="212" y="199"/>
                      <a:pt x="212" y="202"/>
                    </a:cubicBezTo>
                    <a:lnTo>
                      <a:pt x="209" y="202"/>
                    </a:lnTo>
                    <a:close/>
                    <a:moveTo>
                      <a:pt x="209" y="209"/>
                    </a:moveTo>
                    <a:cubicBezTo>
                      <a:pt x="209" y="207"/>
                      <a:pt x="209" y="204"/>
                      <a:pt x="209" y="202"/>
                    </a:cubicBezTo>
                    <a:cubicBezTo>
                      <a:pt x="212" y="202"/>
                      <a:pt x="212" y="202"/>
                      <a:pt x="212" y="202"/>
                    </a:cubicBezTo>
                    <a:cubicBezTo>
                      <a:pt x="212" y="204"/>
                      <a:pt x="212" y="207"/>
                      <a:pt x="212" y="209"/>
                    </a:cubicBezTo>
                    <a:lnTo>
                      <a:pt x="209" y="209"/>
                    </a:lnTo>
                    <a:close/>
                    <a:moveTo>
                      <a:pt x="209" y="210"/>
                    </a:moveTo>
                    <a:cubicBezTo>
                      <a:pt x="209" y="209"/>
                      <a:pt x="209" y="209"/>
                      <a:pt x="209" y="209"/>
                    </a:cubicBezTo>
                    <a:cubicBezTo>
                      <a:pt x="211" y="209"/>
                      <a:pt x="211" y="209"/>
                      <a:pt x="211" y="209"/>
                    </a:cubicBezTo>
                    <a:lnTo>
                      <a:pt x="209" y="210"/>
                    </a:lnTo>
                    <a:close/>
                    <a:moveTo>
                      <a:pt x="211" y="214"/>
                    </a:moveTo>
                    <a:cubicBezTo>
                      <a:pt x="211" y="213"/>
                      <a:pt x="210" y="212"/>
                      <a:pt x="209" y="210"/>
                    </a:cubicBezTo>
                    <a:cubicBezTo>
                      <a:pt x="212" y="208"/>
                      <a:pt x="212" y="208"/>
                      <a:pt x="212" y="208"/>
                    </a:cubicBezTo>
                    <a:cubicBezTo>
                      <a:pt x="213" y="210"/>
                      <a:pt x="214" y="212"/>
                      <a:pt x="214" y="213"/>
                    </a:cubicBezTo>
                    <a:lnTo>
                      <a:pt x="211" y="214"/>
                    </a:lnTo>
                    <a:close/>
                    <a:moveTo>
                      <a:pt x="211" y="218"/>
                    </a:moveTo>
                    <a:cubicBezTo>
                      <a:pt x="211" y="216"/>
                      <a:pt x="211" y="215"/>
                      <a:pt x="211" y="214"/>
                    </a:cubicBezTo>
                    <a:cubicBezTo>
                      <a:pt x="214" y="213"/>
                      <a:pt x="214" y="213"/>
                      <a:pt x="214" y="213"/>
                    </a:cubicBezTo>
                    <a:cubicBezTo>
                      <a:pt x="214" y="215"/>
                      <a:pt x="214" y="216"/>
                      <a:pt x="214" y="218"/>
                    </a:cubicBezTo>
                    <a:lnTo>
                      <a:pt x="211" y="218"/>
                    </a:lnTo>
                    <a:close/>
                    <a:moveTo>
                      <a:pt x="208" y="225"/>
                    </a:moveTo>
                    <a:cubicBezTo>
                      <a:pt x="209" y="224"/>
                      <a:pt x="211" y="222"/>
                      <a:pt x="211" y="218"/>
                    </a:cubicBezTo>
                    <a:cubicBezTo>
                      <a:pt x="214" y="218"/>
                      <a:pt x="214" y="218"/>
                      <a:pt x="214" y="218"/>
                    </a:cubicBezTo>
                    <a:cubicBezTo>
                      <a:pt x="214" y="224"/>
                      <a:pt x="212" y="227"/>
                      <a:pt x="209" y="228"/>
                    </a:cubicBezTo>
                    <a:lnTo>
                      <a:pt x="208" y="225"/>
                    </a:lnTo>
                    <a:close/>
                    <a:moveTo>
                      <a:pt x="198" y="227"/>
                    </a:moveTo>
                    <a:cubicBezTo>
                      <a:pt x="202" y="227"/>
                      <a:pt x="205" y="227"/>
                      <a:pt x="208" y="225"/>
                    </a:cubicBezTo>
                    <a:cubicBezTo>
                      <a:pt x="209" y="228"/>
                      <a:pt x="209" y="228"/>
                      <a:pt x="209" y="228"/>
                    </a:cubicBezTo>
                    <a:cubicBezTo>
                      <a:pt x="206" y="230"/>
                      <a:pt x="203" y="230"/>
                      <a:pt x="198" y="230"/>
                    </a:cubicBezTo>
                    <a:lnTo>
                      <a:pt x="198" y="227"/>
                    </a:lnTo>
                    <a:close/>
                    <a:moveTo>
                      <a:pt x="195" y="227"/>
                    </a:moveTo>
                    <a:cubicBezTo>
                      <a:pt x="196" y="227"/>
                      <a:pt x="198" y="227"/>
                      <a:pt x="198" y="227"/>
                    </a:cubicBezTo>
                    <a:cubicBezTo>
                      <a:pt x="198" y="230"/>
                      <a:pt x="198" y="230"/>
                      <a:pt x="198" y="230"/>
                    </a:cubicBezTo>
                    <a:cubicBezTo>
                      <a:pt x="198" y="230"/>
                      <a:pt x="196" y="230"/>
                      <a:pt x="195" y="230"/>
                    </a:cubicBezTo>
                    <a:lnTo>
                      <a:pt x="195" y="227"/>
                    </a:lnTo>
                    <a:close/>
                    <a:moveTo>
                      <a:pt x="182" y="227"/>
                    </a:moveTo>
                    <a:cubicBezTo>
                      <a:pt x="184" y="227"/>
                      <a:pt x="191" y="227"/>
                      <a:pt x="195" y="227"/>
                    </a:cubicBezTo>
                    <a:cubicBezTo>
                      <a:pt x="195" y="230"/>
                      <a:pt x="195" y="230"/>
                      <a:pt x="195" y="230"/>
                    </a:cubicBezTo>
                    <a:cubicBezTo>
                      <a:pt x="191" y="230"/>
                      <a:pt x="184" y="230"/>
                      <a:pt x="182" y="230"/>
                    </a:cubicBezTo>
                    <a:lnTo>
                      <a:pt x="182" y="227"/>
                    </a:lnTo>
                    <a:close/>
                    <a:moveTo>
                      <a:pt x="176" y="226"/>
                    </a:moveTo>
                    <a:cubicBezTo>
                      <a:pt x="177" y="226"/>
                      <a:pt x="179" y="226"/>
                      <a:pt x="182" y="227"/>
                    </a:cubicBezTo>
                    <a:cubicBezTo>
                      <a:pt x="182" y="230"/>
                      <a:pt x="182" y="230"/>
                      <a:pt x="182" y="230"/>
                    </a:cubicBezTo>
                    <a:cubicBezTo>
                      <a:pt x="179" y="230"/>
                      <a:pt x="177" y="230"/>
                      <a:pt x="175" y="229"/>
                    </a:cubicBezTo>
                    <a:lnTo>
                      <a:pt x="176" y="226"/>
                    </a:lnTo>
                    <a:close/>
                    <a:moveTo>
                      <a:pt x="172" y="224"/>
                    </a:moveTo>
                    <a:cubicBezTo>
                      <a:pt x="173" y="225"/>
                      <a:pt x="174" y="225"/>
                      <a:pt x="176" y="226"/>
                    </a:cubicBezTo>
                    <a:cubicBezTo>
                      <a:pt x="175" y="229"/>
                      <a:pt x="175" y="229"/>
                      <a:pt x="175" y="229"/>
                    </a:cubicBezTo>
                    <a:cubicBezTo>
                      <a:pt x="173" y="229"/>
                      <a:pt x="171" y="228"/>
                      <a:pt x="170" y="226"/>
                    </a:cubicBezTo>
                    <a:lnTo>
                      <a:pt x="172" y="224"/>
                    </a:lnTo>
                    <a:close/>
                    <a:moveTo>
                      <a:pt x="170" y="224"/>
                    </a:moveTo>
                    <a:cubicBezTo>
                      <a:pt x="171" y="223"/>
                      <a:pt x="171" y="223"/>
                      <a:pt x="171" y="223"/>
                    </a:cubicBezTo>
                    <a:cubicBezTo>
                      <a:pt x="172" y="224"/>
                      <a:pt x="172" y="224"/>
                      <a:pt x="172" y="224"/>
                    </a:cubicBezTo>
                    <a:cubicBezTo>
                      <a:pt x="171" y="225"/>
                      <a:pt x="171" y="225"/>
                      <a:pt x="171" y="225"/>
                    </a:cubicBezTo>
                    <a:lnTo>
                      <a:pt x="170" y="224"/>
                    </a:lnTo>
                    <a:close/>
                    <a:moveTo>
                      <a:pt x="165" y="228"/>
                    </a:moveTo>
                    <a:cubicBezTo>
                      <a:pt x="167" y="226"/>
                      <a:pt x="169" y="225"/>
                      <a:pt x="170" y="224"/>
                    </a:cubicBezTo>
                    <a:cubicBezTo>
                      <a:pt x="172" y="227"/>
                      <a:pt x="172" y="227"/>
                      <a:pt x="172" y="227"/>
                    </a:cubicBezTo>
                    <a:cubicBezTo>
                      <a:pt x="170" y="228"/>
                      <a:pt x="169" y="229"/>
                      <a:pt x="167" y="231"/>
                    </a:cubicBezTo>
                    <a:lnTo>
                      <a:pt x="165" y="228"/>
                    </a:lnTo>
                    <a:close/>
                    <a:moveTo>
                      <a:pt x="155" y="236"/>
                    </a:moveTo>
                    <a:cubicBezTo>
                      <a:pt x="156" y="235"/>
                      <a:pt x="161" y="232"/>
                      <a:pt x="165" y="228"/>
                    </a:cubicBezTo>
                    <a:cubicBezTo>
                      <a:pt x="167" y="231"/>
                      <a:pt x="167" y="231"/>
                      <a:pt x="167" y="231"/>
                    </a:cubicBezTo>
                    <a:cubicBezTo>
                      <a:pt x="163" y="234"/>
                      <a:pt x="158" y="238"/>
                      <a:pt x="157" y="239"/>
                    </a:cubicBezTo>
                    <a:lnTo>
                      <a:pt x="155" y="236"/>
                    </a:lnTo>
                    <a:close/>
                    <a:moveTo>
                      <a:pt x="155" y="236"/>
                    </a:moveTo>
                    <a:cubicBezTo>
                      <a:pt x="155" y="236"/>
                      <a:pt x="155" y="236"/>
                      <a:pt x="155" y="236"/>
                    </a:cubicBezTo>
                    <a:cubicBezTo>
                      <a:pt x="156" y="237"/>
                      <a:pt x="156" y="237"/>
                      <a:pt x="156" y="237"/>
                    </a:cubicBezTo>
                    <a:lnTo>
                      <a:pt x="155" y="236"/>
                    </a:lnTo>
                    <a:close/>
                    <a:moveTo>
                      <a:pt x="153" y="239"/>
                    </a:moveTo>
                    <a:cubicBezTo>
                      <a:pt x="153" y="239"/>
                      <a:pt x="154" y="237"/>
                      <a:pt x="155" y="236"/>
                    </a:cubicBezTo>
                    <a:cubicBezTo>
                      <a:pt x="158" y="238"/>
                      <a:pt x="158" y="238"/>
                      <a:pt x="158" y="238"/>
                    </a:cubicBezTo>
                    <a:cubicBezTo>
                      <a:pt x="157" y="239"/>
                      <a:pt x="156" y="240"/>
                      <a:pt x="156" y="241"/>
                    </a:cubicBezTo>
                    <a:lnTo>
                      <a:pt x="153" y="239"/>
                    </a:lnTo>
                    <a:close/>
                    <a:moveTo>
                      <a:pt x="147" y="245"/>
                    </a:moveTo>
                    <a:cubicBezTo>
                      <a:pt x="150" y="244"/>
                      <a:pt x="151" y="242"/>
                      <a:pt x="153" y="239"/>
                    </a:cubicBezTo>
                    <a:cubicBezTo>
                      <a:pt x="156" y="241"/>
                      <a:pt x="156" y="241"/>
                      <a:pt x="156" y="241"/>
                    </a:cubicBezTo>
                    <a:cubicBezTo>
                      <a:pt x="154" y="244"/>
                      <a:pt x="153" y="246"/>
                      <a:pt x="149" y="248"/>
                    </a:cubicBezTo>
                    <a:lnTo>
                      <a:pt x="147" y="245"/>
                    </a:lnTo>
                    <a:close/>
                    <a:moveTo>
                      <a:pt x="132" y="246"/>
                    </a:moveTo>
                    <a:cubicBezTo>
                      <a:pt x="136" y="248"/>
                      <a:pt x="141" y="249"/>
                      <a:pt x="147" y="245"/>
                    </a:cubicBezTo>
                    <a:cubicBezTo>
                      <a:pt x="149" y="248"/>
                      <a:pt x="149" y="248"/>
                      <a:pt x="149" y="248"/>
                    </a:cubicBezTo>
                    <a:cubicBezTo>
                      <a:pt x="141" y="252"/>
                      <a:pt x="136" y="252"/>
                      <a:pt x="130" y="249"/>
                    </a:cubicBezTo>
                    <a:lnTo>
                      <a:pt x="132" y="246"/>
                    </a:lnTo>
                    <a:close/>
                    <a:moveTo>
                      <a:pt x="120" y="232"/>
                    </a:moveTo>
                    <a:cubicBezTo>
                      <a:pt x="124" y="238"/>
                      <a:pt x="128" y="243"/>
                      <a:pt x="132" y="246"/>
                    </a:cubicBezTo>
                    <a:cubicBezTo>
                      <a:pt x="130" y="249"/>
                      <a:pt x="130" y="249"/>
                      <a:pt x="130" y="249"/>
                    </a:cubicBezTo>
                    <a:cubicBezTo>
                      <a:pt x="126" y="246"/>
                      <a:pt x="122" y="240"/>
                      <a:pt x="117" y="234"/>
                    </a:cubicBezTo>
                    <a:lnTo>
                      <a:pt x="120" y="232"/>
                    </a:lnTo>
                    <a:close/>
                    <a:moveTo>
                      <a:pt x="114" y="220"/>
                    </a:moveTo>
                    <a:cubicBezTo>
                      <a:pt x="115" y="224"/>
                      <a:pt x="118" y="229"/>
                      <a:pt x="120" y="232"/>
                    </a:cubicBezTo>
                    <a:cubicBezTo>
                      <a:pt x="117" y="234"/>
                      <a:pt x="117" y="234"/>
                      <a:pt x="117" y="234"/>
                    </a:cubicBezTo>
                    <a:cubicBezTo>
                      <a:pt x="115" y="231"/>
                      <a:pt x="112" y="226"/>
                      <a:pt x="111" y="221"/>
                    </a:cubicBezTo>
                    <a:lnTo>
                      <a:pt x="114" y="220"/>
                    </a:lnTo>
                    <a:close/>
                    <a:moveTo>
                      <a:pt x="116" y="210"/>
                    </a:moveTo>
                    <a:cubicBezTo>
                      <a:pt x="113" y="212"/>
                      <a:pt x="112" y="215"/>
                      <a:pt x="114" y="220"/>
                    </a:cubicBezTo>
                    <a:cubicBezTo>
                      <a:pt x="111" y="221"/>
                      <a:pt x="111" y="221"/>
                      <a:pt x="111" y="221"/>
                    </a:cubicBezTo>
                    <a:cubicBezTo>
                      <a:pt x="109" y="215"/>
                      <a:pt x="109" y="210"/>
                      <a:pt x="115" y="207"/>
                    </a:cubicBezTo>
                    <a:lnTo>
                      <a:pt x="116" y="210"/>
                    </a:lnTo>
                    <a:close/>
                    <a:moveTo>
                      <a:pt x="117" y="209"/>
                    </a:moveTo>
                    <a:cubicBezTo>
                      <a:pt x="117" y="210"/>
                      <a:pt x="116" y="210"/>
                      <a:pt x="116" y="210"/>
                    </a:cubicBezTo>
                    <a:cubicBezTo>
                      <a:pt x="115" y="207"/>
                      <a:pt x="115" y="207"/>
                      <a:pt x="115" y="207"/>
                    </a:cubicBezTo>
                    <a:cubicBezTo>
                      <a:pt x="115" y="207"/>
                      <a:pt x="115" y="206"/>
                      <a:pt x="115" y="206"/>
                    </a:cubicBezTo>
                    <a:lnTo>
                      <a:pt x="117" y="209"/>
                    </a:lnTo>
                    <a:close/>
                    <a:moveTo>
                      <a:pt x="126" y="205"/>
                    </a:moveTo>
                    <a:cubicBezTo>
                      <a:pt x="123" y="206"/>
                      <a:pt x="120" y="208"/>
                      <a:pt x="117" y="209"/>
                    </a:cubicBezTo>
                    <a:cubicBezTo>
                      <a:pt x="115" y="206"/>
                      <a:pt x="115" y="206"/>
                      <a:pt x="115" y="206"/>
                    </a:cubicBezTo>
                    <a:cubicBezTo>
                      <a:pt x="119" y="205"/>
                      <a:pt x="121" y="203"/>
                      <a:pt x="124" y="202"/>
                    </a:cubicBezTo>
                    <a:lnTo>
                      <a:pt x="126" y="205"/>
                    </a:lnTo>
                    <a:close/>
                    <a:moveTo>
                      <a:pt x="125" y="201"/>
                    </a:moveTo>
                    <a:cubicBezTo>
                      <a:pt x="126" y="205"/>
                      <a:pt x="126" y="205"/>
                      <a:pt x="126" y="205"/>
                    </a:cubicBezTo>
                    <a:cubicBezTo>
                      <a:pt x="125" y="203"/>
                      <a:pt x="125" y="203"/>
                      <a:pt x="125" y="203"/>
                    </a:cubicBezTo>
                    <a:lnTo>
                      <a:pt x="125" y="201"/>
                    </a:lnTo>
                    <a:close/>
                    <a:moveTo>
                      <a:pt x="111" y="202"/>
                    </a:moveTo>
                    <a:cubicBezTo>
                      <a:pt x="115" y="202"/>
                      <a:pt x="120" y="202"/>
                      <a:pt x="125" y="201"/>
                    </a:cubicBezTo>
                    <a:cubicBezTo>
                      <a:pt x="125" y="205"/>
                      <a:pt x="125" y="205"/>
                      <a:pt x="125" y="205"/>
                    </a:cubicBezTo>
                    <a:cubicBezTo>
                      <a:pt x="120" y="205"/>
                      <a:pt x="116" y="206"/>
                      <a:pt x="111" y="206"/>
                    </a:cubicBezTo>
                    <a:lnTo>
                      <a:pt x="111" y="202"/>
                    </a:lnTo>
                    <a:close/>
                    <a:moveTo>
                      <a:pt x="97" y="201"/>
                    </a:moveTo>
                    <a:cubicBezTo>
                      <a:pt x="101" y="202"/>
                      <a:pt x="106" y="202"/>
                      <a:pt x="111" y="202"/>
                    </a:cubicBezTo>
                    <a:cubicBezTo>
                      <a:pt x="111" y="206"/>
                      <a:pt x="111" y="206"/>
                      <a:pt x="111" y="206"/>
                    </a:cubicBezTo>
                    <a:cubicBezTo>
                      <a:pt x="106" y="206"/>
                      <a:pt x="101" y="205"/>
                      <a:pt x="96" y="205"/>
                    </a:cubicBezTo>
                    <a:lnTo>
                      <a:pt x="97" y="201"/>
                    </a:lnTo>
                    <a:close/>
                    <a:moveTo>
                      <a:pt x="95" y="203"/>
                    </a:moveTo>
                    <a:cubicBezTo>
                      <a:pt x="94" y="201"/>
                      <a:pt x="94" y="201"/>
                      <a:pt x="94" y="201"/>
                    </a:cubicBezTo>
                    <a:cubicBezTo>
                      <a:pt x="97" y="201"/>
                      <a:pt x="97" y="201"/>
                      <a:pt x="97" y="201"/>
                    </a:cubicBezTo>
                    <a:cubicBezTo>
                      <a:pt x="96" y="203"/>
                      <a:pt x="96" y="203"/>
                      <a:pt x="96" y="203"/>
                    </a:cubicBezTo>
                    <a:lnTo>
                      <a:pt x="95" y="203"/>
                    </a:lnTo>
                    <a:close/>
                    <a:moveTo>
                      <a:pt x="95" y="205"/>
                    </a:moveTo>
                    <a:cubicBezTo>
                      <a:pt x="95" y="204"/>
                      <a:pt x="95" y="204"/>
                      <a:pt x="95" y="203"/>
                    </a:cubicBezTo>
                    <a:cubicBezTo>
                      <a:pt x="98" y="203"/>
                      <a:pt x="98" y="203"/>
                      <a:pt x="98" y="203"/>
                    </a:cubicBezTo>
                    <a:cubicBezTo>
                      <a:pt x="98" y="203"/>
                      <a:pt x="98" y="204"/>
                      <a:pt x="98" y="204"/>
                    </a:cubicBezTo>
                    <a:lnTo>
                      <a:pt x="95" y="205"/>
                    </a:lnTo>
                    <a:close/>
                    <a:moveTo>
                      <a:pt x="95" y="206"/>
                    </a:moveTo>
                    <a:cubicBezTo>
                      <a:pt x="95" y="206"/>
                      <a:pt x="95" y="205"/>
                      <a:pt x="95" y="205"/>
                    </a:cubicBezTo>
                    <a:cubicBezTo>
                      <a:pt x="98" y="204"/>
                      <a:pt x="98" y="204"/>
                      <a:pt x="98" y="204"/>
                    </a:cubicBezTo>
                    <a:cubicBezTo>
                      <a:pt x="98" y="205"/>
                      <a:pt x="98" y="206"/>
                      <a:pt x="98" y="206"/>
                    </a:cubicBezTo>
                    <a:lnTo>
                      <a:pt x="95" y="206"/>
                    </a:lnTo>
                    <a:close/>
                    <a:moveTo>
                      <a:pt x="95" y="212"/>
                    </a:moveTo>
                    <a:cubicBezTo>
                      <a:pt x="96" y="211"/>
                      <a:pt x="95" y="209"/>
                      <a:pt x="95" y="206"/>
                    </a:cubicBezTo>
                    <a:cubicBezTo>
                      <a:pt x="98" y="206"/>
                      <a:pt x="98" y="206"/>
                      <a:pt x="98" y="206"/>
                    </a:cubicBezTo>
                    <a:cubicBezTo>
                      <a:pt x="99" y="209"/>
                      <a:pt x="99" y="211"/>
                      <a:pt x="99" y="212"/>
                    </a:cubicBezTo>
                    <a:lnTo>
                      <a:pt x="95" y="212"/>
                    </a:lnTo>
                    <a:close/>
                    <a:moveTo>
                      <a:pt x="93" y="216"/>
                    </a:moveTo>
                    <a:cubicBezTo>
                      <a:pt x="95" y="215"/>
                      <a:pt x="95" y="213"/>
                      <a:pt x="95" y="212"/>
                    </a:cubicBezTo>
                    <a:cubicBezTo>
                      <a:pt x="99" y="212"/>
                      <a:pt x="99" y="212"/>
                      <a:pt x="99" y="212"/>
                    </a:cubicBezTo>
                    <a:cubicBezTo>
                      <a:pt x="98" y="214"/>
                      <a:pt x="98" y="216"/>
                      <a:pt x="96" y="218"/>
                    </a:cubicBezTo>
                    <a:lnTo>
                      <a:pt x="93" y="216"/>
                    </a:lnTo>
                    <a:close/>
                    <a:moveTo>
                      <a:pt x="93" y="218"/>
                    </a:moveTo>
                    <a:cubicBezTo>
                      <a:pt x="93" y="217"/>
                      <a:pt x="93" y="217"/>
                      <a:pt x="93" y="216"/>
                    </a:cubicBezTo>
                    <a:cubicBezTo>
                      <a:pt x="96" y="218"/>
                      <a:pt x="96" y="218"/>
                      <a:pt x="96" y="218"/>
                    </a:cubicBezTo>
                    <a:cubicBezTo>
                      <a:pt x="96" y="219"/>
                      <a:pt x="96" y="219"/>
                      <a:pt x="95" y="219"/>
                    </a:cubicBezTo>
                    <a:lnTo>
                      <a:pt x="93" y="218"/>
                    </a:lnTo>
                    <a:close/>
                    <a:moveTo>
                      <a:pt x="88" y="226"/>
                    </a:moveTo>
                    <a:cubicBezTo>
                      <a:pt x="90" y="221"/>
                      <a:pt x="91" y="220"/>
                      <a:pt x="93" y="218"/>
                    </a:cubicBezTo>
                    <a:cubicBezTo>
                      <a:pt x="95" y="219"/>
                      <a:pt x="95" y="219"/>
                      <a:pt x="95" y="219"/>
                    </a:cubicBezTo>
                    <a:cubicBezTo>
                      <a:pt x="94" y="222"/>
                      <a:pt x="93" y="223"/>
                      <a:pt x="91" y="228"/>
                    </a:cubicBezTo>
                    <a:lnTo>
                      <a:pt x="88" y="226"/>
                    </a:lnTo>
                    <a:close/>
                    <a:moveTo>
                      <a:pt x="88" y="227"/>
                    </a:moveTo>
                    <a:cubicBezTo>
                      <a:pt x="88" y="226"/>
                      <a:pt x="88" y="226"/>
                      <a:pt x="88" y="226"/>
                    </a:cubicBezTo>
                    <a:cubicBezTo>
                      <a:pt x="89" y="227"/>
                      <a:pt x="89" y="227"/>
                      <a:pt x="89" y="227"/>
                    </a:cubicBezTo>
                    <a:lnTo>
                      <a:pt x="88" y="227"/>
                    </a:lnTo>
                    <a:close/>
                    <a:moveTo>
                      <a:pt x="88" y="233"/>
                    </a:moveTo>
                    <a:cubicBezTo>
                      <a:pt x="88" y="231"/>
                      <a:pt x="88" y="229"/>
                      <a:pt x="88" y="227"/>
                    </a:cubicBezTo>
                    <a:cubicBezTo>
                      <a:pt x="91" y="227"/>
                      <a:pt x="91" y="227"/>
                      <a:pt x="91" y="227"/>
                    </a:cubicBezTo>
                    <a:cubicBezTo>
                      <a:pt x="91" y="229"/>
                      <a:pt x="91" y="231"/>
                      <a:pt x="91" y="233"/>
                    </a:cubicBezTo>
                    <a:lnTo>
                      <a:pt x="88" y="233"/>
                    </a:lnTo>
                    <a:close/>
                    <a:moveTo>
                      <a:pt x="87" y="239"/>
                    </a:moveTo>
                    <a:cubicBezTo>
                      <a:pt x="87" y="237"/>
                      <a:pt x="88" y="235"/>
                      <a:pt x="88" y="233"/>
                    </a:cubicBezTo>
                    <a:cubicBezTo>
                      <a:pt x="91" y="233"/>
                      <a:pt x="91" y="233"/>
                      <a:pt x="91" y="233"/>
                    </a:cubicBezTo>
                    <a:cubicBezTo>
                      <a:pt x="91" y="235"/>
                      <a:pt x="90" y="237"/>
                      <a:pt x="90" y="240"/>
                    </a:cubicBezTo>
                    <a:lnTo>
                      <a:pt x="87" y="239"/>
                    </a:lnTo>
                    <a:close/>
                    <a:moveTo>
                      <a:pt x="75" y="244"/>
                    </a:moveTo>
                    <a:cubicBezTo>
                      <a:pt x="80" y="244"/>
                      <a:pt x="85" y="243"/>
                      <a:pt x="87" y="239"/>
                    </a:cubicBezTo>
                    <a:cubicBezTo>
                      <a:pt x="90" y="240"/>
                      <a:pt x="90" y="240"/>
                      <a:pt x="90" y="240"/>
                    </a:cubicBezTo>
                    <a:cubicBezTo>
                      <a:pt x="88" y="246"/>
                      <a:pt x="82" y="248"/>
                      <a:pt x="74" y="247"/>
                    </a:cubicBezTo>
                    <a:lnTo>
                      <a:pt x="75" y="244"/>
                    </a:lnTo>
                    <a:close/>
                    <a:moveTo>
                      <a:pt x="57" y="240"/>
                    </a:moveTo>
                    <a:cubicBezTo>
                      <a:pt x="61" y="241"/>
                      <a:pt x="68" y="243"/>
                      <a:pt x="75" y="244"/>
                    </a:cubicBezTo>
                    <a:cubicBezTo>
                      <a:pt x="74" y="247"/>
                      <a:pt x="74" y="247"/>
                      <a:pt x="74" y="247"/>
                    </a:cubicBezTo>
                    <a:cubicBezTo>
                      <a:pt x="68" y="247"/>
                      <a:pt x="61" y="245"/>
                      <a:pt x="57" y="244"/>
                    </a:cubicBezTo>
                    <a:lnTo>
                      <a:pt x="57" y="240"/>
                    </a:lnTo>
                    <a:close/>
                    <a:moveTo>
                      <a:pt x="55" y="240"/>
                    </a:moveTo>
                    <a:cubicBezTo>
                      <a:pt x="56" y="240"/>
                      <a:pt x="57" y="240"/>
                      <a:pt x="57" y="240"/>
                    </a:cubicBezTo>
                    <a:cubicBezTo>
                      <a:pt x="57" y="244"/>
                      <a:pt x="57" y="244"/>
                      <a:pt x="57" y="244"/>
                    </a:cubicBezTo>
                    <a:cubicBezTo>
                      <a:pt x="56" y="243"/>
                      <a:pt x="55" y="243"/>
                      <a:pt x="54" y="243"/>
                    </a:cubicBezTo>
                    <a:lnTo>
                      <a:pt x="55" y="240"/>
                    </a:lnTo>
                    <a:close/>
                    <a:moveTo>
                      <a:pt x="45" y="236"/>
                    </a:moveTo>
                    <a:cubicBezTo>
                      <a:pt x="48" y="238"/>
                      <a:pt x="52" y="239"/>
                      <a:pt x="55" y="240"/>
                    </a:cubicBezTo>
                    <a:cubicBezTo>
                      <a:pt x="54" y="243"/>
                      <a:pt x="54" y="243"/>
                      <a:pt x="54" y="243"/>
                    </a:cubicBezTo>
                    <a:cubicBezTo>
                      <a:pt x="51" y="242"/>
                      <a:pt x="47" y="241"/>
                      <a:pt x="44" y="240"/>
                    </a:cubicBezTo>
                    <a:lnTo>
                      <a:pt x="45" y="236"/>
                    </a:lnTo>
                    <a:close/>
                    <a:moveTo>
                      <a:pt x="40" y="225"/>
                    </a:moveTo>
                    <a:cubicBezTo>
                      <a:pt x="38" y="231"/>
                      <a:pt x="41" y="234"/>
                      <a:pt x="45" y="236"/>
                    </a:cubicBezTo>
                    <a:cubicBezTo>
                      <a:pt x="44" y="240"/>
                      <a:pt x="44" y="240"/>
                      <a:pt x="44" y="240"/>
                    </a:cubicBezTo>
                    <a:cubicBezTo>
                      <a:pt x="37" y="237"/>
                      <a:pt x="33" y="232"/>
                      <a:pt x="37" y="223"/>
                    </a:cubicBezTo>
                    <a:lnTo>
                      <a:pt x="40" y="225"/>
                    </a:lnTo>
                    <a:close/>
                    <a:moveTo>
                      <a:pt x="42" y="220"/>
                    </a:moveTo>
                    <a:cubicBezTo>
                      <a:pt x="42" y="222"/>
                      <a:pt x="41" y="223"/>
                      <a:pt x="40" y="225"/>
                    </a:cubicBezTo>
                    <a:cubicBezTo>
                      <a:pt x="37" y="223"/>
                      <a:pt x="37" y="223"/>
                      <a:pt x="37" y="223"/>
                    </a:cubicBezTo>
                    <a:cubicBezTo>
                      <a:pt x="38" y="222"/>
                      <a:pt x="38" y="221"/>
                      <a:pt x="39" y="219"/>
                    </a:cubicBezTo>
                    <a:lnTo>
                      <a:pt x="42" y="220"/>
                    </a:lnTo>
                    <a:close/>
                    <a:moveTo>
                      <a:pt x="44" y="216"/>
                    </a:moveTo>
                    <a:cubicBezTo>
                      <a:pt x="43" y="217"/>
                      <a:pt x="43" y="219"/>
                      <a:pt x="42" y="220"/>
                    </a:cubicBezTo>
                    <a:cubicBezTo>
                      <a:pt x="39" y="219"/>
                      <a:pt x="39" y="219"/>
                      <a:pt x="39" y="219"/>
                    </a:cubicBezTo>
                    <a:cubicBezTo>
                      <a:pt x="40" y="218"/>
                      <a:pt x="40" y="216"/>
                      <a:pt x="40" y="215"/>
                    </a:cubicBezTo>
                    <a:lnTo>
                      <a:pt x="44" y="216"/>
                    </a:lnTo>
                    <a:close/>
                    <a:moveTo>
                      <a:pt x="41" y="214"/>
                    </a:moveTo>
                    <a:cubicBezTo>
                      <a:pt x="45" y="212"/>
                      <a:pt x="45" y="212"/>
                      <a:pt x="45" y="212"/>
                    </a:cubicBezTo>
                    <a:cubicBezTo>
                      <a:pt x="44" y="216"/>
                      <a:pt x="44" y="216"/>
                      <a:pt x="44" y="216"/>
                    </a:cubicBezTo>
                    <a:cubicBezTo>
                      <a:pt x="42" y="215"/>
                      <a:pt x="42" y="215"/>
                      <a:pt x="42" y="215"/>
                    </a:cubicBezTo>
                    <a:lnTo>
                      <a:pt x="41" y="214"/>
                    </a:lnTo>
                    <a:close/>
                    <a:moveTo>
                      <a:pt x="31" y="213"/>
                    </a:moveTo>
                    <a:cubicBezTo>
                      <a:pt x="34" y="215"/>
                      <a:pt x="38" y="215"/>
                      <a:pt x="41" y="214"/>
                    </a:cubicBezTo>
                    <a:cubicBezTo>
                      <a:pt x="43" y="217"/>
                      <a:pt x="43" y="217"/>
                      <a:pt x="43" y="217"/>
                    </a:cubicBezTo>
                    <a:cubicBezTo>
                      <a:pt x="39" y="219"/>
                      <a:pt x="34" y="218"/>
                      <a:pt x="29" y="216"/>
                    </a:cubicBezTo>
                    <a:lnTo>
                      <a:pt x="31" y="213"/>
                    </a:lnTo>
                    <a:close/>
                    <a:moveTo>
                      <a:pt x="17" y="204"/>
                    </a:moveTo>
                    <a:cubicBezTo>
                      <a:pt x="20" y="207"/>
                      <a:pt x="25" y="211"/>
                      <a:pt x="31" y="213"/>
                    </a:cubicBezTo>
                    <a:cubicBezTo>
                      <a:pt x="29" y="216"/>
                      <a:pt x="29" y="216"/>
                      <a:pt x="29" y="216"/>
                    </a:cubicBezTo>
                    <a:cubicBezTo>
                      <a:pt x="24" y="214"/>
                      <a:pt x="18" y="210"/>
                      <a:pt x="15" y="206"/>
                    </a:cubicBezTo>
                    <a:lnTo>
                      <a:pt x="17" y="204"/>
                    </a:lnTo>
                    <a:close/>
                    <a:moveTo>
                      <a:pt x="11" y="196"/>
                    </a:moveTo>
                    <a:cubicBezTo>
                      <a:pt x="13" y="199"/>
                      <a:pt x="14" y="202"/>
                      <a:pt x="17" y="204"/>
                    </a:cubicBezTo>
                    <a:cubicBezTo>
                      <a:pt x="15" y="206"/>
                      <a:pt x="15" y="206"/>
                      <a:pt x="15" y="206"/>
                    </a:cubicBezTo>
                    <a:cubicBezTo>
                      <a:pt x="12" y="204"/>
                      <a:pt x="10" y="201"/>
                      <a:pt x="8" y="198"/>
                    </a:cubicBezTo>
                    <a:lnTo>
                      <a:pt x="11" y="196"/>
                    </a:lnTo>
                    <a:close/>
                    <a:moveTo>
                      <a:pt x="8" y="187"/>
                    </a:moveTo>
                    <a:cubicBezTo>
                      <a:pt x="9" y="190"/>
                      <a:pt x="10" y="193"/>
                      <a:pt x="11" y="196"/>
                    </a:cubicBezTo>
                    <a:cubicBezTo>
                      <a:pt x="8" y="198"/>
                      <a:pt x="8" y="198"/>
                      <a:pt x="8" y="198"/>
                    </a:cubicBezTo>
                    <a:cubicBezTo>
                      <a:pt x="6" y="194"/>
                      <a:pt x="5" y="191"/>
                      <a:pt x="5" y="188"/>
                    </a:cubicBezTo>
                    <a:lnTo>
                      <a:pt x="8" y="187"/>
                    </a:lnTo>
                    <a:close/>
                    <a:moveTo>
                      <a:pt x="10" y="181"/>
                    </a:moveTo>
                    <a:cubicBezTo>
                      <a:pt x="8" y="183"/>
                      <a:pt x="7" y="183"/>
                      <a:pt x="8" y="187"/>
                    </a:cubicBezTo>
                    <a:cubicBezTo>
                      <a:pt x="5" y="188"/>
                      <a:pt x="5" y="188"/>
                      <a:pt x="5" y="188"/>
                    </a:cubicBezTo>
                    <a:cubicBezTo>
                      <a:pt x="4" y="182"/>
                      <a:pt x="4" y="181"/>
                      <a:pt x="8" y="178"/>
                    </a:cubicBezTo>
                    <a:lnTo>
                      <a:pt x="10" y="181"/>
                    </a:lnTo>
                    <a:close/>
                    <a:moveTo>
                      <a:pt x="11" y="180"/>
                    </a:moveTo>
                    <a:cubicBezTo>
                      <a:pt x="10" y="180"/>
                      <a:pt x="10" y="181"/>
                      <a:pt x="10" y="181"/>
                    </a:cubicBezTo>
                    <a:cubicBezTo>
                      <a:pt x="8" y="178"/>
                      <a:pt x="8" y="178"/>
                      <a:pt x="8" y="178"/>
                    </a:cubicBezTo>
                    <a:cubicBezTo>
                      <a:pt x="8" y="178"/>
                      <a:pt x="9" y="177"/>
                      <a:pt x="9" y="177"/>
                    </a:cubicBezTo>
                    <a:lnTo>
                      <a:pt x="11" y="180"/>
                    </a:lnTo>
                    <a:close/>
                    <a:moveTo>
                      <a:pt x="16" y="175"/>
                    </a:moveTo>
                    <a:cubicBezTo>
                      <a:pt x="14" y="176"/>
                      <a:pt x="13" y="178"/>
                      <a:pt x="11" y="180"/>
                    </a:cubicBezTo>
                    <a:cubicBezTo>
                      <a:pt x="9" y="177"/>
                      <a:pt x="9" y="177"/>
                      <a:pt x="9" y="177"/>
                    </a:cubicBezTo>
                    <a:cubicBezTo>
                      <a:pt x="10" y="176"/>
                      <a:pt x="12" y="174"/>
                      <a:pt x="14" y="172"/>
                    </a:cubicBezTo>
                    <a:lnTo>
                      <a:pt x="16" y="175"/>
                    </a:lnTo>
                    <a:close/>
                    <a:moveTo>
                      <a:pt x="21" y="170"/>
                    </a:moveTo>
                    <a:cubicBezTo>
                      <a:pt x="20" y="171"/>
                      <a:pt x="18" y="173"/>
                      <a:pt x="16" y="175"/>
                    </a:cubicBezTo>
                    <a:cubicBezTo>
                      <a:pt x="14" y="172"/>
                      <a:pt x="14" y="172"/>
                      <a:pt x="14" y="172"/>
                    </a:cubicBezTo>
                    <a:cubicBezTo>
                      <a:pt x="15" y="171"/>
                      <a:pt x="17" y="169"/>
                      <a:pt x="19" y="167"/>
                    </a:cubicBezTo>
                    <a:lnTo>
                      <a:pt x="21" y="170"/>
                    </a:lnTo>
                    <a:close/>
                    <a:moveTo>
                      <a:pt x="22" y="169"/>
                    </a:moveTo>
                    <a:cubicBezTo>
                      <a:pt x="21" y="170"/>
                      <a:pt x="21" y="170"/>
                      <a:pt x="21" y="170"/>
                    </a:cubicBezTo>
                    <a:cubicBezTo>
                      <a:pt x="20" y="168"/>
                      <a:pt x="20" y="168"/>
                      <a:pt x="20" y="168"/>
                    </a:cubicBezTo>
                    <a:lnTo>
                      <a:pt x="22" y="169"/>
                    </a:lnTo>
                    <a:close/>
                    <a:moveTo>
                      <a:pt x="24" y="162"/>
                    </a:moveTo>
                    <a:cubicBezTo>
                      <a:pt x="23" y="164"/>
                      <a:pt x="23" y="167"/>
                      <a:pt x="22" y="169"/>
                    </a:cubicBezTo>
                    <a:cubicBezTo>
                      <a:pt x="19" y="168"/>
                      <a:pt x="19" y="168"/>
                      <a:pt x="19" y="168"/>
                    </a:cubicBezTo>
                    <a:cubicBezTo>
                      <a:pt x="19" y="165"/>
                      <a:pt x="20" y="163"/>
                      <a:pt x="21" y="161"/>
                    </a:cubicBezTo>
                    <a:lnTo>
                      <a:pt x="24" y="162"/>
                    </a:lnTo>
                    <a:close/>
                    <a:moveTo>
                      <a:pt x="26" y="158"/>
                    </a:moveTo>
                    <a:cubicBezTo>
                      <a:pt x="25" y="159"/>
                      <a:pt x="25" y="161"/>
                      <a:pt x="24" y="162"/>
                    </a:cubicBezTo>
                    <a:cubicBezTo>
                      <a:pt x="21" y="161"/>
                      <a:pt x="21" y="161"/>
                      <a:pt x="21" y="161"/>
                    </a:cubicBezTo>
                    <a:cubicBezTo>
                      <a:pt x="22" y="160"/>
                      <a:pt x="22" y="158"/>
                      <a:pt x="23" y="157"/>
                    </a:cubicBezTo>
                    <a:lnTo>
                      <a:pt x="26" y="158"/>
                    </a:ln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6" name="Freeform 44">
                <a:extLst>
                  <a:ext uri="{FF2B5EF4-FFF2-40B4-BE49-F238E27FC236}">
                    <a16:creationId xmlns:a16="http://schemas.microsoft.com/office/drawing/2014/main" id="{47B7A322-9048-32E7-0614-ADE3E3F35F9D}"/>
                  </a:ext>
                </a:extLst>
              </p:cNvPr>
              <p:cNvSpPr>
                <a:spLocks/>
              </p:cNvSpPr>
              <p:nvPr/>
            </p:nvSpPr>
            <p:spPr bwMode="auto">
              <a:xfrm>
                <a:off x="2162857" y="2367020"/>
                <a:ext cx="135540" cy="101730"/>
              </a:xfrm>
              <a:custGeom>
                <a:avLst/>
                <a:gdLst>
                  <a:gd name="T0" fmla="*/ 199 w 744"/>
                  <a:gd name="T1" fmla="*/ 128 h 573"/>
                  <a:gd name="T2" fmla="*/ 111 w 744"/>
                  <a:gd name="T3" fmla="*/ 175 h 573"/>
                  <a:gd name="T4" fmla="*/ 49 w 744"/>
                  <a:gd name="T5" fmla="*/ 246 h 573"/>
                  <a:gd name="T6" fmla="*/ 23 w 744"/>
                  <a:gd name="T7" fmla="*/ 239 h 573"/>
                  <a:gd name="T8" fmla="*/ 35 w 744"/>
                  <a:gd name="T9" fmla="*/ 206 h 573"/>
                  <a:gd name="T10" fmla="*/ 49 w 744"/>
                  <a:gd name="T11" fmla="*/ 213 h 573"/>
                  <a:gd name="T12" fmla="*/ 37 w 744"/>
                  <a:gd name="T13" fmla="*/ 187 h 573"/>
                  <a:gd name="T14" fmla="*/ 21 w 744"/>
                  <a:gd name="T15" fmla="*/ 189 h 573"/>
                  <a:gd name="T16" fmla="*/ 0 w 744"/>
                  <a:gd name="T17" fmla="*/ 227 h 573"/>
                  <a:gd name="T18" fmla="*/ 14 w 744"/>
                  <a:gd name="T19" fmla="*/ 268 h 573"/>
                  <a:gd name="T20" fmla="*/ 42 w 744"/>
                  <a:gd name="T21" fmla="*/ 272 h 573"/>
                  <a:gd name="T22" fmla="*/ 47 w 744"/>
                  <a:gd name="T23" fmla="*/ 310 h 573"/>
                  <a:gd name="T24" fmla="*/ 45 w 744"/>
                  <a:gd name="T25" fmla="*/ 388 h 573"/>
                  <a:gd name="T26" fmla="*/ 19 w 744"/>
                  <a:gd name="T27" fmla="*/ 445 h 573"/>
                  <a:gd name="T28" fmla="*/ 64 w 744"/>
                  <a:gd name="T29" fmla="*/ 490 h 573"/>
                  <a:gd name="T30" fmla="*/ 97 w 744"/>
                  <a:gd name="T31" fmla="*/ 493 h 573"/>
                  <a:gd name="T32" fmla="*/ 128 w 744"/>
                  <a:gd name="T33" fmla="*/ 554 h 573"/>
                  <a:gd name="T34" fmla="*/ 194 w 744"/>
                  <a:gd name="T35" fmla="*/ 550 h 573"/>
                  <a:gd name="T36" fmla="*/ 215 w 744"/>
                  <a:gd name="T37" fmla="*/ 488 h 573"/>
                  <a:gd name="T38" fmla="*/ 263 w 744"/>
                  <a:gd name="T39" fmla="*/ 467 h 573"/>
                  <a:gd name="T40" fmla="*/ 263 w 744"/>
                  <a:gd name="T41" fmla="*/ 488 h 573"/>
                  <a:gd name="T42" fmla="*/ 296 w 744"/>
                  <a:gd name="T43" fmla="*/ 561 h 573"/>
                  <a:gd name="T44" fmla="*/ 343 w 744"/>
                  <a:gd name="T45" fmla="*/ 564 h 573"/>
                  <a:gd name="T46" fmla="*/ 396 w 744"/>
                  <a:gd name="T47" fmla="*/ 514 h 573"/>
                  <a:gd name="T48" fmla="*/ 474 w 744"/>
                  <a:gd name="T49" fmla="*/ 523 h 573"/>
                  <a:gd name="T50" fmla="*/ 491 w 744"/>
                  <a:gd name="T51" fmla="*/ 493 h 573"/>
                  <a:gd name="T52" fmla="*/ 481 w 744"/>
                  <a:gd name="T53" fmla="*/ 431 h 573"/>
                  <a:gd name="T54" fmla="*/ 462 w 744"/>
                  <a:gd name="T55" fmla="*/ 362 h 573"/>
                  <a:gd name="T56" fmla="*/ 517 w 744"/>
                  <a:gd name="T57" fmla="*/ 407 h 573"/>
                  <a:gd name="T58" fmla="*/ 557 w 744"/>
                  <a:gd name="T59" fmla="*/ 400 h 573"/>
                  <a:gd name="T60" fmla="*/ 588 w 744"/>
                  <a:gd name="T61" fmla="*/ 350 h 573"/>
                  <a:gd name="T62" fmla="*/ 687 w 744"/>
                  <a:gd name="T63" fmla="*/ 339 h 573"/>
                  <a:gd name="T64" fmla="*/ 740 w 744"/>
                  <a:gd name="T65" fmla="*/ 270 h 573"/>
                  <a:gd name="T66" fmla="*/ 740 w 744"/>
                  <a:gd name="T67" fmla="*/ 166 h 573"/>
                  <a:gd name="T68" fmla="*/ 716 w 744"/>
                  <a:gd name="T69" fmla="*/ 99 h 573"/>
                  <a:gd name="T70" fmla="*/ 671 w 744"/>
                  <a:gd name="T71" fmla="*/ 125 h 573"/>
                  <a:gd name="T72" fmla="*/ 621 w 744"/>
                  <a:gd name="T73" fmla="*/ 97 h 573"/>
                  <a:gd name="T74" fmla="*/ 585 w 744"/>
                  <a:gd name="T75" fmla="*/ 68 h 573"/>
                  <a:gd name="T76" fmla="*/ 495 w 744"/>
                  <a:gd name="T77" fmla="*/ 4 h 573"/>
                  <a:gd name="T78" fmla="*/ 407 w 744"/>
                  <a:gd name="T79" fmla="*/ 9 h 573"/>
                  <a:gd name="T80" fmla="*/ 339 w 744"/>
                  <a:gd name="T81" fmla="*/ 47 h 573"/>
                  <a:gd name="T82" fmla="*/ 294 w 744"/>
                  <a:gd name="T83" fmla="*/ 8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4" h="573">
                    <a:moveTo>
                      <a:pt x="253" y="118"/>
                    </a:moveTo>
                    <a:lnTo>
                      <a:pt x="199" y="128"/>
                    </a:lnTo>
                    <a:lnTo>
                      <a:pt x="151" y="149"/>
                    </a:lnTo>
                    <a:lnTo>
                      <a:pt x="111" y="175"/>
                    </a:lnTo>
                    <a:lnTo>
                      <a:pt x="71" y="222"/>
                    </a:lnTo>
                    <a:lnTo>
                      <a:pt x="49" y="246"/>
                    </a:lnTo>
                    <a:lnTo>
                      <a:pt x="28" y="253"/>
                    </a:lnTo>
                    <a:lnTo>
                      <a:pt x="23" y="239"/>
                    </a:lnTo>
                    <a:lnTo>
                      <a:pt x="33" y="225"/>
                    </a:lnTo>
                    <a:lnTo>
                      <a:pt x="35" y="206"/>
                    </a:lnTo>
                    <a:lnTo>
                      <a:pt x="42" y="206"/>
                    </a:lnTo>
                    <a:lnTo>
                      <a:pt x="49" y="213"/>
                    </a:lnTo>
                    <a:lnTo>
                      <a:pt x="47" y="192"/>
                    </a:lnTo>
                    <a:lnTo>
                      <a:pt x="37" y="187"/>
                    </a:lnTo>
                    <a:lnTo>
                      <a:pt x="40" y="177"/>
                    </a:lnTo>
                    <a:lnTo>
                      <a:pt x="21" y="189"/>
                    </a:lnTo>
                    <a:lnTo>
                      <a:pt x="2" y="208"/>
                    </a:lnTo>
                    <a:lnTo>
                      <a:pt x="0" y="227"/>
                    </a:lnTo>
                    <a:lnTo>
                      <a:pt x="7" y="241"/>
                    </a:lnTo>
                    <a:lnTo>
                      <a:pt x="14" y="268"/>
                    </a:lnTo>
                    <a:lnTo>
                      <a:pt x="28" y="272"/>
                    </a:lnTo>
                    <a:lnTo>
                      <a:pt x="42" y="272"/>
                    </a:lnTo>
                    <a:lnTo>
                      <a:pt x="56" y="265"/>
                    </a:lnTo>
                    <a:lnTo>
                      <a:pt x="47" y="310"/>
                    </a:lnTo>
                    <a:lnTo>
                      <a:pt x="56" y="362"/>
                    </a:lnTo>
                    <a:lnTo>
                      <a:pt x="45" y="388"/>
                    </a:lnTo>
                    <a:lnTo>
                      <a:pt x="11" y="424"/>
                    </a:lnTo>
                    <a:lnTo>
                      <a:pt x="19" y="445"/>
                    </a:lnTo>
                    <a:lnTo>
                      <a:pt x="33" y="469"/>
                    </a:lnTo>
                    <a:lnTo>
                      <a:pt x="64" y="490"/>
                    </a:lnTo>
                    <a:lnTo>
                      <a:pt x="80" y="493"/>
                    </a:lnTo>
                    <a:lnTo>
                      <a:pt x="97" y="493"/>
                    </a:lnTo>
                    <a:lnTo>
                      <a:pt x="87" y="538"/>
                    </a:lnTo>
                    <a:lnTo>
                      <a:pt x="128" y="554"/>
                    </a:lnTo>
                    <a:lnTo>
                      <a:pt x="177" y="561"/>
                    </a:lnTo>
                    <a:lnTo>
                      <a:pt x="194" y="550"/>
                    </a:lnTo>
                    <a:lnTo>
                      <a:pt x="194" y="521"/>
                    </a:lnTo>
                    <a:lnTo>
                      <a:pt x="215" y="488"/>
                    </a:lnTo>
                    <a:lnTo>
                      <a:pt x="215" y="464"/>
                    </a:lnTo>
                    <a:lnTo>
                      <a:pt x="263" y="467"/>
                    </a:lnTo>
                    <a:lnTo>
                      <a:pt x="305" y="462"/>
                    </a:lnTo>
                    <a:lnTo>
                      <a:pt x="263" y="488"/>
                    </a:lnTo>
                    <a:lnTo>
                      <a:pt x="270" y="519"/>
                    </a:lnTo>
                    <a:lnTo>
                      <a:pt x="296" y="561"/>
                    </a:lnTo>
                    <a:lnTo>
                      <a:pt x="322" y="573"/>
                    </a:lnTo>
                    <a:lnTo>
                      <a:pt x="343" y="564"/>
                    </a:lnTo>
                    <a:lnTo>
                      <a:pt x="353" y="547"/>
                    </a:lnTo>
                    <a:lnTo>
                      <a:pt x="396" y="514"/>
                    </a:lnTo>
                    <a:lnTo>
                      <a:pt x="405" y="521"/>
                    </a:lnTo>
                    <a:lnTo>
                      <a:pt x="474" y="523"/>
                    </a:lnTo>
                    <a:lnTo>
                      <a:pt x="488" y="512"/>
                    </a:lnTo>
                    <a:lnTo>
                      <a:pt x="491" y="493"/>
                    </a:lnTo>
                    <a:lnTo>
                      <a:pt x="486" y="483"/>
                    </a:lnTo>
                    <a:lnTo>
                      <a:pt x="481" y="431"/>
                    </a:lnTo>
                    <a:lnTo>
                      <a:pt x="460" y="384"/>
                    </a:lnTo>
                    <a:lnTo>
                      <a:pt x="462" y="362"/>
                    </a:lnTo>
                    <a:lnTo>
                      <a:pt x="476" y="372"/>
                    </a:lnTo>
                    <a:lnTo>
                      <a:pt x="517" y="407"/>
                    </a:lnTo>
                    <a:lnTo>
                      <a:pt x="536" y="407"/>
                    </a:lnTo>
                    <a:lnTo>
                      <a:pt x="557" y="400"/>
                    </a:lnTo>
                    <a:lnTo>
                      <a:pt x="578" y="384"/>
                    </a:lnTo>
                    <a:lnTo>
                      <a:pt x="588" y="350"/>
                    </a:lnTo>
                    <a:lnTo>
                      <a:pt x="649" y="353"/>
                    </a:lnTo>
                    <a:lnTo>
                      <a:pt x="687" y="339"/>
                    </a:lnTo>
                    <a:lnTo>
                      <a:pt x="718" y="310"/>
                    </a:lnTo>
                    <a:lnTo>
                      <a:pt x="740" y="270"/>
                    </a:lnTo>
                    <a:lnTo>
                      <a:pt x="744" y="222"/>
                    </a:lnTo>
                    <a:lnTo>
                      <a:pt x="740" y="166"/>
                    </a:lnTo>
                    <a:lnTo>
                      <a:pt x="728" y="116"/>
                    </a:lnTo>
                    <a:lnTo>
                      <a:pt x="716" y="99"/>
                    </a:lnTo>
                    <a:lnTo>
                      <a:pt x="699" y="95"/>
                    </a:lnTo>
                    <a:lnTo>
                      <a:pt x="671" y="125"/>
                    </a:lnTo>
                    <a:lnTo>
                      <a:pt x="645" y="135"/>
                    </a:lnTo>
                    <a:lnTo>
                      <a:pt x="621" y="97"/>
                    </a:lnTo>
                    <a:lnTo>
                      <a:pt x="600" y="76"/>
                    </a:lnTo>
                    <a:lnTo>
                      <a:pt x="585" y="68"/>
                    </a:lnTo>
                    <a:lnTo>
                      <a:pt x="536" y="26"/>
                    </a:lnTo>
                    <a:lnTo>
                      <a:pt x="495" y="4"/>
                    </a:lnTo>
                    <a:lnTo>
                      <a:pt x="455" y="0"/>
                    </a:lnTo>
                    <a:lnTo>
                      <a:pt x="407" y="9"/>
                    </a:lnTo>
                    <a:lnTo>
                      <a:pt x="367" y="23"/>
                    </a:lnTo>
                    <a:lnTo>
                      <a:pt x="339" y="47"/>
                    </a:lnTo>
                    <a:lnTo>
                      <a:pt x="315" y="73"/>
                    </a:lnTo>
                    <a:lnTo>
                      <a:pt x="294" y="80"/>
                    </a:lnTo>
                    <a:lnTo>
                      <a:pt x="253" y="118"/>
                    </a:lnTo>
                    <a:close/>
                  </a:path>
                </a:pathLst>
              </a:custGeom>
              <a:solidFill>
                <a:srgbClr val="F6EB16"/>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7" name="Freeform 45">
                <a:extLst>
                  <a:ext uri="{FF2B5EF4-FFF2-40B4-BE49-F238E27FC236}">
                    <a16:creationId xmlns:a16="http://schemas.microsoft.com/office/drawing/2014/main" id="{04DD3F02-9C55-75D7-453A-4A2A9F5EF9CA}"/>
                  </a:ext>
                </a:extLst>
              </p:cNvPr>
              <p:cNvSpPr>
                <a:spLocks noEditPoints="1"/>
              </p:cNvSpPr>
              <p:nvPr/>
            </p:nvSpPr>
            <p:spPr bwMode="auto">
              <a:xfrm>
                <a:off x="2162857" y="2367020"/>
                <a:ext cx="135540" cy="101730"/>
              </a:xfrm>
              <a:custGeom>
                <a:avLst/>
                <a:gdLst>
                  <a:gd name="T0" fmla="*/ 296 w 747"/>
                  <a:gd name="T1" fmla="*/ 561 h 573"/>
                  <a:gd name="T2" fmla="*/ 263 w 747"/>
                  <a:gd name="T3" fmla="*/ 467 h 573"/>
                  <a:gd name="T4" fmla="*/ 194 w 747"/>
                  <a:gd name="T5" fmla="*/ 550 h 573"/>
                  <a:gd name="T6" fmla="*/ 125 w 747"/>
                  <a:gd name="T7" fmla="*/ 557 h 573"/>
                  <a:gd name="T8" fmla="*/ 64 w 747"/>
                  <a:gd name="T9" fmla="*/ 490 h 573"/>
                  <a:gd name="T10" fmla="*/ 11 w 747"/>
                  <a:gd name="T11" fmla="*/ 424 h 573"/>
                  <a:gd name="T12" fmla="*/ 47 w 747"/>
                  <a:gd name="T13" fmla="*/ 310 h 573"/>
                  <a:gd name="T14" fmla="*/ 28 w 747"/>
                  <a:gd name="T15" fmla="*/ 275 h 573"/>
                  <a:gd name="T16" fmla="*/ 0 w 747"/>
                  <a:gd name="T17" fmla="*/ 227 h 573"/>
                  <a:gd name="T18" fmla="*/ 40 w 747"/>
                  <a:gd name="T19" fmla="*/ 177 h 573"/>
                  <a:gd name="T20" fmla="*/ 49 w 747"/>
                  <a:gd name="T21" fmla="*/ 213 h 573"/>
                  <a:gd name="T22" fmla="*/ 33 w 747"/>
                  <a:gd name="T23" fmla="*/ 225 h 573"/>
                  <a:gd name="T24" fmla="*/ 71 w 747"/>
                  <a:gd name="T25" fmla="*/ 222 h 573"/>
                  <a:gd name="T26" fmla="*/ 253 w 747"/>
                  <a:gd name="T27" fmla="*/ 118 h 573"/>
                  <a:gd name="T28" fmla="*/ 367 w 747"/>
                  <a:gd name="T29" fmla="*/ 23 h 573"/>
                  <a:gd name="T30" fmla="*/ 536 w 747"/>
                  <a:gd name="T31" fmla="*/ 26 h 573"/>
                  <a:gd name="T32" fmla="*/ 645 w 747"/>
                  <a:gd name="T33" fmla="*/ 135 h 573"/>
                  <a:gd name="T34" fmla="*/ 718 w 747"/>
                  <a:gd name="T35" fmla="*/ 99 h 573"/>
                  <a:gd name="T36" fmla="*/ 740 w 747"/>
                  <a:gd name="T37" fmla="*/ 270 h 573"/>
                  <a:gd name="T38" fmla="*/ 649 w 747"/>
                  <a:gd name="T39" fmla="*/ 355 h 573"/>
                  <a:gd name="T40" fmla="*/ 557 w 747"/>
                  <a:gd name="T41" fmla="*/ 400 h 573"/>
                  <a:gd name="T42" fmla="*/ 476 w 747"/>
                  <a:gd name="T43" fmla="*/ 372 h 573"/>
                  <a:gd name="T44" fmla="*/ 486 w 747"/>
                  <a:gd name="T45" fmla="*/ 483 h 573"/>
                  <a:gd name="T46" fmla="*/ 474 w 747"/>
                  <a:gd name="T47" fmla="*/ 523 h 573"/>
                  <a:gd name="T48" fmla="*/ 353 w 747"/>
                  <a:gd name="T49" fmla="*/ 547 h 573"/>
                  <a:gd name="T50" fmla="*/ 322 w 747"/>
                  <a:gd name="T51" fmla="*/ 573 h 573"/>
                  <a:gd name="T52" fmla="*/ 405 w 747"/>
                  <a:gd name="T53" fmla="*/ 521 h 573"/>
                  <a:gd name="T54" fmla="*/ 486 w 747"/>
                  <a:gd name="T55" fmla="*/ 483 h 573"/>
                  <a:gd name="T56" fmla="*/ 476 w 747"/>
                  <a:gd name="T57" fmla="*/ 369 h 573"/>
                  <a:gd name="T58" fmla="*/ 576 w 747"/>
                  <a:gd name="T59" fmla="*/ 384 h 573"/>
                  <a:gd name="T60" fmla="*/ 687 w 747"/>
                  <a:gd name="T61" fmla="*/ 339 h 573"/>
                  <a:gd name="T62" fmla="*/ 740 w 747"/>
                  <a:gd name="T63" fmla="*/ 166 h 573"/>
                  <a:gd name="T64" fmla="*/ 671 w 747"/>
                  <a:gd name="T65" fmla="*/ 125 h 573"/>
                  <a:gd name="T66" fmla="*/ 597 w 747"/>
                  <a:gd name="T67" fmla="*/ 76 h 573"/>
                  <a:gd name="T68" fmla="*/ 455 w 747"/>
                  <a:gd name="T69" fmla="*/ 2 h 573"/>
                  <a:gd name="T70" fmla="*/ 317 w 747"/>
                  <a:gd name="T71" fmla="*/ 76 h 573"/>
                  <a:gd name="T72" fmla="*/ 253 w 747"/>
                  <a:gd name="T73" fmla="*/ 121 h 573"/>
                  <a:gd name="T74" fmla="*/ 73 w 747"/>
                  <a:gd name="T75" fmla="*/ 222 h 573"/>
                  <a:gd name="T76" fmla="*/ 23 w 747"/>
                  <a:gd name="T77" fmla="*/ 239 h 573"/>
                  <a:gd name="T78" fmla="*/ 42 w 747"/>
                  <a:gd name="T79" fmla="*/ 206 h 573"/>
                  <a:gd name="T80" fmla="*/ 37 w 747"/>
                  <a:gd name="T81" fmla="*/ 180 h 573"/>
                  <a:gd name="T82" fmla="*/ 7 w 747"/>
                  <a:gd name="T83" fmla="*/ 241 h 573"/>
                  <a:gd name="T84" fmla="*/ 56 w 747"/>
                  <a:gd name="T85" fmla="*/ 263 h 573"/>
                  <a:gd name="T86" fmla="*/ 47 w 747"/>
                  <a:gd name="T87" fmla="*/ 388 h 573"/>
                  <a:gd name="T88" fmla="*/ 64 w 747"/>
                  <a:gd name="T89" fmla="*/ 490 h 573"/>
                  <a:gd name="T90" fmla="*/ 128 w 747"/>
                  <a:gd name="T91" fmla="*/ 554 h 573"/>
                  <a:gd name="T92" fmla="*/ 213 w 747"/>
                  <a:gd name="T93" fmla="*/ 488 h 573"/>
                  <a:gd name="T94" fmla="*/ 308 w 747"/>
                  <a:gd name="T95" fmla="*/ 462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7" h="573">
                    <a:moveTo>
                      <a:pt x="322" y="573"/>
                    </a:moveTo>
                    <a:lnTo>
                      <a:pt x="322" y="573"/>
                    </a:lnTo>
                    <a:lnTo>
                      <a:pt x="296" y="561"/>
                    </a:lnTo>
                    <a:lnTo>
                      <a:pt x="296" y="561"/>
                    </a:lnTo>
                    <a:lnTo>
                      <a:pt x="268" y="519"/>
                    </a:lnTo>
                    <a:lnTo>
                      <a:pt x="260" y="488"/>
                    </a:lnTo>
                    <a:lnTo>
                      <a:pt x="303" y="464"/>
                    </a:lnTo>
                    <a:lnTo>
                      <a:pt x="263" y="467"/>
                    </a:lnTo>
                    <a:lnTo>
                      <a:pt x="215" y="464"/>
                    </a:lnTo>
                    <a:lnTo>
                      <a:pt x="215" y="488"/>
                    </a:lnTo>
                    <a:lnTo>
                      <a:pt x="196" y="521"/>
                    </a:lnTo>
                    <a:lnTo>
                      <a:pt x="194" y="550"/>
                    </a:lnTo>
                    <a:lnTo>
                      <a:pt x="194" y="552"/>
                    </a:lnTo>
                    <a:lnTo>
                      <a:pt x="177" y="561"/>
                    </a:lnTo>
                    <a:lnTo>
                      <a:pt x="177" y="561"/>
                    </a:lnTo>
                    <a:lnTo>
                      <a:pt x="125" y="557"/>
                    </a:lnTo>
                    <a:lnTo>
                      <a:pt x="85" y="538"/>
                    </a:lnTo>
                    <a:lnTo>
                      <a:pt x="97" y="495"/>
                    </a:lnTo>
                    <a:lnTo>
                      <a:pt x="80" y="493"/>
                    </a:lnTo>
                    <a:lnTo>
                      <a:pt x="64" y="490"/>
                    </a:lnTo>
                    <a:lnTo>
                      <a:pt x="33" y="469"/>
                    </a:lnTo>
                    <a:lnTo>
                      <a:pt x="19" y="445"/>
                    </a:lnTo>
                    <a:lnTo>
                      <a:pt x="11" y="424"/>
                    </a:lnTo>
                    <a:lnTo>
                      <a:pt x="11" y="424"/>
                    </a:lnTo>
                    <a:lnTo>
                      <a:pt x="45" y="386"/>
                    </a:lnTo>
                    <a:lnTo>
                      <a:pt x="54" y="362"/>
                    </a:lnTo>
                    <a:lnTo>
                      <a:pt x="47" y="310"/>
                    </a:lnTo>
                    <a:lnTo>
                      <a:pt x="47" y="310"/>
                    </a:lnTo>
                    <a:lnTo>
                      <a:pt x="54" y="265"/>
                    </a:lnTo>
                    <a:lnTo>
                      <a:pt x="42" y="272"/>
                    </a:lnTo>
                    <a:lnTo>
                      <a:pt x="28" y="275"/>
                    </a:lnTo>
                    <a:lnTo>
                      <a:pt x="28" y="275"/>
                    </a:lnTo>
                    <a:lnTo>
                      <a:pt x="14" y="268"/>
                    </a:lnTo>
                    <a:lnTo>
                      <a:pt x="14" y="268"/>
                    </a:lnTo>
                    <a:lnTo>
                      <a:pt x="7" y="241"/>
                    </a:lnTo>
                    <a:lnTo>
                      <a:pt x="0" y="227"/>
                    </a:lnTo>
                    <a:lnTo>
                      <a:pt x="0" y="227"/>
                    </a:lnTo>
                    <a:lnTo>
                      <a:pt x="2" y="208"/>
                    </a:lnTo>
                    <a:lnTo>
                      <a:pt x="19" y="189"/>
                    </a:lnTo>
                    <a:lnTo>
                      <a:pt x="40" y="177"/>
                    </a:lnTo>
                    <a:lnTo>
                      <a:pt x="40" y="187"/>
                    </a:lnTo>
                    <a:lnTo>
                      <a:pt x="47" y="192"/>
                    </a:lnTo>
                    <a:lnTo>
                      <a:pt x="47" y="192"/>
                    </a:lnTo>
                    <a:lnTo>
                      <a:pt x="49" y="213"/>
                    </a:lnTo>
                    <a:lnTo>
                      <a:pt x="40" y="206"/>
                    </a:lnTo>
                    <a:lnTo>
                      <a:pt x="35" y="206"/>
                    </a:lnTo>
                    <a:lnTo>
                      <a:pt x="33" y="225"/>
                    </a:lnTo>
                    <a:lnTo>
                      <a:pt x="33" y="225"/>
                    </a:lnTo>
                    <a:lnTo>
                      <a:pt x="23" y="239"/>
                    </a:lnTo>
                    <a:lnTo>
                      <a:pt x="28" y="253"/>
                    </a:lnTo>
                    <a:lnTo>
                      <a:pt x="49" y="244"/>
                    </a:lnTo>
                    <a:lnTo>
                      <a:pt x="71" y="222"/>
                    </a:lnTo>
                    <a:lnTo>
                      <a:pt x="111" y="175"/>
                    </a:lnTo>
                    <a:lnTo>
                      <a:pt x="151" y="149"/>
                    </a:lnTo>
                    <a:lnTo>
                      <a:pt x="199" y="128"/>
                    </a:lnTo>
                    <a:lnTo>
                      <a:pt x="253" y="118"/>
                    </a:lnTo>
                    <a:lnTo>
                      <a:pt x="294" y="80"/>
                    </a:lnTo>
                    <a:lnTo>
                      <a:pt x="315" y="73"/>
                    </a:lnTo>
                    <a:lnTo>
                      <a:pt x="339" y="47"/>
                    </a:lnTo>
                    <a:lnTo>
                      <a:pt x="367" y="23"/>
                    </a:lnTo>
                    <a:lnTo>
                      <a:pt x="407" y="9"/>
                    </a:lnTo>
                    <a:lnTo>
                      <a:pt x="455" y="0"/>
                    </a:lnTo>
                    <a:lnTo>
                      <a:pt x="495" y="4"/>
                    </a:lnTo>
                    <a:lnTo>
                      <a:pt x="536" y="26"/>
                    </a:lnTo>
                    <a:lnTo>
                      <a:pt x="585" y="66"/>
                    </a:lnTo>
                    <a:lnTo>
                      <a:pt x="600" y="76"/>
                    </a:lnTo>
                    <a:lnTo>
                      <a:pt x="621" y="97"/>
                    </a:lnTo>
                    <a:lnTo>
                      <a:pt x="645" y="135"/>
                    </a:lnTo>
                    <a:lnTo>
                      <a:pt x="671" y="125"/>
                    </a:lnTo>
                    <a:lnTo>
                      <a:pt x="699" y="92"/>
                    </a:lnTo>
                    <a:lnTo>
                      <a:pt x="718" y="99"/>
                    </a:lnTo>
                    <a:lnTo>
                      <a:pt x="718" y="99"/>
                    </a:lnTo>
                    <a:lnTo>
                      <a:pt x="730" y="116"/>
                    </a:lnTo>
                    <a:lnTo>
                      <a:pt x="742" y="166"/>
                    </a:lnTo>
                    <a:lnTo>
                      <a:pt x="747" y="222"/>
                    </a:lnTo>
                    <a:lnTo>
                      <a:pt x="740" y="270"/>
                    </a:lnTo>
                    <a:lnTo>
                      <a:pt x="718" y="310"/>
                    </a:lnTo>
                    <a:lnTo>
                      <a:pt x="687" y="339"/>
                    </a:lnTo>
                    <a:lnTo>
                      <a:pt x="649" y="355"/>
                    </a:lnTo>
                    <a:lnTo>
                      <a:pt x="649" y="355"/>
                    </a:lnTo>
                    <a:lnTo>
                      <a:pt x="588" y="350"/>
                    </a:lnTo>
                    <a:lnTo>
                      <a:pt x="578" y="384"/>
                    </a:lnTo>
                    <a:lnTo>
                      <a:pt x="578" y="384"/>
                    </a:lnTo>
                    <a:lnTo>
                      <a:pt x="557" y="400"/>
                    </a:lnTo>
                    <a:lnTo>
                      <a:pt x="536" y="410"/>
                    </a:lnTo>
                    <a:lnTo>
                      <a:pt x="517" y="407"/>
                    </a:lnTo>
                    <a:lnTo>
                      <a:pt x="514" y="407"/>
                    </a:lnTo>
                    <a:lnTo>
                      <a:pt x="476" y="372"/>
                    </a:lnTo>
                    <a:lnTo>
                      <a:pt x="464" y="365"/>
                    </a:lnTo>
                    <a:lnTo>
                      <a:pt x="460" y="384"/>
                    </a:lnTo>
                    <a:lnTo>
                      <a:pt x="483" y="431"/>
                    </a:lnTo>
                    <a:lnTo>
                      <a:pt x="486" y="483"/>
                    </a:lnTo>
                    <a:lnTo>
                      <a:pt x="491" y="493"/>
                    </a:lnTo>
                    <a:lnTo>
                      <a:pt x="491" y="493"/>
                    </a:lnTo>
                    <a:lnTo>
                      <a:pt x="488" y="512"/>
                    </a:lnTo>
                    <a:lnTo>
                      <a:pt x="474" y="523"/>
                    </a:lnTo>
                    <a:lnTo>
                      <a:pt x="474" y="523"/>
                    </a:lnTo>
                    <a:lnTo>
                      <a:pt x="405" y="521"/>
                    </a:lnTo>
                    <a:lnTo>
                      <a:pt x="396" y="514"/>
                    </a:lnTo>
                    <a:lnTo>
                      <a:pt x="353" y="547"/>
                    </a:lnTo>
                    <a:lnTo>
                      <a:pt x="343" y="564"/>
                    </a:lnTo>
                    <a:lnTo>
                      <a:pt x="322" y="573"/>
                    </a:lnTo>
                    <a:close/>
                    <a:moveTo>
                      <a:pt x="296" y="561"/>
                    </a:moveTo>
                    <a:lnTo>
                      <a:pt x="322" y="573"/>
                    </a:lnTo>
                    <a:lnTo>
                      <a:pt x="343" y="564"/>
                    </a:lnTo>
                    <a:lnTo>
                      <a:pt x="353" y="547"/>
                    </a:lnTo>
                    <a:lnTo>
                      <a:pt x="398" y="512"/>
                    </a:lnTo>
                    <a:lnTo>
                      <a:pt x="405" y="521"/>
                    </a:lnTo>
                    <a:lnTo>
                      <a:pt x="474" y="523"/>
                    </a:lnTo>
                    <a:lnTo>
                      <a:pt x="488" y="512"/>
                    </a:lnTo>
                    <a:lnTo>
                      <a:pt x="491" y="493"/>
                    </a:lnTo>
                    <a:lnTo>
                      <a:pt x="486" y="483"/>
                    </a:lnTo>
                    <a:lnTo>
                      <a:pt x="481" y="431"/>
                    </a:lnTo>
                    <a:lnTo>
                      <a:pt x="457" y="384"/>
                    </a:lnTo>
                    <a:lnTo>
                      <a:pt x="462" y="362"/>
                    </a:lnTo>
                    <a:lnTo>
                      <a:pt x="476" y="369"/>
                    </a:lnTo>
                    <a:lnTo>
                      <a:pt x="517" y="407"/>
                    </a:lnTo>
                    <a:lnTo>
                      <a:pt x="536" y="407"/>
                    </a:lnTo>
                    <a:lnTo>
                      <a:pt x="557" y="400"/>
                    </a:lnTo>
                    <a:lnTo>
                      <a:pt x="576" y="384"/>
                    </a:lnTo>
                    <a:lnTo>
                      <a:pt x="588" y="348"/>
                    </a:lnTo>
                    <a:lnTo>
                      <a:pt x="588" y="348"/>
                    </a:lnTo>
                    <a:lnTo>
                      <a:pt x="649" y="353"/>
                    </a:lnTo>
                    <a:lnTo>
                      <a:pt x="687" y="339"/>
                    </a:lnTo>
                    <a:lnTo>
                      <a:pt x="718" y="310"/>
                    </a:lnTo>
                    <a:lnTo>
                      <a:pt x="740" y="270"/>
                    </a:lnTo>
                    <a:lnTo>
                      <a:pt x="744" y="222"/>
                    </a:lnTo>
                    <a:lnTo>
                      <a:pt x="740" y="166"/>
                    </a:lnTo>
                    <a:lnTo>
                      <a:pt x="728" y="116"/>
                    </a:lnTo>
                    <a:lnTo>
                      <a:pt x="716" y="99"/>
                    </a:lnTo>
                    <a:lnTo>
                      <a:pt x="702" y="95"/>
                    </a:lnTo>
                    <a:lnTo>
                      <a:pt x="671" y="125"/>
                    </a:lnTo>
                    <a:lnTo>
                      <a:pt x="645" y="135"/>
                    </a:lnTo>
                    <a:lnTo>
                      <a:pt x="645" y="135"/>
                    </a:lnTo>
                    <a:lnTo>
                      <a:pt x="621" y="97"/>
                    </a:lnTo>
                    <a:lnTo>
                      <a:pt x="597" y="76"/>
                    </a:lnTo>
                    <a:lnTo>
                      <a:pt x="585" y="68"/>
                    </a:lnTo>
                    <a:lnTo>
                      <a:pt x="536" y="26"/>
                    </a:lnTo>
                    <a:lnTo>
                      <a:pt x="495" y="4"/>
                    </a:lnTo>
                    <a:lnTo>
                      <a:pt x="455" y="2"/>
                    </a:lnTo>
                    <a:lnTo>
                      <a:pt x="407" y="9"/>
                    </a:lnTo>
                    <a:lnTo>
                      <a:pt x="367" y="23"/>
                    </a:lnTo>
                    <a:lnTo>
                      <a:pt x="339" y="47"/>
                    </a:lnTo>
                    <a:lnTo>
                      <a:pt x="317" y="76"/>
                    </a:lnTo>
                    <a:lnTo>
                      <a:pt x="317" y="76"/>
                    </a:lnTo>
                    <a:lnTo>
                      <a:pt x="294" y="80"/>
                    </a:lnTo>
                    <a:lnTo>
                      <a:pt x="253" y="121"/>
                    </a:lnTo>
                    <a:lnTo>
                      <a:pt x="253" y="121"/>
                    </a:lnTo>
                    <a:lnTo>
                      <a:pt x="201" y="128"/>
                    </a:lnTo>
                    <a:lnTo>
                      <a:pt x="151" y="149"/>
                    </a:lnTo>
                    <a:lnTo>
                      <a:pt x="111" y="175"/>
                    </a:lnTo>
                    <a:lnTo>
                      <a:pt x="73" y="222"/>
                    </a:lnTo>
                    <a:lnTo>
                      <a:pt x="49" y="246"/>
                    </a:lnTo>
                    <a:lnTo>
                      <a:pt x="28" y="253"/>
                    </a:lnTo>
                    <a:lnTo>
                      <a:pt x="21" y="239"/>
                    </a:lnTo>
                    <a:lnTo>
                      <a:pt x="23" y="239"/>
                    </a:lnTo>
                    <a:lnTo>
                      <a:pt x="33" y="225"/>
                    </a:lnTo>
                    <a:lnTo>
                      <a:pt x="35" y="204"/>
                    </a:lnTo>
                    <a:lnTo>
                      <a:pt x="42" y="206"/>
                    </a:lnTo>
                    <a:lnTo>
                      <a:pt x="42" y="206"/>
                    </a:lnTo>
                    <a:lnTo>
                      <a:pt x="47" y="211"/>
                    </a:lnTo>
                    <a:lnTo>
                      <a:pt x="47" y="192"/>
                    </a:lnTo>
                    <a:lnTo>
                      <a:pt x="37" y="187"/>
                    </a:lnTo>
                    <a:lnTo>
                      <a:pt x="37" y="180"/>
                    </a:lnTo>
                    <a:lnTo>
                      <a:pt x="21" y="189"/>
                    </a:lnTo>
                    <a:lnTo>
                      <a:pt x="4" y="211"/>
                    </a:lnTo>
                    <a:lnTo>
                      <a:pt x="0" y="227"/>
                    </a:lnTo>
                    <a:lnTo>
                      <a:pt x="7" y="241"/>
                    </a:lnTo>
                    <a:lnTo>
                      <a:pt x="14" y="265"/>
                    </a:lnTo>
                    <a:lnTo>
                      <a:pt x="28" y="272"/>
                    </a:lnTo>
                    <a:lnTo>
                      <a:pt x="42" y="272"/>
                    </a:lnTo>
                    <a:lnTo>
                      <a:pt x="56" y="263"/>
                    </a:lnTo>
                    <a:lnTo>
                      <a:pt x="47" y="310"/>
                    </a:lnTo>
                    <a:lnTo>
                      <a:pt x="56" y="362"/>
                    </a:lnTo>
                    <a:lnTo>
                      <a:pt x="56" y="365"/>
                    </a:lnTo>
                    <a:lnTo>
                      <a:pt x="47" y="388"/>
                    </a:lnTo>
                    <a:lnTo>
                      <a:pt x="14" y="424"/>
                    </a:lnTo>
                    <a:lnTo>
                      <a:pt x="19" y="445"/>
                    </a:lnTo>
                    <a:lnTo>
                      <a:pt x="35" y="469"/>
                    </a:lnTo>
                    <a:lnTo>
                      <a:pt x="64" y="490"/>
                    </a:lnTo>
                    <a:lnTo>
                      <a:pt x="80" y="493"/>
                    </a:lnTo>
                    <a:lnTo>
                      <a:pt x="97" y="493"/>
                    </a:lnTo>
                    <a:lnTo>
                      <a:pt x="87" y="538"/>
                    </a:lnTo>
                    <a:lnTo>
                      <a:pt x="128" y="554"/>
                    </a:lnTo>
                    <a:lnTo>
                      <a:pt x="177" y="561"/>
                    </a:lnTo>
                    <a:lnTo>
                      <a:pt x="194" y="550"/>
                    </a:lnTo>
                    <a:lnTo>
                      <a:pt x="194" y="519"/>
                    </a:lnTo>
                    <a:lnTo>
                      <a:pt x="213" y="488"/>
                    </a:lnTo>
                    <a:lnTo>
                      <a:pt x="215" y="462"/>
                    </a:lnTo>
                    <a:lnTo>
                      <a:pt x="215" y="462"/>
                    </a:lnTo>
                    <a:lnTo>
                      <a:pt x="263" y="467"/>
                    </a:lnTo>
                    <a:lnTo>
                      <a:pt x="308" y="462"/>
                    </a:lnTo>
                    <a:lnTo>
                      <a:pt x="263" y="488"/>
                    </a:lnTo>
                    <a:lnTo>
                      <a:pt x="270" y="519"/>
                    </a:lnTo>
                    <a:lnTo>
                      <a:pt x="296" y="561"/>
                    </a:lnTo>
                    <a:close/>
                  </a:path>
                </a:pathLst>
              </a:custGeom>
              <a:solidFill>
                <a:srgbClr val="1F1A1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8" name="Freeform 46">
                <a:extLst>
                  <a:ext uri="{FF2B5EF4-FFF2-40B4-BE49-F238E27FC236}">
                    <a16:creationId xmlns:a16="http://schemas.microsoft.com/office/drawing/2014/main" id="{022DF7D0-9AEF-61FA-74C2-E04439DFCAF4}"/>
                  </a:ext>
                </a:extLst>
              </p:cNvPr>
              <p:cNvSpPr>
                <a:spLocks/>
              </p:cNvSpPr>
              <p:nvPr/>
            </p:nvSpPr>
            <p:spPr bwMode="auto">
              <a:xfrm>
                <a:off x="2171329" y="2388213"/>
                <a:ext cx="38121" cy="52985"/>
              </a:xfrm>
              <a:custGeom>
                <a:avLst/>
                <a:gdLst>
                  <a:gd name="T0" fmla="*/ 21 w 84"/>
                  <a:gd name="T1" fmla="*/ 50 h 125"/>
                  <a:gd name="T2" fmla="*/ 12 w 84"/>
                  <a:gd name="T3" fmla="*/ 125 h 125"/>
                  <a:gd name="T4" fmla="*/ 3 w 84"/>
                  <a:gd name="T5" fmla="*/ 104 h 125"/>
                  <a:gd name="T6" fmla="*/ 0 w 84"/>
                  <a:gd name="T7" fmla="*/ 84 h 125"/>
                  <a:gd name="T8" fmla="*/ 1 w 84"/>
                  <a:gd name="T9" fmla="*/ 64 h 125"/>
                  <a:gd name="T10" fmla="*/ 9 w 84"/>
                  <a:gd name="T11" fmla="*/ 45 h 125"/>
                  <a:gd name="T12" fmla="*/ 21 w 84"/>
                  <a:gd name="T13" fmla="*/ 27 h 125"/>
                  <a:gd name="T14" fmla="*/ 40 w 84"/>
                  <a:gd name="T15" fmla="*/ 12 h 125"/>
                  <a:gd name="T16" fmla="*/ 60 w 84"/>
                  <a:gd name="T17" fmla="*/ 3 h 125"/>
                  <a:gd name="T18" fmla="*/ 84 w 84"/>
                  <a:gd name="T19" fmla="*/ 0 h 125"/>
                  <a:gd name="T20" fmla="*/ 62 w 84"/>
                  <a:gd name="T21" fmla="*/ 25 h 125"/>
                  <a:gd name="T22" fmla="*/ 21 w 84"/>
                  <a:gd name="T23" fmla="*/ 5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25">
                    <a:moveTo>
                      <a:pt x="21" y="50"/>
                    </a:moveTo>
                    <a:cubicBezTo>
                      <a:pt x="2" y="72"/>
                      <a:pt x="6" y="99"/>
                      <a:pt x="12" y="125"/>
                    </a:cubicBezTo>
                    <a:cubicBezTo>
                      <a:pt x="9" y="118"/>
                      <a:pt x="6" y="111"/>
                      <a:pt x="3" y="104"/>
                    </a:cubicBezTo>
                    <a:cubicBezTo>
                      <a:pt x="2" y="97"/>
                      <a:pt x="1" y="91"/>
                      <a:pt x="0" y="84"/>
                    </a:cubicBezTo>
                    <a:cubicBezTo>
                      <a:pt x="0" y="78"/>
                      <a:pt x="1" y="71"/>
                      <a:pt x="1" y="64"/>
                    </a:cubicBezTo>
                    <a:cubicBezTo>
                      <a:pt x="3" y="58"/>
                      <a:pt x="6" y="52"/>
                      <a:pt x="9" y="45"/>
                    </a:cubicBezTo>
                    <a:cubicBezTo>
                      <a:pt x="13" y="39"/>
                      <a:pt x="17" y="33"/>
                      <a:pt x="21" y="27"/>
                    </a:cubicBezTo>
                    <a:cubicBezTo>
                      <a:pt x="27" y="22"/>
                      <a:pt x="33" y="17"/>
                      <a:pt x="40" y="12"/>
                    </a:cubicBezTo>
                    <a:cubicBezTo>
                      <a:pt x="46" y="9"/>
                      <a:pt x="53" y="6"/>
                      <a:pt x="60" y="3"/>
                    </a:cubicBezTo>
                    <a:cubicBezTo>
                      <a:pt x="68" y="2"/>
                      <a:pt x="76" y="1"/>
                      <a:pt x="84" y="0"/>
                    </a:cubicBezTo>
                    <a:cubicBezTo>
                      <a:pt x="77" y="9"/>
                      <a:pt x="69" y="17"/>
                      <a:pt x="62" y="25"/>
                    </a:cubicBezTo>
                    <a:cubicBezTo>
                      <a:pt x="44" y="31"/>
                      <a:pt x="33" y="35"/>
                      <a:pt x="21" y="50"/>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9" name="Freeform 47">
                <a:extLst>
                  <a:ext uri="{FF2B5EF4-FFF2-40B4-BE49-F238E27FC236}">
                    <a16:creationId xmlns:a16="http://schemas.microsoft.com/office/drawing/2014/main" id="{014E6EEF-6443-320F-F296-DB3E1641D003}"/>
                  </a:ext>
                </a:extLst>
              </p:cNvPr>
              <p:cNvSpPr>
                <a:spLocks/>
              </p:cNvSpPr>
              <p:nvPr/>
            </p:nvSpPr>
            <p:spPr bwMode="auto">
              <a:xfrm>
                <a:off x="2192507" y="2379736"/>
                <a:ext cx="27532" cy="38149"/>
              </a:xfrm>
              <a:custGeom>
                <a:avLst/>
                <a:gdLst>
                  <a:gd name="T0" fmla="*/ 62 w 62"/>
                  <a:gd name="T1" fmla="*/ 0 h 86"/>
                  <a:gd name="T2" fmla="*/ 33 w 62"/>
                  <a:gd name="T3" fmla="*/ 38 h 86"/>
                  <a:gd name="T4" fmla="*/ 14 w 62"/>
                  <a:gd name="T5" fmla="*/ 70 h 86"/>
                  <a:gd name="T6" fmla="*/ 9 w 62"/>
                  <a:gd name="T7" fmla="*/ 86 h 86"/>
                  <a:gd name="T8" fmla="*/ 0 w 62"/>
                  <a:gd name="T9" fmla="*/ 75 h 86"/>
                  <a:gd name="T10" fmla="*/ 4 w 62"/>
                  <a:gd name="T11" fmla="*/ 61 h 86"/>
                  <a:gd name="T12" fmla="*/ 20 w 62"/>
                  <a:gd name="T13" fmla="*/ 34 h 86"/>
                  <a:gd name="T14" fmla="*/ 52 w 62"/>
                  <a:gd name="T15" fmla="*/ 2 h 86"/>
                  <a:gd name="T16" fmla="*/ 62 w 62"/>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86">
                    <a:moveTo>
                      <a:pt x="62" y="0"/>
                    </a:moveTo>
                    <a:cubicBezTo>
                      <a:pt x="49" y="13"/>
                      <a:pt x="41" y="23"/>
                      <a:pt x="33" y="38"/>
                    </a:cubicBezTo>
                    <a:cubicBezTo>
                      <a:pt x="27" y="49"/>
                      <a:pt x="20" y="59"/>
                      <a:pt x="14" y="70"/>
                    </a:cubicBezTo>
                    <a:cubicBezTo>
                      <a:pt x="11" y="75"/>
                      <a:pt x="10" y="80"/>
                      <a:pt x="9" y="86"/>
                    </a:cubicBezTo>
                    <a:cubicBezTo>
                      <a:pt x="6" y="82"/>
                      <a:pt x="3" y="78"/>
                      <a:pt x="0" y="75"/>
                    </a:cubicBezTo>
                    <a:cubicBezTo>
                      <a:pt x="1" y="70"/>
                      <a:pt x="3" y="66"/>
                      <a:pt x="4" y="61"/>
                    </a:cubicBezTo>
                    <a:cubicBezTo>
                      <a:pt x="9" y="52"/>
                      <a:pt x="15" y="43"/>
                      <a:pt x="20" y="34"/>
                    </a:cubicBezTo>
                    <a:cubicBezTo>
                      <a:pt x="30" y="24"/>
                      <a:pt x="41" y="13"/>
                      <a:pt x="52" y="2"/>
                    </a:cubicBezTo>
                    <a:cubicBezTo>
                      <a:pt x="55" y="2"/>
                      <a:pt x="59" y="1"/>
                      <a:pt x="62" y="0"/>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0" name="Freeform 48">
                <a:extLst>
                  <a:ext uri="{FF2B5EF4-FFF2-40B4-BE49-F238E27FC236}">
                    <a16:creationId xmlns:a16="http://schemas.microsoft.com/office/drawing/2014/main" id="{52548FEE-97A6-4F6D-3E02-2D892BAD4B6C}"/>
                  </a:ext>
                </a:extLst>
              </p:cNvPr>
              <p:cNvSpPr>
                <a:spLocks/>
              </p:cNvSpPr>
              <p:nvPr/>
            </p:nvSpPr>
            <p:spPr bwMode="auto">
              <a:xfrm>
                <a:off x="2220039" y="2367020"/>
                <a:ext cx="27531" cy="16955"/>
              </a:xfrm>
              <a:custGeom>
                <a:avLst/>
                <a:gdLst>
                  <a:gd name="T0" fmla="*/ 65 w 65"/>
                  <a:gd name="T1" fmla="*/ 0 h 39"/>
                  <a:gd name="T2" fmla="*/ 35 w 65"/>
                  <a:gd name="T3" fmla="*/ 17 h 39"/>
                  <a:gd name="T4" fmla="*/ 41 w 65"/>
                  <a:gd name="T5" fmla="*/ 39 h 39"/>
                  <a:gd name="T6" fmla="*/ 0 w 65"/>
                  <a:gd name="T7" fmla="*/ 32 h 39"/>
                  <a:gd name="T8" fmla="*/ 11 w 65"/>
                  <a:gd name="T9" fmla="*/ 17 h 39"/>
                  <a:gd name="T10" fmla="*/ 29 w 65"/>
                  <a:gd name="T11" fmla="*/ 5 h 39"/>
                  <a:gd name="T12" fmla="*/ 53 w 65"/>
                  <a:gd name="T13" fmla="*/ 0 h 39"/>
                  <a:gd name="T14" fmla="*/ 65 w 6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9">
                    <a:moveTo>
                      <a:pt x="65" y="0"/>
                    </a:moveTo>
                    <a:cubicBezTo>
                      <a:pt x="54" y="4"/>
                      <a:pt x="36" y="5"/>
                      <a:pt x="35" y="17"/>
                    </a:cubicBezTo>
                    <a:cubicBezTo>
                      <a:pt x="34" y="26"/>
                      <a:pt x="36" y="30"/>
                      <a:pt x="41" y="39"/>
                    </a:cubicBezTo>
                    <a:cubicBezTo>
                      <a:pt x="28" y="26"/>
                      <a:pt x="25" y="28"/>
                      <a:pt x="0" y="32"/>
                    </a:cubicBezTo>
                    <a:cubicBezTo>
                      <a:pt x="3" y="27"/>
                      <a:pt x="7" y="22"/>
                      <a:pt x="11" y="17"/>
                    </a:cubicBezTo>
                    <a:cubicBezTo>
                      <a:pt x="17" y="13"/>
                      <a:pt x="23" y="9"/>
                      <a:pt x="29" y="5"/>
                    </a:cubicBezTo>
                    <a:cubicBezTo>
                      <a:pt x="37" y="4"/>
                      <a:pt x="45" y="2"/>
                      <a:pt x="53" y="0"/>
                    </a:cubicBezTo>
                    <a:cubicBezTo>
                      <a:pt x="57" y="0"/>
                      <a:pt x="61" y="0"/>
                      <a:pt x="65" y="0"/>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1" name="Freeform 49">
                <a:extLst>
                  <a:ext uri="{FF2B5EF4-FFF2-40B4-BE49-F238E27FC236}">
                    <a16:creationId xmlns:a16="http://schemas.microsoft.com/office/drawing/2014/main" id="{0E38802E-5CDA-477F-21C0-9489878648B5}"/>
                  </a:ext>
                </a:extLst>
              </p:cNvPr>
              <p:cNvSpPr>
                <a:spLocks/>
              </p:cNvSpPr>
              <p:nvPr/>
            </p:nvSpPr>
            <p:spPr bwMode="auto">
              <a:xfrm>
                <a:off x="2256041" y="2428482"/>
                <a:ext cx="14825" cy="10596"/>
              </a:xfrm>
              <a:custGeom>
                <a:avLst/>
                <a:gdLst>
                  <a:gd name="T0" fmla="*/ 9 w 30"/>
                  <a:gd name="T1" fmla="*/ 20 h 25"/>
                  <a:gd name="T2" fmla="*/ 12 w 30"/>
                  <a:gd name="T3" fmla="*/ 25 h 25"/>
                  <a:gd name="T4" fmla="*/ 20 w 30"/>
                  <a:gd name="T5" fmla="*/ 22 h 25"/>
                  <a:gd name="T6" fmla="*/ 26 w 30"/>
                  <a:gd name="T7" fmla="*/ 14 h 25"/>
                  <a:gd name="T8" fmla="*/ 30 w 30"/>
                  <a:gd name="T9" fmla="*/ 4 h 25"/>
                  <a:gd name="T10" fmla="*/ 24 w 30"/>
                  <a:gd name="T11" fmla="*/ 0 h 25"/>
                  <a:gd name="T12" fmla="*/ 2 w 30"/>
                  <a:gd name="T13" fmla="*/ 3 h 25"/>
                  <a:gd name="T14" fmla="*/ 0 w 30"/>
                  <a:gd name="T15" fmla="*/ 8 h 25"/>
                  <a:gd name="T16" fmla="*/ 1 w 30"/>
                  <a:gd name="T17" fmla="*/ 14 h 25"/>
                  <a:gd name="T18" fmla="*/ 3 w 30"/>
                  <a:gd name="T19" fmla="*/ 18 h 25"/>
                  <a:gd name="T20" fmla="*/ 6 w 30"/>
                  <a:gd name="T21" fmla="*/ 20 h 25"/>
                  <a:gd name="T22" fmla="*/ 9 w 30"/>
                  <a:gd name="T2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9" y="20"/>
                    </a:moveTo>
                    <a:cubicBezTo>
                      <a:pt x="12" y="22"/>
                      <a:pt x="12" y="24"/>
                      <a:pt x="12" y="25"/>
                    </a:cubicBezTo>
                    <a:cubicBezTo>
                      <a:pt x="15" y="24"/>
                      <a:pt x="17" y="23"/>
                      <a:pt x="20" y="22"/>
                    </a:cubicBezTo>
                    <a:cubicBezTo>
                      <a:pt x="22" y="19"/>
                      <a:pt x="24" y="17"/>
                      <a:pt x="26" y="14"/>
                    </a:cubicBezTo>
                    <a:cubicBezTo>
                      <a:pt x="27" y="11"/>
                      <a:pt x="28" y="7"/>
                      <a:pt x="30" y="4"/>
                    </a:cubicBezTo>
                    <a:cubicBezTo>
                      <a:pt x="28" y="3"/>
                      <a:pt x="26" y="1"/>
                      <a:pt x="24" y="0"/>
                    </a:cubicBezTo>
                    <a:cubicBezTo>
                      <a:pt x="17" y="1"/>
                      <a:pt x="9" y="2"/>
                      <a:pt x="2" y="3"/>
                    </a:cubicBezTo>
                    <a:cubicBezTo>
                      <a:pt x="1" y="5"/>
                      <a:pt x="1" y="6"/>
                      <a:pt x="0" y="8"/>
                    </a:cubicBezTo>
                    <a:cubicBezTo>
                      <a:pt x="0" y="10"/>
                      <a:pt x="1" y="12"/>
                      <a:pt x="1" y="14"/>
                    </a:cubicBezTo>
                    <a:cubicBezTo>
                      <a:pt x="1" y="15"/>
                      <a:pt x="2" y="17"/>
                      <a:pt x="3" y="18"/>
                    </a:cubicBezTo>
                    <a:cubicBezTo>
                      <a:pt x="4" y="18"/>
                      <a:pt x="5" y="19"/>
                      <a:pt x="6" y="20"/>
                    </a:cubicBezTo>
                    <a:cubicBezTo>
                      <a:pt x="7" y="20"/>
                      <a:pt x="8" y="20"/>
                      <a:pt x="9" y="2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2" name="Freeform 50">
                <a:extLst>
                  <a:ext uri="{FF2B5EF4-FFF2-40B4-BE49-F238E27FC236}">
                    <a16:creationId xmlns:a16="http://schemas.microsoft.com/office/drawing/2014/main" id="{CA59CA06-E127-0DF9-9381-D1CC9C313893}"/>
                  </a:ext>
                </a:extLst>
              </p:cNvPr>
              <p:cNvSpPr>
                <a:spLocks/>
              </p:cNvSpPr>
              <p:nvPr/>
            </p:nvSpPr>
            <p:spPr bwMode="auto">
              <a:xfrm>
                <a:off x="2253924" y="2420005"/>
                <a:ext cx="6353" cy="8477"/>
              </a:xfrm>
              <a:custGeom>
                <a:avLst/>
                <a:gdLst>
                  <a:gd name="T0" fmla="*/ 15 w 15"/>
                  <a:gd name="T1" fmla="*/ 0 h 16"/>
                  <a:gd name="T2" fmla="*/ 0 w 15"/>
                  <a:gd name="T3" fmla="*/ 16 h 16"/>
                  <a:gd name="T4" fmla="*/ 15 w 15"/>
                  <a:gd name="T5" fmla="*/ 0 h 16"/>
                </a:gdLst>
                <a:ahLst/>
                <a:cxnLst>
                  <a:cxn ang="0">
                    <a:pos x="T0" y="T1"/>
                  </a:cxn>
                  <a:cxn ang="0">
                    <a:pos x="T2" y="T3"/>
                  </a:cxn>
                  <a:cxn ang="0">
                    <a:pos x="T4" y="T5"/>
                  </a:cxn>
                </a:cxnLst>
                <a:rect l="0" t="0" r="r" b="b"/>
                <a:pathLst>
                  <a:path w="15" h="16">
                    <a:moveTo>
                      <a:pt x="15" y="0"/>
                    </a:moveTo>
                    <a:cubicBezTo>
                      <a:pt x="4" y="4"/>
                      <a:pt x="4" y="4"/>
                      <a:pt x="0" y="16"/>
                    </a:cubicBezTo>
                    <a:cubicBezTo>
                      <a:pt x="5" y="9"/>
                      <a:pt x="8" y="5"/>
                      <a:pt x="15"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76" name="Freeform 51">
                <a:extLst>
                  <a:ext uri="{FF2B5EF4-FFF2-40B4-BE49-F238E27FC236}">
                    <a16:creationId xmlns:a16="http://schemas.microsoft.com/office/drawing/2014/main" id="{0E97935D-108D-4D16-72BD-D61BCB8491AF}"/>
                  </a:ext>
                </a:extLst>
              </p:cNvPr>
              <p:cNvSpPr>
                <a:spLocks/>
              </p:cNvSpPr>
              <p:nvPr/>
            </p:nvSpPr>
            <p:spPr bwMode="auto">
              <a:xfrm>
                <a:off x="2209449" y="2383975"/>
                <a:ext cx="23297" cy="25432"/>
              </a:xfrm>
              <a:custGeom>
                <a:avLst/>
                <a:gdLst>
                  <a:gd name="T0" fmla="*/ 15 w 58"/>
                  <a:gd name="T1" fmla="*/ 27 h 60"/>
                  <a:gd name="T2" fmla="*/ 0 w 58"/>
                  <a:gd name="T3" fmla="*/ 60 h 60"/>
                  <a:gd name="T4" fmla="*/ 19 w 58"/>
                  <a:gd name="T5" fmla="*/ 32 h 60"/>
                  <a:gd name="T6" fmla="*/ 26 w 58"/>
                  <a:gd name="T7" fmla="*/ 25 h 60"/>
                  <a:gd name="T8" fmla="*/ 28 w 58"/>
                  <a:gd name="T9" fmla="*/ 38 h 60"/>
                  <a:gd name="T10" fmla="*/ 58 w 58"/>
                  <a:gd name="T11" fmla="*/ 0 h 60"/>
                  <a:gd name="T12" fmla="*/ 42 w 58"/>
                  <a:gd name="T13" fmla="*/ 2 h 60"/>
                  <a:gd name="T14" fmla="*/ 27 w 58"/>
                  <a:gd name="T15" fmla="*/ 6 h 60"/>
                  <a:gd name="T16" fmla="*/ 19 w 58"/>
                  <a:gd name="T17" fmla="*/ 16 h 60"/>
                  <a:gd name="T18" fmla="*/ 15 w 58"/>
                  <a:gd name="T19"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60">
                    <a:moveTo>
                      <a:pt x="15" y="27"/>
                    </a:moveTo>
                    <a:cubicBezTo>
                      <a:pt x="11" y="39"/>
                      <a:pt x="7" y="49"/>
                      <a:pt x="0" y="60"/>
                    </a:cubicBezTo>
                    <a:cubicBezTo>
                      <a:pt x="9" y="51"/>
                      <a:pt x="14" y="43"/>
                      <a:pt x="19" y="32"/>
                    </a:cubicBezTo>
                    <a:cubicBezTo>
                      <a:pt x="21" y="28"/>
                      <a:pt x="21" y="24"/>
                      <a:pt x="26" y="25"/>
                    </a:cubicBezTo>
                    <a:cubicBezTo>
                      <a:pt x="27" y="29"/>
                      <a:pt x="28" y="34"/>
                      <a:pt x="28" y="38"/>
                    </a:cubicBezTo>
                    <a:cubicBezTo>
                      <a:pt x="31" y="17"/>
                      <a:pt x="39" y="8"/>
                      <a:pt x="58" y="0"/>
                    </a:cubicBezTo>
                    <a:cubicBezTo>
                      <a:pt x="52" y="1"/>
                      <a:pt x="47" y="2"/>
                      <a:pt x="42" y="2"/>
                    </a:cubicBezTo>
                    <a:cubicBezTo>
                      <a:pt x="37" y="3"/>
                      <a:pt x="32" y="4"/>
                      <a:pt x="27" y="6"/>
                    </a:cubicBezTo>
                    <a:cubicBezTo>
                      <a:pt x="24" y="9"/>
                      <a:pt x="22" y="13"/>
                      <a:pt x="19" y="16"/>
                    </a:cubicBezTo>
                    <a:cubicBezTo>
                      <a:pt x="18" y="20"/>
                      <a:pt x="16" y="23"/>
                      <a:pt x="15" y="27"/>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77" name="Freeform 52">
                <a:extLst>
                  <a:ext uri="{FF2B5EF4-FFF2-40B4-BE49-F238E27FC236}">
                    <a16:creationId xmlns:a16="http://schemas.microsoft.com/office/drawing/2014/main" id="{F5260774-A22E-3B8D-B2CB-9A7A841355B8}"/>
                  </a:ext>
                </a:extLst>
              </p:cNvPr>
              <p:cNvSpPr>
                <a:spLocks/>
              </p:cNvSpPr>
              <p:nvPr/>
            </p:nvSpPr>
            <p:spPr bwMode="auto">
              <a:xfrm>
                <a:off x="2200978" y="2396691"/>
                <a:ext cx="36003" cy="46626"/>
              </a:xfrm>
              <a:custGeom>
                <a:avLst/>
                <a:gdLst>
                  <a:gd name="T0" fmla="*/ 71 w 85"/>
                  <a:gd name="T1" fmla="*/ 0 h 111"/>
                  <a:gd name="T2" fmla="*/ 83 w 85"/>
                  <a:gd name="T3" fmla="*/ 57 h 111"/>
                  <a:gd name="T4" fmla="*/ 79 w 85"/>
                  <a:gd name="T5" fmla="*/ 87 h 111"/>
                  <a:gd name="T6" fmla="*/ 61 w 85"/>
                  <a:gd name="T7" fmla="*/ 89 h 111"/>
                  <a:gd name="T8" fmla="*/ 0 w 85"/>
                  <a:gd name="T9" fmla="*/ 85 h 111"/>
                  <a:gd name="T10" fmla="*/ 18 w 85"/>
                  <a:gd name="T11" fmla="*/ 93 h 111"/>
                  <a:gd name="T12" fmla="*/ 30 w 85"/>
                  <a:gd name="T13" fmla="*/ 91 h 111"/>
                  <a:gd name="T14" fmla="*/ 52 w 85"/>
                  <a:gd name="T15" fmla="*/ 78 h 111"/>
                  <a:gd name="T16" fmla="*/ 69 w 85"/>
                  <a:gd name="T17" fmla="*/ 75 h 111"/>
                  <a:gd name="T18" fmla="*/ 74 w 85"/>
                  <a:gd name="T19" fmla="*/ 52 h 111"/>
                  <a:gd name="T20" fmla="*/ 70 w 85"/>
                  <a:gd name="T21" fmla="*/ 21 h 111"/>
                  <a:gd name="T22" fmla="*/ 70 w 85"/>
                  <a:gd name="T23" fmla="*/ 7 h 111"/>
                  <a:gd name="T24" fmla="*/ 71 w 85"/>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11">
                    <a:moveTo>
                      <a:pt x="71" y="0"/>
                    </a:moveTo>
                    <a:cubicBezTo>
                      <a:pt x="75" y="19"/>
                      <a:pt x="81" y="38"/>
                      <a:pt x="83" y="57"/>
                    </a:cubicBezTo>
                    <a:cubicBezTo>
                      <a:pt x="85" y="70"/>
                      <a:pt x="85" y="76"/>
                      <a:pt x="79" y="87"/>
                    </a:cubicBezTo>
                    <a:cubicBezTo>
                      <a:pt x="72" y="86"/>
                      <a:pt x="67" y="87"/>
                      <a:pt x="61" y="89"/>
                    </a:cubicBezTo>
                    <a:cubicBezTo>
                      <a:pt x="34" y="98"/>
                      <a:pt x="19" y="111"/>
                      <a:pt x="0" y="85"/>
                    </a:cubicBezTo>
                    <a:cubicBezTo>
                      <a:pt x="6" y="88"/>
                      <a:pt x="12" y="91"/>
                      <a:pt x="18" y="93"/>
                    </a:cubicBezTo>
                    <a:cubicBezTo>
                      <a:pt x="22" y="92"/>
                      <a:pt x="26" y="92"/>
                      <a:pt x="30" y="91"/>
                    </a:cubicBezTo>
                    <a:cubicBezTo>
                      <a:pt x="37" y="87"/>
                      <a:pt x="45" y="82"/>
                      <a:pt x="52" y="78"/>
                    </a:cubicBezTo>
                    <a:cubicBezTo>
                      <a:pt x="58" y="77"/>
                      <a:pt x="63" y="76"/>
                      <a:pt x="69" y="75"/>
                    </a:cubicBezTo>
                    <a:cubicBezTo>
                      <a:pt x="71" y="67"/>
                      <a:pt x="73" y="59"/>
                      <a:pt x="74" y="52"/>
                    </a:cubicBezTo>
                    <a:cubicBezTo>
                      <a:pt x="73" y="42"/>
                      <a:pt x="72" y="32"/>
                      <a:pt x="70" y="21"/>
                    </a:cubicBezTo>
                    <a:cubicBezTo>
                      <a:pt x="70" y="17"/>
                      <a:pt x="70" y="12"/>
                      <a:pt x="70" y="7"/>
                    </a:cubicBezTo>
                    <a:cubicBezTo>
                      <a:pt x="70" y="5"/>
                      <a:pt x="70" y="2"/>
                      <a:pt x="71"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78" name="Freeform 53">
                <a:extLst>
                  <a:ext uri="{FF2B5EF4-FFF2-40B4-BE49-F238E27FC236}">
                    <a16:creationId xmlns:a16="http://schemas.microsoft.com/office/drawing/2014/main" id="{65C00764-D32F-E93E-7E52-54B8590BD206}"/>
                  </a:ext>
                </a:extLst>
              </p:cNvPr>
              <p:cNvSpPr>
                <a:spLocks/>
              </p:cNvSpPr>
              <p:nvPr/>
            </p:nvSpPr>
            <p:spPr bwMode="auto">
              <a:xfrm>
                <a:off x="2234863" y="2436960"/>
                <a:ext cx="16942" cy="23312"/>
              </a:xfrm>
              <a:custGeom>
                <a:avLst/>
                <a:gdLst>
                  <a:gd name="T0" fmla="*/ 35 w 40"/>
                  <a:gd name="T1" fmla="*/ 22 h 56"/>
                  <a:gd name="T2" fmla="*/ 37 w 40"/>
                  <a:gd name="T3" fmla="*/ 50 h 56"/>
                  <a:gd name="T4" fmla="*/ 34 w 40"/>
                  <a:gd name="T5" fmla="*/ 54 h 56"/>
                  <a:gd name="T6" fmla="*/ 22 w 40"/>
                  <a:gd name="T7" fmla="*/ 55 h 56"/>
                  <a:gd name="T8" fmla="*/ 6 w 40"/>
                  <a:gd name="T9" fmla="*/ 55 h 56"/>
                  <a:gd name="T10" fmla="*/ 0 w 40"/>
                  <a:gd name="T11" fmla="*/ 52 h 56"/>
                  <a:gd name="T12" fmla="*/ 10 w 40"/>
                  <a:gd name="T13" fmla="*/ 41 h 56"/>
                  <a:gd name="T14" fmla="*/ 19 w 40"/>
                  <a:gd name="T15" fmla="*/ 21 h 56"/>
                  <a:gd name="T16" fmla="*/ 25 w 40"/>
                  <a:gd name="T17" fmla="*/ 0 h 56"/>
                  <a:gd name="T18" fmla="*/ 28 w 40"/>
                  <a:gd name="T19" fmla="*/ 0 h 56"/>
                  <a:gd name="T20" fmla="*/ 35 w 40"/>
                  <a:gd name="T21"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6">
                    <a:moveTo>
                      <a:pt x="35" y="22"/>
                    </a:moveTo>
                    <a:cubicBezTo>
                      <a:pt x="33" y="37"/>
                      <a:pt x="40" y="46"/>
                      <a:pt x="37" y="50"/>
                    </a:cubicBezTo>
                    <a:cubicBezTo>
                      <a:pt x="36" y="51"/>
                      <a:pt x="35" y="53"/>
                      <a:pt x="34" y="54"/>
                    </a:cubicBezTo>
                    <a:cubicBezTo>
                      <a:pt x="29" y="56"/>
                      <a:pt x="23" y="54"/>
                      <a:pt x="22" y="55"/>
                    </a:cubicBezTo>
                    <a:cubicBezTo>
                      <a:pt x="17" y="55"/>
                      <a:pt x="12" y="55"/>
                      <a:pt x="6" y="55"/>
                    </a:cubicBezTo>
                    <a:cubicBezTo>
                      <a:pt x="4" y="54"/>
                      <a:pt x="2" y="53"/>
                      <a:pt x="0" y="52"/>
                    </a:cubicBezTo>
                    <a:cubicBezTo>
                      <a:pt x="3" y="48"/>
                      <a:pt x="7" y="45"/>
                      <a:pt x="10" y="41"/>
                    </a:cubicBezTo>
                    <a:cubicBezTo>
                      <a:pt x="13" y="34"/>
                      <a:pt x="16" y="27"/>
                      <a:pt x="19" y="21"/>
                    </a:cubicBezTo>
                    <a:cubicBezTo>
                      <a:pt x="21" y="14"/>
                      <a:pt x="23" y="7"/>
                      <a:pt x="25" y="0"/>
                    </a:cubicBezTo>
                    <a:cubicBezTo>
                      <a:pt x="26" y="0"/>
                      <a:pt x="27" y="0"/>
                      <a:pt x="28" y="0"/>
                    </a:cubicBezTo>
                    <a:cubicBezTo>
                      <a:pt x="30" y="7"/>
                      <a:pt x="33" y="15"/>
                      <a:pt x="35" y="22"/>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79" name="Freeform 54">
                <a:extLst>
                  <a:ext uri="{FF2B5EF4-FFF2-40B4-BE49-F238E27FC236}">
                    <a16:creationId xmlns:a16="http://schemas.microsoft.com/office/drawing/2014/main" id="{84920B61-8C40-602E-7130-CE9CF3F87B14}"/>
                  </a:ext>
                </a:extLst>
              </p:cNvPr>
              <p:cNvSpPr>
                <a:spLocks/>
              </p:cNvSpPr>
              <p:nvPr/>
            </p:nvSpPr>
            <p:spPr bwMode="auto">
              <a:xfrm>
                <a:off x="2211568" y="2426362"/>
                <a:ext cx="36002" cy="44507"/>
              </a:xfrm>
              <a:custGeom>
                <a:avLst/>
                <a:gdLst>
                  <a:gd name="T0" fmla="*/ 64 w 83"/>
                  <a:gd name="T1" fmla="*/ 0 h 101"/>
                  <a:gd name="T2" fmla="*/ 71 w 83"/>
                  <a:gd name="T3" fmla="*/ 15 h 101"/>
                  <a:gd name="T4" fmla="*/ 61 w 83"/>
                  <a:gd name="T5" fmla="*/ 49 h 101"/>
                  <a:gd name="T6" fmla="*/ 54 w 83"/>
                  <a:gd name="T7" fmla="*/ 59 h 101"/>
                  <a:gd name="T8" fmla="*/ 37 w 83"/>
                  <a:gd name="T9" fmla="*/ 74 h 101"/>
                  <a:gd name="T10" fmla="*/ 24 w 83"/>
                  <a:gd name="T11" fmla="*/ 75 h 101"/>
                  <a:gd name="T12" fmla="*/ 17 w 83"/>
                  <a:gd name="T13" fmla="*/ 84 h 101"/>
                  <a:gd name="T14" fmla="*/ 0 w 83"/>
                  <a:gd name="T15" fmla="*/ 76 h 101"/>
                  <a:gd name="T16" fmla="*/ 11 w 83"/>
                  <a:gd name="T17" fmla="*/ 93 h 101"/>
                  <a:gd name="T18" fmla="*/ 18 w 83"/>
                  <a:gd name="T19" fmla="*/ 100 h 101"/>
                  <a:gd name="T20" fmla="*/ 25 w 83"/>
                  <a:gd name="T21" fmla="*/ 101 h 101"/>
                  <a:gd name="T22" fmla="*/ 33 w 83"/>
                  <a:gd name="T23" fmla="*/ 96 h 101"/>
                  <a:gd name="T24" fmla="*/ 38 w 83"/>
                  <a:gd name="T25" fmla="*/ 87 h 101"/>
                  <a:gd name="T26" fmla="*/ 48 w 83"/>
                  <a:gd name="T27" fmla="*/ 80 h 101"/>
                  <a:gd name="T28" fmla="*/ 59 w 83"/>
                  <a:gd name="T29" fmla="*/ 70 h 101"/>
                  <a:gd name="T30" fmla="*/ 67 w 83"/>
                  <a:gd name="T31" fmla="*/ 59 h 101"/>
                  <a:gd name="T32" fmla="*/ 73 w 83"/>
                  <a:gd name="T33" fmla="*/ 47 h 101"/>
                  <a:gd name="T34" fmla="*/ 82 w 83"/>
                  <a:gd name="T35" fmla="*/ 21 h 101"/>
                  <a:gd name="T36" fmla="*/ 83 w 83"/>
                  <a:gd name="T37" fmla="*/ 11 h 101"/>
                  <a:gd name="T38" fmla="*/ 72 w 83"/>
                  <a:gd name="T39" fmla="*/ 7 h 101"/>
                  <a:gd name="T40" fmla="*/ 64 w 83"/>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01">
                    <a:moveTo>
                      <a:pt x="64" y="0"/>
                    </a:moveTo>
                    <a:cubicBezTo>
                      <a:pt x="65" y="7"/>
                      <a:pt x="67" y="8"/>
                      <a:pt x="71" y="15"/>
                    </a:cubicBezTo>
                    <a:cubicBezTo>
                      <a:pt x="68" y="26"/>
                      <a:pt x="65" y="40"/>
                      <a:pt x="61" y="49"/>
                    </a:cubicBezTo>
                    <a:cubicBezTo>
                      <a:pt x="59" y="54"/>
                      <a:pt x="57" y="56"/>
                      <a:pt x="54" y="59"/>
                    </a:cubicBezTo>
                    <a:cubicBezTo>
                      <a:pt x="49" y="65"/>
                      <a:pt x="43" y="69"/>
                      <a:pt x="37" y="74"/>
                    </a:cubicBezTo>
                    <a:cubicBezTo>
                      <a:pt x="33" y="77"/>
                      <a:pt x="30" y="76"/>
                      <a:pt x="24" y="75"/>
                    </a:cubicBezTo>
                    <a:cubicBezTo>
                      <a:pt x="22" y="79"/>
                      <a:pt x="21" y="81"/>
                      <a:pt x="17" y="84"/>
                    </a:cubicBezTo>
                    <a:cubicBezTo>
                      <a:pt x="11" y="87"/>
                      <a:pt x="5" y="80"/>
                      <a:pt x="0" y="76"/>
                    </a:cubicBezTo>
                    <a:cubicBezTo>
                      <a:pt x="3" y="81"/>
                      <a:pt x="7" y="87"/>
                      <a:pt x="11" y="93"/>
                    </a:cubicBezTo>
                    <a:cubicBezTo>
                      <a:pt x="13" y="95"/>
                      <a:pt x="16" y="98"/>
                      <a:pt x="18" y="100"/>
                    </a:cubicBezTo>
                    <a:cubicBezTo>
                      <a:pt x="21" y="100"/>
                      <a:pt x="23" y="101"/>
                      <a:pt x="25" y="101"/>
                    </a:cubicBezTo>
                    <a:cubicBezTo>
                      <a:pt x="28" y="99"/>
                      <a:pt x="31" y="98"/>
                      <a:pt x="33" y="96"/>
                    </a:cubicBezTo>
                    <a:cubicBezTo>
                      <a:pt x="35" y="93"/>
                      <a:pt x="37" y="90"/>
                      <a:pt x="38" y="87"/>
                    </a:cubicBezTo>
                    <a:cubicBezTo>
                      <a:pt x="41" y="85"/>
                      <a:pt x="44" y="82"/>
                      <a:pt x="48" y="80"/>
                    </a:cubicBezTo>
                    <a:cubicBezTo>
                      <a:pt x="52" y="77"/>
                      <a:pt x="55" y="73"/>
                      <a:pt x="59" y="70"/>
                    </a:cubicBezTo>
                    <a:cubicBezTo>
                      <a:pt x="62" y="66"/>
                      <a:pt x="64" y="63"/>
                      <a:pt x="67" y="59"/>
                    </a:cubicBezTo>
                    <a:cubicBezTo>
                      <a:pt x="69" y="55"/>
                      <a:pt x="71" y="51"/>
                      <a:pt x="73" y="47"/>
                    </a:cubicBezTo>
                    <a:cubicBezTo>
                      <a:pt x="76" y="38"/>
                      <a:pt x="79" y="30"/>
                      <a:pt x="82" y="21"/>
                    </a:cubicBezTo>
                    <a:cubicBezTo>
                      <a:pt x="82" y="18"/>
                      <a:pt x="83" y="15"/>
                      <a:pt x="83" y="11"/>
                    </a:cubicBezTo>
                    <a:cubicBezTo>
                      <a:pt x="79" y="10"/>
                      <a:pt x="76" y="8"/>
                      <a:pt x="72" y="7"/>
                    </a:cubicBezTo>
                    <a:cubicBezTo>
                      <a:pt x="69" y="4"/>
                      <a:pt x="66" y="2"/>
                      <a:pt x="64"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0" name="Freeform 55">
                <a:extLst>
                  <a:ext uri="{FF2B5EF4-FFF2-40B4-BE49-F238E27FC236}">
                    <a16:creationId xmlns:a16="http://schemas.microsoft.com/office/drawing/2014/main" id="{0B2C8553-0010-3430-9875-B0BA22716DCC}"/>
                  </a:ext>
                </a:extLst>
              </p:cNvPr>
              <p:cNvSpPr>
                <a:spLocks/>
              </p:cNvSpPr>
              <p:nvPr/>
            </p:nvSpPr>
            <p:spPr bwMode="auto">
              <a:xfrm>
                <a:off x="2203096" y="2441198"/>
                <a:ext cx="19060" cy="8477"/>
              </a:xfrm>
              <a:custGeom>
                <a:avLst/>
                <a:gdLst>
                  <a:gd name="T0" fmla="*/ 0 w 46"/>
                  <a:gd name="T1" fmla="*/ 18 h 24"/>
                  <a:gd name="T2" fmla="*/ 36 w 46"/>
                  <a:gd name="T3" fmla="*/ 13 h 24"/>
                  <a:gd name="T4" fmla="*/ 46 w 46"/>
                  <a:gd name="T5" fmla="*/ 0 h 24"/>
                  <a:gd name="T6" fmla="*/ 40 w 46"/>
                  <a:gd name="T7" fmla="*/ 18 h 24"/>
                  <a:gd name="T8" fmla="*/ 37 w 46"/>
                  <a:gd name="T9" fmla="*/ 23 h 24"/>
                  <a:gd name="T10" fmla="*/ 10 w 46"/>
                  <a:gd name="T11" fmla="*/ 24 h 24"/>
                  <a:gd name="T12" fmla="*/ 1 w 46"/>
                  <a:gd name="T13" fmla="*/ 23 h 24"/>
                  <a:gd name="T14" fmla="*/ 0 w 46"/>
                  <a:gd name="T15" fmla="*/ 22 h 24"/>
                  <a:gd name="T16" fmla="*/ 0 w 46"/>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
                    <a:moveTo>
                      <a:pt x="0" y="18"/>
                    </a:moveTo>
                    <a:cubicBezTo>
                      <a:pt x="12" y="18"/>
                      <a:pt x="25" y="18"/>
                      <a:pt x="36" y="13"/>
                    </a:cubicBezTo>
                    <a:cubicBezTo>
                      <a:pt x="39" y="8"/>
                      <a:pt x="42" y="4"/>
                      <a:pt x="46" y="0"/>
                    </a:cubicBezTo>
                    <a:cubicBezTo>
                      <a:pt x="42" y="7"/>
                      <a:pt x="41" y="10"/>
                      <a:pt x="40" y="18"/>
                    </a:cubicBezTo>
                    <a:cubicBezTo>
                      <a:pt x="39" y="19"/>
                      <a:pt x="38" y="21"/>
                      <a:pt x="37" y="23"/>
                    </a:cubicBezTo>
                    <a:cubicBezTo>
                      <a:pt x="28" y="23"/>
                      <a:pt x="19" y="23"/>
                      <a:pt x="10" y="24"/>
                    </a:cubicBezTo>
                    <a:cubicBezTo>
                      <a:pt x="7" y="23"/>
                      <a:pt x="4" y="23"/>
                      <a:pt x="1" y="23"/>
                    </a:cubicBezTo>
                    <a:cubicBezTo>
                      <a:pt x="0" y="22"/>
                      <a:pt x="0" y="22"/>
                      <a:pt x="0" y="22"/>
                    </a:cubicBezTo>
                    <a:cubicBezTo>
                      <a:pt x="0" y="21"/>
                      <a:pt x="0" y="19"/>
                      <a:pt x="0" y="18"/>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1" name="Freeform 56">
                <a:extLst>
                  <a:ext uri="{FF2B5EF4-FFF2-40B4-BE49-F238E27FC236}">
                    <a16:creationId xmlns:a16="http://schemas.microsoft.com/office/drawing/2014/main" id="{4AEEB983-E74D-1641-16B9-037EE06A4A18}"/>
                  </a:ext>
                </a:extLst>
              </p:cNvPr>
              <p:cNvSpPr>
                <a:spLocks/>
              </p:cNvSpPr>
              <p:nvPr/>
            </p:nvSpPr>
            <p:spPr bwMode="auto">
              <a:xfrm>
                <a:off x="2181918" y="2441198"/>
                <a:ext cx="21178" cy="27551"/>
              </a:xfrm>
              <a:custGeom>
                <a:avLst/>
                <a:gdLst>
                  <a:gd name="T0" fmla="*/ 47 w 49"/>
                  <a:gd name="T1" fmla="*/ 9 h 64"/>
                  <a:gd name="T2" fmla="*/ 46 w 49"/>
                  <a:gd name="T3" fmla="*/ 0 h 64"/>
                  <a:gd name="T4" fmla="*/ 39 w 49"/>
                  <a:gd name="T5" fmla="*/ 32 h 64"/>
                  <a:gd name="T6" fmla="*/ 23 w 49"/>
                  <a:gd name="T7" fmla="*/ 44 h 64"/>
                  <a:gd name="T8" fmla="*/ 24 w 49"/>
                  <a:gd name="T9" fmla="*/ 51 h 64"/>
                  <a:gd name="T10" fmla="*/ 0 w 49"/>
                  <a:gd name="T11" fmla="*/ 56 h 64"/>
                  <a:gd name="T12" fmla="*/ 32 w 49"/>
                  <a:gd name="T13" fmla="*/ 64 h 64"/>
                  <a:gd name="T14" fmla="*/ 39 w 49"/>
                  <a:gd name="T15" fmla="*/ 61 h 64"/>
                  <a:gd name="T16" fmla="*/ 42 w 49"/>
                  <a:gd name="T17" fmla="*/ 47 h 64"/>
                  <a:gd name="T18" fmla="*/ 48 w 49"/>
                  <a:gd name="T19" fmla="*/ 35 h 64"/>
                  <a:gd name="T20" fmla="*/ 49 w 49"/>
                  <a:gd name="T21" fmla="*/ 27 h 64"/>
                  <a:gd name="T22" fmla="*/ 47 w 49"/>
                  <a:gd name="T23"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64">
                    <a:moveTo>
                      <a:pt x="47" y="9"/>
                    </a:moveTo>
                    <a:cubicBezTo>
                      <a:pt x="47" y="6"/>
                      <a:pt x="47" y="3"/>
                      <a:pt x="46" y="0"/>
                    </a:cubicBezTo>
                    <a:cubicBezTo>
                      <a:pt x="44" y="13"/>
                      <a:pt x="45" y="21"/>
                      <a:pt x="39" y="32"/>
                    </a:cubicBezTo>
                    <a:cubicBezTo>
                      <a:pt x="35" y="37"/>
                      <a:pt x="30" y="42"/>
                      <a:pt x="23" y="44"/>
                    </a:cubicBezTo>
                    <a:cubicBezTo>
                      <a:pt x="24" y="47"/>
                      <a:pt x="24" y="49"/>
                      <a:pt x="24" y="51"/>
                    </a:cubicBezTo>
                    <a:cubicBezTo>
                      <a:pt x="23" y="59"/>
                      <a:pt x="7" y="56"/>
                      <a:pt x="0" y="56"/>
                    </a:cubicBezTo>
                    <a:cubicBezTo>
                      <a:pt x="11" y="58"/>
                      <a:pt x="21" y="61"/>
                      <a:pt x="32" y="64"/>
                    </a:cubicBezTo>
                    <a:cubicBezTo>
                      <a:pt x="34" y="63"/>
                      <a:pt x="37" y="62"/>
                      <a:pt x="39" y="61"/>
                    </a:cubicBezTo>
                    <a:cubicBezTo>
                      <a:pt x="40" y="56"/>
                      <a:pt x="41" y="52"/>
                      <a:pt x="42" y="47"/>
                    </a:cubicBezTo>
                    <a:cubicBezTo>
                      <a:pt x="44" y="43"/>
                      <a:pt x="46" y="39"/>
                      <a:pt x="48" y="35"/>
                    </a:cubicBezTo>
                    <a:cubicBezTo>
                      <a:pt x="49" y="32"/>
                      <a:pt x="49" y="29"/>
                      <a:pt x="49" y="27"/>
                    </a:cubicBezTo>
                    <a:cubicBezTo>
                      <a:pt x="49" y="21"/>
                      <a:pt x="48" y="15"/>
                      <a:pt x="47" y="9"/>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2" name="Freeform 57">
                <a:extLst>
                  <a:ext uri="{FF2B5EF4-FFF2-40B4-BE49-F238E27FC236}">
                    <a16:creationId xmlns:a16="http://schemas.microsoft.com/office/drawing/2014/main" id="{4061F03E-2AE6-083B-C6EB-EC2B6D047518}"/>
                  </a:ext>
                </a:extLst>
              </p:cNvPr>
              <p:cNvSpPr>
                <a:spLocks/>
              </p:cNvSpPr>
              <p:nvPr/>
            </p:nvSpPr>
            <p:spPr bwMode="auto">
              <a:xfrm>
                <a:off x="2194625" y="2415766"/>
                <a:ext cx="6353" cy="12716"/>
              </a:xfrm>
              <a:custGeom>
                <a:avLst/>
                <a:gdLst>
                  <a:gd name="T0" fmla="*/ 0 w 15"/>
                  <a:gd name="T1" fmla="*/ 0 h 34"/>
                  <a:gd name="T2" fmla="*/ 2 w 15"/>
                  <a:gd name="T3" fmla="*/ 14 h 34"/>
                  <a:gd name="T4" fmla="*/ 13 w 15"/>
                  <a:gd name="T5" fmla="*/ 34 h 34"/>
                  <a:gd name="T6" fmla="*/ 15 w 15"/>
                  <a:gd name="T7" fmla="*/ 20 h 34"/>
                  <a:gd name="T8" fmla="*/ 0 w 15"/>
                  <a:gd name="T9" fmla="*/ 0 h 34"/>
                </a:gdLst>
                <a:ahLst/>
                <a:cxnLst>
                  <a:cxn ang="0">
                    <a:pos x="T0" y="T1"/>
                  </a:cxn>
                  <a:cxn ang="0">
                    <a:pos x="T2" y="T3"/>
                  </a:cxn>
                  <a:cxn ang="0">
                    <a:pos x="T4" y="T5"/>
                  </a:cxn>
                  <a:cxn ang="0">
                    <a:pos x="T6" y="T7"/>
                  </a:cxn>
                  <a:cxn ang="0">
                    <a:pos x="T8" y="T9"/>
                  </a:cxn>
                </a:cxnLst>
                <a:rect l="0" t="0" r="r" b="b"/>
                <a:pathLst>
                  <a:path w="15" h="34">
                    <a:moveTo>
                      <a:pt x="0" y="0"/>
                    </a:moveTo>
                    <a:cubicBezTo>
                      <a:pt x="0" y="6"/>
                      <a:pt x="0" y="8"/>
                      <a:pt x="2" y="14"/>
                    </a:cubicBezTo>
                    <a:cubicBezTo>
                      <a:pt x="6" y="21"/>
                      <a:pt x="10" y="27"/>
                      <a:pt x="13" y="34"/>
                    </a:cubicBezTo>
                    <a:cubicBezTo>
                      <a:pt x="14" y="29"/>
                      <a:pt x="14" y="25"/>
                      <a:pt x="15" y="20"/>
                    </a:cubicBezTo>
                    <a:cubicBezTo>
                      <a:pt x="10" y="13"/>
                      <a:pt x="5" y="7"/>
                      <a:pt x="0"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3" name="Freeform 58">
                <a:extLst>
                  <a:ext uri="{FF2B5EF4-FFF2-40B4-BE49-F238E27FC236}">
                    <a16:creationId xmlns:a16="http://schemas.microsoft.com/office/drawing/2014/main" id="{E5790D8B-BB1B-0369-4866-D0BE4A31F1CE}"/>
                  </a:ext>
                </a:extLst>
              </p:cNvPr>
              <p:cNvSpPr>
                <a:spLocks/>
              </p:cNvSpPr>
              <p:nvPr/>
            </p:nvSpPr>
            <p:spPr bwMode="auto">
              <a:xfrm>
                <a:off x="2169212" y="2434840"/>
                <a:ext cx="12707" cy="21194"/>
              </a:xfrm>
              <a:custGeom>
                <a:avLst/>
                <a:gdLst>
                  <a:gd name="T0" fmla="*/ 10 w 32"/>
                  <a:gd name="T1" fmla="*/ 0 h 50"/>
                  <a:gd name="T2" fmla="*/ 7 w 32"/>
                  <a:gd name="T3" fmla="*/ 7 h 50"/>
                  <a:gd name="T4" fmla="*/ 18 w 32"/>
                  <a:gd name="T5" fmla="*/ 31 h 50"/>
                  <a:gd name="T6" fmla="*/ 14 w 32"/>
                  <a:gd name="T7" fmla="*/ 39 h 50"/>
                  <a:gd name="T8" fmla="*/ 0 w 32"/>
                  <a:gd name="T9" fmla="*/ 38 h 50"/>
                  <a:gd name="T10" fmla="*/ 16 w 32"/>
                  <a:gd name="T11" fmla="*/ 50 h 50"/>
                  <a:gd name="T12" fmla="*/ 24 w 32"/>
                  <a:gd name="T13" fmla="*/ 49 h 50"/>
                  <a:gd name="T14" fmla="*/ 32 w 32"/>
                  <a:gd name="T15" fmla="*/ 41 h 50"/>
                  <a:gd name="T16" fmla="*/ 21 w 32"/>
                  <a:gd name="T17" fmla="*/ 24 h 50"/>
                  <a:gd name="T18" fmla="*/ 10 w 3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0" y="0"/>
                    </a:moveTo>
                    <a:cubicBezTo>
                      <a:pt x="9" y="3"/>
                      <a:pt x="8" y="5"/>
                      <a:pt x="7" y="7"/>
                    </a:cubicBezTo>
                    <a:cubicBezTo>
                      <a:pt x="10" y="17"/>
                      <a:pt x="12" y="23"/>
                      <a:pt x="18" y="31"/>
                    </a:cubicBezTo>
                    <a:cubicBezTo>
                      <a:pt x="17" y="35"/>
                      <a:pt x="16" y="36"/>
                      <a:pt x="14" y="39"/>
                    </a:cubicBezTo>
                    <a:cubicBezTo>
                      <a:pt x="9" y="38"/>
                      <a:pt x="5" y="38"/>
                      <a:pt x="0" y="38"/>
                    </a:cubicBezTo>
                    <a:cubicBezTo>
                      <a:pt x="6" y="42"/>
                      <a:pt x="11" y="46"/>
                      <a:pt x="16" y="50"/>
                    </a:cubicBezTo>
                    <a:cubicBezTo>
                      <a:pt x="19" y="50"/>
                      <a:pt x="21" y="49"/>
                      <a:pt x="24" y="49"/>
                    </a:cubicBezTo>
                    <a:cubicBezTo>
                      <a:pt x="27" y="46"/>
                      <a:pt x="29" y="44"/>
                      <a:pt x="32" y="41"/>
                    </a:cubicBezTo>
                    <a:cubicBezTo>
                      <a:pt x="28" y="35"/>
                      <a:pt x="25" y="29"/>
                      <a:pt x="21" y="24"/>
                    </a:cubicBezTo>
                    <a:cubicBezTo>
                      <a:pt x="17" y="16"/>
                      <a:pt x="14" y="8"/>
                      <a:pt x="10"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4" name="Freeform 59">
                <a:extLst>
                  <a:ext uri="{FF2B5EF4-FFF2-40B4-BE49-F238E27FC236}">
                    <a16:creationId xmlns:a16="http://schemas.microsoft.com/office/drawing/2014/main" id="{2CC6EB54-589A-9774-77CB-DF2826CF37E2}"/>
                  </a:ext>
                </a:extLst>
              </p:cNvPr>
              <p:cNvSpPr>
                <a:spLocks/>
              </p:cNvSpPr>
              <p:nvPr/>
            </p:nvSpPr>
            <p:spPr bwMode="auto">
              <a:xfrm>
                <a:off x="2258159" y="2383975"/>
                <a:ext cx="40238" cy="46626"/>
              </a:xfrm>
              <a:custGeom>
                <a:avLst/>
                <a:gdLst>
                  <a:gd name="T0" fmla="*/ 77 w 92"/>
                  <a:gd name="T1" fmla="*/ 0 h 109"/>
                  <a:gd name="T2" fmla="*/ 84 w 92"/>
                  <a:gd name="T3" fmla="*/ 44 h 109"/>
                  <a:gd name="T4" fmla="*/ 63 w 92"/>
                  <a:gd name="T5" fmla="*/ 96 h 109"/>
                  <a:gd name="T6" fmla="*/ 0 w 92"/>
                  <a:gd name="T7" fmla="*/ 98 h 109"/>
                  <a:gd name="T8" fmla="*/ 26 w 92"/>
                  <a:gd name="T9" fmla="*/ 108 h 109"/>
                  <a:gd name="T10" fmla="*/ 50 w 92"/>
                  <a:gd name="T11" fmla="*/ 109 h 109"/>
                  <a:gd name="T12" fmla="*/ 66 w 92"/>
                  <a:gd name="T13" fmla="*/ 104 h 109"/>
                  <a:gd name="T14" fmla="*/ 79 w 92"/>
                  <a:gd name="T15" fmla="*/ 94 h 109"/>
                  <a:gd name="T16" fmla="*/ 88 w 92"/>
                  <a:gd name="T17" fmla="*/ 74 h 109"/>
                  <a:gd name="T18" fmla="*/ 92 w 92"/>
                  <a:gd name="T19" fmla="*/ 51 h 109"/>
                  <a:gd name="T20" fmla="*/ 89 w 92"/>
                  <a:gd name="T21" fmla="*/ 28 h 109"/>
                  <a:gd name="T22" fmla="*/ 84 w 92"/>
                  <a:gd name="T23" fmla="*/ 5 h 109"/>
                  <a:gd name="T24" fmla="*/ 77 w 9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09">
                    <a:moveTo>
                      <a:pt x="77" y="0"/>
                    </a:moveTo>
                    <a:cubicBezTo>
                      <a:pt x="80" y="15"/>
                      <a:pt x="84" y="29"/>
                      <a:pt x="84" y="44"/>
                    </a:cubicBezTo>
                    <a:cubicBezTo>
                      <a:pt x="83" y="62"/>
                      <a:pt x="80" y="85"/>
                      <a:pt x="63" y="96"/>
                    </a:cubicBezTo>
                    <a:cubicBezTo>
                      <a:pt x="44" y="109"/>
                      <a:pt x="21" y="103"/>
                      <a:pt x="0" y="98"/>
                    </a:cubicBezTo>
                    <a:cubicBezTo>
                      <a:pt x="9" y="101"/>
                      <a:pt x="17" y="105"/>
                      <a:pt x="26" y="108"/>
                    </a:cubicBezTo>
                    <a:cubicBezTo>
                      <a:pt x="34" y="108"/>
                      <a:pt x="42" y="109"/>
                      <a:pt x="50" y="109"/>
                    </a:cubicBezTo>
                    <a:cubicBezTo>
                      <a:pt x="55" y="108"/>
                      <a:pt x="61" y="106"/>
                      <a:pt x="66" y="104"/>
                    </a:cubicBezTo>
                    <a:cubicBezTo>
                      <a:pt x="70" y="101"/>
                      <a:pt x="75" y="97"/>
                      <a:pt x="79" y="94"/>
                    </a:cubicBezTo>
                    <a:cubicBezTo>
                      <a:pt x="82" y="87"/>
                      <a:pt x="85" y="81"/>
                      <a:pt x="88" y="74"/>
                    </a:cubicBezTo>
                    <a:cubicBezTo>
                      <a:pt x="90" y="66"/>
                      <a:pt x="91" y="58"/>
                      <a:pt x="92" y="51"/>
                    </a:cubicBezTo>
                    <a:cubicBezTo>
                      <a:pt x="91" y="43"/>
                      <a:pt x="90" y="35"/>
                      <a:pt x="89" y="28"/>
                    </a:cubicBezTo>
                    <a:cubicBezTo>
                      <a:pt x="87" y="20"/>
                      <a:pt x="86" y="13"/>
                      <a:pt x="84" y="5"/>
                    </a:cubicBezTo>
                    <a:cubicBezTo>
                      <a:pt x="82" y="4"/>
                      <a:pt x="79" y="2"/>
                      <a:pt x="77"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5" name="Freeform 60">
                <a:extLst>
                  <a:ext uri="{FF2B5EF4-FFF2-40B4-BE49-F238E27FC236}">
                    <a16:creationId xmlns:a16="http://schemas.microsoft.com/office/drawing/2014/main" id="{58DF96C8-BEC6-A2F6-1326-3E941A7590D6}"/>
                  </a:ext>
                </a:extLst>
              </p:cNvPr>
              <p:cNvSpPr>
                <a:spLocks/>
              </p:cNvSpPr>
              <p:nvPr/>
            </p:nvSpPr>
            <p:spPr bwMode="auto">
              <a:xfrm>
                <a:off x="2164976" y="2400930"/>
                <a:ext cx="10588" cy="14836"/>
              </a:xfrm>
              <a:custGeom>
                <a:avLst/>
                <a:gdLst>
                  <a:gd name="T0" fmla="*/ 12 w 24"/>
                  <a:gd name="T1" fmla="*/ 5 h 37"/>
                  <a:gd name="T2" fmla="*/ 1 w 24"/>
                  <a:gd name="T3" fmla="*/ 24 h 37"/>
                  <a:gd name="T4" fmla="*/ 3 w 24"/>
                  <a:gd name="T5" fmla="*/ 33 h 37"/>
                  <a:gd name="T6" fmla="*/ 7 w 24"/>
                  <a:gd name="T7" fmla="*/ 35 h 37"/>
                  <a:gd name="T8" fmla="*/ 12 w 24"/>
                  <a:gd name="T9" fmla="*/ 37 h 37"/>
                  <a:gd name="T10" fmla="*/ 20 w 24"/>
                  <a:gd name="T11" fmla="*/ 35 h 37"/>
                  <a:gd name="T12" fmla="*/ 24 w 24"/>
                  <a:gd name="T13" fmla="*/ 22 h 37"/>
                  <a:gd name="T14" fmla="*/ 12 w 24"/>
                  <a:gd name="T15" fmla="*/ 28 h 37"/>
                  <a:gd name="T16" fmla="*/ 10 w 24"/>
                  <a:gd name="T17" fmla="*/ 28 h 37"/>
                  <a:gd name="T18" fmla="*/ 7 w 24"/>
                  <a:gd name="T19" fmla="*/ 23 h 37"/>
                  <a:gd name="T20" fmla="*/ 10 w 24"/>
                  <a:gd name="T21" fmla="*/ 18 h 37"/>
                  <a:gd name="T22" fmla="*/ 12 w 24"/>
                  <a:gd name="T23" fmla="*/ 7 h 37"/>
                  <a:gd name="T24" fmla="*/ 15 w 24"/>
                  <a:gd name="T25" fmla="*/ 8 h 37"/>
                  <a:gd name="T26" fmla="*/ 18 w 24"/>
                  <a:gd name="T27" fmla="*/ 11 h 37"/>
                  <a:gd name="T28" fmla="*/ 17 w 24"/>
                  <a:gd name="T29" fmla="*/ 5 h 37"/>
                  <a:gd name="T30" fmla="*/ 15 w 24"/>
                  <a:gd name="T31" fmla="*/ 2 h 37"/>
                  <a:gd name="T32" fmla="*/ 13 w 24"/>
                  <a:gd name="T33" fmla="*/ 0 h 37"/>
                  <a:gd name="T34" fmla="*/ 12 w 24"/>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7">
                    <a:moveTo>
                      <a:pt x="12" y="5"/>
                    </a:moveTo>
                    <a:cubicBezTo>
                      <a:pt x="3" y="11"/>
                      <a:pt x="0" y="13"/>
                      <a:pt x="1" y="24"/>
                    </a:cubicBezTo>
                    <a:cubicBezTo>
                      <a:pt x="2" y="27"/>
                      <a:pt x="2" y="30"/>
                      <a:pt x="3" y="33"/>
                    </a:cubicBezTo>
                    <a:cubicBezTo>
                      <a:pt x="5" y="34"/>
                      <a:pt x="6" y="35"/>
                      <a:pt x="7" y="35"/>
                    </a:cubicBezTo>
                    <a:cubicBezTo>
                      <a:pt x="8" y="36"/>
                      <a:pt x="10" y="36"/>
                      <a:pt x="12" y="37"/>
                    </a:cubicBezTo>
                    <a:cubicBezTo>
                      <a:pt x="14" y="36"/>
                      <a:pt x="17" y="36"/>
                      <a:pt x="20" y="35"/>
                    </a:cubicBezTo>
                    <a:cubicBezTo>
                      <a:pt x="21" y="31"/>
                      <a:pt x="23" y="26"/>
                      <a:pt x="24" y="22"/>
                    </a:cubicBezTo>
                    <a:cubicBezTo>
                      <a:pt x="20" y="24"/>
                      <a:pt x="16" y="26"/>
                      <a:pt x="12" y="28"/>
                    </a:cubicBezTo>
                    <a:cubicBezTo>
                      <a:pt x="11" y="28"/>
                      <a:pt x="10" y="28"/>
                      <a:pt x="10" y="28"/>
                    </a:cubicBezTo>
                    <a:cubicBezTo>
                      <a:pt x="9" y="26"/>
                      <a:pt x="8" y="25"/>
                      <a:pt x="7" y="23"/>
                    </a:cubicBezTo>
                    <a:cubicBezTo>
                      <a:pt x="8" y="21"/>
                      <a:pt x="9" y="19"/>
                      <a:pt x="10" y="18"/>
                    </a:cubicBezTo>
                    <a:cubicBezTo>
                      <a:pt x="11" y="14"/>
                      <a:pt x="12" y="11"/>
                      <a:pt x="12" y="7"/>
                    </a:cubicBezTo>
                    <a:cubicBezTo>
                      <a:pt x="13" y="8"/>
                      <a:pt x="14" y="8"/>
                      <a:pt x="15" y="8"/>
                    </a:cubicBezTo>
                    <a:cubicBezTo>
                      <a:pt x="16" y="9"/>
                      <a:pt x="17" y="10"/>
                      <a:pt x="18" y="11"/>
                    </a:cubicBezTo>
                    <a:cubicBezTo>
                      <a:pt x="18" y="9"/>
                      <a:pt x="17" y="7"/>
                      <a:pt x="17" y="5"/>
                    </a:cubicBezTo>
                    <a:cubicBezTo>
                      <a:pt x="17" y="4"/>
                      <a:pt x="16" y="3"/>
                      <a:pt x="15" y="2"/>
                    </a:cubicBezTo>
                    <a:cubicBezTo>
                      <a:pt x="14" y="1"/>
                      <a:pt x="14" y="1"/>
                      <a:pt x="13" y="0"/>
                    </a:cubicBezTo>
                    <a:cubicBezTo>
                      <a:pt x="13" y="2"/>
                      <a:pt x="12" y="3"/>
                      <a:pt x="12" y="5"/>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6" name="Freeform 61">
                <a:extLst>
                  <a:ext uri="{FF2B5EF4-FFF2-40B4-BE49-F238E27FC236}">
                    <a16:creationId xmlns:a16="http://schemas.microsoft.com/office/drawing/2014/main" id="{CFDFC6C9-AA3A-356D-1156-4E42C1EB7D4D}"/>
                  </a:ext>
                </a:extLst>
              </p:cNvPr>
              <p:cNvSpPr>
                <a:spLocks/>
              </p:cNvSpPr>
              <p:nvPr/>
            </p:nvSpPr>
            <p:spPr bwMode="auto">
              <a:xfrm>
                <a:off x="2253924" y="2367020"/>
                <a:ext cx="25414" cy="31791"/>
              </a:xfrm>
              <a:custGeom>
                <a:avLst/>
                <a:gdLst>
                  <a:gd name="T0" fmla="*/ 0 w 63"/>
                  <a:gd name="T1" fmla="*/ 0 h 72"/>
                  <a:gd name="T2" fmla="*/ 24 w 63"/>
                  <a:gd name="T3" fmla="*/ 22 h 72"/>
                  <a:gd name="T4" fmla="*/ 24 w 63"/>
                  <a:gd name="T5" fmla="*/ 32 h 72"/>
                  <a:gd name="T6" fmla="*/ 35 w 63"/>
                  <a:gd name="T7" fmla="*/ 31 h 72"/>
                  <a:gd name="T8" fmla="*/ 51 w 63"/>
                  <a:gd name="T9" fmla="*/ 51 h 72"/>
                  <a:gd name="T10" fmla="*/ 43 w 63"/>
                  <a:gd name="T11" fmla="*/ 55 h 72"/>
                  <a:gd name="T12" fmla="*/ 39 w 63"/>
                  <a:gd name="T13" fmla="*/ 55 h 72"/>
                  <a:gd name="T14" fmla="*/ 42 w 63"/>
                  <a:gd name="T15" fmla="*/ 57 h 72"/>
                  <a:gd name="T16" fmla="*/ 44 w 63"/>
                  <a:gd name="T17" fmla="*/ 64 h 72"/>
                  <a:gd name="T18" fmla="*/ 55 w 63"/>
                  <a:gd name="T19" fmla="*/ 65 h 72"/>
                  <a:gd name="T20" fmla="*/ 56 w 63"/>
                  <a:gd name="T21" fmla="*/ 72 h 72"/>
                  <a:gd name="T22" fmla="*/ 60 w 63"/>
                  <a:gd name="T23" fmla="*/ 71 h 72"/>
                  <a:gd name="T24" fmla="*/ 59 w 63"/>
                  <a:gd name="T25" fmla="*/ 61 h 72"/>
                  <a:gd name="T26" fmla="*/ 63 w 63"/>
                  <a:gd name="T27" fmla="*/ 55 h 72"/>
                  <a:gd name="T28" fmla="*/ 57 w 63"/>
                  <a:gd name="T29" fmla="*/ 42 h 72"/>
                  <a:gd name="T30" fmla="*/ 47 w 63"/>
                  <a:gd name="T31" fmla="*/ 32 h 72"/>
                  <a:gd name="T32" fmla="*/ 46 w 63"/>
                  <a:gd name="T33" fmla="*/ 32 h 72"/>
                  <a:gd name="T34" fmla="*/ 34 w 63"/>
                  <a:gd name="T35" fmla="*/ 25 h 72"/>
                  <a:gd name="T36" fmla="*/ 15 w 63"/>
                  <a:gd name="T37" fmla="*/ 9 h 72"/>
                  <a:gd name="T38" fmla="*/ 0 w 63"/>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72">
                    <a:moveTo>
                      <a:pt x="0" y="0"/>
                    </a:moveTo>
                    <a:cubicBezTo>
                      <a:pt x="8" y="7"/>
                      <a:pt x="17" y="13"/>
                      <a:pt x="24" y="22"/>
                    </a:cubicBezTo>
                    <a:cubicBezTo>
                      <a:pt x="26" y="25"/>
                      <a:pt x="29" y="27"/>
                      <a:pt x="24" y="32"/>
                    </a:cubicBezTo>
                    <a:cubicBezTo>
                      <a:pt x="29" y="30"/>
                      <a:pt x="31" y="30"/>
                      <a:pt x="35" y="31"/>
                    </a:cubicBezTo>
                    <a:cubicBezTo>
                      <a:pt x="43" y="32"/>
                      <a:pt x="50" y="43"/>
                      <a:pt x="51" y="51"/>
                    </a:cubicBezTo>
                    <a:cubicBezTo>
                      <a:pt x="51" y="51"/>
                      <a:pt x="49" y="53"/>
                      <a:pt x="43" y="55"/>
                    </a:cubicBezTo>
                    <a:cubicBezTo>
                      <a:pt x="42" y="55"/>
                      <a:pt x="39" y="54"/>
                      <a:pt x="39" y="55"/>
                    </a:cubicBezTo>
                    <a:cubicBezTo>
                      <a:pt x="40" y="56"/>
                      <a:pt x="41" y="57"/>
                      <a:pt x="42" y="57"/>
                    </a:cubicBezTo>
                    <a:cubicBezTo>
                      <a:pt x="42" y="59"/>
                      <a:pt x="42" y="62"/>
                      <a:pt x="44" y="64"/>
                    </a:cubicBezTo>
                    <a:cubicBezTo>
                      <a:pt x="48" y="64"/>
                      <a:pt x="51" y="65"/>
                      <a:pt x="55" y="65"/>
                    </a:cubicBezTo>
                    <a:cubicBezTo>
                      <a:pt x="56" y="67"/>
                      <a:pt x="56" y="70"/>
                      <a:pt x="56" y="72"/>
                    </a:cubicBezTo>
                    <a:cubicBezTo>
                      <a:pt x="57" y="71"/>
                      <a:pt x="59" y="71"/>
                      <a:pt x="60" y="71"/>
                    </a:cubicBezTo>
                    <a:cubicBezTo>
                      <a:pt x="60" y="68"/>
                      <a:pt x="59" y="64"/>
                      <a:pt x="59" y="61"/>
                    </a:cubicBezTo>
                    <a:cubicBezTo>
                      <a:pt x="60" y="59"/>
                      <a:pt x="62" y="57"/>
                      <a:pt x="63" y="55"/>
                    </a:cubicBezTo>
                    <a:cubicBezTo>
                      <a:pt x="61" y="50"/>
                      <a:pt x="59" y="46"/>
                      <a:pt x="57" y="42"/>
                    </a:cubicBezTo>
                    <a:cubicBezTo>
                      <a:pt x="54" y="39"/>
                      <a:pt x="50" y="35"/>
                      <a:pt x="47" y="32"/>
                    </a:cubicBezTo>
                    <a:cubicBezTo>
                      <a:pt x="47" y="32"/>
                      <a:pt x="46" y="32"/>
                      <a:pt x="46" y="32"/>
                    </a:cubicBezTo>
                    <a:cubicBezTo>
                      <a:pt x="42" y="30"/>
                      <a:pt x="38" y="27"/>
                      <a:pt x="34" y="25"/>
                    </a:cubicBezTo>
                    <a:cubicBezTo>
                      <a:pt x="28" y="20"/>
                      <a:pt x="21" y="14"/>
                      <a:pt x="15" y="9"/>
                    </a:cubicBezTo>
                    <a:cubicBezTo>
                      <a:pt x="10" y="6"/>
                      <a:pt x="5" y="3"/>
                      <a:pt x="0"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7" name="Freeform 62">
                <a:extLst>
                  <a:ext uri="{FF2B5EF4-FFF2-40B4-BE49-F238E27FC236}">
                    <a16:creationId xmlns:a16="http://schemas.microsoft.com/office/drawing/2014/main" id="{0BFB2699-9C9E-E7B4-8024-CBD6DFD17D36}"/>
                  </a:ext>
                </a:extLst>
              </p:cNvPr>
              <p:cNvSpPr>
                <a:spLocks/>
              </p:cNvSpPr>
              <p:nvPr/>
            </p:nvSpPr>
            <p:spPr bwMode="auto">
              <a:xfrm>
                <a:off x="2245453" y="2392452"/>
                <a:ext cx="14824" cy="10598"/>
              </a:xfrm>
              <a:custGeom>
                <a:avLst/>
                <a:gdLst>
                  <a:gd name="T0" fmla="*/ 29 w 33"/>
                  <a:gd name="T1" fmla="*/ 0 h 26"/>
                  <a:gd name="T2" fmla="*/ 28 w 33"/>
                  <a:gd name="T3" fmla="*/ 2 h 26"/>
                  <a:gd name="T4" fmla="*/ 33 w 33"/>
                  <a:gd name="T5" fmla="*/ 12 h 26"/>
                  <a:gd name="T6" fmla="*/ 23 w 33"/>
                  <a:gd name="T7" fmla="*/ 17 h 26"/>
                  <a:gd name="T8" fmla="*/ 13 w 33"/>
                  <a:gd name="T9" fmla="*/ 26 h 26"/>
                  <a:gd name="T10" fmla="*/ 6 w 33"/>
                  <a:gd name="T11" fmla="*/ 18 h 26"/>
                  <a:gd name="T12" fmla="*/ 0 w 33"/>
                  <a:gd name="T13" fmla="*/ 18 h 26"/>
                  <a:gd name="T14" fmla="*/ 3 w 33"/>
                  <a:gd name="T15" fmla="*/ 17 h 26"/>
                  <a:gd name="T16" fmla="*/ 9 w 33"/>
                  <a:gd name="T17" fmla="*/ 11 h 26"/>
                  <a:gd name="T18" fmla="*/ 19 w 33"/>
                  <a:gd name="T19" fmla="*/ 3 h 26"/>
                  <a:gd name="T20" fmla="*/ 26 w 33"/>
                  <a:gd name="T21" fmla="*/ 1 h 26"/>
                  <a:gd name="T22" fmla="*/ 29 w 33"/>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6">
                    <a:moveTo>
                      <a:pt x="29" y="0"/>
                    </a:moveTo>
                    <a:cubicBezTo>
                      <a:pt x="29" y="0"/>
                      <a:pt x="28" y="1"/>
                      <a:pt x="28" y="2"/>
                    </a:cubicBezTo>
                    <a:cubicBezTo>
                      <a:pt x="31" y="5"/>
                      <a:pt x="32" y="7"/>
                      <a:pt x="33" y="12"/>
                    </a:cubicBezTo>
                    <a:cubicBezTo>
                      <a:pt x="30" y="13"/>
                      <a:pt x="26" y="15"/>
                      <a:pt x="23" y="17"/>
                    </a:cubicBezTo>
                    <a:cubicBezTo>
                      <a:pt x="19" y="20"/>
                      <a:pt x="16" y="23"/>
                      <a:pt x="13" y="26"/>
                    </a:cubicBezTo>
                    <a:cubicBezTo>
                      <a:pt x="9" y="24"/>
                      <a:pt x="8" y="22"/>
                      <a:pt x="6" y="18"/>
                    </a:cubicBezTo>
                    <a:cubicBezTo>
                      <a:pt x="4" y="18"/>
                      <a:pt x="2" y="19"/>
                      <a:pt x="0" y="18"/>
                    </a:cubicBezTo>
                    <a:cubicBezTo>
                      <a:pt x="1" y="18"/>
                      <a:pt x="2" y="18"/>
                      <a:pt x="3" y="17"/>
                    </a:cubicBezTo>
                    <a:cubicBezTo>
                      <a:pt x="5" y="15"/>
                      <a:pt x="7" y="13"/>
                      <a:pt x="9" y="11"/>
                    </a:cubicBezTo>
                    <a:cubicBezTo>
                      <a:pt x="12" y="9"/>
                      <a:pt x="16" y="6"/>
                      <a:pt x="19" y="3"/>
                    </a:cubicBezTo>
                    <a:cubicBezTo>
                      <a:pt x="22" y="3"/>
                      <a:pt x="24" y="2"/>
                      <a:pt x="26" y="1"/>
                    </a:cubicBezTo>
                    <a:cubicBezTo>
                      <a:pt x="27" y="1"/>
                      <a:pt x="28" y="0"/>
                      <a:pt x="29"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8" name="Freeform 63">
                <a:extLst>
                  <a:ext uri="{FF2B5EF4-FFF2-40B4-BE49-F238E27FC236}">
                    <a16:creationId xmlns:a16="http://schemas.microsoft.com/office/drawing/2014/main" id="{B0B590B0-C310-3C5C-BF6C-82CAF6DB2754}"/>
                  </a:ext>
                </a:extLst>
              </p:cNvPr>
              <p:cNvSpPr>
                <a:spLocks/>
              </p:cNvSpPr>
              <p:nvPr/>
            </p:nvSpPr>
            <p:spPr bwMode="auto">
              <a:xfrm>
                <a:off x="2251805" y="2396691"/>
                <a:ext cx="10590" cy="10598"/>
              </a:xfrm>
              <a:custGeom>
                <a:avLst/>
                <a:gdLst>
                  <a:gd name="T0" fmla="*/ 28 w 28"/>
                  <a:gd name="T1" fmla="*/ 0 h 25"/>
                  <a:gd name="T2" fmla="*/ 0 w 28"/>
                  <a:gd name="T3" fmla="*/ 25 h 25"/>
                  <a:gd name="T4" fmla="*/ 28 w 28"/>
                  <a:gd name="T5" fmla="*/ 0 h 25"/>
                </a:gdLst>
                <a:ahLst/>
                <a:cxnLst>
                  <a:cxn ang="0">
                    <a:pos x="T0" y="T1"/>
                  </a:cxn>
                  <a:cxn ang="0">
                    <a:pos x="T2" y="T3"/>
                  </a:cxn>
                  <a:cxn ang="0">
                    <a:pos x="T4" y="T5"/>
                  </a:cxn>
                </a:cxnLst>
                <a:rect l="0" t="0" r="r" b="b"/>
                <a:pathLst>
                  <a:path w="28" h="25">
                    <a:moveTo>
                      <a:pt x="28" y="0"/>
                    </a:moveTo>
                    <a:cubicBezTo>
                      <a:pt x="17" y="7"/>
                      <a:pt x="6" y="13"/>
                      <a:pt x="0" y="25"/>
                    </a:cubicBezTo>
                    <a:cubicBezTo>
                      <a:pt x="0" y="10"/>
                      <a:pt x="15" y="3"/>
                      <a:pt x="28"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9" name="Freeform 64">
                <a:extLst>
                  <a:ext uri="{FF2B5EF4-FFF2-40B4-BE49-F238E27FC236}">
                    <a16:creationId xmlns:a16="http://schemas.microsoft.com/office/drawing/2014/main" id="{C31E847D-64FF-AD38-CD86-CDFDD0E0D9F4}"/>
                  </a:ext>
                </a:extLst>
              </p:cNvPr>
              <p:cNvSpPr>
                <a:spLocks/>
              </p:cNvSpPr>
              <p:nvPr/>
            </p:nvSpPr>
            <p:spPr bwMode="auto">
              <a:xfrm>
                <a:off x="2243334" y="2383975"/>
                <a:ext cx="6354" cy="12716"/>
              </a:xfrm>
              <a:custGeom>
                <a:avLst/>
                <a:gdLst>
                  <a:gd name="T0" fmla="*/ 17 w 17"/>
                  <a:gd name="T1" fmla="*/ 0 h 29"/>
                  <a:gd name="T2" fmla="*/ 3 w 17"/>
                  <a:gd name="T3" fmla="*/ 29 h 29"/>
                  <a:gd name="T4" fmla="*/ 9 w 17"/>
                  <a:gd name="T5" fmla="*/ 3 h 29"/>
                  <a:gd name="T6" fmla="*/ 14 w 17"/>
                  <a:gd name="T7" fmla="*/ 1 h 29"/>
                  <a:gd name="T8" fmla="*/ 17 w 17"/>
                  <a:gd name="T9" fmla="*/ 0 h 29"/>
                </a:gdLst>
                <a:ahLst/>
                <a:cxnLst>
                  <a:cxn ang="0">
                    <a:pos x="T0" y="T1"/>
                  </a:cxn>
                  <a:cxn ang="0">
                    <a:pos x="T2" y="T3"/>
                  </a:cxn>
                  <a:cxn ang="0">
                    <a:pos x="T4" y="T5"/>
                  </a:cxn>
                  <a:cxn ang="0">
                    <a:pos x="T6" y="T7"/>
                  </a:cxn>
                  <a:cxn ang="0">
                    <a:pos x="T8" y="T9"/>
                  </a:cxn>
                </a:cxnLst>
                <a:rect l="0" t="0" r="r" b="b"/>
                <a:pathLst>
                  <a:path w="17" h="29">
                    <a:moveTo>
                      <a:pt x="17" y="0"/>
                    </a:moveTo>
                    <a:cubicBezTo>
                      <a:pt x="8" y="6"/>
                      <a:pt x="2" y="18"/>
                      <a:pt x="3" y="29"/>
                    </a:cubicBezTo>
                    <a:cubicBezTo>
                      <a:pt x="0" y="19"/>
                      <a:pt x="1" y="10"/>
                      <a:pt x="9" y="3"/>
                    </a:cubicBezTo>
                    <a:cubicBezTo>
                      <a:pt x="11" y="2"/>
                      <a:pt x="12" y="1"/>
                      <a:pt x="14" y="1"/>
                    </a:cubicBezTo>
                    <a:cubicBezTo>
                      <a:pt x="15" y="1"/>
                      <a:pt x="16" y="0"/>
                      <a:pt x="17" y="0"/>
                    </a:cubicBezTo>
                  </a:path>
                </a:pathLst>
              </a:custGeom>
              <a:solidFill>
                <a:srgbClr val="CBCC2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90" name="Freeform 67">
                <a:extLst>
                  <a:ext uri="{FF2B5EF4-FFF2-40B4-BE49-F238E27FC236}">
                    <a16:creationId xmlns:a16="http://schemas.microsoft.com/office/drawing/2014/main" id="{1C38F0DB-EF8A-E667-9046-A8437AA83AF6}"/>
                  </a:ext>
                </a:extLst>
              </p:cNvPr>
              <p:cNvSpPr>
                <a:spLocks noEditPoints="1"/>
              </p:cNvSpPr>
              <p:nvPr/>
            </p:nvSpPr>
            <p:spPr bwMode="auto">
              <a:xfrm>
                <a:off x="2156505" y="2364901"/>
                <a:ext cx="144011" cy="108087"/>
              </a:xfrm>
              <a:custGeom>
                <a:avLst/>
                <a:gdLst>
                  <a:gd name="T0" fmla="*/ 220 w 335"/>
                  <a:gd name="T1" fmla="*/ 48 h 255"/>
                  <a:gd name="T2" fmla="*/ 301 w 335"/>
                  <a:gd name="T3" fmla="*/ 68 h 255"/>
                  <a:gd name="T4" fmla="*/ 151 w 335"/>
                  <a:gd name="T5" fmla="*/ 56 h 255"/>
                  <a:gd name="T6" fmla="*/ 174 w 335"/>
                  <a:gd name="T7" fmla="*/ 48 h 255"/>
                  <a:gd name="T8" fmla="*/ 239 w 335"/>
                  <a:gd name="T9" fmla="*/ 66 h 255"/>
                  <a:gd name="T10" fmla="*/ 222 w 335"/>
                  <a:gd name="T11" fmla="*/ 95 h 255"/>
                  <a:gd name="T12" fmla="*/ 286 w 335"/>
                  <a:gd name="T13" fmla="*/ 63 h 255"/>
                  <a:gd name="T14" fmla="*/ 57 w 335"/>
                  <a:gd name="T15" fmla="*/ 204 h 255"/>
                  <a:gd name="T16" fmla="*/ 37 w 335"/>
                  <a:gd name="T17" fmla="*/ 173 h 255"/>
                  <a:gd name="T18" fmla="*/ 24 w 335"/>
                  <a:gd name="T19" fmla="*/ 116 h 255"/>
                  <a:gd name="T20" fmla="*/ 34 w 335"/>
                  <a:gd name="T21" fmla="*/ 113 h 255"/>
                  <a:gd name="T22" fmla="*/ 34 w 335"/>
                  <a:gd name="T23" fmla="*/ 89 h 255"/>
                  <a:gd name="T24" fmla="*/ 196 w 335"/>
                  <a:gd name="T25" fmla="*/ 225 h 255"/>
                  <a:gd name="T26" fmla="*/ 215 w 335"/>
                  <a:gd name="T27" fmla="*/ 183 h 255"/>
                  <a:gd name="T28" fmla="*/ 132 w 335"/>
                  <a:gd name="T29" fmla="*/ 234 h 255"/>
                  <a:gd name="T30" fmla="*/ 108 w 335"/>
                  <a:gd name="T31" fmla="*/ 218 h 255"/>
                  <a:gd name="T32" fmla="*/ 55 w 335"/>
                  <a:gd name="T33" fmla="*/ 216 h 255"/>
                  <a:gd name="T34" fmla="*/ 37 w 335"/>
                  <a:gd name="T35" fmla="*/ 158 h 255"/>
                  <a:gd name="T36" fmla="*/ 38 w 335"/>
                  <a:gd name="T37" fmla="*/ 78 h 255"/>
                  <a:gd name="T38" fmla="*/ 33 w 335"/>
                  <a:gd name="T39" fmla="*/ 110 h 255"/>
                  <a:gd name="T40" fmla="*/ 148 w 335"/>
                  <a:gd name="T41" fmla="*/ 37 h 255"/>
                  <a:gd name="T42" fmla="*/ 290 w 335"/>
                  <a:gd name="T43" fmla="*/ 61 h 255"/>
                  <a:gd name="T44" fmla="*/ 307 w 335"/>
                  <a:gd name="T45" fmla="*/ 152 h 255"/>
                  <a:gd name="T46" fmla="*/ 215 w 335"/>
                  <a:gd name="T47" fmla="*/ 163 h 255"/>
                  <a:gd name="T48" fmla="*/ 226 w 335"/>
                  <a:gd name="T49" fmla="*/ 219 h 255"/>
                  <a:gd name="T50" fmla="*/ 150 w 335"/>
                  <a:gd name="T51" fmla="*/ 204 h 255"/>
                  <a:gd name="T52" fmla="*/ 108 w 335"/>
                  <a:gd name="T53" fmla="*/ 199 h 255"/>
                  <a:gd name="T54" fmla="*/ 96 w 335"/>
                  <a:gd name="T55" fmla="*/ 238 h 255"/>
                  <a:gd name="T56" fmla="*/ 43 w 335"/>
                  <a:gd name="T57" fmla="*/ 117 h 255"/>
                  <a:gd name="T58" fmla="*/ 89 w 335"/>
                  <a:gd name="T59" fmla="*/ 123 h 255"/>
                  <a:gd name="T60" fmla="*/ 174 w 335"/>
                  <a:gd name="T61" fmla="*/ 152 h 255"/>
                  <a:gd name="T62" fmla="*/ 133 w 335"/>
                  <a:gd name="T63" fmla="*/ 163 h 255"/>
                  <a:gd name="T64" fmla="*/ 104 w 335"/>
                  <a:gd name="T65" fmla="*/ 135 h 255"/>
                  <a:gd name="T66" fmla="*/ 154 w 335"/>
                  <a:gd name="T67" fmla="*/ 40 h 255"/>
                  <a:gd name="T68" fmla="*/ 246 w 335"/>
                  <a:gd name="T69" fmla="*/ 23 h 255"/>
                  <a:gd name="T70" fmla="*/ 277 w 335"/>
                  <a:gd name="T71" fmla="*/ 48 h 255"/>
                  <a:gd name="T72" fmla="*/ 274 w 335"/>
                  <a:gd name="T73" fmla="*/ 60 h 255"/>
                  <a:gd name="T74" fmla="*/ 271 w 335"/>
                  <a:gd name="T75" fmla="*/ 70 h 255"/>
                  <a:gd name="T76" fmla="*/ 285 w 335"/>
                  <a:gd name="T77" fmla="*/ 78 h 255"/>
                  <a:gd name="T78" fmla="*/ 274 w 335"/>
                  <a:gd name="T79" fmla="*/ 80 h 255"/>
                  <a:gd name="T80" fmla="*/ 283 w 335"/>
                  <a:gd name="T81" fmla="*/ 81 h 255"/>
                  <a:gd name="T82" fmla="*/ 288 w 335"/>
                  <a:gd name="T83" fmla="*/ 72 h 255"/>
                  <a:gd name="T84" fmla="*/ 305 w 335"/>
                  <a:gd name="T85" fmla="*/ 148 h 255"/>
                  <a:gd name="T86" fmla="*/ 250 w 335"/>
                  <a:gd name="T87" fmla="*/ 171 h 255"/>
                  <a:gd name="T88" fmla="*/ 258 w 335"/>
                  <a:gd name="T89" fmla="*/ 154 h 255"/>
                  <a:gd name="T90" fmla="*/ 217 w 335"/>
                  <a:gd name="T91" fmla="*/ 159 h 255"/>
                  <a:gd name="T92" fmla="*/ 165 w 335"/>
                  <a:gd name="T93" fmla="*/ 235 h 255"/>
                  <a:gd name="T94" fmla="*/ 150 w 335"/>
                  <a:gd name="T95" fmla="*/ 209 h 255"/>
                  <a:gd name="T96" fmla="*/ 169 w 335"/>
                  <a:gd name="T97" fmla="*/ 1 h 255"/>
                  <a:gd name="T98" fmla="*/ 235 w 335"/>
                  <a:gd name="T99" fmla="*/ 137 h 255"/>
                  <a:gd name="T100" fmla="*/ 231 w 335"/>
                  <a:gd name="T101" fmla="*/ 14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255">
                    <a:moveTo>
                      <a:pt x="4" y="108"/>
                    </a:moveTo>
                    <a:cubicBezTo>
                      <a:pt x="5" y="93"/>
                      <a:pt x="8" y="87"/>
                      <a:pt x="19" y="75"/>
                    </a:cubicBezTo>
                    <a:cubicBezTo>
                      <a:pt x="5" y="85"/>
                      <a:pt x="2" y="89"/>
                      <a:pt x="4" y="108"/>
                    </a:cubicBezTo>
                    <a:moveTo>
                      <a:pt x="203" y="68"/>
                    </a:moveTo>
                    <a:cubicBezTo>
                      <a:pt x="205" y="60"/>
                      <a:pt x="208" y="53"/>
                      <a:pt x="220" y="48"/>
                    </a:cubicBezTo>
                    <a:cubicBezTo>
                      <a:pt x="204" y="51"/>
                      <a:pt x="201" y="58"/>
                      <a:pt x="203" y="68"/>
                    </a:cubicBezTo>
                    <a:close/>
                    <a:moveTo>
                      <a:pt x="289" y="67"/>
                    </a:moveTo>
                    <a:cubicBezTo>
                      <a:pt x="294" y="67"/>
                      <a:pt x="296" y="68"/>
                      <a:pt x="300" y="66"/>
                    </a:cubicBezTo>
                    <a:cubicBezTo>
                      <a:pt x="308" y="62"/>
                      <a:pt x="313" y="56"/>
                      <a:pt x="317" y="49"/>
                    </a:cubicBezTo>
                    <a:cubicBezTo>
                      <a:pt x="315" y="58"/>
                      <a:pt x="310" y="65"/>
                      <a:pt x="301" y="68"/>
                    </a:cubicBezTo>
                    <a:cubicBezTo>
                      <a:pt x="297" y="70"/>
                      <a:pt x="294" y="68"/>
                      <a:pt x="289" y="67"/>
                    </a:cubicBezTo>
                    <a:close/>
                    <a:moveTo>
                      <a:pt x="174" y="48"/>
                    </a:moveTo>
                    <a:cubicBezTo>
                      <a:pt x="168" y="51"/>
                      <a:pt x="163" y="52"/>
                      <a:pt x="158" y="54"/>
                    </a:cubicBezTo>
                    <a:cubicBezTo>
                      <a:pt x="153" y="60"/>
                      <a:pt x="150" y="63"/>
                      <a:pt x="149" y="72"/>
                    </a:cubicBezTo>
                    <a:cubicBezTo>
                      <a:pt x="148" y="64"/>
                      <a:pt x="147" y="62"/>
                      <a:pt x="151" y="56"/>
                    </a:cubicBezTo>
                    <a:cubicBezTo>
                      <a:pt x="150" y="56"/>
                      <a:pt x="149" y="57"/>
                      <a:pt x="148" y="58"/>
                    </a:cubicBezTo>
                    <a:cubicBezTo>
                      <a:pt x="142" y="63"/>
                      <a:pt x="135" y="80"/>
                      <a:pt x="133" y="87"/>
                    </a:cubicBezTo>
                    <a:cubicBezTo>
                      <a:pt x="134" y="79"/>
                      <a:pt x="140" y="60"/>
                      <a:pt x="146" y="54"/>
                    </a:cubicBezTo>
                    <a:cubicBezTo>
                      <a:pt x="149" y="51"/>
                      <a:pt x="150" y="51"/>
                      <a:pt x="155" y="50"/>
                    </a:cubicBezTo>
                    <a:cubicBezTo>
                      <a:pt x="162" y="50"/>
                      <a:pt x="168" y="49"/>
                      <a:pt x="174" y="48"/>
                    </a:cubicBezTo>
                    <a:close/>
                    <a:moveTo>
                      <a:pt x="220" y="85"/>
                    </a:moveTo>
                    <a:cubicBezTo>
                      <a:pt x="220" y="83"/>
                      <a:pt x="219" y="82"/>
                      <a:pt x="219" y="80"/>
                    </a:cubicBezTo>
                    <a:cubicBezTo>
                      <a:pt x="217" y="82"/>
                      <a:pt x="214" y="84"/>
                      <a:pt x="211" y="85"/>
                    </a:cubicBezTo>
                    <a:cubicBezTo>
                      <a:pt x="215" y="82"/>
                      <a:pt x="221" y="74"/>
                      <a:pt x="224" y="71"/>
                    </a:cubicBezTo>
                    <a:cubicBezTo>
                      <a:pt x="229" y="68"/>
                      <a:pt x="234" y="69"/>
                      <a:pt x="239" y="66"/>
                    </a:cubicBezTo>
                    <a:cubicBezTo>
                      <a:pt x="238" y="68"/>
                      <a:pt x="236" y="69"/>
                      <a:pt x="233" y="70"/>
                    </a:cubicBezTo>
                    <a:cubicBezTo>
                      <a:pt x="236" y="71"/>
                      <a:pt x="238" y="73"/>
                      <a:pt x="239" y="76"/>
                    </a:cubicBezTo>
                    <a:cubicBezTo>
                      <a:pt x="240" y="77"/>
                      <a:pt x="240" y="78"/>
                      <a:pt x="240" y="79"/>
                    </a:cubicBezTo>
                    <a:cubicBezTo>
                      <a:pt x="243" y="78"/>
                      <a:pt x="247" y="77"/>
                      <a:pt x="250" y="77"/>
                    </a:cubicBezTo>
                    <a:cubicBezTo>
                      <a:pt x="240" y="80"/>
                      <a:pt x="229" y="87"/>
                      <a:pt x="222" y="95"/>
                    </a:cubicBezTo>
                    <a:cubicBezTo>
                      <a:pt x="222" y="93"/>
                      <a:pt x="224" y="91"/>
                      <a:pt x="225" y="89"/>
                    </a:cubicBezTo>
                    <a:cubicBezTo>
                      <a:pt x="223" y="88"/>
                      <a:pt x="221" y="87"/>
                      <a:pt x="220" y="85"/>
                    </a:cubicBezTo>
                    <a:close/>
                    <a:moveTo>
                      <a:pt x="284" y="61"/>
                    </a:moveTo>
                    <a:cubicBezTo>
                      <a:pt x="284" y="62"/>
                      <a:pt x="285" y="62"/>
                      <a:pt x="285" y="63"/>
                    </a:cubicBezTo>
                    <a:cubicBezTo>
                      <a:pt x="285" y="63"/>
                      <a:pt x="286" y="63"/>
                      <a:pt x="286" y="63"/>
                    </a:cubicBezTo>
                    <a:cubicBezTo>
                      <a:pt x="286" y="62"/>
                      <a:pt x="285" y="61"/>
                      <a:pt x="285" y="61"/>
                    </a:cubicBezTo>
                    <a:cubicBezTo>
                      <a:pt x="285" y="61"/>
                      <a:pt x="284" y="61"/>
                      <a:pt x="284" y="61"/>
                    </a:cubicBezTo>
                    <a:close/>
                    <a:moveTo>
                      <a:pt x="39" y="167"/>
                    </a:moveTo>
                    <a:cubicBezTo>
                      <a:pt x="43" y="180"/>
                      <a:pt x="50" y="193"/>
                      <a:pt x="57" y="204"/>
                    </a:cubicBezTo>
                    <a:cubicBezTo>
                      <a:pt x="57" y="204"/>
                      <a:pt x="57" y="204"/>
                      <a:pt x="57" y="204"/>
                    </a:cubicBezTo>
                    <a:cubicBezTo>
                      <a:pt x="57" y="206"/>
                      <a:pt x="56" y="208"/>
                      <a:pt x="55" y="209"/>
                    </a:cubicBezTo>
                    <a:cubicBezTo>
                      <a:pt x="50" y="216"/>
                      <a:pt x="37" y="206"/>
                      <a:pt x="33" y="202"/>
                    </a:cubicBezTo>
                    <a:cubicBezTo>
                      <a:pt x="29" y="198"/>
                      <a:pt x="26" y="193"/>
                      <a:pt x="25" y="188"/>
                    </a:cubicBezTo>
                    <a:cubicBezTo>
                      <a:pt x="25" y="185"/>
                      <a:pt x="25" y="185"/>
                      <a:pt x="28" y="182"/>
                    </a:cubicBezTo>
                    <a:cubicBezTo>
                      <a:pt x="31" y="179"/>
                      <a:pt x="34" y="176"/>
                      <a:pt x="37" y="173"/>
                    </a:cubicBezTo>
                    <a:cubicBezTo>
                      <a:pt x="38" y="171"/>
                      <a:pt x="39" y="169"/>
                      <a:pt x="39" y="167"/>
                    </a:cubicBezTo>
                    <a:close/>
                    <a:moveTo>
                      <a:pt x="41" y="109"/>
                    </a:moveTo>
                    <a:cubicBezTo>
                      <a:pt x="40" y="111"/>
                      <a:pt x="40" y="114"/>
                      <a:pt x="39" y="117"/>
                    </a:cubicBezTo>
                    <a:cubicBezTo>
                      <a:pt x="39" y="117"/>
                      <a:pt x="38" y="118"/>
                      <a:pt x="38" y="118"/>
                    </a:cubicBezTo>
                    <a:cubicBezTo>
                      <a:pt x="33" y="120"/>
                      <a:pt x="27" y="121"/>
                      <a:pt x="24" y="116"/>
                    </a:cubicBezTo>
                    <a:cubicBezTo>
                      <a:pt x="23" y="114"/>
                      <a:pt x="22" y="111"/>
                      <a:pt x="21" y="108"/>
                    </a:cubicBezTo>
                    <a:cubicBezTo>
                      <a:pt x="13" y="99"/>
                      <a:pt x="25" y="88"/>
                      <a:pt x="32" y="84"/>
                    </a:cubicBezTo>
                    <a:cubicBezTo>
                      <a:pt x="31" y="86"/>
                      <a:pt x="31" y="88"/>
                      <a:pt x="30" y="89"/>
                    </a:cubicBezTo>
                    <a:cubicBezTo>
                      <a:pt x="28" y="96"/>
                      <a:pt x="31" y="103"/>
                      <a:pt x="25" y="108"/>
                    </a:cubicBezTo>
                    <a:cubicBezTo>
                      <a:pt x="28" y="114"/>
                      <a:pt x="27" y="116"/>
                      <a:pt x="34" y="113"/>
                    </a:cubicBezTo>
                    <a:cubicBezTo>
                      <a:pt x="37" y="112"/>
                      <a:pt x="39" y="111"/>
                      <a:pt x="41" y="109"/>
                    </a:cubicBezTo>
                    <a:close/>
                    <a:moveTo>
                      <a:pt x="33" y="91"/>
                    </a:moveTo>
                    <a:cubicBezTo>
                      <a:pt x="34" y="91"/>
                      <a:pt x="35" y="92"/>
                      <a:pt x="36" y="93"/>
                    </a:cubicBezTo>
                    <a:cubicBezTo>
                      <a:pt x="36" y="90"/>
                      <a:pt x="36" y="89"/>
                      <a:pt x="34" y="88"/>
                    </a:cubicBezTo>
                    <a:cubicBezTo>
                      <a:pt x="34" y="88"/>
                      <a:pt x="34" y="88"/>
                      <a:pt x="34" y="89"/>
                    </a:cubicBezTo>
                    <a:cubicBezTo>
                      <a:pt x="33" y="90"/>
                      <a:pt x="33" y="90"/>
                      <a:pt x="33" y="91"/>
                    </a:cubicBezTo>
                    <a:close/>
                    <a:moveTo>
                      <a:pt x="213" y="176"/>
                    </a:moveTo>
                    <a:cubicBezTo>
                      <a:pt x="211" y="182"/>
                      <a:pt x="209" y="187"/>
                      <a:pt x="207" y="194"/>
                    </a:cubicBezTo>
                    <a:cubicBezTo>
                      <a:pt x="205" y="200"/>
                      <a:pt x="194" y="219"/>
                      <a:pt x="188" y="223"/>
                    </a:cubicBezTo>
                    <a:cubicBezTo>
                      <a:pt x="190" y="224"/>
                      <a:pt x="192" y="224"/>
                      <a:pt x="196" y="225"/>
                    </a:cubicBezTo>
                    <a:cubicBezTo>
                      <a:pt x="198" y="225"/>
                      <a:pt x="209" y="225"/>
                      <a:pt x="212" y="225"/>
                    </a:cubicBezTo>
                    <a:cubicBezTo>
                      <a:pt x="218" y="225"/>
                      <a:pt x="220" y="224"/>
                      <a:pt x="220" y="218"/>
                    </a:cubicBezTo>
                    <a:cubicBezTo>
                      <a:pt x="221" y="214"/>
                      <a:pt x="220" y="214"/>
                      <a:pt x="219" y="211"/>
                    </a:cubicBezTo>
                    <a:cubicBezTo>
                      <a:pt x="219" y="206"/>
                      <a:pt x="219" y="201"/>
                      <a:pt x="218" y="196"/>
                    </a:cubicBezTo>
                    <a:cubicBezTo>
                      <a:pt x="218" y="191"/>
                      <a:pt x="217" y="188"/>
                      <a:pt x="215" y="183"/>
                    </a:cubicBezTo>
                    <a:cubicBezTo>
                      <a:pt x="214" y="181"/>
                      <a:pt x="214" y="178"/>
                      <a:pt x="213" y="176"/>
                    </a:cubicBezTo>
                    <a:close/>
                    <a:moveTo>
                      <a:pt x="184" y="226"/>
                    </a:moveTo>
                    <a:cubicBezTo>
                      <a:pt x="179" y="230"/>
                      <a:pt x="171" y="237"/>
                      <a:pt x="169" y="238"/>
                    </a:cubicBezTo>
                    <a:cubicBezTo>
                      <a:pt x="166" y="242"/>
                      <a:pt x="166" y="245"/>
                      <a:pt x="161" y="248"/>
                    </a:cubicBezTo>
                    <a:cubicBezTo>
                      <a:pt x="147" y="255"/>
                      <a:pt x="140" y="247"/>
                      <a:pt x="132" y="234"/>
                    </a:cubicBezTo>
                    <a:cubicBezTo>
                      <a:pt x="128" y="228"/>
                      <a:pt x="119" y="214"/>
                      <a:pt x="128" y="209"/>
                    </a:cubicBezTo>
                    <a:cubicBezTo>
                      <a:pt x="132" y="207"/>
                      <a:pt x="135" y="206"/>
                      <a:pt x="138" y="204"/>
                    </a:cubicBezTo>
                    <a:cubicBezTo>
                      <a:pt x="128" y="205"/>
                      <a:pt x="119" y="205"/>
                      <a:pt x="109" y="204"/>
                    </a:cubicBezTo>
                    <a:cubicBezTo>
                      <a:pt x="109" y="205"/>
                      <a:pt x="110" y="206"/>
                      <a:pt x="110" y="207"/>
                    </a:cubicBezTo>
                    <a:cubicBezTo>
                      <a:pt x="110" y="213"/>
                      <a:pt x="111" y="214"/>
                      <a:pt x="108" y="218"/>
                    </a:cubicBezTo>
                    <a:cubicBezTo>
                      <a:pt x="106" y="222"/>
                      <a:pt x="105" y="222"/>
                      <a:pt x="102" y="228"/>
                    </a:cubicBezTo>
                    <a:cubicBezTo>
                      <a:pt x="103" y="233"/>
                      <a:pt x="102" y="235"/>
                      <a:pt x="101" y="240"/>
                    </a:cubicBezTo>
                    <a:cubicBezTo>
                      <a:pt x="98" y="251"/>
                      <a:pt x="78" y="245"/>
                      <a:pt x="70" y="243"/>
                    </a:cubicBezTo>
                    <a:cubicBezTo>
                      <a:pt x="60" y="240"/>
                      <a:pt x="46" y="238"/>
                      <a:pt x="52" y="225"/>
                    </a:cubicBezTo>
                    <a:cubicBezTo>
                      <a:pt x="53" y="222"/>
                      <a:pt x="54" y="219"/>
                      <a:pt x="55" y="216"/>
                    </a:cubicBezTo>
                    <a:cubicBezTo>
                      <a:pt x="46" y="220"/>
                      <a:pt x="34" y="212"/>
                      <a:pt x="29" y="206"/>
                    </a:cubicBezTo>
                    <a:cubicBezTo>
                      <a:pt x="23" y="201"/>
                      <a:pt x="20" y="194"/>
                      <a:pt x="19" y="188"/>
                    </a:cubicBezTo>
                    <a:cubicBezTo>
                      <a:pt x="19" y="183"/>
                      <a:pt x="19" y="183"/>
                      <a:pt x="23" y="179"/>
                    </a:cubicBezTo>
                    <a:cubicBezTo>
                      <a:pt x="26" y="176"/>
                      <a:pt x="30" y="173"/>
                      <a:pt x="33" y="169"/>
                    </a:cubicBezTo>
                    <a:cubicBezTo>
                      <a:pt x="35" y="166"/>
                      <a:pt x="36" y="162"/>
                      <a:pt x="37" y="158"/>
                    </a:cubicBezTo>
                    <a:cubicBezTo>
                      <a:pt x="37" y="155"/>
                      <a:pt x="36" y="153"/>
                      <a:pt x="36" y="150"/>
                    </a:cubicBezTo>
                    <a:cubicBezTo>
                      <a:pt x="35" y="138"/>
                      <a:pt x="36" y="130"/>
                      <a:pt x="37" y="123"/>
                    </a:cubicBezTo>
                    <a:cubicBezTo>
                      <a:pt x="31" y="125"/>
                      <a:pt x="24" y="124"/>
                      <a:pt x="21" y="117"/>
                    </a:cubicBezTo>
                    <a:cubicBezTo>
                      <a:pt x="20" y="115"/>
                      <a:pt x="19" y="113"/>
                      <a:pt x="19" y="109"/>
                    </a:cubicBezTo>
                    <a:cubicBezTo>
                      <a:pt x="5" y="96"/>
                      <a:pt x="30" y="79"/>
                      <a:pt x="38" y="78"/>
                    </a:cubicBezTo>
                    <a:cubicBezTo>
                      <a:pt x="37" y="80"/>
                      <a:pt x="36" y="82"/>
                      <a:pt x="35" y="85"/>
                    </a:cubicBezTo>
                    <a:cubicBezTo>
                      <a:pt x="40" y="87"/>
                      <a:pt x="39" y="94"/>
                      <a:pt x="38" y="99"/>
                    </a:cubicBezTo>
                    <a:cubicBezTo>
                      <a:pt x="36" y="97"/>
                      <a:pt x="35" y="94"/>
                      <a:pt x="33" y="94"/>
                    </a:cubicBezTo>
                    <a:cubicBezTo>
                      <a:pt x="32" y="99"/>
                      <a:pt x="33" y="105"/>
                      <a:pt x="28" y="108"/>
                    </a:cubicBezTo>
                    <a:cubicBezTo>
                      <a:pt x="30" y="112"/>
                      <a:pt x="30" y="112"/>
                      <a:pt x="33" y="110"/>
                    </a:cubicBezTo>
                    <a:cubicBezTo>
                      <a:pt x="38" y="108"/>
                      <a:pt x="42" y="104"/>
                      <a:pt x="46" y="100"/>
                    </a:cubicBezTo>
                    <a:cubicBezTo>
                      <a:pt x="50" y="92"/>
                      <a:pt x="55" y="85"/>
                      <a:pt x="62" y="79"/>
                    </a:cubicBezTo>
                    <a:cubicBezTo>
                      <a:pt x="79" y="63"/>
                      <a:pt x="96" y="58"/>
                      <a:pt x="123" y="54"/>
                    </a:cubicBezTo>
                    <a:cubicBezTo>
                      <a:pt x="126" y="50"/>
                      <a:pt x="130" y="46"/>
                      <a:pt x="134" y="43"/>
                    </a:cubicBezTo>
                    <a:cubicBezTo>
                      <a:pt x="139" y="38"/>
                      <a:pt x="143" y="37"/>
                      <a:pt x="148" y="37"/>
                    </a:cubicBezTo>
                    <a:cubicBezTo>
                      <a:pt x="156" y="26"/>
                      <a:pt x="163" y="18"/>
                      <a:pt x="176" y="12"/>
                    </a:cubicBezTo>
                    <a:cubicBezTo>
                      <a:pt x="205" y="0"/>
                      <a:pt x="225" y="0"/>
                      <a:pt x="248" y="18"/>
                    </a:cubicBezTo>
                    <a:cubicBezTo>
                      <a:pt x="255" y="25"/>
                      <a:pt x="262" y="31"/>
                      <a:pt x="270" y="37"/>
                    </a:cubicBezTo>
                    <a:cubicBezTo>
                      <a:pt x="274" y="39"/>
                      <a:pt x="277" y="41"/>
                      <a:pt x="281" y="45"/>
                    </a:cubicBezTo>
                    <a:cubicBezTo>
                      <a:pt x="285" y="50"/>
                      <a:pt x="288" y="54"/>
                      <a:pt x="290" y="61"/>
                    </a:cubicBezTo>
                    <a:cubicBezTo>
                      <a:pt x="293" y="59"/>
                      <a:pt x="296" y="58"/>
                      <a:pt x="299" y="56"/>
                    </a:cubicBezTo>
                    <a:cubicBezTo>
                      <a:pt x="303" y="53"/>
                      <a:pt x="305" y="48"/>
                      <a:pt x="308" y="45"/>
                    </a:cubicBezTo>
                    <a:cubicBezTo>
                      <a:pt x="313" y="40"/>
                      <a:pt x="322" y="46"/>
                      <a:pt x="325" y="50"/>
                    </a:cubicBezTo>
                    <a:cubicBezTo>
                      <a:pt x="332" y="64"/>
                      <a:pt x="335" y="90"/>
                      <a:pt x="333" y="106"/>
                    </a:cubicBezTo>
                    <a:cubicBezTo>
                      <a:pt x="331" y="125"/>
                      <a:pt x="324" y="143"/>
                      <a:pt x="307" y="152"/>
                    </a:cubicBezTo>
                    <a:cubicBezTo>
                      <a:pt x="295" y="158"/>
                      <a:pt x="280" y="159"/>
                      <a:pt x="266" y="156"/>
                    </a:cubicBezTo>
                    <a:cubicBezTo>
                      <a:pt x="266" y="159"/>
                      <a:pt x="265" y="162"/>
                      <a:pt x="264" y="165"/>
                    </a:cubicBezTo>
                    <a:cubicBezTo>
                      <a:pt x="261" y="173"/>
                      <a:pt x="251" y="180"/>
                      <a:pt x="242" y="181"/>
                    </a:cubicBezTo>
                    <a:cubicBezTo>
                      <a:pt x="234" y="181"/>
                      <a:pt x="229" y="177"/>
                      <a:pt x="224" y="171"/>
                    </a:cubicBezTo>
                    <a:cubicBezTo>
                      <a:pt x="221" y="169"/>
                      <a:pt x="218" y="166"/>
                      <a:pt x="215" y="163"/>
                    </a:cubicBezTo>
                    <a:cubicBezTo>
                      <a:pt x="215" y="165"/>
                      <a:pt x="215" y="167"/>
                      <a:pt x="214" y="168"/>
                    </a:cubicBezTo>
                    <a:cubicBezTo>
                      <a:pt x="217" y="173"/>
                      <a:pt x="218" y="177"/>
                      <a:pt x="220" y="182"/>
                    </a:cubicBezTo>
                    <a:cubicBezTo>
                      <a:pt x="222" y="187"/>
                      <a:pt x="223" y="190"/>
                      <a:pt x="223" y="195"/>
                    </a:cubicBezTo>
                    <a:cubicBezTo>
                      <a:pt x="223" y="200"/>
                      <a:pt x="223" y="205"/>
                      <a:pt x="224" y="210"/>
                    </a:cubicBezTo>
                    <a:cubicBezTo>
                      <a:pt x="226" y="214"/>
                      <a:pt x="226" y="215"/>
                      <a:pt x="226" y="219"/>
                    </a:cubicBezTo>
                    <a:cubicBezTo>
                      <a:pt x="225" y="229"/>
                      <a:pt x="220" y="229"/>
                      <a:pt x="211" y="229"/>
                    </a:cubicBezTo>
                    <a:cubicBezTo>
                      <a:pt x="208" y="229"/>
                      <a:pt x="198" y="229"/>
                      <a:pt x="195" y="229"/>
                    </a:cubicBezTo>
                    <a:cubicBezTo>
                      <a:pt x="190" y="229"/>
                      <a:pt x="186" y="228"/>
                      <a:pt x="184" y="226"/>
                    </a:cubicBezTo>
                    <a:close/>
                    <a:moveTo>
                      <a:pt x="150" y="209"/>
                    </a:moveTo>
                    <a:cubicBezTo>
                      <a:pt x="150" y="207"/>
                      <a:pt x="150" y="205"/>
                      <a:pt x="150" y="204"/>
                    </a:cubicBezTo>
                    <a:cubicBezTo>
                      <a:pt x="149" y="201"/>
                      <a:pt x="149" y="198"/>
                      <a:pt x="149" y="195"/>
                    </a:cubicBezTo>
                    <a:cubicBezTo>
                      <a:pt x="150" y="192"/>
                      <a:pt x="150" y="190"/>
                      <a:pt x="150" y="187"/>
                    </a:cubicBezTo>
                    <a:cubicBezTo>
                      <a:pt x="149" y="190"/>
                      <a:pt x="148" y="192"/>
                      <a:pt x="147" y="195"/>
                    </a:cubicBezTo>
                    <a:cubicBezTo>
                      <a:pt x="146" y="197"/>
                      <a:pt x="146" y="198"/>
                      <a:pt x="146" y="198"/>
                    </a:cubicBezTo>
                    <a:cubicBezTo>
                      <a:pt x="133" y="201"/>
                      <a:pt x="121" y="201"/>
                      <a:pt x="108" y="199"/>
                    </a:cubicBezTo>
                    <a:cubicBezTo>
                      <a:pt x="108" y="194"/>
                      <a:pt x="107" y="189"/>
                      <a:pt x="106" y="186"/>
                    </a:cubicBezTo>
                    <a:cubicBezTo>
                      <a:pt x="106" y="190"/>
                      <a:pt x="106" y="201"/>
                      <a:pt x="106" y="207"/>
                    </a:cubicBezTo>
                    <a:cubicBezTo>
                      <a:pt x="106" y="211"/>
                      <a:pt x="106" y="213"/>
                      <a:pt x="103" y="217"/>
                    </a:cubicBezTo>
                    <a:cubicBezTo>
                      <a:pt x="101" y="220"/>
                      <a:pt x="100" y="221"/>
                      <a:pt x="97" y="228"/>
                    </a:cubicBezTo>
                    <a:cubicBezTo>
                      <a:pt x="97" y="232"/>
                      <a:pt x="97" y="234"/>
                      <a:pt x="96" y="238"/>
                    </a:cubicBezTo>
                    <a:cubicBezTo>
                      <a:pt x="94" y="244"/>
                      <a:pt x="77" y="239"/>
                      <a:pt x="72" y="238"/>
                    </a:cubicBezTo>
                    <a:cubicBezTo>
                      <a:pt x="66" y="236"/>
                      <a:pt x="55" y="234"/>
                      <a:pt x="57" y="227"/>
                    </a:cubicBezTo>
                    <a:cubicBezTo>
                      <a:pt x="60" y="220"/>
                      <a:pt x="62" y="213"/>
                      <a:pt x="63" y="203"/>
                    </a:cubicBezTo>
                    <a:cubicBezTo>
                      <a:pt x="53" y="188"/>
                      <a:pt x="43" y="168"/>
                      <a:pt x="41" y="149"/>
                    </a:cubicBezTo>
                    <a:cubicBezTo>
                      <a:pt x="39" y="135"/>
                      <a:pt x="40" y="126"/>
                      <a:pt x="43" y="117"/>
                    </a:cubicBezTo>
                    <a:cubicBezTo>
                      <a:pt x="48" y="104"/>
                      <a:pt x="55" y="92"/>
                      <a:pt x="66" y="82"/>
                    </a:cubicBezTo>
                    <a:cubicBezTo>
                      <a:pt x="81" y="69"/>
                      <a:pt x="95" y="64"/>
                      <a:pt x="116" y="61"/>
                    </a:cubicBezTo>
                    <a:cubicBezTo>
                      <a:pt x="111" y="66"/>
                      <a:pt x="106" y="73"/>
                      <a:pt x="100" y="79"/>
                    </a:cubicBezTo>
                    <a:cubicBezTo>
                      <a:pt x="95" y="86"/>
                      <a:pt x="91" y="93"/>
                      <a:pt x="88" y="100"/>
                    </a:cubicBezTo>
                    <a:cubicBezTo>
                      <a:pt x="83" y="110"/>
                      <a:pt x="83" y="114"/>
                      <a:pt x="89" y="123"/>
                    </a:cubicBezTo>
                    <a:cubicBezTo>
                      <a:pt x="95" y="130"/>
                      <a:pt x="98" y="134"/>
                      <a:pt x="101" y="141"/>
                    </a:cubicBezTo>
                    <a:cubicBezTo>
                      <a:pt x="99" y="146"/>
                      <a:pt x="98" y="149"/>
                      <a:pt x="97" y="155"/>
                    </a:cubicBezTo>
                    <a:cubicBezTo>
                      <a:pt x="104" y="163"/>
                      <a:pt x="109" y="168"/>
                      <a:pt x="116" y="169"/>
                    </a:cubicBezTo>
                    <a:cubicBezTo>
                      <a:pt x="123" y="171"/>
                      <a:pt x="128" y="171"/>
                      <a:pt x="134" y="168"/>
                    </a:cubicBezTo>
                    <a:cubicBezTo>
                      <a:pt x="147" y="161"/>
                      <a:pt x="160" y="152"/>
                      <a:pt x="174" y="152"/>
                    </a:cubicBezTo>
                    <a:cubicBezTo>
                      <a:pt x="181" y="135"/>
                      <a:pt x="181" y="121"/>
                      <a:pt x="177" y="104"/>
                    </a:cubicBezTo>
                    <a:cubicBezTo>
                      <a:pt x="175" y="93"/>
                      <a:pt x="174" y="83"/>
                      <a:pt x="174" y="71"/>
                    </a:cubicBezTo>
                    <a:cubicBezTo>
                      <a:pt x="171" y="83"/>
                      <a:pt x="170" y="93"/>
                      <a:pt x="172" y="105"/>
                    </a:cubicBezTo>
                    <a:cubicBezTo>
                      <a:pt x="175" y="119"/>
                      <a:pt x="177" y="135"/>
                      <a:pt x="170" y="147"/>
                    </a:cubicBezTo>
                    <a:cubicBezTo>
                      <a:pt x="156" y="148"/>
                      <a:pt x="145" y="156"/>
                      <a:pt x="133" y="163"/>
                    </a:cubicBezTo>
                    <a:cubicBezTo>
                      <a:pt x="128" y="165"/>
                      <a:pt x="123" y="165"/>
                      <a:pt x="117" y="164"/>
                    </a:cubicBezTo>
                    <a:cubicBezTo>
                      <a:pt x="112" y="162"/>
                      <a:pt x="109" y="159"/>
                      <a:pt x="104" y="153"/>
                    </a:cubicBezTo>
                    <a:cubicBezTo>
                      <a:pt x="103" y="147"/>
                      <a:pt x="105" y="144"/>
                      <a:pt x="108" y="138"/>
                    </a:cubicBezTo>
                    <a:cubicBezTo>
                      <a:pt x="112" y="129"/>
                      <a:pt x="117" y="121"/>
                      <a:pt x="123" y="112"/>
                    </a:cubicBezTo>
                    <a:cubicBezTo>
                      <a:pt x="116" y="120"/>
                      <a:pt x="110" y="127"/>
                      <a:pt x="104" y="135"/>
                    </a:cubicBezTo>
                    <a:cubicBezTo>
                      <a:pt x="102" y="129"/>
                      <a:pt x="99" y="126"/>
                      <a:pt x="94" y="120"/>
                    </a:cubicBezTo>
                    <a:cubicBezTo>
                      <a:pt x="90" y="113"/>
                      <a:pt x="89" y="110"/>
                      <a:pt x="93" y="103"/>
                    </a:cubicBezTo>
                    <a:cubicBezTo>
                      <a:pt x="96" y="95"/>
                      <a:pt x="99" y="89"/>
                      <a:pt x="105" y="82"/>
                    </a:cubicBezTo>
                    <a:cubicBezTo>
                      <a:pt x="116" y="71"/>
                      <a:pt x="126" y="58"/>
                      <a:pt x="137" y="47"/>
                    </a:cubicBezTo>
                    <a:cubicBezTo>
                      <a:pt x="143" y="41"/>
                      <a:pt x="146" y="41"/>
                      <a:pt x="154" y="40"/>
                    </a:cubicBezTo>
                    <a:cubicBezTo>
                      <a:pt x="162" y="39"/>
                      <a:pt x="169" y="37"/>
                      <a:pt x="177" y="36"/>
                    </a:cubicBezTo>
                    <a:cubicBezTo>
                      <a:pt x="169" y="36"/>
                      <a:pt x="162" y="37"/>
                      <a:pt x="155" y="37"/>
                    </a:cubicBezTo>
                    <a:cubicBezTo>
                      <a:pt x="155" y="37"/>
                      <a:pt x="155" y="37"/>
                      <a:pt x="155" y="37"/>
                    </a:cubicBezTo>
                    <a:cubicBezTo>
                      <a:pt x="162" y="28"/>
                      <a:pt x="166" y="23"/>
                      <a:pt x="177" y="18"/>
                    </a:cubicBezTo>
                    <a:cubicBezTo>
                      <a:pt x="206" y="5"/>
                      <a:pt x="224" y="4"/>
                      <a:pt x="246" y="23"/>
                    </a:cubicBezTo>
                    <a:cubicBezTo>
                      <a:pt x="252" y="28"/>
                      <a:pt x="257" y="32"/>
                      <a:pt x="262" y="36"/>
                    </a:cubicBezTo>
                    <a:cubicBezTo>
                      <a:pt x="260" y="37"/>
                      <a:pt x="259" y="37"/>
                      <a:pt x="256" y="38"/>
                    </a:cubicBezTo>
                    <a:cubicBezTo>
                      <a:pt x="259" y="37"/>
                      <a:pt x="262" y="38"/>
                      <a:pt x="265" y="39"/>
                    </a:cubicBezTo>
                    <a:cubicBezTo>
                      <a:pt x="266" y="39"/>
                      <a:pt x="267" y="40"/>
                      <a:pt x="268" y="40"/>
                    </a:cubicBezTo>
                    <a:cubicBezTo>
                      <a:pt x="272" y="43"/>
                      <a:pt x="275" y="44"/>
                      <a:pt x="277" y="48"/>
                    </a:cubicBezTo>
                    <a:cubicBezTo>
                      <a:pt x="280" y="52"/>
                      <a:pt x="283" y="56"/>
                      <a:pt x="285" y="61"/>
                    </a:cubicBezTo>
                    <a:cubicBezTo>
                      <a:pt x="283" y="60"/>
                      <a:pt x="282" y="60"/>
                      <a:pt x="281" y="59"/>
                    </a:cubicBezTo>
                    <a:cubicBezTo>
                      <a:pt x="280" y="59"/>
                      <a:pt x="280" y="59"/>
                      <a:pt x="279" y="59"/>
                    </a:cubicBezTo>
                    <a:cubicBezTo>
                      <a:pt x="277" y="58"/>
                      <a:pt x="275" y="59"/>
                      <a:pt x="274" y="60"/>
                    </a:cubicBezTo>
                    <a:cubicBezTo>
                      <a:pt x="274" y="60"/>
                      <a:pt x="274" y="60"/>
                      <a:pt x="274" y="60"/>
                    </a:cubicBezTo>
                    <a:cubicBezTo>
                      <a:pt x="271" y="61"/>
                      <a:pt x="268" y="62"/>
                      <a:pt x="265" y="63"/>
                    </a:cubicBezTo>
                    <a:cubicBezTo>
                      <a:pt x="267" y="63"/>
                      <a:pt x="269" y="63"/>
                      <a:pt x="271" y="63"/>
                    </a:cubicBezTo>
                    <a:cubicBezTo>
                      <a:pt x="271" y="63"/>
                      <a:pt x="271" y="63"/>
                      <a:pt x="271" y="63"/>
                    </a:cubicBezTo>
                    <a:cubicBezTo>
                      <a:pt x="271" y="63"/>
                      <a:pt x="270" y="65"/>
                      <a:pt x="270" y="66"/>
                    </a:cubicBezTo>
                    <a:cubicBezTo>
                      <a:pt x="270" y="67"/>
                      <a:pt x="270" y="69"/>
                      <a:pt x="271" y="70"/>
                    </a:cubicBezTo>
                    <a:cubicBezTo>
                      <a:pt x="271" y="70"/>
                      <a:pt x="271" y="70"/>
                      <a:pt x="271" y="70"/>
                    </a:cubicBezTo>
                    <a:cubicBezTo>
                      <a:pt x="271" y="71"/>
                      <a:pt x="271" y="71"/>
                      <a:pt x="272" y="71"/>
                    </a:cubicBezTo>
                    <a:cubicBezTo>
                      <a:pt x="271" y="72"/>
                      <a:pt x="270" y="72"/>
                      <a:pt x="268" y="73"/>
                    </a:cubicBezTo>
                    <a:cubicBezTo>
                      <a:pt x="274" y="72"/>
                      <a:pt x="278" y="72"/>
                      <a:pt x="284" y="73"/>
                    </a:cubicBezTo>
                    <a:cubicBezTo>
                      <a:pt x="284" y="74"/>
                      <a:pt x="284" y="76"/>
                      <a:pt x="285" y="78"/>
                    </a:cubicBezTo>
                    <a:cubicBezTo>
                      <a:pt x="284" y="78"/>
                      <a:pt x="283" y="78"/>
                      <a:pt x="283" y="78"/>
                    </a:cubicBezTo>
                    <a:cubicBezTo>
                      <a:pt x="283" y="78"/>
                      <a:pt x="283" y="78"/>
                      <a:pt x="283" y="78"/>
                    </a:cubicBezTo>
                    <a:cubicBezTo>
                      <a:pt x="280" y="76"/>
                      <a:pt x="277" y="76"/>
                      <a:pt x="274" y="77"/>
                    </a:cubicBezTo>
                    <a:cubicBezTo>
                      <a:pt x="262" y="80"/>
                      <a:pt x="265" y="86"/>
                      <a:pt x="260" y="95"/>
                    </a:cubicBezTo>
                    <a:cubicBezTo>
                      <a:pt x="265" y="89"/>
                      <a:pt x="265" y="82"/>
                      <a:pt x="274" y="80"/>
                    </a:cubicBezTo>
                    <a:cubicBezTo>
                      <a:pt x="276" y="79"/>
                      <a:pt x="277" y="79"/>
                      <a:pt x="278" y="79"/>
                    </a:cubicBezTo>
                    <a:cubicBezTo>
                      <a:pt x="276" y="80"/>
                      <a:pt x="274" y="82"/>
                      <a:pt x="273" y="85"/>
                    </a:cubicBezTo>
                    <a:cubicBezTo>
                      <a:pt x="271" y="92"/>
                      <a:pt x="272" y="97"/>
                      <a:pt x="269" y="104"/>
                    </a:cubicBezTo>
                    <a:cubicBezTo>
                      <a:pt x="273" y="98"/>
                      <a:pt x="273" y="92"/>
                      <a:pt x="276" y="86"/>
                    </a:cubicBezTo>
                    <a:cubicBezTo>
                      <a:pt x="277" y="84"/>
                      <a:pt x="281" y="81"/>
                      <a:pt x="283" y="81"/>
                    </a:cubicBezTo>
                    <a:cubicBezTo>
                      <a:pt x="284" y="81"/>
                      <a:pt x="284" y="81"/>
                      <a:pt x="285" y="81"/>
                    </a:cubicBezTo>
                    <a:cubicBezTo>
                      <a:pt x="286" y="85"/>
                      <a:pt x="286" y="88"/>
                      <a:pt x="286" y="91"/>
                    </a:cubicBezTo>
                    <a:cubicBezTo>
                      <a:pt x="285" y="97"/>
                      <a:pt x="284" y="106"/>
                      <a:pt x="283" y="109"/>
                    </a:cubicBezTo>
                    <a:cubicBezTo>
                      <a:pt x="286" y="105"/>
                      <a:pt x="287" y="97"/>
                      <a:pt x="289" y="91"/>
                    </a:cubicBezTo>
                    <a:cubicBezTo>
                      <a:pt x="290" y="85"/>
                      <a:pt x="290" y="78"/>
                      <a:pt x="288" y="72"/>
                    </a:cubicBezTo>
                    <a:cubicBezTo>
                      <a:pt x="287" y="63"/>
                      <a:pt x="296" y="64"/>
                      <a:pt x="301" y="60"/>
                    </a:cubicBezTo>
                    <a:cubicBezTo>
                      <a:pt x="305" y="57"/>
                      <a:pt x="308" y="52"/>
                      <a:pt x="311" y="49"/>
                    </a:cubicBezTo>
                    <a:cubicBezTo>
                      <a:pt x="315" y="46"/>
                      <a:pt x="320" y="51"/>
                      <a:pt x="321" y="54"/>
                    </a:cubicBezTo>
                    <a:cubicBezTo>
                      <a:pt x="327" y="68"/>
                      <a:pt x="330" y="91"/>
                      <a:pt x="329" y="106"/>
                    </a:cubicBezTo>
                    <a:cubicBezTo>
                      <a:pt x="327" y="122"/>
                      <a:pt x="319" y="140"/>
                      <a:pt x="305" y="148"/>
                    </a:cubicBezTo>
                    <a:cubicBezTo>
                      <a:pt x="286" y="158"/>
                      <a:pt x="265" y="152"/>
                      <a:pt x="246" y="145"/>
                    </a:cubicBezTo>
                    <a:cubicBezTo>
                      <a:pt x="243" y="144"/>
                      <a:pt x="240" y="142"/>
                      <a:pt x="236" y="140"/>
                    </a:cubicBezTo>
                    <a:cubicBezTo>
                      <a:pt x="237" y="144"/>
                      <a:pt x="238" y="149"/>
                      <a:pt x="237" y="153"/>
                    </a:cubicBezTo>
                    <a:cubicBezTo>
                      <a:pt x="235" y="160"/>
                      <a:pt x="231" y="170"/>
                      <a:pt x="240" y="172"/>
                    </a:cubicBezTo>
                    <a:cubicBezTo>
                      <a:pt x="244" y="173"/>
                      <a:pt x="245" y="173"/>
                      <a:pt x="250" y="171"/>
                    </a:cubicBezTo>
                    <a:cubicBezTo>
                      <a:pt x="246" y="171"/>
                      <a:pt x="244" y="171"/>
                      <a:pt x="242" y="171"/>
                    </a:cubicBezTo>
                    <a:cubicBezTo>
                      <a:pt x="239" y="170"/>
                      <a:pt x="238" y="169"/>
                      <a:pt x="237" y="167"/>
                    </a:cubicBezTo>
                    <a:cubicBezTo>
                      <a:pt x="238" y="167"/>
                      <a:pt x="239" y="168"/>
                      <a:pt x="242" y="168"/>
                    </a:cubicBezTo>
                    <a:cubicBezTo>
                      <a:pt x="249" y="170"/>
                      <a:pt x="255" y="167"/>
                      <a:pt x="256" y="162"/>
                    </a:cubicBezTo>
                    <a:cubicBezTo>
                      <a:pt x="257" y="159"/>
                      <a:pt x="257" y="158"/>
                      <a:pt x="258" y="154"/>
                    </a:cubicBezTo>
                    <a:cubicBezTo>
                      <a:pt x="260" y="155"/>
                      <a:pt x="261" y="155"/>
                      <a:pt x="263" y="156"/>
                    </a:cubicBezTo>
                    <a:cubicBezTo>
                      <a:pt x="262" y="158"/>
                      <a:pt x="261" y="161"/>
                      <a:pt x="260" y="164"/>
                    </a:cubicBezTo>
                    <a:cubicBezTo>
                      <a:pt x="258" y="171"/>
                      <a:pt x="250" y="176"/>
                      <a:pt x="242" y="176"/>
                    </a:cubicBezTo>
                    <a:cubicBezTo>
                      <a:pt x="235" y="176"/>
                      <a:pt x="231" y="172"/>
                      <a:pt x="226" y="168"/>
                    </a:cubicBezTo>
                    <a:cubicBezTo>
                      <a:pt x="223" y="165"/>
                      <a:pt x="220" y="162"/>
                      <a:pt x="217" y="159"/>
                    </a:cubicBezTo>
                    <a:cubicBezTo>
                      <a:pt x="208" y="156"/>
                      <a:pt x="202" y="153"/>
                      <a:pt x="194" y="148"/>
                    </a:cubicBezTo>
                    <a:cubicBezTo>
                      <a:pt x="199" y="154"/>
                      <a:pt x="203" y="158"/>
                      <a:pt x="211" y="161"/>
                    </a:cubicBezTo>
                    <a:cubicBezTo>
                      <a:pt x="210" y="173"/>
                      <a:pt x="206" y="181"/>
                      <a:pt x="202" y="192"/>
                    </a:cubicBezTo>
                    <a:cubicBezTo>
                      <a:pt x="201" y="197"/>
                      <a:pt x="189" y="217"/>
                      <a:pt x="185" y="219"/>
                    </a:cubicBezTo>
                    <a:cubicBezTo>
                      <a:pt x="183" y="221"/>
                      <a:pt x="167" y="233"/>
                      <a:pt x="165" y="235"/>
                    </a:cubicBezTo>
                    <a:cubicBezTo>
                      <a:pt x="162" y="238"/>
                      <a:pt x="161" y="242"/>
                      <a:pt x="157" y="244"/>
                    </a:cubicBezTo>
                    <a:cubicBezTo>
                      <a:pt x="148" y="249"/>
                      <a:pt x="141" y="239"/>
                      <a:pt x="136" y="231"/>
                    </a:cubicBezTo>
                    <a:cubicBezTo>
                      <a:pt x="134" y="227"/>
                      <a:pt x="127" y="216"/>
                      <a:pt x="133" y="213"/>
                    </a:cubicBezTo>
                    <a:cubicBezTo>
                      <a:pt x="138" y="210"/>
                      <a:pt x="141" y="208"/>
                      <a:pt x="147" y="204"/>
                    </a:cubicBezTo>
                    <a:cubicBezTo>
                      <a:pt x="148" y="206"/>
                      <a:pt x="149" y="207"/>
                      <a:pt x="150" y="209"/>
                    </a:cubicBezTo>
                    <a:close/>
                    <a:moveTo>
                      <a:pt x="0" y="96"/>
                    </a:moveTo>
                    <a:cubicBezTo>
                      <a:pt x="2" y="89"/>
                      <a:pt x="3" y="87"/>
                      <a:pt x="7" y="81"/>
                    </a:cubicBezTo>
                    <a:cubicBezTo>
                      <a:pt x="1" y="86"/>
                      <a:pt x="0" y="88"/>
                      <a:pt x="0" y="96"/>
                    </a:cubicBezTo>
                    <a:close/>
                    <a:moveTo>
                      <a:pt x="143" y="26"/>
                    </a:moveTo>
                    <a:cubicBezTo>
                      <a:pt x="150" y="13"/>
                      <a:pt x="155" y="8"/>
                      <a:pt x="169" y="1"/>
                    </a:cubicBezTo>
                    <a:cubicBezTo>
                      <a:pt x="153" y="5"/>
                      <a:pt x="149" y="8"/>
                      <a:pt x="143" y="26"/>
                    </a:cubicBezTo>
                    <a:close/>
                    <a:moveTo>
                      <a:pt x="145" y="13"/>
                    </a:moveTo>
                    <a:cubicBezTo>
                      <a:pt x="149" y="8"/>
                      <a:pt x="151" y="6"/>
                      <a:pt x="157" y="2"/>
                    </a:cubicBezTo>
                    <a:cubicBezTo>
                      <a:pt x="149" y="4"/>
                      <a:pt x="147" y="5"/>
                      <a:pt x="145" y="13"/>
                    </a:cubicBezTo>
                    <a:close/>
                    <a:moveTo>
                      <a:pt x="235" y="137"/>
                    </a:moveTo>
                    <a:cubicBezTo>
                      <a:pt x="237" y="136"/>
                      <a:pt x="240" y="134"/>
                      <a:pt x="242" y="133"/>
                    </a:cubicBezTo>
                    <a:cubicBezTo>
                      <a:pt x="240" y="134"/>
                      <a:pt x="237" y="134"/>
                      <a:pt x="235" y="135"/>
                    </a:cubicBezTo>
                    <a:cubicBezTo>
                      <a:pt x="230" y="135"/>
                      <a:pt x="229" y="137"/>
                      <a:pt x="229" y="141"/>
                    </a:cubicBezTo>
                    <a:cubicBezTo>
                      <a:pt x="228" y="144"/>
                      <a:pt x="228" y="146"/>
                      <a:pt x="227" y="149"/>
                    </a:cubicBezTo>
                    <a:cubicBezTo>
                      <a:pt x="228" y="146"/>
                      <a:pt x="229" y="143"/>
                      <a:pt x="231" y="141"/>
                    </a:cubicBezTo>
                    <a:cubicBezTo>
                      <a:pt x="232" y="138"/>
                      <a:pt x="232" y="138"/>
                      <a:pt x="235" y="13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91" name="Freeform 68">
                <a:extLst>
                  <a:ext uri="{FF2B5EF4-FFF2-40B4-BE49-F238E27FC236}">
                    <a16:creationId xmlns:a16="http://schemas.microsoft.com/office/drawing/2014/main" id="{5BCA3E32-8AD7-8F6E-95B8-3C4351A9B733}"/>
                  </a:ext>
                </a:extLst>
              </p:cNvPr>
              <p:cNvSpPr>
                <a:spLocks/>
              </p:cNvSpPr>
              <p:nvPr/>
            </p:nvSpPr>
            <p:spPr bwMode="auto">
              <a:xfrm>
                <a:off x="2251805" y="2398811"/>
                <a:ext cx="2118" cy="2119"/>
              </a:xfrm>
              <a:custGeom>
                <a:avLst/>
                <a:gdLst>
                  <a:gd name="T0" fmla="*/ 1 w 9"/>
                  <a:gd name="T1" fmla="*/ 7 h 9"/>
                  <a:gd name="T2" fmla="*/ 3 w 9"/>
                  <a:gd name="T3" fmla="*/ 1 h 9"/>
                  <a:gd name="T4" fmla="*/ 9 w 9"/>
                  <a:gd name="T5" fmla="*/ 3 h 9"/>
                  <a:gd name="T6" fmla="*/ 9 w 9"/>
                  <a:gd name="T7" fmla="*/ 4 h 9"/>
                  <a:gd name="T8" fmla="*/ 4 w 9"/>
                  <a:gd name="T9" fmla="*/ 9 h 9"/>
                  <a:gd name="T10" fmla="*/ 1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1" y="7"/>
                    </a:moveTo>
                    <a:cubicBezTo>
                      <a:pt x="0" y="5"/>
                      <a:pt x="1" y="2"/>
                      <a:pt x="3" y="1"/>
                    </a:cubicBezTo>
                    <a:cubicBezTo>
                      <a:pt x="6" y="0"/>
                      <a:pt x="8" y="1"/>
                      <a:pt x="9" y="3"/>
                    </a:cubicBezTo>
                    <a:cubicBezTo>
                      <a:pt x="9" y="4"/>
                      <a:pt x="9" y="4"/>
                      <a:pt x="9" y="4"/>
                    </a:cubicBezTo>
                    <a:cubicBezTo>
                      <a:pt x="7" y="5"/>
                      <a:pt x="6" y="7"/>
                      <a:pt x="4" y="9"/>
                    </a:cubicBezTo>
                    <a:cubicBezTo>
                      <a:pt x="3" y="9"/>
                      <a:pt x="2" y="8"/>
                      <a:pt x="1" y="7"/>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92" name="Freeform 69">
                <a:extLst>
                  <a:ext uri="{FF2B5EF4-FFF2-40B4-BE49-F238E27FC236}">
                    <a16:creationId xmlns:a16="http://schemas.microsoft.com/office/drawing/2014/main" id="{5D33028E-34CA-25EF-F428-ED7B7D087588}"/>
                  </a:ext>
                </a:extLst>
              </p:cNvPr>
              <p:cNvSpPr>
                <a:spLocks/>
              </p:cNvSpPr>
              <p:nvPr/>
            </p:nvSpPr>
            <p:spPr bwMode="auto">
              <a:xfrm>
                <a:off x="2272983" y="2392452"/>
                <a:ext cx="2118" cy="2120"/>
              </a:xfrm>
              <a:custGeom>
                <a:avLst/>
                <a:gdLst>
                  <a:gd name="T0" fmla="*/ 1 w 7"/>
                  <a:gd name="T1" fmla="*/ 3 h 6"/>
                  <a:gd name="T2" fmla="*/ 4 w 7"/>
                  <a:gd name="T3" fmla="*/ 0 h 6"/>
                  <a:gd name="T4" fmla="*/ 7 w 7"/>
                  <a:gd name="T5" fmla="*/ 4 h 6"/>
                  <a:gd name="T6" fmla="*/ 7 w 7"/>
                  <a:gd name="T7" fmla="*/ 5 h 6"/>
                  <a:gd name="T8" fmla="*/ 2 w 7"/>
                  <a:gd name="T9" fmla="*/ 6 h 6"/>
                  <a:gd name="T10" fmla="*/ 1 w 7"/>
                  <a:gd name="T11" fmla="*/ 3 h 6"/>
                </a:gdLst>
                <a:ahLst/>
                <a:cxnLst>
                  <a:cxn ang="0">
                    <a:pos x="T0" y="T1"/>
                  </a:cxn>
                  <a:cxn ang="0">
                    <a:pos x="T2" y="T3"/>
                  </a:cxn>
                  <a:cxn ang="0">
                    <a:pos x="T4" y="T5"/>
                  </a:cxn>
                  <a:cxn ang="0">
                    <a:pos x="T6" y="T7"/>
                  </a:cxn>
                  <a:cxn ang="0">
                    <a:pos x="T8" y="T9"/>
                  </a:cxn>
                  <a:cxn ang="0">
                    <a:pos x="T10" y="T11"/>
                  </a:cxn>
                </a:cxnLst>
                <a:rect l="0" t="0" r="r" b="b"/>
                <a:pathLst>
                  <a:path w="7" h="6">
                    <a:moveTo>
                      <a:pt x="1" y="3"/>
                    </a:moveTo>
                    <a:cubicBezTo>
                      <a:pt x="1" y="2"/>
                      <a:pt x="2" y="0"/>
                      <a:pt x="4" y="0"/>
                    </a:cubicBezTo>
                    <a:cubicBezTo>
                      <a:pt x="6" y="1"/>
                      <a:pt x="7" y="2"/>
                      <a:pt x="7" y="4"/>
                    </a:cubicBezTo>
                    <a:cubicBezTo>
                      <a:pt x="7" y="4"/>
                      <a:pt x="7" y="5"/>
                      <a:pt x="7" y="5"/>
                    </a:cubicBezTo>
                    <a:cubicBezTo>
                      <a:pt x="5" y="5"/>
                      <a:pt x="3" y="6"/>
                      <a:pt x="2" y="6"/>
                    </a:cubicBezTo>
                    <a:cubicBezTo>
                      <a:pt x="1" y="6"/>
                      <a:pt x="0" y="4"/>
                      <a:pt x="1" y="3"/>
                    </a:cubicBezTo>
                  </a:path>
                </a:pathLst>
              </a:custGeom>
              <a:solidFill>
                <a:srgbClr val="FCF9CE"/>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grpSp>
          <p:nvGrpSpPr>
            <p:cNvPr id="196" name="Group 108">
              <a:extLst>
                <a:ext uri="{FF2B5EF4-FFF2-40B4-BE49-F238E27FC236}">
                  <a16:creationId xmlns:a16="http://schemas.microsoft.com/office/drawing/2014/main" id="{4A4045E0-199F-386A-6BA0-53B9BB59EFBF}"/>
                </a:ext>
              </a:extLst>
            </p:cNvPr>
            <p:cNvGrpSpPr>
              <a:grpSpLocks noChangeAspect="1"/>
            </p:cNvGrpSpPr>
            <p:nvPr/>
          </p:nvGrpSpPr>
          <p:grpSpPr bwMode="auto">
            <a:xfrm>
              <a:off x="1930857" y="2059712"/>
              <a:ext cx="446859" cy="476856"/>
              <a:chOff x="1814" y="-2"/>
              <a:chExt cx="4052" cy="4324"/>
            </a:xfrm>
            <a:solidFill>
              <a:srgbClr val="FFFFFF"/>
            </a:solidFill>
          </p:grpSpPr>
          <p:sp>
            <p:nvSpPr>
              <p:cNvPr id="198" name="Freeform 109">
                <a:extLst>
                  <a:ext uri="{FF2B5EF4-FFF2-40B4-BE49-F238E27FC236}">
                    <a16:creationId xmlns:a16="http://schemas.microsoft.com/office/drawing/2014/main" id="{393877ED-4AD2-30E8-7FE1-E3DC9B55976D}"/>
                  </a:ext>
                </a:extLst>
              </p:cNvPr>
              <p:cNvSpPr>
                <a:spLocks noEditPoints="1"/>
              </p:cNvSpPr>
              <p:nvPr/>
            </p:nvSpPr>
            <p:spPr bwMode="auto">
              <a:xfrm>
                <a:off x="1814" y="-2"/>
                <a:ext cx="1705" cy="2053"/>
              </a:xfrm>
              <a:custGeom>
                <a:avLst/>
                <a:gdLst>
                  <a:gd name="T0" fmla="*/ 366 w 1116"/>
                  <a:gd name="T1" fmla="*/ 721 h 1343"/>
                  <a:gd name="T2" fmla="*/ 372 w 1116"/>
                  <a:gd name="T3" fmla="*/ 722 h 1343"/>
                  <a:gd name="T4" fmla="*/ 422 w 1116"/>
                  <a:gd name="T5" fmla="*/ 678 h 1343"/>
                  <a:gd name="T6" fmla="*/ 379 w 1116"/>
                  <a:gd name="T7" fmla="*/ 622 h 1343"/>
                  <a:gd name="T8" fmla="*/ 100 w 1116"/>
                  <a:gd name="T9" fmla="*/ 520 h 1343"/>
                  <a:gd name="T10" fmla="*/ 100 w 1116"/>
                  <a:gd name="T11" fmla="*/ 337 h 1343"/>
                  <a:gd name="T12" fmla="*/ 558 w 1116"/>
                  <a:gd name="T13" fmla="*/ 424 h 1343"/>
                  <a:gd name="T14" fmla="*/ 1016 w 1116"/>
                  <a:gd name="T15" fmla="*/ 337 h 1343"/>
                  <a:gd name="T16" fmla="*/ 1016 w 1116"/>
                  <a:gd name="T17" fmla="*/ 466 h 1343"/>
                  <a:gd name="T18" fmla="*/ 1066 w 1116"/>
                  <a:gd name="T19" fmla="*/ 516 h 1343"/>
                  <a:gd name="T20" fmla="*/ 1116 w 1116"/>
                  <a:gd name="T21" fmla="*/ 466 h 1343"/>
                  <a:gd name="T22" fmla="*/ 1116 w 1116"/>
                  <a:gd name="T23" fmla="*/ 212 h 1343"/>
                  <a:gd name="T24" fmla="*/ 1116 w 1116"/>
                  <a:gd name="T25" fmla="*/ 211 h 1343"/>
                  <a:gd name="T26" fmla="*/ 558 w 1116"/>
                  <a:gd name="T27" fmla="*/ 0 h 1343"/>
                  <a:gd name="T28" fmla="*/ 0 w 1116"/>
                  <a:gd name="T29" fmla="*/ 211 h 1343"/>
                  <a:gd name="T30" fmla="*/ 0 w 1116"/>
                  <a:gd name="T31" fmla="*/ 212 h 1343"/>
                  <a:gd name="T32" fmla="*/ 0 w 1116"/>
                  <a:gd name="T33" fmla="*/ 521 h 1343"/>
                  <a:gd name="T34" fmla="*/ 0 w 1116"/>
                  <a:gd name="T35" fmla="*/ 522 h 1343"/>
                  <a:gd name="T36" fmla="*/ 0 w 1116"/>
                  <a:gd name="T37" fmla="*/ 522 h 1343"/>
                  <a:gd name="T38" fmla="*/ 0 w 1116"/>
                  <a:gd name="T39" fmla="*/ 831 h 1343"/>
                  <a:gd name="T40" fmla="*/ 0 w 1116"/>
                  <a:gd name="T41" fmla="*/ 833 h 1343"/>
                  <a:gd name="T42" fmla="*/ 0 w 1116"/>
                  <a:gd name="T43" fmla="*/ 833 h 1343"/>
                  <a:gd name="T44" fmla="*/ 0 w 1116"/>
                  <a:gd name="T45" fmla="*/ 1142 h 1343"/>
                  <a:gd name="T46" fmla="*/ 366 w 1116"/>
                  <a:gd name="T47" fmla="*/ 1342 h 1343"/>
                  <a:gd name="T48" fmla="*/ 372 w 1116"/>
                  <a:gd name="T49" fmla="*/ 1343 h 1343"/>
                  <a:gd name="T50" fmla="*/ 422 w 1116"/>
                  <a:gd name="T51" fmla="*/ 1299 h 1343"/>
                  <a:gd name="T52" fmla="*/ 379 w 1116"/>
                  <a:gd name="T53" fmla="*/ 1243 h 1343"/>
                  <a:gd name="T54" fmla="*/ 100 w 1116"/>
                  <a:gd name="T55" fmla="*/ 1142 h 1343"/>
                  <a:gd name="T56" fmla="*/ 100 w 1116"/>
                  <a:gd name="T57" fmla="*/ 956 h 1343"/>
                  <a:gd name="T58" fmla="*/ 366 w 1116"/>
                  <a:gd name="T59" fmla="*/ 1031 h 1343"/>
                  <a:gd name="T60" fmla="*/ 372 w 1116"/>
                  <a:gd name="T61" fmla="*/ 1032 h 1343"/>
                  <a:gd name="T62" fmla="*/ 422 w 1116"/>
                  <a:gd name="T63" fmla="*/ 988 h 1343"/>
                  <a:gd name="T64" fmla="*/ 379 w 1116"/>
                  <a:gd name="T65" fmla="*/ 932 h 1343"/>
                  <a:gd name="T66" fmla="*/ 100 w 1116"/>
                  <a:gd name="T67" fmla="*/ 831 h 1343"/>
                  <a:gd name="T68" fmla="*/ 100 w 1116"/>
                  <a:gd name="T69" fmla="*/ 646 h 1343"/>
                  <a:gd name="T70" fmla="*/ 366 w 1116"/>
                  <a:gd name="T71" fmla="*/ 721 h 1343"/>
                  <a:gd name="T72" fmla="*/ 222 w 1116"/>
                  <a:gd name="T73" fmla="*/ 145 h 1343"/>
                  <a:gd name="T74" fmla="*/ 558 w 1116"/>
                  <a:gd name="T75" fmla="*/ 100 h 1343"/>
                  <a:gd name="T76" fmla="*/ 895 w 1116"/>
                  <a:gd name="T77" fmla="*/ 145 h 1343"/>
                  <a:gd name="T78" fmla="*/ 1016 w 1116"/>
                  <a:gd name="T79" fmla="*/ 212 h 1343"/>
                  <a:gd name="T80" fmla="*/ 895 w 1116"/>
                  <a:gd name="T81" fmla="*/ 279 h 1343"/>
                  <a:gd name="T82" fmla="*/ 558 w 1116"/>
                  <a:gd name="T83" fmla="*/ 324 h 1343"/>
                  <a:gd name="T84" fmla="*/ 222 w 1116"/>
                  <a:gd name="T85" fmla="*/ 279 h 1343"/>
                  <a:gd name="T86" fmla="*/ 101 w 1116"/>
                  <a:gd name="T87" fmla="*/ 212 h 1343"/>
                  <a:gd name="T88" fmla="*/ 222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366" y="721"/>
                    </a:moveTo>
                    <a:cubicBezTo>
                      <a:pt x="368" y="721"/>
                      <a:pt x="370" y="722"/>
                      <a:pt x="372" y="722"/>
                    </a:cubicBezTo>
                    <a:cubicBezTo>
                      <a:pt x="397" y="722"/>
                      <a:pt x="418" y="703"/>
                      <a:pt x="422" y="678"/>
                    </a:cubicBezTo>
                    <a:cubicBezTo>
                      <a:pt x="425" y="651"/>
                      <a:pt x="406" y="626"/>
                      <a:pt x="379" y="622"/>
                    </a:cubicBezTo>
                    <a:cubicBezTo>
                      <a:pt x="185" y="596"/>
                      <a:pt x="106" y="538"/>
                      <a:pt x="100" y="520"/>
                    </a:cubicBezTo>
                    <a:cubicBezTo>
                      <a:pt x="100" y="337"/>
                      <a:pt x="100" y="337"/>
                      <a:pt x="100" y="337"/>
                    </a:cubicBezTo>
                    <a:cubicBezTo>
                      <a:pt x="208" y="394"/>
                      <a:pt x="386" y="424"/>
                      <a:pt x="558" y="424"/>
                    </a:cubicBezTo>
                    <a:cubicBezTo>
                      <a:pt x="730" y="424"/>
                      <a:pt x="909" y="394"/>
                      <a:pt x="1016" y="337"/>
                    </a:cubicBezTo>
                    <a:cubicBezTo>
                      <a:pt x="1016" y="466"/>
                      <a:pt x="1016" y="466"/>
                      <a:pt x="1016" y="466"/>
                    </a:cubicBezTo>
                    <a:cubicBezTo>
                      <a:pt x="1016" y="493"/>
                      <a:pt x="1038" y="516"/>
                      <a:pt x="1066" y="516"/>
                    </a:cubicBezTo>
                    <a:cubicBezTo>
                      <a:pt x="1094" y="516"/>
                      <a:pt x="1116" y="493"/>
                      <a:pt x="1116" y="466"/>
                    </a:cubicBezTo>
                    <a:cubicBezTo>
                      <a:pt x="1116" y="212"/>
                      <a:pt x="1116" y="212"/>
                      <a:pt x="1116" y="212"/>
                    </a:cubicBezTo>
                    <a:cubicBezTo>
                      <a:pt x="1116" y="212"/>
                      <a:pt x="1116" y="211"/>
                      <a:pt x="1116" y="211"/>
                    </a:cubicBezTo>
                    <a:cubicBezTo>
                      <a:pt x="1114" y="74"/>
                      <a:pt x="828" y="0"/>
                      <a:pt x="558" y="0"/>
                    </a:cubicBezTo>
                    <a:cubicBezTo>
                      <a:pt x="289" y="0"/>
                      <a:pt x="2" y="74"/>
                      <a:pt x="0" y="211"/>
                    </a:cubicBezTo>
                    <a:cubicBezTo>
                      <a:pt x="0" y="211"/>
                      <a:pt x="0" y="212"/>
                      <a:pt x="0" y="212"/>
                    </a:cubicBezTo>
                    <a:cubicBezTo>
                      <a:pt x="0" y="521"/>
                      <a:pt x="0" y="521"/>
                      <a:pt x="0" y="521"/>
                    </a:cubicBezTo>
                    <a:cubicBezTo>
                      <a:pt x="0" y="521"/>
                      <a:pt x="0" y="522"/>
                      <a:pt x="0" y="522"/>
                    </a:cubicBezTo>
                    <a:cubicBezTo>
                      <a:pt x="0" y="522"/>
                      <a:pt x="0" y="522"/>
                      <a:pt x="0" y="522"/>
                    </a:cubicBezTo>
                    <a:cubicBezTo>
                      <a:pt x="0" y="831"/>
                      <a:pt x="0" y="831"/>
                      <a:pt x="0" y="831"/>
                    </a:cubicBezTo>
                    <a:cubicBezTo>
                      <a:pt x="0" y="832"/>
                      <a:pt x="0" y="832"/>
                      <a:pt x="0" y="833"/>
                    </a:cubicBezTo>
                    <a:cubicBezTo>
                      <a:pt x="0" y="833"/>
                      <a:pt x="0" y="833"/>
                      <a:pt x="0" y="833"/>
                    </a:cubicBezTo>
                    <a:cubicBezTo>
                      <a:pt x="0" y="1142"/>
                      <a:pt x="0" y="1142"/>
                      <a:pt x="0" y="1142"/>
                    </a:cubicBezTo>
                    <a:cubicBezTo>
                      <a:pt x="0" y="1254"/>
                      <a:pt x="189" y="1319"/>
                      <a:pt x="366" y="1342"/>
                    </a:cubicBezTo>
                    <a:cubicBezTo>
                      <a:pt x="368" y="1343"/>
                      <a:pt x="370" y="1343"/>
                      <a:pt x="372" y="1343"/>
                    </a:cubicBezTo>
                    <a:cubicBezTo>
                      <a:pt x="397" y="1343"/>
                      <a:pt x="418" y="1325"/>
                      <a:pt x="422" y="1299"/>
                    </a:cubicBezTo>
                    <a:cubicBezTo>
                      <a:pt x="425" y="1272"/>
                      <a:pt x="406" y="1247"/>
                      <a:pt x="379" y="1243"/>
                    </a:cubicBezTo>
                    <a:cubicBezTo>
                      <a:pt x="185" y="1218"/>
                      <a:pt x="106" y="1159"/>
                      <a:pt x="100" y="1142"/>
                    </a:cubicBezTo>
                    <a:cubicBezTo>
                      <a:pt x="100" y="956"/>
                      <a:pt x="100" y="956"/>
                      <a:pt x="100" y="956"/>
                    </a:cubicBezTo>
                    <a:cubicBezTo>
                      <a:pt x="171" y="994"/>
                      <a:pt x="270" y="1019"/>
                      <a:pt x="366" y="1031"/>
                    </a:cubicBezTo>
                    <a:cubicBezTo>
                      <a:pt x="368" y="1032"/>
                      <a:pt x="370" y="1032"/>
                      <a:pt x="372" y="1032"/>
                    </a:cubicBezTo>
                    <a:cubicBezTo>
                      <a:pt x="397" y="1032"/>
                      <a:pt x="418" y="1014"/>
                      <a:pt x="422" y="988"/>
                    </a:cubicBezTo>
                    <a:cubicBezTo>
                      <a:pt x="425" y="961"/>
                      <a:pt x="406" y="936"/>
                      <a:pt x="379" y="932"/>
                    </a:cubicBezTo>
                    <a:cubicBezTo>
                      <a:pt x="185" y="907"/>
                      <a:pt x="106" y="848"/>
                      <a:pt x="100" y="831"/>
                    </a:cubicBezTo>
                    <a:cubicBezTo>
                      <a:pt x="100" y="646"/>
                      <a:pt x="100" y="646"/>
                      <a:pt x="100" y="646"/>
                    </a:cubicBezTo>
                    <a:cubicBezTo>
                      <a:pt x="171" y="684"/>
                      <a:pt x="270" y="708"/>
                      <a:pt x="366" y="721"/>
                    </a:cubicBezTo>
                    <a:close/>
                    <a:moveTo>
                      <a:pt x="222" y="145"/>
                    </a:moveTo>
                    <a:cubicBezTo>
                      <a:pt x="313" y="116"/>
                      <a:pt x="432" y="100"/>
                      <a:pt x="558" y="100"/>
                    </a:cubicBezTo>
                    <a:cubicBezTo>
                      <a:pt x="684" y="100"/>
                      <a:pt x="804" y="116"/>
                      <a:pt x="895" y="145"/>
                    </a:cubicBezTo>
                    <a:cubicBezTo>
                      <a:pt x="983" y="173"/>
                      <a:pt x="1011" y="203"/>
                      <a:pt x="1016" y="212"/>
                    </a:cubicBezTo>
                    <a:cubicBezTo>
                      <a:pt x="1011" y="221"/>
                      <a:pt x="983" y="251"/>
                      <a:pt x="895" y="279"/>
                    </a:cubicBezTo>
                    <a:cubicBezTo>
                      <a:pt x="804" y="308"/>
                      <a:pt x="684" y="324"/>
                      <a:pt x="558" y="324"/>
                    </a:cubicBezTo>
                    <a:cubicBezTo>
                      <a:pt x="432" y="324"/>
                      <a:pt x="313" y="308"/>
                      <a:pt x="222" y="279"/>
                    </a:cubicBezTo>
                    <a:cubicBezTo>
                      <a:pt x="133" y="251"/>
                      <a:pt x="105" y="221"/>
                      <a:pt x="101" y="212"/>
                    </a:cubicBezTo>
                    <a:cubicBezTo>
                      <a:pt x="105" y="203"/>
                      <a:pt x="133" y="173"/>
                      <a:pt x="222" y="14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99" name="Freeform 110">
                <a:extLst>
                  <a:ext uri="{FF2B5EF4-FFF2-40B4-BE49-F238E27FC236}">
                    <a16:creationId xmlns:a16="http://schemas.microsoft.com/office/drawing/2014/main" id="{718C49B4-2445-2BCC-BA8C-0759CB5DBEB1}"/>
                  </a:ext>
                </a:extLst>
              </p:cNvPr>
              <p:cNvSpPr>
                <a:spLocks noEditPoints="1"/>
              </p:cNvSpPr>
              <p:nvPr/>
            </p:nvSpPr>
            <p:spPr bwMode="auto">
              <a:xfrm>
                <a:off x="4035" y="-2"/>
                <a:ext cx="1705" cy="2053"/>
              </a:xfrm>
              <a:custGeom>
                <a:avLst/>
                <a:gdLst>
                  <a:gd name="T0" fmla="*/ 50 w 1116"/>
                  <a:gd name="T1" fmla="*/ 516 h 1343"/>
                  <a:gd name="T2" fmla="*/ 100 w 1116"/>
                  <a:gd name="T3" fmla="*/ 466 h 1343"/>
                  <a:gd name="T4" fmla="*/ 100 w 1116"/>
                  <a:gd name="T5" fmla="*/ 337 h 1343"/>
                  <a:gd name="T6" fmla="*/ 558 w 1116"/>
                  <a:gd name="T7" fmla="*/ 424 h 1343"/>
                  <a:gd name="T8" fmla="*/ 1016 w 1116"/>
                  <a:gd name="T9" fmla="*/ 337 h 1343"/>
                  <a:gd name="T10" fmla="*/ 1016 w 1116"/>
                  <a:gd name="T11" fmla="*/ 520 h 1343"/>
                  <a:gd name="T12" fmla="*/ 737 w 1116"/>
                  <a:gd name="T13" fmla="*/ 622 h 1343"/>
                  <a:gd name="T14" fmla="*/ 694 w 1116"/>
                  <a:gd name="T15" fmla="*/ 678 h 1343"/>
                  <a:gd name="T16" fmla="*/ 744 w 1116"/>
                  <a:gd name="T17" fmla="*/ 722 h 1343"/>
                  <a:gd name="T18" fmla="*/ 750 w 1116"/>
                  <a:gd name="T19" fmla="*/ 721 h 1343"/>
                  <a:gd name="T20" fmla="*/ 1016 w 1116"/>
                  <a:gd name="T21" fmla="*/ 646 h 1343"/>
                  <a:gd name="T22" fmla="*/ 1016 w 1116"/>
                  <a:gd name="T23" fmla="*/ 831 h 1343"/>
                  <a:gd name="T24" fmla="*/ 737 w 1116"/>
                  <a:gd name="T25" fmla="*/ 932 h 1343"/>
                  <a:gd name="T26" fmla="*/ 694 w 1116"/>
                  <a:gd name="T27" fmla="*/ 988 h 1343"/>
                  <a:gd name="T28" fmla="*/ 744 w 1116"/>
                  <a:gd name="T29" fmla="*/ 1032 h 1343"/>
                  <a:gd name="T30" fmla="*/ 750 w 1116"/>
                  <a:gd name="T31" fmla="*/ 1031 h 1343"/>
                  <a:gd name="T32" fmla="*/ 1016 w 1116"/>
                  <a:gd name="T33" fmla="*/ 956 h 1343"/>
                  <a:gd name="T34" fmla="*/ 1016 w 1116"/>
                  <a:gd name="T35" fmla="*/ 1142 h 1343"/>
                  <a:gd name="T36" fmla="*/ 737 w 1116"/>
                  <a:gd name="T37" fmla="*/ 1243 h 1343"/>
                  <a:gd name="T38" fmla="*/ 694 w 1116"/>
                  <a:gd name="T39" fmla="*/ 1299 h 1343"/>
                  <a:gd name="T40" fmla="*/ 744 w 1116"/>
                  <a:gd name="T41" fmla="*/ 1343 h 1343"/>
                  <a:gd name="T42" fmla="*/ 750 w 1116"/>
                  <a:gd name="T43" fmla="*/ 1342 h 1343"/>
                  <a:gd name="T44" fmla="*/ 1116 w 1116"/>
                  <a:gd name="T45" fmla="*/ 1142 h 1343"/>
                  <a:gd name="T46" fmla="*/ 1116 w 1116"/>
                  <a:gd name="T47" fmla="*/ 833 h 1343"/>
                  <a:gd name="T48" fmla="*/ 1116 w 1116"/>
                  <a:gd name="T49" fmla="*/ 833 h 1343"/>
                  <a:gd name="T50" fmla="*/ 1116 w 1116"/>
                  <a:gd name="T51" fmla="*/ 831 h 1343"/>
                  <a:gd name="T52" fmla="*/ 1116 w 1116"/>
                  <a:gd name="T53" fmla="*/ 522 h 1343"/>
                  <a:gd name="T54" fmla="*/ 1116 w 1116"/>
                  <a:gd name="T55" fmla="*/ 522 h 1343"/>
                  <a:gd name="T56" fmla="*/ 1116 w 1116"/>
                  <a:gd name="T57" fmla="*/ 521 h 1343"/>
                  <a:gd name="T58" fmla="*/ 1116 w 1116"/>
                  <a:gd name="T59" fmla="*/ 212 h 1343"/>
                  <a:gd name="T60" fmla="*/ 1116 w 1116"/>
                  <a:gd name="T61" fmla="*/ 211 h 1343"/>
                  <a:gd name="T62" fmla="*/ 558 w 1116"/>
                  <a:gd name="T63" fmla="*/ 0 h 1343"/>
                  <a:gd name="T64" fmla="*/ 0 w 1116"/>
                  <a:gd name="T65" fmla="*/ 211 h 1343"/>
                  <a:gd name="T66" fmla="*/ 0 w 1116"/>
                  <a:gd name="T67" fmla="*/ 212 h 1343"/>
                  <a:gd name="T68" fmla="*/ 0 w 1116"/>
                  <a:gd name="T69" fmla="*/ 466 h 1343"/>
                  <a:gd name="T70" fmla="*/ 50 w 1116"/>
                  <a:gd name="T71" fmla="*/ 516 h 1343"/>
                  <a:gd name="T72" fmla="*/ 221 w 1116"/>
                  <a:gd name="T73" fmla="*/ 145 h 1343"/>
                  <a:gd name="T74" fmla="*/ 558 w 1116"/>
                  <a:gd name="T75" fmla="*/ 100 h 1343"/>
                  <a:gd name="T76" fmla="*/ 894 w 1116"/>
                  <a:gd name="T77" fmla="*/ 145 h 1343"/>
                  <a:gd name="T78" fmla="*/ 1015 w 1116"/>
                  <a:gd name="T79" fmla="*/ 212 h 1343"/>
                  <a:gd name="T80" fmla="*/ 894 w 1116"/>
                  <a:gd name="T81" fmla="*/ 279 h 1343"/>
                  <a:gd name="T82" fmla="*/ 558 w 1116"/>
                  <a:gd name="T83" fmla="*/ 324 h 1343"/>
                  <a:gd name="T84" fmla="*/ 221 w 1116"/>
                  <a:gd name="T85" fmla="*/ 279 h 1343"/>
                  <a:gd name="T86" fmla="*/ 100 w 1116"/>
                  <a:gd name="T87" fmla="*/ 212 h 1343"/>
                  <a:gd name="T88" fmla="*/ 221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50" y="516"/>
                    </a:moveTo>
                    <a:cubicBezTo>
                      <a:pt x="78" y="516"/>
                      <a:pt x="100" y="493"/>
                      <a:pt x="100" y="466"/>
                    </a:cubicBezTo>
                    <a:cubicBezTo>
                      <a:pt x="100" y="337"/>
                      <a:pt x="100" y="337"/>
                      <a:pt x="100" y="337"/>
                    </a:cubicBezTo>
                    <a:cubicBezTo>
                      <a:pt x="207" y="394"/>
                      <a:pt x="386" y="424"/>
                      <a:pt x="558" y="424"/>
                    </a:cubicBezTo>
                    <a:cubicBezTo>
                      <a:pt x="730" y="424"/>
                      <a:pt x="908" y="394"/>
                      <a:pt x="1016" y="337"/>
                    </a:cubicBezTo>
                    <a:cubicBezTo>
                      <a:pt x="1016" y="520"/>
                      <a:pt x="1016" y="520"/>
                      <a:pt x="1016" y="520"/>
                    </a:cubicBezTo>
                    <a:cubicBezTo>
                      <a:pt x="1010" y="538"/>
                      <a:pt x="931" y="596"/>
                      <a:pt x="737" y="622"/>
                    </a:cubicBezTo>
                    <a:cubicBezTo>
                      <a:pt x="710" y="626"/>
                      <a:pt x="691" y="651"/>
                      <a:pt x="694" y="678"/>
                    </a:cubicBezTo>
                    <a:cubicBezTo>
                      <a:pt x="698" y="703"/>
                      <a:pt x="719" y="722"/>
                      <a:pt x="744" y="722"/>
                    </a:cubicBezTo>
                    <a:cubicBezTo>
                      <a:pt x="746" y="722"/>
                      <a:pt x="748" y="721"/>
                      <a:pt x="750" y="721"/>
                    </a:cubicBezTo>
                    <a:cubicBezTo>
                      <a:pt x="846" y="708"/>
                      <a:pt x="945" y="684"/>
                      <a:pt x="1016" y="646"/>
                    </a:cubicBezTo>
                    <a:cubicBezTo>
                      <a:pt x="1016" y="831"/>
                      <a:pt x="1016" y="831"/>
                      <a:pt x="1016" y="831"/>
                    </a:cubicBezTo>
                    <a:cubicBezTo>
                      <a:pt x="1010" y="848"/>
                      <a:pt x="931" y="907"/>
                      <a:pt x="737" y="932"/>
                    </a:cubicBezTo>
                    <a:cubicBezTo>
                      <a:pt x="710" y="936"/>
                      <a:pt x="691" y="961"/>
                      <a:pt x="694" y="988"/>
                    </a:cubicBezTo>
                    <a:cubicBezTo>
                      <a:pt x="698" y="1014"/>
                      <a:pt x="719" y="1032"/>
                      <a:pt x="744" y="1032"/>
                    </a:cubicBezTo>
                    <a:cubicBezTo>
                      <a:pt x="746" y="1032"/>
                      <a:pt x="748" y="1032"/>
                      <a:pt x="750" y="1031"/>
                    </a:cubicBezTo>
                    <a:cubicBezTo>
                      <a:pt x="846" y="1019"/>
                      <a:pt x="945" y="994"/>
                      <a:pt x="1016" y="956"/>
                    </a:cubicBezTo>
                    <a:cubicBezTo>
                      <a:pt x="1016" y="1142"/>
                      <a:pt x="1016" y="1142"/>
                      <a:pt x="1016" y="1142"/>
                    </a:cubicBezTo>
                    <a:cubicBezTo>
                      <a:pt x="1010" y="1159"/>
                      <a:pt x="931" y="1218"/>
                      <a:pt x="737" y="1243"/>
                    </a:cubicBezTo>
                    <a:cubicBezTo>
                      <a:pt x="710" y="1247"/>
                      <a:pt x="691" y="1272"/>
                      <a:pt x="694" y="1299"/>
                    </a:cubicBezTo>
                    <a:cubicBezTo>
                      <a:pt x="698" y="1325"/>
                      <a:pt x="719" y="1343"/>
                      <a:pt x="744" y="1343"/>
                    </a:cubicBezTo>
                    <a:cubicBezTo>
                      <a:pt x="746" y="1343"/>
                      <a:pt x="748" y="1343"/>
                      <a:pt x="750" y="1342"/>
                    </a:cubicBezTo>
                    <a:cubicBezTo>
                      <a:pt x="927" y="1319"/>
                      <a:pt x="1116" y="1254"/>
                      <a:pt x="1116" y="1142"/>
                    </a:cubicBezTo>
                    <a:cubicBezTo>
                      <a:pt x="1116" y="833"/>
                      <a:pt x="1116" y="833"/>
                      <a:pt x="1116" y="833"/>
                    </a:cubicBezTo>
                    <a:cubicBezTo>
                      <a:pt x="1116" y="833"/>
                      <a:pt x="1116" y="833"/>
                      <a:pt x="1116" y="833"/>
                    </a:cubicBezTo>
                    <a:cubicBezTo>
                      <a:pt x="1116" y="832"/>
                      <a:pt x="1116" y="832"/>
                      <a:pt x="1116" y="831"/>
                    </a:cubicBezTo>
                    <a:cubicBezTo>
                      <a:pt x="1116" y="522"/>
                      <a:pt x="1116" y="522"/>
                      <a:pt x="1116" y="522"/>
                    </a:cubicBezTo>
                    <a:cubicBezTo>
                      <a:pt x="1116" y="522"/>
                      <a:pt x="1116" y="522"/>
                      <a:pt x="1116" y="522"/>
                    </a:cubicBezTo>
                    <a:cubicBezTo>
                      <a:pt x="1116" y="522"/>
                      <a:pt x="1116" y="521"/>
                      <a:pt x="1116" y="521"/>
                    </a:cubicBezTo>
                    <a:cubicBezTo>
                      <a:pt x="1116" y="212"/>
                      <a:pt x="1116" y="212"/>
                      <a:pt x="1116" y="212"/>
                    </a:cubicBezTo>
                    <a:cubicBezTo>
                      <a:pt x="1116" y="212"/>
                      <a:pt x="1116" y="211"/>
                      <a:pt x="1116" y="211"/>
                    </a:cubicBezTo>
                    <a:cubicBezTo>
                      <a:pt x="1114" y="74"/>
                      <a:pt x="827" y="0"/>
                      <a:pt x="558" y="0"/>
                    </a:cubicBezTo>
                    <a:cubicBezTo>
                      <a:pt x="288" y="0"/>
                      <a:pt x="2" y="74"/>
                      <a:pt x="0" y="211"/>
                    </a:cubicBezTo>
                    <a:cubicBezTo>
                      <a:pt x="0" y="211"/>
                      <a:pt x="0" y="212"/>
                      <a:pt x="0" y="212"/>
                    </a:cubicBezTo>
                    <a:cubicBezTo>
                      <a:pt x="0" y="466"/>
                      <a:pt x="0" y="466"/>
                      <a:pt x="0" y="466"/>
                    </a:cubicBezTo>
                    <a:cubicBezTo>
                      <a:pt x="0" y="493"/>
                      <a:pt x="22" y="516"/>
                      <a:pt x="50" y="516"/>
                    </a:cubicBezTo>
                    <a:close/>
                    <a:moveTo>
                      <a:pt x="221" y="145"/>
                    </a:moveTo>
                    <a:cubicBezTo>
                      <a:pt x="312" y="116"/>
                      <a:pt x="432" y="100"/>
                      <a:pt x="558" y="100"/>
                    </a:cubicBezTo>
                    <a:cubicBezTo>
                      <a:pt x="684" y="100"/>
                      <a:pt x="803" y="116"/>
                      <a:pt x="894" y="145"/>
                    </a:cubicBezTo>
                    <a:cubicBezTo>
                      <a:pt x="983" y="173"/>
                      <a:pt x="1011" y="203"/>
                      <a:pt x="1015" y="212"/>
                    </a:cubicBezTo>
                    <a:cubicBezTo>
                      <a:pt x="1011" y="221"/>
                      <a:pt x="983" y="251"/>
                      <a:pt x="894" y="279"/>
                    </a:cubicBezTo>
                    <a:cubicBezTo>
                      <a:pt x="803" y="308"/>
                      <a:pt x="684" y="324"/>
                      <a:pt x="558" y="324"/>
                    </a:cubicBezTo>
                    <a:cubicBezTo>
                      <a:pt x="432" y="324"/>
                      <a:pt x="312" y="308"/>
                      <a:pt x="221" y="279"/>
                    </a:cubicBezTo>
                    <a:cubicBezTo>
                      <a:pt x="133" y="251"/>
                      <a:pt x="105" y="221"/>
                      <a:pt x="100" y="212"/>
                    </a:cubicBezTo>
                    <a:cubicBezTo>
                      <a:pt x="105" y="203"/>
                      <a:pt x="133" y="173"/>
                      <a:pt x="221" y="14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00" name="Freeform 111">
                <a:extLst>
                  <a:ext uri="{FF2B5EF4-FFF2-40B4-BE49-F238E27FC236}">
                    <a16:creationId xmlns:a16="http://schemas.microsoft.com/office/drawing/2014/main" id="{0FC4E0CE-E772-5BBE-EF78-A3444646550F}"/>
                  </a:ext>
                </a:extLst>
              </p:cNvPr>
              <p:cNvSpPr>
                <a:spLocks noEditPoints="1"/>
              </p:cNvSpPr>
              <p:nvPr/>
            </p:nvSpPr>
            <p:spPr bwMode="auto">
              <a:xfrm>
                <a:off x="2603" y="885"/>
                <a:ext cx="3263" cy="3437"/>
              </a:xfrm>
              <a:custGeom>
                <a:avLst/>
                <a:gdLst>
                  <a:gd name="T0" fmla="*/ 1536 w 2136"/>
                  <a:gd name="T1" fmla="*/ 718 h 2248"/>
                  <a:gd name="T2" fmla="*/ 1536 w 2136"/>
                  <a:gd name="T3" fmla="*/ 716 h 2248"/>
                  <a:gd name="T4" fmla="*/ 1536 w 2136"/>
                  <a:gd name="T5" fmla="*/ 279 h 2248"/>
                  <a:gd name="T6" fmla="*/ 1302 w 2136"/>
                  <a:gd name="T7" fmla="*/ 77 h 2248"/>
                  <a:gd name="T8" fmla="*/ 234 w 2136"/>
                  <a:gd name="T9" fmla="*/ 77 h 2248"/>
                  <a:gd name="T10" fmla="*/ 0 w 2136"/>
                  <a:gd name="T11" fmla="*/ 279 h 2248"/>
                  <a:gd name="T12" fmla="*/ 0 w 2136"/>
                  <a:gd name="T13" fmla="*/ 716 h 2248"/>
                  <a:gd name="T14" fmla="*/ 0 w 2136"/>
                  <a:gd name="T15" fmla="*/ 718 h 2248"/>
                  <a:gd name="T16" fmla="*/ 0 w 2136"/>
                  <a:gd name="T17" fmla="*/ 1158 h 2248"/>
                  <a:gd name="T18" fmla="*/ 0 w 2136"/>
                  <a:gd name="T19" fmla="*/ 1595 h 2248"/>
                  <a:gd name="T20" fmla="*/ 768 w 2136"/>
                  <a:gd name="T21" fmla="*/ 1874 h 2248"/>
                  <a:gd name="T22" fmla="*/ 1486 w 2136"/>
                  <a:gd name="T23" fmla="*/ 2248 h 2248"/>
                  <a:gd name="T24" fmla="*/ 2136 w 2136"/>
                  <a:gd name="T25" fmla="*/ 1598 h 2248"/>
                  <a:gd name="T26" fmla="*/ 893 w 2136"/>
                  <a:gd name="T27" fmla="*/ 1331 h 2248"/>
                  <a:gd name="T28" fmla="*/ 267 w 2136"/>
                  <a:gd name="T29" fmla="*/ 1263 h 2248"/>
                  <a:gd name="T30" fmla="*/ 100 w 2136"/>
                  <a:gd name="T31" fmla="*/ 857 h 2248"/>
                  <a:gd name="T32" fmla="*/ 768 w 2136"/>
                  <a:gd name="T33" fmla="*/ 996 h 2248"/>
                  <a:gd name="T34" fmla="*/ 1436 w 2136"/>
                  <a:gd name="T35" fmla="*/ 857 h 2248"/>
                  <a:gd name="T36" fmla="*/ 893 w 2136"/>
                  <a:gd name="T37" fmla="*/ 1331 h 2248"/>
                  <a:gd name="T38" fmla="*/ 234 w 2136"/>
                  <a:gd name="T39" fmla="*/ 482 h 2248"/>
                  <a:gd name="T40" fmla="*/ 1302 w 2136"/>
                  <a:gd name="T41" fmla="*/ 482 h 2248"/>
                  <a:gd name="T42" fmla="*/ 1436 w 2136"/>
                  <a:gd name="T43" fmla="*/ 716 h 2248"/>
                  <a:gd name="T44" fmla="*/ 768 w 2136"/>
                  <a:gd name="T45" fmla="*/ 896 h 2248"/>
                  <a:gd name="T46" fmla="*/ 100 w 2136"/>
                  <a:gd name="T47" fmla="*/ 716 h 2248"/>
                  <a:gd name="T48" fmla="*/ 267 w 2136"/>
                  <a:gd name="T49" fmla="*/ 171 h 2248"/>
                  <a:gd name="T50" fmla="*/ 1269 w 2136"/>
                  <a:gd name="T51" fmla="*/ 171 h 2248"/>
                  <a:gd name="T52" fmla="*/ 1269 w 2136"/>
                  <a:gd name="T53" fmla="*/ 387 h 2248"/>
                  <a:gd name="T54" fmla="*/ 768 w 2136"/>
                  <a:gd name="T55" fmla="*/ 448 h 2248"/>
                  <a:gd name="T56" fmla="*/ 768 w 2136"/>
                  <a:gd name="T57" fmla="*/ 448 h 2248"/>
                  <a:gd name="T58" fmla="*/ 267 w 2136"/>
                  <a:gd name="T59" fmla="*/ 387 h 2248"/>
                  <a:gd name="T60" fmla="*/ 267 w 2136"/>
                  <a:gd name="T61" fmla="*/ 171 h 2248"/>
                  <a:gd name="T62" fmla="*/ 267 w 2136"/>
                  <a:gd name="T63" fmla="*/ 1703 h 2248"/>
                  <a:gd name="T64" fmla="*/ 100 w 2136"/>
                  <a:gd name="T65" fmla="*/ 1296 h 2248"/>
                  <a:gd name="T66" fmla="*/ 768 w 2136"/>
                  <a:gd name="T67" fmla="*/ 1435 h 2248"/>
                  <a:gd name="T68" fmla="*/ 836 w 2136"/>
                  <a:gd name="T69" fmla="*/ 1598 h 2248"/>
                  <a:gd name="T70" fmla="*/ 768 w 2136"/>
                  <a:gd name="T71" fmla="*/ 1774 h 2248"/>
                  <a:gd name="T72" fmla="*/ 1486 w 2136"/>
                  <a:gd name="T73" fmla="*/ 2148 h 2248"/>
                  <a:gd name="T74" fmla="*/ 1486 w 2136"/>
                  <a:gd name="T75" fmla="*/ 1048 h 2248"/>
                  <a:gd name="T76" fmla="*/ 1918 w 2136"/>
                  <a:gd name="T77" fmla="*/ 1939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36" h="2248">
                    <a:moveTo>
                      <a:pt x="1536" y="950"/>
                    </a:moveTo>
                    <a:cubicBezTo>
                      <a:pt x="1536" y="718"/>
                      <a:pt x="1536" y="718"/>
                      <a:pt x="1536" y="718"/>
                    </a:cubicBezTo>
                    <a:cubicBezTo>
                      <a:pt x="1536" y="718"/>
                      <a:pt x="1536" y="718"/>
                      <a:pt x="1536" y="718"/>
                    </a:cubicBezTo>
                    <a:cubicBezTo>
                      <a:pt x="1536" y="718"/>
                      <a:pt x="1536" y="717"/>
                      <a:pt x="1536" y="716"/>
                    </a:cubicBezTo>
                    <a:cubicBezTo>
                      <a:pt x="1536" y="279"/>
                      <a:pt x="1536" y="279"/>
                      <a:pt x="1536" y="279"/>
                    </a:cubicBezTo>
                    <a:cubicBezTo>
                      <a:pt x="1536" y="279"/>
                      <a:pt x="1536" y="279"/>
                      <a:pt x="1536" y="279"/>
                    </a:cubicBezTo>
                    <a:cubicBezTo>
                      <a:pt x="1536" y="279"/>
                      <a:pt x="1536" y="279"/>
                      <a:pt x="1536" y="279"/>
                    </a:cubicBezTo>
                    <a:cubicBezTo>
                      <a:pt x="1536" y="200"/>
                      <a:pt x="1455" y="130"/>
                      <a:pt x="1302" y="77"/>
                    </a:cubicBezTo>
                    <a:cubicBezTo>
                      <a:pt x="1159" y="27"/>
                      <a:pt x="969" y="0"/>
                      <a:pt x="768" y="0"/>
                    </a:cubicBezTo>
                    <a:cubicBezTo>
                      <a:pt x="567" y="0"/>
                      <a:pt x="377" y="27"/>
                      <a:pt x="234" y="77"/>
                    </a:cubicBezTo>
                    <a:cubicBezTo>
                      <a:pt x="81" y="130"/>
                      <a:pt x="0" y="200"/>
                      <a:pt x="0" y="279"/>
                    </a:cubicBezTo>
                    <a:cubicBezTo>
                      <a:pt x="0" y="279"/>
                      <a:pt x="0" y="279"/>
                      <a:pt x="0" y="279"/>
                    </a:cubicBezTo>
                    <a:cubicBezTo>
                      <a:pt x="0" y="279"/>
                      <a:pt x="0" y="279"/>
                      <a:pt x="0" y="279"/>
                    </a:cubicBezTo>
                    <a:cubicBezTo>
                      <a:pt x="0" y="716"/>
                      <a:pt x="0" y="716"/>
                      <a:pt x="0" y="716"/>
                    </a:cubicBezTo>
                    <a:cubicBezTo>
                      <a:pt x="0" y="717"/>
                      <a:pt x="0" y="718"/>
                      <a:pt x="0" y="718"/>
                    </a:cubicBezTo>
                    <a:cubicBezTo>
                      <a:pt x="0" y="718"/>
                      <a:pt x="0" y="718"/>
                      <a:pt x="0" y="718"/>
                    </a:cubicBezTo>
                    <a:cubicBezTo>
                      <a:pt x="0" y="1155"/>
                      <a:pt x="0" y="1155"/>
                      <a:pt x="0" y="1155"/>
                    </a:cubicBezTo>
                    <a:cubicBezTo>
                      <a:pt x="0" y="1156"/>
                      <a:pt x="0" y="1157"/>
                      <a:pt x="0" y="1158"/>
                    </a:cubicBezTo>
                    <a:cubicBezTo>
                      <a:pt x="0" y="1158"/>
                      <a:pt x="0" y="1158"/>
                      <a:pt x="0" y="1158"/>
                    </a:cubicBezTo>
                    <a:cubicBezTo>
                      <a:pt x="0" y="1595"/>
                      <a:pt x="0" y="1595"/>
                      <a:pt x="0" y="1595"/>
                    </a:cubicBezTo>
                    <a:cubicBezTo>
                      <a:pt x="0" y="1674"/>
                      <a:pt x="81" y="1745"/>
                      <a:pt x="234" y="1797"/>
                    </a:cubicBezTo>
                    <a:cubicBezTo>
                      <a:pt x="377" y="1847"/>
                      <a:pt x="567" y="1874"/>
                      <a:pt x="768" y="1874"/>
                    </a:cubicBezTo>
                    <a:cubicBezTo>
                      <a:pt x="811" y="1874"/>
                      <a:pt x="854" y="1873"/>
                      <a:pt x="896" y="1870"/>
                    </a:cubicBezTo>
                    <a:cubicBezTo>
                      <a:pt x="999" y="2093"/>
                      <a:pt x="1225" y="2248"/>
                      <a:pt x="1486" y="2248"/>
                    </a:cubicBezTo>
                    <a:cubicBezTo>
                      <a:pt x="1686" y="2248"/>
                      <a:pt x="1872" y="2158"/>
                      <a:pt x="1996" y="2001"/>
                    </a:cubicBezTo>
                    <a:cubicBezTo>
                      <a:pt x="2088" y="1885"/>
                      <a:pt x="2136" y="1746"/>
                      <a:pt x="2136" y="1598"/>
                    </a:cubicBezTo>
                    <a:cubicBezTo>
                      <a:pt x="2136" y="1256"/>
                      <a:pt x="1871" y="975"/>
                      <a:pt x="1536" y="950"/>
                    </a:cubicBezTo>
                    <a:close/>
                    <a:moveTo>
                      <a:pt x="893" y="1331"/>
                    </a:moveTo>
                    <a:cubicBezTo>
                      <a:pt x="852" y="1333"/>
                      <a:pt x="810" y="1335"/>
                      <a:pt x="768" y="1335"/>
                    </a:cubicBezTo>
                    <a:cubicBezTo>
                      <a:pt x="578" y="1335"/>
                      <a:pt x="400" y="1309"/>
                      <a:pt x="267" y="1263"/>
                    </a:cubicBezTo>
                    <a:cubicBezTo>
                      <a:pt x="131" y="1216"/>
                      <a:pt x="100" y="1168"/>
                      <a:pt x="100" y="1155"/>
                    </a:cubicBezTo>
                    <a:cubicBezTo>
                      <a:pt x="100" y="857"/>
                      <a:pt x="100" y="857"/>
                      <a:pt x="100" y="857"/>
                    </a:cubicBezTo>
                    <a:cubicBezTo>
                      <a:pt x="136" y="880"/>
                      <a:pt x="180" y="900"/>
                      <a:pt x="234" y="919"/>
                    </a:cubicBezTo>
                    <a:cubicBezTo>
                      <a:pt x="377" y="968"/>
                      <a:pt x="567" y="996"/>
                      <a:pt x="768" y="996"/>
                    </a:cubicBezTo>
                    <a:cubicBezTo>
                      <a:pt x="969" y="996"/>
                      <a:pt x="1159" y="968"/>
                      <a:pt x="1302" y="919"/>
                    </a:cubicBezTo>
                    <a:cubicBezTo>
                      <a:pt x="1356" y="900"/>
                      <a:pt x="1400" y="880"/>
                      <a:pt x="1436" y="857"/>
                    </a:cubicBezTo>
                    <a:cubicBezTo>
                      <a:pt x="1436" y="950"/>
                      <a:pt x="1436" y="950"/>
                      <a:pt x="1436" y="950"/>
                    </a:cubicBezTo>
                    <a:cubicBezTo>
                      <a:pt x="1194" y="968"/>
                      <a:pt x="989" y="1119"/>
                      <a:pt x="893" y="1331"/>
                    </a:cubicBezTo>
                    <a:close/>
                    <a:moveTo>
                      <a:pt x="100" y="420"/>
                    </a:moveTo>
                    <a:cubicBezTo>
                      <a:pt x="136" y="443"/>
                      <a:pt x="180" y="463"/>
                      <a:pt x="234" y="482"/>
                    </a:cubicBezTo>
                    <a:cubicBezTo>
                      <a:pt x="377" y="531"/>
                      <a:pt x="567" y="559"/>
                      <a:pt x="768" y="559"/>
                    </a:cubicBezTo>
                    <a:cubicBezTo>
                      <a:pt x="969" y="559"/>
                      <a:pt x="1159" y="531"/>
                      <a:pt x="1302" y="482"/>
                    </a:cubicBezTo>
                    <a:cubicBezTo>
                      <a:pt x="1356" y="463"/>
                      <a:pt x="1400" y="443"/>
                      <a:pt x="1436" y="420"/>
                    </a:cubicBezTo>
                    <a:cubicBezTo>
                      <a:pt x="1436" y="716"/>
                      <a:pt x="1436" y="716"/>
                      <a:pt x="1436" y="716"/>
                    </a:cubicBezTo>
                    <a:cubicBezTo>
                      <a:pt x="1436" y="729"/>
                      <a:pt x="1405" y="777"/>
                      <a:pt x="1269" y="824"/>
                    </a:cubicBezTo>
                    <a:cubicBezTo>
                      <a:pt x="1136" y="870"/>
                      <a:pt x="958" y="896"/>
                      <a:pt x="768" y="896"/>
                    </a:cubicBezTo>
                    <a:cubicBezTo>
                      <a:pt x="578" y="896"/>
                      <a:pt x="400" y="870"/>
                      <a:pt x="267" y="824"/>
                    </a:cubicBezTo>
                    <a:cubicBezTo>
                      <a:pt x="131" y="777"/>
                      <a:pt x="100" y="729"/>
                      <a:pt x="100" y="716"/>
                    </a:cubicBezTo>
                    <a:lnTo>
                      <a:pt x="100" y="420"/>
                    </a:lnTo>
                    <a:close/>
                    <a:moveTo>
                      <a:pt x="267" y="171"/>
                    </a:moveTo>
                    <a:cubicBezTo>
                      <a:pt x="400" y="125"/>
                      <a:pt x="578" y="100"/>
                      <a:pt x="768" y="100"/>
                    </a:cubicBezTo>
                    <a:cubicBezTo>
                      <a:pt x="958" y="100"/>
                      <a:pt x="1136" y="125"/>
                      <a:pt x="1269" y="171"/>
                    </a:cubicBezTo>
                    <a:cubicBezTo>
                      <a:pt x="1405" y="218"/>
                      <a:pt x="1436" y="266"/>
                      <a:pt x="1436" y="279"/>
                    </a:cubicBezTo>
                    <a:cubicBezTo>
                      <a:pt x="1436" y="292"/>
                      <a:pt x="1405" y="340"/>
                      <a:pt x="1269" y="387"/>
                    </a:cubicBezTo>
                    <a:cubicBezTo>
                      <a:pt x="1136" y="433"/>
                      <a:pt x="958" y="459"/>
                      <a:pt x="768" y="459"/>
                    </a:cubicBezTo>
                    <a:cubicBezTo>
                      <a:pt x="768" y="448"/>
                      <a:pt x="768" y="448"/>
                      <a:pt x="768" y="448"/>
                    </a:cubicBezTo>
                    <a:cubicBezTo>
                      <a:pt x="768" y="448"/>
                      <a:pt x="768" y="448"/>
                      <a:pt x="768" y="448"/>
                    </a:cubicBezTo>
                    <a:cubicBezTo>
                      <a:pt x="768" y="448"/>
                      <a:pt x="768" y="448"/>
                      <a:pt x="768" y="448"/>
                    </a:cubicBezTo>
                    <a:cubicBezTo>
                      <a:pt x="768" y="459"/>
                      <a:pt x="768" y="459"/>
                      <a:pt x="768" y="459"/>
                    </a:cubicBezTo>
                    <a:cubicBezTo>
                      <a:pt x="578" y="459"/>
                      <a:pt x="400" y="433"/>
                      <a:pt x="267" y="387"/>
                    </a:cubicBezTo>
                    <a:cubicBezTo>
                      <a:pt x="131" y="340"/>
                      <a:pt x="100" y="292"/>
                      <a:pt x="100" y="279"/>
                    </a:cubicBezTo>
                    <a:cubicBezTo>
                      <a:pt x="100" y="266"/>
                      <a:pt x="131" y="218"/>
                      <a:pt x="267" y="171"/>
                    </a:cubicBezTo>
                    <a:close/>
                    <a:moveTo>
                      <a:pt x="768" y="1774"/>
                    </a:moveTo>
                    <a:cubicBezTo>
                      <a:pt x="578" y="1774"/>
                      <a:pt x="400" y="1749"/>
                      <a:pt x="267" y="1703"/>
                    </a:cubicBezTo>
                    <a:cubicBezTo>
                      <a:pt x="131" y="1656"/>
                      <a:pt x="100" y="1608"/>
                      <a:pt x="100" y="1595"/>
                    </a:cubicBezTo>
                    <a:cubicBezTo>
                      <a:pt x="100" y="1296"/>
                      <a:pt x="100" y="1296"/>
                      <a:pt x="100" y="1296"/>
                    </a:cubicBezTo>
                    <a:cubicBezTo>
                      <a:pt x="136" y="1319"/>
                      <a:pt x="180" y="1339"/>
                      <a:pt x="234" y="1358"/>
                    </a:cubicBezTo>
                    <a:cubicBezTo>
                      <a:pt x="377" y="1407"/>
                      <a:pt x="567" y="1435"/>
                      <a:pt x="768" y="1435"/>
                    </a:cubicBezTo>
                    <a:cubicBezTo>
                      <a:pt x="798" y="1435"/>
                      <a:pt x="828" y="1434"/>
                      <a:pt x="857" y="1433"/>
                    </a:cubicBezTo>
                    <a:cubicBezTo>
                      <a:pt x="843" y="1485"/>
                      <a:pt x="836" y="1541"/>
                      <a:pt x="836" y="1598"/>
                    </a:cubicBezTo>
                    <a:cubicBezTo>
                      <a:pt x="836" y="1658"/>
                      <a:pt x="844" y="1717"/>
                      <a:pt x="860" y="1772"/>
                    </a:cubicBezTo>
                    <a:cubicBezTo>
                      <a:pt x="830" y="1773"/>
                      <a:pt x="799" y="1774"/>
                      <a:pt x="768" y="1774"/>
                    </a:cubicBezTo>
                    <a:close/>
                    <a:moveTo>
                      <a:pt x="1918" y="1939"/>
                    </a:moveTo>
                    <a:cubicBezTo>
                      <a:pt x="1813" y="2071"/>
                      <a:pt x="1655" y="2148"/>
                      <a:pt x="1486" y="2148"/>
                    </a:cubicBezTo>
                    <a:cubicBezTo>
                      <a:pt x="1183" y="2148"/>
                      <a:pt x="936" y="1901"/>
                      <a:pt x="936" y="1598"/>
                    </a:cubicBezTo>
                    <a:cubicBezTo>
                      <a:pt x="936" y="1294"/>
                      <a:pt x="1183" y="1048"/>
                      <a:pt x="1486" y="1048"/>
                    </a:cubicBezTo>
                    <a:cubicBezTo>
                      <a:pt x="1789" y="1048"/>
                      <a:pt x="2036" y="1294"/>
                      <a:pt x="2036" y="1598"/>
                    </a:cubicBezTo>
                    <a:cubicBezTo>
                      <a:pt x="2036" y="1723"/>
                      <a:pt x="1995" y="1841"/>
                      <a:pt x="1918" y="193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nvGrpSpPr>
          <p:cNvPr id="2138" name="Group 156">
            <a:extLst>
              <a:ext uri="{FF2B5EF4-FFF2-40B4-BE49-F238E27FC236}">
                <a16:creationId xmlns:a16="http://schemas.microsoft.com/office/drawing/2014/main" id="{916C0AF6-3349-2354-B956-CEEA54357118}"/>
              </a:ext>
            </a:extLst>
          </p:cNvPr>
          <p:cNvGrpSpPr>
            <a:grpSpLocks noChangeAspect="1"/>
          </p:cNvGrpSpPr>
          <p:nvPr/>
        </p:nvGrpSpPr>
        <p:grpSpPr bwMode="auto">
          <a:xfrm>
            <a:off x="2305679" y="1598352"/>
            <a:ext cx="309839" cy="307139"/>
            <a:chOff x="1659" y="-1"/>
            <a:chExt cx="4361" cy="4323"/>
          </a:xfrm>
          <a:solidFill>
            <a:srgbClr val="FFFFFF"/>
          </a:solidFill>
        </p:grpSpPr>
        <p:sp>
          <p:nvSpPr>
            <p:cNvPr id="2140" name="Freeform 157">
              <a:extLst>
                <a:ext uri="{FF2B5EF4-FFF2-40B4-BE49-F238E27FC236}">
                  <a16:creationId xmlns:a16="http://schemas.microsoft.com/office/drawing/2014/main" id="{DC5C69F4-5C93-D322-310E-706D8DCD2F3D}"/>
                </a:ext>
              </a:extLst>
            </p:cNvPr>
            <p:cNvSpPr>
              <a:spLocks noEditPoints="1"/>
            </p:cNvSpPr>
            <p:nvPr/>
          </p:nvSpPr>
          <p:spPr bwMode="auto">
            <a:xfrm>
              <a:off x="1659" y="-1"/>
              <a:ext cx="1282" cy="3954"/>
            </a:xfrm>
            <a:custGeom>
              <a:avLst/>
              <a:gdLst>
                <a:gd name="T0" fmla="*/ 684 w 894"/>
                <a:gd name="T1" fmla="*/ 2754 h 2754"/>
                <a:gd name="T2" fmla="*/ 210 w 894"/>
                <a:gd name="T3" fmla="*/ 2754 h 2754"/>
                <a:gd name="T4" fmla="*/ 0 w 894"/>
                <a:gd name="T5" fmla="*/ 2544 h 2754"/>
                <a:gd name="T6" fmla="*/ 0 w 894"/>
                <a:gd name="T7" fmla="*/ 210 h 2754"/>
                <a:gd name="T8" fmla="*/ 210 w 894"/>
                <a:gd name="T9" fmla="*/ 0 h 2754"/>
                <a:gd name="T10" fmla="*/ 684 w 894"/>
                <a:gd name="T11" fmla="*/ 0 h 2754"/>
                <a:gd name="T12" fmla="*/ 894 w 894"/>
                <a:gd name="T13" fmla="*/ 210 h 2754"/>
                <a:gd name="T14" fmla="*/ 894 w 894"/>
                <a:gd name="T15" fmla="*/ 2544 h 2754"/>
                <a:gd name="T16" fmla="*/ 684 w 894"/>
                <a:gd name="T17" fmla="*/ 2754 h 2754"/>
                <a:gd name="T18" fmla="*/ 210 w 894"/>
                <a:gd name="T19" fmla="*/ 100 h 2754"/>
                <a:gd name="T20" fmla="*/ 100 w 894"/>
                <a:gd name="T21" fmla="*/ 210 h 2754"/>
                <a:gd name="T22" fmla="*/ 100 w 894"/>
                <a:gd name="T23" fmla="*/ 2544 h 2754"/>
                <a:gd name="T24" fmla="*/ 210 w 894"/>
                <a:gd name="T25" fmla="*/ 2654 h 2754"/>
                <a:gd name="T26" fmla="*/ 684 w 894"/>
                <a:gd name="T27" fmla="*/ 2654 h 2754"/>
                <a:gd name="T28" fmla="*/ 794 w 894"/>
                <a:gd name="T29" fmla="*/ 2544 h 2754"/>
                <a:gd name="T30" fmla="*/ 794 w 894"/>
                <a:gd name="T31" fmla="*/ 210 h 2754"/>
                <a:gd name="T32" fmla="*/ 684 w 894"/>
                <a:gd name="T33" fmla="*/ 100 h 2754"/>
                <a:gd name="T34" fmla="*/ 210 w 894"/>
                <a:gd name="T35" fmla="*/ 10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4" h="2754">
                  <a:moveTo>
                    <a:pt x="684" y="2754"/>
                  </a:moveTo>
                  <a:cubicBezTo>
                    <a:pt x="210" y="2754"/>
                    <a:pt x="210" y="2754"/>
                    <a:pt x="210" y="2754"/>
                  </a:cubicBezTo>
                  <a:cubicBezTo>
                    <a:pt x="94" y="2754"/>
                    <a:pt x="0" y="2660"/>
                    <a:pt x="0" y="2544"/>
                  </a:cubicBezTo>
                  <a:cubicBezTo>
                    <a:pt x="0" y="210"/>
                    <a:pt x="0" y="210"/>
                    <a:pt x="0" y="210"/>
                  </a:cubicBezTo>
                  <a:cubicBezTo>
                    <a:pt x="0" y="94"/>
                    <a:pt x="94" y="0"/>
                    <a:pt x="210" y="0"/>
                  </a:cubicBezTo>
                  <a:cubicBezTo>
                    <a:pt x="684" y="0"/>
                    <a:pt x="684" y="0"/>
                    <a:pt x="684" y="0"/>
                  </a:cubicBezTo>
                  <a:cubicBezTo>
                    <a:pt x="800" y="0"/>
                    <a:pt x="894" y="94"/>
                    <a:pt x="894" y="210"/>
                  </a:cubicBezTo>
                  <a:cubicBezTo>
                    <a:pt x="894" y="2544"/>
                    <a:pt x="894" y="2544"/>
                    <a:pt x="894" y="2544"/>
                  </a:cubicBezTo>
                  <a:cubicBezTo>
                    <a:pt x="894" y="2660"/>
                    <a:pt x="800" y="2754"/>
                    <a:pt x="684" y="2754"/>
                  </a:cubicBezTo>
                  <a:close/>
                  <a:moveTo>
                    <a:pt x="210" y="100"/>
                  </a:moveTo>
                  <a:cubicBezTo>
                    <a:pt x="149" y="100"/>
                    <a:pt x="100" y="149"/>
                    <a:pt x="100" y="210"/>
                  </a:cubicBezTo>
                  <a:cubicBezTo>
                    <a:pt x="100" y="2544"/>
                    <a:pt x="100" y="2544"/>
                    <a:pt x="100" y="2544"/>
                  </a:cubicBezTo>
                  <a:cubicBezTo>
                    <a:pt x="100" y="2605"/>
                    <a:pt x="149" y="2654"/>
                    <a:pt x="210" y="2654"/>
                  </a:cubicBezTo>
                  <a:cubicBezTo>
                    <a:pt x="684" y="2654"/>
                    <a:pt x="684" y="2654"/>
                    <a:pt x="684" y="2654"/>
                  </a:cubicBezTo>
                  <a:cubicBezTo>
                    <a:pt x="745" y="2654"/>
                    <a:pt x="794" y="2605"/>
                    <a:pt x="794" y="2544"/>
                  </a:cubicBezTo>
                  <a:cubicBezTo>
                    <a:pt x="794" y="210"/>
                    <a:pt x="794" y="210"/>
                    <a:pt x="794" y="210"/>
                  </a:cubicBezTo>
                  <a:cubicBezTo>
                    <a:pt x="794" y="149"/>
                    <a:pt x="745" y="100"/>
                    <a:pt x="68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41" name="Freeform 158">
              <a:extLst>
                <a:ext uri="{FF2B5EF4-FFF2-40B4-BE49-F238E27FC236}">
                  <a16:creationId xmlns:a16="http://schemas.microsoft.com/office/drawing/2014/main" id="{6C06EF38-F925-5F41-C966-9D0462BC2D96}"/>
                </a:ext>
              </a:extLst>
            </p:cNvPr>
            <p:cNvSpPr>
              <a:spLocks noEditPoints="1"/>
            </p:cNvSpPr>
            <p:nvPr/>
          </p:nvSpPr>
          <p:spPr bwMode="auto">
            <a:xfrm>
              <a:off x="3198" y="1413"/>
              <a:ext cx="1283" cy="2540"/>
            </a:xfrm>
            <a:custGeom>
              <a:avLst/>
              <a:gdLst>
                <a:gd name="T0" fmla="*/ 684 w 894"/>
                <a:gd name="T1" fmla="*/ 1769 h 1769"/>
                <a:gd name="T2" fmla="*/ 210 w 894"/>
                <a:gd name="T3" fmla="*/ 1769 h 1769"/>
                <a:gd name="T4" fmla="*/ 0 w 894"/>
                <a:gd name="T5" fmla="*/ 1559 h 1769"/>
                <a:gd name="T6" fmla="*/ 0 w 894"/>
                <a:gd name="T7" fmla="*/ 210 h 1769"/>
                <a:gd name="T8" fmla="*/ 210 w 894"/>
                <a:gd name="T9" fmla="*/ 0 h 1769"/>
                <a:gd name="T10" fmla="*/ 684 w 894"/>
                <a:gd name="T11" fmla="*/ 0 h 1769"/>
                <a:gd name="T12" fmla="*/ 894 w 894"/>
                <a:gd name="T13" fmla="*/ 210 h 1769"/>
                <a:gd name="T14" fmla="*/ 894 w 894"/>
                <a:gd name="T15" fmla="*/ 1559 h 1769"/>
                <a:gd name="T16" fmla="*/ 684 w 894"/>
                <a:gd name="T17" fmla="*/ 1769 h 1769"/>
                <a:gd name="T18" fmla="*/ 210 w 894"/>
                <a:gd name="T19" fmla="*/ 100 h 1769"/>
                <a:gd name="T20" fmla="*/ 100 w 894"/>
                <a:gd name="T21" fmla="*/ 210 h 1769"/>
                <a:gd name="T22" fmla="*/ 100 w 894"/>
                <a:gd name="T23" fmla="*/ 1559 h 1769"/>
                <a:gd name="T24" fmla="*/ 210 w 894"/>
                <a:gd name="T25" fmla="*/ 1669 h 1769"/>
                <a:gd name="T26" fmla="*/ 684 w 894"/>
                <a:gd name="T27" fmla="*/ 1669 h 1769"/>
                <a:gd name="T28" fmla="*/ 794 w 894"/>
                <a:gd name="T29" fmla="*/ 1559 h 1769"/>
                <a:gd name="T30" fmla="*/ 794 w 894"/>
                <a:gd name="T31" fmla="*/ 210 h 1769"/>
                <a:gd name="T32" fmla="*/ 684 w 894"/>
                <a:gd name="T33" fmla="*/ 100 h 1769"/>
                <a:gd name="T34" fmla="*/ 210 w 894"/>
                <a:gd name="T35" fmla="*/ 100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4" h="1769">
                  <a:moveTo>
                    <a:pt x="684" y="1769"/>
                  </a:moveTo>
                  <a:cubicBezTo>
                    <a:pt x="210" y="1769"/>
                    <a:pt x="210" y="1769"/>
                    <a:pt x="210" y="1769"/>
                  </a:cubicBezTo>
                  <a:cubicBezTo>
                    <a:pt x="94" y="1769"/>
                    <a:pt x="0" y="1675"/>
                    <a:pt x="0" y="1559"/>
                  </a:cubicBezTo>
                  <a:cubicBezTo>
                    <a:pt x="0" y="210"/>
                    <a:pt x="0" y="210"/>
                    <a:pt x="0" y="210"/>
                  </a:cubicBezTo>
                  <a:cubicBezTo>
                    <a:pt x="0" y="94"/>
                    <a:pt x="94" y="0"/>
                    <a:pt x="210" y="0"/>
                  </a:cubicBezTo>
                  <a:cubicBezTo>
                    <a:pt x="684" y="0"/>
                    <a:pt x="684" y="0"/>
                    <a:pt x="684" y="0"/>
                  </a:cubicBezTo>
                  <a:cubicBezTo>
                    <a:pt x="800" y="0"/>
                    <a:pt x="894" y="94"/>
                    <a:pt x="894" y="210"/>
                  </a:cubicBezTo>
                  <a:cubicBezTo>
                    <a:pt x="894" y="1559"/>
                    <a:pt x="894" y="1559"/>
                    <a:pt x="894" y="1559"/>
                  </a:cubicBezTo>
                  <a:cubicBezTo>
                    <a:pt x="894" y="1675"/>
                    <a:pt x="800" y="1769"/>
                    <a:pt x="684" y="1769"/>
                  </a:cubicBezTo>
                  <a:close/>
                  <a:moveTo>
                    <a:pt x="210" y="100"/>
                  </a:moveTo>
                  <a:cubicBezTo>
                    <a:pt x="149" y="100"/>
                    <a:pt x="100" y="149"/>
                    <a:pt x="100" y="210"/>
                  </a:cubicBezTo>
                  <a:cubicBezTo>
                    <a:pt x="100" y="1559"/>
                    <a:pt x="100" y="1559"/>
                    <a:pt x="100" y="1559"/>
                  </a:cubicBezTo>
                  <a:cubicBezTo>
                    <a:pt x="100" y="1620"/>
                    <a:pt x="149" y="1669"/>
                    <a:pt x="210" y="1669"/>
                  </a:cubicBezTo>
                  <a:cubicBezTo>
                    <a:pt x="684" y="1669"/>
                    <a:pt x="684" y="1669"/>
                    <a:pt x="684" y="1669"/>
                  </a:cubicBezTo>
                  <a:cubicBezTo>
                    <a:pt x="745" y="1669"/>
                    <a:pt x="794" y="1620"/>
                    <a:pt x="794" y="1559"/>
                  </a:cubicBezTo>
                  <a:cubicBezTo>
                    <a:pt x="794" y="210"/>
                    <a:pt x="794" y="210"/>
                    <a:pt x="794" y="210"/>
                  </a:cubicBezTo>
                  <a:cubicBezTo>
                    <a:pt x="794" y="149"/>
                    <a:pt x="745" y="100"/>
                    <a:pt x="68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42" name="Freeform 159">
              <a:extLst>
                <a:ext uri="{FF2B5EF4-FFF2-40B4-BE49-F238E27FC236}">
                  <a16:creationId xmlns:a16="http://schemas.microsoft.com/office/drawing/2014/main" id="{5C8A9E69-CF72-1E98-699D-CB2BF5CF8EB0}"/>
                </a:ext>
              </a:extLst>
            </p:cNvPr>
            <p:cNvSpPr>
              <a:spLocks noEditPoints="1"/>
            </p:cNvSpPr>
            <p:nvPr/>
          </p:nvSpPr>
          <p:spPr bwMode="auto">
            <a:xfrm>
              <a:off x="4737" y="491"/>
              <a:ext cx="1283" cy="3462"/>
            </a:xfrm>
            <a:custGeom>
              <a:avLst/>
              <a:gdLst>
                <a:gd name="T0" fmla="*/ 684 w 894"/>
                <a:gd name="T1" fmla="*/ 2411 h 2411"/>
                <a:gd name="T2" fmla="*/ 210 w 894"/>
                <a:gd name="T3" fmla="*/ 2411 h 2411"/>
                <a:gd name="T4" fmla="*/ 0 w 894"/>
                <a:gd name="T5" fmla="*/ 2201 h 2411"/>
                <a:gd name="T6" fmla="*/ 0 w 894"/>
                <a:gd name="T7" fmla="*/ 210 h 2411"/>
                <a:gd name="T8" fmla="*/ 210 w 894"/>
                <a:gd name="T9" fmla="*/ 0 h 2411"/>
                <a:gd name="T10" fmla="*/ 684 w 894"/>
                <a:gd name="T11" fmla="*/ 0 h 2411"/>
                <a:gd name="T12" fmla="*/ 894 w 894"/>
                <a:gd name="T13" fmla="*/ 210 h 2411"/>
                <a:gd name="T14" fmla="*/ 894 w 894"/>
                <a:gd name="T15" fmla="*/ 2201 h 2411"/>
                <a:gd name="T16" fmla="*/ 684 w 894"/>
                <a:gd name="T17" fmla="*/ 2411 h 2411"/>
                <a:gd name="T18" fmla="*/ 210 w 894"/>
                <a:gd name="T19" fmla="*/ 100 h 2411"/>
                <a:gd name="T20" fmla="*/ 100 w 894"/>
                <a:gd name="T21" fmla="*/ 210 h 2411"/>
                <a:gd name="T22" fmla="*/ 100 w 894"/>
                <a:gd name="T23" fmla="*/ 2201 h 2411"/>
                <a:gd name="T24" fmla="*/ 210 w 894"/>
                <a:gd name="T25" fmla="*/ 2311 h 2411"/>
                <a:gd name="T26" fmla="*/ 684 w 894"/>
                <a:gd name="T27" fmla="*/ 2311 h 2411"/>
                <a:gd name="T28" fmla="*/ 794 w 894"/>
                <a:gd name="T29" fmla="*/ 2201 h 2411"/>
                <a:gd name="T30" fmla="*/ 794 w 894"/>
                <a:gd name="T31" fmla="*/ 210 h 2411"/>
                <a:gd name="T32" fmla="*/ 684 w 894"/>
                <a:gd name="T33" fmla="*/ 100 h 2411"/>
                <a:gd name="T34" fmla="*/ 210 w 894"/>
                <a:gd name="T35" fmla="*/ 10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4" h="2411">
                  <a:moveTo>
                    <a:pt x="684" y="2411"/>
                  </a:moveTo>
                  <a:cubicBezTo>
                    <a:pt x="210" y="2411"/>
                    <a:pt x="210" y="2411"/>
                    <a:pt x="210" y="2411"/>
                  </a:cubicBezTo>
                  <a:cubicBezTo>
                    <a:pt x="94" y="2411"/>
                    <a:pt x="0" y="2317"/>
                    <a:pt x="0" y="2201"/>
                  </a:cubicBezTo>
                  <a:cubicBezTo>
                    <a:pt x="0" y="210"/>
                    <a:pt x="0" y="210"/>
                    <a:pt x="0" y="210"/>
                  </a:cubicBezTo>
                  <a:cubicBezTo>
                    <a:pt x="0" y="94"/>
                    <a:pt x="94" y="0"/>
                    <a:pt x="210" y="0"/>
                  </a:cubicBezTo>
                  <a:cubicBezTo>
                    <a:pt x="684" y="0"/>
                    <a:pt x="684" y="0"/>
                    <a:pt x="684" y="0"/>
                  </a:cubicBezTo>
                  <a:cubicBezTo>
                    <a:pt x="800" y="0"/>
                    <a:pt x="894" y="94"/>
                    <a:pt x="894" y="210"/>
                  </a:cubicBezTo>
                  <a:cubicBezTo>
                    <a:pt x="894" y="2201"/>
                    <a:pt x="894" y="2201"/>
                    <a:pt x="894" y="2201"/>
                  </a:cubicBezTo>
                  <a:cubicBezTo>
                    <a:pt x="894" y="2317"/>
                    <a:pt x="800" y="2411"/>
                    <a:pt x="684" y="2411"/>
                  </a:cubicBezTo>
                  <a:close/>
                  <a:moveTo>
                    <a:pt x="210" y="100"/>
                  </a:moveTo>
                  <a:cubicBezTo>
                    <a:pt x="149" y="100"/>
                    <a:pt x="100" y="149"/>
                    <a:pt x="100" y="210"/>
                  </a:cubicBezTo>
                  <a:cubicBezTo>
                    <a:pt x="100" y="2201"/>
                    <a:pt x="100" y="2201"/>
                    <a:pt x="100" y="2201"/>
                  </a:cubicBezTo>
                  <a:cubicBezTo>
                    <a:pt x="100" y="2262"/>
                    <a:pt x="149" y="2311"/>
                    <a:pt x="210" y="2311"/>
                  </a:cubicBezTo>
                  <a:cubicBezTo>
                    <a:pt x="684" y="2311"/>
                    <a:pt x="684" y="2311"/>
                    <a:pt x="684" y="2311"/>
                  </a:cubicBezTo>
                  <a:cubicBezTo>
                    <a:pt x="745" y="2311"/>
                    <a:pt x="794" y="2262"/>
                    <a:pt x="794" y="2201"/>
                  </a:cubicBezTo>
                  <a:cubicBezTo>
                    <a:pt x="794" y="210"/>
                    <a:pt x="794" y="210"/>
                    <a:pt x="794" y="210"/>
                  </a:cubicBezTo>
                  <a:cubicBezTo>
                    <a:pt x="794" y="149"/>
                    <a:pt x="745" y="100"/>
                    <a:pt x="68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43" name="Freeform 160">
              <a:extLst>
                <a:ext uri="{FF2B5EF4-FFF2-40B4-BE49-F238E27FC236}">
                  <a16:creationId xmlns:a16="http://schemas.microsoft.com/office/drawing/2014/main" id="{67C0C70B-6DA2-5098-5E8D-B5D024A38E65}"/>
                </a:ext>
              </a:extLst>
            </p:cNvPr>
            <p:cNvSpPr>
              <a:spLocks/>
            </p:cNvSpPr>
            <p:nvPr/>
          </p:nvSpPr>
          <p:spPr bwMode="auto">
            <a:xfrm>
              <a:off x="1659" y="4178"/>
              <a:ext cx="4361" cy="144"/>
            </a:xfrm>
            <a:custGeom>
              <a:avLst/>
              <a:gdLst>
                <a:gd name="T0" fmla="*/ 2990 w 3040"/>
                <a:gd name="T1" fmla="*/ 100 h 100"/>
                <a:gd name="T2" fmla="*/ 50 w 3040"/>
                <a:gd name="T3" fmla="*/ 100 h 100"/>
                <a:gd name="T4" fmla="*/ 0 w 3040"/>
                <a:gd name="T5" fmla="*/ 50 h 100"/>
                <a:gd name="T6" fmla="*/ 50 w 3040"/>
                <a:gd name="T7" fmla="*/ 0 h 100"/>
                <a:gd name="T8" fmla="*/ 2990 w 3040"/>
                <a:gd name="T9" fmla="*/ 0 h 100"/>
                <a:gd name="T10" fmla="*/ 3040 w 3040"/>
                <a:gd name="T11" fmla="*/ 50 h 100"/>
                <a:gd name="T12" fmla="*/ 2990 w 304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3040" h="100">
                  <a:moveTo>
                    <a:pt x="2990" y="100"/>
                  </a:moveTo>
                  <a:cubicBezTo>
                    <a:pt x="50" y="100"/>
                    <a:pt x="50" y="100"/>
                    <a:pt x="50" y="100"/>
                  </a:cubicBezTo>
                  <a:cubicBezTo>
                    <a:pt x="22" y="100"/>
                    <a:pt x="0" y="78"/>
                    <a:pt x="0" y="50"/>
                  </a:cubicBezTo>
                  <a:cubicBezTo>
                    <a:pt x="0" y="23"/>
                    <a:pt x="22" y="0"/>
                    <a:pt x="50" y="0"/>
                  </a:cubicBezTo>
                  <a:cubicBezTo>
                    <a:pt x="2990" y="0"/>
                    <a:pt x="2990" y="0"/>
                    <a:pt x="2990" y="0"/>
                  </a:cubicBezTo>
                  <a:cubicBezTo>
                    <a:pt x="3018" y="0"/>
                    <a:pt x="3040" y="23"/>
                    <a:pt x="3040" y="50"/>
                  </a:cubicBezTo>
                  <a:cubicBezTo>
                    <a:pt x="3040" y="78"/>
                    <a:pt x="3018" y="100"/>
                    <a:pt x="299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145" name="Group 163">
            <a:extLst>
              <a:ext uri="{FF2B5EF4-FFF2-40B4-BE49-F238E27FC236}">
                <a16:creationId xmlns:a16="http://schemas.microsoft.com/office/drawing/2014/main" id="{CBA28C69-41EE-D551-BB4E-B4E6F9CFC060}"/>
              </a:ext>
            </a:extLst>
          </p:cNvPr>
          <p:cNvGrpSpPr>
            <a:grpSpLocks noChangeAspect="1"/>
          </p:cNvGrpSpPr>
          <p:nvPr/>
        </p:nvGrpSpPr>
        <p:grpSpPr bwMode="auto">
          <a:xfrm>
            <a:off x="3149932" y="1593607"/>
            <a:ext cx="316485" cy="316631"/>
            <a:chOff x="1682" y="0"/>
            <a:chExt cx="4318" cy="4320"/>
          </a:xfrm>
          <a:solidFill>
            <a:srgbClr val="FFFFFF"/>
          </a:solidFill>
        </p:grpSpPr>
        <p:sp>
          <p:nvSpPr>
            <p:cNvPr id="2147" name="Freeform 164">
              <a:extLst>
                <a:ext uri="{FF2B5EF4-FFF2-40B4-BE49-F238E27FC236}">
                  <a16:creationId xmlns:a16="http://schemas.microsoft.com/office/drawing/2014/main" id="{9452D781-32A3-E2CD-E096-73A16E94E3C7}"/>
                </a:ext>
              </a:extLst>
            </p:cNvPr>
            <p:cNvSpPr>
              <a:spLocks noEditPoints="1"/>
            </p:cNvSpPr>
            <p:nvPr/>
          </p:nvSpPr>
          <p:spPr bwMode="auto">
            <a:xfrm>
              <a:off x="4010" y="0"/>
              <a:ext cx="1990" cy="1990"/>
            </a:xfrm>
            <a:custGeom>
              <a:avLst/>
              <a:gdLst>
                <a:gd name="T0" fmla="*/ 1446 w 1496"/>
                <a:gd name="T1" fmla="*/ 1495 h 1495"/>
                <a:gd name="T2" fmla="*/ 50 w 1496"/>
                <a:gd name="T3" fmla="*/ 1495 h 1495"/>
                <a:gd name="T4" fmla="*/ 0 w 1496"/>
                <a:gd name="T5" fmla="*/ 1445 h 1495"/>
                <a:gd name="T6" fmla="*/ 0 w 1496"/>
                <a:gd name="T7" fmla="*/ 50 h 1495"/>
                <a:gd name="T8" fmla="*/ 50 w 1496"/>
                <a:gd name="T9" fmla="*/ 0 h 1495"/>
                <a:gd name="T10" fmla="*/ 613 w 1496"/>
                <a:gd name="T11" fmla="*/ 114 h 1495"/>
                <a:gd name="T12" fmla="*/ 1073 w 1496"/>
                <a:gd name="T13" fmla="*/ 423 h 1495"/>
                <a:gd name="T14" fmla="*/ 1382 w 1496"/>
                <a:gd name="T15" fmla="*/ 883 h 1495"/>
                <a:gd name="T16" fmla="*/ 1496 w 1496"/>
                <a:gd name="T17" fmla="*/ 1445 h 1495"/>
                <a:gd name="T18" fmla="*/ 1446 w 1496"/>
                <a:gd name="T19" fmla="*/ 1495 h 1495"/>
                <a:gd name="T20" fmla="*/ 100 w 1496"/>
                <a:gd name="T21" fmla="*/ 1395 h 1495"/>
                <a:gd name="T22" fmla="*/ 1395 w 1496"/>
                <a:gd name="T23" fmla="*/ 1395 h 1495"/>
                <a:gd name="T24" fmla="*/ 100 w 1496"/>
                <a:gd name="T25" fmla="*/ 101 h 1495"/>
                <a:gd name="T26" fmla="*/ 100 w 1496"/>
                <a:gd name="T27" fmla="*/ 1395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6" h="1495">
                  <a:moveTo>
                    <a:pt x="1446" y="1495"/>
                  </a:moveTo>
                  <a:cubicBezTo>
                    <a:pt x="50" y="1495"/>
                    <a:pt x="50" y="1495"/>
                    <a:pt x="50" y="1495"/>
                  </a:cubicBezTo>
                  <a:cubicBezTo>
                    <a:pt x="23" y="1495"/>
                    <a:pt x="0" y="1473"/>
                    <a:pt x="0" y="1445"/>
                  </a:cubicBezTo>
                  <a:cubicBezTo>
                    <a:pt x="0" y="50"/>
                    <a:pt x="0" y="50"/>
                    <a:pt x="0" y="50"/>
                  </a:cubicBezTo>
                  <a:cubicBezTo>
                    <a:pt x="0" y="22"/>
                    <a:pt x="23" y="0"/>
                    <a:pt x="50" y="0"/>
                  </a:cubicBezTo>
                  <a:cubicBezTo>
                    <a:pt x="246" y="0"/>
                    <a:pt x="435" y="38"/>
                    <a:pt x="613" y="114"/>
                  </a:cubicBezTo>
                  <a:cubicBezTo>
                    <a:pt x="785" y="186"/>
                    <a:pt x="940" y="291"/>
                    <a:pt x="1073" y="423"/>
                  </a:cubicBezTo>
                  <a:cubicBezTo>
                    <a:pt x="1205" y="556"/>
                    <a:pt x="1310" y="711"/>
                    <a:pt x="1382" y="883"/>
                  </a:cubicBezTo>
                  <a:cubicBezTo>
                    <a:pt x="1458" y="1061"/>
                    <a:pt x="1496" y="1250"/>
                    <a:pt x="1496" y="1445"/>
                  </a:cubicBezTo>
                  <a:cubicBezTo>
                    <a:pt x="1496" y="1473"/>
                    <a:pt x="1474" y="1495"/>
                    <a:pt x="1446" y="1495"/>
                  </a:cubicBezTo>
                  <a:close/>
                  <a:moveTo>
                    <a:pt x="100" y="1395"/>
                  </a:moveTo>
                  <a:cubicBezTo>
                    <a:pt x="1395" y="1395"/>
                    <a:pt x="1395" y="1395"/>
                    <a:pt x="1395" y="1395"/>
                  </a:cubicBezTo>
                  <a:cubicBezTo>
                    <a:pt x="1369" y="693"/>
                    <a:pt x="803" y="127"/>
                    <a:pt x="100" y="101"/>
                  </a:cubicBezTo>
                  <a:lnTo>
                    <a:pt x="100" y="139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48" name="Freeform 165">
              <a:extLst>
                <a:ext uri="{FF2B5EF4-FFF2-40B4-BE49-F238E27FC236}">
                  <a16:creationId xmlns:a16="http://schemas.microsoft.com/office/drawing/2014/main" id="{9ECFC4A6-2626-9C5F-EC19-C83A237C2A1B}"/>
                </a:ext>
              </a:extLst>
            </p:cNvPr>
            <p:cNvSpPr>
              <a:spLocks noEditPoints="1"/>
            </p:cNvSpPr>
            <p:nvPr/>
          </p:nvSpPr>
          <p:spPr bwMode="auto">
            <a:xfrm>
              <a:off x="1682" y="473"/>
              <a:ext cx="3846" cy="3847"/>
            </a:xfrm>
            <a:custGeom>
              <a:avLst/>
              <a:gdLst>
                <a:gd name="T0" fmla="*/ 1445 w 2891"/>
                <a:gd name="T1" fmla="*/ 2891 h 2891"/>
                <a:gd name="T2" fmla="*/ 883 w 2891"/>
                <a:gd name="T3" fmla="*/ 2778 h 2891"/>
                <a:gd name="T4" fmla="*/ 423 w 2891"/>
                <a:gd name="T5" fmla="*/ 2468 h 2891"/>
                <a:gd name="T6" fmla="*/ 113 w 2891"/>
                <a:gd name="T7" fmla="*/ 2008 h 2891"/>
                <a:gd name="T8" fmla="*/ 0 w 2891"/>
                <a:gd name="T9" fmla="*/ 1446 h 2891"/>
                <a:gd name="T10" fmla="*/ 113 w 2891"/>
                <a:gd name="T11" fmla="*/ 883 h 2891"/>
                <a:gd name="T12" fmla="*/ 423 w 2891"/>
                <a:gd name="T13" fmla="*/ 424 h 2891"/>
                <a:gd name="T14" fmla="*/ 883 w 2891"/>
                <a:gd name="T15" fmla="*/ 114 h 2891"/>
                <a:gd name="T16" fmla="*/ 1445 w 2891"/>
                <a:gd name="T17" fmla="*/ 0 h 2891"/>
                <a:gd name="T18" fmla="*/ 1495 w 2891"/>
                <a:gd name="T19" fmla="*/ 50 h 2891"/>
                <a:gd name="T20" fmla="*/ 1495 w 2891"/>
                <a:gd name="T21" fmla="*/ 1396 h 2891"/>
                <a:gd name="T22" fmla="*/ 2841 w 2891"/>
                <a:gd name="T23" fmla="*/ 1396 h 2891"/>
                <a:gd name="T24" fmla="*/ 2891 w 2891"/>
                <a:gd name="T25" fmla="*/ 1446 h 2891"/>
                <a:gd name="T26" fmla="*/ 2777 w 2891"/>
                <a:gd name="T27" fmla="*/ 2008 h 2891"/>
                <a:gd name="T28" fmla="*/ 2467 w 2891"/>
                <a:gd name="T29" fmla="*/ 2468 h 2891"/>
                <a:gd name="T30" fmla="*/ 2008 w 2891"/>
                <a:gd name="T31" fmla="*/ 2778 h 2891"/>
                <a:gd name="T32" fmla="*/ 1445 w 2891"/>
                <a:gd name="T33" fmla="*/ 2891 h 2891"/>
                <a:gd name="T34" fmla="*/ 1395 w 2891"/>
                <a:gd name="T35" fmla="*/ 101 h 2891"/>
                <a:gd name="T36" fmla="*/ 100 w 2891"/>
                <a:gd name="T37" fmla="*/ 1446 h 2891"/>
                <a:gd name="T38" fmla="*/ 1445 w 2891"/>
                <a:gd name="T39" fmla="*/ 2791 h 2891"/>
                <a:gd name="T40" fmla="*/ 2790 w 2891"/>
                <a:gd name="T41" fmla="*/ 1496 h 2891"/>
                <a:gd name="T42" fmla="*/ 1445 w 2891"/>
                <a:gd name="T43" fmla="*/ 1496 h 2891"/>
                <a:gd name="T44" fmla="*/ 1395 w 2891"/>
                <a:gd name="T45" fmla="*/ 1446 h 2891"/>
                <a:gd name="T46" fmla="*/ 1395 w 2891"/>
                <a:gd name="T47" fmla="*/ 101 h 2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1" h="2891">
                  <a:moveTo>
                    <a:pt x="1445" y="2891"/>
                  </a:moveTo>
                  <a:cubicBezTo>
                    <a:pt x="1250" y="2891"/>
                    <a:pt x="1061" y="2853"/>
                    <a:pt x="883" y="2778"/>
                  </a:cubicBezTo>
                  <a:cubicBezTo>
                    <a:pt x="710" y="2705"/>
                    <a:pt x="556" y="2601"/>
                    <a:pt x="423" y="2468"/>
                  </a:cubicBezTo>
                  <a:cubicBezTo>
                    <a:pt x="290" y="2335"/>
                    <a:pt x="186" y="2180"/>
                    <a:pt x="113" y="2008"/>
                  </a:cubicBezTo>
                  <a:cubicBezTo>
                    <a:pt x="38" y="1830"/>
                    <a:pt x="0" y="1641"/>
                    <a:pt x="0" y="1446"/>
                  </a:cubicBezTo>
                  <a:cubicBezTo>
                    <a:pt x="0" y="1251"/>
                    <a:pt x="38" y="1061"/>
                    <a:pt x="113" y="883"/>
                  </a:cubicBezTo>
                  <a:cubicBezTo>
                    <a:pt x="186" y="711"/>
                    <a:pt x="290" y="556"/>
                    <a:pt x="423" y="424"/>
                  </a:cubicBezTo>
                  <a:cubicBezTo>
                    <a:pt x="556" y="291"/>
                    <a:pt x="710" y="187"/>
                    <a:pt x="883" y="114"/>
                  </a:cubicBezTo>
                  <a:cubicBezTo>
                    <a:pt x="1061" y="38"/>
                    <a:pt x="1250" y="0"/>
                    <a:pt x="1445" y="0"/>
                  </a:cubicBezTo>
                  <a:cubicBezTo>
                    <a:pt x="1473" y="0"/>
                    <a:pt x="1495" y="23"/>
                    <a:pt x="1495" y="50"/>
                  </a:cubicBezTo>
                  <a:cubicBezTo>
                    <a:pt x="1495" y="1396"/>
                    <a:pt x="1495" y="1396"/>
                    <a:pt x="1495" y="1396"/>
                  </a:cubicBezTo>
                  <a:cubicBezTo>
                    <a:pt x="2841" y="1396"/>
                    <a:pt x="2841" y="1396"/>
                    <a:pt x="2841" y="1396"/>
                  </a:cubicBezTo>
                  <a:cubicBezTo>
                    <a:pt x="2868" y="1396"/>
                    <a:pt x="2891" y="1418"/>
                    <a:pt x="2891" y="1446"/>
                  </a:cubicBezTo>
                  <a:cubicBezTo>
                    <a:pt x="2891" y="1641"/>
                    <a:pt x="2853" y="1830"/>
                    <a:pt x="2777" y="2008"/>
                  </a:cubicBezTo>
                  <a:cubicBezTo>
                    <a:pt x="2704" y="2180"/>
                    <a:pt x="2600" y="2335"/>
                    <a:pt x="2467" y="2468"/>
                  </a:cubicBezTo>
                  <a:cubicBezTo>
                    <a:pt x="2335" y="2601"/>
                    <a:pt x="2180" y="2705"/>
                    <a:pt x="2008" y="2778"/>
                  </a:cubicBezTo>
                  <a:cubicBezTo>
                    <a:pt x="1830" y="2853"/>
                    <a:pt x="1640" y="2891"/>
                    <a:pt x="1445" y="2891"/>
                  </a:cubicBezTo>
                  <a:close/>
                  <a:moveTo>
                    <a:pt x="1395" y="101"/>
                  </a:moveTo>
                  <a:cubicBezTo>
                    <a:pt x="676" y="127"/>
                    <a:pt x="100" y="720"/>
                    <a:pt x="100" y="1446"/>
                  </a:cubicBezTo>
                  <a:cubicBezTo>
                    <a:pt x="100" y="2188"/>
                    <a:pt x="703" y="2791"/>
                    <a:pt x="1445" y="2791"/>
                  </a:cubicBezTo>
                  <a:cubicBezTo>
                    <a:pt x="2170" y="2791"/>
                    <a:pt x="2763" y="2214"/>
                    <a:pt x="2790" y="1496"/>
                  </a:cubicBezTo>
                  <a:cubicBezTo>
                    <a:pt x="1445" y="1496"/>
                    <a:pt x="1445" y="1496"/>
                    <a:pt x="1445" y="1496"/>
                  </a:cubicBezTo>
                  <a:cubicBezTo>
                    <a:pt x="1418" y="1496"/>
                    <a:pt x="1395" y="1473"/>
                    <a:pt x="1395" y="1446"/>
                  </a:cubicBezTo>
                  <a:lnTo>
                    <a:pt x="1395" y="10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156" name="Group 172">
            <a:extLst>
              <a:ext uri="{FF2B5EF4-FFF2-40B4-BE49-F238E27FC236}">
                <a16:creationId xmlns:a16="http://schemas.microsoft.com/office/drawing/2014/main" id="{CEDF40C1-82A6-9E9D-ADC0-74CCD22E4B30}"/>
              </a:ext>
            </a:extLst>
          </p:cNvPr>
          <p:cNvGrpSpPr>
            <a:grpSpLocks noChangeAspect="1"/>
          </p:cNvGrpSpPr>
          <p:nvPr/>
        </p:nvGrpSpPr>
        <p:grpSpPr bwMode="auto">
          <a:xfrm>
            <a:off x="4826121" y="1589986"/>
            <a:ext cx="342534" cy="323871"/>
            <a:chOff x="1556" y="-1"/>
            <a:chExt cx="4570" cy="4321"/>
          </a:xfrm>
          <a:solidFill>
            <a:srgbClr val="FFFFFF"/>
          </a:solidFill>
        </p:grpSpPr>
        <p:sp>
          <p:nvSpPr>
            <p:cNvPr id="2158" name="Freeform 173">
              <a:extLst>
                <a:ext uri="{FF2B5EF4-FFF2-40B4-BE49-F238E27FC236}">
                  <a16:creationId xmlns:a16="http://schemas.microsoft.com/office/drawing/2014/main" id="{7B3B39F3-EE99-F349-FC71-6B3746E76780}"/>
                </a:ext>
              </a:extLst>
            </p:cNvPr>
            <p:cNvSpPr>
              <a:spLocks noEditPoints="1"/>
            </p:cNvSpPr>
            <p:nvPr/>
          </p:nvSpPr>
          <p:spPr bwMode="auto">
            <a:xfrm>
              <a:off x="1556" y="-1"/>
              <a:ext cx="4570" cy="4321"/>
            </a:xfrm>
            <a:custGeom>
              <a:avLst/>
              <a:gdLst>
                <a:gd name="T0" fmla="*/ 3108 w 3318"/>
                <a:gd name="T1" fmla="*/ 1428 h 3136"/>
                <a:gd name="T2" fmla="*/ 2755 w 3318"/>
                <a:gd name="T3" fmla="*/ 1428 h 3136"/>
                <a:gd name="T4" fmla="*/ 1824 w 3318"/>
                <a:gd name="T5" fmla="*/ 870 h 3136"/>
                <a:gd name="T6" fmla="*/ 1854 w 3318"/>
                <a:gd name="T7" fmla="*/ 819 h 3136"/>
                <a:gd name="T8" fmla="*/ 1827 w 3318"/>
                <a:gd name="T9" fmla="*/ 754 h 3136"/>
                <a:gd name="T10" fmla="*/ 1762 w 3318"/>
                <a:gd name="T11" fmla="*/ 781 h 3136"/>
                <a:gd name="T12" fmla="*/ 1735 w 3318"/>
                <a:gd name="T13" fmla="*/ 819 h 3136"/>
                <a:gd name="T14" fmla="*/ 1584 w 3318"/>
                <a:gd name="T15" fmla="*/ 819 h 3136"/>
                <a:gd name="T16" fmla="*/ 1548 w 3318"/>
                <a:gd name="T17" fmla="*/ 746 h 3136"/>
                <a:gd name="T18" fmla="*/ 1603 w 3318"/>
                <a:gd name="T19" fmla="*/ 641 h 3136"/>
                <a:gd name="T20" fmla="*/ 1706 w 3318"/>
                <a:gd name="T21" fmla="*/ 495 h 3136"/>
                <a:gd name="T22" fmla="*/ 1735 w 3318"/>
                <a:gd name="T23" fmla="*/ 495 h 3136"/>
                <a:gd name="T24" fmla="*/ 1865 w 3318"/>
                <a:gd name="T25" fmla="*/ 365 h 3136"/>
                <a:gd name="T26" fmla="*/ 1865 w 3318"/>
                <a:gd name="T27" fmla="*/ 130 h 3136"/>
                <a:gd name="T28" fmla="*/ 1735 w 3318"/>
                <a:gd name="T29" fmla="*/ 0 h 3136"/>
                <a:gd name="T30" fmla="*/ 1583 w 3318"/>
                <a:gd name="T31" fmla="*/ 0 h 3136"/>
                <a:gd name="T32" fmla="*/ 1453 w 3318"/>
                <a:gd name="T33" fmla="*/ 130 h 3136"/>
                <a:gd name="T34" fmla="*/ 1453 w 3318"/>
                <a:gd name="T35" fmla="*/ 365 h 3136"/>
                <a:gd name="T36" fmla="*/ 1583 w 3318"/>
                <a:gd name="T37" fmla="*/ 495 h 3136"/>
                <a:gd name="T38" fmla="*/ 1603 w 3318"/>
                <a:gd name="T39" fmla="*/ 495 h 3136"/>
                <a:gd name="T40" fmla="*/ 1553 w 3318"/>
                <a:gd name="T41" fmla="*/ 555 h 3136"/>
                <a:gd name="T42" fmla="*/ 1448 w 3318"/>
                <a:gd name="T43" fmla="*/ 753 h 3136"/>
                <a:gd name="T44" fmla="*/ 1494 w 3318"/>
                <a:gd name="T45" fmla="*/ 869 h 3136"/>
                <a:gd name="T46" fmla="*/ 563 w 3318"/>
                <a:gd name="T47" fmla="*/ 1428 h 3136"/>
                <a:gd name="T48" fmla="*/ 210 w 3318"/>
                <a:gd name="T49" fmla="*/ 1428 h 3136"/>
                <a:gd name="T50" fmla="*/ 0 w 3318"/>
                <a:gd name="T51" fmla="*/ 1638 h 3136"/>
                <a:gd name="T52" fmla="*/ 0 w 3318"/>
                <a:gd name="T53" fmla="*/ 2926 h 3136"/>
                <a:gd name="T54" fmla="*/ 210 w 3318"/>
                <a:gd name="T55" fmla="*/ 3136 h 3136"/>
                <a:gd name="T56" fmla="*/ 3108 w 3318"/>
                <a:gd name="T57" fmla="*/ 3136 h 3136"/>
                <a:gd name="T58" fmla="*/ 3318 w 3318"/>
                <a:gd name="T59" fmla="*/ 2926 h 3136"/>
                <a:gd name="T60" fmla="*/ 3318 w 3318"/>
                <a:gd name="T61" fmla="*/ 1638 h 3136"/>
                <a:gd name="T62" fmla="*/ 3108 w 3318"/>
                <a:gd name="T63" fmla="*/ 1428 h 3136"/>
                <a:gd name="T64" fmla="*/ 1553 w 3318"/>
                <a:gd name="T65" fmla="*/ 365 h 3136"/>
                <a:gd name="T66" fmla="*/ 1553 w 3318"/>
                <a:gd name="T67" fmla="*/ 130 h 3136"/>
                <a:gd name="T68" fmla="*/ 1583 w 3318"/>
                <a:gd name="T69" fmla="*/ 100 h 3136"/>
                <a:gd name="T70" fmla="*/ 1735 w 3318"/>
                <a:gd name="T71" fmla="*/ 100 h 3136"/>
                <a:gd name="T72" fmla="*/ 1765 w 3318"/>
                <a:gd name="T73" fmla="*/ 130 h 3136"/>
                <a:gd name="T74" fmla="*/ 1765 w 3318"/>
                <a:gd name="T75" fmla="*/ 365 h 3136"/>
                <a:gd name="T76" fmla="*/ 1735 w 3318"/>
                <a:gd name="T77" fmla="*/ 395 h 3136"/>
                <a:gd name="T78" fmla="*/ 1583 w 3318"/>
                <a:gd name="T79" fmla="*/ 395 h 3136"/>
                <a:gd name="T80" fmla="*/ 1553 w 3318"/>
                <a:gd name="T81" fmla="*/ 365 h 3136"/>
                <a:gd name="T82" fmla="*/ 1580 w 3318"/>
                <a:gd name="T83" fmla="*/ 934 h 3136"/>
                <a:gd name="T84" fmla="*/ 1648 w 3318"/>
                <a:gd name="T85" fmla="*/ 949 h 3136"/>
                <a:gd name="T86" fmla="*/ 1659 w 3318"/>
                <a:gd name="T87" fmla="*/ 949 h 3136"/>
                <a:gd name="T88" fmla="*/ 1737 w 3318"/>
                <a:gd name="T89" fmla="*/ 934 h 3136"/>
                <a:gd name="T90" fmla="*/ 2561 w 3318"/>
                <a:gd name="T91" fmla="*/ 1428 h 3136"/>
                <a:gd name="T92" fmla="*/ 757 w 3318"/>
                <a:gd name="T93" fmla="*/ 1428 h 3136"/>
                <a:gd name="T94" fmla="*/ 1580 w 3318"/>
                <a:gd name="T95" fmla="*/ 934 h 3136"/>
                <a:gd name="T96" fmla="*/ 3218 w 3318"/>
                <a:gd name="T97" fmla="*/ 2926 h 3136"/>
                <a:gd name="T98" fmla="*/ 3108 w 3318"/>
                <a:gd name="T99" fmla="*/ 3036 h 3136"/>
                <a:gd name="T100" fmla="*/ 210 w 3318"/>
                <a:gd name="T101" fmla="*/ 3036 h 3136"/>
                <a:gd name="T102" fmla="*/ 100 w 3318"/>
                <a:gd name="T103" fmla="*/ 2926 h 3136"/>
                <a:gd name="T104" fmla="*/ 100 w 3318"/>
                <a:gd name="T105" fmla="*/ 1638 h 3136"/>
                <a:gd name="T106" fmla="*/ 210 w 3318"/>
                <a:gd name="T107" fmla="*/ 1528 h 3136"/>
                <a:gd name="T108" fmla="*/ 3108 w 3318"/>
                <a:gd name="T109" fmla="*/ 1528 h 3136"/>
                <a:gd name="T110" fmla="*/ 3218 w 3318"/>
                <a:gd name="T111" fmla="*/ 1638 h 3136"/>
                <a:gd name="T112" fmla="*/ 3218 w 3318"/>
                <a:gd name="T113" fmla="*/ 2926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18" h="3136">
                  <a:moveTo>
                    <a:pt x="3108" y="1428"/>
                  </a:moveTo>
                  <a:cubicBezTo>
                    <a:pt x="2755" y="1428"/>
                    <a:pt x="2755" y="1428"/>
                    <a:pt x="2755" y="1428"/>
                  </a:cubicBezTo>
                  <a:cubicBezTo>
                    <a:pt x="1824" y="870"/>
                    <a:pt x="1824" y="870"/>
                    <a:pt x="1824" y="870"/>
                  </a:cubicBezTo>
                  <a:cubicBezTo>
                    <a:pt x="1836" y="855"/>
                    <a:pt x="1847" y="838"/>
                    <a:pt x="1854" y="819"/>
                  </a:cubicBezTo>
                  <a:cubicBezTo>
                    <a:pt x="1865" y="794"/>
                    <a:pt x="1853" y="765"/>
                    <a:pt x="1827" y="754"/>
                  </a:cubicBezTo>
                  <a:cubicBezTo>
                    <a:pt x="1802" y="743"/>
                    <a:pt x="1773" y="755"/>
                    <a:pt x="1762" y="781"/>
                  </a:cubicBezTo>
                  <a:cubicBezTo>
                    <a:pt x="1756" y="796"/>
                    <a:pt x="1746" y="809"/>
                    <a:pt x="1735" y="819"/>
                  </a:cubicBezTo>
                  <a:cubicBezTo>
                    <a:pt x="1686" y="801"/>
                    <a:pt x="1632" y="800"/>
                    <a:pt x="1584" y="819"/>
                  </a:cubicBezTo>
                  <a:cubicBezTo>
                    <a:pt x="1564" y="800"/>
                    <a:pt x="1550" y="774"/>
                    <a:pt x="1548" y="746"/>
                  </a:cubicBezTo>
                  <a:cubicBezTo>
                    <a:pt x="1545" y="703"/>
                    <a:pt x="1566" y="663"/>
                    <a:pt x="1603" y="641"/>
                  </a:cubicBezTo>
                  <a:cubicBezTo>
                    <a:pt x="1658" y="610"/>
                    <a:pt x="1696" y="556"/>
                    <a:pt x="1706" y="495"/>
                  </a:cubicBezTo>
                  <a:cubicBezTo>
                    <a:pt x="1735" y="495"/>
                    <a:pt x="1735" y="495"/>
                    <a:pt x="1735" y="495"/>
                  </a:cubicBezTo>
                  <a:cubicBezTo>
                    <a:pt x="1806" y="495"/>
                    <a:pt x="1865" y="437"/>
                    <a:pt x="1865" y="365"/>
                  </a:cubicBezTo>
                  <a:cubicBezTo>
                    <a:pt x="1865" y="130"/>
                    <a:pt x="1865" y="130"/>
                    <a:pt x="1865" y="130"/>
                  </a:cubicBezTo>
                  <a:cubicBezTo>
                    <a:pt x="1865" y="58"/>
                    <a:pt x="1806" y="0"/>
                    <a:pt x="1735" y="0"/>
                  </a:cubicBezTo>
                  <a:cubicBezTo>
                    <a:pt x="1583" y="0"/>
                    <a:pt x="1583" y="0"/>
                    <a:pt x="1583" y="0"/>
                  </a:cubicBezTo>
                  <a:cubicBezTo>
                    <a:pt x="1511" y="0"/>
                    <a:pt x="1453" y="58"/>
                    <a:pt x="1453" y="130"/>
                  </a:cubicBezTo>
                  <a:cubicBezTo>
                    <a:pt x="1453" y="365"/>
                    <a:pt x="1453" y="365"/>
                    <a:pt x="1453" y="365"/>
                  </a:cubicBezTo>
                  <a:cubicBezTo>
                    <a:pt x="1453" y="437"/>
                    <a:pt x="1511" y="495"/>
                    <a:pt x="1583" y="495"/>
                  </a:cubicBezTo>
                  <a:cubicBezTo>
                    <a:pt x="1603" y="495"/>
                    <a:pt x="1603" y="495"/>
                    <a:pt x="1603" y="495"/>
                  </a:cubicBezTo>
                  <a:cubicBezTo>
                    <a:pt x="1595" y="520"/>
                    <a:pt x="1577" y="541"/>
                    <a:pt x="1553" y="555"/>
                  </a:cubicBezTo>
                  <a:cubicBezTo>
                    <a:pt x="1483" y="596"/>
                    <a:pt x="1443" y="672"/>
                    <a:pt x="1448" y="753"/>
                  </a:cubicBezTo>
                  <a:cubicBezTo>
                    <a:pt x="1451" y="797"/>
                    <a:pt x="1468" y="837"/>
                    <a:pt x="1494" y="869"/>
                  </a:cubicBezTo>
                  <a:cubicBezTo>
                    <a:pt x="563" y="1428"/>
                    <a:pt x="563" y="1428"/>
                    <a:pt x="563" y="1428"/>
                  </a:cubicBezTo>
                  <a:cubicBezTo>
                    <a:pt x="210" y="1428"/>
                    <a:pt x="210" y="1428"/>
                    <a:pt x="210" y="1428"/>
                  </a:cubicBezTo>
                  <a:cubicBezTo>
                    <a:pt x="94" y="1428"/>
                    <a:pt x="0" y="1522"/>
                    <a:pt x="0" y="1638"/>
                  </a:cubicBezTo>
                  <a:cubicBezTo>
                    <a:pt x="0" y="2926"/>
                    <a:pt x="0" y="2926"/>
                    <a:pt x="0" y="2926"/>
                  </a:cubicBezTo>
                  <a:cubicBezTo>
                    <a:pt x="0" y="3042"/>
                    <a:pt x="94" y="3136"/>
                    <a:pt x="210" y="3136"/>
                  </a:cubicBezTo>
                  <a:cubicBezTo>
                    <a:pt x="3108" y="3136"/>
                    <a:pt x="3108" y="3136"/>
                    <a:pt x="3108" y="3136"/>
                  </a:cubicBezTo>
                  <a:cubicBezTo>
                    <a:pt x="3224" y="3136"/>
                    <a:pt x="3318" y="3042"/>
                    <a:pt x="3318" y="2926"/>
                  </a:cubicBezTo>
                  <a:cubicBezTo>
                    <a:pt x="3318" y="1638"/>
                    <a:pt x="3318" y="1638"/>
                    <a:pt x="3318" y="1638"/>
                  </a:cubicBezTo>
                  <a:cubicBezTo>
                    <a:pt x="3318" y="1522"/>
                    <a:pt x="3224" y="1428"/>
                    <a:pt x="3108" y="1428"/>
                  </a:cubicBezTo>
                  <a:close/>
                  <a:moveTo>
                    <a:pt x="1553" y="365"/>
                  </a:moveTo>
                  <a:cubicBezTo>
                    <a:pt x="1553" y="130"/>
                    <a:pt x="1553" y="130"/>
                    <a:pt x="1553" y="130"/>
                  </a:cubicBezTo>
                  <a:cubicBezTo>
                    <a:pt x="1553" y="113"/>
                    <a:pt x="1567" y="100"/>
                    <a:pt x="1583" y="100"/>
                  </a:cubicBezTo>
                  <a:cubicBezTo>
                    <a:pt x="1735" y="100"/>
                    <a:pt x="1735" y="100"/>
                    <a:pt x="1735" y="100"/>
                  </a:cubicBezTo>
                  <a:cubicBezTo>
                    <a:pt x="1751" y="100"/>
                    <a:pt x="1765" y="113"/>
                    <a:pt x="1765" y="130"/>
                  </a:cubicBezTo>
                  <a:cubicBezTo>
                    <a:pt x="1765" y="365"/>
                    <a:pt x="1765" y="365"/>
                    <a:pt x="1765" y="365"/>
                  </a:cubicBezTo>
                  <a:cubicBezTo>
                    <a:pt x="1765" y="382"/>
                    <a:pt x="1751" y="395"/>
                    <a:pt x="1735" y="395"/>
                  </a:cubicBezTo>
                  <a:cubicBezTo>
                    <a:pt x="1583" y="395"/>
                    <a:pt x="1583" y="395"/>
                    <a:pt x="1583" y="395"/>
                  </a:cubicBezTo>
                  <a:cubicBezTo>
                    <a:pt x="1567" y="395"/>
                    <a:pt x="1553" y="382"/>
                    <a:pt x="1553" y="365"/>
                  </a:cubicBezTo>
                  <a:close/>
                  <a:moveTo>
                    <a:pt x="1580" y="934"/>
                  </a:moveTo>
                  <a:cubicBezTo>
                    <a:pt x="1602" y="943"/>
                    <a:pt x="1624" y="948"/>
                    <a:pt x="1648" y="949"/>
                  </a:cubicBezTo>
                  <a:cubicBezTo>
                    <a:pt x="1652" y="949"/>
                    <a:pt x="1655" y="949"/>
                    <a:pt x="1659" y="949"/>
                  </a:cubicBezTo>
                  <a:cubicBezTo>
                    <a:pt x="1686" y="949"/>
                    <a:pt x="1713" y="944"/>
                    <a:pt x="1737" y="934"/>
                  </a:cubicBezTo>
                  <a:cubicBezTo>
                    <a:pt x="2561" y="1428"/>
                    <a:pt x="2561" y="1428"/>
                    <a:pt x="2561" y="1428"/>
                  </a:cubicBezTo>
                  <a:cubicBezTo>
                    <a:pt x="757" y="1428"/>
                    <a:pt x="757" y="1428"/>
                    <a:pt x="757" y="1428"/>
                  </a:cubicBezTo>
                  <a:lnTo>
                    <a:pt x="1580" y="934"/>
                  </a:lnTo>
                  <a:close/>
                  <a:moveTo>
                    <a:pt x="3218" y="2926"/>
                  </a:moveTo>
                  <a:cubicBezTo>
                    <a:pt x="3218" y="2987"/>
                    <a:pt x="3169" y="3036"/>
                    <a:pt x="3108" y="3036"/>
                  </a:cubicBezTo>
                  <a:cubicBezTo>
                    <a:pt x="210" y="3036"/>
                    <a:pt x="210" y="3036"/>
                    <a:pt x="210" y="3036"/>
                  </a:cubicBezTo>
                  <a:cubicBezTo>
                    <a:pt x="149" y="3036"/>
                    <a:pt x="100" y="2987"/>
                    <a:pt x="100" y="2926"/>
                  </a:cubicBezTo>
                  <a:cubicBezTo>
                    <a:pt x="100" y="1638"/>
                    <a:pt x="100" y="1638"/>
                    <a:pt x="100" y="1638"/>
                  </a:cubicBezTo>
                  <a:cubicBezTo>
                    <a:pt x="100" y="1578"/>
                    <a:pt x="149" y="1528"/>
                    <a:pt x="210" y="1528"/>
                  </a:cubicBezTo>
                  <a:cubicBezTo>
                    <a:pt x="3108" y="1528"/>
                    <a:pt x="3108" y="1528"/>
                    <a:pt x="3108" y="1528"/>
                  </a:cubicBezTo>
                  <a:cubicBezTo>
                    <a:pt x="3169" y="1528"/>
                    <a:pt x="3218" y="1578"/>
                    <a:pt x="3218" y="1638"/>
                  </a:cubicBezTo>
                  <a:lnTo>
                    <a:pt x="3218" y="292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59" name="Freeform 174">
              <a:extLst>
                <a:ext uri="{FF2B5EF4-FFF2-40B4-BE49-F238E27FC236}">
                  <a16:creationId xmlns:a16="http://schemas.microsoft.com/office/drawing/2014/main" id="{62762AA5-F8C8-F5CA-EA0D-D0667CB5583D}"/>
                </a:ext>
              </a:extLst>
            </p:cNvPr>
            <p:cNvSpPr>
              <a:spLocks/>
            </p:cNvSpPr>
            <p:nvPr/>
          </p:nvSpPr>
          <p:spPr bwMode="auto">
            <a:xfrm>
              <a:off x="2281" y="2504"/>
              <a:ext cx="138"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3" y="0"/>
                    <a:pt x="0" y="22"/>
                    <a:pt x="0" y="50"/>
                  </a:cubicBezTo>
                  <a:cubicBezTo>
                    <a:pt x="0" y="878"/>
                    <a:pt x="0" y="878"/>
                    <a:pt x="0" y="878"/>
                  </a:cubicBezTo>
                  <a:cubicBezTo>
                    <a:pt x="0" y="906"/>
                    <a:pt x="23" y="928"/>
                    <a:pt x="50" y="928"/>
                  </a:cubicBezTo>
                  <a:cubicBezTo>
                    <a:pt x="78" y="928"/>
                    <a:pt x="100" y="906"/>
                    <a:pt x="100" y="878"/>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60" name="Freeform 175">
              <a:extLst>
                <a:ext uri="{FF2B5EF4-FFF2-40B4-BE49-F238E27FC236}">
                  <a16:creationId xmlns:a16="http://schemas.microsoft.com/office/drawing/2014/main" id="{420FB579-B19B-36AC-A079-A222D8A62C72}"/>
                </a:ext>
              </a:extLst>
            </p:cNvPr>
            <p:cNvSpPr>
              <a:spLocks/>
            </p:cNvSpPr>
            <p:nvPr/>
          </p:nvSpPr>
          <p:spPr bwMode="auto">
            <a:xfrm>
              <a:off x="3027" y="2504"/>
              <a:ext cx="138"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2" y="0"/>
                    <a:pt x="0" y="22"/>
                    <a:pt x="0" y="50"/>
                  </a:cubicBezTo>
                  <a:cubicBezTo>
                    <a:pt x="0" y="878"/>
                    <a:pt x="0" y="878"/>
                    <a:pt x="0" y="878"/>
                  </a:cubicBezTo>
                  <a:cubicBezTo>
                    <a:pt x="0" y="906"/>
                    <a:pt x="22" y="928"/>
                    <a:pt x="50" y="928"/>
                  </a:cubicBezTo>
                  <a:cubicBezTo>
                    <a:pt x="77" y="928"/>
                    <a:pt x="100" y="906"/>
                    <a:pt x="100" y="878"/>
                  </a:cubicBezTo>
                  <a:cubicBezTo>
                    <a:pt x="100" y="50"/>
                    <a:pt x="100" y="50"/>
                    <a:pt x="100" y="50"/>
                  </a:cubicBezTo>
                  <a:cubicBezTo>
                    <a:pt x="100" y="22"/>
                    <a:pt x="77"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61" name="Freeform 176">
              <a:extLst>
                <a:ext uri="{FF2B5EF4-FFF2-40B4-BE49-F238E27FC236}">
                  <a16:creationId xmlns:a16="http://schemas.microsoft.com/office/drawing/2014/main" id="{C94C546F-E7EE-EC5C-56D9-45612BFCE03D}"/>
                </a:ext>
              </a:extLst>
            </p:cNvPr>
            <p:cNvSpPr>
              <a:spLocks/>
            </p:cNvSpPr>
            <p:nvPr/>
          </p:nvSpPr>
          <p:spPr bwMode="auto">
            <a:xfrm>
              <a:off x="3772" y="2504"/>
              <a:ext cx="138"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2" y="0"/>
                    <a:pt x="0" y="22"/>
                    <a:pt x="0" y="50"/>
                  </a:cubicBezTo>
                  <a:cubicBezTo>
                    <a:pt x="0" y="878"/>
                    <a:pt x="0" y="878"/>
                    <a:pt x="0" y="878"/>
                  </a:cubicBezTo>
                  <a:cubicBezTo>
                    <a:pt x="0" y="906"/>
                    <a:pt x="22" y="928"/>
                    <a:pt x="50" y="928"/>
                  </a:cubicBezTo>
                  <a:cubicBezTo>
                    <a:pt x="78" y="928"/>
                    <a:pt x="100" y="906"/>
                    <a:pt x="100" y="878"/>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62" name="Freeform 177">
              <a:extLst>
                <a:ext uri="{FF2B5EF4-FFF2-40B4-BE49-F238E27FC236}">
                  <a16:creationId xmlns:a16="http://schemas.microsoft.com/office/drawing/2014/main" id="{1EABE639-836E-DA26-4F8B-4F902778ADB5}"/>
                </a:ext>
              </a:extLst>
            </p:cNvPr>
            <p:cNvSpPr>
              <a:spLocks/>
            </p:cNvSpPr>
            <p:nvPr/>
          </p:nvSpPr>
          <p:spPr bwMode="auto">
            <a:xfrm>
              <a:off x="4518" y="2504"/>
              <a:ext cx="137"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3" y="0"/>
                    <a:pt x="0" y="22"/>
                    <a:pt x="0" y="50"/>
                  </a:cubicBezTo>
                  <a:cubicBezTo>
                    <a:pt x="0" y="878"/>
                    <a:pt x="0" y="878"/>
                    <a:pt x="0" y="878"/>
                  </a:cubicBezTo>
                  <a:cubicBezTo>
                    <a:pt x="0" y="906"/>
                    <a:pt x="23" y="928"/>
                    <a:pt x="50" y="928"/>
                  </a:cubicBezTo>
                  <a:cubicBezTo>
                    <a:pt x="78" y="928"/>
                    <a:pt x="100" y="906"/>
                    <a:pt x="100" y="878"/>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63" name="Freeform 178">
              <a:extLst>
                <a:ext uri="{FF2B5EF4-FFF2-40B4-BE49-F238E27FC236}">
                  <a16:creationId xmlns:a16="http://schemas.microsoft.com/office/drawing/2014/main" id="{A0F55F03-E98C-9080-5926-1024BE2448EB}"/>
                </a:ext>
              </a:extLst>
            </p:cNvPr>
            <p:cNvSpPr>
              <a:spLocks/>
            </p:cNvSpPr>
            <p:nvPr/>
          </p:nvSpPr>
          <p:spPr bwMode="auto">
            <a:xfrm>
              <a:off x="5263" y="2504"/>
              <a:ext cx="138" cy="1279"/>
            </a:xfrm>
            <a:custGeom>
              <a:avLst/>
              <a:gdLst>
                <a:gd name="T0" fmla="*/ 50 w 100"/>
                <a:gd name="T1" fmla="*/ 0 h 928"/>
                <a:gd name="T2" fmla="*/ 0 w 100"/>
                <a:gd name="T3" fmla="*/ 50 h 928"/>
                <a:gd name="T4" fmla="*/ 0 w 100"/>
                <a:gd name="T5" fmla="*/ 878 h 928"/>
                <a:gd name="T6" fmla="*/ 50 w 100"/>
                <a:gd name="T7" fmla="*/ 928 h 928"/>
                <a:gd name="T8" fmla="*/ 100 w 100"/>
                <a:gd name="T9" fmla="*/ 878 h 928"/>
                <a:gd name="T10" fmla="*/ 100 w 100"/>
                <a:gd name="T11" fmla="*/ 50 h 928"/>
                <a:gd name="T12" fmla="*/ 50 w 100"/>
                <a:gd name="T13" fmla="*/ 0 h 928"/>
              </a:gdLst>
              <a:ahLst/>
              <a:cxnLst>
                <a:cxn ang="0">
                  <a:pos x="T0" y="T1"/>
                </a:cxn>
                <a:cxn ang="0">
                  <a:pos x="T2" y="T3"/>
                </a:cxn>
                <a:cxn ang="0">
                  <a:pos x="T4" y="T5"/>
                </a:cxn>
                <a:cxn ang="0">
                  <a:pos x="T6" y="T7"/>
                </a:cxn>
                <a:cxn ang="0">
                  <a:pos x="T8" y="T9"/>
                </a:cxn>
                <a:cxn ang="0">
                  <a:pos x="T10" y="T11"/>
                </a:cxn>
                <a:cxn ang="0">
                  <a:pos x="T12" y="T13"/>
                </a:cxn>
              </a:cxnLst>
              <a:rect l="0" t="0" r="r" b="b"/>
              <a:pathLst>
                <a:path w="100" h="928">
                  <a:moveTo>
                    <a:pt x="50" y="0"/>
                  </a:moveTo>
                  <a:cubicBezTo>
                    <a:pt x="23" y="0"/>
                    <a:pt x="0" y="22"/>
                    <a:pt x="0" y="50"/>
                  </a:cubicBezTo>
                  <a:cubicBezTo>
                    <a:pt x="0" y="878"/>
                    <a:pt x="0" y="878"/>
                    <a:pt x="0" y="878"/>
                  </a:cubicBezTo>
                  <a:cubicBezTo>
                    <a:pt x="0" y="906"/>
                    <a:pt x="23" y="928"/>
                    <a:pt x="50" y="928"/>
                  </a:cubicBezTo>
                  <a:cubicBezTo>
                    <a:pt x="78" y="928"/>
                    <a:pt x="100" y="906"/>
                    <a:pt x="100" y="878"/>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165" name="Group 181">
            <a:extLst>
              <a:ext uri="{FF2B5EF4-FFF2-40B4-BE49-F238E27FC236}">
                <a16:creationId xmlns:a16="http://schemas.microsoft.com/office/drawing/2014/main" id="{F7A046EF-6E29-E4A9-4C73-031F8394591F}"/>
              </a:ext>
            </a:extLst>
          </p:cNvPr>
          <p:cNvGrpSpPr>
            <a:grpSpLocks noChangeAspect="1"/>
          </p:cNvGrpSpPr>
          <p:nvPr/>
        </p:nvGrpSpPr>
        <p:grpSpPr bwMode="auto">
          <a:xfrm>
            <a:off x="5666727" y="1624416"/>
            <a:ext cx="336430" cy="255011"/>
            <a:chOff x="992" y="2"/>
            <a:chExt cx="5694" cy="4316"/>
          </a:xfrm>
          <a:solidFill>
            <a:srgbClr val="FFFFFF"/>
          </a:solidFill>
        </p:grpSpPr>
        <p:sp>
          <p:nvSpPr>
            <p:cNvPr id="2167" name="Freeform 182">
              <a:extLst>
                <a:ext uri="{FF2B5EF4-FFF2-40B4-BE49-F238E27FC236}">
                  <a16:creationId xmlns:a16="http://schemas.microsoft.com/office/drawing/2014/main" id="{DF13998A-7CE0-ED52-0B3A-7FCA97AF4764}"/>
                </a:ext>
              </a:extLst>
            </p:cNvPr>
            <p:cNvSpPr>
              <a:spLocks noEditPoints="1"/>
            </p:cNvSpPr>
            <p:nvPr/>
          </p:nvSpPr>
          <p:spPr bwMode="auto">
            <a:xfrm>
              <a:off x="992" y="2"/>
              <a:ext cx="5694" cy="4316"/>
            </a:xfrm>
            <a:custGeom>
              <a:avLst/>
              <a:gdLst>
                <a:gd name="T0" fmla="*/ 3193 w 3403"/>
                <a:gd name="T1" fmla="*/ 0 h 2578"/>
                <a:gd name="T2" fmla="*/ 210 w 3403"/>
                <a:gd name="T3" fmla="*/ 0 h 2578"/>
                <a:gd name="T4" fmla="*/ 0 w 3403"/>
                <a:gd name="T5" fmla="*/ 210 h 2578"/>
                <a:gd name="T6" fmla="*/ 0 w 3403"/>
                <a:gd name="T7" fmla="*/ 2368 h 2578"/>
                <a:gd name="T8" fmla="*/ 210 w 3403"/>
                <a:gd name="T9" fmla="*/ 2578 h 2578"/>
                <a:gd name="T10" fmla="*/ 3193 w 3403"/>
                <a:gd name="T11" fmla="*/ 2578 h 2578"/>
                <a:gd name="T12" fmla="*/ 3403 w 3403"/>
                <a:gd name="T13" fmla="*/ 2368 h 2578"/>
                <a:gd name="T14" fmla="*/ 3403 w 3403"/>
                <a:gd name="T15" fmla="*/ 210 h 2578"/>
                <a:gd name="T16" fmla="*/ 3193 w 3403"/>
                <a:gd name="T17" fmla="*/ 0 h 2578"/>
                <a:gd name="T18" fmla="*/ 210 w 3403"/>
                <a:gd name="T19" fmla="*/ 100 h 2578"/>
                <a:gd name="T20" fmla="*/ 3193 w 3403"/>
                <a:gd name="T21" fmla="*/ 100 h 2578"/>
                <a:gd name="T22" fmla="*/ 3303 w 3403"/>
                <a:gd name="T23" fmla="*/ 210 h 2578"/>
                <a:gd name="T24" fmla="*/ 3303 w 3403"/>
                <a:gd name="T25" fmla="*/ 594 h 2578"/>
                <a:gd name="T26" fmla="*/ 100 w 3403"/>
                <a:gd name="T27" fmla="*/ 594 h 2578"/>
                <a:gd name="T28" fmla="*/ 100 w 3403"/>
                <a:gd name="T29" fmla="*/ 210 h 2578"/>
                <a:gd name="T30" fmla="*/ 210 w 3403"/>
                <a:gd name="T31" fmla="*/ 100 h 2578"/>
                <a:gd name="T32" fmla="*/ 3193 w 3403"/>
                <a:gd name="T33" fmla="*/ 2478 h 2578"/>
                <a:gd name="T34" fmla="*/ 210 w 3403"/>
                <a:gd name="T35" fmla="*/ 2478 h 2578"/>
                <a:gd name="T36" fmla="*/ 100 w 3403"/>
                <a:gd name="T37" fmla="*/ 2368 h 2578"/>
                <a:gd name="T38" fmla="*/ 100 w 3403"/>
                <a:gd name="T39" fmla="*/ 694 h 2578"/>
                <a:gd name="T40" fmla="*/ 3303 w 3403"/>
                <a:gd name="T41" fmla="*/ 694 h 2578"/>
                <a:gd name="T42" fmla="*/ 3303 w 3403"/>
                <a:gd name="T43" fmla="*/ 2368 h 2578"/>
                <a:gd name="T44" fmla="*/ 3193 w 3403"/>
                <a:gd name="T45" fmla="*/ 2478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03" h="2578">
                  <a:moveTo>
                    <a:pt x="3193" y="0"/>
                  </a:moveTo>
                  <a:cubicBezTo>
                    <a:pt x="210" y="0"/>
                    <a:pt x="210" y="0"/>
                    <a:pt x="210" y="0"/>
                  </a:cubicBezTo>
                  <a:cubicBezTo>
                    <a:pt x="95" y="0"/>
                    <a:pt x="0" y="94"/>
                    <a:pt x="0" y="210"/>
                  </a:cubicBezTo>
                  <a:cubicBezTo>
                    <a:pt x="0" y="2368"/>
                    <a:pt x="0" y="2368"/>
                    <a:pt x="0" y="2368"/>
                  </a:cubicBezTo>
                  <a:cubicBezTo>
                    <a:pt x="0" y="2484"/>
                    <a:pt x="95" y="2578"/>
                    <a:pt x="210" y="2578"/>
                  </a:cubicBezTo>
                  <a:cubicBezTo>
                    <a:pt x="3193" y="2578"/>
                    <a:pt x="3193" y="2578"/>
                    <a:pt x="3193" y="2578"/>
                  </a:cubicBezTo>
                  <a:cubicBezTo>
                    <a:pt x="3308" y="2578"/>
                    <a:pt x="3403" y="2484"/>
                    <a:pt x="3403" y="2368"/>
                  </a:cubicBezTo>
                  <a:cubicBezTo>
                    <a:pt x="3403" y="210"/>
                    <a:pt x="3403" y="210"/>
                    <a:pt x="3403" y="210"/>
                  </a:cubicBezTo>
                  <a:cubicBezTo>
                    <a:pt x="3403" y="94"/>
                    <a:pt x="3308" y="0"/>
                    <a:pt x="3193" y="0"/>
                  </a:cubicBezTo>
                  <a:close/>
                  <a:moveTo>
                    <a:pt x="210" y="100"/>
                  </a:moveTo>
                  <a:cubicBezTo>
                    <a:pt x="3193" y="100"/>
                    <a:pt x="3193" y="100"/>
                    <a:pt x="3193" y="100"/>
                  </a:cubicBezTo>
                  <a:cubicBezTo>
                    <a:pt x="3253" y="100"/>
                    <a:pt x="3303" y="149"/>
                    <a:pt x="3303" y="210"/>
                  </a:cubicBezTo>
                  <a:cubicBezTo>
                    <a:pt x="3303" y="594"/>
                    <a:pt x="3303" y="594"/>
                    <a:pt x="3303" y="594"/>
                  </a:cubicBezTo>
                  <a:cubicBezTo>
                    <a:pt x="100" y="594"/>
                    <a:pt x="100" y="594"/>
                    <a:pt x="100" y="594"/>
                  </a:cubicBezTo>
                  <a:cubicBezTo>
                    <a:pt x="100" y="210"/>
                    <a:pt x="100" y="210"/>
                    <a:pt x="100" y="210"/>
                  </a:cubicBezTo>
                  <a:cubicBezTo>
                    <a:pt x="100" y="149"/>
                    <a:pt x="150" y="100"/>
                    <a:pt x="210" y="100"/>
                  </a:cubicBezTo>
                  <a:close/>
                  <a:moveTo>
                    <a:pt x="3193" y="2478"/>
                  </a:moveTo>
                  <a:cubicBezTo>
                    <a:pt x="210" y="2478"/>
                    <a:pt x="210" y="2478"/>
                    <a:pt x="210" y="2478"/>
                  </a:cubicBezTo>
                  <a:cubicBezTo>
                    <a:pt x="150" y="2478"/>
                    <a:pt x="100" y="2429"/>
                    <a:pt x="100" y="2368"/>
                  </a:cubicBezTo>
                  <a:cubicBezTo>
                    <a:pt x="100" y="694"/>
                    <a:pt x="100" y="694"/>
                    <a:pt x="100" y="694"/>
                  </a:cubicBezTo>
                  <a:cubicBezTo>
                    <a:pt x="3303" y="694"/>
                    <a:pt x="3303" y="694"/>
                    <a:pt x="3303" y="694"/>
                  </a:cubicBezTo>
                  <a:cubicBezTo>
                    <a:pt x="3303" y="2368"/>
                    <a:pt x="3303" y="2368"/>
                    <a:pt x="3303" y="2368"/>
                  </a:cubicBezTo>
                  <a:cubicBezTo>
                    <a:pt x="3303" y="2429"/>
                    <a:pt x="3253" y="2478"/>
                    <a:pt x="3193" y="247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68" name="Oval 183">
              <a:extLst>
                <a:ext uri="{FF2B5EF4-FFF2-40B4-BE49-F238E27FC236}">
                  <a16:creationId xmlns:a16="http://schemas.microsoft.com/office/drawing/2014/main" id="{77FBD345-7E87-1B5A-DEDC-F0F8EC4C2A53}"/>
                </a:ext>
              </a:extLst>
            </p:cNvPr>
            <p:cNvSpPr>
              <a:spLocks noChangeArrowheads="1"/>
            </p:cNvSpPr>
            <p:nvPr/>
          </p:nvSpPr>
          <p:spPr bwMode="auto">
            <a:xfrm>
              <a:off x="1802" y="439"/>
              <a:ext cx="281" cy="281"/>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69" name="Oval 184">
              <a:extLst>
                <a:ext uri="{FF2B5EF4-FFF2-40B4-BE49-F238E27FC236}">
                  <a16:creationId xmlns:a16="http://schemas.microsoft.com/office/drawing/2014/main" id="{D469ECBC-0C70-C325-9BE0-E2DBB9DFA516}"/>
                </a:ext>
              </a:extLst>
            </p:cNvPr>
            <p:cNvSpPr>
              <a:spLocks noChangeArrowheads="1"/>
            </p:cNvSpPr>
            <p:nvPr/>
          </p:nvSpPr>
          <p:spPr bwMode="auto">
            <a:xfrm>
              <a:off x="2517" y="439"/>
              <a:ext cx="281" cy="281"/>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70" name="Freeform 185">
              <a:extLst>
                <a:ext uri="{FF2B5EF4-FFF2-40B4-BE49-F238E27FC236}">
                  <a16:creationId xmlns:a16="http://schemas.microsoft.com/office/drawing/2014/main" id="{B17751F1-33E6-4027-30F4-9C8EBD2D155B}"/>
                </a:ext>
              </a:extLst>
            </p:cNvPr>
            <p:cNvSpPr>
              <a:spLocks/>
            </p:cNvSpPr>
            <p:nvPr/>
          </p:nvSpPr>
          <p:spPr bwMode="auto">
            <a:xfrm>
              <a:off x="1561" y="1795"/>
              <a:ext cx="1478" cy="167"/>
            </a:xfrm>
            <a:custGeom>
              <a:avLst/>
              <a:gdLst>
                <a:gd name="T0" fmla="*/ 833 w 883"/>
                <a:gd name="T1" fmla="*/ 0 h 100"/>
                <a:gd name="T2" fmla="*/ 50 w 883"/>
                <a:gd name="T3" fmla="*/ 0 h 100"/>
                <a:gd name="T4" fmla="*/ 0 w 883"/>
                <a:gd name="T5" fmla="*/ 50 h 100"/>
                <a:gd name="T6" fmla="*/ 50 w 883"/>
                <a:gd name="T7" fmla="*/ 100 h 100"/>
                <a:gd name="T8" fmla="*/ 833 w 883"/>
                <a:gd name="T9" fmla="*/ 100 h 100"/>
                <a:gd name="T10" fmla="*/ 883 w 883"/>
                <a:gd name="T11" fmla="*/ 50 h 100"/>
                <a:gd name="T12" fmla="*/ 833 w 88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83" h="100">
                  <a:moveTo>
                    <a:pt x="833" y="0"/>
                  </a:moveTo>
                  <a:cubicBezTo>
                    <a:pt x="50" y="0"/>
                    <a:pt x="50" y="0"/>
                    <a:pt x="50" y="0"/>
                  </a:cubicBezTo>
                  <a:cubicBezTo>
                    <a:pt x="22" y="0"/>
                    <a:pt x="0" y="22"/>
                    <a:pt x="0" y="50"/>
                  </a:cubicBezTo>
                  <a:cubicBezTo>
                    <a:pt x="0" y="78"/>
                    <a:pt x="22" y="100"/>
                    <a:pt x="50" y="100"/>
                  </a:cubicBezTo>
                  <a:cubicBezTo>
                    <a:pt x="833" y="100"/>
                    <a:pt x="833" y="100"/>
                    <a:pt x="833" y="100"/>
                  </a:cubicBezTo>
                  <a:cubicBezTo>
                    <a:pt x="861" y="100"/>
                    <a:pt x="883" y="78"/>
                    <a:pt x="883" y="50"/>
                  </a:cubicBezTo>
                  <a:cubicBezTo>
                    <a:pt x="883" y="22"/>
                    <a:pt x="861" y="0"/>
                    <a:pt x="83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71" name="Freeform 186">
              <a:extLst>
                <a:ext uri="{FF2B5EF4-FFF2-40B4-BE49-F238E27FC236}">
                  <a16:creationId xmlns:a16="http://schemas.microsoft.com/office/drawing/2014/main" id="{948E116D-4738-A18C-C411-5C4EE65CB514}"/>
                </a:ext>
              </a:extLst>
            </p:cNvPr>
            <p:cNvSpPr>
              <a:spLocks/>
            </p:cNvSpPr>
            <p:nvPr/>
          </p:nvSpPr>
          <p:spPr bwMode="auto">
            <a:xfrm>
              <a:off x="1561" y="2528"/>
              <a:ext cx="1478" cy="168"/>
            </a:xfrm>
            <a:custGeom>
              <a:avLst/>
              <a:gdLst>
                <a:gd name="T0" fmla="*/ 833 w 883"/>
                <a:gd name="T1" fmla="*/ 0 h 100"/>
                <a:gd name="T2" fmla="*/ 50 w 883"/>
                <a:gd name="T3" fmla="*/ 0 h 100"/>
                <a:gd name="T4" fmla="*/ 0 w 883"/>
                <a:gd name="T5" fmla="*/ 50 h 100"/>
                <a:gd name="T6" fmla="*/ 50 w 883"/>
                <a:gd name="T7" fmla="*/ 100 h 100"/>
                <a:gd name="T8" fmla="*/ 833 w 883"/>
                <a:gd name="T9" fmla="*/ 100 h 100"/>
                <a:gd name="T10" fmla="*/ 883 w 883"/>
                <a:gd name="T11" fmla="*/ 50 h 100"/>
                <a:gd name="T12" fmla="*/ 833 w 88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83" h="100">
                  <a:moveTo>
                    <a:pt x="833" y="0"/>
                  </a:moveTo>
                  <a:cubicBezTo>
                    <a:pt x="50" y="0"/>
                    <a:pt x="50" y="0"/>
                    <a:pt x="50" y="0"/>
                  </a:cubicBezTo>
                  <a:cubicBezTo>
                    <a:pt x="22" y="0"/>
                    <a:pt x="0" y="22"/>
                    <a:pt x="0" y="50"/>
                  </a:cubicBezTo>
                  <a:cubicBezTo>
                    <a:pt x="0" y="77"/>
                    <a:pt x="22" y="100"/>
                    <a:pt x="50" y="100"/>
                  </a:cubicBezTo>
                  <a:cubicBezTo>
                    <a:pt x="833" y="100"/>
                    <a:pt x="833" y="100"/>
                    <a:pt x="833" y="100"/>
                  </a:cubicBezTo>
                  <a:cubicBezTo>
                    <a:pt x="861" y="100"/>
                    <a:pt x="883" y="77"/>
                    <a:pt x="883" y="50"/>
                  </a:cubicBezTo>
                  <a:cubicBezTo>
                    <a:pt x="883" y="22"/>
                    <a:pt x="861" y="0"/>
                    <a:pt x="83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72" name="Freeform 187">
              <a:extLst>
                <a:ext uri="{FF2B5EF4-FFF2-40B4-BE49-F238E27FC236}">
                  <a16:creationId xmlns:a16="http://schemas.microsoft.com/office/drawing/2014/main" id="{99DF20CA-5379-75C5-2F3A-A62A3B24ADC6}"/>
                </a:ext>
              </a:extLst>
            </p:cNvPr>
            <p:cNvSpPr>
              <a:spLocks/>
            </p:cNvSpPr>
            <p:nvPr/>
          </p:nvSpPr>
          <p:spPr bwMode="auto">
            <a:xfrm>
              <a:off x="1561" y="3260"/>
              <a:ext cx="1478" cy="167"/>
            </a:xfrm>
            <a:custGeom>
              <a:avLst/>
              <a:gdLst>
                <a:gd name="T0" fmla="*/ 833 w 883"/>
                <a:gd name="T1" fmla="*/ 0 h 100"/>
                <a:gd name="T2" fmla="*/ 50 w 883"/>
                <a:gd name="T3" fmla="*/ 0 h 100"/>
                <a:gd name="T4" fmla="*/ 0 w 883"/>
                <a:gd name="T5" fmla="*/ 50 h 100"/>
                <a:gd name="T6" fmla="*/ 50 w 883"/>
                <a:gd name="T7" fmla="*/ 100 h 100"/>
                <a:gd name="T8" fmla="*/ 833 w 883"/>
                <a:gd name="T9" fmla="*/ 100 h 100"/>
                <a:gd name="T10" fmla="*/ 883 w 883"/>
                <a:gd name="T11" fmla="*/ 50 h 100"/>
                <a:gd name="T12" fmla="*/ 833 w 88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83" h="100">
                  <a:moveTo>
                    <a:pt x="833" y="0"/>
                  </a:moveTo>
                  <a:cubicBezTo>
                    <a:pt x="50" y="0"/>
                    <a:pt x="50" y="0"/>
                    <a:pt x="50" y="0"/>
                  </a:cubicBezTo>
                  <a:cubicBezTo>
                    <a:pt x="22" y="0"/>
                    <a:pt x="0" y="22"/>
                    <a:pt x="0" y="50"/>
                  </a:cubicBezTo>
                  <a:cubicBezTo>
                    <a:pt x="0" y="78"/>
                    <a:pt x="22" y="100"/>
                    <a:pt x="50" y="100"/>
                  </a:cubicBezTo>
                  <a:cubicBezTo>
                    <a:pt x="833" y="100"/>
                    <a:pt x="833" y="100"/>
                    <a:pt x="833" y="100"/>
                  </a:cubicBezTo>
                  <a:cubicBezTo>
                    <a:pt x="861" y="100"/>
                    <a:pt x="883" y="78"/>
                    <a:pt x="883" y="50"/>
                  </a:cubicBezTo>
                  <a:cubicBezTo>
                    <a:pt x="883" y="22"/>
                    <a:pt x="861" y="0"/>
                    <a:pt x="83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73" name="Freeform 188">
              <a:extLst>
                <a:ext uri="{FF2B5EF4-FFF2-40B4-BE49-F238E27FC236}">
                  <a16:creationId xmlns:a16="http://schemas.microsoft.com/office/drawing/2014/main" id="{65EFB258-F20A-4C30-35BC-FA940C7C18FF}"/>
                </a:ext>
              </a:extLst>
            </p:cNvPr>
            <p:cNvSpPr>
              <a:spLocks/>
            </p:cNvSpPr>
            <p:nvPr/>
          </p:nvSpPr>
          <p:spPr bwMode="auto">
            <a:xfrm>
              <a:off x="4181" y="496"/>
              <a:ext cx="1628" cy="167"/>
            </a:xfrm>
            <a:custGeom>
              <a:avLst/>
              <a:gdLst>
                <a:gd name="T0" fmla="*/ 50 w 973"/>
                <a:gd name="T1" fmla="*/ 100 h 100"/>
                <a:gd name="T2" fmla="*/ 923 w 973"/>
                <a:gd name="T3" fmla="*/ 100 h 100"/>
                <a:gd name="T4" fmla="*/ 973 w 973"/>
                <a:gd name="T5" fmla="*/ 50 h 100"/>
                <a:gd name="T6" fmla="*/ 923 w 973"/>
                <a:gd name="T7" fmla="*/ 0 h 100"/>
                <a:gd name="T8" fmla="*/ 50 w 973"/>
                <a:gd name="T9" fmla="*/ 0 h 100"/>
                <a:gd name="T10" fmla="*/ 0 w 973"/>
                <a:gd name="T11" fmla="*/ 50 h 100"/>
                <a:gd name="T12" fmla="*/ 50 w 97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73" h="100">
                  <a:moveTo>
                    <a:pt x="50" y="100"/>
                  </a:moveTo>
                  <a:cubicBezTo>
                    <a:pt x="923" y="100"/>
                    <a:pt x="923" y="100"/>
                    <a:pt x="923" y="100"/>
                  </a:cubicBezTo>
                  <a:cubicBezTo>
                    <a:pt x="951" y="100"/>
                    <a:pt x="973" y="77"/>
                    <a:pt x="973" y="50"/>
                  </a:cubicBezTo>
                  <a:cubicBezTo>
                    <a:pt x="973" y="22"/>
                    <a:pt x="951" y="0"/>
                    <a:pt x="923"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74" name="Freeform 189">
              <a:extLst>
                <a:ext uri="{FF2B5EF4-FFF2-40B4-BE49-F238E27FC236}">
                  <a16:creationId xmlns:a16="http://schemas.microsoft.com/office/drawing/2014/main" id="{40186DAB-2CB3-B0E8-1B9A-412F152647EE}"/>
                </a:ext>
              </a:extLst>
            </p:cNvPr>
            <p:cNvSpPr>
              <a:spLocks noEditPoints="1"/>
            </p:cNvSpPr>
            <p:nvPr/>
          </p:nvSpPr>
          <p:spPr bwMode="auto">
            <a:xfrm>
              <a:off x="3907" y="1524"/>
              <a:ext cx="2175" cy="2176"/>
            </a:xfrm>
            <a:custGeom>
              <a:avLst/>
              <a:gdLst>
                <a:gd name="T0" fmla="*/ 650 w 1300"/>
                <a:gd name="T1" fmla="*/ 0 h 1300"/>
                <a:gd name="T2" fmla="*/ 0 w 1300"/>
                <a:gd name="T3" fmla="*/ 650 h 1300"/>
                <a:gd name="T4" fmla="*/ 650 w 1300"/>
                <a:gd name="T5" fmla="*/ 1300 h 1300"/>
                <a:gd name="T6" fmla="*/ 1300 w 1300"/>
                <a:gd name="T7" fmla="*/ 650 h 1300"/>
                <a:gd name="T8" fmla="*/ 650 w 1300"/>
                <a:gd name="T9" fmla="*/ 0 h 1300"/>
                <a:gd name="T10" fmla="*/ 700 w 1300"/>
                <a:gd name="T11" fmla="*/ 102 h 1300"/>
                <a:gd name="T12" fmla="*/ 1002 w 1300"/>
                <a:gd name="T13" fmla="*/ 227 h 1300"/>
                <a:gd name="T14" fmla="*/ 700 w 1300"/>
                <a:gd name="T15" fmla="*/ 529 h 1300"/>
                <a:gd name="T16" fmla="*/ 700 w 1300"/>
                <a:gd name="T17" fmla="*/ 102 h 1300"/>
                <a:gd name="T18" fmla="*/ 600 w 1300"/>
                <a:gd name="T19" fmla="*/ 102 h 1300"/>
                <a:gd name="T20" fmla="*/ 600 w 1300"/>
                <a:gd name="T21" fmla="*/ 600 h 1300"/>
                <a:gd name="T22" fmla="*/ 103 w 1300"/>
                <a:gd name="T23" fmla="*/ 600 h 1300"/>
                <a:gd name="T24" fmla="*/ 600 w 1300"/>
                <a:gd name="T25" fmla="*/ 102 h 1300"/>
                <a:gd name="T26" fmla="*/ 650 w 1300"/>
                <a:gd name="T27" fmla="*/ 1200 h 1300"/>
                <a:gd name="T28" fmla="*/ 103 w 1300"/>
                <a:gd name="T29" fmla="*/ 700 h 1300"/>
                <a:gd name="T30" fmla="*/ 650 w 1300"/>
                <a:gd name="T31" fmla="*/ 700 h 1300"/>
                <a:gd name="T32" fmla="*/ 686 w 1300"/>
                <a:gd name="T33" fmla="*/ 685 h 1300"/>
                <a:gd name="T34" fmla="*/ 1073 w 1300"/>
                <a:gd name="T35" fmla="*/ 298 h 1300"/>
                <a:gd name="T36" fmla="*/ 1200 w 1300"/>
                <a:gd name="T37" fmla="*/ 650 h 1300"/>
                <a:gd name="T38" fmla="*/ 650 w 1300"/>
                <a:gd name="T39" fmla="*/ 120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0" h="1300">
                  <a:moveTo>
                    <a:pt x="650" y="0"/>
                  </a:moveTo>
                  <a:cubicBezTo>
                    <a:pt x="292" y="0"/>
                    <a:pt x="0" y="291"/>
                    <a:pt x="0" y="650"/>
                  </a:cubicBezTo>
                  <a:cubicBezTo>
                    <a:pt x="0" y="1008"/>
                    <a:pt x="292" y="1300"/>
                    <a:pt x="650" y="1300"/>
                  </a:cubicBezTo>
                  <a:cubicBezTo>
                    <a:pt x="1009" y="1300"/>
                    <a:pt x="1300" y="1008"/>
                    <a:pt x="1300" y="650"/>
                  </a:cubicBezTo>
                  <a:cubicBezTo>
                    <a:pt x="1300" y="291"/>
                    <a:pt x="1009" y="0"/>
                    <a:pt x="650" y="0"/>
                  </a:cubicBezTo>
                  <a:close/>
                  <a:moveTo>
                    <a:pt x="700" y="102"/>
                  </a:moveTo>
                  <a:cubicBezTo>
                    <a:pt x="815" y="112"/>
                    <a:pt x="919" y="158"/>
                    <a:pt x="1002" y="227"/>
                  </a:cubicBezTo>
                  <a:cubicBezTo>
                    <a:pt x="700" y="529"/>
                    <a:pt x="700" y="529"/>
                    <a:pt x="700" y="529"/>
                  </a:cubicBezTo>
                  <a:lnTo>
                    <a:pt x="700" y="102"/>
                  </a:lnTo>
                  <a:close/>
                  <a:moveTo>
                    <a:pt x="600" y="102"/>
                  </a:moveTo>
                  <a:cubicBezTo>
                    <a:pt x="600" y="600"/>
                    <a:pt x="600" y="600"/>
                    <a:pt x="600" y="600"/>
                  </a:cubicBezTo>
                  <a:cubicBezTo>
                    <a:pt x="103" y="600"/>
                    <a:pt x="103" y="600"/>
                    <a:pt x="103" y="600"/>
                  </a:cubicBezTo>
                  <a:cubicBezTo>
                    <a:pt x="127" y="336"/>
                    <a:pt x="337" y="126"/>
                    <a:pt x="600" y="102"/>
                  </a:cubicBezTo>
                  <a:close/>
                  <a:moveTo>
                    <a:pt x="650" y="1200"/>
                  </a:moveTo>
                  <a:cubicBezTo>
                    <a:pt x="364" y="1200"/>
                    <a:pt x="128" y="979"/>
                    <a:pt x="103" y="700"/>
                  </a:cubicBezTo>
                  <a:cubicBezTo>
                    <a:pt x="650" y="700"/>
                    <a:pt x="650" y="700"/>
                    <a:pt x="650" y="700"/>
                  </a:cubicBezTo>
                  <a:cubicBezTo>
                    <a:pt x="664" y="700"/>
                    <a:pt x="676" y="694"/>
                    <a:pt x="686" y="685"/>
                  </a:cubicBezTo>
                  <a:cubicBezTo>
                    <a:pt x="1073" y="298"/>
                    <a:pt x="1073" y="298"/>
                    <a:pt x="1073" y="298"/>
                  </a:cubicBezTo>
                  <a:cubicBezTo>
                    <a:pt x="1152" y="393"/>
                    <a:pt x="1200" y="516"/>
                    <a:pt x="1200" y="650"/>
                  </a:cubicBezTo>
                  <a:cubicBezTo>
                    <a:pt x="1200" y="953"/>
                    <a:pt x="954" y="1200"/>
                    <a:pt x="650" y="12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189" name="Group 202">
            <a:extLst>
              <a:ext uri="{FF2B5EF4-FFF2-40B4-BE49-F238E27FC236}">
                <a16:creationId xmlns:a16="http://schemas.microsoft.com/office/drawing/2014/main" id="{13DF7FD8-778E-626C-C785-BCDDE638D311}"/>
              </a:ext>
            </a:extLst>
          </p:cNvPr>
          <p:cNvGrpSpPr>
            <a:grpSpLocks noChangeAspect="1"/>
          </p:cNvGrpSpPr>
          <p:nvPr/>
        </p:nvGrpSpPr>
        <p:grpSpPr bwMode="auto">
          <a:xfrm>
            <a:off x="8145725" y="1579010"/>
            <a:ext cx="375248" cy="318563"/>
            <a:chOff x="1298" y="2"/>
            <a:chExt cx="5084" cy="4316"/>
          </a:xfrm>
          <a:solidFill>
            <a:srgbClr val="FFFFFF"/>
          </a:solidFill>
        </p:grpSpPr>
        <p:sp>
          <p:nvSpPr>
            <p:cNvPr id="2191" name="Freeform 203">
              <a:extLst>
                <a:ext uri="{FF2B5EF4-FFF2-40B4-BE49-F238E27FC236}">
                  <a16:creationId xmlns:a16="http://schemas.microsoft.com/office/drawing/2014/main" id="{93F79A33-BF54-E1DC-03A2-B1FC438D9A79}"/>
                </a:ext>
              </a:extLst>
            </p:cNvPr>
            <p:cNvSpPr>
              <a:spLocks/>
            </p:cNvSpPr>
            <p:nvPr/>
          </p:nvSpPr>
          <p:spPr bwMode="auto">
            <a:xfrm>
              <a:off x="1298" y="417"/>
              <a:ext cx="5084" cy="3901"/>
            </a:xfrm>
            <a:custGeom>
              <a:avLst/>
              <a:gdLst>
                <a:gd name="T0" fmla="*/ 2662 w 2904"/>
                <a:gd name="T1" fmla="*/ 0 h 2227"/>
                <a:gd name="T2" fmla="*/ 1431 w 2904"/>
                <a:gd name="T3" fmla="*/ 0 h 2227"/>
                <a:gd name="T4" fmla="*/ 1381 w 2904"/>
                <a:gd name="T5" fmla="*/ 50 h 2227"/>
                <a:gd name="T6" fmla="*/ 1431 w 2904"/>
                <a:gd name="T7" fmla="*/ 100 h 2227"/>
                <a:gd name="T8" fmla="*/ 2662 w 2904"/>
                <a:gd name="T9" fmla="*/ 100 h 2227"/>
                <a:gd name="T10" fmla="*/ 2804 w 2904"/>
                <a:gd name="T11" fmla="*/ 242 h 2227"/>
                <a:gd name="T12" fmla="*/ 2804 w 2904"/>
                <a:gd name="T13" fmla="*/ 1985 h 2227"/>
                <a:gd name="T14" fmla="*/ 2662 w 2904"/>
                <a:gd name="T15" fmla="*/ 2127 h 2227"/>
                <a:gd name="T16" fmla="*/ 242 w 2904"/>
                <a:gd name="T17" fmla="*/ 2127 h 2227"/>
                <a:gd name="T18" fmla="*/ 100 w 2904"/>
                <a:gd name="T19" fmla="*/ 1985 h 2227"/>
                <a:gd name="T20" fmla="*/ 100 w 2904"/>
                <a:gd name="T21" fmla="*/ 242 h 2227"/>
                <a:gd name="T22" fmla="*/ 242 w 2904"/>
                <a:gd name="T23" fmla="*/ 100 h 2227"/>
                <a:gd name="T24" fmla="*/ 387 w 2904"/>
                <a:gd name="T25" fmla="*/ 100 h 2227"/>
                <a:gd name="T26" fmla="*/ 437 w 2904"/>
                <a:gd name="T27" fmla="*/ 50 h 2227"/>
                <a:gd name="T28" fmla="*/ 387 w 2904"/>
                <a:gd name="T29" fmla="*/ 0 h 2227"/>
                <a:gd name="T30" fmla="*/ 242 w 2904"/>
                <a:gd name="T31" fmla="*/ 0 h 2227"/>
                <a:gd name="T32" fmla="*/ 0 w 2904"/>
                <a:gd name="T33" fmla="*/ 242 h 2227"/>
                <a:gd name="T34" fmla="*/ 0 w 2904"/>
                <a:gd name="T35" fmla="*/ 1985 h 2227"/>
                <a:gd name="T36" fmla="*/ 242 w 2904"/>
                <a:gd name="T37" fmla="*/ 2227 h 2227"/>
                <a:gd name="T38" fmla="*/ 2662 w 2904"/>
                <a:gd name="T39" fmla="*/ 2227 h 2227"/>
                <a:gd name="T40" fmla="*/ 2904 w 2904"/>
                <a:gd name="T41" fmla="*/ 1985 h 2227"/>
                <a:gd name="T42" fmla="*/ 2904 w 2904"/>
                <a:gd name="T43" fmla="*/ 242 h 2227"/>
                <a:gd name="T44" fmla="*/ 2662 w 2904"/>
                <a:gd name="T45" fmla="*/ 0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4" h="2227">
                  <a:moveTo>
                    <a:pt x="2662" y="0"/>
                  </a:moveTo>
                  <a:cubicBezTo>
                    <a:pt x="1431" y="0"/>
                    <a:pt x="1431" y="0"/>
                    <a:pt x="1431" y="0"/>
                  </a:cubicBezTo>
                  <a:cubicBezTo>
                    <a:pt x="1404" y="0"/>
                    <a:pt x="1381" y="23"/>
                    <a:pt x="1381" y="50"/>
                  </a:cubicBezTo>
                  <a:cubicBezTo>
                    <a:pt x="1381" y="78"/>
                    <a:pt x="1404" y="100"/>
                    <a:pt x="1431" y="100"/>
                  </a:cubicBezTo>
                  <a:cubicBezTo>
                    <a:pt x="2662" y="100"/>
                    <a:pt x="2662" y="100"/>
                    <a:pt x="2662" y="100"/>
                  </a:cubicBezTo>
                  <a:cubicBezTo>
                    <a:pt x="2740" y="100"/>
                    <a:pt x="2804" y="164"/>
                    <a:pt x="2804" y="242"/>
                  </a:cubicBezTo>
                  <a:cubicBezTo>
                    <a:pt x="2804" y="1985"/>
                    <a:pt x="2804" y="1985"/>
                    <a:pt x="2804" y="1985"/>
                  </a:cubicBezTo>
                  <a:cubicBezTo>
                    <a:pt x="2804" y="2063"/>
                    <a:pt x="2740" y="2127"/>
                    <a:pt x="2662" y="2127"/>
                  </a:cubicBezTo>
                  <a:cubicBezTo>
                    <a:pt x="242" y="2127"/>
                    <a:pt x="242" y="2127"/>
                    <a:pt x="242" y="2127"/>
                  </a:cubicBezTo>
                  <a:cubicBezTo>
                    <a:pt x="164" y="2127"/>
                    <a:pt x="100" y="2063"/>
                    <a:pt x="100" y="1985"/>
                  </a:cubicBezTo>
                  <a:cubicBezTo>
                    <a:pt x="100" y="242"/>
                    <a:pt x="100" y="242"/>
                    <a:pt x="100" y="242"/>
                  </a:cubicBezTo>
                  <a:cubicBezTo>
                    <a:pt x="100" y="164"/>
                    <a:pt x="164" y="100"/>
                    <a:pt x="242" y="100"/>
                  </a:cubicBezTo>
                  <a:cubicBezTo>
                    <a:pt x="387" y="100"/>
                    <a:pt x="387" y="100"/>
                    <a:pt x="387" y="100"/>
                  </a:cubicBezTo>
                  <a:cubicBezTo>
                    <a:pt x="414" y="100"/>
                    <a:pt x="437" y="78"/>
                    <a:pt x="437" y="50"/>
                  </a:cubicBezTo>
                  <a:cubicBezTo>
                    <a:pt x="437" y="23"/>
                    <a:pt x="414" y="0"/>
                    <a:pt x="387" y="0"/>
                  </a:cubicBezTo>
                  <a:cubicBezTo>
                    <a:pt x="242" y="0"/>
                    <a:pt x="242" y="0"/>
                    <a:pt x="242" y="0"/>
                  </a:cubicBezTo>
                  <a:cubicBezTo>
                    <a:pt x="109" y="0"/>
                    <a:pt x="0" y="109"/>
                    <a:pt x="0" y="242"/>
                  </a:cubicBezTo>
                  <a:cubicBezTo>
                    <a:pt x="0" y="1985"/>
                    <a:pt x="0" y="1985"/>
                    <a:pt x="0" y="1985"/>
                  </a:cubicBezTo>
                  <a:cubicBezTo>
                    <a:pt x="0" y="2118"/>
                    <a:pt x="109" y="2227"/>
                    <a:pt x="242" y="2227"/>
                  </a:cubicBezTo>
                  <a:cubicBezTo>
                    <a:pt x="2662" y="2227"/>
                    <a:pt x="2662" y="2227"/>
                    <a:pt x="2662" y="2227"/>
                  </a:cubicBezTo>
                  <a:cubicBezTo>
                    <a:pt x="2795" y="2227"/>
                    <a:pt x="2904" y="2118"/>
                    <a:pt x="2904" y="1985"/>
                  </a:cubicBezTo>
                  <a:cubicBezTo>
                    <a:pt x="2904" y="242"/>
                    <a:pt x="2904" y="242"/>
                    <a:pt x="2904" y="242"/>
                  </a:cubicBezTo>
                  <a:cubicBezTo>
                    <a:pt x="2904" y="109"/>
                    <a:pt x="2795" y="0"/>
                    <a:pt x="266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92" name="Freeform 204">
              <a:extLst>
                <a:ext uri="{FF2B5EF4-FFF2-40B4-BE49-F238E27FC236}">
                  <a16:creationId xmlns:a16="http://schemas.microsoft.com/office/drawing/2014/main" id="{7922A561-F697-1EE7-D70A-581118BEC106}"/>
                </a:ext>
              </a:extLst>
            </p:cNvPr>
            <p:cNvSpPr>
              <a:spLocks noEditPoints="1"/>
            </p:cNvSpPr>
            <p:nvPr/>
          </p:nvSpPr>
          <p:spPr bwMode="auto">
            <a:xfrm>
              <a:off x="2270" y="2"/>
              <a:ext cx="1199" cy="3808"/>
            </a:xfrm>
            <a:custGeom>
              <a:avLst/>
              <a:gdLst>
                <a:gd name="T0" fmla="*/ 130 w 685"/>
                <a:gd name="T1" fmla="*/ 2174 h 2174"/>
                <a:gd name="T2" fmla="*/ 555 w 685"/>
                <a:gd name="T3" fmla="*/ 2174 h 2174"/>
                <a:gd name="T4" fmla="*/ 685 w 685"/>
                <a:gd name="T5" fmla="*/ 2044 h 2174"/>
                <a:gd name="T6" fmla="*/ 685 w 685"/>
                <a:gd name="T7" fmla="*/ 130 h 2174"/>
                <a:gd name="T8" fmla="*/ 555 w 685"/>
                <a:gd name="T9" fmla="*/ 0 h 2174"/>
                <a:gd name="T10" fmla="*/ 130 w 685"/>
                <a:gd name="T11" fmla="*/ 0 h 2174"/>
                <a:gd name="T12" fmla="*/ 0 w 685"/>
                <a:gd name="T13" fmla="*/ 130 h 2174"/>
                <a:gd name="T14" fmla="*/ 0 w 685"/>
                <a:gd name="T15" fmla="*/ 2044 h 2174"/>
                <a:gd name="T16" fmla="*/ 130 w 685"/>
                <a:gd name="T17" fmla="*/ 2174 h 2174"/>
                <a:gd name="T18" fmla="*/ 100 w 685"/>
                <a:gd name="T19" fmla="*/ 130 h 2174"/>
                <a:gd name="T20" fmla="*/ 130 w 685"/>
                <a:gd name="T21" fmla="*/ 100 h 2174"/>
                <a:gd name="T22" fmla="*/ 555 w 685"/>
                <a:gd name="T23" fmla="*/ 100 h 2174"/>
                <a:gd name="T24" fmla="*/ 585 w 685"/>
                <a:gd name="T25" fmla="*/ 130 h 2174"/>
                <a:gd name="T26" fmla="*/ 585 w 685"/>
                <a:gd name="T27" fmla="*/ 2044 h 2174"/>
                <a:gd name="T28" fmla="*/ 555 w 685"/>
                <a:gd name="T29" fmla="*/ 2074 h 2174"/>
                <a:gd name="T30" fmla="*/ 130 w 685"/>
                <a:gd name="T31" fmla="*/ 2074 h 2174"/>
                <a:gd name="T32" fmla="*/ 100 w 685"/>
                <a:gd name="T33" fmla="*/ 2044 h 2174"/>
                <a:gd name="T34" fmla="*/ 100 w 685"/>
                <a:gd name="T35" fmla="*/ 130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2174">
                  <a:moveTo>
                    <a:pt x="130" y="2174"/>
                  </a:moveTo>
                  <a:cubicBezTo>
                    <a:pt x="555" y="2174"/>
                    <a:pt x="555" y="2174"/>
                    <a:pt x="555" y="2174"/>
                  </a:cubicBezTo>
                  <a:cubicBezTo>
                    <a:pt x="627" y="2174"/>
                    <a:pt x="685" y="2116"/>
                    <a:pt x="685" y="2044"/>
                  </a:cubicBezTo>
                  <a:cubicBezTo>
                    <a:pt x="685" y="130"/>
                    <a:pt x="685" y="130"/>
                    <a:pt x="685" y="130"/>
                  </a:cubicBezTo>
                  <a:cubicBezTo>
                    <a:pt x="685" y="58"/>
                    <a:pt x="627" y="0"/>
                    <a:pt x="555" y="0"/>
                  </a:cubicBezTo>
                  <a:cubicBezTo>
                    <a:pt x="130" y="0"/>
                    <a:pt x="130" y="0"/>
                    <a:pt x="130" y="0"/>
                  </a:cubicBezTo>
                  <a:cubicBezTo>
                    <a:pt x="59" y="0"/>
                    <a:pt x="0" y="58"/>
                    <a:pt x="0" y="130"/>
                  </a:cubicBezTo>
                  <a:cubicBezTo>
                    <a:pt x="0" y="2044"/>
                    <a:pt x="0" y="2044"/>
                    <a:pt x="0" y="2044"/>
                  </a:cubicBezTo>
                  <a:cubicBezTo>
                    <a:pt x="0" y="2116"/>
                    <a:pt x="59" y="2174"/>
                    <a:pt x="130" y="2174"/>
                  </a:cubicBezTo>
                  <a:close/>
                  <a:moveTo>
                    <a:pt x="100" y="130"/>
                  </a:moveTo>
                  <a:cubicBezTo>
                    <a:pt x="100" y="113"/>
                    <a:pt x="114" y="100"/>
                    <a:pt x="130" y="100"/>
                  </a:cubicBezTo>
                  <a:cubicBezTo>
                    <a:pt x="555" y="100"/>
                    <a:pt x="555" y="100"/>
                    <a:pt x="555" y="100"/>
                  </a:cubicBezTo>
                  <a:cubicBezTo>
                    <a:pt x="572" y="100"/>
                    <a:pt x="585" y="113"/>
                    <a:pt x="585" y="130"/>
                  </a:cubicBezTo>
                  <a:cubicBezTo>
                    <a:pt x="585" y="2044"/>
                    <a:pt x="585" y="2044"/>
                    <a:pt x="585" y="2044"/>
                  </a:cubicBezTo>
                  <a:cubicBezTo>
                    <a:pt x="585" y="2061"/>
                    <a:pt x="572" y="2074"/>
                    <a:pt x="555" y="2074"/>
                  </a:cubicBezTo>
                  <a:cubicBezTo>
                    <a:pt x="130" y="2074"/>
                    <a:pt x="130" y="2074"/>
                    <a:pt x="130" y="2074"/>
                  </a:cubicBezTo>
                  <a:cubicBezTo>
                    <a:pt x="114" y="2074"/>
                    <a:pt x="100" y="2061"/>
                    <a:pt x="100" y="2044"/>
                  </a:cubicBezTo>
                  <a:lnTo>
                    <a:pt x="100" y="13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93" name="Freeform 205">
              <a:extLst>
                <a:ext uri="{FF2B5EF4-FFF2-40B4-BE49-F238E27FC236}">
                  <a16:creationId xmlns:a16="http://schemas.microsoft.com/office/drawing/2014/main" id="{006FC5B3-9EDD-6AD3-F70D-D84DCB2DD540}"/>
                </a:ext>
              </a:extLst>
            </p:cNvPr>
            <p:cNvSpPr>
              <a:spLocks noEditPoints="1"/>
            </p:cNvSpPr>
            <p:nvPr/>
          </p:nvSpPr>
          <p:spPr bwMode="auto">
            <a:xfrm>
              <a:off x="3987" y="872"/>
              <a:ext cx="1852" cy="1127"/>
            </a:xfrm>
            <a:custGeom>
              <a:avLst/>
              <a:gdLst>
                <a:gd name="T0" fmla="*/ 1058 w 1058"/>
                <a:gd name="T1" fmla="*/ 593 h 643"/>
                <a:gd name="T2" fmla="*/ 1058 w 1058"/>
                <a:gd name="T3" fmla="*/ 50 h 643"/>
                <a:gd name="T4" fmla="*/ 1008 w 1058"/>
                <a:gd name="T5" fmla="*/ 0 h 643"/>
                <a:gd name="T6" fmla="*/ 50 w 1058"/>
                <a:gd name="T7" fmla="*/ 0 h 643"/>
                <a:gd name="T8" fmla="*/ 0 w 1058"/>
                <a:gd name="T9" fmla="*/ 50 h 643"/>
                <a:gd name="T10" fmla="*/ 0 w 1058"/>
                <a:gd name="T11" fmla="*/ 593 h 643"/>
                <a:gd name="T12" fmla="*/ 50 w 1058"/>
                <a:gd name="T13" fmla="*/ 643 h 643"/>
                <a:gd name="T14" fmla="*/ 1008 w 1058"/>
                <a:gd name="T15" fmla="*/ 643 h 643"/>
                <a:gd name="T16" fmla="*/ 1058 w 1058"/>
                <a:gd name="T17" fmla="*/ 593 h 643"/>
                <a:gd name="T18" fmla="*/ 958 w 1058"/>
                <a:gd name="T19" fmla="*/ 543 h 643"/>
                <a:gd name="T20" fmla="*/ 100 w 1058"/>
                <a:gd name="T21" fmla="*/ 543 h 643"/>
                <a:gd name="T22" fmla="*/ 100 w 1058"/>
                <a:gd name="T23" fmla="*/ 100 h 643"/>
                <a:gd name="T24" fmla="*/ 958 w 1058"/>
                <a:gd name="T25" fmla="*/ 100 h 643"/>
                <a:gd name="T26" fmla="*/ 958 w 1058"/>
                <a:gd name="T27" fmla="*/ 54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8" h="643">
                  <a:moveTo>
                    <a:pt x="1058" y="593"/>
                  </a:moveTo>
                  <a:cubicBezTo>
                    <a:pt x="1058" y="50"/>
                    <a:pt x="1058" y="50"/>
                    <a:pt x="1058" y="50"/>
                  </a:cubicBezTo>
                  <a:cubicBezTo>
                    <a:pt x="1058" y="23"/>
                    <a:pt x="1035" y="0"/>
                    <a:pt x="1008" y="0"/>
                  </a:cubicBezTo>
                  <a:cubicBezTo>
                    <a:pt x="50" y="0"/>
                    <a:pt x="50" y="0"/>
                    <a:pt x="50" y="0"/>
                  </a:cubicBezTo>
                  <a:cubicBezTo>
                    <a:pt x="22" y="0"/>
                    <a:pt x="0" y="23"/>
                    <a:pt x="0" y="50"/>
                  </a:cubicBezTo>
                  <a:cubicBezTo>
                    <a:pt x="0" y="593"/>
                    <a:pt x="0" y="593"/>
                    <a:pt x="0" y="593"/>
                  </a:cubicBezTo>
                  <a:cubicBezTo>
                    <a:pt x="0" y="620"/>
                    <a:pt x="22" y="643"/>
                    <a:pt x="50" y="643"/>
                  </a:cubicBezTo>
                  <a:cubicBezTo>
                    <a:pt x="1008" y="643"/>
                    <a:pt x="1008" y="643"/>
                    <a:pt x="1008" y="643"/>
                  </a:cubicBezTo>
                  <a:cubicBezTo>
                    <a:pt x="1035" y="643"/>
                    <a:pt x="1058" y="620"/>
                    <a:pt x="1058" y="593"/>
                  </a:cubicBezTo>
                  <a:close/>
                  <a:moveTo>
                    <a:pt x="958" y="543"/>
                  </a:moveTo>
                  <a:cubicBezTo>
                    <a:pt x="100" y="543"/>
                    <a:pt x="100" y="543"/>
                    <a:pt x="100" y="543"/>
                  </a:cubicBezTo>
                  <a:cubicBezTo>
                    <a:pt x="100" y="100"/>
                    <a:pt x="100" y="100"/>
                    <a:pt x="100" y="100"/>
                  </a:cubicBezTo>
                  <a:cubicBezTo>
                    <a:pt x="958" y="100"/>
                    <a:pt x="958" y="100"/>
                    <a:pt x="958" y="100"/>
                  </a:cubicBezTo>
                  <a:lnTo>
                    <a:pt x="958" y="5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94" name="Freeform 206">
              <a:extLst>
                <a:ext uri="{FF2B5EF4-FFF2-40B4-BE49-F238E27FC236}">
                  <a16:creationId xmlns:a16="http://schemas.microsoft.com/office/drawing/2014/main" id="{F918F2E1-ECB1-3960-FF98-06C16B898A9A}"/>
                </a:ext>
              </a:extLst>
            </p:cNvPr>
            <p:cNvSpPr>
              <a:spLocks noEditPoints="1"/>
            </p:cNvSpPr>
            <p:nvPr/>
          </p:nvSpPr>
          <p:spPr bwMode="auto">
            <a:xfrm>
              <a:off x="4136" y="2318"/>
              <a:ext cx="595" cy="595"/>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4"/>
                    <a:pt x="76" y="340"/>
                    <a:pt x="170" y="340"/>
                  </a:cubicBezTo>
                  <a:cubicBezTo>
                    <a:pt x="263" y="340"/>
                    <a:pt x="340" y="264"/>
                    <a:pt x="340" y="170"/>
                  </a:cubicBezTo>
                  <a:cubicBezTo>
                    <a:pt x="340" y="76"/>
                    <a:pt x="263" y="0"/>
                    <a:pt x="170" y="0"/>
                  </a:cubicBezTo>
                  <a:close/>
                  <a:moveTo>
                    <a:pt x="170" y="240"/>
                  </a:moveTo>
                  <a:cubicBezTo>
                    <a:pt x="131" y="240"/>
                    <a:pt x="100" y="209"/>
                    <a:pt x="100" y="170"/>
                  </a:cubicBezTo>
                  <a:cubicBezTo>
                    <a:pt x="100" y="132"/>
                    <a:pt x="131" y="100"/>
                    <a:pt x="170" y="100"/>
                  </a:cubicBezTo>
                  <a:cubicBezTo>
                    <a:pt x="208" y="100"/>
                    <a:pt x="240" y="132"/>
                    <a:pt x="240" y="170"/>
                  </a:cubicBezTo>
                  <a:cubicBezTo>
                    <a:pt x="240" y="209"/>
                    <a:pt x="208"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95" name="Freeform 207">
              <a:extLst>
                <a:ext uri="{FF2B5EF4-FFF2-40B4-BE49-F238E27FC236}">
                  <a16:creationId xmlns:a16="http://schemas.microsoft.com/office/drawing/2014/main" id="{4206148B-1FF4-8C1A-2EE6-7310D2F3499A}"/>
                </a:ext>
              </a:extLst>
            </p:cNvPr>
            <p:cNvSpPr>
              <a:spLocks noEditPoints="1"/>
            </p:cNvSpPr>
            <p:nvPr/>
          </p:nvSpPr>
          <p:spPr bwMode="auto">
            <a:xfrm>
              <a:off x="5095" y="2318"/>
              <a:ext cx="596" cy="595"/>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4"/>
                    <a:pt x="76" y="340"/>
                    <a:pt x="170" y="340"/>
                  </a:cubicBezTo>
                  <a:cubicBezTo>
                    <a:pt x="264" y="340"/>
                    <a:pt x="340" y="264"/>
                    <a:pt x="340" y="170"/>
                  </a:cubicBezTo>
                  <a:cubicBezTo>
                    <a:pt x="340" y="76"/>
                    <a:pt x="264" y="0"/>
                    <a:pt x="170" y="0"/>
                  </a:cubicBezTo>
                  <a:close/>
                  <a:moveTo>
                    <a:pt x="170" y="240"/>
                  </a:moveTo>
                  <a:cubicBezTo>
                    <a:pt x="131" y="240"/>
                    <a:pt x="100" y="209"/>
                    <a:pt x="100" y="170"/>
                  </a:cubicBezTo>
                  <a:cubicBezTo>
                    <a:pt x="100" y="132"/>
                    <a:pt x="131" y="100"/>
                    <a:pt x="170" y="100"/>
                  </a:cubicBezTo>
                  <a:cubicBezTo>
                    <a:pt x="209" y="100"/>
                    <a:pt x="240" y="132"/>
                    <a:pt x="240" y="170"/>
                  </a:cubicBezTo>
                  <a:cubicBezTo>
                    <a:pt x="240" y="209"/>
                    <a:pt x="209"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96" name="Freeform 208">
              <a:extLst>
                <a:ext uri="{FF2B5EF4-FFF2-40B4-BE49-F238E27FC236}">
                  <a16:creationId xmlns:a16="http://schemas.microsoft.com/office/drawing/2014/main" id="{D01D05A2-F10F-77BE-B069-90408F2CFA32}"/>
                </a:ext>
              </a:extLst>
            </p:cNvPr>
            <p:cNvSpPr>
              <a:spLocks noEditPoints="1"/>
            </p:cNvSpPr>
            <p:nvPr/>
          </p:nvSpPr>
          <p:spPr bwMode="auto">
            <a:xfrm>
              <a:off x="4136" y="3132"/>
              <a:ext cx="595" cy="596"/>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3"/>
                    <a:pt x="76" y="340"/>
                    <a:pt x="170" y="340"/>
                  </a:cubicBezTo>
                  <a:cubicBezTo>
                    <a:pt x="263" y="340"/>
                    <a:pt x="340" y="263"/>
                    <a:pt x="340" y="170"/>
                  </a:cubicBezTo>
                  <a:cubicBezTo>
                    <a:pt x="340" y="76"/>
                    <a:pt x="263" y="0"/>
                    <a:pt x="170" y="0"/>
                  </a:cubicBezTo>
                  <a:close/>
                  <a:moveTo>
                    <a:pt x="170" y="240"/>
                  </a:moveTo>
                  <a:cubicBezTo>
                    <a:pt x="131" y="240"/>
                    <a:pt x="100" y="208"/>
                    <a:pt x="100" y="170"/>
                  </a:cubicBezTo>
                  <a:cubicBezTo>
                    <a:pt x="100" y="131"/>
                    <a:pt x="131" y="100"/>
                    <a:pt x="170" y="100"/>
                  </a:cubicBezTo>
                  <a:cubicBezTo>
                    <a:pt x="208" y="100"/>
                    <a:pt x="240" y="131"/>
                    <a:pt x="240" y="170"/>
                  </a:cubicBezTo>
                  <a:cubicBezTo>
                    <a:pt x="240" y="208"/>
                    <a:pt x="208"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97" name="Freeform 209">
              <a:extLst>
                <a:ext uri="{FF2B5EF4-FFF2-40B4-BE49-F238E27FC236}">
                  <a16:creationId xmlns:a16="http://schemas.microsoft.com/office/drawing/2014/main" id="{F19673F3-60C4-C819-E8C6-AA5B8A7F3220}"/>
                </a:ext>
              </a:extLst>
            </p:cNvPr>
            <p:cNvSpPr>
              <a:spLocks noEditPoints="1"/>
            </p:cNvSpPr>
            <p:nvPr/>
          </p:nvSpPr>
          <p:spPr bwMode="auto">
            <a:xfrm>
              <a:off x="5095" y="3132"/>
              <a:ext cx="596" cy="596"/>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3"/>
                    <a:pt x="76" y="340"/>
                    <a:pt x="170" y="340"/>
                  </a:cubicBezTo>
                  <a:cubicBezTo>
                    <a:pt x="264" y="340"/>
                    <a:pt x="340" y="263"/>
                    <a:pt x="340" y="170"/>
                  </a:cubicBezTo>
                  <a:cubicBezTo>
                    <a:pt x="340" y="76"/>
                    <a:pt x="264" y="0"/>
                    <a:pt x="170" y="0"/>
                  </a:cubicBezTo>
                  <a:close/>
                  <a:moveTo>
                    <a:pt x="170" y="240"/>
                  </a:moveTo>
                  <a:cubicBezTo>
                    <a:pt x="131" y="240"/>
                    <a:pt x="100" y="208"/>
                    <a:pt x="100" y="170"/>
                  </a:cubicBezTo>
                  <a:cubicBezTo>
                    <a:pt x="100" y="131"/>
                    <a:pt x="131" y="100"/>
                    <a:pt x="170" y="100"/>
                  </a:cubicBezTo>
                  <a:cubicBezTo>
                    <a:pt x="209" y="100"/>
                    <a:pt x="240" y="131"/>
                    <a:pt x="240" y="170"/>
                  </a:cubicBezTo>
                  <a:cubicBezTo>
                    <a:pt x="240" y="208"/>
                    <a:pt x="209"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206" name="Group 219">
            <a:extLst>
              <a:ext uri="{FF2B5EF4-FFF2-40B4-BE49-F238E27FC236}">
                <a16:creationId xmlns:a16="http://schemas.microsoft.com/office/drawing/2014/main" id="{1638E553-F996-1AD5-591D-70F214918018}"/>
              </a:ext>
            </a:extLst>
          </p:cNvPr>
          <p:cNvGrpSpPr>
            <a:grpSpLocks noChangeAspect="1"/>
          </p:cNvGrpSpPr>
          <p:nvPr/>
        </p:nvGrpSpPr>
        <p:grpSpPr bwMode="auto">
          <a:xfrm>
            <a:off x="593548" y="2443195"/>
            <a:ext cx="319985" cy="290406"/>
            <a:chOff x="1461" y="0"/>
            <a:chExt cx="4760" cy="4320"/>
          </a:xfrm>
          <a:solidFill>
            <a:srgbClr val="FFFFFF"/>
          </a:solidFill>
        </p:grpSpPr>
        <p:sp>
          <p:nvSpPr>
            <p:cNvPr id="2208" name="Freeform 220">
              <a:extLst>
                <a:ext uri="{FF2B5EF4-FFF2-40B4-BE49-F238E27FC236}">
                  <a16:creationId xmlns:a16="http://schemas.microsoft.com/office/drawing/2014/main" id="{91B96305-F37C-B4FD-071B-9E1132B6CAC7}"/>
                </a:ext>
              </a:extLst>
            </p:cNvPr>
            <p:cNvSpPr>
              <a:spLocks noEditPoints="1"/>
            </p:cNvSpPr>
            <p:nvPr/>
          </p:nvSpPr>
          <p:spPr bwMode="auto">
            <a:xfrm>
              <a:off x="1461" y="0"/>
              <a:ext cx="4760" cy="4320"/>
            </a:xfrm>
            <a:custGeom>
              <a:avLst/>
              <a:gdLst>
                <a:gd name="T0" fmla="*/ 2255 w 2554"/>
                <a:gd name="T1" fmla="*/ 0 h 2316"/>
                <a:gd name="T2" fmla="*/ 708 w 2554"/>
                <a:gd name="T3" fmla="*/ 0 h 2316"/>
                <a:gd name="T4" fmla="*/ 498 w 2554"/>
                <a:gd name="T5" fmla="*/ 210 h 2316"/>
                <a:gd name="T6" fmla="*/ 498 w 2554"/>
                <a:gd name="T7" fmla="*/ 1967 h 2316"/>
                <a:gd name="T8" fmla="*/ 50 w 2554"/>
                <a:gd name="T9" fmla="*/ 1967 h 2316"/>
                <a:gd name="T10" fmla="*/ 0 w 2554"/>
                <a:gd name="T11" fmla="*/ 2017 h 2316"/>
                <a:gd name="T12" fmla="*/ 299 w 2554"/>
                <a:gd name="T13" fmla="*/ 2316 h 2316"/>
                <a:gd name="T14" fmla="*/ 1757 w 2554"/>
                <a:gd name="T15" fmla="*/ 2316 h 2316"/>
                <a:gd name="T16" fmla="*/ 2056 w 2554"/>
                <a:gd name="T17" fmla="*/ 2017 h 2316"/>
                <a:gd name="T18" fmla="*/ 2056 w 2554"/>
                <a:gd name="T19" fmla="*/ 1666 h 2316"/>
                <a:gd name="T20" fmla="*/ 2056 w 2554"/>
                <a:gd name="T21" fmla="*/ 349 h 2316"/>
                <a:gd name="T22" fmla="*/ 2504 w 2554"/>
                <a:gd name="T23" fmla="*/ 349 h 2316"/>
                <a:gd name="T24" fmla="*/ 2554 w 2554"/>
                <a:gd name="T25" fmla="*/ 299 h 2316"/>
                <a:gd name="T26" fmla="*/ 2255 w 2554"/>
                <a:gd name="T27" fmla="*/ 0 h 2316"/>
                <a:gd name="T28" fmla="*/ 299 w 2554"/>
                <a:gd name="T29" fmla="*/ 2216 h 2316"/>
                <a:gd name="T30" fmla="*/ 106 w 2554"/>
                <a:gd name="T31" fmla="*/ 2067 h 2316"/>
                <a:gd name="T32" fmla="*/ 548 w 2554"/>
                <a:gd name="T33" fmla="*/ 2067 h 2316"/>
                <a:gd name="T34" fmla="*/ 548 w 2554"/>
                <a:gd name="T35" fmla="*/ 2067 h 2316"/>
                <a:gd name="T36" fmla="*/ 548 w 2554"/>
                <a:gd name="T37" fmla="*/ 2067 h 2316"/>
                <a:gd name="T38" fmla="*/ 1462 w 2554"/>
                <a:gd name="T39" fmla="*/ 2067 h 2316"/>
                <a:gd name="T40" fmla="*/ 1534 w 2554"/>
                <a:gd name="T41" fmla="*/ 2216 h 2316"/>
                <a:gd name="T42" fmla="*/ 299 w 2554"/>
                <a:gd name="T43" fmla="*/ 2216 h 2316"/>
                <a:gd name="T44" fmla="*/ 1956 w 2554"/>
                <a:gd name="T45" fmla="*/ 2017 h 2316"/>
                <a:gd name="T46" fmla="*/ 1757 w 2554"/>
                <a:gd name="T47" fmla="*/ 2216 h 2316"/>
                <a:gd name="T48" fmla="*/ 1558 w 2554"/>
                <a:gd name="T49" fmla="*/ 2017 h 2316"/>
                <a:gd name="T50" fmla="*/ 1508 w 2554"/>
                <a:gd name="T51" fmla="*/ 1967 h 2316"/>
                <a:gd name="T52" fmla="*/ 598 w 2554"/>
                <a:gd name="T53" fmla="*/ 1967 h 2316"/>
                <a:gd name="T54" fmla="*/ 598 w 2554"/>
                <a:gd name="T55" fmla="*/ 210 h 2316"/>
                <a:gd name="T56" fmla="*/ 708 w 2554"/>
                <a:gd name="T57" fmla="*/ 100 h 2316"/>
                <a:gd name="T58" fmla="*/ 2032 w 2554"/>
                <a:gd name="T59" fmla="*/ 100 h 2316"/>
                <a:gd name="T60" fmla="*/ 1956 w 2554"/>
                <a:gd name="T61" fmla="*/ 299 h 2316"/>
                <a:gd name="T62" fmla="*/ 1956 w 2554"/>
                <a:gd name="T63" fmla="*/ 1666 h 2316"/>
                <a:gd name="T64" fmla="*/ 1956 w 2554"/>
                <a:gd name="T65" fmla="*/ 2017 h 2316"/>
                <a:gd name="T66" fmla="*/ 2062 w 2554"/>
                <a:gd name="T67" fmla="*/ 249 h 2316"/>
                <a:gd name="T68" fmla="*/ 2255 w 2554"/>
                <a:gd name="T69" fmla="*/ 100 h 2316"/>
                <a:gd name="T70" fmla="*/ 2448 w 2554"/>
                <a:gd name="T71" fmla="*/ 249 h 2316"/>
                <a:gd name="T72" fmla="*/ 2062 w 2554"/>
                <a:gd name="T73" fmla="*/ 249 h 2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316">
                  <a:moveTo>
                    <a:pt x="2255" y="0"/>
                  </a:moveTo>
                  <a:cubicBezTo>
                    <a:pt x="708" y="0"/>
                    <a:pt x="708" y="0"/>
                    <a:pt x="708" y="0"/>
                  </a:cubicBezTo>
                  <a:cubicBezTo>
                    <a:pt x="592" y="0"/>
                    <a:pt x="498" y="94"/>
                    <a:pt x="498" y="210"/>
                  </a:cubicBezTo>
                  <a:cubicBezTo>
                    <a:pt x="498" y="1967"/>
                    <a:pt x="498" y="1967"/>
                    <a:pt x="498" y="1967"/>
                  </a:cubicBezTo>
                  <a:cubicBezTo>
                    <a:pt x="50" y="1967"/>
                    <a:pt x="50" y="1967"/>
                    <a:pt x="50" y="1967"/>
                  </a:cubicBezTo>
                  <a:cubicBezTo>
                    <a:pt x="22" y="1967"/>
                    <a:pt x="0" y="1989"/>
                    <a:pt x="0" y="2017"/>
                  </a:cubicBezTo>
                  <a:cubicBezTo>
                    <a:pt x="0" y="2182"/>
                    <a:pt x="134" y="2316"/>
                    <a:pt x="299" y="2316"/>
                  </a:cubicBezTo>
                  <a:cubicBezTo>
                    <a:pt x="1757" y="2316"/>
                    <a:pt x="1757" y="2316"/>
                    <a:pt x="1757" y="2316"/>
                  </a:cubicBezTo>
                  <a:cubicBezTo>
                    <a:pt x="1922" y="2316"/>
                    <a:pt x="2056" y="2182"/>
                    <a:pt x="2056" y="2017"/>
                  </a:cubicBezTo>
                  <a:cubicBezTo>
                    <a:pt x="2056" y="1666"/>
                    <a:pt x="2056" y="1666"/>
                    <a:pt x="2056" y="1666"/>
                  </a:cubicBezTo>
                  <a:cubicBezTo>
                    <a:pt x="2056" y="349"/>
                    <a:pt x="2056" y="349"/>
                    <a:pt x="2056" y="349"/>
                  </a:cubicBezTo>
                  <a:cubicBezTo>
                    <a:pt x="2504" y="349"/>
                    <a:pt x="2504" y="349"/>
                    <a:pt x="2504" y="349"/>
                  </a:cubicBezTo>
                  <a:cubicBezTo>
                    <a:pt x="2532" y="349"/>
                    <a:pt x="2554" y="327"/>
                    <a:pt x="2554" y="299"/>
                  </a:cubicBezTo>
                  <a:cubicBezTo>
                    <a:pt x="2554" y="134"/>
                    <a:pt x="2420" y="0"/>
                    <a:pt x="2255" y="0"/>
                  </a:cubicBezTo>
                  <a:close/>
                  <a:moveTo>
                    <a:pt x="299" y="2216"/>
                  </a:moveTo>
                  <a:cubicBezTo>
                    <a:pt x="206" y="2216"/>
                    <a:pt x="129" y="2153"/>
                    <a:pt x="106" y="2067"/>
                  </a:cubicBezTo>
                  <a:cubicBezTo>
                    <a:pt x="548" y="2067"/>
                    <a:pt x="548" y="2067"/>
                    <a:pt x="548" y="2067"/>
                  </a:cubicBezTo>
                  <a:cubicBezTo>
                    <a:pt x="548" y="2067"/>
                    <a:pt x="548" y="2067"/>
                    <a:pt x="548" y="2067"/>
                  </a:cubicBezTo>
                  <a:cubicBezTo>
                    <a:pt x="548" y="2067"/>
                    <a:pt x="548" y="2067"/>
                    <a:pt x="548" y="2067"/>
                  </a:cubicBezTo>
                  <a:cubicBezTo>
                    <a:pt x="1462" y="2067"/>
                    <a:pt x="1462" y="2067"/>
                    <a:pt x="1462" y="2067"/>
                  </a:cubicBezTo>
                  <a:cubicBezTo>
                    <a:pt x="1472" y="2124"/>
                    <a:pt x="1497" y="2175"/>
                    <a:pt x="1534" y="2216"/>
                  </a:cubicBezTo>
                  <a:lnTo>
                    <a:pt x="299" y="2216"/>
                  </a:lnTo>
                  <a:close/>
                  <a:moveTo>
                    <a:pt x="1956" y="2017"/>
                  </a:moveTo>
                  <a:cubicBezTo>
                    <a:pt x="1956" y="2127"/>
                    <a:pt x="1867" y="2216"/>
                    <a:pt x="1757" y="2216"/>
                  </a:cubicBezTo>
                  <a:cubicBezTo>
                    <a:pt x="1647" y="2216"/>
                    <a:pt x="1558" y="2127"/>
                    <a:pt x="1558" y="2017"/>
                  </a:cubicBezTo>
                  <a:cubicBezTo>
                    <a:pt x="1558" y="1989"/>
                    <a:pt x="1536" y="1967"/>
                    <a:pt x="1508" y="1967"/>
                  </a:cubicBezTo>
                  <a:cubicBezTo>
                    <a:pt x="598" y="1967"/>
                    <a:pt x="598" y="1967"/>
                    <a:pt x="598" y="1967"/>
                  </a:cubicBezTo>
                  <a:cubicBezTo>
                    <a:pt x="598" y="210"/>
                    <a:pt x="598" y="210"/>
                    <a:pt x="598" y="210"/>
                  </a:cubicBezTo>
                  <a:cubicBezTo>
                    <a:pt x="598" y="149"/>
                    <a:pt x="647" y="100"/>
                    <a:pt x="708" y="100"/>
                  </a:cubicBezTo>
                  <a:cubicBezTo>
                    <a:pt x="2032" y="100"/>
                    <a:pt x="2032" y="100"/>
                    <a:pt x="2032" y="100"/>
                  </a:cubicBezTo>
                  <a:cubicBezTo>
                    <a:pt x="1985" y="153"/>
                    <a:pt x="1956" y="223"/>
                    <a:pt x="1956" y="299"/>
                  </a:cubicBezTo>
                  <a:cubicBezTo>
                    <a:pt x="1956" y="1666"/>
                    <a:pt x="1956" y="1666"/>
                    <a:pt x="1956" y="1666"/>
                  </a:cubicBezTo>
                  <a:lnTo>
                    <a:pt x="1956" y="2017"/>
                  </a:lnTo>
                  <a:close/>
                  <a:moveTo>
                    <a:pt x="2062" y="249"/>
                  </a:moveTo>
                  <a:cubicBezTo>
                    <a:pt x="2085" y="163"/>
                    <a:pt x="2163" y="100"/>
                    <a:pt x="2255" y="100"/>
                  </a:cubicBezTo>
                  <a:cubicBezTo>
                    <a:pt x="2347" y="100"/>
                    <a:pt x="2425" y="163"/>
                    <a:pt x="2448" y="249"/>
                  </a:cubicBezTo>
                  <a:lnTo>
                    <a:pt x="2062" y="24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09" name="Freeform 221">
              <a:extLst>
                <a:ext uri="{FF2B5EF4-FFF2-40B4-BE49-F238E27FC236}">
                  <a16:creationId xmlns:a16="http://schemas.microsoft.com/office/drawing/2014/main" id="{1E51ADD6-8E55-F266-98DA-AE34374F7E00}"/>
                </a:ext>
              </a:extLst>
            </p:cNvPr>
            <p:cNvSpPr>
              <a:spLocks/>
            </p:cNvSpPr>
            <p:nvPr/>
          </p:nvSpPr>
          <p:spPr bwMode="auto">
            <a:xfrm>
              <a:off x="2807" y="1295"/>
              <a:ext cx="1127" cy="186"/>
            </a:xfrm>
            <a:custGeom>
              <a:avLst/>
              <a:gdLst>
                <a:gd name="T0" fmla="*/ 50 w 605"/>
                <a:gd name="T1" fmla="*/ 100 h 100"/>
                <a:gd name="T2" fmla="*/ 555 w 605"/>
                <a:gd name="T3" fmla="*/ 100 h 100"/>
                <a:gd name="T4" fmla="*/ 605 w 605"/>
                <a:gd name="T5" fmla="*/ 50 h 100"/>
                <a:gd name="T6" fmla="*/ 555 w 605"/>
                <a:gd name="T7" fmla="*/ 0 h 100"/>
                <a:gd name="T8" fmla="*/ 50 w 605"/>
                <a:gd name="T9" fmla="*/ 0 h 100"/>
                <a:gd name="T10" fmla="*/ 0 w 605"/>
                <a:gd name="T11" fmla="*/ 50 h 100"/>
                <a:gd name="T12" fmla="*/ 50 w 60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05" h="100">
                  <a:moveTo>
                    <a:pt x="50" y="100"/>
                  </a:moveTo>
                  <a:cubicBezTo>
                    <a:pt x="555" y="100"/>
                    <a:pt x="555" y="100"/>
                    <a:pt x="555" y="100"/>
                  </a:cubicBezTo>
                  <a:cubicBezTo>
                    <a:pt x="583" y="100"/>
                    <a:pt x="605" y="78"/>
                    <a:pt x="605" y="50"/>
                  </a:cubicBezTo>
                  <a:cubicBezTo>
                    <a:pt x="605" y="23"/>
                    <a:pt x="583" y="0"/>
                    <a:pt x="555" y="0"/>
                  </a:cubicBezTo>
                  <a:cubicBezTo>
                    <a:pt x="50" y="0"/>
                    <a:pt x="50" y="0"/>
                    <a:pt x="50" y="0"/>
                  </a:cubicBezTo>
                  <a:cubicBezTo>
                    <a:pt x="23" y="0"/>
                    <a:pt x="0" y="23"/>
                    <a:pt x="0" y="50"/>
                  </a:cubicBezTo>
                  <a:cubicBezTo>
                    <a:pt x="0" y="78"/>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10" name="Freeform 222">
              <a:extLst>
                <a:ext uri="{FF2B5EF4-FFF2-40B4-BE49-F238E27FC236}">
                  <a16:creationId xmlns:a16="http://schemas.microsoft.com/office/drawing/2014/main" id="{0FCF69BB-D1B8-7057-3160-DFF06D3367E2}"/>
                </a:ext>
              </a:extLst>
            </p:cNvPr>
            <p:cNvSpPr>
              <a:spLocks/>
            </p:cNvSpPr>
            <p:nvPr/>
          </p:nvSpPr>
          <p:spPr bwMode="auto">
            <a:xfrm>
              <a:off x="2807" y="1929"/>
              <a:ext cx="1863" cy="186"/>
            </a:xfrm>
            <a:custGeom>
              <a:avLst/>
              <a:gdLst>
                <a:gd name="T0" fmla="*/ 950 w 1000"/>
                <a:gd name="T1" fmla="*/ 0 h 100"/>
                <a:gd name="T2" fmla="*/ 50 w 1000"/>
                <a:gd name="T3" fmla="*/ 0 h 100"/>
                <a:gd name="T4" fmla="*/ 0 w 1000"/>
                <a:gd name="T5" fmla="*/ 50 h 100"/>
                <a:gd name="T6" fmla="*/ 50 w 1000"/>
                <a:gd name="T7" fmla="*/ 100 h 100"/>
                <a:gd name="T8" fmla="*/ 950 w 1000"/>
                <a:gd name="T9" fmla="*/ 100 h 100"/>
                <a:gd name="T10" fmla="*/ 1000 w 1000"/>
                <a:gd name="T11" fmla="*/ 50 h 100"/>
                <a:gd name="T12" fmla="*/ 950 w 100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000" h="100">
                  <a:moveTo>
                    <a:pt x="950" y="0"/>
                  </a:moveTo>
                  <a:cubicBezTo>
                    <a:pt x="50" y="0"/>
                    <a:pt x="50" y="0"/>
                    <a:pt x="50" y="0"/>
                  </a:cubicBezTo>
                  <a:cubicBezTo>
                    <a:pt x="23" y="0"/>
                    <a:pt x="0" y="23"/>
                    <a:pt x="0" y="50"/>
                  </a:cubicBezTo>
                  <a:cubicBezTo>
                    <a:pt x="0" y="78"/>
                    <a:pt x="23" y="100"/>
                    <a:pt x="50" y="100"/>
                  </a:cubicBezTo>
                  <a:cubicBezTo>
                    <a:pt x="950" y="100"/>
                    <a:pt x="950" y="100"/>
                    <a:pt x="950" y="100"/>
                  </a:cubicBezTo>
                  <a:cubicBezTo>
                    <a:pt x="978" y="100"/>
                    <a:pt x="1000" y="78"/>
                    <a:pt x="1000" y="50"/>
                  </a:cubicBezTo>
                  <a:cubicBezTo>
                    <a:pt x="1000" y="23"/>
                    <a:pt x="978" y="0"/>
                    <a:pt x="9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11" name="Freeform 223">
              <a:extLst>
                <a:ext uri="{FF2B5EF4-FFF2-40B4-BE49-F238E27FC236}">
                  <a16:creationId xmlns:a16="http://schemas.microsoft.com/office/drawing/2014/main" id="{D19B25E3-E1AB-E134-842A-6177AD901685}"/>
                </a:ext>
              </a:extLst>
            </p:cNvPr>
            <p:cNvSpPr>
              <a:spLocks/>
            </p:cNvSpPr>
            <p:nvPr/>
          </p:nvSpPr>
          <p:spPr bwMode="auto">
            <a:xfrm>
              <a:off x="2807" y="2563"/>
              <a:ext cx="1427" cy="186"/>
            </a:xfrm>
            <a:custGeom>
              <a:avLst/>
              <a:gdLst>
                <a:gd name="T0" fmla="*/ 716 w 766"/>
                <a:gd name="T1" fmla="*/ 0 h 100"/>
                <a:gd name="T2" fmla="*/ 50 w 766"/>
                <a:gd name="T3" fmla="*/ 0 h 100"/>
                <a:gd name="T4" fmla="*/ 0 w 766"/>
                <a:gd name="T5" fmla="*/ 50 h 100"/>
                <a:gd name="T6" fmla="*/ 50 w 766"/>
                <a:gd name="T7" fmla="*/ 100 h 100"/>
                <a:gd name="T8" fmla="*/ 716 w 766"/>
                <a:gd name="T9" fmla="*/ 100 h 100"/>
                <a:gd name="T10" fmla="*/ 766 w 766"/>
                <a:gd name="T11" fmla="*/ 50 h 100"/>
                <a:gd name="T12" fmla="*/ 716 w 76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66" h="100">
                  <a:moveTo>
                    <a:pt x="716" y="0"/>
                  </a:moveTo>
                  <a:cubicBezTo>
                    <a:pt x="50" y="0"/>
                    <a:pt x="50" y="0"/>
                    <a:pt x="50" y="0"/>
                  </a:cubicBezTo>
                  <a:cubicBezTo>
                    <a:pt x="23" y="0"/>
                    <a:pt x="0" y="22"/>
                    <a:pt x="0" y="50"/>
                  </a:cubicBezTo>
                  <a:cubicBezTo>
                    <a:pt x="0" y="78"/>
                    <a:pt x="23" y="100"/>
                    <a:pt x="50" y="100"/>
                  </a:cubicBezTo>
                  <a:cubicBezTo>
                    <a:pt x="716" y="100"/>
                    <a:pt x="716" y="100"/>
                    <a:pt x="716" y="100"/>
                  </a:cubicBezTo>
                  <a:cubicBezTo>
                    <a:pt x="744" y="100"/>
                    <a:pt x="766" y="78"/>
                    <a:pt x="766" y="50"/>
                  </a:cubicBezTo>
                  <a:cubicBezTo>
                    <a:pt x="766" y="22"/>
                    <a:pt x="744" y="0"/>
                    <a:pt x="71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213" name="Group 226">
            <a:extLst>
              <a:ext uri="{FF2B5EF4-FFF2-40B4-BE49-F238E27FC236}">
                <a16:creationId xmlns:a16="http://schemas.microsoft.com/office/drawing/2014/main" id="{F8CABD2B-0008-41C8-593F-CFCA336343A1}"/>
              </a:ext>
            </a:extLst>
          </p:cNvPr>
          <p:cNvGrpSpPr>
            <a:grpSpLocks noChangeAspect="1"/>
          </p:cNvGrpSpPr>
          <p:nvPr/>
        </p:nvGrpSpPr>
        <p:grpSpPr bwMode="auto">
          <a:xfrm>
            <a:off x="2339503" y="2424532"/>
            <a:ext cx="185042" cy="327733"/>
            <a:chOff x="2622" y="1"/>
            <a:chExt cx="2438" cy="4318"/>
          </a:xfrm>
          <a:solidFill>
            <a:srgbClr val="FFFFFF"/>
          </a:solidFill>
        </p:grpSpPr>
        <p:sp>
          <p:nvSpPr>
            <p:cNvPr id="2215" name="Oval 227">
              <a:extLst>
                <a:ext uri="{FF2B5EF4-FFF2-40B4-BE49-F238E27FC236}">
                  <a16:creationId xmlns:a16="http://schemas.microsoft.com/office/drawing/2014/main" id="{4BDE4554-6AB1-620D-F47B-51511F323C20}"/>
                </a:ext>
              </a:extLst>
            </p:cNvPr>
            <p:cNvSpPr>
              <a:spLocks noChangeArrowheads="1"/>
            </p:cNvSpPr>
            <p:nvPr/>
          </p:nvSpPr>
          <p:spPr bwMode="auto">
            <a:xfrm>
              <a:off x="3661" y="3750"/>
              <a:ext cx="306" cy="30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16" name="Freeform 228">
              <a:extLst>
                <a:ext uri="{FF2B5EF4-FFF2-40B4-BE49-F238E27FC236}">
                  <a16:creationId xmlns:a16="http://schemas.microsoft.com/office/drawing/2014/main" id="{DA96FEF4-92FF-59AE-94B9-3D29D0CED576}"/>
                </a:ext>
              </a:extLst>
            </p:cNvPr>
            <p:cNvSpPr>
              <a:spLocks/>
            </p:cNvSpPr>
            <p:nvPr/>
          </p:nvSpPr>
          <p:spPr bwMode="auto">
            <a:xfrm>
              <a:off x="3439" y="307"/>
              <a:ext cx="749" cy="132"/>
            </a:xfrm>
            <a:custGeom>
              <a:avLst/>
              <a:gdLst>
                <a:gd name="T0" fmla="*/ 50 w 568"/>
                <a:gd name="T1" fmla="*/ 100 h 100"/>
                <a:gd name="T2" fmla="*/ 518 w 568"/>
                <a:gd name="T3" fmla="*/ 100 h 100"/>
                <a:gd name="T4" fmla="*/ 568 w 568"/>
                <a:gd name="T5" fmla="*/ 50 h 100"/>
                <a:gd name="T6" fmla="*/ 518 w 568"/>
                <a:gd name="T7" fmla="*/ 0 h 100"/>
                <a:gd name="T8" fmla="*/ 50 w 568"/>
                <a:gd name="T9" fmla="*/ 0 h 100"/>
                <a:gd name="T10" fmla="*/ 0 w 568"/>
                <a:gd name="T11" fmla="*/ 50 h 100"/>
                <a:gd name="T12" fmla="*/ 50 w 56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568" h="100">
                  <a:moveTo>
                    <a:pt x="50" y="100"/>
                  </a:moveTo>
                  <a:cubicBezTo>
                    <a:pt x="518" y="100"/>
                    <a:pt x="518" y="100"/>
                    <a:pt x="518" y="100"/>
                  </a:cubicBezTo>
                  <a:cubicBezTo>
                    <a:pt x="546" y="100"/>
                    <a:pt x="568" y="78"/>
                    <a:pt x="568" y="50"/>
                  </a:cubicBezTo>
                  <a:cubicBezTo>
                    <a:pt x="568" y="23"/>
                    <a:pt x="546" y="0"/>
                    <a:pt x="518"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17" name="Freeform 229">
              <a:extLst>
                <a:ext uri="{FF2B5EF4-FFF2-40B4-BE49-F238E27FC236}">
                  <a16:creationId xmlns:a16="http://schemas.microsoft.com/office/drawing/2014/main" id="{D6A4E170-4079-AC66-3DD4-B101645D3E7B}"/>
                </a:ext>
              </a:extLst>
            </p:cNvPr>
            <p:cNvSpPr>
              <a:spLocks noEditPoints="1"/>
            </p:cNvSpPr>
            <p:nvPr/>
          </p:nvSpPr>
          <p:spPr bwMode="auto">
            <a:xfrm>
              <a:off x="2622" y="1"/>
              <a:ext cx="2438" cy="4318"/>
            </a:xfrm>
            <a:custGeom>
              <a:avLst/>
              <a:gdLst>
                <a:gd name="T0" fmla="*/ 1848 w 1848"/>
                <a:gd name="T1" fmla="*/ 996 h 3274"/>
                <a:gd name="T2" fmla="*/ 1848 w 1848"/>
                <a:gd name="T3" fmla="*/ 825 h 3274"/>
                <a:gd name="T4" fmla="*/ 1805 w 1848"/>
                <a:gd name="T5" fmla="*/ 825 h 3274"/>
                <a:gd name="T6" fmla="*/ 1805 w 1848"/>
                <a:gd name="T7" fmla="*/ 210 h 3274"/>
                <a:gd name="T8" fmla="*/ 1595 w 1848"/>
                <a:gd name="T9" fmla="*/ 0 h 3274"/>
                <a:gd name="T10" fmla="*/ 210 w 1848"/>
                <a:gd name="T11" fmla="*/ 0 h 3274"/>
                <a:gd name="T12" fmla="*/ 0 w 1848"/>
                <a:gd name="T13" fmla="*/ 210 h 3274"/>
                <a:gd name="T14" fmla="*/ 0 w 1848"/>
                <a:gd name="T15" fmla="*/ 3064 h 3274"/>
                <a:gd name="T16" fmla="*/ 210 w 1848"/>
                <a:gd name="T17" fmla="*/ 3274 h 3274"/>
                <a:gd name="T18" fmla="*/ 1595 w 1848"/>
                <a:gd name="T19" fmla="*/ 3274 h 3274"/>
                <a:gd name="T20" fmla="*/ 1805 w 1848"/>
                <a:gd name="T21" fmla="*/ 3064 h 3274"/>
                <a:gd name="T22" fmla="*/ 1805 w 1848"/>
                <a:gd name="T23" fmla="*/ 1268 h 3274"/>
                <a:gd name="T24" fmla="*/ 1848 w 1848"/>
                <a:gd name="T25" fmla="*/ 1268 h 3274"/>
                <a:gd name="T26" fmla="*/ 1848 w 1848"/>
                <a:gd name="T27" fmla="*/ 1097 h 3274"/>
                <a:gd name="T28" fmla="*/ 1805 w 1848"/>
                <a:gd name="T29" fmla="*/ 1097 h 3274"/>
                <a:gd name="T30" fmla="*/ 1805 w 1848"/>
                <a:gd name="T31" fmla="*/ 996 h 3274"/>
                <a:gd name="T32" fmla="*/ 1848 w 1848"/>
                <a:gd name="T33" fmla="*/ 996 h 3274"/>
                <a:gd name="T34" fmla="*/ 100 w 1848"/>
                <a:gd name="T35" fmla="*/ 579 h 3274"/>
                <a:gd name="T36" fmla="*/ 1705 w 1848"/>
                <a:gd name="T37" fmla="*/ 579 h 3274"/>
                <a:gd name="T38" fmla="*/ 1705 w 1848"/>
                <a:gd name="T39" fmla="*/ 2636 h 3274"/>
                <a:gd name="T40" fmla="*/ 100 w 1848"/>
                <a:gd name="T41" fmla="*/ 2636 h 3274"/>
                <a:gd name="T42" fmla="*/ 100 w 1848"/>
                <a:gd name="T43" fmla="*/ 579 h 3274"/>
                <a:gd name="T44" fmla="*/ 210 w 1848"/>
                <a:gd name="T45" fmla="*/ 100 h 3274"/>
                <a:gd name="T46" fmla="*/ 1595 w 1848"/>
                <a:gd name="T47" fmla="*/ 100 h 3274"/>
                <a:gd name="T48" fmla="*/ 1705 w 1848"/>
                <a:gd name="T49" fmla="*/ 210 h 3274"/>
                <a:gd name="T50" fmla="*/ 1705 w 1848"/>
                <a:gd name="T51" fmla="*/ 479 h 3274"/>
                <a:gd name="T52" fmla="*/ 100 w 1848"/>
                <a:gd name="T53" fmla="*/ 479 h 3274"/>
                <a:gd name="T54" fmla="*/ 100 w 1848"/>
                <a:gd name="T55" fmla="*/ 210 h 3274"/>
                <a:gd name="T56" fmla="*/ 210 w 1848"/>
                <a:gd name="T57" fmla="*/ 100 h 3274"/>
                <a:gd name="T58" fmla="*/ 1595 w 1848"/>
                <a:gd name="T59" fmla="*/ 3174 h 3274"/>
                <a:gd name="T60" fmla="*/ 210 w 1848"/>
                <a:gd name="T61" fmla="*/ 3174 h 3274"/>
                <a:gd name="T62" fmla="*/ 100 w 1848"/>
                <a:gd name="T63" fmla="*/ 3064 h 3274"/>
                <a:gd name="T64" fmla="*/ 100 w 1848"/>
                <a:gd name="T65" fmla="*/ 2736 h 3274"/>
                <a:gd name="T66" fmla="*/ 1705 w 1848"/>
                <a:gd name="T67" fmla="*/ 2736 h 3274"/>
                <a:gd name="T68" fmla="*/ 1705 w 1848"/>
                <a:gd name="T69" fmla="*/ 3064 h 3274"/>
                <a:gd name="T70" fmla="*/ 1595 w 1848"/>
                <a:gd name="T71" fmla="*/ 3174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8" h="3274">
                  <a:moveTo>
                    <a:pt x="1848" y="996"/>
                  </a:moveTo>
                  <a:cubicBezTo>
                    <a:pt x="1848" y="825"/>
                    <a:pt x="1848" y="825"/>
                    <a:pt x="1848" y="825"/>
                  </a:cubicBezTo>
                  <a:cubicBezTo>
                    <a:pt x="1805" y="825"/>
                    <a:pt x="1805" y="825"/>
                    <a:pt x="1805" y="825"/>
                  </a:cubicBezTo>
                  <a:cubicBezTo>
                    <a:pt x="1805" y="210"/>
                    <a:pt x="1805" y="210"/>
                    <a:pt x="1805" y="210"/>
                  </a:cubicBezTo>
                  <a:cubicBezTo>
                    <a:pt x="1805" y="94"/>
                    <a:pt x="1711" y="0"/>
                    <a:pt x="1595" y="0"/>
                  </a:cubicBezTo>
                  <a:cubicBezTo>
                    <a:pt x="210" y="0"/>
                    <a:pt x="210" y="0"/>
                    <a:pt x="210" y="0"/>
                  </a:cubicBezTo>
                  <a:cubicBezTo>
                    <a:pt x="95" y="0"/>
                    <a:pt x="0" y="94"/>
                    <a:pt x="0" y="210"/>
                  </a:cubicBezTo>
                  <a:cubicBezTo>
                    <a:pt x="0" y="3064"/>
                    <a:pt x="0" y="3064"/>
                    <a:pt x="0" y="3064"/>
                  </a:cubicBezTo>
                  <a:cubicBezTo>
                    <a:pt x="0" y="3180"/>
                    <a:pt x="95" y="3274"/>
                    <a:pt x="210" y="3274"/>
                  </a:cubicBezTo>
                  <a:cubicBezTo>
                    <a:pt x="1595" y="3274"/>
                    <a:pt x="1595" y="3274"/>
                    <a:pt x="1595" y="3274"/>
                  </a:cubicBezTo>
                  <a:cubicBezTo>
                    <a:pt x="1711" y="3274"/>
                    <a:pt x="1805" y="3180"/>
                    <a:pt x="1805" y="3064"/>
                  </a:cubicBezTo>
                  <a:cubicBezTo>
                    <a:pt x="1805" y="1268"/>
                    <a:pt x="1805" y="1268"/>
                    <a:pt x="1805" y="1268"/>
                  </a:cubicBezTo>
                  <a:cubicBezTo>
                    <a:pt x="1848" y="1268"/>
                    <a:pt x="1848" y="1268"/>
                    <a:pt x="1848" y="1268"/>
                  </a:cubicBezTo>
                  <a:cubicBezTo>
                    <a:pt x="1848" y="1097"/>
                    <a:pt x="1848" y="1097"/>
                    <a:pt x="1848" y="1097"/>
                  </a:cubicBezTo>
                  <a:cubicBezTo>
                    <a:pt x="1805" y="1097"/>
                    <a:pt x="1805" y="1097"/>
                    <a:pt x="1805" y="1097"/>
                  </a:cubicBezTo>
                  <a:cubicBezTo>
                    <a:pt x="1805" y="996"/>
                    <a:pt x="1805" y="996"/>
                    <a:pt x="1805" y="996"/>
                  </a:cubicBezTo>
                  <a:lnTo>
                    <a:pt x="1848" y="996"/>
                  </a:lnTo>
                  <a:close/>
                  <a:moveTo>
                    <a:pt x="100" y="579"/>
                  </a:moveTo>
                  <a:cubicBezTo>
                    <a:pt x="1705" y="579"/>
                    <a:pt x="1705" y="579"/>
                    <a:pt x="1705" y="579"/>
                  </a:cubicBezTo>
                  <a:cubicBezTo>
                    <a:pt x="1705" y="2636"/>
                    <a:pt x="1705" y="2636"/>
                    <a:pt x="1705" y="2636"/>
                  </a:cubicBezTo>
                  <a:cubicBezTo>
                    <a:pt x="100" y="2636"/>
                    <a:pt x="100" y="2636"/>
                    <a:pt x="100" y="2636"/>
                  </a:cubicBezTo>
                  <a:lnTo>
                    <a:pt x="100" y="579"/>
                  </a:lnTo>
                  <a:close/>
                  <a:moveTo>
                    <a:pt x="210" y="100"/>
                  </a:moveTo>
                  <a:cubicBezTo>
                    <a:pt x="1595" y="100"/>
                    <a:pt x="1595" y="100"/>
                    <a:pt x="1595" y="100"/>
                  </a:cubicBezTo>
                  <a:cubicBezTo>
                    <a:pt x="1656" y="100"/>
                    <a:pt x="1705" y="149"/>
                    <a:pt x="1705" y="210"/>
                  </a:cubicBezTo>
                  <a:cubicBezTo>
                    <a:pt x="1705" y="479"/>
                    <a:pt x="1705" y="479"/>
                    <a:pt x="1705" y="479"/>
                  </a:cubicBezTo>
                  <a:cubicBezTo>
                    <a:pt x="100" y="479"/>
                    <a:pt x="100" y="479"/>
                    <a:pt x="100" y="479"/>
                  </a:cubicBezTo>
                  <a:cubicBezTo>
                    <a:pt x="100" y="210"/>
                    <a:pt x="100" y="210"/>
                    <a:pt x="100" y="210"/>
                  </a:cubicBezTo>
                  <a:cubicBezTo>
                    <a:pt x="100" y="149"/>
                    <a:pt x="150" y="100"/>
                    <a:pt x="210" y="100"/>
                  </a:cubicBezTo>
                  <a:close/>
                  <a:moveTo>
                    <a:pt x="1595" y="3174"/>
                  </a:moveTo>
                  <a:cubicBezTo>
                    <a:pt x="210" y="3174"/>
                    <a:pt x="210" y="3174"/>
                    <a:pt x="210" y="3174"/>
                  </a:cubicBezTo>
                  <a:cubicBezTo>
                    <a:pt x="150" y="3174"/>
                    <a:pt x="100" y="3125"/>
                    <a:pt x="100" y="3064"/>
                  </a:cubicBezTo>
                  <a:cubicBezTo>
                    <a:pt x="100" y="2736"/>
                    <a:pt x="100" y="2736"/>
                    <a:pt x="100" y="2736"/>
                  </a:cubicBezTo>
                  <a:cubicBezTo>
                    <a:pt x="1705" y="2736"/>
                    <a:pt x="1705" y="2736"/>
                    <a:pt x="1705" y="2736"/>
                  </a:cubicBezTo>
                  <a:cubicBezTo>
                    <a:pt x="1705" y="3064"/>
                    <a:pt x="1705" y="3064"/>
                    <a:pt x="1705" y="3064"/>
                  </a:cubicBezTo>
                  <a:cubicBezTo>
                    <a:pt x="1705" y="3125"/>
                    <a:pt x="1656" y="3174"/>
                    <a:pt x="1595" y="317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18" name="Freeform 230">
              <a:extLst>
                <a:ext uri="{FF2B5EF4-FFF2-40B4-BE49-F238E27FC236}">
                  <a16:creationId xmlns:a16="http://schemas.microsoft.com/office/drawing/2014/main" id="{332CC00F-A466-6A00-47FD-0B12B639FABF}"/>
                </a:ext>
              </a:extLst>
            </p:cNvPr>
            <p:cNvSpPr>
              <a:spLocks noEditPoints="1"/>
            </p:cNvSpPr>
            <p:nvPr/>
          </p:nvSpPr>
          <p:spPr bwMode="auto">
            <a:xfrm>
              <a:off x="2918" y="1237"/>
              <a:ext cx="789" cy="789"/>
            </a:xfrm>
            <a:custGeom>
              <a:avLst/>
              <a:gdLst>
                <a:gd name="T0" fmla="*/ 468 w 598"/>
                <a:gd name="T1" fmla="*/ 0 h 598"/>
                <a:gd name="T2" fmla="*/ 130 w 598"/>
                <a:gd name="T3" fmla="*/ 0 h 598"/>
                <a:gd name="T4" fmla="*/ 0 w 598"/>
                <a:gd name="T5" fmla="*/ 130 h 598"/>
                <a:gd name="T6" fmla="*/ 0 w 598"/>
                <a:gd name="T7" fmla="*/ 468 h 598"/>
                <a:gd name="T8" fmla="*/ 130 w 598"/>
                <a:gd name="T9" fmla="*/ 598 h 598"/>
                <a:gd name="T10" fmla="*/ 468 w 598"/>
                <a:gd name="T11" fmla="*/ 598 h 598"/>
                <a:gd name="T12" fmla="*/ 598 w 598"/>
                <a:gd name="T13" fmla="*/ 468 h 598"/>
                <a:gd name="T14" fmla="*/ 598 w 598"/>
                <a:gd name="T15" fmla="*/ 130 h 598"/>
                <a:gd name="T16" fmla="*/ 468 w 598"/>
                <a:gd name="T17" fmla="*/ 0 h 598"/>
                <a:gd name="T18" fmla="*/ 498 w 598"/>
                <a:gd name="T19" fmla="*/ 468 h 598"/>
                <a:gd name="T20" fmla="*/ 468 w 598"/>
                <a:gd name="T21" fmla="*/ 498 h 598"/>
                <a:gd name="T22" fmla="*/ 130 w 598"/>
                <a:gd name="T23" fmla="*/ 498 h 598"/>
                <a:gd name="T24" fmla="*/ 100 w 598"/>
                <a:gd name="T25" fmla="*/ 468 h 598"/>
                <a:gd name="T26" fmla="*/ 100 w 598"/>
                <a:gd name="T27" fmla="*/ 130 h 598"/>
                <a:gd name="T28" fmla="*/ 130 w 598"/>
                <a:gd name="T29" fmla="*/ 100 h 598"/>
                <a:gd name="T30" fmla="*/ 468 w 598"/>
                <a:gd name="T31" fmla="*/ 100 h 598"/>
                <a:gd name="T32" fmla="*/ 498 w 598"/>
                <a:gd name="T33" fmla="*/ 130 h 598"/>
                <a:gd name="T34" fmla="*/ 498 w 598"/>
                <a:gd name="T35" fmla="*/ 46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98">
                  <a:moveTo>
                    <a:pt x="468" y="0"/>
                  </a:moveTo>
                  <a:cubicBezTo>
                    <a:pt x="130" y="0"/>
                    <a:pt x="130" y="0"/>
                    <a:pt x="130" y="0"/>
                  </a:cubicBezTo>
                  <a:cubicBezTo>
                    <a:pt x="58" y="0"/>
                    <a:pt x="0" y="58"/>
                    <a:pt x="0" y="130"/>
                  </a:cubicBezTo>
                  <a:cubicBezTo>
                    <a:pt x="0" y="468"/>
                    <a:pt x="0" y="468"/>
                    <a:pt x="0" y="468"/>
                  </a:cubicBezTo>
                  <a:cubicBezTo>
                    <a:pt x="0" y="540"/>
                    <a:pt x="58" y="598"/>
                    <a:pt x="130" y="598"/>
                  </a:cubicBezTo>
                  <a:cubicBezTo>
                    <a:pt x="468" y="598"/>
                    <a:pt x="468" y="598"/>
                    <a:pt x="468" y="598"/>
                  </a:cubicBezTo>
                  <a:cubicBezTo>
                    <a:pt x="540" y="598"/>
                    <a:pt x="598" y="540"/>
                    <a:pt x="598" y="468"/>
                  </a:cubicBezTo>
                  <a:cubicBezTo>
                    <a:pt x="598" y="130"/>
                    <a:pt x="598" y="130"/>
                    <a:pt x="598" y="130"/>
                  </a:cubicBezTo>
                  <a:cubicBezTo>
                    <a:pt x="598" y="58"/>
                    <a:pt x="540" y="0"/>
                    <a:pt x="468" y="0"/>
                  </a:cubicBezTo>
                  <a:close/>
                  <a:moveTo>
                    <a:pt x="498" y="468"/>
                  </a:moveTo>
                  <a:cubicBezTo>
                    <a:pt x="498" y="485"/>
                    <a:pt x="485" y="498"/>
                    <a:pt x="468" y="498"/>
                  </a:cubicBezTo>
                  <a:cubicBezTo>
                    <a:pt x="130" y="498"/>
                    <a:pt x="130" y="498"/>
                    <a:pt x="130" y="498"/>
                  </a:cubicBezTo>
                  <a:cubicBezTo>
                    <a:pt x="113" y="498"/>
                    <a:pt x="100" y="485"/>
                    <a:pt x="100" y="468"/>
                  </a:cubicBezTo>
                  <a:cubicBezTo>
                    <a:pt x="100" y="130"/>
                    <a:pt x="100" y="130"/>
                    <a:pt x="100" y="130"/>
                  </a:cubicBezTo>
                  <a:cubicBezTo>
                    <a:pt x="100" y="113"/>
                    <a:pt x="113" y="100"/>
                    <a:pt x="130" y="100"/>
                  </a:cubicBezTo>
                  <a:cubicBezTo>
                    <a:pt x="468" y="100"/>
                    <a:pt x="468" y="100"/>
                    <a:pt x="468" y="100"/>
                  </a:cubicBezTo>
                  <a:cubicBezTo>
                    <a:pt x="485" y="100"/>
                    <a:pt x="498" y="113"/>
                    <a:pt x="498" y="130"/>
                  </a:cubicBezTo>
                  <a:lnTo>
                    <a:pt x="498" y="46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19" name="Freeform 231">
              <a:extLst>
                <a:ext uri="{FF2B5EF4-FFF2-40B4-BE49-F238E27FC236}">
                  <a16:creationId xmlns:a16="http://schemas.microsoft.com/office/drawing/2014/main" id="{FCC94C0F-E710-5540-EFED-18FF269BC7CE}"/>
                </a:ext>
              </a:extLst>
            </p:cNvPr>
            <p:cNvSpPr>
              <a:spLocks noEditPoints="1"/>
            </p:cNvSpPr>
            <p:nvPr/>
          </p:nvSpPr>
          <p:spPr bwMode="auto">
            <a:xfrm>
              <a:off x="3920" y="1237"/>
              <a:ext cx="789" cy="789"/>
            </a:xfrm>
            <a:custGeom>
              <a:avLst/>
              <a:gdLst>
                <a:gd name="T0" fmla="*/ 468 w 598"/>
                <a:gd name="T1" fmla="*/ 0 h 598"/>
                <a:gd name="T2" fmla="*/ 130 w 598"/>
                <a:gd name="T3" fmla="*/ 0 h 598"/>
                <a:gd name="T4" fmla="*/ 0 w 598"/>
                <a:gd name="T5" fmla="*/ 130 h 598"/>
                <a:gd name="T6" fmla="*/ 0 w 598"/>
                <a:gd name="T7" fmla="*/ 468 h 598"/>
                <a:gd name="T8" fmla="*/ 130 w 598"/>
                <a:gd name="T9" fmla="*/ 598 h 598"/>
                <a:gd name="T10" fmla="*/ 468 w 598"/>
                <a:gd name="T11" fmla="*/ 598 h 598"/>
                <a:gd name="T12" fmla="*/ 598 w 598"/>
                <a:gd name="T13" fmla="*/ 468 h 598"/>
                <a:gd name="T14" fmla="*/ 598 w 598"/>
                <a:gd name="T15" fmla="*/ 130 h 598"/>
                <a:gd name="T16" fmla="*/ 468 w 598"/>
                <a:gd name="T17" fmla="*/ 0 h 598"/>
                <a:gd name="T18" fmla="*/ 498 w 598"/>
                <a:gd name="T19" fmla="*/ 468 h 598"/>
                <a:gd name="T20" fmla="*/ 468 w 598"/>
                <a:gd name="T21" fmla="*/ 498 h 598"/>
                <a:gd name="T22" fmla="*/ 130 w 598"/>
                <a:gd name="T23" fmla="*/ 498 h 598"/>
                <a:gd name="T24" fmla="*/ 100 w 598"/>
                <a:gd name="T25" fmla="*/ 468 h 598"/>
                <a:gd name="T26" fmla="*/ 100 w 598"/>
                <a:gd name="T27" fmla="*/ 130 h 598"/>
                <a:gd name="T28" fmla="*/ 130 w 598"/>
                <a:gd name="T29" fmla="*/ 100 h 598"/>
                <a:gd name="T30" fmla="*/ 468 w 598"/>
                <a:gd name="T31" fmla="*/ 100 h 598"/>
                <a:gd name="T32" fmla="*/ 498 w 598"/>
                <a:gd name="T33" fmla="*/ 130 h 598"/>
                <a:gd name="T34" fmla="*/ 498 w 598"/>
                <a:gd name="T35" fmla="*/ 46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98">
                  <a:moveTo>
                    <a:pt x="468" y="0"/>
                  </a:moveTo>
                  <a:cubicBezTo>
                    <a:pt x="130" y="0"/>
                    <a:pt x="130" y="0"/>
                    <a:pt x="130" y="0"/>
                  </a:cubicBezTo>
                  <a:cubicBezTo>
                    <a:pt x="58" y="0"/>
                    <a:pt x="0" y="58"/>
                    <a:pt x="0" y="130"/>
                  </a:cubicBezTo>
                  <a:cubicBezTo>
                    <a:pt x="0" y="468"/>
                    <a:pt x="0" y="468"/>
                    <a:pt x="0" y="468"/>
                  </a:cubicBezTo>
                  <a:cubicBezTo>
                    <a:pt x="0" y="540"/>
                    <a:pt x="58" y="598"/>
                    <a:pt x="130" y="598"/>
                  </a:cubicBezTo>
                  <a:cubicBezTo>
                    <a:pt x="468" y="598"/>
                    <a:pt x="468" y="598"/>
                    <a:pt x="468" y="598"/>
                  </a:cubicBezTo>
                  <a:cubicBezTo>
                    <a:pt x="540" y="598"/>
                    <a:pt x="598" y="540"/>
                    <a:pt x="598" y="468"/>
                  </a:cubicBezTo>
                  <a:cubicBezTo>
                    <a:pt x="598" y="130"/>
                    <a:pt x="598" y="130"/>
                    <a:pt x="598" y="130"/>
                  </a:cubicBezTo>
                  <a:cubicBezTo>
                    <a:pt x="598" y="58"/>
                    <a:pt x="540" y="0"/>
                    <a:pt x="468" y="0"/>
                  </a:cubicBezTo>
                  <a:close/>
                  <a:moveTo>
                    <a:pt x="498" y="468"/>
                  </a:moveTo>
                  <a:cubicBezTo>
                    <a:pt x="498" y="485"/>
                    <a:pt x="485" y="498"/>
                    <a:pt x="468" y="498"/>
                  </a:cubicBezTo>
                  <a:cubicBezTo>
                    <a:pt x="130" y="498"/>
                    <a:pt x="130" y="498"/>
                    <a:pt x="130" y="498"/>
                  </a:cubicBezTo>
                  <a:cubicBezTo>
                    <a:pt x="113" y="498"/>
                    <a:pt x="100" y="485"/>
                    <a:pt x="100" y="468"/>
                  </a:cubicBezTo>
                  <a:cubicBezTo>
                    <a:pt x="100" y="130"/>
                    <a:pt x="100" y="130"/>
                    <a:pt x="100" y="130"/>
                  </a:cubicBezTo>
                  <a:cubicBezTo>
                    <a:pt x="100" y="113"/>
                    <a:pt x="113" y="100"/>
                    <a:pt x="130" y="100"/>
                  </a:cubicBezTo>
                  <a:cubicBezTo>
                    <a:pt x="468" y="100"/>
                    <a:pt x="468" y="100"/>
                    <a:pt x="468" y="100"/>
                  </a:cubicBezTo>
                  <a:cubicBezTo>
                    <a:pt x="485" y="100"/>
                    <a:pt x="498" y="113"/>
                    <a:pt x="498" y="130"/>
                  </a:cubicBezTo>
                  <a:lnTo>
                    <a:pt x="498" y="46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20" name="Freeform 232">
              <a:extLst>
                <a:ext uri="{FF2B5EF4-FFF2-40B4-BE49-F238E27FC236}">
                  <a16:creationId xmlns:a16="http://schemas.microsoft.com/office/drawing/2014/main" id="{1D9AAE7D-E17F-BEA7-519A-CFB875396942}"/>
                </a:ext>
              </a:extLst>
            </p:cNvPr>
            <p:cNvSpPr>
              <a:spLocks noEditPoints="1"/>
            </p:cNvSpPr>
            <p:nvPr/>
          </p:nvSpPr>
          <p:spPr bwMode="auto">
            <a:xfrm>
              <a:off x="2918" y="2215"/>
              <a:ext cx="789" cy="790"/>
            </a:xfrm>
            <a:custGeom>
              <a:avLst/>
              <a:gdLst>
                <a:gd name="T0" fmla="*/ 468 w 598"/>
                <a:gd name="T1" fmla="*/ 0 h 599"/>
                <a:gd name="T2" fmla="*/ 130 w 598"/>
                <a:gd name="T3" fmla="*/ 0 h 599"/>
                <a:gd name="T4" fmla="*/ 0 w 598"/>
                <a:gd name="T5" fmla="*/ 130 h 599"/>
                <a:gd name="T6" fmla="*/ 0 w 598"/>
                <a:gd name="T7" fmla="*/ 469 h 599"/>
                <a:gd name="T8" fmla="*/ 130 w 598"/>
                <a:gd name="T9" fmla="*/ 599 h 599"/>
                <a:gd name="T10" fmla="*/ 468 w 598"/>
                <a:gd name="T11" fmla="*/ 599 h 599"/>
                <a:gd name="T12" fmla="*/ 598 w 598"/>
                <a:gd name="T13" fmla="*/ 469 h 599"/>
                <a:gd name="T14" fmla="*/ 598 w 598"/>
                <a:gd name="T15" fmla="*/ 130 h 599"/>
                <a:gd name="T16" fmla="*/ 468 w 598"/>
                <a:gd name="T17" fmla="*/ 0 h 599"/>
                <a:gd name="T18" fmla="*/ 498 w 598"/>
                <a:gd name="T19" fmla="*/ 469 h 599"/>
                <a:gd name="T20" fmla="*/ 468 w 598"/>
                <a:gd name="T21" fmla="*/ 499 h 599"/>
                <a:gd name="T22" fmla="*/ 130 w 598"/>
                <a:gd name="T23" fmla="*/ 499 h 599"/>
                <a:gd name="T24" fmla="*/ 100 w 598"/>
                <a:gd name="T25" fmla="*/ 469 h 599"/>
                <a:gd name="T26" fmla="*/ 100 w 598"/>
                <a:gd name="T27" fmla="*/ 130 h 599"/>
                <a:gd name="T28" fmla="*/ 130 w 598"/>
                <a:gd name="T29" fmla="*/ 100 h 599"/>
                <a:gd name="T30" fmla="*/ 468 w 598"/>
                <a:gd name="T31" fmla="*/ 100 h 599"/>
                <a:gd name="T32" fmla="*/ 498 w 598"/>
                <a:gd name="T33" fmla="*/ 130 h 599"/>
                <a:gd name="T34" fmla="*/ 498 w 598"/>
                <a:gd name="T35" fmla="*/ 46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99">
                  <a:moveTo>
                    <a:pt x="468" y="0"/>
                  </a:moveTo>
                  <a:cubicBezTo>
                    <a:pt x="130" y="0"/>
                    <a:pt x="130" y="0"/>
                    <a:pt x="130" y="0"/>
                  </a:cubicBezTo>
                  <a:cubicBezTo>
                    <a:pt x="58" y="0"/>
                    <a:pt x="0" y="59"/>
                    <a:pt x="0" y="130"/>
                  </a:cubicBezTo>
                  <a:cubicBezTo>
                    <a:pt x="0" y="469"/>
                    <a:pt x="0" y="469"/>
                    <a:pt x="0" y="469"/>
                  </a:cubicBezTo>
                  <a:cubicBezTo>
                    <a:pt x="0" y="540"/>
                    <a:pt x="58" y="599"/>
                    <a:pt x="130" y="599"/>
                  </a:cubicBezTo>
                  <a:cubicBezTo>
                    <a:pt x="468" y="599"/>
                    <a:pt x="468" y="599"/>
                    <a:pt x="468" y="599"/>
                  </a:cubicBezTo>
                  <a:cubicBezTo>
                    <a:pt x="540" y="599"/>
                    <a:pt x="598" y="540"/>
                    <a:pt x="598" y="469"/>
                  </a:cubicBezTo>
                  <a:cubicBezTo>
                    <a:pt x="598" y="130"/>
                    <a:pt x="598" y="130"/>
                    <a:pt x="598" y="130"/>
                  </a:cubicBezTo>
                  <a:cubicBezTo>
                    <a:pt x="598" y="59"/>
                    <a:pt x="540" y="0"/>
                    <a:pt x="468" y="0"/>
                  </a:cubicBezTo>
                  <a:close/>
                  <a:moveTo>
                    <a:pt x="498" y="469"/>
                  </a:moveTo>
                  <a:cubicBezTo>
                    <a:pt x="498" y="485"/>
                    <a:pt x="485" y="499"/>
                    <a:pt x="468" y="499"/>
                  </a:cubicBezTo>
                  <a:cubicBezTo>
                    <a:pt x="130" y="499"/>
                    <a:pt x="130" y="499"/>
                    <a:pt x="130" y="499"/>
                  </a:cubicBezTo>
                  <a:cubicBezTo>
                    <a:pt x="113" y="499"/>
                    <a:pt x="100" y="485"/>
                    <a:pt x="100" y="469"/>
                  </a:cubicBezTo>
                  <a:cubicBezTo>
                    <a:pt x="100" y="130"/>
                    <a:pt x="100" y="130"/>
                    <a:pt x="100" y="130"/>
                  </a:cubicBezTo>
                  <a:cubicBezTo>
                    <a:pt x="100" y="114"/>
                    <a:pt x="113" y="100"/>
                    <a:pt x="130" y="100"/>
                  </a:cubicBezTo>
                  <a:cubicBezTo>
                    <a:pt x="468" y="100"/>
                    <a:pt x="468" y="100"/>
                    <a:pt x="468" y="100"/>
                  </a:cubicBezTo>
                  <a:cubicBezTo>
                    <a:pt x="485" y="100"/>
                    <a:pt x="498" y="114"/>
                    <a:pt x="498" y="130"/>
                  </a:cubicBezTo>
                  <a:lnTo>
                    <a:pt x="498" y="46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21" name="Freeform 233">
              <a:extLst>
                <a:ext uri="{FF2B5EF4-FFF2-40B4-BE49-F238E27FC236}">
                  <a16:creationId xmlns:a16="http://schemas.microsoft.com/office/drawing/2014/main" id="{76DC332E-66DF-8EAE-A9D1-642BDA73D179}"/>
                </a:ext>
              </a:extLst>
            </p:cNvPr>
            <p:cNvSpPr>
              <a:spLocks noEditPoints="1"/>
            </p:cNvSpPr>
            <p:nvPr/>
          </p:nvSpPr>
          <p:spPr bwMode="auto">
            <a:xfrm>
              <a:off x="3920" y="2215"/>
              <a:ext cx="789" cy="790"/>
            </a:xfrm>
            <a:custGeom>
              <a:avLst/>
              <a:gdLst>
                <a:gd name="T0" fmla="*/ 468 w 598"/>
                <a:gd name="T1" fmla="*/ 0 h 599"/>
                <a:gd name="T2" fmla="*/ 130 w 598"/>
                <a:gd name="T3" fmla="*/ 0 h 599"/>
                <a:gd name="T4" fmla="*/ 0 w 598"/>
                <a:gd name="T5" fmla="*/ 130 h 599"/>
                <a:gd name="T6" fmla="*/ 0 w 598"/>
                <a:gd name="T7" fmla="*/ 469 h 599"/>
                <a:gd name="T8" fmla="*/ 130 w 598"/>
                <a:gd name="T9" fmla="*/ 599 h 599"/>
                <a:gd name="T10" fmla="*/ 468 w 598"/>
                <a:gd name="T11" fmla="*/ 599 h 599"/>
                <a:gd name="T12" fmla="*/ 598 w 598"/>
                <a:gd name="T13" fmla="*/ 469 h 599"/>
                <a:gd name="T14" fmla="*/ 598 w 598"/>
                <a:gd name="T15" fmla="*/ 130 h 599"/>
                <a:gd name="T16" fmla="*/ 468 w 598"/>
                <a:gd name="T17" fmla="*/ 0 h 599"/>
                <a:gd name="T18" fmla="*/ 498 w 598"/>
                <a:gd name="T19" fmla="*/ 469 h 599"/>
                <a:gd name="T20" fmla="*/ 468 w 598"/>
                <a:gd name="T21" fmla="*/ 499 h 599"/>
                <a:gd name="T22" fmla="*/ 130 w 598"/>
                <a:gd name="T23" fmla="*/ 499 h 599"/>
                <a:gd name="T24" fmla="*/ 100 w 598"/>
                <a:gd name="T25" fmla="*/ 469 h 599"/>
                <a:gd name="T26" fmla="*/ 100 w 598"/>
                <a:gd name="T27" fmla="*/ 130 h 599"/>
                <a:gd name="T28" fmla="*/ 130 w 598"/>
                <a:gd name="T29" fmla="*/ 100 h 599"/>
                <a:gd name="T30" fmla="*/ 468 w 598"/>
                <a:gd name="T31" fmla="*/ 100 h 599"/>
                <a:gd name="T32" fmla="*/ 498 w 598"/>
                <a:gd name="T33" fmla="*/ 130 h 599"/>
                <a:gd name="T34" fmla="*/ 498 w 598"/>
                <a:gd name="T35" fmla="*/ 46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99">
                  <a:moveTo>
                    <a:pt x="468" y="0"/>
                  </a:moveTo>
                  <a:cubicBezTo>
                    <a:pt x="130" y="0"/>
                    <a:pt x="130" y="0"/>
                    <a:pt x="130" y="0"/>
                  </a:cubicBezTo>
                  <a:cubicBezTo>
                    <a:pt x="58" y="0"/>
                    <a:pt x="0" y="59"/>
                    <a:pt x="0" y="130"/>
                  </a:cubicBezTo>
                  <a:cubicBezTo>
                    <a:pt x="0" y="469"/>
                    <a:pt x="0" y="469"/>
                    <a:pt x="0" y="469"/>
                  </a:cubicBezTo>
                  <a:cubicBezTo>
                    <a:pt x="0" y="540"/>
                    <a:pt x="58" y="599"/>
                    <a:pt x="130" y="599"/>
                  </a:cubicBezTo>
                  <a:cubicBezTo>
                    <a:pt x="468" y="599"/>
                    <a:pt x="468" y="599"/>
                    <a:pt x="468" y="599"/>
                  </a:cubicBezTo>
                  <a:cubicBezTo>
                    <a:pt x="540" y="599"/>
                    <a:pt x="598" y="540"/>
                    <a:pt x="598" y="469"/>
                  </a:cubicBezTo>
                  <a:cubicBezTo>
                    <a:pt x="598" y="130"/>
                    <a:pt x="598" y="130"/>
                    <a:pt x="598" y="130"/>
                  </a:cubicBezTo>
                  <a:cubicBezTo>
                    <a:pt x="598" y="59"/>
                    <a:pt x="540" y="0"/>
                    <a:pt x="468" y="0"/>
                  </a:cubicBezTo>
                  <a:close/>
                  <a:moveTo>
                    <a:pt x="498" y="469"/>
                  </a:moveTo>
                  <a:cubicBezTo>
                    <a:pt x="498" y="485"/>
                    <a:pt x="485" y="499"/>
                    <a:pt x="468" y="499"/>
                  </a:cubicBezTo>
                  <a:cubicBezTo>
                    <a:pt x="130" y="499"/>
                    <a:pt x="130" y="499"/>
                    <a:pt x="130" y="499"/>
                  </a:cubicBezTo>
                  <a:cubicBezTo>
                    <a:pt x="113" y="499"/>
                    <a:pt x="100" y="485"/>
                    <a:pt x="100" y="469"/>
                  </a:cubicBezTo>
                  <a:cubicBezTo>
                    <a:pt x="100" y="130"/>
                    <a:pt x="100" y="130"/>
                    <a:pt x="100" y="130"/>
                  </a:cubicBezTo>
                  <a:cubicBezTo>
                    <a:pt x="100" y="114"/>
                    <a:pt x="113" y="100"/>
                    <a:pt x="130" y="100"/>
                  </a:cubicBezTo>
                  <a:cubicBezTo>
                    <a:pt x="468" y="100"/>
                    <a:pt x="468" y="100"/>
                    <a:pt x="468" y="100"/>
                  </a:cubicBezTo>
                  <a:cubicBezTo>
                    <a:pt x="485" y="100"/>
                    <a:pt x="498" y="114"/>
                    <a:pt x="498" y="130"/>
                  </a:cubicBezTo>
                  <a:lnTo>
                    <a:pt x="498" y="46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223" name="Group 236">
            <a:extLst>
              <a:ext uri="{FF2B5EF4-FFF2-40B4-BE49-F238E27FC236}">
                <a16:creationId xmlns:a16="http://schemas.microsoft.com/office/drawing/2014/main" id="{C695D7BF-31CD-92C1-0282-ACDEA021CBCE}"/>
              </a:ext>
            </a:extLst>
          </p:cNvPr>
          <p:cNvGrpSpPr>
            <a:grpSpLocks noChangeAspect="1"/>
          </p:cNvGrpSpPr>
          <p:nvPr/>
        </p:nvGrpSpPr>
        <p:grpSpPr bwMode="auto">
          <a:xfrm>
            <a:off x="3110180" y="2418900"/>
            <a:ext cx="338840" cy="338996"/>
            <a:chOff x="1667" y="-14"/>
            <a:chExt cx="4333" cy="4335"/>
          </a:xfrm>
          <a:solidFill>
            <a:srgbClr val="FFFFFF"/>
          </a:solidFill>
        </p:grpSpPr>
        <p:sp>
          <p:nvSpPr>
            <p:cNvPr id="2225" name="Freeform 237">
              <a:extLst>
                <a:ext uri="{FF2B5EF4-FFF2-40B4-BE49-F238E27FC236}">
                  <a16:creationId xmlns:a16="http://schemas.microsoft.com/office/drawing/2014/main" id="{9131D23E-7589-3A21-88FE-E2ADB3E1CB06}"/>
                </a:ext>
              </a:extLst>
            </p:cNvPr>
            <p:cNvSpPr>
              <a:spLocks noEditPoints="1"/>
            </p:cNvSpPr>
            <p:nvPr/>
          </p:nvSpPr>
          <p:spPr bwMode="auto">
            <a:xfrm>
              <a:off x="1667" y="-14"/>
              <a:ext cx="4333" cy="4335"/>
            </a:xfrm>
            <a:custGeom>
              <a:avLst/>
              <a:gdLst>
                <a:gd name="T0" fmla="*/ 1919 w 3203"/>
                <a:gd name="T1" fmla="*/ 3203 h 3203"/>
                <a:gd name="T2" fmla="*/ 1770 w 3203"/>
                <a:gd name="T3" fmla="*/ 3142 h 3203"/>
                <a:gd name="T4" fmla="*/ 221 w 3203"/>
                <a:gd name="T5" fmla="*/ 1593 h 3203"/>
                <a:gd name="T6" fmla="*/ 163 w 3203"/>
                <a:gd name="T7" fmla="*/ 1482 h 3203"/>
                <a:gd name="T8" fmla="*/ 12 w 3203"/>
                <a:gd name="T9" fmla="*/ 659 h 3203"/>
                <a:gd name="T10" fmla="*/ 70 w 3203"/>
                <a:gd name="T11" fmla="*/ 473 h 3203"/>
                <a:gd name="T12" fmla="*/ 473 w 3203"/>
                <a:gd name="T13" fmla="*/ 70 h 3203"/>
                <a:gd name="T14" fmla="*/ 659 w 3203"/>
                <a:gd name="T15" fmla="*/ 12 h 3203"/>
                <a:gd name="T16" fmla="*/ 659 w 3203"/>
                <a:gd name="T17" fmla="*/ 12 h 3203"/>
                <a:gd name="T18" fmla="*/ 1482 w 3203"/>
                <a:gd name="T19" fmla="*/ 163 h 3203"/>
                <a:gd name="T20" fmla="*/ 1593 w 3203"/>
                <a:gd name="T21" fmla="*/ 221 h 3203"/>
                <a:gd name="T22" fmla="*/ 3142 w 3203"/>
                <a:gd name="T23" fmla="*/ 1770 h 3203"/>
                <a:gd name="T24" fmla="*/ 3203 w 3203"/>
                <a:gd name="T25" fmla="*/ 1919 h 3203"/>
                <a:gd name="T26" fmla="*/ 3142 w 3203"/>
                <a:gd name="T27" fmla="*/ 2067 h 3203"/>
                <a:gd name="T28" fmla="*/ 2067 w 3203"/>
                <a:gd name="T29" fmla="*/ 3142 h 3203"/>
                <a:gd name="T30" fmla="*/ 1919 w 3203"/>
                <a:gd name="T31" fmla="*/ 3203 h 3203"/>
                <a:gd name="T32" fmla="*/ 621 w 3203"/>
                <a:gd name="T33" fmla="*/ 109 h 3203"/>
                <a:gd name="T34" fmla="*/ 544 w 3203"/>
                <a:gd name="T35" fmla="*/ 141 h 3203"/>
                <a:gd name="T36" fmla="*/ 141 w 3203"/>
                <a:gd name="T37" fmla="*/ 544 h 3203"/>
                <a:gd name="T38" fmla="*/ 110 w 3203"/>
                <a:gd name="T39" fmla="*/ 641 h 3203"/>
                <a:gd name="T40" fmla="*/ 261 w 3203"/>
                <a:gd name="T41" fmla="*/ 1464 h 3203"/>
                <a:gd name="T42" fmla="*/ 291 w 3203"/>
                <a:gd name="T43" fmla="*/ 1522 h 3203"/>
                <a:gd name="T44" fmla="*/ 1841 w 3203"/>
                <a:gd name="T45" fmla="*/ 3071 h 3203"/>
                <a:gd name="T46" fmla="*/ 1919 w 3203"/>
                <a:gd name="T47" fmla="*/ 3103 h 3203"/>
                <a:gd name="T48" fmla="*/ 1996 w 3203"/>
                <a:gd name="T49" fmla="*/ 3071 h 3203"/>
                <a:gd name="T50" fmla="*/ 3071 w 3203"/>
                <a:gd name="T51" fmla="*/ 1996 h 3203"/>
                <a:gd name="T52" fmla="*/ 3103 w 3203"/>
                <a:gd name="T53" fmla="*/ 1919 h 3203"/>
                <a:gd name="T54" fmla="*/ 3071 w 3203"/>
                <a:gd name="T55" fmla="*/ 1841 h 3203"/>
                <a:gd name="T56" fmla="*/ 1522 w 3203"/>
                <a:gd name="T57" fmla="*/ 291 h 3203"/>
                <a:gd name="T58" fmla="*/ 1464 w 3203"/>
                <a:gd name="T59" fmla="*/ 261 h 3203"/>
                <a:gd name="T60" fmla="*/ 641 w 3203"/>
                <a:gd name="T61" fmla="*/ 110 h 3203"/>
                <a:gd name="T62" fmla="*/ 621 w 3203"/>
                <a:gd name="T63" fmla="*/ 109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3" h="3203">
                  <a:moveTo>
                    <a:pt x="1919" y="3203"/>
                  </a:moveTo>
                  <a:cubicBezTo>
                    <a:pt x="1862" y="3203"/>
                    <a:pt x="1810" y="3181"/>
                    <a:pt x="1770" y="3142"/>
                  </a:cubicBezTo>
                  <a:cubicBezTo>
                    <a:pt x="221" y="1593"/>
                    <a:pt x="221" y="1593"/>
                    <a:pt x="221" y="1593"/>
                  </a:cubicBezTo>
                  <a:cubicBezTo>
                    <a:pt x="190" y="1562"/>
                    <a:pt x="170" y="1524"/>
                    <a:pt x="163" y="1482"/>
                  </a:cubicBezTo>
                  <a:cubicBezTo>
                    <a:pt x="12" y="659"/>
                    <a:pt x="12" y="659"/>
                    <a:pt x="12" y="659"/>
                  </a:cubicBezTo>
                  <a:cubicBezTo>
                    <a:pt x="0" y="591"/>
                    <a:pt x="21" y="522"/>
                    <a:pt x="70" y="473"/>
                  </a:cubicBezTo>
                  <a:cubicBezTo>
                    <a:pt x="473" y="70"/>
                    <a:pt x="473" y="70"/>
                    <a:pt x="473" y="70"/>
                  </a:cubicBezTo>
                  <a:cubicBezTo>
                    <a:pt x="522" y="21"/>
                    <a:pt x="591" y="0"/>
                    <a:pt x="659" y="12"/>
                  </a:cubicBezTo>
                  <a:cubicBezTo>
                    <a:pt x="659" y="12"/>
                    <a:pt x="659" y="12"/>
                    <a:pt x="659" y="12"/>
                  </a:cubicBezTo>
                  <a:cubicBezTo>
                    <a:pt x="1482" y="163"/>
                    <a:pt x="1482" y="163"/>
                    <a:pt x="1482" y="163"/>
                  </a:cubicBezTo>
                  <a:cubicBezTo>
                    <a:pt x="1524" y="170"/>
                    <a:pt x="1562" y="190"/>
                    <a:pt x="1593" y="221"/>
                  </a:cubicBezTo>
                  <a:cubicBezTo>
                    <a:pt x="3142" y="1770"/>
                    <a:pt x="3142" y="1770"/>
                    <a:pt x="3142" y="1770"/>
                  </a:cubicBezTo>
                  <a:cubicBezTo>
                    <a:pt x="3181" y="1810"/>
                    <a:pt x="3203" y="1862"/>
                    <a:pt x="3203" y="1919"/>
                  </a:cubicBezTo>
                  <a:cubicBezTo>
                    <a:pt x="3203" y="1975"/>
                    <a:pt x="3181" y="2027"/>
                    <a:pt x="3142" y="2067"/>
                  </a:cubicBezTo>
                  <a:cubicBezTo>
                    <a:pt x="2067" y="3142"/>
                    <a:pt x="2067" y="3142"/>
                    <a:pt x="2067" y="3142"/>
                  </a:cubicBezTo>
                  <a:cubicBezTo>
                    <a:pt x="2027" y="3181"/>
                    <a:pt x="1975" y="3203"/>
                    <a:pt x="1919" y="3203"/>
                  </a:cubicBezTo>
                  <a:close/>
                  <a:moveTo>
                    <a:pt x="621" y="109"/>
                  </a:moveTo>
                  <a:cubicBezTo>
                    <a:pt x="592" y="109"/>
                    <a:pt x="564" y="120"/>
                    <a:pt x="544" y="141"/>
                  </a:cubicBezTo>
                  <a:cubicBezTo>
                    <a:pt x="141" y="544"/>
                    <a:pt x="141" y="544"/>
                    <a:pt x="141" y="544"/>
                  </a:cubicBezTo>
                  <a:cubicBezTo>
                    <a:pt x="115" y="569"/>
                    <a:pt x="104" y="606"/>
                    <a:pt x="110" y="641"/>
                  </a:cubicBezTo>
                  <a:cubicBezTo>
                    <a:pt x="261" y="1464"/>
                    <a:pt x="261" y="1464"/>
                    <a:pt x="261" y="1464"/>
                  </a:cubicBezTo>
                  <a:cubicBezTo>
                    <a:pt x="265" y="1486"/>
                    <a:pt x="276" y="1506"/>
                    <a:pt x="291" y="1522"/>
                  </a:cubicBezTo>
                  <a:cubicBezTo>
                    <a:pt x="1841" y="3071"/>
                    <a:pt x="1841" y="3071"/>
                    <a:pt x="1841" y="3071"/>
                  </a:cubicBezTo>
                  <a:cubicBezTo>
                    <a:pt x="1862" y="3092"/>
                    <a:pt x="1889" y="3103"/>
                    <a:pt x="1919" y="3103"/>
                  </a:cubicBezTo>
                  <a:cubicBezTo>
                    <a:pt x="1948" y="3103"/>
                    <a:pt x="1976" y="3092"/>
                    <a:pt x="1996" y="3071"/>
                  </a:cubicBezTo>
                  <a:cubicBezTo>
                    <a:pt x="3071" y="1996"/>
                    <a:pt x="3071" y="1996"/>
                    <a:pt x="3071" y="1996"/>
                  </a:cubicBezTo>
                  <a:cubicBezTo>
                    <a:pt x="3092" y="1976"/>
                    <a:pt x="3103" y="1948"/>
                    <a:pt x="3103" y="1919"/>
                  </a:cubicBezTo>
                  <a:cubicBezTo>
                    <a:pt x="3103" y="1889"/>
                    <a:pt x="3092" y="1862"/>
                    <a:pt x="3071" y="1841"/>
                  </a:cubicBezTo>
                  <a:cubicBezTo>
                    <a:pt x="1522" y="291"/>
                    <a:pt x="1522" y="291"/>
                    <a:pt x="1522" y="291"/>
                  </a:cubicBezTo>
                  <a:cubicBezTo>
                    <a:pt x="1506" y="276"/>
                    <a:pt x="1486" y="265"/>
                    <a:pt x="1464" y="261"/>
                  </a:cubicBezTo>
                  <a:cubicBezTo>
                    <a:pt x="641" y="110"/>
                    <a:pt x="641" y="110"/>
                    <a:pt x="641" y="110"/>
                  </a:cubicBezTo>
                  <a:cubicBezTo>
                    <a:pt x="635" y="109"/>
                    <a:pt x="628" y="109"/>
                    <a:pt x="621" y="10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26" name="Freeform 238">
              <a:extLst>
                <a:ext uri="{FF2B5EF4-FFF2-40B4-BE49-F238E27FC236}">
                  <a16:creationId xmlns:a16="http://schemas.microsoft.com/office/drawing/2014/main" id="{F855ED15-5B30-E71C-AEEA-372E7317EA3E}"/>
                </a:ext>
              </a:extLst>
            </p:cNvPr>
            <p:cNvSpPr>
              <a:spLocks noEditPoints="1"/>
            </p:cNvSpPr>
            <p:nvPr/>
          </p:nvSpPr>
          <p:spPr bwMode="auto">
            <a:xfrm>
              <a:off x="2286" y="605"/>
              <a:ext cx="649" cy="648"/>
            </a:xfrm>
            <a:custGeom>
              <a:avLst/>
              <a:gdLst>
                <a:gd name="T0" fmla="*/ 240 w 480"/>
                <a:gd name="T1" fmla="*/ 479 h 479"/>
                <a:gd name="T2" fmla="*/ 70 w 480"/>
                <a:gd name="T3" fmla="*/ 409 h 479"/>
                <a:gd name="T4" fmla="*/ 0 w 480"/>
                <a:gd name="T5" fmla="*/ 240 h 479"/>
                <a:gd name="T6" fmla="*/ 70 w 480"/>
                <a:gd name="T7" fmla="*/ 70 h 479"/>
                <a:gd name="T8" fmla="*/ 240 w 480"/>
                <a:gd name="T9" fmla="*/ 0 h 479"/>
                <a:gd name="T10" fmla="*/ 409 w 480"/>
                <a:gd name="T11" fmla="*/ 70 h 479"/>
                <a:gd name="T12" fmla="*/ 409 w 480"/>
                <a:gd name="T13" fmla="*/ 70 h 479"/>
                <a:gd name="T14" fmla="*/ 409 w 480"/>
                <a:gd name="T15" fmla="*/ 70 h 479"/>
                <a:gd name="T16" fmla="*/ 480 w 480"/>
                <a:gd name="T17" fmla="*/ 240 h 479"/>
                <a:gd name="T18" fmla="*/ 409 w 480"/>
                <a:gd name="T19" fmla="*/ 409 h 479"/>
                <a:gd name="T20" fmla="*/ 240 w 480"/>
                <a:gd name="T21" fmla="*/ 479 h 479"/>
                <a:gd name="T22" fmla="*/ 240 w 480"/>
                <a:gd name="T23" fmla="*/ 100 h 479"/>
                <a:gd name="T24" fmla="*/ 141 w 480"/>
                <a:gd name="T25" fmla="*/ 141 h 479"/>
                <a:gd name="T26" fmla="*/ 100 w 480"/>
                <a:gd name="T27" fmla="*/ 240 h 479"/>
                <a:gd name="T28" fmla="*/ 141 w 480"/>
                <a:gd name="T29" fmla="*/ 339 h 479"/>
                <a:gd name="T30" fmla="*/ 339 w 480"/>
                <a:gd name="T31" fmla="*/ 339 h 479"/>
                <a:gd name="T32" fmla="*/ 380 w 480"/>
                <a:gd name="T33" fmla="*/ 240 h 479"/>
                <a:gd name="T34" fmla="*/ 339 w 480"/>
                <a:gd name="T35" fmla="*/ 141 h 479"/>
                <a:gd name="T36" fmla="*/ 339 w 480"/>
                <a:gd name="T37" fmla="*/ 141 h 479"/>
                <a:gd name="T38" fmla="*/ 240 w 480"/>
                <a:gd name="T39" fmla="*/ 10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0" h="479">
                  <a:moveTo>
                    <a:pt x="240" y="479"/>
                  </a:moveTo>
                  <a:cubicBezTo>
                    <a:pt x="178" y="479"/>
                    <a:pt x="117" y="456"/>
                    <a:pt x="70" y="409"/>
                  </a:cubicBezTo>
                  <a:cubicBezTo>
                    <a:pt x="25" y="364"/>
                    <a:pt x="0" y="304"/>
                    <a:pt x="0" y="240"/>
                  </a:cubicBezTo>
                  <a:cubicBezTo>
                    <a:pt x="0" y="176"/>
                    <a:pt x="25" y="115"/>
                    <a:pt x="70" y="70"/>
                  </a:cubicBezTo>
                  <a:cubicBezTo>
                    <a:pt x="115" y="25"/>
                    <a:pt x="176" y="0"/>
                    <a:pt x="240" y="0"/>
                  </a:cubicBezTo>
                  <a:cubicBezTo>
                    <a:pt x="304" y="0"/>
                    <a:pt x="364" y="25"/>
                    <a:pt x="409" y="70"/>
                  </a:cubicBezTo>
                  <a:cubicBezTo>
                    <a:pt x="409" y="70"/>
                    <a:pt x="409" y="70"/>
                    <a:pt x="409" y="70"/>
                  </a:cubicBezTo>
                  <a:cubicBezTo>
                    <a:pt x="409" y="70"/>
                    <a:pt x="409" y="70"/>
                    <a:pt x="409" y="70"/>
                  </a:cubicBezTo>
                  <a:cubicBezTo>
                    <a:pt x="455" y="115"/>
                    <a:pt x="480" y="176"/>
                    <a:pt x="480" y="240"/>
                  </a:cubicBezTo>
                  <a:cubicBezTo>
                    <a:pt x="480" y="304"/>
                    <a:pt x="455" y="364"/>
                    <a:pt x="409" y="409"/>
                  </a:cubicBezTo>
                  <a:cubicBezTo>
                    <a:pt x="363" y="456"/>
                    <a:pt x="301" y="479"/>
                    <a:pt x="240" y="479"/>
                  </a:cubicBezTo>
                  <a:close/>
                  <a:moveTo>
                    <a:pt x="240" y="100"/>
                  </a:moveTo>
                  <a:cubicBezTo>
                    <a:pt x="202" y="100"/>
                    <a:pt x="167" y="114"/>
                    <a:pt x="141" y="141"/>
                  </a:cubicBezTo>
                  <a:cubicBezTo>
                    <a:pt x="114" y="167"/>
                    <a:pt x="100" y="202"/>
                    <a:pt x="100" y="240"/>
                  </a:cubicBezTo>
                  <a:cubicBezTo>
                    <a:pt x="100" y="277"/>
                    <a:pt x="114" y="312"/>
                    <a:pt x="141" y="339"/>
                  </a:cubicBezTo>
                  <a:cubicBezTo>
                    <a:pt x="195" y="393"/>
                    <a:pt x="284" y="393"/>
                    <a:pt x="339" y="339"/>
                  </a:cubicBezTo>
                  <a:cubicBezTo>
                    <a:pt x="365" y="312"/>
                    <a:pt x="380" y="277"/>
                    <a:pt x="380" y="240"/>
                  </a:cubicBezTo>
                  <a:cubicBezTo>
                    <a:pt x="380" y="202"/>
                    <a:pt x="365" y="167"/>
                    <a:pt x="339" y="141"/>
                  </a:cubicBezTo>
                  <a:cubicBezTo>
                    <a:pt x="339" y="141"/>
                    <a:pt x="339" y="141"/>
                    <a:pt x="339" y="141"/>
                  </a:cubicBezTo>
                  <a:cubicBezTo>
                    <a:pt x="312" y="114"/>
                    <a:pt x="277" y="100"/>
                    <a:pt x="24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27" name="Freeform 239">
              <a:extLst>
                <a:ext uri="{FF2B5EF4-FFF2-40B4-BE49-F238E27FC236}">
                  <a16:creationId xmlns:a16="http://schemas.microsoft.com/office/drawing/2014/main" id="{30C6481A-4DB5-2221-F45E-3C9EE92DA0D1}"/>
                </a:ext>
              </a:extLst>
            </p:cNvPr>
            <p:cNvSpPr>
              <a:spLocks/>
            </p:cNvSpPr>
            <p:nvPr/>
          </p:nvSpPr>
          <p:spPr bwMode="auto">
            <a:xfrm>
              <a:off x="3176" y="1496"/>
              <a:ext cx="1470" cy="1464"/>
            </a:xfrm>
            <a:custGeom>
              <a:avLst/>
              <a:gdLst>
                <a:gd name="T0" fmla="*/ 1032 w 1087"/>
                <a:gd name="T1" fmla="*/ 1082 h 1082"/>
                <a:gd name="T2" fmla="*/ 997 w 1087"/>
                <a:gd name="T3" fmla="*/ 1068 h 1082"/>
                <a:gd name="T4" fmla="*/ 20 w 1087"/>
                <a:gd name="T5" fmla="*/ 90 h 1082"/>
                <a:gd name="T6" fmla="*/ 20 w 1087"/>
                <a:gd name="T7" fmla="*/ 20 h 1082"/>
                <a:gd name="T8" fmla="*/ 90 w 1087"/>
                <a:gd name="T9" fmla="*/ 20 h 1082"/>
                <a:gd name="T10" fmla="*/ 1068 w 1087"/>
                <a:gd name="T11" fmla="*/ 997 h 1082"/>
                <a:gd name="T12" fmla="*/ 1068 w 1087"/>
                <a:gd name="T13" fmla="*/ 1068 h 1082"/>
                <a:gd name="T14" fmla="*/ 1032 w 1087"/>
                <a:gd name="T15" fmla="*/ 1082 h 10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1082">
                  <a:moveTo>
                    <a:pt x="1032" y="1082"/>
                  </a:moveTo>
                  <a:cubicBezTo>
                    <a:pt x="1020" y="1082"/>
                    <a:pt x="1007" y="1077"/>
                    <a:pt x="997" y="1068"/>
                  </a:cubicBezTo>
                  <a:cubicBezTo>
                    <a:pt x="20" y="90"/>
                    <a:pt x="20" y="90"/>
                    <a:pt x="20" y="90"/>
                  </a:cubicBezTo>
                  <a:cubicBezTo>
                    <a:pt x="0" y="71"/>
                    <a:pt x="0" y="39"/>
                    <a:pt x="20" y="20"/>
                  </a:cubicBezTo>
                  <a:cubicBezTo>
                    <a:pt x="39" y="0"/>
                    <a:pt x="71" y="0"/>
                    <a:pt x="90" y="20"/>
                  </a:cubicBezTo>
                  <a:cubicBezTo>
                    <a:pt x="1068" y="997"/>
                    <a:pt x="1068" y="997"/>
                    <a:pt x="1068" y="997"/>
                  </a:cubicBezTo>
                  <a:cubicBezTo>
                    <a:pt x="1087" y="1016"/>
                    <a:pt x="1087" y="1048"/>
                    <a:pt x="1068" y="1068"/>
                  </a:cubicBezTo>
                  <a:cubicBezTo>
                    <a:pt x="1058" y="1077"/>
                    <a:pt x="1045" y="1082"/>
                    <a:pt x="1032" y="10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28" name="Freeform 240">
              <a:extLst>
                <a:ext uri="{FF2B5EF4-FFF2-40B4-BE49-F238E27FC236}">
                  <a16:creationId xmlns:a16="http://schemas.microsoft.com/office/drawing/2014/main" id="{E8A53AEC-EF10-1786-A5E4-1384EFD8DAC3}"/>
                </a:ext>
              </a:extLst>
            </p:cNvPr>
            <p:cNvSpPr>
              <a:spLocks/>
            </p:cNvSpPr>
            <p:nvPr/>
          </p:nvSpPr>
          <p:spPr bwMode="auto">
            <a:xfrm>
              <a:off x="2782" y="1891"/>
              <a:ext cx="1471" cy="1464"/>
            </a:xfrm>
            <a:custGeom>
              <a:avLst/>
              <a:gdLst>
                <a:gd name="T0" fmla="*/ 1032 w 1087"/>
                <a:gd name="T1" fmla="*/ 1082 h 1082"/>
                <a:gd name="T2" fmla="*/ 996 w 1087"/>
                <a:gd name="T3" fmla="*/ 1067 h 1082"/>
                <a:gd name="T4" fmla="*/ 19 w 1087"/>
                <a:gd name="T5" fmla="*/ 90 h 1082"/>
                <a:gd name="T6" fmla="*/ 19 w 1087"/>
                <a:gd name="T7" fmla="*/ 19 h 1082"/>
                <a:gd name="T8" fmla="*/ 90 w 1087"/>
                <a:gd name="T9" fmla="*/ 19 h 1082"/>
                <a:gd name="T10" fmla="*/ 1067 w 1087"/>
                <a:gd name="T11" fmla="*/ 997 h 1082"/>
                <a:gd name="T12" fmla="*/ 1067 w 1087"/>
                <a:gd name="T13" fmla="*/ 1067 h 1082"/>
                <a:gd name="T14" fmla="*/ 1032 w 1087"/>
                <a:gd name="T15" fmla="*/ 1082 h 10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1082">
                  <a:moveTo>
                    <a:pt x="1032" y="1082"/>
                  </a:moveTo>
                  <a:cubicBezTo>
                    <a:pt x="1019" y="1082"/>
                    <a:pt x="1006" y="1077"/>
                    <a:pt x="996" y="1067"/>
                  </a:cubicBezTo>
                  <a:cubicBezTo>
                    <a:pt x="19" y="90"/>
                    <a:pt x="19" y="90"/>
                    <a:pt x="19" y="90"/>
                  </a:cubicBezTo>
                  <a:cubicBezTo>
                    <a:pt x="0" y="70"/>
                    <a:pt x="0" y="39"/>
                    <a:pt x="19" y="19"/>
                  </a:cubicBezTo>
                  <a:cubicBezTo>
                    <a:pt x="39" y="0"/>
                    <a:pt x="70" y="0"/>
                    <a:pt x="90" y="19"/>
                  </a:cubicBezTo>
                  <a:cubicBezTo>
                    <a:pt x="1067" y="997"/>
                    <a:pt x="1067" y="997"/>
                    <a:pt x="1067" y="997"/>
                  </a:cubicBezTo>
                  <a:cubicBezTo>
                    <a:pt x="1087" y="1016"/>
                    <a:pt x="1087" y="1048"/>
                    <a:pt x="1067" y="1067"/>
                  </a:cubicBezTo>
                  <a:cubicBezTo>
                    <a:pt x="1057" y="1077"/>
                    <a:pt x="1045" y="1082"/>
                    <a:pt x="1032" y="10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230" name="Group 243">
            <a:extLst>
              <a:ext uri="{FF2B5EF4-FFF2-40B4-BE49-F238E27FC236}">
                <a16:creationId xmlns:a16="http://schemas.microsoft.com/office/drawing/2014/main" id="{6A92A395-A74B-0AA6-8E0B-57DC1E003161}"/>
              </a:ext>
            </a:extLst>
          </p:cNvPr>
          <p:cNvGrpSpPr>
            <a:grpSpLocks noChangeAspect="1"/>
          </p:cNvGrpSpPr>
          <p:nvPr/>
        </p:nvGrpSpPr>
        <p:grpSpPr bwMode="auto">
          <a:xfrm>
            <a:off x="4018142" y="2418096"/>
            <a:ext cx="214869" cy="340604"/>
            <a:chOff x="2478" y="1"/>
            <a:chExt cx="2724" cy="4318"/>
          </a:xfrm>
          <a:solidFill>
            <a:srgbClr val="FFFFFF"/>
          </a:solidFill>
        </p:grpSpPr>
        <p:sp>
          <p:nvSpPr>
            <p:cNvPr id="2232" name="Freeform 244">
              <a:extLst>
                <a:ext uri="{FF2B5EF4-FFF2-40B4-BE49-F238E27FC236}">
                  <a16:creationId xmlns:a16="http://schemas.microsoft.com/office/drawing/2014/main" id="{E844DA88-8492-AD8B-2F93-7D1769E5B917}"/>
                </a:ext>
              </a:extLst>
            </p:cNvPr>
            <p:cNvSpPr>
              <a:spLocks noEditPoints="1"/>
            </p:cNvSpPr>
            <p:nvPr/>
          </p:nvSpPr>
          <p:spPr bwMode="auto">
            <a:xfrm>
              <a:off x="2478" y="1"/>
              <a:ext cx="2724" cy="4318"/>
            </a:xfrm>
            <a:custGeom>
              <a:avLst/>
              <a:gdLst>
                <a:gd name="T0" fmla="*/ 1855 w 2065"/>
                <a:gd name="T1" fmla="*/ 0 h 3274"/>
                <a:gd name="T2" fmla="*/ 210 w 2065"/>
                <a:gd name="T3" fmla="*/ 0 h 3274"/>
                <a:gd name="T4" fmla="*/ 0 w 2065"/>
                <a:gd name="T5" fmla="*/ 210 h 3274"/>
                <a:gd name="T6" fmla="*/ 0 w 2065"/>
                <a:gd name="T7" fmla="*/ 3064 h 3274"/>
                <a:gd name="T8" fmla="*/ 210 w 2065"/>
                <a:gd name="T9" fmla="*/ 3274 h 3274"/>
                <a:gd name="T10" fmla="*/ 1855 w 2065"/>
                <a:gd name="T11" fmla="*/ 3274 h 3274"/>
                <a:gd name="T12" fmla="*/ 2065 w 2065"/>
                <a:gd name="T13" fmla="*/ 3064 h 3274"/>
                <a:gd name="T14" fmla="*/ 2065 w 2065"/>
                <a:gd name="T15" fmla="*/ 210 h 3274"/>
                <a:gd name="T16" fmla="*/ 1855 w 2065"/>
                <a:gd name="T17" fmla="*/ 0 h 3274"/>
                <a:gd name="T18" fmla="*/ 1965 w 2065"/>
                <a:gd name="T19" fmla="*/ 3064 h 3274"/>
                <a:gd name="T20" fmla="*/ 1855 w 2065"/>
                <a:gd name="T21" fmla="*/ 3174 h 3274"/>
                <a:gd name="T22" fmla="*/ 210 w 2065"/>
                <a:gd name="T23" fmla="*/ 3174 h 3274"/>
                <a:gd name="T24" fmla="*/ 100 w 2065"/>
                <a:gd name="T25" fmla="*/ 3064 h 3274"/>
                <a:gd name="T26" fmla="*/ 100 w 2065"/>
                <a:gd name="T27" fmla="*/ 210 h 3274"/>
                <a:gd name="T28" fmla="*/ 210 w 2065"/>
                <a:gd name="T29" fmla="*/ 100 h 3274"/>
                <a:gd name="T30" fmla="*/ 1855 w 2065"/>
                <a:gd name="T31" fmla="*/ 100 h 3274"/>
                <a:gd name="T32" fmla="*/ 1965 w 2065"/>
                <a:gd name="T33" fmla="*/ 210 h 3274"/>
                <a:gd name="T34" fmla="*/ 1965 w 2065"/>
                <a:gd name="T35" fmla="*/ 3064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5" h="3274">
                  <a:moveTo>
                    <a:pt x="1855" y="0"/>
                  </a:moveTo>
                  <a:cubicBezTo>
                    <a:pt x="210" y="0"/>
                    <a:pt x="210" y="0"/>
                    <a:pt x="210" y="0"/>
                  </a:cubicBezTo>
                  <a:cubicBezTo>
                    <a:pt x="95" y="0"/>
                    <a:pt x="0" y="94"/>
                    <a:pt x="0" y="210"/>
                  </a:cubicBezTo>
                  <a:cubicBezTo>
                    <a:pt x="0" y="3064"/>
                    <a:pt x="0" y="3064"/>
                    <a:pt x="0" y="3064"/>
                  </a:cubicBezTo>
                  <a:cubicBezTo>
                    <a:pt x="0" y="3180"/>
                    <a:pt x="95" y="3274"/>
                    <a:pt x="210" y="3274"/>
                  </a:cubicBezTo>
                  <a:cubicBezTo>
                    <a:pt x="1855" y="3274"/>
                    <a:pt x="1855" y="3274"/>
                    <a:pt x="1855" y="3274"/>
                  </a:cubicBezTo>
                  <a:cubicBezTo>
                    <a:pt x="1971" y="3274"/>
                    <a:pt x="2065" y="3180"/>
                    <a:pt x="2065" y="3064"/>
                  </a:cubicBezTo>
                  <a:cubicBezTo>
                    <a:pt x="2065" y="210"/>
                    <a:pt x="2065" y="210"/>
                    <a:pt x="2065" y="210"/>
                  </a:cubicBezTo>
                  <a:cubicBezTo>
                    <a:pt x="2065" y="94"/>
                    <a:pt x="1971" y="0"/>
                    <a:pt x="1855" y="0"/>
                  </a:cubicBezTo>
                  <a:close/>
                  <a:moveTo>
                    <a:pt x="1965" y="3064"/>
                  </a:moveTo>
                  <a:cubicBezTo>
                    <a:pt x="1965" y="3125"/>
                    <a:pt x="1916" y="3174"/>
                    <a:pt x="1855" y="3174"/>
                  </a:cubicBezTo>
                  <a:cubicBezTo>
                    <a:pt x="210" y="3174"/>
                    <a:pt x="210" y="3174"/>
                    <a:pt x="210" y="3174"/>
                  </a:cubicBezTo>
                  <a:cubicBezTo>
                    <a:pt x="150" y="3174"/>
                    <a:pt x="100" y="3125"/>
                    <a:pt x="100" y="3064"/>
                  </a:cubicBezTo>
                  <a:cubicBezTo>
                    <a:pt x="100" y="210"/>
                    <a:pt x="100" y="210"/>
                    <a:pt x="100" y="210"/>
                  </a:cubicBezTo>
                  <a:cubicBezTo>
                    <a:pt x="100" y="149"/>
                    <a:pt x="150" y="100"/>
                    <a:pt x="210" y="100"/>
                  </a:cubicBezTo>
                  <a:cubicBezTo>
                    <a:pt x="1855" y="100"/>
                    <a:pt x="1855" y="100"/>
                    <a:pt x="1855" y="100"/>
                  </a:cubicBezTo>
                  <a:cubicBezTo>
                    <a:pt x="1916" y="100"/>
                    <a:pt x="1965" y="149"/>
                    <a:pt x="1965" y="210"/>
                  </a:cubicBezTo>
                  <a:lnTo>
                    <a:pt x="1965" y="306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33" name="Freeform 245">
              <a:extLst>
                <a:ext uri="{FF2B5EF4-FFF2-40B4-BE49-F238E27FC236}">
                  <a16:creationId xmlns:a16="http://schemas.microsoft.com/office/drawing/2014/main" id="{091CEF74-320D-6777-1843-2A50A5B80B5A}"/>
                </a:ext>
              </a:extLst>
            </p:cNvPr>
            <p:cNvSpPr>
              <a:spLocks/>
            </p:cNvSpPr>
            <p:nvPr/>
          </p:nvSpPr>
          <p:spPr bwMode="auto">
            <a:xfrm>
              <a:off x="3466" y="270"/>
              <a:ext cx="749" cy="132"/>
            </a:xfrm>
            <a:custGeom>
              <a:avLst/>
              <a:gdLst>
                <a:gd name="T0" fmla="*/ 50 w 568"/>
                <a:gd name="T1" fmla="*/ 100 h 100"/>
                <a:gd name="T2" fmla="*/ 518 w 568"/>
                <a:gd name="T3" fmla="*/ 100 h 100"/>
                <a:gd name="T4" fmla="*/ 568 w 568"/>
                <a:gd name="T5" fmla="*/ 50 h 100"/>
                <a:gd name="T6" fmla="*/ 518 w 568"/>
                <a:gd name="T7" fmla="*/ 0 h 100"/>
                <a:gd name="T8" fmla="*/ 50 w 568"/>
                <a:gd name="T9" fmla="*/ 0 h 100"/>
                <a:gd name="T10" fmla="*/ 0 w 568"/>
                <a:gd name="T11" fmla="*/ 50 h 100"/>
                <a:gd name="T12" fmla="*/ 50 w 56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568" h="100">
                  <a:moveTo>
                    <a:pt x="50" y="100"/>
                  </a:moveTo>
                  <a:cubicBezTo>
                    <a:pt x="518" y="100"/>
                    <a:pt x="518" y="100"/>
                    <a:pt x="518" y="100"/>
                  </a:cubicBezTo>
                  <a:cubicBezTo>
                    <a:pt x="546" y="100"/>
                    <a:pt x="568" y="78"/>
                    <a:pt x="568" y="50"/>
                  </a:cubicBezTo>
                  <a:cubicBezTo>
                    <a:pt x="568" y="23"/>
                    <a:pt x="546" y="0"/>
                    <a:pt x="518"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34" name="Freeform 246">
              <a:extLst>
                <a:ext uri="{FF2B5EF4-FFF2-40B4-BE49-F238E27FC236}">
                  <a16:creationId xmlns:a16="http://schemas.microsoft.com/office/drawing/2014/main" id="{F9D95C02-BEAF-65DA-BF0C-58B6AD9CB971}"/>
                </a:ext>
              </a:extLst>
            </p:cNvPr>
            <p:cNvSpPr>
              <a:spLocks/>
            </p:cNvSpPr>
            <p:nvPr/>
          </p:nvSpPr>
          <p:spPr bwMode="auto">
            <a:xfrm>
              <a:off x="3361" y="3878"/>
              <a:ext cx="960" cy="132"/>
            </a:xfrm>
            <a:custGeom>
              <a:avLst/>
              <a:gdLst>
                <a:gd name="T0" fmla="*/ 678 w 728"/>
                <a:gd name="T1" fmla="*/ 0 h 100"/>
                <a:gd name="T2" fmla="*/ 50 w 728"/>
                <a:gd name="T3" fmla="*/ 0 h 100"/>
                <a:gd name="T4" fmla="*/ 0 w 728"/>
                <a:gd name="T5" fmla="*/ 50 h 100"/>
                <a:gd name="T6" fmla="*/ 50 w 728"/>
                <a:gd name="T7" fmla="*/ 100 h 100"/>
                <a:gd name="T8" fmla="*/ 678 w 728"/>
                <a:gd name="T9" fmla="*/ 100 h 100"/>
                <a:gd name="T10" fmla="*/ 728 w 728"/>
                <a:gd name="T11" fmla="*/ 50 h 100"/>
                <a:gd name="T12" fmla="*/ 678 w 72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28" h="100">
                  <a:moveTo>
                    <a:pt x="678" y="0"/>
                  </a:moveTo>
                  <a:cubicBezTo>
                    <a:pt x="50" y="0"/>
                    <a:pt x="50" y="0"/>
                    <a:pt x="50" y="0"/>
                  </a:cubicBezTo>
                  <a:cubicBezTo>
                    <a:pt x="22" y="0"/>
                    <a:pt x="0" y="22"/>
                    <a:pt x="0" y="50"/>
                  </a:cubicBezTo>
                  <a:cubicBezTo>
                    <a:pt x="0" y="77"/>
                    <a:pt x="22" y="100"/>
                    <a:pt x="50" y="100"/>
                  </a:cubicBezTo>
                  <a:cubicBezTo>
                    <a:pt x="678" y="100"/>
                    <a:pt x="678" y="100"/>
                    <a:pt x="678" y="100"/>
                  </a:cubicBezTo>
                  <a:cubicBezTo>
                    <a:pt x="706" y="100"/>
                    <a:pt x="728" y="77"/>
                    <a:pt x="728" y="50"/>
                  </a:cubicBezTo>
                  <a:cubicBezTo>
                    <a:pt x="728" y="22"/>
                    <a:pt x="706" y="0"/>
                    <a:pt x="67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35" name="Freeform 247">
              <a:extLst>
                <a:ext uri="{FF2B5EF4-FFF2-40B4-BE49-F238E27FC236}">
                  <a16:creationId xmlns:a16="http://schemas.microsoft.com/office/drawing/2014/main" id="{85C01711-9C18-CFB6-6635-22D30C10C1FC}"/>
                </a:ext>
              </a:extLst>
            </p:cNvPr>
            <p:cNvSpPr>
              <a:spLocks noEditPoints="1"/>
            </p:cNvSpPr>
            <p:nvPr/>
          </p:nvSpPr>
          <p:spPr bwMode="auto">
            <a:xfrm>
              <a:off x="2799" y="531"/>
              <a:ext cx="2084" cy="3192"/>
            </a:xfrm>
            <a:custGeom>
              <a:avLst/>
              <a:gdLst>
                <a:gd name="T0" fmla="*/ 1530 w 1580"/>
                <a:gd name="T1" fmla="*/ 0 h 2420"/>
                <a:gd name="T2" fmla="*/ 50 w 1580"/>
                <a:gd name="T3" fmla="*/ 0 h 2420"/>
                <a:gd name="T4" fmla="*/ 0 w 1580"/>
                <a:gd name="T5" fmla="*/ 50 h 2420"/>
                <a:gd name="T6" fmla="*/ 0 w 1580"/>
                <a:gd name="T7" fmla="*/ 2370 h 2420"/>
                <a:gd name="T8" fmla="*/ 50 w 1580"/>
                <a:gd name="T9" fmla="*/ 2420 h 2420"/>
                <a:gd name="T10" fmla="*/ 1530 w 1580"/>
                <a:gd name="T11" fmla="*/ 2420 h 2420"/>
                <a:gd name="T12" fmla="*/ 1580 w 1580"/>
                <a:gd name="T13" fmla="*/ 2370 h 2420"/>
                <a:gd name="T14" fmla="*/ 1580 w 1580"/>
                <a:gd name="T15" fmla="*/ 50 h 2420"/>
                <a:gd name="T16" fmla="*/ 1530 w 1580"/>
                <a:gd name="T17" fmla="*/ 0 h 2420"/>
                <a:gd name="T18" fmla="*/ 1480 w 1580"/>
                <a:gd name="T19" fmla="*/ 2320 h 2420"/>
                <a:gd name="T20" fmla="*/ 100 w 1580"/>
                <a:gd name="T21" fmla="*/ 2320 h 2420"/>
                <a:gd name="T22" fmla="*/ 100 w 1580"/>
                <a:gd name="T23" fmla="*/ 100 h 2420"/>
                <a:gd name="T24" fmla="*/ 1480 w 1580"/>
                <a:gd name="T25" fmla="*/ 100 h 2420"/>
                <a:gd name="T26" fmla="*/ 1480 w 1580"/>
                <a:gd name="T27" fmla="*/ 2320 h 2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0" h="2420">
                  <a:moveTo>
                    <a:pt x="1530" y="0"/>
                  </a:moveTo>
                  <a:cubicBezTo>
                    <a:pt x="50" y="0"/>
                    <a:pt x="50" y="0"/>
                    <a:pt x="50" y="0"/>
                  </a:cubicBezTo>
                  <a:cubicBezTo>
                    <a:pt x="23" y="0"/>
                    <a:pt x="0" y="23"/>
                    <a:pt x="0" y="50"/>
                  </a:cubicBezTo>
                  <a:cubicBezTo>
                    <a:pt x="0" y="2370"/>
                    <a:pt x="0" y="2370"/>
                    <a:pt x="0" y="2370"/>
                  </a:cubicBezTo>
                  <a:cubicBezTo>
                    <a:pt x="0" y="2398"/>
                    <a:pt x="23" y="2420"/>
                    <a:pt x="50" y="2420"/>
                  </a:cubicBezTo>
                  <a:cubicBezTo>
                    <a:pt x="1530" y="2420"/>
                    <a:pt x="1530" y="2420"/>
                    <a:pt x="1530" y="2420"/>
                  </a:cubicBezTo>
                  <a:cubicBezTo>
                    <a:pt x="1557" y="2420"/>
                    <a:pt x="1580" y="2398"/>
                    <a:pt x="1580" y="2370"/>
                  </a:cubicBezTo>
                  <a:cubicBezTo>
                    <a:pt x="1580" y="50"/>
                    <a:pt x="1580" y="50"/>
                    <a:pt x="1580" y="50"/>
                  </a:cubicBezTo>
                  <a:cubicBezTo>
                    <a:pt x="1580" y="23"/>
                    <a:pt x="1557" y="0"/>
                    <a:pt x="1530" y="0"/>
                  </a:cubicBezTo>
                  <a:close/>
                  <a:moveTo>
                    <a:pt x="1480" y="2320"/>
                  </a:moveTo>
                  <a:cubicBezTo>
                    <a:pt x="100" y="2320"/>
                    <a:pt x="100" y="2320"/>
                    <a:pt x="100" y="2320"/>
                  </a:cubicBezTo>
                  <a:cubicBezTo>
                    <a:pt x="100" y="100"/>
                    <a:pt x="100" y="100"/>
                    <a:pt x="100" y="100"/>
                  </a:cubicBezTo>
                  <a:cubicBezTo>
                    <a:pt x="1480" y="100"/>
                    <a:pt x="1480" y="100"/>
                    <a:pt x="1480" y="100"/>
                  </a:cubicBezTo>
                  <a:lnTo>
                    <a:pt x="1480" y="23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237" name="Group 250">
            <a:extLst>
              <a:ext uri="{FF2B5EF4-FFF2-40B4-BE49-F238E27FC236}">
                <a16:creationId xmlns:a16="http://schemas.microsoft.com/office/drawing/2014/main" id="{D0B05597-1B02-7C0F-A204-CEF44E1364F4}"/>
              </a:ext>
            </a:extLst>
          </p:cNvPr>
          <p:cNvGrpSpPr>
            <a:grpSpLocks noChangeAspect="1"/>
          </p:cNvGrpSpPr>
          <p:nvPr/>
        </p:nvGrpSpPr>
        <p:grpSpPr bwMode="auto">
          <a:xfrm>
            <a:off x="4876330" y="2424532"/>
            <a:ext cx="184967" cy="327733"/>
            <a:chOff x="2622" y="1"/>
            <a:chExt cx="2437" cy="4318"/>
          </a:xfrm>
          <a:solidFill>
            <a:srgbClr val="FFFFFF"/>
          </a:solidFill>
        </p:grpSpPr>
        <p:sp>
          <p:nvSpPr>
            <p:cNvPr id="2239" name="Freeform 251">
              <a:extLst>
                <a:ext uri="{FF2B5EF4-FFF2-40B4-BE49-F238E27FC236}">
                  <a16:creationId xmlns:a16="http://schemas.microsoft.com/office/drawing/2014/main" id="{6D7F81D1-D0F7-7F80-1DE9-24DB420C34B1}"/>
                </a:ext>
              </a:extLst>
            </p:cNvPr>
            <p:cNvSpPr>
              <a:spLocks noEditPoints="1"/>
            </p:cNvSpPr>
            <p:nvPr/>
          </p:nvSpPr>
          <p:spPr bwMode="auto">
            <a:xfrm>
              <a:off x="2678" y="1"/>
              <a:ext cx="2381" cy="4318"/>
            </a:xfrm>
            <a:custGeom>
              <a:avLst/>
              <a:gdLst>
                <a:gd name="T0" fmla="*/ 1595 w 1805"/>
                <a:gd name="T1" fmla="*/ 3274 h 3274"/>
                <a:gd name="T2" fmla="*/ 210 w 1805"/>
                <a:gd name="T3" fmla="*/ 3274 h 3274"/>
                <a:gd name="T4" fmla="*/ 0 w 1805"/>
                <a:gd name="T5" fmla="*/ 3064 h 3274"/>
                <a:gd name="T6" fmla="*/ 0 w 1805"/>
                <a:gd name="T7" fmla="*/ 210 h 3274"/>
                <a:gd name="T8" fmla="*/ 210 w 1805"/>
                <a:gd name="T9" fmla="*/ 0 h 3274"/>
                <a:gd name="T10" fmla="*/ 1595 w 1805"/>
                <a:gd name="T11" fmla="*/ 0 h 3274"/>
                <a:gd name="T12" fmla="*/ 1805 w 1805"/>
                <a:gd name="T13" fmla="*/ 210 h 3274"/>
                <a:gd name="T14" fmla="*/ 1805 w 1805"/>
                <a:gd name="T15" fmla="*/ 3064 h 3274"/>
                <a:gd name="T16" fmla="*/ 1595 w 1805"/>
                <a:gd name="T17" fmla="*/ 3274 h 3274"/>
                <a:gd name="T18" fmla="*/ 210 w 1805"/>
                <a:gd name="T19" fmla="*/ 100 h 3274"/>
                <a:gd name="T20" fmla="*/ 100 w 1805"/>
                <a:gd name="T21" fmla="*/ 210 h 3274"/>
                <a:gd name="T22" fmla="*/ 100 w 1805"/>
                <a:gd name="T23" fmla="*/ 3064 h 3274"/>
                <a:gd name="T24" fmla="*/ 210 w 1805"/>
                <a:gd name="T25" fmla="*/ 3174 h 3274"/>
                <a:gd name="T26" fmla="*/ 1595 w 1805"/>
                <a:gd name="T27" fmla="*/ 3174 h 3274"/>
                <a:gd name="T28" fmla="*/ 1705 w 1805"/>
                <a:gd name="T29" fmla="*/ 3064 h 3274"/>
                <a:gd name="T30" fmla="*/ 1705 w 1805"/>
                <a:gd name="T31" fmla="*/ 210 h 3274"/>
                <a:gd name="T32" fmla="*/ 1595 w 1805"/>
                <a:gd name="T33" fmla="*/ 100 h 3274"/>
                <a:gd name="T34" fmla="*/ 210 w 1805"/>
                <a:gd name="T35" fmla="*/ 100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5" h="3274">
                  <a:moveTo>
                    <a:pt x="1595" y="3274"/>
                  </a:moveTo>
                  <a:cubicBezTo>
                    <a:pt x="210" y="3274"/>
                    <a:pt x="210" y="3274"/>
                    <a:pt x="210" y="3274"/>
                  </a:cubicBezTo>
                  <a:cubicBezTo>
                    <a:pt x="95" y="3274"/>
                    <a:pt x="0" y="3180"/>
                    <a:pt x="0" y="3064"/>
                  </a:cubicBezTo>
                  <a:cubicBezTo>
                    <a:pt x="0" y="210"/>
                    <a:pt x="0" y="210"/>
                    <a:pt x="0" y="210"/>
                  </a:cubicBezTo>
                  <a:cubicBezTo>
                    <a:pt x="0" y="94"/>
                    <a:pt x="95" y="0"/>
                    <a:pt x="210" y="0"/>
                  </a:cubicBezTo>
                  <a:cubicBezTo>
                    <a:pt x="1595" y="0"/>
                    <a:pt x="1595" y="0"/>
                    <a:pt x="1595" y="0"/>
                  </a:cubicBezTo>
                  <a:cubicBezTo>
                    <a:pt x="1711" y="0"/>
                    <a:pt x="1805" y="94"/>
                    <a:pt x="1805" y="210"/>
                  </a:cubicBezTo>
                  <a:cubicBezTo>
                    <a:pt x="1805" y="3064"/>
                    <a:pt x="1805" y="3064"/>
                    <a:pt x="1805" y="3064"/>
                  </a:cubicBezTo>
                  <a:cubicBezTo>
                    <a:pt x="1805" y="3180"/>
                    <a:pt x="1711" y="3274"/>
                    <a:pt x="1595" y="3274"/>
                  </a:cubicBezTo>
                  <a:close/>
                  <a:moveTo>
                    <a:pt x="210" y="100"/>
                  </a:moveTo>
                  <a:cubicBezTo>
                    <a:pt x="150" y="100"/>
                    <a:pt x="100" y="149"/>
                    <a:pt x="100" y="210"/>
                  </a:cubicBezTo>
                  <a:cubicBezTo>
                    <a:pt x="100" y="3064"/>
                    <a:pt x="100" y="3064"/>
                    <a:pt x="100" y="3064"/>
                  </a:cubicBezTo>
                  <a:cubicBezTo>
                    <a:pt x="100" y="3125"/>
                    <a:pt x="150" y="3174"/>
                    <a:pt x="210" y="3174"/>
                  </a:cubicBezTo>
                  <a:cubicBezTo>
                    <a:pt x="1595" y="3174"/>
                    <a:pt x="1595" y="3174"/>
                    <a:pt x="1595" y="3174"/>
                  </a:cubicBezTo>
                  <a:cubicBezTo>
                    <a:pt x="1656" y="3174"/>
                    <a:pt x="1705" y="3125"/>
                    <a:pt x="1705" y="3064"/>
                  </a:cubicBezTo>
                  <a:cubicBezTo>
                    <a:pt x="1705" y="210"/>
                    <a:pt x="1705" y="210"/>
                    <a:pt x="1705" y="210"/>
                  </a:cubicBezTo>
                  <a:cubicBezTo>
                    <a:pt x="1705" y="149"/>
                    <a:pt x="1656" y="100"/>
                    <a:pt x="1595"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36" name="Oval 252">
              <a:extLst>
                <a:ext uri="{FF2B5EF4-FFF2-40B4-BE49-F238E27FC236}">
                  <a16:creationId xmlns:a16="http://schemas.microsoft.com/office/drawing/2014/main" id="{993A9B0C-41F1-CCA5-5133-B6BADF7C9371}"/>
                </a:ext>
              </a:extLst>
            </p:cNvPr>
            <p:cNvSpPr>
              <a:spLocks noChangeArrowheads="1"/>
            </p:cNvSpPr>
            <p:nvPr/>
          </p:nvSpPr>
          <p:spPr bwMode="auto">
            <a:xfrm>
              <a:off x="3716" y="3819"/>
              <a:ext cx="306" cy="30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37" name="Freeform 253">
              <a:extLst>
                <a:ext uri="{FF2B5EF4-FFF2-40B4-BE49-F238E27FC236}">
                  <a16:creationId xmlns:a16="http://schemas.microsoft.com/office/drawing/2014/main" id="{1684951C-5C72-8266-9A0C-BCCDBC214219}"/>
                </a:ext>
              </a:extLst>
            </p:cNvPr>
            <p:cNvSpPr>
              <a:spLocks noEditPoints="1"/>
            </p:cNvSpPr>
            <p:nvPr/>
          </p:nvSpPr>
          <p:spPr bwMode="auto">
            <a:xfrm>
              <a:off x="2940" y="559"/>
              <a:ext cx="1858" cy="3208"/>
            </a:xfrm>
            <a:custGeom>
              <a:avLst/>
              <a:gdLst>
                <a:gd name="T0" fmla="*/ 1358 w 1408"/>
                <a:gd name="T1" fmla="*/ 2433 h 2433"/>
                <a:gd name="T2" fmla="*/ 50 w 1408"/>
                <a:gd name="T3" fmla="*/ 2433 h 2433"/>
                <a:gd name="T4" fmla="*/ 0 w 1408"/>
                <a:gd name="T5" fmla="*/ 2383 h 2433"/>
                <a:gd name="T6" fmla="*/ 0 w 1408"/>
                <a:gd name="T7" fmla="*/ 50 h 2433"/>
                <a:gd name="T8" fmla="*/ 50 w 1408"/>
                <a:gd name="T9" fmla="*/ 0 h 2433"/>
                <a:gd name="T10" fmla="*/ 1358 w 1408"/>
                <a:gd name="T11" fmla="*/ 0 h 2433"/>
                <a:gd name="T12" fmla="*/ 1408 w 1408"/>
                <a:gd name="T13" fmla="*/ 50 h 2433"/>
                <a:gd name="T14" fmla="*/ 1408 w 1408"/>
                <a:gd name="T15" fmla="*/ 2383 h 2433"/>
                <a:gd name="T16" fmla="*/ 1358 w 1408"/>
                <a:gd name="T17" fmla="*/ 2433 h 2433"/>
                <a:gd name="T18" fmla="*/ 100 w 1408"/>
                <a:gd name="T19" fmla="*/ 2333 h 2433"/>
                <a:gd name="T20" fmla="*/ 1308 w 1408"/>
                <a:gd name="T21" fmla="*/ 2333 h 2433"/>
                <a:gd name="T22" fmla="*/ 1308 w 1408"/>
                <a:gd name="T23" fmla="*/ 100 h 2433"/>
                <a:gd name="T24" fmla="*/ 100 w 1408"/>
                <a:gd name="T25" fmla="*/ 100 h 2433"/>
                <a:gd name="T26" fmla="*/ 100 w 1408"/>
                <a:gd name="T27" fmla="*/ 2333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8" h="2433">
                  <a:moveTo>
                    <a:pt x="1358" y="2433"/>
                  </a:moveTo>
                  <a:cubicBezTo>
                    <a:pt x="50" y="2433"/>
                    <a:pt x="50" y="2433"/>
                    <a:pt x="50" y="2433"/>
                  </a:cubicBezTo>
                  <a:cubicBezTo>
                    <a:pt x="22" y="2433"/>
                    <a:pt x="0" y="2410"/>
                    <a:pt x="0" y="2383"/>
                  </a:cubicBezTo>
                  <a:cubicBezTo>
                    <a:pt x="0" y="50"/>
                    <a:pt x="0" y="50"/>
                    <a:pt x="0" y="50"/>
                  </a:cubicBezTo>
                  <a:cubicBezTo>
                    <a:pt x="0" y="22"/>
                    <a:pt x="22" y="0"/>
                    <a:pt x="50" y="0"/>
                  </a:cubicBezTo>
                  <a:cubicBezTo>
                    <a:pt x="1358" y="0"/>
                    <a:pt x="1358" y="0"/>
                    <a:pt x="1358" y="0"/>
                  </a:cubicBezTo>
                  <a:cubicBezTo>
                    <a:pt x="1386" y="0"/>
                    <a:pt x="1408" y="22"/>
                    <a:pt x="1408" y="50"/>
                  </a:cubicBezTo>
                  <a:cubicBezTo>
                    <a:pt x="1408" y="2383"/>
                    <a:pt x="1408" y="2383"/>
                    <a:pt x="1408" y="2383"/>
                  </a:cubicBezTo>
                  <a:cubicBezTo>
                    <a:pt x="1408" y="2410"/>
                    <a:pt x="1386" y="2433"/>
                    <a:pt x="1358" y="2433"/>
                  </a:cubicBezTo>
                  <a:close/>
                  <a:moveTo>
                    <a:pt x="100" y="2333"/>
                  </a:moveTo>
                  <a:cubicBezTo>
                    <a:pt x="1308" y="2333"/>
                    <a:pt x="1308" y="2333"/>
                    <a:pt x="1308" y="2333"/>
                  </a:cubicBezTo>
                  <a:cubicBezTo>
                    <a:pt x="1308" y="100"/>
                    <a:pt x="1308" y="100"/>
                    <a:pt x="1308" y="100"/>
                  </a:cubicBezTo>
                  <a:cubicBezTo>
                    <a:pt x="100" y="100"/>
                    <a:pt x="100" y="100"/>
                    <a:pt x="100" y="100"/>
                  </a:cubicBezTo>
                  <a:lnTo>
                    <a:pt x="100" y="233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38" name="Freeform 254">
              <a:extLst>
                <a:ext uri="{FF2B5EF4-FFF2-40B4-BE49-F238E27FC236}">
                  <a16:creationId xmlns:a16="http://schemas.microsoft.com/office/drawing/2014/main" id="{00AAD3D0-DC9B-F92D-1E01-3162F5279D6D}"/>
                </a:ext>
              </a:extLst>
            </p:cNvPr>
            <p:cNvSpPr>
              <a:spLocks/>
            </p:cNvSpPr>
            <p:nvPr/>
          </p:nvSpPr>
          <p:spPr bwMode="auto">
            <a:xfrm>
              <a:off x="3657" y="277"/>
              <a:ext cx="610" cy="132"/>
            </a:xfrm>
            <a:custGeom>
              <a:avLst/>
              <a:gdLst>
                <a:gd name="T0" fmla="*/ 413 w 463"/>
                <a:gd name="T1" fmla="*/ 100 h 100"/>
                <a:gd name="T2" fmla="*/ 50 w 463"/>
                <a:gd name="T3" fmla="*/ 100 h 100"/>
                <a:gd name="T4" fmla="*/ 0 w 463"/>
                <a:gd name="T5" fmla="*/ 50 h 100"/>
                <a:gd name="T6" fmla="*/ 50 w 463"/>
                <a:gd name="T7" fmla="*/ 0 h 100"/>
                <a:gd name="T8" fmla="*/ 413 w 463"/>
                <a:gd name="T9" fmla="*/ 0 h 100"/>
                <a:gd name="T10" fmla="*/ 463 w 463"/>
                <a:gd name="T11" fmla="*/ 50 h 100"/>
                <a:gd name="T12" fmla="*/ 413 w 4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63" h="100">
                  <a:moveTo>
                    <a:pt x="413" y="100"/>
                  </a:moveTo>
                  <a:cubicBezTo>
                    <a:pt x="50" y="100"/>
                    <a:pt x="50" y="100"/>
                    <a:pt x="50" y="100"/>
                  </a:cubicBezTo>
                  <a:cubicBezTo>
                    <a:pt x="23" y="100"/>
                    <a:pt x="0" y="77"/>
                    <a:pt x="0" y="50"/>
                  </a:cubicBezTo>
                  <a:cubicBezTo>
                    <a:pt x="0" y="22"/>
                    <a:pt x="23" y="0"/>
                    <a:pt x="50" y="0"/>
                  </a:cubicBezTo>
                  <a:cubicBezTo>
                    <a:pt x="413" y="0"/>
                    <a:pt x="413" y="0"/>
                    <a:pt x="413" y="0"/>
                  </a:cubicBezTo>
                  <a:cubicBezTo>
                    <a:pt x="440" y="0"/>
                    <a:pt x="463" y="22"/>
                    <a:pt x="463" y="50"/>
                  </a:cubicBezTo>
                  <a:cubicBezTo>
                    <a:pt x="463" y="77"/>
                    <a:pt x="440" y="100"/>
                    <a:pt x="41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39" name="Freeform 255">
              <a:extLst>
                <a:ext uri="{FF2B5EF4-FFF2-40B4-BE49-F238E27FC236}">
                  <a16:creationId xmlns:a16="http://schemas.microsoft.com/office/drawing/2014/main" id="{CB7AF3DC-FBF8-7809-A4F5-5318C0F2343F}"/>
                </a:ext>
              </a:extLst>
            </p:cNvPr>
            <p:cNvSpPr>
              <a:spLocks/>
            </p:cNvSpPr>
            <p:nvPr/>
          </p:nvSpPr>
          <p:spPr bwMode="auto">
            <a:xfrm>
              <a:off x="3471" y="276"/>
              <a:ext cx="131" cy="131"/>
            </a:xfrm>
            <a:custGeom>
              <a:avLst/>
              <a:gdLst>
                <a:gd name="T0" fmla="*/ 50 w 100"/>
                <a:gd name="T1" fmla="*/ 100 h 100"/>
                <a:gd name="T2" fmla="*/ 45 w 100"/>
                <a:gd name="T3" fmla="*/ 100 h 100"/>
                <a:gd name="T4" fmla="*/ 40 w 100"/>
                <a:gd name="T5" fmla="*/ 100 h 100"/>
                <a:gd name="T6" fmla="*/ 31 w 100"/>
                <a:gd name="T7" fmla="*/ 97 h 100"/>
                <a:gd name="T8" fmla="*/ 22 w 100"/>
                <a:gd name="T9" fmla="*/ 92 h 100"/>
                <a:gd name="T10" fmla="*/ 19 w 100"/>
                <a:gd name="T11" fmla="*/ 89 h 100"/>
                <a:gd name="T12" fmla="*/ 15 w 100"/>
                <a:gd name="T13" fmla="*/ 86 h 100"/>
                <a:gd name="T14" fmla="*/ 12 w 100"/>
                <a:gd name="T15" fmla="*/ 82 h 100"/>
                <a:gd name="T16" fmla="*/ 9 w 100"/>
                <a:gd name="T17" fmla="*/ 78 h 100"/>
                <a:gd name="T18" fmla="*/ 4 w 100"/>
                <a:gd name="T19" fmla="*/ 70 h 100"/>
                <a:gd name="T20" fmla="*/ 1 w 100"/>
                <a:gd name="T21" fmla="*/ 60 h 100"/>
                <a:gd name="T22" fmla="*/ 0 w 100"/>
                <a:gd name="T23" fmla="*/ 55 h 100"/>
                <a:gd name="T24" fmla="*/ 0 w 100"/>
                <a:gd name="T25" fmla="*/ 50 h 100"/>
                <a:gd name="T26" fmla="*/ 0 w 100"/>
                <a:gd name="T27" fmla="*/ 46 h 100"/>
                <a:gd name="T28" fmla="*/ 1 w 100"/>
                <a:gd name="T29" fmla="*/ 41 h 100"/>
                <a:gd name="T30" fmla="*/ 4 w 100"/>
                <a:gd name="T31" fmla="*/ 31 h 100"/>
                <a:gd name="T32" fmla="*/ 9 w 100"/>
                <a:gd name="T33" fmla="*/ 23 h 100"/>
                <a:gd name="T34" fmla="*/ 12 w 100"/>
                <a:gd name="T35" fmla="*/ 19 h 100"/>
                <a:gd name="T36" fmla="*/ 15 w 100"/>
                <a:gd name="T37" fmla="*/ 15 h 100"/>
                <a:gd name="T38" fmla="*/ 19 w 100"/>
                <a:gd name="T39" fmla="*/ 12 h 100"/>
                <a:gd name="T40" fmla="*/ 22 w 100"/>
                <a:gd name="T41" fmla="*/ 9 h 100"/>
                <a:gd name="T42" fmla="*/ 31 w 100"/>
                <a:gd name="T43" fmla="*/ 4 h 100"/>
                <a:gd name="T44" fmla="*/ 40 w 100"/>
                <a:gd name="T45" fmla="*/ 1 h 100"/>
                <a:gd name="T46" fmla="*/ 45 w 100"/>
                <a:gd name="T47" fmla="*/ 1 h 100"/>
                <a:gd name="T48" fmla="*/ 55 w 100"/>
                <a:gd name="T49" fmla="*/ 1 h 100"/>
                <a:gd name="T50" fmla="*/ 60 w 100"/>
                <a:gd name="T51" fmla="*/ 1 h 100"/>
                <a:gd name="T52" fmla="*/ 69 w 100"/>
                <a:gd name="T53" fmla="*/ 4 h 100"/>
                <a:gd name="T54" fmla="*/ 78 w 100"/>
                <a:gd name="T55" fmla="*/ 9 h 100"/>
                <a:gd name="T56" fmla="*/ 82 w 100"/>
                <a:gd name="T57" fmla="*/ 12 h 100"/>
                <a:gd name="T58" fmla="*/ 86 w 100"/>
                <a:gd name="T59" fmla="*/ 15 h 100"/>
                <a:gd name="T60" fmla="*/ 89 w 100"/>
                <a:gd name="T61" fmla="*/ 19 h 100"/>
                <a:gd name="T62" fmla="*/ 92 w 100"/>
                <a:gd name="T63" fmla="*/ 23 h 100"/>
                <a:gd name="T64" fmla="*/ 96 w 100"/>
                <a:gd name="T65" fmla="*/ 31 h 100"/>
                <a:gd name="T66" fmla="*/ 99 w 100"/>
                <a:gd name="T67" fmla="*/ 41 h 100"/>
                <a:gd name="T68" fmla="*/ 100 w 100"/>
                <a:gd name="T69" fmla="*/ 46 h 100"/>
                <a:gd name="T70" fmla="*/ 100 w 100"/>
                <a:gd name="T71" fmla="*/ 50 h 100"/>
                <a:gd name="T72" fmla="*/ 100 w 100"/>
                <a:gd name="T73" fmla="*/ 55 h 100"/>
                <a:gd name="T74" fmla="*/ 99 w 100"/>
                <a:gd name="T75" fmla="*/ 60 h 100"/>
                <a:gd name="T76" fmla="*/ 96 w 100"/>
                <a:gd name="T77" fmla="*/ 70 h 100"/>
                <a:gd name="T78" fmla="*/ 92 w 100"/>
                <a:gd name="T79" fmla="*/ 78 h 100"/>
                <a:gd name="T80" fmla="*/ 89 w 100"/>
                <a:gd name="T81" fmla="*/ 82 h 100"/>
                <a:gd name="T82" fmla="*/ 86 w 100"/>
                <a:gd name="T83" fmla="*/ 86 h 100"/>
                <a:gd name="T84" fmla="*/ 82 w 100"/>
                <a:gd name="T85" fmla="*/ 89 h 100"/>
                <a:gd name="T86" fmla="*/ 78 w 100"/>
                <a:gd name="T87" fmla="*/ 92 h 100"/>
                <a:gd name="T88" fmla="*/ 69 w 100"/>
                <a:gd name="T89" fmla="*/ 97 h 100"/>
                <a:gd name="T90" fmla="*/ 60 w 100"/>
                <a:gd name="T91" fmla="*/ 100 h 100"/>
                <a:gd name="T92" fmla="*/ 55 w 100"/>
                <a:gd name="T93" fmla="*/ 100 h 100"/>
                <a:gd name="T94" fmla="*/ 50 w 100"/>
                <a:gd name="T9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0">
                  <a:moveTo>
                    <a:pt x="50" y="100"/>
                  </a:moveTo>
                  <a:cubicBezTo>
                    <a:pt x="49" y="100"/>
                    <a:pt x="47" y="100"/>
                    <a:pt x="45" y="100"/>
                  </a:cubicBezTo>
                  <a:cubicBezTo>
                    <a:pt x="44" y="100"/>
                    <a:pt x="42" y="100"/>
                    <a:pt x="40" y="100"/>
                  </a:cubicBezTo>
                  <a:cubicBezTo>
                    <a:pt x="37" y="99"/>
                    <a:pt x="34" y="98"/>
                    <a:pt x="31" y="97"/>
                  </a:cubicBezTo>
                  <a:cubicBezTo>
                    <a:pt x="28" y="95"/>
                    <a:pt x="25" y="94"/>
                    <a:pt x="22" y="92"/>
                  </a:cubicBezTo>
                  <a:cubicBezTo>
                    <a:pt x="21" y="91"/>
                    <a:pt x="20" y="90"/>
                    <a:pt x="19" y="89"/>
                  </a:cubicBezTo>
                  <a:cubicBezTo>
                    <a:pt x="17" y="88"/>
                    <a:pt x="16" y="87"/>
                    <a:pt x="15" y="86"/>
                  </a:cubicBezTo>
                  <a:cubicBezTo>
                    <a:pt x="14" y="85"/>
                    <a:pt x="13" y="83"/>
                    <a:pt x="12" y="82"/>
                  </a:cubicBezTo>
                  <a:cubicBezTo>
                    <a:pt x="11" y="81"/>
                    <a:pt x="10" y="80"/>
                    <a:pt x="9" y="78"/>
                  </a:cubicBezTo>
                  <a:cubicBezTo>
                    <a:pt x="7" y="76"/>
                    <a:pt x="5" y="73"/>
                    <a:pt x="4" y="70"/>
                  </a:cubicBezTo>
                  <a:cubicBezTo>
                    <a:pt x="3" y="67"/>
                    <a:pt x="2" y="63"/>
                    <a:pt x="1" y="60"/>
                  </a:cubicBezTo>
                  <a:cubicBezTo>
                    <a:pt x="1" y="59"/>
                    <a:pt x="1" y="57"/>
                    <a:pt x="0" y="55"/>
                  </a:cubicBezTo>
                  <a:cubicBezTo>
                    <a:pt x="0" y="54"/>
                    <a:pt x="0" y="52"/>
                    <a:pt x="0" y="50"/>
                  </a:cubicBezTo>
                  <a:cubicBezTo>
                    <a:pt x="0" y="49"/>
                    <a:pt x="0" y="47"/>
                    <a:pt x="0" y="46"/>
                  </a:cubicBezTo>
                  <a:cubicBezTo>
                    <a:pt x="1" y="44"/>
                    <a:pt x="1" y="42"/>
                    <a:pt x="1" y="41"/>
                  </a:cubicBezTo>
                  <a:cubicBezTo>
                    <a:pt x="2" y="38"/>
                    <a:pt x="3" y="34"/>
                    <a:pt x="4" y="31"/>
                  </a:cubicBezTo>
                  <a:cubicBezTo>
                    <a:pt x="5" y="28"/>
                    <a:pt x="7" y="25"/>
                    <a:pt x="9" y="23"/>
                  </a:cubicBezTo>
                  <a:cubicBezTo>
                    <a:pt x="10" y="21"/>
                    <a:pt x="11" y="20"/>
                    <a:pt x="12" y="19"/>
                  </a:cubicBezTo>
                  <a:cubicBezTo>
                    <a:pt x="13" y="18"/>
                    <a:pt x="14" y="16"/>
                    <a:pt x="15" y="15"/>
                  </a:cubicBezTo>
                  <a:cubicBezTo>
                    <a:pt x="16" y="14"/>
                    <a:pt x="17" y="13"/>
                    <a:pt x="19" y="12"/>
                  </a:cubicBezTo>
                  <a:cubicBezTo>
                    <a:pt x="20" y="11"/>
                    <a:pt x="21" y="10"/>
                    <a:pt x="22" y="9"/>
                  </a:cubicBezTo>
                  <a:cubicBezTo>
                    <a:pt x="25" y="7"/>
                    <a:pt x="28" y="6"/>
                    <a:pt x="31" y="4"/>
                  </a:cubicBezTo>
                  <a:cubicBezTo>
                    <a:pt x="34" y="3"/>
                    <a:pt x="37" y="2"/>
                    <a:pt x="40" y="1"/>
                  </a:cubicBezTo>
                  <a:cubicBezTo>
                    <a:pt x="42" y="1"/>
                    <a:pt x="44" y="1"/>
                    <a:pt x="45" y="1"/>
                  </a:cubicBezTo>
                  <a:cubicBezTo>
                    <a:pt x="49" y="0"/>
                    <a:pt x="52" y="0"/>
                    <a:pt x="55" y="1"/>
                  </a:cubicBezTo>
                  <a:cubicBezTo>
                    <a:pt x="57" y="1"/>
                    <a:pt x="58" y="1"/>
                    <a:pt x="60" y="1"/>
                  </a:cubicBezTo>
                  <a:cubicBezTo>
                    <a:pt x="63" y="2"/>
                    <a:pt x="66" y="3"/>
                    <a:pt x="69" y="4"/>
                  </a:cubicBezTo>
                  <a:cubicBezTo>
                    <a:pt x="72" y="6"/>
                    <a:pt x="75" y="7"/>
                    <a:pt x="78" y="9"/>
                  </a:cubicBezTo>
                  <a:cubicBezTo>
                    <a:pt x="79" y="10"/>
                    <a:pt x="81" y="11"/>
                    <a:pt x="82" y="12"/>
                  </a:cubicBezTo>
                  <a:cubicBezTo>
                    <a:pt x="83" y="13"/>
                    <a:pt x="84" y="14"/>
                    <a:pt x="86" y="15"/>
                  </a:cubicBezTo>
                  <a:cubicBezTo>
                    <a:pt x="87" y="16"/>
                    <a:pt x="88" y="18"/>
                    <a:pt x="89" y="19"/>
                  </a:cubicBezTo>
                  <a:cubicBezTo>
                    <a:pt x="90" y="20"/>
                    <a:pt x="91" y="21"/>
                    <a:pt x="92" y="23"/>
                  </a:cubicBezTo>
                  <a:cubicBezTo>
                    <a:pt x="94" y="25"/>
                    <a:pt x="95" y="28"/>
                    <a:pt x="96" y="31"/>
                  </a:cubicBezTo>
                  <a:cubicBezTo>
                    <a:pt x="98" y="34"/>
                    <a:pt x="99" y="38"/>
                    <a:pt x="99" y="41"/>
                  </a:cubicBezTo>
                  <a:cubicBezTo>
                    <a:pt x="100" y="42"/>
                    <a:pt x="100" y="44"/>
                    <a:pt x="100" y="46"/>
                  </a:cubicBezTo>
                  <a:cubicBezTo>
                    <a:pt x="100" y="47"/>
                    <a:pt x="100" y="49"/>
                    <a:pt x="100" y="50"/>
                  </a:cubicBezTo>
                  <a:cubicBezTo>
                    <a:pt x="100" y="52"/>
                    <a:pt x="100" y="54"/>
                    <a:pt x="100" y="55"/>
                  </a:cubicBezTo>
                  <a:cubicBezTo>
                    <a:pt x="100" y="57"/>
                    <a:pt x="100" y="59"/>
                    <a:pt x="99" y="60"/>
                  </a:cubicBezTo>
                  <a:cubicBezTo>
                    <a:pt x="99" y="63"/>
                    <a:pt x="98" y="67"/>
                    <a:pt x="96" y="70"/>
                  </a:cubicBezTo>
                  <a:cubicBezTo>
                    <a:pt x="95" y="73"/>
                    <a:pt x="94" y="76"/>
                    <a:pt x="92" y="78"/>
                  </a:cubicBezTo>
                  <a:cubicBezTo>
                    <a:pt x="91" y="80"/>
                    <a:pt x="90" y="81"/>
                    <a:pt x="89" y="82"/>
                  </a:cubicBezTo>
                  <a:cubicBezTo>
                    <a:pt x="88" y="83"/>
                    <a:pt x="87" y="85"/>
                    <a:pt x="86" y="86"/>
                  </a:cubicBezTo>
                  <a:cubicBezTo>
                    <a:pt x="84" y="87"/>
                    <a:pt x="83" y="88"/>
                    <a:pt x="82" y="89"/>
                  </a:cubicBezTo>
                  <a:cubicBezTo>
                    <a:pt x="81" y="90"/>
                    <a:pt x="79" y="91"/>
                    <a:pt x="78" y="92"/>
                  </a:cubicBezTo>
                  <a:cubicBezTo>
                    <a:pt x="75" y="94"/>
                    <a:pt x="72" y="95"/>
                    <a:pt x="69" y="97"/>
                  </a:cubicBezTo>
                  <a:cubicBezTo>
                    <a:pt x="66" y="98"/>
                    <a:pt x="63" y="99"/>
                    <a:pt x="60" y="100"/>
                  </a:cubicBezTo>
                  <a:cubicBezTo>
                    <a:pt x="58" y="100"/>
                    <a:pt x="57" y="100"/>
                    <a:pt x="55" y="100"/>
                  </a:cubicBezTo>
                  <a:cubicBezTo>
                    <a:pt x="54" y="100"/>
                    <a:pt x="5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24" name="Rectangle 256">
              <a:extLst>
                <a:ext uri="{FF2B5EF4-FFF2-40B4-BE49-F238E27FC236}">
                  <a16:creationId xmlns:a16="http://schemas.microsoft.com/office/drawing/2014/main" id="{FB9409E2-E38E-B020-3046-37A82E632088}"/>
                </a:ext>
              </a:extLst>
            </p:cNvPr>
            <p:cNvSpPr>
              <a:spLocks noChangeArrowheads="1"/>
            </p:cNvSpPr>
            <p:nvPr/>
          </p:nvSpPr>
          <p:spPr bwMode="auto">
            <a:xfrm>
              <a:off x="2622" y="1089"/>
              <a:ext cx="122" cy="226"/>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25" name="Rectangle 257">
              <a:extLst>
                <a:ext uri="{FF2B5EF4-FFF2-40B4-BE49-F238E27FC236}">
                  <a16:creationId xmlns:a16="http://schemas.microsoft.com/office/drawing/2014/main" id="{DA6D90E1-CCA4-6A9C-DB78-5A983859C508}"/>
                </a:ext>
              </a:extLst>
            </p:cNvPr>
            <p:cNvSpPr>
              <a:spLocks noChangeArrowheads="1"/>
            </p:cNvSpPr>
            <p:nvPr/>
          </p:nvSpPr>
          <p:spPr bwMode="auto">
            <a:xfrm>
              <a:off x="2622" y="1448"/>
              <a:ext cx="122" cy="22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027" name="Group 260">
            <a:extLst>
              <a:ext uri="{FF2B5EF4-FFF2-40B4-BE49-F238E27FC236}">
                <a16:creationId xmlns:a16="http://schemas.microsoft.com/office/drawing/2014/main" id="{9FE535BE-0148-3C2A-69BE-0EEFAB86D1E1}"/>
              </a:ext>
            </a:extLst>
          </p:cNvPr>
          <p:cNvGrpSpPr>
            <a:grpSpLocks noChangeAspect="1"/>
          </p:cNvGrpSpPr>
          <p:nvPr/>
        </p:nvGrpSpPr>
        <p:grpSpPr bwMode="auto">
          <a:xfrm>
            <a:off x="5699902" y="2433541"/>
            <a:ext cx="212927" cy="309713"/>
            <a:chOff x="2355" y="0"/>
            <a:chExt cx="2970" cy="4320"/>
          </a:xfrm>
          <a:solidFill>
            <a:srgbClr val="FFFFFF"/>
          </a:solidFill>
        </p:grpSpPr>
        <p:sp>
          <p:nvSpPr>
            <p:cNvPr id="1029" name="Freeform 261">
              <a:extLst>
                <a:ext uri="{FF2B5EF4-FFF2-40B4-BE49-F238E27FC236}">
                  <a16:creationId xmlns:a16="http://schemas.microsoft.com/office/drawing/2014/main" id="{789BFA6B-B069-9861-B5DB-EBA0B6F8E4A0}"/>
                </a:ext>
              </a:extLst>
            </p:cNvPr>
            <p:cNvSpPr>
              <a:spLocks noEditPoints="1"/>
            </p:cNvSpPr>
            <p:nvPr/>
          </p:nvSpPr>
          <p:spPr bwMode="auto">
            <a:xfrm>
              <a:off x="2355" y="0"/>
              <a:ext cx="2970" cy="4320"/>
            </a:xfrm>
            <a:custGeom>
              <a:avLst/>
              <a:gdLst>
                <a:gd name="T0" fmla="*/ 2158 w 2368"/>
                <a:gd name="T1" fmla="*/ 0 h 3444"/>
                <a:gd name="T2" fmla="*/ 210 w 2368"/>
                <a:gd name="T3" fmla="*/ 0 h 3444"/>
                <a:gd name="T4" fmla="*/ 0 w 2368"/>
                <a:gd name="T5" fmla="*/ 210 h 3444"/>
                <a:gd name="T6" fmla="*/ 0 w 2368"/>
                <a:gd name="T7" fmla="*/ 3234 h 3444"/>
                <a:gd name="T8" fmla="*/ 210 w 2368"/>
                <a:gd name="T9" fmla="*/ 3444 h 3444"/>
                <a:gd name="T10" fmla="*/ 2158 w 2368"/>
                <a:gd name="T11" fmla="*/ 3444 h 3444"/>
                <a:gd name="T12" fmla="*/ 2368 w 2368"/>
                <a:gd name="T13" fmla="*/ 3234 h 3444"/>
                <a:gd name="T14" fmla="*/ 2368 w 2368"/>
                <a:gd name="T15" fmla="*/ 210 h 3444"/>
                <a:gd name="T16" fmla="*/ 2158 w 2368"/>
                <a:gd name="T17" fmla="*/ 0 h 3444"/>
                <a:gd name="T18" fmla="*/ 100 w 2368"/>
                <a:gd name="T19" fmla="*/ 1215 h 3444"/>
                <a:gd name="T20" fmla="*/ 2268 w 2368"/>
                <a:gd name="T21" fmla="*/ 1215 h 3444"/>
                <a:gd name="T22" fmla="*/ 2268 w 2368"/>
                <a:gd name="T23" fmla="*/ 2229 h 3444"/>
                <a:gd name="T24" fmla="*/ 100 w 2368"/>
                <a:gd name="T25" fmla="*/ 2229 h 3444"/>
                <a:gd name="T26" fmla="*/ 100 w 2368"/>
                <a:gd name="T27" fmla="*/ 1215 h 3444"/>
                <a:gd name="T28" fmla="*/ 210 w 2368"/>
                <a:gd name="T29" fmla="*/ 100 h 3444"/>
                <a:gd name="T30" fmla="*/ 2158 w 2368"/>
                <a:gd name="T31" fmla="*/ 100 h 3444"/>
                <a:gd name="T32" fmla="*/ 2268 w 2368"/>
                <a:gd name="T33" fmla="*/ 210 h 3444"/>
                <a:gd name="T34" fmla="*/ 2268 w 2368"/>
                <a:gd name="T35" fmla="*/ 1115 h 3444"/>
                <a:gd name="T36" fmla="*/ 100 w 2368"/>
                <a:gd name="T37" fmla="*/ 1115 h 3444"/>
                <a:gd name="T38" fmla="*/ 100 w 2368"/>
                <a:gd name="T39" fmla="*/ 210 h 3444"/>
                <a:gd name="T40" fmla="*/ 210 w 2368"/>
                <a:gd name="T41" fmla="*/ 100 h 3444"/>
                <a:gd name="T42" fmla="*/ 2158 w 2368"/>
                <a:gd name="T43" fmla="*/ 3344 h 3444"/>
                <a:gd name="T44" fmla="*/ 210 w 2368"/>
                <a:gd name="T45" fmla="*/ 3344 h 3444"/>
                <a:gd name="T46" fmla="*/ 100 w 2368"/>
                <a:gd name="T47" fmla="*/ 3234 h 3444"/>
                <a:gd name="T48" fmla="*/ 100 w 2368"/>
                <a:gd name="T49" fmla="*/ 2329 h 3444"/>
                <a:gd name="T50" fmla="*/ 2268 w 2368"/>
                <a:gd name="T51" fmla="*/ 2329 h 3444"/>
                <a:gd name="T52" fmla="*/ 2268 w 2368"/>
                <a:gd name="T53" fmla="*/ 3234 h 3444"/>
                <a:gd name="T54" fmla="*/ 2158 w 2368"/>
                <a:gd name="T55" fmla="*/ 3344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8" h="3444">
                  <a:moveTo>
                    <a:pt x="2158" y="0"/>
                  </a:moveTo>
                  <a:cubicBezTo>
                    <a:pt x="210" y="0"/>
                    <a:pt x="210" y="0"/>
                    <a:pt x="210" y="0"/>
                  </a:cubicBezTo>
                  <a:cubicBezTo>
                    <a:pt x="94" y="0"/>
                    <a:pt x="0" y="94"/>
                    <a:pt x="0" y="210"/>
                  </a:cubicBezTo>
                  <a:cubicBezTo>
                    <a:pt x="0" y="3234"/>
                    <a:pt x="0" y="3234"/>
                    <a:pt x="0" y="3234"/>
                  </a:cubicBezTo>
                  <a:cubicBezTo>
                    <a:pt x="0" y="3350"/>
                    <a:pt x="94" y="3444"/>
                    <a:pt x="210" y="3444"/>
                  </a:cubicBezTo>
                  <a:cubicBezTo>
                    <a:pt x="2158" y="3444"/>
                    <a:pt x="2158" y="3444"/>
                    <a:pt x="2158" y="3444"/>
                  </a:cubicBezTo>
                  <a:cubicBezTo>
                    <a:pt x="2274" y="3444"/>
                    <a:pt x="2368" y="3350"/>
                    <a:pt x="2368" y="3234"/>
                  </a:cubicBezTo>
                  <a:cubicBezTo>
                    <a:pt x="2368" y="210"/>
                    <a:pt x="2368" y="210"/>
                    <a:pt x="2368" y="210"/>
                  </a:cubicBezTo>
                  <a:cubicBezTo>
                    <a:pt x="2368" y="94"/>
                    <a:pt x="2274" y="0"/>
                    <a:pt x="2158" y="0"/>
                  </a:cubicBezTo>
                  <a:close/>
                  <a:moveTo>
                    <a:pt x="100" y="1215"/>
                  </a:moveTo>
                  <a:cubicBezTo>
                    <a:pt x="2268" y="1215"/>
                    <a:pt x="2268" y="1215"/>
                    <a:pt x="2268" y="1215"/>
                  </a:cubicBezTo>
                  <a:cubicBezTo>
                    <a:pt x="2268" y="2229"/>
                    <a:pt x="2268" y="2229"/>
                    <a:pt x="2268" y="2229"/>
                  </a:cubicBezTo>
                  <a:cubicBezTo>
                    <a:pt x="100" y="2229"/>
                    <a:pt x="100" y="2229"/>
                    <a:pt x="100" y="2229"/>
                  </a:cubicBezTo>
                  <a:lnTo>
                    <a:pt x="100" y="1215"/>
                  </a:lnTo>
                  <a:close/>
                  <a:moveTo>
                    <a:pt x="210" y="100"/>
                  </a:moveTo>
                  <a:cubicBezTo>
                    <a:pt x="2158" y="100"/>
                    <a:pt x="2158" y="100"/>
                    <a:pt x="2158" y="100"/>
                  </a:cubicBezTo>
                  <a:cubicBezTo>
                    <a:pt x="2219" y="100"/>
                    <a:pt x="2268" y="149"/>
                    <a:pt x="2268" y="210"/>
                  </a:cubicBezTo>
                  <a:cubicBezTo>
                    <a:pt x="2268" y="1115"/>
                    <a:pt x="2268" y="1115"/>
                    <a:pt x="2268" y="1115"/>
                  </a:cubicBezTo>
                  <a:cubicBezTo>
                    <a:pt x="100" y="1115"/>
                    <a:pt x="100" y="1115"/>
                    <a:pt x="100" y="1115"/>
                  </a:cubicBezTo>
                  <a:cubicBezTo>
                    <a:pt x="100" y="210"/>
                    <a:pt x="100" y="210"/>
                    <a:pt x="100" y="210"/>
                  </a:cubicBezTo>
                  <a:cubicBezTo>
                    <a:pt x="100" y="149"/>
                    <a:pt x="149" y="100"/>
                    <a:pt x="210" y="100"/>
                  </a:cubicBezTo>
                  <a:close/>
                  <a:moveTo>
                    <a:pt x="2158" y="3344"/>
                  </a:moveTo>
                  <a:cubicBezTo>
                    <a:pt x="210" y="3344"/>
                    <a:pt x="210" y="3344"/>
                    <a:pt x="210" y="3344"/>
                  </a:cubicBezTo>
                  <a:cubicBezTo>
                    <a:pt x="149" y="3344"/>
                    <a:pt x="100" y="3295"/>
                    <a:pt x="100" y="3234"/>
                  </a:cubicBezTo>
                  <a:cubicBezTo>
                    <a:pt x="100" y="2329"/>
                    <a:pt x="100" y="2329"/>
                    <a:pt x="100" y="2329"/>
                  </a:cubicBezTo>
                  <a:cubicBezTo>
                    <a:pt x="2268" y="2329"/>
                    <a:pt x="2268" y="2329"/>
                    <a:pt x="2268" y="2329"/>
                  </a:cubicBezTo>
                  <a:cubicBezTo>
                    <a:pt x="2268" y="3234"/>
                    <a:pt x="2268" y="3234"/>
                    <a:pt x="2268" y="3234"/>
                  </a:cubicBezTo>
                  <a:cubicBezTo>
                    <a:pt x="2268" y="3295"/>
                    <a:pt x="2219" y="3344"/>
                    <a:pt x="2158" y="334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30" name="Freeform 262">
              <a:extLst>
                <a:ext uri="{FF2B5EF4-FFF2-40B4-BE49-F238E27FC236}">
                  <a16:creationId xmlns:a16="http://schemas.microsoft.com/office/drawing/2014/main" id="{16A6C18C-09B3-A2DD-B901-86C54081E4AA}"/>
                </a:ext>
              </a:extLst>
            </p:cNvPr>
            <p:cNvSpPr>
              <a:spLocks noEditPoints="1"/>
            </p:cNvSpPr>
            <p:nvPr/>
          </p:nvSpPr>
          <p:spPr bwMode="auto">
            <a:xfrm>
              <a:off x="2644"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3" y="0"/>
                    <a:pt x="0" y="23"/>
                    <a:pt x="0" y="50"/>
                  </a:cubicBezTo>
                  <a:cubicBezTo>
                    <a:pt x="0" y="314"/>
                    <a:pt x="0" y="314"/>
                    <a:pt x="0" y="314"/>
                  </a:cubicBezTo>
                  <a:cubicBezTo>
                    <a:pt x="0" y="341"/>
                    <a:pt x="23"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31" name="Freeform 263">
              <a:extLst>
                <a:ext uri="{FF2B5EF4-FFF2-40B4-BE49-F238E27FC236}">
                  <a16:creationId xmlns:a16="http://schemas.microsoft.com/office/drawing/2014/main" id="{B4DCC402-7C97-C980-1BDC-53C740987963}"/>
                </a:ext>
              </a:extLst>
            </p:cNvPr>
            <p:cNvSpPr>
              <a:spLocks noEditPoints="1"/>
            </p:cNvSpPr>
            <p:nvPr/>
          </p:nvSpPr>
          <p:spPr bwMode="auto">
            <a:xfrm>
              <a:off x="3448"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2" y="0"/>
                    <a:pt x="0" y="23"/>
                    <a:pt x="0" y="50"/>
                  </a:cubicBezTo>
                  <a:cubicBezTo>
                    <a:pt x="0" y="314"/>
                    <a:pt x="0" y="314"/>
                    <a:pt x="0" y="314"/>
                  </a:cubicBezTo>
                  <a:cubicBezTo>
                    <a:pt x="0" y="341"/>
                    <a:pt x="22"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32" name="Freeform 264">
              <a:extLst>
                <a:ext uri="{FF2B5EF4-FFF2-40B4-BE49-F238E27FC236}">
                  <a16:creationId xmlns:a16="http://schemas.microsoft.com/office/drawing/2014/main" id="{AA2D8197-BE4A-F676-BFA8-11D1423A490C}"/>
                </a:ext>
              </a:extLst>
            </p:cNvPr>
            <p:cNvSpPr>
              <a:spLocks noEditPoints="1"/>
            </p:cNvSpPr>
            <p:nvPr/>
          </p:nvSpPr>
          <p:spPr bwMode="auto">
            <a:xfrm>
              <a:off x="2644"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33" name="Freeform 265">
              <a:extLst>
                <a:ext uri="{FF2B5EF4-FFF2-40B4-BE49-F238E27FC236}">
                  <a16:creationId xmlns:a16="http://schemas.microsoft.com/office/drawing/2014/main" id="{DF2667DC-2708-F118-BE32-69349D8B0B58}"/>
                </a:ext>
              </a:extLst>
            </p:cNvPr>
            <p:cNvSpPr>
              <a:spLocks noEditPoints="1"/>
            </p:cNvSpPr>
            <p:nvPr/>
          </p:nvSpPr>
          <p:spPr bwMode="auto">
            <a:xfrm>
              <a:off x="3448"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34" name="Freeform 266">
              <a:extLst>
                <a:ext uri="{FF2B5EF4-FFF2-40B4-BE49-F238E27FC236}">
                  <a16:creationId xmlns:a16="http://schemas.microsoft.com/office/drawing/2014/main" id="{8E343C38-C674-35DA-3008-7F20B3FDA1FE}"/>
                </a:ext>
              </a:extLst>
            </p:cNvPr>
            <p:cNvSpPr>
              <a:spLocks noEditPoints="1"/>
            </p:cNvSpPr>
            <p:nvPr/>
          </p:nvSpPr>
          <p:spPr bwMode="auto">
            <a:xfrm>
              <a:off x="2644"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35" name="Freeform 267">
              <a:extLst>
                <a:ext uri="{FF2B5EF4-FFF2-40B4-BE49-F238E27FC236}">
                  <a16:creationId xmlns:a16="http://schemas.microsoft.com/office/drawing/2014/main" id="{A65C666F-2964-25E7-F3D7-D635B6AA2271}"/>
                </a:ext>
              </a:extLst>
            </p:cNvPr>
            <p:cNvSpPr>
              <a:spLocks noEditPoints="1"/>
            </p:cNvSpPr>
            <p:nvPr/>
          </p:nvSpPr>
          <p:spPr bwMode="auto">
            <a:xfrm>
              <a:off x="3448"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037" name="Group 270">
            <a:extLst>
              <a:ext uri="{FF2B5EF4-FFF2-40B4-BE49-F238E27FC236}">
                <a16:creationId xmlns:a16="http://schemas.microsoft.com/office/drawing/2014/main" id="{8670AB86-BA3C-EEF9-2263-B3DCAA763C0E}"/>
              </a:ext>
            </a:extLst>
          </p:cNvPr>
          <p:cNvGrpSpPr>
            <a:grpSpLocks noChangeAspect="1"/>
          </p:cNvGrpSpPr>
          <p:nvPr/>
        </p:nvGrpSpPr>
        <p:grpSpPr bwMode="auto">
          <a:xfrm>
            <a:off x="6485800" y="2433541"/>
            <a:ext cx="336884" cy="309713"/>
            <a:chOff x="1491" y="0"/>
            <a:chExt cx="4699" cy="4320"/>
          </a:xfrm>
          <a:solidFill>
            <a:srgbClr val="FFFFFF"/>
          </a:solidFill>
        </p:grpSpPr>
        <p:sp>
          <p:nvSpPr>
            <p:cNvPr id="1039" name="Freeform 271">
              <a:extLst>
                <a:ext uri="{FF2B5EF4-FFF2-40B4-BE49-F238E27FC236}">
                  <a16:creationId xmlns:a16="http://schemas.microsoft.com/office/drawing/2014/main" id="{DAFCABE6-D120-FDFD-B882-86A6BD93D703}"/>
                </a:ext>
              </a:extLst>
            </p:cNvPr>
            <p:cNvSpPr>
              <a:spLocks noEditPoints="1"/>
            </p:cNvSpPr>
            <p:nvPr/>
          </p:nvSpPr>
          <p:spPr bwMode="auto">
            <a:xfrm>
              <a:off x="2645"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3" y="0"/>
                    <a:pt x="0" y="23"/>
                    <a:pt x="0" y="50"/>
                  </a:cubicBezTo>
                  <a:cubicBezTo>
                    <a:pt x="0" y="314"/>
                    <a:pt x="0" y="314"/>
                    <a:pt x="0" y="314"/>
                  </a:cubicBezTo>
                  <a:cubicBezTo>
                    <a:pt x="0" y="341"/>
                    <a:pt x="23"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0" name="Freeform 272">
              <a:extLst>
                <a:ext uri="{FF2B5EF4-FFF2-40B4-BE49-F238E27FC236}">
                  <a16:creationId xmlns:a16="http://schemas.microsoft.com/office/drawing/2014/main" id="{F1098709-E646-A397-445A-E7B342C9C5FF}"/>
                </a:ext>
              </a:extLst>
            </p:cNvPr>
            <p:cNvSpPr>
              <a:spLocks noEditPoints="1"/>
            </p:cNvSpPr>
            <p:nvPr/>
          </p:nvSpPr>
          <p:spPr bwMode="auto">
            <a:xfrm>
              <a:off x="3448" y="516"/>
              <a:ext cx="600"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2" y="0"/>
                    <a:pt x="0" y="23"/>
                    <a:pt x="0" y="50"/>
                  </a:cubicBezTo>
                  <a:cubicBezTo>
                    <a:pt x="0" y="314"/>
                    <a:pt x="0" y="314"/>
                    <a:pt x="0" y="314"/>
                  </a:cubicBezTo>
                  <a:cubicBezTo>
                    <a:pt x="0" y="341"/>
                    <a:pt x="22"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1" name="Freeform 273">
              <a:extLst>
                <a:ext uri="{FF2B5EF4-FFF2-40B4-BE49-F238E27FC236}">
                  <a16:creationId xmlns:a16="http://schemas.microsoft.com/office/drawing/2014/main" id="{03EA2BD6-0C1F-69E2-7E54-74FA42F0A4C7}"/>
                </a:ext>
              </a:extLst>
            </p:cNvPr>
            <p:cNvSpPr>
              <a:spLocks noEditPoints="1"/>
            </p:cNvSpPr>
            <p:nvPr/>
          </p:nvSpPr>
          <p:spPr bwMode="auto">
            <a:xfrm>
              <a:off x="2645" y="1936"/>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2" name="Freeform 274">
              <a:extLst>
                <a:ext uri="{FF2B5EF4-FFF2-40B4-BE49-F238E27FC236}">
                  <a16:creationId xmlns:a16="http://schemas.microsoft.com/office/drawing/2014/main" id="{15C2928A-44A9-FD04-2CA2-85322FD67613}"/>
                </a:ext>
              </a:extLst>
            </p:cNvPr>
            <p:cNvSpPr>
              <a:spLocks noEditPoints="1"/>
            </p:cNvSpPr>
            <p:nvPr/>
          </p:nvSpPr>
          <p:spPr bwMode="auto">
            <a:xfrm>
              <a:off x="3448" y="1936"/>
              <a:ext cx="600"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3" name="Freeform 275">
              <a:extLst>
                <a:ext uri="{FF2B5EF4-FFF2-40B4-BE49-F238E27FC236}">
                  <a16:creationId xmlns:a16="http://schemas.microsoft.com/office/drawing/2014/main" id="{7D93A2F4-EE4E-133D-E5D1-4D3FB5648292}"/>
                </a:ext>
              </a:extLst>
            </p:cNvPr>
            <p:cNvSpPr>
              <a:spLocks noEditPoints="1"/>
            </p:cNvSpPr>
            <p:nvPr/>
          </p:nvSpPr>
          <p:spPr bwMode="auto">
            <a:xfrm>
              <a:off x="2645"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4" name="Freeform 276">
              <a:extLst>
                <a:ext uri="{FF2B5EF4-FFF2-40B4-BE49-F238E27FC236}">
                  <a16:creationId xmlns:a16="http://schemas.microsoft.com/office/drawing/2014/main" id="{3E35F511-ADD1-F738-0E6A-836FD6D5F203}"/>
                </a:ext>
              </a:extLst>
            </p:cNvPr>
            <p:cNvSpPr>
              <a:spLocks noEditPoints="1"/>
            </p:cNvSpPr>
            <p:nvPr/>
          </p:nvSpPr>
          <p:spPr bwMode="auto">
            <a:xfrm>
              <a:off x="3448" y="3319"/>
              <a:ext cx="600"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5" name="Freeform 277">
              <a:extLst>
                <a:ext uri="{FF2B5EF4-FFF2-40B4-BE49-F238E27FC236}">
                  <a16:creationId xmlns:a16="http://schemas.microsoft.com/office/drawing/2014/main" id="{F673BA40-70BE-0AB0-59C8-9AF5AC3E2F60}"/>
                </a:ext>
              </a:extLst>
            </p:cNvPr>
            <p:cNvSpPr>
              <a:spLocks/>
            </p:cNvSpPr>
            <p:nvPr/>
          </p:nvSpPr>
          <p:spPr bwMode="auto">
            <a:xfrm>
              <a:off x="1778" y="3319"/>
              <a:ext cx="468" cy="126"/>
            </a:xfrm>
            <a:custGeom>
              <a:avLst/>
              <a:gdLst>
                <a:gd name="T0" fmla="*/ 323 w 373"/>
                <a:gd name="T1" fmla="*/ 0 h 100"/>
                <a:gd name="T2" fmla="*/ 50 w 373"/>
                <a:gd name="T3" fmla="*/ 0 h 100"/>
                <a:gd name="T4" fmla="*/ 0 w 373"/>
                <a:gd name="T5" fmla="*/ 50 h 100"/>
                <a:gd name="T6" fmla="*/ 50 w 373"/>
                <a:gd name="T7" fmla="*/ 100 h 100"/>
                <a:gd name="T8" fmla="*/ 323 w 373"/>
                <a:gd name="T9" fmla="*/ 100 h 100"/>
                <a:gd name="T10" fmla="*/ 373 w 373"/>
                <a:gd name="T11" fmla="*/ 50 h 100"/>
                <a:gd name="T12" fmla="*/ 323 w 3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73" h="100">
                  <a:moveTo>
                    <a:pt x="323" y="0"/>
                  </a:moveTo>
                  <a:cubicBezTo>
                    <a:pt x="50" y="0"/>
                    <a:pt x="50" y="0"/>
                    <a:pt x="50" y="0"/>
                  </a:cubicBezTo>
                  <a:cubicBezTo>
                    <a:pt x="22" y="0"/>
                    <a:pt x="0" y="22"/>
                    <a:pt x="0" y="50"/>
                  </a:cubicBezTo>
                  <a:cubicBezTo>
                    <a:pt x="0" y="77"/>
                    <a:pt x="22" y="100"/>
                    <a:pt x="50" y="100"/>
                  </a:cubicBezTo>
                  <a:cubicBezTo>
                    <a:pt x="323" y="100"/>
                    <a:pt x="323" y="100"/>
                    <a:pt x="323" y="100"/>
                  </a:cubicBezTo>
                  <a:cubicBezTo>
                    <a:pt x="350" y="100"/>
                    <a:pt x="373" y="77"/>
                    <a:pt x="373" y="50"/>
                  </a:cubicBezTo>
                  <a:cubicBezTo>
                    <a:pt x="373" y="22"/>
                    <a:pt x="350" y="0"/>
                    <a:pt x="32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6" name="Freeform 278">
              <a:extLst>
                <a:ext uri="{FF2B5EF4-FFF2-40B4-BE49-F238E27FC236}">
                  <a16:creationId xmlns:a16="http://schemas.microsoft.com/office/drawing/2014/main" id="{CA4D2EE1-46B1-ABC5-450B-081C9351B1C3}"/>
                </a:ext>
              </a:extLst>
            </p:cNvPr>
            <p:cNvSpPr>
              <a:spLocks noEditPoints="1"/>
            </p:cNvSpPr>
            <p:nvPr/>
          </p:nvSpPr>
          <p:spPr bwMode="auto">
            <a:xfrm>
              <a:off x="1491" y="0"/>
              <a:ext cx="4699" cy="4320"/>
            </a:xfrm>
            <a:custGeom>
              <a:avLst/>
              <a:gdLst>
                <a:gd name="T0" fmla="*/ 3058 w 3748"/>
                <a:gd name="T1" fmla="*/ 860 h 3444"/>
                <a:gd name="T2" fmla="*/ 2848 w 3748"/>
                <a:gd name="T3" fmla="*/ 0 h 3444"/>
                <a:gd name="T4" fmla="*/ 690 w 3748"/>
                <a:gd name="T5" fmla="*/ 210 h 3444"/>
                <a:gd name="T6" fmla="*/ 210 w 3748"/>
                <a:gd name="T7" fmla="*/ 860 h 3444"/>
                <a:gd name="T8" fmla="*/ 0 w 3748"/>
                <a:gd name="T9" fmla="*/ 2938 h 3444"/>
                <a:gd name="T10" fmla="*/ 690 w 3748"/>
                <a:gd name="T11" fmla="*/ 3068 h 3444"/>
                <a:gd name="T12" fmla="*/ 900 w 3748"/>
                <a:gd name="T13" fmla="*/ 3444 h 3444"/>
                <a:gd name="T14" fmla="*/ 3058 w 3748"/>
                <a:gd name="T15" fmla="*/ 3234 h 3444"/>
                <a:gd name="T16" fmla="*/ 3618 w 3748"/>
                <a:gd name="T17" fmla="*/ 3068 h 3444"/>
                <a:gd name="T18" fmla="*/ 3748 w 3748"/>
                <a:gd name="T19" fmla="*/ 1070 h 3444"/>
                <a:gd name="T20" fmla="*/ 3538 w 3748"/>
                <a:gd name="T21" fmla="*/ 960 h 3444"/>
                <a:gd name="T22" fmla="*/ 3648 w 3748"/>
                <a:gd name="T23" fmla="*/ 1806 h 3444"/>
                <a:gd name="T24" fmla="*/ 3058 w 3748"/>
                <a:gd name="T25" fmla="*/ 960 h 3444"/>
                <a:gd name="T26" fmla="*/ 790 w 3748"/>
                <a:gd name="T27" fmla="*/ 1215 h 3444"/>
                <a:gd name="T28" fmla="*/ 2958 w 3748"/>
                <a:gd name="T29" fmla="*/ 2229 h 3444"/>
                <a:gd name="T30" fmla="*/ 790 w 3748"/>
                <a:gd name="T31" fmla="*/ 1215 h 3444"/>
                <a:gd name="T32" fmla="*/ 900 w 3748"/>
                <a:gd name="T33" fmla="*/ 100 h 3444"/>
                <a:gd name="T34" fmla="*/ 2958 w 3748"/>
                <a:gd name="T35" fmla="*/ 210 h 3444"/>
                <a:gd name="T36" fmla="*/ 790 w 3748"/>
                <a:gd name="T37" fmla="*/ 1115 h 3444"/>
                <a:gd name="T38" fmla="*/ 210 w 3748"/>
                <a:gd name="T39" fmla="*/ 960 h 3444"/>
                <a:gd name="T40" fmla="*/ 690 w 3748"/>
                <a:gd name="T41" fmla="*/ 1806 h 3444"/>
                <a:gd name="T42" fmla="*/ 100 w 3748"/>
                <a:gd name="T43" fmla="*/ 1070 h 3444"/>
                <a:gd name="T44" fmla="*/ 130 w 3748"/>
                <a:gd name="T45" fmla="*/ 2968 h 3444"/>
                <a:gd name="T46" fmla="*/ 100 w 3748"/>
                <a:gd name="T47" fmla="*/ 1906 h 3444"/>
                <a:gd name="T48" fmla="*/ 690 w 3748"/>
                <a:gd name="T49" fmla="*/ 2968 h 3444"/>
                <a:gd name="T50" fmla="*/ 2958 w 3748"/>
                <a:gd name="T51" fmla="*/ 3234 h 3444"/>
                <a:gd name="T52" fmla="*/ 900 w 3748"/>
                <a:gd name="T53" fmla="*/ 3344 h 3444"/>
                <a:gd name="T54" fmla="*/ 790 w 3748"/>
                <a:gd name="T55" fmla="*/ 2329 h 3444"/>
                <a:gd name="T56" fmla="*/ 2958 w 3748"/>
                <a:gd name="T57" fmla="*/ 3234 h 3444"/>
                <a:gd name="T58" fmla="*/ 3058 w 3748"/>
                <a:gd name="T59" fmla="*/ 2968 h 3444"/>
                <a:gd name="T60" fmla="*/ 3648 w 3748"/>
                <a:gd name="T61" fmla="*/ 1906 h 3444"/>
                <a:gd name="T62" fmla="*/ 3618 w 3748"/>
                <a:gd name="T63" fmla="*/ 2968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8" h="3444">
                  <a:moveTo>
                    <a:pt x="3538" y="860"/>
                  </a:moveTo>
                  <a:cubicBezTo>
                    <a:pt x="3058" y="860"/>
                    <a:pt x="3058" y="860"/>
                    <a:pt x="3058" y="860"/>
                  </a:cubicBezTo>
                  <a:cubicBezTo>
                    <a:pt x="3058" y="210"/>
                    <a:pt x="3058" y="210"/>
                    <a:pt x="3058" y="210"/>
                  </a:cubicBezTo>
                  <a:cubicBezTo>
                    <a:pt x="3058" y="94"/>
                    <a:pt x="2964" y="0"/>
                    <a:pt x="2848" y="0"/>
                  </a:cubicBezTo>
                  <a:cubicBezTo>
                    <a:pt x="900" y="0"/>
                    <a:pt x="900" y="0"/>
                    <a:pt x="900" y="0"/>
                  </a:cubicBezTo>
                  <a:cubicBezTo>
                    <a:pt x="784" y="0"/>
                    <a:pt x="690" y="94"/>
                    <a:pt x="690" y="210"/>
                  </a:cubicBezTo>
                  <a:cubicBezTo>
                    <a:pt x="690" y="860"/>
                    <a:pt x="690" y="860"/>
                    <a:pt x="690" y="860"/>
                  </a:cubicBezTo>
                  <a:cubicBezTo>
                    <a:pt x="210" y="860"/>
                    <a:pt x="210" y="860"/>
                    <a:pt x="210" y="860"/>
                  </a:cubicBezTo>
                  <a:cubicBezTo>
                    <a:pt x="94" y="860"/>
                    <a:pt x="0" y="954"/>
                    <a:pt x="0" y="1070"/>
                  </a:cubicBezTo>
                  <a:cubicBezTo>
                    <a:pt x="0" y="2938"/>
                    <a:pt x="0" y="2938"/>
                    <a:pt x="0" y="2938"/>
                  </a:cubicBezTo>
                  <a:cubicBezTo>
                    <a:pt x="0" y="3010"/>
                    <a:pt x="58" y="3068"/>
                    <a:pt x="130" y="3068"/>
                  </a:cubicBezTo>
                  <a:cubicBezTo>
                    <a:pt x="690" y="3068"/>
                    <a:pt x="690" y="3068"/>
                    <a:pt x="690" y="3068"/>
                  </a:cubicBezTo>
                  <a:cubicBezTo>
                    <a:pt x="690" y="3234"/>
                    <a:pt x="690" y="3234"/>
                    <a:pt x="690" y="3234"/>
                  </a:cubicBezTo>
                  <a:cubicBezTo>
                    <a:pt x="690" y="3350"/>
                    <a:pt x="784" y="3444"/>
                    <a:pt x="900" y="3444"/>
                  </a:cubicBezTo>
                  <a:cubicBezTo>
                    <a:pt x="2848" y="3444"/>
                    <a:pt x="2848" y="3444"/>
                    <a:pt x="2848" y="3444"/>
                  </a:cubicBezTo>
                  <a:cubicBezTo>
                    <a:pt x="2964" y="3444"/>
                    <a:pt x="3058" y="3350"/>
                    <a:pt x="3058" y="3234"/>
                  </a:cubicBezTo>
                  <a:cubicBezTo>
                    <a:pt x="3058" y="3068"/>
                    <a:pt x="3058" y="3068"/>
                    <a:pt x="3058" y="3068"/>
                  </a:cubicBezTo>
                  <a:cubicBezTo>
                    <a:pt x="3618" y="3068"/>
                    <a:pt x="3618" y="3068"/>
                    <a:pt x="3618" y="3068"/>
                  </a:cubicBezTo>
                  <a:cubicBezTo>
                    <a:pt x="3690" y="3068"/>
                    <a:pt x="3748" y="3010"/>
                    <a:pt x="3748" y="2938"/>
                  </a:cubicBezTo>
                  <a:cubicBezTo>
                    <a:pt x="3748" y="1070"/>
                    <a:pt x="3748" y="1070"/>
                    <a:pt x="3748" y="1070"/>
                  </a:cubicBezTo>
                  <a:cubicBezTo>
                    <a:pt x="3748" y="954"/>
                    <a:pt x="3654" y="860"/>
                    <a:pt x="3538" y="860"/>
                  </a:cubicBezTo>
                  <a:close/>
                  <a:moveTo>
                    <a:pt x="3538" y="960"/>
                  </a:moveTo>
                  <a:cubicBezTo>
                    <a:pt x="3599" y="960"/>
                    <a:pt x="3648" y="1009"/>
                    <a:pt x="3648" y="1070"/>
                  </a:cubicBezTo>
                  <a:cubicBezTo>
                    <a:pt x="3648" y="1806"/>
                    <a:pt x="3648" y="1806"/>
                    <a:pt x="3648" y="1806"/>
                  </a:cubicBezTo>
                  <a:cubicBezTo>
                    <a:pt x="3058" y="1806"/>
                    <a:pt x="3058" y="1806"/>
                    <a:pt x="3058" y="1806"/>
                  </a:cubicBezTo>
                  <a:cubicBezTo>
                    <a:pt x="3058" y="960"/>
                    <a:pt x="3058" y="960"/>
                    <a:pt x="3058" y="960"/>
                  </a:cubicBezTo>
                  <a:lnTo>
                    <a:pt x="3538" y="960"/>
                  </a:lnTo>
                  <a:close/>
                  <a:moveTo>
                    <a:pt x="790" y="1215"/>
                  </a:moveTo>
                  <a:cubicBezTo>
                    <a:pt x="2958" y="1215"/>
                    <a:pt x="2958" y="1215"/>
                    <a:pt x="2958" y="1215"/>
                  </a:cubicBezTo>
                  <a:cubicBezTo>
                    <a:pt x="2958" y="2229"/>
                    <a:pt x="2958" y="2229"/>
                    <a:pt x="2958" y="2229"/>
                  </a:cubicBezTo>
                  <a:cubicBezTo>
                    <a:pt x="790" y="2229"/>
                    <a:pt x="790" y="2229"/>
                    <a:pt x="790" y="2229"/>
                  </a:cubicBezTo>
                  <a:lnTo>
                    <a:pt x="790" y="1215"/>
                  </a:lnTo>
                  <a:close/>
                  <a:moveTo>
                    <a:pt x="790" y="210"/>
                  </a:moveTo>
                  <a:cubicBezTo>
                    <a:pt x="790" y="149"/>
                    <a:pt x="839" y="100"/>
                    <a:pt x="900" y="100"/>
                  </a:cubicBezTo>
                  <a:cubicBezTo>
                    <a:pt x="2848" y="100"/>
                    <a:pt x="2848" y="100"/>
                    <a:pt x="2848" y="100"/>
                  </a:cubicBezTo>
                  <a:cubicBezTo>
                    <a:pt x="2909" y="100"/>
                    <a:pt x="2958" y="149"/>
                    <a:pt x="2958" y="210"/>
                  </a:cubicBezTo>
                  <a:cubicBezTo>
                    <a:pt x="2958" y="1115"/>
                    <a:pt x="2958" y="1115"/>
                    <a:pt x="2958" y="1115"/>
                  </a:cubicBezTo>
                  <a:cubicBezTo>
                    <a:pt x="790" y="1115"/>
                    <a:pt x="790" y="1115"/>
                    <a:pt x="790" y="1115"/>
                  </a:cubicBezTo>
                  <a:lnTo>
                    <a:pt x="790" y="210"/>
                  </a:lnTo>
                  <a:close/>
                  <a:moveTo>
                    <a:pt x="210" y="960"/>
                  </a:moveTo>
                  <a:cubicBezTo>
                    <a:pt x="690" y="960"/>
                    <a:pt x="690" y="960"/>
                    <a:pt x="690" y="960"/>
                  </a:cubicBezTo>
                  <a:cubicBezTo>
                    <a:pt x="690" y="1806"/>
                    <a:pt x="690" y="1806"/>
                    <a:pt x="690" y="1806"/>
                  </a:cubicBezTo>
                  <a:cubicBezTo>
                    <a:pt x="100" y="1806"/>
                    <a:pt x="100" y="1806"/>
                    <a:pt x="100" y="1806"/>
                  </a:cubicBezTo>
                  <a:cubicBezTo>
                    <a:pt x="100" y="1070"/>
                    <a:pt x="100" y="1070"/>
                    <a:pt x="100" y="1070"/>
                  </a:cubicBezTo>
                  <a:cubicBezTo>
                    <a:pt x="100" y="1009"/>
                    <a:pt x="149" y="960"/>
                    <a:pt x="210" y="960"/>
                  </a:cubicBezTo>
                  <a:close/>
                  <a:moveTo>
                    <a:pt x="130" y="2968"/>
                  </a:moveTo>
                  <a:cubicBezTo>
                    <a:pt x="113" y="2968"/>
                    <a:pt x="100" y="2955"/>
                    <a:pt x="100" y="2938"/>
                  </a:cubicBezTo>
                  <a:cubicBezTo>
                    <a:pt x="100" y="1906"/>
                    <a:pt x="100" y="1906"/>
                    <a:pt x="100" y="1906"/>
                  </a:cubicBezTo>
                  <a:cubicBezTo>
                    <a:pt x="690" y="1906"/>
                    <a:pt x="690" y="1906"/>
                    <a:pt x="690" y="1906"/>
                  </a:cubicBezTo>
                  <a:cubicBezTo>
                    <a:pt x="690" y="2968"/>
                    <a:pt x="690" y="2968"/>
                    <a:pt x="690" y="2968"/>
                  </a:cubicBezTo>
                  <a:lnTo>
                    <a:pt x="130" y="2968"/>
                  </a:lnTo>
                  <a:close/>
                  <a:moveTo>
                    <a:pt x="2958" y="3234"/>
                  </a:moveTo>
                  <a:cubicBezTo>
                    <a:pt x="2958" y="3295"/>
                    <a:pt x="2909" y="3344"/>
                    <a:pt x="2848" y="3344"/>
                  </a:cubicBezTo>
                  <a:cubicBezTo>
                    <a:pt x="900" y="3344"/>
                    <a:pt x="900" y="3344"/>
                    <a:pt x="900" y="3344"/>
                  </a:cubicBezTo>
                  <a:cubicBezTo>
                    <a:pt x="839" y="3344"/>
                    <a:pt x="790" y="3295"/>
                    <a:pt x="790" y="3234"/>
                  </a:cubicBezTo>
                  <a:cubicBezTo>
                    <a:pt x="790" y="2329"/>
                    <a:pt x="790" y="2329"/>
                    <a:pt x="790" y="2329"/>
                  </a:cubicBezTo>
                  <a:cubicBezTo>
                    <a:pt x="2958" y="2329"/>
                    <a:pt x="2958" y="2329"/>
                    <a:pt x="2958" y="2329"/>
                  </a:cubicBezTo>
                  <a:lnTo>
                    <a:pt x="2958" y="3234"/>
                  </a:lnTo>
                  <a:close/>
                  <a:moveTo>
                    <a:pt x="3618" y="2968"/>
                  </a:moveTo>
                  <a:cubicBezTo>
                    <a:pt x="3058" y="2968"/>
                    <a:pt x="3058" y="2968"/>
                    <a:pt x="3058" y="2968"/>
                  </a:cubicBezTo>
                  <a:cubicBezTo>
                    <a:pt x="3058" y="1906"/>
                    <a:pt x="3058" y="1906"/>
                    <a:pt x="3058" y="1906"/>
                  </a:cubicBezTo>
                  <a:cubicBezTo>
                    <a:pt x="3648" y="1906"/>
                    <a:pt x="3648" y="1906"/>
                    <a:pt x="3648" y="1906"/>
                  </a:cubicBezTo>
                  <a:cubicBezTo>
                    <a:pt x="3648" y="2938"/>
                    <a:pt x="3648" y="2938"/>
                    <a:pt x="3648" y="2938"/>
                  </a:cubicBezTo>
                  <a:cubicBezTo>
                    <a:pt x="3648" y="2955"/>
                    <a:pt x="3635" y="2968"/>
                    <a:pt x="3618" y="296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7" name="Freeform 279">
              <a:extLst>
                <a:ext uri="{FF2B5EF4-FFF2-40B4-BE49-F238E27FC236}">
                  <a16:creationId xmlns:a16="http://schemas.microsoft.com/office/drawing/2014/main" id="{C7844FAA-33F3-E8DA-3DE3-62F58EE5F3E8}"/>
                </a:ext>
              </a:extLst>
            </p:cNvPr>
            <p:cNvSpPr>
              <a:spLocks/>
            </p:cNvSpPr>
            <p:nvPr/>
          </p:nvSpPr>
          <p:spPr bwMode="auto">
            <a:xfrm>
              <a:off x="5435" y="3319"/>
              <a:ext cx="468" cy="126"/>
            </a:xfrm>
            <a:custGeom>
              <a:avLst/>
              <a:gdLst>
                <a:gd name="T0" fmla="*/ 323 w 373"/>
                <a:gd name="T1" fmla="*/ 0 h 100"/>
                <a:gd name="T2" fmla="*/ 50 w 373"/>
                <a:gd name="T3" fmla="*/ 0 h 100"/>
                <a:gd name="T4" fmla="*/ 0 w 373"/>
                <a:gd name="T5" fmla="*/ 50 h 100"/>
                <a:gd name="T6" fmla="*/ 50 w 373"/>
                <a:gd name="T7" fmla="*/ 100 h 100"/>
                <a:gd name="T8" fmla="*/ 323 w 373"/>
                <a:gd name="T9" fmla="*/ 100 h 100"/>
                <a:gd name="T10" fmla="*/ 373 w 373"/>
                <a:gd name="T11" fmla="*/ 50 h 100"/>
                <a:gd name="T12" fmla="*/ 323 w 3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73" h="100">
                  <a:moveTo>
                    <a:pt x="323" y="0"/>
                  </a:moveTo>
                  <a:cubicBezTo>
                    <a:pt x="50" y="0"/>
                    <a:pt x="50" y="0"/>
                    <a:pt x="50" y="0"/>
                  </a:cubicBezTo>
                  <a:cubicBezTo>
                    <a:pt x="23" y="0"/>
                    <a:pt x="0" y="22"/>
                    <a:pt x="0" y="50"/>
                  </a:cubicBezTo>
                  <a:cubicBezTo>
                    <a:pt x="0" y="77"/>
                    <a:pt x="23" y="100"/>
                    <a:pt x="50" y="100"/>
                  </a:cubicBezTo>
                  <a:cubicBezTo>
                    <a:pt x="323" y="100"/>
                    <a:pt x="323" y="100"/>
                    <a:pt x="323" y="100"/>
                  </a:cubicBezTo>
                  <a:cubicBezTo>
                    <a:pt x="351" y="100"/>
                    <a:pt x="373" y="77"/>
                    <a:pt x="373" y="50"/>
                  </a:cubicBezTo>
                  <a:cubicBezTo>
                    <a:pt x="373" y="22"/>
                    <a:pt x="351" y="0"/>
                    <a:pt x="32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057" name="Group 290">
            <a:extLst>
              <a:ext uri="{FF2B5EF4-FFF2-40B4-BE49-F238E27FC236}">
                <a16:creationId xmlns:a16="http://schemas.microsoft.com/office/drawing/2014/main" id="{9304461F-3884-86C9-E526-083E459A343F}"/>
              </a:ext>
            </a:extLst>
          </p:cNvPr>
          <p:cNvGrpSpPr>
            <a:grpSpLocks noChangeAspect="1"/>
          </p:cNvGrpSpPr>
          <p:nvPr/>
        </p:nvGrpSpPr>
        <p:grpSpPr bwMode="auto">
          <a:xfrm>
            <a:off x="7353646" y="2407357"/>
            <a:ext cx="236525" cy="327572"/>
            <a:chOff x="2280" y="-1"/>
            <a:chExt cx="3120" cy="4321"/>
          </a:xfrm>
          <a:solidFill>
            <a:srgbClr val="FFFFFF"/>
          </a:solidFill>
        </p:grpSpPr>
        <p:sp>
          <p:nvSpPr>
            <p:cNvPr id="1059" name="Freeform 291">
              <a:extLst>
                <a:ext uri="{FF2B5EF4-FFF2-40B4-BE49-F238E27FC236}">
                  <a16:creationId xmlns:a16="http://schemas.microsoft.com/office/drawing/2014/main" id="{006A17E3-3D36-23C8-60B7-B1300CA2FC5B}"/>
                </a:ext>
              </a:extLst>
            </p:cNvPr>
            <p:cNvSpPr>
              <a:spLocks noEditPoints="1"/>
            </p:cNvSpPr>
            <p:nvPr/>
          </p:nvSpPr>
          <p:spPr bwMode="auto">
            <a:xfrm>
              <a:off x="2280" y="-1"/>
              <a:ext cx="3120" cy="4321"/>
            </a:xfrm>
            <a:custGeom>
              <a:avLst/>
              <a:gdLst>
                <a:gd name="T0" fmla="*/ 2154 w 2364"/>
                <a:gd name="T1" fmla="*/ 3274 h 3274"/>
                <a:gd name="T2" fmla="*/ 210 w 2364"/>
                <a:gd name="T3" fmla="*/ 3274 h 3274"/>
                <a:gd name="T4" fmla="*/ 0 w 2364"/>
                <a:gd name="T5" fmla="*/ 3064 h 3274"/>
                <a:gd name="T6" fmla="*/ 0 w 2364"/>
                <a:gd name="T7" fmla="*/ 210 h 3274"/>
                <a:gd name="T8" fmla="*/ 210 w 2364"/>
                <a:gd name="T9" fmla="*/ 0 h 3274"/>
                <a:gd name="T10" fmla="*/ 2154 w 2364"/>
                <a:gd name="T11" fmla="*/ 0 h 3274"/>
                <a:gd name="T12" fmla="*/ 2364 w 2364"/>
                <a:gd name="T13" fmla="*/ 210 h 3274"/>
                <a:gd name="T14" fmla="*/ 2364 w 2364"/>
                <a:gd name="T15" fmla="*/ 3064 h 3274"/>
                <a:gd name="T16" fmla="*/ 2154 w 2364"/>
                <a:gd name="T17" fmla="*/ 3274 h 3274"/>
                <a:gd name="T18" fmla="*/ 210 w 2364"/>
                <a:gd name="T19" fmla="*/ 100 h 3274"/>
                <a:gd name="T20" fmla="*/ 100 w 2364"/>
                <a:gd name="T21" fmla="*/ 210 h 3274"/>
                <a:gd name="T22" fmla="*/ 100 w 2364"/>
                <a:gd name="T23" fmla="*/ 3064 h 3274"/>
                <a:gd name="T24" fmla="*/ 210 w 2364"/>
                <a:gd name="T25" fmla="*/ 3174 h 3274"/>
                <a:gd name="T26" fmla="*/ 2154 w 2364"/>
                <a:gd name="T27" fmla="*/ 3174 h 3274"/>
                <a:gd name="T28" fmla="*/ 2264 w 2364"/>
                <a:gd name="T29" fmla="*/ 3064 h 3274"/>
                <a:gd name="T30" fmla="*/ 2264 w 2364"/>
                <a:gd name="T31" fmla="*/ 210 h 3274"/>
                <a:gd name="T32" fmla="*/ 2154 w 2364"/>
                <a:gd name="T33" fmla="*/ 100 h 3274"/>
                <a:gd name="T34" fmla="*/ 210 w 2364"/>
                <a:gd name="T35" fmla="*/ 100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4" h="3274">
                  <a:moveTo>
                    <a:pt x="2154" y="3274"/>
                  </a:moveTo>
                  <a:cubicBezTo>
                    <a:pt x="210" y="3274"/>
                    <a:pt x="210" y="3274"/>
                    <a:pt x="210" y="3274"/>
                  </a:cubicBezTo>
                  <a:cubicBezTo>
                    <a:pt x="94" y="3274"/>
                    <a:pt x="0" y="3180"/>
                    <a:pt x="0" y="3064"/>
                  </a:cubicBezTo>
                  <a:cubicBezTo>
                    <a:pt x="0" y="210"/>
                    <a:pt x="0" y="210"/>
                    <a:pt x="0" y="210"/>
                  </a:cubicBezTo>
                  <a:cubicBezTo>
                    <a:pt x="0" y="94"/>
                    <a:pt x="94" y="0"/>
                    <a:pt x="210" y="0"/>
                  </a:cubicBezTo>
                  <a:cubicBezTo>
                    <a:pt x="2154" y="0"/>
                    <a:pt x="2154" y="0"/>
                    <a:pt x="2154" y="0"/>
                  </a:cubicBezTo>
                  <a:cubicBezTo>
                    <a:pt x="2270" y="0"/>
                    <a:pt x="2364" y="94"/>
                    <a:pt x="2364" y="210"/>
                  </a:cubicBezTo>
                  <a:cubicBezTo>
                    <a:pt x="2364" y="3064"/>
                    <a:pt x="2364" y="3064"/>
                    <a:pt x="2364" y="3064"/>
                  </a:cubicBezTo>
                  <a:cubicBezTo>
                    <a:pt x="2364" y="3180"/>
                    <a:pt x="2270" y="3274"/>
                    <a:pt x="2154" y="3274"/>
                  </a:cubicBezTo>
                  <a:close/>
                  <a:moveTo>
                    <a:pt x="210" y="100"/>
                  </a:moveTo>
                  <a:cubicBezTo>
                    <a:pt x="149" y="100"/>
                    <a:pt x="100" y="149"/>
                    <a:pt x="100" y="210"/>
                  </a:cubicBezTo>
                  <a:cubicBezTo>
                    <a:pt x="100" y="3064"/>
                    <a:pt x="100" y="3064"/>
                    <a:pt x="100" y="3064"/>
                  </a:cubicBezTo>
                  <a:cubicBezTo>
                    <a:pt x="100" y="3125"/>
                    <a:pt x="149" y="3174"/>
                    <a:pt x="210" y="3174"/>
                  </a:cubicBezTo>
                  <a:cubicBezTo>
                    <a:pt x="2154" y="3174"/>
                    <a:pt x="2154" y="3174"/>
                    <a:pt x="2154" y="3174"/>
                  </a:cubicBezTo>
                  <a:cubicBezTo>
                    <a:pt x="2215" y="3174"/>
                    <a:pt x="2264" y="3125"/>
                    <a:pt x="2264" y="3064"/>
                  </a:cubicBezTo>
                  <a:cubicBezTo>
                    <a:pt x="2264" y="210"/>
                    <a:pt x="2264" y="210"/>
                    <a:pt x="2264" y="210"/>
                  </a:cubicBezTo>
                  <a:cubicBezTo>
                    <a:pt x="2264" y="149"/>
                    <a:pt x="2215" y="100"/>
                    <a:pt x="2154"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60" name="Oval 292">
              <a:extLst>
                <a:ext uri="{FF2B5EF4-FFF2-40B4-BE49-F238E27FC236}">
                  <a16:creationId xmlns:a16="http://schemas.microsoft.com/office/drawing/2014/main" id="{348E4A46-3753-69AF-32C4-414B259C94AE}"/>
                </a:ext>
              </a:extLst>
            </p:cNvPr>
            <p:cNvSpPr>
              <a:spLocks noChangeArrowheads="1"/>
            </p:cNvSpPr>
            <p:nvPr/>
          </p:nvSpPr>
          <p:spPr bwMode="auto">
            <a:xfrm>
              <a:off x="3687" y="3820"/>
              <a:ext cx="306" cy="30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61" name="Freeform 293">
              <a:extLst>
                <a:ext uri="{FF2B5EF4-FFF2-40B4-BE49-F238E27FC236}">
                  <a16:creationId xmlns:a16="http://schemas.microsoft.com/office/drawing/2014/main" id="{42DAA335-BFA7-3870-85D4-31C543918252}"/>
                </a:ext>
              </a:extLst>
            </p:cNvPr>
            <p:cNvSpPr>
              <a:spLocks noEditPoints="1"/>
            </p:cNvSpPr>
            <p:nvPr/>
          </p:nvSpPr>
          <p:spPr bwMode="auto">
            <a:xfrm>
              <a:off x="2488" y="557"/>
              <a:ext cx="2703" cy="3211"/>
            </a:xfrm>
            <a:custGeom>
              <a:avLst/>
              <a:gdLst>
                <a:gd name="T0" fmla="*/ 1998 w 2048"/>
                <a:gd name="T1" fmla="*/ 2433 h 2433"/>
                <a:gd name="T2" fmla="*/ 50 w 2048"/>
                <a:gd name="T3" fmla="*/ 2433 h 2433"/>
                <a:gd name="T4" fmla="*/ 0 w 2048"/>
                <a:gd name="T5" fmla="*/ 2383 h 2433"/>
                <a:gd name="T6" fmla="*/ 0 w 2048"/>
                <a:gd name="T7" fmla="*/ 50 h 2433"/>
                <a:gd name="T8" fmla="*/ 50 w 2048"/>
                <a:gd name="T9" fmla="*/ 0 h 2433"/>
                <a:gd name="T10" fmla="*/ 1998 w 2048"/>
                <a:gd name="T11" fmla="*/ 0 h 2433"/>
                <a:gd name="T12" fmla="*/ 2048 w 2048"/>
                <a:gd name="T13" fmla="*/ 50 h 2433"/>
                <a:gd name="T14" fmla="*/ 2048 w 2048"/>
                <a:gd name="T15" fmla="*/ 2383 h 2433"/>
                <a:gd name="T16" fmla="*/ 1998 w 2048"/>
                <a:gd name="T17" fmla="*/ 2433 h 2433"/>
                <a:gd name="T18" fmla="*/ 100 w 2048"/>
                <a:gd name="T19" fmla="*/ 2333 h 2433"/>
                <a:gd name="T20" fmla="*/ 1948 w 2048"/>
                <a:gd name="T21" fmla="*/ 2333 h 2433"/>
                <a:gd name="T22" fmla="*/ 1948 w 2048"/>
                <a:gd name="T23" fmla="*/ 100 h 2433"/>
                <a:gd name="T24" fmla="*/ 100 w 2048"/>
                <a:gd name="T25" fmla="*/ 100 h 2433"/>
                <a:gd name="T26" fmla="*/ 100 w 2048"/>
                <a:gd name="T27" fmla="*/ 2333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8" h="2433">
                  <a:moveTo>
                    <a:pt x="1998" y="2433"/>
                  </a:moveTo>
                  <a:cubicBezTo>
                    <a:pt x="50" y="2433"/>
                    <a:pt x="50" y="2433"/>
                    <a:pt x="50" y="2433"/>
                  </a:cubicBezTo>
                  <a:cubicBezTo>
                    <a:pt x="22" y="2433"/>
                    <a:pt x="0" y="2410"/>
                    <a:pt x="0" y="2383"/>
                  </a:cubicBezTo>
                  <a:cubicBezTo>
                    <a:pt x="0" y="50"/>
                    <a:pt x="0" y="50"/>
                    <a:pt x="0" y="50"/>
                  </a:cubicBezTo>
                  <a:cubicBezTo>
                    <a:pt x="0" y="22"/>
                    <a:pt x="22" y="0"/>
                    <a:pt x="50" y="0"/>
                  </a:cubicBezTo>
                  <a:cubicBezTo>
                    <a:pt x="1998" y="0"/>
                    <a:pt x="1998" y="0"/>
                    <a:pt x="1998" y="0"/>
                  </a:cubicBezTo>
                  <a:cubicBezTo>
                    <a:pt x="2026" y="0"/>
                    <a:pt x="2048" y="22"/>
                    <a:pt x="2048" y="50"/>
                  </a:cubicBezTo>
                  <a:cubicBezTo>
                    <a:pt x="2048" y="2383"/>
                    <a:pt x="2048" y="2383"/>
                    <a:pt x="2048" y="2383"/>
                  </a:cubicBezTo>
                  <a:cubicBezTo>
                    <a:pt x="2048" y="2410"/>
                    <a:pt x="2026" y="2433"/>
                    <a:pt x="1998" y="2433"/>
                  </a:cubicBezTo>
                  <a:close/>
                  <a:moveTo>
                    <a:pt x="100" y="2333"/>
                  </a:moveTo>
                  <a:cubicBezTo>
                    <a:pt x="1948" y="2333"/>
                    <a:pt x="1948" y="2333"/>
                    <a:pt x="1948" y="2333"/>
                  </a:cubicBezTo>
                  <a:cubicBezTo>
                    <a:pt x="1948" y="100"/>
                    <a:pt x="1948" y="100"/>
                    <a:pt x="1948" y="100"/>
                  </a:cubicBezTo>
                  <a:cubicBezTo>
                    <a:pt x="100" y="100"/>
                    <a:pt x="100" y="100"/>
                    <a:pt x="100" y="100"/>
                  </a:cubicBezTo>
                  <a:lnTo>
                    <a:pt x="100" y="233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62" name="Freeform 294">
              <a:extLst>
                <a:ext uri="{FF2B5EF4-FFF2-40B4-BE49-F238E27FC236}">
                  <a16:creationId xmlns:a16="http://schemas.microsoft.com/office/drawing/2014/main" id="{7FF38CC9-B8E4-BDE8-A1C8-4187DED0F9A0}"/>
                </a:ext>
              </a:extLst>
            </p:cNvPr>
            <p:cNvSpPr>
              <a:spLocks/>
            </p:cNvSpPr>
            <p:nvPr/>
          </p:nvSpPr>
          <p:spPr bwMode="auto">
            <a:xfrm>
              <a:off x="3627" y="275"/>
              <a:ext cx="612" cy="132"/>
            </a:xfrm>
            <a:custGeom>
              <a:avLst/>
              <a:gdLst>
                <a:gd name="T0" fmla="*/ 413 w 463"/>
                <a:gd name="T1" fmla="*/ 100 h 100"/>
                <a:gd name="T2" fmla="*/ 50 w 463"/>
                <a:gd name="T3" fmla="*/ 100 h 100"/>
                <a:gd name="T4" fmla="*/ 0 w 463"/>
                <a:gd name="T5" fmla="*/ 50 h 100"/>
                <a:gd name="T6" fmla="*/ 50 w 463"/>
                <a:gd name="T7" fmla="*/ 0 h 100"/>
                <a:gd name="T8" fmla="*/ 413 w 463"/>
                <a:gd name="T9" fmla="*/ 0 h 100"/>
                <a:gd name="T10" fmla="*/ 463 w 463"/>
                <a:gd name="T11" fmla="*/ 50 h 100"/>
                <a:gd name="T12" fmla="*/ 413 w 4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63" h="100">
                  <a:moveTo>
                    <a:pt x="413" y="100"/>
                  </a:moveTo>
                  <a:cubicBezTo>
                    <a:pt x="50" y="100"/>
                    <a:pt x="50" y="100"/>
                    <a:pt x="50" y="100"/>
                  </a:cubicBezTo>
                  <a:cubicBezTo>
                    <a:pt x="23" y="100"/>
                    <a:pt x="0" y="77"/>
                    <a:pt x="0" y="50"/>
                  </a:cubicBezTo>
                  <a:cubicBezTo>
                    <a:pt x="0" y="22"/>
                    <a:pt x="23" y="0"/>
                    <a:pt x="50" y="0"/>
                  </a:cubicBezTo>
                  <a:cubicBezTo>
                    <a:pt x="413" y="0"/>
                    <a:pt x="413" y="0"/>
                    <a:pt x="413" y="0"/>
                  </a:cubicBezTo>
                  <a:cubicBezTo>
                    <a:pt x="440" y="0"/>
                    <a:pt x="463" y="22"/>
                    <a:pt x="463" y="50"/>
                  </a:cubicBezTo>
                  <a:cubicBezTo>
                    <a:pt x="463" y="77"/>
                    <a:pt x="440" y="100"/>
                    <a:pt x="41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63" name="Freeform 295">
              <a:extLst>
                <a:ext uri="{FF2B5EF4-FFF2-40B4-BE49-F238E27FC236}">
                  <a16:creationId xmlns:a16="http://schemas.microsoft.com/office/drawing/2014/main" id="{D0B986AE-03A2-01C4-F3AD-4329FE53D919}"/>
                </a:ext>
              </a:extLst>
            </p:cNvPr>
            <p:cNvSpPr>
              <a:spLocks/>
            </p:cNvSpPr>
            <p:nvPr/>
          </p:nvSpPr>
          <p:spPr bwMode="auto">
            <a:xfrm>
              <a:off x="3441" y="273"/>
              <a:ext cx="132" cy="132"/>
            </a:xfrm>
            <a:custGeom>
              <a:avLst/>
              <a:gdLst>
                <a:gd name="T0" fmla="*/ 50 w 100"/>
                <a:gd name="T1" fmla="*/ 100 h 100"/>
                <a:gd name="T2" fmla="*/ 45 w 100"/>
                <a:gd name="T3" fmla="*/ 100 h 100"/>
                <a:gd name="T4" fmla="*/ 41 w 100"/>
                <a:gd name="T5" fmla="*/ 100 h 100"/>
                <a:gd name="T6" fmla="*/ 31 w 100"/>
                <a:gd name="T7" fmla="*/ 97 h 100"/>
                <a:gd name="T8" fmla="*/ 23 w 100"/>
                <a:gd name="T9" fmla="*/ 92 h 100"/>
                <a:gd name="T10" fmla="*/ 19 w 100"/>
                <a:gd name="T11" fmla="*/ 89 h 100"/>
                <a:gd name="T12" fmla="*/ 15 w 100"/>
                <a:gd name="T13" fmla="*/ 86 h 100"/>
                <a:gd name="T14" fmla="*/ 12 w 100"/>
                <a:gd name="T15" fmla="*/ 82 h 100"/>
                <a:gd name="T16" fmla="*/ 9 w 100"/>
                <a:gd name="T17" fmla="*/ 78 h 100"/>
                <a:gd name="T18" fmla="*/ 4 w 100"/>
                <a:gd name="T19" fmla="*/ 70 h 100"/>
                <a:gd name="T20" fmla="*/ 1 w 100"/>
                <a:gd name="T21" fmla="*/ 60 h 100"/>
                <a:gd name="T22" fmla="*/ 1 w 100"/>
                <a:gd name="T23" fmla="*/ 55 h 100"/>
                <a:gd name="T24" fmla="*/ 0 w 100"/>
                <a:gd name="T25" fmla="*/ 51 h 100"/>
                <a:gd name="T26" fmla="*/ 15 w 100"/>
                <a:gd name="T27" fmla="*/ 15 h 100"/>
                <a:gd name="T28" fmla="*/ 19 w 100"/>
                <a:gd name="T29" fmla="*/ 12 h 100"/>
                <a:gd name="T30" fmla="*/ 23 w 100"/>
                <a:gd name="T31" fmla="*/ 9 h 100"/>
                <a:gd name="T32" fmla="*/ 31 w 100"/>
                <a:gd name="T33" fmla="*/ 4 h 100"/>
                <a:gd name="T34" fmla="*/ 41 w 100"/>
                <a:gd name="T35" fmla="*/ 1 h 100"/>
                <a:gd name="T36" fmla="*/ 45 w 100"/>
                <a:gd name="T37" fmla="*/ 1 h 100"/>
                <a:gd name="T38" fmla="*/ 55 w 100"/>
                <a:gd name="T39" fmla="*/ 1 h 100"/>
                <a:gd name="T40" fmla="*/ 60 w 100"/>
                <a:gd name="T41" fmla="*/ 1 h 100"/>
                <a:gd name="T42" fmla="*/ 69 w 100"/>
                <a:gd name="T43" fmla="*/ 4 h 100"/>
                <a:gd name="T44" fmla="*/ 78 w 100"/>
                <a:gd name="T45" fmla="*/ 9 h 100"/>
                <a:gd name="T46" fmla="*/ 82 w 100"/>
                <a:gd name="T47" fmla="*/ 12 h 100"/>
                <a:gd name="T48" fmla="*/ 86 w 100"/>
                <a:gd name="T49" fmla="*/ 15 h 100"/>
                <a:gd name="T50" fmla="*/ 100 w 100"/>
                <a:gd name="T51" fmla="*/ 51 h 100"/>
                <a:gd name="T52" fmla="*/ 100 w 100"/>
                <a:gd name="T53" fmla="*/ 55 h 100"/>
                <a:gd name="T54" fmla="*/ 99 w 100"/>
                <a:gd name="T55" fmla="*/ 60 h 100"/>
                <a:gd name="T56" fmla="*/ 96 w 100"/>
                <a:gd name="T57" fmla="*/ 70 h 100"/>
                <a:gd name="T58" fmla="*/ 92 w 100"/>
                <a:gd name="T59" fmla="*/ 78 h 100"/>
                <a:gd name="T60" fmla="*/ 89 w 100"/>
                <a:gd name="T61" fmla="*/ 82 h 100"/>
                <a:gd name="T62" fmla="*/ 86 w 100"/>
                <a:gd name="T63" fmla="*/ 86 h 100"/>
                <a:gd name="T64" fmla="*/ 82 w 100"/>
                <a:gd name="T65" fmla="*/ 89 h 100"/>
                <a:gd name="T66" fmla="*/ 78 w 100"/>
                <a:gd name="T67" fmla="*/ 92 h 100"/>
                <a:gd name="T68" fmla="*/ 69 w 100"/>
                <a:gd name="T69" fmla="*/ 97 h 100"/>
                <a:gd name="T70" fmla="*/ 60 w 100"/>
                <a:gd name="T71" fmla="*/ 100 h 100"/>
                <a:gd name="T72" fmla="*/ 55 w 100"/>
                <a:gd name="T73" fmla="*/ 100 h 100"/>
                <a:gd name="T74" fmla="*/ 50 w 100"/>
                <a:gd name="T7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0" y="100"/>
                  </a:moveTo>
                  <a:cubicBezTo>
                    <a:pt x="49" y="100"/>
                    <a:pt x="47" y="100"/>
                    <a:pt x="45" y="100"/>
                  </a:cubicBezTo>
                  <a:cubicBezTo>
                    <a:pt x="44" y="100"/>
                    <a:pt x="42" y="100"/>
                    <a:pt x="41" y="100"/>
                  </a:cubicBezTo>
                  <a:cubicBezTo>
                    <a:pt x="37" y="99"/>
                    <a:pt x="34" y="98"/>
                    <a:pt x="31" y="97"/>
                  </a:cubicBezTo>
                  <a:cubicBezTo>
                    <a:pt x="28" y="95"/>
                    <a:pt x="25" y="94"/>
                    <a:pt x="23" y="92"/>
                  </a:cubicBezTo>
                  <a:cubicBezTo>
                    <a:pt x="21" y="91"/>
                    <a:pt x="20" y="90"/>
                    <a:pt x="19" y="89"/>
                  </a:cubicBezTo>
                  <a:cubicBezTo>
                    <a:pt x="17" y="88"/>
                    <a:pt x="16" y="87"/>
                    <a:pt x="15" y="86"/>
                  </a:cubicBezTo>
                  <a:cubicBezTo>
                    <a:pt x="14" y="85"/>
                    <a:pt x="13" y="83"/>
                    <a:pt x="12" y="82"/>
                  </a:cubicBezTo>
                  <a:cubicBezTo>
                    <a:pt x="11" y="81"/>
                    <a:pt x="10" y="80"/>
                    <a:pt x="9" y="78"/>
                  </a:cubicBezTo>
                  <a:cubicBezTo>
                    <a:pt x="7" y="76"/>
                    <a:pt x="5" y="73"/>
                    <a:pt x="4" y="70"/>
                  </a:cubicBezTo>
                  <a:cubicBezTo>
                    <a:pt x="3" y="67"/>
                    <a:pt x="2" y="63"/>
                    <a:pt x="1" y="60"/>
                  </a:cubicBezTo>
                  <a:cubicBezTo>
                    <a:pt x="1" y="59"/>
                    <a:pt x="1" y="57"/>
                    <a:pt x="1" y="55"/>
                  </a:cubicBezTo>
                  <a:cubicBezTo>
                    <a:pt x="0" y="54"/>
                    <a:pt x="0" y="52"/>
                    <a:pt x="0" y="51"/>
                  </a:cubicBezTo>
                  <a:cubicBezTo>
                    <a:pt x="0" y="37"/>
                    <a:pt x="6" y="24"/>
                    <a:pt x="15" y="15"/>
                  </a:cubicBezTo>
                  <a:cubicBezTo>
                    <a:pt x="16" y="14"/>
                    <a:pt x="17" y="13"/>
                    <a:pt x="19" y="12"/>
                  </a:cubicBezTo>
                  <a:cubicBezTo>
                    <a:pt x="20" y="11"/>
                    <a:pt x="21" y="10"/>
                    <a:pt x="23" y="9"/>
                  </a:cubicBezTo>
                  <a:cubicBezTo>
                    <a:pt x="25" y="7"/>
                    <a:pt x="28" y="6"/>
                    <a:pt x="31" y="4"/>
                  </a:cubicBezTo>
                  <a:cubicBezTo>
                    <a:pt x="34" y="3"/>
                    <a:pt x="37" y="2"/>
                    <a:pt x="41" y="1"/>
                  </a:cubicBezTo>
                  <a:cubicBezTo>
                    <a:pt x="42" y="1"/>
                    <a:pt x="44" y="1"/>
                    <a:pt x="45" y="1"/>
                  </a:cubicBezTo>
                  <a:cubicBezTo>
                    <a:pt x="49" y="0"/>
                    <a:pt x="52" y="0"/>
                    <a:pt x="55" y="1"/>
                  </a:cubicBezTo>
                  <a:cubicBezTo>
                    <a:pt x="57" y="1"/>
                    <a:pt x="58" y="1"/>
                    <a:pt x="60" y="1"/>
                  </a:cubicBezTo>
                  <a:cubicBezTo>
                    <a:pt x="63" y="2"/>
                    <a:pt x="66" y="3"/>
                    <a:pt x="69" y="4"/>
                  </a:cubicBezTo>
                  <a:cubicBezTo>
                    <a:pt x="72" y="6"/>
                    <a:pt x="75" y="7"/>
                    <a:pt x="78" y="9"/>
                  </a:cubicBezTo>
                  <a:cubicBezTo>
                    <a:pt x="79" y="10"/>
                    <a:pt x="81" y="11"/>
                    <a:pt x="82" y="12"/>
                  </a:cubicBezTo>
                  <a:cubicBezTo>
                    <a:pt x="83" y="13"/>
                    <a:pt x="85" y="14"/>
                    <a:pt x="86" y="15"/>
                  </a:cubicBezTo>
                  <a:cubicBezTo>
                    <a:pt x="95" y="24"/>
                    <a:pt x="100" y="37"/>
                    <a:pt x="100" y="51"/>
                  </a:cubicBezTo>
                  <a:cubicBezTo>
                    <a:pt x="100" y="52"/>
                    <a:pt x="100" y="54"/>
                    <a:pt x="100" y="55"/>
                  </a:cubicBezTo>
                  <a:cubicBezTo>
                    <a:pt x="100" y="57"/>
                    <a:pt x="100" y="59"/>
                    <a:pt x="99" y="60"/>
                  </a:cubicBezTo>
                  <a:cubicBezTo>
                    <a:pt x="99" y="63"/>
                    <a:pt x="98" y="67"/>
                    <a:pt x="96" y="70"/>
                  </a:cubicBezTo>
                  <a:cubicBezTo>
                    <a:pt x="95" y="73"/>
                    <a:pt x="94" y="76"/>
                    <a:pt x="92" y="78"/>
                  </a:cubicBezTo>
                  <a:cubicBezTo>
                    <a:pt x="91" y="80"/>
                    <a:pt x="90" y="81"/>
                    <a:pt x="89" y="82"/>
                  </a:cubicBezTo>
                  <a:cubicBezTo>
                    <a:pt x="88" y="83"/>
                    <a:pt x="87" y="85"/>
                    <a:pt x="86" y="86"/>
                  </a:cubicBezTo>
                  <a:cubicBezTo>
                    <a:pt x="85" y="87"/>
                    <a:pt x="83" y="88"/>
                    <a:pt x="82" y="89"/>
                  </a:cubicBezTo>
                  <a:cubicBezTo>
                    <a:pt x="81" y="90"/>
                    <a:pt x="79" y="91"/>
                    <a:pt x="78" y="92"/>
                  </a:cubicBezTo>
                  <a:cubicBezTo>
                    <a:pt x="75" y="94"/>
                    <a:pt x="72" y="95"/>
                    <a:pt x="69" y="97"/>
                  </a:cubicBezTo>
                  <a:cubicBezTo>
                    <a:pt x="66" y="98"/>
                    <a:pt x="63" y="99"/>
                    <a:pt x="60" y="100"/>
                  </a:cubicBezTo>
                  <a:cubicBezTo>
                    <a:pt x="58" y="100"/>
                    <a:pt x="57" y="100"/>
                    <a:pt x="55" y="100"/>
                  </a:cubicBezTo>
                  <a:cubicBezTo>
                    <a:pt x="54" y="100"/>
                    <a:pt x="5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103" name="Group 310">
            <a:extLst>
              <a:ext uri="{FF2B5EF4-FFF2-40B4-BE49-F238E27FC236}">
                <a16:creationId xmlns:a16="http://schemas.microsoft.com/office/drawing/2014/main" id="{D3B35C25-5F78-6D33-3A98-DB533FDF235F}"/>
              </a:ext>
            </a:extLst>
          </p:cNvPr>
          <p:cNvGrpSpPr>
            <a:grpSpLocks noChangeAspect="1"/>
          </p:cNvGrpSpPr>
          <p:nvPr/>
        </p:nvGrpSpPr>
        <p:grpSpPr bwMode="auto">
          <a:xfrm>
            <a:off x="8211515" y="2407357"/>
            <a:ext cx="215095" cy="327572"/>
            <a:chOff x="2422" y="0"/>
            <a:chExt cx="2836" cy="4319"/>
          </a:xfrm>
          <a:solidFill>
            <a:srgbClr val="FFFFFF"/>
          </a:solidFill>
        </p:grpSpPr>
        <p:sp>
          <p:nvSpPr>
            <p:cNvPr id="1105" name="Freeform 311">
              <a:extLst>
                <a:ext uri="{FF2B5EF4-FFF2-40B4-BE49-F238E27FC236}">
                  <a16:creationId xmlns:a16="http://schemas.microsoft.com/office/drawing/2014/main" id="{AA2D5915-9DAD-FAA1-2011-C5D0E7C9D00B}"/>
                </a:ext>
              </a:extLst>
            </p:cNvPr>
            <p:cNvSpPr>
              <a:spLocks noEditPoints="1"/>
            </p:cNvSpPr>
            <p:nvPr/>
          </p:nvSpPr>
          <p:spPr bwMode="auto">
            <a:xfrm>
              <a:off x="2422" y="0"/>
              <a:ext cx="2836" cy="4319"/>
            </a:xfrm>
            <a:custGeom>
              <a:avLst/>
              <a:gdLst>
                <a:gd name="T0" fmla="*/ 1300 w 1990"/>
                <a:gd name="T1" fmla="*/ 3032 h 3032"/>
                <a:gd name="T2" fmla="*/ 690 w 1990"/>
                <a:gd name="T3" fmla="*/ 3032 h 3032"/>
                <a:gd name="T4" fmla="*/ 0 w 1990"/>
                <a:gd name="T5" fmla="*/ 2342 h 3032"/>
                <a:gd name="T6" fmla="*/ 0 w 1990"/>
                <a:gd name="T7" fmla="*/ 690 h 3032"/>
                <a:gd name="T8" fmla="*/ 690 w 1990"/>
                <a:gd name="T9" fmla="*/ 0 h 3032"/>
                <a:gd name="T10" fmla="*/ 1300 w 1990"/>
                <a:gd name="T11" fmla="*/ 0 h 3032"/>
                <a:gd name="T12" fmla="*/ 1990 w 1990"/>
                <a:gd name="T13" fmla="*/ 690 h 3032"/>
                <a:gd name="T14" fmla="*/ 1990 w 1990"/>
                <a:gd name="T15" fmla="*/ 2342 h 3032"/>
                <a:gd name="T16" fmla="*/ 1300 w 1990"/>
                <a:gd name="T17" fmla="*/ 3032 h 3032"/>
                <a:gd name="T18" fmla="*/ 690 w 1990"/>
                <a:gd name="T19" fmla="*/ 100 h 3032"/>
                <a:gd name="T20" fmla="*/ 100 w 1990"/>
                <a:gd name="T21" fmla="*/ 690 h 3032"/>
                <a:gd name="T22" fmla="*/ 100 w 1990"/>
                <a:gd name="T23" fmla="*/ 2342 h 3032"/>
                <a:gd name="T24" fmla="*/ 690 w 1990"/>
                <a:gd name="T25" fmla="*/ 2932 h 3032"/>
                <a:gd name="T26" fmla="*/ 1300 w 1990"/>
                <a:gd name="T27" fmla="*/ 2932 h 3032"/>
                <a:gd name="T28" fmla="*/ 1890 w 1990"/>
                <a:gd name="T29" fmla="*/ 2342 h 3032"/>
                <a:gd name="T30" fmla="*/ 1890 w 1990"/>
                <a:gd name="T31" fmla="*/ 690 h 3032"/>
                <a:gd name="T32" fmla="*/ 1300 w 1990"/>
                <a:gd name="T33" fmla="*/ 100 h 3032"/>
                <a:gd name="T34" fmla="*/ 690 w 1990"/>
                <a:gd name="T35" fmla="*/ 10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90" h="3032">
                  <a:moveTo>
                    <a:pt x="1300" y="3032"/>
                  </a:moveTo>
                  <a:cubicBezTo>
                    <a:pt x="690" y="3032"/>
                    <a:pt x="690" y="3032"/>
                    <a:pt x="690" y="3032"/>
                  </a:cubicBezTo>
                  <a:cubicBezTo>
                    <a:pt x="310" y="3032"/>
                    <a:pt x="0" y="2722"/>
                    <a:pt x="0" y="2342"/>
                  </a:cubicBezTo>
                  <a:cubicBezTo>
                    <a:pt x="0" y="690"/>
                    <a:pt x="0" y="690"/>
                    <a:pt x="0" y="690"/>
                  </a:cubicBezTo>
                  <a:cubicBezTo>
                    <a:pt x="0" y="310"/>
                    <a:pt x="310" y="0"/>
                    <a:pt x="690" y="0"/>
                  </a:cubicBezTo>
                  <a:cubicBezTo>
                    <a:pt x="1300" y="0"/>
                    <a:pt x="1300" y="0"/>
                    <a:pt x="1300" y="0"/>
                  </a:cubicBezTo>
                  <a:cubicBezTo>
                    <a:pt x="1680" y="0"/>
                    <a:pt x="1990" y="310"/>
                    <a:pt x="1990" y="690"/>
                  </a:cubicBezTo>
                  <a:cubicBezTo>
                    <a:pt x="1990" y="2342"/>
                    <a:pt x="1990" y="2342"/>
                    <a:pt x="1990" y="2342"/>
                  </a:cubicBezTo>
                  <a:cubicBezTo>
                    <a:pt x="1990" y="2722"/>
                    <a:pt x="1680" y="3032"/>
                    <a:pt x="1300" y="3032"/>
                  </a:cubicBezTo>
                  <a:close/>
                  <a:moveTo>
                    <a:pt x="690" y="100"/>
                  </a:moveTo>
                  <a:cubicBezTo>
                    <a:pt x="365" y="100"/>
                    <a:pt x="100" y="365"/>
                    <a:pt x="100" y="690"/>
                  </a:cubicBezTo>
                  <a:cubicBezTo>
                    <a:pt x="100" y="2342"/>
                    <a:pt x="100" y="2342"/>
                    <a:pt x="100" y="2342"/>
                  </a:cubicBezTo>
                  <a:cubicBezTo>
                    <a:pt x="100" y="2667"/>
                    <a:pt x="365" y="2932"/>
                    <a:pt x="690" y="2932"/>
                  </a:cubicBezTo>
                  <a:cubicBezTo>
                    <a:pt x="1300" y="2932"/>
                    <a:pt x="1300" y="2932"/>
                    <a:pt x="1300" y="2932"/>
                  </a:cubicBezTo>
                  <a:cubicBezTo>
                    <a:pt x="1625" y="2932"/>
                    <a:pt x="1890" y="2667"/>
                    <a:pt x="1890" y="2342"/>
                  </a:cubicBezTo>
                  <a:cubicBezTo>
                    <a:pt x="1890" y="690"/>
                    <a:pt x="1890" y="690"/>
                    <a:pt x="1890" y="690"/>
                  </a:cubicBezTo>
                  <a:cubicBezTo>
                    <a:pt x="1890" y="365"/>
                    <a:pt x="1625" y="100"/>
                    <a:pt x="1300" y="100"/>
                  </a:cubicBezTo>
                  <a:lnTo>
                    <a:pt x="69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06" name="Freeform 312">
              <a:extLst>
                <a:ext uri="{FF2B5EF4-FFF2-40B4-BE49-F238E27FC236}">
                  <a16:creationId xmlns:a16="http://schemas.microsoft.com/office/drawing/2014/main" id="{1BBFC19B-DCFC-D5BE-1B71-CA81A91003CB}"/>
                </a:ext>
              </a:extLst>
            </p:cNvPr>
            <p:cNvSpPr>
              <a:spLocks noEditPoints="1"/>
            </p:cNvSpPr>
            <p:nvPr/>
          </p:nvSpPr>
          <p:spPr bwMode="auto">
            <a:xfrm>
              <a:off x="2826" y="597"/>
              <a:ext cx="2028" cy="1210"/>
            </a:xfrm>
            <a:custGeom>
              <a:avLst/>
              <a:gdLst>
                <a:gd name="T0" fmla="*/ 1374 w 1424"/>
                <a:gd name="T1" fmla="*/ 850 h 850"/>
                <a:gd name="T2" fmla="*/ 50 w 1424"/>
                <a:gd name="T3" fmla="*/ 850 h 850"/>
                <a:gd name="T4" fmla="*/ 0 w 1424"/>
                <a:gd name="T5" fmla="*/ 800 h 850"/>
                <a:gd name="T6" fmla="*/ 0 w 1424"/>
                <a:gd name="T7" fmla="*/ 50 h 850"/>
                <a:gd name="T8" fmla="*/ 50 w 1424"/>
                <a:gd name="T9" fmla="*/ 0 h 850"/>
                <a:gd name="T10" fmla="*/ 1374 w 1424"/>
                <a:gd name="T11" fmla="*/ 0 h 850"/>
                <a:gd name="T12" fmla="*/ 1424 w 1424"/>
                <a:gd name="T13" fmla="*/ 50 h 850"/>
                <a:gd name="T14" fmla="*/ 1424 w 1424"/>
                <a:gd name="T15" fmla="*/ 800 h 850"/>
                <a:gd name="T16" fmla="*/ 1374 w 1424"/>
                <a:gd name="T17" fmla="*/ 850 h 850"/>
                <a:gd name="T18" fmla="*/ 100 w 1424"/>
                <a:gd name="T19" fmla="*/ 750 h 850"/>
                <a:gd name="T20" fmla="*/ 1324 w 1424"/>
                <a:gd name="T21" fmla="*/ 750 h 850"/>
                <a:gd name="T22" fmla="*/ 1324 w 1424"/>
                <a:gd name="T23" fmla="*/ 100 h 850"/>
                <a:gd name="T24" fmla="*/ 100 w 1424"/>
                <a:gd name="T25" fmla="*/ 100 h 850"/>
                <a:gd name="T26" fmla="*/ 100 w 1424"/>
                <a:gd name="T27" fmla="*/ 75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4" h="850">
                  <a:moveTo>
                    <a:pt x="1374" y="850"/>
                  </a:moveTo>
                  <a:cubicBezTo>
                    <a:pt x="50" y="850"/>
                    <a:pt x="50" y="850"/>
                    <a:pt x="50" y="850"/>
                  </a:cubicBezTo>
                  <a:cubicBezTo>
                    <a:pt x="23" y="850"/>
                    <a:pt x="0" y="828"/>
                    <a:pt x="0" y="800"/>
                  </a:cubicBezTo>
                  <a:cubicBezTo>
                    <a:pt x="0" y="50"/>
                    <a:pt x="0" y="50"/>
                    <a:pt x="0" y="50"/>
                  </a:cubicBezTo>
                  <a:cubicBezTo>
                    <a:pt x="0" y="22"/>
                    <a:pt x="23" y="0"/>
                    <a:pt x="50" y="0"/>
                  </a:cubicBezTo>
                  <a:cubicBezTo>
                    <a:pt x="1374" y="0"/>
                    <a:pt x="1374" y="0"/>
                    <a:pt x="1374" y="0"/>
                  </a:cubicBezTo>
                  <a:cubicBezTo>
                    <a:pt x="1401" y="0"/>
                    <a:pt x="1424" y="22"/>
                    <a:pt x="1424" y="50"/>
                  </a:cubicBezTo>
                  <a:cubicBezTo>
                    <a:pt x="1424" y="800"/>
                    <a:pt x="1424" y="800"/>
                    <a:pt x="1424" y="800"/>
                  </a:cubicBezTo>
                  <a:cubicBezTo>
                    <a:pt x="1424" y="828"/>
                    <a:pt x="1401" y="850"/>
                    <a:pt x="1374" y="850"/>
                  </a:cubicBezTo>
                  <a:close/>
                  <a:moveTo>
                    <a:pt x="100" y="750"/>
                  </a:moveTo>
                  <a:cubicBezTo>
                    <a:pt x="1324" y="750"/>
                    <a:pt x="1324" y="750"/>
                    <a:pt x="1324" y="750"/>
                  </a:cubicBezTo>
                  <a:cubicBezTo>
                    <a:pt x="1324" y="100"/>
                    <a:pt x="1324" y="100"/>
                    <a:pt x="1324" y="100"/>
                  </a:cubicBezTo>
                  <a:cubicBezTo>
                    <a:pt x="100" y="100"/>
                    <a:pt x="100" y="100"/>
                    <a:pt x="100" y="100"/>
                  </a:cubicBezTo>
                  <a:lnTo>
                    <a:pt x="100" y="7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07" name="Freeform 313">
              <a:extLst>
                <a:ext uri="{FF2B5EF4-FFF2-40B4-BE49-F238E27FC236}">
                  <a16:creationId xmlns:a16="http://schemas.microsoft.com/office/drawing/2014/main" id="{5D6B25B8-8561-AC92-A134-5895350C1E27}"/>
                </a:ext>
              </a:extLst>
            </p:cNvPr>
            <p:cNvSpPr>
              <a:spLocks noEditPoints="1"/>
            </p:cNvSpPr>
            <p:nvPr/>
          </p:nvSpPr>
          <p:spPr bwMode="auto">
            <a:xfrm>
              <a:off x="3598" y="2008"/>
              <a:ext cx="484" cy="485"/>
            </a:xfrm>
            <a:custGeom>
              <a:avLst/>
              <a:gdLst>
                <a:gd name="T0" fmla="*/ 170 w 340"/>
                <a:gd name="T1" fmla="*/ 340 h 340"/>
                <a:gd name="T2" fmla="*/ 0 w 340"/>
                <a:gd name="T3" fmla="*/ 170 h 340"/>
                <a:gd name="T4" fmla="*/ 170 w 340"/>
                <a:gd name="T5" fmla="*/ 0 h 340"/>
                <a:gd name="T6" fmla="*/ 340 w 340"/>
                <a:gd name="T7" fmla="*/ 170 h 340"/>
                <a:gd name="T8" fmla="*/ 170 w 340"/>
                <a:gd name="T9" fmla="*/ 340 h 340"/>
                <a:gd name="T10" fmla="*/ 170 w 340"/>
                <a:gd name="T11" fmla="*/ 100 h 340"/>
                <a:gd name="T12" fmla="*/ 100 w 340"/>
                <a:gd name="T13" fmla="*/ 170 h 340"/>
                <a:gd name="T14" fmla="*/ 170 w 340"/>
                <a:gd name="T15" fmla="*/ 240 h 340"/>
                <a:gd name="T16" fmla="*/ 240 w 340"/>
                <a:gd name="T17" fmla="*/ 170 h 340"/>
                <a:gd name="T18" fmla="*/ 170 w 340"/>
                <a:gd name="T19" fmla="*/ 1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340"/>
                  </a:moveTo>
                  <a:cubicBezTo>
                    <a:pt x="76" y="340"/>
                    <a:pt x="0" y="263"/>
                    <a:pt x="0" y="170"/>
                  </a:cubicBezTo>
                  <a:cubicBezTo>
                    <a:pt x="0" y="76"/>
                    <a:pt x="76" y="0"/>
                    <a:pt x="170" y="0"/>
                  </a:cubicBezTo>
                  <a:cubicBezTo>
                    <a:pt x="264" y="0"/>
                    <a:pt x="340" y="76"/>
                    <a:pt x="340" y="170"/>
                  </a:cubicBezTo>
                  <a:cubicBezTo>
                    <a:pt x="340" y="263"/>
                    <a:pt x="264" y="340"/>
                    <a:pt x="170" y="340"/>
                  </a:cubicBezTo>
                  <a:close/>
                  <a:moveTo>
                    <a:pt x="170" y="100"/>
                  </a:moveTo>
                  <a:cubicBezTo>
                    <a:pt x="131" y="100"/>
                    <a:pt x="100" y="131"/>
                    <a:pt x="100" y="170"/>
                  </a:cubicBezTo>
                  <a:cubicBezTo>
                    <a:pt x="100" y="208"/>
                    <a:pt x="131" y="240"/>
                    <a:pt x="170" y="240"/>
                  </a:cubicBezTo>
                  <a:cubicBezTo>
                    <a:pt x="209" y="240"/>
                    <a:pt x="240" y="208"/>
                    <a:pt x="240" y="170"/>
                  </a:cubicBezTo>
                  <a:cubicBezTo>
                    <a:pt x="240" y="131"/>
                    <a:pt x="209" y="100"/>
                    <a:pt x="17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08" name="Freeform 314">
              <a:extLst>
                <a:ext uri="{FF2B5EF4-FFF2-40B4-BE49-F238E27FC236}">
                  <a16:creationId xmlns:a16="http://schemas.microsoft.com/office/drawing/2014/main" id="{1D1A8B2F-08E0-7EBD-0A70-A4B9F88EFFB8}"/>
                </a:ext>
              </a:extLst>
            </p:cNvPr>
            <p:cNvSpPr>
              <a:spLocks/>
            </p:cNvSpPr>
            <p:nvPr/>
          </p:nvSpPr>
          <p:spPr bwMode="auto">
            <a:xfrm>
              <a:off x="2475" y="2179"/>
              <a:ext cx="647" cy="143"/>
            </a:xfrm>
            <a:custGeom>
              <a:avLst/>
              <a:gdLst>
                <a:gd name="T0" fmla="*/ 404 w 454"/>
                <a:gd name="T1" fmla="*/ 100 h 100"/>
                <a:gd name="T2" fmla="*/ 50 w 454"/>
                <a:gd name="T3" fmla="*/ 100 h 100"/>
                <a:gd name="T4" fmla="*/ 0 w 454"/>
                <a:gd name="T5" fmla="*/ 50 h 100"/>
                <a:gd name="T6" fmla="*/ 50 w 454"/>
                <a:gd name="T7" fmla="*/ 0 h 100"/>
                <a:gd name="T8" fmla="*/ 404 w 454"/>
                <a:gd name="T9" fmla="*/ 0 h 100"/>
                <a:gd name="T10" fmla="*/ 454 w 454"/>
                <a:gd name="T11" fmla="*/ 50 h 100"/>
                <a:gd name="T12" fmla="*/ 404 w 45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54" h="100">
                  <a:moveTo>
                    <a:pt x="404" y="100"/>
                  </a:moveTo>
                  <a:cubicBezTo>
                    <a:pt x="50" y="100"/>
                    <a:pt x="50" y="100"/>
                    <a:pt x="50" y="100"/>
                  </a:cubicBezTo>
                  <a:cubicBezTo>
                    <a:pt x="22" y="100"/>
                    <a:pt x="0" y="77"/>
                    <a:pt x="0" y="50"/>
                  </a:cubicBezTo>
                  <a:cubicBezTo>
                    <a:pt x="0" y="22"/>
                    <a:pt x="22" y="0"/>
                    <a:pt x="50" y="0"/>
                  </a:cubicBezTo>
                  <a:cubicBezTo>
                    <a:pt x="404" y="0"/>
                    <a:pt x="404" y="0"/>
                    <a:pt x="404" y="0"/>
                  </a:cubicBezTo>
                  <a:cubicBezTo>
                    <a:pt x="431" y="0"/>
                    <a:pt x="454" y="22"/>
                    <a:pt x="454" y="50"/>
                  </a:cubicBezTo>
                  <a:cubicBezTo>
                    <a:pt x="454" y="77"/>
                    <a:pt x="431" y="100"/>
                    <a:pt x="404"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09" name="Freeform 315">
              <a:extLst>
                <a:ext uri="{FF2B5EF4-FFF2-40B4-BE49-F238E27FC236}">
                  <a16:creationId xmlns:a16="http://schemas.microsoft.com/office/drawing/2014/main" id="{3BF7E87C-185F-5E09-5848-964B8B02B77D}"/>
                </a:ext>
              </a:extLst>
            </p:cNvPr>
            <p:cNvSpPr>
              <a:spLocks/>
            </p:cNvSpPr>
            <p:nvPr/>
          </p:nvSpPr>
          <p:spPr bwMode="auto">
            <a:xfrm>
              <a:off x="4611" y="2179"/>
              <a:ext cx="647" cy="143"/>
            </a:xfrm>
            <a:custGeom>
              <a:avLst/>
              <a:gdLst>
                <a:gd name="T0" fmla="*/ 404 w 454"/>
                <a:gd name="T1" fmla="*/ 100 h 100"/>
                <a:gd name="T2" fmla="*/ 50 w 454"/>
                <a:gd name="T3" fmla="*/ 100 h 100"/>
                <a:gd name="T4" fmla="*/ 0 w 454"/>
                <a:gd name="T5" fmla="*/ 50 h 100"/>
                <a:gd name="T6" fmla="*/ 50 w 454"/>
                <a:gd name="T7" fmla="*/ 0 h 100"/>
                <a:gd name="T8" fmla="*/ 404 w 454"/>
                <a:gd name="T9" fmla="*/ 0 h 100"/>
                <a:gd name="T10" fmla="*/ 454 w 454"/>
                <a:gd name="T11" fmla="*/ 50 h 100"/>
                <a:gd name="T12" fmla="*/ 404 w 45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54" h="100">
                  <a:moveTo>
                    <a:pt x="404" y="100"/>
                  </a:moveTo>
                  <a:cubicBezTo>
                    <a:pt x="50" y="100"/>
                    <a:pt x="50" y="100"/>
                    <a:pt x="50" y="100"/>
                  </a:cubicBezTo>
                  <a:cubicBezTo>
                    <a:pt x="22" y="100"/>
                    <a:pt x="0" y="77"/>
                    <a:pt x="0" y="50"/>
                  </a:cubicBezTo>
                  <a:cubicBezTo>
                    <a:pt x="0" y="22"/>
                    <a:pt x="22" y="0"/>
                    <a:pt x="50" y="0"/>
                  </a:cubicBezTo>
                  <a:cubicBezTo>
                    <a:pt x="404" y="0"/>
                    <a:pt x="404" y="0"/>
                    <a:pt x="404" y="0"/>
                  </a:cubicBezTo>
                  <a:cubicBezTo>
                    <a:pt x="431" y="0"/>
                    <a:pt x="454" y="22"/>
                    <a:pt x="454" y="50"/>
                  </a:cubicBezTo>
                  <a:cubicBezTo>
                    <a:pt x="454" y="77"/>
                    <a:pt x="431" y="100"/>
                    <a:pt x="404"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10" name="Freeform 316">
              <a:extLst>
                <a:ext uri="{FF2B5EF4-FFF2-40B4-BE49-F238E27FC236}">
                  <a16:creationId xmlns:a16="http://schemas.microsoft.com/office/drawing/2014/main" id="{C8DC6B8B-6E3D-4492-4CCE-DA26655FECCA}"/>
                </a:ext>
              </a:extLst>
            </p:cNvPr>
            <p:cNvSpPr>
              <a:spLocks/>
            </p:cNvSpPr>
            <p:nvPr/>
          </p:nvSpPr>
          <p:spPr bwMode="auto">
            <a:xfrm>
              <a:off x="2880" y="2679"/>
              <a:ext cx="1920" cy="211"/>
            </a:xfrm>
            <a:custGeom>
              <a:avLst/>
              <a:gdLst>
                <a:gd name="T0" fmla="*/ 674 w 1348"/>
                <a:gd name="T1" fmla="*/ 148 h 148"/>
                <a:gd name="T2" fmla="*/ 46 w 1348"/>
                <a:gd name="T3" fmla="*/ 103 h 148"/>
                <a:gd name="T4" fmla="*/ 4 w 1348"/>
                <a:gd name="T5" fmla="*/ 46 h 148"/>
                <a:gd name="T6" fmla="*/ 61 w 1348"/>
                <a:gd name="T7" fmla="*/ 4 h 148"/>
                <a:gd name="T8" fmla="*/ 1287 w 1348"/>
                <a:gd name="T9" fmla="*/ 4 h 148"/>
                <a:gd name="T10" fmla="*/ 1344 w 1348"/>
                <a:gd name="T11" fmla="*/ 46 h 148"/>
                <a:gd name="T12" fmla="*/ 1302 w 1348"/>
                <a:gd name="T13" fmla="*/ 103 h 148"/>
                <a:gd name="T14" fmla="*/ 674 w 1348"/>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8" h="148">
                  <a:moveTo>
                    <a:pt x="674" y="148"/>
                  </a:moveTo>
                  <a:cubicBezTo>
                    <a:pt x="464" y="148"/>
                    <a:pt x="255" y="133"/>
                    <a:pt x="46" y="103"/>
                  </a:cubicBezTo>
                  <a:cubicBezTo>
                    <a:pt x="19" y="99"/>
                    <a:pt x="0" y="73"/>
                    <a:pt x="4" y="46"/>
                  </a:cubicBezTo>
                  <a:cubicBezTo>
                    <a:pt x="8" y="19"/>
                    <a:pt x="34" y="0"/>
                    <a:pt x="61" y="4"/>
                  </a:cubicBezTo>
                  <a:cubicBezTo>
                    <a:pt x="468" y="63"/>
                    <a:pt x="880" y="63"/>
                    <a:pt x="1287" y="4"/>
                  </a:cubicBezTo>
                  <a:cubicBezTo>
                    <a:pt x="1314" y="0"/>
                    <a:pt x="1340" y="19"/>
                    <a:pt x="1344" y="46"/>
                  </a:cubicBezTo>
                  <a:cubicBezTo>
                    <a:pt x="1348" y="73"/>
                    <a:pt x="1329" y="99"/>
                    <a:pt x="1302" y="103"/>
                  </a:cubicBezTo>
                  <a:cubicBezTo>
                    <a:pt x="1093" y="133"/>
                    <a:pt x="884" y="148"/>
                    <a:pt x="674" y="14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11" name="Freeform 317">
              <a:extLst>
                <a:ext uri="{FF2B5EF4-FFF2-40B4-BE49-F238E27FC236}">
                  <a16:creationId xmlns:a16="http://schemas.microsoft.com/office/drawing/2014/main" id="{D1BB8FC0-8A7F-8F6B-7B14-D8C450F06150}"/>
                </a:ext>
              </a:extLst>
            </p:cNvPr>
            <p:cNvSpPr>
              <a:spLocks/>
            </p:cNvSpPr>
            <p:nvPr/>
          </p:nvSpPr>
          <p:spPr bwMode="auto">
            <a:xfrm>
              <a:off x="2880" y="2997"/>
              <a:ext cx="1920" cy="212"/>
            </a:xfrm>
            <a:custGeom>
              <a:avLst/>
              <a:gdLst>
                <a:gd name="T0" fmla="*/ 674 w 1348"/>
                <a:gd name="T1" fmla="*/ 149 h 149"/>
                <a:gd name="T2" fmla="*/ 46 w 1348"/>
                <a:gd name="T3" fmla="*/ 103 h 149"/>
                <a:gd name="T4" fmla="*/ 4 w 1348"/>
                <a:gd name="T5" fmla="*/ 47 h 149"/>
                <a:gd name="T6" fmla="*/ 61 w 1348"/>
                <a:gd name="T7" fmla="*/ 4 h 149"/>
                <a:gd name="T8" fmla="*/ 1287 w 1348"/>
                <a:gd name="T9" fmla="*/ 4 h 149"/>
                <a:gd name="T10" fmla="*/ 1344 w 1348"/>
                <a:gd name="T11" fmla="*/ 47 h 149"/>
                <a:gd name="T12" fmla="*/ 1302 w 1348"/>
                <a:gd name="T13" fmla="*/ 103 h 149"/>
                <a:gd name="T14" fmla="*/ 674 w 134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8" h="149">
                  <a:moveTo>
                    <a:pt x="674" y="149"/>
                  </a:moveTo>
                  <a:cubicBezTo>
                    <a:pt x="464" y="149"/>
                    <a:pt x="255" y="134"/>
                    <a:pt x="46" y="103"/>
                  </a:cubicBezTo>
                  <a:cubicBezTo>
                    <a:pt x="19" y="99"/>
                    <a:pt x="0" y="74"/>
                    <a:pt x="4" y="47"/>
                  </a:cubicBezTo>
                  <a:cubicBezTo>
                    <a:pt x="8" y="19"/>
                    <a:pt x="34" y="0"/>
                    <a:pt x="61" y="4"/>
                  </a:cubicBezTo>
                  <a:cubicBezTo>
                    <a:pt x="468" y="64"/>
                    <a:pt x="880" y="64"/>
                    <a:pt x="1287" y="4"/>
                  </a:cubicBezTo>
                  <a:cubicBezTo>
                    <a:pt x="1314" y="0"/>
                    <a:pt x="1340" y="19"/>
                    <a:pt x="1344" y="47"/>
                  </a:cubicBezTo>
                  <a:cubicBezTo>
                    <a:pt x="1348" y="74"/>
                    <a:pt x="1329" y="99"/>
                    <a:pt x="1302" y="103"/>
                  </a:cubicBezTo>
                  <a:cubicBezTo>
                    <a:pt x="1093" y="134"/>
                    <a:pt x="884" y="149"/>
                    <a:pt x="674" y="14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12" name="Freeform 318">
              <a:extLst>
                <a:ext uri="{FF2B5EF4-FFF2-40B4-BE49-F238E27FC236}">
                  <a16:creationId xmlns:a16="http://schemas.microsoft.com/office/drawing/2014/main" id="{15F4FDC5-5EF6-228D-B328-F67A599C3A77}"/>
                </a:ext>
              </a:extLst>
            </p:cNvPr>
            <p:cNvSpPr>
              <a:spLocks/>
            </p:cNvSpPr>
            <p:nvPr/>
          </p:nvSpPr>
          <p:spPr bwMode="auto">
            <a:xfrm>
              <a:off x="2880" y="3316"/>
              <a:ext cx="1920" cy="212"/>
            </a:xfrm>
            <a:custGeom>
              <a:avLst/>
              <a:gdLst>
                <a:gd name="T0" fmla="*/ 674 w 1348"/>
                <a:gd name="T1" fmla="*/ 149 h 149"/>
                <a:gd name="T2" fmla="*/ 46 w 1348"/>
                <a:gd name="T3" fmla="*/ 103 h 149"/>
                <a:gd name="T4" fmla="*/ 4 w 1348"/>
                <a:gd name="T5" fmla="*/ 46 h 149"/>
                <a:gd name="T6" fmla="*/ 61 w 1348"/>
                <a:gd name="T7" fmla="*/ 4 h 149"/>
                <a:gd name="T8" fmla="*/ 1287 w 1348"/>
                <a:gd name="T9" fmla="*/ 4 h 149"/>
                <a:gd name="T10" fmla="*/ 1344 w 1348"/>
                <a:gd name="T11" fmla="*/ 46 h 149"/>
                <a:gd name="T12" fmla="*/ 1302 w 1348"/>
                <a:gd name="T13" fmla="*/ 103 h 149"/>
                <a:gd name="T14" fmla="*/ 674 w 134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8" h="149">
                  <a:moveTo>
                    <a:pt x="674" y="149"/>
                  </a:moveTo>
                  <a:cubicBezTo>
                    <a:pt x="464" y="149"/>
                    <a:pt x="255" y="133"/>
                    <a:pt x="46" y="103"/>
                  </a:cubicBezTo>
                  <a:cubicBezTo>
                    <a:pt x="19" y="99"/>
                    <a:pt x="0" y="73"/>
                    <a:pt x="4" y="46"/>
                  </a:cubicBezTo>
                  <a:cubicBezTo>
                    <a:pt x="8" y="19"/>
                    <a:pt x="34" y="0"/>
                    <a:pt x="61" y="4"/>
                  </a:cubicBezTo>
                  <a:cubicBezTo>
                    <a:pt x="468" y="63"/>
                    <a:pt x="880" y="63"/>
                    <a:pt x="1287" y="4"/>
                  </a:cubicBezTo>
                  <a:cubicBezTo>
                    <a:pt x="1314" y="0"/>
                    <a:pt x="1340" y="19"/>
                    <a:pt x="1344" y="46"/>
                  </a:cubicBezTo>
                  <a:cubicBezTo>
                    <a:pt x="1348" y="73"/>
                    <a:pt x="1329" y="99"/>
                    <a:pt x="1302" y="103"/>
                  </a:cubicBezTo>
                  <a:cubicBezTo>
                    <a:pt x="1093" y="133"/>
                    <a:pt x="884" y="149"/>
                    <a:pt x="674" y="14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13" name="Freeform 319">
              <a:extLst>
                <a:ext uri="{FF2B5EF4-FFF2-40B4-BE49-F238E27FC236}">
                  <a16:creationId xmlns:a16="http://schemas.microsoft.com/office/drawing/2014/main" id="{E151D7AC-DF33-9E37-9F6D-FB5BDF83BA8F}"/>
                </a:ext>
              </a:extLst>
            </p:cNvPr>
            <p:cNvSpPr>
              <a:spLocks/>
            </p:cNvSpPr>
            <p:nvPr/>
          </p:nvSpPr>
          <p:spPr bwMode="auto">
            <a:xfrm>
              <a:off x="3311" y="3683"/>
              <a:ext cx="1058" cy="163"/>
            </a:xfrm>
            <a:custGeom>
              <a:avLst/>
              <a:gdLst>
                <a:gd name="T0" fmla="*/ 371 w 742"/>
                <a:gd name="T1" fmla="*/ 114 h 114"/>
                <a:gd name="T2" fmla="*/ 48 w 742"/>
                <a:gd name="T3" fmla="*/ 102 h 114"/>
                <a:gd name="T4" fmla="*/ 2 w 742"/>
                <a:gd name="T5" fmla="*/ 49 h 114"/>
                <a:gd name="T6" fmla="*/ 55 w 742"/>
                <a:gd name="T7" fmla="*/ 2 h 114"/>
                <a:gd name="T8" fmla="*/ 687 w 742"/>
                <a:gd name="T9" fmla="*/ 2 h 114"/>
                <a:gd name="T10" fmla="*/ 740 w 742"/>
                <a:gd name="T11" fmla="*/ 49 h 114"/>
                <a:gd name="T12" fmla="*/ 694 w 742"/>
                <a:gd name="T13" fmla="*/ 102 h 114"/>
                <a:gd name="T14" fmla="*/ 371 w 742"/>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2" h="114">
                  <a:moveTo>
                    <a:pt x="371" y="114"/>
                  </a:moveTo>
                  <a:cubicBezTo>
                    <a:pt x="263" y="114"/>
                    <a:pt x="155" y="110"/>
                    <a:pt x="48" y="102"/>
                  </a:cubicBezTo>
                  <a:cubicBezTo>
                    <a:pt x="20" y="100"/>
                    <a:pt x="0" y="76"/>
                    <a:pt x="2" y="49"/>
                  </a:cubicBezTo>
                  <a:cubicBezTo>
                    <a:pt x="4" y="21"/>
                    <a:pt x="28" y="0"/>
                    <a:pt x="55" y="2"/>
                  </a:cubicBezTo>
                  <a:cubicBezTo>
                    <a:pt x="265" y="18"/>
                    <a:pt x="477" y="18"/>
                    <a:pt x="687" y="2"/>
                  </a:cubicBezTo>
                  <a:cubicBezTo>
                    <a:pt x="714" y="0"/>
                    <a:pt x="738" y="21"/>
                    <a:pt x="740" y="49"/>
                  </a:cubicBezTo>
                  <a:cubicBezTo>
                    <a:pt x="742" y="76"/>
                    <a:pt x="722" y="100"/>
                    <a:pt x="694" y="102"/>
                  </a:cubicBezTo>
                  <a:cubicBezTo>
                    <a:pt x="587" y="110"/>
                    <a:pt x="479" y="114"/>
                    <a:pt x="371" y="11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115" name="Group 322">
            <a:extLst>
              <a:ext uri="{FF2B5EF4-FFF2-40B4-BE49-F238E27FC236}">
                <a16:creationId xmlns:a16="http://schemas.microsoft.com/office/drawing/2014/main" id="{43A795E0-6FE0-7534-4F3B-D3FFF51291B9}"/>
              </a:ext>
            </a:extLst>
          </p:cNvPr>
          <p:cNvGrpSpPr>
            <a:grpSpLocks noChangeAspect="1"/>
          </p:cNvGrpSpPr>
          <p:nvPr/>
        </p:nvGrpSpPr>
        <p:grpSpPr bwMode="auto">
          <a:xfrm>
            <a:off x="1455718" y="3307517"/>
            <a:ext cx="259763" cy="213179"/>
            <a:chOff x="1210" y="0"/>
            <a:chExt cx="5264" cy="4320"/>
          </a:xfrm>
          <a:solidFill>
            <a:srgbClr val="FFFFFF"/>
          </a:solidFill>
        </p:grpSpPr>
        <p:sp>
          <p:nvSpPr>
            <p:cNvPr id="1117" name="Freeform 323">
              <a:extLst>
                <a:ext uri="{FF2B5EF4-FFF2-40B4-BE49-F238E27FC236}">
                  <a16:creationId xmlns:a16="http://schemas.microsoft.com/office/drawing/2014/main" id="{D64111CE-CB00-B1CF-57B2-E0514A894959}"/>
                </a:ext>
              </a:extLst>
            </p:cNvPr>
            <p:cNvSpPr>
              <a:spLocks noEditPoints="1"/>
            </p:cNvSpPr>
            <p:nvPr/>
          </p:nvSpPr>
          <p:spPr bwMode="auto">
            <a:xfrm>
              <a:off x="1831" y="546"/>
              <a:ext cx="1115" cy="1260"/>
            </a:xfrm>
            <a:custGeom>
              <a:avLst/>
              <a:gdLst>
                <a:gd name="T0" fmla="*/ 267 w 533"/>
                <a:gd name="T1" fmla="*/ 602 h 602"/>
                <a:gd name="T2" fmla="*/ 242 w 533"/>
                <a:gd name="T3" fmla="*/ 596 h 602"/>
                <a:gd name="T4" fmla="*/ 25 w 533"/>
                <a:gd name="T5" fmla="*/ 471 h 602"/>
                <a:gd name="T6" fmla="*/ 0 w 533"/>
                <a:gd name="T7" fmla="*/ 427 h 602"/>
                <a:gd name="T8" fmla="*/ 0 w 533"/>
                <a:gd name="T9" fmla="*/ 177 h 602"/>
                <a:gd name="T10" fmla="*/ 25 w 533"/>
                <a:gd name="T11" fmla="*/ 134 h 602"/>
                <a:gd name="T12" fmla="*/ 242 w 533"/>
                <a:gd name="T13" fmla="*/ 9 h 602"/>
                <a:gd name="T14" fmla="*/ 292 w 533"/>
                <a:gd name="T15" fmla="*/ 9 h 602"/>
                <a:gd name="T16" fmla="*/ 508 w 533"/>
                <a:gd name="T17" fmla="*/ 134 h 602"/>
                <a:gd name="T18" fmla="*/ 533 w 533"/>
                <a:gd name="T19" fmla="*/ 177 h 602"/>
                <a:gd name="T20" fmla="*/ 533 w 533"/>
                <a:gd name="T21" fmla="*/ 427 h 602"/>
                <a:gd name="T22" fmla="*/ 508 w 533"/>
                <a:gd name="T23" fmla="*/ 471 h 602"/>
                <a:gd name="T24" fmla="*/ 292 w 533"/>
                <a:gd name="T25" fmla="*/ 596 h 602"/>
                <a:gd name="T26" fmla="*/ 267 w 533"/>
                <a:gd name="T27" fmla="*/ 602 h 602"/>
                <a:gd name="T28" fmla="*/ 100 w 533"/>
                <a:gd name="T29" fmla="*/ 398 h 602"/>
                <a:gd name="T30" fmla="*/ 267 w 533"/>
                <a:gd name="T31" fmla="*/ 494 h 602"/>
                <a:gd name="T32" fmla="*/ 433 w 533"/>
                <a:gd name="T33" fmla="*/ 398 h 602"/>
                <a:gd name="T34" fmla="*/ 433 w 533"/>
                <a:gd name="T35" fmla="*/ 206 h 602"/>
                <a:gd name="T36" fmla="*/ 267 w 533"/>
                <a:gd name="T37" fmla="*/ 110 h 602"/>
                <a:gd name="T38" fmla="*/ 100 w 533"/>
                <a:gd name="T39" fmla="*/ 206 h 602"/>
                <a:gd name="T40" fmla="*/ 100 w 533"/>
                <a:gd name="T41" fmla="*/ 398 h 602"/>
                <a:gd name="T42" fmla="*/ 483 w 533"/>
                <a:gd name="T43" fmla="*/ 427 h 602"/>
                <a:gd name="T44" fmla="*/ 483 w 533"/>
                <a:gd name="T45" fmla="*/ 42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602">
                  <a:moveTo>
                    <a:pt x="267" y="602"/>
                  </a:moveTo>
                  <a:cubicBezTo>
                    <a:pt x="258" y="602"/>
                    <a:pt x="250" y="600"/>
                    <a:pt x="242" y="596"/>
                  </a:cubicBezTo>
                  <a:cubicBezTo>
                    <a:pt x="25" y="471"/>
                    <a:pt x="25" y="471"/>
                    <a:pt x="25" y="471"/>
                  </a:cubicBezTo>
                  <a:cubicBezTo>
                    <a:pt x="10" y="462"/>
                    <a:pt x="0" y="445"/>
                    <a:pt x="0" y="427"/>
                  </a:cubicBezTo>
                  <a:cubicBezTo>
                    <a:pt x="0" y="177"/>
                    <a:pt x="0" y="177"/>
                    <a:pt x="0" y="177"/>
                  </a:cubicBezTo>
                  <a:cubicBezTo>
                    <a:pt x="0" y="160"/>
                    <a:pt x="10" y="143"/>
                    <a:pt x="25" y="134"/>
                  </a:cubicBezTo>
                  <a:cubicBezTo>
                    <a:pt x="242" y="9"/>
                    <a:pt x="242" y="9"/>
                    <a:pt x="242" y="9"/>
                  </a:cubicBezTo>
                  <a:cubicBezTo>
                    <a:pt x="257" y="0"/>
                    <a:pt x="276" y="0"/>
                    <a:pt x="292" y="9"/>
                  </a:cubicBezTo>
                  <a:cubicBezTo>
                    <a:pt x="508" y="134"/>
                    <a:pt x="508" y="134"/>
                    <a:pt x="508" y="134"/>
                  </a:cubicBezTo>
                  <a:cubicBezTo>
                    <a:pt x="524" y="143"/>
                    <a:pt x="533" y="160"/>
                    <a:pt x="533" y="177"/>
                  </a:cubicBezTo>
                  <a:cubicBezTo>
                    <a:pt x="533" y="427"/>
                    <a:pt x="533" y="427"/>
                    <a:pt x="533" y="427"/>
                  </a:cubicBezTo>
                  <a:cubicBezTo>
                    <a:pt x="533" y="445"/>
                    <a:pt x="524" y="462"/>
                    <a:pt x="508" y="471"/>
                  </a:cubicBezTo>
                  <a:cubicBezTo>
                    <a:pt x="292" y="596"/>
                    <a:pt x="292" y="596"/>
                    <a:pt x="292" y="596"/>
                  </a:cubicBezTo>
                  <a:cubicBezTo>
                    <a:pt x="284" y="600"/>
                    <a:pt x="275" y="602"/>
                    <a:pt x="267" y="602"/>
                  </a:cubicBezTo>
                  <a:close/>
                  <a:moveTo>
                    <a:pt x="100" y="398"/>
                  </a:moveTo>
                  <a:cubicBezTo>
                    <a:pt x="267" y="494"/>
                    <a:pt x="267" y="494"/>
                    <a:pt x="267" y="494"/>
                  </a:cubicBezTo>
                  <a:cubicBezTo>
                    <a:pt x="433" y="398"/>
                    <a:pt x="433" y="398"/>
                    <a:pt x="433" y="398"/>
                  </a:cubicBezTo>
                  <a:cubicBezTo>
                    <a:pt x="433" y="206"/>
                    <a:pt x="433" y="206"/>
                    <a:pt x="433" y="206"/>
                  </a:cubicBezTo>
                  <a:cubicBezTo>
                    <a:pt x="267" y="110"/>
                    <a:pt x="267" y="110"/>
                    <a:pt x="267" y="110"/>
                  </a:cubicBezTo>
                  <a:cubicBezTo>
                    <a:pt x="100" y="206"/>
                    <a:pt x="100" y="206"/>
                    <a:pt x="100" y="206"/>
                  </a:cubicBezTo>
                  <a:lnTo>
                    <a:pt x="100" y="398"/>
                  </a:lnTo>
                  <a:close/>
                  <a:moveTo>
                    <a:pt x="483" y="427"/>
                  </a:moveTo>
                  <a:cubicBezTo>
                    <a:pt x="483" y="427"/>
                    <a:pt x="483" y="427"/>
                    <a:pt x="483" y="42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18" name="Freeform 324">
              <a:extLst>
                <a:ext uri="{FF2B5EF4-FFF2-40B4-BE49-F238E27FC236}">
                  <a16:creationId xmlns:a16="http://schemas.microsoft.com/office/drawing/2014/main" id="{BE72E40E-F412-1D12-8FBF-76714C590082}"/>
                </a:ext>
              </a:extLst>
            </p:cNvPr>
            <p:cNvSpPr>
              <a:spLocks noEditPoints="1"/>
            </p:cNvSpPr>
            <p:nvPr/>
          </p:nvSpPr>
          <p:spPr bwMode="auto">
            <a:xfrm>
              <a:off x="1210" y="0"/>
              <a:ext cx="5264" cy="4320"/>
            </a:xfrm>
            <a:custGeom>
              <a:avLst/>
              <a:gdLst>
                <a:gd name="T0" fmla="*/ 2307 w 2517"/>
                <a:gd name="T1" fmla="*/ 2064 h 2064"/>
                <a:gd name="T2" fmla="*/ 210 w 2517"/>
                <a:gd name="T3" fmla="*/ 2064 h 2064"/>
                <a:gd name="T4" fmla="*/ 0 w 2517"/>
                <a:gd name="T5" fmla="*/ 1854 h 2064"/>
                <a:gd name="T6" fmla="*/ 0 w 2517"/>
                <a:gd name="T7" fmla="*/ 210 h 2064"/>
                <a:gd name="T8" fmla="*/ 210 w 2517"/>
                <a:gd name="T9" fmla="*/ 0 h 2064"/>
                <a:gd name="T10" fmla="*/ 2307 w 2517"/>
                <a:gd name="T11" fmla="*/ 0 h 2064"/>
                <a:gd name="T12" fmla="*/ 2517 w 2517"/>
                <a:gd name="T13" fmla="*/ 210 h 2064"/>
                <a:gd name="T14" fmla="*/ 2517 w 2517"/>
                <a:gd name="T15" fmla="*/ 1854 h 2064"/>
                <a:gd name="T16" fmla="*/ 2307 w 2517"/>
                <a:gd name="T17" fmla="*/ 2064 h 2064"/>
                <a:gd name="T18" fmla="*/ 210 w 2517"/>
                <a:gd name="T19" fmla="*/ 100 h 2064"/>
                <a:gd name="T20" fmla="*/ 100 w 2517"/>
                <a:gd name="T21" fmla="*/ 210 h 2064"/>
                <a:gd name="T22" fmla="*/ 100 w 2517"/>
                <a:gd name="T23" fmla="*/ 1854 h 2064"/>
                <a:gd name="T24" fmla="*/ 210 w 2517"/>
                <a:gd name="T25" fmla="*/ 1964 h 2064"/>
                <a:gd name="T26" fmla="*/ 2307 w 2517"/>
                <a:gd name="T27" fmla="*/ 1964 h 2064"/>
                <a:gd name="T28" fmla="*/ 2417 w 2517"/>
                <a:gd name="T29" fmla="*/ 1854 h 2064"/>
                <a:gd name="T30" fmla="*/ 2417 w 2517"/>
                <a:gd name="T31" fmla="*/ 210 h 2064"/>
                <a:gd name="T32" fmla="*/ 2307 w 2517"/>
                <a:gd name="T33" fmla="*/ 100 h 2064"/>
                <a:gd name="T34" fmla="*/ 210 w 2517"/>
                <a:gd name="T35" fmla="*/ 100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7" h="2064">
                  <a:moveTo>
                    <a:pt x="2307" y="2064"/>
                  </a:moveTo>
                  <a:cubicBezTo>
                    <a:pt x="210" y="2064"/>
                    <a:pt x="210" y="2064"/>
                    <a:pt x="210" y="2064"/>
                  </a:cubicBezTo>
                  <a:cubicBezTo>
                    <a:pt x="94" y="2064"/>
                    <a:pt x="0" y="1969"/>
                    <a:pt x="0" y="1854"/>
                  </a:cubicBezTo>
                  <a:cubicBezTo>
                    <a:pt x="0" y="210"/>
                    <a:pt x="0" y="210"/>
                    <a:pt x="0" y="210"/>
                  </a:cubicBezTo>
                  <a:cubicBezTo>
                    <a:pt x="0" y="95"/>
                    <a:pt x="94" y="0"/>
                    <a:pt x="210" y="0"/>
                  </a:cubicBezTo>
                  <a:cubicBezTo>
                    <a:pt x="2307" y="0"/>
                    <a:pt x="2307" y="0"/>
                    <a:pt x="2307" y="0"/>
                  </a:cubicBezTo>
                  <a:cubicBezTo>
                    <a:pt x="2423" y="0"/>
                    <a:pt x="2517" y="95"/>
                    <a:pt x="2517" y="210"/>
                  </a:cubicBezTo>
                  <a:cubicBezTo>
                    <a:pt x="2517" y="1854"/>
                    <a:pt x="2517" y="1854"/>
                    <a:pt x="2517" y="1854"/>
                  </a:cubicBezTo>
                  <a:cubicBezTo>
                    <a:pt x="2517" y="1969"/>
                    <a:pt x="2423" y="2064"/>
                    <a:pt x="2307" y="2064"/>
                  </a:cubicBezTo>
                  <a:close/>
                  <a:moveTo>
                    <a:pt x="210" y="100"/>
                  </a:moveTo>
                  <a:cubicBezTo>
                    <a:pt x="149" y="100"/>
                    <a:pt x="100" y="150"/>
                    <a:pt x="100" y="210"/>
                  </a:cubicBezTo>
                  <a:cubicBezTo>
                    <a:pt x="100" y="1854"/>
                    <a:pt x="100" y="1854"/>
                    <a:pt x="100" y="1854"/>
                  </a:cubicBezTo>
                  <a:cubicBezTo>
                    <a:pt x="100" y="1914"/>
                    <a:pt x="149" y="1964"/>
                    <a:pt x="210" y="1964"/>
                  </a:cubicBezTo>
                  <a:cubicBezTo>
                    <a:pt x="2307" y="1964"/>
                    <a:pt x="2307" y="1964"/>
                    <a:pt x="2307" y="1964"/>
                  </a:cubicBezTo>
                  <a:cubicBezTo>
                    <a:pt x="2367" y="1964"/>
                    <a:pt x="2417" y="1914"/>
                    <a:pt x="2417" y="1854"/>
                  </a:cubicBezTo>
                  <a:cubicBezTo>
                    <a:pt x="2417" y="210"/>
                    <a:pt x="2417" y="210"/>
                    <a:pt x="2417" y="210"/>
                  </a:cubicBezTo>
                  <a:cubicBezTo>
                    <a:pt x="2417" y="150"/>
                    <a:pt x="2367" y="100"/>
                    <a:pt x="2307"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19" name="Freeform 325">
              <a:extLst>
                <a:ext uri="{FF2B5EF4-FFF2-40B4-BE49-F238E27FC236}">
                  <a16:creationId xmlns:a16="http://schemas.microsoft.com/office/drawing/2014/main" id="{C90B3A4E-77E8-758A-093C-2D21E8A00AA7}"/>
                </a:ext>
              </a:extLst>
            </p:cNvPr>
            <p:cNvSpPr>
              <a:spLocks/>
            </p:cNvSpPr>
            <p:nvPr/>
          </p:nvSpPr>
          <p:spPr bwMode="auto">
            <a:xfrm>
              <a:off x="1239" y="2246"/>
              <a:ext cx="5235" cy="209"/>
            </a:xfrm>
            <a:custGeom>
              <a:avLst/>
              <a:gdLst>
                <a:gd name="T0" fmla="*/ 2453 w 2503"/>
                <a:gd name="T1" fmla="*/ 100 h 100"/>
                <a:gd name="T2" fmla="*/ 50 w 2503"/>
                <a:gd name="T3" fmla="*/ 100 h 100"/>
                <a:gd name="T4" fmla="*/ 0 w 2503"/>
                <a:gd name="T5" fmla="*/ 50 h 100"/>
                <a:gd name="T6" fmla="*/ 50 w 2503"/>
                <a:gd name="T7" fmla="*/ 0 h 100"/>
                <a:gd name="T8" fmla="*/ 2453 w 2503"/>
                <a:gd name="T9" fmla="*/ 0 h 100"/>
                <a:gd name="T10" fmla="*/ 2503 w 2503"/>
                <a:gd name="T11" fmla="*/ 50 h 100"/>
                <a:gd name="T12" fmla="*/ 2453 w 250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03" h="100">
                  <a:moveTo>
                    <a:pt x="2453" y="100"/>
                  </a:moveTo>
                  <a:cubicBezTo>
                    <a:pt x="50" y="100"/>
                    <a:pt x="50" y="100"/>
                    <a:pt x="50" y="100"/>
                  </a:cubicBezTo>
                  <a:cubicBezTo>
                    <a:pt x="22" y="100"/>
                    <a:pt x="0" y="78"/>
                    <a:pt x="0" y="50"/>
                  </a:cubicBezTo>
                  <a:cubicBezTo>
                    <a:pt x="0" y="22"/>
                    <a:pt x="22" y="0"/>
                    <a:pt x="50" y="0"/>
                  </a:cubicBezTo>
                  <a:cubicBezTo>
                    <a:pt x="2453" y="0"/>
                    <a:pt x="2453" y="0"/>
                    <a:pt x="2453" y="0"/>
                  </a:cubicBezTo>
                  <a:cubicBezTo>
                    <a:pt x="2480" y="0"/>
                    <a:pt x="2503" y="22"/>
                    <a:pt x="2503" y="50"/>
                  </a:cubicBezTo>
                  <a:cubicBezTo>
                    <a:pt x="2503" y="78"/>
                    <a:pt x="2480" y="100"/>
                    <a:pt x="245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20" name="Freeform 326">
              <a:extLst>
                <a:ext uri="{FF2B5EF4-FFF2-40B4-BE49-F238E27FC236}">
                  <a16:creationId xmlns:a16="http://schemas.microsoft.com/office/drawing/2014/main" id="{ADB7DF39-34C2-EFC7-37C5-8F82763E1F80}"/>
                </a:ext>
              </a:extLst>
            </p:cNvPr>
            <p:cNvSpPr>
              <a:spLocks/>
            </p:cNvSpPr>
            <p:nvPr/>
          </p:nvSpPr>
          <p:spPr bwMode="auto">
            <a:xfrm>
              <a:off x="1620" y="3123"/>
              <a:ext cx="2464" cy="209"/>
            </a:xfrm>
            <a:custGeom>
              <a:avLst/>
              <a:gdLst>
                <a:gd name="T0" fmla="*/ 1128 w 1178"/>
                <a:gd name="T1" fmla="*/ 100 h 100"/>
                <a:gd name="T2" fmla="*/ 50 w 1178"/>
                <a:gd name="T3" fmla="*/ 100 h 100"/>
                <a:gd name="T4" fmla="*/ 0 w 1178"/>
                <a:gd name="T5" fmla="*/ 50 h 100"/>
                <a:gd name="T6" fmla="*/ 50 w 1178"/>
                <a:gd name="T7" fmla="*/ 0 h 100"/>
                <a:gd name="T8" fmla="*/ 1128 w 1178"/>
                <a:gd name="T9" fmla="*/ 0 h 100"/>
                <a:gd name="T10" fmla="*/ 1178 w 1178"/>
                <a:gd name="T11" fmla="*/ 50 h 100"/>
                <a:gd name="T12" fmla="*/ 1128 w 117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100"/>
                  </a:moveTo>
                  <a:cubicBezTo>
                    <a:pt x="50" y="100"/>
                    <a:pt x="50" y="100"/>
                    <a:pt x="50" y="100"/>
                  </a:cubicBezTo>
                  <a:cubicBezTo>
                    <a:pt x="23" y="100"/>
                    <a:pt x="0" y="78"/>
                    <a:pt x="0" y="50"/>
                  </a:cubicBezTo>
                  <a:cubicBezTo>
                    <a:pt x="0" y="23"/>
                    <a:pt x="23" y="0"/>
                    <a:pt x="50" y="0"/>
                  </a:cubicBezTo>
                  <a:cubicBezTo>
                    <a:pt x="1128" y="0"/>
                    <a:pt x="1128" y="0"/>
                    <a:pt x="1128" y="0"/>
                  </a:cubicBezTo>
                  <a:cubicBezTo>
                    <a:pt x="1155" y="0"/>
                    <a:pt x="1178" y="23"/>
                    <a:pt x="1178" y="50"/>
                  </a:cubicBezTo>
                  <a:cubicBezTo>
                    <a:pt x="1178" y="78"/>
                    <a:pt x="1155" y="100"/>
                    <a:pt x="1128"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122" name="Group 329">
            <a:extLst>
              <a:ext uri="{FF2B5EF4-FFF2-40B4-BE49-F238E27FC236}">
                <a16:creationId xmlns:a16="http://schemas.microsoft.com/office/drawing/2014/main" id="{38C9B7CE-6AA5-EE9D-6524-7E5272AF0DDB}"/>
              </a:ext>
            </a:extLst>
          </p:cNvPr>
          <p:cNvGrpSpPr>
            <a:grpSpLocks noChangeAspect="1"/>
          </p:cNvGrpSpPr>
          <p:nvPr/>
        </p:nvGrpSpPr>
        <p:grpSpPr bwMode="auto">
          <a:xfrm>
            <a:off x="2294998" y="3307517"/>
            <a:ext cx="259763" cy="213179"/>
            <a:chOff x="1210" y="2"/>
            <a:chExt cx="5264" cy="4320"/>
          </a:xfrm>
          <a:solidFill>
            <a:srgbClr val="FFFFFF"/>
          </a:solidFill>
        </p:grpSpPr>
        <p:sp>
          <p:nvSpPr>
            <p:cNvPr id="1124" name="Freeform 330">
              <a:extLst>
                <a:ext uri="{FF2B5EF4-FFF2-40B4-BE49-F238E27FC236}">
                  <a16:creationId xmlns:a16="http://schemas.microsoft.com/office/drawing/2014/main" id="{04C0F166-5E4E-48EC-6985-BD1CEA1A3878}"/>
                </a:ext>
              </a:extLst>
            </p:cNvPr>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25" name="Freeform 331">
              <a:extLst>
                <a:ext uri="{FF2B5EF4-FFF2-40B4-BE49-F238E27FC236}">
                  <a16:creationId xmlns:a16="http://schemas.microsoft.com/office/drawing/2014/main" id="{F8DD5C12-2CF0-6B47-D2E3-0338E3775416}"/>
                </a:ext>
              </a:extLst>
            </p:cNvPr>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26" name="Freeform 332">
              <a:extLst>
                <a:ext uri="{FF2B5EF4-FFF2-40B4-BE49-F238E27FC236}">
                  <a16:creationId xmlns:a16="http://schemas.microsoft.com/office/drawing/2014/main" id="{6D71E3B8-D974-85BA-D716-A24C1F9E544E}"/>
                </a:ext>
              </a:extLst>
            </p:cNvPr>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137" name="Group 343">
            <a:extLst>
              <a:ext uri="{FF2B5EF4-FFF2-40B4-BE49-F238E27FC236}">
                <a16:creationId xmlns:a16="http://schemas.microsoft.com/office/drawing/2014/main" id="{A092D053-F3BF-C506-A35C-0FAA792514B7}"/>
              </a:ext>
            </a:extLst>
          </p:cNvPr>
          <p:cNvGrpSpPr>
            <a:grpSpLocks noChangeAspect="1"/>
          </p:cNvGrpSpPr>
          <p:nvPr/>
        </p:nvGrpSpPr>
        <p:grpSpPr bwMode="auto">
          <a:xfrm>
            <a:off x="3142575" y="3307517"/>
            <a:ext cx="259763" cy="213179"/>
            <a:chOff x="1210" y="2"/>
            <a:chExt cx="5264" cy="4320"/>
          </a:xfrm>
          <a:solidFill>
            <a:srgbClr val="FFFFFF"/>
          </a:solidFill>
        </p:grpSpPr>
        <p:sp>
          <p:nvSpPr>
            <p:cNvPr id="1139" name="Freeform 344">
              <a:extLst>
                <a:ext uri="{FF2B5EF4-FFF2-40B4-BE49-F238E27FC236}">
                  <a16:creationId xmlns:a16="http://schemas.microsoft.com/office/drawing/2014/main" id="{8F89F027-ACC7-0C36-DB64-249B79CF52E5}"/>
                </a:ext>
              </a:extLst>
            </p:cNvPr>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40" name="Freeform 345">
              <a:extLst>
                <a:ext uri="{FF2B5EF4-FFF2-40B4-BE49-F238E27FC236}">
                  <a16:creationId xmlns:a16="http://schemas.microsoft.com/office/drawing/2014/main" id="{0FDD3DD2-6694-31B4-FD76-5C7034868EBF}"/>
                </a:ext>
              </a:extLst>
            </p:cNvPr>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41" name="Freeform 346">
              <a:extLst>
                <a:ext uri="{FF2B5EF4-FFF2-40B4-BE49-F238E27FC236}">
                  <a16:creationId xmlns:a16="http://schemas.microsoft.com/office/drawing/2014/main" id="{9E11E06F-67E1-987A-74BB-3F83FD91C2CE}"/>
                </a:ext>
              </a:extLst>
            </p:cNvPr>
            <p:cNvSpPr>
              <a:spLocks noEditPoints="1"/>
            </p:cNvSpPr>
            <p:nvPr/>
          </p:nvSpPr>
          <p:spPr bwMode="auto">
            <a:xfrm>
              <a:off x="2045" y="444"/>
              <a:ext cx="1549" cy="1536"/>
            </a:xfrm>
            <a:custGeom>
              <a:avLst/>
              <a:gdLst>
                <a:gd name="T0" fmla="*/ 269 w 741"/>
                <a:gd name="T1" fmla="*/ 539 h 734"/>
                <a:gd name="T2" fmla="*/ 423 w 741"/>
                <a:gd name="T3" fmla="*/ 491 h 734"/>
                <a:gd name="T4" fmla="*/ 651 w 741"/>
                <a:gd name="T5" fmla="*/ 719 h 734"/>
                <a:gd name="T6" fmla="*/ 687 w 741"/>
                <a:gd name="T7" fmla="*/ 734 h 734"/>
                <a:gd name="T8" fmla="*/ 722 w 741"/>
                <a:gd name="T9" fmla="*/ 719 h 734"/>
                <a:gd name="T10" fmla="*/ 722 w 741"/>
                <a:gd name="T11" fmla="*/ 649 h 734"/>
                <a:gd name="T12" fmla="*/ 493 w 741"/>
                <a:gd name="T13" fmla="*/ 419 h 734"/>
                <a:gd name="T14" fmla="*/ 539 w 741"/>
                <a:gd name="T15" fmla="*/ 269 h 734"/>
                <a:gd name="T16" fmla="*/ 269 w 741"/>
                <a:gd name="T17" fmla="*/ 0 h 734"/>
                <a:gd name="T18" fmla="*/ 0 w 741"/>
                <a:gd name="T19" fmla="*/ 269 h 734"/>
                <a:gd name="T20" fmla="*/ 269 w 741"/>
                <a:gd name="T21" fmla="*/ 539 h 734"/>
                <a:gd name="T22" fmla="*/ 269 w 741"/>
                <a:gd name="T23" fmla="*/ 100 h 734"/>
                <a:gd name="T24" fmla="*/ 439 w 741"/>
                <a:gd name="T25" fmla="*/ 269 h 734"/>
                <a:gd name="T26" fmla="*/ 269 w 741"/>
                <a:gd name="T27" fmla="*/ 439 h 734"/>
                <a:gd name="T28" fmla="*/ 100 w 741"/>
                <a:gd name="T29" fmla="*/ 269 h 734"/>
                <a:gd name="T30" fmla="*/ 269 w 741"/>
                <a:gd name="T31" fmla="*/ 10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1" h="734">
                  <a:moveTo>
                    <a:pt x="269" y="539"/>
                  </a:moveTo>
                  <a:cubicBezTo>
                    <a:pt x="326" y="539"/>
                    <a:pt x="379" y="521"/>
                    <a:pt x="423" y="491"/>
                  </a:cubicBezTo>
                  <a:cubicBezTo>
                    <a:pt x="651" y="719"/>
                    <a:pt x="651" y="719"/>
                    <a:pt x="651" y="719"/>
                  </a:cubicBezTo>
                  <a:cubicBezTo>
                    <a:pt x="661" y="729"/>
                    <a:pt x="674" y="734"/>
                    <a:pt x="687" y="734"/>
                  </a:cubicBezTo>
                  <a:cubicBezTo>
                    <a:pt x="699" y="734"/>
                    <a:pt x="712" y="729"/>
                    <a:pt x="722" y="719"/>
                  </a:cubicBezTo>
                  <a:cubicBezTo>
                    <a:pt x="741" y="700"/>
                    <a:pt x="741" y="668"/>
                    <a:pt x="722" y="649"/>
                  </a:cubicBezTo>
                  <a:cubicBezTo>
                    <a:pt x="493" y="419"/>
                    <a:pt x="493" y="419"/>
                    <a:pt x="493" y="419"/>
                  </a:cubicBezTo>
                  <a:cubicBezTo>
                    <a:pt x="522" y="377"/>
                    <a:pt x="539" y="325"/>
                    <a:pt x="539" y="269"/>
                  </a:cubicBezTo>
                  <a:cubicBezTo>
                    <a:pt x="539" y="121"/>
                    <a:pt x="418" y="0"/>
                    <a:pt x="269" y="0"/>
                  </a:cubicBezTo>
                  <a:cubicBezTo>
                    <a:pt x="121" y="0"/>
                    <a:pt x="0" y="121"/>
                    <a:pt x="0" y="269"/>
                  </a:cubicBezTo>
                  <a:cubicBezTo>
                    <a:pt x="0" y="418"/>
                    <a:pt x="121" y="539"/>
                    <a:pt x="269" y="539"/>
                  </a:cubicBezTo>
                  <a:close/>
                  <a:moveTo>
                    <a:pt x="269" y="100"/>
                  </a:moveTo>
                  <a:cubicBezTo>
                    <a:pt x="363" y="100"/>
                    <a:pt x="439" y="176"/>
                    <a:pt x="439" y="269"/>
                  </a:cubicBezTo>
                  <a:cubicBezTo>
                    <a:pt x="439" y="363"/>
                    <a:pt x="363" y="439"/>
                    <a:pt x="269" y="439"/>
                  </a:cubicBezTo>
                  <a:cubicBezTo>
                    <a:pt x="176" y="439"/>
                    <a:pt x="100" y="363"/>
                    <a:pt x="100" y="269"/>
                  </a:cubicBezTo>
                  <a:cubicBezTo>
                    <a:pt x="100" y="176"/>
                    <a:pt x="176" y="100"/>
                    <a:pt x="269"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143" name="Group 349">
            <a:extLst>
              <a:ext uri="{FF2B5EF4-FFF2-40B4-BE49-F238E27FC236}">
                <a16:creationId xmlns:a16="http://schemas.microsoft.com/office/drawing/2014/main" id="{E3D40571-5972-392B-F617-79256C81F41B}"/>
              </a:ext>
            </a:extLst>
          </p:cNvPr>
          <p:cNvGrpSpPr>
            <a:grpSpLocks noChangeAspect="1"/>
          </p:cNvGrpSpPr>
          <p:nvPr/>
        </p:nvGrpSpPr>
        <p:grpSpPr bwMode="auto">
          <a:xfrm>
            <a:off x="3998167" y="3275564"/>
            <a:ext cx="314824" cy="267093"/>
            <a:chOff x="1293" y="2"/>
            <a:chExt cx="5092" cy="4320"/>
          </a:xfrm>
          <a:solidFill>
            <a:srgbClr val="FFFFFF"/>
          </a:solidFill>
        </p:grpSpPr>
        <p:sp>
          <p:nvSpPr>
            <p:cNvPr id="1145" name="Freeform 350">
              <a:extLst>
                <a:ext uri="{FF2B5EF4-FFF2-40B4-BE49-F238E27FC236}">
                  <a16:creationId xmlns:a16="http://schemas.microsoft.com/office/drawing/2014/main" id="{5B9D54FB-A5ED-46C9-DD82-3840D83C5EBA}"/>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46" name="Freeform 351">
              <a:extLst>
                <a:ext uri="{FF2B5EF4-FFF2-40B4-BE49-F238E27FC236}">
                  <a16:creationId xmlns:a16="http://schemas.microsoft.com/office/drawing/2014/main" id="{D5CFAE69-EDE4-09D3-5920-38CDCB8A9380}"/>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70723" name="Group 13">
            <a:extLst>
              <a:ext uri="{FF2B5EF4-FFF2-40B4-BE49-F238E27FC236}">
                <a16:creationId xmlns:a16="http://schemas.microsoft.com/office/drawing/2014/main" id="{D43400EB-6281-DDF9-0839-02AADA94F9DA}"/>
              </a:ext>
            </a:extLst>
          </p:cNvPr>
          <p:cNvGrpSpPr>
            <a:grpSpLocks/>
          </p:cNvGrpSpPr>
          <p:nvPr/>
        </p:nvGrpSpPr>
        <p:grpSpPr bwMode="auto">
          <a:xfrm>
            <a:off x="4846638" y="3275013"/>
            <a:ext cx="314325" cy="268287"/>
            <a:chOff x="6461812" y="4367419"/>
            <a:chExt cx="419765" cy="356124"/>
          </a:xfrm>
        </p:grpSpPr>
        <p:grpSp>
          <p:nvGrpSpPr>
            <p:cNvPr id="1147" name="Group 1146">
              <a:extLst>
                <a:ext uri="{FF2B5EF4-FFF2-40B4-BE49-F238E27FC236}">
                  <a16:creationId xmlns:a16="http://schemas.microsoft.com/office/drawing/2014/main" id="{07F32824-EA07-C8C5-FA2C-A9C4B228BC98}"/>
                </a:ext>
              </a:extLst>
            </p:cNvPr>
            <p:cNvGrpSpPr/>
            <p:nvPr/>
          </p:nvGrpSpPr>
          <p:grpSpPr>
            <a:xfrm>
              <a:off x="6768939" y="4605010"/>
              <a:ext cx="69612" cy="86186"/>
              <a:chOff x="7857048" y="4603521"/>
              <a:chExt cx="76584" cy="94818"/>
            </a:xfrm>
            <a:solidFill>
              <a:srgbClr val="FFFFFF"/>
            </a:solidFill>
          </p:grpSpPr>
          <p:sp>
            <p:nvSpPr>
              <p:cNvPr id="222" name="Freeform 65">
                <a:extLst>
                  <a:ext uri="{FF2B5EF4-FFF2-40B4-BE49-F238E27FC236}">
                    <a16:creationId xmlns:a16="http://schemas.microsoft.com/office/drawing/2014/main" id="{BAD9D0A7-6151-5B3F-846A-AD2DE2E335DC}"/>
                  </a:ext>
                </a:extLst>
              </p:cNvPr>
              <p:cNvSpPr>
                <a:spLocks/>
              </p:cNvSpPr>
              <p:nvPr/>
            </p:nvSpPr>
            <p:spPr bwMode="auto">
              <a:xfrm>
                <a:off x="7857048" y="4603521"/>
                <a:ext cx="76584" cy="33465"/>
              </a:xfrm>
              <a:custGeom>
                <a:avLst/>
                <a:gdLst>
                  <a:gd name="T0" fmla="*/ 76 w 151"/>
                  <a:gd name="T1" fmla="*/ 0 h 66"/>
                  <a:gd name="T2" fmla="*/ 0 w 151"/>
                  <a:gd name="T3" fmla="*/ 25 h 66"/>
                  <a:gd name="T4" fmla="*/ 0 w 151"/>
                  <a:gd name="T5" fmla="*/ 25 h 66"/>
                  <a:gd name="T6" fmla="*/ 0 w 151"/>
                  <a:gd name="T7" fmla="*/ 41 h 66"/>
                  <a:gd name="T8" fmla="*/ 0 w 151"/>
                  <a:gd name="T9" fmla="*/ 41 h 66"/>
                  <a:gd name="T10" fmla="*/ 76 w 151"/>
                  <a:gd name="T11" fmla="*/ 66 h 66"/>
                  <a:gd name="T12" fmla="*/ 151 w 151"/>
                  <a:gd name="T13" fmla="*/ 41 h 66"/>
                  <a:gd name="T14" fmla="*/ 151 w 151"/>
                  <a:gd name="T15" fmla="*/ 41 h 66"/>
                  <a:gd name="T16" fmla="*/ 151 w 151"/>
                  <a:gd name="T17" fmla="*/ 25 h 66"/>
                  <a:gd name="T18" fmla="*/ 151 w 151"/>
                  <a:gd name="T19" fmla="*/ 25 h 66"/>
                  <a:gd name="T20" fmla="*/ 76 w 151"/>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66">
                    <a:moveTo>
                      <a:pt x="76" y="0"/>
                    </a:moveTo>
                    <a:cubicBezTo>
                      <a:pt x="34" y="0"/>
                      <a:pt x="1" y="11"/>
                      <a:pt x="0" y="25"/>
                    </a:cubicBezTo>
                    <a:cubicBezTo>
                      <a:pt x="0" y="25"/>
                      <a:pt x="0" y="25"/>
                      <a:pt x="0" y="25"/>
                    </a:cubicBezTo>
                    <a:cubicBezTo>
                      <a:pt x="0" y="41"/>
                      <a:pt x="0" y="41"/>
                      <a:pt x="0" y="41"/>
                    </a:cubicBezTo>
                    <a:cubicBezTo>
                      <a:pt x="0" y="41"/>
                      <a:pt x="0" y="41"/>
                      <a:pt x="0" y="41"/>
                    </a:cubicBezTo>
                    <a:cubicBezTo>
                      <a:pt x="1" y="55"/>
                      <a:pt x="34" y="66"/>
                      <a:pt x="76" y="66"/>
                    </a:cubicBezTo>
                    <a:cubicBezTo>
                      <a:pt x="117" y="66"/>
                      <a:pt x="150" y="55"/>
                      <a:pt x="151" y="41"/>
                    </a:cubicBezTo>
                    <a:cubicBezTo>
                      <a:pt x="151" y="41"/>
                      <a:pt x="151" y="41"/>
                      <a:pt x="151" y="41"/>
                    </a:cubicBezTo>
                    <a:cubicBezTo>
                      <a:pt x="151" y="25"/>
                      <a:pt x="151" y="25"/>
                      <a:pt x="151" y="25"/>
                    </a:cubicBezTo>
                    <a:cubicBezTo>
                      <a:pt x="151" y="25"/>
                      <a:pt x="151" y="25"/>
                      <a:pt x="151" y="25"/>
                    </a:cubicBezTo>
                    <a:cubicBezTo>
                      <a:pt x="151" y="11"/>
                      <a:pt x="117" y="0"/>
                      <a:pt x="7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23" name="Freeform 66">
                <a:extLst>
                  <a:ext uri="{FF2B5EF4-FFF2-40B4-BE49-F238E27FC236}">
                    <a16:creationId xmlns:a16="http://schemas.microsoft.com/office/drawing/2014/main" id="{82E9E790-FD9E-8AFD-C596-31745A06EA60}"/>
                  </a:ext>
                </a:extLst>
              </p:cNvPr>
              <p:cNvSpPr>
                <a:spLocks/>
              </p:cNvSpPr>
              <p:nvPr/>
            </p:nvSpPr>
            <p:spPr bwMode="auto">
              <a:xfrm>
                <a:off x="7857048" y="4641062"/>
                <a:ext cx="76584" cy="26815"/>
              </a:xfrm>
              <a:custGeom>
                <a:avLst/>
                <a:gdLst>
                  <a:gd name="T0" fmla="*/ 141 w 151"/>
                  <a:gd name="T1" fmla="*/ 0 h 53"/>
                  <a:gd name="T2" fmla="*/ 76 w 151"/>
                  <a:gd name="T3" fmla="*/ 12 h 53"/>
                  <a:gd name="T4" fmla="*/ 10 w 151"/>
                  <a:gd name="T5" fmla="*/ 0 h 53"/>
                  <a:gd name="T6" fmla="*/ 0 w 151"/>
                  <a:gd name="T7" fmla="*/ 12 h 53"/>
                  <a:gd name="T8" fmla="*/ 0 w 151"/>
                  <a:gd name="T9" fmla="*/ 12 h 53"/>
                  <a:gd name="T10" fmla="*/ 0 w 151"/>
                  <a:gd name="T11" fmla="*/ 28 h 53"/>
                  <a:gd name="T12" fmla="*/ 0 w 151"/>
                  <a:gd name="T13" fmla="*/ 28 h 53"/>
                  <a:gd name="T14" fmla="*/ 76 w 151"/>
                  <a:gd name="T15" fmla="*/ 53 h 53"/>
                  <a:gd name="T16" fmla="*/ 151 w 151"/>
                  <a:gd name="T17" fmla="*/ 28 h 53"/>
                  <a:gd name="T18" fmla="*/ 151 w 151"/>
                  <a:gd name="T19" fmla="*/ 28 h 53"/>
                  <a:gd name="T20" fmla="*/ 151 w 151"/>
                  <a:gd name="T21" fmla="*/ 12 h 53"/>
                  <a:gd name="T22" fmla="*/ 151 w 151"/>
                  <a:gd name="T23" fmla="*/ 12 h 53"/>
                  <a:gd name="T24" fmla="*/ 141 w 15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53">
                    <a:moveTo>
                      <a:pt x="141" y="0"/>
                    </a:moveTo>
                    <a:cubicBezTo>
                      <a:pt x="128" y="7"/>
                      <a:pt x="104" y="12"/>
                      <a:pt x="76" y="12"/>
                    </a:cubicBezTo>
                    <a:cubicBezTo>
                      <a:pt x="48" y="12"/>
                      <a:pt x="23" y="7"/>
                      <a:pt x="10" y="0"/>
                    </a:cubicBezTo>
                    <a:cubicBezTo>
                      <a:pt x="4" y="3"/>
                      <a:pt x="0" y="8"/>
                      <a:pt x="0" y="12"/>
                    </a:cubicBezTo>
                    <a:cubicBezTo>
                      <a:pt x="0" y="12"/>
                      <a:pt x="0" y="12"/>
                      <a:pt x="0" y="12"/>
                    </a:cubicBezTo>
                    <a:cubicBezTo>
                      <a:pt x="0" y="28"/>
                      <a:pt x="0" y="28"/>
                      <a:pt x="0" y="28"/>
                    </a:cubicBezTo>
                    <a:cubicBezTo>
                      <a:pt x="0" y="28"/>
                      <a:pt x="0" y="28"/>
                      <a:pt x="0" y="28"/>
                    </a:cubicBezTo>
                    <a:cubicBezTo>
                      <a:pt x="1" y="42"/>
                      <a:pt x="34" y="53"/>
                      <a:pt x="76" y="53"/>
                    </a:cubicBezTo>
                    <a:cubicBezTo>
                      <a:pt x="117" y="53"/>
                      <a:pt x="150" y="42"/>
                      <a:pt x="151" y="28"/>
                    </a:cubicBezTo>
                    <a:cubicBezTo>
                      <a:pt x="151" y="28"/>
                      <a:pt x="151" y="28"/>
                      <a:pt x="151" y="28"/>
                    </a:cubicBezTo>
                    <a:cubicBezTo>
                      <a:pt x="151" y="12"/>
                      <a:pt x="151" y="12"/>
                      <a:pt x="151" y="12"/>
                    </a:cubicBezTo>
                    <a:cubicBezTo>
                      <a:pt x="151" y="12"/>
                      <a:pt x="151" y="12"/>
                      <a:pt x="151" y="12"/>
                    </a:cubicBezTo>
                    <a:cubicBezTo>
                      <a:pt x="151" y="8"/>
                      <a:pt x="147" y="3"/>
                      <a:pt x="1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24" name="Freeform 67">
                <a:extLst>
                  <a:ext uri="{FF2B5EF4-FFF2-40B4-BE49-F238E27FC236}">
                    <a16:creationId xmlns:a16="http://schemas.microsoft.com/office/drawing/2014/main" id="{5103E10F-3760-17A4-603A-FA251559C0DE}"/>
                  </a:ext>
                </a:extLst>
              </p:cNvPr>
              <p:cNvSpPr>
                <a:spLocks/>
              </p:cNvSpPr>
              <p:nvPr/>
            </p:nvSpPr>
            <p:spPr bwMode="auto">
              <a:xfrm>
                <a:off x="7857048" y="4671524"/>
                <a:ext cx="76584" cy="26815"/>
              </a:xfrm>
              <a:custGeom>
                <a:avLst/>
                <a:gdLst>
                  <a:gd name="T0" fmla="*/ 141 w 151"/>
                  <a:gd name="T1" fmla="*/ 0 h 53"/>
                  <a:gd name="T2" fmla="*/ 76 w 151"/>
                  <a:gd name="T3" fmla="*/ 13 h 53"/>
                  <a:gd name="T4" fmla="*/ 10 w 151"/>
                  <a:gd name="T5" fmla="*/ 0 h 53"/>
                  <a:gd name="T6" fmla="*/ 0 w 151"/>
                  <a:gd name="T7" fmla="*/ 12 h 53"/>
                  <a:gd name="T8" fmla="*/ 0 w 151"/>
                  <a:gd name="T9" fmla="*/ 12 h 53"/>
                  <a:gd name="T10" fmla="*/ 0 w 151"/>
                  <a:gd name="T11" fmla="*/ 28 h 53"/>
                  <a:gd name="T12" fmla="*/ 0 w 151"/>
                  <a:gd name="T13" fmla="*/ 28 h 53"/>
                  <a:gd name="T14" fmla="*/ 76 w 151"/>
                  <a:gd name="T15" fmla="*/ 53 h 53"/>
                  <a:gd name="T16" fmla="*/ 151 w 151"/>
                  <a:gd name="T17" fmla="*/ 28 h 53"/>
                  <a:gd name="T18" fmla="*/ 151 w 151"/>
                  <a:gd name="T19" fmla="*/ 28 h 53"/>
                  <a:gd name="T20" fmla="*/ 151 w 151"/>
                  <a:gd name="T21" fmla="*/ 13 h 53"/>
                  <a:gd name="T22" fmla="*/ 151 w 151"/>
                  <a:gd name="T23" fmla="*/ 13 h 53"/>
                  <a:gd name="T24" fmla="*/ 141 w 15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53">
                    <a:moveTo>
                      <a:pt x="141" y="0"/>
                    </a:moveTo>
                    <a:cubicBezTo>
                      <a:pt x="128" y="8"/>
                      <a:pt x="104" y="13"/>
                      <a:pt x="76" y="13"/>
                    </a:cubicBezTo>
                    <a:cubicBezTo>
                      <a:pt x="48" y="13"/>
                      <a:pt x="23" y="8"/>
                      <a:pt x="10" y="0"/>
                    </a:cubicBezTo>
                    <a:cubicBezTo>
                      <a:pt x="4" y="4"/>
                      <a:pt x="0" y="8"/>
                      <a:pt x="0" y="12"/>
                    </a:cubicBezTo>
                    <a:cubicBezTo>
                      <a:pt x="0" y="12"/>
                      <a:pt x="0" y="12"/>
                      <a:pt x="0" y="12"/>
                    </a:cubicBezTo>
                    <a:cubicBezTo>
                      <a:pt x="0" y="28"/>
                      <a:pt x="0" y="28"/>
                      <a:pt x="0" y="28"/>
                    </a:cubicBezTo>
                    <a:cubicBezTo>
                      <a:pt x="0" y="28"/>
                      <a:pt x="0" y="28"/>
                      <a:pt x="0" y="28"/>
                    </a:cubicBezTo>
                    <a:cubicBezTo>
                      <a:pt x="1" y="42"/>
                      <a:pt x="34" y="53"/>
                      <a:pt x="76" y="53"/>
                    </a:cubicBezTo>
                    <a:cubicBezTo>
                      <a:pt x="117" y="53"/>
                      <a:pt x="150" y="42"/>
                      <a:pt x="151" y="28"/>
                    </a:cubicBezTo>
                    <a:cubicBezTo>
                      <a:pt x="151" y="28"/>
                      <a:pt x="151" y="28"/>
                      <a:pt x="151" y="28"/>
                    </a:cubicBezTo>
                    <a:cubicBezTo>
                      <a:pt x="151" y="13"/>
                      <a:pt x="151" y="13"/>
                      <a:pt x="151" y="13"/>
                    </a:cubicBezTo>
                    <a:cubicBezTo>
                      <a:pt x="151" y="13"/>
                      <a:pt x="151" y="13"/>
                      <a:pt x="151" y="13"/>
                    </a:cubicBezTo>
                    <a:cubicBezTo>
                      <a:pt x="151" y="8"/>
                      <a:pt x="147" y="4"/>
                      <a:pt x="14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grpSp>
          <p:nvGrpSpPr>
            <p:cNvPr id="833" name="Group 832">
              <a:extLst>
                <a:ext uri="{FF2B5EF4-FFF2-40B4-BE49-F238E27FC236}">
                  <a16:creationId xmlns:a16="http://schemas.microsoft.com/office/drawing/2014/main" id="{83351B1D-B477-23EA-13EF-2FDA4F86E500}"/>
                </a:ext>
              </a:extLst>
            </p:cNvPr>
            <p:cNvGrpSpPr/>
            <p:nvPr/>
          </p:nvGrpSpPr>
          <p:grpSpPr>
            <a:xfrm>
              <a:off x="6461812" y="4367419"/>
              <a:ext cx="419765" cy="356124"/>
              <a:chOff x="7576237" y="4367419"/>
              <a:chExt cx="419765" cy="356124"/>
            </a:xfrm>
            <a:solidFill>
              <a:srgbClr val="FFFFFF"/>
            </a:solidFill>
          </p:grpSpPr>
          <p:grpSp>
            <p:nvGrpSpPr>
              <p:cNvPr id="844" name="Group 349">
                <a:extLst>
                  <a:ext uri="{FF2B5EF4-FFF2-40B4-BE49-F238E27FC236}">
                    <a16:creationId xmlns:a16="http://schemas.microsoft.com/office/drawing/2014/main" id="{87E501DC-F908-93F0-0DC3-5A546D846EC1}"/>
                  </a:ext>
                </a:extLst>
              </p:cNvPr>
              <p:cNvGrpSpPr>
                <a:grpSpLocks noChangeAspect="1"/>
              </p:cNvGrpSpPr>
              <p:nvPr/>
            </p:nvGrpSpPr>
            <p:grpSpPr bwMode="auto">
              <a:xfrm>
                <a:off x="7576237" y="4367419"/>
                <a:ext cx="419765" cy="356124"/>
                <a:chOff x="1293" y="2"/>
                <a:chExt cx="5092" cy="4320"/>
              </a:xfrm>
              <a:grpFill/>
            </p:grpSpPr>
            <p:sp>
              <p:nvSpPr>
                <p:cNvPr id="845" name="Freeform 350">
                  <a:extLst>
                    <a:ext uri="{FF2B5EF4-FFF2-40B4-BE49-F238E27FC236}">
                      <a16:creationId xmlns:a16="http://schemas.microsoft.com/office/drawing/2014/main" id="{CA29A16A-6452-3B80-188C-332D962ABB76}"/>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46" name="Freeform 351">
                  <a:extLst>
                    <a:ext uri="{FF2B5EF4-FFF2-40B4-BE49-F238E27FC236}">
                      <a16:creationId xmlns:a16="http://schemas.microsoft.com/office/drawing/2014/main" id="{3294B267-DE33-0CCE-05CF-210EAACBE2F0}"/>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832" name="Freeform 355">
                <a:extLst>
                  <a:ext uri="{FF2B5EF4-FFF2-40B4-BE49-F238E27FC236}">
                    <a16:creationId xmlns:a16="http://schemas.microsoft.com/office/drawing/2014/main" id="{DB5CFF3C-AAAC-20C1-B33F-D4C991A09FBD}"/>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nvGrpSpPr>
          <p:cNvPr id="854" name="Group 853">
            <a:extLst>
              <a:ext uri="{FF2B5EF4-FFF2-40B4-BE49-F238E27FC236}">
                <a16:creationId xmlns:a16="http://schemas.microsoft.com/office/drawing/2014/main" id="{05E777D2-42CF-1A61-E37C-5FC628F1D4DE}"/>
              </a:ext>
            </a:extLst>
          </p:cNvPr>
          <p:cNvGrpSpPr/>
          <p:nvPr/>
        </p:nvGrpSpPr>
        <p:grpSpPr>
          <a:xfrm>
            <a:off x="5672160" y="3275564"/>
            <a:ext cx="314824" cy="267093"/>
            <a:chOff x="7576237" y="4367419"/>
            <a:chExt cx="419765" cy="356124"/>
          </a:xfrm>
          <a:solidFill>
            <a:srgbClr val="FFFFFF"/>
          </a:solidFill>
        </p:grpSpPr>
        <p:grpSp>
          <p:nvGrpSpPr>
            <p:cNvPr id="855" name="Group 349">
              <a:extLst>
                <a:ext uri="{FF2B5EF4-FFF2-40B4-BE49-F238E27FC236}">
                  <a16:creationId xmlns:a16="http://schemas.microsoft.com/office/drawing/2014/main" id="{762D3D39-713E-878F-9CF8-71A6793CCF97}"/>
                </a:ext>
              </a:extLst>
            </p:cNvPr>
            <p:cNvGrpSpPr>
              <a:grpSpLocks noChangeAspect="1"/>
            </p:cNvGrpSpPr>
            <p:nvPr/>
          </p:nvGrpSpPr>
          <p:grpSpPr bwMode="auto">
            <a:xfrm>
              <a:off x="7576237" y="4367419"/>
              <a:ext cx="419765" cy="356124"/>
              <a:chOff x="1293" y="2"/>
              <a:chExt cx="5092" cy="4320"/>
            </a:xfrm>
            <a:grpFill/>
          </p:grpSpPr>
          <p:sp>
            <p:nvSpPr>
              <p:cNvPr id="857" name="Freeform 350">
                <a:extLst>
                  <a:ext uri="{FF2B5EF4-FFF2-40B4-BE49-F238E27FC236}">
                    <a16:creationId xmlns:a16="http://schemas.microsoft.com/office/drawing/2014/main" id="{446209FC-8DF2-A5E7-6D01-B902E9BED6F3}"/>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58" name="Freeform 351">
                <a:extLst>
                  <a:ext uri="{FF2B5EF4-FFF2-40B4-BE49-F238E27FC236}">
                    <a16:creationId xmlns:a16="http://schemas.microsoft.com/office/drawing/2014/main" id="{9A2FC187-885B-52A9-E398-44E601CDFBBE}"/>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856" name="Freeform 355">
              <a:extLst>
                <a:ext uri="{FF2B5EF4-FFF2-40B4-BE49-F238E27FC236}">
                  <a16:creationId xmlns:a16="http://schemas.microsoft.com/office/drawing/2014/main" id="{E0539F8A-E1FE-06B8-8D21-0762DE14C47F}"/>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70725" name="Group 376">
            <a:extLst>
              <a:ext uri="{FF2B5EF4-FFF2-40B4-BE49-F238E27FC236}">
                <a16:creationId xmlns:a16="http://schemas.microsoft.com/office/drawing/2014/main" id="{796BF2A4-7F3B-BF1D-0F36-EF25C7DDB73F}"/>
              </a:ext>
            </a:extLst>
          </p:cNvPr>
          <p:cNvGrpSpPr>
            <a:grpSpLocks noChangeAspect="1"/>
          </p:cNvGrpSpPr>
          <p:nvPr/>
        </p:nvGrpSpPr>
        <p:grpSpPr bwMode="auto">
          <a:xfrm>
            <a:off x="5886450" y="3462338"/>
            <a:ext cx="87313" cy="34925"/>
            <a:chOff x="2922" y="1778"/>
            <a:chExt cx="1840" cy="724"/>
          </a:xfrm>
        </p:grpSpPr>
        <p:sp>
          <p:nvSpPr>
            <p:cNvPr id="864" name="Freeform 377">
              <a:extLst>
                <a:ext uri="{FF2B5EF4-FFF2-40B4-BE49-F238E27FC236}">
                  <a16:creationId xmlns:a16="http://schemas.microsoft.com/office/drawing/2014/main" id="{13AFBD3C-D344-0D43-F13D-40CF97156FDD}"/>
                </a:ext>
              </a:extLst>
            </p:cNvPr>
            <p:cNvSpPr>
              <a:spLocks/>
            </p:cNvSpPr>
            <p:nvPr/>
          </p:nvSpPr>
          <p:spPr bwMode="auto">
            <a:xfrm>
              <a:off x="2922" y="1778"/>
              <a:ext cx="1472" cy="724"/>
            </a:xfrm>
            <a:custGeom>
              <a:avLst/>
              <a:gdLst>
                <a:gd name="T0" fmla="*/ 40 w 621"/>
                <a:gd name="T1" fmla="*/ 178 h 302"/>
                <a:gd name="T2" fmla="*/ 94 w 621"/>
                <a:gd name="T3" fmla="*/ 195 h 302"/>
                <a:gd name="T4" fmla="*/ 109 w 621"/>
                <a:gd name="T5" fmla="*/ 145 h 302"/>
                <a:gd name="T6" fmla="*/ 122 w 621"/>
                <a:gd name="T7" fmla="*/ 195 h 302"/>
                <a:gd name="T8" fmla="*/ 85 w 621"/>
                <a:gd name="T9" fmla="*/ 237 h 302"/>
                <a:gd name="T10" fmla="*/ 80 w 621"/>
                <a:gd name="T11" fmla="*/ 244 h 302"/>
                <a:gd name="T12" fmla="*/ 83 w 621"/>
                <a:gd name="T13" fmla="*/ 235 h 302"/>
                <a:gd name="T14" fmla="*/ 100 w 621"/>
                <a:gd name="T15" fmla="*/ 174 h 302"/>
                <a:gd name="T16" fmla="*/ 44 w 621"/>
                <a:gd name="T17" fmla="*/ 166 h 302"/>
                <a:gd name="T18" fmla="*/ 0 w 621"/>
                <a:gd name="T19" fmla="*/ 302 h 302"/>
                <a:gd name="T20" fmla="*/ 87 w 621"/>
                <a:gd name="T21" fmla="*/ 302 h 302"/>
                <a:gd name="T22" fmla="*/ 134 w 621"/>
                <a:gd name="T23" fmla="*/ 240 h 302"/>
                <a:gd name="T24" fmla="*/ 151 w 621"/>
                <a:gd name="T25" fmla="*/ 302 h 302"/>
                <a:gd name="T26" fmla="*/ 224 w 621"/>
                <a:gd name="T27" fmla="*/ 302 h 302"/>
                <a:gd name="T28" fmla="*/ 182 w 621"/>
                <a:gd name="T29" fmla="*/ 189 h 302"/>
                <a:gd name="T30" fmla="*/ 246 w 621"/>
                <a:gd name="T31" fmla="*/ 132 h 302"/>
                <a:gd name="T32" fmla="*/ 246 w 621"/>
                <a:gd name="T33" fmla="*/ 302 h 302"/>
                <a:gd name="T34" fmla="*/ 315 w 621"/>
                <a:gd name="T35" fmla="*/ 302 h 302"/>
                <a:gd name="T36" fmla="*/ 315 w 621"/>
                <a:gd name="T37" fmla="*/ 88 h 302"/>
                <a:gd name="T38" fmla="*/ 569 w 621"/>
                <a:gd name="T39" fmla="*/ 57 h 302"/>
                <a:gd name="T40" fmla="*/ 611 w 621"/>
                <a:gd name="T41" fmla="*/ 91 h 302"/>
                <a:gd name="T42" fmla="*/ 621 w 621"/>
                <a:gd name="T43" fmla="*/ 91 h 302"/>
                <a:gd name="T44" fmla="*/ 480 w 621"/>
                <a:gd name="T45" fmla="*/ 18 h 302"/>
                <a:gd name="T46" fmla="*/ 169 w 621"/>
                <a:gd name="T47" fmla="*/ 153 h 302"/>
                <a:gd name="T48" fmla="*/ 148 w 621"/>
                <a:gd name="T49" fmla="*/ 88 h 302"/>
                <a:gd name="T50" fmla="*/ 70 w 621"/>
                <a:gd name="T51" fmla="*/ 88 h 302"/>
                <a:gd name="T52" fmla="*/ 43 w 621"/>
                <a:gd name="T53" fmla="*/ 169 h 302"/>
                <a:gd name="T54" fmla="*/ 40 w 621"/>
                <a:gd name="T55" fmla="*/ 17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1" h="302">
                  <a:moveTo>
                    <a:pt x="40" y="178"/>
                  </a:moveTo>
                  <a:cubicBezTo>
                    <a:pt x="94" y="195"/>
                    <a:pt x="94" y="195"/>
                    <a:pt x="94" y="195"/>
                  </a:cubicBezTo>
                  <a:cubicBezTo>
                    <a:pt x="109" y="145"/>
                    <a:pt x="109" y="145"/>
                    <a:pt x="109" y="145"/>
                  </a:cubicBezTo>
                  <a:cubicBezTo>
                    <a:pt x="122" y="195"/>
                    <a:pt x="122" y="195"/>
                    <a:pt x="122" y="195"/>
                  </a:cubicBezTo>
                  <a:cubicBezTo>
                    <a:pt x="122" y="195"/>
                    <a:pt x="105" y="211"/>
                    <a:pt x="85" y="237"/>
                  </a:cubicBezTo>
                  <a:cubicBezTo>
                    <a:pt x="84" y="239"/>
                    <a:pt x="81" y="242"/>
                    <a:pt x="80" y="244"/>
                  </a:cubicBezTo>
                  <a:cubicBezTo>
                    <a:pt x="83" y="235"/>
                    <a:pt x="83" y="235"/>
                    <a:pt x="83" y="235"/>
                  </a:cubicBezTo>
                  <a:cubicBezTo>
                    <a:pt x="100" y="174"/>
                    <a:pt x="100" y="174"/>
                    <a:pt x="100" y="174"/>
                  </a:cubicBezTo>
                  <a:cubicBezTo>
                    <a:pt x="44" y="166"/>
                    <a:pt x="44" y="166"/>
                    <a:pt x="44" y="166"/>
                  </a:cubicBezTo>
                  <a:cubicBezTo>
                    <a:pt x="0" y="302"/>
                    <a:pt x="0" y="302"/>
                    <a:pt x="0" y="302"/>
                  </a:cubicBezTo>
                  <a:cubicBezTo>
                    <a:pt x="87" y="302"/>
                    <a:pt x="87" y="302"/>
                    <a:pt x="87" y="302"/>
                  </a:cubicBezTo>
                  <a:cubicBezTo>
                    <a:pt x="87" y="302"/>
                    <a:pt x="109" y="267"/>
                    <a:pt x="134" y="240"/>
                  </a:cubicBezTo>
                  <a:cubicBezTo>
                    <a:pt x="151" y="302"/>
                    <a:pt x="151" y="302"/>
                    <a:pt x="151" y="302"/>
                  </a:cubicBezTo>
                  <a:cubicBezTo>
                    <a:pt x="224" y="302"/>
                    <a:pt x="224" y="302"/>
                    <a:pt x="224" y="302"/>
                  </a:cubicBezTo>
                  <a:cubicBezTo>
                    <a:pt x="182" y="189"/>
                    <a:pt x="182" y="189"/>
                    <a:pt x="182" y="189"/>
                  </a:cubicBezTo>
                  <a:cubicBezTo>
                    <a:pt x="182" y="189"/>
                    <a:pt x="209" y="160"/>
                    <a:pt x="246" y="132"/>
                  </a:cubicBezTo>
                  <a:cubicBezTo>
                    <a:pt x="246" y="302"/>
                    <a:pt x="246" y="302"/>
                    <a:pt x="246" y="302"/>
                  </a:cubicBezTo>
                  <a:cubicBezTo>
                    <a:pt x="315" y="302"/>
                    <a:pt x="315" y="302"/>
                    <a:pt x="315" y="302"/>
                  </a:cubicBezTo>
                  <a:cubicBezTo>
                    <a:pt x="315" y="88"/>
                    <a:pt x="315" y="88"/>
                    <a:pt x="315" y="88"/>
                  </a:cubicBezTo>
                  <a:cubicBezTo>
                    <a:pt x="315" y="88"/>
                    <a:pt x="457" y="0"/>
                    <a:pt x="569" y="57"/>
                  </a:cubicBezTo>
                  <a:cubicBezTo>
                    <a:pt x="569" y="57"/>
                    <a:pt x="591" y="66"/>
                    <a:pt x="611" y="91"/>
                  </a:cubicBezTo>
                  <a:cubicBezTo>
                    <a:pt x="621" y="91"/>
                    <a:pt x="621" y="91"/>
                    <a:pt x="621" y="91"/>
                  </a:cubicBezTo>
                  <a:cubicBezTo>
                    <a:pt x="617" y="83"/>
                    <a:pt x="579" y="22"/>
                    <a:pt x="480" y="18"/>
                  </a:cubicBezTo>
                  <a:cubicBezTo>
                    <a:pt x="480" y="18"/>
                    <a:pt x="326" y="8"/>
                    <a:pt x="169" y="153"/>
                  </a:cubicBezTo>
                  <a:cubicBezTo>
                    <a:pt x="148" y="88"/>
                    <a:pt x="148" y="88"/>
                    <a:pt x="148" y="88"/>
                  </a:cubicBezTo>
                  <a:cubicBezTo>
                    <a:pt x="70" y="88"/>
                    <a:pt x="70" y="88"/>
                    <a:pt x="70" y="88"/>
                  </a:cubicBezTo>
                  <a:cubicBezTo>
                    <a:pt x="43" y="169"/>
                    <a:pt x="43" y="169"/>
                    <a:pt x="43" y="169"/>
                  </a:cubicBezTo>
                  <a:lnTo>
                    <a:pt x="40" y="178"/>
                  </a:lnTo>
                  <a:close/>
                </a:path>
              </a:pathLst>
            </a:custGeom>
            <a:solidFill>
              <a:srgbClr val="057DC1"/>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65" name="Freeform 378">
              <a:extLst>
                <a:ext uri="{FF2B5EF4-FFF2-40B4-BE49-F238E27FC236}">
                  <a16:creationId xmlns:a16="http://schemas.microsoft.com/office/drawing/2014/main" id="{0A54421F-98C9-7F7A-50A3-8D1E6ECD275C}"/>
                </a:ext>
              </a:extLst>
            </p:cNvPr>
            <p:cNvSpPr>
              <a:spLocks noEditPoints="1"/>
            </p:cNvSpPr>
            <p:nvPr/>
          </p:nvSpPr>
          <p:spPr bwMode="auto">
            <a:xfrm>
              <a:off x="2922" y="1778"/>
              <a:ext cx="1472" cy="724"/>
            </a:xfrm>
            <a:custGeom>
              <a:avLst/>
              <a:gdLst>
                <a:gd name="T0" fmla="*/ 152 w 625"/>
                <a:gd name="T1" fmla="*/ 305 h 305"/>
                <a:gd name="T2" fmla="*/ 90 w 625"/>
                <a:gd name="T3" fmla="*/ 304 h 305"/>
                <a:gd name="T4" fmla="*/ 0 w 625"/>
                <a:gd name="T5" fmla="*/ 305 h 305"/>
                <a:gd name="T6" fmla="*/ 45 w 625"/>
                <a:gd name="T7" fmla="*/ 166 h 305"/>
                <a:gd name="T8" fmla="*/ 151 w 625"/>
                <a:gd name="T9" fmla="*/ 88 h 305"/>
                <a:gd name="T10" fmla="*/ 482 w 625"/>
                <a:gd name="T11" fmla="*/ 18 h 305"/>
                <a:gd name="T12" fmla="*/ 625 w 625"/>
                <a:gd name="T13" fmla="*/ 93 h 305"/>
                <a:gd name="T14" fmla="*/ 612 w 625"/>
                <a:gd name="T15" fmla="*/ 92 h 305"/>
                <a:gd name="T16" fmla="*/ 318 w 625"/>
                <a:gd name="T17" fmla="*/ 90 h 305"/>
                <a:gd name="T18" fmla="*/ 246 w 625"/>
                <a:gd name="T19" fmla="*/ 305 h 305"/>
                <a:gd name="T20" fmla="*/ 185 w 625"/>
                <a:gd name="T21" fmla="*/ 190 h 305"/>
                <a:gd name="T22" fmla="*/ 154 w 625"/>
                <a:gd name="T23" fmla="*/ 302 h 305"/>
                <a:gd name="T24" fmla="*/ 183 w 625"/>
                <a:gd name="T25" fmla="*/ 189 h 305"/>
                <a:gd name="T26" fmla="*/ 247 w 625"/>
                <a:gd name="T27" fmla="*/ 132 h 305"/>
                <a:gd name="T28" fmla="*/ 249 w 625"/>
                <a:gd name="T29" fmla="*/ 302 h 305"/>
                <a:gd name="T30" fmla="*/ 316 w 625"/>
                <a:gd name="T31" fmla="*/ 89 h 305"/>
                <a:gd name="T32" fmla="*/ 571 w 625"/>
                <a:gd name="T33" fmla="*/ 57 h 305"/>
                <a:gd name="T34" fmla="*/ 621 w 625"/>
                <a:gd name="T35" fmla="*/ 90 h 305"/>
                <a:gd name="T36" fmla="*/ 171 w 625"/>
                <a:gd name="T37" fmla="*/ 155 h 305"/>
                <a:gd name="T38" fmla="*/ 149 w 625"/>
                <a:gd name="T39" fmla="*/ 90 h 305"/>
                <a:gd name="T40" fmla="*/ 48 w 625"/>
                <a:gd name="T41" fmla="*/ 166 h 305"/>
                <a:gd name="T42" fmla="*/ 112 w 625"/>
                <a:gd name="T43" fmla="*/ 142 h 305"/>
                <a:gd name="T44" fmla="*/ 125 w 625"/>
                <a:gd name="T45" fmla="*/ 197 h 305"/>
                <a:gd name="T46" fmla="*/ 85 w 625"/>
                <a:gd name="T47" fmla="*/ 242 h 305"/>
                <a:gd name="T48" fmla="*/ 81 w 625"/>
                <a:gd name="T49" fmla="*/ 245 h 305"/>
                <a:gd name="T50" fmla="*/ 95 w 625"/>
                <a:gd name="T51" fmla="*/ 197 h 305"/>
                <a:gd name="T52" fmla="*/ 3 w 625"/>
                <a:gd name="T53" fmla="*/ 302 h 305"/>
                <a:gd name="T54" fmla="*/ 136 w 625"/>
                <a:gd name="T55" fmla="*/ 240 h 305"/>
                <a:gd name="T56" fmla="*/ 154 w 625"/>
                <a:gd name="T57" fmla="*/ 302 h 305"/>
                <a:gd name="T58" fmla="*/ 85 w 625"/>
                <a:gd name="T59" fmla="*/ 239 h 305"/>
                <a:gd name="T60" fmla="*/ 123 w 625"/>
                <a:gd name="T61" fmla="*/ 195 h 305"/>
                <a:gd name="T62" fmla="*/ 101 w 625"/>
                <a:gd name="T63" fmla="*/ 185 h 305"/>
                <a:gd name="T64" fmla="*/ 95 w 625"/>
                <a:gd name="T65" fmla="*/ 195 h 305"/>
                <a:gd name="T66" fmla="*/ 47 w 625"/>
                <a:gd name="T67"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5" h="305">
                  <a:moveTo>
                    <a:pt x="228" y="305"/>
                  </a:moveTo>
                  <a:cubicBezTo>
                    <a:pt x="152" y="305"/>
                    <a:pt x="152" y="305"/>
                    <a:pt x="152" y="305"/>
                  </a:cubicBezTo>
                  <a:cubicBezTo>
                    <a:pt x="136" y="243"/>
                    <a:pt x="136" y="243"/>
                    <a:pt x="136" y="243"/>
                  </a:cubicBezTo>
                  <a:cubicBezTo>
                    <a:pt x="112" y="270"/>
                    <a:pt x="90" y="304"/>
                    <a:pt x="90" y="304"/>
                  </a:cubicBezTo>
                  <a:cubicBezTo>
                    <a:pt x="90" y="305"/>
                    <a:pt x="90" y="305"/>
                    <a:pt x="90" y="305"/>
                  </a:cubicBezTo>
                  <a:cubicBezTo>
                    <a:pt x="0" y="305"/>
                    <a:pt x="0" y="305"/>
                    <a:pt x="0" y="305"/>
                  </a:cubicBezTo>
                  <a:cubicBezTo>
                    <a:pt x="45" y="166"/>
                    <a:pt x="45" y="166"/>
                    <a:pt x="45" y="166"/>
                  </a:cubicBezTo>
                  <a:cubicBezTo>
                    <a:pt x="45" y="166"/>
                    <a:pt x="45" y="166"/>
                    <a:pt x="45" y="166"/>
                  </a:cubicBezTo>
                  <a:cubicBezTo>
                    <a:pt x="71" y="88"/>
                    <a:pt x="71" y="88"/>
                    <a:pt x="71" y="88"/>
                  </a:cubicBezTo>
                  <a:cubicBezTo>
                    <a:pt x="151" y="88"/>
                    <a:pt x="151" y="88"/>
                    <a:pt x="151" y="88"/>
                  </a:cubicBezTo>
                  <a:cubicBezTo>
                    <a:pt x="171" y="152"/>
                    <a:pt x="171" y="152"/>
                    <a:pt x="171" y="152"/>
                  </a:cubicBezTo>
                  <a:cubicBezTo>
                    <a:pt x="327" y="10"/>
                    <a:pt x="481" y="18"/>
                    <a:pt x="482" y="18"/>
                  </a:cubicBezTo>
                  <a:cubicBezTo>
                    <a:pt x="582" y="22"/>
                    <a:pt x="620" y="84"/>
                    <a:pt x="624" y="91"/>
                  </a:cubicBezTo>
                  <a:cubicBezTo>
                    <a:pt x="625" y="93"/>
                    <a:pt x="625" y="93"/>
                    <a:pt x="625" y="93"/>
                  </a:cubicBezTo>
                  <a:cubicBezTo>
                    <a:pt x="613" y="93"/>
                    <a:pt x="613" y="93"/>
                    <a:pt x="613" y="93"/>
                  </a:cubicBezTo>
                  <a:cubicBezTo>
                    <a:pt x="612" y="92"/>
                    <a:pt x="612" y="92"/>
                    <a:pt x="612" y="92"/>
                  </a:cubicBezTo>
                  <a:cubicBezTo>
                    <a:pt x="593" y="69"/>
                    <a:pt x="571" y="59"/>
                    <a:pt x="570" y="59"/>
                  </a:cubicBezTo>
                  <a:cubicBezTo>
                    <a:pt x="464" y="5"/>
                    <a:pt x="328" y="84"/>
                    <a:pt x="318" y="90"/>
                  </a:cubicBezTo>
                  <a:cubicBezTo>
                    <a:pt x="318" y="305"/>
                    <a:pt x="318" y="305"/>
                    <a:pt x="318" y="305"/>
                  </a:cubicBezTo>
                  <a:cubicBezTo>
                    <a:pt x="246" y="305"/>
                    <a:pt x="246" y="305"/>
                    <a:pt x="246" y="305"/>
                  </a:cubicBezTo>
                  <a:cubicBezTo>
                    <a:pt x="246" y="135"/>
                    <a:pt x="246" y="135"/>
                    <a:pt x="246" y="135"/>
                  </a:cubicBezTo>
                  <a:cubicBezTo>
                    <a:pt x="214" y="161"/>
                    <a:pt x="189" y="186"/>
                    <a:pt x="185" y="190"/>
                  </a:cubicBezTo>
                  <a:lnTo>
                    <a:pt x="228" y="305"/>
                  </a:lnTo>
                  <a:close/>
                  <a:moveTo>
                    <a:pt x="154" y="302"/>
                  </a:moveTo>
                  <a:cubicBezTo>
                    <a:pt x="225" y="302"/>
                    <a:pt x="225" y="302"/>
                    <a:pt x="225" y="302"/>
                  </a:cubicBezTo>
                  <a:cubicBezTo>
                    <a:pt x="183" y="189"/>
                    <a:pt x="183" y="189"/>
                    <a:pt x="183" y="189"/>
                  </a:cubicBezTo>
                  <a:cubicBezTo>
                    <a:pt x="183" y="189"/>
                    <a:pt x="183" y="189"/>
                    <a:pt x="183" y="189"/>
                  </a:cubicBezTo>
                  <a:cubicBezTo>
                    <a:pt x="183" y="188"/>
                    <a:pt x="211" y="160"/>
                    <a:pt x="247" y="132"/>
                  </a:cubicBezTo>
                  <a:cubicBezTo>
                    <a:pt x="249" y="131"/>
                    <a:pt x="249" y="131"/>
                    <a:pt x="249" y="131"/>
                  </a:cubicBezTo>
                  <a:cubicBezTo>
                    <a:pt x="249" y="302"/>
                    <a:pt x="249" y="302"/>
                    <a:pt x="249" y="302"/>
                  </a:cubicBezTo>
                  <a:cubicBezTo>
                    <a:pt x="316" y="302"/>
                    <a:pt x="316" y="302"/>
                    <a:pt x="316" y="302"/>
                  </a:cubicBezTo>
                  <a:cubicBezTo>
                    <a:pt x="316" y="89"/>
                    <a:pt x="316" y="89"/>
                    <a:pt x="316" y="89"/>
                  </a:cubicBezTo>
                  <a:cubicBezTo>
                    <a:pt x="316" y="88"/>
                    <a:pt x="316" y="88"/>
                    <a:pt x="316" y="88"/>
                  </a:cubicBezTo>
                  <a:cubicBezTo>
                    <a:pt x="318" y="87"/>
                    <a:pt x="461" y="0"/>
                    <a:pt x="571" y="57"/>
                  </a:cubicBezTo>
                  <a:cubicBezTo>
                    <a:pt x="572" y="57"/>
                    <a:pt x="594" y="67"/>
                    <a:pt x="614" y="91"/>
                  </a:cubicBezTo>
                  <a:cubicBezTo>
                    <a:pt x="621" y="90"/>
                    <a:pt x="621" y="90"/>
                    <a:pt x="621" y="90"/>
                  </a:cubicBezTo>
                  <a:cubicBezTo>
                    <a:pt x="614" y="78"/>
                    <a:pt x="575" y="24"/>
                    <a:pt x="482" y="20"/>
                  </a:cubicBezTo>
                  <a:cubicBezTo>
                    <a:pt x="481" y="20"/>
                    <a:pt x="327" y="12"/>
                    <a:pt x="171" y="155"/>
                  </a:cubicBezTo>
                  <a:cubicBezTo>
                    <a:pt x="170" y="156"/>
                    <a:pt x="170" y="156"/>
                    <a:pt x="170" y="156"/>
                  </a:cubicBezTo>
                  <a:cubicBezTo>
                    <a:pt x="149" y="90"/>
                    <a:pt x="149" y="90"/>
                    <a:pt x="149" y="90"/>
                  </a:cubicBezTo>
                  <a:cubicBezTo>
                    <a:pt x="72" y="90"/>
                    <a:pt x="72" y="90"/>
                    <a:pt x="72" y="90"/>
                  </a:cubicBezTo>
                  <a:cubicBezTo>
                    <a:pt x="48" y="166"/>
                    <a:pt x="48" y="166"/>
                    <a:pt x="48" y="166"/>
                  </a:cubicBezTo>
                  <a:cubicBezTo>
                    <a:pt x="102" y="174"/>
                    <a:pt x="102" y="174"/>
                    <a:pt x="102" y="174"/>
                  </a:cubicBezTo>
                  <a:cubicBezTo>
                    <a:pt x="112" y="142"/>
                    <a:pt x="112" y="142"/>
                    <a:pt x="112" y="142"/>
                  </a:cubicBezTo>
                  <a:cubicBezTo>
                    <a:pt x="125" y="196"/>
                    <a:pt x="125" y="196"/>
                    <a:pt x="125" y="196"/>
                  </a:cubicBezTo>
                  <a:cubicBezTo>
                    <a:pt x="125" y="197"/>
                    <a:pt x="125" y="197"/>
                    <a:pt x="125" y="197"/>
                  </a:cubicBezTo>
                  <a:cubicBezTo>
                    <a:pt x="124" y="197"/>
                    <a:pt x="108" y="213"/>
                    <a:pt x="88" y="238"/>
                  </a:cubicBezTo>
                  <a:cubicBezTo>
                    <a:pt x="87" y="239"/>
                    <a:pt x="86" y="241"/>
                    <a:pt x="85" y="242"/>
                  </a:cubicBezTo>
                  <a:cubicBezTo>
                    <a:pt x="84" y="244"/>
                    <a:pt x="83" y="245"/>
                    <a:pt x="83" y="246"/>
                  </a:cubicBezTo>
                  <a:cubicBezTo>
                    <a:pt x="81" y="245"/>
                    <a:pt x="81" y="245"/>
                    <a:pt x="81" y="245"/>
                  </a:cubicBezTo>
                  <a:cubicBezTo>
                    <a:pt x="83" y="236"/>
                    <a:pt x="83" y="236"/>
                    <a:pt x="83" y="236"/>
                  </a:cubicBezTo>
                  <a:cubicBezTo>
                    <a:pt x="95" y="197"/>
                    <a:pt x="95" y="197"/>
                    <a:pt x="95" y="197"/>
                  </a:cubicBezTo>
                  <a:cubicBezTo>
                    <a:pt x="43" y="180"/>
                    <a:pt x="43" y="180"/>
                    <a:pt x="43" y="180"/>
                  </a:cubicBezTo>
                  <a:cubicBezTo>
                    <a:pt x="3" y="302"/>
                    <a:pt x="3" y="302"/>
                    <a:pt x="3" y="302"/>
                  </a:cubicBezTo>
                  <a:cubicBezTo>
                    <a:pt x="88" y="302"/>
                    <a:pt x="88" y="302"/>
                    <a:pt x="88" y="302"/>
                  </a:cubicBezTo>
                  <a:cubicBezTo>
                    <a:pt x="91" y="298"/>
                    <a:pt x="112" y="266"/>
                    <a:pt x="136" y="240"/>
                  </a:cubicBezTo>
                  <a:cubicBezTo>
                    <a:pt x="137" y="239"/>
                    <a:pt x="137" y="239"/>
                    <a:pt x="137" y="239"/>
                  </a:cubicBezTo>
                  <a:lnTo>
                    <a:pt x="154" y="302"/>
                  </a:lnTo>
                  <a:close/>
                  <a:moveTo>
                    <a:pt x="101" y="185"/>
                  </a:moveTo>
                  <a:cubicBezTo>
                    <a:pt x="85" y="239"/>
                    <a:pt x="85" y="239"/>
                    <a:pt x="85" y="239"/>
                  </a:cubicBezTo>
                  <a:cubicBezTo>
                    <a:pt x="85" y="238"/>
                    <a:pt x="86" y="237"/>
                    <a:pt x="86" y="237"/>
                  </a:cubicBezTo>
                  <a:cubicBezTo>
                    <a:pt x="104" y="214"/>
                    <a:pt x="120" y="198"/>
                    <a:pt x="123" y="195"/>
                  </a:cubicBezTo>
                  <a:cubicBezTo>
                    <a:pt x="111" y="151"/>
                    <a:pt x="111" y="151"/>
                    <a:pt x="111" y="151"/>
                  </a:cubicBezTo>
                  <a:lnTo>
                    <a:pt x="101" y="185"/>
                  </a:lnTo>
                  <a:close/>
                  <a:moveTo>
                    <a:pt x="44" y="178"/>
                  </a:moveTo>
                  <a:cubicBezTo>
                    <a:pt x="95" y="195"/>
                    <a:pt x="95" y="195"/>
                    <a:pt x="95" y="195"/>
                  </a:cubicBezTo>
                  <a:cubicBezTo>
                    <a:pt x="101" y="176"/>
                    <a:pt x="101" y="176"/>
                    <a:pt x="101" y="176"/>
                  </a:cubicBezTo>
                  <a:cubicBezTo>
                    <a:pt x="47" y="168"/>
                    <a:pt x="47" y="168"/>
                    <a:pt x="47" y="168"/>
                  </a:cubicBezTo>
                  <a:lnTo>
                    <a:pt x="44" y="178"/>
                  </a:lnTo>
                  <a:close/>
                </a:path>
              </a:pathLst>
            </a:custGeom>
            <a:solidFill>
              <a:srgbClr val="057DC1"/>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66" name="Freeform 379">
              <a:extLst>
                <a:ext uri="{FF2B5EF4-FFF2-40B4-BE49-F238E27FC236}">
                  <a16:creationId xmlns:a16="http://schemas.microsoft.com/office/drawing/2014/main" id="{048BDBDF-383C-48CB-A321-9C7073BA6977}"/>
                </a:ext>
              </a:extLst>
            </p:cNvPr>
            <p:cNvSpPr>
              <a:spLocks/>
            </p:cNvSpPr>
            <p:nvPr/>
          </p:nvSpPr>
          <p:spPr bwMode="auto">
            <a:xfrm>
              <a:off x="3691" y="1975"/>
              <a:ext cx="535" cy="527"/>
            </a:xfrm>
            <a:custGeom>
              <a:avLst/>
              <a:gdLst>
                <a:gd name="T0" fmla="*/ 274 w 538"/>
                <a:gd name="T1" fmla="*/ 376 h 506"/>
                <a:gd name="T2" fmla="*/ 269 w 538"/>
                <a:gd name="T3" fmla="*/ 364 h 506"/>
                <a:gd name="T4" fmla="*/ 264 w 538"/>
                <a:gd name="T5" fmla="*/ 376 h 506"/>
                <a:gd name="T6" fmla="*/ 189 w 538"/>
                <a:gd name="T7" fmla="*/ 506 h 506"/>
                <a:gd name="T8" fmla="*/ 0 w 538"/>
                <a:gd name="T9" fmla="*/ 506 h 506"/>
                <a:gd name="T10" fmla="*/ 179 w 538"/>
                <a:gd name="T11" fmla="*/ 245 h 506"/>
                <a:gd name="T12" fmla="*/ 17 w 538"/>
                <a:gd name="T13" fmla="*/ 0 h 506"/>
                <a:gd name="T14" fmla="*/ 205 w 538"/>
                <a:gd name="T15" fmla="*/ 0 h 506"/>
                <a:gd name="T16" fmla="*/ 271 w 538"/>
                <a:gd name="T17" fmla="*/ 117 h 506"/>
                <a:gd name="T18" fmla="*/ 276 w 538"/>
                <a:gd name="T19" fmla="*/ 131 h 506"/>
                <a:gd name="T20" fmla="*/ 283 w 538"/>
                <a:gd name="T21" fmla="*/ 117 h 506"/>
                <a:gd name="T22" fmla="*/ 349 w 538"/>
                <a:gd name="T23" fmla="*/ 0 h 506"/>
                <a:gd name="T24" fmla="*/ 538 w 538"/>
                <a:gd name="T25" fmla="*/ 0 h 506"/>
                <a:gd name="T26" fmla="*/ 366 w 538"/>
                <a:gd name="T27" fmla="*/ 245 h 506"/>
                <a:gd name="T28" fmla="*/ 538 w 538"/>
                <a:gd name="T29" fmla="*/ 506 h 506"/>
                <a:gd name="T30" fmla="*/ 349 w 538"/>
                <a:gd name="T31" fmla="*/ 506 h 506"/>
                <a:gd name="T32" fmla="*/ 274 w 538"/>
                <a:gd name="T33" fmla="*/ 37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8" h="506">
                  <a:moveTo>
                    <a:pt x="274" y="376"/>
                  </a:moveTo>
                  <a:lnTo>
                    <a:pt x="269" y="364"/>
                  </a:lnTo>
                  <a:lnTo>
                    <a:pt x="264" y="376"/>
                  </a:lnTo>
                  <a:lnTo>
                    <a:pt x="189" y="506"/>
                  </a:lnTo>
                  <a:lnTo>
                    <a:pt x="0" y="506"/>
                  </a:lnTo>
                  <a:lnTo>
                    <a:pt x="179" y="245"/>
                  </a:lnTo>
                  <a:lnTo>
                    <a:pt x="17" y="0"/>
                  </a:lnTo>
                  <a:lnTo>
                    <a:pt x="205" y="0"/>
                  </a:lnTo>
                  <a:lnTo>
                    <a:pt x="271" y="117"/>
                  </a:lnTo>
                  <a:lnTo>
                    <a:pt x="276" y="131"/>
                  </a:lnTo>
                  <a:lnTo>
                    <a:pt x="283" y="117"/>
                  </a:lnTo>
                  <a:lnTo>
                    <a:pt x="349" y="0"/>
                  </a:lnTo>
                  <a:lnTo>
                    <a:pt x="538" y="0"/>
                  </a:lnTo>
                  <a:lnTo>
                    <a:pt x="366" y="245"/>
                  </a:lnTo>
                  <a:lnTo>
                    <a:pt x="538" y="506"/>
                  </a:lnTo>
                  <a:lnTo>
                    <a:pt x="349" y="506"/>
                  </a:lnTo>
                  <a:lnTo>
                    <a:pt x="274" y="376"/>
                  </a:lnTo>
                  <a:close/>
                </a:path>
              </a:pathLst>
            </a:custGeom>
            <a:solidFill>
              <a:srgbClr val="057DC1"/>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67" name="Freeform 380">
              <a:extLst>
                <a:ext uri="{FF2B5EF4-FFF2-40B4-BE49-F238E27FC236}">
                  <a16:creationId xmlns:a16="http://schemas.microsoft.com/office/drawing/2014/main" id="{BEC2B7B8-7348-E7EC-A9FC-281571D7227F}"/>
                </a:ext>
              </a:extLst>
            </p:cNvPr>
            <p:cNvSpPr>
              <a:spLocks noEditPoints="1"/>
            </p:cNvSpPr>
            <p:nvPr/>
          </p:nvSpPr>
          <p:spPr bwMode="auto">
            <a:xfrm>
              <a:off x="3691" y="1975"/>
              <a:ext cx="535" cy="527"/>
            </a:xfrm>
            <a:custGeom>
              <a:avLst/>
              <a:gdLst>
                <a:gd name="T0" fmla="*/ 548 w 548"/>
                <a:gd name="T1" fmla="*/ 515 h 515"/>
                <a:gd name="T2" fmla="*/ 352 w 548"/>
                <a:gd name="T3" fmla="*/ 515 h 515"/>
                <a:gd name="T4" fmla="*/ 276 w 548"/>
                <a:gd name="T5" fmla="*/ 380 h 515"/>
                <a:gd name="T6" fmla="*/ 274 w 548"/>
                <a:gd name="T7" fmla="*/ 375 h 515"/>
                <a:gd name="T8" fmla="*/ 272 w 548"/>
                <a:gd name="T9" fmla="*/ 380 h 515"/>
                <a:gd name="T10" fmla="*/ 196 w 548"/>
                <a:gd name="T11" fmla="*/ 515 h 515"/>
                <a:gd name="T12" fmla="*/ 0 w 548"/>
                <a:gd name="T13" fmla="*/ 515 h 515"/>
                <a:gd name="T14" fmla="*/ 180 w 548"/>
                <a:gd name="T15" fmla="*/ 249 h 515"/>
                <a:gd name="T16" fmla="*/ 17 w 548"/>
                <a:gd name="T17" fmla="*/ 0 h 515"/>
                <a:gd name="T18" fmla="*/ 213 w 548"/>
                <a:gd name="T19" fmla="*/ 0 h 515"/>
                <a:gd name="T20" fmla="*/ 279 w 548"/>
                <a:gd name="T21" fmla="*/ 118 h 515"/>
                <a:gd name="T22" fmla="*/ 281 w 548"/>
                <a:gd name="T23" fmla="*/ 128 h 515"/>
                <a:gd name="T24" fmla="*/ 286 w 548"/>
                <a:gd name="T25" fmla="*/ 118 h 515"/>
                <a:gd name="T26" fmla="*/ 352 w 548"/>
                <a:gd name="T27" fmla="*/ 0 h 515"/>
                <a:gd name="T28" fmla="*/ 548 w 548"/>
                <a:gd name="T29" fmla="*/ 0 h 515"/>
                <a:gd name="T30" fmla="*/ 373 w 548"/>
                <a:gd name="T31" fmla="*/ 249 h 515"/>
                <a:gd name="T32" fmla="*/ 548 w 548"/>
                <a:gd name="T33" fmla="*/ 515 h 515"/>
                <a:gd name="T34" fmla="*/ 357 w 548"/>
                <a:gd name="T35" fmla="*/ 508 h 515"/>
                <a:gd name="T36" fmla="*/ 538 w 548"/>
                <a:gd name="T37" fmla="*/ 508 h 515"/>
                <a:gd name="T38" fmla="*/ 366 w 548"/>
                <a:gd name="T39" fmla="*/ 249 h 515"/>
                <a:gd name="T40" fmla="*/ 536 w 548"/>
                <a:gd name="T41" fmla="*/ 7 h 515"/>
                <a:gd name="T42" fmla="*/ 354 w 548"/>
                <a:gd name="T43" fmla="*/ 7 h 515"/>
                <a:gd name="T44" fmla="*/ 291 w 548"/>
                <a:gd name="T45" fmla="*/ 121 h 515"/>
                <a:gd name="T46" fmla="*/ 281 w 548"/>
                <a:gd name="T47" fmla="*/ 142 h 515"/>
                <a:gd name="T48" fmla="*/ 274 w 548"/>
                <a:gd name="T49" fmla="*/ 121 h 515"/>
                <a:gd name="T50" fmla="*/ 210 w 548"/>
                <a:gd name="T51" fmla="*/ 7 h 515"/>
                <a:gd name="T52" fmla="*/ 26 w 548"/>
                <a:gd name="T53" fmla="*/ 7 h 515"/>
                <a:gd name="T54" fmla="*/ 187 w 548"/>
                <a:gd name="T55" fmla="*/ 249 h 515"/>
                <a:gd name="T56" fmla="*/ 187 w 548"/>
                <a:gd name="T57" fmla="*/ 249 h 515"/>
                <a:gd name="T58" fmla="*/ 10 w 548"/>
                <a:gd name="T59" fmla="*/ 508 h 515"/>
                <a:gd name="T60" fmla="*/ 191 w 548"/>
                <a:gd name="T61" fmla="*/ 508 h 515"/>
                <a:gd name="T62" fmla="*/ 267 w 548"/>
                <a:gd name="T63" fmla="*/ 377 h 515"/>
                <a:gd name="T64" fmla="*/ 274 w 548"/>
                <a:gd name="T65" fmla="*/ 361 h 515"/>
                <a:gd name="T66" fmla="*/ 281 w 548"/>
                <a:gd name="T67" fmla="*/ 377 h 515"/>
                <a:gd name="T68" fmla="*/ 357 w 548"/>
                <a:gd name="T69" fmla="*/ 50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515">
                  <a:moveTo>
                    <a:pt x="548" y="515"/>
                  </a:moveTo>
                  <a:lnTo>
                    <a:pt x="352" y="515"/>
                  </a:lnTo>
                  <a:lnTo>
                    <a:pt x="276" y="380"/>
                  </a:lnTo>
                  <a:lnTo>
                    <a:pt x="274" y="375"/>
                  </a:lnTo>
                  <a:lnTo>
                    <a:pt x="272" y="380"/>
                  </a:lnTo>
                  <a:lnTo>
                    <a:pt x="196" y="515"/>
                  </a:lnTo>
                  <a:lnTo>
                    <a:pt x="0" y="515"/>
                  </a:lnTo>
                  <a:lnTo>
                    <a:pt x="180" y="249"/>
                  </a:lnTo>
                  <a:lnTo>
                    <a:pt x="17" y="0"/>
                  </a:lnTo>
                  <a:lnTo>
                    <a:pt x="213" y="0"/>
                  </a:lnTo>
                  <a:lnTo>
                    <a:pt x="279" y="118"/>
                  </a:lnTo>
                  <a:lnTo>
                    <a:pt x="281" y="128"/>
                  </a:lnTo>
                  <a:lnTo>
                    <a:pt x="286" y="118"/>
                  </a:lnTo>
                  <a:lnTo>
                    <a:pt x="352" y="0"/>
                  </a:lnTo>
                  <a:lnTo>
                    <a:pt x="548" y="0"/>
                  </a:lnTo>
                  <a:lnTo>
                    <a:pt x="373" y="249"/>
                  </a:lnTo>
                  <a:lnTo>
                    <a:pt x="548" y="515"/>
                  </a:lnTo>
                  <a:close/>
                  <a:moveTo>
                    <a:pt x="357" y="508"/>
                  </a:moveTo>
                  <a:lnTo>
                    <a:pt x="538" y="508"/>
                  </a:lnTo>
                  <a:lnTo>
                    <a:pt x="366" y="249"/>
                  </a:lnTo>
                  <a:lnTo>
                    <a:pt x="536" y="7"/>
                  </a:lnTo>
                  <a:lnTo>
                    <a:pt x="354" y="7"/>
                  </a:lnTo>
                  <a:lnTo>
                    <a:pt x="291" y="121"/>
                  </a:lnTo>
                  <a:lnTo>
                    <a:pt x="281" y="142"/>
                  </a:lnTo>
                  <a:lnTo>
                    <a:pt x="274" y="121"/>
                  </a:lnTo>
                  <a:lnTo>
                    <a:pt x="210" y="7"/>
                  </a:lnTo>
                  <a:lnTo>
                    <a:pt x="26" y="7"/>
                  </a:lnTo>
                  <a:lnTo>
                    <a:pt x="187" y="249"/>
                  </a:lnTo>
                  <a:lnTo>
                    <a:pt x="187" y="249"/>
                  </a:lnTo>
                  <a:lnTo>
                    <a:pt x="10" y="508"/>
                  </a:lnTo>
                  <a:lnTo>
                    <a:pt x="191" y="508"/>
                  </a:lnTo>
                  <a:lnTo>
                    <a:pt x="267" y="377"/>
                  </a:lnTo>
                  <a:lnTo>
                    <a:pt x="274" y="361"/>
                  </a:lnTo>
                  <a:lnTo>
                    <a:pt x="281" y="377"/>
                  </a:lnTo>
                  <a:lnTo>
                    <a:pt x="357" y="508"/>
                  </a:lnTo>
                  <a:close/>
                </a:path>
              </a:pathLst>
            </a:custGeom>
            <a:solidFill>
              <a:srgbClr val="057DC1"/>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68" name="Freeform 381">
              <a:extLst>
                <a:ext uri="{FF2B5EF4-FFF2-40B4-BE49-F238E27FC236}">
                  <a16:creationId xmlns:a16="http://schemas.microsoft.com/office/drawing/2014/main" id="{68B03D50-AB2F-7F09-4D72-CE2DAD23188A}"/>
                </a:ext>
              </a:extLst>
            </p:cNvPr>
            <p:cNvSpPr>
              <a:spLocks/>
            </p:cNvSpPr>
            <p:nvPr/>
          </p:nvSpPr>
          <p:spPr bwMode="auto">
            <a:xfrm>
              <a:off x="4361" y="1975"/>
              <a:ext cx="401" cy="527"/>
            </a:xfrm>
            <a:custGeom>
              <a:avLst/>
              <a:gdLst>
                <a:gd name="T0" fmla="*/ 99 w 169"/>
                <a:gd name="T1" fmla="*/ 0 h 215"/>
                <a:gd name="T2" fmla="*/ 70 w 169"/>
                <a:gd name="T3" fmla="*/ 151 h 215"/>
                <a:gd name="T4" fmla="*/ 67 w 169"/>
                <a:gd name="T5" fmla="*/ 161 h 215"/>
                <a:gd name="T6" fmla="*/ 75 w 169"/>
                <a:gd name="T7" fmla="*/ 161 h 215"/>
                <a:gd name="T8" fmla="*/ 169 w 169"/>
                <a:gd name="T9" fmla="*/ 160 h 215"/>
                <a:gd name="T10" fmla="*/ 156 w 169"/>
                <a:gd name="T11" fmla="*/ 215 h 215"/>
                <a:gd name="T12" fmla="*/ 0 w 169"/>
                <a:gd name="T13" fmla="*/ 214 h 215"/>
                <a:gd name="T14" fmla="*/ 3 w 169"/>
                <a:gd name="T15" fmla="*/ 1 h 215"/>
                <a:gd name="T16" fmla="*/ 99 w 169"/>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215">
                  <a:moveTo>
                    <a:pt x="99" y="0"/>
                  </a:moveTo>
                  <a:cubicBezTo>
                    <a:pt x="70" y="151"/>
                    <a:pt x="70" y="151"/>
                    <a:pt x="70" y="151"/>
                  </a:cubicBezTo>
                  <a:cubicBezTo>
                    <a:pt x="67" y="161"/>
                    <a:pt x="67" y="161"/>
                    <a:pt x="67" y="161"/>
                  </a:cubicBezTo>
                  <a:cubicBezTo>
                    <a:pt x="75" y="161"/>
                    <a:pt x="75" y="161"/>
                    <a:pt x="75" y="161"/>
                  </a:cubicBezTo>
                  <a:cubicBezTo>
                    <a:pt x="169" y="160"/>
                    <a:pt x="169" y="160"/>
                    <a:pt x="169" y="160"/>
                  </a:cubicBezTo>
                  <a:cubicBezTo>
                    <a:pt x="156" y="215"/>
                    <a:pt x="156" y="215"/>
                    <a:pt x="156" y="215"/>
                  </a:cubicBezTo>
                  <a:cubicBezTo>
                    <a:pt x="0" y="214"/>
                    <a:pt x="0" y="214"/>
                    <a:pt x="0" y="214"/>
                  </a:cubicBezTo>
                  <a:cubicBezTo>
                    <a:pt x="56" y="101"/>
                    <a:pt x="32" y="36"/>
                    <a:pt x="3" y="1"/>
                  </a:cubicBezTo>
                  <a:lnTo>
                    <a:pt x="99" y="0"/>
                  </a:lnTo>
                  <a:close/>
                </a:path>
              </a:pathLst>
            </a:custGeom>
            <a:solidFill>
              <a:srgbClr val="221F1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69" name="Freeform 382">
              <a:extLst>
                <a:ext uri="{FF2B5EF4-FFF2-40B4-BE49-F238E27FC236}">
                  <a16:creationId xmlns:a16="http://schemas.microsoft.com/office/drawing/2014/main" id="{55ADF420-5AAA-808D-616E-EEEA4B859994}"/>
                </a:ext>
              </a:extLst>
            </p:cNvPr>
            <p:cNvSpPr>
              <a:spLocks noEditPoints="1"/>
            </p:cNvSpPr>
            <p:nvPr/>
          </p:nvSpPr>
          <p:spPr bwMode="auto">
            <a:xfrm>
              <a:off x="4361" y="1975"/>
              <a:ext cx="401" cy="527"/>
            </a:xfrm>
            <a:custGeom>
              <a:avLst/>
              <a:gdLst>
                <a:gd name="T0" fmla="*/ 159 w 173"/>
                <a:gd name="T1" fmla="*/ 217 h 217"/>
                <a:gd name="T2" fmla="*/ 158 w 173"/>
                <a:gd name="T3" fmla="*/ 217 h 217"/>
                <a:gd name="T4" fmla="*/ 0 w 173"/>
                <a:gd name="T5" fmla="*/ 217 h 217"/>
                <a:gd name="T6" fmla="*/ 1 w 173"/>
                <a:gd name="T7" fmla="*/ 215 h 217"/>
                <a:gd name="T8" fmla="*/ 4 w 173"/>
                <a:gd name="T9" fmla="*/ 3 h 217"/>
                <a:gd name="T10" fmla="*/ 3 w 173"/>
                <a:gd name="T11" fmla="*/ 1 h 217"/>
                <a:gd name="T12" fmla="*/ 103 w 173"/>
                <a:gd name="T13" fmla="*/ 0 h 217"/>
                <a:gd name="T14" fmla="*/ 102 w 173"/>
                <a:gd name="T15" fmla="*/ 1 h 217"/>
                <a:gd name="T16" fmla="*/ 73 w 173"/>
                <a:gd name="T17" fmla="*/ 153 h 217"/>
                <a:gd name="T18" fmla="*/ 70 w 173"/>
                <a:gd name="T19" fmla="*/ 161 h 217"/>
                <a:gd name="T20" fmla="*/ 77 w 173"/>
                <a:gd name="T21" fmla="*/ 161 h 217"/>
                <a:gd name="T22" fmla="*/ 173 w 173"/>
                <a:gd name="T23" fmla="*/ 160 h 217"/>
                <a:gd name="T24" fmla="*/ 159 w 173"/>
                <a:gd name="T25" fmla="*/ 217 h 217"/>
                <a:gd name="T26" fmla="*/ 4 w 173"/>
                <a:gd name="T27" fmla="*/ 214 h 217"/>
                <a:gd name="T28" fmla="*/ 157 w 173"/>
                <a:gd name="T29" fmla="*/ 214 h 217"/>
                <a:gd name="T30" fmla="*/ 170 w 173"/>
                <a:gd name="T31" fmla="*/ 162 h 217"/>
                <a:gd name="T32" fmla="*/ 77 w 173"/>
                <a:gd name="T33" fmla="*/ 163 h 217"/>
                <a:gd name="T34" fmla="*/ 67 w 173"/>
                <a:gd name="T35" fmla="*/ 163 h 217"/>
                <a:gd name="T36" fmla="*/ 70 w 173"/>
                <a:gd name="T37" fmla="*/ 152 h 217"/>
                <a:gd name="T38" fmla="*/ 100 w 173"/>
                <a:gd name="T39" fmla="*/ 2 h 217"/>
                <a:gd name="T40" fmla="*/ 7 w 173"/>
                <a:gd name="T41" fmla="*/ 4 h 217"/>
                <a:gd name="T42" fmla="*/ 4 w 173"/>
                <a:gd name="T43" fmla="*/ 21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217">
                  <a:moveTo>
                    <a:pt x="159" y="217"/>
                  </a:moveTo>
                  <a:cubicBezTo>
                    <a:pt x="158" y="217"/>
                    <a:pt x="158" y="217"/>
                    <a:pt x="158" y="217"/>
                  </a:cubicBezTo>
                  <a:cubicBezTo>
                    <a:pt x="0" y="217"/>
                    <a:pt x="0" y="217"/>
                    <a:pt x="0" y="217"/>
                  </a:cubicBezTo>
                  <a:cubicBezTo>
                    <a:pt x="1" y="215"/>
                    <a:pt x="1" y="215"/>
                    <a:pt x="1" y="215"/>
                  </a:cubicBezTo>
                  <a:cubicBezTo>
                    <a:pt x="56" y="103"/>
                    <a:pt x="33" y="38"/>
                    <a:pt x="4" y="3"/>
                  </a:cubicBezTo>
                  <a:cubicBezTo>
                    <a:pt x="3" y="1"/>
                    <a:pt x="3" y="1"/>
                    <a:pt x="3" y="1"/>
                  </a:cubicBezTo>
                  <a:cubicBezTo>
                    <a:pt x="103" y="0"/>
                    <a:pt x="103" y="0"/>
                    <a:pt x="103" y="0"/>
                  </a:cubicBezTo>
                  <a:cubicBezTo>
                    <a:pt x="102" y="1"/>
                    <a:pt x="102" y="1"/>
                    <a:pt x="102" y="1"/>
                  </a:cubicBezTo>
                  <a:cubicBezTo>
                    <a:pt x="73" y="153"/>
                    <a:pt x="73" y="153"/>
                    <a:pt x="73" y="153"/>
                  </a:cubicBezTo>
                  <a:cubicBezTo>
                    <a:pt x="70" y="161"/>
                    <a:pt x="70" y="161"/>
                    <a:pt x="70" y="161"/>
                  </a:cubicBezTo>
                  <a:cubicBezTo>
                    <a:pt x="77" y="161"/>
                    <a:pt x="77" y="161"/>
                    <a:pt x="77" y="161"/>
                  </a:cubicBezTo>
                  <a:cubicBezTo>
                    <a:pt x="173" y="160"/>
                    <a:pt x="173" y="160"/>
                    <a:pt x="173" y="160"/>
                  </a:cubicBezTo>
                  <a:lnTo>
                    <a:pt x="159" y="217"/>
                  </a:lnTo>
                  <a:close/>
                  <a:moveTo>
                    <a:pt x="4" y="214"/>
                  </a:moveTo>
                  <a:cubicBezTo>
                    <a:pt x="157" y="214"/>
                    <a:pt x="157" y="214"/>
                    <a:pt x="157" y="214"/>
                  </a:cubicBezTo>
                  <a:cubicBezTo>
                    <a:pt x="170" y="162"/>
                    <a:pt x="170" y="162"/>
                    <a:pt x="170" y="162"/>
                  </a:cubicBezTo>
                  <a:cubicBezTo>
                    <a:pt x="77" y="163"/>
                    <a:pt x="77" y="163"/>
                    <a:pt x="77" y="163"/>
                  </a:cubicBezTo>
                  <a:cubicBezTo>
                    <a:pt x="67" y="163"/>
                    <a:pt x="67" y="163"/>
                    <a:pt x="67" y="163"/>
                  </a:cubicBezTo>
                  <a:cubicBezTo>
                    <a:pt x="70" y="152"/>
                    <a:pt x="70" y="152"/>
                    <a:pt x="70" y="152"/>
                  </a:cubicBezTo>
                  <a:cubicBezTo>
                    <a:pt x="100" y="2"/>
                    <a:pt x="100" y="2"/>
                    <a:pt x="100" y="2"/>
                  </a:cubicBezTo>
                  <a:cubicBezTo>
                    <a:pt x="7" y="4"/>
                    <a:pt x="7" y="4"/>
                    <a:pt x="7" y="4"/>
                  </a:cubicBezTo>
                  <a:cubicBezTo>
                    <a:pt x="36" y="39"/>
                    <a:pt x="58" y="104"/>
                    <a:pt x="4" y="214"/>
                  </a:cubicBezTo>
                  <a:close/>
                </a:path>
              </a:pathLst>
            </a:custGeom>
            <a:solidFill>
              <a:srgbClr val="221F1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70726" name="Group 5">
            <a:extLst>
              <a:ext uri="{FF2B5EF4-FFF2-40B4-BE49-F238E27FC236}">
                <a16:creationId xmlns:a16="http://schemas.microsoft.com/office/drawing/2014/main" id="{38CD08A1-44FC-A9B8-FA5A-B304413AB15F}"/>
              </a:ext>
            </a:extLst>
          </p:cNvPr>
          <p:cNvGrpSpPr>
            <a:grpSpLocks/>
          </p:cNvGrpSpPr>
          <p:nvPr/>
        </p:nvGrpSpPr>
        <p:grpSpPr bwMode="auto">
          <a:xfrm>
            <a:off x="6500813" y="3275013"/>
            <a:ext cx="315912" cy="268287"/>
            <a:chOff x="8668561" y="4367419"/>
            <a:chExt cx="419765" cy="356124"/>
          </a:xfrm>
        </p:grpSpPr>
        <p:grpSp>
          <p:nvGrpSpPr>
            <p:cNvPr id="70880" name="Group 869">
              <a:extLst>
                <a:ext uri="{FF2B5EF4-FFF2-40B4-BE49-F238E27FC236}">
                  <a16:creationId xmlns:a16="http://schemas.microsoft.com/office/drawing/2014/main" id="{82945D1F-72BB-3CB4-4341-BE69D39D9052}"/>
                </a:ext>
              </a:extLst>
            </p:cNvPr>
            <p:cNvGrpSpPr>
              <a:grpSpLocks/>
            </p:cNvGrpSpPr>
            <p:nvPr/>
          </p:nvGrpSpPr>
          <p:grpSpPr bwMode="auto">
            <a:xfrm>
              <a:off x="8951227" y="4598264"/>
              <a:ext cx="112649" cy="116410"/>
              <a:chOff x="10067743" y="4595582"/>
              <a:chExt cx="122062" cy="126138"/>
            </a:xfrm>
          </p:grpSpPr>
          <p:sp>
            <p:nvSpPr>
              <p:cNvPr id="237" name="Freeform 84">
                <a:extLst>
                  <a:ext uri="{FF2B5EF4-FFF2-40B4-BE49-F238E27FC236}">
                    <a16:creationId xmlns:a16="http://schemas.microsoft.com/office/drawing/2014/main" id="{5A984497-C4BA-399E-D337-916D4C4F5A38}"/>
                  </a:ext>
                </a:extLst>
              </p:cNvPr>
              <p:cNvSpPr>
                <a:spLocks/>
              </p:cNvSpPr>
              <p:nvPr/>
            </p:nvSpPr>
            <p:spPr bwMode="auto">
              <a:xfrm>
                <a:off x="10152301" y="4717629"/>
                <a:ext cx="2286" cy="4567"/>
              </a:xfrm>
              <a:custGeom>
                <a:avLst/>
                <a:gdLst>
                  <a:gd name="T0" fmla="*/ 0 w 4"/>
                  <a:gd name="T1" fmla="*/ 0 h 8"/>
                  <a:gd name="T2" fmla="*/ 2 w 4"/>
                  <a:gd name="T3" fmla="*/ 8 h 8"/>
                  <a:gd name="T4" fmla="*/ 0 w 4"/>
                  <a:gd name="T5" fmla="*/ 0 h 8"/>
                </a:gdLst>
                <a:ahLst/>
                <a:cxnLst>
                  <a:cxn ang="0">
                    <a:pos x="T0" y="T1"/>
                  </a:cxn>
                  <a:cxn ang="0">
                    <a:pos x="T2" y="T3"/>
                  </a:cxn>
                  <a:cxn ang="0">
                    <a:pos x="T4" y="T5"/>
                  </a:cxn>
                </a:cxnLst>
                <a:rect l="0" t="0" r="r" b="b"/>
                <a:pathLst>
                  <a:path w="4" h="8">
                    <a:moveTo>
                      <a:pt x="0" y="0"/>
                    </a:moveTo>
                    <a:cubicBezTo>
                      <a:pt x="3" y="3"/>
                      <a:pt x="4" y="7"/>
                      <a:pt x="2" y="8"/>
                    </a:cubicBezTo>
                    <a:cubicBezTo>
                      <a:pt x="4" y="7"/>
                      <a:pt x="3" y="3"/>
                      <a:pt x="0"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38" name="Freeform 85">
                <a:extLst>
                  <a:ext uri="{FF2B5EF4-FFF2-40B4-BE49-F238E27FC236}">
                    <a16:creationId xmlns:a16="http://schemas.microsoft.com/office/drawing/2014/main" id="{1451B7D5-5D0C-14F2-65D4-BC5CB826207C}"/>
                  </a:ext>
                </a:extLst>
              </p:cNvPr>
              <p:cNvSpPr>
                <a:spLocks/>
              </p:cNvSpPr>
              <p:nvPr/>
            </p:nvSpPr>
            <p:spPr bwMode="auto">
              <a:xfrm>
                <a:off x="10152301" y="4717629"/>
                <a:ext cx="2286" cy="4567"/>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39" name="Freeform 86">
                <a:extLst>
                  <a:ext uri="{FF2B5EF4-FFF2-40B4-BE49-F238E27FC236}">
                    <a16:creationId xmlns:a16="http://schemas.microsoft.com/office/drawing/2014/main" id="{A7B66D75-5CB4-0A74-4DAF-B418521DCB0B}"/>
                  </a:ext>
                </a:extLst>
              </p:cNvPr>
              <p:cNvSpPr>
                <a:spLocks/>
              </p:cNvSpPr>
              <p:nvPr/>
            </p:nvSpPr>
            <p:spPr bwMode="auto">
              <a:xfrm>
                <a:off x="10067733" y="4596613"/>
                <a:ext cx="118853" cy="125583"/>
              </a:xfrm>
              <a:custGeom>
                <a:avLst/>
                <a:gdLst>
                  <a:gd name="T0" fmla="*/ 230 w 234"/>
                  <a:gd name="T1" fmla="*/ 72 h 248"/>
                  <a:gd name="T2" fmla="*/ 185 w 234"/>
                  <a:gd name="T3" fmla="*/ 141 h 248"/>
                  <a:gd name="T4" fmla="*/ 169 w 234"/>
                  <a:gd name="T5" fmla="*/ 156 h 248"/>
                  <a:gd name="T6" fmla="*/ 174 w 234"/>
                  <a:gd name="T7" fmla="*/ 217 h 248"/>
                  <a:gd name="T8" fmla="*/ 175 w 234"/>
                  <a:gd name="T9" fmla="*/ 229 h 248"/>
                  <a:gd name="T10" fmla="*/ 179 w 234"/>
                  <a:gd name="T11" fmla="*/ 243 h 248"/>
                  <a:gd name="T12" fmla="*/ 165 w 234"/>
                  <a:gd name="T13" fmla="*/ 236 h 248"/>
                  <a:gd name="T14" fmla="*/ 162 w 234"/>
                  <a:gd name="T15" fmla="*/ 237 h 248"/>
                  <a:gd name="T16" fmla="*/ 149 w 234"/>
                  <a:gd name="T17" fmla="*/ 239 h 248"/>
                  <a:gd name="T18" fmla="*/ 150 w 234"/>
                  <a:gd name="T19" fmla="*/ 241 h 248"/>
                  <a:gd name="T20" fmla="*/ 91 w 234"/>
                  <a:gd name="T21" fmla="*/ 232 h 248"/>
                  <a:gd name="T22" fmla="*/ 88 w 234"/>
                  <a:gd name="T23" fmla="*/ 231 h 248"/>
                  <a:gd name="T24" fmla="*/ 89 w 234"/>
                  <a:gd name="T25" fmla="*/ 213 h 248"/>
                  <a:gd name="T26" fmla="*/ 86 w 234"/>
                  <a:gd name="T27" fmla="*/ 206 h 248"/>
                  <a:gd name="T28" fmla="*/ 82 w 234"/>
                  <a:gd name="T29" fmla="*/ 203 h 248"/>
                  <a:gd name="T30" fmla="*/ 79 w 234"/>
                  <a:gd name="T31" fmla="*/ 199 h 248"/>
                  <a:gd name="T32" fmla="*/ 67 w 234"/>
                  <a:gd name="T33" fmla="*/ 197 h 248"/>
                  <a:gd name="T34" fmla="*/ 64 w 234"/>
                  <a:gd name="T35" fmla="*/ 192 h 248"/>
                  <a:gd name="T36" fmla="*/ 50 w 234"/>
                  <a:gd name="T37" fmla="*/ 160 h 248"/>
                  <a:gd name="T38" fmla="*/ 36 w 234"/>
                  <a:gd name="T39" fmla="*/ 165 h 248"/>
                  <a:gd name="T40" fmla="*/ 0 w 234"/>
                  <a:gd name="T41" fmla="*/ 147 h 248"/>
                  <a:gd name="T42" fmla="*/ 19 w 234"/>
                  <a:gd name="T43" fmla="*/ 151 h 248"/>
                  <a:gd name="T44" fmla="*/ 16 w 234"/>
                  <a:gd name="T45" fmla="*/ 154 h 248"/>
                  <a:gd name="T46" fmla="*/ 28 w 234"/>
                  <a:gd name="T47" fmla="*/ 157 h 248"/>
                  <a:gd name="T48" fmla="*/ 39 w 234"/>
                  <a:gd name="T49" fmla="*/ 153 h 248"/>
                  <a:gd name="T50" fmla="*/ 36 w 234"/>
                  <a:gd name="T51" fmla="*/ 148 h 248"/>
                  <a:gd name="T52" fmla="*/ 27 w 234"/>
                  <a:gd name="T53" fmla="*/ 144 h 248"/>
                  <a:gd name="T54" fmla="*/ 24 w 234"/>
                  <a:gd name="T55" fmla="*/ 141 h 248"/>
                  <a:gd name="T56" fmla="*/ 20 w 234"/>
                  <a:gd name="T57" fmla="*/ 132 h 248"/>
                  <a:gd name="T58" fmla="*/ 32 w 234"/>
                  <a:gd name="T59" fmla="*/ 137 h 248"/>
                  <a:gd name="T60" fmla="*/ 47 w 234"/>
                  <a:gd name="T61" fmla="*/ 144 h 248"/>
                  <a:gd name="T62" fmla="*/ 49 w 234"/>
                  <a:gd name="T63" fmla="*/ 143 h 248"/>
                  <a:gd name="T64" fmla="*/ 50 w 234"/>
                  <a:gd name="T65" fmla="*/ 137 h 248"/>
                  <a:gd name="T66" fmla="*/ 45 w 234"/>
                  <a:gd name="T67" fmla="*/ 127 h 248"/>
                  <a:gd name="T68" fmla="*/ 40 w 234"/>
                  <a:gd name="T69" fmla="*/ 131 h 248"/>
                  <a:gd name="T70" fmla="*/ 33 w 234"/>
                  <a:gd name="T71" fmla="*/ 115 h 248"/>
                  <a:gd name="T72" fmla="*/ 33 w 234"/>
                  <a:gd name="T73" fmla="*/ 112 h 248"/>
                  <a:gd name="T74" fmla="*/ 41 w 234"/>
                  <a:gd name="T75" fmla="*/ 116 h 248"/>
                  <a:gd name="T76" fmla="*/ 50 w 234"/>
                  <a:gd name="T77" fmla="*/ 124 h 248"/>
                  <a:gd name="T78" fmla="*/ 53 w 234"/>
                  <a:gd name="T79" fmla="*/ 127 h 248"/>
                  <a:gd name="T80" fmla="*/ 57 w 234"/>
                  <a:gd name="T81" fmla="*/ 141 h 248"/>
                  <a:gd name="T82" fmla="*/ 59 w 234"/>
                  <a:gd name="T83" fmla="*/ 154 h 248"/>
                  <a:gd name="T84" fmla="*/ 62 w 234"/>
                  <a:gd name="T85" fmla="*/ 157 h 248"/>
                  <a:gd name="T86" fmla="*/ 75 w 234"/>
                  <a:gd name="T87" fmla="*/ 152 h 248"/>
                  <a:gd name="T88" fmla="*/ 87 w 234"/>
                  <a:gd name="T89" fmla="*/ 163 h 248"/>
                  <a:gd name="T90" fmla="*/ 83 w 234"/>
                  <a:gd name="T91" fmla="*/ 171 h 248"/>
                  <a:gd name="T92" fmla="*/ 93 w 234"/>
                  <a:gd name="T93" fmla="*/ 173 h 248"/>
                  <a:gd name="T94" fmla="*/ 105 w 234"/>
                  <a:gd name="T95" fmla="*/ 173 h 248"/>
                  <a:gd name="T96" fmla="*/ 106 w 234"/>
                  <a:gd name="T97" fmla="*/ 159 h 248"/>
                  <a:gd name="T98" fmla="*/ 86 w 234"/>
                  <a:gd name="T99" fmla="*/ 146 h 248"/>
                  <a:gd name="T100" fmla="*/ 64 w 234"/>
                  <a:gd name="T101" fmla="*/ 132 h 248"/>
                  <a:gd name="T102" fmla="*/ 65 w 234"/>
                  <a:gd name="T103" fmla="*/ 101 h 248"/>
                  <a:gd name="T104" fmla="*/ 74 w 234"/>
                  <a:gd name="T105" fmla="*/ 80 h 248"/>
                  <a:gd name="T106" fmla="*/ 79 w 234"/>
                  <a:gd name="T107" fmla="*/ 32 h 248"/>
                  <a:gd name="T108" fmla="*/ 111 w 234"/>
                  <a:gd name="T109" fmla="*/ 18 h 248"/>
                  <a:gd name="T110" fmla="*/ 110 w 234"/>
                  <a:gd name="T111" fmla="*/ 37 h 248"/>
                  <a:gd name="T112" fmla="*/ 140 w 234"/>
                  <a:gd name="T113" fmla="*/ 31 h 248"/>
                  <a:gd name="T114" fmla="*/ 182 w 234"/>
                  <a:gd name="T115" fmla="*/ 49 h 248"/>
                  <a:gd name="T116" fmla="*/ 204 w 234"/>
                  <a:gd name="T117" fmla="*/ 22 h 248"/>
                  <a:gd name="T118" fmla="*/ 207 w 234"/>
                  <a:gd name="T119" fmla="*/ 1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48">
                    <a:moveTo>
                      <a:pt x="234" y="57"/>
                    </a:moveTo>
                    <a:cubicBezTo>
                      <a:pt x="234" y="59"/>
                      <a:pt x="233" y="60"/>
                      <a:pt x="233" y="62"/>
                    </a:cubicBezTo>
                    <a:cubicBezTo>
                      <a:pt x="233" y="63"/>
                      <a:pt x="233" y="64"/>
                      <a:pt x="232" y="66"/>
                    </a:cubicBezTo>
                    <a:cubicBezTo>
                      <a:pt x="232" y="67"/>
                      <a:pt x="231" y="68"/>
                      <a:pt x="231" y="70"/>
                    </a:cubicBezTo>
                    <a:cubicBezTo>
                      <a:pt x="231" y="70"/>
                      <a:pt x="230" y="71"/>
                      <a:pt x="230" y="72"/>
                    </a:cubicBezTo>
                    <a:cubicBezTo>
                      <a:pt x="230" y="72"/>
                      <a:pt x="230" y="72"/>
                      <a:pt x="230" y="72"/>
                    </a:cubicBezTo>
                    <a:cubicBezTo>
                      <a:pt x="227" y="77"/>
                      <a:pt x="224" y="82"/>
                      <a:pt x="219" y="87"/>
                    </a:cubicBezTo>
                    <a:cubicBezTo>
                      <a:pt x="213" y="92"/>
                      <a:pt x="205" y="97"/>
                      <a:pt x="196" y="102"/>
                    </a:cubicBezTo>
                    <a:cubicBezTo>
                      <a:pt x="198" y="115"/>
                      <a:pt x="196" y="125"/>
                      <a:pt x="192" y="132"/>
                    </a:cubicBezTo>
                    <a:cubicBezTo>
                      <a:pt x="192" y="132"/>
                      <a:pt x="192" y="132"/>
                      <a:pt x="192" y="132"/>
                    </a:cubicBezTo>
                    <a:cubicBezTo>
                      <a:pt x="191" y="133"/>
                      <a:pt x="190" y="135"/>
                      <a:pt x="189" y="136"/>
                    </a:cubicBezTo>
                    <a:cubicBezTo>
                      <a:pt x="188" y="138"/>
                      <a:pt x="186" y="140"/>
                      <a:pt x="185" y="141"/>
                    </a:cubicBezTo>
                    <a:cubicBezTo>
                      <a:pt x="183" y="143"/>
                      <a:pt x="181" y="145"/>
                      <a:pt x="179" y="146"/>
                    </a:cubicBezTo>
                    <a:cubicBezTo>
                      <a:pt x="179" y="147"/>
                      <a:pt x="178" y="147"/>
                      <a:pt x="177" y="148"/>
                    </a:cubicBezTo>
                    <a:cubicBezTo>
                      <a:pt x="176" y="149"/>
                      <a:pt x="175" y="150"/>
                      <a:pt x="174" y="151"/>
                    </a:cubicBezTo>
                    <a:cubicBezTo>
                      <a:pt x="174" y="151"/>
                      <a:pt x="173" y="151"/>
                      <a:pt x="173" y="152"/>
                    </a:cubicBezTo>
                    <a:cubicBezTo>
                      <a:pt x="172" y="153"/>
                      <a:pt x="171" y="154"/>
                      <a:pt x="170" y="155"/>
                    </a:cubicBezTo>
                    <a:cubicBezTo>
                      <a:pt x="170" y="155"/>
                      <a:pt x="170" y="156"/>
                      <a:pt x="169" y="156"/>
                    </a:cubicBezTo>
                    <a:cubicBezTo>
                      <a:pt x="169" y="157"/>
                      <a:pt x="168" y="159"/>
                      <a:pt x="168" y="160"/>
                    </a:cubicBezTo>
                    <a:cubicBezTo>
                      <a:pt x="167" y="165"/>
                      <a:pt x="170" y="169"/>
                      <a:pt x="172" y="175"/>
                    </a:cubicBezTo>
                    <a:cubicBezTo>
                      <a:pt x="174" y="182"/>
                      <a:pt x="180" y="196"/>
                      <a:pt x="178" y="208"/>
                    </a:cubicBezTo>
                    <a:cubicBezTo>
                      <a:pt x="178" y="209"/>
                      <a:pt x="177" y="211"/>
                      <a:pt x="176" y="213"/>
                    </a:cubicBezTo>
                    <a:cubicBezTo>
                      <a:pt x="176" y="213"/>
                      <a:pt x="176" y="213"/>
                      <a:pt x="176" y="213"/>
                    </a:cubicBezTo>
                    <a:cubicBezTo>
                      <a:pt x="176" y="214"/>
                      <a:pt x="175" y="215"/>
                      <a:pt x="174" y="217"/>
                    </a:cubicBezTo>
                    <a:cubicBezTo>
                      <a:pt x="174" y="217"/>
                      <a:pt x="174" y="217"/>
                      <a:pt x="174" y="218"/>
                    </a:cubicBezTo>
                    <a:cubicBezTo>
                      <a:pt x="173" y="218"/>
                      <a:pt x="173" y="218"/>
                      <a:pt x="173" y="218"/>
                    </a:cubicBezTo>
                    <a:cubicBezTo>
                      <a:pt x="173" y="219"/>
                      <a:pt x="173" y="219"/>
                      <a:pt x="173" y="219"/>
                    </a:cubicBezTo>
                    <a:cubicBezTo>
                      <a:pt x="173" y="221"/>
                      <a:pt x="174" y="222"/>
                      <a:pt x="174" y="223"/>
                    </a:cubicBezTo>
                    <a:cubicBezTo>
                      <a:pt x="174" y="223"/>
                      <a:pt x="174" y="223"/>
                      <a:pt x="174" y="223"/>
                    </a:cubicBezTo>
                    <a:cubicBezTo>
                      <a:pt x="175" y="225"/>
                      <a:pt x="175" y="227"/>
                      <a:pt x="175" y="229"/>
                    </a:cubicBezTo>
                    <a:cubicBezTo>
                      <a:pt x="175" y="229"/>
                      <a:pt x="175" y="229"/>
                      <a:pt x="175" y="229"/>
                    </a:cubicBezTo>
                    <a:cubicBezTo>
                      <a:pt x="176" y="230"/>
                      <a:pt x="176" y="231"/>
                      <a:pt x="177" y="233"/>
                    </a:cubicBezTo>
                    <a:cubicBezTo>
                      <a:pt x="177" y="233"/>
                      <a:pt x="177" y="233"/>
                      <a:pt x="177" y="233"/>
                    </a:cubicBezTo>
                    <a:cubicBezTo>
                      <a:pt x="176" y="233"/>
                      <a:pt x="176" y="233"/>
                      <a:pt x="176" y="233"/>
                    </a:cubicBezTo>
                    <a:cubicBezTo>
                      <a:pt x="176" y="233"/>
                      <a:pt x="176" y="233"/>
                      <a:pt x="176" y="233"/>
                    </a:cubicBezTo>
                    <a:cubicBezTo>
                      <a:pt x="177" y="237"/>
                      <a:pt x="178" y="240"/>
                      <a:pt x="179" y="243"/>
                    </a:cubicBezTo>
                    <a:cubicBezTo>
                      <a:pt x="178" y="240"/>
                      <a:pt x="177" y="237"/>
                      <a:pt x="176" y="233"/>
                    </a:cubicBezTo>
                    <a:cubicBezTo>
                      <a:pt x="175" y="233"/>
                      <a:pt x="175" y="233"/>
                      <a:pt x="175" y="233"/>
                    </a:cubicBezTo>
                    <a:cubicBezTo>
                      <a:pt x="175" y="233"/>
                      <a:pt x="175" y="233"/>
                      <a:pt x="175" y="233"/>
                    </a:cubicBezTo>
                    <a:cubicBezTo>
                      <a:pt x="174" y="234"/>
                      <a:pt x="174" y="234"/>
                      <a:pt x="174" y="234"/>
                    </a:cubicBezTo>
                    <a:cubicBezTo>
                      <a:pt x="171" y="235"/>
                      <a:pt x="168" y="235"/>
                      <a:pt x="166" y="236"/>
                    </a:cubicBezTo>
                    <a:cubicBezTo>
                      <a:pt x="165" y="236"/>
                      <a:pt x="165" y="236"/>
                      <a:pt x="165" y="236"/>
                    </a:cubicBezTo>
                    <a:cubicBezTo>
                      <a:pt x="164" y="236"/>
                      <a:pt x="164" y="236"/>
                      <a:pt x="164" y="236"/>
                    </a:cubicBezTo>
                    <a:cubicBezTo>
                      <a:pt x="163" y="236"/>
                      <a:pt x="163" y="236"/>
                      <a:pt x="163" y="237"/>
                    </a:cubicBezTo>
                    <a:cubicBezTo>
                      <a:pt x="163" y="237"/>
                      <a:pt x="163" y="237"/>
                      <a:pt x="163" y="237"/>
                    </a:cubicBezTo>
                    <a:cubicBezTo>
                      <a:pt x="163" y="237"/>
                      <a:pt x="163" y="237"/>
                      <a:pt x="163" y="237"/>
                    </a:cubicBezTo>
                    <a:cubicBezTo>
                      <a:pt x="163" y="237"/>
                      <a:pt x="163" y="237"/>
                      <a:pt x="163" y="237"/>
                    </a:cubicBezTo>
                    <a:cubicBezTo>
                      <a:pt x="162" y="237"/>
                      <a:pt x="162" y="237"/>
                      <a:pt x="162" y="237"/>
                    </a:cubicBezTo>
                    <a:cubicBezTo>
                      <a:pt x="162" y="237"/>
                      <a:pt x="162" y="237"/>
                      <a:pt x="161" y="237"/>
                    </a:cubicBezTo>
                    <a:cubicBezTo>
                      <a:pt x="164" y="239"/>
                      <a:pt x="164" y="239"/>
                      <a:pt x="164" y="239"/>
                    </a:cubicBezTo>
                    <a:cubicBezTo>
                      <a:pt x="167" y="242"/>
                      <a:pt x="168" y="245"/>
                      <a:pt x="167" y="247"/>
                    </a:cubicBezTo>
                    <a:cubicBezTo>
                      <a:pt x="166" y="248"/>
                      <a:pt x="163" y="248"/>
                      <a:pt x="159" y="246"/>
                    </a:cubicBezTo>
                    <a:cubicBezTo>
                      <a:pt x="150" y="239"/>
                      <a:pt x="150" y="239"/>
                      <a:pt x="150" y="239"/>
                    </a:cubicBezTo>
                    <a:cubicBezTo>
                      <a:pt x="149" y="239"/>
                      <a:pt x="149" y="239"/>
                      <a:pt x="149" y="239"/>
                    </a:cubicBezTo>
                    <a:cubicBezTo>
                      <a:pt x="159" y="247"/>
                      <a:pt x="159" y="247"/>
                      <a:pt x="159" y="247"/>
                    </a:cubicBezTo>
                    <a:cubicBezTo>
                      <a:pt x="149" y="239"/>
                      <a:pt x="149" y="239"/>
                      <a:pt x="149" y="239"/>
                    </a:cubicBezTo>
                    <a:cubicBezTo>
                      <a:pt x="149" y="239"/>
                      <a:pt x="149" y="239"/>
                      <a:pt x="149" y="239"/>
                    </a:cubicBezTo>
                    <a:cubicBezTo>
                      <a:pt x="149" y="239"/>
                      <a:pt x="148" y="239"/>
                      <a:pt x="148" y="239"/>
                    </a:cubicBezTo>
                    <a:cubicBezTo>
                      <a:pt x="148" y="239"/>
                      <a:pt x="148" y="239"/>
                      <a:pt x="148" y="239"/>
                    </a:cubicBezTo>
                    <a:cubicBezTo>
                      <a:pt x="148" y="239"/>
                      <a:pt x="149" y="240"/>
                      <a:pt x="150" y="241"/>
                    </a:cubicBezTo>
                    <a:cubicBezTo>
                      <a:pt x="149" y="240"/>
                      <a:pt x="148" y="239"/>
                      <a:pt x="148" y="239"/>
                    </a:cubicBezTo>
                    <a:cubicBezTo>
                      <a:pt x="147" y="239"/>
                      <a:pt x="147" y="239"/>
                      <a:pt x="147" y="239"/>
                    </a:cubicBezTo>
                    <a:cubicBezTo>
                      <a:pt x="147" y="239"/>
                      <a:pt x="146" y="239"/>
                      <a:pt x="146" y="239"/>
                    </a:cubicBezTo>
                    <a:cubicBezTo>
                      <a:pt x="146" y="239"/>
                      <a:pt x="145" y="239"/>
                      <a:pt x="145" y="239"/>
                    </a:cubicBezTo>
                    <a:cubicBezTo>
                      <a:pt x="141" y="239"/>
                      <a:pt x="138" y="240"/>
                      <a:pt x="135" y="240"/>
                    </a:cubicBezTo>
                    <a:cubicBezTo>
                      <a:pt x="119" y="240"/>
                      <a:pt x="105" y="237"/>
                      <a:pt x="91" y="232"/>
                    </a:cubicBezTo>
                    <a:cubicBezTo>
                      <a:pt x="91" y="232"/>
                      <a:pt x="90" y="232"/>
                      <a:pt x="90" y="232"/>
                    </a:cubicBezTo>
                    <a:cubicBezTo>
                      <a:pt x="90" y="232"/>
                      <a:pt x="89" y="232"/>
                      <a:pt x="89" y="232"/>
                    </a:cubicBezTo>
                    <a:cubicBezTo>
                      <a:pt x="89" y="231"/>
                      <a:pt x="89" y="231"/>
                      <a:pt x="89" y="231"/>
                    </a:cubicBezTo>
                    <a:cubicBezTo>
                      <a:pt x="89" y="234"/>
                      <a:pt x="89" y="236"/>
                      <a:pt x="90" y="238"/>
                    </a:cubicBezTo>
                    <a:cubicBezTo>
                      <a:pt x="89" y="236"/>
                      <a:pt x="89" y="234"/>
                      <a:pt x="89" y="231"/>
                    </a:cubicBezTo>
                    <a:cubicBezTo>
                      <a:pt x="89" y="231"/>
                      <a:pt x="88" y="231"/>
                      <a:pt x="88" y="231"/>
                    </a:cubicBezTo>
                    <a:cubicBezTo>
                      <a:pt x="88" y="231"/>
                      <a:pt x="88" y="231"/>
                      <a:pt x="88" y="231"/>
                    </a:cubicBezTo>
                    <a:cubicBezTo>
                      <a:pt x="88" y="227"/>
                      <a:pt x="89" y="222"/>
                      <a:pt x="91" y="218"/>
                    </a:cubicBezTo>
                    <a:cubicBezTo>
                      <a:pt x="91" y="218"/>
                      <a:pt x="91" y="217"/>
                      <a:pt x="92" y="217"/>
                    </a:cubicBezTo>
                    <a:cubicBezTo>
                      <a:pt x="92" y="216"/>
                      <a:pt x="92" y="216"/>
                      <a:pt x="92" y="216"/>
                    </a:cubicBezTo>
                    <a:cubicBezTo>
                      <a:pt x="91" y="216"/>
                      <a:pt x="91" y="216"/>
                      <a:pt x="91" y="215"/>
                    </a:cubicBezTo>
                    <a:cubicBezTo>
                      <a:pt x="90" y="215"/>
                      <a:pt x="89" y="214"/>
                      <a:pt x="89" y="213"/>
                    </a:cubicBezTo>
                    <a:cubicBezTo>
                      <a:pt x="89" y="213"/>
                      <a:pt x="89" y="213"/>
                      <a:pt x="89" y="213"/>
                    </a:cubicBezTo>
                    <a:cubicBezTo>
                      <a:pt x="88" y="213"/>
                      <a:pt x="88" y="212"/>
                      <a:pt x="87" y="211"/>
                    </a:cubicBezTo>
                    <a:cubicBezTo>
                      <a:pt x="87" y="211"/>
                      <a:pt x="87" y="211"/>
                      <a:pt x="87" y="211"/>
                    </a:cubicBezTo>
                    <a:cubicBezTo>
                      <a:pt x="87" y="211"/>
                      <a:pt x="87" y="211"/>
                      <a:pt x="87" y="210"/>
                    </a:cubicBezTo>
                    <a:cubicBezTo>
                      <a:pt x="86" y="209"/>
                      <a:pt x="86" y="208"/>
                      <a:pt x="86" y="206"/>
                    </a:cubicBezTo>
                    <a:cubicBezTo>
                      <a:pt x="86" y="206"/>
                      <a:pt x="86" y="206"/>
                      <a:pt x="86" y="206"/>
                    </a:cubicBezTo>
                    <a:cubicBezTo>
                      <a:pt x="86" y="205"/>
                      <a:pt x="86" y="205"/>
                      <a:pt x="86" y="205"/>
                    </a:cubicBezTo>
                    <a:cubicBezTo>
                      <a:pt x="86" y="205"/>
                      <a:pt x="86" y="205"/>
                      <a:pt x="85" y="204"/>
                    </a:cubicBezTo>
                    <a:cubicBezTo>
                      <a:pt x="85" y="204"/>
                      <a:pt x="85" y="204"/>
                      <a:pt x="85" y="204"/>
                    </a:cubicBezTo>
                    <a:cubicBezTo>
                      <a:pt x="85" y="204"/>
                      <a:pt x="85" y="204"/>
                      <a:pt x="85" y="204"/>
                    </a:cubicBezTo>
                    <a:cubicBezTo>
                      <a:pt x="84" y="204"/>
                      <a:pt x="83" y="204"/>
                      <a:pt x="82" y="203"/>
                    </a:cubicBezTo>
                    <a:cubicBezTo>
                      <a:pt x="82" y="203"/>
                      <a:pt x="82" y="203"/>
                      <a:pt x="82" y="203"/>
                    </a:cubicBezTo>
                    <a:cubicBezTo>
                      <a:pt x="82" y="203"/>
                      <a:pt x="81" y="203"/>
                      <a:pt x="81" y="202"/>
                    </a:cubicBezTo>
                    <a:cubicBezTo>
                      <a:pt x="81" y="202"/>
                      <a:pt x="81" y="202"/>
                      <a:pt x="80" y="202"/>
                    </a:cubicBezTo>
                    <a:cubicBezTo>
                      <a:pt x="80" y="201"/>
                      <a:pt x="80" y="201"/>
                      <a:pt x="80" y="200"/>
                    </a:cubicBezTo>
                    <a:cubicBezTo>
                      <a:pt x="79" y="200"/>
                      <a:pt x="79" y="199"/>
                      <a:pt x="80" y="199"/>
                    </a:cubicBezTo>
                    <a:cubicBezTo>
                      <a:pt x="80" y="199"/>
                      <a:pt x="80" y="199"/>
                      <a:pt x="79" y="199"/>
                    </a:cubicBezTo>
                    <a:cubicBezTo>
                      <a:pt x="79" y="199"/>
                      <a:pt x="79" y="199"/>
                      <a:pt x="79" y="199"/>
                    </a:cubicBezTo>
                    <a:cubicBezTo>
                      <a:pt x="77" y="199"/>
                      <a:pt x="75" y="200"/>
                      <a:pt x="73" y="199"/>
                    </a:cubicBezTo>
                    <a:cubicBezTo>
                      <a:pt x="72" y="199"/>
                      <a:pt x="72" y="199"/>
                      <a:pt x="71" y="199"/>
                    </a:cubicBezTo>
                    <a:cubicBezTo>
                      <a:pt x="71" y="199"/>
                      <a:pt x="70" y="199"/>
                      <a:pt x="69" y="199"/>
                    </a:cubicBezTo>
                    <a:cubicBezTo>
                      <a:pt x="69" y="199"/>
                      <a:pt x="68" y="198"/>
                      <a:pt x="68" y="198"/>
                    </a:cubicBezTo>
                    <a:cubicBezTo>
                      <a:pt x="68" y="198"/>
                      <a:pt x="68" y="198"/>
                      <a:pt x="68" y="198"/>
                    </a:cubicBezTo>
                    <a:cubicBezTo>
                      <a:pt x="68" y="198"/>
                      <a:pt x="67" y="198"/>
                      <a:pt x="67" y="197"/>
                    </a:cubicBezTo>
                    <a:cubicBezTo>
                      <a:pt x="67" y="197"/>
                      <a:pt x="67" y="197"/>
                      <a:pt x="67" y="197"/>
                    </a:cubicBezTo>
                    <a:cubicBezTo>
                      <a:pt x="66" y="197"/>
                      <a:pt x="66" y="197"/>
                      <a:pt x="66" y="196"/>
                    </a:cubicBezTo>
                    <a:cubicBezTo>
                      <a:pt x="66" y="196"/>
                      <a:pt x="66" y="196"/>
                      <a:pt x="66" y="196"/>
                    </a:cubicBezTo>
                    <a:cubicBezTo>
                      <a:pt x="65" y="195"/>
                      <a:pt x="65" y="194"/>
                      <a:pt x="65" y="193"/>
                    </a:cubicBezTo>
                    <a:cubicBezTo>
                      <a:pt x="65" y="193"/>
                      <a:pt x="65" y="193"/>
                      <a:pt x="65" y="192"/>
                    </a:cubicBezTo>
                    <a:cubicBezTo>
                      <a:pt x="64" y="192"/>
                      <a:pt x="64" y="192"/>
                      <a:pt x="64" y="192"/>
                    </a:cubicBezTo>
                    <a:cubicBezTo>
                      <a:pt x="51" y="188"/>
                      <a:pt x="51" y="176"/>
                      <a:pt x="58" y="169"/>
                    </a:cubicBezTo>
                    <a:cubicBezTo>
                      <a:pt x="58" y="169"/>
                      <a:pt x="58" y="169"/>
                      <a:pt x="58" y="169"/>
                    </a:cubicBezTo>
                    <a:cubicBezTo>
                      <a:pt x="58" y="169"/>
                      <a:pt x="59" y="168"/>
                      <a:pt x="59" y="168"/>
                    </a:cubicBezTo>
                    <a:cubicBezTo>
                      <a:pt x="58" y="168"/>
                      <a:pt x="58" y="168"/>
                      <a:pt x="58" y="168"/>
                    </a:cubicBezTo>
                    <a:cubicBezTo>
                      <a:pt x="56" y="166"/>
                      <a:pt x="55" y="164"/>
                      <a:pt x="53" y="163"/>
                    </a:cubicBezTo>
                    <a:cubicBezTo>
                      <a:pt x="52" y="162"/>
                      <a:pt x="51" y="161"/>
                      <a:pt x="50" y="160"/>
                    </a:cubicBezTo>
                    <a:cubicBezTo>
                      <a:pt x="50" y="160"/>
                      <a:pt x="50" y="160"/>
                      <a:pt x="50" y="160"/>
                    </a:cubicBezTo>
                    <a:cubicBezTo>
                      <a:pt x="49" y="160"/>
                      <a:pt x="49" y="159"/>
                      <a:pt x="48" y="159"/>
                    </a:cubicBezTo>
                    <a:cubicBezTo>
                      <a:pt x="48" y="158"/>
                      <a:pt x="48" y="158"/>
                      <a:pt x="47" y="158"/>
                    </a:cubicBezTo>
                    <a:cubicBezTo>
                      <a:pt x="47" y="158"/>
                      <a:pt x="47" y="158"/>
                      <a:pt x="47" y="158"/>
                    </a:cubicBezTo>
                    <a:cubicBezTo>
                      <a:pt x="47" y="158"/>
                      <a:pt x="40" y="164"/>
                      <a:pt x="37" y="165"/>
                    </a:cubicBezTo>
                    <a:cubicBezTo>
                      <a:pt x="37" y="165"/>
                      <a:pt x="37" y="165"/>
                      <a:pt x="36" y="165"/>
                    </a:cubicBezTo>
                    <a:cubicBezTo>
                      <a:pt x="36" y="165"/>
                      <a:pt x="36" y="165"/>
                      <a:pt x="36" y="165"/>
                    </a:cubicBezTo>
                    <a:cubicBezTo>
                      <a:pt x="30" y="168"/>
                      <a:pt x="21" y="165"/>
                      <a:pt x="14" y="162"/>
                    </a:cubicBezTo>
                    <a:cubicBezTo>
                      <a:pt x="11" y="160"/>
                      <a:pt x="9" y="158"/>
                      <a:pt x="6" y="156"/>
                    </a:cubicBezTo>
                    <a:cubicBezTo>
                      <a:pt x="6" y="155"/>
                      <a:pt x="5" y="155"/>
                      <a:pt x="5" y="154"/>
                    </a:cubicBezTo>
                    <a:cubicBezTo>
                      <a:pt x="2" y="152"/>
                      <a:pt x="0" y="149"/>
                      <a:pt x="0" y="147"/>
                    </a:cubicBezTo>
                    <a:cubicBezTo>
                      <a:pt x="0" y="147"/>
                      <a:pt x="0" y="147"/>
                      <a:pt x="0" y="147"/>
                    </a:cubicBezTo>
                    <a:cubicBezTo>
                      <a:pt x="4" y="147"/>
                      <a:pt x="6" y="148"/>
                      <a:pt x="9" y="149"/>
                    </a:cubicBezTo>
                    <a:cubicBezTo>
                      <a:pt x="10" y="149"/>
                      <a:pt x="10" y="149"/>
                      <a:pt x="10" y="149"/>
                    </a:cubicBezTo>
                    <a:cubicBezTo>
                      <a:pt x="13" y="149"/>
                      <a:pt x="18" y="149"/>
                      <a:pt x="20" y="149"/>
                    </a:cubicBezTo>
                    <a:cubicBezTo>
                      <a:pt x="20" y="149"/>
                      <a:pt x="20" y="149"/>
                      <a:pt x="20" y="150"/>
                    </a:cubicBezTo>
                    <a:cubicBezTo>
                      <a:pt x="20" y="150"/>
                      <a:pt x="19" y="150"/>
                      <a:pt x="19" y="151"/>
                    </a:cubicBezTo>
                    <a:cubicBezTo>
                      <a:pt x="19" y="151"/>
                      <a:pt x="19" y="151"/>
                      <a:pt x="19" y="151"/>
                    </a:cubicBezTo>
                    <a:cubicBezTo>
                      <a:pt x="19" y="151"/>
                      <a:pt x="19" y="151"/>
                      <a:pt x="18" y="152"/>
                    </a:cubicBezTo>
                    <a:cubicBezTo>
                      <a:pt x="18" y="152"/>
                      <a:pt x="18" y="152"/>
                      <a:pt x="18" y="152"/>
                    </a:cubicBezTo>
                    <a:cubicBezTo>
                      <a:pt x="18" y="152"/>
                      <a:pt x="18" y="152"/>
                      <a:pt x="18" y="152"/>
                    </a:cubicBezTo>
                    <a:cubicBezTo>
                      <a:pt x="17" y="153"/>
                      <a:pt x="17" y="153"/>
                      <a:pt x="17" y="154"/>
                    </a:cubicBezTo>
                    <a:cubicBezTo>
                      <a:pt x="17" y="154"/>
                      <a:pt x="17" y="154"/>
                      <a:pt x="17" y="154"/>
                    </a:cubicBezTo>
                    <a:cubicBezTo>
                      <a:pt x="17" y="154"/>
                      <a:pt x="16" y="154"/>
                      <a:pt x="16" y="154"/>
                    </a:cubicBezTo>
                    <a:cubicBezTo>
                      <a:pt x="16" y="154"/>
                      <a:pt x="16" y="155"/>
                      <a:pt x="16" y="155"/>
                    </a:cubicBezTo>
                    <a:cubicBezTo>
                      <a:pt x="16" y="155"/>
                      <a:pt x="16" y="155"/>
                      <a:pt x="16" y="155"/>
                    </a:cubicBezTo>
                    <a:cubicBezTo>
                      <a:pt x="17" y="156"/>
                      <a:pt x="19" y="156"/>
                      <a:pt x="20" y="156"/>
                    </a:cubicBezTo>
                    <a:cubicBezTo>
                      <a:pt x="20" y="156"/>
                      <a:pt x="20" y="156"/>
                      <a:pt x="21" y="156"/>
                    </a:cubicBezTo>
                    <a:cubicBezTo>
                      <a:pt x="21" y="156"/>
                      <a:pt x="21" y="156"/>
                      <a:pt x="21" y="156"/>
                    </a:cubicBezTo>
                    <a:cubicBezTo>
                      <a:pt x="23" y="157"/>
                      <a:pt x="26" y="157"/>
                      <a:pt x="28" y="157"/>
                    </a:cubicBezTo>
                    <a:cubicBezTo>
                      <a:pt x="28" y="157"/>
                      <a:pt x="29" y="157"/>
                      <a:pt x="29" y="157"/>
                    </a:cubicBezTo>
                    <a:cubicBezTo>
                      <a:pt x="29" y="156"/>
                      <a:pt x="30" y="156"/>
                      <a:pt x="30" y="156"/>
                    </a:cubicBezTo>
                    <a:cubicBezTo>
                      <a:pt x="32" y="156"/>
                      <a:pt x="33" y="156"/>
                      <a:pt x="34" y="156"/>
                    </a:cubicBezTo>
                    <a:cubicBezTo>
                      <a:pt x="35" y="155"/>
                      <a:pt x="35" y="155"/>
                      <a:pt x="36" y="155"/>
                    </a:cubicBezTo>
                    <a:cubicBezTo>
                      <a:pt x="37" y="155"/>
                      <a:pt x="38" y="154"/>
                      <a:pt x="38" y="154"/>
                    </a:cubicBezTo>
                    <a:cubicBezTo>
                      <a:pt x="38" y="154"/>
                      <a:pt x="39" y="154"/>
                      <a:pt x="39" y="153"/>
                    </a:cubicBezTo>
                    <a:cubicBezTo>
                      <a:pt x="39" y="153"/>
                      <a:pt x="39" y="153"/>
                      <a:pt x="39" y="153"/>
                    </a:cubicBezTo>
                    <a:cubicBezTo>
                      <a:pt x="39" y="153"/>
                      <a:pt x="39" y="153"/>
                      <a:pt x="39" y="153"/>
                    </a:cubicBezTo>
                    <a:cubicBezTo>
                      <a:pt x="40" y="153"/>
                      <a:pt x="40" y="152"/>
                      <a:pt x="40" y="152"/>
                    </a:cubicBezTo>
                    <a:cubicBezTo>
                      <a:pt x="40" y="152"/>
                      <a:pt x="40" y="152"/>
                      <a:pt x="40" y="152"/>
                    </a:cubicBezTo>
                    <a:cubicBezTo>
                      <a:pt x="39" y="151"/>
                      <a:pt x="38" y="150"/>
                      <a:pt x="37" y="149"/>
                    </a:cubicBezTo>
                    <a:cubicBezTo>
                      <a:pt x="37" y="149"/>
                      <a:pt x="36" y="148"/>
                      <a:pt x="36" y="148"/>
                    </a:cubicBezTo>
                    <a:cubicBezTo>
                      <a:pt x="35" y="147"/>
                      <a:pt x="34" y="146"/>
                      <a:pt x="33" y="145"/>
                    </a:cubicBezTo>
                    <a:cubicBezTo>
                      <a:pt x="32" y="143"/>
                      <a:pt x="30" y="142"/>
                      <a:pt x="29" y="141"/>
                    </a:cubicBezTo>
                    <a:cubicBezTo>
                      <a:pt x="29" y="141"/>
                      <a:pt x="29" y="141"/>
                      <a:pt x="29" y="141"/>
                    </a:cubicBezTo>
                    <a:cubicBezTo>
                      <a:pt x="28" y="141"/>
                      <a:pt x="28" y="141"/>
                      <a:pt x="28" y="142"/>
                    </a:cubicBezTo>
                    <a:cubicBezTo>
                      <a:pt x="28" y="142"/>
                      <a:pt x="27" y="142"/>
                      <a:pt x="27" y="142"/>
                    </a:cubicBezTo>
                    <a:cubicBezTo>
                      <a:pt x="27" y="142"/>
                      <a:pt x="27" y="143"/>
                      <a:pt x="27" y="144"/>
                    </a:cubicBezTo>
                    <a:cubicBezTo>
                      <a:pt x="27" y="144"/>
                      <a:pt x="27" y="144"/>
                      <a:pt x="27" y="144"/>
                    </a:cubicBezTo>
                    <a:cubicBezTo>
                      <a:pt x="27" y="144"/>
                      <a:pt x="26" y="145"/>
                      <a:pt x="26" y="145"/>
                    </a:cubicBezTo>
                    <a:cubicBezTo>
                      <a:pt x="26" y="145"/>
                      <a:pt x="26" y="145"/>
                      <a:pt x="26" y="145"/>
                    </a:cubicBezTo>
                    <a:cubicBezTo>
                      <a:pt x="26" y="144"/>
                      <a:pt x="26" y="144"/>
                      <a:pt x="25" y="143"/>
                    </a:cubicBezTo>
                    <a:cubicBezTo>
                      <a:pt x="25" y="143"/>
                      <a:pt x="25" y="143"/>
                      <a:pt x="25" y="143"/>
                    </a:cubicBezTo>
                    <a:cubicBezTo>
                      <a:pt x="25" y="142"/>
                      <a:pt x="24" y="141"/>
                      <a:pt x="24" y="141"/>
                    </a:cubicBezTo>
                    <a:cubicBezTo>
                      <a:pt x="23" y="140"/>
                      <a:pt x="23" y="139"/>
                      <a:pt x="23" y="138"/>
                    </a:cubicBezTo>
                    <a:cubicBezTo>
                      <a:pt x="22" y="138"/>
                      <a:pt x="22" y="137"/>
                      <a:pt x="22" y="137"/>
                    </a:cubicBezTo>
                    <a:cubicBezTo>
                      <a:pt x="22" y="137"/>
                      <a:pt x="22" y="137"/>
                      <a:pt x="22" y="136"/>
                    </a:cubicBezTo>
                    <a:cubicBezTo>
                      <a:pt x="22" y="136"/>
                      <a:pt x="21" y="136"/>
                      <a:pt x="21" y="135"/>
                    </a:cubicBezTo>
                    <a:cubicBezTo>
                      <a:pt x="21" y="134"/>
                      <a:pt x="21" y="134"/>
                      <a:pt x="20" y="133"/>
                    </a:cubicBezTo>
                    <a:cubicBezTo>
                      <a:pt x="20" y="133"/>
                      <a:pt x="20" y="132"/>
                      <a:pt x="20" y="132"/>
                    </a:cubicBezTo>
                    <a:cubicBezTo>
                      <a:pt x="19" y="130"/>
                      <a:pt x="18" y="129"/>
                      <a:pt x="18" y="128"/>
                    </a:cubicBezTo>
                    <a:cubicBezTo>
                      <a:pt x="18" y="128"/>
                      <a:pt x="18" y="128"/>
                      <a:pt x="18" y="128"/>
                    </a:cubicBezTo>
                    <a:cubicBezTo>
                      <a:pt x="24" y="129"/>
                      <a:pt x="30" y="131"/>
                      <a:pt x="36" y="133"/>
                    </a:cubicBezTo>
                    <a:cubicBezTo>
                      <a:pt x="36" y="133"/>
                      <a:pt x="36" y="133"/>
                      <a:pt x="36" y="133"/>
                    </a:cubicBezTo>
                    <a:cubicBezTo>
                      <a:pt x="35" y="133"/>
                      <a:pt x="34" y="134"/>
                      <a:pt x="33" y="135"/>
                    </a:cubicBezTo>
                    <a:cubicBezTo>
                      <a:pt x="33" y="136"/>
                      <a:pt x="32" y="136"/>
                      <a:pt x="32" y="137"/>
                    </a:cubicBezTo>
                    <a:cubicBezTo>
                      <a:pt x="32" y="137"/>
                      <a:pt x="33" y="137"/>
                      <a:pt x="33" y="137"/>
                    </a:cubicBezTo>
                    <a:cubicBezTo>
                      <a:pt x="35" y="138"/>
                      <a:pt x="37" y="140"/>
                      <a:pt x="39" y="141"/>
                    </a:cubicBezTo>
                    <a:cubicBezTo>
                      <a:pt x="39" y="141"/>
                      <a:pt x="39" y="141"/>
                      <a:pt x="39" y="141"/>
                    </a:cubicBezTo>
                    <a:cubicBezTo>
                      <a:pt x="39" y="141"/>
                      <a:pt x="39" y="141"/>
                      <a:pt x="39" y="141"/>
                    </a:cubicBezTo>
                    <a:cubicBezTo>
                      <a:pt x="41" y="142"/>
                      <a:pt x="43" y="143"/>
                      <a:pt x="44" y="143"/>
                    </a:cubicBezTo>
                    <a:cubicBezTo>
                      <a:pt x="45" y="144"/>
                      <a:pt x="46" y="144"/>
                      <a:pt x="47" y="144"/>
                    </a:cubicBezTo>
                    <a:cubicBezTo>
                      <a:pt x="47" y="145"/>
                      <a:pt x="48" y="145"/>
                      <a:pt x="48" y="145"/>
                    </a:cubicBezTo>
                    <a:cubicBezTo>
                      <a:pt x="48" y="145"/>
                      <a:pt x="48" y="145"/>
                      <a:pt x="48" y="145"/>
                    </a:cubicBezTo>
                    <a:cubicBezTo>
                      <a:pt x="48" y="145"/>
                      <a:pt x="48" y="145"/>
                      <a:pt x="48" y="145"/>
                    </a:cubicBezTo>
                    <a:cubicBezTo>
                      <a:pt x="49" y="145"/>
                      <a:pt x="49" y="144"/>
                      <a:pt x="49" y="144"/>
                    </a:cubicBezTo>
                    <a:cubicBezTo>
                      <a:pt x="49" y="144"/>
                      <a:pt x="49" y="143"/>
                      <a:pt x="49" y="143"/>
                    </a:cubicBezTo>
                    <a:cubicBezTo>
                      <a:pt x="49" y="143"/>
                      <a:pt x="49" y="143"/>
                      <a:pt x="49" y="143"/>
                    </a:cubicBezTo>
                    <a:cubicBezTo>
                      <a:pt x="49" y="143"/>
                      <a:pt x="49" y="143"/>
                      <a:pt x="49" y="142"/>
                    </a:cubicBezTo>
                    <a:cubicBezTo>
                      <a:pt x="50" y="142"/>
                      <a:pt x="50" y="141"/>
                      <a:pt x="50" y="141"/>
                    </a:cubicBezTo>
                    <a:cubicBezTo>
                      <a:pt x="50" y="140"/>
                      <a:pt x="50" y="140"/>
                      <a:pt x="50" y="140"/>
                    </a:cubicBezTo>
                    <a:cubicBezTo>
                      <a:pt x="50" y="139"/>
                      <a:pt x="50" y="139"/>
                      <a:pt x="50" y="138"/>
                    </a:cubicBezTo>
                    <a:cubicBezTo>
                      <a:pt x="50" y="138"/>
                      <a:pt x="50" y="137"/>
                      <a:pt x="50" y="137"/>
                    </a:cubicBezTo>
                    <a:cubicBezTo>
                      <a:pt x="50" y="137"/>
                      <a:pt x="50" y="137"/>
                      <a:pt x="50" y="137"/>
                    </a:cubicBezTo>
                    <a:cubicBezTo>
                      <a:pt x="50" y="135"/>
                      <a:pt x="49" y="133"/>
                      <a:pt x="48" y="131"/>
                    </a:cubicBezTo>
                    <a:cubicBezTo>
                      <a:pt x="48" y="131"/>
                      <a:pt x="48" y="131"/>
                      <a:pt x="48" y="131"/>
                    </a:cubicBezTo>
                    <a:cubicBezTo>
                      <a:pt x="48" y="131"/>
                      <a:pt x="48" y="131"/>
                      <a:pt x="48" y="131"/>
                    </a:cubicBezTo>
                    <a:cubicBezTo>
                      <a:pt x="47" y="130"/>
                      <a:pt x="47" y="130"/>
                      <a:pt x="47" y="130"/>
                    </a:cubicBezTo>
                    <a:cubicBezTo>
                      <a:pt x="46" y="129"/>
                      <a:pt x="46" y="128"/>
                      <a:pt x="45" y="127"/>
                    </a:cubicBezTo>
                    <a:cubicBezTo>
                      <a:pt x="45" y="127"/>
                      <a:pt x="45" y="127"/>
                      <a:pt x="45" y="127"/>
                    </a:cubicBezTo>
                    <a:cubicBezTo>
                      <a:pt x="45" y="127"/>
                      <a:pt x="45" y="127"/>
                      <a:pt x="45" y="127"/>
                    </a:cubicBezTo>
                    <a:cubicBezTo>
                      <a:pt x="45" y="127"/>
                      <a:pt x="45" y="127"/>
                      <a:pt x="45" y="127"/>
                    </a:cubicBezTo>
                    <a:cubicBezTo>
                      <a:pt x="44" y="128"/>
                      <a:pt x="44" y="128"/>
                      <a:pt x="43" y="129"/>
                    </a:cubicBezTo>
                    <a:cubicBezTo>
                      <a:pt x="43" y="129"/>
                      <a:pt x="43" y="129"/>
                      <a:pt x="43" y="129"/>
                    </a:cubicBezTo>
                    <a:cubicBezTo>
                      <a:pt x="42" y="130"/>
                      <a:pt x="41" y="131"/>
                      <a:pt x="40" y="131"/>
                    </a:cubicBezTo>
                    <a:cubicBezTo>
                      <a:pt x="40" y="131"/>
                      <a:pt x="40" y="131"/>
                      <a:pt x="40" y="131"/>
                    </a:cubicBezTo>
                    <a:cubicBezTo>
                      <a:pt x="40" y="131"/>
                      <a:pt x="40" y="131"/>
                      <a:pt x="40" y="131"/>
                    </a:cubicBezTo>
                    <a:cubicBezTo>
                      <a:pt x="40" y="131"/>
                      <a:pt x="40" y="131"/>
                      <a:pt x="40" y="131"/>
                    </a:cubicBezTo>
                    <a:cubicBezTo>
                      <a:pt x="39" y="126"/>
                      <a:pt x="38" y="124"/>
                      <a:pt x="37" y="121"/>
                    </a:cubicBezTo>
                    <a:cubicBezTo>
                      <a:pt x="37" y="121"/>
                      <a:pt x="37" y="120"/>
                      <a:pt x="36" y="119"/>
                    </a:cubicBezTo>
                    <a:cubicBezTo>
                      <a:pt x="36" y="118"/>
                      <a:pt x="35" y="117"/>
                      <a:pt x="34" y="116"/>
                    </a:cubicBezTo>
                    <a:cubicBezTo>
                      <a:pt x="34" y="116"/>
                      <a:pt x="34" y="116"/>
                      <a:pt x="33" y="115"/>
                    </a:cubicBezTo>
                    <a:cubicBezTo>
                      <a:pt x="33" y="115"/>
                      <a:pt x="33" y="115"/>
                      <a:pt x="33" y="115"/>
                    </a:cubicBezTo>
                    <a:cubicBezTo>
                      <a:pt x="33" y="114"/>
                      <a:pt x="33" y="114"/>
                      <a:pt x="33" y="114"/>
                    </a:cubicBezTo>
                    <a:cubicBezTo>
                      <a:pt x="32" y="113"/>
                      <a:pt x="32" y="113"/>
                      <a:pt x="32" y="112"/>
                    </a:cubicBezTo>
                    <a:cubicBezTo>
                      <a:pt x="32" y="112"/>
                      <a:pt x="32" y="112"/>
                      <a:pt x="32" y="112"/>
                    </a:cubicBezTo>
                    <a:cubicBezTo>
                      <a:pt x="32" y="112"/>
                      <a:pt x="32" y="112"/>
                      <a:pt x="32" y="112"/>
                    </a:cubicBezTo>
                    <a:cubicBezTo>
                      <a:pt x="32" y="112"/>
                      <a:pt x="33" y="112"/>
                      <a:pt x="33" y="112"/>
                    </a:cubicBezTo>
                    <a:cubicBezTo>
                      <a:pt x="33" y="112"/>
                      <a:pt x="34" y="112"/>
                      <a:pt x="34" y="112"/>
                    </a:cubicBezTo>
                    <a:cubicBezTo>
                      <a:pt x="34" y="112"/>
                      <a:pt x="35" y="112"/>
                      <a:pt x="36" y="113"/>
                    </a:cubicBezTo>
                    <a:cubicBezTo>
                      <a:pt x="36" y="113"/>
                      <a:pt x="36" y="113"/>
                      <a:pt x="36" y="113"/>
                    </a:cubicBezTo>
                    <a:cubicBezTo>
                      <a:pt x="36" y="113"/>
                      <a:pt x="37" y="113"/>
                      <a:pt x="37" y="113"/>
                    </a:cubicBezTo>
                    <a:cubicBezTo>
                      <a:pt x="38" y="114"/>
                      <a:pt x="39" y="114"/>
                      <a:pt x="40" y="115"/>
                    </a:cubicBezTo>
                    <a:cubicBezTo>
                      <a:pt x="40" y="115"/>
                      <a:pt x="41" y="116"/>
                      <a:pt x="41" y="116"/>
                    </a:cubicBezTo>
                    <a:cubicBezTo>
                      <a:pt x="42" y="117"/>
                      <a:pt x="43" y="118"/>
                      <a:pt x="44" y="118"/>
                    </a:cubicBezTo>
                    <a:cubicBezTo>
                      <a:pt x="45" y="119"/>
                      <a:pt x="45" y="119"/>
                      <a:pt x="46" y="120"/>
                    </a:cubicBezTo>
                    <a:cubicBezTo>
                      <a:pt x="46" y="120"/>
                      <a:pt x="47" y="121"/>
                      <a:pt x="47" y="121"/>
                    </a:cubicBezTo>
                    <a:cubicBezTo>
                      <a:pt x="48" y="121"/>
                      <a:pt x="48" y="122"/>
                      <a:pt x="48" y="122"/>
                    </a:cubicBezTo>
                    <a:cubicBezTo>
                      <a:pt x="49" y="123"/>
                      <a:pt x="49" y="123"/>
                      <a:pt x="50" y="123"/>
                    </a:cubicBezTo>
                    <a:cubicBezTo>
                      <a:pt x="50" y="123"/>
                      <a:pt x="50" y="123"/>
                      <a:pt x="50" y="124"/>
                    </a:cubicBezTo>
                    <a:cubicBezTo>
                      <a:pt x="50" y="124"/>
                      <a:pt x="50" y="124"/>
                      <a:pt x="50" y="124"/>
                    </a:cubicBezTo>
                    <a:cubicBezTo>
                      <a:pt x="50" y="124"/>
                      <a:pt x="50" y="124"/>
                      <a:pt x="50" y="124"/>
                    </a:cubicBezTo>
                    <a:cubicBezTo>
                      <a:pt x="50" y="124"/>
                      <a:pt x="50" y="124"/>
                      <a:pt x="51" y="125"/>
                    </a:cubicBezTo>
                    <a:cubicBezTo>
                      <a:pt x="51" y="125"/>
                      <a:pt x="51" y="125"/>
                      <a:pt x="51" y="126"/>
                    </a:cubicBezTo>
                    <a:cubicBezTo>
                      <a:pt x="52" y="126"/>
                      <a:pt x="52" y="126"/>
                      <a:pt x="52" y="126"/>
                    </a:cubicBezTo>
                    <a:cubicBezTo>
                      <a:pt x="52" y="126"/>
                      <a:pt x="52" y="127"/>
                      <a:pt x="53" y="127"/>
                    </a:cubicBezTo>
                    <a:cubicBezTo>
                      <a:pt x="53" y="128"/>
                      <a:pt x="54" y="129"/>
                      <a:pt x="55" y="130"/>
                    </a:cubicBezTo>
                    <a:cubicBezTo>
                      <a:pt x="55" y="130"/>
                      <a:pt x="55" y="130"/>
                      <a:pt x="55" y="130"/>
                    </a:cubicBezTo>
                    <a:cubicBezTo>
                      <a:pt x="55" y="130"/>
                      <a:pt x="55" y="130"/>
                      <a:pt x="55" y="130"/>
                    </a:cubicBezTo>
                    <a:cubicBezTo>
                      <a:pt x="55" y="130"/>
                      <a:pt x="55" y="131"/>
                      <a:pt x="55" y="131"/>
                    </a:cubicBezTo>
                    <a:cubicBezTo>
                      <a:pt x="55" y="132"/>
                      <a:pt x="56" y="132"/>
                      <a:pt x="56" y="133"/>
                    </a:cubicBezTo>
                    <a:cubicBezTo>
                      <a:pt x="57" y="135"/>
                      <a:pt x="58" y="138"/>
                      <a:pt x="57" y="141"/>
                    </a:cubicBezTo>
                    <a:cubicBezTo>
                      <a:pt x="57" y="141"/>
                      <a:pt x="57" y="141"/>
                      <a:pt x="57" y="142"/>
                    </a:cubicBezTo>
                    <a:cubicBezTo>
                      <a:pt x="57" y="142"/>
                      <a:pt x="57" y="142"/>
                      <a:pt x="57" y="142"/>
                    </a:cubicBezTo>
                    <a:cubicBezTo>
                      <a:pt x="57" y="143"/>
                      <a:pt x="57" y="144"/>
                      <a:pt x="56" y="146"/>
                    </a:cubicBezTo>
                    <a:cubicBezTo>
                      <a:pt x="56" y="147"/>
                      <a:pt x="56" y="148"/>
                      <a:pt x="55" y="149"/>
                    </a:cubicBezTo>
                    <a:cubicBezTo>
                      <a:pt x="55" y="149"/>
                      <a:pt x="55" y="150"/>
                      <a:pt x="55" y="150"/>
                    </a:cubicBezTo>
                    <a:cubicBezTo>
                      <a:pt x="56" y="151"/>
                      <a:pt x="58" y="153"/>
                      <a:pt x="59" y="154"/>
                    </a:cubicBezTo>
                    <a:cubicBezTo>
                      <a:pt x="60" y="155"/>
                      <a:pt x="60" y="155"/>
                      <a:pt x="61" y="156"/>
                    </a:cubicBezTo>
                    <a:cubicBezTo>
                      <a:pt x="61" y="156"/>
                      <a:pt x="61" y="156"/>
                      <a:pt x="62" y="157"/>
                    </a:cubicBezTo>
                    <a:cubicBezTo>
                      <a:pt x="62" y="157"/>
                      <a:pt x="62" y="157"/>
                      <a:pt x="62" y="157"/>
                    </a:cubicBezTo>
                    <a:cubicBezTo>
                      <a:pt x="62" y="157"/>
                      <a:pt x="62" y="157"/>
                      <a:pt x="62" y="157"/>
                    </a:cubicBezTo>
                    <a:cubicBezTo>
                      <a:pt x="62" y="157"/>
                      <a:pt x="62" y="157"/>
                      <a:pt x="62" y="157"/>
                    </a:cubicBezTo>
                    <a:cubicBezTo>
                      <a:pt x="62" y="157"/>
                      <a:pt x="62" y="157"/>
                      <a:pt x="62" y="157"/>
                    </a:cubicBezTo>
                    <a:cubicBezTo>
                      <a:pt x="62" y="157"/>
                      <a:pt x="62" y="157"/>
                      <a:pt x="62" y="157"/>
                    </a:cubicBezTo>
                    <a:cubicBezTo>
                      <a:pt x="63" y="157"/>
                      <a:pt x="63" y="157"/>
                      <a:pt x="63" y="156"/>
                    </a:cubicBezTo>
                    <a:cubicBezTo>
                      <a:pt x="63" y="156"/>
                      <a:pt x="63" y="156"/>
                      <a:pt x="63" y="156"/>
                    </a:cubicBezTo>
                    <a:cubicBezTo>
                      <a:pt x="63" y="156"/>
                      <a:pt x="63" y="156"/>
                      <a:pt x="63" y="156"/>
                    </a:cubicBezTo>
                    <a:cubicBezTo>
                      <a:pt x="64" y="155"/>
                      <a:pt x="65" y="155"/>
                      <a:pt x="65" y="154"/>
                    </a:cubicBezTo>
                    <a:cubicBezTo>
                      <a:pt x="68" y="153"/>
                      <a:pt x="71" y="152"/>
                      <a:pt x="75" y="152"/>
                    </a:cubicBezTo>
                    <a:cubicBezTo>
                      <a:pt x="75" y="152"/>
                      <a:pt x="76" y="152"/>
                      <a:pt x="77" y="152"/>
                    </a:cubicBezTo>
                    <a:cubicBezTo>
                      <a:pt x="78" y="153"/>
                      <a:pt x="79" y="153"/>
                      <a:pt x="80" y="153"/>
                    </a:cubicBezTo>
                    <a:cubicBezTo>
                      <a:pt x="80" y="153"/>
                      <a:pt x="80" y="153"/>
                      <a:pt x="80" y="153"/>
                    </a:cubicBezTo>
                    <a:cubicBezTo>
                      <a:pt x="81" y="153"/>
                      <a:pt x="82" y="154"/>
                      <a:pt x="83" y="155"/>
                    </a:cubicBezTo>
                    <a:cubicBezTo>
                      <a:pt x="84" y="156"/>
                      <a:pt x="86" y="159"/>
                      <a:pt x="86" y="161"/>
                    </a:cubicBezTo>
                    <a:cubicBezTo>
                      <a:pt x="86" y="162"/>
                      <a:pt x="87" y="162"/>
                      <a:pt x="87" y="163"/>
                    </a:cubicBezTo>
                    <a:cubicBezTo>
                      <a:pt x="87" y="164"/>
                      <a:pt x="87" y="165"/>
                      <a:pt x="86" y="166"/>
                    </a:cubicBezTo>
                    <a:cubicBezTo>
                      <a:pt x="86" y="166"/>
                      <a:pt x="86" y="167"/>
                      <a:pt x="86" y="167"/>
                    </a:cubicBezTo>
                    <a:cubicBezTo>
                      <a:pt x="86" y="168"/>
                      <a:pt x="85" y="169"/>
                      <a:pt x="85" y="170"/>
                    </a:cubicBezTo>
                    <a:cubicBezTo>
                      <a:pt x="85" y="170"/>
                      <a:pt x="85" y="170"/>
                      <a:pt x="85" y="170"/>
                    </a:cubicBezTo>
                    <a:cubicBezTo>
                      <a:pt x="84" y="170"/>
                      <a:pt x="84" y="170"/>
                      <a:pt x="84" y="171"/>
                    </a:cubicBezTo>
                    <a:cubicBezTo>
                      <a:pt x="84" y="171"/>
                      <a:pt x="84" y="171"/>
                      <a:pt x="83" y="171"/>
                    </a:cubicBezTo>
                    <a:cubicBezTo>
                      <a:pt x="83" y="171"/>
                      <a:pt x="84" y="172"/>
                      <a:pt x="84" y="172"/>
                    </a:cubicBezTo>
                    <a:cubicBezTo>
                      <a:pt x="84" y="172"/>
                      <a:pt x="84" y="172"/>
                      <a:pt x="84" y="172"/>
                    </a:cubicBezTo>
                    <a:cubicBezTo>
                      <a:pt x="84" y="172"/>
                      <a:pt x="84" y="172"/>
                      <a:pt x="84" y="173"/>
                    </a:cubicBezTo>
                    <a:cubicBezTo>
                      <a:pt x="84" y="173"/>
                      <a:pt x="85" y="172"/>
                      <a:pt x="85" y="172"/>
                    </a:cubicBezTo>
                    <a:cubicBezTo>
                      <a:pt x="85" y="172"/>
                      <a:pt x="86" y="172"/>
                      <a:pt x="86" y="172"/>
                    </a:cubicBezTo>
                    <a:cubicBezTo>
                      <a:pt x="88" y="172"/>
                      <a:pt x="91" y="172"/>
                      <a:pt x="93" y="173"/>
                    </a:cubicBezTo>
                    <a:cubicBezTo>
                      <a:pt x="93" y="173"/>
                      <a:pt x="93" y="173"/>
                      <a:pt x="93" y="173"/>
                    </a:cubicBezTo>
                    <a:cubicBezTo>
                      <a:pt x="94" y="173"/>
                      <a:pt x="94" y="174"/>
                      <a:pt x="95" y="174"/>
                    </a:cubicBezTo>
                    <a:cubicBezTo>
                      <a:pt x="96" y="175"/>
                      <a:pt x="96" y="176"/>
                      <a:pt x="97" y="176"/>
                    </a:cubicBezTo>
                    <a:cubicBezTo>
                      <a:pt x="97" y="176"/>
                      <a:pt x="97" y="176"/>
                      <a:pt x="97" y="176"/>
                    </a:cubicBezTo>
                    <a:cubicBezTo>
                      <a:pt x="98" y="176"/>
                      <a:pt x="98" y="176"/>
                      <a:pt x="99" y="176"/>
                    </a:cubicBezTo>
                    <a:cubicBezTo>
                      <a:pt x="101" y="177"/>
                      <a:pt x="103" y="175"/>
                      <a:pt x="105" y="173"/>
                    </a:cubicBezTo>
                    <a:cubicBezTo>
                      <a:pt x="105" y="173"/>
                      <a:pt x="106" y="172"/>
                      <a:pt x="106" y="172"/>
                    </a:cubicBezTo>
                    <a:cubicBezTo>
                      <a:pt x="106" y="172"/>
                      <a:pt x="106" y="172"/>
                      <a:pt x="106" y="172"/>
                    </a:cubicBezTo>
                    <a:cubicBezTo>
                      <a:pt x="107" y="171"/>
                      <a:pt x="107" y="170"/>
                      <a:pt x="108" y="168"/>
                    </a:cubicBezTo>
                    <a:cubicBezTo>
                      <a:pt x="108" y="167"/>
                      <a:pt x="109" y="164"/>
                      <a:pt x="109" y="162"/>
                    </a:cubicBezTo>
                    <a:cubicBezTo>
                      <a:pt x="108" y="161"/>
                      <a:pt x="107" y="160"/>
                      <a:pt x="106" y="159"/>
                    </a:cubicBezTo>
                    <a:cubicBezTo>
                      <a:pt x="106" y="159"/>
                      <a:pt x="106" y="159"/>
                      <a:pt x="106" y="159"/>
                    </a:cubicBezTo>
                    <a:cubicBezTo>
                      <a:pt x="106" y="159"/>
                      <a:pt x="105" y="158"/>
                      <a:pt x="104" y="158"/>
                    </a:cubicBezTo>
                    <a:cubicBezTo>
                      <a:pt x="102" y="157"/>
                      <a:pt x="100" y="156"/>
                      <a:pt x="98" y="155"/>
                    </a:cubicBezTo>
                    <a:cubicBezTo>
                      <a:pt x="94" y="153"/>
                      <a:pt x="90" y="150"/>
                      <a:pt x="88" y="148"/>
                    </a:cubicBezTo>
                    <a:cubicBezTo>
                      <a:pt x="87" y="147"/>
                      <a:pt x="87" y="147"/>
                      <a:pt x="87" y="147"/>
                    </a:cubicBezTo>
                    <a:cubicBezTo>
                      <a:pt x="87" y="147"/>
                      <a:pt x="87" y="147"/>
                      <a:pt x="87" y="147"/>
                    </a:cubicBezTo>
                    <a:cubicBezTo>
                      <a:pt x="86" y="147"/>
                      <a:pt x="86" y="146"/>
                      <a:pt x="86" y="146"/>
                    </a:cubicBezTo>
                    <a:cubicBezTo>
                      <a:pt x="85" y="146"/>
                      <a:pt x="84" y="145"/>
                      <a:pt x="83" y="145"/>
                    </a:cubicBezTo>
                    <a:cubicBezTo>
                      <a:pt x="83" y="145"/>
                      <a:pt x="83" y="145"/>
                      <a:pt x="83" y="145"/>
                    </a:cubicBezTo>
                    <a:cubicBezTo>
                      <a:pt x="82" y="144"/>
                      <a:pt x="81" y="144"/>
                      <a:pt x="80" y="144"/>
                    </a:cubicBezTo>
                    <a:cubicBezTo>
                      <a:pt x="76" y="142"/>
                      <a:pt x="72" y="140"/>
                      <a:pt x="67" y="136"/>
                    </a:cubicBezTo>
                    <a:cubicBezTo>
                      <a:pt x="66" y="135"/>
                      <a:pt x="65" y="134"/>
                      <a:pt x="64" y="132"/>
                    </a:cubicBezTo>
                    <a:cubicBezTo>
                      <a:pt x="64" y="132"/>
                      <a:pt x="64" y="132"/>
                      <a:pt x="64" y="132"/>
                    </a:cubicBezTo>
                    <a:cubicBezTo>
                      <a:pt x="62" y="130"/>
                      <a:pt x="61" y="127"/>
                      <a:pt x="60" y="124"/>
                    </a:cubicBezTo>
                    <a:cubicBezTo>
                      <a:pt x="58" y="119"/>
                      <a:pt x="58" y="114"/>
                      <a:pt x="59" y="110"/>
                    </a:cubicBezTo>
                    <a:cubicBezTo>
                      <a:pt x="60" y="109"/>
                      <a:pt x="60" y="108"/>
                      <a:pt x="60" y="108"/>
                    </a:cubicBezTo>
                    <a:cubicBezTo>
                      <a:pt x="61" y="107"/>
                      <a:pt x="61" y="106"/>
                      <a:pt x="61" y="106"/>
                    </a:cubicBezTo>
                    <a:cubicBezTo>
                      <a:pt x="62" y="105"/>
                      <a:pt x="62" y="105"/>
                      <a:pt x="62" y="105"/>
                    </a:cubicBezTo>
                    <a:cubicBezTo>
                      <a:pt x="63" y="104"/>
                      <a:pt x="64" y="103"/>
                      <a:pt x="65" y="101"/>
                    </a:cubicBezTo>
                    <a:cubicBezTo>
                      <a:pt x="66" y="100"/>
                      <a:pt x="67" y="100"/>
                      <a:pt x="68" y="99"/>
                    </a:cubicBezTo>
                    <a:cubicBezTo>
                      <a:pt x="68" y="99"/>
                      <a:pt x="68" y="99"/>
                      <a:pt x="68" y="99"/>
                    </a:cubicBezTo>
                    <a:cubicBezTo>
                      <a:pt x="68" y="98"/>
                      <a:pt x="69" y="97"/>
                      <a:pt x="70" y="96"/>
                    </a:cubicBezTo>
                    <a:cubicBezTo>
                      <a:pt x="72" y="93"/>
                      <a:pt x="73" y="90"/>
                      <a:pt x="73" y="86"/>
                    </a:cubicBezTo>
                    <a:cubicBezTo>
                      <a:pt x="73" y="85"/>
                      <a:pt x="73" y="83"/>
                      <a:pt x="74" y="81"/>
                    </a:cubicBezTo>
                    <a:cubicBezTo>
                      <a:pt x="74" y="81"/>
                      <a:pt x="74" y="80"/>
                      <a:pt x="74" y="80"/>
                    </a:cubicBezTo>
                    <a:cubicBezTo>
                      <a:pt x="75" y="77"/>
                      <a:pt x="76" y="74"/>
                      <a:pt x="77" y="72"/>
                    </a:cubicBezTo>
                    <a:cubicBezTo>
                      <a:pt x="77" y="72"/>
                      <a:pt x="77" y="71"/>
                      <a:pt x="77" y="71"/>
                    </a:cubicBezTo>
                    <a:cubicBezTo>
                      <a:pt x="77" y="71"/>
                      <a:pt x="77" y="70"/>
                      <a:pt x="77" y="70"/>
                    </a:cubicBezTo>
                    <a:cubicBezTo>
                      <a:pt x="69" y="57"/>
                      <a:pt x="70" y="46"/>
                      <a:pt x="76" y="37"/>
                    </a:cubicBezTo>
                    <a:cubicBezTo>
                      <a:pt x="76" y="36"/>
                      <a:pt x="77" y="35"/>
                      <a:pt x="77" y="34"/>
                    </a:cubicBezTo>
                    <a:cubicBezTo>
                      <a:pt x="78" y="33"/>
                      <a:pt x="79" y="33"/>
                      <a:pt x="79" y="32"/>
                    </a:cubicBezTo>
                    <a:cubicBezTo>
                      <a:pt x="81" y="30"/>
                      <a:pt x="83" y="28"/>
                      <a:pt x="85" y="26"/>
                    </a:cubicBezTo>
                    <a:cubicBezTo>
                      <a:pt x="88" y="22"/>
                      <a:pt x="92" y="19"/>
                      <a:pt x="97" y="16"/>
                    </a:cubicBezTo>
                    <a:cubicBezTo>
                      <a:pt x="103" y="11"/>
                      <a:pt x="118" y="0"/>
                      <a:pt x="122" y="3"/>
                    </a:cubicBezTo>
                    <a:cubicBezTo>
                      <a:pt x="122" y="3"/>
                      <a:pt x="122" y="4"/>
                      <a:pt x="122" y="5"/>
                    </a:cubicBezTo>
                    <a:cubicBezTo>
                      <a:pt x="122" y="7"/>
                      <a:pt x="120" y="9"/>
                      <a:pt x="118" y="11"/>
                    </a:cubicBezTo>
                    <a:cubicBezTo>
                      <a:pt x="116" y="13"/>
                      <a:pt x="113" y="16"/>
                      <a:pt x="111" y="18"/>
                    </a:cubicBezTo>
                    <a:cubicBezTo>
                      <a:pt x="110" y="19"/>
                      <a:pt x="109" y="20"/>
                      <a:pt x="108" y="21"/>
                    </a:cubicBezTo>
                    <a:cubicBezTo>
                      <a:pt x="107" y="22"/>
                      <a:pt x="106" y="24"/>
                      <a:pt x="106" y="26"/>
                    </a:cubicBezTo>
                    <a:cubicBezTo>
                      <a:pt x="106" y="26"/>
                      <a:pt x="106" y="27"/>
                      <a:pt x="106" y="27"/>
                    </a:cubicBezTo>
                    <a:cubicBezTo>
                      <a:pt x="105" y="30"/>
                      <a:pt x="107" y="33"/>
                      <a:pt x="109" y="36"/>
                    </a:cubicBezTo>
                    <a:cubicBezTo>
                      <a:pt x="110" y="36"/>
                      <a:pt x="110" y="37"/>
                      <a:pt x="110" y="37"/>
                    </a:cubicBezTo>
                    <a:cubicBezTo>
                      <a:pt x="110" y="37"/>
                      <a:pt x="110" y="37"/>
                      <a:pt x="110" y="37"/>
                    </a:cubicBezTo>
                    <a:cubicBezTo>
                      <a:pt x="111" y="37"/>
                      <a:pt x="111" y="37"/>
                      <a:pt x="111" y="38"/>
                    </a:cubicBezTo>
                    <a:cubicBezTo>
                      <a:pt x="111" y="37"/>
                      <a:pt x="112" y="37"/>
                      <a:pt x="112" y="37"/>
                    </a:cubicBezTo>
                    <a:cubicBezTo>
                      <a:pt x="112" y="37"/>
                      <a:pt x="113" y="36"/>
                      <a:pt x="114" y="36"/>
                    </a:cubicBezTo>
                    <a:cubicBezTo>
                      <a:pt x="116" y="35"/>
                      <a:pt x="119" y="34"/>
                      <a:pt x="122" y="33"/>
                    </a:cubicBezTo>
                    <a:cubicBezTo>
                      <a:pt x="122" y="33"/>
                      <a:pt x="123" y="33"/>
                      <a:pt x="124" y="33"/>
                    </a:cubicBezTo>
                    <a:cubicBezTo>
                      <a:pt x="129" y="32"/>
                      <a:pt x="135" y="31"/>
                      <a:pt x="140" y="31"/>
                    </a:cubicBezTo>
                    <a:cubicBezTo>
                      <a:pt x="142" y="31"/>
                      <a:pt x="144" y="31"/>
                      <a:pt x="146" y="31"/>
                    </a:cubicBezTo>
                    <a:cubicBezTo>
                      <a:pt x="146" y="31"/>
                      <a:pt x="146" y="31"/>
                      <a:pt x="146" y="31"/>
                    </a:cubicBezTo>
                    <a:cubicBezTo>
                      <a:pt x="148" y="32"/>
                      <a:pt x="150" y="32"/>
                      <a:pt x="152" y="32"/>
                    </a:cubicBezTo>
                    <a:cubicBezTo>
                      <a:pt x="159" y="33"/>
                      <a:pt x="166" y="37"/>
                      <a:pt x="173" y="41"/>
                    </a:cubicBezTo>
                    <a:cubicBezTo>
                      <a:pt x="176" y="44"/>
                      <a:pt x="179" y="46"/>
                      <a:pt x="181" y="48"/>
                    </a:cubicBezTo>
                    <a:cubicBezTo>
                      <a:pt x="182" y="49"/>
                      <a:pt x="182" y="49"/>
                      <a:pt x="182" y="49"/>
                    </a:cubicBezTo>
                    <a:cubicBezTo>
                      <a:pt x="182" y="49"/>
                      <a:pt x="182" y="50"/>
                      <a:pt x="183" y="50"/>
                    </a:cubicBezTo>
                    <a:cubicBezTo>
                      <a:pt x="184" y="51"/>
                      <a:pt x="185" y="53"/>
                      <a:pt x="185" y="54"/>
                    </a:cubicBezTo>
                    <a:cubicBezTo>
                      <a:pt x="192" y="53"/>
                      <a:pt x="202" y="52"/>
                      <a:pt x="207" y="47"/>
                    </a:cubicBezTo>
                    <a:cubicBezTo>
                      <a:pt x="207" y="47"/>
                      <a:pt x="207" y="47"/>
                      <a:pt x="207" y="47"/>
                    </a:cubicBezTo>
                    <a:cubicBezTo>
                      <a:pt x="208" y="44"/>
                      <a:pt x="208" y="41"/>
                      <a:pt x="207" y="38"/>
                    </a:cubicBezTo>
                    <a:cubicBezTo>
                      <a:pt x="207" y="33"/>
                      <a:pt x="205" y="27"/>
                      <a:pt x="204" y="22"/>
                    </a:cubicBezTo>
                    <a:cubicBezTo>
                      <a:pt x="204" y="22"/>
                      <a:pt x="204" y="22"/>
                      <a:pt x="204" y="22"/>
                    </a:cubicBezTo>
                    <a:cubicBezTo>
                      <a:pt x="203" y="21"/>
                      <a:pt x="202" y="20"/>
                      <a:pt x="202" y="19"/>
                    </a:cubicBezTo>
                    <a:cubicBezTo>
                      <a:pt x="201" y="18"/>
                      <a:pt x="201" y="16"/>
                      <a:pt x="201" y="15"/>
                    </a:cubicBezTo>
                    <a:cubicBezTo>
                      <a:pt x="201" y="15"/>
                      <a:pt x="201" y="15"/>
                      <a:pt x="201" y="15"/>
                    </a:cubicBezTo>
                    <a:cubicBezTo>
                      <a:pt x="201" y="15"/>
                      <a:pt x="201" y="14"/>
                      <a:pt x="201" y="14"/>
                    </a:cubicBezTo>
                    <a:cubicBezTo>
                      <a:pt x="202" y="13"/>
                      <a:pt x="204" y="13"/>
                      <a:pt x="207" y="14"/>
                    </a:cubicBezTo>
                    <a:cubicBezTo>
                      <a:pt x="208" y="15"/>
                      <a:pt x="209" y="16"/>
                      <a:pt x="210" y="17"/>
                    </a:cubicBezTo>
                    <a:cubicBezTo>
                      <a:pt x="213" y="19"/>
                      <a:pt x="217" y="22"/>
                      <a:pt x="219" y="25"/>
                    </a:cubicBezTo>
                    <a:cubicBezTo>
                      <a:pt x="228" y="34"/>
                      <a:pt x="233" y="44"/>
                      <a:pt x="233" y="48"/>
                    </a:cubicBezTo>
                    <a:cubicBezTo>
                      <a:pt x="234" y="52"/>
                      <a:pt x="234" y="54"/>
                      <a:pt x="234" y="5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0" name="Freeform 87">
                <a:extLst>
                  <a:ext uri="{FF2B5EF4-FFF2-40B4-BE49-F238E27FC236}">
                    <a16:creationId xmlns:a16="http://schemas.microsoft.com/office/drawing/2014/main" id="{0D7F6D7D-A37A-E305-1F35-477188EF0910}"/>
                  </a:ext>
                </a:extLst>
              </p:cNvPr>
              <p:cNvSpPr>
                <a:spLocks noEditPoints="1"/>
              </p:cNvSpPr>
              <p:nvPr/>
            </p:nvSpPr>
            <p:spPr bwMode="auto">
              <a:xfrm>
                <a:off x="10067733" y="4596613"/>
                <a:ext cx="121138" cy="123300"/>
              </a:xfrm>
              <a:custGeom>
                <a:avLst/>
                <a:gdLst>
                  <a:gd name="T0" fmla="*/ 154 w 241"/>
                  <a:gd name="T1" fmla="*/ 31 h 244"/>
                  <a:gd name="T2" fmla="*/ 124 w 241"/>
                  <a:gd name="T3" fmla="*/ 2 h 244"/>
                  <a:gd name="T4" fmla="*/ 62 w 241"/>
                  <a:gd name="T5" fmla="*/ 105 h 244"/>
                  <a:gd name="T6" fmla="*/ 98 w 241"/>
                  <a:gd name="T7" fmla="*/ 174 h 244"/>
                  <a:gd name="T8" fmla="*/ 60 w 241"/>
                  <a:gd name="T9" fmla="*/ 149 h 244"/>
                  <a:gd name="T10" fmla="*/ 35 w 241"/>
                  <a:gd name="T11" fmla="*/ 119 h 244"/>
                  <a:gd name="T12" fmla="*/ 16 w 241"/>
                  <a:gd name="T13" fmla="*/ 125 h 244"/>
                  <a:gd name="T14" fmla="*/ 35 w 241"/>
                  <a:gd name="T15" fmla="*/ 149 h 244"/>
                  <a:gd name="T16" fmla="*/ 22 w 241"/>
                  <a:gd name="T17" fmla="*/ 148 h 244"/>
                  <a:gd name="T18" fmla="*/ 16 w 241"/>
                  <a:gd name="T19" fmla="*/ 164 h 244"/>
                  <a:gd name="T20" fmla="*/ 65 w 241"/>
                  <a:gd name="T21" fmla="*/ 195 h 244"/>
                  <a:gd name="T22" fmla="*/ 88 w 241"/>
                  <a:gd name="T23" fmla="*/ 231 h 244"/>
                  <a:gd name="T24" fmla="*/ 91 w 241"/>
                  <a:gd name="T25" fmla="*/ 232 h 244"/>
                  <a:gd name="T26" fmla="*/ 94 w 241"/>
                  <a:gd name="T27" fmla="*/ 220 h 244"/>
                  <a:gd name="T28" fmla="*/ 96 w 241"/>
                  <a:gd name="T29" fmla="*/ 218 h 244"/>
                  <a:gd name="T30" fmla="*/ 95 w 241"/>
                  <a:gd name="T31" fmla="*/ 216 h 244"/>
                  <a:gd name="T32" fmla="*/ 90 w 241"/>
                  <a:gd name="T33" fmla="*/ 205 h 244"/>
                  <a:gd name="T34" fmla="*/ 88 w 241"/>
                  <a:gd name="T35" fmla="*/ 204 h 244"/>
                  <a:gd name="T36" fmla="*/ 84 w 241"/>
                  <a:gd name="T37" fmla="*/ 199 h 244"/>
                  <a:gd name="T38" fmla="*/ 70 w 241"/>
                  <a:gd name="T39" fmla="*/ 197 h 244"/>
                  <a:gd name="T40" fmla="*/ 69 w 241"/>
                  <a:gd name="T41" fmla="*/ 192 h 244"/>
                  <a:gd name="T42" fmla="*/ 61 w 241"/>
                  <a:gd name="T43" fmla="*/ 172 h 244"/>
                  <a:gd name="T44" fmla="*/ 62 w 241"/>
                  <a:gd name="T45" fmla="*/ 168 h 244"/>
                  <a:gd name="T46" fmla="*/ 47 w 241"/>
                  <a:gd name="T47" fmla="*/ 158 h 244"/>
                  <a:gd name="T48" fmla="*/ 12 w 241"/>
                  <a:gd name="T49" fmla="*/ 152 h 244"/>
                  <a:gd name="T50" fmla="*/ 44 w 241"/>
                  <a:gd name="T51" fmla="*/ 153 h 244"/>
                  <a:gd name="T52" fmla="*/ 28 w 241"/>
                  <a:gd name="T53" fmla="*/ 141 h 244"/>
                  <a:gd name="T54" fmla="*/ 40 w 241"/>
                  <a:gd name="T55" fmla="*/ 143 h 244"/>
                  <a:gd name="T56" fmla="*/ 48 w 241"/>
                  <a:gd name="T57" fmla="*/ 125 h 244"/>
                  <a:gd name="T58" fmla="*/ 53 w 241"/>
                  <a:gd name="T59" fmla="*/ 129 h 244"/>
                  <a:gd name="T60" fmla="*/ 63 w 241"/>
                  <a:gd name="T61" fmla="*/ 160 h 244"/>
                  <a:gd name="T62" fmla="*/ 65 w 241"/>
                  <a:gd name="T63" fmla="*/ 161 h 244"/>
                  <a:gd name="T64" fmla="*/ 84 w 241"/>
                  <a:gd name="T65" fmla="*/ 171 h 244"/>
                  <a:gd name="T66" fmla="*/ 84 w 241"/>
                  <a:gd name="T67" fmla="*/ 173 h 244"/>
                  <a:gd name="T68" fmla="*/ 85 w 241"/>
                  <a:gd name="T69" fmla="*/ 176 h 244"/>
                  <a:gd name="T70" fmla="*/ 87 w 241"/>
                  <a:gd name="T71" fmla="*/ 175 h 244"/>
                  <a:gd name="T72" fmla="*/ 100 w 241"/>
                  <a:gd name="T73" fmla="*/ 179 h 244"/>
                  <a:gd name="T74" fmla="*/ 113 w 241"/>
                  <a:gd name="T75" fmla="*/ 164 h 244"/>
                  <a:gd name="T76" fmla="*/ 111 w 241"/>
                  <a:gd name="T77" fmla="*/ 161 h 244"/>
                  <a:gd name="T78" fmla="*/ 65 w 241"/>
                  <a:gd name="T79" fmla="*/ 108 h 244"/>
                  <a:gd name="T80" fmla="*/ 81 w 241"/>
                  <a:gd name="T81" fmla="*/ 72 h 244"/>
                  <a:gd name="T82" fmla="*/ 80 w 241"/>
                  <a:gd name="T83" fmla="*/ 70 h 244"/>
                  <a:gd name="T84" fmla="*/ 106 w 241"/>
                  <a:gd name="T85" fmla="*/ 28 h 244"/>
                  <a:gd name="T86" fmla="*/ 111 w 241"/>
                  <a:gd name="T87" fmla="*/ 40 h 244"/>
                  <a:gd name="T88" fmla="*/ 114 w 241"/>
                  <a:gd name="T89" fmla="*/ 41 h 244"/>
                  <a:gd name="T90" fmla="*/ 115 w 241"/>
                  <a:gd name="T91" fmla="*/ 40 h 244"/>
                  <a:gd name="T92" fmla="*/ 211 w 241"/>
                  <a:gd name="T93" fmla="*/ 48 h 244"/>
                  <a:gd name="T94" fmla="*/ 196 w 241"/>
                  <a:gd name="T95" fmla="*/ 102 h 244"/>
                  <a:gd name="T96" fmla="*/ 173 w 241"/>
                  <a:gd name="T97" fmla="*/ 179 h 244"/>
                  <a:gd name="T98" fmla="*/ 173 w 241"/>
                  <a:gd name="T99" fmla="*/ 220 h 244"/>
                  <a:gd name="T100" fmla="*/ 177 w 241"/>
                  <a:gd name="T101" fmla="*/ 234 h 244"/>
                  <a:gd name="T102" fmla="*/ 180 w 241"/>
                  <a:gd name="T103" fmla="*/ 233 h 244"/>
                  <a:gd name="T104" fmla="*/ 172 w 241"/>
                  <a:gd name="T105" fmla="*/ 162 h 244"/>
                  <a:gd name="T106" fmla="*/ 47 w 241"/>
                  <a:gd name="T107" fmla="*/ 131 h 244"/>
                  <a:gd name="T108" fmla="*/ 41 w 241"/>
                  <a:gd name="T109" fmla="*/ 134 h 244"/>
                  <a:gd name="T110" fmla="*/ 84 w 241"/>
                  <a:gd name="T111" fmla="*/ 17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44">
                    <a:moveTo>
                      <a:pt x="237" y="49"/>
                    </a:moveTo>
                    <a:cubicBezTo>
                      <a:pt x="236" y="42"/>
                      <a:pt x="227" y="24"/>
                      <a:pt x="209" y="14"/>
                    </a:cubicBezTo>
                    <a:cubicBezTo>
                      <a:pt x="208" y="13"/>
                      <a:pt x="204" y="12"/>
                      <a:pt x="202" y="14"/>
                    </a:cubicBezTo>
                    <a:cubicBezTo>
                      <a:pt x="200" y="16"/>
                      <a:pt x="201" y="19"/>
                      <a:pt x="202" y="21"/>
                    </a:cubicBezTo>
                    <a:cubicBezTo>
                      <a:pt x="206" y="27"/>
                      <a:pt x="208" y="39"/>
                      <a:pt x="208" y="47"/>
                    </a:cubicBezTo>
                    <a:cubicBezTo>
                      <a:pt x="203" y="51"/>
                      <a:pt x="194" y="52"/>
                      <a:pt x="188" y="53"/>
                    </a:cubicBezTo>
                    <a:cubicBezTo>
                      <a:pt x="184" y="45"/>
                      <a:pt x="167" y="33"/>
                      <a:pt x="154" y="31"/>
                    </a:cubicBezTo>
                    <a:cubicBezTo>
                      <a:pt x="140" y="29"/>
                      <a:pt x="123" y="31"/>
                      <a:pt x="113" y="36"/>
                    </a:cubicBezTo>
                    <a:cubicBezTo>
                      <a:pt x="111" y="33"/>
                      <a:pt x="110" y="31"/>
                      <a:pt x="110" y="28"/>
                    </a:cubicBezTo>
                    <a:cubicBezTo>
                      <a:pt x="110" y="24"/>
                      <a:pt x="114" y="20"/>
                      <a:pt x="118" y="17"/>
                    </a:cubicBezTo>
                    <a:cubicBezTo>
                      <a:pt x="122" y="13"/>
                      <a:pt x="125" y="10"/>
                      <a:pt x="126" y="6"/>
                    </a:cubicBezTo>
                    <a:cubicBezTo>
                      <a:pt x="127" y="6"/>
                      <a:pt x="127" y="6"/>
                      <a:pt x="127" y="6"/>
                    </a:cubicBezTo>
                    <a:cubicBezTo>
                      <a:pt x="126" y="5"/>
                      <a:pt x="126" y="5"/>
                      <a:pt x="126" y="5"/>
                    </a:cubicBezTo>
                    <a:cubicBezTo>
                      <a:pt x="126" y="4"/>
                      <a:pt x="125" y="3"/>
                      <a:pt x="124" y="2"/>
                    </a:cubicBezTo>
                    <a:cubicBezTo>
                      <a:pt x="119" y="0"/>
                      <a:pt x="107" y="8"/>
                      <a:pt x="98" y="15"/>
                    </a:cubicBezTo>
                    <a:cubicBezTo>
                      <a:pt x="80" y="29"/>
                      <a:pt x="62" y="46"/>
                      <a:pt x="77" y="72"/>
                    </a:cubicBezTo>
                    <a:cubicBezTo>
                      <a:pt x="77" y="73"/>
                      <a:pt x="76" y="73"/>
                      <a:pt x="76" y="74"/>
                    </a:cubicBezTo>
                    <a:cubicBezTo>
                      <a:pt x="75" y="78"/>
                      <a:pt x="73" y="84"/>
                      <a:pt x="73" y="87"/>
                    </a:cubicBezTo>
                    <a:cubicBezTo>
                      <a:pt x="73" y="90"/>
                      <a:pt x="72" y="92"/>
                      <a:pt x="70" y="96"/>
                    </a:cubicBezTo>
                    <a:cubicBezTo>
                      <a:pt x="69" y="98"/>
                      <a:pt x="67" y="100"/>
                      <a:pt x="65" y="102"/>
                    </a:cubicBezTo>
                    <a:cubicBezTo>
                      <a:pt x="64" y="103"/>
                      <a:pt x="63" y="104"/>
                      <a:pt x="62" y="105"/>
                    </a:cubicBezTo>
                    <a:cubicBezTo>
                      <a:pt x="56" y="114"/>
                      <a:pt x="59" y="130"/>
                      <a:pt x="68" y="139"/>
                    </a:cubicBezTo>
                    <a:cubicBezTo>
                      <a:pt x="72" y="142"/>
                      <a:pt x="76" y="144"/>
                      <a:pt x="80" y="146"/>
                    </a:cubicBezTo>
                    <a:cubicBezTo>
                      <a:pt x="83" y="147"/>
                      <a:pt x="85" y="148"/>
                      <a:pt x="88" y="149"/>
                    </a:cubicBezTo>
                    <a:cubicBezTo>
                      <a:pt x="92" y="154"/>
                      <a:pt x="101" y="159"/>
                      <a:pt x="107" y="162"/>
                    </a:cubicBezTo>
                    <a:cubicBezTo>
                      <a:pt x="109" y="164"/>
                      <a:pt x="109" y="164"/>
                      <a:pt x="109" y="164"/>
                    </a:cubicBezTo>
                    <a:cubicBezTo>
                      <a:pt x="109" y="170"/>
                      <a:pt x="106" y="174"/>
                      <a:pt x="103" y="175"/>
                    </a:cubicBezTo>
                    <a:cubicBezTo>
                      <a:pt x="102" y="175"/>
                      <a:pt x="100" y="176"/>
                      <a:pt x="98" y="174"/>
                    </a:cubicBezTo>
                    <a:cubicBezTo>
                      <a:pt x="96" y="171"/>
                      <a:pt x="92" y="170"/>
                      <a:pt x="89" y="171"/>
                    </a:cubicBezTo>
                    <a:cubicBezTo>
                      <a:pt x="90" y="169"/>
                      <a:pt x="91" y="166"/>
                      <a:pt x="91" y="164"/>
                    </a:cubicBezTo>
                    <a:cubicBezTo>
                      <a:pt x="90" y="159"/>
                      <a:pt x="87" y="154"/>
                      <a:pt x="82" y="152"/>
                    </a:cubicBezTo>
                    <a:cubicBezTo>
                      <a:pt x="75" y="150"/>
                      <a:pt x="68" y="151"/>
                      <a:pt x="64" y="155"/>
                    </a:cubicBezTo>
                    <a:cubicBezTo>
                      <a:pt x="63" y="154"/>
                      <a:pt x="62" y="153"/>
                      <a:pt x="61" y="152"/>
                    </a:cubicBezTo>
                    <a:cubicBezTo>
                      <a:pt x="59" y="151"/>
                      <a:pt x="59" y="151"/>
                      <a:pt x="59" y="151"/>
                    </a:cubicBezTo>
                    <a:cubicBezTo>
                      <a:pt x="59" y="150"/>
                      <a:pt x="60" y="149"/>
                      <a:pt x="60" y="149"/>
                    </a:cubicBezTo>
                    <a:cubicBezTo>
                      <a:pt x="61" y="147"/>
                      <a:pt x="61" y="144"/>
                      <a:pt x="61" y="142"/>
                    </a:cubicBezTo>
                    <a:cubicBezTo>
                      <a:pt x="62" y="135"/>
                      <a:pt x="59" y="131"/>
                      <a:pt x="56" y="127"/>
                    </a:cubicBezTo>
                    <a:cubicBezTo>
                      <a:pt x="53" y="121"/>
                      <a:pt x="41" y="111"/>
                      <a:pt x="35" y="111"/>
                    </a:cubicBezTo>
                    <a:cubicBezTo>
                      <a:pt x="34" y="110"/>
                      <a:pt x="33" y="111"/>
                      <a:pt x="32" y="111"/>
                    </a:cubicBezTo>
                    <a:cubicBezTo>
                      <a:pt x="31" y="112"/>
                      <a:pt x="31" y="112"/>
                      <a:pt x="31" y="112"/>
                    </a:cubicBezTo>
                    <a:cubicBezTo>
                      <a:pt x="32" y="113"/>
                      <a:pt x="32" y="113"/>
                      <a:pt x="32" y="113"/>
                    </a:cubicBezTo>
                    <a:cubicBezTo>
                      <a:pt x="32" y="115"/>
                      <a:pt x="34" y="117"/>
                      <a:pt x="35" y="119"/>
                    </a:cubicBezTo>
                    <a:cubicBezTo>
                      <a:pt x="36" y="121"/>
                      <a:pt x="37" y="122"/>
                      <a:pt x="37" y="123"/>
                    </a:cubicBezTo>
                    <a:cubicBezTo>
                      <a:pt x="38" y="126"/>
                      <a:pt x="39" y="127"/>
                      <a:pt x="40" y="132"/>
                    </a:cubicBezTo>
                    <a:cubicBezTo>
                      <a:pt x="40" y="132"/>
                      <a:pt x="40" y="132"/>
                      <a:pt x="40" y="132"/>
                    </a:cubicBezTo>
                    <a:cubicBezTo>
                      <a:pt x="38" y="132"/>
                      <a:pt x="38" y="132"/>
                      <a:pt x="38" y="132"/>
                    </a:cubicBezTo>
                    <a:cubicBezTo>
                      <a:pt x="34" y="131"/>
                      <a:pt x="30" y="129"/>
                      <a:pt x="26" y="128"/>
                    </a:cubicBezTo>
                    <a:cubicBezTo>
                      <a:pt x="24" y="128"/>
                      <a:pt x="22" y="127"/>
                      <a:pt x="20" y="127"/>
                    </a:cubicBezTo>
                    <a:cubicBezTo>
                      <a:pt x="16" y="125"/>
                      <a:pt x="16" y="125"/>
                      <a:pt x="16" y="125"/>
                    </a:cubicBezTo>
                    <a:cubicBezTo>
                      <a:pt x="18" y="129"/>
                      <a:pt x="18" y="129"/>
                      <a:pt x="18" y="129"/>
                    </a:cubicBezTo>
                    <a:cubicBezTo>
                      <a:pt x="18" y="130"/>
                      <a:pt x="19" y="132"/>
                      <a:pt x="20" y="133"/>
                    </a:cubicBezTo>
                    <a:cubicBezTo>
                      <a:pt x="23" y="140"/>
                      <a:pt x="25" y="146"/>
                      <a:pt x="27" y="147"/>
                    </a:cubicBezTo>
                    <a:cubicBezTo>
                      <a:pt x="29" y="150"/>
                      <a:pt x="29" y="150"/>
                      <a:pt x="29" y="150"/>
                    </a:cubicBezTo>
                    <a:cubicBezTo>
                      <a:pt x="30" y="146"/>
                      <a:pt x="30" y="146"/>
                      <a:pt x="30" y="146"/>
                    </a:cubicBezTo>
                    <a:cubicBezTo>
                      <a:pt x="31" y="145"/>
                      <a:pt x="31" y="145"/>
                      <a:pt x="31" y="145"/>
                    </a:cubicBezTo>
                    <a:cubicBezTo>
                      <a:pt x="32" y="146"/>
                      <a:pt x="34" y="147"/>
                      <a:pt x="35" y="149"/>
                    </a:cubicBezTo>
                    <a:cubicBezTo>
                      <a:pt x="37" y="150"/>
                      <a:pt x="38" y="152"/>
                      <a:pt x="39" y="153"/>
                    </a:cubicBezTo>
                    <a:cubicBezTo>
                      <a:pt x="39" y="153"/>
                      <a:pt x="39" y="154"/>
                      <a:pt x="38" y="154"/>
                    </a:cubicBezTo>
                    <a:cubicBezTo>
                      <a:pt x="34" y="156"/>
                      <a:pt x="26" y="156"/>
                      <a:pt x="21" y="155"/>
                    </a:cubicBezTo>
                    <a:cubicBezTo>
                      <a:pt x="21" y="155"/>
                      <a:pt x="21" y="155"/>
                      <a:pt x="21" y="154"/>
                    </a:cubicBezTo>
                    <a:cubicBezTo>
                      <a:pt x="22" y="153"/>
                      <a:pt x="24" y="152"/>
                      <a:pt x="24" y="150"/>
                    </a:cubicBezTo>
                    <a:cubicBezTo>
                      <a:pt x="25" y="147"/>
                      <a:pt x="25" y="147"/>
                      <a:pt x="25" y="147"/>
                    </a:cubicBezTo>
                    <a:cubicBezTo>
                      <a:pt x="22" y="148"/>
                      <a:pt x="22" y="148"/>
                      <a:pt x="22" y="148"/>
                    </a:cubicBezTo>
                    <a:cubicBezTo>
                      <a:pt x="20" y="148"/>
                      <a:pt x="15" y="148"/>
                      <a:pt x="12" y="148"/>
                    </a:cubicBezTo>
                    <a:cubicBezTo>
                      <a:pt x="12" y="148"/>
                      <a:pt x="11" y="148"/>
                      <a:pt x="11" y="148"/>
                    </a:cubicBezTo>
                    <a:cubicBezTo>
                      <a:pt x="10" y="147"/>
                      <a:pt x="9" y="147"/>
                      <a:pt x="8" y="147"/>
                    </a:cubicBezTo>
                    <a:cubicBezTo>
                      <a:pt x="7" y="147"/>
                      <a:pt x="5" y="146"/>
                      <a:pt x="2" y="146"/>
                    </a:cubicBezTo>
                    <a:cubicBezTo>
                      <a:pt x="0" y="146"/>
                      <a:pt x="0" y="146"/>
                      <a:pt x="0" y="146"/>
                    </a:cubicBezTo>
                    <a:cubicBezTo>
                      <a:pt x="0" y="149"/>
                      <a:pt x="0" y="149"/>
                      <a:pt x="0" y="149"/>
                    </a:cubicBezTo>
                    <a:cubicBezTo>
                      <a:pt x="1" y="153"/>
                      <a:pt x="8" y="160"/>
                      <a:pt x="16" y="164"/>
                    </a:cubicBezTo>
                    <a:cubicBezTo>
                      <a:pt x="16" y="165"/>
                      <a:pt x="17" y="165"/>
                      <a:pt x="18" y="165"/>
                    </a:cubicBezTo>
                    <a:cubicBezTo>
                      <a:pt x="23" y="168"/>
                      <a:pt x="31" y="171"/>
                      <a:pt x="39" y="168"/>
                    </a:cubicBezTo>
                    <a:cubicBezTo>
                      <a:pt x="40" y="168"/>
                      <a:pt x="43" y="167"/>
                      <a:pt x="49" y="161"/>
                    </a:cubicBezTo>
                    <a:cubicBezTo>
                      <a:pt x="51" y="163"/>
                      <a:pt x="53" y="165"/>
                      <a:pt x="55" y="167"/>
                    </a:cubicBezTo>
                    <a:cubicBezTo>
                      <a:pt x="56" y="168"/>
                      <a:pt x="57" y="169"/>
                      <a:pt x="58" y="169"/>
                    </a:cubicBezTo>
                    <a:cubicBezTo>
                      <a:pt x="54" y="174"/>
                      <a:pt x="53" y="179"/>
                      <a:pt x="54" y="184"/>
                    </a:cubicBezTo>
                    <a:cubicBezTo>
                      <a:pt x="55" y="189"/>
                      <a:pt x="59" y="193"/>
                      <a:pt x="65" y="195"/>
                    </a:cubicBezTo>
                    <a:cubicBezTo>
                      <a:pt x="65" y="197"/>
                      <a:pt x="66" y="199"/>
                      <a:pt x="67" y="200"/>
                    </a:cubicBezTo>
                    <a:cubicBezTo>
                      <a:pt x="70" y="202"/>
                      <a:pt x="75" y="203"/>
                      <a:pt x="80" y="202"/>
                    </a:cubicBezTo>
                    <a:cubicBezTo>
                      <a:pt x="80" y="203"/>
                      <a:pt x="80" y="203"/>
                      <a:pt x="81" y="204"/>
                    </a:cubicBezTo>
                    <a:cubicBezTo>
                      <a:pt x="82" y="205"/>
                      <a:pt x="84" y="207"/>
                      <a:pt x="86" y="207"/>
                    </a:cubicBezTo>
                    <a:cubicBezTo>
                      <a:pt x="86" y="212"/>
                      <a:pt x="88" y="215"/>
                      <a:pt x="90" y="217"/>
                    </a:cubicBezTo>
                    <a:cubicBezTo>
                      <a:pt x="91" y="217"/>
                      <a:pt x="91" y="217"/>
                      <a:pt x="91" y="218"/>
                    </a:cubicBezTo>
                    <a:cubicBezTo>
                      <a:pt x="89" y="222"/>
                      <a:pt x="88" y="227"/>
                      <a:pt x="88" y="231"/>
                    </a:cubicBezTo>
                    <a:cubicBezTo>
                      <a:pt x="88" y="231"/>
                      <a:pt x="88" y="231"/>
                      <a:pt x="89" y="232"/>
                    </a:cubicBezTo>
                    <a:cubicBezTo>
                      <a:pt x="89" y="232"/>
                      <a:pt x="89" y="232"/>
                      <a:pt x="90" y="232"/>
                    </a:cubicBezTo>
                    <a:cubicBezTo>
                      <a:pt x="90" y="232"/>
                      <a:pt x="90" y="232"/>
                      <a:pt x="90" y="232"/>
                    </a:cubicBezTo>
                    <a:cubicBezTo>
                      <a:pt x="90" y="232"/>
                      <a:pt x="90" y="232"/>
                      <a:pt x="90" y="232"/>
                    </a:cubicBezTo>
                    <a:cubicBezTo>
                      <a:pt x="90" y="232"/>
                      <a:pt x="91" y="232"/>
                      <a:pt x="91" y="232"/>
                    </a:cubicBezTo>
                    <a:cubicBezTo>
                      <a:pt x="91" y="235"/>
                      <a:pt x="91" y="237"/>
                      <a:pt x="92" y="239"/>
                    </a:cubicBezTo>
                    <a:cubicBezTo>
                      <a:pt x="91" y="237"/>
                      <a:pt x="91" y="235"/>
                      <a:pt x="91" y="232"/>
                    </a:cubicBezTo>
                    <a:cubicBezTo>
                      <a:pt x="91" y="232"/>
                      <a:pt x="91" y="232"/>
                      <a:pt x="91" y="233"/>
                    </a:cubicBezTo>
                    <a:cubicBezTo>
                      <a:pt x="91" y="233"/>
                      <a:pt x="92" y="233"/>
                      <a:pt x="92" y="233"/>
                    </a:cubicBezTo>
                    <a:cubicBezTo>
                      <a:pt x="92" y="229"/>
                      <a:pt x="92" y="226"/>
                      <a:pt x="94" y="222"/>
                    </a:cubicBezTo>
                    <a:cubicBezTo>
                      <a:pt x="94" y="222"/>
                      <a:pt x="94" y="221"/>
                      <a:pt x="94" y="221"/>
                    </a:cubicBezTo>
                    <a:cubicBezTo>
                      <a:pt x="94" y="221"/>
                      <a:pt x="94" y="221"/>
                      <a:pt x="94" y="221"/>
                    </a:cubicBezTo>
                    <a:cubicBezTo>
                      <a:pt x="94" y="221"/>
                      <a:pt x="94" y="221"/>
                      <a:pt x="94" y="221"/>
                    </a:cubicBezTo>
                    <a:cubicBezTo>
                      <a:pt x="94" y="220"/>
                      <a:pt x="94" y="220"/>
                      <a:pt x="94" y="220"/>
                    </a:cubicBezTo>
                    <a:cubicBezTo>
                      <a:pt x="95" y="220"/>
                      <a:pt x="95" y="220"/>
                      <a:pt x="95" y="220"/>
                    </a:cubicBezTo>
                    <a:cubicBezTo>
                      <a:pt x="95" y="220"/>
                      <a:pt x="95" y="220"/>
                      <a:pt x="95" y="219"/>
                    </a:cubicBezTo>
                    <a:cubicBezTo>
                      <a:pt x="95" y="219"/>
                      <a:pt x="95" y="219"/>
                      <a:pt x="95" y="219"/>
                    </a:cubicBezTo>
                    <a:cubicBezTo>
                      <a:pt x="95" y="219"/>
                      <a:pt x="95" y="219"/>
                      <a:pt x="95" y="219"/>
                    </a:cubicBezTo>
                    <a:cubicBezTo>
                      <a:pt x="95" y="219"/>
                      <a:pt x="95" y="219"/>
                      <a:pt x="95" y="218"/>
                    </a:cubicBezTo>
                    <a:cubicBezTo>
                      <a:pt x="95" y="218"/>
                      <a:pt x="95" y="218"/>
                      <a:pt x="95" y="218"/>
                    </a:cubicBezTo>
                    <a:cubicBezTo>
                      <a:pt x="96" y="218"/>
                      <a:pt x="96" y="218"/>
                      <a:pt x="96" y="218"/>
                    </a:cubicBezTo>
                    <a:cubicBezTo>
                      <a:pt x="96" y="218"/>
                      <a:pt x="96" y="218"/>
                      <a:pt x="96" y="218"/>
                    </a:cubicBezTo>
                    <a:cubicBezTo>
                      <a:pt x="96" y="217"/>
                      <a:pt x="96" y="217"/>
                      <a:pt x="96" y="217"/>
                    </a:cubicBezTo>
                    <a:cubicBezTo>
                      <a:pt x="96" y="217"/>
                      <a:pt x="96" y="217"/>
                      <a:pt x="96" y="217"/>
                    </a:cubicBezTo>
                    <a:cubicBezTo>
                      <a:pt x="96" y="217"/>
                      <a:pt x="96" y="217"/>
                      <a:pt x="96" y="217"/>
                    </a:cubicBezTo>
                    <a:cubicBezTo>
                      <a:pt x="96" y="217"/>
                      <a:pt x="96" y="217"/>
                      <a:pt x="96" y="217"/>
                    </a:cubicBezTo>
                    <a:cubicBezTo>
                      <a:pt x="95" y="216"/>
                      <a:pt x="95" y="216"/>
                      <a:pt x="95" y="216"/>
                    </a:cubicBezTo>
                    <a:cubicBezTo>
                      <a:pt x="95" y="216"/>
                      <a:pt x="95" y="216"/>
                      <a:pt x="95" y="216"/>
                    </a:cubicBezTo>
                    <a:cubicBezTo>
                      <a:pt x="95" y="215"/>
                      <a:pt x="94" y="215"/>
                      <a:pt x="94" y="214"/>
                    </a:cubicBezTo>
                    <a:cubicBezTo>
                      <a:pt x="94" y="214"/>
                      <a:pt x="93" y="214"/>
                      <a:pt x="93" y="214"/>
                    </a:cubicBezTo>
                    <a:cubicBezTo>
                      <a:pt x="91" y="212"/>
                      <a:pt x="89" y="210"/>
                      <a:pt x="90" y="206"/>
                    </a:cubicBezTo>
                    <a:cubicBezTo>
                      <a:pt x="90" y="206"/>
                      <a:pt x="90" y="206"/>
                      <a:pt x="90" y="206"/>
                    </a:cubicBezTo>
                    <a:cubicBezTo>
                      <a:pt x="90" y="206"/>
                      <a:pt x="90" y="206"/>
                      <a:pt x="90" y="206"/>
                    </a:cubicBezTo>
                    <a:cubicBezTo>
                      <a:pt x="90" y="205"/>
                      <a:pt x="90" y="205"/>
                      <a:pt x="90" y="205"/>
                    </a:cubicBezTo>
                    <a:cubicBezTo>
                      <a:pt x="90" y="205"/>
                      <a:pt x="90" y="205"/>
                      <a:pt x="90" y="205"/>
                    </a:cubicBezTo>
                    <a:cubicBezTo>
                      <a:pt x="91" y="205"/>
                      <a:pt x="91" y="205"/>
                      <a:pt x="91" y="205"/>
                    </a:cubicBezTo>
                    <a:cubicBezTo>
                      <a:pt x="91" y="205"/>
                      <a:pt x="91" y="205"/>
                      <a:pt x="91" y="205"/>
                    </a:cubicBezTo>
                    <a:cubicBezTo>
                      <a:pt x="91" y="204"/>
                      <a:pt x="91" y="204"/>
                      <a:pt x="91" y="204"/>
                    </a:cubicBezTo>
                    <a:cubicBezTo>
                      <a:pt x="91" y="204"/>
                      <a:pt x="91" y="204"/>
                      <a:pt x="91" y="204"/>
                    </a:cubicBezTo>
                    <a:cubicBezTo>
                      <a:pt x="91" y="204"/>
                      <a:pt x="91" y="204"/>
                      <a:pt x="91" y="204"/>
                    </a:cubicBezTo>
                    <a:cubicBezTo>
                      <a:pt x="90" y="204"/>
                      <a:pt x="90" y="204"/>
                      <a:pt x="90" y="204"/>
                    </a:cubicBezTo>
                    <a:cubicBezTo>
                      <a:pt x="88" y="204"/>
                      <a:pt x="88" y="204"/>
                      <a:pt x="88" y="204"/>
                    </a:cubicBezTo>
                    <a:cubicBezTo>
                      <a:pt x="87" y="204"/>
                      <a:pt x="85" y="203"/>
                      <a:pt x="84" y="201"/>
                    </a:cubicBezTo>
                    <a:cubicBezTo>
                      <a:pt x="84" y="201"/>
                      <a:pt x="84" y="201"/>
                      <a:pt x="84" y="200"/>
                    </a:cubicBezTo>
                    <a:cubicBezTo>
                      <a:pt x="83" y="200"/>
                      <a:pt x="83" y="200"/>
                      <a:pt x="84" y="200"/>
                    </a:cubicBezTo>
                    <a:cubicBezTo>
                      <a:pt x="84" y="200"/>
                      <a:pt x="84" y="200"/>
                      <a:pt x="84" y="200"/>
                    </a:cubicBezTo>
                    <a:cubicBezTo>
                      <a:pt x="84" y="199"/>
                      <a:pt x="84" y="199"/>
                      <a:pt x="84" y="199"/>
                    </a:cubicBezTo>
                    <a:cubicBezTo>
                      <a:pt x="84" y="199"/>
                      <a:pt x="84" y="199"/>
                      <a:pt x="84" y="199"/>
                    </a:cubicBezTo>
                    <a:cubicBezTo>
                      <a:pt x="84" y="199"/>
                      <a:pt x="84" y="199"/>
                      <a:pt x="84" y="199"/>
                    </a:cubicBezTo>
                    <a:cubicBezTo>
                      <a:pt x="84" y="198"/>
                      <a:pt x="84" y="198"/>
                      <a:pt x="84" y="198"/>
                    </a:cubicBezTo>
                    <a:cubicBezTo>
                      <a:pt x="84" y="198"/>
                      <a:pt x="84" y="198"/>
                      <a:pt x="84" y="198"/>
                    </a:cubicBezTo>
                    <a:cubicBezTo>
                      <a:pt x="84" y="198"/>
                      <a:pt x="84" y="198"/>
                      <a:pt x="84" y="198"/>
                    </a:cubicBezTo>
                    <a:cubicBezTo>
                      <a:pt x="84" y="197"/>
                      <a:pt x="84" y="197"/>
                      <a:pt x="84" y="197"/>
                    </a:cubicBezTo>
                    <a:cubicBezTo>
                      <a:pt x="84" y="197"/>
                      <a:pt x="84" y="197"/>
                      <a:pt x="84" y="197"/>
                    </a:cubicBezTo>
                    <a:cubicBezTo>
                      <a:pt x="81" y="198"/>
                      <a:pt x="81" y="198"/>
                      <a:pt x="81" y="198"/>
                    </a:cubicBezTo>
                    <a:cubicBezTo>
                      <a:pt x="77" y="199"/>
                      <a:pt x="72" y="199"/>
                      <a:pt x="70" y="197"/>
                    </a:cubicBezTo>
                    <a:cubicBezTo>
                      <a:pt x="69" y="196"/>
                      <a:pt x="69" y="195"/>
                      <a:pt x="69" y="194"/>
                    </a:cubicBezTo>
                    <a:cubicBezTo>
                      <a:pt x="69" y="194"/>
                      <a:pt x="69" y="194"/>
                      <a:pt x="69" y="194"/>
                    </a:cubicBezTo>
                    <a:cubicBezTo>
                      <a:pt x="69" y="194"/>
                      <a:pt x="69" y="194"/>
                      <a:pt x="69" y="194"/>
                    </a:cubicBezTo>
                    <a:cubicBezTo>
                      <a:pt x="69" y="193"/>
                      <a:pt x="69" y="193"/>
                      <a:pt x="69" y="193"/>
                    </a:cubicBezTo>
                    <a:cubicBezTo>
                      <a:pt x="69" y="193"/>
                      <a:pt x="69" y="193"/>
                      <a:pt x="69" y="193"/>
                    </a:cubicBezTo>
                    <a:cubicBezTo>
                      <a:pt x="69" y="193"/>
                      <a:pt x="69" y="193"/>
                      <a:pt x="69" y="193"/>
                    </a:cubicBezTo>
                    <a:cubicBezTo>
                      <a:pt x="69" y="192"/>
                      <a:pt x="69" y="192"/>
                      <a:pt x="69" y="192"/>
                    </a:cubicBezTo>
                    <a:cubicBezTo>
                      <a:pt x="69" y="192"/>
                      <a:pt x="69" y="192"/>
                      <a:pt x="69" y="192"/>
                    </a:cubicBezTo>
                    <a:cubicBezTo>
                      <a:pt x="68" y="192"/>
                      <a:pt x="68" y="192"/>
                      <a:pt x="68" y="192"/>
                    </a:cubicBezTo>
                    <a:cubicBezTo>
                      <a:pt x="68" y="192"/>
                      <a:pt x="68" y="192"/>
                      <a:pt x="68" y="192"/>
                    </a:cubicBezTo>
                    <a:cubicBezTo>
                      <a:pt x="67" y="191"/>
                      <a:pt x="67" y="191"/>
                      <a:pt x="67" y="191"/>
                    </a:cubicBezTo>
                    <a:cubicBezTo>
                      <a:pt x="67" y="191"/>
                      <a:pt x="67" y="191"/>
                      <a:pt x="67" y="191"/>
                    </a:cubicBezTo>
                    <a:cubicBezTo>
                      <a:pt x="62" y="190"/>
                      <a:pt x="59" y="187"/>
                      <a:pt x="58" y="183"/>
                    </a:cubicBezTo>
                    <a:cubicBezTo>
                      <a:pt x="57" y="179"/>
                      <a:pt x="58" y="175"/>
                      <a:pt x="61" y="172"/>
                    </a:cubicBezTo>
                    <a:cubicBezTo>
                      <a:pt x="62" y="171"/>
                      <a:pt x="62" y="171"/>
                      <a:pt x="62" y="171"/>
                    </a:cubicBezTo>
                    <a:cubicBezTo>
                      <a:pt x="64" y="169"/>
                      <a:pt x="64" y="169"/>
                      <a:pt x="64" y="169"/>
                    </a:cubicBezTo>
                    <a:cubicBezTo>
                      <a:pt x="63" y="169"/>
                      <a:pt x="63" y="169"/>
                      <a:pt x="63" y="169"/>
                    </a:cubicBezTo>
                    <a:cubicBezTo>
                      <a:pt x="63" y="169"/>
                      <a:pt x="63" y="169"/>
                      <a:pt x="63" y="169"/>
                    </a:cubicBezTo>
                    <a:cubicBezTo>
                      <a:pt x="63" y="168"/>
                      <a:pt x="63" y="168"/>
                      <a:pt x="63" y="168"/>
                    </a:cubicBezTo>
                    <a:cubicBezTo>
                      <a:pt x="63" y="168"/>
                      <a:pt x="63" y="168"/>
                      <a:pt x="63" y="168"/>
                    </a:cubicBezTo>
                    <a:cubicBezTo>
                      <a:pt x="62" y="168"/>
                      <a:pt x="62" y="168"/>
                      <a:pt x="62" y="168"/>
                    </a:cubicBezTo>
                    <a:cubicBezTo>
                      <a:pt x="62" y="168"/>
                      <a:pt x="62" y="168"/>
                      <a:pt x="62" y="168"/>
                    </a:cubicBezTo>
                    <a:cubicBezTo>
                      <a:pt x="62" y="168"/>
                      <a:pt x="62" y="168"/>
                      <a:pt x="62" y="168"/>
                    </a:cubicBezTo>
                    <a:cubicBezTo>
                      <a:pt x="62" y="168"/>
                      <a:pt x="62" y="168"/>
                      <a:pt x="62" y="168"/>
                    </a:cubicBezTo>
                    <a:cubicBezTo>
                      <a:pt x="62" y="168"/>
                      <a:pt x="62" y="168"/>
                      <a:pt x="61" y="167"/>
                    </a:cubicBezTo>
                    <a:cubicBezTo>
                      <a:pt x="60" y="166"/>
                      <a:pt x="59" y="165"/>
                      <a:pt x="58" y="164"/>
                    </a:cubicBezTo>
                    <a:cubicBezTo>
                      <a:pt x="55" y="161"/>
                      <a:pt x="53" y="159"/>
                      <a:pt x="51" y="157"/>
                    </a:cubicBezTo>
                    <a:cubicBezTo>
                      <a:pt x="50" y="157"/>
                      <a:pt x="49" y="156"/>
                      <a:pt x="47" y="158"/>
                    </a:cubicBezTo>
                    <a:cubicBezTo>
                      <a:pt x="40" y="164"/>
                      <a:pt x="38" y="164"/>
                      <a:pt x="38" y="164"/>
                    </a:cubicBezTo>
                    <a:cubicBezTo>
                      <a:pt x="38" y="164"/>
                      <a:pt x="38" y="164"/>
                      <a:pt x="38" y="164"/>
                    </a:cubicBezTo>
                    <a:cubicBezTo>
                      <a:pt x="30" y="167"/>
                      <a:pt x="22" y="163"/>
                      <a:pt x="18" y="161"/>
                    </a:cubicBezTo>
                    <a:cubicBezTo>
                      <a:pt x="17" y="160"/>
                      <a:pt x="16" y="160"/>
                      <a:pt x="15" y="159"/>
                    </a:cubicBezTo>
                    <a:cubicBezTo>
                      <a:pt x="11" y="156"/>
                      <a:pt x="7" y="153"/>
                      <a:pt x="5" y="151"/>
                    </a:cubicBezTo>
                    <a:cubicBezTo>
                      <a:pt x="6" y="151"/>
                      <a:pt x="7" y="151"/>
                      <a:pt x="7" y="151"/>
                    </a:cubicBezTo>
                    <a:cubicBezTo>
                      <a:pt x="9" y="151"/>
                      <a:pt x="10" y="152"/>
                      <a:pt x="12" y="152"/>
                    </a:cubicBezTo>
                    <a:cubicBezTo>
                      <a:pt x="12" y="152"/>
                      <a:pt x="12" y="152"/>
                      <a:pt x="12" y="152"/>
                    </a:cubicBezTo>
                    <a:cubicBezTo>
                      <a:pt x="14" y="152"/>
                      <a:pt x="16" y="152"/>
                      <a:pt x="18" y="152"/>
                    </a:cubicBezTo>
                    <a:cubicBezTo>
                      <a:pt x="17" y="153"/>
                      <a:pt x="16" y="154"/>
                      <a:pt x="16" y="156"/>
                    </a:cubicBezTo>
                    <a:cubicBezTo>
                      <a:pt x="16" y="157"/>
                      <a:pt x="16" y="157"/>
                      <a:pt x="16" y="157"/>
                    </a:cubicBezTo>
                    <a:cubicBezTo>
                      <a:pt x="17" y="158"/>
                      <a:pt x="17" y="158"/>
                      <a:pt x="17" y="158"/>
                    </a:cubicBezTo>
                    <a:cubicBezTo>
                      <a:pt x="23" y="161"/>
                      <a:pt x="34" y="160"/>
                      <a:pt x="40" y="157"/>
                    </a:cubicBezTo>
                    <a:cubicBezTo>
                      <a:pt x="42" y="156"/>
                      <a:pt x="44" y="155"/>
                      <a:pt x="44" y="153"/>
                    </a:cubicBezTo>
                    <a:cubicBezTo>
                      <a:pt x="44" y="152"/>
                      <a:pt x="44" y="152"/>
                      <a:pt x="44" y="152"/>
                    </a:cubicBezTo>
                    <a:cubicBezTo>
                      <a:pt x="43" y="151"/>
                      <a:pt x="43" y="151"/>
                      <a:pt x="43" y="151"/>
                    </a:cubicBezTo>
                    <a:cubicBezTo>
                      <a:pt x="42" y="150"/>
                      <a:pt x="40" y="148"/>
                      <a:pt x="38" y="146"/>
                    </a:cubicBezTo>
                    <a:cubicBezTo>
                      <a:pt x="36" y="144"/>
                      <a:pt x="34" y="142"/>
                      <a:pt x="33" y="141"/>
                    </a:cubicBezTo>
                    <a:cubicBezTo>
                      <a:pt x="32" y="140"/>
                      <a:pt x="32" y="140"/>
                      <a:pt x="32" y="140"/>
                    </a:cubicBezTo>
                    <a:cubicBezTo>
                      <a:pt x="31" y="140"/>
                      <a:pt x="31" y="140"/>
                      <a:pt x="31" y="140"/>
                    </a:cubicBezTo>
                    <a:cubicBezTo>
                      <a:pt x="30" y="140"/>
                      <a:pt x="29" y="141"/>
                      <a:pt x="28" y="141"/>
                    </a:cubicBezTo>
                    <a:cubicBezTo>
                      <a:pt x="27" y="139"/>
                      <a:pt x="25" y="134"/>
                      <a:pt x="23" y="132"/>
                    </a:cubicBezTo>
                    <a:cubicBezTo>
                      <a:pt x="23" y="132"/>
                      <a:pt x="23" y="132"/>
                      <a:pt x="23" y="132"/>
                    </a:cubicBezTo>
                    <a:cubicBezTo>
                      <a:pt x="24" y="132"/>
                      <a:pt x="24" y="132"/>
                      <a:pt x="25" y="132"/>
                    </a:cubicBezTo>
                    <a:cubicBezTo>
                      <a:pt x="28" y="133"/>
                      <a:pt x="31" y="134"/>
                      <a:pt x="34" y="135"/>
                    </a:cubicBezTo>
                    <a:cubicBezTo>
                      <a:pt x="33" y="136"/>
                      <a:pt x="32" y="137"/>
                      <a:pt x="32" y="138"/>
                    </a:cubicBezTo>
                    <a:cubicBezTo>
                      <a:pt x="32" y="139"/>
                      <a:pt x="33" y="139"/>
                      <a:pt x="34" y="140"/>
                    </a:cubicBezTo>
                    <a:cubicBezTo>
                      <a:pt x="36" y="141"/>
                      <a:pt x="38" y="142"/>
                      <a:pt x="40" y="143"/>
                    </a:cubicBezTo>
                    <a:cubicBezTo>
                      <a:pt x="44" y="145"/>
                      <a:pt x="47" y="147"/>
                      <a:pt x="50" y="148"/>
                    </a:cubicBezTo>
                    <a:cubicBezTo>
                      <a:pt x="52" y="148"/>
                      <a:pt x="52" y="148"/>
                      <a:pt x="52" y="148"/>
                    </a:cubicBezTo>
                    <a:cubicBezTo>
                      <a:pt x="52" y="147"/>
                      <a:pt x="52" y="147"/>
                      <a:pt x="52" y="147"/>
                    </a:cubicBezTo>
                    <a:cubicBezTo>
                      <a:pt x="52" y="146"/>
                      <a:pt x="53" y="146"/>
                      <a:pt x="53" y="146"/>
                    </a:cubicBezTo>
                    <a:cubicBezTo>
                      <a:pt x="53" y="144"/>
                      <a:pt x="55" y="142"/>
                      <a:pt x="54" y="139"/>
                    </a:cubicBezTo>
                    <a:cubicBezTo>
                      <a:pt x="54" y="135"/>
                      <a:pt x="52" y="131"/>
                      <a:pt x="49" y="128"/>
                    </a:cubicBezTo>
                    <a:cubicBezTo>
                      <a:pt x="48" y="125"/>
                      <a:pt x="48" y="125"/>
                      <a:pt x="48" y="125"/>
                    </a:cubicBezTo>
                    <a:cubicBezTo>
                      <a:pt x="46" y="126"/>
                      <a:pt x="46" y="126"/>
                      <a:pt x="46" y="126"/>
                    </a:cubicBezTo>
                    <a:cubicBezTo>
                      <a:pt x="45" y="127"/>
                      <a:pt x="45" y="128"/>
                      <a:pt x="44" y="128"/>
                    </a:cubicBezTo>
                    <a:cubicBezTo>
                      <a:pt x="44" y="129"/>
                      <a:pt x="44" y="129"/>
                      <a:pt x="43" y="129"/>
                    </a:cubicBezTo>
                    <a:cubicBezTo>
                      <a:pt x="43" y="126"/>
                      <a:pt x="42" y="124"/>
                      <a:pt x="41" y="121"/>
                    </a:cubicBezTo>
                    <a:cubicBezTo>
                      <a:pt x="40" y="120"/>
                      <a:pt x="39" y="118"/>
                      <a:pt x="38" y="117"/>
                    </a:cubicBezTo>
                    <a:cubicBezTo>
                      <a:pt x="38" y="116"/>
                      <a:pt x="37" y="116"/>
                      <a:pt x="37" y="115"/>
                    </a:cubicBezTo>
                    <a:cubicBezTo>
                      <a:pt x="42" y="118"/>
                      <a:pt x="50" y="124"/>
                      <a:pt x="53" y="129"/>
                    </a:cubicBezTo>
                    <a:cubicBezTo>
                      <a:pt x="56" y="134"/>
                      <a:pt x="58" y="137"/>
                      <a:pt x="57" y="142"/>
                    </a:cubicBezTo>
                    <a:cubicBezTo>
                      <a:pt x="57" y="144"/>
                      <a:pt x="57" y="145"/>
                      <a:pt x="56" y="147"/>
                    </a:cubicBezTo>
                    <a:cubicBezTo>
                      <a:pt x="56" y="148"/>
                      <a:pt x="55" y="149"/>
                      <a:pt x="55" y="151"/>
                    </a:cubicBezTo>
                    <a:cubicBezTo>
                      <a:pt x="55" y="152"/>
                      <a:pt x="55" y="152"/>
                      <a:pt x="55" y="152"/>
                    </a:cubicBezTo>
                    <a:cubicBezTo>
                      <a:pt x="58" y="155"/>
                      <a:pt x="58" y="155"/>
                      <a:pt x="58" y="155"/>
                    </a:cubicBezTo>
                    <a:cubicBezTo>
                      <a:pt x="60" y="156"/>
                      <a:pt x="61" y="158"/>
                      <a:pt x="63" y="160"/>
                    </a:cubicBezTo>
                    <a:cubicBezTo>
                      <a:pt x="63" y="160"/>
                      <a:pt x="63" y="160"/>
                      <a:pt x="63" y="160"/>
                    </a:cubicBezTo>
                    <a:cubicBezTo>
                      <a:pt x="64" y="161"/>
                      <a:pt x="64" y="161"/>
                      <a:pt x="64" y="161"/>
                    </a:cubicBezTo>
                    <a:cubicBezTo>
                      <a:pt x="64" y="161"/>
                      <a:pt x="64" y="161"/>
                      <a:pt x="64" y="161"/>
                    </a:cubicBezTo>
                    <a:cubicBezTo>
                      <a:pt x="64" y="161"/>
                      <a:pt x="64" y="161"/>
                      <a:pt x="64" y="161"/>
                    </a:cubicBezTo>
                    <a:cubicBezTo>
                      <a:pt x="64" y="161"/>
                      <a:pt x="64" y="161"/>
                      <a:pt x="64" y="161"/>
                    </a:cubicBezTo>
                    <a:cubicBezTo>
                      <a:pt x="64" y="161"/>
                      <a:pt x="64" y="161"/>
                      <a:pt x="64" y="161"/>
                    </a:cubicBezTo>
                    <a:cubicBezTo>
                      <a:pt x="65" y="161"/>
                      <a:pt x="65" y="161"/>
                      <a:pt x="65" y="161"/>
                    </a:cubicBezTo>
                    <a:cubicBezTo>
                      <a:pt x="65" y="161"/>
                      <a:pt x="65" y="161"/>
                      <a:pt x="65" y="161"/>
                    </a:cubicBezTo>
                    <a:cubicBezTo>
                      <a:pt x="65" y="161"/>
                      <a:pt x="65" y="161"/>
                      <a:pt x="65" y="161"/>
                    </a:cubicBezTo>
                    <a:cubicBezTo>
                      <a:pt x="66" y="159"/>
                      <a:pt x="66" y="159"/>
                      <a:pt x="66" y="159"/>
                    </a:cubicBezTo>
                    <a:cubicBezTo>
                      <a:pt x="66" y="159"/>
                      <a:pt x="66" y="159"/>
                      <a:pt x="66" y="159"/>
                    </a:cubicBezTo>
                    <a:cubicBezTo>
                      <a:pt x="69" y="155"/>
                      <a:pt x="75" y="154"/>
                      <a:pt x="81" y="156"/>
                    </a:cubicBezTo>
                    <a:cubicBezTo>
                      <a:pt x="85" y="157"/>
                      <a:pt x="86" y="161"/>
                      <a:pt x="87" y="164"/>
                    </a:cubicBezTo>
                    <a:cubicBezTo>
                      <a:pt x="87" y="166"/>
                      <a:pt x="86" y="169"/>
                      <a:pt x="84" y="171"/>
                    </a:cubicBezTo>
                    <a:cubicBezTo>
                      <a:pt x="84" y="171"/>
                      <a:pt x="84" y="171"/>
                      <a:pt x="84" y="171"/>
                    </a:cubicBezTo>
                    <a:cubicBezTo>
                      <a:pt x="83" y="172"/>
                      <a:pt x="83" y="172"/>
                      <a:pt x="83" y="172"/>
                    </a:cubicBezTo>
                    <a:cubicBezTo>
                      <a:pt x="83" y="172"/>
                      <a:pt x="83" y="172"/>
                      <a:pt x="83" y="172"/>
                    </a:cubicBezTo>
                    <a:cubicBezTo>
                      <a:pt x="83" y="172"/>
                      <a:pt x="83" y="172"/>
                      <a:pt x="83" y="172"/>
                    </a:cubicBezTo>
                    <a:cubicBezTo>
                      <a:pt x="83" y="172"/>
                      <a:pt x="83" y="172"/>
                      <a:pt x="83" y="172"/>
                    </a:cubicBezTo>
                    <a:cubicBezTo>
                      <a:pt x="83" y="173"/>
                      <a:pt x="83" y="173"/>
                      <a:pt x="83" y="173"/>
                    </a:cubicBezTo>
                    <a:cubicBezTo>
                      <a:pt x="83" y="173"/>
                      <a:pt x="83" y="173"/>
                      <a:pt x="83" y="173"/>
                    </a:cubicBezTo>
                    <a:cubicBezTo>
                      <a:pt x="84" y="173"/>
                      <a:pt x="84" y="173"/>
                      <a:pt x="84" y="173"/>
                    </a:cubicBezTo>
                    <a:cubicBezTo>
                      <a:pt x="84" y="173"/>
                      <a:pt x="84" y="173"/>
                      <a:pt x="84" y="173"/>
                    </a:cubicBezTo>
                    <a:cubicBezTo>
                      <a:pt x="84" y="173"/>
                      <a:pt x="84" y="174"/>
                      <a:pt x="84" y="174"/>
                    </a:cubicBezTo>
                    <a:cubicBezTo>
                      <a:pt x="84" y="174"/>
                      <a:pt x="84" y="174"/>
                      <a:pt x="84" y="174"/>
                    </a:cubicBezTo>
                    <a:cubicBezTo>
                      <a:pt x="84" y="174"/>
                      <a:pt x="84" y="174"/>
                      <a:pt x="85" y="175"/>
                    </a:cubicBezTo>
                    <a:cubicBezTo>
                      <a:pt x="85" y="175"/>
                      <a:pt x="85" y="175"/>
                      <a:pt x="85" y="175"/>
                    </a:cubicBezTo>
                    <a:cubicBezTo>
                      <a:pt x="85" y="175"/>
                      <a:pt x="85" y="175"/>
                      <a:pt x="85" y="175"/>
                    </a:cubicBezTo>
                    <a:cubicBezTo>
                      <a:pt x="85" y="176"/>
                      <a:pt x="85" y="176"/>
                      <a:pt x="85" y="176"/>
                    </a:cubicBezTo>
                    <a:cubicBezTo>
                      <a:pt x="86" y="176"/>
                      <a:pt x="86" y="176"/>
                      <a:pt x="86" y="176"/>
                    </a:cubicBezTo>
                    <a:cubicBezTo>
                      <a:pt x="86" y="176"/>
                      <a:pt x="86" y="176"/>
                      <a:pt x="86" y="176"/>
                    </a:cubicBezTo>
                    <a:cubicBezTo>
                      <a:pt x="86" y="176"/>
                      <a:pt x="86" y="176"/>
                      <a:pt x="86" y="176"/>
                    </a:cubicBezTo>
                    <a:cubicBezTo>
                      <a:pt x="86" y="176"/>
                      <a:pt x="86" y="176"/>
                      <a:pt x="86" y="176"/>
                    </a:cubicBezTo>
                    <a:cubicBezTo>
                      <a:pt x="87" y="176"/>
                      <a:pt x="87" y="176"/>
                      <a:pt x="87" y="176"/>
                    </a:cubicBezTo>
                    <a:cubicBezTo>
                      <a:pt x="87" y="176"/>
                      <a:pt x="87" y="176"/>
                      <a:pt x="87" y="176"/>
                    </a:cubicBezTo>
                    <a:cubicBezTo>
                      <a:pt x="87" y="175"/>
                      <a:pt x="87" y="175"/>
                      <a:pt x="87" y="175"/>
                    </a:cubicBezTo>
                    <a:cubicBezTo>
                      <a:pt x="87" y="175"/>
                      <a:pt x="87" y="175"/>
                      <a:pt x="88" y="175"/>
                    </a:cubicBezTo>
                    <a:cubicBezTo>
                      <a:pt x="90" y="174"/>
                      <a:pt x="93" y="174"/>
                      <a:pt x="96" y="177"/>
                    </a:cubicBezTo>
                    <a:cubicBezTo>
                      <a:pt x="96" y="178"/>
                      <a:pt x="97" y="178"/>
                      <a:pt x="99" y="179"/>
                    </a:cubicBezTo>
                    <a:cubicBezTo>
                      <a:pt x="99" y="179"/>
                      <a:pt x="99" y="179"/>
                      <a:pt x="99" y="179"/>
                    </a:cubicBezTo>
                    <a:cubicBezTo>
                      <a:pt x="99" y="179"/>
                      <a:pt x="99" y="179"/>
                      <a:pt x="99" y="179"/>
                    </a:cubicBezTo>
                    <a:cubicBezTo>
                      <a:pt x="99" y="179"/>
                      <a:pt x="99" y="179"/>
                      <a:pt x="99" y="179"/>
                    </a:cubicBezTo>
                    <a:cubicBezTo>
                      <a:pt x="99" y="179"/>
                      <a:pt x="100" y="179"/>
                      <a:pt x="100" y="179"/>
                    </a:cubicBezTo>
                    <a:cubicBezTo>
                      <a:pt x="100" y="179"/>
                      <a:pt x="100" y="179"/>
                      <a:pt x="100" y="179"/>
                    </a:cubicBezTo>
                    <a:cubicBezTo>
                      <a:pt x="100" y="179"/>
                      <a:pt x="100" y="179"/>
                      <a:pt x="101" y="179"/>
                    </a:cubicBezTo>
                    <a:cubicBezTo>
                      <a:pt x="101" y="179"/>
                      <a:pt x="101" y="179"/>
                      <a:pt x="101" y="179"/>
                    </a:cubicBezTo>
                    <a:cubicBezTo>
                      <a:pt x="101" y="179"/>
                      <a:pt x="101" y="179"/>
                      <a:pt x="101" y="179"/>
                    </a:cubicBezTo>
                    <a:cubicBezTo>
                      <a:pt x="101" y="179"/>
                      <a:pt x="102" y="179"/>
                      <a:pt x="102" y="179"/>
                    </a:cubicBezTo>
                    <a:cubicBezTo>
                      <a:pt x="103" y="179"/>
                      <a:pt x="104" y="179"/>
                      <a:pt x="105" y="179"/>
                    </a:cubicBezTo>
                    <a:cubicBezTo>
                      <a:pt x="109" y="177"/>
                      <a:pt x="113" y="172"/>
                      <a:pt x="113" y="164"/>
                    </a:cubicBezTo>
                    <a:cubicBezTo>
                      <a:pt x="113" y="164"/>
                      <a:pt x="113" y="164"/>
                      <a:pt x="113" y="163"/>
                    </a:cubicBezTo>
                    <a:cubicBezTo>
                      <a:pt x="113" y="163"/>
                      <a:pt x="113" y="163"/>
                      <a:pt x="113" y="163"/>
                    </a:cubicBezTo>
                    <a:cubicBezTo>
                      <a:pt x="113" y="162"/>
                      <a:pt x="113" y="162"/>
                      <a:pt x="113" y="162"/>
                    </a:cubicBezTo>
                    <a:cubicBezTo>
                      <a:pt x="113" y="162"/>
                      <a:pt x="113" y="162"/>
                      <a:pt x="113" y="162"/>
                    </a:cubicBezTo>
                    <a:cubicBezTo>
                      <a:pt x="112" y="162"/>
                      <a:pt x="112" y="162"/>
                      <a:pt x="112" y="162"/>
                    </a:cubicBezTo>
                    <a:cubicBezTo>
                      <a:pt x="112" y="162"/>
                      <a:pt x="112" y="162"/>
                      <a:pt x="112" y="162"/>
                    </a:cubicBezTo>
                    <a:cubicBezTo>
                      <a:pt x="111" y="161"/>
                      <a:pt x="111" y="161"/>
                      <a:pt x="111" y="161"/>
                    </a:cubicBezTo>
                    <a:cubicBezTo>
                      <a:pt x="110" y="158"/>
                      <a:pt x="110" y="158"/>
                      <a:pt x="110" y="158"/>
                    </a:cubicBezTo>
                    <a:cubicBezTo>
                      <a:pt x="109" y="158"/>
                      <a:pt x="109" y="158"/>
                      <a:pt x="109" y="158"/>
                    </a:cubicBezTo>
                    <a:cubicBezTo>
                      <a:pt x="103" y="156"/>
                      <a:pt x="94" y="151"/>
                      <a:pt x="90" y="147"/>
                    </a:cubicBezTo>
                    <a:cubicBezTo>
                      <a:pt x="90" y="146"/>
                      <a:pt x="90" y="146"/>
                      <a:pt x="90" y="146"/>
                    </a:cubicBezTo>
                    <a:cubicBezTo>
                      <a:pt x="87" y="144"/>
                      <a:pt x="84" y="143"/>
                      <a:pt x="82" y="142"/>
                    </a:cubicBezTo>
                    <a:cubicBezTo>
                      <a:pt x="78" y="141"/>
                      <a:pt x="74" y="139"/>
                      <a:pt x="71" y="136"/>
                    </a:cubicBezTo>
                    <a:cubicBezTo>
                      <a:pt x="63" y="129"/>
                      <a:pt x="60" y="114"/>
                      <a:pt x="65" y="108"/>
                    </a:cubicBezTo>
                    <a:cubicBezTo>
                      <a:pt x="66" y="107"/>
                      <a:pt x="67" y="106"/>
                      <a:pt x="68" y="105"/>
                    </a:cubicBezTo>
                    <a:cubicBezTo>
                      <a:pt x="70" y="103"/>
                      <a:pt x="72" y="101"/>
                      <a:pt x="73" y="98"/>
                    </a:cubicBezTo>
                    <a:cubicBezTo>
                      <a:pt x="75" y="95"/>
                      <a:pt x="77" y="92"/>
                      <a:pt x="77" y="87"/>
                    </a:cubicBezTo>
                    <a:cubicBezTo>
                      <a:pt x="77" y="85"/>
                      <a:pt x="79" y="79"/>
                      <a:pt x="80" y="76"/>
                    </a:cubicBezTo>
                    <a:cubicBezTo>
                      <a:pt x="80" y="76"/>
                      <a:pt x="80" y="76"/>
                      <a:pt x="80" y="76"/>
                    </a:cubicBezTo>
                    <a:cubicBezTo>
                      <a:pt x="80" y="74"/>
                      <a:pt x="81" y="73"/>
                      <a:pt x="81" y="72"/>
                    </a:cubicBezTo>
                    <a:cubicBezTo>
                      <a:pt x="81" y="72"/>
                      <a:pt x="81" y="72"/>
                      <a:pt x="81" y="72"/>
                    </a:cubicBezTo>
                    <a:cubicBezTo>
                      <a:pt x="81" y="72"/>
                      <a:pt x="81" y="72"/>
                      <a:pt x="81" y="72"/>
                    </a:cubicBezTo>
                    <a:cubicBezTo>
                      <a:pt x="81" y="71"/>
                      <a:pt x="81" y="71"/>
                      <a:pt x="81" y="71"/>
                    </a:cubicBezTo>
                    <a:cubicBezTo>
                      <a:pt x="81" y="71"/>
                      <a:pt x="81" y="71"/>
                      <a:pt x="81" y="71"/>
                    </a:cubicBezTo>
                    <a:cubicBezTo>
                      <a:pt x="81" y="71"/>
                      <a:pt x="81" y="71"/>
                      <a:pt x="81" y="71"/>
                    </a:cubicBezTo>
                    <a:cubicBezTo>
                      <a:pt x="81" y="71"/>
                      <a:pt x="80" y="71"/>
                      <a:pt x="80" y="70"/>
                    </a:cubicBezTo>
                    <a:cubicBezTo>
                      <a:pt x="80" y="70"/>
                      <a:pt x="80" y="70"/>
                      <a:pt x="80" y="70"/>
                    </a:cubicBezTo>
                    <a:cubicBezTo>
                      <a:pt x="80" y="70"/>
                      <a:pt x="80" y="70"/>
                      <a:pt x="80" y="70"/>
                    </a:cubicBezTo>
                    <a:cubicBezTo>
                      <a:pt x="80" y="70"/>
                      <a:pt x="80" y="70"/>
                      <a:pt x="80" y="70"/>
                    </a:cubicBezTo>
                    <a:cubicBezTo>
                      <a:pt x="80" y="69"/>
                      <a:pt x="80" y="69"/>
                      <a:pt x="80" y="69"/>
                    </a:cubicBezTo>
                    <a:cubicBezTo>
                      <a:pt x="80" y="69"/>
                      <a:pt x="80" y="69"/>
                      <a:pt x="80" y="69"/>
                    </a:cubicBezTo>
                    <a:cubicBezTo>
                      <a:pt x="69" y="48"/>
                      <a:pt x="79" y="34"/>
                      <a:pt x="100" y="18"/>
                    </a:cubicBezTo>
                    <a:cubicBezTo>
                      <a:pt x="112" y="9"/>
                      <a:pt x="120" y="5"/>
                      <a:pt x="122" y="6"/>
                    </a:cubicBezTo>
                    <a:cubicBezTo>
                      <a:pt x="121" y="8"/>
                      <a:pt x="119" y="11"/>
                      <a:pt x="116" y="14"/>
                    </a:cubicBezTo>
                    <a:cubicBezTo>
                      <a:pt x="111" y="18"/>
                      <a:pt x="106" y="22"/>
                      <a:pt x="106" y="28"/>
                    </a:cubicBezTo>
                    <a:cubicBezTo>
                      <a:pt x="105" y="32"/>
                      <a:pt x="107" y="35"/>
                      <a:pt x="109" y="38"/>
                    </a:cubicBezTo>
                    <a:cubicBezTo>
                      <a:pt x="109" y="38"/>
                      <a:pt x="109" y="38"/>
                      <a:pt x="110" y="38"/>
                    </a:cubicBezTo>
                    <a:cubicBezTo>
                      <a:pt x="110" y="38"/>
                      <a:pt x="110" y="38"/>
                      <a:pt x="110" y="38"/>
                    </a:cubicBezTo>
                    <a:cubicBezTo>
                      <a:pt x="110" y="38"/>
                      <a:pt x="110" y="38"/>
                      <a:pt x="110" y="39"/>
                    </a:cubicBezTo>
                    <a:cubicBezTo>
                      <a:pt x="110" y="39"/>
                      <a:pt x="111" y="39"/>
                      <a:pt x="111" y="39"/>
                    </a:cubicBezTo>
                    <a:cubicBezTo>
                      <a:pt x="111" y="39"/>
                      <a:pt x="111" y="40"/>
                      <a:pt x="111" y="40"/>
                    </a:cubicBezTo>
                    <a:cubicBezTo>
                      <a:pt x="111" y="40"/>
                      <a:pt x="111" y="40"/>
                      <a:pt x="111" y="40"/>
                    </a:cubicBezTo>
                    <a:cubicBezTo>
                      <a:pt x="112" y="40"/>
                      <a:pt x="112" y="40"/>
                      <a:pt x="112" y="40"/>
                    </a:cubicBezTo>
                    <a:cubicBezTo>
                      <a:pt x="112" y="41"/>
                      <a:pt x="112" y="41"/>
                      <a:pt x="112" y="41"/>
                    </a:cubicBezTo>
                    <a:cubicBezTo>
                      <a:pt x="113" y="41"/>
                      <a:pt x="113" y="41"/>
                      <a:pt x="113" y="41"/>
                    </a:cubicBezTo>
                    <a:cubicBezTo>
                      <a:pt x="113" y="41"/>
                      <a:pt x="113" y="41"/>
                      <a:pt x="113" y="41"/>
                    </a:cubicBezTo>
                    <a:cubicBezTo>
                      <a:pt x="113" y="41"/>
                      <a:pt x="113" y="41"/>
                      <a:pt x="113" y="41"/>
                    </a:cubicBezTo>
                    <a:cubicBezTo>
                      <a:pt x="113" y="41"/>
                      <a:pt x="113" y="41"/>
                      <a:pt x="113" y="41"/>
                    </a:cubicBezTo>
                    <a:cubicBezTo>
                      <a:pt x="114" y="41"/>
                      <a:pt x="114" y="41"/>
                      <a:pt x="114" y="41"/>
                    </a:cubicBezTo>
                    <a:cubicBezTo>
                      <a:pt x="114" y="41"/>
                      <a:pt x="114" y="41"/>
                      <a:pt x="114" y="41"/>
                    </a:cubicBezTo>
                    <a:cubicBezTo>
                      <a:pt x="114" y="40"/>
                      <a:pt x="114" y="40"/>
                      <a:pt x="114" y="40"/>
                    </a:cubicBezTo>
                    <a:cubicBezTo>
                      <a:pt x="114" y="40"/>
                      <a:pt x="114" y="40"/>
                      <a:pt x="114" y="40"/>
                    </a:cubicBezTo>
                    <a:cubicBezTo>
                      <a:pt x="114" y="40"/>
                      <a:pt x="114" y="40"/>
                      <a:pt x="115" y="40"/>
                    </a:cubicBezTo>
                    <a:cubicBezTo>
                      <a:pt x="115" y="40"/>
                      <a:pt x="115" y="40"/>
                      <a:pt x="115" y="40"/>
                    </a:cubicBezTo>
                    <a:cubicBezTo>
                      <a:pt x="115" y="40"/>
                      <a:pt x="115" y="40"/>
                      <a:pt x="115" y="40"/>
                    </a:cubicBezTo>
                    <a:cubicBezTo>
                      <a:pt x="115" y="40"/>
                      <a:pt x="115" y="40"/>
                      <a:pt x="115" y="40"/>
                    </a:cubicBezTo>
                    <a:cubicBezTo>
                      <a:pt x="115" y="40"/>
                      <a:pt x="115" y="40"/>
                      <a:pt x="115" y="40"/>
                    </a:cubicBezTo>
                    <a:cubicBezTo>
                      <a:pt x="124" y="35"/>
                      <a:pt x="141" y="33"/>
                      <a:pt x="153" y="35"/>
                    </a:cubicBezTo>
                    <a:cubicBezTo>
                      <a:pt x="166" y="37"/>
                      <a:pt x="183" y="50"/>
                      <a:pt x="185" y="55"/>
                    </a:cubicBezTo>
                    <a:cubicBezTo>
                      <a:pt x="186" y="57"/>
                      <a:pt x="186" y="57"/>
                      <a:pt x="186" y="57"/>
                    </a:cubicBezTo>
                    <a:cubicBezTo>
                      <a:pt x="187" y="57"/>
                      <a:pt x="187" y="57"/>
                      <a:pt x="187" y="57"/>
                    </a:cubicBezTo>
                    <a:cubicBezTo>
                      <a:pt x="195" y="56"/>
                      <a:pt x="205" y="55"/>
                      <a:pt x="211" y="49"/>
                    </a:cubicBezTo>
                    <a:cubicBezTo>
                      <a:pt x="211" y="48"/>
                      <a:pt x="211" y="48"/>
                      <a:pt x="211" y="48"/>
                    </a:cubicBezTo>
                    <a:cubicBezTo>
                      <a:pt x="211" y="48"/>
                      <a:pt x="211" y="48"/>
                      <a:pt x="211" y="48"/>
                    </a:cubicBezTo>
                    <a:cubicBezTo>
                      <a:pt x="212" y="40"/>
                      <a:pt x="210" y="26"/>
                      <a:pt x="206" y="19"/>
                    </a:cubicBezTo>
                    <a:cubicBezTo>
                      <a:pt x="205" y="18"/>
                      <a:pt x="205" y="17"/>
                      <a:pt x="205" y="17"/>
                    </a:cubicBezTo>
                    <a:cubicBezTo>
                      <a:pt x="205" y="17"/>
                      <a:pt x="205" y="16"/>
                      <a:pt x="208" y="17"/>
                    </a:cubicBezTo>
                    <a:cubicBezTo>
                      <a:pt x="224" y="27"/>
                      <a:pt x="232" y="44"/>
                      <a:pt x="233" y="50"/>
                    </a:cubicBezTo>
                    <a:cubicBezTo>
                      <a:pt x="237" y="70"/>
                      <a:pt x="224" y="87"/>
                      <a:pt x="197" y="101"/>
                    </a:cubicBezTo>
                    <a:cubicBezTo>
                      <a:pt x="196" y="102"/>
                      <a:pt x="196" y="102"/>
                      <a:pt x="196" y="102"/>
                    </a:cubicBezTo>
                    <a:cubicBezTo>
                      <a:pt x="196" y="103"/>
                      <a:pt x="196" y="103"/>
                      <a:pt x="196" y="103"/>
                    </a:cubicBezTo>
                    <a:cubicBezTo>
                      <a:pt x="200" y="128"/>
                      <a:pt x="189" y="138"/>
                      <a:pt x="181" y="144"/>
                    </a:cubicBezTo>
                    <a:cubicBezTo>
                      <a:pt x="178" y="147"/>
                      <a:pt x="178" y="147"/>
                      <a:pt x="178" y="147"/>
                    </a:cubicBezTo>
                    <a:cubicBezTo>
                      <a:pt x="174" y="151"/>
                      <a:pt x="169" y="155"/>
                      <a:pt x="168" y="161"/>
                    </a:cubicBezTo>
                    <a:cubicBezTo>
                      <a:pt x="167" y="165"/>
                      <a:pt x="169" y="168"/>
                      <a:pt x="170" y="171"/>
                    </a:cubicBezTo>
                    <a:cubicBezTo>
                      <a:pt x="171" y="173"/>
                      <a:pt x="171" y="175"/>
                      <a:pt x="172" y="176"/>
                    </a:cubicBezTo>
                    <a:cubicBezTo>
                      <a:pt x="172" y="177"/>
                      <a:pt x="172" y="178"/>
                      <a:pt x="173" y="179"/>
                    </a:cubicBezTo>
                    <a:cubicBezTo>
                      <a:pt x="177" y="190"/>
                      <a:pt x="183" y="206"/>
                      <a:pt x="174" y="218"/>
                    </a:cubicBezTo>
                    <a:cubicBezTo>
                      <a:pt x="174" y="218"/>
                      <a:pt x="174" y="218"/>
                      <a:pt x="173" y="218"/>
                    </a:cubicBezTo>
                    <a:cubicBezTo>
                      <a:pt x="173" y="218"/>
                      <a:pt x="173" y="218"/>
                      <a:pt x="173" y="218"/>
                    </a:cubicBezTo>
                    <a:cubicBezTo>
                      <a:pt x="173" y="219"/>
                      <a:pt x="173" y="219"/>
                      <a:pt x="173" y="219"/>
                    </a:cubicBezTo>
                    <a:cubicBezTo>
                      <a:pt x="173" y="219"/>
                      <a:pt x="173" y="219"/>
                      <a:pt x="173" y="219"/>
                    </a:cubicBezTo>
                    <a:cubicBezTo>
                      <a:pt x="173" y="219"/>
                      <a:pt x="173" y="219"/>
                      <a:pt x="173" y="219"/>
                    </a:cubicBezTo>
                    <a:cubicBezTo>
                      <a:pt x="173" y="220"/>
                      <a:pt x="173" y="220"/>
                      <a:pt x="173" y="220"/>
                    </a:cubicBezTo>
                    <a:cubicBezTo>
                      <a:pt x="173" y="220"/>
                      <a:pt x="173" y="220"/>
                      <a:pt x="173" y="220"/>
                    </a:cubicBezTo>
                    <a:cubicBezTo>
                      <a:pt x="173" y="220"/>
                      <a:pt x="173" y="220"/>
                      <a:pt x="173" y="220"/>
                    </a:cubicBezTo>
                    <a:cubicBezTo>
                      <a:pt x="173" y="221"/>
                      <a:pt x="173" y="221"/>
                      <a:pt x="173" y="221"/>
                    </a:cubicBezTo>
                    <a:cubicBezTo>
                      <a:pt x="173" y="221"/>
                      <a:pt x="173" y="221"/>
                      <a:pt x="173" y="221"/>
                    </a:cubicBezTo>
                    <a:cubicBezTo>
                      <a:pt x="174" y="224"/>
                      <a:pt x="174" y="224"/>
                      <a:pt x="174" y="224"/>
                    </a:cubicBezTo>
                    <a:cubicBezTo>
                      <a:pt x="175" y="228"/>
                      <a:pt x="176" y="231"/>
                      <a:pt x="177" y="234"/>
                    </a:cubicBezTo>
                    <a:cubicBezTo>
                      <a:pt x="177" y="234"/>
                      <a:pt x="177" y="234"/>
                      <a:pt x="177" y="234"/>
                    </a:cubicBezTo>
                    <a:cubicBezTo>
                      <a:pt x="177" y="234"/>
                      <a:pt x="177" y="234"/>
                      <a:pt x="178" y="234"/>
                    </a:cubicBezTo>
                    <a:cubicBezTo>
                      <a:pt x="179" y="238"/>
                      <a:pt x="180" y="241"/>
                      <a:pt x="181" y="244"/>
                    </a:cubicBezTo>
                    <a:cubicBezTo>
                      <a:pt x="180" y="241"/>
                      <a:pt x="179" y="238"/>
                      <a:pt x="178" y="234"/>
                    </a:cubicBezTo>
                    <a:cubicBezTo>
                      <a:pt x="178" y="234"/>
                      <a:pt x="178" y="234"/>
                      <a:pt x="178" y="234"/>
                    </a:cubicBezTo>
                    <a:cubicBezTo>
                      <a:pt x="178" y="234"/>
                      <a:pt x="178" y="234"/>
                      <a:pt x="179" y="234"/>
                    </a:cubicBezTo>
                    <a:cubicBezTo>
                      <a:pt x="179" y="234"/>
                      <a:pt x="179" y="234"/>
                      <a:pt x="179" y="234"/>
                    </a:cubicBezTo>
                    <a:cubicBezTo>
                      <a:pt x="179" y="234"/>
                      <a:pt x="179" y="234"/>
                      <a:pt x="180" y="233"/>
                    </a:cubicBezTo>
                    <a:cubicBezTo>
                      <a:pt x="180" y="233"/>
                      <a:pt x="180" y="233"/>
                      <a:pt x="181" y="233"/>
                    </a:cubicBezTo>
                    <a:cubicBezTo>
                      <a:pt x="180" y="230"/>
                      <a:pt x="179" y="227"/>
                      <a:pt x="178" y="223"/>
                    </a:cubicBezTo>
                    <a:cubicBezTo>
                      <a:pt x="178" y="222"/>
                      <a:pt x="177" y="221"/>
                      <a:pt x="177" y="220"/>
                    </a:cubicBezTo>
                    <a:cubicBezTo>
                      <a:pt x="187" y="207"/>
                      <a:pt x="181" y="189"/>
                      <a:pt x="177" y="178"/>
                    </a:cubicBezTo>
                    <a:cubicBezTo>
                      <a:pt x="176" y="177"/>
                      <a:pt x="176" y="176"/>
                      <a:pt x="176" y="175"/>
                    </a:cubicBezTo>
                    <a:cubicBezTo>
                      <a:pt x="175" y="173"/>
                      <a:pt x="174" y="171"/>
                      <a:pt x="174" y="170"/>
                    </a:cubicBezTo>
                    <a:cubicBezTo>
                      <a:pt x="172" y="167"/>
                      <a:pt x="171" y="164"/>
                      <a:pt x="172" y="162"/>
                    </a:cubicBezTo>
                    <a:cubicBezTo>
                      <a:pt x="173" y="157"/>
                      <a:pt x="177" y="154"/>
                      <a:pt x="181" y="150"/>
                    </a:cubicBezTo>
                    <a:cubicBezTo>
                      <a:pt x="184" y="147"/>
                      <a:pt x="184" y="147"/>
                      <a:pt x="184" y="147"/>
                    </a:cubicBezTo>
                    <a:cubicBezTo>
                      <a:pt x="192" y="141"/>
                      <a:pt x="204" y="129"/>
                      <a:pt x="200" y="104"/>
                    </a:cubicBezTo>
                    <a:cubicBezTo>
                      <a:pt x="228" y="90"/>
                      <a:pt x="241" y="71"/>
                      <a:pt x="237" y="49"/>
                    </a:cubicBezTo>
                    <a:close/>
                    <a:moveTo>
                      <a:pt x="41" y="134"/>
                    </a:moveTo>
                    <a:cubicBezTo>
                      <a:pt x="42" y="134"/>
                      <a:pt x="42" y="134"/>
                      <a:pt x="42" y="134"/>
                    </a:cubicBezTo>
                    <a:cubicBezTo>
                      <a:pt x="44" y="134"/>
                      <a:pt x="46" y="132"/>
                      <a:pt x="47" y="131"/>
                    </a:cubicBezTo>
                    <a:cubicBezTo>
                      <a:pt x="49" y="134"/>
                      <a:pt x="50" y="136"/>
                      <a:pt x="50" y="139"/>
                    </a:cubicBezTo>
                    <a:cubicBezTo>
                      <a:pt x="50" y="141"/>
                      <a:pt x="50" y="142"/>
                      <a:pt x="49" y="143"/>
                    </a:cubicBezTo>
                    <a:cubicBezTo>
                      <a:pt x="47" y="143"/>
                      <a:pt x="44" y="141"/>
                      <a:pt x="42" y="140"/>
                    </a:cubicBezTo>
                    <a:cubicBezTo>
                      <a:pt x="40" y="139"/>
                      <a:pt x="38" y="138"/>
                      <a:pt x="37" y="137"/>
                    </a:cubicBezTo>
                    <a:cubicBezTo>
                      <a:pt x="37" y="137"/>
                      <a:pt x="38" y="136"/>
                      <a:pt x="38" y="136"/>
                    </a:cubicBezTo>
                    <a:cubicBezTo>
                      <a:pt x="39" y="136"/>
                      <a:pt x="39" y="136"/>
                      <a:pt x="39" y="135"/>
                    </a:cubicBezTo>
                    <a:lnTo>
                      <a:pt x="41" y="134"/>
                    </a:lnTo>
                    <a:close/>
                    <a:moveTo>
                      <a:pt x="84" y="174"/>
                    </a:moveTo>
                    <a:cubicBezTo>
                      <a:pt x="84" y="174"/>
                      <a:pt x="84" y="174"/>
                      <a:pt x="84" y="174"/>
                    </a:cubicBezTo>
                    <a:cubicBezTo>
                      <a:pt x="84" y="174"/>
                      <a:pt x="84" y="174"/>
                      <a:pt x="84" y="174"/>
                    </a:cubicBezTo>
                    <a:cubicBezTo>
                      <a:pt x="84" y="174"/>
                      <a:pt x="84" y="174"/>
                      <a:pt x="85" y="175"/>
                    </a:cubicBezTo>
                    <a:cubicBezTo>
                      <a:pt x="85" y="175"/>
                      <a:pt x="85" y="175"/>
                      <a:pt x="85" y="175"/>
                    </a:cubicBezTo>
                    <a:cubicBezTo>
                      <a:pt x="85" y="174"/>
                      <a:pt x="85" y="174"/>
                      <a:pt x="85" y="174"/>
                    </a:cubicBezTo>
                    <a:cubicBezTo>
                      <a:pt x="85" y="174"/>
                      <a:pt x="85" y="174"/>
                      <a:pt x="84" y="174"/>
                    </a:cubicBezTo>
                    <a:close/>
                    <a:moveTo>
                      <a:pt x="112" y="41"/>
                    </a:moveTo>
                    <a:cubicBezTo>
                      <a:pt x="113" y="41"/>
                      <a:pt x="113" y="41"/>
                      <a:pt x="113" y="41"/>
                    </a:cubicBezTo>
                    <a:cubicBezTo>
                      <a:pt x="113" y="41"/>
                      <a:pt x="113" y="41"/>
                      <a:pt x="113" y="41"/>
                    </a:cubicBezTo>
                    <a:cubicBezTo>
                      <a:pt x="113" y="41"/>
                      <a:pt x="112" y="41"/>
                      <a:pt x="112" y="4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1" name="Freeform 88">
                <a:extLst>
                  <a:ext uri="{FF2B5EF4-FFF2-40B4-BE49-F238E27FC236}">
                    <a16:creationId xmlns:a16="http://schemas.microsoft.com/office/drawing/2014/main" id="{6DDA8C33-7BE8-4B31-FD13-416AF85A0280}"/>
                  </a:ext>
                </a:extLst>
              </p:cNvPr>
              <p:cNvSpPr>
                <a:spLocks/>
              </p:cNvSpPr>
              <p:nvPr/>
            </p:nvSpPr>
            <p:spPr bwMode="auto">
              <a:xfrm>
                <a:off x="10102017" y="4596613"/>
                <a:ext cx="27428" cy="36533"/>
              </a:xfrm>
              <a:custGeom>
                <a:avLst/>
                <a:gdLst>
                  <a:gd name="T0" fmla="*/ 46 w 59"/>
                  <a:gd name="T1" fmla="*/ 37 h 70"/>
                  <a:gd name="T2" fmla="*/ 41 w 59"/>
                  <a:gd name="T3" fmla="*/ 27 h 70"/>
                  <a:gd name="T4" fmla="*/ 57 w 59"/>
                  <a:gd name="T5" fmla="*/ 4 h 70"/>
                  <a:gd name="T6" fmla="*/ 34 w 59"/>
                  <a:gd name="T7" fmla="*/ 16 h 70"/>
                  <a:gd name="T8" fmla="*/ 14 w 59"/>
                  <a:gd name="T9" fmla="*/ 70 h 70"/>
                  <a:gd name="T10" fmla="*/ 46 w 59"/>
                  <a:gd name="T11" fmla="*/ 37 h 70"/>
                </a:gdLst>
                <a:ahLst/>
                <a:cxnLst>
                  <a:cxn ang="0">
                    <a:pos x="T0" y="T1"/>
                  </a:cxn>
                  <a:cxn ang="0">
                    <a:pos x="T2" y="T3"/>
                  </a:cxn>
                  <a:cxn ang="0">
                    <a:pos x="T4" y="T5"/>
                  </a:cxn>
                  <a:cxn ang="0">
                    <a:pos x="T6" y="T7"/>
                  </a:cxn>
                  <a:cxn ang="0">
                    <a:pos x="T8" y="T9"/>
                  </a:cxn>
                  <a:cxn ang="0">
                    <a:pos x="T10" y="T11"/>
                  </a:cxn>
                </a:cxnLst>
                <a:rect l="0" t="0" r="r" b="b"/>
                <a:pathLst>
                  <a:path w="59" h="70">
                    <a:moveTo>
                      <a:pt x="46" y="37"/>
                    </a:moveTo>
                    <a:cubicBezTo>
                      <a:pt x="43" y="34"/>
                      <a:pt x="41" y="31"/>
                      <a:pt x="41" y="27"/>
                    </a:cubicBezTo>
                    <a:cubicBezTo>
                      <a:pt x="42" y="17"/>
                      <a:pt x="59" y="9"/>
                      <a:pt x="57" y="4"/>
                    </a:cubicBezTo>
                    <a:cubicBezTo>
                      <a:pt x="56" y="0"/>
                      <a:pt x="41" y="10"/>
                      <a:pt x="34" y="16"/>
                    </a:cubicBezTo>
                    <a:cubicBezTo>
                      <a:pt x="15" y="30"/>
                      <a:pt x="0" y="46"/>
                      <a:pt x="14" y="70"/>
                    </a:cubicBezTo>
                    <a:cubicBezTo>
                      <a:pt x="16" y="61"/>
                      <a:pt x="33" y="35"/>
                      <a:pt x="46" y="3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2" name="Freeform 89">
                <a:extLst>
                  <a:ext uri="{FF2B5EF4-FFF2-40B4-BE49-F238E27FC236}">
                    <a16:creationId xmlns:a16="http://schemas.microsoft.com/office/drawing/2014/main" id="{237F807B-F01E-5BFA-E954-9FA39C45BEFF}"/>
                  </a:ext>
                </a:extLst>
              </p:cNvPr>
              <p:cNvSpPr>
                <a:spLocks noEditPoints="1"/>
              </p:cNvSpPr>
              <p:nvPr/>
            </p:nvSpPr>
            <p:spPr bwMode="auto">
              <a:xfrm>
                <a:off x="10099732" y="4596613"/>
                <a:ext cx="31999" cy="38816"/>
              </a:xfrm>
              <a:custGeom>
                <a:avLst/>
                <a:gdLst>
                  <a:gd name="T0" fmla="*/ 62 w 64"/>
                  <a:gd name="T1" fmla="*/ 3 h 75"/>
                  <a:gd name="T2" fmla="*/ 60 w 64"/>
                  <a:gd name="T3" fmla="*/ 1 h 75"/>
                  <a:gd name="T4" fmla="*/ 36 w 64"/>
                  <a:gd name="T5" fmla="*/ 14 h 75"/>
                  <a:gd name="T6" fmla="*/ 15 w 64"/>
                  <a:gd name="T7" fmla="*/ 71 h 75"/>
                  <a:gd name="T8" fmla="*/ 15 w 64"/>
                  <a:gd name="T9" fmla="*/ 71 h 75"/>
                  <a:gd name="T10" fmla="*/ 15 w 64"/>
                  <a:gd name="T11" fmla="*/ 72 h 75"/>
                  <a:gd name="T12" fmla="*/ 16 w 64"/>
                  <a:gd name="T13" fmla="*/ 72 h 75"/>
                  <a:gd name="T14" fmla="*/ 16 w 64"/>
                  <a:gd name="T15" fmla="*/ 73 h 75"/>
                  <a:gd name="T16" fmla="*/ 16 w 64"/>
                  <a:gd name="T17" fmla="*/ 74 h 75"/>
                  <a:gd name="T18" fmla="*/ 16 w 64"/>
                  <a:gd name="T19" fmla="*/ 74 h 75"/>
                  <a:gd name="T20" fmla="*/ 17 w 64"/>
                  <a:gd name="T21" fmla="*/ 74 h 75"/>
                  <a:gd name="T22" fmla="*/ 17 w 64"/>
                  <a:gd name="T23" fmla="*/ 75 h 75"/>
                  <a:gd name="T24" fmla="*/ 17 w 64"/>
                  <a:gd name="T25" fmla="*/ 75 h 75"/>
                  <a:gd name="T26" fmla="*/ 17 w 64"/>
                  <a:gd name="T27" fmla="*/ 75 h 75"/>
                  <a:gd name="T28" fmla="*/ 18 w 64"/>
                  <a:gd name="T29" fmla="*/ 71 h 75"/>
                  <a:gd name="T30" fmla="*/ 48 w 64"/>
                  <a:gd name="T31" fmla="*/ 39 h 75"/>
                  <a:gd name="T32" fmla="*/ 48 w 64"/>
                  <a:gd name="T33" fmla="*/ 39 h 75"/>
                  <a:gd name="T34" fmla="*/ 49 w 64"/>
                  <a:gd name="T35" fmla="*/ 39 h 75"/>
                  <a:gd name="T36" fmla="*/ 50 w 64"/>
                  <a:gd name="T37" fmla="*/ 39 h 75"/>
                  <a:gd name="T38" fmla="*/ 50 w 64"/>
                  <a:gd name="T39" fmla="*/ 39 h 75"/>
                  <a:gd name="T40" fmla="*/ 51 w 64"/>
                  <a:gd name="T41" fmla="*/ 40 h 75"/>
                  <a:gd name="T42" fmla="*/ 51 w 64"/>
                  <a:gd name="T43" fmla="*/ 40 h 75"/>
                  <a:gd name="T44" fmla="*/ 51 w 64"/>
                  <a:gd name="T45" fmla="*/ 40 h 75"/>
                  <a:gd name="T46" fmla="*/ 52 w 64"/>
                  <a:gd name="T47" fmla="*/ 40 h 75"/>
                  <a:gd name="T48" fmla="*/ 52 w 64"/>
                  <a:gd name="T49" fmla="*/ 40 h 75"/>
                  <a:gd name="T50" fmla="*/ 52 w 64"/>
                  <a:gd name="T51" fmla="*/ 40 h 75"/>
                  <a:gd name="T52" fmla="*/ 53 w 64"/>
                  <a:gd name="T53" fmla="*/ 40 h 75"/>
                  <a:gd name="T54" fmla="*/ 52 w 64"/>
                  <a:gd name="T55" fmla="*/ 39 h 75"/>
                  <a:gd name="T56" fmla="*/ 52 w 64"/>
                  <a:gd name="T57" fmla="*/ 39 h 75"/>
                  <a:gd name="T58" fmla="*/ 52 w 64"/>
                  <a:gd name="T59" fmla="*/ 38 h 75"/>
                  <a:gd name="T60" fmla="*/ 52 w 64"/>
                  <a:gd name="T61" fmla="*/ 38 h 75"/>
                  <a:gd name="T62" fmla="*/ 52 w 64"/>
                  <a:gd name="T63" fmla="*/ 38 h 75"/>
                  <a:gd name="T64" fmla="*/ 52 w 64"/>
                  <a:gd name="T65" fmla="*/ 38 h 75"/>
                  <a:gd name="T66" fmla="*/ 51 w 64"/>
                  <a:gd name="T67" fmla="*/ 37 h 75"/>
                  <a:gd name="T68" fmla="*/ 51 w 64"/>
                  <a:gd name="T69" fmla="*/ 37 h 75"/>
                  <a:gd name="T70" fmla="*/ 50 w 64"/>
                  <a:gd name="T71" fmla="*/ 36 h 75"/>
                  <a:gd name="T72" fmla="*/ 50 w 64"/>
                  <a:gd name="T73" fmla="*/ 36 h 75"/>
                  <a:gd name="T74" fmla="*/ 46 w 64"/>
                  <a:gd name="T75" fmla="*/ 27 h 75"/>
                  <a:gd name="T76" fmla="*/ 55 w 64"/>
                  <a:gd name="T77" fmla="*/ 15 h 75"/>
                  <a:gd name="T78" fmla="*/ 62 w 64"/>
                  <a:gd name="T79" fmla="*/ 3 h 75"/>
                  <a:gd name="T80" fmla="*/ 58 w 64"/>
                  <a:gd name="T81" fmla="*/ 5 h 75"/>
                  <a:gd name="T82" fmla="*/ 53 w 64"/>
                  <a:gd name="T83" fmla="*/ 12 h 75"/>
                  <a:gd name="T84" fmla="*/ 42 w 64"/>
                  <a:gd name="T85" fmla="*/ 27 h 75"/>
                  <a:gd name="T86" fmla="*/ 45 w 64"/>
                  <a:gd name="T87" fmla="*/ 35 h 75"/>
                  <a:gd name="T88" fmla="*/ 16 w 64"/>
                  <a:gd name="T89" fmla="*/ 65 h 75"/>
                  <a:gd name="T90" fmla="*/ 38 w 64"/>
                  <a:gd name="T91" fmla="*/ 17 h 75"/>
                  <a:gd name="T92" fmla="*/ 58 w 64"/>
                  <a:gd name="T93" fmla="*/ 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 h="75">
                    <a:moveTo>
                      <a:pt x="62" y="3"/>
                    </a:moveTo>
                    <a:cubicBezTo>
                      <a:pt x="62" y="2"/>
                      <a:pt x="61" y="2"/>
                      <a:pt x="60" y="1"/>
                    </a:cubicBezTo>
                    <a:cubicBezTo>
                      <a:pt x="54" y="0"/>
                      <a:pt x="38" y="13"/>
                      <a:pt x="36" y="14"/>
                    </a:cubicBezTo>
                    <a:cubicBezTo>
                      <a:pt x="18" y="28"/>
                      <a:pt x="0" y="45"/>
                      <a:pt x="15" y="71"/>
                    </a:cubicBezTo>
                    <a:cubicBezTo>
                      <a:pt x="15" y="71"/>
                      <a:pt x="15" y="71"/>
                      <a:pt x="15" y="71"/>
                    </a:cubicBezTo>
                    <a:cubicBezTo>
                      <a:pt x="15" y="72"/>
                      <a:pt x="15" y="72"/>
                      <a:pt x="15" y="72"/>
                    </a:cubicBezTo>
                    <a:cubicBezTo>
                      <a:pt x="16" y="72"/>
                      <a:pt x="16" y="72"/>
                      <a:pt x="16" y="72"/>
                    </a:cubicBezTo>
                    <a:cubicBezTo>
                      <a:pt x="16" y="73"/>
                      <a:pt x="16" y="73"/>
                      <a:pt x="16" y="73"/>
                    </a:cubicBezTo>
                    <a:cubicBezTo>
                      <a:pt x="16" y="74"/>
                      <a:pt x="16" y="74"/>
                      <a:pt x="16" y="74"/>
                    </a:cubicBezTo>
                    <a:cubicBezTo>
                      <a:pt x="16" y="74"/>
                      <a:pt x="16" y="74"/>
                      <a:pt x="16" y="74"/>
                    </a:cubicBezTo>
                    <a:cubicBezTo>
                      <a:pt x="17" y="74"/>
                      <a:pt x="17" y="74"/>
                      <a:pt x="17" y="74"/>
                    </a:cubicBezTo>
                    <a:cubicBezTo>
                      <a:pt x="17" y="75"/>
                      <a:pt x="17" y="75"/>
                      <a:pt x="17" y="75"/>
                    </a:cubicBezTo>
                    <a:cubicBezTo>
                      <a:pt x="17" y="75"/>
                      <a:pt x="17" y="75"/>
                      <a:pt x="17" y="75"/>
                    </a:cubicBezTo>
                    <a:cubicBezTo>
                      <a:pt x="17" y="75"/>
                      <a:pt x="17" y="75"/>
                      <a:pt x="17" y="75"/>
                    </a:cubicBezTo>
                    <a:cubicBezTo>
                      <a:pt x="18" y="71"/>
                      <a:pt x="18" y="71"/>
                      <a:pt x="18" y="71"/>
                    </a:cubicBezTo>
                    <a:cubicBezTo>
                      <a:pt x="21" y="61"/>
                      <a:pt x="37" y="38"/>
                      <a:pt x="48" y="39"/>
                    </a:cubicBezTo>
                    <a:cubicBezTo>
                      <a:pt x="48" y="39"/>
                      <a:pt x="48" y="39"/>
                      <a:pt x="48" y="39"/>
                    </a:cubicBezTo>
                    <a:cubicBezTo>
                      <a:pt x="49" y="39"/>
                      <a:pt x="49" y="39"/>
                      <a:pt x="49" y="39"/>
                    </a:cubicBezTo>
                    <a:cubicBezTo>
                      <a:pt x="50" y="39"/>
                      <a:pt x="50" y="39"/>
                      <a:pt x="50" y="39"/>
                    </a:cubicBezTo>
                    <a:cubicBezTo>
                      <a:pt x="50" y="39"/>
                      <a:pt x="50" y="39"/>
                      <a:pt x="50" y="39"/>
                    </a:cubicBezTo>
                    <a:cubicBezTo>
                      <a:pt x="51" y="40"/>
                      <a:pt x="51" y="40"/>
                      <a:pt x="51" y="40"/>
                    </a:cubicBezTo>
                    <a:cubicBezTo>
                      <a:pt x="51" y="40"/>
                      <a:pt x="51" y="40"/>
                      <a:pt x="51" y="40"/>
                    </a:cubicBezTo>
                    <a:cubicBezTo>
                      <a:pt x="51" y="40"/>
                      <a:pt x="51" y="40"/>
                      <a:pt x="51" y="40"/>
                    </a:cubicBezTo>
                    <a:cubicBezTo>
                      <a:pt x="52" y="40"/>
                      <a:pt x="52" y="40"/>
                      <a:pt x="52" y="40"/>
                    </a:cubicBezTo>
                    <a:cubicBezTo>
                      <a:pt x="52" y="40"/>
                      <a:pt x="52" y="40"/>
                      <a:pt x="52" y="40"/>
                    </a:cubicBezTo>
                    <a:cubicBezTo>
                      <a:pt x="52" y="40"/>
                      <a:pt x="52" y="40"/>
                      <a:pt x="52" y="40"/>
                    </a:cubicBezTo>
                    <a:cubicBezTo>
                      <a:pt x="53" y="40"/>
                      <a:pt x="53" y="40"/>
                      <a:pt x="53" y="40"/>
                    </a:cubicBezTo>
                    <a:cubicBezTo>
                      <a:pt x="52" y="39"/>
                      <a:pt x="52" y="39"/>
                      <a:pt x="52" y="39"/>
                    </a:cubicBezTo>
                    <a:cubicBezTo>
                      <a:pt x="52" y="39"/>
                      <a:pt x="52" y="39"/>
                      <a:pt x="52" y="39"/>
                    </a:cubicBezTo>
                    <a:cubicBezTo>
                      <a:pt x="52" y="38"/>
                      <a:pt x="52" y="38"/>
                      <a:pt x="52" y="38"/>
                    </a:cubicBezTo>
                    <a:cubicBezTo>
                      <a:pt x="52" y="38"/>
                      <a:pt x="52" y="38"/>
                      <a:pt x="52" y="38"/>
                    </a:cubicBezTo>
                    <a:cubicBezTo>
                      <a:pt x="52" y="38"/>
                      <a:pt x="52" y="38"/>
                      <a:pt x="52" y="38"/>
                    </a:cubicBezTo>
                    <a:cubicBezTo>
                      <a:pt x="52" y="38"/>
                      <a:pt x="52" y="38"/>
                      <a:pt x="52" y="38"/>
                    </a:cubicBezTo>
                    <a:cubicBezTo>
                      <a:pt x="51" y="37"/>
                      <a:pt x="51" y="37"/>
                      <a:pt x="51" y="37"/>
                    </a:cubicBezTo>
                    <a:cubicBezTo>
                      <a:pt x="51" y="37"/>
                      <a:pt x="51" y="37"/>
                      <a:pt x="51" y="37"/>
                    </a:cubicBezTo>
                    <a:cubicBezTo>
                      <a:pt x="50" y="36"/>
                      <a:pt x="50" y="36"/>
                      <a:pt x="50" y="36"/>
                    </a:cubicBezTo>
                    <a:cubicBezTo>
                      <a:pt x="50" y="36"/>
                      <a:pt x="50" y="36"/>
                      <a:pt x="50" y="36"/>
                    </a:cubicBezTo>
                    <a:cubicBezTo>
                      <a:pt x="47" y="32"/>
                      <a:pt x="46" y="31"/>
                      <a:pt x="46" y="27"/>
                    </a:cubicBezTo>
                    <a:cubicBezTo>
                      <a:pt x="47" y="23"/>
                      <a:pt x="51" y="18"/>
                      <a:pt x="55" y="15"/>
                    </a:cubicBezTo>
                    <a:cubicBezTo>
                      <a:pt x="60" y="11"/>
                      <a:pt x="64" y="7"/>
                      <a:pt x="62" y="3"/>
                    </a:cubicBezTo>
                    <a:close/>
                    <a:moveTo>
                      <a:pt x="58" y="5"/>
                    </a:moveTo>
                    <a:cubicBezTo>
                      <a:pt x="58" y="7"/>
                      <a:pt x="55" y="10"/>
                      <a:pt x="53" y="12"/>
                    </a:cubicBezTo>
                    <a:cubicBezTo>
                      <a:pt x="48" y="16"/>
                      <a:pt x="43" y="21"/>
                      <a:pt x="42" y="27"/>
                    </a:cubicBezTo>
                    <a:cubicBezTo>
                      <a:pt x="42" y="30"/>
                      <a:pt x="43" y="33"/>
                      <a:pt x="45" y="35"/>
                    </a:cubicBezTo>
                    <a:cubicBezTo>
                      <a:pt x="33" y="38"/>
                      <a:pt x="21" y="55"/>
                      <a:pt x="16" y="65"/>
                    </a:cubicBezTo>
                    <a:cubicBezTo>
                      <a:pt x="7" y="46"/>
                      <a:pt x="18" y="33"/>
                      <a:pt x="38" y="17"/>
                    </a:cubicBezTo>
                    <a:cubicBezTo>
                      <a:pt x="46" y="11"/>
                      <a:pt x="56" y="5"/>
                      <a:pt x="58" y="5"/>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3" name="Freeform 90">
                <a:extLst>
                  <a:ext uri="{FF2B5EF4-FFF2-40B4-BE49-F238E27FC236}">
                    <a16:creationId xmlns:a16="http://schemas.microsoft.com/office/drawing/2014/main" id="{8DDD1808-93E6-EF31-1614-1ACD459F6D1D}"/>
                  </a:ext>
                </a:extLst>
              </p:cNvPr>
              <p:cNvSpPr>
                <a:spLocks noEditPoints="1"/>
              </p:cNvSpPr>
              <p:nvPr/>
            </p:nvSpPr>
            <p:spPr bwMode="auto">
              <a:xfrm>
                <a:off x="10097445" y="4603463"/>
                <a:ext cx="89140" cy="111884"/>
              </a:xfrm>
              <a:custGeom>
                <a:avLst/>
                <a:gdLst>
                  <a:gd name="T0" fmla="*/ 143 w 174"/>
                  <a:gd name="T1" fmla="*/ 0 h 219"/>
                  <a:gd name="T2" fmla="*/ 139 w 174"/>
                  <a:gd name="T3" fmla="*/ 37 h 219"/>
                  <a:gd name="T4" fmla="*/ 60 w 174"/>
                  <a:gd name="T5" fmla="*/ 20 h 219"/>
                  <a:gd name="T6" fmla="*/ 54 w 174"/>
                  <a:gd name="T7" fmla="*/ 24 h 219"/>
                  <a:gd name="T8" fmla="*/ 52 w 174"/>
                  <a:gd name="T9" fmla="*/ 25 h 219"/>
                  <a:gd name="T10" fmla="*/ 37 w 174"/>
                  <a:gd name="T11" fmla="*/ 30 h 219"/>
                  <a:gd name="T12" fmla="*/ 9 w 174"/>
                  <a:gd name="T13" fmla="*/ 85 h 219"/>
                  <a:gd name="T14" fmla="*/ 1 w 174"/>
                  <a:gd name="T15" fmla="*/ 97 h 219"/>
                  <a:gd name="T16" fmla="*/ 7 w 174"/>
                  <a:gd name="T17" fmla="*/ 119 h 219"/>
                  <a:gd name="T18" fmla="*/ 29 w 174"/>
                  <a:gd name="T19" fmla="*/ 131 h 219"/>
                  <a:gd name="T20" fmla="*/ 77 w 174"/>
                  <a:gd name="T21" fmla="*/ 145 h 219"/>
                  <a:gd name="T22" fmla="*/ 47 w 174"/>
                  <a:gd name="T23" fmla="*/ 158 h 219"/>
                  <a:gd name="T24" fmla="*/ 40 w 174"/>
                  <a:gd name="T25" fmla="*/ 163 h 219"/>
                  <a:gd name="T26" fmla="*/ 41 w 174"/>
                  <a:gd name="T27" fmla="*/ 168 h 219"/>
                  <a:gd name="T28" fmla="*/ 64 w 174"/>
                  <a:gd name="T29" fmla="*/ 168 h 219"/>
                  <a:gd name="T30" fmla="*/ 91 w 174"/>
                  <a:gd name="T31" fmla="*/ 176 h 219"/>
                  <a:gd name="T32" fmla="*/ 66 w 174"/>
                  <a:gd name="T33" fmla="*/ 170 h 219"/>
                  <a:gd name="T34" fmla="*/ 43 w 174"/>
                  <a:gd name="T35" fmla="*/ 167 h 219"/>
                  <a:gd name="T36" fmla="*/ 28 w 174"/>
                  <a:gd name="T37" fmla="*/ 190 h 219"/>
                  <a:gd name="T38" fmla="*/ 35 w 174"/>
                  <a:gd name="T39" fmla="*/ 201 h 219"/>
                  <a:gd name="T40" fmla="*/ 35 w 174"/>
                  <a:gd name="T41" fmla="*/ 202 h 219"/>
                  <a:gd name="T42" fmla="*/ 38 w 174"/>
                  <a:gd name="T43" fmla="*/ 210 h 219"/>
                  <a:gd name="T44" fmla="*/ 48 w 174"/>
                  <a:gd name="T45" fmla="*/ 215 h 219"/>
                  <a:gd name="T46" fmla="*/ 47 w 174"/>
                  <a:gd name="T47" fmla="*/ 216 h 219"/>
                  <a:gd name="T48" fmla="*/ 67 w 174"/>
                  <a:gd name="T49" fmla="*/ 218 h 219"/>
                  <a:gd name="T50" fmla="*/ 88 w 174"/>
                  <a:gd name="T51" fmla="*/ 211 h 219"/>
                  <a:gd name="T52" fmla="*/ 112 w 174"/>
                  <a:gd name="T53" fmla="*/ 203 h 219"/>
                  <a:gd name="T54" fmla="*/ 110 w 174"/>
                  <a:gd name="T55" fmla="*/ 139 h 219"/>
                  <a:gd name="T56" fmla="*/ 133 w 174"/>
                  <a:gd name="T57" fmla="*/ 114 h 219"/>
                  <a:gd name="T58" fmla="*/ 173 w 174"/>
                  <a:gd name="T59" fmla="*/ 47 h 219"/>
                  <a:gd name="T60" fmla="*/ 30 w 174"/>
                  <a:gd name="T61" fmla="*/ 130 h 219"/>
                  <a:gd name="T62" fmla="*/ 19 w 174"/>
                  <a:gd name="T63" fmla="*/ 118 h 219"/>
                  <a:gd name="T64" fmla="*/ 39 w 174"/>
                  <a:gd name="T65" fmla="*/ 135 h 219"/>
                  <a:gd name="T66" fmla="*/ 89 w 174"/>
                  <a:gd name="T67" fmla="*/ 126 h 219"/>
                  <a:gd name="T68" fmla="*/ 90 w 174"/>
                  <a:gd name="T69" fmla="*/ 128 h 219"/>
                  <a:gd name="T70" fmla="*/ 75 w 174"/>
                  <a:gd name="T71" fmla="*/ 130 h 219"/>
                  <a:gd name="T72" fmla="*/ 44 w 174"/>
                  <a:gd name="T73" fmla="*/ 139 h 219"/>
                  <a:gd name="T74" fmla="*/ 87 w 174"/>
                  <a:gd name="T75" fmla="*/ 40 h 219"/>
                  <a:gd name="T76" fmla="*/ 69 w 174"/>
                  <a:gd name="T77" fmla="*/ 30 h 219"/>
                  <a:gd name="T78" fmla="*/ 87 w 174"/>
                  <a:gd name="T79" fmla="*/ 37 h 219"/>
                  <a:gd name="T80" fmla="*/ 78 w 174"/>
                  <a:gd name="T81" fmla="*/ 47 h 219"/>
                  <a:gd name="T82" fmla="*/ 76 w 174"/>
                  <a:gd name="T83" fmla="*/ 103 h 219"/>
                  <a:gd name="T84" fmla="*/ 83 w 174"/>
                  <a:gd name="T85" fmla="*/ 104 h 219"/>
                  <a:gd name="T86" fmla="*/ 43 w 174"/>
                  <a:gd name="T87" fmla="*/ 98 h 219"/>
                  <a:gd name="T88" fmla="*/ 35 w 174"/>
                  <a:gd name="T89" fmla="*/ 93 h 219"/>
                  <a:gd name="T90" fmla="*/ 36 w 174"/>
                  <a:gd name="T91" fmla="*/ 96 h 219"/>
                  <a:gd name="T92" fmla="*/ 22 w 174"/>
                  <a:gd name="T93" fmla="*/ 108 h 219"/>
                  <a:gd name="T94" fmla="*/ 49 w 174"/>
                  <a:gd name="T95" fmla="*/ 106 h 219"/>
                  <a:gd name="T96" fmla="*/ 49 w 174"/>
                  <a:gd name="T97" fmla="*/ 114 h 219"/>
                  <a:gd name="T98" fmla="*/ 43 w 174"/>
                  <a:gd name="T99" fmla="*/ 114 h 219"/>
                  <a:gd name="T100" fmla="*/ 21 w 174"/>
                  <a:gd name="T101" fmla="*/ 110 h 219"/>
                  <a:gd name="T102" fmla="*/ 18 w 174"/>
                  <a:gd name="T103" fmla="*/ 97 h 219"/>
                  <a:gd name="T104" fmla="*/ 17 w 174"/>
                  <a:gd name="T105" fmla="*/ 78 h 219"/>
                  <a:gd name="T106" fmla="*/ 51 w 174"/>
                  <a:gd name="T107" fmla="*/ 36 h 219"/>
                  <a:gd name="T108" fmla="*/ 45 w 174"/>
                  <a:gd name="T109" fmla="*/ 57 h 219"/>
                  <a:gd name="T110" fmla="*/ 37 w 174"/>
                  <a:gd name="T111" fmla="*/ 80 h 219"/>
                  <a:gd name="T112" fmla="*/ 23 w 174"/>
                  <a:gd name="T113" fmla="*/ 8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4" h="219">
                    <a:moveTo>
                      <a:pt x="173" y="33"/>
                    </a:moveTo>
                    <a:cubicBezTo>
                      <a:pt x="172" y="28"/>
                      <a:pt x="166" y="17"/>
                      <a:pt x="157" y="8"/>
                    </a:cubicBezTo>
                    <a:cubicBezTo>
                      <a:pt x="157" y="8"/>
                      <a:pt x="156" y="7"/>
                      <a:pt x="156" y="7"/>
                    </a:cubicBezTo>
                    <a:cubicBezTo>
                      <a:pt x="155" y="6"/>
                      <a:pt x="154" y="5"/>
                      <a:pt x="153" y="5"/>
                    </a:cubicBezTo>
                    <a:cubicBezTo>
                      <a:pt x="152" y="4"/>
                      <a:pt x="150" y="2"/>
                      <a:pt x="149" y="1"/>
                    </a:cubicBezTo>
                    <a:cubicBezTo>
                      <a:pt x="147" y="1"/>
                      <a:pt x="146" y="0"/>
                      <a:pt x="145" y="0"/>
                    </a:cubicBezTo>
                    <a:cubicBezTo>
                      <a:pt x="144" y="0"/>
                      <a:pt x="144" y="0"/>
                      <a:pt x="144" y="0"/>
                    </a:cubicBezTo>
                    <a:cubicBezTo>
                      <a:pt x="143" y="0"/>
                      <a:pt x="143" y="0"/>
                      <a:pt x="143" y="0"/>
                    </a:cubicBezTo>
                    <a:cubicBezTo>
                      <a:pt x="143" y="0"/>
                      <a:pt x="143" y="0"/>
                      <a:pt x="143" y="1"/>
                    </a:cubicBezTo>
                    <a:cubicBezTo>
                      <a:pt x="143" y="1"/>
                      <a:pt x="143" y="1"/>
                      <a:pt x="143" y="1"/>
                    </a:cubicBezTo>
                    <a:cubicBezTo>
                      <a:pt x="143" y="1"/>
                      <a:pt x="143" y="2"/>
                      <a:pt x="143" y="2"/>
                    </a:cubicBezTo>
                    <a:cubicBezTo>
                      <a:pt x="143" y="2"/>
                      <a:pt x="143" y="3"/>
                      <a:pt x="143" y="3"/>
                    </a:cubicBezTo>
                    <a:cubicBezTo>
                      <a:pt x="144" y="4"/>
                      <a:pt x="144" y="5"/>
                      <a:pt x="145" y="5"/>
                    </a:cubicBezTo>
                    <a:cubicBezTo>
                      <a:pt x="148" y="11"/>
                      <a:pt x="150" y="24"/>
                      <a:pt x="149" y="32"/>
                    </a:cubicBezTo>
                    <a:cubicBezTo>
                      <a:pt x="149" y="32"/>
                      <a:pt x="149" y="32"/>
                      <a:pt x="149" y="32"/>
                    </a:cubicBezTo>
                    <a:cubicBezTo>
                      <a:pt x="147" y="35"/>
                      <a:pt x="143" y="36"/>
                      <a:pt x="139" y="37"/>
                    </a:cubicBezTo>
                    <a:cubicBezTo>
                      <a:pt x="137" y="38"/>
                      <a:pt x="135" y="38"/>
                      <a:pt x="133" y="39"/>
                    </a:cubicBezTo>
                    <a:cubicBezTo>
                      <a:pt x="132" y="39"/>
                      <a:pt x="132" y="39"/>
                      <a:pt x="131" y="39"/>
                    </a:cubicBezTo>
                    <a:cubicBezTo>
                      <a:pt x="130" y="39"/>
                      <a:pt x="129" y="39"/>
                      <a:pt x="128" y="39"/>
                    </a:cubicBezTo>
                    <a:cubicBezTo>
                      <a:pt x="128" y="39"/>
                      <a:pt x="128" y="39"/>
                      <a:pt x="128" y="39"/>
                    </a:cubicBezTo>
                    <a:cubicBezTo>
                      <a:pt x="127" y="40"/>
                      <a:pt x="126" y="40"/>
                      <a:pt x="125" y="40"/>
                    </a:cubicBezTo>
                    <a:cubicBezTo>
                      <a:pt x="123" y="34"/>
                      <a:pt x="106" y="21"/>
                      <a:pt x="94" y="19"/>
                    </a:cubicBezTo>
                    <a:cubicBezTo>
                      <a:pt x="85" y="17"/>
                      <a:pt x="74" y="17"/>
                      <a:pt x="65" y="19"/>
                    </a:cubicBezTo>
                    <a:cubicBezTo>
                      <a:pt x="63" y="19"/>
                      <a:pt x="62" y="20"/>
                      <a:pt x="60" y="20"/>
                    </a:cubicBezTo>
                    <a:cubicBezTo>
                      <a:pt x="60" y="21"/>
                      <a:pt x="59" y="21"/>
                      <a:pt x="58" y="21"/>
                    </a:cubicBezTo>
                    <a:cubicBezTo>
                      <a:pt x="58" y="21"/>
                      <a:pt x="58" y="21"/>
                      <a:pt x="58" y="21"/>
                    </a:cubicBezTo>
                    <a:cubicBezTo>
                      <a:pt x="58" y="21"/>
                      <a:pt x="57" y="22"/>
                      <a:pt x="56" y="22"/>
                    </a:cubicBezTo>
                    <a:cubicBezTo>
                      <a:pt x="55" y="22"/>
                      <a:pt x="55" y="23"/>
                      <a:pt x="54" y="23"/>
                    </a:cubicBezTo>
                    <a:cubicBezTo>
                      <a:pt x="54" y="23"/>
                      <a:pt x="54" y="23"/>
                      <a:pt x="54" y="23"/>
                    </a:cubicBezTo>
                    <a:cubicBezTo>
                      <a:pt x="53" y="23"/>
                      <a:pt x="53" y="23"/>
                      <a:pt x="53" y="23"/>
                    </a:cubicBezTo>
                    <a:cubicBezTo>
                      <a:pt x="53" y="23"/>
                      <a:pt x="53" y="24"/>
                      <a:pt x="53" y="24"/>
                    </a:cubicBezTo>
                    <a:cubicBezTo>
                      <a:pt x="53" y="24"/>
                      <a:pt x="54" y="24"/>
                      <a:pt x="54" y="24"/>
                    </a:cubicBezTo>
                    <a:cubicBezTo>
                      <a:pt x="54" y="24"/>
                      <a:pt x="54" y="24"/>
                      <a:pt x="54" y="25"/>
                    </a:cubicBezTo>
                    <a:cubicBezTo>
                      <a:pt x="54" y="26"/>
                      <a:pt x="54" y="27"/>
                      <a:pt x="54" y="28"/>
                    </a:cubicBezTo>
                    <a:cubicBezTo>
                      <a:pt x="54" y="28"/>
                      <a:pt x="54" y="28"/>
                      <a:pt x="54" y="28"/>
                    </a:cubicBezTo>
                    <a:cubicBezTo>
                      <a:pt x="54" y="28"/>
                      <a:pt x="54" y="28"/>
                      <a:pt x="54" y="28"/>
                    </a:cubicBezTo>
                    <a:cubicBezTo>
                      <a:pt x="54" y="27"/>
                      <a:pt x="53" y="26"/>
                      <a:pt x="53" y="25"/>
                    </a:cubicBezTo>
                    <a:cubicBezTo>
                      <a:pt x="52" y="25"/>
                      <a:pt x="52" y="25"/>
                      <a:pt x="52" y="25"/>
                    </a:cubicBezTo>
                    <a:cubicBezTo>
                      <a:pt x="52" y="25"/>
                      <a:pt x="52" y="25"/>
                      <a:pt x="52" y="25"/>
                    </a:cubicBezTo>
                    <a:cubicBezTo>
                      <a:pt x="52" y="25"/>
                      <a:pt x="52" y="25"/>
                      <a:pt x="52" y="25"/>
                    </a:cubicBezTo>
                    <a:cubicBezTo>
                      <a:pt x="52" y="25"/>
                      <a:pt x="52" y="24"/>
                      <a:pt x="52" y="24"/>
                    </a:cubicBezTo>
                    <a:cubicBezTo>
                      <a:pt x="52" y="24"/>
                      <a:pt x="52" y="24"/>
                      <a:pt x="52" y="24"/>
                    </a:cubicBezTo>
                    <a:cubicBezTo>
                      <a:pt x="52" y="24"/>
                      <a:pt x="51" y="24"/>
                      <a:pt x="51" y="24"/>
                    </a:cubicBezTo>
                    <a:cubicBezTo>
                      <a:pt x="51" y="24"/>
                      <a:pt x="51" y="24"/>
                      <a:pt x="50" y="24"/>
                    </a:cubicBezTo>
                    <a:cubicBezTo>
                      <a:pt x="48" y="23"/>
                      <a:pt x="45" y="24"/>
                      <a:pt x="42" y="26"/>
                    </a:cubicBezTo>
                    <a:cubicBezTo>
                      <a:pt x="41" y="27"/>
                      <a:pt x="40" y="28"/>
                      <a:pt x="39" y="29"/>
                    </a:cubicBezTo>
                    <a:cubicBezTo>
                      <a:pt x="39" y="29"/>
                      <a:pt x="39" y="29"/>
                      <a:pt x="39" y="29"/>
                    </a:cubicBezTo>
                    <a:cubicBezTo>
                      <a:pt x="38" y="29"/>
                      <a:pt x="37" y="30"/>
                      <a:pt x="37" y="30"/>
                    </a:cubicBezTo>
                    <a:cubicBezTo>
                      <a:pt x="33" y="34"/>
                      <a:pt x="29" y="39"/>
                      <a:pt x="25" y="44"/>
                    </a:cubicBezTo>
                    <a:cubicBezTo>
                      <a:pt x="23" y="48"/>
                      <a:pt x="21" y="51"/>
                      <a:pt x="20" y="55"/>
                    </a:cubicBezTo>
                    <a:cubicBezTo>
                      <a:pt x="19" y="56"/>
                      <a:pt x="19" y="57"/>
                      <a:pt x="18" y="59"/>
                    </a:cubicBezTo>
                    <a:cubicBezTo>
                      <a:pt x="18" y="59"/>
                      <a:pt x="18" y="59"/>
                      <a:pt x="18" y="59"/>
                    </a:cubicBezTo>
                    <a:cubicBezTo>
                      <a:pt x="16" y="64"/>
                      <a:pt x="15" y="68"/>
                      <a:pt x="15" y="73"/>
                    </a:cubicBezTo>
                    <a:cubicBezTo>
                      <a:pt x="15" y="75"/>
                      <a:pt x="13" y="78"/>
                      <a:pt x="12" y="81"/>
                    </a:cubicBezTo>
                    <a:cubicBezTo>
                      <a:pt x="11" y="82"/>
                      <a:pt x="11" y="82"/>
                      <a:pt x="11" y="82"/>
                    </a:cubicBezTo>
                    <a:cubicBezTo>
                      <a:pt x="11" y="83"/>
                      <a:pt x="10" y="84"/>
                      <a:pt x="9" y="85"/>
                    </a:cubicBezTo>
                    <a:cubicBezTo>
                      <a:pt x="9" y="85"/>
                      <a:pt x="8" y="85"/>
                      <a:pt x="8" y="86"/>
                    </a:cubicBezTo>
                    <a:cubicBezTo>
                      <a:pt x="7" y="87"/>
                      <a:pt x="7" y="87"/>
                      <a:pt x="6" y="88"/>
                    </a:cubicBezTo>
                    <a:cubicBezTo>
                      <a:pt x="5" y="89"/>
                      <a:pt x="5" y="89"/>
                      <a:pt x="5" y="89"/>
                    </a:cubicBezTo>
                    <a:cubicBezTo>
                      <a:pt x="4" y="90"/>
                      <a:pt x="4" y="90"/>
                      <a:pt x="3" y="91"/>
                    </a:cubicBezTo>
                    <a:cubicBezTo>
                      <a:pt x="3" y="91"/>
                      <a:pt x="3" y="92"/>
                      <a:pt x="3" y="92"/>
                    </a:cubicBezTo>
                    <a:cubicBezTo>
                      <a:pt x="2" y="93"/>
                      <a:pt x="2" y="94"/>
                      <a:pt x="2" y="94"/>
                    </a:cubicBezTo>
                    <a:cubicBezTo>
                      <a:pt x="2" y="95"/>
                      <a:pt x="1" y="95"/>
                      <a:pt x="1" y="95"/>
                    </a:cubicBezTo>
                    <a:cubicBezTo>
                      <a:pt x="1" y="96"/>
                      <a:pt x="1" y="96"/>
                      <a:pt x="1" y="97"/>
                    </a:cubicBezTo>
                    <a:cubicBezTo>
                      <a:pt x="0" y="100"/>
                      <a:pt x="1" y="103"/>
                      <a:pt x="1" y="106"/>
                    </a:cubicBezTo>
                    <a:cubicBezTo>
                      <a:pt x="1" y="106"/>
                      <a:pt x="1" y="106"/>
                      <a:pt x="1" y="106"/>
                    </a:cubicBezTo>
                    <a:cubicBezTo>
                      <a:pt x="2" y="108"/>
                      <a:pt x="2" y="109"/>
                      <a:pt x="2" y="110"/>
                    </a:cubicBezTo>
                    <a:cubicBezTo>
                      <a:pt x="3" y="111"/>
                      <a:pt x="3" y="111"/>
                      <a:pt x="3" y="112"/>
                    </a:cubicBezTo>
                    <a:cubicBezTo>
                      <a:pt x="3" y="112"/>
                      <a:pt x="3" y="112"/>
                      <a:pt x="3" y="112"/>
                    </a:cubicBezTo>
                    <a:cubicBezTo>
                      <a:pt x="3" y="113"/>
                      <a:pt x="4" y="114"/>
                      <a:pt x="4" y="115"/>
                    </a:cubicBezTo>
                    <a:cubicBezTo>
                      <a:pt x="5" y="115"/>
                      <a:pt x="5" y="116"/>
                      <a:pt x="5" y="116"/>
                    </a:cubicBezTo>
                    <a:cubicBezTo>
                      <a:pt x="6" y="117"/>
                      <a:pt x="6" y="118"/>
                      <a:pt x="7" y="119"/>
                    </a:cubicBezTo>
                    <a:cubicBezTo>
                      <a:pt x="7" y="119"/>
                      <a:pt x="8" y="119"/>
                      <a:pt x="8" y="120"/>
                    </a:cubicBezTo>
                    <a:cubicBezTo>
                      <a:pt x="8" y="120"/>
                      <a:pt x="9" y="121"/>
                      <a:pt x="9" y="121"/>
                    </a:cubicBezTo>
                    <a:cubicBezTo>
                      <a:pt x="10" y="122"/>
                      <a:pt x="10" y="122"/>
                      <a:pt x="11" y="122"/>
                    </a:cubicBezTo>
                    <a:cubicBezTo>
                      <a:pt x="15" y="125"/>
                      <a:pt x="19" y="127"/>
                      <a:pt x="22" y="128"/>
                    </a:cubicBezTo>
                    <a:cubicBezTo>
                      <a:pt x="23" y="128"/>
                      <a:pt x="24" y="128"/>
                      <a:pt x="24" y="129"/>
                    </a:cubicBezTo>
                    <a:cubicBezTo>
                      <a:pt x="25" y="129"/>
                      <a:pt x="26" y="129"/>
                      <a:pt x="26" y="129"/>
                    </a:cubicBezTo>
                    <a:cubicBezTo>
                      <a:pt x="26" y="129"/>
                      <a:pt x="26" y="129"/>
                      <a:pt x="26" y="129"/>
                    </a:cubicBezTo>
                    <a:cubicBezTo>
                      <a:pt x="27" y="130"/>
                      <a:pt x="28" y="130"/>
                      <a:pt x="29" y="131"/>
                    </a:cubicBezTo>
                    <a:cubicBezTo>
                      <a:pt x="30" y="133"/>
                      <a:pt x="32" y="134"/>
                      <a:pt x="35" y="136"/>
                    </a:cubicBezTo>
                    <a:cubicBezTo>
                      <a:pt x="36" y="137"/>
                      <a:pt x="38" y="138"/>
                      <a:pt x="40" y="139"/>
                    </a:cubicBezTo>
                    <a:cubicBezTo>
                      <a:pt x="42" y="141"/>
                      <a:pt x="45" y="142"/>
                      <a:pt x="48" y="143"/>
                    </a:cubicBezTo>
                    <a:cubicBezTo>
                      <a:pt x="48" y="143"/>
                      <a:pt x="48" y="143"/>
                      <a:pt x="48" y="143"/>
                    </a:cubicBezTo>
                    <a:cubicBezTo>
                      <a:pt x="49" y="144"/>
                      <a:pt x="49" y="144"/>
                      <a:pt x="49" y="144"/>
                    </a:cubicBezTo>
                    <a:cubicBezTo>
                      <a:pt x="50" y="145"/>
                      <a:pt x="50" y="145"/>
                      <a:pt x="51" y="146"/>
                    </a:cubicBezTo>
                    <a:cubicBezTo>
                      <a:pt x="51" y="146"/>
                      <a:pt x="51" y="146"/>
                      <a:pt x="51" y="146"/>
                    </a:cubicBezTo>
                    <a:cubicBezTo>
                      <a:pt x="59" y="150"/>
                      <a:pt x="76" y="145"/>
                      <a:pt x="77" y="145"/>
                    </a:cubicBezTo>
                    <a:cubicBezTo>
                      <a:pt x="77" y="145"/>
                      <a:pt x="77" y="145"/>
                      <a:pt x="77" y="145"/>
                    </a:cubicBezTo>
                    <a:cubicBezTo>
                      <a:pt x="71" y="148"/>
                      <a:pt x="60" y="150"/>
                      <a:pt x="53" y="148"/>
                    </a:cubicBezTo>
                    <a:cubicBezTo>
                      <a:pt x="53" y="148"/>
                      <a:pt x="52" y="148"/>
                      <a:pt x="52" y="147"/>
                    </a:cubicBezTo>
                    <a:cubicBezTo>
                      <a:pt x="51" y="147"/>
                      <a:pt x="51" y="147"/>
                      <a:pt x="50" y="147"/>
                    </a:cubicBezTo>
                    <a:cubicBezTo>
                      <a:pt x="50" y="147"/>
                      <a:pt x="50" y="147"/>
                      <a:pt x="50" y="147"/>
                    </a:cubicBezTo>
                    <a:cubicBezTo>
                      <a:pt x="50" y="151"/>
                      <a:pt x="50" y="154"/>
                      <a:pt x="49" y="156"/>
                    </a:cubicBezTo>
                    <a:cubicBezTo>
                      <a:pt x="48" y="157"/>
                      <a:pt x="48" y="157"/>
                      <a:pt x="48" y="157"/>
                    </a:cubicBezTo>
                    <a:cubicBezTo>
                      <a:pt x="48" y="158"/>
                      <a:pt x="48" y="158"/>
                      <a:pt x="47" y="158"/>
                    </a:cubicBezTo>
                    <a:cubicBezTo>
                      <a:pt x="47" y="159"/>
                      <a:pt x="46" y="159"/>
                      <a:pt x="46" y="160"/>
                    </a:cubicBezTo>
                    <a:cubicBezTo>
                      <a:pt x="44" y="161"/>
                      <a:pt x="42" y="162"/>
                      <a:pt x="41" y="162"/>
                    </a:cubicBezTo>
                    <a:cubicBezTo>
                      <a:pt x="40" y="162"/>
                      <a:pt x="40" y="162"/>
                      <a:pt x="40" y="162"/>
                    </a:cubicBezTo>
                    <a:cubicBezTo>
                      <a:pt x="40" y="162"/>
                      <a:pt x="39" y="162"/>
                      <a:pt x="38" y="162"/>
                    </a:cubicBezTo>
                    <a:cubicBezTo>
                      <a:pt x="38" y="162"/>
                      <a:pt x="39" y="162"/>
                      <a:pt x="39" y="162"/>
                    </a:cubicBezTo>
                    <a:cubicBezTo>
                      <a:pt x="39" y="162"/>
                      <a:pt x="39" y="162"/>
                      <a:pt x="39" y="162"/>
                    </a:cubicBezTo>
                    <a:cubicBezTo>
                      <a:pt x="39" y="162"/>
                      <a:pt x="39" y="162"/>
                      <a:pt x="39" y="163"/>
                    </a:cubicBezTo>
                    <a:cubicBezTo>
                      <a:pt x="39" y="163"/>
                      <a:pt x="40" y="163"/>
                      <a:pt x="40" y="163"/>
                    </a:cubicBezTo>
                    <a:cubicBezTo>
                      <a:pt x="40" y="163"/>
                      <a:pt x="40" y="163"/>
                      <a:pt x="40" y="163"/>
                    </a:cubicBezTo>
                    <a:cubicBezTo>
                      <a:pt x="40" y="164"/>
                      <a:pt x="40" y="166"/>
                      <a:pt x="40" y="167"/>
                    </a:cubicBezTo>
                    <a:cubicBezTo>
                      <a:pt x="40" y="168"/>
                      <a:pt x="40" y="168"/>
                      <a:pt x="40" y="168"/>
                    </a:cubicBezTo>
                    <a:cubicBezTo>
                      <a:pt x="40" y="169"/>
                      <a:pt x="40" y="169"/>
                      <a:pt x="40" y="169"/>
                    </a:cubicBezTo>
                    <a:cubicBezTo>
                      <a:pt x="40" y="169"/>
                      <a:pt x="40" y="169"/>
                      <a:pt x="40" y="168"/>
                    </a:cubicBezTo>
                    <a:cubicBezTo>
                      <a:pt x="40" y="168"/>
                      <a:pt x="40" y="168"/>
                      <a:pt x="40" y="168"/>
                    </a:cubicBezTo>
                    <a:cubicBezTo>
                      <a:pt x="40" y="168"/>
                      <a:pt x="41" y="168"/>
                      <a:pt x="41" y="168"/>
                    </a:cubicBezTo>
                    <a:cubicBezTo>
                      <a:pt x="41" y="168"/>
                      <a:pt x="41" y="168"/>
                      <a:pt x="41" y="168"/>
                    </a:cubicBezTo>
                    <a:cubicBezTo>
                      <a:pt x="41" y="168"/>
                      <a:pt x="41" y="168"/>
                      <a:pt x="41" y="168"/>
                    </a:cubicBezTo>
                    <a:cubicBezTo>
                      <a:pt x="41" y="168"/>
                      <a:pt x="41" y="168"/>
                      <a:pt x="41" y="168"/>
                    </a:cubicBezTo>
                    <a:cubicBezTo>
                      <a:pt x="41" y="168"/>
                      <a:pt x="41" y="168"/>
                      <a:pt x="41" y="168"/>
                    </a:cubicBezTo>
                    <a:cubicBezTo>
                      <a:pt x="43" y="166"/>
                      <a:pt x="45" y="166"/>
                      <a:pt x="47" y="165"/>
                    </a:cubicBezTo>
                    <a:cubicBezTo>
                      <a:pt x="51" y="164"/>
                      <a:pt x="54" y="165"/>
                      <a:pt x="59" y="166"/>
                    </a:cubicBezTo>
                    <a:cubicBezTo>
                      <a:pt x="60" y="166"/>
                      <a:pt x="60" y="166"/>
                      <a:pt x="61" y="167"/>
                    </a:cubicBezTo>
                    <a:cubicBezTo>
                      <a:pt x="62" y="167"/>
                      <a:pt x="63" y="167"/>
                      <a:pt x="64" y="168"/>
                    </a:cubicBezTo>
                    <a:cubicBezTo>
                      <a:pt x="64" y="168"/>
                      <a:pt x="64" y="168"/>
                      <a:pt x="64" y="168"/>
                    </a:cubicBezTo>
                    <a:cubicBezTo>
                      <a:pt x="65" y="168"/>
                      <a:pt x="66" y="169"/>
                      <a:pt x="66" y="169"/>
                    </a:cubicBezTo>
                    <a:cubicBezTo>
                      <a:pt x="66" y="169"/>
                      <a:pt x="66" y="169"/>
                      <a:pt x="66" y="169"/>
                    </a:cubicBezTo>
                    <a:cubicBezTo>
                      <a:pt x="67" y="170"/>
                      <a:pt x="68" y="170"/>
                      <a:pt x="69" y="171"/>
                    </a:cubicBezTo>
                    <a:cubicBezTo>
                      <a:pt x="69" y="171"/>
                      <a:pt x="69" y="171"/>
                      <a:pt x="69" y="171"/>
                    </a:cubicBezTo>
                    <a:cubicBezTo>
                      <a:pt x="70" y="172"/>
                      <a:pt x="71" y="172"/>
                      <a:pt x="71" y="173"/>
                    </a:cubicBezTo>
                    <a:cubicBezTo>
                      <a:pt x="75" y="176"/>
                      <a:pt x="78" y="178"/>
                      <a:pt x="81" y="178"/>
                    </a:cubicBezTo>
                    <a:cubicBezTo>
                      <a:pt x="88" y="179"/>
                      <a:pt x="89" y="177"/>
                      <a:pt x="91" y="176"/>
                    </a:cubicBezTo>
                    <a:cubicBezTo>
                      <a:pt x="91" y="176"/>
                      <a:pt x="91" y="176"/>
                      <a:pt x="91" y="176"/>
                    </a:cubicBezTo>
                    <a:cubicBezTo>
                      <a:pt x="91" y="176"/>
                      <a:pt x="91" y="176"/>
                      <a:pt x="91" y="176"/>
                    </a:cubicBezTo>
                    <a:cubicBezTo>
                      <a:pt x="91" y="176"/>
                      <a:pt x="91" y="176"/>
                      <a:pt x="91" y="176"/>
                    </a:cubicBezTo>
                    <a:cubicBezTo>
                      <a:pt x="92" y="177"/>
                      <a:pt x="91" y="177"/>
                      <a:pt x="91" y="178"/>
                    </a:cubicBezTo>
                    <a:cubicBezTo>
                      <a:pt x="91" y="178"/>
                      <a:pt x="91" y="178"/>
                      <a:pt x="91" y="178"/>
                    </a:cubicBezTo>
                    <a:cubicBezTo>
                      <a:pt x="91" y="178"/>
                      <a:pt x="87" y="180"/>
                      <a:pt x="82" y="180"/>
                    </a:cubicBezTo>
                    <a:cubicBezTo>
                      <a:pt x="79" y="179"/>
                      <a:pt x="77" y="178"/>
                      <a:pt x="74" y="176"/>
                    </a:cubicBezTo>
                    <a:cubicBezTo>
                      <a:pt x="74" y="176"/>
                      <a:pt x="73" y="176"/>
                      <a:pt x="72" y="175"/>
                    </a:cubicBezTo>
                    <a:cubicBezTo>
                      <a:pt x="70" y="173"/>
                      <a:pt x="68" y="172"/>
                      <a:pt x="66" y="170"/>
                    </a:cubicBezTo>
                    <a:cubicBezTo>
                      <a:pt x="65" y="169"/>
                      <a:pt x="64" y="169"/>
                      <a:pt x="63" y="168"/>
                    </a:cubicBezTo>
                    <a:cubicBezTo>
                      <a:pt x="62" y="168"/>
                      <a:pt x="62" y="168"/>
                      <a:pt x="61" y="168"/>
                    </a:cubicBezTo>
                    <a:cubicBezTo>
                      <a:pt x="61" y="167"/>
                      <a:pt x="61" y="167"/>
                      <a:pt x="60" y="167"/>
                    </a:cubicBezTo>
                    <a:cubicBezTo>
                      <a:pt x="56" y="165"/>
                      <a:pt x="50" y="165"/>
                      <a:pt x="45" y="166"/>
                    </a:cubicBezTo>
                    <a:cubicBezTo>
                      <a:pt x="45" y="166"/>
                      <a:pt x="45" y="166"/>
                      <a:pt x="44" y="167"/>
                    </a:cubicBezTo>
                    <a:cubicBezTo>
                      <a:pt x="44" y="167"/>
                      <a:pt x="44" y="167"/>
                      <a:pt x="43" y="167"/>
                    </a:cubicBezTo>
                    <a:cubicBezTo>
                      <a:pt x="43" y="167"/>
                      <a:pt x="43" y="167"/>
                      <a:pt x="43" y="167"/>
                    </a:cubicBezTo>
                    <a:cubicBezTo>
                      <a:pt x="43" y="167"/>
                      <a:pt x="43" y="167"/>
                      <a:pt x="43" y="167"/>
                    </a:cubicBezTo>
                    <a:cubicBezTo>
                      <a:pt x="42" y="168"/>
                      <a:pt x="42" y="168"/>
                      <a:pt x="42" y="168"/>
                    </a:cubicBezTo>
                    <a:cubicBezTo>
                      <a:pt x="41" y="168"/>
                      <a:pt x="41" y="169"/>
                      <a:pt x="41" y="169"/>
                    </a:cubicBezTo>
                    <a:cubicBezTo>
                      <a:pt x="41" y="169"/>
                      <a:pt x="41" y="169"/>
                      <a:pt x="41" y="169"/>
                    </a:cubicBezTo>
                    <a:cubicBezTo>
                      <a:pt x="41" y="169"/>
                      <a:pt x="41" y="169"/>
                      <a:pt x="41" y="170"/>
                    </a:cubicBezTo>
                    <a:cubicBezTo>
                      <a:pt x="43" y="171"/>
                      <a:pt x="44" y="179"/>
                      <a:pt x="38" y="184"/>
                    </a:cubicBezTo>
                    <a:cubicBezTo>
                      <a:pt x="36" y="187"/>
                      <a:pt x="33" y="188"/>
                      <a:pt x="29" y="189"/>
                    </a:cubicBezTo>
                    <a:cubicBezTo>
                      <a:pt x="29" y="189"/>
                      <a:pt x="29" y="189"/>
                      <a:pt x="29" y="189"/>
                    </a:cubicBezTo>
                    <a:cubicBezTo>
                      <a:pt x="29" y="190"/>
                      <a:pt x="29" y="190"/>
                      <a:pt x="28" y="190"/>
                    </a:cubicBezTo>
                    <a:cubicBezTo>
                      <a:pt x="28" y="190"/>
                      <a:pt x="28" y="190"/>
                      <a:pt x="28" y="191"/>
                    </a:cubicBezTo>
                    <a:cubicBezTo>
                      <a:pt x="27" y="193"/>
                      <a:pt x="29" y="195"/>
                      <a:pt x="30" y="197"/>
                    </a:cubicBezTo>
                    <a:cubicBezTo>
                      <a:pt x="31" y="198"/>
                      <a:pt x="31" y="198"/>
                      <a:pt x="32" y="199"/>
                    </a:cubicBezTo>
                    <a:cubicBezTo>
                      <a:pt x="32" y="199"/>
                      <a:pt x="32" y="199"/>
                      <a:pt x="32" y="199"/>
                    </a:cubicBezTo>
                    <a:cubicBezTo>
                      <a:pt x="33" y="200"/>
                      <a:pt x="33" y="200"/>
                      <a:pt x="33" y="200"/>
                    </a:cubicBezTo>
                    <a:cubicBezTo>
                      <a:pt x="33" y="200"/>
                      <a:pt x="33" y="200"/>
                      <a:pt x="33" y="200"/>
                    </a:cubicBezTo>
                    <a:cubicBezTo>
                      <a:pt x="34" y="200"/>
                      <a:pt x="34" y="201"/>
                      <a:pt x="35" y="201"/>
                    </a:cubicBezTo>
                    <a:cubicBezTo>
                      <a:pt x="35" y="201"/>
                      <a:pt x="35" y="201"/>
                      <a:pt x="35" y="201"/>
                    </a:cubicBezTo>
                    <a:cubicBezTo>
                      <a:pt x="35" y="201"/>
                      <a:pt x="35" y="201"/>
                      <a:pt x="35" y="201"/>
                    </a:cubicBezTo>
                    <a:cubicBezTo>
                      <a:pt x="35" y="201"/>
                      <a:pt x="35" y="201"/>
                      <a:pt x="35" y="201"/>
                    </a:cubicBezTo>
                    <a:cubicBezTo>
                      <a:pt x="37" y="202"/>
                      <a:pt x="39" y="202"/>
                      <a:pt x="41" y="201"/>
                    </a:cubicBezTo>
                    <a:cubicBezTo>
                      <a:pt x="41" y="201"/>
                      <a:pt x="41" y="201"/>
                      <a:pt x="42" y="201"/>
                    </a:cubicBezTo>
                    <a:cubicBezTo>
                      <a:pt x="42" y="201"/>
                      <a:pt x="42" y="201"/>
                      <a:pt x="42" y="201"/>
                    </a:cubicBezTo>
                    <a:cubicBezTo>
                      <a:pt x="38" y="202"/>
                      <a:pt x="36" y="202"/>
                      <a:pt x="35" y="202"/>
                    </a:cubicBezTo>
                    <a:cubicBezTo>
                      <a:pt x="35" y="202"/>
                      <a:pt x="35" y="202"/>
                      <a:pt x="35" y="202"/>
                    </a:cubicBezTo>
                    <a:cubicBezTo>
                      <a:pt x="35" y="202"/>
                      <a:pt x="35" y="202"/>
                      <a:pt x="35" y="202"/>
                    </a:cubicBezTo>
                    <a:cubicBezTo>
                      <a:pt x="35" y="202"/>
                      <a:pt x="35" y="202"/>
                      <a:pt x="34" y="202"/>
                    </a:cubicBezTo>
                    <a:cubicBezTo>
                      <a:pt x="34" y="202"/>
                      <a:pt x="34" y="202"/>
                      <a:pt x="34" y="202"/>
                    </a:cubicBezTo>
                    <a:cubicBezTo>
                      <a:pt x="34" y="202"/>
                      <a:pt x="34" y="202"/>
                      <a:pt x="34" y="202"/>
                    </a:cubicBezTo>
                    <a:cubicBezTo>
                      <a:pt x="34" y="202"/>
                      <a:pt x="34" y="203"/>
                      <a:pt x="34" y="203"/>
                    </a:cubicBezTo>
                    <a:cubicBezTo>
                      <a:pt x="34" y="204"/>
                      <a:pt x="35" y="206"/>
                      <a:pt x="35" y="207"/>
                    </a:cubicBezTo>
                    <a:cubicBezTo>
                      <a:pt x="35" y="207"/>
                      <a:pt x="35" y="207"/>
                      <a:pt x="35" y="207"/>
                    </a:cubicBezTo>
                    <a:cubicBezTo>
                      <a:pt x="36" y="207"/>
                      <a:pt x="36" y="208"/>
                      <a:pt x="37" y="209"/>
                    </a:cubicBezTo>
                    <a:cubicBezTo>
                      <a:pt x="37" y="209"/>
                      <a:pt x="38" y="210"/>
                      <a:pt x="38" y="210"/>
                    </a:cubicBezTo>
                    <a:cubicBezTo>
                      <a:pt x="39" y="211"/>
                      <a:pt x="39" y="211"/>
                      <a:pt x="40" y="212"/>
                    </a:cubicBezTo>
                    <a:cubicBezTo>
                      <a:pt x="40" y="212"/>
                      <a:pt x="40" y="212"/>
                      <a:pt x="40" y="212"/>
                    </a:cubicBezTo>
                    <a:cubicBezTo>
                      <a:pt x="41" y="212"/>
                      <a:pt x="41" y="213"/>
                      <a:pt x="42" y="213"/>
                    </a:cubicBezTo>
                    <a:cubicBezTo>
                      <a:pt x="42" y="213"/>
                      <a:pt x="42" y="213"/>
                      <a:pt x="42" y="213"/>
                    </a:cubicBezTo>
                    <a:cubicBezTo>
                      <a:pt x="43" y="214"/>
                      <a:pt x="44" y="214"/>
                      <a:pt x="44" y="214"/>
                    </a:cubicBezTo>
                    <a:cubicBezTo>
                      <a:pt x="45" y="214"/>
                      <a:pt x="45" y="215"/>
                      <a:pt x="45" y="215"/>
                    </a:cubicBezTo>
                    <a:cubicBezTo>
                      <a:pt x="46" y="215"/>
                      <a:pt x="46" y="215"/>
                      <a:pt x="47" y="215"/>
                    </a:cubicBezTo>
                    <a:cubicBezTo>
                      <a:pt x="47" y="215"/>
                      <a:pt x="47" y="215"/>
                      <a:pt x="48" y="215"/>
                    </a:cubicBezTo>
                    <a:cubicBezTo>
                      <a:pt x="48" y="215"/>
                      <a:pt x="48" y="215"/>
                      <a:pt x="48" y="215"/>
                    </a:cubicBezTo>
                    <a:cubicBezTo>
                      <a:pt x="49" y="215"/>
                      <a:pt x="50" y="215"/>
                      <a:pt x="51" y="215"/>
                    </a:cubicBezTo>
                    <a:cubicBezTo>
                      <a:pt x="52" y="215"/>
                      <a:pt x="53" y="214"/>
                      <a:pt x="54" y="214"/>
                    </a:cubicBezTo>
                    <a:cubicBezTo>
                      <a:pt x="53" y="214"/>
                      <a:pt x="53" y="215"/>
                      <a:pt x="52" y="215"/>
                    </a:cubicBezTo>
                    <a:cubicBezTo>
                      <a:pt x="51" y="215"/>
                      <a:pt x="50" y="215"/>
                      <a:pt x="49" y="215"/>
                    </a:cubicBezTo>
                    <a:cubicBezTo>
                      <a:pt x="49" y="215"/>
                      <a:pt x="49" y="215"/>
                      <a:pt x="49" y="215"/>
                    </a:cubicBezTo>
                    <a:cubicBezTo>
                      <a:pt x="49" y="215"/>
                      <a:pt x="49" y="215"/>
                      <a:pt x="48" y="215"/>
                    </a:cubicBezTo>
                    <a:cubicBezTo>
                      <a:pt x="48" y="216"/>
                      <a:pt x="48" y="216"/>
                      <a:pt x="47" y="216"/>
                    </a:cubicBezTo>
                    <a:cubicBezTo>
                      <a:pt x="47" y="216"/>
                      <a:pt x="47" y="216"/>
                      <a:pt x="47" y="216"/>
                    </a:cubicBezTo>
                    <a:cubicBezTo>
                      <a:pt x="49" y="216"/>
                      <a:pt x="50" y="217"/>
                      <a:pt x="52" y="217"/>
                    </a:cubicBezTo>
                    <a:cubicBezTo>
                      <a:pt x="52" y="218"/>
                      <a:pt x="53" y="218"/>
                      <a:pt x="54" y="218"/>
                    </a:cubicBezTo>
                    <a:cubicBezTo>
                      <a:pt x="55" y="218"/>
                      <a:pt x="56" y="219"/>
                      <a:pt x="57" y="219"/>
                    </a:cubicBezTo>
                    <a:cubicBezTo>
                      <a:pt x="59" y="219"/>
                      <a:pt x="60" y="219"/>
                      <a:pt x="62" y="219"/>
                    </a:cubicBezTo>
                    <a:cubicBezTo>
                      <a:pt x="62" y="219"/>
                      <a:pt x="62" y="219"/>
                      <a:pt x="62" y="219"/>
                    </a:cubicBezTo>
                    <a:cubicBezTo>
                      <a:pt x="63" y="219"/>
                      <a:pt x="65" y="219"/>
                      <a:pt x="66" y="218"/>
                    </a:cubicBezTo>
                    <a:cubicBezTo>
                      <a:pt x="66" y="218"/>
                      <a:pt x="66" y="218"/>
                      <a:pt x="67" y="218"/>
                    </a:cubicBezTo>
                    <a:cubicBezTo>
                      <a:pt x="68" y="218"/>
                      <a:pt x="69" y="218"/>
                      <a:pt x="70" y="217"/>
                    </a:cubicBezTo>
                    <a:cubicBezTo>
                      <a:pt x="72" y="217"/>
                      <a:pt x="74" y="216"/>
                      <a:pt x="75" y="215"/>
                    </a:cubicBezTo>
                    <a:cubicBezTo>
                      <a:pt x="76" y="214"/>
                      <a:pt x="77" y="214"/>
                      <a:pt x="78" y="213"/>
                    </a:cubicBezTo>
                    <a:cubicBezTo>
                      <a:pt x="78" y="213"/>
                      <a:pt x="78" y="213"/>
                      <a:pt x="78" y="213"/>
                    </a:cubicBezTo>
                    <a:cubicBezTo>
                      <a:pt x="79" y="213"/>
                      <a:pt x="79" y="212"/>
                      <a:pt x="79" y="212"/>
                    </a:cubicBezTo>
                    <a:cubicBezTo>
                      <a:pt x="81" y="212"/>
                      <a:pt x="82" y="212"/>
                      <a:pt x="84" y="212"/>
                    </a:cubicBezTo>
                    <a:cubicBezTo>
                      <a:pt x="85" y="211"/>
                      <a:pt x="86" y="211"/>
                      <a:pt x="88" y="211"/>
                    </a:cubicBezTo>
                    <a:cubicBezTo>
                      <a:pt x="88" y="211"/>
                      <a:pt x="88" y="211"/>
                      <a:pt x="88" y="211"/>
                    </a:cubicBezTo>
                    <a:cubicBezTo>
                      <a:pt x="89" y="211"/>
                      <a:pt x="90" y="211"/>
                      <a:pt x="92" y="211"/>
                    </a:cubicBezTo>
                    <a:cubicBezTo>
                      <a:pt x="92" y="211"/>
                      <a:pt x="92" y="211"/>
                      <a:pt x="92" y="211"/>
                    </a:cubicBezTo>
                    <a:cubicBezTo>
                      <a:pt x="93" y="210"/>
                      <a:pt x="94" y="210"/>
                      <a:pt x="96" y="210"/>
                    </a:cubicBezTo>
                    <a:cubicBezTo>
                      <a:pt x="99" y="209"/>
                      <a:pt x="103" y="208"/>
                      <a:pt x="107" y="206"/>
                    </a:cubicBezTo>
                    <a:cubicBezTo>
                      <a:pt x="108" y="205"/>
                      <a:pt x="109" y="205"/>
                      <a:pt x="111" y="204"/>
                    </a:cubicBezTo>
                    <a:cubicBezTo>
                      <a:pt x="111" y="204"/>
                      <a:pt x="111" y="204"/>
                      <a:pt x="111" y="204"/>
                    </a:cubicBezTo>
                    <a:cubicBezTo>
                      <a:pt x="111" y="204"/>
                      <a:pt x="111" y="203"/>
                      <a:pt x="112" y="203"/>
                    </a:cubicBezTo>
                    <a:cubicBezTo>
                      <a:pt x="112" y="203"/>
                      <a:pt x="112" y="203"/>
                      <a:pt x="112" y="203"/>
                    </a:cubicBezTo>
                    <a:cubicBezTo>
                      <a:pt x="112" y="203"/>
                      <a:pt x="113" y="203"/>
                      <a:pt x="113" y="202"/>
                    </a:cubicBezTo>
                    <a:cubicBezTo>
                      <a:pt x="114" y="202"/>
                      <a:pt x="114" y="201"/>
                      <a:pt x="114" y="201"/>
                    </a:cubicBezTo>
                    <a:cubicBezTo>
                      <a:pt x="121" y="192"/>
                      <a:pt x="118" y="179"/>
                      <a:pt x="115" y="170"/>
                    </a:cubicBezTo>
                    <a:cubicBezTo>
                      <a:pt x="115" y="169"/>
                      <a:pt x="114" y="167"/>
                      <a:pt x="114" y="166"/>
                    </a:cubicBezTo>
                    <a:cubicBezTo>
                      <a:pt x="114" y="166"/>
                      <a:pt x="114" y="166"/>
                      <a:pt x="113" y="166"/>
                    </a:cubicBezTo>
                    <a:cubicBezTo>
                      <a:pt x="113" y="164"/>
                      <a:pt x="112" y="162"/>
                      <a:pt x="112" y="161"/>
                    </a:cubicBezTo>
                    <a:cubicBezTo>
                      <a:pt x="110" y="156"/>
                      <a:pt x="106" y="150"/>
                      <a:pt x="108" y="143"/>
                    </a:cubicBezTo>
                    <a:cubicBezTo>
                      <a:pt x="109" y="142"/>
                      <a:pt x="109" y="141"/>
                      <a:pt x="110" y="139"/>
                    </a:cubicBezTo>
                    <a:cubicBezTo>
                      <a:pt x="111" y="138"/>
                      <a:pt x="112" y="137"/>
                      <a:pt x="113" y="136"/>
                    </a:cubicBezTo>
                    <a:cubicBezTo>
                      <a:pt x="115" y="134"/>
                      <a:pt x="118" y="131"/>
                      <a:pt x="120" y="129"/>
                    </a:cubicBezTo>
                    <a:cubicBezTo>
                      <a:pt x="122" y="128"/>
                      <a:pt x="124" y="126"/>
                      <a:pt x="127" y="123"/>
                    </a:cubicBezTo>
                    <a:cubicBezTo>
                      <a:pt x="128" y="122"/>
                      <a:pt x="129" y="121"/>
                      <a:pt x="130" y="119"/>
                    </a:cubicBezTo>
                    <a:cubicBezTo>
                      <a:pt x="130" y="119"/>
                      <a:pt x="131" y="119"/>
                      <a:pt x="131" y="118"/>
                    </a:cubicBezTo>
                    <a:cubicBezTo>
                      <a:pt x="131" y="118"/>
                      <a:pt x="131" y="118"/>
                      <a:pt x="131" y="118"/>
                    </a:cubicBezTo>
                    <a:cubicBezTo>
                      <a:pt x="132" y="117"/>
                      <a:pt x="133" y="115"/>
                      <a:pt x="133" y="114"/>
                    </a:cubicBezTo>
                    <a:cubicBezTo>
                      <a:pt x="133" y="114"/>
                      <a:pt x="133" y="114"/>
                      <a:pt x="133" y="114"/>
                    </a:cubicBezTo>
                    <a:cubicBezTo>
                      <a:pt x="137" y="107"/>
                      <a:pt x="138" y="99"/>
                      <a:pt x="136" y="86"/>
                    </a:cubicBezTo>
                    <a:cubicBezTo>
                      <a:pt x="142" y="83"/>
                      <a:pt x="148" y="80"/>
                      <a:pt x="152" y="76"/>
                    </a:cubicBezTo>
                    <a:cubicBezTo>
                      <a:pt x="155" y="74"/>
                      <a:pt x="157" y="73"/>
                      <a:pt x="159" y="71"/>
                    </a:cubicBezTo>
                    <a:cubicBezTo>
                      <a:pt x="159" y="71"/>
                      <a:pt x="159" y="71"/>
                      <a:pt x="159" y="71"/>
                    </a:cubicBezTo>
                    <a:cubicBezTo>
                      <a:pt x="161" y="69"/>
                      <a:pt x="162" y="67"/>
                      <a:pt x="164" y="65"/>
                    </a:cubicBezTo>
                    <a:cubicBezTo>
                      <a:pt x="164" y="65"/>
                      <a:pt x="164" y="65"/>
                      <a:pt x="164" y="65"/>
                    </a:cubicBezTo>
                    <a:cubicBezTo>
                      <a:pt x="166" y="63"/>
                      <a:pt x="167" y="61"/>
                      <a:pt x="168" y="59"/>
                    </a:cubicBezTo>
                    <a:cubicBezTo>
                      <a:pt x="171" y="55"/>
                      <a:pt x="172" y="51"/>
                      <a:pt x="173" y="47"/>
                    </a:cubicBezTo>
                    <a:cubicBezTo>
                      <a:pt x="174" y="42"/>
                      <a:pt x="174" y="38"/>
                      <a:pt x="173" y="33"/>
                    </a:cubicBezTo>
                    <a:close/>
                    <a:moveTo>
                      <a:pt x="40" y="137"/>
                    </a:moveTo>
                    <a:cubicBezTo>
                      <a:pt x="38" y="136"/>
                      <a:pt x="36" y="135"/>
                      <a:pt x="35" y="134"/>
                    </a:cubicBezTo>
                    <a:cubicBezTo>
                      <a:pt x="35" y="134"/>
                      <a:pt x="35" y="134"/>
                      <a:pt x="35" y="134"/>
                    </a:cubicBezTo>
                    <a:cubicBezTo>
                      <a:pt x="34" y="133"/>
                      <a:pt x="33" y="133"/>
                      <a:pt x="32" y="132"/>
                    </a:cubicBezTo>
                    <a:cubicBezTo>
                      <a:pt x="32" y="132"/>
                      <a:pt x="32" y="132"/>
                      <a:pt x="32" y="132"/>
                    </a:cubicBezTo>
                    <a:cubicBezTo>
                      <a:pt x="31" y="131"/>
                      <a:pt x="30" y="130"/>
                      <a:pt x="30" y="130"/>
                    </a:cubicBezTo>
                    <a:cubicBezTo>
                      <a:pt x="30" y="130"/>
                      <a:pt x="30" y="130"/>
                      <a:pt x="30" y="130"/>
                    </a:cubicBezTo>
                    <a:cubicBezTo>
                      <a:pt x="29" y="129"/>
                      <a:pt x="29" y="129"/>
                      <a:pt x="28" y="128"/>
                    </a:cubicBezTo>
                    <a:cubicBezTo>
                      <a:pt x="27" y="127"/>
                      <a:pt x="27" y="127"/>
                      <a:pt x="26" y="126"/>
                    </a:cubicBezTo>
                    <a:cubicBezTo>
                      <a:pt x="25" y="125"/>
                      <a:pt x="25" y="125"/>
                      <a:pt x="24" y="124"/>
                    </a:cubicBezTo>
                    <a:cubicBezTo>
                      <a:pt x="23" y="123"/>
                      <a:pt x="23" y="122"/>
                      <a:pt x="22" y="121"/>
                    </a:cubicBezTo>
                    <a:cubicBezTo>
                      <a:pt x="21" y="121"/>
                      <a:pt x="21" y="120"/>
                      <a:pt x="21" y="120"/>
                    </a:cubicBezTo>
                    <a:cubicBezTo>
                      <a:pt x="20" y="119"/>
                      <a:pt x="20" y="119"/>
                      <a:pt x="19" y="118"/>
                    </a:cubicBezTo>
                    <a:cubicBezTo>
                      <a:pt x="19" y="118"/>
                      <a:pt x="19" y="118"/>
                      <a:pt x="19" y="118"/>
                    </a:cubicBezTo>
                    <a:cubicBezTo>
                      <a:pt x="19" y="118"/>
                      <a:pt x="19" y="118"/>
                      <a:pt x="19" y="118"/>
                    </a:cubicBezTo>
                    <a:cubicBezTo>
                      <a:pt x="18" y="117"/>
                      <a:pt x="14" y="117"/>
                      <a:pt x="15" y="116"/>
                    </a:cubicBezTo>
                    <a:cubicBezTo>
                      <a:pt x="15" y="115"/>
                      <a:pt x="18" y="115"/>
                      <a:pt x="19" y="116"/>
                    </a:cubicBezTo>
                    <a:cubicBezTo>
                      <a:pt x="19" y="116"/>
                      <a:pt x="20" y="116"/>
                      <a:pt x="20" y="116"/>
                    </a:cubicBezTo>
                    <a:cubicBezTo>
                      <a:pt x="20" y="116"/>
                      <a:pt x="20" y="116"/>
                      <a:pt x="20" y="116"/>
                    </a:cubicBezTo>
                    <a:cubicBezTo>
                      <a:pt x="21" y="118"/>
                      <a:pt x="22" y="120"/>
                      <a:pt x="24" y="121"/>
                    </a:cubicBezTo>
                    <a:cubicBezTo>
                      <a:pt x="25" y="123"/>
                      <a:pt x="27" y="125"/>
                      <a:pt x="28" y="127"/>
                    </a:cubicBezTo>
                    <a:cubicBezTo>
                      <a:pt x="30" y="129"/>
                      <a:pt x="32" y="131"/>
                      <a:pt x="35" y="132"/>
                    </a:cubicBezTo>
                    <a:cubicBezTo>
                      <a:pt x="36" y="133"/>
                      <a:pt x="38" y="134"/>
                      <a:pt x="39" y="135"/>
                    </a:cubicBezTo>
                    <a:cubicBezTo>
                      <a:pt x="39" y="135"/>
                      <a:pt x="39" y="135"/>
                      <a:pt x="39" y="135"/>
                    </a:cubicBezTo>
                    <a:cubicBezTo>
                      <a:pt x="42" y="137"/>
                      <a:pt x="44" y="138"/>
                      <a:pt x="46" y="139"/>
                    </a:cubicBezTo>
                    <a:cubicBezTo>
                      <a:pt x="50" y="140"/>
                      <a:pt x="54" y="140"/>
                      <a:pt x="58" y="140"/>
                    </a:cubicBezTo>
                    <a:cubicBezTo>
                      <a:pt x="65" y="138"/>
                      <a:pt x="70" y="129"/>
                      <a:pt x="78" y="127"/>
                    </a:cubicBezTo>
                    <a:cubicBezTo>
                      <a:pt x="78" y="127"/>
                      <a:pt x="79" y="127"/>
                      <a:pt x="79" y="127"/>
                    </a:cubicBezTo>
                    <a:cubicBezTo>
                      <a:pt x="80" y="127"/>
                      <a:pt x="80" y="127"/>
                      <a:pt x="81" y="126"/>
                    </a:cubicBezTo>
                    <a:cubicBezTo>
                      <a:pt x="84" y="126"/>
                      <a:pt x="86" y="126"/>
                      <a:pt x="89" y="126"/>
                    </a:cubicBezTo>
                    <a:cubicBezTo>
                      <a:pt x="89" y="126"/>
                      <a:pt x="89" y="126"/>
                      <a:pt x="89" y="126"/>
                    </a:cubicBezTo>
                    <a:cubicBezTo>
                      <a:pt x="89" y="126"/>
                      <a:pt x="89" y="126"/>
                      <a:pt x="89" y="127"/>
                    </a:cubicBezTo>
                    <a:cubicBezTo>
                      <a:pt x="90" y="127"/>
                      <a:pt x="90" y="127"/>
                      <a:pt x="90" y="127"/>
                    </a:cubicBezTo>
                    <a:cubicBezTo>
                      <a:pt x="90" y="127"/>
                      <a:pt x="90" y="127"/>
                      <a:pt x="90" y="127"/>
                    </a:cubicBezTo>
                    <a:cubicBezTo>
                      <a:pt x="90" y="127"/>
                      <a:pt x="90" y="127"/>
                      <a:pt x="90" y="128"/>
                    </a:cubicBezTo>
                    <a:cubicBezTo>
                      <a:pt x="90" y="128"/>
                      <a:pt x="90" y="128"/>
                      <a:pt x="90" y="128"/>
                    </a:cubicBezTo>
                    <a:cubicBezTo>
                      <a:pt x="90" y="128"/>
                      <a:pt x="90" y="128"/>
                      <a:pt x="90" y="128"/>
                    </a:cubicBezTo>
                    <a:cubicBezTo>
                      <a:pt x="90" y="128"/>
                      <a:pt x="90" y="128"/>
                      <a:pt x="90" y="128"/>
                    </a:cubicBezTo>
                    <a:cubicBezTo>
                      <a:pt x="90" y="128"/>
                      <a:pt x="90" y="128"/>
                      <a:pt x="90" y="128"/>
                    </a:cubicBezTo>
                    <a:cubicBezTo>
                      <a:pt x="90" y="128"/>
                      <a:pt x="89" y="129"/>
                      <a:pt x="89" y="129"/>
                    </a:cubicBezTo>
                    <a:cubicBezTo>
                      <a:pt x="89" y="129"/>
                      <a:pt x="89" y="129"/>
                      <a:pt x="88" y="129"/>
                    </a:cubicBezTo>
                    <a:cubicBezTo>
                      <a:pt x="88" y="129"/>
                      <a:pt x="88" y="129"/>
                      <a:pt x="88" y="129"/>
                    </a:cubicBezTo>
                    <a:cubicBezTo>
                      <a:pt x="85" y="130"/>
                      <a:pt x="83" y="127"/>
                      <a:pt x="79" y="129"/>
                    </a:cubicBezTo>
                    <a:cubicBezTo>
                      <a:pt x="79" y="129"/>
                      <a:pt x="79" y="129"/>
                      <a:pt x="78" y="129"/>
                    </a:cubicBezTo>
                    <a:cubicBezTo>
                      <a:pt x="78" y="129"/>
                      <a:pt x="78" y="129"/>
                      <a:pt x="78" y="129"/>
                    </a:cubicBezTo>
                    <a:cubicBezTo>
                      <a:pt x="78" y="129"/>
                      <a:pt x="77" y="129"/>
                      <a:pt x="77" y="129"/>
                    </a:cubicBezTo>
                    <a:cubicBezTo>
                      <a:pt x="76" y="130"/>
                      <a:pt x="76" y="130"/>
                      <a:pt x="75" y="130"/>
                    </a:cubicBezTo>
                    <a:cubicBezTo>
                      <a:pt x="75" y="130"/>
                      <a:pt x="75" y="130"/>
                      <a:pt x="74" y="131"/>
                    </a:cubicBezTo>
                    <a:cubicBezTo>
                      <a:pt x="73" y="131"/>
                      <a:pt x="72" y="132"/>
                      <a:pt x="72" y="132"/>
                    </a:cubicBezTo>
                    <a:cubicBezTo>
                      <a:pt x="67" y="136"/>
                      <a:pt x="63" y="140"/>
                      <a:pt x="58" y="141"/>
                    </a:cubicBezTo>
                    <a:cubicBezTo>
                      <a:pt x="57" y="141"/>
                      <a:pt x="57" y="141"/>
                      <a:pt x="56" y="142"/>
                    </a:cubicBezTo>
                    <a:cubicBezTo>
                      <a:pt x="56" y="142"/>
                      <a:pt x="56" y="142"/>
                      <a:pt x="55" y="142"/>
                    </a:cubicBezTo>
                    <a:cubicBezTo>
                      <a:pt x="55" y="142"/>
                      <a:pt x="55" y="142"/>
                      <a:pt x="55" y="142"/>
                    </a:cubicBezTo>
                    <a:cubicBezTo>
                      <a:pt x="51" y="142"/>
                      <a:pt x="48" y="141"/>
                      <a:pt x="44" y="139"/>
                    </a:cubicBezTo>
                    <a:cubicBezTo>
                      <a:pt x="44" y="139"/>
                      <a:pt x="44" y="139"/>
                      <a:pt x="44" y="139"/>
                    </a:cubicBezTo>
                    <a:cubicBezTo>
                      <a:pt x="43" y="139"/>
                      <a:pt x="41" y="138"/>
                      <a:pt x="40" y="137"/>
                    </a:cubicBezTo>
                    <a:close/>
                    <a:moveTo>
                      <a:pt x="88" y="44"/>
                    </a:moveTo>
                    <a:cubicBezTo>
                      <a:pt x="87" y="45"/>
                      <a:pt x="87" y="45"/>
                      <a:pt x="87" y="46"/>
                    </a:cubicBezTo>
                    <a:cubicBezTo>
                      <a:pt x="87" y="46"/>
                      <a:pt x="87" y="45"/>
                      <a:pt x="87" y="45"/>
                    </a:cubicBezTo>
                    <a:cubicBezTo>
                      <a:pt x="87" y="45"/>
                      <a:pt x="87" y="45"/>
                      <a:pt x="87" y="44"/>
                    </a:cubicBezTo>
                    <a:cubicBezTo>
                      <a:pt x="87" y="44"/>
                      <a:pt x="87" y="43"/>
                      <a:pt x="87" y="42"/>
                    </a:cubicBezTo>
                    <a:cubicBezTo>
                      <a:pt x="87" y="42"/>
                      <a:pt x="87" y="42"/>
                      <a:pt x="87" y="41"/>
                    </a:cubicBezTo>
                    <a:cubicBezTo>
                      <a:pt x="87" y="41"/>
                      <a:pt x="87" y="40"/>
                      <a:pt x="87" y="40"/>
                    </a:cubicBezTo>
                    <a:cubicBezTo>
                      <a:pt x="86" y="39"/>
                      <a:pt x="86" y="39"/>
                      <a:pt x="86" y="38"/>
                    </a:cubicBezTo>
                    <a:cubicBezTo>
                      <a:pt x="86" y="38"/>
                      <a:pt x="86" y="38"/>
                      <a:pt x="85" y="38"/>
                    </a:cubicBezTo>
                    <a:cubicBezTo>
                      <a:pt x="85" y="37"/>
                      <a:pt x="85" y="37"/>
                      <a:pt x="85" y="37"/>
                    </a:cubicBezTo>
                    <a:cubicBezTo>
                      <a:pt x="84" y="36"/>
                      <a:pt x="84" y="36"/>
                      <a:pt x="84" y="36"/>
                    </a:cubicBezTo>
                    <a:cubicBezTo>
                      <a:pt x="79" y="30"/>
                      <a:pt x="69" y="29"/>
                      <a:pt x="65" y="32"/>
                    </a:cubicBezTo>
                    <a:cubicBezTo>
                      <a:pt x="65" y="32"/>
                      <a:pt x="66" y="32"/>
                      <a:pt x="66" y="32"/>
                    </a:cubicBezTo>
                    <a:cubicBezTo>
                      <a:pt x="66" y="32"/>
                      <a:pt x="66" y="31"/>
                      <a:pt x="67" y="31"/>
                    </a:cubicBezTo>
                    <a:cubicBezTo>
                      <a:pt x="67" y="30"/>
                      <a:pt x="68" y="30"/>
                      <a:pt x="69" y="30"/>
                    </a:cubicBezTo>
                    <a:cubicBezTo>
                      <a:pt x="69" y="29"/>
                      <a:pt x="70" y="29"/>
                      <a:pt x="70" y="29"/>
                    </a:cubicBezTo>
                    <a:cubicBezTo>
                      <a:pt x="72" y="28"/>
                      <a:pt x="75" y="28"/>
                      <a:pt x="78" y="29"/>
                    </a:cubicBezTo>
                    <a:cubicBezTo>
                      <a:pt x="78" y="29"/>
                      <a:pt x="78" y="29"/>
                      <a:pt x="79" y="29"/>
                    </a:cubicBezTo>
                    <a:cubicBezTo>
                      <a:pt x="79" y="29"/>
                      <a:pt x="79" y="29"/>
                      <a:pt x="79" y="29"/>
                    </a:cubicBezTo>
                    <a:cubicBezTo>
                      <a:pt x="81" y="30"/>
                      <a:pt x="82" y="31"/>
                      <a:pt x="84" y="32"/>
                    </a:cubicBezTo>
                    <a:cubicBezTo>
                      <a:pt x="84" y="33"/>
                      <a:pt x="84" y="33"/>
                      <a:pt x="85" y="33"/>
                    </a:cubicBezTo>
                    <a:cubicBezTo>
                      <a:pt x="85" y="34"/>
                      <a:pt x="86" y="34"/>
                      <a:pt x="86" y="35"/>
                    </a:cubicBezTo>
                    <a:cubicBezTo>
                      <a:pt x="87" y="35"/>
                      <a:pt x="87" y="36"/>
                      <a:pt x="87" y="37"/>
                    </a:cubicBezTo>
                    <a:cubicBezTo>
                      <a:pt x="87" y="37"/>
                      <a:pt x="87" y="37"/>
                      <a:pt x="87" y="37"/>
                    </a:cubicBezTo>
                    <a:cubicBezTo>
                      <a:pt x="88" y="39"/>
                      <a:pt x="89" y="42"/>
                      <a:pt x="88" y="44"/>
                    </a:cubicBezTo>
                    <a:close/>
                    <a:moveTo>
                      <a:pt x="72" y="41"/>
                    </a:moveTo>
                    <a:cubicBezTo>
                      <a:pt x="72" y="41"/>
                      <a:pt x="72" y="41"/>
                      <a:pt x="72" y="41"/>
                    </a:cubicBezTo>
                    <a:cubicBezTo>
                      <a:pt x="72" y="41"/>
                      <a:pt x="72" y="41"/>
                      <a:pt x="72" y="41"/>
                    </a:cubicBezTo>
                    <a:cubicBezTo>
                      <a:pt x="73" y="42"/>
                      <a:pt x="73" y="42"/>
                      <a:pt x="74" y="43"/>
                    </a:cubicBezTo>
                    <a:cubicBezTo>
                      <a:pt x="75" y="43"/>
                      <a:pt x="76" y="44"/>
                      <a:pt x="76" y="44"/>
                    </a:cubicBezTo>
                    <a:cubicBezTo>
                      <a:pt x="77" y="45"/>
                      <a:pt x="78" y="46"/>
                      <a:pt x="78" y="47"/>
                    </a:cubicBezTo>
                    <a:cubicBezTo>
                      <a:pt x="79" y="48"/>
                      <a:pt x="80" y="49"/>
                      <a:pt x="81" y="51"/>
                    </a:cubicBezTo>
                    <a:cubicBezTo>
                      <a:pt x="81" y="51"/>
                      <a:pt x="81" y="51"/>
                      <a:pt x="81" y="51"/>
                    </a:cubicBezTo>
                    <a:cubicBezTo>
                      <a:pt x="85" y="60"/>
                      <a:pt x="85" y="73"/>
                      <a:pt x="83" y="83"/>
                    </a:cubicBezTo>
                    <a:cubicBezTo>
                      <a:pt x="83" y="84"/>
                      <a:pt x="82" y="86"/>
                      <a:pt x="82" y="87"/>
                    </a:cubicBezTo>
                    <a:cubicBezTo>
                      <a:pt x="81" y="88"/>
                      <a:pt x="81" y="89"/>
                      <a:pt x="81" y="90"/>
                    </a:cubicBezTo>
                    <a:cubicBezTo>
                      <a:pt x="79" y="94"/>
                      <a:pt x="77" y="98"/>
                      <a:pt x="75" y="101"/>
                    </a:cubicBezTo>
                    <a:cubicBezTo>
                      <a:pt x="74" y="102"/>
                      <a:pt x="74" y="102"/>
                      <a:pt x="73" y="103"/>
                    </a:cubicBezTo>
                    <a:cubicBezTo>
                      <a:pt x="74" y="103"/>
                      <a:pt x="75" y="103"/>
                      <a:pt x="76" y="103"/>
                    </a:cubicBezTo>
                    <a:cubicBezTo>
                      <a:pt x="76" y="103"/>
                      <a:pt x="76" y="103"/>
                      <a:pt x="77" y="103"/>
                    </a:cubicBezTo>
                    <a:cubicBezTo>
                      <a:pt x="78" y="103"/>
                      <a:pt x="79" y="103"/>
                      <a:pt x="80" y="103"/>
                    </a:cubicBezTo>
                    <a:cubicBezTo>
                      <a:pt x="81" y="103"/>
                      <a:pt x="81" y="103"/>
                      <a:pt x="82" y="103"/>
                    </a:cubicBezTo>
                    <a:cubicBezTo>
                      <a:pt x="82" y="104"/>
                      <a:pt x="82" y="104"/>
                      <a:pt x="82" y="104"/>
                    </a:cubicBezTo>
                    <a:cubicBezTo>
                      <a:pt x="83" y="104"/>
                      <a:pt x="83" y="104"/>
                      <a:pt x="83" y="104"/>
                    </a:cubicBezTo>
                    <a:cubicBezTo>
                      <a:pt x="84" y="104"/>
                      <a:pt x="84" y="105"/>
                      <a:pt x="84" y="105"/>
                    </a:cubicBezTo>
                    <a:cubicBezTo>
                      <a:pt x="84" y="105"/>
                      <a:pt x="84" y="105"/>
                      <a:pt x="84" y="105"/>
                    </a:cubicBezTo>
                    <a:cubicBezTo>
                      <a:pt x="84" y="104"/>
                      <a:pt x="83" y="104"/>
                      <a:pt x="83" y="104"/>
                    </a:cubicBezTo>
                    <a:cubicBezTo>
                      <a:pt x="80" y="103"/>
                      <a:pt x="75" y="103"/>
                      <a:pt x="70" y="104"/>
                    </a:cubicBezTo>
                    <a:cubicBezTo>
                      <a:pt x="67" y="104"/>
                      <a:pt x="64" y="104"/>
                      <a:pt x="62" y="105"/>
                    </a:cubicBezTo>
                    <a:cubicBezTo>
                      <a:pt x="58" y="105"/>
                      <a:pt x="54" y="104"/>
                      <a:pt x="50" y="103"/>
                    </a:cubicBezTo>
                    <a:cubicBezTo>
                      <a:pt x="50" y="103"/>
                      <a:pt x="50" y="103"/>
                      <a:pt x="50" y="103"/>
                    </a:cubicBezTo>
                    <a:cubicBezTo>
                      <a:pt x="49" y="103"/>
                      <a:pt x="49" y="102"/>
                      <a:pt x="49" y="102"/>
                    </a:cubicBezTo>
                    <a:cubicBezTo>
                      <a:pt x="48" y="102"/>
                      <a:pt x="48" y="102"/>
                      <a:pt x="48" y="102"/>
                    </a:cubicBezTo>
                    <a:cubicBezTo>
                      <a:pt x="47" y="102"/>
                      <a:pt x="46" y="101"/>
                      <a:pt x="45" y="100"/>
                    </a:cubicBezTo>
                    <a:cubicBezTo>
                      <a:pt x="45" y="99"/>
                      <a:pt x="44" y="99"/>
                      <a:pt x="43" y="98"/>
                    </a:cubicBezTo>
                    <a:cubicBezTo>
                      <a:pt x="38" y="90"/>
                      <a:pt x="40" y="80"/>
                      <a:pt x="44" y="71"/>
                    </a:cubicBezTo>
                    <a:cubicBezTo>
                      <a:pt x="47" y="64"/>
                      <a:pt x="51" y="57"/>
                      <a:pt x="54" y="52"/>
                    </a:cubicBezTo>
                    <a:cubicBezTo>
                      <a:pt x="55" y="50"/>
                      <a:pt x="56" y="49"/>
                      <a:pt x="57" y="47"/>
                    </a:cubicBezTo>
                    <a:cubicBezTo>
                      <a:pt x="62" y="43"/>
                      <a:pt x="67" y="39"/>
                      <a:pt x="72" y="41"/>
                    </a:cubicBezTo>
                    <a:close/>
                    <a:moveTo>
                      <a:pt x="25" y="92"/>
                    </a:moveTo>
                    <a:cubicBezTo>
                      <a:pt x="25" y="92"/>
                      <a:pt x="26" y="92"/>
                      <a:pt x="26" y="92"/>
                    </a:cubicBezTo>
                    <a:cubicBezTo>
                      <a:pt x="28" y="92"/>
                      <a:pt x="30" y="92"/>
                      <a:pt x="32" y="92"/>
                    </a:cubicBezTo>
                    <a:cubicBezTo>
                      <a:pt x="33" y="92"/>
                      <a:pt x="34" y="93"/>
                      <a:pt x="35" y="93"/>
                    </a:cubicBezTo>
                    <a:cubicBezTo>
                      <a:pt x="36" y="94"/>
                      <a:pt x="36" y="94"/>
                      <a:pt x="37" y="95"/>
                    </a:cubicBezTo>
                    <a:cubicBezTo>
                      <a:pt x="37" y="95"/>
                      <a:pt x="37" y="95"/>
                      <a:pt x="37" y="95"/>
                    </a:cubicBezTo>
                    <a:cubicBezTo>
                      <a:pt x="37" y="96"/>
                      <a:pt x="37" y="96"/>
                      <a:pt x="37" y="96"/>
                    </a:cubicBezTo>
                    <a:cubicBezTo>
                      <a:pt x="37" y="96"/>
                      <a:pt x="37" y="96"/>
                      <a:pt x="37" y="96"/>
                    </a:cubicBezTo>
                    <a:cubicBezTo>
                      <a:pt x="37" y="96"/>
                      <a:pt x="37" y="96"/>
                      <a:pt x="36" y="96"/>
                    </a:cubicBezTo>
                    <a:cubicBezTo>
                      <a:pt x="36" y="96"/>
                      <a:pt x="36" y="96"/>
                      <a:pt x="36" y="96"/>
                    </a:cubicBezTo>
                    <a:cubicBezTo>
                      <a:pt x="36" y="96"/>
                      <a:pt x="36" y="96"/>
                      <a:pt x="36" y="96"/>
                    </a:cubicBezTo>
                    <a:cubicBezTo>
                      <a:pt x="36" y="96"/>
                      <a:pt x="36" y="96"/>
                      <a:pt x="36" y="96"/>
                    </a:cubicBezTo>
                    <a:cubicBezTo>
                      <a:pt x="33" y="93"/>
                      <a:pt x="29" y="93"/>
                      <a:pt x="25" y="94"/>
                    </a:cubicBezTo>
                    <a:cubicBezTo>
                      <a:pt x="24" y="94"/>
                      <a:pt x="22" y="95"/>
                      <a:pt x="21" y="96"/>
                    </a:cubicBezTo>
                    <a:cubicBezTo>
                      <a:pt x="20" y="97"/>
                      <a:pt x="20" y="97"/>
                      <a:pt x="19" y="98"/>
                    </a:cubicBezTo>
                    <a:cubicBezTo>
                      <a:pt x="19" y="98"/>
                      <a:pt x="19" y="99"/>
                      <a:pt x="19" y="99"/>
                    </a:cubicBezTo>
                    <a:cubicBezTo>
                      <a:pt x="19" y="100"/>
                      <a:pt x="18" y="100"/>
                      <a:pt x="18" y="101"/>
                    </a:cubicBezTo>
                    <a:cubicBezTo>
                      <a:pt x="18" y="101"/>
                      <a:pt x="18" y="102"/>
                      <a:pt x="19" y="103"/>
                    </a:cubicBezTo>
                    <a:cubicBezTo>
                      <a:pt x="19" y="104"/>
                      <a:pt x="20" y="106"/>
                      <a:pt x="21" y="107"/>
                    </a:cubicBezTo>
                    <a:cubicBezTo>
                      <a:pt x="21" y="107"/>
                      <a:pt x="21" y="108"/>
                      <a:pt x="22" y="108"/>
                    </a:cubicBezTo>
                    <a:cubicBezTo>
                      <a:pt x="22" y="109"/>
                      <a:pt x="23" y="109"/>
                      <a:pt x="24" y="110"/>
                    </a:cubicBezTo>
                    <a:cubicBezTo>
                      <a:pt x="25" y="110"/>
                      <a:pt x="25" y="111"/>
                      <a:pt x="26" y="111"/>
                    </a:cubicBezTo>
                    <a:cubicBezTo>
                      <a:pt x="30" y="113"/>
                      <a:pt x="36" y="109"/>
                      <a:pt x="40" y="111"/>
                    </a:cubicBezTo>
                    <a:cubicBezTo>
                      <a:pt x="41" y="111"/>
                      <a:pt x="43" y="113"/>
                      <a:pt x="45" y="113"/>
                    </a:cubicBezTo>
                    <a:cubicBezTo>
                      <a:pt x="46" y="113"/>
                      <a:pt x="47" y="114"/>
                      <a:pt x="47" y="113"/>
                    </a:cubicBezTo>
                    <a:cubicBezTo>
                      <a:pt x="48" y="113"/>
                      <a:pt x="48" y="113"/>
                      <a:pt x="48" y="113"/>
                    </a:cubicBezTo>
                    <a:cubicBezTo>
                      <a:pt x="50" y="112"/>
                      <a:pt x="50" y="110"/>
                      <a:pt x="49" y="109"/>
                    </a:cubicBezTo>
                    <a:cubicBezTo>
                      <a:pt x="49" y="108"/>
                      <a:pt x="48" y="106"/>
                      <a:pt x="49" y="106"/>
                    </a:cubicBezTo>
                    <a:cubicBezTo>
                      <a:pt x="49" y="106"/>
                      <a:pt x="49" y="106"/>
                      <a:pt x="49" y="106"/>
                    </a:cubicBezTo>
                    <a:cubicBezTo>
                      <a:pt x="49" y="106"/>
                      <a:pt x="49" y="106"/>
                      <a:pt x="49" y="106"/>
                    </a:cubicBezTo>
                    <a:cubicBezTo>
                      <a:pt x="49" y="106"/>
                      <a:pt x="49" y="106"/>
                      <a:pt x="49" y="106"/>
                    </a:cubicBezTo>
                    <a:cubicBezTo>
                      <a:pt x="49" y="106"/>
                      <a:pt x="49" y="106"/>
                      <a:pt x="50" y="106"/>
                    </a:cubicBezTo>
                    <a:cubicBezTo>
                      <a:pt x="50" y="106"/>
                      <a:pt x="50" y="107"/>
                      <a:pt x="50" y="107"/>
                    </a:cubicBezTo>
                    <a:cubicBezTo>
                      <a:pt x="50" y="107"/>
                      <a:pt x="51" y="107"/>
                      <a:pt x="51" y="108"/>
                    </a:cubicBezTo>
                    <a:cubicBezTo>
                      <a:pt x="51" y="109"/>
                      <a:pt x="51" y="110"/>
                      <a:pt x="51" y="112"/>
                    </a:cubicBezTo>
                    <a:cubicBezTo>
                      <a:pt x="50" y="113"/>
                      <a:pt x="50" y="113"/>
                      <a:pt x="49" y="114"/>
                    </a:cubicBezTo>
                    <a:cubicBezTo>
                      <a:pt x="49" y="114"/>
                      <a:pt x="49" y="114"/>
                      <a:pt x="49" y="114"/>
                    </a:cubicBezTo>
                    <a:cubicBezTo>
                      <a:pt x="49" y="114"/>
                      <a:pt x="49" y="114"/>
                      <a:pt x="48" y="115"/>
                    </a:cubicBezTo>
                    <a:cubicBezTo>
                      <a:pt x="48" y="115"/>
                      <a:pt x="48" y="115"/>
                      <a:pt x="48" y="115"/>
                    </a:cubicBezTo>
                    <a:cubicBezTo>
                      <a:pt x="47" y="115"/>
                      <a:pt x="47" y="115"/>
                      <a:pt x="47" y="115"/>
                    </a:cubicBezTo>
                    <a:cubicBezTo>
                      <a:pt x="46" y="115"/>
                      <a:pt x="46" y="115"/>
                      <a:pt x="46" y="115"/>
                    </a:cubicBezTo>
                    <a:cubicBezTo>
                      <a:pt x="45" y="115"/>
                      <a:pt x="45" y="115"/>
                      <a:pt x="44" y="115"/>
                    </a:cubicBezTo>
                    <a:cubicBezTo>
                      <a:pt x="44" y="115"/>
                      <a:pt x="44" y="115"/>
                      <a:pt x="44" y="115"/>
                    </a:cubicBezTo>
                    <a:cubicBezTo>
                      <a:pt x="44" y="115"/>
                      <a:pt x="43" y="114"/>
                      <a:pt x="43" y="114"/>
                    </a:cubicBezTo>
                    <a:cubicBezTo>
                      <a:pt x="43" y="114"/>
                      <a:pt x="43" y="114"/>
                      <a:pt x="43" y="114"/>
                    </a:cubicBezTo>
                    <a:cubicBezTo>
                      <a:pt x="43" y="114"/>
                      <a:pt x="42" y="114"/>
                      <a:pt x="42" y="114"/>
                    </a:cubicBezTo>
                    <a:cubicBezTo>
                      <a:pt x="42" y="114"/>
                      <a:pt x="42" y="114"/>
                      <a:pt x="42" y="114"/>
                    </a:cubicBezTo>
                    <a:cubicBezTo>
                      <a:pt x="42" y="113"/>
                      <a:pt x="41" y="113"/>
                      <a:pt x="41" y="113"/>
                    </a:cubicBezTo>
                    <a:cubicBezTo>
                      <a:pt x="40" y="112"/>
                      <a:pt x="40" y="112"/>
                      <a:pt x="39" y="112"/>
                    </a:cubicBezTo>
                    <a:cubicBezTo>
                      <a:pt x="35" y="111"/>
                      <a:pt x="30" y="114"/>
                      <a:pt x="26" y="113"/>
                    </a:cubicBezTo>
                    <a:cubicBezTo>
                      <a:pt x="25" y="113"/>
                      <a:pt x="25" y="112"/>
                      <a:pt x="24" y="112"/>
                    </a:cubicBezTo>
                    <a:cubicBezTo>
                      <a:pt x="23" y="111"/>
                      <a:pt x="22" y="111"/>
                      <a:pt x="21" y="110"/>
                    </a:cubicBezTo>
                    <a:cubicBezTo>
                      <a:pt x="21" y="110"/>
                      <a:pt x="21" y="110"/>
                      <a:pt x="21" y="110"/>
                    </a:cubicBezTo>
                    <a:cubicBezTo>
                      <a:pt x="21" y="109"/>
                      <a:pt x="20" y="109"/>
                      <a:pt x="20" y="109"/>
                    </a:cubicBezTo>
                    <a:cubicBezTo>
                      <a:pt x="19" y="108"/>
                      <a:pt x="18" y="106"/>
                      <a:pt x="17" y="105"/>
                    </a:cubicBezTo>
                    <a:cubicBezTo>
                      <a:pt x="17" y="104"/>
                      <a:pt x="17" y="102"/>
                      <a:pt x="17" y="101"/>
                    </a:cubicBezTo>
                    <a:cubicBezTo>
                      <a:pt x="17" y="101"/>
                      <a:pt x="17" y="101"/>
                      <a:pt x="17" y="100"/>
                    </a:cubicBezTo>
                    <a:cubicBezTo>
                      <a:pt x="17" y="100"/>
                      <a:pt x="17" y="100"/>
                      <a:pt x="17" y="99"/>
                    </a:cubicBezTo>
                    <a:cubicBezTo>
                      <a:pt x="17" y="99"/>
                      <a:pt x="17" y="98"/>
                      <a:pt x="17" y="98"/>
                    </a:cubicBezTo>
                    <a:cubicBezTo>
                      <a:pt x="18" y="98"/>
                      <a:pt x="18" y="97"/>
                      <a:pt x="18" y="97"/>
                    </a:cubicBezTo>
                    <a:cubicBezTo>
                      <a:pt x="18" y="96"/>
                      <a:pt x="19" y="96"/>
                      <a:pt x="19" y="96"/>
                    </a:cubicBezTo>
                    <a:cubicBezTo>
                      <a:pt x="19" y="96"/>
                      <a:pt x="19" y="96"/>
                      <a:pt x="19" y="95"/>
                    </a:cubicBezTo>
                    <a:cubicBezTo>
                      <a:pt x="21" y="94"/>
                      <a:pt x="23" y="93"/>
                      <a:pt x="25" y="92"/>
                    </a:cubicBezTo>
                    <a:close/>
                    <a:moveTo>
                      <a:pt x="21" y="86"/>
                    </a:moveTo>
                    <a:cubicBezTo>
                      <a:pt x="20" y="86"/>
                      <a:pt x="20" y="85"/>
                      <a:pt x="20" y="85"/>
                    </a:cubicBezTo>
                    <a:cubicBezTo>
                      <a:pt x="18" y="83"/>
                      <a:pt x="18" y="81"/>
                      <a:pt x="17" y="80"/>
                    </a:cubicBezTo>
                    <a:cubicBezTo>
                      <a:pt x="17" y="79"/>
                      <a:pt x="17" y="79"/>
                      <a:pt x="17" y="78"/>
                    </a:cubicBezTo>
                    <a:cubicBezTo>
                      <a:pt x="17" y="78"/>
                      <a:pt x="17" y="78"/>
                      <a:pt x="17" y="78"/>
                    </a:cubicBezTo>
                    <a:cubicBezTo>
                      <a:pt x="17" y="72"/>
                      <a:pt x="20" y="65"/>
                      <a:pt x="23" y="59"/>
                    </a:cubicBezTo>
                    <a:cubicBezTo>
                      <a:pt x="25" y="57"/>
                      <a:pt x="26" y="55"/>
                      <a:pt x="27" y="53"/>
                    </a:cubicBezTo>
                    <a:cubicBezTo>
                      <a:pt x="27" y="52"/>
                      <a:pt x="27" y="52"/>
                      <a:pt x="27" y="52"/>
                    </a:cubicBezTo>
                    <a:cubicBezTo>
                      <a:pt x="29" y="50"/>
                      <a:pt x="31" y="47"/>
                      <a:pt x="33" y="45"/>
                    </a:cubicBezTo>
                    <a:cubicBezTo>
                      <a:pt x="34" y="44"/>
                      <a:pt x="35" y="44"/>
                      <a:pt x="35" y="43"/>
                    </a:cubicBezTo>
                    <a:cubicBezTo>
                      <a:pt x="36" y="43"/>
                      <a:pt x="36" y="42"/>
                      <a:pt x="37" y="42"/>
                    </a:cubicBezTo>
                    <a:cubicBezTo>
                      <a:pt x="38" y="41"/>
                      <a:pt x="39" y="40"/>
                      <a:pt x="40" y="39"/>
                    </a:cubicBezTo>
                    <a:cubicBezTo>
                      <a:pt x="42" y="37"/>
                      <a:pt x="45" y="36"/>
                      <a:pt x="51" y="36"/>
                    </a:cubicBezTo>
                    <a:cubicBezTo>
                      <a:pt x="51" y="36"/>
                      <a:pt x="52" y="36"/>
                      <a:pt x="52" y="37"/>
                    </a:cubicBezTo>
                    <a:cubicBezTo>
                      <a:pt x="52" y="37"/>
                      <a:pt x="52" y="39"/>
                      <a:pt x="52" y="40"/>
                    </a:cubicBezTo>
                    <a:cubicBezTo>
                      <a:pt x="52" y="40"/>
                      <a:pt x="52" y="41"/>
                      <a:pt x="52" y="41"/>
                    </a:cubicBezTo>
                    <a:cubicBezTo>
                      <a:pt x="51" y="41"/>
                      <a:pt x="51" y="41"/>
                      <a:pt x="51" y="42"/>
                    </a:cubicBezTo>
                    <a:cubicBezTo>
                      <a:pt x="51" y="42"/>
                      <a:pt x="51" y="42"/>
                      <a:pt x="51" y="43"/>
                    </a:cubicBezTo>
                    <a:cubicBezTo>
                      <a:pt x="50" y="44"/>
                      <a:pt x="50" y="46"/>
                      <a:pt x="49" y="48"/>
                    </a:cubicBezTo>
                    <a:cubicBezTo>
                      <a:pt x="48" y="50"/>
                      <a:pt x="47" y="52"/>
                      <a:pt x="46" y="54"/>
                    </a:cubicBezTo>
                    <a:cubicBezTo>
                      <a:pt x="46" y="55"/>
                      <a:pt x="46" y="56"/>
                      <a:pt x="45" y="57"/>
                    </a:cubicBezTo>
                    <a:cubicBezTo>
                      <a:pt x="44" y="59"/>
                      <a:pt x="43" y="62"/>
                      <a:pt x="42" y="65"/>
                    </a:cubicBezTo>
                    <a:cubicBezTo>
                      <a:pt x="42" y="66"/>
                      <a:pt x="42" y="66"/>
                      <a:pt x="42" y="66"/>
                    </a:cubicBezTo>
                    <a:cubicBezTo>
                      <a:pt x="42" y="67"/>
                      <a:pt x="42" y="67"/>
                      <a:pt x="41" y="68"/>
                    </a:cubicBezTo>
                    <a:cubicBezTo>
                      <a:pt x="41" y="69"/>
                      <a:pt x="41" y="69"/>
                      <a:pt x="41" y="70"/>
                    </a:cubicBezTo>
                    <a:cubicBezTo>
                      <a:pt x="41" y="71"/>
                      <a:pt x="41" y="71"/>
                      <a:pt x="40" y="71"/>
                    </a:cubicBezTo>
                    <a:cubicBezTo>
                      <a:pt x="40" y="72"/>
                      <a:pt x="40" y="72"/>
                      <a:pt x="40" y="72"/>
                    </a:cubicBezTo>
                    <a:cubicBezTo>
                      <a:pt x="40" y="73"/>
                      <a:pt x="40" y="74"/>
                      <a:pt x="39" y="75"/>
                    </a:cubicBezTo>
                    <a:cubicBezTo>
                      <a:pt x="39" y="77"/>
                      <a:pt x="38" y="78"/>
                      <a:pt x="37" y="80"/>
                    </a:cubicBezTo>
                    <a:cubicBezTo>
                      <a:pt x="37" y="81"/>
                      <a:pt x="36" y="83"/>
                      <a:pt x="35" y="84"/>
                    </a:cubicBezTo>
                    <a:cubicBezTo>
                      <a:pt x="35" y="84"/>
                      <a:pt x="35" y="84"/>
                      <a:pt x="35" y="84"/>
                    </a:cubicBezTo>
                    <a:cubicBezTo>
                      <a:pt x="35" y="85"/>
                      <a:pt x="35" y="85"/>
                      <a:pt x="34" y="86"/>
                    </a:cubicBezTo>
                    <a:cubicBezTo>
                      <a:pt x="34" y="86"/>
                      <a:pt x="33" y="87"/>
                      <a:pt x="33" y="87"/>
                    </a:cubicBezTo>
                    <a:cubicBezTo>
                      <a:pt x="33" y="87"/>
                      <a:pt x="33" y="87"/>
                      <a:pt x="33" y="87"/>
                    </a:cubicBezTo>
                    <a:cubicBezTo>
                      <a:pt x="31" y="89"/>
                      <a:pt x="29" y="90"/>
                      <a:pt x="28" y="90"/>
                    </a:cubicBezTo>
                    <a:cubicBezTo>
                      <a:pt x="27" y="90"/>
                      <a:pt x="26" y="90"/>
                      <a:pt x="26" y="90"/>
                    </a:cubicBezTo>
                    <a:cubicBezTo>
                      <a:pt x="25" y="89"/>
                      <a:pt x="24" y="89"/>
                      <a:pt x="23" y="88"/>
                    </a:cubicBezTo>
                    <a:cubicBezTo>
                      <a:pt x="23" y="88"/>
                      <a:pt x="23" y="88"/>
                      <a:pt x="23" y="88"/>
                    </a:cubicBezTo>
                    <a:cubicBezTo>
                      <a:pt x="23" y="88"/>
                      <a:pt x="22" y="88"/>
                      <a:pt x="22" y="87"/>
                    </a:cubicBezTo>
                    <a:cubicBezTo>
                      <a:pt x="22" y="87"/>
                      <a:pt x="22" y="87"/>
                      <a:pt x="22" y="87"/>
                    </a:cubicBezTo>
                    <a:cubicBezTo>
                      <a:pt x="21" y="87"/>
                      <a:pt x="21" y="86"/>
                      <a:pt x="21" y="8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4" name="Freeform 91">
                <a:extLst>
                  <a:ext uri="{FF2B5EF4-FFF2-40B4-BE49-F238E27FC236}">
                    <a16:creationId xmlns:a16="http://schemas.microsoft.com/office/drawing/2014/main" id="{29291E2A-0F99-AB1F-6EA9-BE69D3E823FC}"/>
                  </a:ext>
                </a:extLst>
              </p:cNvPr>
              <p:cNvSpPr>
                <a:spLocks noEditPoints="1"/>
              </p:cNvSpPr>
              <p:nvPr/>
            </p:nvSpPr>
            <p:spPr bwMode="auto">
              <a:xfrm>
                <a:off x="10097445" y="4603463"/>
                <a:ext cx="91425" cy="111884"/>
              </a:xfrm>
              <a:custGeom>
                <a:avLst/>
                <a:gdLst>
                  <a:gd name="T0" fmla="*/ 68 w 181"/>
                  <a:gd name="T1" fmla="*/ 37 h 224"/>
                  <a:gd name="T2" fmla="*/ 65 w 181"/>
                  <a:gd name="T3" fmla="*/ 35 h 224"/>
                  <a:gd name="T4" fmla="*/ 80 w 181"/>
                  <a:gd name="T5" fmla="*/ 37 h 224"/>
                  <a:gd name="T6" fmla="*/ 145 w 181"/>
                  <a:gd name="T7" fmla="*/ 9 h 224"/>
                  <a:gd name="T8" fmla="*/ 53 w 181"/>
                  <a:gd name="T9" fmla="*/ 25 h 224"/>
                  <a:gd name="T10" fmla="*/ 50 w 181"/>
                  <a:gd name="T11" fmla="*/ 25 h 224"/>
                  <a:gd name="T12" fmla="*/ 20 w 181"/>
                  <a:gd name="T13" fmla="*/ 58 h 224"/>
                  <a:gd name="T14" fmla="*/ 1 w 181"/>
                  <a:gd name="T15" fmla="*/ 110 h 224"/>
                  <a:gd name="T16" fmla="*/ 46 w 181"/>
                  <a:gd name="T17" fmla="*/ 161 h 224"/>
                  <a:gd name="T18" fmla="*/ 40 w 181"/>
                  <a:gd name="T19" fmla="*/ 166 h 224"/>
                  <a:gd name="T20" fmla="*/ 40 w 181"/>
                  <a:gd name="T21" fmla="*/ 172 h 224"/>
                  <a:gd name="T22" fmla="*/ 40 w 181"/>
                  <a:gd name="T23" fmla="*/ 173 h 224"/>
                  <a:gd name="T24" fmla="*/ 41 w 181"/>
                  <a:gd name="T25" fmla="*/ 174 h 224"/>
                  <a:gd name="T26" fmla="*/ 29 w 181"/>
                  <a:gd name="T27" fmla="*/ 191 h 224"/>
                  <a:gd name="T28" fmla="*/ 28 w 181"/>
                  <a:gd name="T29" fmla="*/ 192 h 224"/>
                  <a:gd name="T30" fmla="*/ 34 w 181"/>
                  <a:gd name="T31" fmla="*/ 206 h 224"/>
                  <a:gd name="T32" fmla="*/ 48 w 181"/>
                  <a:gd name="T33" fmla="*/ 220 h 224"/>
                  <a:gd name="T34" fmla="*/ 80 w 181"/>
                  <a:gd name="T35" fmla="*/ 218 h 224"/>
                  <a:gd name="T36" fmla="*/ 86 w 181"/>
                  <a:gd name="T37" fmla="*/ 217 h 224"/>
                  <a:gd name="T38" fmla="*/ 94 w 181"/>
                  <a:gd name="T39" fmla="*/ 216 h 224"/>
                  <a:gd name="T40" fmla="*/ 115 w 181"/>
                  <a:gd name="T41" fmla="*/ 208 h 224"/>
                  <a:gd name="T42" fmla="*/ 117 w 181"/>
                  <a:gd name="T43" fmla="*/ 206 h 224"/>
                  <a:gd name="T44" fmla="*/ 140 w 181"/>
                  <a:gd name="T45" fmla="*/ 90 h 224"/>
                  <a:gd name="T46" fmla="*/ 127 w 181"/>
                  <a:gd name="T47" fmla="*/ 45 h 224"/>
                  <a:gd name="T48" fmla="*/ 173 w 181"/>
                  <a:gd name="T49" fmla="*/ 36 h 224"/>
                  <a:gd name="T50" fmla="*/ 111 w 181"/>
                  <a:gd name="T51" fmla="*/ 161 h 224"/>
                  <a:gd name="T52" fmla="*/ 80 w 181"/>
                  <a:gd name="T53" fmla="*/ 213 h 224"/>
                  <a:gd name="T54" fmla="*/ 45 w 181"/>
                  <a:gd name="T55" fmla="*/ 206 h 224"/>
                  <a:gd name="T56" fmla="*/ 45 w 181"/>
                  <a:gd name="T57" fmla="*/ 172 h 224"/>
                  <a:gd name="T58" fmla="*/ 92 w 181"/>
                  <a:gd name="T59" fmla="*/ 177 h 224"/>
                  <a:gd name="T60" fmla="*/ 44 w 181"/>
                  <a:gd name="T61" fmla="*/ 167 h 224"/>
                  <a:gd name="T62" fmla="*/ 76 w 181"/>
                  <a:gd name="T63" fmla="*/ 147 h 224"/>
                  <a:gd name="T64" fmla="*/ 91 w 181"/>
                  <a:gd name="T65" fmla="*/ 134 h 224"/>
                  <a:gd name="T66" fmla="*/ 18 w 181"/>
                  <a:gd name="T67" fmla="*/ 116 h 224"/>
                  <a:gd name="T68" fmla="*/ 14 w 181"/>
                  <a:gd name="T69" fmla="*/ 123 h 224"/>
                  <a:gd name="T70" fmla="*/ 25 w 181"/>
                  <a:gd name="T71" fmla="*/ 94 h 224"/>
                  <a:gd name="T72" fmla="*/ 48 w 181"/>
                  <a:gd name="T73" fmla="*/ 120 h 224"/>
                  <a:gd name="T74" fmla="*/ 85 w 181"/>
                  <a:gd name="T75" fmla="*/ 110 h 224"/>
                  <a:gd name="T76" fmla="*/ 51 w 181"/>
                  <a:gd name="T77" fmla="*/ 55 h 224"/>
                  <a:gd name="T78" fmla="*/ 24 w 181"/>
                  <a:gd name="T79" fmla="*/ 61 h 224"/>
                  <a:gd name="T80" fmla="*/ 74 w 181"/>
                  <a:gd name="T81" fmla="*/ 104 h 224"/>
                  <a:gd name="T82" fmla="*/ 70 w 181"/>
                  <a:gd name="T83" fmla="*/ 105 h 224"/>
                  <a:gd name="T84" fmla="*/ 47 w 181"/>
                  <a:gd name="T85" fmla="*/ 100 h 224"/>
                  <a:gd name="T86" fmla="*/ 58 w 181"/>
                  <a:gd name="T87" fmla="*/ 56 h 224"/>
                  <a:gd name="T88" fmla="*/ 82 w 181"/>
                  <a:gd name="T89" fmla="*/ 59 h 224"/>
                  <a:gd name="T90" fmla="*/ 75 w 181"/>
                  <a:gd name="T91" fmla="*/ 102 h 224"/>
                  <a:gd name="T92" fmla="*/ 23 w 181"/>
                  <a:gd name="T93" fmla="*/ 86 h 224"/>
                  <a:gd name="T94" fmla="*/ 52 w 181"/>
                  <a:gd name="T95" fmla="*/ 41 h 224"/>
                  <a:gd name="T96" fmla="*/ 41 w 181"/>
                  <a:gd name="T97" fmla="*/ 71 h 224"/>
                  <a:gd name="T98" fmla="*/ 25 w 181"/>
                  <a:gd name="T99" fmla="*/ 89 h 224"/>
                  <a:gd name="T100" fmla="*/ 45 w 181"/>
                  <a:gd name="T101" fmla="*/ 113 h 224"/>
                  <a:gd name="T102" fmla="*/ 37 w 181"/>
                  <a:gd name="T103" fmla="*/ 100 h 224"/>
                  <a:gd name="T104" fmla="*/ 40 w 181"/>
                  <a:gd name="T105" fmla="*/ 86 h 224"/>
                  <a:gd name="T106" fmla="*/ 68 w 181"/>
                  <a:gd name="T107" fmla="*/ 37 h 224"/>
                  <a:gd name="T108" fmla="*/ 65 w 181"/>
                  <a:gd name="T109" fmla="*/ 35 h 224"/>
                  <a:gd name="T110" fmla="*/ 67 w 181"/>
                  <a:gd name="T111" fmla="*/ 36 h 224"/>
                  <a:gd name="T112" fmla="*/ 85 w 181"/>
                  <a:gd name="T113" fmla="*/ 33 h 224"/>
                  <a:gd name="T114" fmla="*/ 68 w 181"/>
                  <a:gd name="T115" fmla="*/ 3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 h="224">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177" y="36"/>
                    </a:moveTo>
                    <a:cubicBezTo>
                      <a:pt x="176" y="29"/>
                      <a:pt x="165" y="11"/>
                      <a:pt x="152" y="3"/>
                    </a:cubicBezTo>
                    <a:cubicBezTo>
                      <a:pt x="149" y="1"/>
                      <a:pt x="146" y="0"/>
                      <a:pt x="144" y="2"/>
                    </a:cubicBezTo>
                    <a:cubicBezTo>
                      <a:pt x="142" y="3"/>
                      <a:pt x="143" y="6"/>
                      <a:pt x="145" y="9"/>
                    </a:cubicBezTo>
                    <a:cubicBezTo>
                      <a:pt x="148" y="14"/>
                      <a:pt x="150" y="27"/>
                      <a:pt x="150" y="34"/>
                    </a:cubicBezTo>
                    <a:cubicBezTo>
                      <a:pt x="145" y="38"/>
                      <a:pt x="136" y="40"/>
                      <a:pt x="129" y="41"/>
                    </a:cubicBezTo>
                    <a:cubicBezTo>
                      <a:pt x="124" y="33"/>
                      <a:pt x="108" y="22"/>
                      <a:pt x="96" y="20"/>
                    </a:cubicBezTo>
                    <a:cubicBezTo>
                      <a:pt x="82" y="17"/>
                      <a:pt x="64" y="19"/>
                      <a:pt x="55" y="24"/>
                    </a:cubicBezTo>
                    <a:cubicBezTo>
                      <a:pt x="54" y="24"/>
                      <a:pt x="54" y="24"/>
                      <a:pt x="54" y="24"/>
                    </a:cubicBezTo>
                    <a:cubicBezTo>
                      <a:pt x="54" y="25"/>
                      <a:pt x="54" y="25"/>
                      <a:pt x="54" y="25"/>
                    </a:cubicBezTo>
                    <a:cubicBezTo>
                      <a:pt x="54" y="25"/>
                      <a:pt x="54" y="25"/>
                      <a:pt x="53" y="25"/>
                    </a:cubicBezTo>
                    <a:cubicBezTo>
                      <a:pt x="53" y="25"/>
                      <a:pt x="53" y="25"/>
                      <a:pt x="53" y="25"/>
                    </a:cubicBezTo>
                    <a:cubicBezTo>
                      <a:pt x="53" y="25"/>
                      <a:pt x="53" y="25"/>
                      <a:pt x="53" y="25"/>
                    </a:cubicBezTo>
                    <a:cubicBezTo>
                      <a:pt x="53" y="25"/>
                      <a:pt x="52" y="25"/>
                      <a:pt x="52" y="25"/>
                    </a:cubicBezTo>
                    <a:cubicBezTo>
                      <a:pt x="52" y="25"/>
                      <a:pt x="52" y="25"/>
                      <a:pt x="52" y="25"/>
                    </a:cubicBezTo>
                    <a:cubicBezTo>
                      <a:pt x="52" y="25"/>
                      <a:pt x="52" y="25"/>
                      <a:pt x="52" y="25"/>
                    </a:cubicBezTo>
                    <a:cubicBezTo>
                      <a:pt x="52" y="25"/>
                      <a:pt x="52" y="25"/>
                      <a:pt x="51" y="25"/>
                    </a:cubicBezTo>
                    <a:cubicBezTo>
                      <a:pt x="51" y="24"/>
                      <a:pt x="51" y="24"/>
                      <a:pt x="50" y="25"/>
                    </a:cubicBezTo>
                    <a:cubicBezTo>
                      <a:pt x="42" y="25"/>
                      <a:pt x="31" y="37"/>
                      <a:pt x="26" y="46"/>
                    </a:cubicBezTo>
                    <a:cubicBezTo>
                      <a:pt x="24" y="49"/>
                      <a:pt x="22" y="53"/>
                      <a:pt x="21" y="56"/>
                    </a:cubicBezTo>
                    <a:cubicBezTo>
                      <a:pt x="20" y="56"/>
                      <a:pt x="20" y="56"/>
                      <a:pt x="20" y="57"/>
                    </a:cubicBezTo>
                    <a:cubicBezTo>
                      <a:pt x="20" y="57"/>
                      <a:pt x="20" y="57"/>
                      <a:pt x="20" y="57"/>
                    </a:cubicBezTo>
                    <a:cubicBezTo>
                      <a:pt x="20" y="57"/>
                      <a:pt x="20" y="57"/>
                      <a:pt x="20" y="57"/>
                    </a:cubicBezTo>
                    <a:cubicBezTo>
                      <a:pt x="20" y="57"/>
                      <a:pt x="20" y="57"/>
                      <a:pt x="20" y="58"/>
                    </a:cubicBezTo>
                    <a:cubicBezTo>
                      <a:pt x="20" y="58"/>
                      <a:pt x="20" y="58"/>
                      <a:pt x="20" y="58"/>
                    </a:cubicBezTo>
                    <a:cubicBezTo>
                      <a:pt x="19" y="58"/>
                      <a:pt x="19" y="58"/>
                      <a:pt x="19" y="58"/>
                    </a:cubicBezTo>
                    <a:cubicBezTo>
                      <a:pt x="19" y="59"/>
                      <a:pt x="19" y="59"/>
                      <a:pt x="19" y="59"/>
                    </a:cubicBezTo>
                    <a:cubicBezTo>
                      <a:pt x="17" y="65"/>
                      <a:pt x="16" y="70"/>
                      <a:pt x="15" y="76"/>
                    </a:cubicBezTo>
                    <a:cubicBezTo>
                      <a:pt x="15" y="78"/>
                      <a:pt x="14" y="80"/>
                      <a:pt x="12" y="83"/>
                    </a:cubicBezTo>
                    <a:cubicBezTo>
                      <a:pt x="11" y="86"/>
                      <a:pt x="9" y="87"/>
                      <a:pt x="7" y="89"/>
                    </a:cubicBezTo>
                    <a:cubicBezTo>
                      <a:pt x="6" y="90"/>
                      <a:pt x="5" y="92"/>
                      <a:pt x="4" y="93"/>
                    </a:cubicBezTo>
                    <a:cubicBezTo>
                      <a:pt x="1" y="97"/>
                      <a:pt x="0" y="103"/>
                      <a:pt x="1" y="110"/>
                    </a:cubicBezTo>
                    <a:cubicBezTo>
                      <a:pt x="3" y="118"/>
                      <a:pt x="7" y="124"/>
                      <a:pt x="12" y="127"/>
                    </a:cubicBezTo>
                    <a:cubicBezTo>
                      <a:pt x="16" y="130"/>
                      <a:pt x="20" y="131"/>
                      <a:pt x="23" y="133"/>
                    </a:cubicBezTo>
                    <a:cubicBezTo>
                      <a:pt x="26" y="134"/>
                      <a:pt x="28" y="134"/>
                      <a:pt x="29" y="135"/>
                    </a:cubicBezTo>
                    <a:cubicBezTo>
                      <a:pt x="33" y="140"/>
                      <a:pt x="42" y="145"/>
                      <a:pt x="49" y="148"/>
                    </a:cubicBezTo>
                    <a:cubicBezTo>
                      <a:pt x="49" y="148"/>
                      <a:pt x="50" y="149"/>
                      <a:pt x="50" y="149"/>
                    </a:cubicBezTo>
                    <a:cubicBezTo>
                      <a:pt x="50" y="150"/>
                      <a:pt x="50" y="150"/>
                      <a:pt x="50" y="150"/>
                    </a:cubicBezTo>
                    <a:cubicBezTo>
                      <a:pt x="51" y="156"/>
                      <a:pt x="48" y="160"/>
                      <a:pt x="46" y="161"/>
                    </a:cubicBezTo>
                    <a:cubicBezTo>
                      <a:pt x="45" y="163"/>
                      <a:pt x="43" y="163"/>
                      <a:pt x="41" y="163"/>
                    </a:cubicBezTo>
                    <a:cubicBezTo>
                      <a:pt x="41" y="163"/>
                      <a:pt x="41" y="163"/>
                      <a:pt x="41" y="163"/>
                    </a:cubicBezTo>
                    <a:cubicBezTo>
                      <a:pt x="41" y="163"/>
                      <a:pt x="40" y="163"/>
                      <a:pt x="40" y="163"/>
                    </a:cubicBezTo>
                    <a:cubicBezTo>
                      <a:pt x="40" y="164"/>
                      <a:pt x="40" y="164"/>
                      <a:pt x="40" y="164"/>
                    </a:cubicBezTo>
                    <a:cubicBezTo>
                      <a:pt x="40" y="165"/>
                      <a:pt x="40" y="165"/>
                      <a:pt x="40" y="165"/>
                    </a:cubicBezTo>
                    <a:cubicBezTo>
                      <a:pt x="40" y="166"/>
                      <a:pt x="40" y="166"/>
                      <a:pt x="40" y="166"/>
                    </a:cubicBezTo>
                    <a:cubicBezTo>
                      <a:pt x="40" y="166"/>
                      <a:pt x="40" y="166"/>
                      <a:pt x="40" y="166"/>
                    </a:cubicBezTo>
                    <a:cubicBezTo>
                      <a:pt x="40" y="166"/>
                      <a:pt x="40" y="166"/>
                      <a:pt x="40" y="166"/>
                    </a:cubicBezTo>
                    <a:cubicBezTo>
                      <a:pt x="40" y="167"/>
                      <a:pt x="40" y="167"/>
                      <a:pt x="40" y="167"/>
                    </a:cubicBezTo>
                    <a:cubicBezTo>
                      <a:pt x="40" y="167"/>
                      <a:pt x="40" y="167"/>
                      <a:pt x="40" y="167"/>
                    </a:cubicBezTo>
                    <a:cubicBezTo>
                      <a:pt x="40" y="167"/>
                      <a:pt x="40" y="167"/>
                      <a:pt x="40" y="167"/>
                    </a:cubicBezTo>
                    <a:cubicBezTo>
                      <a:pt x="40" y="167"/>
                      <a:pt x="40" y="169"/>
                      <a:pt x="40" y="171"/>
                    </a:cubicBezTo>
                    <a:cubicBezTo>
                      <a:pt x="40" y="171"/>
                      <a:pt x="40" y="171"/>
                      <a:pt x="40" y="171"/>
                    </a:cubicBezTo>
                    <a:cubicBezTo>
                      <a:pt x="40" y="172"/>
                      <a:pt x="40" y="172"/>
                      <a:pt x="40" y="172"/>
                    </a:cubicBezTo>
                    <a:cubicBezTo>
                      <a:pt x="41" y="172"/>
                      <a:pt x="41" y="172"/>
                      <a:pt x="41" y="172"/>
                    </a:cubicBezTo>
                    <a:cubicBezTo>
                      <a:pt x="41" y="172"/>
                      <a:pt x="41" y="172"/>
                      <a:pt x="41" y="172"/>
                    </a:cubicBezTo>
                    <a:cubicBezTo>
                      <a:pt x="41" y="172"/>
                      <a:pt x="41" y="172"/>
                      <a:pt x="41" y="172"/>
                    </a:cubicBezTo>
                    <a:cubicBezTo>
                      <a:pt x="41" y="172"/>
                      <a:pt x="41" y="172"/>
                      <a:pt x="41" y="172"/>
                    </a:cubicBezTo>
                    <a:cubicBezTo>
                      <a:pt x="40" y="173"/>
                      <a:pt x="40" y="173"/>
                      <a:pt x="40" y="173"/>
                    </a:cubicBezTo>
                    <a:cubicBezTo>
                      <a:pt x="40" y="173"/>
                      <a:pt x="40" y="173"/>
                      <a:pt x="40" y="173"/>
                    </a:cubicBezTo>
                    <a:cubicBezTo>
                      <a:pt x="40" y="173"/>
                      <a:pt x="40" y="173"/>
                      <a:pt x="40" y="173"/>
                    </a:cubicBezTo>
                    <a:cubicBezTo>
                      <a:pt x="40" y="173"/>
                      <a:pt x="40" y="173"/>
                      <a:pt x="40" y="173"/>
                    </a:cubicBezTo>
                    <a:cubicBezTo>
                      <a:pt x="40" y="174"/>
                      <a:pt x="40" y="174"/>
                      <a:pt x="40" y="174"/>
                    </a:cubicBezTo>
                    <a:cubicBezTo>
                      <a:pt x="41" y="174"/>
                      <a:pt x="41" y="174"/>
                      <a:pt x="41" y="174"/>
                    </a:cubicBezTo>
                    <a:cubicBezTo>
                      <a:pt x="41" y="174"/>
                      <a:pt x="41" y="174"/>
                      <a:pt x="41" y="174"/>
                    </a:cubicBezTo>
                    <a:cubicBezTo>
                      <a:pt x="41" y="174"/>
                      <a:pt x="41" y="174"/>
                      <a:pt x="41" y="174"/>
                    </a:cubicBezTo>
                    <a:cubicBezTo>
                      <a:pt x="41" y="174"/>
                      <a:pt x="41" y="174"/>
                      <a:pt x="41" y="174"/>
                    </a:cubicBezTo>
                    <a:cubicBezTo>
                      <a:pt x="41" y="174"/>
                      <a:pt x="41" y="174"/>
                      <a:pt x="41" y="174"/>
                    </a:cubicBezTo>
                    <a:cubicBezTo>
                      <a:pt x="42" y="174"/>
                      <a:pt x="42" y="174"/>
                      <a:pt x="42" y="174"/>
                    </a:cubicBezTo>
                    <a:cubicBezTo>
                      <a:pt x="42" y="174"/>
                      <a:pt x="42" y="175"/>
                      <a:pt x="42" y="175"/>
                    </a:cubicBezTo>
                    <a:cubicBezTo>
                      <a:pt x="42" y="175"/>
                      <a:pt x="43" y="177"/>
                      <a:pt x="42" y="179"/>
                    </a:cubicBezTo>
                    <a:cubicBezTo>
                      <a:pt x="42" y="181"/>
                      <a:pt x="40" y="188"/>
                      <a:pt x="31" y="191"/>
                    </a:cubicBezTo>
                    <a:cubicBezTo>
                      <a:pt x="30" y="191"/>
                      <a:pt x="30" y="191"/>
                      <a:pt x="30" y="191"/>
                    </a:cubicBezTo>
                    <a:cubicBezTo>
                      <a:pt x="29" y="191"/>
                      <a:pt x="29" y="191"/>
                      <a:pt x="29" y="191"/>
                    </a:cubicBezTo>
                    <a:cubicBezTo>
                      <a:pt x="29" y="191"/>
                      <a:pt x="29" y="191"/>
                      <a:pt x="29" y="191"/>
                    </a:cubicBezTo>
                    <a:cubicBezTo>
                      <a:pt x="29" y="192"/>
                      <a:pt x="29" y="192"/>
                      <a:pt x="29" y="192"/>
                    </a:cubicBezTo>
                    <a:cubicBezTo>
                      <a:pt x="29" y="192"/>
                      <a:pt x="29" y="192"/>
                      <a:pt x="29" y="192"/>
                    </a:cubicBezTo>
                    <a:cubicBezTo>
                      <a:pt x="28" y="192"/>
                      <a:pt x="28" y="192"/>
                      <a:pt x="28" y="192"/>
                    </a:cubicBezTo>
                    <a:cubicBezTo>
                      <a:pt x="28" y="192"/>
                      <a:pt x="28" y="192"/>
                      <a:pt x="28" y="192"/>
                    </a:cubicBezTo>
                    <a:cubicBezTo>
                      <a:pt x="28" y="192"/>
                      <a:pt x="28" y="192"/>
                      <a:pt x="28" y="192"/>
                    </a:cubicBezTo>
                    <a:cubicBezTo>
                      <a:pt x="28" y="192"/>
                      <a:pt x="28" y="192"/>
                      <a:pt x="28" y="192"/>
                    </a:cubicBezTo>
                    <a:cubicBezTo>
                      <a:pt x="28" y="192"/>
                      <a:pt x="28" y="192"/>
                      <a:pt x="28" y="192"/>
                    </a:cubicBezTo>
                    <a:cubicBezTo>
                      <a:pt x="28" y="193"/>
                      <a:pt x="28" y="193"/>
                      <a:pt x="28" y="194"/>
                    </a:cubicBezTo>
                    <a:cubicBezTo>
                      <a:pt x="27" y="198"/>
                      <a:pt x="31" y="202"/>
                      <a:pt x="33" y="204"/>
                    </a:cubicBezTo>
                    <a:cubicBezTo>
                      <a:pt x="33" y="204"/>
                      <a:pt x="33" y="204"/>
                      <a:pt x="34" y="204"/>
                    </a:cubicBezTo>
                    <a:cubicBezTo>
                      <a:pt x="34" y="205"/>
                      <a:pt x="34" y="205"/>
                      <a:pt x="34" y="205"/>
                    </a:cubicBezTo>
                    <a:cubicBezTo>
                      <a:pt x="34" y="205"/>
                      <a:pt x="34" y="206"/>
                      <a:pt x="34" y="206"/>
                    </a:cubicBezTo>
                    <a:cubicBezTo>
                      <a:pt x="34" y="206"/>
                      <a:pt x="34" y="206"/>
                      <a:pt x="34" y="206"/>
                    </a:cubicBezTo>
                    <a:cubicBezTo>
                      <a:pt x="34" y="206"/>
                      <a:pt x="34" y="206"/>
                      <a:pt x="34" y="206"/>
                    </a:cubicBezTo>
                    <a:cubicBezTo>
                      <a:pt x="34" y="206"/>
                      <a:pt x="34" y="206"/>
                      <a:pt x="34" y="206"/>
                    </a:cubicBezTo>
                    <a:cubicBezTo>
                      <a:pt x="34" y="207"/>
                      <a:pt x="34" y="207"/>
                      <a:pt x="34" y="207"/>
                    </a:cubicBezTo>
                    <a:cubicBezTo>
                      <a:pt x="34" y="207"/>
                      <a:pt x="34" y="207"/>
                      <a:pt x="34" y="207"/>
                    </a:cubicBezTo>
                    <a:cubicBezTo>
                      <a:pt x="34" y="207"/>
                      <a:pt x="34" y="208"/>
                      <a:pt x="34" y="208"/>
                    </a:cubicBezTo>
                    <a:cubicBezTo>
                      <a:pt x="34" y="208"/>
                      <a:pt x="34" y="208"/>
                      <a:pt x="35" y="209"/>
                    </a:cubicBezTo>
                    <a:cubicBezTo>
                      <a:pt x="37" y="213"/>
                      <a:pt x="41" y="218"/>
                      <a:pt x="46" y="219"/>
                    </a:cubicBezTo>
                    <a:cubicBezTo>
                      <a:pt x="48" y="220"/>
                      <a:pt x="48" y="220"/>
                      <a:pt x="48" y="220"/>
                    </a:cubicBezTo>
                    <a:cubicBezTo>
                      <a:pt x="51" y="222"/>
                      <a:pt x="57" y="224"/>
                      <a:pt x="63" y="224"/>
                    </a:cubicBezTo>
                    <a:cubicBezTo>
                      <a:pt x="63" y="224"/>
                      <a:pt x="64" y="224"/>
                      <a:pt x="64" y="224"/>
                    </a:cubicBezTo>
                    <a:cubicBezTo>
                      <a:pt x="70" y="224"/>
                      <a:pt x="74" y="222"/>
                      <a:pt x="79" y="219"/>
                    </a:cubicBezTo>
                    <a:cubicBezTo>
                      <a:pt x="79" y="219"/>
                      <a:pt x="79" y="219"/>
                      <a:pt x="80" y="219"/>
                    </a:cubicBezTo>
                    <a:cubicBezTo>
                      <a:pt x="80" y="219"/>
                      <a:pt x="80" y="219"/>
                      <a:pt x="80" y="219"/>
                    </a:cubicBezTo>
                    <a:cubicBezTo>
                      <a:pt x="80" y="219"/>
                      <a:pt x="80" y="219"/>
                      <a:pt x="80" y="219"/>
                    </a:cubicBezTo>
                    <a:cubicBezTo>
                      <a:pt x="80" y="218"/>
                      <a:pt x="80" y="218"/>
                      <a:pt x="80" y="218"/>
                    </a:cubicBezTo>
                    <a:cubicBezTo>
                      <a:pt x="80" y="218"/>
                      <a:pt x="80" y="218"/>
                      <a:pt x="80" y="218"/>
                    </a:cubicBezTo>
                    <a:cubicBezTo>
                      <a:pt x="80" y="218"/>
                      <a:pt x="81" y="218"/>
                      <a:pt x="81" y="218"/>
                    </a:cubicBezTo>
                    <a:cubicBezTo>
                      <a:pt x="81" y="218"/>
                      <a:pt x="81" y="218"/>
                      <a:pt x="81" y="218"/>
                    </a:cubicBezTo>
                    <a:cubicBezTo>
                      <a:pt x="81" y="218"/>
                      <a:pt x="81" y="218"/>
                      <a:pt x="81" y="218"/>
                    </a:cubicBezTo>
                    <a:cubicBezTo>
                      <a:pt x="81" y="218"/>
                      <a:pt x="81" y="218"/>
                      <a:pt x="82" y="217"/>
                    </a:cubicBezTo>
                    <a:cubicBezTo>
                      <a:pt x="82" y="217"/>
                      <a:pt x="82" y="217"/>
                      <a:pt x="82" y="217"/>
                    </a:cubicBezTo>
                    <a:cubicBezTo>
                      <a:pt x="83" y="217"/>
                      <a:pt x="85" y="217"/>
                      <a:pt x="86" y="217"/>
                    </a:cubicBezTo>
                    <a:cubicBezTo>
                      <a:pt x="88" y="216"/>
                      <a:pt x="90" y="216"/>
                      <a:pt x="92" y="216"/>
                    </a:cubicBezTo>
                    <a:cubicBezTo>
                      <a:pt x="92" y="216"/>
                      <a:pt x="93" y="216"/>
                      <a:pt x="93" y="216"/>
                    </a:cubicBezTo>
                    <a:cubicBezTo>
                      <a:pt x="93" y="216"/>
                      <a:pt x="93" y="216"/>
                      <a:pt x="93" y="216"/>
                    </a:cubicBezTo>
                    <a:cubicBezTo>
                      <a:pt x="93" y="216"/>
                      <a:pt x="93" y="216"/>
                      <a:pt x="94" y="216"/>
                    </a:cubicBezTo>
                    <a:cubicBezTo>
                      <a:pt x="94" y="216"/>
                      <a:pt x="94" y="216"/>
                      <a:pt x="94" y="216"/>
                    </a:cubicBezTo>
                    <a:cubicBezTo>
                      <a:pt x="94" y="216"/>
                      <a:pt x="94" y="216"/>
                      <a:pt x="94" y="216"/>
                    </a:cubicBezTo>
                    <a:cubicBezTo>
                      <a:pt x="94" y="216"/>
                      <a:pt x="94" y="216"/>
                      <a:pt x="94" y="216"/>
                    </a:cubicBezTo>
                    <a:cubicBezTo>
                      <a:pt x="94" y="216"/>
                      <a:pt x="94" y="216"/>
                      <a:pt x="95" y="216"/>
                    </a:cubicBezTo>
                    <a:cubicBezTo>
                      <a:pt x="95" y="216"/>
                      <a:pt x="95" y="216"/>
                      <a:pt x="95" y="216"/>
                    </a:cubicBezTo>
                    <a:cubicBezTo>
                      <a:pt x="95" y="216"/>
                      <a:pt x="95" y="215"/>
                      <a:pt x="95" y="215"/>
                    </a:cubicBezTo>
                    <a:cubicBezTo>
                      <a:pt x="96" y="215"/>
                      <a:pt x="96" y="215"/>
                      <a:pt x="96" y="215"/>
                    </a:cubicBezTo>
                    <a:cubicBezTo>
                      <a:pt x="102" y="214"/>
                      <a:pt x="107" y="212"/>
                      <a:pt x="114" y="208"/>
                    </a:cubicBezTo>
                    <a:cubicBezTo>
                      <a:pt x="114" y="208"/>
                      <a:pt x="114" y="208"/>
                      <a:pt x="115" y="208"/>
                    </a:cubicBezTo>
                    <a:cubicBezTo>
                      <a:pt x="115" y="208"/>
                      <a:pt x="115" y="208"/>
                      <a:pt x="115" y="208"/>
                    </a:cubicBezTo>
                    <a:cubicBezTo>
                      <a:pt x="115" y="208"/>
                      <a:pt x="115" y="208"/>
                      <a:pt x="115" y="208"/>
                    </a:cubicBezTo>
                    <a:cubicBezTo>
                      <a:pt x="115" y="208"/>
                      <a:pt x="115" y="208"/>
                      <a:pt x="115" y="208"/>
                    </a:cubicBezTo>
                    <a:cubicBezTo>
                      <a:pt x="116" y="207"/>
                      <a:pt x="116" y="207"/>
                      <a:pt x="116" y="207"/>
                    </a:cubicBezTo>
                    <a:cubicBezTo>
                      <a:pt x="116" y="207"/>
                      <a:pt x="116" y="207"/>
                      <a:pt x="116" y="207"/>
                    </a:cubicBezTo>
                    <a:cubicBezTo>
                      <a:pt x="116" y="207"/>
                      <a:pt x="116" y="207"/>
                      <a:pt x="116" y="207"/>
                    </a:cubicBezTo>
                    <a:cubicBezTo>
                      <a:pt x="117" y="207"/>
                      <a:pt x="117" y="207"/>
                      <a:pt x="117" y="207"/>
                    </a:cubicBezTo>
                    <a:cubicBezTo>
                      <a:pt x="117" y="207"/>
                      <a:pt x="117" y="207"/>
                      <a:pt x="117" y="206"/>
                    </a:cubicBezTo>
                    <a:cubicBezTo>
                      <a:pt x="127" y="194"/>
                      <a:pt x="120" y="174"/>
                      <a:pt x="117" y="166"/>
                    </a:cubicBezTo>
                    <a:cubicBezTo>
                      <a:pt x="116" y="165"/>
                      <a:pt x="116" y="164"/>
                      <a:pt x="116" y="164"/>
                    </a:cubicBezTo>
                    <a:cubicBezTo>
                      <a:pt x="115" y="162"/>
                      <a:pt x="115" y="161"/>
                      <a:pt x="114" y="160"/>
                    </a:cubicBezTo>
                    <a:cubicBezTo>
                      <a:pt x="113" y="155"/>
                      <a:pt x="111" y="151"/>
                      <a:pt x="112" y="147"/>
                    </a:cubicBezTo>
                    <a:cubicBezTo>
                      <a:pt x="114" y="142"/>
                      <a:pt x="118" y="139"/>
                      <a:pt x="122" y="135"/>
                    </a:cubicBezTo>
                    <a:cubicBezTo>
                      <a:pt x="125" y="133"/>
                      <a:pt x="125" y="133"/>
                      <a:pt x="125" y="133"/>
                    </a:cubicBezTo>
                    <a:cubicBezTo>
                      <a:pt x="132" y="126"/>
                      <a:pt x="144" y="116"/>
                      <a:pt x="140" y="90"/>
                    </a:cubicBezTo>
                    <a:cubicBezTo>
                      <a:pt x="168" y="76"/>
                      <a:pt x="181" y="57"/>
                      <a:pt x="177" y="36"/>
                    </a:cubicBezTo>
                    <a:close/>
                    <a:moveTo>
                      <a:pt x="58" y="31"/>
                    </a:moveTo>
                    <a:cubicBezTo>
                      <a:pt x="58" y="31"/>
                      <a:pt x="58" y="29"/>
                      <a:pt x="58" y="27"/>
                    </a:cubicBezTo>
                    <a:cubicBezTo>
                      <a:pt x="67" y="23"/>
                      <a:pt x="83" y="21"/>
                      <a:pt x="95" y="24"/>
                    </a:cubicBezTo>
                    <a:cubicBezTo>
                      <a:pt x="107" y="26"/>
                      <a:pt x="124" y="38"/>
                      <a:pt x="126" y="43"/>
                    </a:cubicBezTo>
                    <a:cubicBezTo>
                      <a:pt x="126" y="45"/>
                      <a:pt x="126" y="45"/>
                      <a:pt x="126" y="45"/>
                    </a:cubicBezTo>
                    <a:cubicBezTo>
                      <a:pt x="127" y="45"/>
                      <a:pt x="127" y="45"/>
                      <a:pt x="127" y="45"/>
                    </a:cubicBezTo>
                    <a:cubicBezTo>
                      <a:pt x="130" y="44"/>
                      <a:pt x="146" y="44"/>
                      <a:pt x="153" y="36"/>
                    </a:cubicBezTo>
                    <a:cubicBezTo>
                      <a:pt x="153" y="36"/>
                      <a:pt x="153" y="36"/>
                      <a:pt x="153" y="36"/>
                    </a:cubicBezTo>
                    <a:cubicBezTo>
                      <a:pt x="153" y="35"/>
                      <a:pt x="153" y="35"/>
                      <a:pt x="153" y="35"/>
                    </a:cubicBezTo>
                    <a:cubicBezTo>
                      <a:pt x="154" y="27"/>
                      <a:pt x="152" y="13"/>
                      <a:pt x="148" y="7"/>
                    </a:cubicBezTo>
                    <a:cubicBezTo>
                      <a:pt x="148" y="6"/>
                      <a:pt x="147" y="6"/>
                      <a:pt x="147" y="5"/>
                    </a:cubicBezTo>
                    <a:cubicBezTo>
                      <a:pt x="148" y="5"/>
                      <a:pt x="148" y="6"/>
                      <a:pt x="150" y="6"/>
                    </a:cubicBezTo>
                    <a:cubicBezTo>
                      <a:pt x="162" y="14"/>
                      <a:pt x="172" y="31"/>
                      <a:pt x="173" y="36"/>
                    </a:cubicBezTo>
                    <a:cubicBezTo>
                      <a:pt x="177" y="56"/>
                      <a:pt x="165" y="73"/>
                      <a:pt x="137" y="87"/>
                    </a:cubicBezTo>
                    <a:cubicBezTo>
                      <a:pt x="136" y="88"/>
                      <a:pt x="136" y="88"/>
                      <a:pt x="136" y="88"/>
                    </a:cubicBezTo>
                    <a:cubicBezTo>
                      <a:pt x="136" y="89"/>
                      <a:pt x="136" y="89"/>
                      <a:pt x="136" y="89"/>
                    </a:cubicBezTo>
                    <a:cubicBezTo>
                      <a:pt x="140" y="114"/>
                      <a:pt x="129" y="123"/>
                      <a:pt x="122" y="130"/>
                    </a:cubicBezTo>
                    <a:cubicBezTo>
                      <a:pt x="119" y="132"/>
                      <a:pt x="119" y="132"/>
                      <a:pt x="119" y="132"/>
                    </a:cubicBezTo>
                    <a:cubicBezTo>
                      <a:pt x="115" y="136"/>
                      <a:pt x="110" y="140"/>
                      <a:pt x="108" y="146"/>
                    </a:cubicBezTo>
                    <a:cubicBezTo>
                      <a:pt x="107" y="152"/>
                      <a:pt x="109" y="156"/>
                      <a:pt x="111" y="161"/>
                    </a:cubicBezTo>
                    <a:cubicBezTo>
                      <a:pt x="111" y="163"/>
                      <a:pt x="112" y="164"/>
                      <a:pt x="112" y="165"/>
                    </a:cubicBezTo>
                    <a:cubicBezTo>
                      <a:pt x="112" y="166"/>
                      <a:pt x="113" y="167"/>
                      <a:pt x="113" y="168"/>
                    </a:cubicBezTo>
                    <a:cubicBezTo>
                      <a:pt x="116" y="175"/>
                      <a:pt x="123" y="193"/>
                      <a:pt x="114" y="204"/>
                    </a:cubicBezTo>
                    <a:cubicBezTo>
                      <a:pt x="102" y="211"/>
                      <a:pt x="95" y="212"/>
                      <a:pt x="85" y="213"/>
                    </a:cubicBezTo>
                    <a:cubicBezTo>
                      <a:pt x="84" y="213"/>
                      <a:pt x="83" y="213"/>
                      <a:pt x="81" y="213"/>
                    </a:cubicBezTo>
                    <a:cubicBezTo>
                      <a:pt x="81" y="213"/>
                      <a:pt x="81" y="213"/>
                      <a:pt x="81" y="213"/>
                    </a:cubicBezTo>
                    <a:cubicBezTo>
                      <a:pt x="80" y="213"/>
                      <a:pt x="80" y="213"/>
                      <a:pt x="80" y="213"/>
                    </a:cubicBezTo>
                    <a:cubicBezTo>
                      <a:pt x="75" y="218"/>
                      <a:pt x="70" y="220"/>
                      <a:pt x="64" y="220"/>
                    </a:cubicBezTo>
                    <a:cubicBezTo>
                      <a:pt x="61" y="220"/>
                      <a:pt x="59" y="220"/>
                      <a:pt x="56" y="219"/>
                    </a:cubicBezTo>
                    <a:cubicBezTo>
                      <a:pt x="56" y="219"/>
                      <a:pt x="57" y="219"/>
                      <a:pt x="57" y="219"/>
                    </a:cubicBezTo>
                    <a:cubicBezTo>
                      <a:pt x="55" y="215"/>
                      <a:pt x="55" y="215"/>
                      <a:pt x="55" y="215"/>
                    </a:cubicBezTo>
                    <a:cubicBezTo>
                      <a:pt x="51" y="216"/>
                      <a:pt x="49" y="216"/>
                      <a:pt x="48" y="216"/>
                    </a:cubicBezTo>
                    <a:cubicBezTo>
                      <a:pt x="44" y="215"/>
                      <a:pt x="40" y="210"/>
                      <a:pt x="38" y="207"/>
                    </a:cubicBezTo>
                    <a:cubicBezTo>
                      <a:pt x="40" y="207"/>
                      <a:pt x="42" y="207"/>
                      <a:pt x="45" y="206"/>
                    </a:cubicBezTo>
                    <a:cubicBezTo>
                      <a:pt x="44" y="204"/>
                      <a:pt x="44" y="204"/>
                      <a:pt x="44" y="204"/>
                    </a:cubicBezTo>
                    <a:cubicBezTo>
                      <a:pt x="44" y="202"/>
                      <a:pt x="44" y="202"/>
                      <a:pt x="44" y="202"/>
                    </a:cubicBezTo>
                    <a:cubicBezTo>
                      <a:pt x="42" y="203"/>
                      <a:pt x="39" y="203"/>
                      <a:pt x="37" y="202"/>
                    </a:cubicBezTo>
                    <a:cubicBezTo>
                      <a:pt x="36" y="201"/>
                      <a:pt x="36" y="201"/>
                      <a:pt x="35" y="200"/>
                    </a:cubicBezTo>
                    <a:cubicBezTo>
                      <a:pt x="33" y="198"/>
                      <a:pt x="32" y="196"/>
                      <a:pt x="32" y="194"/>
                    </a:cubicBezTo>
                    <a:cubicBezTo>
                      <a:pt x="41" y="192"/>
                      <a:pt x="45" y="186"/>
                      <a:pt x="46" y="180"/>
                    </a:cubicBezTo>
                    <a:cubicBezTo>
                      <a:pt x="47" y="177"/>
                      <a:pt x="46" y="174"/>
                      <a:pt x="45" y="172"/>
                    </a:cubicBezTo>
                    <a:cubicBezTo>
                      <a:pt x="46" y="172"/>
                      <a:pt x="46" y="172"/>
                      <a:pt x="47" y="172"/>
                    </a:cubicBezTo>
                    <a:cubicBezTo>
                      <a:pt x="51" y="170"/>
                      <a:pt x="58" y="170"/>
                      <a:pt x="62" y="172"/>
                    </a:cubicBezTo>
                    <a:cubicBezTo>
                      <a:pt x="66" y="174"/>
                      <a:pt x="69" y="176"/>
                      <a:pt x="71" y="178"/>
                    </a:cubicBezTo>
                    <a:cubicBezTo>
                      <a:pt x="75" y="181"/>
                      <a:pt x="79" y="184"/>
                      <a:pt x="83" y="185"/>
                    </a:cubicBezTo>
                    <a:cubicBezTo>
                      <a:pt x="90" y="185"/>
                      <a:pt x="94" y="183"/>
                      <a:pt x="95" y="182"/>
                    </a:cubicBezTo>
                    <a:cubicBezTo>
                      <a:pt x="95" y="181"/>
                      <a:pt x="96" y="180"/>
                      <a:pt x="95" y="178"/>
                    </a:cubicBezTo>
                    <a:cubicBezTo>
                      <a:pt x="95" y="178"/>
                      <a:pt x="94" y="177"/>
                      <a:pt x="92" y="177"/>
                    </a:cubicBezTo>
                    <a:cubicBezTo>
                      <a:pt x="91" y="178"/>
                      <a:pt x="91" y="178"/>
                      <a:pt x="90" y="178"/>
                    </a:cubicBezTo>
                    <a:cubicBezTo>
                      <a:pt x="89" y="179"/>
                      <a:pt x="88" y="180"/>
                      <a:pt x="83" y="179"/>
                    </a:cubicBezTo>
                    <a:cubicBezTo>
                      <a:pt x="81" y="179"/>
                      <a:pt x="77" y="176"/>
                      <a:pt x="74" y="174"/>
                    </a:cubicBezTo>
                    <a:cubicBezTo>
                      <a:pt x="71" y="171"/>
                      <a:pt x="68" y="169"/>
                      <a:pt x="64" y="168"/>
                    </a:cubicBezTo>
                    <a:cubicBezTo>
                      <a:pt x="59" y="166"/>
                      <a:pt x="54" y="165"/>
                      <a:pt x="48" y="166"/>
                    </a:cubicBezTo>
                    <a:cubicBezTo>
                      <a:pt x="47" y="167"/>
                      <a:pt x="45" y="167"/>
                      <a:pt x="44" y="168"/>
                    </a:cubicBezTo>
                    <a:cubicBezTo>
                      <a:pt x="44" y="167"/>
                      <a:pt x="44" y="167"/>
                      <a:pt x="44" y="167"/>
                    </a:cubicBezTo>
                    <a:cubicBezTo>
                      <a:pt x="46" y="167"/>
                      <a:pt x="48" y="166"/>
                      <a:pt x="49" y="164"/>
                    </a:cubicBezTo>
                    <a:cubicBezTo>
                      <a:pt x="51" y="163"/>
                      <a:pt x="54" y="159"/>
                      <a:pt x="54" y="153"/>
                    </a:cubicBezTo>
                    <a:cubicBezTo>
                      <a:pt x="62" y="155"/>
                      <a:pt x="73" y="153"/>
                      <a:pt x="79" y="150"/>
                    </a:cubicBezTo>
                    <a:cubicBezTo>
                      <a:pt x="80" y="150"/>
                      <a:pt x="80" y="150"/>
                      <a:pt x="80" y="150"/>
                    </a:cubicBezTo>
                    <a:cubicBezTo>
                      <a:pt x="81" y="148"/>
                      <a:pt x="81" y="148"/>
                      <a:pt x="81" y="148"/>
                    </a:cubicBezTo>
                    <a:cubicBezTo>
                      <a:pt x="80" y="147"/>
                      <a:pt x="80" y="147"/>
                      <a:pt x="80" y="147"/>
                    </a:cubicBezTo>
                    <a:cubicBezTo>
                      <a:pt x="79" y="146"/>
                      <a:pt x="79" y="146"/>
                      <a:pt x="76" y="147"/>
                    </a:cubicBezTo>
                    <a:cubicBezTo>
                      <a:pt x="62" y="150"/>
                      <a:pt x="56" y="148"/>
                      <a:pt x="53" y="147"/>
                    </a:cubicBezTo>
                    <a:cubicBezTo>
                      <a:pt x="55" y="147"/>
                      <a:pt x="56" y="147"/>
                      <a:pt x="57" y="147"/>
                    </a:cubicBezTo>
                    <a:cubicBezTo>
                      <a:pt x="58" y="147"/>
                      <a:pt x="59" y="146"/>
                      <a:pt x="60" y="146"/>
                    </a:cubicBezTo>
                    <a:cubicBezTo>
                      <a:pt x="64" y="145"/>
                      <a:pt x="68" y="142"/>
                      <a:pt x="71" y="140"/>
                    </a:cubicBezTo>
                    <a:cubicBezTo>
                      <a:pt x="74" y="137"/>
                      <a:pt x="77" y="135"/>
                      <a:pt x="81" y="134"/>
                    </a:cubicBezTo>
                    <a:cubicBezTo>
                      <a:pt x="83" y="133"/>
                      <a:pt x="85" y="133"/>
                      <a:pt x="86" y="134"/>
                    </a:cubicBezTo>
                    <a:cubicBezTo>
                      <a:pt x="88" y="134"/>
                      <a:pt x="89" y="134"/>
                      <a:pt x="91" y="134"/>
                    </a:cubicBezTo>
                    <a:cubicBezTo>
                      <a:pt x="92" y="133"/>
                      <a:pt x="94" y="133"/>
                      <a:pt x="94" y="131"/>
                    </a:cubicBezTo>
                    <a:cubicBezTo>
                      <a:pt x="94" y="130"/>
                      <a:pt x="94" y="128"/>
                      <a:pt x="91" y="127"/>
                    </a:cubicBezTo>
                    <a:cubicBezTo>
                      <a:pt x="87" y="127"/>
                      <a:pt x="83" y="127"/>
                      <a:pt x="79" y="128"/>
                    </a:cubicBezTo>
                    <a:cubicBezTo>
                      <a:pt x="75" y="129"/>
                      <a:pt x="72" y="132"/>
                      <a:pt x="68" y="135"/>
                    </a:cubicBezTo>
                    <a:cubicBezTo>
                      <a:pt x="65" y="138"/>
                      <a:pt x="63" y="140"/>
                      <a:pt x="59" y="141"/>
                    </a:cubicBezTo>
                    <a:cubicBezTo>
                      <a:pt x="46" y="143"/>
                      <a:pt x="31" y="130"/>
                      <a:pt x="23" y="118"/>
                    </a:cubicBezTo>
                    <a:cubicBezTo>
                      <a:pt x="22" y="116"/>
                      <a:pt x="19" y="116"/>
                      <a:pt x="18" y="116"/>
                    </a:cubicBezTo>
                    <a:cubicBezTo>
                      <a:pt x="16" y="116"/>
                      <a:pt x="15" y="117"/>
                      <a:pt x="15" y="118"/>
                    </a:cubicBezTo>
                    <a:cubicBezTo>
                      <a:pt x="15" y="119"/>
                      <a:pt x="15" y="120"/>
                      <a:pt x="15" y="120"/>
                    </a:cubicBezTo>
                    <a:cubicBezTo>
                      <a:pt x="16" y="122"/>
                      <a:pt x="17" y="122"/>
                      <a:pt x="18" y="122"/>
                    </a:cubicBezTo>
                    <a:cubicBezTo>
                      <a:pt x="19" y="122"/>
                      <a:pt x="20" y="122"/>
                      <a:pt x="20" y="122"/>
                    </a:cubicBezTo>
                    <a:cubicBezTo>
                      <a:pt x="21" y="124"/>
                      <a:pt x="23" y="127"/>
                      <a:pt x="26" y="129"/>
                    </a:cubicBezTo>
                    <a:cubicBezTo>
                      <a:pt x="25" y="129"/>
                      <a:pt x="25" y="129"/>
                      <a:pt x="25" y="129"/>
                    </a:cubicBezTo>
                    <a:cubicBezTo>
                      <a:pt x="21" y="128"/>
                      <a:pt x="18" y="126"/>
                      <a:pt x="14" y="123"/>
                    </a:cubicBezTo>
                    <a:cubicBezTo>
                      <a:pt x="10" y="121"/>
                      <a:pt x="7" y="116"/>
                      <a:pt x="5" y="109"/>
                    </a:cubicBezTo>
                    <a:cubicBezTo>
                      <a:pt x="4" y="104"/>
                      <a:pt x="5" y="98"/>
                      <a:pt x="7" y="95"/>
                    </a:cubicBezTo>
                    <a:cubicBezTo>
                      <a:pt x="8" y="94"/>
                      <a:pt x="9" y="93"/>
                      <a:pt x="10" y="92"/>
                    </a:cubicBezTo>
                    <a:cubicBezTo>
                      <a:pt x="12" y="90"/>
                      <a:pt x="14" y="88"/>
                      <a:pt x="15" y="85"/>
                    </a:cubicBezTo>
                    <a:cubicBezTo>
                      <a:pt x="16" y="84"/>
                      <a:pt x="17" y="83"/>
                      <a:pt x="17" y="82"/>
                    </a:cubicBezTo>
                    <a:cubicBezTo>
                      <a:pt x="17" y="82"/>
                      <a:pt x="17" y="83"/>
                      <a:pt x="17" y="83"/>
                    </a:cubicBezTo>
                    <a:cubicBezTo>
                      <a:pt x="18" y="87"/>
                      <a:pt x="21" y="91"/>
                      <a:pt x="25" y="94"/>
                    </a:cubicBezTo>
                    <a:cubicBezTo>
                      <a:pt x="20" y="96"/>
                      <a:pt x="17" y="100"/>
                      <a:pt x="17" y="104"/>
                    </a:cubicBezTo>
                    <a:cubicBezTo>
                      <a:pt x="16" y="110"/>
                      <a:pt x="22" y="115"/>
                      <a:pt x="27" y="118"/>
                    </a:cubicBezTo>
                    <a:cubicBezTo>
                      <a:pt x="30" y="119"/>
                      <a:pt x="33" y="118"/>
                      <a:pt x="35" y="118"/>
                    </a:cubicBezTo>
                    <a:cubicBezTo>
                      <a:pt x="37" y="117"/>
                      <a:pt x="39" y="117"/>
                      <a:pt x="41" y="117"/>
                    </a:cubicBezTo>
                    <a:cubicBezTo>
                      <a:pt x="42" y="117"/>
                      <a:pt x="42" y="118"/>
                      <a:pt x="43" y="118"/>
                    </a:cubicBezTo>
                    <a:cubicBezTo>
                      <a:pt x="44" y="119"/>
                      <a:pt x="45" y="120"/>
                      <a:pt x="46" y="120"/>
                    </a:cubicBezTo>
                    <a:cubicBezTo>
                      <a:pt x="47" y="120"/>
                      <a:pt x="47" y="120"/>
                      <a:pt x="48" y="120"/>
                    </a:cubicBezTo>
                    <a:cubicBezTo>
                      <a:pt x="48" y="120"/>
                      <a:pt x="48" y="120"/>
                      <a:pt x="48" y="120"/>
                    </a:cubicBezTo>
                    <a:cubicBezTo>
                      <a:pt x="50" y="120"/>
                      <a:pt x="52" y="119"/>
                      <a:pt x="53" y="118"/>
                    </a:cubicBezTo>
                    <a:cubicBezTo>
                      <a:pt x="55" y="116"/>
                      <a:pt x="56" y="113"/>
                      <a:pt x="55" y="110"/>
                    </a:cubicBezTo>
                    <a:cubicBezTo>
                      <a:pt x="54" y="109"/>
                      <a:pt x="54" y="109"/>
                      <a:pt x="54" y="109"/>
                    </a:cubicBezTo>
                    <a:cubicBezTo>
                      <a:pt x="58" y="109"/>
                      <a:pt x="61" y="110"/>
                      <a:pt x="64" y="110"/>
                    </a:cubicBezTo>
                    <a:cubicBezTo>
                      <a:pt x="66" y="109"/>
                      <a:pt x="68" y="109"/>
                      <a:pt x="70" y="109"/>
                    </a:cubicBezTo>
                    <a:cubicBezTo>
                      <a:pt x="76" y="108"/>
                      <a:pt x="83" y="108"/>
                      <a:pt x="85" y="110"/>
                    </a:cubicBezTo>
                    <a:cubicBezTo>
                      <a:pt x="88" y="106"/>
                      <a:pt x="88" y="106"/>
                      <a:pt x="88" y="106"/>
                    </a:cubicBezTo>
                    <a:cubicBezTo>
                      <a:pt x="86" y="105"/>
                      <a:pt x="82" y="104"/>
                      <a:pt x="79" y="104"/>
                    </a:cubicBezTo>
                    <a:cubicBezTo>
                      <a:pt x="83" y="99"/>
                      <a:pt x="86" y="92"/>
                      <a:pt x="87" y="86"/>
                    </a:cubicBezTo>
                    <a:cubicBezTo>
                      <a:pt x="90" y="72"/>
                      <a:pt x="88" y="48"/>
                      <a:pt x="74" y="42"/>
                    </a:cubicBezTo>
                    <a:cubicBezTo>
                      <a:pt x="67" y="39"/>
                      <a:pt x="58" y="47"/>
                      <a:pt x="54" y="54"/>
                    </a:cubicBezTo>
                    <a:cubicBezTo>
                      <a:pt x="52" y="58"/>
                      <a:pt x="49" y="62"/>
                      <a:pt x="47" y="67"/>
                    </a:cubicBezTo>
                    <a:cubicBezTo>
                      <a:pt x="48" y="63"/>
                      <a:pt x="50" y="59"/>
                      <a:pt x="51" y="55"/>
                    </a:cubicBezTo>
                    <a:cubicBezTo>
                      <a:pt x="52" y="52"/>
                      <a:pt x="54" y="49"/>
                      <a:pt x="55" y="46"/>
                    </a:cubicBezTo>
                    <a:cubicBezTo>
                      <a:pt x="55" y="46"/>
                      <a:pt x="55" y="46"/>
                      <a:pt x="55" y="46"/>
                    </a:cubicBezTo>
                    <a:cubicBezTo>
                      <a:pt x="56" y="44"/>
                      <a:pt x="57" y="41"/>
                      <a:pt x="56" y="39"/>
                    </a:cubicBezTo>
                    <a:cubicBezTo>
                      <a:pt x="55" y="38"/>
                      <a:pt x="54" y="37"/>
                      <a:pt x="53" y="37"/>
                    </a:cubicBezTo>
                    <a:cubicBezTo>
                      <a:pt x="44" y="37"/>
                      <a:pt x="41" y="40"/>
                      <a:pt x="37" y="44"/>
                    </a:cubicBezTo>
                    <a:cubicBezTo>
                      <a:pt x="36" y="45"/>
                      <a:pt x="36" y="45"/>
                      <a:pt x="36" y="45"/>
                    </a:cubicBezTo>
                    <a:cubicBezTo>
                      <a:pt x="31" y="49"/>
                      <a:pt x="27" y="55"/>
                      <a:pt x="24" y="61"/>
                    </a:cubicBezTo>
                    <a:cubicBezTo>
                      <a:pt x="23" y="63"/>
                      <a:pt x="22" y="64"/>
                      <a:pt x="21" y="66"/>
                    </a:cubicBezTo>
                    <a:cubicBezTo>
                      <a:pt x="23" y="60"/>
                      <a:pt x="26" y="54"/>
                      <a:pt x="29" y="48"/>
                    </a:cubicBezTo>
                    <a:cubicBezTo>
                      <a:pt x="36" y="37"/>
                      <a:pt x="46" y="28"/>
                      <a:pt x="51" y="29"/>
                    </a:cubicBezTo>
                    <a:cubicBezTo>
                      <a:pt x="52" y="29"/>
                      <a:pt x="53" y="29"/>
                      <a:pt x="54" y="32"/>
                    </a:cubicBezTo>
                    <a:lnTo>
                      <a:pt x="58" y="31"/>
                    </a:lnTo>
                    <a:close/>
                    <a:moveTo>
                      <a:pt x="74" y="104"/>
                    </a:moveTo>
                    <a:cubicBezTo>
                      <a:pt x="74" y="104"/>
                      <a:pt x="74" y="104"/>
                      <a:pt x="74" y="104"/>
                    </a:cubicBezTo>
                    <a:cubicBezTo>
                      <a:pt x="74" y="105"/>
                      <a:pt x="74" y="105"/>
                      <a:pt x="74" y="105"/>
                    </a:cubicBezTo>
                    <a:cubicBezTo>
                      <a:pt x="73" y="105"/>
                      <a:pt x="73" y="105"/>
                      <a:pt x="73" y="105"/>
                    </a:cubicBezTo>
                    <a:cubicBezTo>
                      <a:pt x="72" y="105"/>
                      <a:pt x="72" y="105"/>
                      <a:pt x="71" y="105"/>
                    </a:cubicBezTo>
                    <a:cubicBezTo>
                      <a:pt x="71" y="105"/>
                      <a:pt x="71" y="105"/>
                      <a:pt x="71" y="105"/>
                    </a:cubicBezTo>
                    <a:cubicBezTo>
                      <a:pt x="71" y="105"/>
                      <a:pt x="71" y="105"/>
                      <a:pt x="71" y="105"/>
                    </a:cubicBezTo>
                    <a:cubicBezTo>
                      <a:pt x="71" y="105"/>
                      <a:pt x="71" y="105"/>
                      <a:pt x="70" y="105"/>
                    </a:cubicBezTo>
                    <a:cubicBezTo>
                      <a:pt x="70" y="105"/>
                      <a:pt x="70" y="105"/>
                      <a:pt x="70" y="105"/>
                    </a:cubicBezTo>
                    <a:cubicBezTo>
                      <a:pt x="68" y="105"/>
                      <a:pt x="66" y="105"/>
                      <a:pt x="64" y="106"/>
                    </a:cubicBezTo>
                    <a:cubicBezTo>
                      <a:pt x="62" y="106"/>
                      <a:pt x="59" y="106"/>
                      <a:pt x="56" y="105"/>
                    </a:cubicBezTo>
                    <a:cubicBezTo>
                      <a:pt x="56" y="105"/>
                      <a:pt x="56" y="105"/>
                      <a:pt x="56" y="105"/>
                    </a:cubicBezTo>
                    <a:cubicBezTo>
                      <a:pt x="56" y="105"/>
                      <a:pt x="56" y="105"/>
                      <a:pt x="55" y="105"/>
                    </a:cubicBezTo>
                    <a:cubicBezTo>
                      <a:pt x="55" y="105"/>
                      <a:pt x="55" y="105"/>
                      <a:pt x="55" y="105"/>
                    </a:cubicBezTo>
                    <a:cubicBezTo>
                      <a:pt x="54" y="105"/>
                      <a:pt x="54" y="104"/>
                      <a:pt x="53" y="104"/>
                    </a:cubicBezTo>
                    <a:cubicBezTo>
                      <a:pt x="51" y="103"/>
                      <a:pt x="48" y="102"/>
                      <a:pt x="47" y="100"/>
                    </a:cubicBezTo>
                    <a:cubicBezTo>
                      <a:pt x="42" y="93"/>
                      <a:pt x="44" y="84"/>
                      <a:pt x="47" y="75"/>
                    </a:cubicBezTo>
                    <a:cubicBezTo>
                      <a:pt x="48" y="75"/>
                      <a:pt x="48" y="74"/>
                      <a:pt x="48" y="74"/>
                    </a:cubicBezTo>
                    <a:cubicBezTo>
                      <a:pt x="48" y="73"/>
                      <a:pt x="48" y="73"/>
                      <a:pt x="48" y="73"/>
                    </a:cubicBezTo>
                    <a:cubicBezTo>
                      <a:pt x="48" y="73"/>
                      <a:pt x="48" y="73"/>
                      <a:pt x="48" y="73"/>
                    </a:cubicBezTo>
                    <a:cubicBezTo>
                      <a:pt x="48" y="73"/>
                      <a:pt x="48" y="73"/>
                      <a:pt x="48" y="73"/>
                    </a:cubicBezTo>
                    <a:cubicBezTo>
                      <a:pt x="49" y="73"/>
                      <a:pt x="49" y="72"/>
                      <a:pt x="49" y="72"/>
                    </a:cubicBezTo>
                    <a:cubicBezTo>
                      <a:pt x="51" y="66"/>
                      <a:pt x="55" y="61"/>
                      <a:pt x="58" y="56"/>
                    </a:cubicBezTo>
                    <a:cubicBezTo>
                      <a:pt x="60" y="51"/>
                      <a:pt x="67" y="46"/>
                      <a:pt x="71" y="46"/>
                    </a:cubicBezTo>
                    <a:cubicBezTo>
                      <a:pt x="71" y="46"/>
                      <a:pt x="72" y="46"/>
                      <a:pt x="72" y="46"/>
                    </a:cubicBezTo>
                    <a:cubicBezTo>
                      <a:pt x="72" y="46"/>
                      <a:pt x="72" y="46"/>
                      <a:pt x="72" y="46"/>
                    </a:cubicBezTo>
                    <a:cubicBezTo>
                      <a:pt x="72" y="46"/>
                      <a:pt x="73" y="46"/>
                      <a:pt x="73" y="46"/>
                    </a:cubicBezTo>
                    <a:cubicBezTo>
                      <a:pt x="73" y="46"/>
                      <a:pt x="74" y="46"/>
                      <a:pt x="74" y="46"/>
                    </a:cubicBezTo>
                    <a:cubicBezTo>
                      <a:pt x="74" y="47"/>
                      <a:pt x="74" y="47"/>
                      <a:pt x="75" y="47"/>
                    </a:cubicBezTo>
                    <a:cubicBezTo>
                      <a:pt x="78" y="49"/>
                      <a:pt x="81" y="54"/>
                      <a:pt x="82" y="59"/>
                    </a:cubicBezTo>
                    <a:cubicBezTo>
                      <a:pt x="83" y="60"/>
                      <a:pt x="83" y="61"/>
                      <a:pt x="83" y="62"/>
                    </a:cubicBezTo>
                    <a:cubicBezTo>
                      <a:pt x="83" y="63"/>
                      <a:pt x="84" y="64"/>
                      <a:pt x="84" y="64"/>
                    </a:cubicBezTo>
                    <a:cubicBezTo>
                      <a:pt x="85" y="72"/>
                      <a:pt x="84" y="79"/>
                      <a:pt x="83" y="85"/>
                    </a:cubicBezTo>
                    <a:cubicBezTo>
                      <a:pt x="83" y="86"/>
                      <a:pt x="83" y="87"/>
                      <a:pt x="82" y="88"/>
                    </a:cubicBezTo>
                    <a:cubicBezTo>
                      <a:pt x="82" y="88"/>
                      <a:pt x="82" y="88"/>
                      <a:pt x="82" y="88"/>
                    </a:cubicBezTo>
                    <a:cubicBezTo>
                      <a:pt x="81" y="92"/>
                      <a:pt x="79" y="97"/>
                      <a:pt x="77" y="100"/>
                    </a:cubicBezTo>
                    <a:cubicBezTo>
                      <a:pt x="76" y="101"/>
                      <a:pt x="76" y="102"/>
                      <a:pt x="75" y="102"/>
                    </a:cubicBezTo>
                    <a:cubicBezTo>
                      <a:pt x="75" y="102"/>
                      <a:pt x="75" y="102"/>
                      <a:pt x="75" y="102"/>
                    </a:cubicBezTo>
                    <a:cubicBezTo>
                      <a:pt x="75" y="103"/>
                      <a:pt x="75" y="103"/>
                      <a:pt x="74" y="104"/>
                    </a:cubicBezTo>
                    <a:cubicBezTo>
                      <a:pt x="74" y="104"/>
                      <a:pt x="74" y="104"/>
                      <a:pt x="74" y="104"/>
                    </a:cubicBezTo>
                    <a:close/>
                    <a:moveTo>
                      <a:pt x="23" y="86"/>
                    </a:moveTo>
                    <a:cubicBezTo>
                      <a:pt x="23" y="86"/>
                      <a:pt x="23" y="86"/>
                      <a:pt x="23" y="86"/>
                    </a:cubicBezTo>
                    <a:cubicBezTo>
                      <a:pt x="23" y="86"/>
                      <a:pt x="23" y="86"/>
                      <a:pt x="23" y="86"/>
                    </a:cubicBezTo>
                    <a:cubicBezTo>
                      <a:pt x="23" y="86"/>
                      <a:pt x="23" y="86"/>
                      <a:pt x="23" y="86"/>
                    </a:cubicBezTo>
                    <a:cubicBezTo>
                      <a:pt x="23" y="86"/>
                      <a:pt x="23" y="86"/>
                      <a:pt x="23" y="86"/>
                    </a:cubicBezTo>
                    <a:cubicBezTo>
                      <a:pt x="22" y="85"/>
                      <a:pt x="22" y="85"/>
                      <a:pt x="22" y="85"/>
                    </a:cubicBezTo>
                    <a:cubicBezTo>
                      <a:pt x="22" y="84"/>
                      <a:pt x="22" y="83"/>
                      <a:pt x="21" y="82"/>
                    </a:cubicBezTo>
                    <a:cubicBezTo>
                      <a:pt x="21" y="77"/>
                      <a:pt x="22" y="71"/>
                      <a:pt x="27" y="63"/>
                    </a:cubicBezTo>
                    <a:cubicBezTo>
                      <a:pt x="30" y="58"/>
                      <a:pt x="34" y="52"/>
                      <a:pt x="38" y="48"/>
                    </a:cubicBezTo>
                    <a:cubicBezTo>
                      <a:pt x="40" y="47"/>
                      <a:pt x="40" y="47"/>
                      <a:pt x="40" y="47"/>
                    </a:cubicBezTo>
                    <a:cubicBezTo>
                      <a:pt x="43" y="44"/>
                      <a:pt x="46" y="41"/>
                      <a:pt x="52" y="41"/>
                    </a:cubicBezTo>
                    <a:cubicBezTo>
                      <a:pt x="52" y="42"/>
                      <a:pt x="52" y="44"/>
                      <a:pt x="51" y="44"/>
                    </a:cubicBezTo>
                    <a:cubicBezTo>
                      <a:pt x="51" y="45"/>
                      <a:pt x="51" y="45"/>
                      <a:pt x="51" y="45"/>
                    </a:cubicBezTo>
                    <a:cubicBezTo>
                      <a:pt x="50" y="48"/>
                      <a:pt x="49" y="51"/>
                      <a:pt x="48" y="54"/>
                    </a:cubicBezTo>
                    <a:cubicBezTo>
                      <a:pt x="46" y="58"/>
                      <a:pt x="44" y="63"/>
                      <a:pt x="42" y="68"/>
                    </a:cubicBezTo>
                    <a:cubicBezTo>
                      <a:pt x="42" y="68"/>
                      <a:pt x="42" y="69"/>
                      <a:pt x="42" y="70"/>
                    </a:cubicBezTo>
                    <a:cubicBezTo>
                      <a:pt x="42" y="70"/>
                      <a:pt x="41" y="71"/>
                      <a:pt x="41" y="71"/>
                    </a:cubicBezTo>
                    <a:cubicBezTo>
                      <a:pt x="41" y="71"/>
                      <a:pt x="41" y="71"/>
                      <a:pt x="41" y="71"/>
                    </a:cubicBezTo>
                    <a:cubicBezTo>
                      <a:pt x="41" y="71"/>
                      <a:pt x="41" y="71"/>
                      <a:pt x="41" y="72"/>
                    </a:cubicBezTo>
                    <a:cubicBezTo>
                      <a:pt x="41" y="72"/>
                      <a:pt x="41" y="72"/>
                      <a:pt x="41" y="72"/>
                    </a:cubicBezTo>
                    <a:cubicBezTo>
                      <a:pt x="41" y="72"/>
                      <a:pt x="41" y="73"/>
                      <a:pt x="41" y="73"/>
                    </a:cubicBezTo>
                    <a:cubicBezTo>
                      <a:pt x="39" y="79"/>
                      <a:pt x="37" y="86"/>
                      <a:pt x="34" y="89"/>
                    </a:cubicBezTo>
                    <a:cubicBezTo>
                      <a:pt x="32" y="90"/>
                      <a:pt x="31" y="91"/>
                      <a:pt x="30" y="91"/>
                    </a:cubicBezTo>
                    <a:cubicBezTo>
                      <a:pt x="30" y="91"/>
                      <a:pt x="30" y="91"/>
                      <a:pt x="30" y="91"/>
                    </a:cubicBezTo>
                    <a:cubicBezTo>
                      <a:pt x="28" y="91"/>
                      <a:pt x="26" y="90"/>
                      <a:pt x="25" y="89"/>
                    </a:cubicBezTo>
                    <a:cubicBezTo>
                      <a:pt x="24" y="88"/>
                      <a:pt x="24" y="87"/>
                      <a:pt x="23" y="86"/>
                    </a:cubicBezTo>
                    <a:close/>
                    <a:moveTo>
                      <a:pt x="49" y="111"/>
                    </a:moveTo>
                    <a:cubicBezTo>
                      <a:pt x="49" y="112"/>
                      <a:pt x="49" y="112"/>
                      <a:pt x="49" y="112"/>
                    </a:cubicBezTo>
                    <a:cubicBezTo>
                      <a:pt x="50" y="113"/>
                      <a:pt x="50" y="114"/>
                      <a:pt x="49" y="114"/>
                    </a:cubicBezTo>
                    <a:cubicBezTo>
                      <a:pt x="49" y="115"/>
                      <a:pt x="49" y="115"/>
                      <a:pt x="47" y="114"/>
                    </a:cubicBezTo>
                    <a:cubicBezTo>
                      <a:pt x="47" y="114"/>
                      <a:pt x="47" y="114"/>
                      <a:pt x="47" y="114"/>
                    </a:cubicBezTo>
                    <a:cubicBezTo>
                      <a:pt x="46" y="114"/>
                      <a:pt x="46" y="114"/>
                      <a:pt x="45" y="113"/>
                    </a:cubicBezTo>
                    <a:cubicBezTo>
                      <a:pt x="44" y="113"/>
                      <a:pt x="43" y="112"/>
                      <a:pt x="42" y="112"/>
                    </a:cubicBezTo>
                    <a:cubicBezTo>
                      <a:pt x="42" y="111"/>
                      <a:pt x="41" y="111"/>
                      <a:pt x="40" y="111"/>
                    </a:cubicBezTo>
                    <a:cubicBezTo>
                      <a:pt x="38" y="111"/>
                      <a:pt x="37" y="112"/>
                      <a:pt x="35" y="112"/>
                    </a:cubicBezTo>
                    <a:cubicBezTo>
                      <a:pt x="33" y="112"/>
                      <a:pt x="30" y="113"/>
                      <a:pt x="29" y="112"/>
                    </a:cubicBezTo>
                    <a:cubicBezTo>
                      <a:pt x="26" y="111"/>
                      <a:pt x="22" y="109"/>
                      <a:pt x="22" y="104"/>
                    </a:cubicBezTo>
                    <a:cubicBezTo>
                      <a:pt x="23" y="101"/>
                      <a:pt x="24" y="100"/>
                      <a:pt x="28" y="99"/>
                    </a:cubicBezTo>
                    <a:cubicBezTo>
                      <a:pt x="30" y="98"/>
                      <a:pt x="34" y="98"/>
                      <a:pt x="37" y="100"/>
                    </a:cubicBezTo>
                    <a:cubicBezTo>
                      <a:pt x="37" y="101"/>
                      <a:pt x="38" y="101"/>
                      <a:pt x="39" y="101"/>
                    </a:cubicBezTo>
                    <a:cubicBezTo>
                      <a:pt x="39" y="101"/>
                      <a:pt x="39" y="101"/>
                      <a:pt x="39" y="101"/>
                    </a:cubicBezTo>
                    <a:cubicBezTo>
                      <a:pt x="40" y="101"/>
                      <a:pt x="41" y="101"/>
                      <a:pt x="41" y="100"/>
                    </a:cubicBezTo>
                    <a:cubicBezTo>
                      <a:pt x="41" y="99"/>
                      <a:pt x="41" y="98"/>
                      <a:pt x="41" y="97"/>
                    </a:cubicBezTo>
                    <a:cubicBezTo>
                      <a:pt x="39" y="95"/>
                      <a:pt x="37" y="94"/>
                      <a:pt x="35" y="93"/>
                    </a:cubicBezTo>
                    <a:cubicBezTo>
                      <a:pt x="35" y="93"/>
                      <a:pt x="36" y="92"/>
                      <a:pt x="36" y="92"/>
                    </a:cubicBezTo>
                    <a:cubicBezTo>
                      <a:pt x="38" y="90"/>
                      <a:pt x="39" y="88"/>
                      <a:pt x="40" y="86"/>
                    </a:cubicBezTo>
                    <a:cubicBezTo>
                      <a:pt x="40" y="91"/>
                      <a:pt x="40" y="97"/>
                      <a:pt x="44" y="102"/>
                    </a:cubicBezTo>
                    <a:cubicBezTo>
                      <a:pt x="45" y="104"/>
                      <a:pt x="47" y="106"/>
                      <a:pt x="50" y="107"/>
                    </a:cubicBezTo>
                    <a:cubicBezTo>
                      <a:pt x="50" y="107"/>
                      <a:pt x="49" y="107"/>
                      <a:pt x="49" y="107"/>
                    </a:cubicBezTo>
                    <a:cubicBezTo>
                      <a:pt x="48" y="109"/>
                      <a:pt x="49" y="111"/>
                      <a:pt x="49" y="111"/>
                    </a:cubicBezTo>
                    <a:close/>
                    <a:moveTo>
                      <a:pt x="67" y="36"/>
                    </a:move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ubicBezTo>
                      <a:pt x="79" y="28"/>
                      <a:pt x="70" y="28"/>
                      <a:pt x="65" y="35"/>
                    </a:cubicBezTo>
                    <a:cubicBezTo>
                      <a:pt x="65" y="35"/>
                      <a:pt x="65" y="35"/>
                      <a:pt x="65" y="35"/>
                    </a:cubicBezTo>
                    <a:cubicBezTo>
                      <a:pt x="66" y="36"/>
                      <a:pt x="66" y="36"/>
                      <a:pt x="66" y="36"/>
                    </a:cubicBezTo>
                    <a:lnTo>
                      <a:pt x="67" y="36"/>
                    </a:ln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5" name="Freeform 92">
                <a:extLst>
                  <a:ext uri="{FF2B5EF4-FFF2-40B4-BE49-F238E27FC236}">
                    <a16:creationId xmlns:a16="http://schemas.microsoft.com/office/drawing/2014/main" id="{230446F8-687F-F5A3-D8EE-AE04E3FBEBED}"/>
                  </a:ext>
                </a:extLst>
              </p:cNvPr>
              <p:cNvSpPr>
                <a:spLocks/>
              </p:cNvSpPr>
              <p:nvPr/>
            </p:nvSpPr>
            <p:spPr bwMode="auto">
              <a:xfrm>
                <a:off x="10113446" y="4706213"/>
                <a:ext cx="29712" cy="11416"/>
              </a:xfrm>
              <a:custGeom>
                <a:avLst/>
                <a:gdLst>
                  <a:gd name="T0" fmla="*/ 59 w 61"/>
                  <a:gd name="T1" fmla="*/ 22 h 24"/>
                  <a:gd name="T2" fmla="*/ 61 w 61"/>
                  <a:gd name="T3" fmla="*/ 24 h 24"/>
                  <a:gd name="T4" fmla="*/ 59 w 61"/>
                  <a:gd name="T5" fmla="*/ 22 h 24"/>
                  <a:gd name="T6" fmla="*/ 58 w 61"/>
                  <a:gd name="T7" fmla="*/ 22 h 24"/>
                  <a:gd name="T8" fmla="*/ 57 w 61"/>
                  <a:gd name="T9" fmla="*/ 22 h 24"/>
                  <a:gd name="T10" fmla="*/ 56 w 61"/>
                  <a:gd name="T11" fmla="*/ 22 h 24"/>
                  <a:gd name="T12" fmla="*/ 46 w 61"/>
                  <a:gd name="T13" fmla="*/ 23 h 24"/>
                  <a:gd name="T14" fmla="*/ 2 w 61"/>
                  <a:gd name="T15" fmla="*/ 15 h 24"/>
                  <a:gd name="T16" fmla="*/ 1 w 61"/>
                  <a:gd name="T17" fmla="*/ 15 h 24"/>
                  <a:gd name="T18" fmla="*/ 0 w 61"/>
                  <a:gd name="T19" fmla="*/ 15 h 24"/>
                  <a:gd name="T20" fmla="*/ 0 w 61"/>
                  <a:gd name="T21" fmla="*/ 14 h 24"/>
                  <a:gd name="T22" fmla="*/ 0 w 61"/>
                  <a:gd name="T23" fmla="*/ 9 h 24"/>
                  <a:gd name="T24" fmla="*/ 1 w 61"/>
                  <a:gd name="T25" fmla="*/ 5 h 24"/>
                  <a:gd name="T26" fmla="*/ 1 w 61"/>
                  <a:gd name="T27" fmla="*/ 4 h 24"/>
                  <a:gd name="T28" fmla="*/ 2 w 61"/>
                  <a:gd name="T29" fmla="*/ 2 h 24"/>
                  <a:gd name="T30" fmla="*/ 2 w 61"/>
                  <a:gd name="T31" fmla="*/ 2 h 24"/>
                  <a:gd name="T32" fmla="*/ 3 w 61"/>
                  <a:gd name="T33" fmla="*/ 0 h 24"/>
                  <a:gd name="T34" fmla="*/ 3 w 61"/>
                  <a:gd name="T35" fmla="*/ 0 h 24"/>
                  <a:gd name="T36" fmla="*/ 3 w 61"/>
                  <a:gd name="T37" fmla="*/ 0 h 24"/>
                  <a:gd name="T38" fmla="*/ 3 w 61"/>
                  <a:gd name="T39" fmla="*/ 3 h 24"/>
                  <a:gd name="T40" fmla="*/ 5 w 61"/>
                  <a:gd name="T41" fmla="*/ 6 h 24"/>
                  <a:gd name="T42" fmla="*/ 5 w 61"/>
                  <a:gd name="T43" fmla="*/ 6 h 24"/>
                  <a:gd name="T44" fmla="*/ 7 w 61"/>
                  <a:gd name="T45" fmla="*/ 9 h 24"/>
                  <a:gd name="T46" fmla="*/ 15 w 61"/>
                  <a:gd name="T47" fmla="*/ 13 h 24"/>
                  <a:gd name="T48" fmla="*/ 16 w 61"/>
                  <a:gd name="T49" fmla="*/ 14 h 24"/>
                  <a:gd name="T50" fmla="*/ 16 w 61"/>
                  <a:gd name="T51" fmla="*/ 14 h 24"/>
                  <a:gd name="T52" fmla="*/ 19 w 61"/>
                  <a:gd name="T53" fmla="*/ 16 h 24"/>
                  <a:gd name="T54" fmla="*/ 25 w 61"/>
                  <a:gd name="T55" fmla="*/ 18 h 24"/>
                  <a:gd name="T56" fmla="*/ 41 w 61"/>
                  <a:gd name="T57" fmla="*/ 16 h 24"/>
                  <a:gd name="T58" fmla="*/ 44 w 61"/>
                  <a:gd name="T59" fmla="*/ 15 h 24"/>
                  <a:gd name="T60" fmla="*/ 46 w 61"/>
                  <a:gd name="T61" fmla="*/ 14 h 24"/>
                  <a:gd name="T62" fmla="*/ 46 w 61"/>
                  <a:gd name="T63" fmla="*/ 14 h 24"/>
                  <a:gd name="T64" fmla="*/ 47 w 61"/>
                  <a:gd name="T65" fmla="*/ 13 h 24"/>
                  <a:gd name="T66" fmla="*/ 48 w 61"/>
                  <a:gd name="T67" fmla="*/ 13 h 24"/>
                  <a:gd name="T68" fmla="*/ 48 w 61"/>
                  <a:gd name="T69" fmla="*/ 14 h 24"/>
                  <a:gd name="T70" fmla="*/ 54 w 61"/>
                  <a:gd name="T71" fmla="*/ 18 h 24"/>
                  <a:gd name="T72" fmla="*/ 54 w 61"/>
                  <a:gd name="T73" fmla="*/ 18 h 24"/>
                  <a:gd name="T74" fmla="*/ 59 w 61"/>
                  <a:gd name="T75"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24">
                    <a:moveTo>
                      <a:pt x="59" y="22"/>
                    </a:moveTo>
                    <a:cubicBezTo>
                      <a:pt x="59" y="22"/>
                      <a:pt x="60" y="23"/>
                      <a:pt x="61" y="24"/>
                    </a:cubicBezTo>
                    <a:cubicBezTo>
                      <a:pt x="60" y="23"/>
                      <a:pt x="59" y="22"/>
                      <a:pt x="59" y="22"/>
                    </a:cubicBezTo>
                    <a:cubicBezTo>
                      <a:pt x="58" y="22"/>
                      <a:pt x="58" y="22"/>
                      <a:pt x="58" y="22"/>
                    </a:cubicBezTo>
                    <a:cubicBezTo>
                      <a:pt x="58" y="22"/>
                      <a:pt x="57" y="22"/>
                      <a:pt x="57" y="22"/>
                    </a:cubicBezTo>
                    <a:cubicBezTo>
                      <a:pt x="57" y="22"/>
                      <a:pt x="56" y="22"/>
                      <a:pt x="56" y="22"/>
                    </a:cubicBezTo>
                    <a:cubicBezTo>
                      <a:pt x="52" y="22"/>
                      <a:pt x="49" y="23"/>
                      <a:pt x="46" y="23"/>
                    </a:cubicBezTo>
                    <a:cubicBezTo>
                      <a:pt x="30" y="23"/>
                      <a:pt x="16" y="20"/>
                      <a:pt x="2" y="15"/>
                    </a:cubicBezTo>
                    <a:cubicBezTo>
                      <a:pt x="2" y="15"/>
                      <a:pt x="1" y="15"/>
                      <a:pt x="1" y="15"/>
                    </a:cubicBezTo>
                    <a:cubicBezTo>
                      <a:pt x="1" y="15"/>
                      <a:pt x="0" y="15"/>
                      <a:pt x="0" y="15"/>
                    </a:cubicBezTo>
                    <a:cubicBezTo>
                      <a:pt x="0" y="14"/>
                      <a:pt x="0" y="14"/>
                      <a:pt x="0" y="14"/>
                    </a:cubicBezTo>
                    <a:cubicBezTo>
                      <a:pt x="0" y="13"/>
                      <a:pt x="0" y="11"/>
                      <a:pt x="0" y="9"/>
                    </a:cubicBezTo>
                    <a:cubicBezTo>
                      <a:pt x="0" y="8"/>
                      <a:pt x="0" y="6"/>
                      <a:pt x="1" y="5"/>
                    </a:cubicBezTo>
                    <a:cubicBezTo>
                      <a:pt x="1" y="5"/>
                      <a:pt x="1" y="4"/>
                      <a:pt x="1" y="4"/>
                    </a:cubicBezTo>
                    <a:cubicBezTo>
                      <a:pt x="2" y="3"/>
                      <a:pt x="2" y="3"/>
                      <a:pt x="2" y="2"/>
                    </a:cubicBezTo>
                    <a:cubicBezTo>
                      <a:pt x="2" y="2"/>
                      <a:pt x="2" y="2"/>
                      <a:pt x="2" y="2"/>
                    </a:cubicBezTo>
                    <a:cubicBezTo>
                      <a:pt x="2" y="2"/>
                      <a:pt x="2" y="1"/>
                      <a:pt x="3" y="0"/>
                    </a:cubicBezTo>
                    <a:cubicBezTo>
                      <a:pt x="3" y="0"/>
                      <a:pt x="3" y="0"/>
                      <a:pt x="3" y="0"/>
                    </a:cubicBezTo>
                    <a:cubicBezTo>
                      <a:pt x="3" y="0"/>
                      <a:pt x="3" y="0"/>
                      <a:pt x="3" y="0"/>
                    </a:cubicBezTo>
                    <a:cubicBezTo>
                      <a:pt x="3" y="1"/>
                      <a:pt x="3" y="2"/>
                      <a:pt x="3" y="3"/>
                    </a:cubicBezTo>
                    <a:cubicBezTo>
                      <a:pt x="4" y="4"/>
                      <a:pt x="4" y="5"/>
                      <a:pt x="5" y="6"/>
                    </a:cubicBezTo>
                    <a:cubicBezTo>
                      <a:pt x="5" y="6"/>
                      <a:pt x="5" y="6"/>
                      <a:pt x="5" y="6"/>
                    </a:cubicBezTo>
                    <a:cubicBezTo>
                      <a:pt x="6" y="7"/>
                      <a:pt x="6" y="8"/>
                      <a:pt x="7" y="9"/>
                    </a:cubicBezTo>
                    <a:cubicBezTo>
                      <a:pt x="10" y="11"/>
                      <a:pt x="12" y="13"/>
                      <a:pt x="15" y="13"/>
                    </a:cubicBezTo>
                    <a:cubicBezTo>
                      <a:pt x="15" y="14"/>
                      <a:pt x="16" y="14"/>
                      <a:pt x="16" y="14"/>
                    </a:cubicBezTo>
                    <a:cubicBezTo>
                      <a:pt x="16" y="14"/>
                      <a:pt x="16" y="14"/>
                      <a:pt x="16" y="14"/>
                    </a:cubicBezTo>
                    <a:cubicBezTo>
                      <a:pt x="17" y="15"/>
                      <a:pt x="18" y="15"/>
                      <a:pt x="19" y="16"/>
                    </a:cubicBezTo>
                    <a:cubicBezTo>
                      <a:pt x="21" y="17"/>
                      <a:pt x="23" y="17"/>
                      <a:pt x="25" y="18"/>
                    </a:cubicBezTo>
                    <a:cubicBezTo>
                      <a:pt x="29" y="19"/>
                      <a:pt x="35" y="19"/>
                      <a:pt x="41" y="16"/>
                    </a:cubicBezTo>
                    <a:cubicBezTo>
                      <a:pt x="42" y="16"/>
                      <a:pt x="43" y="16"/>
                      <a:pt x="44" y="15"/>
                    </a:cubicBezTo>
                    <a:cubicBezTo>
                      <a:pt x="45" y="15"/>
                      <a:pt x="46" y="14"/>
                      <a:pt x="46" y="14"/>
                    </a:cubicBezTo>
                    <a:cubicBezTo>
                      <a:pt x="46" y="14"/>
                      <a:pt x="46" y="14"/>
                      <a:pt x="46" y="14"/>
                    </a:cubicBezTo>
                    <a:cubicBezTo>
                      <a:pt x="47" y="14"/>
                      <a:pt x="47" y="13"/>
                      <a:pt x="47" y="13"/>
                    </a:cubicBezTo>
                    <a:cubicBezTo>
                      <a:pt x="47" y="13"/>
                      <a:pt x="48" y="13"/>
                      <a:pt x="48" y="13"/>
                    </a:cubicBezTo>
                    <a:cubicBezTo>
                      <a:pt x="48" y="13"/>
                      <a:pt x="48" y="13"/>
                      <a:pt x="48" y="14"/>
                    </a:cubicBezTo>
                    <a:cubicBezTo>
                      <a:pt x="49" y="15"/>
                      <a:pt x="51" y="16"/>
                      <a:pt x="54" y="18"/>
                    </a:cubicBezTo>
                    <a:cubicBezTo>
                      <a:pt x="54" y="18"/>
                      <a:pt x="54" y="18"/>
                      <a:pt x="54" y="18"/>
                    </a:cubicBezTo>
                    <a:cubicBezTo>
                      <a:pt x="55" y="19"/>
                      <a:pt x="57" y="21"/>
                      <a:pt x="59" y="2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6" name="Freeform 93">
                <a:extLst>
                  <a:ext uri="{FF2B5EF4-FFF2-40B4-BE49-F238E27FC236}">
                    <a16:creationId xmlns:a16="http://schemas.microsoft.com/office/drawing/2014/main" id="{842A6BF9-76A0-0BB1-6419-C4E1156DC2DE}"/>
                  </a:ext>
                </a:extLst>
              </p:cNvPr>
              <p:cNvSpPr>
                <a:spLocks/>
              </p:cNvSpPr>
              <p:nvPr/>
            </p:nvSpPr>
            <p:spPr bwMode="auto">
              <a:xfrm>
                <a:off x="10145444" y="4708496"/>
                <a:ext cx="13714" cy="11417"/>
              </a:xfrm>
              <a:custGeom>
                <a:avLst/>
                <a:gdLst>
                  <a:gd name="T0" fmla="*/ 28 w 28"/>
                  <a:gd name="T1" fmla="*/ 24 h 24"/>
                  <a:gd name="T2" fmla="*/ 25 w 28"/>
                  <a:gd name="T3" fmla="*/ 14 h 24"/>
                  <a:gd name="T4" fmla="*/ 24 w 28"/>
                  <a:gd name="T5" fmla="*/ 14 h 24"/>
                  <a:gd name="T6" fmla="*/ 24 w 28"/>
                  <a:gd name="T7" fmla="*/ 14 h 24"/>
                  <a:gd name="T8" fmla="*/ 23 w 28"/>
                  <a:gd name="T9" fmla="*/ 15 h 24"/>
                  <a:gd name="T10" fmla="*/ 15 w 28"/>
                  <a:gd name="T11" fmla="*/ 17 h 24"/>
                  <a:gd name="T12" fmla="*/ 14 w 28"/>
                  <a:gd name="T13" fmla="*/ 17 h 24"/>
                  <a:gd name="T14" fmla="*/ 13 w 28"/>
                  <a:gd name="T15" fmla="*/ 17 h 24"/>
                  <a:gd name="T16" fmla="*/ 12 w 28"/>
                  <a:gd name="T17" fmla="*/ 18 h 24"/>
                  <a:gd name="T18" fmla="*/ 12 w 28"/>
                  <a:gd name="T19" fmla="*/ 18 h 24"/>
                  <a:gd name="T20" fmla="*/ 12 w 28"/>
                  <a:gd name="T21" fmla="*/ 17 h 24"/>
                  <a:gd name="T22" fmla="*/ 9 w 28"/>
                  <a:gd name="T23" fmla="*/ 15 h 24"/>
                  <a:gd name="T24" fmla="*/ 6 w 28"/>
                  <a:gd name="T25" fmla="*/ 13 h 24"/>
                  <a:gd name="T26" fmla="*/ 6 w 28"/>
                  <a:gd name="T27" fmla="*/ 13 h 24"/>
                  <a:gd name="T28" fmla="*/ 4 w 28"/>
                  <a:gd name="T29" fmla="*/ 11 h 24"/>
                  <a:gd name="T30" fmla="*/ 4 w 28"/>
                  <a:gd name="T31" fmla="*/ 11 h 24"/>
                  <a:gd name="T32" fmla="*/ 2 w 28"/>
                  <a:gd name="T33" fmla="*/ 9 h 24"/>
                  <a:gd name="T34" fmla="*/ 1 w 28"/>
                  <a:gd name="T35" fmla="*/ 9 h 24"/>
                  <a:gd name="T36" fmla="*/ 1 w 28"/>
                  <a:gd name="T37" fmla="*/ 9 h 24"/>
                  <a:gd name="T38" fmla="*/ 1 w 28"/>
                  <a:gd name="T39" fmla="*/ 9 h 24"/>
                  <a:gd name="T40" fmla="*/ 0 w 28"/>
                  <a:gd name="T41" fmla="*/ 8 h 24"/>
                  <a:gd name="T42" fmla="*/ 1 w 28"/>
                  <a:gd name="T43" fmla="*/ 7 h 24"/>
                  <a:gd name="T44" fmla="*/ 10 w 28"/>
                  <a:gd name="T45" fmla="*/ 5 h 24"/>
                  <a:gd name="T46" fmla="*/ 12 w 28"/>
                  <a:gd name="T47" fmla="*/ 5 h 24"/>
                  <a:gd name="T48" fmla="*/ 20 w 28"/>
                  <a:gd name="T49" fmla="*/ 0 h 24"/>
                  <a:gd name="T50" fmla="*/ 21 w 28"/>
                  <a:gd name="T51" fmla="*/ 0 h 24"/>
                  <a:gd name="T52" fmla="*/ 21 w 28"/>
                  <a:gd name="T53" fmla="*/ 0 h 24"/>
                  <a:gd name="T54" fmla="*/ 21 w 28"/>
                  <a:gd name="T55" fmla="*/ 1 h 24"/>
                  <a:gd name="T56" fmla="*/ 25 w 28"/>
                  <a:gd name="T57" fmla="*/ 14 h 24"/>
                  <a:gd name="T58" fmla="*/ 28 w 28"/>
                  <a:gd name="T5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24">
                    <a:moveTo>
                      <a:pt x="28" y="24"/>
                    </a:moveTo>
                    <a:cubicBezTo>
                      <a:pt x="27" y="21"/>
                      <a:pt x="26" y="18"/>
                      <a:pt x="25" y="14"/>
                    </a:cubicBezTo>
                    <a:cubicBezTo>
                      <a:pt x="24" y="14"/>
                      <a:pt x="24" y="14"/>
                      <a:pt x="24" y="14"/>
                    </a:cubicBezTo>
                    <a:cubicBezTo>
                      <a:pt x="24" y="14"/>
                      <a:pt x="24" y="14"/>
                      <a:pt x="24" y="14"/>
                    </a:cubicBezTo>
                    <a:cubicBezTo>
                      <a:pt x="23" y="15"/>
                      <a:pt x="23" y="15"/>
                      <a:pt x="23" y="15"/>
                    </a:cubicBezTo>
                    <a:cubicBezTo>
                      <a:pt x="20" y="16"/>
                      <a:pt x="17" y="16"/>
                      <a:pt x="15" y="17"/>
                    </a:cubicBezTo>
                    <a:cubicBezTo>
                      <a:pt x="14" y="17"/>
                      <a:pt x="14" y="17"/>
                      <a:pt x="14" y="17"/>
                    </a:cubicBezTo>
                    <a:cubicBezTo>
                      <a:pt x="13" y="17"/>
                      <a:pt x="13" y="17"/>
                      <a:pt x="13" y="17"/>
                    </a:cubicBezTo>
                    <a:cubicBezTo>
                      <a:pt x="12" y="17"/>
                      <a:pt x="12" y="17"/>
                      <a:pt x="12" y="18"/>
                    </a:cubicBezTo>
                    <a:cubicBezTo>
                      <a:pt x="12" y="18"/>
                      <a:pt x="12" y="18"/>
                      <a:pt x="12" y="18"/>
                    </a:cubicBezTo>
                    <a:cubicBezTo>
                      <a:pt x="12" y="17"/>
                      <a:pt x="12" y="17"/>
                      <a:pt x="12" y="17"/>
                    </a:cubicBezTo>
                    <a:cubicBezTo>
                      <a:pt x="11" y="17"/>
                      <a:pt x="10" y="16"/>
                      <a:pt x="9" y="15"/>
                    </a:cubicBezTo>
                    <a:cubicBezTo>
                      <a:pt x="8" y="14"/>
                      <a:pt x="7" y="14"/>
                      <a:pt x="6" y="13"/>
                    </a:cubicBezTo>
                    <a:cubicBezTo>
                      <a:pt x="6" y="13"/>
                      <a:pt x="6" y="13"/>
                      <a:pt x="6" y="13"/>
                    </a:cubicBezTo>
                    <a:cubicBezTo>
                      <a:pt x="5" y="12"/>
                      <a:pt x="5" y="12"/>
                      <a:pt x="4" y="11"/>
                    </a:cubicBezTo>
                    <a:cubicBezTo>
                      <a:pt x="4" y="11"/>
                      <a:pt x="4" y="11"/>
                      <a:pt x="4" y="11"/>
                    </a:cubicBezTo>
                    <a:cubicBezTo>
                      <a:pt x="3" y="10"/>
                      <a:pt x="2" y="10"/>
                      <a:pt x="2" y="9"/>
                    </a:cubicBezTo>
                    <a:cubicBezTo>
                      <a:pt x="1" y="9"/>
                      <a:pt x="1" y="9"/>
                      <a:pt x="1" y="9"/>
                    </a:cubicBezTo>
                    <a:cubicBezTo>
                      <a:pt x="1" y="9"/>
                      <a:pt x="1" y="9"/>
                      <a:pt x="1" y="9"/>
                    </a:cubicBezTo>
                    <a:cubicBezTo>
                      <a:pt x="1" y="9"/>
                      <a:pt x="1" y="9"/>
                      <a:pt x="1" y="9"/>
                    </a:cubicBezTo>
                    <a:cubicBezTo>
                      <a:pt x="0" y="8"/>
                      <a:pt x="0" y="8"/>
                      <a:pt x="0" y="8"/>
                    </a:cubicBezTo>
                    <a:cubicBezTo>
                      <a:pt x="0" y="8"/>
                      <a:pt x="1" y="8"/>
                      <a:pt x="1" y="7"/>
                    </a:cubicBezTo>
                    <a:cubicBezTo>
                      <a:pt x="5" y="7"/>
                      <a:pt x="8" y="6"/>
                      <a:pt x="10" y="5"/>
                    </a:cubicBezTo>
                    <a:cubicBezTo>
                      <a:pt x="11" y="5"/>
                      <a:pt x="11" y="5"/>
                      <a:pt x="12" y="5"/>
                    </a:cubicBezTo>
                    <a:cubicBezTo>
                      <a:pt x="14" y="3"/>
                      <a:pt x="17" y="2"/>
                      <a:pt x="20" y="0"/>
                    </a:cubicBezTo>
                    <a:cubicBezTo>
                      <a:pt x="20" y="0"/>
                      <a:pt x="21" y="0"/>
                      <a:pt x="21" y="0"/>
                    </a:cubicBezTo>
                    <a:cubicBezTo>
                      <a:pt x="21" y="0"/>
                      <a:pt x="21" y="0"/>
                      <a:pt x="21" y="0"/>
                    </a:cubicBezTo>
                    <a:cubicBezTo>
                      <a:pt x="21" y="0"/>
                      <a:pt x="21" y="0"/>
                      <a:pt x="21" y="1"/>
                    </a:cubicBezTo>
                    <a:cubicBezTo>
                      <a:pt x="22" y="5"/>
                      <a:pt x="23" y="10"/>
                      <a:pt x="25" y="14"/>
                    </a:cubicBezTo>
                    <a:cubicBezTo>
                      <a:pt x="26" y="18"/>
                      <a:pt x="27" y="21"/>
                      <a:pt x="28" y="24"/>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7" name="Freeform 94">
                <a:extLst>
                  <a:ext uri="{FF2B5EF4-FFF2-40B4-BE49-F238E27FC236}">
                    <a16:creationId xmlns:a16="http://schemas.microsoft.com/office/drawing/2014/main" id="{62E0AE35-7476-76F1-F58D-955B366BFAF2}"/>
                  </a:ext>
                </a:extLst>
              </p:cNvPr>
              <p:cNvSpPr>
                <a:spLocks noEditPoints="1"/>
              </p:cNvSpPr>
              <p:nvPr/>
            </p:nvSpPr>
            <p:spPr bwMode="auto">
              <a:xfrm>
                <a:off x="10113446" y="4703929"/>
                <a:ext cx="45713" cy="18267"/>
              </a:xfrm>
              <a:custGeom>
                <a:avLst/>
                <a:gdLst>
                  <a:gd name="T0" fmla="*/ 90 w 92"/>
                  <a:gd name="T1" fmla="*/ 23 h 38"/>
                  <a:gd name="T2" fmla="*/ 88 w 92"/>
                  <a:gd name="T3" fmla="*/ 12 h 38"/>
                  <a:gd name="T4" fmla="*/ 86 w 92"/>
                  <a:gd name="T5" fmla="*/ 7 h 38"/>
                  <a:gd name="T6" fmla="*/ 86 w 92"/>
                  <a:gd name="T7" fmla="*/ 6 h 38"/>
                  <a:gd name="T8" fmla="*/ 84 w 92"/>
                  <a:gd name="T9" fmla="*/ 7 h 38"/>
                  <a:gd name="T10" fmla="*/ 62 w 92"/>
                  <a:gd name="T11" fmla="*/ 15 h 38"/>
                  <a:gd name="T12" fmla="*/ 59 w 92"/>
                  <a:gd name="T13" fmla="*/ 16 h 38"/>
                  <a:gd name="T14" fmla="*/ 61 w 92"/>
                  <a:gd name="T15" fmla="*/ 17 h 38"/>
                  <a:gd name="T16" fmla="*/ 62 w 92"/>
                  <a:gd name="T17" fmla="*/ 18 h 38"/>
                  <a:gd name="T18" fmla="*/ 69 w 92"/>
                  <a:gd name="T19" fmla="*/ 24 h 38"/>
                  <a:gd name="T20" fmla="*/ 79 w 92"/>
                  <a:gd name="T21" fmla="*/ 36 h 38"/>
                  <a:gd name="T22" fmla="*/ 52 w 92"/>
                  <a:gd name="T23" fmla="*/ 19 h 38"/>
                  <a:gd name="T24" fmla="*/ 51 w 92"/>
                  <a:gd name="T25" fmla="*/ 19 h 38"/>
                  <a:gd name="T26" fmla="*/ 50 w 92"/>
                  <a:gd name="T27" fmla="*/ 18 h 38"/>
                  <a:gd name="T28" fmla="*/ 49 w 92"/>
                  <a:gd name="T29" fmla="*/ 18 h 38"/>
                  <a:gd name="T30" fmla="*/ 21 w 92"/>
                  <a:gd name="T31" fmla="*/ 20 h 38"/>
                  <a:gd name="T32" fmla="*/ 20 w 92"/>
                  <a:gd name="T33" fmla="*/ 20 h 38"/>
                  <a:gd name="T34" fmla="*/ 18 w 92"/>
                  <a:gd name="T35" fmla="*/ 19 h 38"/>
                  <a:gd name="T36" fmla="*/ 7 w 92"/>
                  <a:gd name="T37" fmla="*/ 7 h 38"/>
                  <a:gd name="T38" fmla="*/ 7 w 92"/>
                  <a:gd name="T39" fmla="*/ 6 h 38"/>
                  <a:gd name="T40" fmla="*/ 7 w 92"/>
                  <a:gd name="T41" fmla="*/ 5 h 38"/>
                  <a:gd name="T42" fmla="*/ 5 w 92"/>
                  <a:gd name="T43" fmla="*/ 2 h 38"/>
                  <a:gd name="T44" fmla="*/ 4 w 92"/>
                  <a:gd name="T45" fmla="*/ 4 h 38"/>
                  <a:gd name="T46" fmla="*/ 4 w 92"/>
                  <a:gd name="T47" fmla="*/ 5 h 38"/>
                  <a:gd name="T48" fmla="*/ 0 w 92"/>
                  <a:gd name="T49" fmla="*/ 21 h 38"/>
                  <a:gd name="T50" fmla="*/ 1 w 92"/>
                  <a:gd name="T51" fmla="*/ 21 h 38"/>
                  <a:gd name="T52" fmla="*/ 2 w 92"/>
                  <a:gd name="T53" fmla="*/ 21 h 38"/>
                  <a:gd name="T54" fmla="*/ 4 w 92"/>
                  <a:gd name="T55" fmla="*/ 22 h 38"/>
                  <a:gd name="T56" fmla="*/ 17 w 92"/>
                  <a:gd name="T57" fmla="*/ 23 h 38"/>
                  <a:gd name="T58" fmla="*/ 59 w 92"/>
                  <a:gd name="T59" fmla="*/ 29 h 38"/>
                  <a:gd name="T60" fmla="*/ 63 w 92"/>
                  <a:gd name="T61" fmla="*/ 31 h 38"/>
                  <a:gd name="T62" fmla="*/ 62 w 92"/>
                  <a:gd name="T63" fmla="*/ 29 h 38"/>
                  <a:gd name="T64" fmla="*/ 62 w 92"/>
                  <a:gd name="T65" fmla="*/ 29 h 38"/>
                  <a:gd name="T66" fmla="*/ 80 w 92"/>
                  <a:gd name="T67" fmla="*/ 37 h 38"/>
                  <a:gd name="T68" fmla="*/ 75 w 92"/>
                  <a:gd name="T69" fmla="*/ 27 h 38"/>
                  <a:gd name="T70" fmla="*/ 76 w 92"/>
                  <a:gd name="T71" fmla="*/ 27 h 38"/>
                  <a:gd name="T72" fmla="*/ 78 w 92"/>
                  <a:gd name="T73" fmla="*/ 26 h 38"/>
                  <a:gd name="T74" fmla="*/ 68 w 92"/>
                  <a:gd name="T75" fmla="*/ 18 h 38"/>
                  <a:gd name="T76" fmla="*/ 87 w 92"/>
                  <a:gd name="T77" fmla="*/ 24 h 38"/>
                  <a:gd name="T78" fmla="*/ 89 w 92"/>
                  <a:gd name="T79" fmla="*/ 23 h 38"/>
                  <a:gd name="T80" fmla="*/ 79 w 92"/>
                  <a:gd name="T81" fmla="*/ 30 h 38"/>
                  <a:gd name="T82" fmla="*/ 80 w 92"/>
                  <a:gd name="T83" fmla="*/ 30 h 38"/>
                  <a:gd name="T84" fmla="*/ 80 w 92"/>
                  <a:gd name="T85"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38">
                    <a:moveTo>
                      <a:pt x="89" y="23"/>
                    </a:moveTo>
                    <a:cubicBezTo>
                      <a:pt x="89" y="23"/>
                      <a:pt x="89" y="23"/>
                      <a:pt x="89" y="23"/>
                    </a:cubicBezTo>
                    <a:cubicBezTo>
                      <a:pt x="89" y="23"/>
                      <a:pt x="89" y="23"/>
                      <a:pt x="90" y="23"/>
                    </a:cubicBezTo>
                    <a:cubicBezTo>
                      <a:pt x="90" y="23"/>
                      <a:pt x="90" y="23"/>
                      <a:pt x="90" y="23"/>
                    </a:cubicBezTo>
                    <a:cubicBezTo>
                      <a:pt x="90" y="23"/>
                      <a:pt x="90" y="23"/>
                      <a:pt x="91" y="22"/>
                    </a:cubicBezTo>
                    <a:cubicBezTo>
                      <a:pt x="89" y="19"/>
                      <a:pt x="89" y="15"/>
                      <a:pt x="88" y="12"/>
                    </a:cubicBezTo>
                    <a:cubicBezTo>
                      <a:pt x="87" y="8"/>
                      <a:pt x="87" y="8"/>
                      <a:pt x="87" y="8"/>
                    </a:cubicBezTo>
                    <a:cubicBezTo>
                      <a:pt x="87" y="8"/>
                      <a:pt x="87" y="8"/>
                      <a:pt x="87" y="8"/>
                    </a:cubicBezTo>
                    <a:cubicBezTo>
                      <a:pt x="86" y="7"/>
                      <a:pt x="86" y="7"/>
                      <a:pt x="86" y="7"/>
                    </a:cubicBezTo>
                    <a:cubicBezTo>
                      <a:pt x="86" y="6"/>
                      <a:pt x="86" y="6"/>
                      <a:pt x="86" y="6"/>
                    </a:cubicBezTo>
                    <a:cubicBezTo>
                      <a:pt x="86" y="6"/>
                      <a:pt x="86" y="6"/>
                      <a:pt x="86" y="6"/>
                    </a:cubicBezTo>
                    <a:cubicBezTo>
                      <a:pt x="86" y="6"/>
                      <a:pt x="86" y="6"/>
                      <a:pt x="86" y="6"/>
                    </a:cubicBezTo>
                    <a:cubicBezTo>
                      <a:pt x="85" y="6"/>
                      <a:pt x="85" y="6"/>
                      <a:pt x="85" y="6"/>
                    </a:cubicBezTo>
                    <a:cubicBezTo>
                      <a:pt x="85" y="7"/>
                      <a:pt x="85" y="7"/>
                      <a:pt x="85" y="7"/>
                    </a:cubicBezTo>
                    <a:cubicBezTo>
                      <a:pt x="84" y="7"/>
                      <a:pt x="84" y="7"/>
                      <a:pt x="84" y="7"/>
                    </a:cubicBezTo>
                    <a:cubicBezTo>
                      <a:pt x="77" y="11"/>
                      <a:pt x="73" y="13"/>
                      <a:pt x="63" y="15"/>
                    </a:cubicBezTo>
                    <a:cubicBezTo>
                      <a:pt x="63" y="15"/>
                      <a:pt x="63" y="15"/>
                      <a:pt x="63" y="15"/>
                    </a:cubicBezTo>
                    <a:cubicBezTo>
                      <a:pt x="62" y="15"/>
                      <a:pt x="62" y="15"/>
                      <a:pt x="62" y="15"/>
                    </a:cubicBezTo>
                    <a:cubicBezTo>
                      <a:pt x="62" y="15"/>
                      <a:pt x="62" y="15"/>
                      <a:pt x="62" y="15"/>
                    </a:cubicBezTo>
                    <a:cubicBezTo>
                      <a:pt x="62" y="15"/>
                      <a:pt x="62" y="15"/>
                      <a:pt x="62" y="15"/>
                    </a:cubicBezTo>
                    <a:cubicBezTo>
                      <a:pt x="59" y="16"/>
                      <a:pt x="59" y="16"/>
                      <a:pt x="59" y="16"/>
                    </a:cubicBezTo>
                    <a:cubicBezTo>
                      <a:pt x="60" y="16"/>
                      <a:pt x="60" y="16"/>
                      <a:pt x="60" y="16"/>
                    </a:cubicBezTo>
                    <a:cubicBezTo>
                      <a:pt x="60" y="16"/>
                      <a:pt x="60" y="16"/>
                      <a:pt x="60" y="16"/>
                    </a:cubicBezTo>
                    <a:cubicBezTo>
                      <a:pt x="61" y="17"/>
                      <a:pt x="61" y="17"/>
                      <a:pt x="61" y="17"/>
                    </a:cubicBezTo>
                    <a:cubicBezTo>
                      <a:pt x="61" y="17"/>
                      <a:pt x="61" y="17"/>
                      <a:pt x="61" y="17"/>
                    </a:cubicBezTo>
                    <a:cubicBezTo>
                      <a:pt x="61" y="17"/>
                      <a:pt x="61" y="17"/>
                      <a:pt x="61" y="17"/>
                    </a:cubicBezTo>
                    <a:cubicBezTo>
                      <a:pt x="62" y="18"/>
                      <a:pt x="62" y="18"/>
                      <a:pt x="62" y="18"/>
                    </a:cubicBezTo>
                    <a:cubicBezTo>
                      <a:pt x="62" y="18"/>
                      <a:pt x="62" y="18"/>
                      <a:pt x="62" y="18"/>
                    </a:cubicBezTo>
                    <a:cubicBezTo>
                      <a:pt x="62" y="18"/>
                      <a:pt x="62" y="18"/>
                      <a:pt x="62" y="18"/>
                    </a:cubicBezTo>
                    <a:cubicBezTo>
                      <a:pt x="64" y="20"/>
                      <a:pt x="67" y="22"/>
                      <a:pt x="69" y="24"/>
                    </a:cubicBezTo>
                    <a:cubicBezTo>
                      <a:pt x="71" y="25"/>
                      <a:pt x="72" y="26"/>
                      <a:pt x="74" y="27"/>
                    </a:cubicBezTo>
                    <a:cubicBezTo>
                      <a:pt x="76" y="29"/>
                      <a:pt x="78" y="30"/>
                      <a:pt x="78" y="31"/>
                    </a:cubicBezTo>
                    <a:cubicBezTo>
                      <a:pt x="80" y="34"/>
                      <a:pt x="80" y="36"/>
                      <a:pt x="79" y="36"/>
                    </a:cubicBezTo>
                    <a:cubicBezTo>
                      <a:pt x="78" y="37"/>
                      <a:pt x="76" y="37"/>
                      <a:pt x="72" y="35"/>
                    </a:cubicBezTo>
                    <a:cubicBezTo>
                      <a:pt x="71" y="35"/>
                      <a:pt x="68" y="32"/>
                      <a:pt x="63" y="29"/>
                    </a:cubicBezTo>
                    <a:cubicBezTo>
                      <a:pt x="59" y="25"/>
                      <a:pt x="55" y="22"/>
                      <a:pt x="52" y="19"/>
                    </a:cubicBezTo>
                    <a:cubicBezTo>
                      <a:pt x="52" y="19"/>
                      <a:pt x="52" y="19"/>
                      <a:pt x="51" y="19"/>
                    </a:cubicBezTo>
                    <a:cubicBezTo>
                      <a:pt x="51" y="19"/>
                      <a:pt x="51" y="19"/>
                      <a:pt x="51" y="19"/>
                    </a:cubicBezTo>
                    <a:cubicBezTo>
                      <a:pt x="51" y="19"/>
                      <a:pt x="51" y="19"/>
                      <a:pt x="51" y="19"/>
                    </a:cubicBezTo>
                    <a:cubicBezTo>
                      <a:pt x="50" y="18"/>
                      <a:pt x="50" y="18"/>
                      <a:pt x="50" y="18"/>
                    </a:cubicBezTo>
                    <a:cubicBezTo>
                      <a:pt x="50" y="18"/>
                      <a:pt x="50" y="18"/>
                      <a:pt x="50" y="18"/>
                    </a:cubicBezTo>
                    <a:cubicBezTo>
                      <a:pt x="50" y="18"/>
                      <a:pt x="50" y="18"/>
                      <a:pt x="50" y="18"/>
                    </a:cubicBezTo>
                    <a:cubicBezTo>
                      <a:pt x="50" y="18"/>
                      <a:pt x="50" y="18"/>
                      <a:pt x="50" y="18"/>
                    </a:cubicBezTo>
                    <a:cubicBezTo>
                      <a:pt x="50" y="18"/>
                      <a:pt x="50" y="18"/>
                      <a:pt x="50" y="18"/>
                    </a:cubicBezTo>
                    <a:cubicBezTo>
                      <a:pt x="49" y="18"/>
                      <a:pt x="49" y="18"/>
                      <a:pt x="49" y="18"/>
                    </a:cubicBezTo>
                    <a:cubicBezTo>
                      <a:pt x="48" y="18"/>
                      <a:pt x="48" y="18"/>
                      <a:pt x="48" y="18"/>
                    </a:cubicBezTo>
                    <a:cubicBezTo>
                      <a:pt x="37" y="26"/>
                      <a:pt x="27" y="23"/>
                      <a:pt x="22" y="21"/>
                    </a:cubicBezTo>
                    <a:cubicBezTo>
                      <a:pt x="22" y="21"/>
                      <a:pt x="21" y="21"/>
                      <a:pt x="21" y="20"/>
                    </a:cubicBezTo>
                    <a:cubicBezTo>
                      <a:pt x="21" y="20"/>
                      <a:pt x="21" y="20"/>
                      <a:pt x="21" y="20"/>
                    </a:cubicBezTo>
                    <a:cubicBezTo>
                      <a:pt x="21" y="20"/>
                      <a:pt x="20" y="20"/>
                      <a:pt x="20" y="20"/>
                    </a:cubicBezTo>
                    <a:cubicBezTo>
                      <a:pt x="20" y="20"/>
                      <a:pt x="20" y="20"/>
                      <a:pt x="20" y="20"/>
                    </a:cubicBezTo>
                    <a:cubicBezTo>
                      <a:pt x="20" y="20"/>
                      <a:pt x="20" y="20"/>
                      <a:pt x="20" y="20"/>
                    </a:cubicBezTo>
                    <a:cubicBezTo>
                      <a:pt x="19" y="19"/>
                      <a:pt x="19" y="19"/>
                      <a:pt x="19" y="19"/>
                    </a:cubicBezTo>
                    <a:cubicBezTo>
                      <a:pt x="19" y="19"/>
                      <a:pt x="18" y="19"/>
                      <a:pt x="18" y="19"/>
                    </a:cubicBezTo>
                    <a:cubicBezTo>
                      <a:pt x="17" y="19"/>
                      <a:pt x="17" y="19"/>
                      <a:pt x="17" y="19"/>
                    </a:cubicBezTo>
                    <a:cubicBezTo>
                      <a:pt x="12" y="18"/>
                      <a:pt x="7" y="11"/>
                      <a:pt x="7" y="7"/>
                    </a:cubicBezTo>
                    <a:cubicBezTo>
                      <a:pt x="7" y="7"/>
                      <a:pt x="7" y="7"/>
                      <a:pt x="7" y="7"/>
                    </a:cubicBezTo>
                    <a:cubicBezTo>
                      <a:pt x="7" y="7"/>
                      <a:pt x="7" y="7"/>
                      <a:pt x="7" y="7"/>
                    </a:cubicBezTo>
                    <a:cubicBezTo>
                      <a:pt x="7" y="7"/>
                      <a:pt x="7" y="7"/>
                      <a:pt x="7" y="7"/>
                    </a:cubicBezTo>
                    <a:cubicBezTo>
                      <a:pt x="7" y="6"/>
                      <a:pt x="7" y="6"/>
                      <a:pt x="7" y="6"/>
                    </a:cubicBezTo>
                    <a:cubicBezTo>
                      <a:pt x="7" y="6"/>
                      <a:pt x="7" y="6"/>
                      <a:pt x="7" y="6"/>
                    </a:cubicBezTo>
                    <a:cubicBezTo>
                      <a:pt x="7" y="6"/>
                      <a:pt x="7" y="6"/>
                      <a:pt x="7" y="6"/>
                    </a:cubicBezTo>
                    <a:cubicBezTo>
                      <a:pt x="7" y="5"/>
                      <a:pt x="7" y="5"/>
                      <a:pt x="7" y="5"/>
                    </a:cubicBezTo>
                    <a:cubicBezTo>
                      <a:pt x="7" y="4"/>
                      <a:pt x="7" y="4"/>
                      <a:pt x="7" y="4"/>
                    </a:cubicBezTo>
                    <a:cubicBezTo>
                      <a:pt x="6" y="0"/>
                      <a:pt x="6" y="0"/>
                      <a:pt x="6" y="0"/>
                    </a:cubicBezTo>
                    <a:cubicBezTo>
                      <a:pt x="5" y="2"/>
                      <a:pt x="5" y="2"/>
                      <a:pt x="5" y="2"/>
                    </a:cubicBezTo>
                    <a:cubicBezTo>
                      <a:pt x="5" y="3"/>
                      <a:pt x="5" y="3"/>
                      <a:pt x="5" y="3"/>
                    </a:cubicBezTo>
                    <a:cubicBezTo>
                      <a:pt x="4" y="4"/>
                      <a:pt x="4" y="4"/>
                      <a:pt x="4" y="4"/>
                    </a:cubicBezTo>
                    <a:cubicBezTo>
                      <a:pt x="4" y="4"/>
                      <a:pt x="4" y="4"/>
                      <a:pt x="4" y="4"/>
                    </a:cubicBezTo>
                    <a:cubicBezTo>
                      <a:pt x="4" y="5"/>
                      <a:pt x="4" y="5"/>
                      <a:pt x="4" y="5"/>
                    </a:cubicBezTo>
                    <a:cubicBezTo>
                      <a:pt x="4" y="5"/>
                      <a:pt x="4" y="5"/>
                      <a:pt x="4" y="5"/>
                    </a:cubicBezTo>
                    <a:cubicBezTo>
                      <a:pt x="4" y="5"/>
                      <a:pt x="4" y="5"/>
                      <a:pt x="4" y="5"/>
                    </a:cubicBezTo>
                    <a:cubicBezTo>
                      <a:pt x="3" y="6"/>
                      <a:pt x="3" y="6"/>
                      <a:pt x="3" y="6"/>
                    </a:cubicBezTo>
                    <a:cubicBezTo>
                      <a:pt x="3" y="6"/>
                      <a:pt x="3" y="6"/>
                      <a:pt x="3" y="6"/>
                    </a:cubicBezTo>
                    <a:cubicBezTo>
                      <a:pt x="0" y="11"/>
                      <a:pt x="0" y="16"/>
                      <a:pt x="0" y="21"/>
                    </a:cubicBezTo>
                    <a:cubicBezTo>
                      <a:pt x="0" y="21"/>
                      <a:pt x="0" y="21"/>
                      <a:pt x="1" y="21"/>
                    </a:cubicBezTo>
                    <a:cubicBezTo>
                      <a:pt x="1" y="21"/>
                      <a:pt x="1" y="21"/>
                      <a:pt x="1" y="21"/>
                    </a:cubicBezTo>
                    <a:cubicBezTo>
                      <a:pt x="1" y="21"/>
                      <a:pt x="1" y="21"/>
                      <a:pt x="1" y="21"/>
                    </a:cubicBezTo>
                    <a:cubicBezTo>
                      <a:pt x="1" y="21"/>
                      <a:pt x="2" y="21"/>
                      <a:pt x="2" y="21"/>
                    </a:cubicBezTo>
                    <a:cubicBezTo>
                      <a:pt x="2" y="24"/>
                      <a:pt x="2" y="26"/>
                      <a:pt x="3" y="28"/>
                    </a:cubicBezTo>
                    <a:cubicBezTo>
                      <a:pt x="2" y="26"/>
                      <a:pt x="2" y="24"/>
                      <a:pt x="2" y="21"/>
                    </a:cubicBezTo>
                    <a:cubicBezTo>
                      <a:pt x="2" y="21"/>
                      <a:pt x="2" y="21"/>
                      <a:pt x="2" y="22"/>
                    </a:cubicBezTo>
                    <a:cubicBezTo>
                      <a:pt x="2" y="22"/>
                      <a:pt x="3" y="22"/>
                      <a:pt x="3" y="22"/>
                    </a:cubicBezTo>
                    <a:cubicBezTo>
                      <a:pt x="3" y="22"/>
                      <a:pt x="4" y="22"/>
                      <a:pt x="4" y="22"/>
                    </a:cubicBezTo>
                    <a:cubicBezTo>
                      <a:pt x="4" y="19"/>
                      <a:pt x="4" y="16"/>
                      <a:pt x="5" y="13"/>
                    </a:cubicBezTo>
                    <a:cubicBezTo>
                      <a:pt x="7" y="17"/>
                      <a:pt x="11" y="22"/>
                      <a:pt x="16" y="22"/>
                    </a:cubicBezTo>
                    <a:cubicBezTo>
                      <a:pt x="17" y="23"/>
                      <a:pt x="17" y="23"/>
                      <a:pt x="17" y="23"/>
                    </a:cubicBezTo>
                    <a:cubicBezTo>
                      <a:pt x="25" y="28"/>
                      <a:pt x="37" y="30"/>
                      <a:pt x="49" y="23"/>
                    </a:cubicBezTo>
                    <a:cubicBezTo>
                      <a:pt x="51" y="24"/>
                      <a:pt x="54" y="27"/>
                      <a:pt x="58" y="29"/>
                    </a:cubicBezTo>
                    <a:cubicBezTo>
                      <a:pt x="58" y="29"/>
                      <a:pt x="59" y="29"/>
                      <a:pt x="59" y="29"/>
                    </a:cubicBezTo>
                    <a:cubicBezTo>
                      <a:pt x="59" y="29"/>
                      <a:pt x="60" y="29"/>
                      <a:pt x="60" y="29"/>
                    </a:cubicBezTo>
                    <a:cubicBezTo>
                      <a:pt x="60" y="29"/>
                      <a:pt x="60" y="29"/>
                      <a:pt x="61" y="29"/>
                    </a:cubicBezTo>
                    <a:cubicBezTo>
                      <a:pt x="61" y="29"/>
                      <a:pt x="62" y="30"/>
                      <a:pt x="63" y="31"/>
                    </a:cubicBezTo>
                    <a:cubicBezTo>
                      <a:pt x="62" y="30"/>
                      <a:pt x="61" y="29"/>
                      <a:pt x="61" y="29"/>
                    </a:cubicBezTo>
                    <a:cubicBezTo>
                      <a:pt x="61" y="29"/>
                      <a:pt x="61" y="29"/>
                      <a:pt x="61" y="29"/>
                    </a:cubicBezTo>
                    <a:cubicBezTo>
                      <a:pt x="61" y="29"/>
                      <a:pt x="62" y="29"/>
                      <a:pt x="62" y="29"/>
                    </a:cubicBezTo>
                    <a:cubicBezTo>
                      <a:pt x="62" y="29"/>
                      <a:pt x="62" y="29"/>
                      <a:pt x="62" y="29"/>
                    </a:cubicBezTo>
                    <a:cubicBezTo>
                      <a:pt x="72" y="37"/>
                      <a:pt x="72" y="37"/>
                      <a:pt x="72" y="37"/>
                    </a:cubicBezTo>
                    <a:cubicBezTo>
                      <a:pt x="62" y="29"/>
                      <a:pt x="62" y="29"/>
                      <a:pt x="62" y="29"/>
                    </a:cubicBezTo>
                    <a:cubicBezTo>
                      <a:pt x="62" y="29"/>
                      <a:pt x="62" y="29"/>
                      <a:pt x="63" y="29"/>
                    </a:cubicBezTo>
                    <a:cubicBezTo>
                      <a:pt x="72" y="36"/>
                      <a:pt x="72" y="36"/>
                      <a:pt x="72" y="36"/>
                    </a:cubicBezTo>
                    <a:cubicBezTo>
                      <a:pt x="76" y="38"/>
                      <a:pt x="79" y="38"/>
                      <a:pt x="80" y="37"/>
                    </a:cubicBezTo>
                    <a:cubicBezTo>
                      <a:pt x="81" y="35"/>
                      <a:pt x="80" y="32"/>
                      <a:pt x="77" y="29"/>
                    </a:cubicBezTo>
                    <a:cubicBezTo>
                      <a:pt x="74" y="27"/>
                      <a:pt x="74" y="27"/>
                      <a:pt x="74" y="27"/>
                    </a:cubicBezTo>
                    <a:cubicBezTo>
                      <a:pt x="75" y="27"/>
                      <a:pt x="75" y="27"/>
                      <a:pt x="75" y="27"/>
                    </a:cubicBezTo>
                    <a:cubicBezTo>
                      <a:pt x="75" y="27"/>
                      <a:pt x="75" y="27"/>
                      <a:pt x="76" y="27"/>
                    </a:cubicBezTo>
                    <a:cubicBezTo>
                      <a:pt x="76" y="27"/>
                      <a:pt x="76" y="27"/>
                      <a:pt x="76" y="27"/>
                    </a:cubicBezTo>
                    <a:cubicBezTo>
                      <a:pt x="76" y="27"/>
                      <a:pt x="76" y="27"/>
                      <a:pt x="76" y="27"/>
                    </a:cubicBezTo>
                    <a:cubicBezTo>
                      <a:pt x="76" y="27"/>
                      <a:pt x="76" y="27"/>
                      <a:pt x="76" y="27"/>
                    </a:cubicBezTo>
                    <a:cubicBezTo>
                      <a:pt x="76" y="26"/>
                      <a:pt x="76" y="26"/>
                      <a:pt x="77" y="26"/>
                    </a:cubicBezTo>
                    <a:cubicBezTo>
                      <a:pt x="77" y="26"/>
                      <a:pt x="77" y="26"/>
                      <a:pt x="78" y="26"/>
                    </a:cubicBezTo>
                    <a:cubicBezTo>
                      <a:pt x="78" y="26"/>
                      <a:pt x="78" y="26"/>
                      <a:pt x="79" y="26"/>
                    </a:cubicBezTo>
                    <a:cubicBezTo>
                      <a:pt x="77" y="24"/>
                      <a:pt x="74" y="23"/>
                      <a:pt x="72" y="21"/>
                    </a:cubicBezTo>
                    <a:cubicBezTo>
                      <a:pt x="71" y="20"/>
                      <a:pt x="69" y="19"/>
                      <a:pt x="68" y="18"/>
                    </a:cubicBezTo>
                    <a:cubicBezTo>
                      <a:pt x="75" y="16"/>
                      <a:pt x="79" y="15"/>
                      <a:pt x="84" y="12"/>
                    </a:cubicBezTo>
                    <a:cubicBezTo>
                      <a:pt x="84" y="13"/>
                      <a:pt x="84" y="13"/>
                      <a:pt x="84" y="13"/>
                    </a:cubicBezTo>
                    <a:cubicBezTo>
                      <a:pt x="85" y="16"/>
                      <a:pt x="86" y="20"/>
                      <a:pt x="87" y="24"/>
                    </a:cubicBezTo>
                    <a:cubicBezTo>
                      <a:pt x="87" y="24"/>
                      <a:pt x="87" y="24"/>
                      <a:pt x="88" y="23"/>
                    </a:cubicBezTo>
                    <a:cubicBezTo>
                      <a:pt x="88" y="23"/>
                      <a:pt x="88" y="23"/>
                      <a:pt x="88" y="23"/>
                    </a:cubicBezTo>
                    <a:cubicBezTo>
                      <a:pt x="88" y="23"/>
                      <a:pt x="88" y="23"/>
                      <a:pt x="89" y="23"/>
                    </a:cubicBezTo>
                    <a:cubicBezTo>
                      <a:pt x="90" y="27"/>
                      <a:pt x="91" y="30"/>
                      <a:pt x="92" y="33"/>
                    </a:cubicBezTo>
                    <a:cubicBezTo>
                      <a:pt x="91" y="30"/>
                      <a:pt x="90" y="27"/>
                      <a:pt x="89" y="23"/>
                    </a:cubicBezTo>
                    <a:close/>
                    <a:moveTo>
                      <a:pt x="79" y="30"/>
                    </a:moveTo>
                    <a:cubicBezTo>
                      <a:pt x="80" y="30"/>
                      <a:pt x="80" y="30"/>
                      <a:pt x="80" y="30"/>
                    </a:cubicBezTo>
                    <a:cubicBezTo>
                      <a:pt x="82" y="33"/>
                      <a:pt x="82" y="35"/>
                      <a:pt x="82" y="37"/>
                    </a:cubicBezTo>
                    <a:cubicBezTo>
                      <a:pt x="82" y="35"/>
                      <a:pt x="82" y="33"/>
                      <a:pt x="80" y="30"/>
                    </a:cubicBezTo>
                    <a:cubicBezTo>
                      <a:pt x="80" y="30"/>
                      <a:pt x="80" y="30"/>
                      <a:pt x="79" y="30"/>
                    </a:cubicBezTo>
                    <a:close/>
                    <a:moveTo>
                      <a:pt x="78" y="29"/>
                    </a:moveTo>
                    <a:cubicBezTo>
                      <a:pt x="81" y="32"/>
                      <a:pt x="82" y="36"/>
                      <a:pt x="80" y="37"/>
                    </a:cubicBezTo>
                    <a:cubicBezTo>
                      <a:pt x="82" y="36"/>
                      <a:pt x="81" y="32"/>
                      <a:pt x="78" y="29"/>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8" name="Freeform 95">
                <a:extLst>
                  <a:ext uri="{FF2B5EF4-FFF2-40B4-BE49-F238E27FC236}">
                    <a16:creationId xmlns:a16="http://schemas.microsoft.com/office/drawing/2014/main" id="{B3F39E13-4564-BFE7-5E68-88672A629608}"/>
                  </a:ext>
                </a:extLst>
              </p:cNvPr>
              <p:cNvSpPr>
                <a:spLocks/>
              </p:cNvSpPr>
              <p:nvPr/>
            </p:nvSpPr>
            <p:spPr bwMode="auto">
              <a:xfrm>
                <a:off x="10106588" y="4624013"/>
                <a:ext cx="18285" cy="22833"/>
              </a:xfrm>
              <a:custGeom>
                <a:avLst/>
                <a:gdLst>
                  <a:gd name="T0" fmla="*/ 4 w 35"/>
                  <a:gd name="T1" fmla="*/ 47 h 47"/>
                  <a:gd name="T2" fmla="*/ 7 w 35"/>
                  <a:gd name="T3" fmla="*/ 23 h 47"/>
                  <a:gd name="T4" fmla="*/ 17 w 35"/>
                  <a:gd name="T5" fmla="*/ 9 h 47"/>
                  <a:gd name="T6" fmla="*/ 33 w 35"/>
                  <a:gd name="T7" fmla="*/ 0 h 47"/>
                  <a:gd name="T8" fmla="*/ 32 w 35"/>
                  <a:gd name="T9" fmla="*/ 7 h 47"/>
                  <a:gd name="T10" fmla="*/ 24 w 35"/>
                  <a:gd name="T11" fmla="*/ 28 h 47"/>
                  <a:gd name="T12" fmla="*/ 23 w 35"/>
                  <a:gd name="T13" fmla="*/ 33 h 47"/>
                  <a:gd name="T14" fmla="*/ 16 w 35"/>
                  <a:gd name="T15" fmla="*/ 26 h 47"/>
                  <a:gd name="T16" fmla="*/ 16 w 35"/>
                  <a:gd name="T17" fmla="*/ 26 h 47"/>
                  <a:gd name="T18" fmla="*/ 16 w 35"/>
                  <a:gd name="T19" fmla="*/ 26 h 47"/>
                  <a:gd name="T20" fmla="*/ 12 w 35"/>
                  <a:gd name="T21" fmla="*/ 34 h 47"/>
                  <a:gd name="T22" fmla="*/ 13 w 35"/>
                  <a:gd name="T23" fmla="*/ 27 h 47"/>
                  <a:gd name="T24" fmla="*/ 13 w 35"/>
                  <a:gd name="T25" fmla="*/ 26 h 47"/>
                  <a:gd name="T26" fmla="*/ 13 w 35"/>
                  <a:gd name="T27" fmla="*/ 26 h 47"/>
                  <a:gd name="T28" fmla="*/ 4 w 35"/>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7">
                    <a:moveTo>
                      <a:pt x="4" y="47"/>
                    </a:moveTo>
                    <a:cubicBezTo>
                      <a:pt x="0" y="43"/>
                      <a:pt x="2" y="31"/>
                      <a:pt x="7" y="23"/>
                    </a:cubicBezTo>
                    <a:cubicBezTo>
                      <a:pt x="11" y="18"/>
                      <a:pt x="12" y="13"/>
                      <a:pt x="17" y="9"/>
                    </a:cubicBezTo>
                    <a:cubicBezTo>
                      <a:pt x="21" y="6"/>
                      <a:pt x="24" y="1"/>
                      <a:pt x="33" y="0"/>
                    </a:cubicBezTo>
                    <a:cubicBezTo>
                      <a:pt x="35" y="0"/>
                      <a:pt x="33" y="5"/>
                      <a:pt x="32" y="7"/>
                    </a:cubicBezTo>
                    <a:cubicBezTo>
                      <a:pt x="29" y="14"/>
                      <a:pt x="26" y="21"/>
                      <a:pt x="24" y="28"/>
                    </a:cubicBezTo>
                    <a:cubicBezTo>
                      <a:pt x="23" y="32"/>
                      <a:pt x="24" y="28"/>
                      <a:pt x="23" y="33"/>
                    </a:cubicBezTo>
                    <a:cubicBezTo>
                      <a:pt x="22" y="29"/>
                      <a:pt x="20" y="26"/>
                      <a:pt x="16" y="26"/>
                    </a:cubicBezTo>
                    <a:cubicBezTo>
                      <a:pt x="16" y="26"/>
                      <a:pt x="16" y="26"/>
                      <a:pt x="16" y="26"/>
                    </a:cubicBezTo>
                    <a:cubicBezTo>
                      <a:pt x="16" y="26"/>
                      <a:pt x="16" y="26"/>
                      <a:pt x="16" y="26"/>
                    </a:cubicBezTo>
                    <a:cubicBezTo>
                      <a:pt x="14" y="29"/>
                      <a:pt x="12" y="34"/>
                      <a:pt x="12" y="34"/>
                    </a:cubicBezTo>
                    <a:cubicBezTo>
                      <a:pt x="12" y="33"/>
                      <a:pt x="12" y="30"/>
                      <a:pt x="13" y="27"/>
                    </a:cubicBezTo>
                    <a:cubicBezTo>
                      <a:pt x="13" y="26"/>
                      <a:pt x="13" y="26"/>
                      <a:pt x="13" y="26"/>
                    </a:cubicBezTo>
                    <a:cubicBezTo>
                      <a:pt x="13" y="26"/>
                      <a:pt x="13" y="26"/>
                      <a:pt x="13" y="26"/>
                    </a:cubicBezTo>
                    <a:cubicBezTo>
                      <a:pt x="8" y="28"/>
                      <a:pt x="3" y="34"/>
                      <a:pt x="4"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49" name="Freeform 96">
                <a:extLst>
                  <a:ext uri="{FF2B5EF4-FFF2-40B4-BE49-F238E27FC236}">
                    <a16:creationId xmlns:a16="http://schemas.microsoft.com/office/drawing/2014/main" id="{92A2FBD7-ADEB-8BCE-C681-C49F7A4AEDDE}"/>
                  </a:ext>
                </a:extLst>
              </p:cNvPr>
              <p:cNvSpPr>
                <a:spLocks noEditPoints="1"/>
              </p:cNvSpPr>
              <p:nvPr/>
            </p:nvSpPr>
            <p:spPr bwMode="auto">
              <a:xfrm>
                <a:off x="10106588" y="4621729"/>
                <a:ext cx="18285" cy="27400"/>
              </a:xfrm>
              <a:custGeom>
                <a:avLst/>
                <a:gdLst>
                  <a:gd name="T0" fmla="*/ 35 w 37"/>
                  <a:gd name="T1" fmla="*/ 1 h 53"/>
                  <a:gd name="T2" fmla="*/ 33 w 37"/>
                  <a:gd name="T3" fmla="*/ 0 h 53"/>
                  <a:gd name="T4" fmla="*/ 17 w 37"/>
                  <a:gd name="T5" fmla="*/ 8 h 53"/>
                  <a:gd name="T6" fmla="*/ 16 w 37"/>
                  <a:gd name="T7" fmla="*/ 10 h 53"/>
                  <a:gd name="T8" fmla="*/ 9 w 37"/>
                  <a:gd name="T9" fmla="*/ 19 h 53"/>
                  <a:gd name="T10" fmla="*/ 6 w 37"/>
                  <a:gd name="T11" fmla="*/ 24 h 53"/>
                  <a:gd name="T12" fmla="*/ 0 w 37"/>
                  <a:gd name="T13" fmla="*/ 40 h 53"/>
                  <a:gd name="T14" fmla="*/ 0 w 37"/>
                  <a:gd name="T15" fmla="*/ 42 h 53"/>
                  <a:gd name="T16" fmla="*/ 0 w 37"/>
                  <a:gd name="T17" fmla="*/ 43 h 53"/>
                  <a:gd name="T18" fmla="*/ 0 w 37"/>
                  <a:gd name="T19" fmla="*/ 43 h 53"/>
                  <a:gd name="T20" fmla="*/ 0 w 37"/>
                  <a:gd name="T21" fmla="*/ 44 h 53"/>
                  <a:gd name="T22" fmla="*/ 2 w 37"/>
                  <a:gd name="T23" fmla="*/ 50 h 53"/>
                  <a:gd name="T24" fmla="*/ 2 w 37"/>
                  <a:gd name="T25" fmla="*/ 50 h 53"/>
                  <a:gd name="T26" fmla="*/ 4 w 37"/>
                  <a:gd name="T27" fmla="*/ 51 h 53"/>
                  <a:gd name="T28" fmla="*/ 4 w 37"/>
                  <a:gd name="T29" fmla="*/ 51 h 53"/>
                  <a:gd name="T30" fmla="*/ 6 w 37"/>
                  <a:gd name="T31" fmla="*/ 53 h 53"/>
                  <a:gd name="T32" fmla="*/ 6 w 37"/>
                  <a:gd name="T33" fmla="*/ 53 h 53"/>
                  <a:gd name="T34" fmla="*/ 6 w 37"/>
                  <a:gd name="T35" fmla="*/ 51 h 53"/>
                  <a:gd name="T36" fmla="*/ 6 w 37"/>
                  <a:gd name="T37" fmla="*/ 49 h 53"/>
                  <a:gd name="T38" fmla="*/ 10 w 37"/>
                  <a:gd name="T39" fmla="*/ 32 h 53"/>
                  <a:gd name="T40" fmla="*/ 10 w 37"/>
                  <a:gd name="T41" fmla="*/ 37 h 53"/>
                  <a:gd name="T42" fmla="*/ 14 w 37"/>
                  <a:gd name="T43" fmla="*/ 37 h 53"/>
                  <a:gd name="T44" fmla="*/ 17 w 37"/>
                  <a:gd name="T45" fmla="*/ 30 h 53"/>
                  <a:gd name="T46" fmla="*/ 21 w 37"/>
                  <a:gd name="T47" fmla="*/ 35 h 53"/>
                  <a:gd name="T48" fmla="*/ 22 w 37"/>
                  <a:gd name="T49" fmla="*/ 35 h 53"/>
                  <a:gd name="T50" fmla="*/ 23 w 37"/>
                  <a:gd name="T51" fmla="*/ 35 h 53"/>
                  <a:gd name="T52" fmla="*/ 24 w 37"/>
                  <a:gd name="T53" fmla="*/ 35 h 53"/>
                  <a:gd name="T54" fmla="*/ 24 w 37"/>
                  <a:gd name="T55" fmla="*/ 35 h 53"/>
                  <a:gd name="T56" fmla="*/ 24 w 37"/>
                  <a:gd name="T57" fmla="*/ 35 h 53"/>
                  <a:gd name="T58" fmla="*/ 25 w 37"/>
                  <a:gd name="T59" fmla="*/ 35 h 53"/>
                  <a:gd name="T60" fmla="*/ 26 w 37"/>
                  <a:gd name="T61" fmla="*/ 32 h 53"/>
                  <a:gd name="T62" fmla="*/ 26 w 37"/>
                  <a:gd name="T63" fmla="*/ 30 h 53"/>
                  <a:gd name="T64" fmla="*/ 31 w 37"/>
                  <a:gd name="T65" fmla="*/ 18 h 53"/>
                  <a:gd name="T66" fmla="*/ 34 w 37"/>
                  <a:gd name="T67" fmla="*/ 10 h 53"/>
                  <a:gd name="T68" fmla="*/ 34 w 37"/>
                  <a:gd name="T69" fmla="*/ 9 h 53"/>
                  <a:gd name="T70" fmla="*/ 35 w 37"/>
                  <a:gd name="T71" fmla="*/ 1 h 53"/>
                  <a:gd name="T72" fmla="*/ 12 w 37"/>
                  <a:gd name="T73" fmla="*/ 26 h 53"/>
                  <a:gd name="T74" fmla="*/ 6 w 37"/>
                  <a:gd name="T75" fmla="*/ 30 h 53"/>
                  <a:gd name="T76" fmla="*/ 9 w 37"/>
                  <a:gd name="T77" fmla="*/ 26 h 53"/>
                  <a:gd name="T78" fmla="*/ 12 w 37"/>
                  <a:gd name="T79" fmla="*/ 21 h 53"/>
                  <a:gd name="T80" fmla="*/ 18 w 37"/>
                  <a:gd name="T81" fmla="*/ 13 h 53"/>
                  <a:gd name="T82" fmla="*/ 20 w 37"/>
                  <a:gd name="T83" fmla="*/ 11 h 53"/>
                  <a:gd name="T84" fmla="*/ 32 w 37"/>
                  <a:gd name="T85" fmla="*/ 4 h 53"/>
                  <a:gd name="T86" fmla="*/ 31 w 37"/>
                  <a:gd name="T87" fmla="*/ 7 h 53"/>
                  <a:gd name="T88" fmla="*/ 30 w 37"/>
                  <a:gd name="T89" fmla="*/ 9 h 53"/>
                  <a:gd name="T90" fmla="*/ 27 w 37"/>
                  <a:gd name="T91" fmla="*/ 17 h 53"/>
                  <a:gd name="T92" fmla="*/ 22 w 37"/>
                  <a:gd name="T93" fmla="*/ 29 h 53"/>
                  <a:gd name="T94" fmla="*/ 16 w 37"/>
                  <a:gd name="T95" fmla="*/ 26 h 53"/>
                  <a:gd name="T96" fmla="*/ 16 w 37"/>
                  <a:gd name="T97" fmla="*/ 26 h 53"/>
                  <a:gd name="T98" fmla="*/ 16 w 37"/>
                  <a:gd name="T99" fmla="*/ 25 h 53"/>
                  <a:gd name="T100" fmla="*/ 12 w 37"/>
                  <a:gd name="T10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 h="53">
                    <a:moveTo>
                      <a:pt x="35" y="1"/>
                    </a:moveTo>
                    <a:cubicBezTo>
                      <a:pt x="35" y="1"/>
                      <a:pt x="34" y="0"/>
                      <a:pt x="33" y="0"/>
                    </a:cubicBezTo>
                    <a:cubicBezTo>
                      <a:pt x="25" y="1"/>
                      <a:pt x="20" y="5"/>
                      <a:pt x="17" y="8"/>
                    </a:cubicBezTo>
                    <a:cubicBezTo>
                      <a:pt x="17" y="9"/>
                      <a:pt x="16" y="9"/>
                      <a:pt x="16" y="10"/>
                    </a:cubicBezTo>
                    <a:cubicBezTo>
                      <a:pt x="12" y="13"/>
                      <a:pt x="11" y="16"/>
                      <a:pt x="9" y="19"/>
                    </a:cubicBezTo>
                    <a:cubicBezTo>
                      <a:pt x="8" y="20"/>
                      <a:pt x="7" y="22"/>
                      <a:pt x="6" y="24"/>
                    </a:cubicBezTo>
                    <a:cubicBezTo>
                      <a:pt x="2" y="28"/>
                      <a:pt x="0" y="34"/>
                      <a:pt x="0" y="40"/>
                    </a:cubicBezTo>
                    <a:cubicBezTo>
                      <a:pt x="0" y="41"/>
                      <a:pt x="0" y="42"/>
                      <a:pt x="0" y="42"/>
                    </a:cubicBezTo>
                    <a:cubicBezTo>
                      <a:pt x="0" y="43"/>
                      <a:pt x="0" y="43"/>
                      <a:pt x="0" y="43"/>
                    </a:cubicBezTo>
                    <a:cubicBezTo>
                      <a:pt x="0" y="43"/>
                      <a:pt x="0" y="43"/>
                      <a:pt x="0" y="43"/>
                    </a:cubicBezTo>
                    <a:cubicBezTo>
                      <a:pt x="0" y="43"/>
                      <a:pt x="0" y="43"/>
                      <a:pt x="0" y="44"/>
                    </a:cubicBezTo>
                    <a:cubicBezTo>
                      <a:pt x="0" y="46"/>
                      <a:pt x="1" y="48"/>
                      <a:pt x="2" y="50"/>
                    </a:cubicBezTo>
                    <a:cubicBezTo>
                      <a:pt x="2" y="50"/>
                      <a:pt x="2" y="50"/>
                      <a:pt x="2" y="50"/>
                    </a:cubicBezTo>
                    <a:cubicBezTo>
                      <a:pt x="4" y="51"/>
                      <a:pt x="4" y="51"/>
                      <a:pt x="4" y="51"/>
                    </a:cubicBezTo>
                    <a:cubicBezTo>
                      <a:pt x="4" y="51"/>
                      <a:pt x="4" y="51"/>
                      <a:pt x="4" y="51"/>
                    </a:cubicBezTo>
                    <a:cubicBezTo>
                      <a:pt x="6" y="53"/>
                      <a:pt x="6" y="53"/>
                      <a:pt x="6" y="53"/>
                    </a:cubicBezTo>
                    <a:cubicBezTo>
                      <a:pt x="6" y="53"/>
                      <a:pt x="6" y="53"/>
                      <a:pt x="6" y="53"/>
                    </a:cubicBezTo>
                    <a:cubicBezTo>
                      <a:pt x="6" y="51"/>
                      <a:pt x="6" y="51"/>
                      <a:pt x="6" y="51"/>
                    </a:cubicBezTo>
                    <a:cubicBezTo>
                      <a:pt x="6" y="49"/>
                      <a:pt x="6" y="49"/>
                      <a:pt x="6" y="49"/>
                    </a:cubicBezTo>
                    <a:cubicBezTo>
                      <a:pt x="5" y="39"/>
                      <a:pt x="8" y="34"/>
                      <a:pt x="10" y="32"/>
                    </a:cubicBezTo>
                    <a:cubicBezTo>
                      <a:pt x="10" y="34"/>
                      <a:pt x="10" y="36"/>
                      <a:pt x="10" y="37"/>
                    </a:cubicBezTo>
                    <a:cubicBezTo>
                      <a:pt x="14" y="37"/>
                      <a:pt x="14" y="37"/>
                      <a:pt x="14" y="37"/>
                    </a:cubicBezTo>
                    <a:cubicBezTo>
                      <a:pt x="14" y="36"/>
                      <a:pt x="16" y="33"/>
                      <a:pt x="17" y="30"/>
                    </a:cubicBezTo>
                    <a:cubicBezTo>
                      <a:pt x="19" y="31"/>
                      <a:pt x="21" y="33"/>
                      <a:pt x="21" y="35"/>
                    </a:cubicBezTo>
                    <a:cubicBezTo>
                      <a:pt x="22" y="35"/>
                      <a:pt x="22" y="35"/>
                      <a:pt x="22" y="35"/>
                    </a:cubicBezTo>
                    <a:cubicBezTo>
                      <a:pt x="23" y="35"/>
                      <a:pt x="23" y="35"/>
                      <a:pt x="23" y="35"/>
                    </a:cubicBezTo>
                    <a:cubicBezTo>
                      <a:pt x="24" y="35"/>
                      <a:pt x="24" y="35"/>
                      <a:pt x="24" y="35"/>
                    </a:cubicBezTo>
                    <a:cubicBezTo>
                      <a:pt x="24" y="35"/>
                      <a:pt x="24" y="35"/>
                      <a:pt x="24" y="35"/>
                    </a:cubicBezTo>
                    <a:cubicBezTo>
                      <a:pt x="24" y="35"/>
                      <a:pt x="24" y="35"/>
                      <a:pt x="24" y="35"/>
                    </a:cubicBezTo>
                    <a:cubicBezTo>
                      <a:pt x="25" y="35"/>
                      <a:pt x="25" y="35"/>
                      <a:pt x="25" y="35"/>
                    </a:cubicBezTo>
                    <a:cubicBezTo>
                      <a:pt x="25" y="33"/>
                      <a:pt x="26" y="33"/>
                      <a:pt x="26" y="32"/>
                    </a:cubicBezTo>
                    <a:cubicBezTo>
                      <a:pt x="26" y="32"/>
                      <a:pt x="26" y="32"/>
                      <a:pt x="26" y="30"/>
                    </a:cubicBezTo>
                    <a:cubicBezTo>
                      <a:pt x="27" y="26"/>
                      <a:pt x="29" y="22"/>
                      <a:pt x="31" y="18"/>
                    </a:cubicBezTo>
                    <a:cubicBezTo>
                      <a:pt x="32" y="16"/>
                      <a:pt x="33" y="13"/>
                      <a:pt x="34" y="10"/>
                    </a:cubicBezTo>
                    <a:cubicBezTo>
                      <a:pt x="34" y="10"/>
                      <a:pt x="34" y="9"/>
                      <a:pt x="34" y="9"/>
                    </a:cubicBezTo>
                    <a:cubicBezTo>
                      <a:pt x="36" y="6"/>
                      <a:pt x="37" y="3"/>
                      <a:pt x="35" y="1"/>
                    </a:cubicBezTo>
                    <a:close/>
                    <a:moveTo>
                      <a:pt x="12" y="26"/>
                    </a:moveTo>
                    <a:cubicBezTo>
                      <a:pt x="11" y="27"/>
                      <a:pt x="9" y="28"/>
                      <a:pt x="6" y="30"/>
                    </a:cubicBezTo>
                    <a:cubicBezTo>
                      <a:pt x="7" y="29"/>
                      <a:pt x="8" y="27"/>
                      <a:pt x="9" y="26"/>
                    </a:cubicBezTo>
                    <a:cubicBezTo>
                      <a:pt x="10" y="24"/>
                      <a:pt x="11" y="23"/>
                      <a:pt x="12" y="21"/>
                    </a:cubicBezTo>
                    <a:cubicBezTo>
                      <a:pt x="14" y="18"/>
                      <a:pt x="16" y="15"/>
                      <a:pt x="18" y="13"/>
                    </a:cubicBezTo>
                    <a:cubicBezTo>
                      <a:pt x="19" y="12"/>
                      <a:pt x="19" y="11"/>
                      <a:pt x="20" y="11"/>
                    </a:cubicBezTo>
                    <a:cubicBezTo>
                      <a:pt x="23" y="8"/>
                      <a:pt x="26" y="5"/>
                      <a:pt x="32" y="4"/>
                    </a:cubicBezTo>
                    <a:cubicBezTo>
                      <a:pt x="31" y="5"/>
                      <a:pt x="31" y="7"/>
                      <a:pt x="31" y="7"/>
                    </a:cubicBezTo>
                    <a:cubicBezTo>
                      <a:pt x="30" y="8"/>
                      <a:pt x="30" y="8"/>
                      <a:pt x="30" y="9"/>
                    </a:cubicBezTo>
                    <a:cubicBezTo>
                      <a:pt x="29" y="11"/>
                      <a:pt x="28" y="14"/>
                      <a:pt x="27" y="17"/>
                    </a:cubicBezTo>
                    <a:cubicBezTo>
                      <a:pt x="25" y="21"/>
                      <a:pt x="24" y="25"/>
                      <a:pt x="22" y="29"/>
                    </a:cubicBezTo>
                    <a:cubicBezTo>
                      <a:pt x="21" y="27"/>
                      <a:pt x="19" y="26"/>
                      <a:pt x="16" y="26"/>
                    </a:cubicBezTo>
                    <a:cubicBezTo>
                      <a:pt x="16" y="26"/>
                      <a:pt x="16" y="26"/>
                      <a:pt x="16" y="26"/>
                    </a:cubicBezTo>
                    <a:cubicBezTo>
                      <a:pt x="16" y="25"/>
                      <a:pt x="16" y="25"/>
                      <a:pt x="16" y="25"/>
                    </a:cubicBezTo>
                    <a:lnTo>
                      <a:pt x="12" y="26"/>
                    </a:ln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0" name="Freeform 97">
                <a:extLst>
                  <a:ext uri="{FF2B5EF4-FFF2-40B4-BE49-F238E27FC236}">
                    <a16:creationId xmlns:a16="http://schemas.microsoft.com/office/drawing/2014/main" id="{61A1CFAE-E665-50F3-C224-86512C1F51B7}"/>
                  </a:ext>
                </a:extLst>
              </p:cNvPr>
              <p:cNvSpPr>
                <a:spLocks/>
              </p:cNvSpPr>
              <p:nvPr/>
            </p:nvSpPr>
            <p:spPr bwMode="auto">
              <a:xfrm>
                <a:off x="10120302" y="4626296"/>
                <a:ext cx="20571" cy="29684"/>
              </a:xfrm>
              <a:custGeom>
                <a:avLst/>
                <a:gdLst>
                  <a:gd name="T0" fmla="*/ 16 w 39"/>
                  <a:gd name="T1" fmla="*/ 62 h 62"/>
                  <a:gd name="T2" fmla="*/ 13 w 39"/>
                  <a:gd name="T3" fmla="*/ 62 h 62"/>
                  <a:gd name="T4" fmla="*/ 8 w 39"/>
                  <a:gd name="T5" fmla="*/ 61 h 62"/>
                  <a:gd name="T6" fmla="*/ 12 w 39"/>
                  <a:gd name="T7" fmla="*/ 28 h 62"/>
                  <a:gd name="T8" fmla="*/ 10 w 39"/>
                  <a:gd name="T9" fmla="*/ 27 h 62"/>
                  <a:gd name="T10" fmla="*/ 10 w 39"/>
                  <a:gd name="T11" fmla="*/ 28 h 62"/>
                  <a:gd name="T12" fmla="*/ 7 w 39"/>
                  <a:gd name="T13" fmla="*/ 36 h 62"/>
                  <a:gd name="T14" fmla="*/ 8 w 39"/>
                  <a:gd name="T15" fmla="*/ 27 h 62"/>
                  <a:gd name="T16" fmla="*/ 8 w 39"/>
                  <a:gd name="T17" fmla="*/ 27 h 62"/>
                  <a:gd name="T18" fmla="*/ 7 w 39"/>
                  <a:gd name="T19" fmla="*/ 27 h 62"/>
                  <a:gd name="T20" fmla="*/ 0 w 39"/>
                  <a:gd name="T21" fmla="*/ 30 h 62"/>
                  <a:gd name="T22" fmla="*/ 10 w 39"/>
                  <a:gd name="T23" fmla="*/ 12 h 62"/>
                  <a:gd name="T24" fmla="*/ 25 w 39"/>
                  <a:gd name="T25" fmla="*/ 1 h 62"/>
                  <a:gd name="T26" fmla="*/ 36 w 39"/>
                  <a:gd name="T27" fmla="*/ 42 h 62"/>
                  <a:gd name="T28" fmla="*/ 16 w 39"/>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2">
                    <a:moveTo>
                      <a:pt x="16" y="62"/>
                    </a:moveTo>
                    <a:cubicBezTo>
                      <a:pt x="15" y="62"/>
                      <a:pt x="14" y="62"/>
                      <a:pt x="13" y="62"/>
                    </a:cubicBezTo>
                    <a:cubicBezTo>
                      <a:pt x="10" y="62"/>
                      <a:pt x="11" y="62"/>
                      <a:pt x="8" y="61"/>
                    </a:cubicBezTo>
                    <a:cubicBezTo>
                      <a:pt x="21" y="49"/>
                      <a:pt x="20" y="33"/>
                      <a:pt x="12" y="28"/>
                    </a:cubicBezTo>
                    <a:cubicBezTo>
                      <a:pt x="10" y="27"/>
                      <a:pt x="10" y="27"/>
                      <a:pt x="10" y="27"/>
                    </a:cubicBezTo>
                    <a:cubicBezTo>
                      <a:pt x="10" y="28"/>
                      <a:pt x="10" y="28"/>
                      <a:pt x="10" y="28"/>
                    </a:cubicBezTo>
                    <a:cubicBezTo>
                      <a:pt x="9" y="29"/>
                      <a:pt x="7" y="33"/>
                      <a:pt x="7" y="36"/>
                    </a:cubicBezTo>
                    <a:cubicBezTo>
                      <a:pt x="6" y="34"/>
                      <a:pt x="7" y="29"/>
                      <a:pt x="8" y="27"/>
                    </a:cubicBezTo>
                    <a:cubicBezTo>
                      <a:pt x="8" y="27"/>
                      <a:pt x="8" y="27"/>
                      <a:pt x="8" y="27"/>
                    </a:cubicBezTo>
                    <a:cubicBezTo>
                      <a:pt x="7" y="27"/>
                      <a:pt x="7" y="27"/>
                      <a:pt x="7" y="27"/>
                    </a:cubicBezTo>
                    <a:cubicBezTo>
                      <a:pt x="5" y="27"/>
                      <a:pt x="2" y="28"/>
                      <a:pt x="0" y="30"/>
                    </a:cubicBezTo>
                    <a:cubicBezTo>
                      <a:pt x="3" y="25"/>
                      <a:pt x="6" y="17"/>
                      <a:pt x="10" y="12"/>
                    </a:cubicBezTo>
                    <a:cubicBezTo>
                      <a:pt x="13" y="6"/>
                      <a:pt x="20" y="0"/>
                      <a:pt x="25" y="1"/>
                    </a:cubicBezTo>
                    <a:cubicBezTo>
                      <a:pt x="38" y="5"/>
                      <a:pt x="39" y="27"/>
                      <a:pt x="36" y="42"/>
                    </a:cubicBezTo>
                    <a:cubicBezTo>
                      <a:pt x="35" y="47"/>
                      <a:pt x="33" y="62"/>
                      <a:pt x="16" y="6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1" name="Freeform 98">
                <a:extLst>
                  <a:ext uri="{FF2B5EF4-FFF2-40B4-BE49-F238E27FC236}">
                    <a16:creationId xmlns:a16="http://schemas.microsoft.com/office/drawing/2014/main" id="{DA3E4903-020D-A093-FC3C-F9D6FB510247}"/>
                  </a:ext>
                </a:extLst>
              </p:cNvPr>
              <p:cNvSpPr>
                <a:spLocks noEditPoints="1"/>
              </p:cNvSpPr>
              <p:nvPr/>
            </p:nvSpPr>
            <p:spPr bwMode="auto">
              <a:xfrm>
                <a:off x="10120302" y="4624013"/>
                <a:ext cx="20571" cy="34249"/>
              </a:xfrm>
              <a:custGeom>
                <a:avLst/>
                <a:gdLst>
                  <a:gd name="T0" fmla="*/ 42 w 42"/>
                  <a:gd name="T1" fmla="*/ 29 h 66"/>
                  <a:gd name="T2" fmla="*/ 42 w 42"/>
                  <a:gd name="T3" fmla="*/ 27 h 66"/>
                  <a:gd name="T4" fmla="*/ 29 w 42"/>
                  <a:gd name="T5" fmla="*/ 2 h 66"/>
                  <a:gd name="T6" fmla="*/ 28 w 42"/>
                  <a:gd name="T7" fmla="*/ 2 h 66"/>
                  <a:gd name="T8" fmla="*/ 28 w 42"/>
                  <a:gd name="T9" fmla="*/ 2 h 66"/>
                  <a:gd name="T10" fmla="*/ 27 w 42"/>
                  <a:gd name="T11" fmla="*/ 1 h 66"/>
                  <a:gd name="T12" fmla="*/ 10 w 42"/>
                  <a:gd name="T13" fmla="*/ 13 h 66"/>
                  <a:gd name="T14" fmla="*/ 2 w 42"/>
                  <a:gd name="T15" fmla="*/ 28 h 66"/>
                  <a:gd name="T16" fmla="*/ 0 w 42"/>
                  <a:gd name="T17" fmla="*/ 31 h 66"/>
                  <a:gd name="T18" fmla="*/ 0 w 42"/>
                  <a:gd name="T19" fmla="*/ 31 h 66"/>
                  <a:gd name="T20" fmla="*/ 1 w 42"/>
                  <a:gd name="T21" fmla="*/ 32 h 66"/>
                  <a:gd name="T22" fmla="*/ 1 w 42"/>
                  <a:gd name="T23" fmla="*/ 32 h 66"/>
                  <a:gd name="T24" fmla="*/ 1 w 42"/>
                  <a:gd name="T25" fmla="*/ 32 h 66"/>
                  <a:gd name="T26" fmla="*/ 2 w 42"/>
                  <a:gd name="T27" fmla="*/ 33 h 66"/>
                  <a:gd name="T28" fmla="*/ 3 w 42"/>
                  <a:gd name="T29" fmla="*/ 34 h 66"/>
                  <a:gd name="T30" fmla="*/ 7 w 42"/>
                  <a:gd name="T31" fmla="*/ 31 h 66"/>
                  <a:gd name="T32" fmla="*/ 7 w 42"/>
                  <a:gd name="T33" fmla="*/ 39 h 66"/>
                  <a:gd name="T34" fmla="*/ 11 w 42"/>
                  <a:gd name="T35" fmla="*/ 38 h 66"/>
                  <a:gd name="T36" fmla="*/ 13 w 42"/>
                  <a:gd name="T37" fmla="*/ 32 h 66"/>
                  <a:gd name="T38" fmla="*/ 13 w 42"/>
                  <a:gd name="T39" fmla="*/ 32 h 66"/>
                  <a:gd name="T40" fmla="*/ 18 w 42"/>
                  <a:gd name="T41" fmla="*/ 41 h 66"/>
                  <a:gd name="T42" fmla="*/ 9 w 42"/>
                  <a:gd name="T43" fmla="*/ 62 h 66"/>
                  <a:gd name="T44" fmla="*/ 8 w 42"/>
                  <a:gd name="T45" fmla="*/ 62 h 66"/>
                  <a:gd name="T46" fmla="*/ 7 w 42"/>
                  <a:gd name="T47" fmla="*/ 63 h 66"/>
                  <a:gd name="T48" fmla="*/ 7 w 42"/>
                  <a:gd name="T49" fmla="*/ 64 h 66"/>
                  <a:gd name="T50" fmla="*/ 7 w 42"/>
                  <a:gd name="T51" fmla="*/ 64 h 66"/>
                  <a:gd name="T52" fmla="*/ 7 w 42"/>
                  <a:gd name="T53" fmla="*/ 64 h 66"/>
                  <a:gd name="T54" fmla="*/ 10 w 42"/>
                  <a:gd name="T55" fmla="*/ 65 h 66"/>
                  <a:gd name="T56" fmla="*/ 11 w 42"/>
                  <a:gd name="T57" fmla="*/ 65 h 66"/>
                  <a:gd name="T58" fmla="*/ 14 w 42"/>
                  <a:gd name="T59" fmla="*/ 66 h 66"/>
                  <a:gd name="T60" fmla="*/ 15 w 42"/>
                  <a:gd name="T61" fmla="*/ 66 h 66"/>
                  <a:gd name="T62" fmla="*/ 18 w 42"/>
                  <a:gd name="T63" fmla="*/ 66 h 66"/>
                  <a:gd name="T64" fmla="*/ 19 w 42"/>
                  <a:gd name="T65" fmla="*/ 66 h 66"/>
                  <a:gd name="T66" fmla="*/ 25 w 42"/>
                  <a:gd name="T67" fmla="*/ 65 h 66"/>
                  <a:gd name="T68" fmla="*/ 27 w 42"/>
                  <a:gd name="T69" fmla="*/ 65 h 66"/>
                  <a:gd name="T70" fmla="*/ 28 w 42"/>
                  <a:gd name="T71" fmla="*/ 64 h 66"/>
                  <a:gd name="T72" fmla="*/ 30 w 42"/>
                  <a:gd name="T73" fmla="*/ 63 h 66"/>
                  <a:gd name="T74" fmla="*/ 32 w 42"/>
                  <a:gd name="T75" fmla="*/ 62 h 66"/>
                  <a:gd name="T76" fmla="*/ 32 w 42"/>
                  <a:gd name="T77" fmla="*/ 62 h 66"/>
                  <a:gd name="T78" fmla="*/ 33 w 42"/>
                  <a:gd name="T79" fmla="*/ 61 h 66"/>
                  <a:gd name="T80" fmla="*/ 40 w 42"/>
                  <a:gd name="T81" fmla="*/ 45 h 66"/>
                  <a:gd name="T82" fmla="*/ 40 w 42"/>
                  <a:gd name="T83" fmla="*/ 45 h 66"/>
                  <a:gd name="T84" fmla="*/ 40 w 42"/>
                  <a:gd name="T85" fmla="*/ 44 h 66"/>
                  <a:gd name="T86" fmla="*/ 40 w 42"/>
                  <a:gd name="T87" fmla="*/ 44 h 66"/>
                  <a:gd name="T88" fmla="*/ 42 w 42"/>
                  <a:gd name="T89" fmla="*/ 31 h 66"/>
                  <a:gd name="T90" fmla="*/ 42 w 42"/>
                  <a:gd name="T91" fmla="*/ 29 h 66"/>
                  <a:gd name="T92" fmla="*/ 18 w 42"/>
                  <a:gd name="T93" fmla="*/ 62 h 66"/>
                  <a:gd name="T94" fmla="*/ 15 w 42"/>
                  <a:gd name="T95" fmla="*/ 62 h 66"/>
                  <a:gd name="T96" fmla="*/ 14 w 42"/>
                  <a:gd name="T97" fmla="*/ 62 h 66"/>
                  <a:gd name="T98" fmla="*/ 14 w 42"/>
                  <a:gd name="T99" fmla="*/ 62 h 66"/>
                  <a:gd name="T100" fmla="*/ 22 w 42"/>
                  <a:gd name="T101" fmla="*/ 40 h 66"/>
                  <a:gd name="T102" fmla="*/ 15 w 42"/>
                  <a:gd name="T103" fmla="*/ 28 h 66"/>
                  <a:gd name="T104" fmla="*/ 13 w 42"/>
                  <a:gd name="T105" fmla="*/ 27 h 66"/>
                  <a:gd name="T106" fmla="*/ 13 w 42"/>
                  <a:gd name="T107" fmla="*/ 27 h 66"/>
                  <a:gd name="T108" fmla="*/ 8 w 42"/>
                  <a:gd name="T109" fmla="*/ 27 h 66"/>
                  <a:gd name="T110" fmla="*/ 6 w 42"/>
                  <a:gd name="T111" fmla="*/ 27 h 66"/>
                  <a:gd name="T112" fmla="*/ 14 w 42"/>
                  <a:gd name="T113" fmla="*/ 15 h 66"/>
                  <a:gd name="T114" fmla="*/ 27 w 42"/>
                  <a:gd name="T115" fmla="*/ 5 h 66"/>
                  <a:gd name="T116" fmla="*/ 36 w 42"/>
                  <a:gd name="T117" fmla="*/ 43 h 66"/>
                  <a:gd name="T118" fmla="*/ 18 w 42"/>
                  <a:gd name="T11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 h="66">
                    <a:moveTo>
                      <a:pt x="42" y="29"/>
                    </a:moveTo>
                    <a:cubicBezTo>
                      <a:pt x="42" y="28"/>
                      <a:pt x="42" y="27"/>
                      <a:pt x="42" y="27"/>
                    </a:cubicBezTo>
                    <a:cubicBezTo>
                      <a:pt x="41" y="16"/>
                      <a:pt x="38" y="5"/>
                      <a:pt x="29" y="2"/>
                    </a:cubicBezTo>
                    <a:cubicBezTo>
                      <a:pt x="29" y="2"/>
                      <a:pt x="29" y="2"/>
                      <a:pt x="28" y="2"/>
                    </a:cubicBezTo>
                    <a:cubicBezTo>
                      <a:pt x="28" y="2"/>
                      <a:pt x="28" y="2"/>
                      <a:pt x="28" y="2"/>
                    </a:cubicBezTo>
                    <a:cubicBezTo>
                      <a:pt x="28" y="1"/>
                      <a:pt x="27" y="1"/>
                      <a:pt x="27" y="1"/>
                    </a:cubicBezTo>
                    <a:cubicBezTo>
                      <a:pt x="20" y="0"/>
                      <a:pt x="13" y="8"/>
                      <a:pt x="10" y="13"/>
                    </a:cubicBezTo>
                    <a:cubicBezTo>
                      <a:pt x="7" y="17"/>
                      <a:pt x="4" y="23"/>
                      <a:pt x="2" y="28"/>
                    </a:cubicBezTo>
                    <a:cubicBezTo>
                      <a:pt x="0" y="31"/>
                      <a:pt x="0" y="31"/>
                      <a:pt x="0" y="31"/>
                    </a:cubicBezTo>
                    <a:cubicBezTo>
                      <a:pt x="0" y="31"/>
                      <a:pt x="0" y="31"/>
                      <a:pt x="0" y="31"/>
                    </a:cubicBezTo>
                    <a:cubicBezTo>
                      <a:pt x="1" y="32"/>
                      <a:pt x="1" y="32"/>
                      <a:pt x="1" y="32"/>
                    </a:cubicBezTo>
                    <a:cubicBezTo>
                      <a:pt x="1" y="32"/>
                      <a:pt x="1" y="32"/>
                      <a:pt x="1" y="32"/>
                    </a:cubicBezTo>
                    <a:cubicBezTo>
                      <a:pt x="1" y="32"/>
                      <a:pt x="1" y="32"/>
                      <a:pt x="1" y="32"/>
                    </a:cubicBezTo>
                    <a:cubicBezTo>
                      <a:pt x="2" y="33"/>
                      <a:pt x="2" y="33"/>
                      <a:pt x="2" y="33"/>
                    </a:cubicBezTo>
                    <a:cubicBezTo>
                      <a:pt x="3" y="34"/>
                      <a:pt x="3" y="34"/>
                      <a:pt x="3" y="34"/>
                    </a:cubicBezTo>
                    <a:cubicBezTo>
                      <a:pt x="4" y="33"/>
                      <a:pt x="6" y="32"/>
                      <a:pt x="7" y="31"/>
                    </a:cubicBezTo>
                    <a:cubicBezTo>
                      <a:pt x="6" y="34"/>
                      <a:pt x="6" y="37"/>
                      <a:pt x="7" y="39"/>
                    </a:cubicBezTo>
                    <a:cubicBezTo>
                      <a:pt x="11" y="38"/>
                      <a:pt x="11" y="38"/>
                      <a:pt x="11" y="38"/>
                    </a:cubicBezTo>
                    <a:cubicBezTo>
                      <a:pt x="11" y="36"/>
                      <a:pt x="12" y="33"/>
                      <a:pt x="13" y="32"/>
                    </a:cubicBezTo>
                    <a:cubicBezTo>
                      <a:pt x="13" y="32"/>
                      <a:pt x="13" y="32"/>
                      <a:pt x="13" y="32"/>
                    </a:cubicBezTo>
                    <a:cubicBezTo>
                      <a:pt x="16" y="33"/>
                      <a:pt x="17" y="37"/>
                      <a:pt x="18" y="41"/>
                    </a:cubicBezTo>
                    <a:cubicBezTo>
                      <a:pt x="19" y="48"/>
                      <a:pt x="15" y="56"/>
                      <a:pt x="9" y="62"/>
                    </a:cubicBezTo>
                    <a:cubicBezTo>
                      <a:pt x="8" y="62"/>
                      <a:pt x="8" y="62"/>
                      <a:pt x="8" y="62"/>
                    </a:cubicBezTo>
                    <a:cubicBezTo>
                      <a:pt x="7" y="63"/>
                      <a:pt x="7" y="63"/>
                      <a:pt x="7" y="63"/>
                    </a:cubicBezTo>
                    <a:cubicBezTo>
                      <a:pt x="7" y="64"/>
                      <a:pt x="7" y="64"/>
                      <a:pt x="7" y="64"/>
                    </a:cubicBezTo>
                    <a:cubicBezTo>
                      <a:pt x="7" y="64"/>
                      <a:pt x="7" y="64"/>
                      <a:pt x="7" y="64"/>
                    </a:cubicBezTo>
                    <a:cubicBezTo>
                      <a:pt x="7" y="64"/>
                      <a:pt x="7" y="64"/>
                      <a:pt x="7" y="64"/>
                    </a:cubicBezTo>
                    <a:cubicBezTo>
                      <a:pt x="10" y="65"/>
                      <a:pt x="10" y="65"/>
                      <a:pt x="10" y="65"/>
                    </a:cubicBezTo>
                    <a:cubicBezTo>
                      <a:pt x="11" y="65"/>
                      <a:pt x="11" y="65"/>
                      <a:pt x="11" y="65"/>
                    </a:cubicBezTo>
                    <a:cubicBezTo>
                      <a:pt x="12" y="66"/>
                      <a:pt x="12" y="66"/>
                      <a:pt x="14" y="66"/>
                    </a:cubicBezTo>
                    <a:cubicBezTo>
                      <a:pt x="15" y="66"/>
                      <a:pt x="15" y="66"/>
                      <a:pt x="15" y="66"/>
                    </a:cubicBezTo>
                    <a:cubicBezTo>
                      <a:pt x="16" y="66"/>
                      <a:pt x="17" y="66"/>
                      <a:pt x="18" y="66"/>
                    </a:cubicBezTo>
                    <a:cubicBezTo>
                      <a:pt x="19" y="66"/>
                      <a:pt x="19" y="66"/>
                      <a:pt x="19" y="66"/>
                    </a:cubicBezTo>
                    <a:cubicBezTo>
                      <a:pt x="21" y="66"/>
                      <a:pt x="23" y="66"/>
                      <a:pt x="25" y="65"/>
                    </a:cubicBezTo>
                    <a:cubicBezTo>
                      <a:pt x="26" y="65"/>
                      <a:pt x="26" y="65"/>
                      <a:pt x="27" y="65"/>
                    </a:cubicBezTo>
                    <a:cubicBezTo>
                      <a:pt x="27" y="65"/>
                      <a:pt x="28" y="64"/>
                      <a:pt x="28" y="64"/>
                    </a:cubicBezTo>
                    <a:cubicBezTo>
                      <a:pt x="29" y="64"/>
                      <a:pt x="30" y="63"/>
                      <a:pt x="30" y="63"/>
                    </a:cubicBezTo>
                    <a:cubicBezTo>
                      <a:pt x="31" y="63"/>
                      <a:pt x="31" y="62"/>
                      <a:pt x="32" y="62"/>
                    </a:cubicBezTo>
                    <a:cubicBezTo>
                      <a:pt x="32" y="62"/>
                      <a:pt x="32" y="62"/>
                      <a:pt x="32" y="62"/>
                    </a:cubicBezTo>
                    <a:cubicBezTo>
                      <a:pt x="32" y="61"/>
                      <a:pt x="33" y="61"/>
                      <a:pt x="33" y="61"/>
                    </a:cubicBezTo>
                    <a:cubicBezTo>
                      <a:pt x="38" y="56"/>
                      <a:pt x="39" y="49"/>
                      <a:pt x="40" y="45"/>
                    </a:cubicBezTo>
                    <a:cubicBezTo>
                      <a:pt x="40" y="45"/>
                      <a:pt x="40" y="45"/>
                      <a:pt x="40" y="45"/>
                    </a:cubicBezTo>
                    <a:cubicBezTo>
                      <a:pt x="40" y="45"/>
                      <a:pt x="40" y="44"/>
                      <a:pt x="40" y="44"/>
                    </a:cubicBezTo>
                    <a:cubicBezTo>
                      <a:pt x="40" y="44"/>
                      <a:pt x="40" y="44"/>
                      <a:pt x="40" y="44"/>
                    </a:cubicBezTo>
                    <a:cubicBezTo>
                      <a:pt x="41" y="40"/>
                      <a:pt x="42" y="35"/>
                      <a:pt x="42" y="31"/>
                    </a:cubicBezTo>
                    <a:cubicBezTo>
                      <a:pt x="42" y="30"/>
                      <a:pt x="42" y="29"/>
                      <a:pt x="42" y="29"/>
                    </a:cubicBezTo>
                    <a:close/>
                    <a:moveTo>
                      <a:pt x="18" y="62"/>
                    </a:moveTo>
                    <a:cubicBezTo>
                      <a:pt x="17" y="62"/>
                      <a:pt x="16" y="62"/>
                      <a:pt x="15" y="62"/>
                    </a:cubicBezTo>
                    <a:cubicBezTo>
                      <a:pt x="14" y="62"/>
                      <a:pt x="14" y="62"/>
                      <a:pt x="14" y="62"/>
                    </a:cubicBezTo>
                    <a:cubicBezTo>
                      <a:pt x="14" y="62"/>
                      <a:pt x="14" y="62"/>
                      <a:pt x="14" y="62"/>
                    </a:cubicBezTo>
                    <a:cubicBezTo>
                      <a:pt x="20" y="56"/>
                      <a:pt x="23" y="48"/>
                      <a:pt x="22" y="40"/>
                    </a:cubicBezTo>
                    <a:cubicBezTo>
                      <a:pt x="21" y="35"/>
                      <a:pt x="19" y="31"/>
                      <a:pt x="15" y="28"/>
                    </a:cubicBezTo>
                    <a:cubicBezTo>
                      <a:pt x="13" y="27"/>
                      <a:pt x="13" y="27"/>
                      <a:pt x="13" y="27"/>
                    </a:cubicBezTo>
                    <a:cubicBezTo>
                      <a:pt x="13" y="27"/>
                      <a:pt x="13" y="27"/>
                      <a:pt x="13" y="27"/>
                    </a:cubicBezTo>
                    <a:cubicBezTo>
                      <a:pt x="8" y="27"/>
                      <a:pt x="8" y="27"/>
                      <a:pt x="8" y="27"/>
                    </a:cubicBezTo>
                    <a:cubicBezTo>
                      <a:pt x="8" y="27"/>
                      <a:pt x="7" y="27"/>
                      <a:pt x="6" y="27"/>
                    </a:cubicBezTo>
                    <a:cubicBezTo>
                      <a:pt x="9" y="23"/>
                      <a:pt x="11" y="18"/>
                      <a:pt x="14" y="15"/>
                    </a:cubicBezTo>
                    <a:cubicBezTo>
                      <a:pt x="17" y="9"/>
                      <a:pt x="23" y="4"/>
                      <a:pt x="27" y="5"/>
                    </a:cubicBezTo>
                    <a:cubicBezTo>
                      <a:pt x="38" y="9"/>
                      <a:pt x="39" y="30"/>
                      <a:pt x="36" y="43"/>
                    </a:cubicBezTo>
                    <a:cubicBezTo>
                      <a:pt x="35" y="49"/>
                      <a:pt x="33" y="62"/>
                      <a:pt x="18" y="6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2" name="Freeform 99">
                <a:extLst>
                  <a:ext uri="{FF2B5EF4-FFF2-40B4-BE49-F238E27FC236}">
                    <a16:creationId xmlns:a16="http://schemas.microsoft.com/office/drawing/2014/main" id="{F1A08757-4695-5F04-D1BF-B87F0C1A0881}"/>
                  </a:ext>
                </a:extLst>
              </p:cNvPr>
              <p:cNvSpPr>
                <a:spLocks/>
              </p:cNvSpPr>
              <p:nvPr/>
            </p:nvSpPr>
            <p:spPr bwMode="auto">
              <a:xfrm>
                <a:off x="10070018" y="4653696"/>
                <a:ext cx="29714" cy="29684"/>
              </a:xfrm>
              <a:custGeom>
                <a:avLst/>
                <a:gdLst>
                  <a:gd name="T0" fmla="*/ 61 w 62"/>
                  <a:gd name="T1" fmla="*/ 47 h 58"/>
                  <a:gd name="T2" fmla="*/ 53 w 62"/>
                  <a:gd name="T3" fmla="*/ 40 h 58"/>
                  <a:gd name="T4" fmla="*/ 56 w 62"/>
                  <a:gd name="T5" fmla="*/ 29 h 58"/>
                  <a:gd name="T6" fmla="*/ 51 w 62"/>
                  <a:gd name="T7" fmla="*/ 16 h 58"/>
                  <a:gd name="T8" fmla="*/ 32 w 62"/>
                  <a:gd name="T9" fmla="*/ 2 h 58"/>
                  <a:gd name="T10" fmla="*/ 37 w 62"/>
                  <a:gd name="T11" fmla="*/ 10 h 58"/>
                  <a:gd name="T12" fmla="*/ 39 w 62"/>
                  <a:gd name="T13" fmla="*/ 19 h 58"/>
                  <a:gd name="T14" fmla="*/ 44 w 62"/>
                  <a:gd name="T15" fmla="*/ 15 h 58"/>
                  <a:gd name="T16" fmla="*/ 50 w 62"/>
                  <a:gd name="T17" fmla="*/ 27 h 58"/>
                  <a:gd name="T18" fmla="*/ 48 w 62"/>
                  <a:gd name="T19" fmla="*/ 35 h 58"/>
                  <a:gd name="T20" fmla="*/ 31 w 62"/>
                  <a:gd name="T21" fmla="*/ 27 h 58"/>
                  <a:gd name="T22" fmla="*/ 34 w 62"/>
                  <a:gd name="T23" fmla="*/ 22 h 58"/>
                  <a:gd name="T24" fmla="*/ 18 w 62"/>
                  <a:gd name="T25" fmla="*/ 17 h 58"/>
                  <a:gd name="T26" fmla="*/ 25 w 62"/>
                  <a:gd name="T27" fmla="*/ 33 h 58"/>
                  <a:gd name="T28" fmla="*/ 28 w 62"/>
                  <a:gd name="T29" fmla="*/ 29 h 58"/>
                  <a:gd name="T30" fmla="*/ 40 w 62"/>
                  <a:gd name="T31" fmla="*/ 41 h 58"/>
                  <a:gd name="T32" fmla="*/ 15 w 62"/>
                  <a:gd name="T33" fmla="*/ 44 h 58"/>
                  <a:gd name="T34" fmla="*/ 18 w 62"/>
                  <a:gd name="T35" fmla="*/ 38 h 58"/>
                  <a:gd name="T36" fmla="*/ 10 w 62"/>
                  <a:gd name="T37" fmla="*/ 38 h 58"/>
                  <a:gd name="T38" fmla="*/ 0 w 62"/>
                  <a:gd name="T39" fmla="*/ 37 h 58"/>
                  <a:gd name="T40" fmla="*/ 35 w 62"/>
                  <a:gd name="T41" fmla="*/ 53 h 58"/>
                  <a:gd name="T42" fmla="*/ 46 w 62"/>
                  <a:gd name="T43" fmla="*/ 46 h 58"/>
                  <a:gd name="T44" fmla="*/ 58 w 62"/>
                  <a:gd name="T45" fmla="*/ 57 h 58"/>
                  <a:gd name="T46" fmla="*/ 62 w 62"/>
                  <a:gd name="T47" fmla="*/ 55 h 58"/>
                  <a:gd name="T48" fmla="*/ 61 w 62"/>
                  <a:gd name="T49"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58">
                    <a:moveTo>
                      <a:pt x="61" y="47"/>
                    </a:moveTo>
                    <a:cubicBezTo>
                      <a:pt x="59" y="45"/>
                      <a:pt x="55" y="42"/>
                      <a:pt x="53" y="40"/>
                    </a:cubicBezTo>
                    <a:cubicBezTo>
                      <a:pt x="54" y="36"/>
                      <a:pt x="56" y="32"/>
                      <a:pt x="56" y="29"/>
                    </a:cubicBezTo>
                    <a:cubicBezTo>
                      <a:pt x="56" y="24"/>
                      <a:pt x="54" y="20"/>
                      <a:pt x="51" y="16"/>
                    </a:cubicBezTo>
                    <a:cubicBezTo>
                      <a:pt x="46" y="10"/>
                      <a:pt x="34" y="0"/>
                      <a:pt x="32" y="2"/>
                    </a:cubicBezTo>
                    <a:cubicBezTo>
                      <a:pt x="32" y="5"/>
                      <a:pt x="36" y="7"/>
                      <a:pt x="37" y="10"/>
                    </a:cubicBezTo>
                    <a:cubicBezTo>
                      <a:pt x="38" y="13"/>
                      <a:pt x="38" y="15"/>
                      <a:pt x="39" y="19"/>
                    </a:cubicBezTo>
                    <a:cubicBezTo>
                      <a:pt x="42" y="19"/>
                      <a:pt x="42" y="16"/>
                      <a:pt x="44" y="15"/>
                    </a:cubicBezTo>
                    <a:cubicBezTo>
                      <a:pt x="47" y="19"/>
                      <a:pt x="50" y="23"/>
                      <a:pt x="50" y="27"/>
                    </a:cubicBezTo>
                    <a:cubicBezTo>
                      <a:pt x="50" y="30"/>
                      <a:pt x="48" y="33"/>
                      <a:pt x="48" y="35"/>
                    </a:cubicBezTo>
                    <a:cubicBezTo>
                      <a:pt x="44" y="34"/>
                      <a:pt x="37" y="29"/>
                      <a:pt x="31" y="27"/>
                    </a:cubicBezTo>
                    <a:cubicBezTo>
                      <a:pt x="30" y="25"/>
                      <a:pt x="32" y="23"/>
                      <a:pt x="34" y="22"/>
                    </a:cubicBezTo>
                    <a:cubicBezTo>
                      <a:pt x="28" y="20"/>
                      <a:pt x="24" y="19"/>
                      <a:pt x="18" y="17"/>
                    </a:cubicBezTo>
                    <a:cubicBezTo>
                      <a:pt x="19" y="21"/>
                      <a:pt x="24" y="31"/>
                      <a:pt x="25" y="33"/>
                    </a:cubicBezTo>
                    <a:cubicBezTo>
                      <a:pt x="26" y="30"/>
                      <a:pt x="26" y="29"/>
                      <a:pt x="28" y="29"/>
                    </a:cubicBezTo>
                    <a:cubicBezTo>
                      <a:pt x="31" y="32"/>
                      <a:pt x="36" y="37"/>
                      <a:pt x="40" y="41"/>
                    </a:cubicBezTo>
                    <a:cubicBezTo>
                      <a:pt x="38" y="47"/>
                      <a:pt x="21" y="48"/>
                      <a:pt x="15" y="44"/>
                    </a:cubicBezTo>
                    <a:cubicBezTo>
                      <a:pt x="15" y="42"/>
                      <a:pt x="17" y="41"/>
                      <a:pt x="18" y="38"/>
                    </a:cubicBezTo>
                    <a:cubicBezTo>
                      <a:pt x="17" y="38"/>
                      <a:pt x="13" y="39"/>
                      <a:pt x="10" y="38"/>
                    </a:cubicBezTo>
                    <a:cubicBezTo>
                      <a:pt x="7" y="38"/>
                      <a:pt x="5" y="37"/>
                      <a:pt x="0" y="37"/>
                    </a:cubicBezTo>
                    <a:cubicBezTo>
                      <a:pt x="2" y="44"/>
                      <a:pt x="21" y="58"/>
                      <a:pt x="35" y="53"/>
                    </a:cubicBezTo>
                    <a:cubicBezTo>
                      <a:pt x="38" y="53"/>
                      <a:pt x="46" y="46"/>
                      <a:pt x="46" y="46"/>
                    </a:cubicBezTo>
                    <a:cubicBezTo>
                      <a:pt x="50" y="48"/>
                      <a:pt x="55" y="53"/>
                      <a:pt x="58" y="57"/>
                    </a:cubicBezTo>
                    <a:cubicBezTo>
                      <a:pt x="60" y="55"/>
                      <a:pt x="61" y="55"/>
                      <a:pt x="62" y="55"/>
                    </a:cubicBezTo>
                    <a:cubicBezTo>
                      <a:pt x="61" y="53"/>
                      <a:pt x="60" y="50"/>
                      <a:pt x="61"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3" name="Freeform 100">
                <a:extLst>
                  <a:ext uri="{FF2B5EF4-FFF2-40B4-BE49-F238E27FC236}">
                    <a16:creationId xmlns:a16="http://schemas.microsoft.com/office/drawing/2014/main" id="{7EF28D97-7173-F3DF-2A91-4E1A2DC39439}"/>
                  </a:ext>
                </a:extLst>
              </p:cNvPr>
              <p:cNvSpPr>
                <a:spLocks noEditPoints="1"/>
              </p:cNvSpPr>
              <p:nvPr/>
            </p:nvSpPr>
            <p:spPr bwMode="auto">
              <a:xfrm>
                <a:off x="10067733" y="4653696"/>
                <a:ext cx="34284" cy="29684"/>
              </a:xfrm>
              <a:custGeom>
                <a:avLst/>
                <a:gdLst>
                  <a:gd name="T0" fmla="*/ 66 w 68"/>
                  <a:gd name="T1" fmla="*/ 48 h 61"/>
                  <a:gd name="T2" fmla="*/ 66 w 68"/>
                  <a:gd name="T3" fmla="*/ 47 h 61"/>
                  <a:gd name="T4" fmla="*/ 65 w 68"/>
                  <a:gd name="T5" fmla="*/ 47 h 61"/>
                  <a:gd name="T6" fmla="*/ 64 w 68"/>
                  <a:gd name="T7" fmla="*/ 46 h 61"/>
                  <a:gd name="T8" fmla="*/ 59 w 68"/>
                  <a:gd name="T9" fmla="*/ 39 h 61"/>
                  <a:gd name="T10" fmla="*/ 36 w 68"/>
                  <a:gd name="T11" fmla="*/ 0 h 61"/>
                  <a:gd name="T12" fmla="*/ 33 w 68"/>
                  <a:gd name="T13" fmla="*/ 3 h 61"/>
                  <a:gd name="T14" fmla="*/ 40 w 68"/>
                  <a:gd name="T15" fmla="*/ 21 h 61"/>
                  <a:gd name="T16" fmla="*/ 47 w 68"/>
                  <a:gd name="T17" fmla="*/ 20 h 61"/>
                  <a:gd name="T18" fmla="*/ 50 w 68"/>
                  <a:gd name="T19" fmla="*/ 33 h 61"/>
                  <a:gd name="T20" fmla="*/ 38 w 68"/>
                  <a:gd name="T21" fmla="*/ 25 h 61"/>
                  <a:gd name="T22" fmla="*/ 27 w 68"/>
                  <a:gd name="T23" fmla="*/ 18 h 61"/>
                  <a:gd name="T24" fmla="*/ 19 w 68"/>
                  <a:gd name="T25" fmla="*/ 19 h 61"/>
                  <a:gd name="T26" fmla="*/ 29 w 68"/>
                  <a:gd name="T27" fmla="*/ 37 h 61"/>
                  <a:gd name="T28" fmla="*/ 34 w 68"/>
                  <a:gd name="T29" fmla="*/ 36 h 61"/>
                  <a:gd name="T30" fmla="*/ 20 w 68"/>
                  <a:gd name="T31" fmla="*/ 44 h 61"/>
                  <a:gd name="T32" fmla="*/ 24 w 68"/>
                  <a:gd name="T33" fmla="*/ 37 h 61"/>
                  <a:gd name="T34" fmla="*/ 11 w 68"/>
                  <a:gd name="T35" fmla="*/ 37 h 61"/>
                  <a:gd name="T36" fmla="*/ 0 w 68"/>
                  <a:gd name="T37" fmla="*/ 36 h 61"/>
                  <a:gd name="T38" fmla="*/ 17 w 68"/>
                  <a:gd name="T39" fmla="*/ 54 h 61"/>
                  <a:gd name="T40" fmla="*/ 57 w 68"/>
                  <a:gd name="T41" fmla="*/ 56 h 61"/>
                  <a:gd name="T42" fmla="*/ 60 w 68"/>
                  <a:gd name="T43" fmla="*/ 59 h 61"/>
                  <a:gd name="T44" fmla="*/ 61 w 68"/>
                  <a:gd name="T45" fmla="*/ 60 h 61"/>
                  <a:gd name="T46" fmla="*/ 65 w 68"/>
                  <a:gd name="T47" fmla="*/ 58 h 61"/>
                  <a:gd name="T48" fmla="*/ 66 w 68"/>
                  <a:gd name="T49" fmla="*/ 58 h 61"/>
                  <a:gd name="T50" fmla="*/ 66 w 68"/>
                  <a:gd name="T51" fmla="*/ 57 h 61"/>
                  <a:gd name="T52" fmla="*/ 67 w 68"/>
                  <a:gd name="T53" fmla="*/ 57 h 61"/>
                  <a:gd name="T54" fmla="*/ 67 w 68"/>
                  <a:gd name="T55" fmla="*/ 55 h 61"/>
                  <a:gd name="T56" fmla="*/ 44 w 68"/>
                  <a:gd name="T57" fmla="*/ 40 h 61"/>
                  <a:gd name="T58" fmla="*/ 31 w 68"/>
                  <a:gd name="T59" fmla="*/ 28 h 61"/>
                  <a:gd name="T60" fmla="*/ 24 w 68"/>
                  <a:gd name="T61" fmla="*/ 22 h 61"/>
                  <a:gd name="T62" fmla="*/ 32 w 68"/>
                  <a:gd name="T63" fmla="*/ 27 h 61"/>
                  <a:gd name="T64" fmla="*/ 50 w 68"/>
                  <a:gd name="T65" fmla="*/ 38 h 61"/>
                  <a:gd name="T66" fmla="*/ 53 w 68"/>
                  <a:gd name="T67" fmla="*/ 35 h 61"/>
                  <a:gd name="T68" fmla="*/ 48 w 68"/>
                  <a:gd name="T69" fmla="*/ 14 h 61"/>
                  <a:gd name="T70" fmla="*/ 42 w 68"/>
                  <a:gd name="T71" fmla="*/ 10 h 61"/>
                  <a:gd name="T72" fmla="*/ 57 w 68"/>
                  <a:gd name="T73" fmla="*/ 30 h 61"/>
                  <a:gd name="T74" fmla="*/ 54 w 68"/>
                  <a:gd name="T75" fmla="*/ 41 h 61"/>
                  <a:gd name="T76" fmla="*/ 62 w 68"/>
                  <a:gd name="T77" fmla="*/ 49 h 61"/>
                  <a:gd name="T78" fmla="*/ 59 w 68"/>
                  <a:gd name="T79" fmla="*/ 53 h 61"/>
                  <a:gd name="T80" fmla="*/ 49 w 68"/>
                  <a:gd name="T81" fmla="*/ 45 h 61"/>
                  <a:gd name="T82" fmla="*/ 37 w 68"/>
                  <a:gd name="T83" fmla="*/ 53 h 61"/>
                  <a:gd name="T84" fmla="*/ 7 w 68"/>
                  <a:gd name="T85" fmla="*/ 40 h 61"/>
                  <a:gd name="T86" fmla="*/ 13 w 68"/>
                  <a:gd name="T87" fmla="*/ 41 h 61"/>
                  <a:gd name="T88" fmla="*/ 16 w 68"/>
                  <a:gd name="T89" fmla="*/ 47 h 61"/>
                  <a:gd name="T90" fmla="*/ 45 w 68"/>
                  <a:gd name="T9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61">
                    <a:moveTo>
                      <a:pt x="67" y="55"/>
                    </a:moveTo>
                    <a:cubicBezTo>
                      <a:pt x="66" y="53"/>
                      <a:pt x="65" y="51"/>
                      <a:pt x="66" y="48"/>
                    </a:cubicBezTo>
                    <a:cubicBezTo>
                      <a:pt x="66" y="48"/>
                      <a:pt x="66" y="48"/>
                      <a:pt x="66" y="48"/>
                    </a:cubicBezTo>
                    <a:cubicBezTo>
                      <a:pt x="66" y="47"/>
                      <a:pt x="66" y="47"/>
                      <a:pt x="66" y="47"/>
                    </a:cubicBezTo>
                    <a:cubicBezTo>
                      <a:pt x="66" y="47"/>
                      <a:pt x="66" y="47"/>
                      <a:pt x="66" y="47"/>
                    </a:cubicBezTo>
                    <a:cubicBezTo>
                      <a:pt x="66" y="47"/>
                      <a:pt x="66" y="47"/>
                      <a:pt x="66" y="47"/>
                    </a:cubicBezTo>
                    <a:cubicBezTo>
                      <a:pt x="66" y="47"/>
                      <a:pt x="66" y="47"/>
                      <a:pt x="66" y="47"/>
                    </a:cubicBezTo>
                    <a:cubicBezTo>
                      <a:pt x="66" y="47"/>
                      <a:pt x="66" y="47"/>
                      <a:pt x="66" y="47"/>
                    </a:cubicBezTo>
                    <a:cubicBezTo>
                      <a:pt x="65" y="47"/>
                      <a:pt x="65" y="47"/>
                      <a:pt x="65" y="47"/>
                    </a:cubicBezTo>
                    <a:cubicBezTo>
                      <a:pt x="65" y="46"/>
                      <a:pt x="65" y="46"/>
                      <a:pt x="65" y="46"/>
                    </a:cubicBezTo>
                    <a:cubicBezTo>
                      <a:pt x="65" y="46"/>
                      <a:pt x="65" y="46"/>
                      <a:pt x="65" y="46"/>
                    </a:cubicBezTo>
                    <a:cubicBezTo>
                      <a:pt x="65" y="46"/>
                      <a:pt x="65" y="46"/>
                      <a:pt x="64" y="46"/>
                    </a:cubicBezTo>
                    <a:cubicBezTo>
                      <a:pt x="63" y="45"/>
                      <a:pt x="63" y="44"/>
                      <a:pt x="62" y="43"/>
                    </a:cubicBezTo>
                    <a:cubicBezTo>
                      <a:pt x="60" y="42"/>
                      <a:pt x="59" y="41"/>
                      <a:pt x="58" y="40"/>
                    </a:cubicBezTo>
                    <a:cubicBezTo>
                      <a:pt x="58" y="40"/>
                      <a:pt x="59" y="39"/>
                      <a:pt x="59" y="39"/>
                    </a:cubicBezTo>
                    <a:cubicBezTo>
                      <a:pt x="60" y="36"/>
                      <a:pt x="61" y="33"/>
                      <a:pt x="61" y="29"/>
                    </a:cubicBezTo>
                    <a:cubicBezTo>
                      <a:pt x="61" y="25"/>
                      <a:pt x="59" y="20"/>
                      <a:pt x="56" y="16"/>
                    </a:cubicBezTo>
                    <a:cubicBezTo>
                      <a:pt x="52" y="10"/>
                      <a:pt x="41" y="1"/>
                      <a:pt x="36" y="0"/>
                    </a:cubicBezTo>
                    <a:cubicBezTo>
                      <a:pt x="35" y="0"/>
                      <a:pt x="34" y="1"/>
                      <a:pt x="33" y="1"/>
                    </a:cubicBezTo>
                    <a:cubicBezTo>
                      <a:pt x="32" y="2"/>
                      <a:pt x="32" y="2"/>
                      <a:pt x="32" y="2"/>
                    </a:cubicBezTo>
                    <a:cubicBezTo>
                      <a:pt x="33" y="3"/>
                      <a:pt x="33" y="3"/>
                      <a:pt x="33" y="3"/>
                    </a:cubicBezTo>
                    <a:cubicBezTo>
                      <a:pt x="33" y="5"/>
                      <a:pt x="34" y="7"/>
                      <a:pt x="36" y="8"/>
                    </a:cubicBezTo>
                    <a:cubicBezTo>
                      <a:pt x="37" y="9"/>
                      <a:pt x="37" y="10"/>
                      <a:pt x="38" y="12"/>
                    </a:cubicBezTo>
                    <a:cubicBezTo>
                      <a:pt x="39" y="15"/>
                      <a:pt x="39" y="16"/>
                      <a:pt x="40" y="21"/>
                    </a:cubicBezTo>
                    <a:cubicBezTo>
                      <a:pt x="41" y="23"/>
                      <a:pt x="41" y="23"/>
                      <a:pt x="41" y="23"/>
                    </a:cubicBezTo>
                    <a:cubicBezTo>
                      <a:pt x="43" y="22"/>
                      <a:pt x="43" y="22"/>
                      <a:pt x="43" y="22"/>
                    </a:cubicBezTo>
                    <a:cubicBezTo>
                      <a:pt x="45" y="22"/>
                      <a:pt x="46" y="21"/>
                      <a:pt x="47" y="20"/>
                    </a:cubicBezTo>
                    <a:cubicBezTo>
                      <a:pt x="47" y="19"/>
                      <a:pt x="47" y="19"/>
                      <a:pt x="47" y="19"/>
                    </a:cubicBezTo>
                    <a:cubicBezTo>
                      <a:pt x="49" y="22"/>
                      <a:pt x="51" y="25"/>
                      <a:pt x="51" y="28"/>
                    </a:cubicBezTo>
                    <a:cubicBezTo>
                      <a:pt x="51" y="30"/>
                      <a:pt x="50" y="32"/>
                      <a:pt x="50" y="33"/>
                    </a:cubicBezTo>
                    <a:cubicBezTo>
                      <a:pt x="47" y="32"/>
                      <a:pt x="44" y="31"/>
                      <a:pt x="41" y="29"/>
                    </a:cubicBezTo>
                    <a:cubicBezTo>
                      <a:pt x="39" y="28"/>
                      <a:pt x="38" y="27"/>
                      <a:pt x="36" y="26"/>
                    </a:cubicBezTo>
                    <a:cubicBezTo>
                      <a:pt x="37" y="26"/>
                      <a:pt x="37" y="25"/>
                      <a:pt x="38" y="25"/>
                    </a:cubicBezTo>
                    <a:cubicBezTo>
                      <a:pt x="40" y="22"/>
                      <a:pt x="40" y="22"/>
                      <a:pt x="40" y="22"/>
                    </a:cubicBezTo>
                    <a:cubicBezTo>
                      <a:pt x="37" y="21"/>
                      <a:pt x="37" y="21"/>
                      <a:pt x="37" y="21"/>
                    </a:cubicBezTo>
                    <a:cubicBezTo>
                      <a:pt x="34" y="20"/>
                      <a:pt x="30" y="19"/>
                      <a:pt x="27" y="18"/>
                    </a:cubicBezTo>
                    <a:cubicBezTo>
                      <a:pt x="25" y="18"/>
                      <a:pt x="23" y="17"/>
                      <a:pt x="21" y="16"/>
                    </a:cubicBezTo>
                    <a:cubicBezTo>
                      <a:pt x="17" y="15"/>
                      <a:pt x="17" y="15"/>
                      <a:pt x="17" y="15"/>
                    </a:cubicBezTo>
                    <a:cubicBezTo>
                      <a:pt x="19" y="19"/>
                      <a:pt x="19" y="19"/>
                      <a:pt x="19" y="19"/>
                    </a:cubicBezTo>
                    <a:cubicBezTo>
                      <a:pt x="19" y="20"/>
                      <a:pt x="20" y="22"/>
                      <a:pt x="21" y="24"/>
                    </a:cubicBezTo>
                    <a:cubicBezTo>
                      <a:pt x="23" y="29"/>
                      <a:pt x="25" y="34"/>
                      <a:pt x="27" y="35"/>
                    </a:cubicBezTo>
                    <a:cubicBezTo>
                      <a:pt x="29" y="37"/>
                      <a:pt x="29" y="37"/>
                      <a:pt x="29" y="37"/>
                    </a:cubicBezTo>
                    <a:cubicBezTo>
                      <a:pt x="30" y="34"/>
                      <a:pt x="30" y="34"/>
                      <a:pt x="30" y="34"/>
                    </a:cubicBezTo>
                    <a:cubicBezTo>
                      <a:pt x="30" y="34"/>
                      <a:pt x="31" y="33"/>
                      <a:pt x="31" y="33"/>
                    </a:cubicBezTo>
                    <a:cubicBezTo>
                      <a:pt x="34" y="36"/>
                      <a:pt x="34" y="36"/>
                      <a:pt x="34" y="36"/>
                    </a:cubicBezTo>
                    <a:cubicBezTo>
                      <a:pt x="36" y="38"/>
                      <a:pt x="38" y="40"/>
                      <a:pt x="40" y="42"/>
                    </a:cubicBezTo>
                    <a:cubicBezTo>
                      <a:pt x="40" y="43"/>
                      <a:pt x="39" y="43"/>
                      <a:pt x="38" y="43"/>
                    </a:cubicBezTo>
                    <a:cubicBezTo>
                      <a:pt x="34" y="46"/>
                      <a:pt x="25" y="46"/>
                      <a:pt x="20" y="44"/>
                    </a:cubicBezTo>
                    <a:cubicBezTo>
                      <a:pt x="20" y="44"/>
                      <a:pt x="21" y="44"/>
                      <a:pt x="21" y="43"/>
                    </a:cubicBezTo>
                    <a:cubicBezTo>
                      <a:pt x="22" y="42"/>
                      <a:pt x="23" y="41"/>
                      <a:pt x="23" y="40"/>
                    </a:cubicBezTo>
                    <a:cubicBezTo>
                      <a:pt x="24" y="37"/>
                      <a:pt x="24" y="37"/>
                      <a:pt x="24" y="37"/>
                    </a:cubicBezTo>
                    <a:cubicBezTo>
                      <a:pt x="21" y="37"/>
                      <a:pt x="21" y="37"/>
                      <a:pt x="21" y="37"/>
                    </a:cubicBezTo>
                    <a:cubicBezTo>
                      <a:pt x="19" y="37"/>
                      <a:pt x="16" y="38"/>
                      <a:pt x="13" y="37"/>
                    </a:cubicBezTo>
                    <a:cubicBezTo>
                      <a:pt x="12" y="37"/>
                      <a:pt x="12" y="37"/>
                      <a:pt x="11" y="37"/>
                    </a:cubicBezTo>
                    <a:cubicBezTo>
                      <a:pt x="10" y="37"/>
                      <a:pt x="10" y="37"/>
                      <a:pt x="9" y="37"/>
                    </a:cubicBezTo>
                    <a:cubicBezTo>
                      <a:pt x="8" y="36"/>
                      <a:pt x="6" y="36"/>
                      <a:pt x="3" y="36"/>
                    </a:cubicBezTo>
                    <a:cubicBezTo>
                      <a:pt x="0" y="36"/>
                      <a:pt x="0" y="36"/>
                      <a:pt x="0" y="36"/>
                    </a:cubicBezTo>
                    <a:cubicBezTo>
                      <a:pt x="1" y="39"/>
                      <a:pt x="1" y="39"/>
                      <a:pt x="1" y="39"/>
                    </a:cubicBezTo>
                    <a:cubicBezTo>
                      <a:pt x="3" y="43"/>
                      <a:pt x="9" y="49"/>
                      <a:pt x="17" y="53"/>
                    </a:cubicBezTo>
                    <a:cubicBezTo>
                      <a:pt x="17" y="53"/>
                      <a:pt x="17" y="53"/>
                      <a:pt x="17" y="54"/>
                    </a:cubicBezTo>
                    <a:cubicBezTo>
                      <a:pt x="25" y="57"/>
                      <a:pt x="32" y="58"/>
                      <a:pt x="38" y="56"/>
                    </a:cubicBezTo>
                    <a:cubicBezTo>
                      <a:pt x="40" y="56"/>
                      <a:pt x="43" y="55"/>
                      <a:pt x="49" y="50"/>
                    </a:cubicBezTo>
                    <a:cubicBezTo>
                      <a:pt x="51" y="51"/>
                      <a:pt x="54" y="54"/>
                      <a:pt x="57" y="56"/>
                    </a:cubicBezTo>
                    <a:cubicBezTo>
                      <a:pt x="57" y="57"/>
                      <a:pt x="58" y="58"/>
                      <a:pt x="59" y="58"/>
                    </a:cubicBezTo>
                    <a:cubicBezTo>
                      <a:pt x="59" y="59"/>
                      <a:pt x="60" y="59"/>
                      <a:pt x="60" y="59"/>
                    </a:cubicBezTo>
                    <a:cubicBezTo>
                      <a:pt x="60" y="59"/>
                      <a:pt x="60" y="59"/>
                      <a:pt x="60" y="59"/>
                    </a:cubicBezTo>
                    <a:cubicBezTo>
                      <a:pt x="60" y="59"/>
                      <a:pt x="60" y="59"/>
                      <a:pt x="60" y="59"/>
                    </a:cubicBezTo>
                    <a:cubicBezTo>
                      <a:pt x="61" y="60"/>
                      <a:pt x="61" y="60"/>
                      <a:pt x="61" y="60"/>
                    </a:cubicBezTo>
                    <a:cubicBezTo>
                      <a:pt x="61" y="60"/>
                      <a:pt x="61" y="60"/>
                      <a:pt x="61" y="60"/>
                    </a:cubicBezTo>
                    <a:cubicBezTo>
                      <a:pt x="61" y="61"/>
                      <a:pt x="61" y="61"/>
                      <a:pt x="61" y="61"/>
                    </a:cubicBezTo>
                    <a:cubicBezTo>
                      <a:pt x="63" y="59"/>
                      <a:pt x="63" y="59"/>
                      <a:pt x="63" y="59"/>
                    </a:cubicBezTo>
                    <a:cubicBezTo>
                      <a:pt x="64" y="58"/>
                      <a:pt x="64" y="58"/>
                      <a:pt x="65" y="58"/>
                    </a:cubicBezTo>
                    <a:cubicBezTo>
                      <a:pt x="65" y="58"/>
                      <a:pt x="65" y="58"/>
                      <a:pt x="65" y="58"/>
                    </a:cubicBezTo>
                    <a:cubicBezTo>
                      <a:pt x="65" y="58"/>
                      <a:pt x="65" y="58"/>
                      <a:pt x="65" y="58"/>
                    </a:cubicBezTo>
                    <a:cubicBezTo>
                      <a:pt x="66" y="58"/>
                      <a:pt x="66" y="58"/>
                      <a:pt x="66" y="58"/>
                    </a:cubicBezTo>
                    <a:cubicBezTo>
                      <a:pt x="66" y="58"/>
                      <a:pt x="66" y="58"/>
                      <a:pt x="66" y="58"/>
                    </a:cubicBezTo>
                    <a:cubicBezTo>
                      <a:pt x="66" y="58"/>
                      <a:pt x="66" y="58"/>
                      <a:pt x="66" y="58"/>
                    </a:cubicBezTo>
                    <a:cubicBezTo>
                      <a:pt x="66" y="57"/>
                      <a:pt x="66" y="57"/>
                      <a:pt x="66" y="57"/>
                    </a:cubicBezTo>
                    <a:cubicBezTo>
                      <a:pt x="67" y="57"/>
                      <a:pt x="67" y="57"/>
                      <a:pt x="67" y="57"/>
                    </a:cubicBezTo>
                    <a:cubicBezTo>
                      <a:pt x="67" y="57"/>
                      <a:pt x="67" y="57"/>
                      <a:pt x="67" y="57"/>
                    </a:cubicBezTo>
                    <a:cubicBezTo>
                      <a:pt x="67" y="57"/>
                      <a:pt x="67" y="57"/>
                      <a:pt x="67" y="57"/>
                    </a:cubicBezTo>
                    <a:cubicBezTo>
                      <a:pt x="68" y="57"/>
                      <a:pt x="68" y="57"/>
                      <a:pt x="68" y="57"/>
                    </a:cubicBezTo>
                    <a:cubicBezTo>
                      <a:pt x="68" y="57"/>
                      <a:pt x="68" y="57"/>
                      <a:pt x="68" y="57"/>
                    </a:cubicBezTo>
                    <a:lnTo>
                      <a:pt x="67" y="55"/>
                    </a:lnTo>
                    <a:close/>
                    <a:moveTo>
                      <a:pt x="45" y="42"/>
                    </a:moveTo>
                    <a:cubicBezTo>
                      <a:pt x="45" y="41"/>
                      <a:pt x="45" y="41"/>
                      <a:pt x="45" y="41"/>
                    </a:cubicBezTo>
                    <a:cubicBezTo>
                      <a:pt x="44" y="40"/>
                      <a:pt x="44" y="40"/>
                      <a:pt x="44" y="40"/>
                    </a:cubicBezTo>
                    <a:cubicBezTo>
                      <a:pt x="42" y="38"/>
                      <a:pt x="39" y="36"/>
                      <a:pt x="37" y="33"/>
                    </a:cubicBezTo>
                    <a:cubicBezTo>
                      <a:pt x="32" y="28"/>
                      <a:pt x="32" y="28"/>
                      <a:pt x="32" y="28"/>
                    </a:cubicBezTo>
                    <a:cubicBezTo>
                      <a:pt x="31" y="28"/>
                      <a:pt x="31" y="28"/>
                      <a:pt x="31" y="28"/>
                    </a:cubicBezTo>
                    <a:cubicBezTo>
                      <a:pt x="30" y="28"/>
                      <a:pt x="29" y="29"/>
                      <a:pt x="28" y="30"/>
                    </a:cubicBezTo>
                    <a:cubicBezTo>
                      <a:pt x="27" y="27"/>
                      <a:pt x="25" y="24"/>
                      <a:pt x="24" y="22"/>
                    </a:cubicBezTo>
                    <a:cubicBezTo>
                      <a:pt x="24" y="22"/>
                      <a:pt x="24" y="22"/>
                      <a:pt x="24" y="22"/>
                    </a:cubicBezTo>
                    <a:cubicBezTo>
                      <a:pt x="25" y="22"/>
                      <a:pt x="25" y="22"/>
                      <a:pt x="26" y="22"/>
                    </a:cubicBezTo>
                    <a:cubicBezTo>
                      <a:pt x="28" y="23"/>
                      <a:pt x="30" y="23"/>
                      <a:pt x="33" y="24"/>
                    </a:cubicBezTo>
                    <a:cubicBezTo>
                      <a:pt x="32" y="25"/>
                      <a:pt x="32" y="26"/>
                      <a:pt x="32" y="27"/>
                    </a:cubicBezTo>
                    <a:cubicBezTo>
                      <a:pt x="32" y="28"/>
                      <a:pt x="32" y="29"/>
                      <a:pt x="33" y="29"/>
                    </a:cubicBezTo>
                    <a:cubicBezTo>
                      <a:pt x="35" y="30"/>
                      <a:pt x="37" y="31"/>
                      <a:pt x="39" y="32"/>
                    </a:cubicBezTo>
                    <a:cubicBezTo>
                      <a:pt x="44" y="35"/>
                      <a:pt x="48" y="37"/>
                      <a:pt x="50" y="38"/>
                    </a:cubicBezTo>
                    <a:cubicBezTo>
                      <a:pt x="52" y="38"/>
                      <a:pt x="52" y="38"/>
                      <a:pt x="52" y="38"/>
                    </a:cubicBezTo>
                    <a:cubicBezTo>
                      <a:pt x="53" y="36"/>
                      <a:pt x="53" y="36"/>
                      <a:pt x="53" y="36"/>
                    </a:cubicBezTo>
                    <a:cubicBezTo>
                      <a:pt x="53" y="36"/>
                      <a:pt x="53" y="36"/>
                      <a:pt x="53" y="35"/>
                    </a:cubicBezTo>
                    <a:cubicBezTo>
                      <a:pt x="54" y="34"/>
                      <a:pt x="55" y="31"/>
                      <a:pt x="55" y="28"/>
                    </a:cubicBezTo>
                    <a:cubicBezTo>
                      <a:pt x="55" y="24"/>
                      <a:pt x="52" y="19"/>
                      <a:pt x="49" y="16"/>
                    </a:cubicBezTo>
                    <a:cubicBezTo>
                      <a:pt x="48" y="14"/>
                      <a:pt x="48" y="14"/>
                      <a:pt x="48" y="14"/>
                    </a:cubicBezTo>
                    <a:cubicBezTo>
                      <a:pt x="47" y="14"/>
                      <a:pt x="47" y="14"/>
                      <a:pt x="47" y="14"/>
                    </a:cubicBezTo>
                    <a:cubicBezTo>
                      <a:pt x="45" y="15"/>
                      <a:pt x="44" y="16"/>
                      <a:pt x="44" y="17"/>
                    </a:cubicBezTo>
                    <a:cubicBezTo>
                      <a:pt x="43" y="14"/>
                      <a:pt x="43" y="12"/>
                      <a:pt x="42" y="10"/>
                    </a:cubicBezTo>
                    <a:cubicBezTo>
                      <a:pt x="41" y="9"/>
                      <a:pt x="40" y="7"/>
                      <a:pt x="39" y="6"/>
                    </a:cubicBezTo>
                    <a:cubicBezTo>
                      <a:pt x="43" y="8"/>
                      <a:pt x="49" y="14"/>
                      <a:pt x="53" y="18"/>
                    </a:cubicBezTo>
                    <a:cubicBezTo>
                      <a:pt x="55" y="22"/>
                      <a:pt x="57" y="26"/>
                      <a:pt x="57" y="30"/>
                    </a:cubicBezTo>
                    <a:cubicBezTo>
                      <a:pt x="57" y="32"/>
                      <a:pt x="56" y="35"/>
                      <a:pt x="55" y="37"/>
                    </a:cubicBezTo>
                    <a:cubicBezTo>
                      <a:pt x="55" y="38"/>
                      <a:pt x="54" y="39"/>
                      <a:pt x="54" y="40"/>
                    </a:cubicBezTo>
                    <a:cubicBezTo>
                      <a:pt x="54" y="41"/>
                      <a:pt x="54" y="41"/>
                      <a:pt x="54" y="41"/>
                    </a:cubicBezTo>
                    <a:cubicBezTo>
                      <a:pt x="55" y="42"/>
                      <a:pt x="55" y="42"/>
                      <a:pt x="55" y="42"/>
                    </a:cubicBezTo>
                    <a:cubicBezTo>
                      <a:pt x="56" y="43"/>
                      <a:pt x="57" y="45"/>
                      <a:pt x="59" y="46"/>
                    </a:cubicBezTo>
                    <a:cubicBezTo>
                      <a:pt x="60" y="47"/>
                      <a:pt x="61" y="48"/>
                      <a:pt x="62" y="49"/>
                    </a:cubicBezTo>
                    <a:cubicBezTo>
                      <a:pt x="62" y="51"/>
                      <a:pt x="62" y="53"/>
                      <a:pt x="62" y="55"/>
                    </a:cubicBezTo>
                    <a:cubicBezTo>
                      <a:pt x="62" y="55"/>
                      <a:pt x="62" y="55"/>
                      <a:pt x="61" y="55"/>
                    </a:cubicBezTo>
                    <a:cubicBezTo>
                      <a:pt x="61" y="55"/>
                      <a:pt x="60" y="54"/>
                      <a:pt x="59" y="53"/>
                    </a:cubicBezTo>
                    <a:cubicBezTo>
                      <a:pt x="56" y="50"/>
                      <a:pt x="53" y="47"/>
                      <a:pt x="50" y="45"/>
                    </a:cubicBezTo>
                    <a:cubicBezTo>
                      <a:pt x="50" y="45"/>
                      <a:pt x="50" y="45"/>
                      <a:pt x="50" y="45"/>
                    </a:cubicBezTo>
                    <a:cubicBezTo>
                      <a:pt x="49" y="45"/>
                      <a:pt x="49" y="45"/>
                      <a:pt x="49" y="45"/>
                    </a:cubicBezTo>
                    <a:cubicBezTo>
                      <a:pt x="48" y="45"/>
                      <a:pt x="48" y="45"/>
                      <a:pt x="47" y="46"/>
                    </a:cubicBezTo>
                    <a:cubicBezTo>
                      <a:pt x="40" y="52"/>
                      <a:pt x="38" y="52"/>
                      <a:pt x="38" y="52"/>
                    </a:cubicBezTo>
                    <a:cubicBezTo>
                      <a:pt x="37" y="53"/>
                      <a:pt x="37" y="53"/>
                      <a:pt x="37" y="53"/>
                    </a:cubicBezTo>
                    <a:cubicBezTo>
                      <a:pt x="30" y="55"/>
                      <a:pt x="23" y="52"/>
                      <a:pt x="18" y="50"/>
                    </a:cubicBezTo>
                    <a:cubicBezTo>
                      <a:pt x="17" y="49"/>
                      <a:pt x="16" y="48"/>
                      <a:pt x="15" y="47"/>
                    </a:cubicBezTo>
                    <a:cubicBezTo>
                      <a:pt x="11" y="45"/>
                      <a:pt x="8" y="43"/>
                      <a:pt x="7" y="40"/>
                    </a:cubicBezTo>
                    <a:cubicBezTo>
                      <a:pt x="7" y="41"/>
                      <a:pt x="8" y="41"/>
                      <a:pt x="9" y="41"/>
                    </a:cubicBezTo>
                    <a:cubicBezTo>
                      <a:pt x="10" y="41"/>
                      <a:pt x="11" y="41"/>
                      <a:pt x="12" y="41"/>
                    </a:cubicBezTo>
                    <a:cubicBezTo>
                      <a:pt x="13" y="41"/>
                      <a:pt x="13" y="41"/>
                      <a:pt x="13" y="41"/>
                    </a:cubicBezTo>
                    <a:cubicBezTo>
                      <a:pt x="14" y="42"/>
                      <a:pt x="16" y="42"/>
                      <a:pt x="17" y="42"/>
                    </a:cubicBezTo>
                    <a:cubicBezTo>
                      <a:pt x="16" y="43"/>
                      <a:pt x="16" y="44"/>
                      <a:pt x="16" y="45"/>
                    </a:cubicBezTo>
                    <a:cubicBezTo>
                      <a:pt x="16" y="47"/>
                      <a:pt x="16" y="47"/>
                      <a:pt x="16" y="47"/>
                    </a:cubicBezTo>
                    <a:cubicBezTo>
                      <a:pt x="17" y="47"/>
                      <a:pt x="17" y="47"/>
                      <a:pt x="17" y="47"/>
                    </a:cubicBezTo>
                    <a:cubicBezTo>
                      <a:pt x="22" y="50"/>
                      <a:pt x="34" y="50"/>
                      <a:pt x="40" y="47"/>
                    </a:cubicBezTo>
                    <a:cubicBezTo>
                      <a:pt x="42" y="46"/>
                      <a:pt x="44" y="44"/>
                      <a:pt x="45" y="4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4" name="Freeform 101">
                <a:extLst>
                  <a:ext uri="{FF2B5EF4-FFF2-40B4-BE49-F238E27FC236}">
                    <a16:creationId xmlns:a16="http://schemas.microsoft.com/office/drawing/2014/main" id="{F9E471F3-2BAA-FBEC-79F1-A9D2F1BB3445}"/>
                  </a:ext>
                </a:extLst>
              </p:cNvPr>
              <p:cNvSpPr>
                <a:spLocks/>
              </p:cNvSpPr>
              <p:nvPr/>
            </p:nvSpPr>
            <p:spPr bwMode="auto">
              <a:xfrm>
                <a:off x="10099732" y="4674247"/>
                <a:ext cx="13714" cy="11416"/>
              </a:xfrm>
              <a:custGeom>
                <a:avLst/>
                <a:gdLst>
                  <a:gd name="T0" fmla="*/ 3 w 27"/>
                  <a:gd name="T1" fmla="*/ 6 h 22"/>
                  <a:gd name="T2" fmla="*/ 11 w 27"/>
                  <a:gd name="T3" fmla="*/ 20 h 22"/>
                  <a:gd name="T4" fmla="*/ 25 w 27"/>
                  <a:gd name="T5" fmla="*/ 15 h 22"/>
                  <a:gd name="T6" fmla="*/ 20 w 27"/>
                  <a:gd name="T7" fmla="*/ 3 h 22"/>
                  <a:gd name="T8" fmla="*/ 3 w 27"/>
                  <a:gd name="T9" fmla="*/ 6 h 22"/>
                </a:gdLst>
                <a:ahLst/>
                <a:cxnLst>
                  <a:cxn ang="0">
                    <a:pos x="T0" y="T1"/>
                  </a:cxn>
                  <a:cxn ang="0">
                    <a:pos x="T2" y="T3"/>
                  </a:cxn>
                  <a:cxn ang="0">
                    <a:pos x="T4" y="T5"/>
                  </a:cxn>
                  <a:cxn ang="0">
                    <a:pos x="T6" y="T7"/>
                  </a:cxn>
                  <a:cxn ang="0">
                    <a:pos x="T8" y="T9"/>
                  </a:cxn>
                </a:cxnLst>
                <a:rect l="0" t="0" r="r" b="b"/>
                <a:pathLst>
                  <a:path w="27" h="22">
                    <a:moveTo>
                      <a:pt x="3" y="6"/>
                    </a:moveTo>
                    <a:cubicBezTo>
                      <a:pt x="0" y="11"/>
                      <a:pt x="6" y="18"/>
                      <a:pt x="11" y="20"/>
                    </a:cubicBezTo>
                    <a:cubicBezTo>
                      <a:pt x="17" y="22"/>
                      <a:pt x="23" y="19"/>
                      <a:pt x="25" y="15"/>
                    </a:cubicBezTo>
                    <a:cubicBezTo>
                      <a:pt x="27" y="11"/>
                      <a:pt x="24" y="4"/>
                      <a:pt x="20" y="3"/>
                    </a:cubicBezTo>
                    <a:cubicBezTo>
                      <a:pt x="15" y="0"/>
                      <a:pt x="6" y="1"/>
                      <a:pt x="3" y="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5" name="Freeform 102">
                <a:extLst>
                  <a:ext uri="{FF2B5EF4-FFF2-40B4-BE49-F238E27FC236}">
                    <a16:creationId xmlns:a16="http://schemas.microsoft.com/office/drawing/2014/main" id="{6D37FE0C-0CC4-C6DA-58F9-A9FF963CBBED}"/>
                  </a:ext>
                </a:extLst>
              </p:cNvPr>
              <p:cNvSpPr>
                <a:spLocks noEditPoints="1"/>
              </p:cNvSpPr>
              <p:nvPr/>
            </p:nvSpPr>
            <p:spPr bwMode="auto">
              <a:xfrm>
                <a:off x="10099732" y="4671963"/>
                <a:ext cx="13714" cy="13700"/>
              </a:xfrm>
              <a:custGeom>
                <a:avLst/>
                <a:gdLst>
                  <a:gd name="T0" fmla="*/ 27 w 28"/>
                  <a:gd name="T1" fmla="*/ 9 h 25"/>
                  <a:gd name="T2" fmla="*/ 21 w 28"/>
                  <a:gd name="T3" fmla="*/ 3 h 25"/>
                  <a:gd name="T4" fmla="*/ 2 w 28"/>
                  <a:gd name="T5" fmla="*/ 6 h 25"/>
                  <a:gd name="T6" fmla="*/ 2 w 28"/>
                  <a:gd name="T7" fmla="*/ 7 h 25"/>
                  <a:gd name="T8" fmla="*/ 2 w 28"/>
                  <a:gd name="T9" fmla="*/ 7 h 25"/>
                  <a:gd name="T10" fmla="*/ 2 w 28"/>
                  <a:gd name="T11" fmla="*/ 7 h 25"/>
                  <a:gd name="T12" fmla="*/ 1 w 28"/>
                  <a:gd name="T13" fmla="*/ 7 h 25"/>
                  <a:gd name="T14" fmla="*/ 1 w 28"/>
                  <a:gd name="T15" fmla="*/ 7 h 25"/>
                  <a:gd name="T16" fmla="*/ 1 w 28"/>
                  <a:gd name="T17" fmla="*/ 8 h 25"/>
                  <a:gd name="T18" fmla="*/ 1 w 28"/>
                  <a:gd name="T19" fmla="*/ 9 h 25"/>
                  <a:gd name="T20" fmla="*/ 1 w 28"/>
                  <a:gd name="T21" fmla="*/ 15 h 25"/>
                  <a:gd name="T22" fmla="*/ 1 w 28"/>
                  <a:gd name="T23" fmla="*/ 15 h 25"/>
                  <a:gd name="T24" fmla="*/ 2 w 28"/>
                  <a:gd name="T25" fmla="*/ 16 h 25"/>
                  <a:gd name="T26" fmla="*/ 2 w 28"/>
                  <a:gd name="T27" fmla="*/ 16 h 25"/>
                  <a:gd name="T28" fmla="*/ 2 w 28"/>
                  <a:gd name="T29" fmla="*/ 17 h 25"/>
                  <a:gd name="T30" fmla="*/ 2 w 28"/>
                  <a:gd name="T31" fmla="*/ 17 h 25"/>
                  <a:gd name="T32" fmla="*/ 2 w 28"/>
                  <a:gd name="T33" fmla="*/ 17 h 25"/>
                  <a:gd name="T34" fmla="*/ 2 w 28"/>
                  <a:gd name="T35" fmla="*/ 17 h 25"/>
                  <a:gd name="T36" fmla="*/ 3 w 28"/>
                  <a:gd name="T37" fmla="*/ 18 h 25"/>
                  <a:gd name="T38" fmla="*/ 3 w 28"/>
                  <a:gd name="T39" fmla="*/ 18 h 25"/>
                  <a:gd name="T40" fmla="*/ 10 w 28"/>
                  <a:gd name="T41" fmla="*/ 24 h 25"/>
                  <a:gd name="T42" fmla="*/ 16 w 28"/>
                  <a:gd name="T43" fmla="*/ 25 h 25"/>
                  <a:gd name="T44" fmla="*/ 22 w 28"/>
                  <a:gd name="T45" fmla="*/ 23 h 25"/>
                  <a:gd name="T46" fmla="*/ 22 w 28"/>
                  <a:gd name="T47" fmla="*/ 23 h 25"/>
                  <a:gd name="T48" fmla="*/ 23 w 28"/>
                  <a:gd name="T49" fmla="*/ 23 h 25"/>
                  <a:gd name="T50" fmla="*/ 23 w 28"/>
                  <a:gd name="T51" fmla="*/ 23 h 25"/>
                  <a:gd name="T52" fmla="*/ 23 w 28"/>
                  <a:gd name="T53" fmla="*/ 23 h 25"/>
                  <a:gd name="T54" fmla="*/ 23 w 28"/>
                  <a:gd name="T55" fmla="*/ 22 h 25"/>
                  <a:gd name="T56" fmla="*/ 24 w 28"/>
                  <a:gd name="T57" fmla="*/ 22 h 25"/>
                  <a:gd name="T58" fmla="*/ 24 w 28"/>
                  <a:gd name="T59" fmla="*/ 22 h 25"/>
                  <a:gd name="T60" fmla="*/ 24 w 28"/>
                  <a:gd name="T61" fmla="*/ 22 h 25"/>
                  <a:gd name="T62" fmla="*/ 24 w 28"/>
                  <a:gd name="T63" fmla="*/ 21 h 25"/>
                  <a:gd name="T64" fmla="*/ 27 w 28"/>
                  <a:gd name="T65" fmla="*/ 18 h 25"/>
                  <a:gd name="T66" fmla="*/ 27 w 28"/>
                  <a:gd name="T67" fmla="*/ 9 h 25"/>
                  <a:gd name="T68" fmla="*/ 12 w 28"/>
                  <a:gd name="T69" fmla="*/ 20 h 25"/>
                  <a:gd name="T70" fmla="*/ 5 w 28"/>
                  <a:gd name="T71" fmla="*/ 14 h 25"/>
                  <a:gd name="T72" fmla="*/ 5 w 28"/>
                  <a:gd name="T73" fmla="*/ 9 h 25"/>
                  <a:gd name="T74" fmla="*/ 5 w 28"/>
                  <a:gd name="T75" fmla="*/ 9 h 25"/>
                  <a:gd name="T76" fmla="*/ 14 w 28"/>
                  <a:gd name="T77" fmla="*/ 5 h 25"/>
                  <a:gd name="T78" fmla="*/ 20 w 28"/>
                  <a:gd name="T79" fmla="*/ 6 h 25"/>
                  <a:gd name="T80" fmla="*/ 23 w 28"/>
                  <a:gd name="T81" fmla="*/ 11 h 25"/>
                  <a:gd name="T82" fmla="*/ 24 w 28"/>
                  <a:gd name="T83" fmla="*/ 16 h 25"/>
                  <a:gd name="T84" fmla="*/ 12 w 28"/>
                  <a:gd name="T8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 h="25">
                    <a:moveTo>
                      <a:pt x="27" y="9"/>
                    </a:moveTo>
                    <a:cubicBezTo>
                      <a:pt x="26" y="6"/>
                      <a:pt x="24" y="4"/>
                      <a:pt x="21" y="3"/>
                    </a:cubicBezTo>
                    <a:cubicBezTo>
                      <a:pt x="16" y="0"/>
                      <a:pt x="6" y="1"/>
                      <a:pt x="2" y="6"/>
                    </a:cubicBezTo>
                    <a:cubicBezTo>
                      <a:pt x="2" y="6"/>
                      <a:pt x="2" y="6"/>
                      <a:pt x="2" y="7"/>
                    </a:cubicBezTo>
                    <a:cubicBezTo>
                      <a:pt x="2" y="7"/>
                      <a:pt x="2" y="7"/>
                      <a:pt x="2" y="7"/>
                    </a:cubicBezTo>
                    <a:cubicBezTo>
                      <a:pt x="2" y="7"/>
                      <a:pt x="2" y="7"/>
                      <a:pt x="2" y="7"/>
                    </a:cubicBezTo>
                    <a:cubicBezTo>
                      <a:pt x="1" y="7"/>
                      <a:pt x="1" y="7"/>
                      <a:pt x="1" y="7"/>
                    </a:cubicBezTo>
                    <a:cubicBezTo>
                      <a:pt x="1" y="7"/>
                      <a:pt x="1" y="7"/>
                      <a:pt x="1" y="7"/>
                    </a:cubicBezTo>
                    <a:cubicBezTo>
                      <a:pt x="1" y="7"/>
                      <a:pt x="1" y="8"/>
                      <a:pt x="1" y="8"/>
                    </a:cubicBezTo>
                    <a:cubicBezTo>
                      <a:pt x="1" y="8"/>
                      <a:pt x="1" y="8"/>
                      <a:pt x="1" y="9"/>
                    </a:cubicBezTo>
                    <a:cubicBezTo>
                      <a:pt x="0" y="11"/>
                      <a:pt x="0" y="13"/>
                      <a:pt x="1" y="15"/>
                    </a:cubicBezTo>
                    <a:cubicBezTo>
                      <a:pt x="1" y="15"/>
                      <a:pt x="1" y="15"/>
                      <a:pt x="1" y="15"/>
                    </a:cubicBezTo>
                    <a:cubicBezTo>
                      <a:pt x="1" y="15"/>
                      <a:pt x="1" y="16"/>
                      <a:pt x="2" y="16"/>
                    </a:cubicBezTo>
                    <a:cubicBezTo>
                      <a:pt x="2" y="16"/>
                      <a:pt x="2" y="16"/>
                      <a:pt x="2" y="16"/>
                    </a:cubicBezTo>
                    <a:cubicBezTo>
                      <a:pt x="2" y="16"/>
                      <a:pt x="2" y="16"/>
                      <a:pt x="2" y="17"/>
                    </a:cubicBezTo>
                    <a:cubicBezTo>
                      <a:pt x="2" y="17"/>
                      <a:pt x="2" y="17"/>
                      <a:pt x="2" y="17"/>
                    </a:cubicBezTo>
                    <a:cubicBezTo>
                      <a:pt x="2" y="17"/>
                      <a:pt x="2" y="17"/>
                      <a:pt x="2" y="17"/>
                    </a:cubicBezTo>
                    <a:cubicBezTo>
                      <a:pt x="2" y="17"/>
                      <a:pt x="2" y="17"/>
                      <a:pt x="2" y="17"/>
                    </a:cubicBezTo>
                    <a:cubicBezTo>
                      <a:pt x="2" y="17"/>
                      <a:pt x="2" y="17"/>
                      <a:pt x="3" y="18"/>
                    </a:cubicBezTo>
                    <a:cubicBezTo>
                      <a:pt x="3" y="18"/>
                      <a:pt x="3" y="18"/>
                      <a:pt x="3" y="18"/>
                    </a:cubicBezTo>
                    <a:cubicBezTo>
                      <a:pt x="5" y="21"/>
                      <a:pt x="7" y="23"/>
                      <a:pt x="10" y="24"/>
                    </a:cubicBezTo>
                    <a:cubicBezTo>
                      <a:pt x="12" y="24"/>
                      <a:pt x="14" y="25"/>
                      <a:pt x="16" y="25"/>
                    </a:cubicBezTo>
                    <a:cubicBezTo>
                      <a:pt x="18" y="25"/>
                      <a:pt x="20" y="24"/>
                      <a:pt x="22" y="23"/>
                    </a:cubicBezTo>
                    <a:cubicBezTo>
                      <a:pt x="22" y="23"/>
                      <a:pt x="22" y="23"/>
                      <a:pt x="22" y="23"/>
                    </a:cubicBezTo>
                    <a:cubicBezTo>
                      <a:pt x="22" y="23"/>
                      <a:pt x="23" y="23"/>
                      <a:pt x="23" y="23"/>
                    </a:cubicBezTo>
                    <a:cubicBezTo>
                      <a:pt x="23" y="23"/>
                      <a:pt x="23" y="23"/>
                      <a:pt x="23" y="23"/>
                    </a:cubicBezTo>
                    <a:cubicBezTo>
                      <a:pt x="23" y="23"/>
                      <a:pt x="23" y="23"/>
                      <a:pt x="23" y="23"/>
                    </a:cubicBezTo>
                    <a:cubicBezTo>
                      <a:pt x="23" y="23"/>
                      <a:pt x="23" y="22"/>
                      <a:pt x="23" y="22"/>
                    </a:cubicBezTo>
                    <a:cubicBezTo>
                      <a:pt x="23" y="22"/>
                      <a:pt x="24" y="22"/>
                      <a:pt x="24" y="22"/>
                    </a:cubicBezTo>
                    <a:cubicBezTo>
                      <a:pt x="24" y="22"/>
                      <a:pt x="24" y="22"/>
                      <a:pt x="24" y="22"/>
                    </a:cubicBezTo>
                    <a:cubicBezTo>
                      <a:pt x="24" y="22"/>
                      <a:pt x="24" y="22"/>
                      <a:pt x="24" y="22"/>
                    </a:cubicBezTo>
                    <a:cubicBezTo>
                      <a:pt x="24" y="22"/>
                      <a:pt x="24" y="21"/>
                      <a:pt x="24" y="21"/>
                    </a:cubicBezTo>
                    <a:cubicBezTo>
                      <a:pt x="26" y="20"/>
                      <a:pt x="27" y="19"/>
                      <a:pt x="27" y="18"/>
                    </a:cubicBezTo>
                    <a:cubicBezTo>
                      <a:pt x="28" y="15"/>
                      <a:pt x="28" y="12"/>
                      <a:pt x="27" y="9"/>
                    </a:cubicBezTo>
                    <a:close/>
                    <a:moveTo>
                      <a:pt x="12" y="20"/>
                    </a:moveTo>
                    <a:cubicBezTo>
                      <a:pt x="9" y="19"/>
                      <a:pt x="6" y="16"/>
                      <a:pt x="5" y="14"/>
                    </a:cubicBezTo>
                    <a:cubicBezTo>
                      <a:pt x="4" y="12"/>
                      <a:pt x="4" y="11"/>
                      <a:pt x="5" y="9"/>
                    </a:cubicBezTo>
                    <a:cubicBezTo>
                      <a:pt x="5" y="9"/>
                      <a:pt x="5" y="9"/>
                      <a:pt x="5" y="9"/>
                    </a:cubicBezTo>
                    <a:cubicBezTo>
                      <a:pt x="6" y="6"/>
                      <a:pt x="10" y="5"/>
                      <a:pt x="14" y="5"/>
                    </a:cubicBezTo>
                    <a:cubicBezTo>
                      <a:pt x="16" y="5"/>
                      <a:pt x="18" y="6"/>
                      <a:pt x="20" y="6"/>
                    </a:cubicBezTo>
                    <a:cubicBezTo>
                      <a:pt x="21" y="7"/>
                      <a:pt x="23" y="9"/>
                      <a:pt x="23" y="11"/>
                    </a:cubicBezTo>
                    <a:cubicBezTo>
                      <a:pt x="24" y="13"/>
                      <a:pt x="24" y="15"/>
                      <a:pt x="24" y="16"/>
                    </a:cubicBezTo>
                    <a:cubicBezTo>
                      <a:pt x="22" y="19"/>
                      <a:pt x="17" y="22"/>
                      <a:pt x="12" y="2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6" name="Freeform 103">
                <a:extLst>
                  <a:ext uri="{FF2B5EF4-FFF2-40B4-BE49-F238E27FC236}">
                    <a16:creationId xmlns:a16="http://schemas.microsoft.com/office/drawing/2014/main" id="{DB470DA9-7149-C85D-F18D-3C99A96814F3}"/>
                  </a:ext>
                </a:extLst>
              </p:cNvPr>
              <p:cNvSpPr>
                <a:spLocks/>
              </p:cNvSpPr>
              <p:nvPr/>
            </p:nvSpPr>
            <p:spPr bwMode="auto">
              <a:xfrm>
                <a:off x="10095160" y="4681096"/>
                <a:ext cx="15999" cy="13700"/>
              </a:xfrm>
              <a:custGeom>
                <a:avLst/>
                <a:gdLst>
                  <a:gd name="T0" fmla="*/ 9 w 30"/>
                  <a:gd name="T1" fmla="*/ 0 h 25"/>
                  <a:gd name="T2" fmla="*/ 1 w 30"/>
                  <a:gd name="T3" fmla="*/ 14 h 25"/>
                  <a:gd name="T4" fmla="*/ 12 w 30"/>
                  <a:gd name="T5" fmla="*/ 24 h 25"/>
                  <a:gd name="T6" fmla="*/ 27 w 30"/>
                  <a:gd name="T7" fmla="*/ 16 h 25"/>
                  <a:gd name="T8" fmla="*/ 30 w 30"/>
                  <a:gd name="T9" fmla="*/ 7 h 25"/>
                  <a:gd name="T10" fmla="*/ 28 w 30"/>
                  <a:gd name="T11" fmla="*/ 5 h 25"/>
                  <a:gd name="T12" fmla="*/ 9 w 3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 h="25">
                    <a:moveTo>
                      <a:pt x="9" y="0"/>
                    </a:moveTo>
                    <a:cubicBezTo>
                      <a:pt x="5" y="0"/>
                      <a:pt x="0" y="9"/>
                      <a:pt x="1" y="14"/>
                    </a:cubicBezTo>
                    <a:cubicBezTo>
                      <a:pt x="1" y="19"/>
                      <a:pt x="7" y="24"/>
                      <a:pt x="12" y="24"/>
                    </a:cubicBezTo>
                    <a:cubicBezTo>
                      <a:pt x="18" y="25"/>
                      <a:pt x="25" y="21"/>
                      <a:pt x="27" y="16"/>
                    </a:cubicBezTo>
                    <a:cubicBezTo>
                      <a:pt x="29" y="14"/>
                      <a:pt x="30" y="11"/>
                      <a:pt x="30" y="7"/>
                    </a:cubicBezTo>
                    <a:cubicBezTo>
                      <a:pt x="29" y="6"/>
                      <a:pt x="29" y="5"/>
                      <a:pt x="28" y="5"/>
                    </a:cubicBezTo>
                    <a:cubicBezTo>
                      <a:pt x="19" y="10"/>
                      <a:pt x="11" y="4"/>
                      <a:pt x="9"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7" name="Freeform 104">
                <a:extLst>
                  <a:ext uri="{FF2B5EF4-FFF2-40B4-BE49-F238E27FC236}">
                    <a16:creationId xmlns:a16="http://schemas.microsoft.com/office/drawing/2014/main" id="{A555C24D-3DF4-B83B-0155-97C94AF68107}"/>
                  </a:ext>
                </a:extLst>
              </p:cNvPr>
              <p:cNvSpPr>
                <a:spLocks noEditPoints="1"/>
              </p:cNvSpPr>
              <p:nvPr/>
            </p:nvSpPr>
            <p:spPr bwMode="auto">
              <a:xfrm>
                <a:off x="10095160" y="4681096"/>
                <a:ext cx="15999" cy="13700"/>
              </a:xfrm>
              <a:custGeom>
                <a:avLst/>
                <a:gdLst>
                  <a:gd name="T0" fmla="*/ 33 w 34"/>
                  <a:gd name="T1" fmla="*/ 7 h 28"/>
                  <a:gd name="T2" fmla="*/ 33 w 34"/>
                  <a:gd name="T3" fmla="*/ 7 h 28"/>
                  <a:gd name="T4" fmla="*/ 32 w 34"/>
                  <a:gd name="T5" fmla="*/ 6 h 28"/>
                  <a:gd name="T6" fmla="*/ 32 w 34"/>
                  <a:gd name="T7" fmla="*/ 5 h 28"/>
                  <a:gd name="T8" fmla="*/ 31 w 34"/>
                  <a:gd name="T9" fmla="*/ 5 h 28"/>
                  <a:gd name="T10" fmla="*/ 31 w 34"/>
                  <a:gd name="T11" fmla="*/ 5 h 28"/>
                  <a:gd name="T12" fmla="*/ 30 w 34"/>
                  <a:gd name="T13" fmla="*/ 5 h 28"/>
                  <a:gd name="T14" fmla="*/ 19 w 34"/>
                  <a:gd name="T15" fmla="*/ 6 h 28"/>
                  <a:gd name="T16" fmla="*/ 13 w 34"/>
                  <a:gd name="T17" fmla="*/ 1 h 28"/>
                  <a:gd name="T18" fmla="*/ 12 w 34"/>
                  <a:gd name="T19" fmla="*/ 0 h 28"/>
                  <a:gd name="T20" fmla="*/ 11 w 34"/>
                  <a:gd name="T21" fmla="*/ 0 h 28"/>
                  <a:gd name="T22" fmla="*/ 11 w 34"/>
                  <a:gd name="T23" fmla="*/ 0 h 28"/>
                  <a:gd name="T24" fmla="*/ 11 w 34"/>
                  <a:gd name="T25" fmla="*/ 0 h 28"/>
                  <a:gd name="T26" fmla="*/ 9 w 34"/>
                  <a:gd name="T27" fmla="*/ 0 h 28"/>
                  <a:gd name="T28" fmla="*/ 7 w 34"/>
                  <a:gd name="T29" fmla="*/ 2 h 28"/>
                  <a:gd name="T30" fmla="*/ 7 w 34"/>
                  <a:gd name="T31" fmla="*/ 2 h 28"/>
                  <a:gd name="T32" fmla="*/ 6 w 34"/>
                  <a:gd name="T33" fmla="*/ 3 h 28"/>
                  <a:gd name="T34" fmla="*/ 5 w 34"/>
                  <a:gd name="T35" fmla="*/ 3 h 28"/>
                  <a:gd name="T36" fmla="*/ 1 w 34"/>
                  <a:gd name="T37" fmla="*/ 16 h 28"/>
                  <a:gd name="T38" fmla="*/ 13 w 34"/>
                  <a:gd name="T39" fmla="*/ 28 h 28"/>
                  <a:gd name="T40" fmla="*/ 13 w 34"/>
                  <a:gd name="T41" fmla="*/ 28 h 28"/>
                  <a:gd name="T42" fmla="*/ 14 w 34"/>
                  <a:gd name="T43" fmla="*/ 28 h 28"/>
                  <a:gd name="T44" fmla="*/ 14 w 34"/>
                  <a:gd name="T45" fmla="*/ 28 h 28"/>
                  <a:gd name="T46" fmla="*/ 15 w 34"/>
                  <a:gd name="T47" fmla="*/ 28 h 28"/>
                  <a:gd name="T48" fmla="*/ 31 w 34"/>
                  <a:gd name="T49" fmla="*/ 19 h 28"/>
                  <a:gd name="T50" fmla="*/ 34 w 34"/>
                  <a:gd name="T51" fmla="*/ 9 h 28"/>
                  <a:gd name="T52" fmla="*/ 34 w 34"/>
                  <a:gd name="T53" fmla="*/ 8 h 28"/>
                  <a:gd name="T54" fmla="*/ 33 w 34"/>
                  <a:gd name="T55" fmla="*/ 8 h 28"/>
                  <a:gd name="T56" fmla="*/ 8 w 34"/>
                  <a:gd name="T57" fmla="*/ 7 h 28"/>
                  <a:gd name="T58" fmla="*/ 18 w 34"/>
                  <a:gd name="T59" fmla="*/ 10 h 28"/>
                  <a:gd name="T60" fmla="*/ 30 w 34"/>
                  <a:gd name="T61" fmla="*/ 10 h 28"/>
                  <a:gd name="T62" fmla="*/ 14 w 34"/>
                  <a:gd name="T63" fmla="*/ 24 h 28"/>
                  <a:gd name="T64" fmla="*/ 4 w 34"/>
                  <a:gd name="T6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28">
                    <a:moveTo>
                      <a:pt x="33" y="8"/>
                    </a:moveTo>
                    <a:cubicBezTo>
                      <a:pt x="33" y="7"/>
                      <a:pt x="33" y="7"/>
                      <a:pt x="33" y="7"/>
                    </a:cubicBezTo>
                    <a:cubicBezTo>
                      <a:pt x="33" y="7"/>
                      <a:pt x="33" y="7"/>
                      <a:pt x="33" y="7"/>
                    </a:cubicBezTo>
                    <a:cubicBezTo>
                      <a:pt x="33" y="7"/>
                      <a:pt x="33" y="7"/>
                      <a:pt x="33" y="7"/>
                    </a:cubicBezTo>
                    <a:cubicBezTo>
                      <a:pt x="33" y="7"/>
                      <a:pt x="33" y="7"/>
                      <a:pt x="33" y="6"/>
                    </a:cubicBezTo>
                    <a:cubicBezTo>
                      <a:pt x="33" y="6"/>
                      <a:pt x="32" y="6"/>
                      <a:pt x="32" y="6"/>
                    </a:cubicBezTo>
                    <a:cubicBezTo>
                      <a:pt x="32" y="6"/>
                      <a:pt x="32" y="6"/>
                      <a:pt x="32" y="6"/>
                    </a:cubicBezTo>
                    <a:cubicBezTo>
                      <a:pt x="32" y="5"/>
                      <a:pt x="32" y="5"/>
                      <a:pt x="32" y="5"/>
                    </a:cubicBezTo>
                    <a:cubicBezTo>
                      <a:pt x="31" y="5"/>
                      <a:pt x="31" y="5"/>
                      <a:pt x="31" y="5"/>
                    </a:cubicBezTo>
                    <a:cubicBezTo>
                      <a:pt x="31" y="5"/>
                      <a:pt x="31" y="5"/>
                      <a:pt x="31" y="5"/>
                    </a:cubicBezTo>
                    <a:cubicBezTo>
                      <a:pt x="31" y="5"/>
                      <a:pt x="31" y="5"/>
                      <a:pt x="31" y="5"/>
                    </a:cubicBezTo>
                    <a:cubicBezTo>
                      <a:pt x="31" y="5"/>
                      <a:pt x="31" y="5"/>
                      <a:pt x="31" y="5"/>
                    </a:cubicBezTo>
                    <a:cubicBezTo>
                      <a:pt x="31" y="4"/>
                      <a:pt x="31" y="4"/>
                      <a:pt x="31" y="4"/>
                    </a:cubicBezTo>
                    <a:cubicBezTo>
                      <a:pt x="30" y="5"/>
                      <a:pt x="30" y="5"/>
                      <a:pt x="30" y="5"/>
                    </a:cubicBezTo>
                    <a:cubicBezTo>
                      <a:pt x="29" y="5"/>
                      <a:pt x="29" y="5"/>
                      <a:pt x="29" y="5"/>
                    </a:cubicBezTo>
                    <a:cubicBezTo>
                      <a:pt x="26" y="7"/>
                      <a:pt x="23" y="7"/>
                      <a:pt x="19" y="6"/>
                    </a:cubicBezTo>
                    <a:cubicBezTo>
                      <a:pt x="17" y="5"/>
                      <a:pt x="15" y="4"/>
                      <a:pt x="14" y="2"/>
                    </a:cubicBezTo>
                    <a:cubicBezTo>
                      <a:pt x="14" y="2"/>
                      <a:pt x="13" y="1"/>
                      <a:pt x="13" y="1"/>
                    </a:cubicBezTo>
                    <a:cubicBezTo>
                      <a:pt x="13" y="0"/>
                      <a:pt x="13" y="0"/>
                      <a:pt x="13"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9" y="0"/>
                    </a:cubicBezTo>
                    <a:cubicBezTo>
                      <a:pt x="9" y="1"/>
                      <a:pt x="8" y="1"/>
                      <a:pt x="7" y="1"/>
                    </a:cubicBezTo>
                    <a:cubicBezTo>
                      <a:pt x="7" y="2"/>
                      <a:pt x="7" y="2"/>
                      <a:pt x="7" y="2"/>
                    </a:cubicBezTo>
                    <a:cubicBezTo>
                      <a:pt x="7" y="2"/>
                      <a:pt x="7" y="2"/>
                      <a:pt x="7" y="2"/>
                    </a:cubicBezTo>
                    <a:cubicBezTo>
                      <a:pt x="7" y="2"/>
                      <a:pt x="7" y="2"/>
                      <a:pt x="7" y="2"/>
                    </a:cubicBezTo>
                    <a:cubicBezTo>
                      <a:pt x="6" y="2"/>
                      <a:pt x="6" y="2"/>
                      <a:pt x="6" y="2"/>
                    </a:cubicBezTo>
                    <a:cubicBezTo>
                      <a:pt x="6" y="2"/>
                      <a:pt x="6" y="3"/>
                      <a:pt x="6" y="3"/>
                    </a:cubicBezTo>
                    <a:cubicBezTo>
                      <a:pt x="6" y="3"/>
                      <a:pt x="6" y="3"/>
                      <a:pt x="6" y="3"/>
                    </a:cubicBezTo>
                    <a:cubicBezTo>
                      <a:pt x="6" y="3"/>
                      <a:pt x="5" y="3"/>
                      <a:pt x="5" y="3"/>
                    </a:cubicBezTo>
                    <a:cubicBezTo>
                      <a:pt x="5" y="4"/>
                      <a:pt x="5" y="4"/>
                      <a:pt x="5" y="4"/>
                    </a:cubicBezTo>
                    <a:cubicBezTo>
                      <a:pt x="2" y="7"/>
                      <a:pt x="0" y="12"/>
                      <a:pt x="1" y="16"/>
                    </a:cubicBezTo>
                    <a:cubicBezTo>
                      <a:pt x="1" y="22"/>
                      <a:pt x="6" y="27"/>
                      <a:pt x="12" y="28"/>
                    </a:cubicBezTo>
                    <a:cubicBezTo>
                      <a:pt x="12" y="28"/>
                      <a:pt x="12" y="28"/>
                      <a:pt x="13" y="28"/>
                    </a:cubicBezTo>
                    <a:cubicBezTo>
                      <a:pt x="13" y="28"/>
                      <a:pt x="13" y="28"/>
                      <a:pt x="13" y="28"/>
                    </a:cubicBezTo>
                    <a:cubicBezTo>
                      <a:pt x="13" y="28"/>
                      <a:pt x="13" y="28"/>
                      <a:pt x="13" y="28"/>
                    </a:cubicBezTo>
                    <a:cubicBezTo>
                      <a:pt x="13" y="28"/>
                      <a:pt x="13" y="28"/>
                      <a:pt x="14" y="28"/>
                    </a:cubicBezTo>
                    <a:cubicBezTo>
                      <a:pt x="14" y="28"/>
                      <a:pt x="14" y="28"/>
                      <a:pt x="14" y="28"/>
                    </a:cubicBezTo>
                    <a:cubicBezTo>
                      <a:pt x="14" y="28"/>
                      <a:pt x="14" y="28"/>
                      <a:pt x="14" y="28"/>
                    </a:cubicBezTo>
                    <a:cubicBezTo>
                      <a:pt x="14" y="28"/>
                      <a:pt x="14" y="28"/>
                      <a:pt x="14" y="28"/>
                    </a:cubicBezTo>
                    <a:cubicBezTo>
                      <a:pt x="14" y="28"/>
                      <a:pt x="14" y="28"/>
                      <a:pt x="14" y="28"/>
                    </a:cubicBezTo>
                    <a:cubicBezTo>
                      <a:pt x="14" y="28"/>
                      <a:pt x="14" y="28"/>
                      <a:pt x="15" y="28"/>
                    </a:cubicBezTo>
                    <a:cubicBezTo>
                      <a:pt x="15" y="28"/>
                      <a:pt x="15" y="28"/>
                      <a:pt x="16" y="28"/>
                    </a:cubicBezTo>
                    <a:cubicBezTo>
                      <a:pt x="22" y="28"/>
                      <a:pt x="28" y="24"/>
                      <a:pt x="31" y="19"/>
                    </a:cubicBezTo>
                    <a:cubicBezTo>
                      <a:pt x="33" y="16"/>
                      <a:pt x="34" y="13"/>
                      <a:pt x="34" y="9"/>
                    </a:cubicBezTo>
                    <a:cubicBezTo>
                      <a:pt x="34" y="9"/>
                      <a:pt x="34" y="9"/>
                      <a:pt x="34" y="9"/>
                    </a:cubicBezTo>
                    <a:cubicBezTo>
                      <a:pt x="34" y="8"/>
                      <a:pt x="34" y="8"/>
                      <a:pt x="34" y="8"/>
                    </a:cubicBezTo>
                    <a:cubicBezTo>
                      <a:pt x="34" y="8"/>
                      <a:pt x="34" y="8"/>
                      <a:pt x="34" y="8"/>
                    </a:cubicBezTo>
                    <a:cubicBezTo>
                      <a:pt x="34" y="8"/>
                      <a:pt x="34" y="8"/>
                      <a:pt x="34" y="8"/>
                    </a:cubicBezTo>
                    <a:lnTo>
                      <a:pt x="33" y="8"/>
                    </a:lnTo>
                    <a:close/>
                    <a:moveTo>
                      <a:pt x="4" y="16"/>
                    </a:moveTo>
                    <a:cubicBezTo>
                      <a:pt x="4" y="13"/>
                      <a:pt x="5" y="9"/>
                      <a:pt x="8" y="7"/>
                    </a:cubicBezTo>
                    <a:cubicBezTo>
                      <a:pt x="9" y="5"/>
                      <a:pt x="10" y="5"/>
                      <a:pt x="10" y="4"/>
                    </a:cubicBezTo>
                    <a:cubicBezTo>
                      <a:pt x="12" y="6"/>
                      <a:pt x="14" y="9"/>
                      <a:pt x="18" y="10"/>
                    </a:cubicBezTo>
                    <a:cubicBezTo>
                      <a:pt x="21" y="11"/>
                      <a:pt x="25" y="11"/>
                      <a:pt x="30" y="9"/>
                    </a:cubicBezTo>
                    <a:cubicBezTo>
                      <a:pt x="30" y="9"/>
                      <a:pt x="30" y="10"/>
                      <a:pt x="30" y="10"/>
                    </a:cubicBezTo>
                    <a:cubicBezTo>
                      <a:pt x="30" y="12"/>
                      <a:pt x="29" y="15"/>
                      <a:pt x="27" y="17"/>
                    </a:cubicBezTo>
                    <a:cubicBezTo>
                      <a:pt x="25" y="22"/>
                      <a:pt x="19" y="25"/>
                      <a:pt x="14" y="24"/>
                    </a:cubicBezTo>
                    <a:cubicBezTo>
                      <a:pt x="14" y="24"/>
                      <a:pt x="14" y="24"/>
                      <a:pt x="14" y="24"/>
                    </a:cubicBezTo>
                    <a:cubicBezTo>
                      <a:pt x="10" y="24"/>
                      <a:pt x="5" y="20"/>
                      <a:pt x="4" y="1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8" name="Freeform 105">
                <a:extLst>
                  <a:ext uri="{FF2B5EF4-FFF2-40B4-BE49-F238E27FC236}">
                    <a16:creationId xmlns:a16="http://schemas.microsoft.com/office/drawing/2014/main" id="{39D37E0C-D060-F8D5-D3D8-4C2C92BD0573}"/>
                  </a:ext>
                </a:extLst>
              </p:cNvPr>
              <p:cNvSpPr>
                <a:spLocks/>
              </p:cNvSpPr>
              <p:nvPr/>
            </p:nvSpPr>
            <p:spPr bwMode="auto">
              <a:xfrm>
                <a:off x="10102017" y="4683380"/>
                <a:ext cx="16000" cy="13700"/>
              </a:xfrm>
              <a:custGeom>
                <a:avLst/>
                <a:gdLst>
                  <a:gd name="T0" fmla="*/ 1 w 35"/>
                  <a:gd name="T1" fmla="*/ 21 h 28"/>
                  <a:gd name="T2" fmla="*/ 4 w 35"/>
                  <a:gd name="T3" fmla="*/ 27 h 28"/>
                  <a:gd name="T4" fmla="*/ 15 w 35"/>
                  <a:gd name="T5" fmla="*/ 27 h 28"/>
                  <a:gd name="T6" fmla="*/ 28 w 35"/>
                  <a:gd name="T7" fmla="*/ 19 h 28"/>
                  <a:gd name="T8" fmla="*/ 33 w 35"/>
                  <a:gd name="T9" fmla="*/ 14 h 28"/>
                  <a:gd name="T10" fmla="*/ 30 w 35"/>
                  <a:gd name="T11" fmla="*/ 4 h 28"/>
                  <a:gd name="T12" fmla="*/ 20 w 35"/>
                  <a:gd name="T13" fmla="*/ 3 h 28"/>
                  <a:gd name="T14" fmla="*/ 1 w 35"/>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8">
                    <a:moveTo>
                      <a:pt x="1" y="21"/>
                    </a:moveTo>
                    <a:cubicBezTo>
                      <a:pt x="0" y="23"/>
                      <a:pt x="2" y="26"/>
                      <a:pt x="4" y="27"/>
                    </a:cubicBezTo>
                    <a:cubicBezTo>
                      <a:pt x="8" y="28"/>
                      <a:pt x="12" y="28"/>
                      <a:pt x="15" y="27"/>
                    </a:cubicBezTo>
                    <a:cubicBezTo>
                      <a:pt x="20" y="25"/>
                      <a:pt x="24" y="23"/>
                      <a:pt x="28" y="19"/>
                    </a:cubicBezTo>
                    <a:cubicBezTo>
                      <a:pt x="30" y="18"/>
                      <a:pt x="32" y="16"/>
                      <a:pt x="33" y="14"/>
                    </a:cubicBezTo>
                    <a:cubicBezTo>
                      <a:pt x="35" y="10"/>
                      <a:pt x="33" y="6"/>
                      <a:pt x="30" y="4"/>
                    </a:cubicBezTo>
                    <a:cubicBezTo>
                      <a:pt x="27" y="2"/>
                      <a:pt x="25" y="0"/>
                      <a:pt x="20" y="3"/>
                    </a:cubicBezTo>
                    <a:cubicBezTo>
                      <a:pt x="20" y="14"/>
                      <a:pt x="11" y="21"/>
                      <a:pt x="1" y="2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63" name="Freeform 106">
                <a:extLst>
                  <a:ext uri="{FF2B5EF4-FFF2-40B4-BE49-F238E27FC236}">
                    <a16:creationId xmlns:a16="http://schemas.microsoft.com/office/drawing/2014/main" id="{3976D4FC-7EF8-5D68-4AA3-417270AFED58}"/>
                  </a:ext>
                </a:extLst>
              </p:cNvPr>
              <p:cNvSpPr>
                <a:spLocks noEditPoints="1"/>
              </p:cNvSpPr>
              <p:nvPr/>
            </p:nvSpPr>
            <p:spPr bwMode="auto">
              <a:xfrm>
                <a:off x="10102017" y="4683380"/>
                <a:ext cx="16000" cy="15983"/>
              </a:xfrm>
              <a:custGeom>
                <a:avLst/>
                <a:gdLst>
                  <a:gd name="T0" fmla="*/ 35 w 36"/>
                  <a:gd name="T1" fmla="*/ 9 h 32"/>
                  <a:gd name="T2" fmla="*/ 35 w 36"/>
                  <a:gd name="T3" fmla="*/ 8 h 32"/>
                  <a:gd name="T4" fmla="*/ 35 w 36"/>
                  <a:gd name="T5" fmla="*/ 7 h 32"/>
                  <a:gd name="T6" fmla="*/ 32 w 36"/>
                  <a:gd name="T7" fmla="*/ 5 h 32"/>
                  <a:gd name="T8" fmla="*/ 21 w 36"/>
                  <a:gd name="T9" fmla="*/ 2 h 32"/>
                  <a:gd name="T10" fmla="*/ 20 w 36"/>
                  <a:gd name="T11" fmla="*/ 3 h 32"/>
                  <a:gd name="T12" fmla="*/ 19 w 36"/>
                  <a:gd name="T13" fmla="*/ 3 h 32"/>
                  <a:gd name="T14" fmla="*/ 19 w 36"/>
                  <a:gd name="T15" fmla="*/ 3 h 32"/>
                  <a:gd name="T16" fmla="*/ 19 w 36"/>
                  <a:gd name="T17" fmla="*/ 5 h 32"/>
                  <a:gd name="T18" fmla="*/ 2 w 36"/>
                  <a:gd name="T19" fmla="*/ 21 h 32"/>
                  <a:gd name="T20" fmla="*/ 1 w 36"/>
                  <a:gd name="T21" fmla="*/ 21 h 32"/>
                  <a:gd name="T22" fmla="*/ 0 w 36"/>
                  <a:gd name="T23" fmla="*/ 22 h 32"/>
                  <a:gd name="T24" fmla="*/ 0 w 36"/>
                  <a:gd name="T25" fmla="*/ 22 h 32"/>
                  <a:gd name="T26" fmla="*/ 0 w 36"/>
                  <a:gd name="T27" fmla="*/ 23 h 32"/>
                  <a:gd name="T28" fmla="*/ 0 w 36"/>
                  <a:gd name="T29" fmla="*/ 24 h 32"/>
                  <a:gd name="T30" fmla="*/ 4 w 36"/>
                  <a:gd name="T31" fmla="*/ 31 h 32"/>
                  <a:gd name="T32" fmla="*/ 15 w 36"/>
                  <a:gd name="T33" fmla="*/ 31 h 32"/>
                  <a:gd name="T34" fmla="*/ 16 w 36"/>
                  <a:gd name="T35" fmla="*/ 31 h 32"/>
                  <a:gd name="T36" fmla="*/ 17 w 36"/>
                  <a:gd name="T37" fmla="*/ 31 h 32"/>
                  <a:gd name="T38" fmla="*/ 17 w 36"/>
                  <a:gd name="T39" fmla="*/ 31 h 32"/>
                  <a:gd name="T40" fmla="*/ 18 w 36"/>
                  <a:gd name="T41" fmla="*/ 30 h 32"/>
                  <a:gd name="T42" fmla="*/ 31 w 36"/>
                  <a:gd name="T43" fmla="*/ 23 h 32"/>
                  <a:gd name="T44" fmla="*/ 35 w 36"/>
                  <a:gd name="T45" fmla="*/ 17 h 32"/>
                  <a:gd name="T46" fmla="*/ 35 w 36"/>
                  <a:gd name="T47" fmla="*/ 17 h 32"/>
                  <a:gd name="T48" fmla="*/ 35 w 36"/>
                  <a:gd name="T49" fmla="*/ 16 h 32"/>
                  <a:gd name="T50" fmla="*/ 36 w 36"/>
                  <a:gd name="T51" fmla="*/ 16 h 32"/>
                  <a:gd name="T52" fmla="*/ 36 w 36"/>
                  <a:gd name="T53" fmla="*/ 15 h 32"/>
                  <a:gd name="T54" fmla="*/ 36 w 36"/>
                  <a:gd name="T55" fmla="*/ 14 h 32"/>
                  <a:gd name="T56" fmla="*/ 36 w 36"/>
                  <a:gd name="T57" fmla="*/ 13 h 32"/>
                  <a:gd name="T58" fmla="*/ 6 w 36"/>
                  <a:gd name="T59" fmla="*/ 27 h 32"/>
                  <a:gd name="T60" fmla="*/ 23 w 36"/>
                  <a:gd name="T61" fmla="*/ 6 h 32"/>
                  <a:gd name="T62" fmla="*/ 30 w 36"/>
                  <a:gd name="T63" fmla="*/ 8 h 32"/>
                  <a:gd name="T64" fmla="*/ 32 w 36"/>
                  <a:gd name="T65" fmla="*/ 15 h 32"/>
                  <a:gd name="T66" fmla="*/ 28 w 36"/>
                  <a:gd name="T67" fmla="*/ 20 h 32"/>
                  <a:gd name="T68" fmla="*/ 6 w 36"/>
                  <a:gd name="T6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32">
                    <a:moveTo>
                      <a:pt x="36" y="9"/>
                    </a:moveTo>
                    <a:cubicBezTo>
                      <a:pt x="36" y="9"/>
                      <a:pt x="36" y="9"/>
                      <a:pt x="35" y="9"/>
                    </a:cubicBezTo>
                    <a:cubicBezTo>
                      <a:pt x="35" y="9"/>
                      <a:pt x="35" y="8"/>
                      <a:pt x="35" y="8"/>
                    </a:cubicBezTo>
                    <a:cubicBezTo>
                      <a:pt x="35" y="8"/>
                      <a:pt x="35" y="8"/>
                      <a:pt x="35" y="8"/>
                    </a:cubicBezTo>
                    <a:cubicBezTo>
                      <a:pt x="35" y="8"/>
                      <a:pt x="35" y="8"/>
                      <a:pt x="35" y="8"/>
                    </a:cubicBezTo>
                    <a:cubicBezTo>
                      <a:pt x="35" y="8"/>
                      <a:pt x="35" y="7"/>
                      <a:pt x="35" y="7"/>
                    </a:cubicBezTo>
                    <a:cubicBezTo>
                      <a:pt x="34" y="7"/>
                      <a:pt x="34" y="6"/>
                      <a:pt x="34" y="6"/>
                    </a:cubicBezTo>
                    <a:cubicBezTo>
                      <a:pt x="33" y="6"/>
                      <a:pt x="33" y="5"/>
                      <a:pt x="32" y="5"/>
                    </a:cubicBezTo>
                    <a:cubicBezTo>
                      <a:pt x="31" y="4"/>
                      <a:pt x="31" y="4"/>
                      <a:pt x="31" y="4"/>
                    </a:cubicBezTo>
                    <a:cubicBezTo>
                      <a:pt x="29" y="2"/>
                      <a:pt x="26" y="0"/>
                      <a:pt x="21" y="2"/>
                    </a:cubicBezTo>
                    <a:cubicBezTo>
                      <a:pt x="20" y="3"/>
                      <a:pt x="20" y="3"/>
                      <a:pt x="20" y="3"/>
                    </a:cubicBezTo>
                    <a:cubicBezTo>
                      <a:pt x="20" y="3"/>
                      <a:pt x="20" y="3"/>
                      <a:pt x="20" y="3"/>
                    </a:cubicBezTo>
                    <a:cubicBezTo>
                      <a:pt x="20" y="3"/>
                      <a:pt x="20" y="3"/>
                      <a:pt x="20" y="3"/>
                    </a:cubicBezTo>
                    <a:cubicBezTo>
                      <a:pt x="19" y="3"/>
                      <a:pt x="19" y="3"/>
                      <a:pt x="19" y="3"/>
                    </a:cubicBezTo>
                    <a:cubicBezTo>
                      <a:pt x="19" y="3"/>
                      <a:pt x="19" y="3"/>
                      <a:pt x="19" y="3"/>
                    </a:cubicBezTo>
                    <a:cubicBezTo>
                      <a:pt x="19" y="3"/>
                      <a:pt x="19" y="3"/>
                      <a:pt x="19" y="3"/>
                    </a:cubicBezTo>
                    <a:cubicBezTo>
                      <a:pt x="19" y="3"/>
                      <a:pt x="19" y="3"/>
                      <a:pt x="19" y="3"/>
                    </a:cubicBezTo>
                    <a:cubicBezTo>
                      <a:pt x="19" y="5"/>
                      <a:pt x="19" y="5"/>
                      <a:pt x="19" y="5"/>
                    </a:cubicBezTo>
                    <a:cubicBezTo>
                      <a:pt x="19" y="5"/>
                      <a:pt x="19" y="5"/>
                      <a:pt x="19" y="5"/>
                    </a:cubicBezTo>
                    <a:cubicBezTo>
                      <a:pt x="19" y="16"/>
                      <a:pt x="10" y="21"/>
                      <a:pt x="2" y="21"/>
                    </a:cubicBezTo>
                    <a:cubicBezTo>
                      <a:pt x="1" y="21"/>
                      <a:pt x="1" y="21"/>
                      <a:pt x="1" y="21"/>
                    </a:cubicBezTo>
                    <a:cubicBezTo>
                      <a:pt x="1" y="21"/>
                      <a:pt x="1" y="21"/>
                      <a:pt x="1" y="21"/>
                    </a:cubicBezTo>
                    <a:cubicBezTo>
                      <a:pt x="1" y="22"/>
                      <a:pt x="1" y="22"/>
                      <a:pt x="1"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4"/>
                      <a:pt x="0" y="24"/>
                    </a:cubicBezTo>
                    <a:cubicBezTo>
                      <a:pt x="0" y="24"/>
                      <a:pt x="0" y="25"/>
                      <a:pt x="0" y="26"/>
                    </a:cubicBezTo>
                    <a:cubicBezTo>
                      <a:pt x="0" y="28"/>
                      <a:pt x="3" y="30"/>
                      <a:pt x="4" y="31"/>
                    </a:cubicBezTo>
                    <a:cubicBezTo>
                      <a:pt x="6" y="31"/>
                      <a:pt x="8" y="32"/>
                      <a:pt x="10" y="32"/>
                    </a:cubicBezTo>
                    <a:cubicBezTo>
                      <a:pt x="12" y="32"/>
                      <a:pt x="13" y="31"/>
                      <a:pt x="15" y="31"/>
                    </a:cubicBezTo>
                    <a:cubicBezTo>
                      <a:pt x="15" y="31"/>
                      <a:pt x="15" y="31"/>
                      <a:pt x="15" y="31"/>
                    </a:cubicBezTo>
                    <a:cubicBezTo>
                      <a:pt x="16" y="31"/>
                      <a:pt x="16" y="31"/>
                      <a:pt x="16" y="31"/>
                    </a:cubicBezTo>
                    <a:cubicBezTo>
                      <a:pt x="16" y="31"/>
                      <a:pt x="16" y="31"/>
                      <a:pt x="16" y="31"/>
                    </a:cubicBezTo>
                    <a:cubicBezTo>
                      <a:pt x="16" y="31"/>
                      <a:pt x="16" y="31"/>
                      <a:pt x="17" y="31"/>
                    </a:cubicBezTo>
                    <a:cubicBezTo>
                      <a:pt x="17" y="31"/>
                      <a:pt x="17" y="31"/>
                      <a:pt x="17" y="31"/>
                    </a:cubicBezTo>
                    <a:cubicBezTo>
                      <a:pt x="17" y="31"/>
                      <a:pt x="17" y="31"/>
                      <a:pt x="17" y="31"/>
                    </a:cubicBezTo>
                    <a:cubicBezTo>
                      <a:pt x="17" y="31"/>
                      <a:pt x="17" y="31"/>
                      <a:pt x="17" y="31"/>
                    </a:cubicBezTo>
                    <a:cubicBezTo>
                      <a:pt x="17" y="31"/>
                      <a:pt x="17" y="30"/>
                      <a:pt x="18" y="30"/>
                    </a:cubicBezTo>
                    <a:cubicBezTo>
                      <a:pt x="22" y="29"/>
                      <a:pt x="26" y="27"/>
                      <a:pt x="30" y="23"/>
                    </a:cubicBezTo>
                    <a:cubicBezTo>
                      <a:pt x="31" y="23"/>
                      <a:pt x="31" y="23"/>
                      <a:pt x="31" y="23"/>
                    </a:cubicBezTo>
                    <a:cubicBezTo>
                      <a:pt x="32" y="21"/>
                      <a:pt x="34" y="20"/>
                      <a:pt x="35" y="18"/>
                    </a:cubicBezTo>
                    <a:cubicBezTo>
                      <a:pt x="35" y="18"/>
                      <a:pt x="35" y="17"/>
                      <a:pt x="35" y="17"/>
                    </a:cubicBezTo>
                    <a:cubicBezTo>
                      <a:pt x="35" y="17"/>
                      <a:pt x="35" y="17"/>
                      <a:pt x="35" y="17"/>
                    </a:cubicBezTo>
                    <a:cubicBezTo>
                      <a:pt x="35" y="17"/>
                      <a:pt x="35" y="17"/>
                      <a:pt x="35" y="17"/>
                    </a:cubicBezTo>
                    <a:cubicBezTo>
                      <a:pt x="35" y="16"/>
                      <a:pt x="35" y="16"/>
                      <a:pt x="35" y="16"/>
                    </a:cubicBezTo>
                    <a:cubicBezTo>
                      <a:pt x="35" y="16"/>
                      <a:pt x="35" y="16"/>
                      <a:pt x="35" y="16"/>
                    </a:cubicBezTo>
                    <a:cubicBezTo>
                      <a:pt x="36" y="16"/>
                      <a:pt x="36" y="16"/>
                      <a:pt x="36" y="16"/>
                    </a:cubicBezTo>
                    <a:cubicBezTo>
                      <a:pt x="36" y="16"/>
                      <a:pt x="36" y="16"/>
                      <a:pt x="36" y="16"/>
                    </a:cubicBezTo>
                    <a:cubicBezTo>
                      <a:pt x="36" y="15"/>
                      <a:pt x="36" y="15"/>
                      <a:pt x="36" y="15"/>
                    </a:cubicBezTo>
                    <a:cubicBezTo>
                      <a:pt x="36" y="15"/>
                      <a:pt x="36" y="15"/>
                      <a:pt x="36" y="15"/>
                    </a:cubicBezTo>
                    <a:cubicBezTo>
                      <a:pt x="36" y="15"/>
                      <a:pt x="36" y="15"/>
                      <a:pt x="36" y="15"/>
                    </a:cubicBezTo>
                    <a:cubicBezTo>
                      <a:pt x="36" y="14"/>
                      <a:pt x="36" y="14"/>
                      <a:pt x="36" y="14"/>
                    </a:cubicBezTo>
                    <a:cubicBezTo>
                      <a:pt x="36" y="14"/>
                      <a:pt x="36" y="14"/>
                      <a:pt x="36" y="14"/>
                    </a:cubicBezTo>
                    <a:cubicBezTo>
                      <a:pt x="36" y="13"/>
                      <a:pt x="36" y="13"/>
                      <a:pt x="36" y="13"/>
                    </a:cubicBezTo>
                    <a:cubicBezTo>
                      <a:pt x="36" y="12"/>
                      <a:pt x="36" y="10"/>
                      <a:pt x="36" y="9"/>
                    </a:cubicBezTo>
                    <a:close/>
                    <a:moveTo>
                      <a:pt x="6" y="27"/>
                    </a:moveTo>
                    <a:cubicBezTo>
                      <a:pt x="5" y="26"/>
                      <a:pt x="4" y="26"/>
                      <a:pt x="4" y="25"/>
                    </a:cubicBezTo>
                    <a:cubicBezTo>
                      <a:pt x="15" y="24"/>
                      <a:pt x="22" y="17"/>
                      <a:pt x="23" y="6"/>
                    </a:cubicBezTo>
                    <a:cubicBezTo>
                      <a:pt x="25" y="5"/>
                      <a:pt x="27" y="6"/>
                      <a:pt x="29" y="8"/>
                    </a:cubicBezTo>
                    <a:cubicBezTo>
                      <a:pt x="30" y="8"/>
                      <a:pt x="30" y="8"/>
                      <a:pt x="30" y="8"/>
                    </a:cubicBezTo>
                    <a:cubicBezTo>
                      <a:pt x="31" y="9"/>
                      <a:pt x="34" y="11"/>
                      <a:pt x="32" y="15"/>
                    </a:cubicBezTo>
                    <a:cubicBezTo>
                      <a:pt x="32" y="15"/>
                      <a:pt x="32" y="15"/>
                      <a:pt x="32" y="15"/>
                    </a:cubicBezTo>
                    <a:cubicBezTo>
                      <a:pt x="31" y="17"/>
                      <a:pt x="30" y="18"/>
                      <a:pt x="28" y="20"/>
                    </a:cubicBezTo>
                    <a:cubicBezTo>
                      <a:pt x="28" y="20"/>
                      <a:pt x="28" y="20"/>
                      <a:pt x="28" y="20"/>
                    </a:cubicBezTo>
                    <a:cubicBezTo>
                      <a:pt x="24" y="23"/>
                      <a:pt x="20" y="26"/>
                      <a:pt x="16" y="27"/>
                    </a:cubicBezTo>
                    <a:cubicBezTo>
                      <a:pt x="13" y="28"/>
                      <a:pt x="9" y="28"/>
                      <a:pt x="6" y="2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64" name="Freeform 107">
                <a:extLst>
                  <a:ext uri="{FF2B5EF4-FFF2-40B4-BE49-F238E27FC236}">
                    <a16:creationId xmlns:a16="http://schemas.microsoft.com/office/drawing/2014/main" id="{D0C4CDBE-9FC0-C8D6-F19D-7DDE7E40189D}"/>
                  </a:ext>
                </a:extLst>
              </p:cNvPr>
              <p:cNvSpPr>
                <a:spLocks/>
              </p:cNvSpPr>
              <p:nvPr/>
            </p:nvSpPr>
            <p:spPr bwMode="auto">
              <a:xfrm>
                <a:off x="10108874" y="4690229"/>
                <a:ext cx="11427" cy="11417"/>
              </a:xfrm>
              <a:custGeom>
                <a:avLst/>
                <a:gdLst>
                  <a:gd name="T0" fmla="*/ 0 w 21"/>
                  <a:gd name="T1" fmla="*/ 14 h 21"/>
                  <a:gd name="T2" fmla="*/ 1 w 21"/>
                  <a:gd name="T3" fmla="*/ 16 h 21"/>
                  <a:gd name="T4" fmla="*/ 16 w 21"/>
                  <a:gd name="T5" fmla="*/ 14 h 21"/>
                  <a:gd name="T6" fmla="*/ 20 w 21"/>
                  <a:gd name="T7" fmla="*/ 3 h 21"/>
                  <a:gd name="T8" fmla="*/ 18 w 21"/>
                  <a:gd name="T9" fmla="*/ 0 h 21"/>
                  <a:gd name="T10" fmla="*/ 0 w 21"/>
                  <a:gd name="T11" fmla="*/ 14 h 21"/>
                </a:gdLst>
                <a:ahLst/>
                <a:cxnLst>
                  <a:cxn ang="0">
                    <a:pos x="T0" y="T1"/>
                  </a:cxn>
                  <a:cxn ang="0">
                    <a:pos x="T2" y="T3"/>
                  </a:cxn>
                  <a:cxn ang="0">
                    <a:pos x="T4" y="T5"/>
                  </a:cxn>
                  <a:cxn ang="0">
                    <a:pos x="T6" y="T7"/>
                  </a:cxn>
                  <a:cxn ang="0">
                    <a:pos x="T8" y="T9"/>
                  </a:cxn>
                  <a:cxn ang="0">
                    <a:pos x="T10" y="T11"/>
                  </a:cxn>
                </a:cxnLst>
                <a:rect l="0" t="0" r="r" b="b"/>
                <a:pathLst>
                  <a:path w="21" h="21">
                    <a:moveTo>
                      <a:pt x="0" y="14"/>
                    </a:moveTo>
                    <a:cubicBezTo>
                      <a:pt x="1" y="15"/>
                      <a:pt x="0" y="15"/>
                      <a:pt x="1" y="16"/>
                    </a:cubicBezTo>
                    <a:cubicBezTo>
                      <a:pt x="5" y="21"/>
                      <a:pt x="13" y="18"/>
                      <a:pt x="16" y="14"/>
                    </a:cubicBezTo>
                    <a:cubicBezTo>
                      <a:pt x="19" y="11"/>
                      <a:pt x="21" y="6"/>
                      <a:pt x="20" y="3"/>
                    </a:cubicBezTo>
                    <a:cubicBezTo>
                      <a:pt x="20" y="1"/>
                      <a:pt x="19" y="0"/>
                      <a:pt x="18" y="0"/>
                    </a:cubicBezTo>
                    <a:cubicBezTo>
                      <a:pt x="17" y="4"/>
                      <a:pt x="8" y="11"/>
                      <a:pt x="0" y="14"/>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65" name="Freeform 108">
                <a:extLst>
                  <a:ext uri="{FF2B5EF4-FFF2-40B4-BE49-F238E27FC236}">
                    <a16:creationId xmlns:a16="http://schemas.microsoft.com/office/drawing/2014/main" id="{7B74AE03-1372-07EB-CB16-9F6E810E6F11}"/>
                  </a:ext>
                </a:extLst>
              </p:cNvPr>
              <p:cNvSpPr>
                <a:spLocks noEditPoints="1"/>
              </p:cNvSpPr>
              <p:nvPr/>
            </p:nvSpPr>
            <p:spPr bwMode="auto">
              <a:xfrm>
                <a:off x="10108874" y="4690229"/>
                <a:ext cx="11427" cy="11417"/>
              </a:xfrm>
              <a:custGeom>
                <a:avLst/>
                <a:gdLst>
                  <a:gd name="T0" fmla="*/ 24 w 26"/>
                  <a:gd name="T1" fmla="*/ 4 h 23"/>
                  <a:gd name="T2" fmla="*/ 23 w 26"/>
                  <a:gd name="T3" fmla="*/ 1 h 23"/>
                  <a:gd name="T4" fmla="*/ 22 w 26"/>
                  <a:gd name="T5" fmla="*/ 1 h 23"/>
                  <a:gd name="T6" fmla="*/ 22 w 26"/>
                  <a:gd name="T7" fmla="*/ 1 h 23"/>
                  <a:gd name="T8" fmla="*/ 22 w 26"/>
                  <a:gd name="T9" fmla="*/ 1 h 23"/>
                  <a:gd name="T10" fmla="*/ 21 w 26"/>
                  <a:gd name="T11" fmla="*/ 0 h 23"/>
                  <a:gd name="T12" fmla="*/ 21 w 26"/>
                  <a:gd name="T13" fmla="*/ 0 h 23"/>
                  <a:gd name="T14" fmla="*/ 21 w 26"/>
                  <a:gd name="T15" fmla="*/ 0 h 23"/>
                  <a:gd name="T16" fmla="*/ 21 w 26"/>
                  <a:gd name="T17" fmla="*/ 0 h 23"/>
                  <a:gd name="T18" fmla="*/ 21 w 26"/>
                  <a:gd name="T19" fmla="*/ 0 h 23"/>
                  <a:gd name="T20" fmla="*/ 21 w 26"/>
                  <a:gd name="T21" fmla="*/ 0 h 23"/>
                  <a:gd name="T22" fmla="*/ 21 w 26"/>
                  <a:gd name="T23" fmla="*/ 0 h 23"/>
                  <a:gd name="T24" fmla="*/ 20 w 26"/>
                  <a:gd name="T25" fmla="*/ 0 h 23"/>
                  <a:gd name="T26" fmla="*/ 20 w 26"/>
                  <a:gd name="T27" fmla="*/ 0 h 23"/>
                  <a:gd name="T28" fmla="*/ 20 w 26"/>
                  <a:gd name="T29" fmla="*/ 0 h 23"/>
                  <a:gd name="T30" fmla="*/ 19 w 26"/>
                  <a:gd name="T31" fmla="*/ 0 h 23"/>
                  <a:gd name="T32" fmla="*/ 19 w 26"/>
                  <a:gd name="T33" fmla="*/ 0 h 23"/>
                  <a:gd name="T34" fmla="*/ 18 w 26"/>
                  <a:gd name="T35" fmla="*/ 2 h 23"/>
                  <a:gd name="T36" fmla="*/ 4 w 26"/>
                  <a:gd name="T37" fmla="*/ 13 h 23"/>
                  <a:gd name="T38" fmla="*/ 2 w 26"/>
                  <a:gd name="T39" fmla="*/ 14 h 23"/>
                  <a:gd name="T40" fmla="*/ 0 w 26"/>
                  <a:gd name="T41" fmla="*/ 14 h 23"/>
                  <a:gd name="T42" fmla="*/ 0 w 26"/>
                  <a:gd name="T43" fmla="*/ 15 h 23"/>
                  <a:gd name="T44" fmla="*/ 0 w 26"/>
                  <a:gd name="T45" fmla="*/ 15 h 23"/>
                  <a:gd name="T46" fmla="*/ 0 w 26"/>
                  <a:gd name="T47" fmla="*/ 16 h 23"/>
                  <a:gd name="T48" fmla="*/ 1 w 26"/>
                  <a:gd name="T49" fmla="*/ 16 h 23"/>
                  <a:gd name="T50" fmla="*/ 1 w 26"/>
                  <a:gd name="T51" fmla="*/ 16 h 23"/>
                  <a:gd name="T52" fmla="*/ 1 w 26"/>
                  <a:gd name="T53" fmla="*/ 17 h 23"/>
                  <a:gd name="T54" fmla="*/ 1 w 26"/>
                  <a:gd name="T55" fmla="*/ 19 h 23"/>
                  <a:gd name="T56" fmla="*/ 7 w 26"/>
                  <a:gd name="T57" fmla="*/ 23 h 23"/>
                  <a:gd name="T58" fmla="*/ 8 w 26"/>
                  <a:gd name="T59" fmla="*/ 23 h 23"/>
                  <a:gd name="T60" fmla="*/ 8 w 26"/>
                  <a:gd name="T61" fmla="*/ 23 h 23"/>
                  <a:gd name="T62" fmla="*/ 8 w 26"/>
                  <a:gd name="T63" fmla="*/ 23 h 23"/>
                  <a:gd name="T64" fmla="*/ 9 w 26"/>
                  <a:gd name="T65" fmla="*/ 23 h 23"/>
                  <a:gd name="T66" fmla="*/ 9 w 26"/>
                  <a:gd name="T67" fmla="*/ 23 h 23"/>
                  <a:gd name="T68" fmla="*/ 9 w 26"/>
                  <a:gd name="T69" fmla="*/ 23 h 23"/>
                  <a:gd name="T70" fmla="*/ 9 w 26"/>
                  <a:gd name="T71" fmla="*/ 23 h 23"/>
                  <a:gd name="T72" fmla="*/ 10 w 26"/>
                  <a:gd name="T73" fmla="*/ 22 h 23"/>
                  <a:gd name="T74" fmla="*/ 20 w 26"/>
                  <a:gd name="T75" fmla="*/ 18 h 23"/>
                  <a:gd name="T76" fmla="*/ 24 w 26"/>
                  <a:gd name="T77" fmla="*/ 4 h 23"/>
                  <a:gd name="T78" fmla="*/ 21 w 26"/>
                  <a:gd name="T79" fmla="*/ 6 h 23"/>
                  <a:gd name="T80" fmla="*/ 17 w 26"/>
                  <a:gd name="T81" fmla="*/ 15 h 23"/>
                  <a:gd name="T82" fmla="*/ 8 w 26"/>
                  <a:gd name="T83" fmla="*/ 19 h 23"/>
                  <a:gd name="T84" fmla="*/ 5 w 26"/>
                  <a:gd name="T85" fmla="*/ 17 h 23"/>
                  <a:gd name="T86" fmla="*/ 21 w 26"/>
                  <a:gd name="T8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3">
                    <a:moveTo>
                      <a:pt x="24" y="4"/>
                    </a:moveTo>
                    <a:cubicBezTo>
                      <a:pt x="24" y="3"/>
                      <a:pt x="23" y="2"/>
                      <a:pt x="23" y="1"/>
                    </a:cubicBezTo>
                    <a:cubicBezTo>
                      <a:pt x="22" y="1"/>
                      <a:pt x="22" y="1"/>
                      <a:pt x="22" y="1"/>
                    </a:cubicBezTo>
                    <a:cubicBezTo>
                      <a:pt x="22" y="1"/>
                      <a:pt x="22" y="1"/>
                      <a:pt x="22" y="1"/>
                    </a:cubicBezTo>
                    <a:cubicBezTo>
                      <a:pt x="22" y="1"/>
                      <a:pt x="22" y="1"/>
                      <a:pt x="22" y="1"/>
                    </a:cubicBezTo>
                    <a:cubicBezTo>
                      <a:pt x="22" y="1"/>
                      <a:pt x="22"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0" y="0"/>
                      <a:pt x="20" y="0"/>
                      <a:pt x="20" y="0"/>
                    </a:cubicBezTo>
                    <a:cubicBezTo>
                      <a:pt x="20" y="0"/>
                      <a:pt x="20" y="0"/>
                      <a:pt x="20" y="0"/>
                    </a:cubicBezTo>
                    <a:cubicBezTo>
                      <a:pt x="20" y="0"/>
                      <a:pt x="20" y="0"/>
                      <a:pt x="20" y="0"/>
                    </a:cubicBezTo>
                    <a:cubicBezTo>
                      <a:pt x="19" y="0"/>
                      <a:pt x="19" y="0"/>
                      <a:pt x="19" y="0"/>
                    </a:cubicBezTo>
                    <a:cubicBezTo>
                      <a:pt x="19" y="0"/>
                      <a:pt x="19" y="0"/>
                      <a:pt x="19" y="0"/>
                    </a:cubicBezTo>
                    <a:cubicBezTo>
                      <a:pt x="18" y="2"/>
                      <a:pt x="18" y="2"/>
                      <a:pt x="18" y="2"/>
                    </a:cubicBezTo>
                    <a:cubicBezTo>
                      <a:pt x="18" y="5"/>
                      <a:pt x="10" y="10"/>
                      <a:pt x="4" y="13"/>
                    </a:cubicBezTo>
                    <a:cubicBezTo>
                      <a:pt x="3" y="13"/>
                      <a:pt x="3" y="13"/>
                      <a:pt x="2" y="14"/>
                    </a:cubicBezTo>
                    <a:cubicBezTo>
                      <a:pt x="0" y="14"/>
                      <a:pt x="0" y="14"/>
                      <a:pt x="0" y="14"/>
                    </a:cubicBezTo>
                    <a:cubicBezTo>
                      <a:pt x="0" y="15"/>
                      <a:pt x="0" y="15"/>
                      <a:pt x="0" y="15"/>
                    </a:cubicBezTo>
                    <a:cubicBezTo>
                      <a:pt x="0" y="15"/>
                      <a:pt x="0" y="15"/>
                      <a:pt x="0" y="15"/>
                    </a:cubicBezTo>
                    <a:cubicBezTo>
                      <a:pt x="0" y="16"/>
                      <a:pt x="0" y="16"/>
                      <a:pt x="0" y="16"/>
                    </a:cubicBezTo>
                    <a:cubicBezTo>
                      <a:pt x="1" y="16"/>
                      <a:pt x="1" y="16"/>
                      <a:pt x="1" y="16"/>
                    </a:cubicBezTo>
                    <a:cubicBezTo>
                      <a:pt x="1" y="16"/>
                      <a:pt x="1" y="16"/>
                      <a:pt x="1" y="16"/>
                    </a:cubicBezTo>
                    <a:cubicBezTo>
                      <a:pt x="1" y="17"/>
                      <a:pt x="1" y="17"/>
                      <a:pt x="1" y="17"/>
                    </a:cubicBezTo>
                    <a:cubicBezTo>
                      <a:pt x="1" y="18"/>
                      <a:pt x="1" y="19"/>
                      <a:pt x="1" y="19"/>
                    </a:cubicBezTo>
                    <a:cubicBezTo>
                      <a:pt x="3" y="21"/>
                      <a:pt x="5" y="22"/>
                      <a:pt x="7" y="23"/>
                    </a:cubicBezTo>
                    <a:cubicBezTo>
                      <a:pt x="7" y="23"/>
                      <a:pt x="7" y="23"/>
                      <a:pt x="8" y="23"/>
                    </a:cubicBezTo>
                    <a:cubicBezTo>
                      <a:pt x="8" y="23"/>
                      <a:pt x="8" y="23"/>
                      <a:pt x="8" y="23"/>
                    </a:cubicBezTo>
                    <a:cubicBezTo>
                      <a:pt x="8" y="23"/>
                      <a:pt x="8" y="23"/>
                      <a:pt x="8" y="23"/>
                    </a:cubicBezTo>
                    <a:cubicBezTo>
                      <a:pt x="9" y="23"/>
                      <a:pt x="9" y="23"/>
                      <a:pt x="9" y="23"/>
                    </a:cubicBezTo>
                    <a:cubicBezTo>
                      <a:pt x="9" y="23"/>
                      <a:pt x="9" y="23"/>
                      <a:pt x="9" y="23"/>
                    </a:cubicBezTo>
                    <a:cubicBezTo>
                      <a:pt x="9" y="23"/>
                      <a:pt x="9" y="23"/>
                      <a:pt x="9" y="23"/>
                    </a:cubicBezTo>
                    <a:cubicBezTo>
                      <a:pt x="9" y="23"/>
                      <a:pt x="9" y="23"/>
                      <a:pt x="9" y="23"/>
                    </a:cubicBezTo>
                    <a:cubicBezTo>
                      <a:pt x="10" y="23"/>
                      <a:pt x="10" y="23"/>
                      <a:pt x="10" y="22"/>
                    </a:cubicBezTo>
                    <a:cubicBezTo>
                      <a:pt x="14" y="22"/>
                      <a:pt x="18" y="20"/>
                      <a:pt x="20" y="18"/>
                    </a:cubicBezTo>
                    <a:cubicBezTo>
                      <a:pt x="23" y="15"/>
                      <a:pt x="26" y="9"/>
                      <a:pt x="24" y="4"/>
                    </a:cubicBezTo>
                    <a:close/>
                    <a:moveTo>
                      <a:pt x="21" y="6"/>
                    </a:moveTo>
                    <a:cubicBezTo>
                      <a:pt x="21" y="9"/>
                      <a:pt x="20" y="12"/>
                      <a:pt x="17" y="15"/>
                    </a:cubicBezTo>
                    <a:cubicBezTo>
                      <a:pt x="15" y="17"/>
                      <a:pt x="11" y="19"/>
                      <a:pt x="8" y="19"/>
                    </a:cubicBezTo>
                    <a:cubicBezTo>
                      <a:pt x="7" y="18"/>
                      <a:pt x="6" y="18"/>
                      <a:pt x="5" y="17"/>
                    </a:cubicBezTo>
                    <a:cubicBezTo>
                      <a:pt x="10" y="15"/>
                      <a:pt x="17" y="10"/>
                      <a:pt x="21" y="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2" name="Freeform 109">
                <a:extLst>
                  <a:ext uri="{FF2B5EF4-FFF2-40B4-BE49-F238E27FC236}">
                    <a16:creationId xmlns:a16="http://schemas.microsoft.com/office/drawing/2014/main" id="{C327882B-2650-15CB-C22A-D4EA626E07EC}"/>
                  </a:ext>
                </a:extLst>
              </p:cNvPr>
              <p:cNvSpPr>
                <a:spLocks/>
              </p:cNvSpPr>
              <p:nvPr/>
            </p:nvSpPr>
            <p:spPr bwMode="auto">
              <a:xfrm>
                <a:off x="10138587" y="4710780"/>
                <a:ext cx="13714" cy="11416"/>
              </a:xfrm>
              <a:custGeom>
                <a:avLst/>
                <a:gdLst>
                  <a:gd name="T0" fmla="*/ 30 w 31"/>
                  <a:gd name="T1" fmla="*/ 20 h 21"/>
                  <a:gd name="T2" fmla="*/ 22 w 31"/>
                  <a:gd name="T3" fmla="*/ 19 h 21"/>
                  <a:gd name="T4" fmla="*/ 13 w 31"/>
                  <a:gd name="T5" fmla="*/ 12 h 21"/>
                  <a:gd name="T6" fmla="*/ 12 w 31"/>
                  <a:gd name="T7" fmla="*/ 12 h 21"/>
                  <a:gd name="T8" fmla="*/ 12 w 31"/>
                  <a:gd name="T9" fmla="*/ 12 h 21"/>
                  <a:gd name="T10" fmla="*/ 1 w 31"/>
                  <a:gd name="T11" fmla="*/ 3 h 21"/>
                  <a:gd name="T12" fmla="*/ 0 w 31"/>
                  <a:gd name="T13" fmla="*/ 3 h 21"/>
                  <a:gd name="T14" fmla="*/ 1 w 31"/>
                  <a:gd name="T15" fmla="*/ 2 h 21"/>
                  <a:gd name="T16" fmla="*/ 2 w 31"/>
                  <a:gd name="T17" fmla="*/ 1 h 21"/>
                  <a:gd name="T18" fmla="*/ 11 w 31"/>
                  <a:gd name="T19" fmla="*/ 0 h 21"/>
                  <a:gd name="T20" fmla="*/ 11 w 31"/>
                  <a:gd name="T21" fmla="*/ 0 h 21"/>
                  <a:gd name="T22" fmla="*/ 13 w 31"/>
                  <a:gd name="T23" fmla="*/ 0 h 21"/>
                  <a:gd name="T24" fmla="*/ 14 w 31"/>
                  <a:gd name="T25" fmla="*/ 1 h 21"/>
                  <a:gd name="T26" fmla="*/ 14 w 31"/>
                  <a:gd name="T27" fmla="*/ 1 h 21"/>
                  <a:gd name="T28" fmla="*/ 25 w 31"/>
                  <a:gd name="T29" fmla="*/ 10 h 21"/>
                  <a:gd name="T30" fmla="*/ 24 w 31"/>
                  <a:gd name="T31" fmla="*/ 10 h 21"/>
                  <a:gd name="T32" fmla="*/ 27 w 31"/>
                  <a:gd name="T33" fmla="*/ 12 h 21"/>
                  <a:gd name="T34" fmla="*/ 30 w 31"/>
                  <a:gd name="T3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1">
                    <a:moveTo>
                      <a:pt x="30" y="20"/>
                    </a:moveTo>
                    <a:cubicBezTo>
                      <a:pt x="29" y="21"/>
                      <a:pt x="26" y="21"/>
                      <a:pt x="22" y="19"/>
                    </a:cubicBezTo>
                    <a:cubicBezTo>
                      <a:pt x="13" y="12"/>
                      <a:pt x="13" y="12"/>
                      <a:pt x="13" y="12"/>
                    </a:cubicBezTo>
                    <a:cubicBezTo>
                      <a:pt x="12" y="12"/>
                      <a:pt x="12" y="12"/>
                      <a:pt x="12" y="12"/>
                    </a:cubicBezTo>
                    <a:cubicBezTo>
                      <a:pt x="12" y="12"/>
                      <a:pt x="12" y="12"/>
                      <a:pt x="12" y="12"/>
                    </a:cubicBezTo>
                    <a:cubicBezTo>
                      <a:pt x="1" y="3"/>
                      <a:pt x="1" y="3"/>
                      <a:pt x="1" y="3"/>
                    </a:cubicBezTo>
                    <a:cubicBezTo>
                      <a:pt x="0" y="3"/>
                      <a:pt x="0" y="3"/>
                      <a:pt x="0" y="3"/>
                    </a:cubicBezTo>
                    <a:cubicBezTo>
                      <a:pt x="1" y="2"/>
                      <a:pt x="1" y="2"/>
                      <a:pt x="1" y="2"/>
                    </a:cubicBezTo>
                    <a:cubicBezTo>
                      <a:pt x="2" y="1"/>
                      <a:pt x="2" y="1"/>
                      <a:pt x="2" y="1"/>
                    </a:cubicBezTo>
                    <a:cubicBezTo>
                      <a:pt x="5" y="1"/>
                      <a:pt x="8" y="1"/>
                      <a:pt x="11" y="0"/>
                    </a:cubicBezTo>
                    <a:cubicBezTo>
                      <a:pt x="11" y="0"/>
                      <a:pt x="11" y="0"/>
                      <a:pt x="11" y="0"/>
                    </a:cubicBezTo>
                    <a:cubicBezTo>
                      <a:pt x="12" y="0"/>
                      <a:pt x="12" y="0"/>
                      <a:pt x="13" y="0"/>
                    </a:cubicBezTo>
                    <a:cubicBezTo>
                      <a:pt x="14" y="1"/>
                      <a:pt x="14" y="1"/>
                      <a:pt x="14" y="1"/>
                    </a:cubicBezTo>
                    <a:cubicBezTo>
                      <a:pt x="14" y="1"/>
                      <a:pt x="14" y="1"/>
                      <a:pt x="14" y="1"/>
                    </a:cubicBezTo>
                    <a:cubicBezTo>
                      <a:pt x="25" y="10"/>
                      <a:pt x="25" y="10"/>
                      <a:pt x="25" y="10"/>
                    </a:cubicBezTo>
                    <a:cubicBezTo>
                      <a:pt x="25" y="10"/>
                      <a:pt x="25" y="10"/>
                      <a:pt x="24" y="10"/>
                    </a:cubicBezTo>
                    <a:cubicBezTo>
                      <a:pt x="27" y="12"/>
                      <a:pt x="27" y="12"/>
                      <a:pt x="27" y="12"/>
                    </a:cubicBezTo>
                    <a:cubicBezTo>
                      <a:pt x="30" y="15"/>
                      <a:pt x="31" y="18"/>
                      <a:pt x="30" y="2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3" name="Freeform 110">
                <a:extLst>
                  <a:ext uri="{FF2B5EF4-FFF2-40B4-BE49-F238E27FC236}">
                    <a16:creationId xmlns:a16="http://schemas.microsoft.com/office/drawing/2014/main" id="{9FDE1E1F-CC3D-1008-941B-D84761C6C7CF}"/>
                  </a:ext>
                </a:extLst>
              </p:cNvPr>
              <p:cNvSpPr>
                <a:spLocks/>
              </p:cNvSpPr>
              <p:nvPr/>
            </p:nvSpPr>
            <p:spPr bwMode="auto">
              <a:xfrm>
                <a:off x="10152301" y="4717629"/>
                <a:ext cx="2286" cy="4567"/>
              </a:xfrm>
              <a:custGeom>
                <a:avLst/>
                <a:gdLst>
                  <a:gd name="T0" fmla="*/ 2 w 4"/>
                  <a:gd name="T1" fmla="*/ 8 h 8"/>
                  <a:gd name="T2" fmla="*/ 0 w 4"/>
                  <a:gd name="T3" fmla="*/ 0 h 8"/>
                  <a:gd name="T4" fmla="*/ 0 w 4"/>
                  <a:gd name="T5" fmla="*/ 0 h 8"/>
                  <a:gd name="T6" fmla="*/ 2 w 4"/>
                  <a:gd name="T7" fmla="*/ 8 h 8"/>
                </a:gdLst>
                <a:ahLst/>
                <a:cxnLst>
                  <a:cxn ang="0">
                    <a:pos x="T0" y="T1"/>
                  </a:cxn>
                  <a:cxn ang="0">
                    <a:pos x="T2" y="T3"/>
                  </a:cxn>
                  <a:cxn ang="0">
                    <a:pos x="T4" y="T5"/>
                  </a:cxn>
                  <a:cxn ang="0">
                    <a:pos x="T6" y="T7"/>
                  </a:cxn>
                </a:cxnLst>
                <a:rect l="0" t="0" r="r" b="b"/>
                <a:pathLst>
                  <a:path w="4" h="8">
                    <a:moveTo>
                      <a:pt x="2" y="8"/>
                    </a:moveTo>
                    <a:cubicBezTo>
                      <a:pt x="4" y="7"/>
                      <a:pt x="3" y="3"/>
                      <a:pt x="0" y="0"/>
                    </a:cubicBezTo>
                    <a:cubicBezTo>
                      <a:pt x="0" y="0"/>
                      <a:pt x="0" y="0"/>
                      <a:pt x="0" y="0"/>
                    </a:cubicBezTo>
                    <a:cubicBezTo>
                      <a:pt x="3" y="3"/>
                      <a:pt x="4" y="7"/>
                      <a:pt x="2" y="8"/>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4" name="Freeform 111">
                <a:extLst>
                  <a:ext uri="{FF2B5EF4-FFF2-40B4-BE49-F238E27FC236}">
                    <a16:creationId xmlns:a16="http://schemas.microsoft.com/office/drawing/2014/main" id="{A37D2DAC-5B77-80B7-176C-F36E08D33CE4}"/>
                  </a:ext>
                </a:extLst>
              </p:cNvPr>
              <p:cNvSpPr>
                <a:spLocks noEditPoints="1"/>
              </p:cNvSpPr>
              <p:nvPr/>
            </p:nvSpPr>
            <p:spPr bwMode="auto">
              <a:xfrm>
                <a:off x="10136302" y="4710780"/>
                <a:ext cx="18285" cy="11416"/>
              </a:xfrm>
              <a:custGeom>
                <a:avLst/>
                <a:gdLst>
                  <a:gd name="T0" fmla="*/ 33 w 35"/>
                  <a:gd name="T1" fmla="*/ 15 h 23"/>
                  <a:gd name="T2" fmla="*/ 32 w 35"/>
                  <a:gd name="T3" fmla="*/ 15 h 23"/>
                  <a:gd name="T4" fmla="*/ 33 w 35"/>
                  <a:gd name="T5" fmla="*/ 15 h 23"/>
                  <a:gd name="T6" fmla="*/ 35 w 35"/>
                  <a:gd name="T7" fmla="*/ 22 h 23"/>
                  <a:gd name="T8" fmla="*/ 33 w 35"/>
                  <a:gd name="T9" fmla="*/ 15 h 23"/>
                  <a:gd name="T10" fmla="*/ 31 w 35"/>
                  <a:gd name="T11" fmla="*/ 14 h 23"/>
                  <a:gd name="T12" fmla="*/ 33 w 35"/>
                  <a:gd name="T13" fmla="*/ 22 h 23"/>
                  <a:gd name="T14" fmla="*/ 31 w 35"/>
                  <a:gd name="T15" fmla="*/ 14 h 23"/>
                  <a:gd name="T16" fmla="*/ 30 w 35"/>
                  <a:gd name="T17" fmla="*/ 14 h 23"/>
                  <a:gd name="T18" fmla="*/ 27 w 35"/>
                  <a:gd name="T19" fmla="*/ 12 h 23"/>
                  <a:gd name="T20" fmla="*/ 28 w 35"/>
                  <a:gd name="T21" fmla="*/ 12 h 23"/>
                  <a:gd name="T22" fmla="*/ 29 w 35"/>
                  <a:gd name="T23" fmla="*/ 12 h 23"/>
                  <a:gd name="T24" fmla="*/ 29 w 35"/>
                  <a:gd name="T25" fmla="*/ 12 h 23"/>
                  <a:gd name="T26" fmla="*/ 29 w 35"/>
                  <a:gd name="T27" fmla="*/ 12 h 23"/>
                  <a:gd name="T28" fmla="*/ 29 w 35"/>
                  <a:gd name="T29" fmla="*/ 12 h 23"/>
                  <a:gd name="T30" fmla="*/ 30 w 35"/>
                  <a:gd name="T31" fmla="*/ 11 h 23"/>
                  <a:gd name="T32" fmla="*/ 31 w 35"/>
                  <a:gd name="T33" fmla="*/ 11 h 23"/>
                  <a:gd name="T34" fmla="*/ 19 w 35"/>
                  <a:gd name="T35" fmla="*/ 2 h 23"/>
                  <a:gd name="T36" fmla="*/ 19 w 35"/>
                  <a:gd name="T37" fmla="*/ 2 h 23"/>
                  <a:gd name="T38" fmla="*/ 18 w 35"/>
                  <a:gd name="T39" fmla="*/ 1 h 23"/>
                  <a:gd name="T40" fmla="*/ 18 w 35"/>
                  <a:gd name="T41" fmla="*/ 1 h 23"/>
                  <a:gd name="T42" fmla="*/ 18 w 35"/>
                  <a:gd name="T43" fmla="*/ 1 h 23"/>
                  <a:gd name="T44" fmla="*/ 17 w 35"/>
                  <a:gd name="T45" fmla="*/ 1 h 23"/>
                  <a:gd name="T46" fmla="*/ 17 w 35"/>
                  <a:gd name="T47" fmla="*/ 0 h 23"/>
                  <a:gd name="T48" fmla="*/ 16 w 35"/>
                  <a:gd name="T49" fmla="*/ 0 h 23"/>
                  <a:gd name="T50" fmla="*/ 16 w 35"/>
                  <a:gd name="T51" fmla="*/ 0 h 23"/>
                  <a:gd name="T52" fmla="*/ 15 w 35"/>
                  <a:gd name="T53" fmla="*/ 0 h 23"/>
                  <a:gd name="T54" fmla="*/ 15 w 35"/>
                  <a:gd name="T55" fmla="*/ 0 h 23"/>
                  <a:gd name="T56" fmla="*/ 15 w 35"/>
                  <a:gd name="T57" fmla="*/ 0 h 23"/>
                  <a:gd name="T58" fmla="*/ 5 w 35"/>
                  <a:gd name="T59" fmla="*/ 1 h 23"/>
                  <a:gd name="T60" fmla="*/ 4 w 35"/>
                  <a:gd name="T61" fmla="*/ 1 h 23"/>
                  <a:gd name="T62" fmla="*/ 2 w 35"/>
                  <a:gd name="T63" fmla="*/ 3 h 23"/>
                  <a:gd name="T64" fmla="*/ 2 w 35"/>
                  <a:gd name="T65" fmla="*/ 4 h 23"/>
                  <a:gd name="T66" fmla="*/ 0 w 35"/>
                  <a:gd name="T67" fmla="*/ 5 h 23"/>
                  <a:gd name="T68" fmla="*/ 0 w 35"/>
                  <a:gd name="T69" fmla="*/ 5 h 23"/>
                  <a:gd name="T70" fmla="*/ 1 w 35"/>
                  <a:gd name="T71" fmla="*/ 5 h 23"/>
                  <a:gd name="T72" fmla="*/ 1 w 35"/>
                  <a:gd name="T73" fmla="*/ 5 h 23"/>
                  <a:gd name="T74" fmla="*/ 1 w 35"/>
                  <a:gd name="T75" fmla="*/ 6 h 23"/>
                  <a:gd name="T76" fmla="*/ 1 w 35"/>
                  <a:gd name="T77" fmla="*/ 6 h 23"/>
                  <a:gd name="T78" fmla="*/ 2 w 35"/>
                  <a:gd name="T79" fmla="*/ 6 h 23"/>
                  <a:gd name="T80" fmla="*/ 2 w 35"/>
                  <a:gd name="T81" fmla="*/ 6 h 23"/>
                  <a:gd name="T82" fmla="*/ 12 w 35"/>
                  <a:gd name="T83" fmla="*/ 14 h 23"/>
                  <a:gd name="T84" fmla="*/ 13 w 35"/>
                  <a:gd name="T85" fmla="*/ 14 h 23"/>
                  <a:gd name="T86" fmla="*/ 14 w 35"/>
                  <a:gd name="T87" fmla="*/ 14 h 23"/>
                  <a:gd name="T88" fmla="*/ 16 w 35"/>
                  <a:gd name="T89" fmla="*/ 16 h 23"/>
                  <a:gd name="T90" fmla="*/ 14 w 35"/>
                  <a:gd name="T91" fmla="*/ 14 h 23"/>
                  <a:gd name="T92" fmla="*/ 14 w 35"/>
                  <a:gd name="T93" fmla="*/ 14 h 23"/>
                  <a:gd name="T94" fmla="*/ 15 w 35"/>
                  <a:gd name="T95" fmla="*/ 14 h 23"/>
                  <a:gd name="T96" fmla="*/ 15 w 35"/>
                  <a:gd name="T97" fmla="*/ 14 h 23"/>
                  <a:gd name="T98" fmla="*/ 25 w 35"/>
                  <a:gd name="T99" fmla="*/ 22 h 23"/>
                  <a:gd name="T100" fmla="*/ 15 w 35"/>
                  <a:gd name="T101" fmla="*/ 14 h 23"/>
                  <a:gd name="T102" fmla="*/ 16 w 35"/>
                  <a:gd name="T103" fmla="*/ 14 h 23"/>
                  <a:gd name="T104" fmla="*/ 25 w 35"/>
                  <a:gd name="T105" fmla="*/ 21 h 23"/>
                  <a:gd name="T106" fmla="*/ 33 w 35"/>
                  <a:gd name="T107" fmla="*/ 22 h 23"/>
                  <a:gd name="T108" fmla="*/ 30 w 35"/>
                  <a:gd name="T109" fmla="*/ 14 h 23"/>
                  <a:gd name="T110" fmla="*/ 32 w 35"/>
                  <a:gd name="T111" fmla="*/ 21 h 23"/>
                  <a:gd name="T112" fmla="*/ 26 w 35"/>
                  <a:gd name="T113" fmla="*/ 20 h 23"/>
                  <a:gd name="T114" fmla="*/ 18 w 35"/>
                  <a:gd name="T115" fmla="*/ 14 h 23"/>
                  <a:gd name="T116" fmla="*/ 7 w 35"/>
                  <a:gd name="T117" fmla="*/ 5 h 23"/>
                  <a:gd name="T118" fmla="*/ 15 w 35"/>
                  <a:gd name="T119" fmla="*/ 4 h 23"/>
                  <a:gd name="T120" fmla="*/ 26 w 35"/>
                  <a:gd name="T121" fmla="*/ 12 h 23"/>
                  <a:gd name="T122" fmla="*/ 29 w 35"/>
                  <a:gd name="T123" fmla="*/ 15 h 23"/>
                  <a:gd name="T124" fmla="*/ 32 w 35"/>
                  <a:gd name="T125"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 h="23">
                    <a:moveTo>
                      <a:pt x="33" y="15"/>
                    </a:moveTo>
                    <a:cubicBezTo>
                      <a:pt x="33" y="15"/>
                      <a:pt x="33" y="15"/>
                      <a:pt x="32" y="15"/>
                    </a:cubicBezTo>
                    <a:cubicBezTo>
                      <a:pt x="33" y="15"/>
                      <a:pt x="33" y="15"/>
                      <a:pt x="33" y="15"/>
                    </a:cubicBezTo>
                    <a:cubicBezTo>
                      <a:pt x="35" y="18"/>
                      <a:pt x="35" y="20"/>
                      <a:pt x="35" y="22"/>
                    </a:cubicBezTo>
                    <a:cubicBezTo>
                      <a:pt x="35" y="20"/>
                      <a:pt x="35" y="18"/>
                      <a:pt x="33" y="15"/>
                    </a:cubicBezTo>
                    <a:close/>
                    <a:moveTo>
                      <a:pt x="31" y="14"/>
                    </a:moveTo>
                    <a:cubicBezTo>
                      <a:pt x="34" y="17"/>
                      <a:pt x="35" y="21"/>
                      <a:pt x="33" y="22"/>
                    </a:cubicBezTo>
                    <a:cubicBezTo>
                      <a:pt x="35" y="21"/>
                      <a:pt x="34" y="17"/>
                      <a:pt x="31" y="14"/>
                    </a:cubicBezTo>
                    <a:close/>
                    <a:moveTo>
                      <a:pt x="30" y="14"/>
                    </a:moveTo>
                    <a:cubicBezTo>
                      <a:pt x="27" y="12"/>
                      <a:pt x="27" y="12"/>
                      <a:pt x="27" y="12"/>
                    </a:cubicBezTo>
                    <a:cubicBezTo>
                      <a:pt x="28" y="12"/>
                      <a:pt x="28" y="12"/>
                      <a:pt x="28" y="12"/>
                    </a:cubicBezTo>
                    <a:cubicBezTo>
                      <a:pt x="28" y="12"/>
                      <a:pt x="28" y="12"/>
                      <a:pt x="29" y="12"/>
                    </a:cubicBezTo>
                    <a:cubicBezTo>
                      <a:pt x="29" y="12"/>
                      <a:pt x="29" y="12"/>
                      <a:pt x="29" y="12"/>
                    </a:cubicBezTo>
                    <a:cubicBezTo>
                      <a:pt x="29" y="12"/>
                      <a:pt x="29" y="12"/>
                      <a:pt x="29" y="12"/>
                    </a:cubicBezTo>
                    <a:cubicBezTo>
                      <a:pt x="29" y="12"/>
                      <a:pt x="29" y="12"/>
                      <a:pt x="29" y="12"/>
                    </a:cubicBezTo>
                    <a:cubicBezTo>
                      <a:pt x="29" y="11"/>
                      <a:pt x="29" y="11"/>
                      <a:pt x="30" y="11"/>
                    </a:cubicBezTo>
                    <a:cubicBezTo>
                      <a:pt x="30" y="11"/>
                      <a:pt x="30" y="11"/>
                      <a:pt x="31" y="11"/>
                    </a:cubicBezTo>
                    <a:cubicBezTo>
                      <a:pt x="19" y="2"/>
                      <a:pt x="19" y="2"/>
                      <a:pt x="19" y="2"/>
                    </a:cubicBezTo>
                    <a:cubicBezTo>
                      <a:pt x="19" y="2"/>
                      <a:pt x="19" y="2"/>
                      <a:pt x="19" y="2"/>
                    </a:cubicBezTo>
                    <a:cubicBezTo>
                      <a:pt x="18" y="1"/>
                      <a:pt x="18" y="1"/>
                      <a:pt x="18" y="1"/>
                    </a:cubicBezTo>
                    <a:cubicBezTo>
                      <a:pt x="18" y="1"/>
                      <a:pt x="18" y="1"/>
                      <a:pt x="18" y="1"/>
                    </a:cubicBezTo>
                    <a:cubicBezTo>
                      <a:pt x="18" y="1"/>
                      <a:pt x="18" y="1"/>
                      <a:pt x="18" y="1"/>
                    </a:cubicBezTo>
                    <a:cubicBezTo>
                      <a:pt x="17" y="1"/>
                      <a:pt x="17" y="1"/>
                      <a:pt x="17" y="1"/>
                    </a:cubicBezTo>
                    <a:cubicBezTo>
                      <a:pt x="17" y="0"/>
                      <a:pt x="17" y="0"/>
                      <a:pt x="17" y="0"/>
                    </a:cubicBezTo>
                    <a:cubicBezTo>
                      <a:pt x="16" y="0"/>
                      <a:pt x="16" y="0"/>
                      <a:pt x="16" y="0"/>
                    </a:cubicBezTo>
                    <a:cubicBezTo>
                      <a:pt x="16" y="0"/>
                      <a:pt x="16" y="0"/>
                      <a:pt x="16" y="0"/>
                    </a:cubicBezTo>
                    <a:cubicBezTo>
                      <a:pt x="15" y="0"/>
                      <a:pt x="15" y="0"/>
                      <a:pt x="15" y="0"/>
                    </a:cubicBezTo>
                    <a:cubicBezTo>
                      <a:pt x="15" y="0"/>
                      <a:pt x="15" y="0"/>
                      <a:pt x="15" y="0"/>
                    </a:cubicBezTo>
                    <a:cubicBezTo>
                      <a:pt x="15" y="0"/>
                      <a:pt x="15" y="0"/>
                      <a:pt x="15" y="0"/>
                    </a:cubicBezTo>
                    <a:cubicBezTo>
                      <a:pt x="12" y="1"/>
                      <a:pt x="9" y="1"/>
                      <a:pt x="5" y="1"/>
                    </a:cubicBezTo>
                    <a:cubicBezTo>
                      <a:pt x="4" y="1"/>
                      <a:pt x="4" y="1"/>
                      <a:pt x="4" y="1"/>
                    </a:cubicBezTo>
                    <a:cubicBezTo>
                      <a:pt x="2" y="3"/>
                      <a:pt x="2" y="3"/>
                      <a:pt x="2" y="3"/>
                    </a:cubicBezTo>
                    <a:cubicBezTo>
                      <a:pt x="2" y="4"/>
                      <a:pt x="2" y="4"/>
                      <a:pt x="2" y="4"/>
                    </a:cubicBezTo>
                    <a:cubicBezTo>
                      <a:pt x="0" y="5"/>
                      <a:pt x="0" y="5"/>
                      <a:pt x="0" y="5"/>
                    </a:cubicBezTo>
                    <a:cubicBezTo>
                      <a:pt x="0" y="5"/>
                      <a:pt x="0" y="5"/>
                      <a:pt x="0" y="5"/>
                    </a:cubicBezTo>
                    <a:cubicBezTo>
                      <a:pt x="1" y="5"/>
                      <a:pt x="1" y="5"/>
                      <a:pt x="1" y="5"/>
                    </a:cubicBezTo>
                    <a:cubicBezTo>
                      <a:pt x="1" y="5"/>
                      <a:pt x="1" y="5"/>
                      <a:pt x="1" y="5"/>
                    </a:cubicBezTo>
                    <a:cubicBezTo>
                      <a:pt x="1" y="6"/>
                      <a:pt x="1" y="6"/>
                      <a:pt x="1" y="6"/>
                    </a:cubicBezTo>
                    <a:cubicBezTo>
                      <a:pt x="1" y="6"/>
                      <a:pt x="1" y="6"/>
                      <a:pt x="1" y="6"/>
                    </a:cubicBezTo>
                    <a:cubicBezTo>
                      <a:pt x="2" y="6"/>
                      <a:pt x="2" y="6"/>
                      <a:pt x="2" y="6"/>
                    </a:cubicBezTo>
                    <a:cubicBezTo>
                      <a:pt x="2" y="6"/>
                      <a:pt x="2" y="6"/>
                      <a:pt x="2" y="6"/>
                    </a:cubicBezTo>
                    <a:cubicBezTo>
                      <a:pt x="12" y="14"/>
                      <a:pt x="12" y="14"/>
                      <a:pt x="12" y="14"/>
                    </a:cubicBezTo>
                    <a:cubicBezTo>
                      <a:pt x="12" y="14"/>
                      <a:pt x="13" y="14"/>
                      <a:pt x="13" y="14"/>
                    </a:cubicBezTo>
                    <a:cubicBezTo>
                      <a:pt x="13" y="14"/>
                      <a:pt x="13" y="14"/>
                      <a:pt x="14" y="14"/>
                    </a:cubicBezTo>
                    <a:cubicBezTo>
                      <a:pt x="14" y="14"/>
                      <a:pt x="15" y="15"/>
                      <a:pt x="16" y="16"/>
                    </a:cubicBezTo>
                    <a:cubicBezTo>
                      <a:pt x="15" y="15"/>
                      <a:pt x="14" y="14"/>
                      <a:pt x="14" y="14"/>
                    </a:cubicBezTo>
                    <a:cubicBezTo>
                      <a:pt x="14" y="14"/>
                      <a:pt x="14" y="14"/>
                      <a:pt x="14" y="14"/>
                    </a:cubicBezTo>
                    <a:cubicBezTo>
                      <a:pt x="14" y="14"/>
                      <a:pt x="15" y="14"/>
                      <a:pt x="15" y="14"/>
                    </a:cubicBezTo>
                    <a:cubicBezTo>
                      <a:pt x="15" y="14"/>
                      <a:pt x="15" y="14"/>
                      <a:pt x="15" y="14"/>
                    </a:cubicBezTo>
                    <a:cubicBezTo>
                      <a:pt x="25" y="22"/>
                      <a:pt x="25" y="22"/>
                      <a:pt x="25" y="22"/>
                    </a:cubicBezTo>
                    <a:cubicBezTo>
                      <a:pt x="15" y="14"/>
                      <a:pt x="15" y="14"/>
                      <a:pt x="15" y="14"/>
                    </a:cubicBezTo>
                    <a:cubicBezTo>
                      <a:pt x="15" y="14"/>
                      <a:pt x="15" y="14"/>
                      <a:pt x="16" y="14"/>
                    </a:cubicBezTo>
                    <a:cubicBezTo>
                      <a:pt x="25" y="21"/>
                      <a:pt x="25" y="21"/>
                      <a:pt x="25" y="21"/>
                    </a:cubicBezTo>
                    <a:cubicBezTo>
                      <a:pt x="29" y="23"/>
                      <a:pt x="32" y="23"/>
                      <a:pt x="33" y="22"/>
                    </a:cubicBezTo>
                    <a:cubicBezTo>
                      <a:pt x="34" y="20"/>
                      <a:pt x="33" y="17"/>
                      <a:pt x="30" y="14"/>
                    </a:cubicBezTo>
                    <a:close/>
                    <a:moveTo>
                      <a:pt x="32" y="21"/>
                    </a:moveTo>
                    <a:cubicBezTo>
                      <a:pt x="32" y="21"/>
                      <a:pt x="30" y="22"/>
                      <a:pt x="26" y="20"/>
                    </a:cubicBezTo>
                    <a:cubicBezTo>
                      <a:pt x="18" y="14"/>
                      <a:pt x="18" y="14"/>
                      <a:pt x="18" y="14"/>
                    </a:cubicBezTo>
                    <a:cubicBezTo>
                      <a:pt x="7" y="5"/>
                      <a:pt x="7" y="5"/>
                      <a:pt x="7" y="5"/>
                    </a:cubicBezTo>
                    <a:cubicBezTo>
                      <a:pt x="10" y="5"/>
                      <a:pt x="12" y="5"/>
                      <a:pt x="15" y="4"/>
                    </a:cubicBezTo>
                    <a:cubicBezTo>
                      <a:pt x="26" y="12"/>
                      <a:pt x="26" y="12"/>
                      <a:pt x="26" y="12"/>
                    </a:cubicBezTo>
                    <a:cubicBezTo>
                      <a:pt x="29" y="15"/>
                      <a:pt x="29" y="15"/>
                      <a:pt x="29" y="15"/>
                    </a:cubicBezTo>
                    <a:cubicBezTo>
                      <a:pt x="32" y="18"/>
                      <a:pt x="32" y="20"/>
                      <a:pt x="32" y="2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5" name="Freeform 112">
                <a:extLst>
                  <a:ext uri="{FF2B5EF4-FFF2-40B4-BE49-F238E27FC236}">
                    <a16:creationId xmlns:a16="http://schemas.microsoft.com/office/drawing/2014/main" id="{57E63EA1-2477-9658-D14E-F3E3A389002F}"/>
                  </a:ext>
                </a:extLst>
              </p:cNvPr>
              <p:cNvSpPr>
                <a:spLocks/>
              </p:cNvSpPr>
              <p:nvPr/>
            </p:nvSpPr>
            <p:spPr bwMode="auto">
              <a:xfrm>
                <a:off x="10152301" y="4717629"/>
                <a:ext cx="2286" cy="4567"/>
              </a:xfrm>
              <a:custGeom>
                <a:avLst/>
                <a:gdLst>
                  <a:gd name="T0" fmla="*/ 0 w 4"/>
                  <a:gd name="T1" fmla="*/ 0 h 8"/>
                  <a:gd name="T2" fmla="*/ 2 w 4"/>
                  <a:gd name="T3" fmla="*/ 8 h 8"/>
                  <a:gd name="T4" fmla="*/ 0 w 4"/>
                  <a:gd name="T5" fmla="*/ 0 h 8"/>
                </a:gdLst>
                <a:ahLst/>
                <a:cxnLst>
                  <a:cxn ang="0">
                    <a:pos x="T0" y="T1"/>
                  </a:cxn>
                  <a:cxn ang="0">
                    <a:pos x="T2" y="T3"/>
                  </a:cxn>
                  <a:cxn ang="0">
                    <a:pos x="T4" y="T5"/>
                  </a:cxn>
                </a:cxnLst>
                <a:rect l="0" t="0" r="r" b="b"/>
                <a:pathLst>
                  <a:path w="4" h="8">
                    <a:moveTo>
                      <a:pt x="0" y="0"/>
                    </a:moveTo>
                    <a:cubicBezTo>
                      <a:pt x="3" y="3"/>
                      <a:pt x="4" y="7"/>
                      <a:pt x="2" y="8"/>
                    </a:cubicBezTo>
                    <a:cubicBezTo>
                      <a:pt x="4" y="7"/>
                      <a:pt x="3" y="3"/>
                      <a:pt x="0" y="0"/>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6" name="Freeform 113">
                <a:extLst>
                  <a:ext uri="{FF2B5EF4-FFF2-40B4-BE49-F238E27FC236}">
                    <a16:creationId xmlns:a16="http://schemas.microsoft.com/office/drawing/2014/main" id="{13DC295E-4A3E-6665-03F7-43FCF3677362}"/>
                  </a:ext>
                </a:extLst>
              </p:cNvPr>
              <p:cNvSpPr>
                <a:spLocks/>
              </p:cNvSpPr>
              <p:nvPr/>
            </p:nvSpPr>
            <p:spPr bwMode="auto">
              <a:xfrm>
                <a:off x="10152301" y="4717629"/>
                <a:ext cx="2286" cy="4567"/>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7" name="Freeform 114">
                <a:extLst>
                  <a:ext uri="{FF2B5EF4-FFF2-40B4-BE49-F238E27FC236}">
                    <a16:creationId xmlns:a16="http://schemas.microsoft.com/office/drawing/2014/main" id="{57E63B40-E7C2-FEB8-CACB-0BC4016E24A6}"/>
                  </a:ext>
                </a:extLst>
              </p:cNvPr>
              <p:cNvSpPr>
                <a:spLocks/>
              </p:cNvSpPr>
              <p:nvPr/>
            </p:nvSpPr>
            <p:spPr bwMode="auto">
              <a:xfrm>
                <a:off x="10067733" y="4596613"/>
                <a:ext cx="118853" cy="125583"/>
              </a:xfrm>
              <a:custGeom>
                <a:avLst/>
                <a:gdLst>
                  <a:gd name="T0" fmla="*/ 230 w 234"/>
                  <a:gd name="T1" fmla="*/ 72 h 248"/>
                  <a:gd name="T2" fmla="*/ 189 w 234"/>
                  <a:gd name="T3" fmla="*/ 136 h 248"/>
                  <a:gd name="T4" fmla="*/ 170 w 234"/>
                  <a:gd name="T5" fmla="*/ 155 h 248"/>
                  <a:gd name="T6" fmla="*/ 176 w 234"/>
                  <a:gd name="T7" fmla="*/ 213 h 248"/>
                  <a:gd name="T8" fmla="*/ 174 w 234"/>
                  <a:gd name="T9" fmla="*/ 223 h 248"/>
                  <a:gd name="T10" fmla="*/ 176 w 234"/>
                  <a:gd name="T11" fmla="*/ 233 h 248"/>
                  <a:gd name="T12" fmla="*/ 166 w 234"/>
                  <a:gd name="T13" fmla="*/ 236 h 248"/>
                  <a:gd name="T14" fmla="*/ 163 w 234"/>
                  <a:gd name="T15" fmla="*/ 237 h 248"/>
                  <a:gd name="T16" fmla="*/ 150 w 234"/>
                  <a:gd name="T17" fmla="*/ 239 h 248"/>
                  <a:gd name="T18" fmla="*/ 148 w 234"/>
                  <a:gd name="T19" fmla="*/ 239 h 248"/>
                  <a:gd name="T20" fmla="*/ 135 w 234"/>
                  <a:gd name="T21" fmla="*/ 240 h 248"/>
                  <a:gd name="T22" fmla="*/ 89 w 234"/>
                  <a:gd name="T23" fmla="*/ 231 h 248"/>
                  <a:gd name="T24" fmla="*/ 92 w 234"/>
                  <a:gd name="T25" fmla="*/ 216 h 248"/>
                  <a:gd name="T26" fmla="*/ 87 w 234"/>
                  <a:gd name="T27" fmla="*/ 210 h 248"/>
                  <a:gd name="T28" fmla="*/ 85 w 234"/>
                  <a:gd name="T29" fmla="*/ 204 h 248"/>
                  <a:gd name="T30" fmla="*/ 79 w 234"/>
                  <a:gd name="T31" fmla="*/ 200 h 248"/>
                  <a:gd name="T32" fmla="*/ 68 w 234"/>
                  <a:gd name="T33" fmla="*/ 198 h 248"/>
                  <a:gd name="T34" fmla="*/ 65 w 234"/>
                  <a:gd name="T35" fmla="*/ 193 h 248"/>
                  <a:gd name="T36" fmla="*/ 58 w 234"/>
                  <a:gd name="T37" fmla="*/ 168 h 248"/>
                  <a:gd name="T38" fmla="*/ 37 w 234"/>
                  <a:gd name="T39" fmla="*/ 165 h 248"/>
                  <a:gd name="T40" fmla="*/ 0 w 234"/>
                  <a:gd name="T41" fmla="*/ 147 h 248"/>
                  <a:gd name="T42" fmla="*/ 20 w 234"/>
                  <a:gd name="T43" fmla="*/ 149 h 248"/>
                  <a:gd name="T44" fmla="*/ 19 w 234"/>
                  <a:gd name="T45" fmla="*/ 151 h 248"/>
                  <a:gd name="T46" fmla="*/ 17 w 234"/>
                  <a:gd name="T47" fmla="*/ 154 h 248"/>
                  <a:gd name="T48" fmla="*/ 21 w 234"/>
                  <a:gd name="T49" fmla="*/ 157 h 248"/>
                  <a:gd name="T50" fmla="*/ 36 w 234"/>
                  <a:gd name="T51" fmla="*/ 155 h 248"/>
                  <a:gd name="T52" fmla="*/ 37 w 234"/>
                  <a:gd name="T53" fmla="*/ 149 h 248"/>
                  <a:gd name="T54" fmla="*/ 26 w 234"/>
                  <a:gd name="T55" fmla="*/ 145 h 248"/>
                  <a:gd name="T56" fmla="*/ 22 w 234"/>
                  <a:gd name="T57" fmla="*/ 137 h 248"/>
                  <a:gd name="T58" fmla="*/ 19 w 234"/>
                  <a:gd name="T59" fmla="*/ 128 h 248"/>
                  <a:gd name="T60" fmla="*/ 36 w 234"/>
                  <a:gd name="T61" fmla="*/ 133 h 248"/>
                  <a:gd name="T62" fmla="*/ 39 w 234"/>
                  <a:gd name="T63" fmla="*/ 141 h 248"/>
                  <a:gd name="T64" fmla="*/ 49 w 234"/>
                  <a:gd name="T65" fmla="*/ 143 h 248"/>
                  <a:gd name="T66" fmla="*/ 50 w 234"/>
                  <a:gd name="T67" fmla="*/ 135 h 248"/>
                  <a:gd name="T68" fmla="*/ 45 w 234"/>
                  <a:gd name="T69" fmla="*/ 127 h 248"/>
                  <a:gd name="T70" fmla="*/ 40 w 234"/>
                  <a:gd name="T71" fmla="*/ 131 h 248"/>
                  <a:gd name="T72" fmla="*/ 36 w 234"/>
                  <a:gd name="T73" fmla="*/ 119 h 248"/>
                  <a:gd name="T74" fmla="*/ 32 w 234"/>
                  <a:gd name="T75" fmla="*/ 112 h 248"/>
                  <a:gd name="T76" fmla="*/ 40 w 234"/>
                  <a:gd name="T77" fmla="*/ 115 h 248"/>
                  <a:gd name="T78" fmla="*/ 50 w 234"/>
                  <a:gd name="T79" fmla="*/ 124 h 248"/>
                  <a:gd name="T80" fmla="*/ 55 w 234"/>
                  <a:gd name="T81" fmla="*/ 130 h 248"/>
                  <a:gd name="T82" fmla="*/ 57 w 234"/>
                  <a:gd name="T83" fmla="*/ 142 h 248"/>
                  <a:gd name="T84" fmla="*/ 62 w 234"/>
                  <a:gd name="T85" fmla="*/ 157 h 248"/>
                  <a:gd name="T86" fmla="*/ 75 w 234"/>
                  <a:gd name="T87" fmla="*/ 152 h 248"/>
                  <a:gd name="T88" fmla="*/ 86 w 234"/>
                  <a:gd name="T89" fmla="*/ 166 h 248"/>
                  <a:gd name="T90" fmla="*/ 83 w 234"/>
                  <a:gd name="T91" fmla="*/ 171 h 248"/>
                  <a:gd name="T92" fmla="*/ 85 w 234"/>
                  <a:gd name="T93" fmla="*/ 172 h 248"/>
                  <a:gd name="T94" fmla="*/ 97 w 234"/>
                  <a:gd name="T95" fmla="*/ 176 h 248"/>
                  <a:gd name="T96" fmla="*/ 109 w 234"/>
                  <a:gd name="T97" fmla="*/ 162 h 248"/>
                  <a:gd name="T98" fmla="*/ 86 w 234"/>
                  <a:gd name="T99" fmla="*/ 146 h 248"/>
                  <a:gd name="T100" fmla="*/ 64 w 234"/>
                  <a:gd name="T101" fmla="*/ 132 h 248"/>
                  <a:gd name="T102" fmla="*/ 62 w 234"/>
                  <a:gd name="T103" fmla="*/ 105 h 248"/>
                  <a:gd name="T104" fmla="*/ 74 w 234"/>
                  <a:gd name="T105" fmla="*/ 81 h 248"/>
                  <a:gd name="T106" fmla="*/ 77 w 234"/>
                  <a:gd name="T107" fmla="*/ 34 h 248"/>
                  <a:gd name="T108" fmla="*/ 118 w 234"/>
                  <a:gd name="T109" fmla="*/ 11 h 248"/>
                  <a:gd name="T110" fmla="*/ 110 w 234"/>
                  <a:gd name="T111" fmla="*/ 37 h 248"/>
                  <a:gd name="T112" fmla="*/ 124 w 234"/>
                  <a:gd name="T113" fmla="*/ 33 h 248"/>
                  <a:gd name="T114" fmla="*/ 181 w 234"/>
                  <a:gd name="T115" fmla="*/ 48 h 248"/>
                  <a:gd name="T116" fmla="*/ 207 w 234"/>
                  <a:gd name="T117" fmla="*/ 38 h 248"/>
                  <a:gd name="T118" fmla="*/ 201 w 234"/>
                  <a:gd name="T119" fmla="*/ 1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48">
                    <a:moveTo>
                      <a:pt x="234" y="57"/>
                    </a:moveTo>
                    <a:cubicBezTo>
                      <a:pt x="234" y="59"/>
                      <a:pt x="233" y="60"/>
                      <a:pt x="233" y="62"/>
                    </a:cubicBezTo>
                    <a:cubicBezTo>
                      <a:pt x="233" y="63"/>
                      <a:pt x="233" y="64"/>
                      <a:pt x="232" y="66"/>
                    </a:cubicBezTo>
                    <a:cubicBezTo>
                      <a:pt x="232" y="67"/>
                      <a:pt x="231" y="68"/>
                      <a:pt x="231" y="70"/>
                    </a:cubicBezTo>
                    <a:cubicBezTo>
                      <a:pt x="231" y="70"/>
                      <a:pt x="230" y="71"/>
                      <a:pt x="230" y="72"/>
                    </a:cubicBezTo>
                    <a:cubicBezTo>
                      <a:pt x="230" y="72"/>
                      <a:pt x="230" y="72"/>
                      <a:pt x="230" y="72"/>
                    </a:cubicBezTo>
                    <a:cubicBezTo>
                      <a:pt x="227" y="77"/>
                      <a:pt x="224" y="82"/>
                      <a:pt x="219" y="87"/>
                    </a:cubicBezTo>
                    <a:cubicBezTo>
                      <a:pt x="213" y="92"/>
                      <a:pt x="205" y="97"/>
                      <a:pt x="196" y="102"/>
                    </a:cubicBezTo>
                    <a:cubicBezTo>
                      <a:pt x="196" y="102"/>
                      <a:pt x="196" y="102"/>
                      <a:pt x="196" y="102"/>
                    </a:cubicBezTo>
                    <a:cubicBezTo>
                      <a:pt x="198" y="115"/>
                      <a:pt x="196" y="125"/>
                      <a:pt x="192" y="132"/>
                    </a:cubicBezTo>
                    <a:cubicBezTo>
                      <a:pt x="192" y="132"/>
                      <a:pt x="192" y="132"/>
                      <a:pt x="192" y="132"/>
                    </a:cubicBezTo>
                    <a:cubicBezTo>
                      <a:pt x="191" y="133"/>
                      <a:pt x="190" y="135"/>
                      <a:pt x="189" y="136"/>
                    </a:cubicBezTo>
                    <a:cubicBezTo>
                      <a:pt x="188" y="138"/>
                      <a:pt x="186" y="140"/>
                      <a:pt x="185" y="141"/>
                    </a:cubicBezTo>
                    <a:cubicBezTo>
                      <a:pt x="183" y="143"/>
                      <a:pt x="181" y="145"/>
                      <a:pt x="179" y="146"/>
                    </a:cubicBezTo>
                    <a:cubicBezTo>
                      <a:pt x="179" y="147"/>
                      <a:pt x="178" y="147"/>
                      <a:pt x="177" y="148"/>
                    </a:cubicBezTo>
                    <a:cubicBezTo>
                      <a:pt x="176" y="149"/>
                      <a:pt x="175" y="150"/>
                      <a:pt x="174" y="151"/>
                    </a:cubicBezTo>
                    <a:cubicBezTo>
                      <a:pt x="174" y="151"/>
                      <a:pt x="173" y="151"/>
                      <a:pt x="173" y="152"/>
                    </a:cubicBezTo>
                    <a:cubicBezTo>
                      <a:pt x="172" y="153"/>
                      <a:pt x="171" y="154"/>
                      <a:pt x="170" y="155"/>
                    </a:cubicBezTo>
                    <a:cubicBezTo>
                      <a:pt x="170" y="155"/>
                      <a:pt x="170" y="156"/>
                      <a:pt x="169" y="156"/>
                    </a:cubicBezTo>
                    <a:cubicBezTo>
                      <a:pt x="169" y="157"/>
                      <a:pt x="168" y="159"/>
                      <a:pt x="168" y="160"/>
                    </a:cubicBezTo>
                    <a:cubicBezTo>
                      <a:pt x="167" y="165"/>
                      <a:pt x="170" y="169"/>
                      <a:pt x="172" y="175"/>
                    </a:cubicBezTo>
                    <a:cubicBezTo>
                      <a:pt x="174" y="182"/>
                      <a:pt x="180" y="196"/>
                      <a:pt x="178" y="208"/>
                    </a:cubicBezTo>
                    <a:cubicBezTo>
                      <a:pt x="178" y="209"/>
                      <a:pt x="177" y="211"/>
                      <a:pt x="176" y="213"/>
                    </a:cubicBezTo>
                    <a:cubicBezTo>
                      <a:pt x="176" y="213"/>
                      <a:pt x="176" y="213"/>
                      <a:pt x="176" y="213"/>
                    </a:cubicBezTo>
                    <a:cubicBezTo>
                      <a:pt x="176" y="214"/>
                      <a:pt x="175" y="215"/>
                      <a:pt x="174" y="217"/>
                    </a:cubicBezTo>
                    <a:cubicBezTo>
                      <a:pt x="174" y="217"/>
                      <a:pt x="174" y="217"/>
                      <a:pt x="174" y="218"/>
                    </a:cubicBezTo>
                    <a:cubicBezTo>
                      <a:pt x="173" y="218"/>
                      <a:pt x="173" y="218"/>
                      <a:pt x="173" y="218"/>
                    </a:cubicBezTo>
                    <a:cubicBezTo>
                      <a:pt x="173" y="218"/>
                      <a:pt x="173" y="218"/>
                      <a:pt x="173" y="218"/>
                    </a:cubicBezTo>
                    <a:cubicBezTo>
                      <a:pt x="173" y="219"/>
                      <a:pt x="173" y="219"/>
                      <a:pt x="173" y="219"/>
                    </a:cubicBezTo>
                    <a:cubicBezTo>
                      <a:pt x="173" y="221"/>
                      <a:pt x="174" y="222"/>
                      <a:pt x="174" y="223"/>
                    </a:cubicBezTo>
                    <a:cubicBezTo>
                      <a:pt x="174" y="223"/>
                      <a:pt x="174" y="223"/>
                      <a:pt x="174" y="223"/>
                    </a:cubicBezTo>
                    <a:cubicBezTo>
                      <a:pt x="175" y="225"/>
                      <a:pt x="175" y="227"/>
                      <a:pt x="175" y="229"/>
                    </a:cubicBezTo>
                    <a:cubicBezTo>
                      <a:pt x="175" y="229"/>
                      <a:pt x="175" y="229"/>
                      <a:pt x="175" y="229"/>
                    </a:cubicBezTo>
                    <a:cubicBezTo>
                      <a:pt x="176" y="230"/>
                      <a:pt x="176" y="231"/>
                      <a:pt x="177" y="233"/>
                    </a:cubicBezTo>
                    <a:cubicBezTo>
                      <a:pt x="176" y="233"/>
                      <a:pt x="176" y="233"/>
                      <a:pt x="176" y="233"/>
                    </a:cubicBezTo>
                    <a:cubicBezTo>
                      <a:pt x="176" y="233"/>
                      <a:pt x="176" y="233"/>
                      <a:pt x="176" y="233"/>
                    </a:cubicBezTo>
                    <a:cubicBezTo>
                      <a:pt x="177" y="237"/>
                      <a:pt x="178" y="240"/>
                      <a:pt x="179" y="243"/>
                    </a:cubicBezTo>
                    <a:cubicBezTo>
                      <a:pt x="178" y="240"/>
                      <a:pt x="177" y="237"/>
                      <a:pt x="176" y="233"/>
                    </a:cubicBezTo>
                    <a:cubicBezTo>
                      <a:pt x="175" y="233"/>
                      <a:pt x="175" y="233"/>
                      <a:pt x="175" y="233"/>
                    </a:cubicBezTo>
                    <a:cubicBezTo>
                      <a:pt x="175" y="233"/>
                      <a:pt x="175" y="233"/>
                      <a:pt x="175" y="233"/>
                    </a:cubicBezTo>
                    <a:cubicBezTo>
                      <a:pt x="174" y="234"/>
                      <a:pt x="174" y="234"/>
                      <a:pt x="174" y="234"/>
                    </a:cubicBezTo>
                    <a:cubicBezTo>
                      <a:pt x="171" y="235"/>
                      <a:pt x="168" y="235"/>
                      <a:pt x="166" y="236"/>
                    </a:cubicBezTo>
                    <a:cubicBezTo>
                      <a:pt x="165" y="236"/>
                      <a:pt x="165" y="236"/>
                      <a:pt x="165" y="236"/>
                    </a:cubicBezTo>
                    <a:cubicBezTo>
                      <a:pt x="164" y="236"/>
                      <a:pt x="164" y="236"/>
                      <a:pt x="164" y="236"/>
                    </a:cubicBezTo>
                    <a:cubicBezTo>
                      <a:pt x="163" y="236"/>
                      <a:pt x="163" y="236"/>
                      <a:pt x="163" y="237"/>
                    </a:cubicBezTo>
                    <a:cubicBezTo>
                      <a:pt x="163" y="237"/>
                      <a:pt x="163" y="237"/>
                      <a:pt x="163" y="237"/>
                    </a:cubicBezTo>
                    <a:cubicBezTo>
                      <a:pt x="163" y="237"/>
                      <a:pt x="163" y="237"/>
                      <a:pt x="163" y="237"/>
                    </a:cubicBezTo>
                    <a:cubicBezTo>
                      <a:pt x="163" y="237"/>
                      <a:pt x="163" y="237"/>
                      <a:pt x="163" y="237"/>
                    </a:cubicBezTo>
                    <a:cubicBezTo>
                      <a:pt x="162" y="237"/>
                      <a:pt x="162" y="237"/>
                      <a:pt x="162" y="237"/>
                    </a:cubicBezTo>
                    <a:cubicBezTo>
                      <a:pt x="162" y="237"/>
                      <a:pt x="162" y="237"/>
                      <a:pt x="161" y="237"/>
                    </a:cubicBezTo>
                    <a:cubicBezTo>
                      <a:pt x="164" y="239"/>
                      <a:pt x="164" y="239"/>
                      <a:pt x="164" y="239"/>
                    </a:cubicBezTo>
                    <a:cubicBezTo>
                      <a:pt x="167" y="242"/>
                      <a:pt x="168" y="245"/>
                      <a:pt x="167" y="247"/>
                    </a:cubicBezTo>
                    <a:cubicBezTo>
                      <a:pt x="166" y="248"/>
                      <a:pt x="163" y="248"/>
                      <a:pt x="159" y="246"/>
                    </a:cubicBezTo>
                    <a:cubicBezTo>
                      <a:pt x="150" y="239"/>
                      <a:pt x="150" y="239"/>
                      <a:pt x="150" y="239"/>
                    </a:cubicBezTo>
                    <a:cubicBezTo>
                      <a:pt x="149" y="239"/>
                      <a:pt x="149" y="239"/>
                      <a:pt x="149" y="239"/>
                    </a:cubicBezTo>
                    <a:cubicBezTo>
                      <a:pt x="159" y="247"/>
                      <a:pt x="159" y="247"/>
                      <a:pt x="159" y="247"/>
                    </a:cubicBezTo>
                    <a:cubicBezTo>
                      <a:pt x="149" y="239"/>
                      <a:pt x="149" y="239"/>
                      <a:pt x="149" y="239"/>
                    </a:cubicBezTo>
                    <a:cubicBezTo>
                      <a:pt x="149" y="239"/>
                      <a:pt x="149" y="239"/>
                      <a:pt x="149" y="239"/>
                    </a:cubicBezTo>
                    <a:cubicBezTo>
                      <a:pt x="149" y="239"/>
                      <a:pt x="148" y="239"/>
                      <a:pt x="148" y="239"/>
                    </a:cubicBezTo>
                    <a:cubicBezTo>
                      <a:pt x="148" y="239"/>
                      <a:pt x="148" y="239"/>
                      <a:pt x="148" y="239"/>
                    </a:cubicBezTo>
                    <a:cubicBezTo>
                      <a:pt x="148" y="239"/>
                      <a:pt x="149" y="240"/>
                      <a:pt x="150" y="241"/>
                    </a:cubicBezTo>
                    <a:cubicBezTo>
                      <a:pt x="149" y="240"/>
                      <a:pt x="148" y="239"/>
                      <a:pt x="148" y="239"/>
                    </a:cubicBezTo>
                    <a:cubicBezTo>
                      <a:pt x="147" y="239"/>
                      <a:pt x="147" y="239"/>
                      <a:pt x="147" y="239"/>
                    </a:cubicBezTo>
                    <a:cubicBezTo>
                      <a:pt x="147" y="239"/>
                      <a:pt x="146" y="239"/>
                      <a:pt x="146" y="239"/>
                    </a:cubicBezTo>
                    <a:cubicBezTo>
                      <a:pt x="146" y="239"/>
                      <a:pt x="145" y="239"/>
                      <a:pt x="145" y="239"/>
                    </a:cubicBezTo>
                    <a:cubicBezTo>
                      <a:pt x="141" y="239"/>
                      <a:pt x="138" y="240"/>
                      <a:pt x="135" y="240"/>
                    </a:cubicBezTo>
                    <a:cubicBezTo>
                      <a:pt x="119" y="240"/>
                      <a:pt x="105" y="237"/>
                      <a:pt x="91" y="232"/>
                    </a:cubicBezTo>
                    <a:cubicBezTo>
                      <a:pt x="91" y="232"/>
                      <a:pt x="90" y="232"/>
                      <a:pt x="90" y="232"/>
                    </a:cubicBezTo>
                    <a:cubicBezTo>
                      <a:pt x="90" y="232"/>
                      <a:pt x="89" y="232"/>
                      <a:pt x="89" y="232"/>
                    </a:cubicBezTo>
                    <a:cubicBezTo>
                      <a:pt x="89" y="231"/>
                      <a:pt x="89" y="231"/>
                      <a:pt x="89" y="231"/>
                    </a:cubicBezTo>
                    <a:cubicBezTo>
                      <a:pt x="89" y="234"/>
                      <a:pt x="89" y="236"/>
                      <a:pt x="90" y="238"/>
                    </a:cubicBezTo>
                    <a:cubicBezTo>
                      <a:pt x="89" y="236"/>
                      <a:pt x="89" y="234"/>
                      <a:pt x="89" y="231"/>
                    </a:cubicBezTo>
                    <a:cubicBezTo>
                      <a:pt x="89" y="231"/>
                      <a:pt x="88" y="231"/>
                      <a:pt x="88" y="231"/>
                    </a:cubicBezTo>
                    <a:cubicBezTo>
                      <a:pt x="88" y="231"/>
                      <a:pt x="88" y="231"/>
                      <a:pt x="88" y="231"/>
                    </a:cubicBezTo>
                    <a:cubicBezTo>
                      <a:pt x="88" y="231"/>
                      <a:pt x="88" y="231"/>
                      <a:pt x="88" y="231"/>
                    </a:cubicBezTo>
                    <a:cubicBezTo>
                      <a:pt x="88" y="227"/>
                      <a:pt x="88" y="222"/>
                      <a:pt x="91" y="218"/>
                    </a:cubicBezTo>
                    <a:cubicBezTo>
                      <a:pt x="91" y="218"/>
                      <a:pt x="91" y="218"/>
                      <a:pt x="91" y="218"/>
                    </a:cubicBezTo>
                    <a:cubicBezTo>
                      <a:pt x="91" y="217"/>
                      <a:pt x="91" y="217"/>
                      <a:pt x="92" y="216"/>
                    </a:cubicBezTo>
                    <a:cubicBezTo>
                      <a:pt x="91" y="216"/>
                      <a:pt x="91" y="216"/>
                      <a:pt x="91" y="215"/>
                    </a:cubicBezTo>
                    <a:cubicBezTo>
                      <a:pt x="90" y="215"/>
                      <a:pt x="89" y="214"/>
                      <a:pt x="89" y="213"/>
                    </a:cubicBezTo>
                    <a:cubicBezTo>
                      <a:pt x="89" y="213"/>
                      <a:pt x="89" y="213"/>
                      <a:pt x="89" y="213"/>
                    </a:cubicBezTo>
                    <a:cubicBezTo>
                      <a:pt x="88" y="213"/>
                      <a:pt x="88" y="212"/>
                      <a:pt x="87" y="211"/>
                    </a:cubicBezTo>
                    <a:cubicBezTo>
                      <a:pt x="87" y="211"/>
                      <a:pt x="87" y="211"/>
                      <a:pt x="87" y="211"/>
                    </a:cubicBezTo>
                    <a:cubicBezTo>
                      <a:pt x="87" y="211"/>
                      <a:pt x="87" y="211"/>
                      <a:pt x="87" y="210"/>
                    </a:cubicBezTo>
                    <a:cubicBezTo>
                      <a:pt x="86" y="209"/>
                      <a:pt x="86" y="208"/>
                      <a:pt x="86" y="206"/>
                    </a:cubicBezTo>
                    <a:cubicBezTo>
                      <a:pt x="86" y="206"/>
                      <a:pt x="86" y="206"/>
                      <a:pt x="86" y="206"/>
                    </a:cubicBezTo>
                    <a:cubicBezTo>
                      <a:pt x="86" y="205"/>
                      <a:pt x="86" y="205"/>
                      <a:pt x="86" y="205"/>
                    </a:cubicBezTo>
                    <a:cubicBezTo>
                      <a:pt x="86" y="205"/>
                      <a:pt x="86" y="205"/>
                      <a:pt x="85" y="204"/>
                    </a:cubicBezTo>
                    <a:cubicBezTo>
                      <a:pt x="85" y="204"/>
                      <a:pt x="85" y="204"/>
                      <a:pt x="85" y="204"/>
                    </a:cubicBezTo>
                    <a:cubicBezTo>
                      <a:pt x="85" y="204"/>
                      <a:pt x="85" y="204"/>
                      <a:pt x="85" y="204"/>
                    </a:cubicBezTo>
                    <a:cubicBezTo>
                      <a:pt x="85" y="204"/>
                      <a:pt x="85" y="204"/>
                      <a:pt x="85" y="204"/>
                    </a:cubicBezTo>
                    <a:cubicBezTo>
                      <a:pt x="84" y="204"/>
                      <a:pt x="83" y="204"/>
                      <a:pt x="82" y="203"/>
                    </a:cubicBezTo>
                    <a:cubicBezTo>
                      <a:pt x="82" y="203"/>
                      <a:pt x="82" y="203"/>
                      <a:pt x="82" y="203"/>
                    </a:cubicBezTo>
                    <a:cubicBezTo>
                      <a:pt x="82" y="203"/>
                      <a:pt x="81" y="203"/>
                      <a:pt x="81" y="202"/>
                    </a:cubicBezTo>
                    <a:cubicBezTo>
                      <a:pt x="81" y="202"/>
                      <a:pt x="81" y="202"/>
                      <a:pt x="80" y="202"/>
                    </a:cubicBezTo>
                    <a:cubicBezTo>
                      <a:pt x="80" y="201"/>
                      <a:pt x="80" y="201"/>
                      <a:pt x="79" y="200"/>
                    </a:cubicBezTo>
                    <a:cubicBezTo>
                      <a:pt x="79" y="200"/>
                      <a:pt x="79" y="199"/>
                      <a:pt x="79" y="199"/>
                    </a:cubicBezTo>
                    <a:cubicBezTo>
                      <a:pt x="79" y="199"/>
                      <a:pt x="79" y="199"/>
                      <a:pt x="79" y="199"/>
                    </a:cubicBezTo>
                    <a:cubicBezTo>
                      <a:pt x="77" y="199"/>
                      <a:pt x="75" y="200"/>
                      <a:pt x="73" y="199"/>
                    </a:cubicBezTo>
                    <a:cubicBezTo>
                      <a:pt x="72" y="199"/>
                      <a:pt x="72" y="199"/>
                      <a:pt x="71" y="199"/>
                    </a:cubicBezTo>
                    <a:cubicBezTo>
                      <a:pt x="71" y="199"/>
                      <a:pt x="70" y="199"/>
                      <a:pt x="69" y="199"/>
                    </a:cubicBezTo>
                    <a:cubicBezTo>
                      <a:pt x="69" y="199"/>
                      <a:pt x="68" y="198"/>
                      <a:pt x="68" y="198"/>
                    </a:cubicBezTo>
                    <a:cubicBezTo>
                      <a:pt x="68" y="198"/>
                      <a:pt x="68" y="198"/>
                      <a:pt x="68" y="198"/>
                    </a:cubicBezTo>
                    <a:cubicBezTo>
                      <a:pt x="68" y="198"/>
                      <a:pt x="67" y="198"/>
                      <a:pt x="67" y="197"/>
                    </a:cubicBezTo>
                    <a:cubicBezTo>
                      <a:pt x="67" y="197"/>
                      <a:pt x="67" y="197"/>
                      <a:pt x="67" y="197"/>
                    </a:cubicBezTo>
                    <a:cubicBezTo>
                      <a:pt x="66" y="197"/>
                      <a:pt x="66" y="197"/>
                      <a:pt x="66" y="196"/>
                    </a:cubicBezTo>
                    <a:cubicBezTo>
                      <a:pt x="66" y="196"/>
                      <a:pt x="66" y="196"/>
                      <a:pt x="66" y="196"/>
                    </a:cubicBezTo>
                    <a:cubicBezTo>
                      <a:pt x="65" y="195"/>
                      <a:pt x="65" y="194"/>
                      <a:pt x="65" y="193"/>
                    </a:cubicBezTo>
                    <a:cubicBezTo>
                      <a:pt x="65" y="193"/>
                      <a:pt x="65" y="193"/>
                      <a:pt x="65" y="192"/>
                    </a:cubicBezTo>
                    <a:cubicBezTo>
                      <a:pt x="64" y="192"/>
                      <a:pt x="64" y="192"/>
                      <a:pt x="64" y="192"/>
                    </a:cubicBezTo>
                    <a:cubicBezTo>
                      <a:pt x="51" y="188"/>
                      <a:pt x="51" y="176"/>
                      <a:pt x="58" y="169"/>
                    </a:cubicBezTo>
                    <a:cubicBezTo>
                      <a:pt x="58" y="169"/>
                      <a:pt x="58" y="169"/>
                      <a:pt x="58" y="169"/>
                    </a:cubicBezTo>
                    <a:cubicBezTo>
                      <a:pt x="58" y="169"/>
                      <a:pt x="58" y="168"/>
                      <a:pt x="59" y="168"/>
                    </a:cubicBezTo>
                    <a:cubicBezTo>
                      <a:pt x="58" y="168"/>
                      <a:pt x="58" y="168"/>
                      <a:pt x="58" y="168"/>
                    </a:cubicBezTo>
                    <a:cubicBezTo>
                      <a:pt x="56" y="166"/>
                      <a:pt x="55" y="165"/>
                      <a:pt x="53" y="163"/>
                    </a:cubicBezTo>
                    <a:cubicBezTo>
                      <a:pt x="52" y="162"/>
                      <a:pt x="51" y="161"/>
                      <a:pt x="50" y="160"/>
                    </a:cubicBezTo>
                    <a:cubicBezTo>
                      <a:pt x="50" y="160"/>
                      <a:pt x="50" y="160"/>
                      <a:pt x="50" y="160"/>
                    </a:cubicBezTo>
                    <a:cubicBezTo>
                      <a:pt x="49" y="160"/>
                      <a:pt x="49" y="159"/>
                      <a:pt x="48" y="159"/>
                    </a:cubicBezTo>
                    <a:cubicBezTo>
                      <a:pt x="48" y="159"/>
                      <a:pt x="47" y="158"/>
                      <a:pt x="47" y="158"/>
                    </a:cubicBezTo>
                    <a:cubicBezTo>
                      <a:pt x="47" y="158"/>
                      <a:pt x="40" y="164"/>
                      <a:pt x="37" y="165"/>
                    </a:cubicBezTo>
                    <a:cubicBezTo>
                      <a:pt x="37" y="165"/>
                      <a:pt x="37" y="165"/>
                      <a:pt x="36" y="165"/>
                    </a:cubicBezTo>
                    <a:cubicBezTo>
                      <a:pt x="30" y="168"/>
                      <a:pt x="21" y="165"/>
                      <a:pt x="14" y="162"/>
                    </a:cubicBezTo>
                    <a:cubicBezTo>
                      <a:pt x="11" y="160"/>
                      <a:pt x="9" y="158"/>
                      <a:pt x="6" y="156"/>
                    </a:cubicBezTo>
                    <a:cubicBezTo>
                      <a:pt x="6" y="155"/>
                      <a:pt x="5" y="155"/>
                      <a:pt x="5" y="154"/>
                    </a:cubicBezTo>
                    <a:cubicBezTo>
                      <a:pt x="2" y="152"/>
                      <a:pt x="0" y="149"/>
                      <a:pt x="0" y="147"/>
                    </a:cubicBezTo>
                    <a:cubicBezTo>
                      <a:pt x="0" y="147"/>
                      <a:pt x="0" y="147"/>
                      <a:pt x="0" y="147"/>
                    </a:cubicBezTo>
                    <a:cubicBezTo>
                      <a:pt x="2" y="147"/>
                      <a:pt x="4" y="148"/>
                      <a:pt x="5" y="148"/>
                    </a:cubicBezTo>
                    <a:cubicBezTo>
                      <a:pt x="6" y="148"/>
                      <a:pt x="6" y="148"/>
                      <a:pt x="7" y="148"/>
                    </a:cubicBezTo>
                    <a:cubicBezTo>
                      <a:pt x="7" y="148"/>
                      <a:pt x="7" y="148"/>
                      <a:pt x="8" y="148"/>
                    </a:cubicBezTo>
                    <a:cubicBezTo>
                      <a:pt x="8" y="149"/>
                      <a:pt x="9" y="149"/>
                      <a:pt x="10" y="149"/>
                    </a:cubicBezTo>
                    <a:cubicBezTo>
                      <a:pt x="10" y="149"/>
                      <a:pt x="10" y="149"/>
                      <a:pt x="10" y="149"/>
                    </a:cubicBezTo>
                    <a:cubicBezTo>
                      <a:pt x="13" y="149"/>
                      <a:pt x="18" y="149"/>
                      <a:pt x="20" y="149"/>
                    </a:cubicBezTo>
                    <a:cubicBezTo>
                      <a:pt x="20" y="149"/>
                      <a:pt x="20" y="149"/>
                      <a:pt x="20" y="149"/>
                    </a:cubicBezTo>
                    <a:cubicBezTo>
                      <a:pt x="20" y="149"/>
                      <a:pt x="20" y="149"/>
                      <a:pt x="20" y="149"/>
                    </a:cubicBezTo>
                    <a:cubicBezTo>
                      <a:pt x="20" y="149"/>
                      <a:pt x="20" y="149"/>
                      <a:pt x="20" y="150"/>
                    </a:cubicBezTo>
                    <a:cubicBezTo>
                      <a:pt x="20" y="150"/>
                      <a:pt x="19" y="150"/>
                      <a:pt x="19" y="151"/>
                    </a:cubicBezTo>
                    <a:cubicBezTo>
                      <a:pt x="19" y="151"/>
                      <a:pt x="19" y="151"/>
                      <a:pt x="19" y="151"/>
                    </a:cubicBezTo>
                    <a:cubicBezTo>
                      <a:pt x="19" y="151"/>
                      <a:pt x="19" y="151"/>
                      <a:pt x="19" y="151"/>
                    </a:cubicBezTo>
                    <a:cubicBezTo>
                      <a:pt x="19" y="151"/>
                      <a:pt x="19" y="151"/>
                      <a:pt x="18" y="152"/>
                    </a:cubicBezTo>
                    <a:cubicBezTo>
                      <a:pt x="18" y="152"/>
                      <a:pt x="18" y="152"/>
                      <a:pt x="18" y="152"/>
                    </a:cubicBezTo>
                    <a:cubicBezTo>
                      <a:pt x="18" y="152"/>
                      <a:pt x="18" y="152"/>
                      <a:pt x="18" y="152"/>
                    </a:cubicBezTo>
                    <a:cubicBezTo>
                      <a:pt x="18" y="153"/>
                      <a:pt x="17" y="153"/>
                      <a:pt x="17" y="153"/>
                    </a:cubicBezTo>
                    <a:cubicBezTo>
                      <a:pt x="17" y="153"/>
                      <a:pt x="17" y="153"/>
                      <a:pt x="17" y="154"/>
                    </a:cubicBezTo>
                    <a:cubicBezTo>
                      <a:pt x="17" y="154"/>
                      <a:pt x="17" y="154"/>
                      <a:pt x="17" y="154"/>
                    </a:cubicBezTo>
                    <a:cubicBezTo>
                      <a:pt x="17" y="154"/>
                      <a:pt x="16" y="154"/>
                      <a:pt x="16" y="154"/>
                    </a:cubicBezTo>
                    <a:cubicBezTo>
                      <a:pt x="16" y="154"/>
                      <a:pt x="16" y="155"/>
                      <a:pt x="16" y="155"/>
                    </a:cubicBezTo>
                    <a:cubicBezTo>
                      <a:pt x="16" y="155"/>
                      <a:pt x="16" y="155"/>
                      <a:pt x="16" y="155"/>
                    </a:cubicBezTo>
                    <a:cubicBezTo>
                      <a:pt x="16" y="155"/>
                      <a:pt x="16" y="155"/>
                      <a:pt x="16" y="155"/>
                    </a:cubicBezTo>
                    <a:cubicBezTo>
                      <a:pt x="17" y="156"/>
                      <a:pt x="19" y="156"/>
                      <a:pt x="21" y="156"/>
                    </a:cubicBezTo>
                    <a:cubicBezTo>
                      <a:pt x="21" y="156"/>
                      <a:pt x="21" y="156"/>
                      <a:pt x="21" y="157"/>
                    </a:cubicBezTo>
                    <a:cubicBezTo>
                      <a:pt x="22" y="157"/>
                      <a:pt x="22" y="157"/>
                      <a:pt x="23" y="157"/>
                    </a:cubicBezTo>
                    <a:cubicBezTo>
                      <a:pt x="25" y="157"/>
                      <a:pt x="27" y="157"/>
                      <a:pt x="28" y="157"/>
                    </a:cubicBezTo>
                    <a:cubicBezTo>
                      <a:pt x="28" y="157"/>
                      <a:pt x="29" y="157"/>
                      <a:pt x="29" y="157"/>
                    </a:cubicBezTo>
                    <a:cubicBezTo>
                      <a:pt x="29" y="157"/>
                      <a:pt x="30" y="156"/>
                      <a:pt x="30" y="156"/>
                    </a:cubicBezTo>
                    <a:cubicBezTo>
                      <a:pt x="32" y="156"/>
                      <a:pt x="33" y="156"/>
                      <a:pt x="34" y="156"/>
                    </a:cubicBezTo>
                    <a:cubicBezTo>
                      <a:pt x="35" y="155"/>
                      <a:pt x="35" y="155"/>
                      <a:pt x="36" y="155"/>
                    </a:cubicBezTo>
                    <a:cubicBezTo>
                      <a:pt x="37" y="155"/>
                      <a:pt x="38" y="154"/>
                      <a:pt x="38" y="154"/>
                    </a:cubicBezTo>
                    <a:cubicBezTo>
                      <a:pt x="38" y="154"/>
                      <a:pt x="39" y="154"/>
                      <a:pt x="39" y="153"/>
                    </a:cubicBezTo>
                    <a:cubicBezTo>
                      <a:pt x="39" y="153"/>
                      <a:pt x="39" y="153"/>
                      <a:pt x="39" y="153"/>
                    </a:cubicBezTo>
                    <a:cubicBezTo>
                      <a:pt x="39" y="153"/>
                      <a:pt x="39" y="153"/>
                      <a:pt x="39" y="153"/>
                    </a:cubicBezTo>
                    <a:cubicBezTo>
                      <a:pt x="40" y="153"/>
                      <a:pt x="40" y="152"/>
                      <a:pt x="40" y="152"/>
                    </a:cubicBezTo>
                    <a:cubicBezTo>
                      <a:pt x="39" y="151"/>
                      <a:pt x="38" y="150"/>
                      <a:pt x="37" y="149"/>
                    </a:cubicBezTo>
                    <a:cubicBezTo>
                      <a:pt x="37" y="149"/>
                      <a:pt x="36" y="148"/>
                      <a:pt x="36" y="148"/>
                    </a:cubicBezTo>
                    <a:cubicBezTo>
                      <a:pt x="34" y="145"/>
                      <a:pt x="31" y="143"/>
                      <a:pt x="29" y="141"/>
                    </a:cubicBezTo>
                    <a:cubicBezTo>
                      <a:pt x="28" y="141"/>
                      <a:pt x="28" y="141"/>
                      <a:pt x="28" y="142"/>
                    </a:cubicBezTo>
                    <a:cubicBezTo>
                      <a:pt x="28" y="142"/>
                      <a:pt x="28" y="142"/>
                      <a:pt x="27" y="142"/>
                    </a:cubicBezTo>
                    <a:cubicBezTo>
                      <a:pt x="27" y="142"/>
                      <a:pt x="27" y="142"/>
                      <a:pt x="27" y="142"/>
                    </a:cubicBezTo>
                    <a:cubicBezTo>
                      <a:pt x="27" y="143"/>
                      <a:pt x="27" y="143"/>
                      <a:pt x="26" y="145"/>
                    </a:cubicBezTo>
                    <a:cubicBezTo>
                      <a:pt x="26" y="145"/>
                      <a:pt x="26" y="145"/>
                      <a:pt x="26" y="145"/>
                    </a:cubicBezTo>
                    <a:cubicBezTo>
                      <a:pt x="26" y="145"/>
                      <a:pt x="26" y="145"/>
                      <a:pt x="26" y="145"/>
                    </a:cubicBezTo>
                    <a:cubicBezTo>
                      <a:pt x="26" y="144"/>
                      <a:pt x="25" y="144"/>
                      <a:pt x="25" y="142"/>
                    </a:cubicBezTo>
                    <a:cubicBezTo>
                      <a:pt x="24" y="142"/>
                      <a:pt x="24" y="141"/>
                      <a:pt x="24" y="141"/>
                    </a:cubicBezTo>
                    <a:cubicBezTo>
                      <a:pt x="23" y="140"/>
                      <a:pt x="23" y="139"/>
                      <a:pt x="23" y="138"/>
                    </a:cubicBezTo>
                    <a:cubicBezTo>
                      <a:pt x="22" y="138"/>
                      <a:pt x="22" y="137"/>
                      <a:pt x="22" y="137"/>
                    </a:cubicBezTo>
                    <a:cubicBezTo>
                      <a:pt x="22" y="137"/>
                      <a:pt x="22" y="137"/>
                      <a:pt x="22" y="136"/>
                    </a:cubicBezTo>
                    <a:cubicBezTo>
                      <a:pt x="22" y="136"/>
                      <a:pt x="21" y="136"/>
                      <a:pt x="21" y="135"/>
                    </a:cubicBezTo>
                    <a:cubicBezTo>
                      <a:pt x="20" y="132"/>
                      <a:pt x="18" y="129"/>
                      <a:pt x="18" y="128"/>
                    </a:cubicBezTo>
                    <a:cubicBezTo>
                      <a:pt x="18" y="128"/>
                      <a:pt x="18" y="128"/>
                      <a:pt x="18" y="128"/>
                    </a:cubicBezTo>
                    <a:cubicBezTo>
                      <a:pt x="18" y="128"/>
                      <a:pt x="18" y="128"/>
                      <a:pt x="18" y="128"/>
                    </a:cubicBezTo>
                    <a:cubicBezTo>
                      <a:pt x="19" y="128"/>
                      <a:pt x="19" y="128"/>
                      <a:pt x="19" y="128"/>
                    </a:cubicBezTo>
                    <a:cubicBezTo>
                      <a:pt x="19" y="128"/>
                      <a:pt x="20" y="128"/>
                      <a:pt x="20" y="128"/>
                    </a:cubicBezTo>
                    <a:cubicBezTo>
                      <a:pt x="22" y="129"/>
                      <a:pt x="25" y="130"/>
                      <a:pt x="27" y="130"/>
                    </a:cubicBezTo>
                    <a:cubicBezTo>
                      <a:pt x="28" y="130"/>
                      <a:pt x="29" y="131"/>
                      <a:pt x="30" y="131"/>
                    </a:cubicBezTo>
                    <a:cubicBezTo>
                      <a:pt x="30" y="131"/>
                      <a:pt x="31" y="132"/>
                      <a:pt x="32" y="132"/>
                    </a:cubicBezTo>
                    <a:cubicBezTo>
                      <a:pt x="33" y="132"/>
                      <a:pt x="33" y="132"/>
                      <a:pt x="34" y="132"/>
                    </a:cubicBezTo>
                    <a:cubicBezTo>
                      <a:pt x="35" y="133"/>
                      <a:pt x="35" y="133"/>
                      <a:pt x="36" y="133"/>
                    </a:cubicBezTo>
                    <a:cubicBezTo>
                      <a:pt x="35" y="133"/>
                      <a:pt x="34" y="134"/>
                      <a:pt x="33" y="135"/>
                    </a:cubicBezTo>
                    <a:cubicBezTo>
                      <a:pt x="33" y="136"/>
                      <a:pt x="32" y="136"/>
                      <a:pt x="32" y="137"/>
                    </a:cubicBezTo>
                    <a:cubicBezTo>
                      <a:pt x="32" y="137"/>
                      <a:pt x="33" y="137"/>
                      <a:pt x="33" y="137"/>
                    </a:cubicBezTo>
                    <a:cubicBezTo>
                      <a:pt x="34" y="138"/>
                      <a:pt x="37" y="139"/>
                      <a:pt x="38" y="140"/>
                    </a:cubicBezTo>
                    <a:cubicBezTo>
                      <a:pt x="39" y="140"/>
                      <a:pt x="39" y="141"/>
                      <a:pt x="39" y="141"/>
                    </a:cubicBezTo>
                    <a:cubicBezTo>
                      <a:pt x="39" y="141"/>
                      <a:pt x="39" y="141"/>
                      <a:pt x="39" y="141"/>
                    </a:cubicBezTo>
                    <a:cubicBezTo>
                      <a:pt x="39" y="141"/>
                      <a:pt x="39" y="141"/>
                      <a:pt x="39" y="141"/>
                    </a:cubicBezTo>
                    <a:cubicBezTo>
                      <a:pt x="41" y="142"/>
                      <a:pt x="43" y="143"/>
                      <a:pt x="44" y="143"/>
                    </a:cubicBezTo>
                    <a:cubicBezTo>
                      <a:pt x="45" y="144"/>
                      <a:pt x="46" y="144"/>
                      <a:pt x="47" y="144"/>
                    </a:cubicBezTo>
                    <a:cubicBezTo>
                      <a:pt x="47" y="145"/>
                      <a:pt x="48" y="145"/>
                      <a:pt x="48" y="145"/>
                    </a:cubicBezTo>
                    <a:cubicBezTo>
                      <a:pt x="48" y="145"/>
                      <a:pt x="48" y="145"/>
                      <a:pt x="48" y="145"/>
                    </a:cubicBezTo>
                    <a:cubicBezTo>
                      <a:pt x="49" y="144"/>
                      <a:pt x="49" y="144"/>
                      <a:pt x="49" y="143"/>
                    </a:cubicBezTo>
                    <a:cubicBezTo>
                      <a:pt x="49" y="143"/>
                      <a:pt x="49" y="143"/>
                      <a:pt x="49" y="143"/>
                    </a:cubicBezTo>
                    <a:cubicBezTo>
                      <a:pt x="50" y="142"/>
                      <a:pt x="50" y="141"/>
                      <a:pt x="50" y="140"/>
                    </a:cubicBezTo>
                    <a:cubicBezTo>
                      <a:pt x="50" y="140"/>
                      <a:pt x="50" y="139"/>
                      <a:pt x="50" y="139"/>
                    </a:cubicBezTo>
                    <a:cubicBezTo>
                      <a:pt x="50" y="138"/>
                      <a:pt x="50" y="138"/>
                      <a:pt x="50" y="138"/>
                    </a:cubicBezTo>
                    <a:cubicBezTo>
                      <a:pt x="50" y="137"/>
                      <a:pt x="50" y="137"/>
                      <a:pt x="50" y="136"/>
                    </a:cubicBezTo>
                    <a:cubicBezTo>
                      <a:pt x="50" y="135"/>
                      <a:pt x="50" y="135"/>
                      <a:pt x="50" y="135"/>
                    </a:cubicBezTo>
                    <a:cubicBezTo>
                      <a:pt x="50" y="135"/>
                      <a:pt x="50" y="135"/>
                      <a:pt x="49" y="135"/>
                    </a:cubicBezTo>
                    <a:cubicBezTo>
                      <a:pt x="49" y="134"/>
                      <a:pt x="49" y="133"/>
                      <a:pt x="48" y="132"/>
                    </a:cubicBezTo>
                    <a:cubicBezTo>
                      <a:pt x="48" y="131"/>
                      <a:pt x="48" y="131"/>
                      <a:pt x="48" y="131"/>
                    </a:cubicBezTo>
                    <a:cubicBezTo>
                      <a:pt x="48" y="131"/>
                      <a:pt x="48" y="131"/>
                      <a:pt x="48" y="131"/>
                    </a:cubicBezTo>
                    <a:cubicBezTo>
                      <a:pt x="47" y="130"/>
                      <a:pt x="47" y="130"/>
                      <a:pt x="47" y="130"/>
                    </a:cubicBezTo>
                    <a:cubicBezTo>
                      <a:pt x="46" y="129"/>
                      <a:pt x="46" y="128"/>
                      <a:pt x="45" y="127"/>
                    </a:cubicBezTo>
                    <a:cubicBezTo>
                      <a:pt x="45" y="127"/>
                      <a:pt x="45" y="127"/>
                      <a:pt x="45" y="127"/>
                    </a:cubicBezTo>
                    <a:cubicBezTo>
                      <a:pt x="45" y="127"/>
                      <a:pt x="45" y="127"/>
                      <a:pt x="45" y="127"/>
                    </a:cubicBezTo>
                    <a:cubicBezTo>
                      <a:pt x="44" y="128"/>
                      <a:pt x="44" y="128"/>
                      <a:pt x="43" y="129"/>
                    </a:cubicBezTo>
                    <a:cubicBezTo>
                      <a:pt x="43" y="129"/>
                      <a:pt x="43" y="129"/>
                      <a:pt x="43" y="129"/>
                    </a:cubicBezTo>
                    <a:cubicBezTo>
                      <a:pt x="42" y="130"/>
                      <a:pt x="41" y="131"/>
                      <a:pt x="40" y="131"/>
                    </a:cubicBezTo>
                    <a:cubicBezTo>
                      <a:pt x="40" y="131"/>
                      <a:pt x="40" y="131"/>
                      <a:pt x="40" y="131"/>
                    </a:cubicBezTo>
                    <a:cubicBezTo>
                      <a:pt x="40" y="131"/>
                      <a:pt x="40" y="131"/>
                      <a:pt x="40" y="131"/>
                    </a:cubicBezTo>
                    <a:cubicBezTo>
                      <a:pt x="40" y="131"/>
                      <a:pt x="40" y="131"/>
                      <a:pt x="40" y="131"/>
                    </a:cubicBezTo>
                    <a:cubicBezTo>
                      <a:pt x="40" y="131"/>
                      <a:pt x="40" y="131"/>
                      <a:pt x="40" y="131"/>
                    </a:cubicBezTo>
                    <a:cubicBezTo>
                      <a:pt x="39" y="126"/>
                      <a:pt x="38" y="124"/>
                      <a:pt x="37" y="121"/>
                    </a:cubicBezTo>
                    <a:cubicBezTo>
                      <a:pt x="37" y="121"/>
                      <a:pt x="37" y="120"/>
                      <a:pt x="36" y="120"/>
                    </a:cubicBezTo>
                    <a:cubicBezTo>
                      <a:pt x="36" y="120"/>
                      <a:pt x="36" y="120"/>
                      <a:pt x="36" y="119"/>
                    </a:cubicBezTo>
                    <a:cubicBezTo>
                      <a:pt x="36" y="118"/>
                      <a:pt x="35" y="117"/>
                      <a:pt x="34" y="116"/>
                    </a:cubicBezTo>
                    <a:cubicBezTo>
                      <a:pt x="34" y="116"/>
                      <a:pt x="34" y="116"/>
                      <a:pt x="33" y="115"/>
                    </a:cubicBezTo>
                    <a:cubicBezTo>
                      <a:pt x="33" y="115"/>
                      <a:pt x="33" y="115"/>
                      <a:pt x="33" y="115"/>
                    </a:cubicBezTo>
                    <a:cubicBezTo>
                      <a:pt x="32" y="114"/>
                      <a:pt x="32" y="113"/>
                      <a:pt x="32" y="112"/>
                    </a:cubicBezTo>
                    <a:cubicBezTo>
                      <a:pt x="32" y="112"/>
                      <a:pt x="32" y="112"/>
                      <a:pt x="32" y="112"/>
                    </a:cubicBezTo>
                    <a:cubicBezTo>
                      <a:pt x="32" y="112"/>
                      <a:pt x="32" y="112"/>
                      <a:pt x="32" y="112"/>
                    </a:cubicBezTo>
                    <a:cubicBezTo>
                      <a:pt x="32" y="112"/>
                      <a:pt x="32" y="112"/>
                      <a:pt x="32" y="112"/>
                    </a:cubicBezTo>
                    <a:cubicBezTo>
                      <a:pt x="32" y="112"/>
                      <a:pt x="33" y="112"/>
                      <a:pt x="33" y="112"/>
                    </a:cubicBezTo>
                    <a:cubicBezTo>
                      <a:pt x="33" y="112"/>
                      <a:pt x="34" y="112"/>
                      <a:pt x="34" y="112"/>
                    </a:cubicBezTo>
                    <a:cubicBezTo>
                      <a:pt x="34" y="112"/>
                      <a:pt x="35" y="112"/>
                      <a:pt x="35" y="112"/>
                    </a:cubicBezTo>
                    <a:cubicBezTo>
                      <a:pt x="35" y="112"/>
                      <a:pt x="35" y="112"/>
                      <a:pt x="35" y="113"/>
                    </a:cubicBezTo>
                    <a:cubicBezTo>
                      <a:pt x="37" y="113"/>
                      <a:pt x="38" y="114"/>
                      <a:pt x="40" y="115"/>
                    </a:cubicBezTo>
                    <a:cubicBezTo>
                      <a:pt x="40" y="115"/>
                      <a:pt x="41" y="116"/>
                      <a:pt x="41" y="116"/>
                    </a:cubicBezTo>
                    <a:cubicBezTo>
                      <a:pt x="42" y="117"/>
                      <a:pt x="43" y="118"/>
                      <a:pt x="44" y="118"/>
                    </a:cubicBezTo>
                    <a:cubicBezTo>
                      <a:pt x="45" y="119"/>
                      <a:pt x="46" y="120"/>
                      <a:pt x="47" y="121"/>
                    </a:cubicBezTo>
                    <a:cubicBezTo>
                      <a:pt x="48" y="121"/>
                      <a:pt x="48" y="122"/>
                      <a:pt x="48" y="122"/>
                    </a:cubicBezTo>
                    <a:cubicBezTo>
                      <a:pt x="49" y="123"/>
                      <a:pt x="49" y="123"/>
                      <a:pt x="50" y="124"/>
                    </a:cubicBezTo>
                    <a:cubicBezTo>
                      <a:pt x="50" y="124"/>
                      <a:pt x="50" y="124"/>
                      <a:pt x="50" y="124"/>
                    </a:cubicBezTo>
                    <a:cubicBezTo>
                      <a:pt x="50" y="124"/>
                      <a:pt x="50" y="124"/>
                      <a:pt x="51" y="125"/>
                    </a:cubicBezTo>
                    <a:cubicBezTo>
                      <a:pt x="51" y="125"/>
                      <a:pt x="51" y="125"/>
                      <a:pt x="51" y="126"/>
                    </a:cubicBezTo>
                    <a:cubicBezTo>
                      <a:pt x="52" y="126"/>
                      <a:pt x="52" y="127"/>
                      <a:pt x="53" y="127"/>
                    </a:cubicBezTo>
                    <a:cubicBezTo>
                      <a:pt x="53" y="128"/>
                      <a:pt x="54" y="129"/>
                      <a:pt x="55" y="130"/>
                    </a:cubicBezTo>
                    <a:cubicBezTo>
                      <a:pt x="55" y="130"/>
                      <a:pt x="55" y="130"/>
                      <a:pt x="55" y="130"/>
                    </a:cubicBezTo>
                    <a:cubicBezTo>
                      <a:pt x="55" y="130"/>
                      <a:pt x="55" y="130"/>
                      <a:pt x="55" y="130"/>
                    </a:cubicBezTo>
                    <a:cubicBezTo>
                      <a:pt x="55" y="130"/>
                      <a:pt x="55" y="131"/>
                      <a:pt x="55" y="131"/>
                    </a:cubicBezTo>
                    <a:cubicBezTo>
                      <a:pt x="55" y="131"/>
                      <a:pt x="55" y="131"/>
                      <a:pt x="55" y="131"/>
                    </a:cubicBezTo>
                    <a:cubicBezTo>
                      <a:pt x="56" y="132"/>
                      <a:pt x="56" y="133"/>
                      <a:pt x="56" y="133"/>
                    </a:cubicBezTo>
                    <a:cubicBezTo>
                      <a:pt x="57" y="135"/>
                      <a:pt x="57" y="138"/>
                      <a:pt x="57" y="141"/>
                    </a:cubicBezTo>
                    <a:cubicBezTo>
                      <a:pt x="57" y="141"/>
                      <a:pt x="57" y="141"/>
                      <a:pt x="57" y="142"/>
                    </a:cubicBezTo>
                    <a:cubicBezTo>
                      <a:pt x="57" y="142"/>
                      <a:pt x="57" y="142"/>
                      <a:pt x="57" y="142"/>
                    </a:cubicBezTo>
                    <a:cubicBezTo>
                      <a:pt x="57" y="143"/>
                      <a:pt x="57" y="144"/>
                      <a:pt x="56" y="146"/>
                    </a:cubicBezTo>
                    <a:cubicBezTo>
                      <a:pt x="56" y="147"/>
                      <a:pt x="56" y="148"/>
                      <a:pt x="55" y="149"/>
                    </a:cubicBezTo>
                    <a:cubicBezTo>
                      <a:pt x="55" y="149"/>
                      <a:pt x="55" y="150"/>
                      <a:pt x="55" y="150"/>
                    </a:cubicBezTo>
                    <a:cubicBezTo>
                      <a:pt x="56" y="151"/>
                      <a:pt x="58" y="153"/>
                      <a:pt x="59" y="154"/>
                    </a:cubicBezTo>
                    <a:cubicBezTo>
                      <a:pt x="60" y="155"/>
                      <a:pt x="60" y="155"/>
                      <a:pt x="61" y="156"/>
                    </a:cubicBezTo>
                    <a:cubicBezTo>
                      <a:pt x="61" y="156"/>
                      <a:pt x="61" y="156"/>
                      <a:pt x="62" y="157"/>
                    </a:cubicBezTo>
                    <a:cubicBezTo>
                      <a:pt x="62" y="157"/>
                      <a:pt x="62" y="157"/>
                      <a:pt x="62" y="157"/>
                    </a:cubicBezTo>
                    <a:cubicBezTo>
                      <a:pt x="62" y="157"/>
                      <a:pt x="62" y="157"/>
                      <a:pt x="62" y="157"/>
                    </a:cubicBezTo>
                    <a:cubicBezTo>
                      <a:pt x="62" y="157"/>
                      <a:pt x="63" y="156"/>
                      <a:pt x="63" y="156"/>
                    </a:cubicBezTo>
                    <a:cubicBezTo>
                      <a:pt x="63" y="156"/>
                      <a:pt x="63" y="156"/>
                      <a:pt x="63" y="156"/>
                    </a:cubicBezTo>
                    <a:cubicBezTo>
                      <a:pt x="64" y="155"/>
                      <a:pt x="65" y="155"/>
                      <a:pt x="65" y="154"/>
                    </a:cubicBezTo>
                    <a:cubicBezTo>
                      <a:pt x="68" y="153"/>
                      <a:pt x="71" y="152"/>
                      <a:pt x="75" y="152"/>
                    </a:cubicBezTo>
                    <a:cubicBezTo>
                      <a:pt x="75" y="152"/>
                      <a:pt x="76" y="152"/>
                      <a:pt x="77" y="152"/>
                    </a:cubicBezTo>
                    <a:cubicBezTo>
                      <a:pt x="78" y="153"/>
                      <a:pt x="79" y="153"/>
                      <a:pt x="80" y="153"/>
                    </a:cubicBezTo>
                    <a:cubicBezTo>
                      <a:pt x="81" y="154"/>
                      <a:pt x="82" y="154"/>
                      <a:pt x="83" y="155"/>
                    </a:cubicBezTo>
                    <a:cubicBezTo>
                      <a:pt x="84" y="156"/>
                      <a:pt x="86" y="159"/>
                      <a:pt x="86" y="161"/>
                    </a:cubicBezTo>
                    <a:cubicBezTo>
                      <a:pt x="86" y="162"/>
                      <a:pt x="86" y="162"/>
                      <a:pt x="87" y="163"/>
                    </a:cubicBezTo>
                    <a:cubicBezTo>
                      <a:pt x="87" y="164"/>
                      <a:pt x="87" y="165"/>
                      <a:pt x="86" y="166"/>
                    </a:cubicBezTo>
                    <a:cubicBezTo>
                      <a:pt x="86" y="166"/>
                      <a:pt x="86" y="167"/>
                      <a:pt x="86" y="167"/>
                    </a:cubicBezTo>
                    <a:cubicBezTo>
                      <a:pt x="86" y="168"/>
                      <a:pt x="85" y="169"/>
                      <a:pt x="85" y="170"/>
                    </a:cubicBezTo>
                    <a:cubicBezTo>
                      <a:pt x="85" y="170"/>
                      <a:pt x="85" y="170"/>
                      <a:pt x="85" y="170"/>
                    </a:cubicBezTo>
                    <a:cubicBezTo>
                      <a:pt x="84" y="170"/>
                      <a:pt x="84" y="170"/>
                      <a:pt x="84" y="171"/>
                    </a:cubicBezTo>
                    <a:cubicBezTo>
                      <a:pt x="84" y="171"/>
                      <a:pt x="84" y="171"/>
                      <a:pt x="83" y="171"/>
                    </a:cubicBezTo>
                    <a:cubicBezTo>
                      <a:pt x="83" y="171"/>
                      <a:pt x="83" y="171"/>
                      <a:pt x="83" y="171"/>
                    </a:cubicBezTo>
                    <a:cubicBezTo>
                      <a:pt x="83" y="171"/>
                      <a:pt x="84" y="172"/>
                      <a:pt x="84" y="172"/>
                    </a:cubicBezTo>
                    <a:cubicBezTo>
                      <a:pt x="84" y="172"/>
                      <a:pt x="84" y="172"/>
                      <a:pt x="84" y="172"/>
                    </a:cubicBezTo>
                    <a:cubicBezTo>
                      <a:pt x="84" y="172"/>
                      <a:pt x="84" y="172"/>
                      <a:pt x="84" y="172"/>
                    </a:cubicBezTo>
                    <a:cubicBezTo>
                      <a:pt x="84" y="172"/>
                      <a:pt x="84" y="172"/>
                      <a:pt x="84" y="173"/>
                    </a:cubicBezTo>
                    <a:cubicBezTo>
                      <a:pt x="84" y="173"/>
                      <a:pt x="84" y="173"/>
                      <a:pt x="84" y="173"/>
                    </a:cubicBezTo>
                    <a:cubicBezTo>
                      <a:pt x="84" y="173"/>
                      <a:pt x="85" y="172"/>
                      <a:pt x="85" y="172"/>
                    </a:cubicBezTo>
                    <a:cubicBezTo>
                      <a:pt x="85" y="172"/>
                      <a:pt x="86" y="172"/>
                      <a:pt x="86" y="172"/>
                    </a:cubicBezTo>
                    <a:cubicBezTo>
                      <a:pt x="88" y="172"/>
                      <a:pt x="91" y="172"/>
                      <a:pt x="93" y="173"/>
                    </a:cubicBezTo>
                    <a:cubicBezTo>
                      <a:pt x="93" y="173"/>
                      <a:pt x="93" y="173"/>
                      <a:pt x="93" y="173"/>
                    </a:cubicBezTo>
                    <a:cubicBezTo>
                      <a:pt x="93" y="173"/>
                      <a:pt x="94" y="174"/>
                      <a:pt x="95" y="174"/>
                    </a:cubicBezTo>
                    <a:cubicBezTo>
                      <a:pt x="96" y="175"/>
                      <a:pt x="96" y="176"/>
                      <a:pt x="97" y="176"/>
                    </a:cubicBezTo>
                    <a:cubicBezTo>
                      <a:pt x="97" y="176"/>
                      <a:pt x="97" y="176"/>
                      <a:pt x="97" y="176"/>
                    </a:cubicBezTo>
                    <a:cubicBezTo>
                      <a:pt x="98" y="176"/>
                      <a:pt x="98" y="176"/>
                      <a:pt x="99" y="176"/>
                    </a:cubicBezTo>
                    <a:cubicBezTo>
                      <a:pt x="101" y="177"/>
                      <a:pt x="103" y="175"/>
                      <a:pt x="105" y="173"/>
                    </a:cubicBezTo>
                    <a:cubicBezTo>
                      <a:pt x="105" y="173"/>
                      <a:pt x="106" y="172"/>
                      <a:pt x="106" y="172"/>
                    </a:cubicBezTo>
                    <a:cubicBezTo>
                      <a:pt x="106" y="172"/>
                      <a:pt x="106" y="172"/>
                      <a:pt x="106" y="172"/>
                    </a:cubicBezTo>
                    <a:cubicBezTo>
                      <a:pt x="107" y="171"/>
                      <a:pt x="107" y="170"/>
                      <a:pt x="108" y="168"/>
                    </a:cubicBezTo>
                    <a:cubicBezTo>
                      <a:pt x="108" y="167"/>
                      <a:pt x="109" y="165"/>
                      <a:pt x="109" y="162"/>
                    </a:cubicBezTo>
                    <a:cubicBezTo>
                      <a:pt x="108" y="161"/>
                      <a:pt x="107" y="160"/>
                      <a:pt x="106" y="159"/>
                    </a:cubicBezTo>
                    <a:cubicBezTo>
                      <a:pt x="106" y="159"/>
                      <a:pt x="105" y="158"/>
                      <a:pt x="104" y="158"/>
                    </a:cubicBezTo>
                    <a:cubicBezTo>
                      <a:pt x="102" y="157"/>
                      <a:pt x="100" y="156"/>
                      <a:pt x="98" y="155"/>
                    </a:cubicBezTo>
                    <a:cubicBezTo>
                      <a:pt x="94" y="153"/>
                      <a:pt x="90" y="150"/>
                      <a:pt x="88" y="148"/>
                    </a:cubicBezTo>
                    <a:cubicBezTo>
                      <a:pt x="87" y="147"/>
                      <a:pt x="87" y="147"/>
                      <a:pt x="87" y="147"/>
                    </a:cubicBezTo>
                    <a:cubicBezTo>
                      <a:pt x="86" y="147"/>
                      <a:pt x="86" y="146"/>
                      <a:pt x="86" y="146"/>
                    </a:cubicBezTo>
                    <a:cubicBezTo>
                      <a:pt x="85" y="146"/>
                      <a:pt x="84" y="145"/>
                      <a:pt x="83" y="145"/>
                    </a:cubicBezTo>
                    <a:cubicBezTo>
                      <a:pt x="83" y="145"/>
                      <a:pt x="83" y="145"/>
                      <a:pt x="83" y="145"/>
                    </a:cubicBezTo>
                    <a:cubicBezTo>
                      <a:pt x="82" y="144"/>
                      <a:pt x="81" y="144"/>
                      <a:pt x="80" y="144"/>
                    </a:cubicBezTo>
                    <a:cubicBezTo>
                      <a:pt x="76" y="142"/>
                      <a:pt x="72" y="140"/>
                      <a:pt x="67" y="136"/>
                    </a:cubicBezTo>
                    <a:cubicBezTo>
                      <a:pt x="67" y="136"/>
                      <a:pt x="67" y="136"/>
                      <a:pt x="67" y="136"/>
                    </a:cubicBezTo>
                    <a:cubicBezTo>
                      <a:pt x="66" y="135"/>
                      <a:pt x="65" y="134"/>
                      <a:pt x="64" y="132"/>
                    </a:cubicBezTo>
                    <a:cubicBezTo>
                      <a:pt x="64" y="132"/>
                      <a:pt x="64" y="132"/>
                      <a:pt x="64" y="132"/>
                    </a:cubicBezTo>
                    <a:cubicBezTo>
                      <a:pt x="62" y="130"/>
                      <a:pt x="61" y="127"/>
                      <a:pt x="60" y="124"/>
                    </a:cubicBezTo>
                    <a:cubicBezTo>
                      <a:pt x="58" y="119"/>
                      <a:pt x="58" y="114"/>
                      <a:pt x="59" y="110"/>
                    </a:cubicBezTo>
                    <a:cubicBezTo>
                      <a:pt x="60" y="109"/>
                      <a:pt x="60" y="108"/>
                      <a:pt x="60" y="108"/>
                    </a:cubicBezTo>
                    <a:cubicBezTo>
                      <a:pt x="61" y="107"/>
                      <a:pt x="61" y="106"/>
                      <a:pt x="61" y="106"/>
                    </a:cubicBezTo>
                    <a:cubicBezTo>
                      <a:pt x="62" y="105"/>
                      <a:pt x="62" y="105"/>
                      <a:pt x="62" y="105"/>
                    </a:cubicBezTo>
                    <a:cubicBezTo>
                      <a:pt x="63" y="104"/>
                      <a:pt x="64" y="103"/>
                      <a:pt x="65" y="101"/>
                    </a:cubicBezTo>
                    <a:cubicBezTo>
                      <a:pt x="66" y="100"/>
                      <a:pt x="67" y="100"/>
                      <a:pt x="68" y="99"/>
                    </a:cubicBezTo>
                    <a:cubicBezTo>
                      <a:pt x="68" y="99"/>
                      <a:pt x="68" y="99"/>
                      <a:pt x="68" y="99"/>
                    </a:cubicBezTo>
                    <a:cubicBezTo>
                      <a:pt x="68" y="98"/>
                      <a:pt x="69" y="97"/>
                      <a:pt x="70" y="96"/>
                    </a:cubicBezTo>
                    <a:cubicBezTo>
                      <a:pt x="72" y="93"/>
                      <a:pt x="73" y="90"/>
                      <a:pt x="73" y="86"/>
                    </a:cubicBezTo>
                    <a:cubicBezTo>
                      <a:pt x="73" y="85"/>
                      <a:pt x="73" y="83"/>
                      <a:pt x="74" y="81"/>
                    </a:cubicBezTo>
                    <a:cubicBezTo>
                      <a:pt x="74" y="81"/>
                      <a:pt x="74" y="80"/>
                      <a:pt x="74" y="80"/>
                    </a:cubicBezTo>
                    <a:cubicBezTo>
                      <a:pt x="75" y="77"/>
                      <a:pt x="76" y="74"/>
                      <a:pt x="76" y="72"/>
                    </a:cubicBezTo>
                    <a:cubicBezTo>
                      <a:pt x="77" y="72"/>
                      <a:pt x="77" y="71"/>
                      <a:pt x="77" y="71"/>
                    </a:cubicBezTo>
                    <a:cubicBezTo>
                      <a:pt x="77" y="71"/>
                      <a:pt x="77" y="70"/>
                      <a:pt x="76" y="70"/>
                    </a:cubicBezTo>
                    <a:cubicBezTo>
                      <a:pt x="69" y="57"/>
                      <a:pt x="70" y="46"/>
                      <a:pt x="76" y="37"/>
                    </a:cubicBezTo>
                    <a:cubicBezTo>
                      <a:pt x="76" y="36"/>
                      <a:pt x="77" y="35"/>
                      <a:pt x="77" y="34"/>
                    </a:cubicBezTo>
                    <a:cubicBezTo>
                      <a:pt x="78" y="33"/>
                      <a:pt x="79" y="33"/>
                      <a:pt x="79" y="32"/>
                    </a:cubicBezTo>
                    <a:cubicBezTo>
                      <a:pt x="81" y="30"/>
                      <a:pt x="83" y="28"/>
                      <a:pt x="85" y="26"/>
                    </a:cubicBezTo>
                    <a:cubicBezTo>
                      <a:pt x="88" y="22"/>
                      <a:pt x="92" y="19"/>
                      <a:pt x="97" y="16"/>
                    </a:cubicBezTo>
                    <a:cubicBezTo>
                      <a:pt x="103" y="11"/>
                      <a:pt x="118" y="0"/>
                      <a:pt x="122" y="3"/>
                    </a:cubicBezTo>
                    <a:cubicBezTo>
                      <a:pt x="122" y="3"/>
                      <a:pt x="122" y="4"/>
                      <a:pt x="122" y="5"/>
                    </a:cubicBezTo>
                    <a:cubicBezTo>
                      <a:pt x="122" y="7"/>
                      <a:pt x="120" y="9"/>
                      <a:pt x="118" y="11"/>
                    </a:cubicBezTo>
                    <a:cubicBezTo>
                      <a:pt x="116" y="13"/>
                      <a:pt x="113" y="16"/>
                      <a:pt x="111" y="18"/>
                    </a:cubicBezTo>
                    <a:cubicBezTo>
                      <a:pt x="110" y="19"/>
                      <a:pt x="109" y="20"/>
                      <a:pt x="108" y="21"/>
                    </a:cubicBezTo>
                    <a:cubicBezTo>
                      <a:pt x="107" y="22"/>
                      <a:pt x="106" y="24"/>
                      <a:pt x="106" y="26"/>
                    </a:cubicBezTo>
                    <a:cubicBezTo>
                      <a:pt x="106" y="26"/>
                      <a:pt x="106" y="27"/>
                      <a:pt x="106" y="27"/>
                    </a:cubicBezTo>
                    <a:cubicBezTo>
                      <a:pt x="105" y="30"/>
                      <a:pt x="107" y="33"/>
                      <a:pt x="109" y="36"/>
                    </a:cubicBezTo>
                    <a:cubicBezTo>
                      <a:pt x="110" y="36"/>
                      <a:pt x="110" y="37"/>
                      <a:pt x="110" y="37"/>
                    </a:cubicBezTo>
                    <a:cubicBezTo>
                      <a:pt x="111" y="37"/>
                      <a:pt x="111" y="37"/>
                      <a:pt x="111" y="38"/>
                    </a:cubicBezTo>
                    <a:cubicBezTo>
                      <a:pt x="111" y="38"/>
                      <a:pt x="111" y="38"/>
                      <a:pt x="111" y="38"/>
                    </a:cubicBezTo>
                    <a:cubicBezTo>
                      <a:pt x="111" y="37"/>
                      <a:pt x="112" y="37"/>
                      <a:pt x="112" y="37"/>
                    </a:cubicBezTo>
                    <a:cubicBezTo>
                      <a:pt x="112" y="37"/>
                      <a:pt x="113" y="36"/>
                      <a:pt x="114" y="36"/>
                    </a:cubicBezTo>
                    <a:cubicBezTo>
                      <a:pt x="116" y="35"/>
                      <a:pt x="119" y="34"/>
                      <a:pt x="122" y="33"/>
                    </a:cubicBezTo>
                    <a:cubicBezTo>
                      <a:pt x="122" y="33"/>
                      <a:pt x="123" y="33"/>
                      <a:pt x="124" y="33"/>
                    </a:cubicBezTo>
                    <a:cubicBezTo>
                      <a:pt x="129" y="32"/>
                      <a:pt x="135" y="31"/>
                      <a:pt x="140" y="31"/>
                    </a:cubicBezTo>
                    <a:cubicBezTo>
                      <a:pt x="142" y="31"/>
                      <a:pt x="144" y="31"/>
                      <a:pt x="146" y="31"/>
                    </a:cubicBezTo>
                    <a:cubicBezTo>
                      <a:pt x="146" y="31"/>
                      <a:pt x="146" y="31"/>
                      <a:pt x="146" y="31"/>
                    </a:cubicBezTo>
                    <a:cubicBezTo>
                      <a:pt x="148" y="32"/>
                      <a:pt x="150" y="32"/>
                      <a:pt x="152" y="32"/>
                    </a:cubicBezTo>
                    <a:cubicBezTo>
                      <a:pt x="159" y="33"/>
                      <a:pt x="166" y="37"/>
                      <a:pt x="173" y="41"/>
                    </a:cubicBezTo>
                    <a:cubicBezTo>
                      <a:pt x="176" y="44"/>
                      <a:pt x="179" y="46"/>
                      <a:pt x="181" y="48"/>
                    </a:cubicBezTo>
                    <a:cubicBezTo>
                      <a:pt x="182" y="49"/>
                      <a:pt x="182" y="49"/>
                      <a:pt x="182" y="49"/>
                    </a:cubicBezTo>
                    <a:cubicBezTo>
                      <a:pt x="182" y="49"/>
                      <a:pt x="182" y="50"/>
                      <a:pt x="183" y="50"/>
                    </a:cubicBezTo>
                    <a:cubicBezTo>
                      <a:pt x="184" y="51"/>
                      <a:pt x="185" y="53"/>
                      <a:pt x="185" y="54"/>
                    </a:cubicBezTo>
                    <a:cubicBezTo>
                      <a:pt x="185" y="54"/>
                      <a:pt x="185" y="54"/>
                      <a:pt x="185" y="54"/>
                    </a:cubicBezTo>
                    <a:cubicBezTo>
                      <a:pt x="192" y="53"/>
                      <a:pt x="202" y="52"/>
                      <a:pt x="207" y="47"/>
                    </a:cubicBezTo>
                    <a:cubicBezTo>
                      <a:pt x="208" y="44"/>
                      <a:pt x="208" y="41"/>
                      <a:pt x="207" y="38"/>
                    </a:cubicBezTo>
                    <a:cubicBezTo>
                      <a:pt x="207" y="33"/>
                      <a:pt x="205" y="27"/>
                      <a:pt x="204" y="22"/>
                    </a:cubicBezTo>
                    <a:cubicBezTo>
                      <a:pt x="204" y="22"/>
                      <a:pt x="204" y="22"/>
                      <a:pt x="204" y="22"/>
                    </a:cubicBezTo>
                    <a:cubicBezTo>
                      <a:pt x="203" y="21"/>
                      <a:pt x="202" y="20"/>
                      <a:pt x="202" y="19"/>
                    </a:cubicBezTo>
                    <a:cubicBezTo>
                      <a:pt x="201" y="18"/>
                      <a:pt x="201" y="16"/>
                      <a:pt x="201" y="15"/>
                    </a:cubicBezTo>
                    <a:cubicBezTo>
                      <a:pt x="201" y="15"/>
                      <a:pt x="201" y="15"/>
                      <a:pt x="201" y="15"/>
                    </a:cubicBezTo>
                    <a:cubicBezTo>
                      <a:pt x="201" y="15"/>
                      <a:pt x="201" y="14"/>
                      <a:pt x="201" y="14"/>
                    </a:cubicBezTo>
                    <a:cubicBezTo>
                      <a:pt x="202" y="13"/>
                      <a:pt x="204" y="13"/>
                      <a:pt x="207" y="14"/>
                    </a:cubicBezTo>
                    <a:cubicBezTo>
                      <a:pt x="208" y="15"/>
                      <a:pt x="209" y="16"/>
                      <a:pt x="210" y="17"/>
                    </a:cubicBezTo>
                    <a:cubicBezTo>
                      <a:pt x="213" y="19"/>
                      <a:pt x="217" y="22"/>
                      <a:pt x="219" y="25"/>
                    </a:cubicBezTo>
                    <a:cubicBezTo>
                      <a:pt x="228" y="34"/>
                      <a:pt x="232" y="44"/>
                      <a:pt x="233" y="49"/>
                    </a:cubicBezTo>
                    <a:cubicBezTo>
                      <a:pt x="234" y="52"/>
                      <a:pt x="234" y="54"/>
                      <a:pt x="234" y="5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8" name="Freeform 115">
                <a:extLst>
                  <a:ext uri="{FF2B5EF4-FFF2-40B4-BE49-F238E27FC236}">
                    <a16:creationId xmlns:a16="http://schemas.microsoft.com/office/drawing/2014/main" id="{EF608109-94C0-EA6B-36E3-C52DF7C78197}"/>
                  </a:ext>
                </a:extLst>
              </p:cNvPr>
              <p:cNvSpPr>
                <a:spLocks/>
              </p:cNvSpPr>
              <p:nvPr/>
            </p:nvSpPr>
            <p:spPr bwMode="auto">
              <a:xfrm>
                <a:off x="10099732" y="4596613"/>
                <a:ext cx="29712" cy="36533"/>
              </a:xfrm>
              <a:custGeom>
                <a:avLst/>
                <a:gdLst>
                  <a:gd name="T0" fmla="*/ 47 w 60"/>
                  <a:gd name="T1" fmla="*/ 37 h 70"/>
                  <a:gd name="T2" fmla="*/ 42 w 60"/>
                  <a:gd name="T3" fmla="*/ 27 h 70"/>
                  <a:gd name="T4" fmla="*/ 58 w 60"/>
                  <a:gd name="T5" fmla="*/ 4 h 70"/>
                  <a:gd name="T6" fmla="*/ 35 w 60"/>
                  <a:gd name="T7" fmla="*/ 16 h 70"/>
                  <a:gd name="T8" fmla="*/ 14 w 60"/>
                  <a:gd name="T9" fmla="*/ 70 h 70"/>
                  <a:gd name="T10" fmla="*/ 47 w 60"/>
                  <a:gd name="T11" fmla="*/ 37 h 70"/>
                </a:gdLst>
                <a:ahLst/>
                <a:cxnLst>
                  <a:cxn ang="0">
                    <a:pos x="T0" y="T1"/>
                  </a:cxn>
                  <a:cxn ang="0">
                    <a:pos x="T2" y="T3"/>
                  </a:cxn>
                  <a:cxn ang="0">
                    <a:pos x="T4" y="T5"/>
                  </a:cxn>
                  <a:cxn ang="0">
                    <a:pos x="T6" y="T7"/>
                  </a:cxn>
                  <a:cxn ang="0">
                    <a:pos x="T8" y="T9"/>
                  </a:cxn>
                  <a:cxn ang="0">
                    <a:pos x="T10" y="T11"/>
                  </a:cxn>
                </a:cxnLst>
                <a:rect l="0" t="0" r="r" b="b"/>
                <a:pathLst>
                  <a:path w="60" h="70">
                    <a:moveTo>
                      <a:pt x="47" y="37"/>
                    </a:moveTo>
                    <a:cubicBezTo>
                      <a:pt x="44" y="34"/>
                      <a:pt x="42" y="31"/>
                      <a:pt x="42" y="27"/>
                    </a:cubicBezTo>
                    <a:cubicBezTo>
                      <a:pt x="43" y="17"/>
                      <a:pt x="60" y="9"/>
                      <a:pt x="58" y="4"/>
                    </a:cubicBezTo>
                    <a:cubicBezTo>
                      <a:pt x="57" y="0"/>
                      <a:pt x="42" y="10"/>
                      <a:pt x="35" y="16"/>
                    </a:cubicBezTo>
                    <a:cubicBezTo>
                      <a:pt x="16" y="30"/>
                      <a:pt x="0" y="46"/>
                      <a:pt x="14" y="70"/>
                    </a:cubicBezTo>
                    <a:cubicBezTo>
                      <a:pt x="17" y="61"/>
                      <a:pt x="34" y="35"/>
                      <a:pt x="47" y="37"/>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99" name="Freeform 116">
                <a:extLst>
                  <a:ext uri="{FF2B5EF4-FFF2-40B4-BE49-F238E27FC236}">
                    <a16:creationId xmlns:a16="http://schemas.microsoft.com/office/drawing/2014/main" id="{8E41A921-D206-A720-8206-8AC31D413289}"/>
                  </a:ext>
                </a:extLst>
              </p:cNvPr>
              <p:cNvSpPr>
                <a:spLocks noEditPoints="1"/>
              </p:cNvSpPr>
              <p:nvPr/>
            </p:nvSpPr>
            <p:spPr bwMode="auto">
              <a:xfrm>
                <a:off x="10099732" y="4598896"/>
                <a:ext cx="29712" cy="34251"/>
              </a:xfrm>
              <a:custGeom>
                <a:avLst/>
                <a:gdLst>
                  <a:gd name="T0" fmla="*/ 59 w 60"/>
                  <a:gd name="T1" fmla="*/ 2 h 69"/>
                  <a:gd name="T2" fmla="*/ 57 w 60"/>
                  <a:gd name="T3" fmla="*/ 1 h 69"/>
                  <a:gd name="T4" fmla="*/ 35 w 60"/>
                  <a:gd name="T5" fmla="*/ 13 h 69"/>
                  <a:gd name="T6" fmla="*/ 14 w 60"/>
                  <a:gd name="T7" fmla="*/ 68 h 69"/>
                  <a:gd name="T8" fmla="*/ 14 w 60"/>
                  <a:gd name="T9" fmla="*/ 68 h 69"/>
                  <a:gd name="T10" fmla="*/ 15 w 60"/>
                  <a:gd name="T11" fmla="*/ 69 h 69"/>
                  <a:gd name="T12" fmla="*/ 15 w 60"/>
                  <a:gd name="T13" fmla="*/ 68 h 69"/>
                  <a:gd name="T14" fmla="*/ 15 w 60"/>
                  <a:gd name="T15" fmla="*/ 67 h 69"/>
                  <a:gd name="T16" fmla="*/ 45 w 60"/>
                  <a:gd name="T17" fmla="*/ 36 h 69"/>
                  <a:gd name="T18" fmla="*/ 46 w 60"/>
                  <a:gd name="T19" fmla="*/ 36 h 69"/>
                  <a:gd name="T20" fmla="*/ 48 w 60"/>
                  <a:gd name="T21" fmla="*/ 36 h 69"/>
                  <a:gd name="T22" fmla="*/ 47 w 60"/>
                  <a:gd name="T23" fmla="*/ 35 h 69"/>
                  <a:gd name="T24" fmla="*/ 47 w 60"/>
                  <a:gd name="T25" fmla="*/ 34 h 69"/>
                  <a:gd name="T26" fmla="*/ 42 w 60"/>
                  <a:gd name="T27" fmla="*/ 25 h 69"/>
                  <a:gd name="T28" fmla="*/ 52 w 60"/>
                  <a:gd name="T29" fmla="*/ 11 h 69"/>
                  <a:gd name="T30" fmla="*/ 59 w 60"/>
                  <a:gd name="T31" fmla="*/ 2 h 69"/>
                  <a:gd name="T32" fmla="*/ 45 w 60"/>
                  <a:gd name="T33" fmla="*/ 35 h 69"/>
                  <a:gd name="T34" fmla="*/ 46 w 60"/>
                  <a:gd name="T35" fmla="*/ 35 h 69"/>
                  <a:gd name="T36" fmla="*/ 45 w 60"/>
                  <a:gd name="T37" fmla="*/ 35 h 69"/>
                  <a:gd name="T38" fmla="*/ 45 w 60"/>
                  <a:gd name="T39" fmla="*/ 35 h 69"/>
                  <a:gd name="T40" fmla="*/ 15 w 60"/>
                  <a:gd name="T41" fmla="*/ 66 h 69"/>
                  <a:gd name="T42" fmla="*/ 14 w 60"/>
                  <a:gd name="T43" fmla="*/ 67 h 69"/>
                  <a:gd name="T44" fmla="*/ 14 w 60"/>
                  <a:gd name="T45" fmla="*/ 67 h 69"/>
                  <a:gd name="T46" fmla="*/ 35 w 60"/>
                  <a:gd name="T47" fmla="*/ 14 h 69"/>
                  <a:gd name="T48" fmla="*/ 57 w 60"/>
                  <a:gd name="T49" fmla="*/ 2 h 69"/>
                  <a:gd name="T50" fmla="*/ 57 w 60"/>
                  <a:gd name="T51" fmla="*/ 2 h 69"/>
                  <a:gd name="T52" fmla="*/ 58 w 60"/>
                  <a:gd name="T53" fmla="*/ 2 h 69"/>
                  <a:gd name="T54" fmla="*/ 52 w 60"/>
                  <a:gd name="T55" fmla="*/ 11 h 69"/>
                  <a:gd name="T56" fmla="*/ 42 w 60"/>
                  <a:gd name="T57" fmla="*/ 25 h 69"/>
                  <a:gd name="T58" fmla="*/ 45 w 60"/>
                  <a:gd name="T59"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9">
                    <a:moveTo>
                      <a:pt x="59" y="2"/>
                    </a:moveTo>
                    <a:cubicBezTo>
                      <a:pt x="58" y="1"/>
                      <a:pt x="58" y="1"/>
                      <a:pt x="57" y="1"/>
                    </a:cubicBezTo>
                    <a:cubicBezTo>
                      <a:pt x="53" y="0"/>
                      <a:pt x="40" y="9"/>
                      <a:pt x="35" y="13"/>
                    </a:cubicBezTo>
                    <a:cubicBezTo>
                      <a:pt x="17" y="27"/>
                      <a:pt x="0" y="43"/>
                      <a:pt x="14" y="68"/>
                    </a:cubicBezTo>
                    <a:cubicBezTo>
                      <a:pt x="14" y="68"/>
                      <a:pt x="14" y="68"/>
                      <a:pt x="14" y="68"/>
                    </a:cubicBezTo>
                    <a:cubicBezTo>
                      <a:pt x="15" y="69"/>
                      <a:pt x="15" y="69"/>
                      <a:pt x="15" y="69"/>
                    </a:cubicBezTo>
                    <a:cubicBezTo>
                      <a:pt x="15" y="68"/>
                      <a:pt x="15" y="68"/>
                      <a:pt x="15" y="68"/>
                    </a:cubicBezTo>
                    <a:cubicBezTo>
                      <a:pt x="15" y="68"/>
                      <a:pt x="15" y="68"/>
                      <a:pt x="15" y="67"/>
                    </a:cubicBezTo>
                    <a:cubicBezTo>
                      <a:pt x="19" y="58"/>
                      <a:pt x="34" y="35"/>
                      <a:pt x="45" y="36"/>
                    </a:cubicBezTo>
                    <a:cubicBezTo>
                      <a:pt x="46" y="36"/>
                      <a:pt x="46" y="36"/>
                      <a:pt x="46" y="36"/>
                    </a:cubicBezTo>
                    <a:cubicBezTo>
                      <a:pt x="48" y="36"/>
                      <a:pt x="48" y="36"/>
                      <a:pt x="48" y="36"/>
                    </a:cubicBezTo>
                    <a:cubicBezTo>
                      <a:pt x="47" y="35"/>
                      <a:pt x="47" y="35"/>
                      <a:pt x="47" y="35"/>
                    </a:cubicBezTo>
                    <a:cubicBezTo>
                      <a:pt x="47" y="34"/>
                      <a:pt x="47" y="34"/>
                      <a:pt x="47" y="34"/>
                    </a:cubicBezTo>
                    <a:cubicBezTo>
                      <a:pt x="44" y="31"/>
                      <a:pt x="42" y="29"/>
                      <a:pt x="42" y="25"/>
                    </a:cubicBezTo>
                    <a:cubicBezTo>
                      <a:pt x="43" y="20"/>
                      <a:pt x="48" y="15"/>
                      <a:pt x="52" y="11"/>
                    </a:cubicBezTo>
                    <a:cubicBezTo>
                      <a:pt x="56" y="8"/>
                      <a:pt x="60" y="5"/>
                      <a:pt x="59" y="2"/>
                    </a:cubicBezTo>
                    <a:close/>
                    <a:moveTo>
                      <a:pt x="45" y="35"/>
                    </a:moveTo>
                    <a:cubicBezTo>
                      <a:pt x="45" y="35"/>
                      <a:pt x="45" y="35"/>
                      <a:pt x="46" y="35"/>
                    </a:cubicBezTo>
                    <a:cubicBezTo>
                      <a:pt x="45" y="35"/>
                      <a:pt x="45" y="35"/>
                      <a:pt x="45" y="35"/>
                    </a:cubicBezTo>
                    <a:cubicBezTo>
                      <a:pt x="45" y="35"/>
                      <a:pt x="45" y="35"/>
                      <a:pt x="45" y="35"/>
                    </a:cubicBezTo>
                    <a:cubicBezTo>
                      <a:pt x="33" y="35"/>
                      <a:pt x="19" y="56"/>
                      <a:pt x="15" y="66"/>
                    </a:cubicBezTo>
                    <a:cubicBezTo>
                      <a:pt x="15" y="66"/>
                      <a:pt x="14" y="67"/>
                      <a:pt x="14" y="67"/>
                    </a:cubicBezTo>
                    <a:cubicBezTo>
                      <a:pt x="14" y="67"/>
                      <a:pt x="14" y="67"/>
                      <a:pt x="14" y="67"/>
                    </a:cubicBezTo>
                    <a:cubicBezTo>
                      <a:pt x="1" y="43"/>
                      <a:pt x="18" y="28"/>
                      <a:pt x="35" y="14"/>
                    </a:cubicBezTo>
                    <a:cubicBezTo>
                      <a:pt x="42" y="9"/>
                      <a:pt x="53" y="2"/>
                      <a:pt x="57" y="2"/>
                    </a:cubicBezTo>
                    <a:cubicBezTo>
                      <a:pt x="57" y="2"/>
                      <a:pt x="57" y="2"/>
                      <a:pt x="57" y="2"/>
                    </a:cubicBezTo>
                    <a:cubicBezTo>
                      <a:pt x="58" y="2"/>
                      <a:pt x="58" y="2"/>
                      <a:pt x="58" y="2"/>
                    </a:cubicBezTo>
                    <a:cubicBezTo>
                      <a:pt x="59" y="4"/>
                      <a:pt x="55" y="7"/>
                      <a:pt x="52" y="11"/>
                    </a:cubicBezTo>
                    <a:cubicBezTo>
                      <a:pt x="47" y="15"/>
                      <a:pt x="42" y="20"/>
                      <a:pt x="42" y="25"/>
                    </a:cubicBezTo>
                    <a:cubicBezTo>
                      <a:pt x="41" y="29"/>
                      <a:pt x="43" y="32"/>
                      <a:pt x="45" y="3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0" name="Freeform 117">
                <a:extLst>
                  <a:ext uri="{FF2B5EF4-FFF2-40B4-BE49-F238E27FC236}">
                    <a16:creationId xmlns:a16="http://schemas.microsoft.com/office/drawing/2014/main" id="{CDEBF9C5-A7A7-2FE3-D21A-8F847B6D67F5}"/>
                  </a:ext>
                </a:extLst>
              </p:cNvPr>
              <p:cNvSpPr>
                <a:spLocks noEditPoints="1"/>
              </p:cNvSpPr>
              <p:nvPr/>
            </p:nvSpPr>
            <p:spPr bwMode="auto">
              <a:xfrm>
                <a:off x="10099732" y="4603463"/>
                <a:ext cx="86854" cy="111884"/>
              </a:xfrm>
              <a:custGeom>
                <a:avLst/>
                <a:gdLst>
                  <a:gd name="T0" fmla="*/ 142 w 173"/>
                  <a:gd name="T1" fmla="*/ 0 h 219"/>
                  <a:gd name="T2" fmla="*/ 132 w 173"/>
                  <a:gd name="T3" fmla="*/ 39 h 219"/>
                  <a:gd name="T4" fmla="*/ 57 w 173"/>
                  <a:gd name="T5" fmla="*/ 21 h 219"/>
                  <a:gd name="T6" fmla="*/ 53 w 173"/>
                  <a:gd name="T7" fmla="*/ 24 h 219"/>
                  <a:gd name="T8" fmla="*/ 51 w 173"/>
                  <a:gd name="T9" fmla="*/ 24 h 219"/>
                  <a:gd name="T10" fmla="*/ 19 w 173"/>
                  <a:gd name="T11" fmla="*/ 55 h 219"/>
                  <a:gd name="T12" fmla="*/ 5 w 173"/>
                  <a:gd name="T13" fmla="*/ 88 h 219"/>
                  <a:gd name="T14" fmla="*/ 0 w 173"/>
                  <a:gd name="T15" fmla="*/ 106 h 219"/>
                  <a:gd name="T16" fmla="*/ 7 w 173"/>
                  <a:gd name="T17" fmla="*/ 120 h 219"/>
                  <a:gd name="T18" fmla="*/ 34 w 173"/>
                  <a:gd name="T19" fmla="*/ 136 h 219"/>
                  <a:gd name="T20" fmla="*/ 52 w 173"/>
                  <a:gd name="T21" fmla="*/ 148 h 219"/>
                  <a:gd name="T22" fmla="*/ 40 w 173"/>
                  <a:gd name="T23" fmla="*/ 162 h 219"/>
                  <a:gd name="T24" fmla="*/ 39 w 173"/>
                  <a:gd name="T25" fmla="*/ 166 h 219"/>
                  <a:gd name="T26" fmla="*/ 40 w 173"/>
                  <a:gd name="T27" fmla="*/ 168 h 219"/>
                  <a:gd name="T28" fmla="*/ 65 w 173"/>
                  <a:gd name="T29" fmla="*/ 169 h 219"/>
                  <a:gd name="T30" fmla="*/ 90 w 173"/>
                  <a:gd name="T31" fmla="*/ 176 h 219"/>
                  <a:gd name="T32" fmla="*/ 62 w 173"/>
                  <a:gd name="T33" fmla="*/ 168 h 219"/>
                  <a:gd name="T34" fmla="*/ 41 w 173"/>
                  <a:gd name="T35" fmla="*/ 168 h 219"/>
                  <a:gd name="T36" fmla="*/ 27 w 173"/>
                  <a:gd name="T37" fmla="*/ 190 h 219"/>
                  <a:gd name="T38" fmla="*/ 34 w 173"/>
                  <a:gd name="T39" fmla="*/ 201 h 219"/>
                  <a:gd name="T40" fmla="*/ 34 w 173"/>
                  <a:gd name="T41" fmla="*/ 202 h 219"/>
                  <a:gd name="T42" fmla="*/ 36 w 173"/>
                  <a:gd name="T43" fmla="*/ 209 h 219"/>
                  <a:gd name="T44" fmla="*/ 46 w 173"/>
                  <a:gd name="T45" fmla="*/ 215 h 219"/>
                  <a:gd name="T46" fmla="*/ 48 w 173"/>
                  <a:gd name="T47" fmla="*/ 215 h 219"/>
                  <a:gd name="T48" fmla="*/ 61 w 173"/>
                  <a:gd name="T49" fmla="*/ 219 h 219"/>
                  <a:gd name="T50" fmla="*/ 83 w 173"/>
                  <a:gd name="T51" fmla="*/ 212 h 219"/>
                  <a:gd name="T52" fmla="*/ 110 w 173"/>
                  <a:gd name="T53" fmla="*/ 204 h 219"/>
                  <a:gd name="T54" fmla="*/ 111 w 173"/>
                  <a:gd name="T55" fmla="*/ 161 h 219"/>
                  <a:gd name="T56" fmla="*/ 130 w 173"/>
                  <a:gd name="T57" fmla="*/ 118 h 219"/>
                  <a:gd name="T58" fmla="*/ 158 w 173"/>
                  <a:gd name="T59" fmla="*/ 71 h 219"/>
                  <a:gd name="T60" fmla="*/ 16 w 173"/>
                  <a:gd name="T61" fmla="*/ 78 h 219"/>
                  <a:gd name="T62" fmla="*/ 39 w 173"/>
                  <a:gd name="T63" fmla="*/ 39 h 219"/>
                  <a:gd name="T64" fmla="*/ 45 w 173"/>
                  <a:gd name="T65" fmla="*/ 54 h 219"/>
                  <a:gd name="T66" fmla="*/ 38 w 173"/>
                  <a:gd name="T67" fmla="*/ 75 h 219"/>
                  <a:gd name="T68" fmla="*/ 22 w 173"/>
                  <a:gd name="T69" fmla="*/ 88 h 219"/>
                  <a:gd name="T70" fmla="*/ 85 w 173"/>
                  <a:gd name="T71" fmla="*/ 35 h 219"/>
                  <a:gd name="T72" fmla="*/ 86 w 173"/>
                  <a:gd name="T73" fmla="*/ 42 h 219"/>
                  <a:gd name="T74" fmla="*/ 64 w 173"/>
                  <a:gd name="T75" fmla="*/ 32 h 219"/>
                  <a:gd name="T76" fmla="*/ 78 w 173"/>
                  <a:gd name="T77" fmla="*/ 29 h 219"/>
                  <a:gd name="T78" fmla="*/ 36 w 173"/>
                  <a:gd name="T79" fmla="*/ 96 h 219"/>
                  <a:gd name="T80" fmla="*/ 17 w 173"/>
                  <a:gd name="T81" fmla="*/ 101 h 219"/>
                  <a:gd name="T82" fmla="*/ 46 w 173"/>
                  <a:gd name="T83" fmla="*/ 113 h 219"/>
                  <a:gd name="T84" fmla="*/ 49 w 173"/>
                  <a:gd name="T85" fmla="*/ 106 h 219"/>
                  <a:gd name="T86" fmla="*/ 45 w 173"/>
                  <a:gd name="T87" fmla="*/ 115 h 219"/>
                  <a:gd name="T88" fmla="*/ 38 w 173"/>
                  <a:gd name="T89" fmla="*/ 112 h 219"/>
                  <a:gd name="T90" fmla="*/ 16 w 173"/>
                  <a:gd name="T91" fmla="*/ 100 h 219"/>
                  <a:gd name="T92" fmla="*/ 71 w 173"/>
                  <a:gd name="T93" fmla="*/ 41 h 219"/>
                  <a:gd name="T94" fmla="*/ 81 w 173"/>
                  <a:gd name="T95" fmla="*/ 87 h 219"/>
                  <a:gd name="T96" fmla="*/ 81 w 173"/>
                  <a:gd name="T97" fmla="*/ 103 h 219"/>
                  <a:gd name="T98" fmla="*/ 49 w 173"/>
                  <a:gd name="T99" fmla="*/ 103 h 219"/>
                  <a:gd name="T100" fmla="*/ 71 w 173"/>
                  <a:gd name="T101" fmla="*/ 41 h 219"/>
                  <a:gd name="T102" fmla="*/ 18 w 173"/>
                  <a:gd name="T103" fmla="*/ 116 h 219"/>
                  <a:gd name="T104" fmla="*/ 57 w 173"/>
                  <a:gd name="T105" fmla="*/ 140 h 219"/>
                  <a:gd name="T106" fmla="*/ 89 w 173"/>
                  <a:gd name="T107" fmla="*/ 127 h 219"/>
                  <a:gd name="T108" fmla="*/ 87 w 173"/>
                  <a:gd name="T109" fmla="*/ 129 h 219"/>
                  <a:gd name="T110" fmla="*/ 55 w 173"/>
                  <a:gd name="T111" fmla="*/ 142 h 219"/>
                  <a:gd name="T112" fmla="*/ 31 w 173"/>
                  <a:gd name="T113" fmla="*/ 13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 h="219">
                    <a:moveTo>
                      <a:pt x="172" y="33"/>
                    </a:moveTo>
                    <a:cubicBezTo>
                      <a:pt x="171" y="28"/>
                      <a:pt x="165" y="17"/>
                      <a:pt x="156" y="8"/>
                    </a:cubicBezTo>
                    <a:cubicBezTo>
                      <a:pt x="156" y="8"/>
                      <a:pt x="155" y="7"/>
                      <a:pt x="155" y="7"/>
                    </a:cubicBezTo>
                    <a:cubicBezTo>
                      <a:pt x="154" y="6"/>
                      <a:pt x="153" y="5"/>
                      <a:pt x="152" y="5"/>
                    </a:cubicBezTo>
                    <a:cubicBezTo>
                      <a:pt x="151" y="4"/>
                      <a:pt x="149" y="2"/>
                      <a:pt x="148" y="1"/>
                    </a:cubicBezTo>
                    <a:cubicBezTo>
                      <a:pt x="146" y="1"/>
                      <a:pt x="145" y="0"/>
                      <a:pt x="144" y="0"/>
                    </a:cubicBezTo>
                    <a:cubicBezTo>
                      <a:pt x="143" y="0"/>
                      <a:pt x="143" y="0"/>
                      <a:pt x="143" y="0"/>
                    </a:cubicBezTo>
                    <a:cubicBezTo>
                      <a:pt x="142" y="0"/>
                      <a:pt x="142" y="0"/>
                      <a:pt x="142" y="0"/>
                    </a:cubicBezTo>
                    <a:cubicBezTo>
                      <a:pt x="142" y="0"/>
                      <a:pt x="142" y="0"/>
                      <a:pt x="142" y="1"/>
                    </a:cubicBezTo>
                    <a:cubicBezTo>
                      <a:pt x="142" y="1"/>
                      <a:pt x="142" y="1"/>
                      <a:pt x="142" y="1"/>
                    </a:cubicBezTo>
                    <a:cubicBezTo>
                      <a:pt x="142" y="1"/>
                      <a:pt x="142" y="2"/>
                      <a:pt x="142" y="2"/>
                    </a:cubicBezTo>
                    <a:cubicBezTo>
                      <a:pt x="142" y="2"/>
                      <a:pt x="142" y="3"/>
                      <a:pt x="142" y="3"/>
                    </a:cubicBezTo>
                    <a:cubicBezTo>
                      <a:pt x="143" y="4"/>
                      <a:pt x="143" y="5"/>
                      <a:pt x="144" y="5"/>
                    </a:cubicBezTo>
                    <a:cubicBezTo>
                      <a:pt x="147" y="11"/>
                      <a:pt x="149" y="24"/>
                      <a:pt x="148" y="32"/>
                    </a:cubicBezTo>
                    <a:cubicBezTo>
                      <a:pt x="146" y="35"/>
                      <a:pt x="142" y="36"/>
                      <a:pt x="138" y="37"/>
                    </a:cubicBezTo>
                    <a:cubicBezTo>
                      <a:pt x="136" y="38"/>
                      <a:pt x="134" y="38"/>
                      <a:pt x="132" y="39"/>
                    </a:cubicBezTo>
                    <a:cubicBezTo>
                      <a:pt x="131" y="39"/>
                      <a:pt x="131" y="39"/>
                      <a:pt x="130" y="39"/>
                    </a:cubicBezTo>
                    <a:cubicBezTo>
                      <a:pt x="129" y="39"/>
                      <a:pt x="128" y="39"/>
                      <a:pt x="127" y="39"/>
                    </a:cubicBezTo>
                    <a:cubicBezTo>
                      <a:pt x="127" y="39"/>
                      <a:pt x="127" y="39"/>
                      <a:pt x="127" y="39"/>
                    </a:cubicBezTo>
                    <a:cubicBezTo>
                      <a:pt x="126" y="40"/>
                      <a:pt x="125" y="40"/>
                      <a:pt x="124" y="40"/>
                    </a:cubicBezTo>
                    <a:cubicBezTo>
                      <a:pt x="122" y="34"/>
                      <a:pt x="105" y="21"/>
                      <a:pt x="93" y="19"/>
                    </a:cubicBezTo>
                    <a:cubicBezTo>
                      <a:pt x="84" y="17"/>
                      <a:pt x="73" y="17"/>
                      <a:pt x="64" y="19"/>
                    </a:cubicBezTo>
                    <a:cubicBezTo>
                      <a:pt x="62" y="19"/>
                      <a:pt x="61" y="20"/>
                      <a:pt x="59" y="20"/>
                    </a:cubicBezTo>
                    <a:cubicBezTo>
                      <a:pt x="59" y="21"/>
                      <a:pt x="58" y="21"/>
                      <a:pt x="57" y="21"/>
                    </a:cubicBezTo>
                    <a:cubicBezTo>
                      <a:pt x="57" y="21"/>
                      <a:pt x="57" y="21"/>
                      <a:pt x="57" y="21"/>
                    </a:cubicBezTo>
                    <a:cubicBezTo>
                      <a:pt x="57" y="21"/>
                      <a:pt x="56" y="22"/>
                      <a:pt x="55" y="22"/>
                    </a:cubicBezTo>
                    <a:cubicBezTo>
                      <a:pt x="54" y="22"/>
                      <a:pt x="54" y="23"/>
                      <a:pt x="53" y="23"/>
                    </a:cubicBezTo>
                    <a:cubicBezTo>
                      <a:pt x="53" y="23"/>
                      <a:pt x="53" y="23"/>
                      <a:pt x="53" y="23"/>
                    </a:cubicBezTo>
                    <a:cubicBezTo>
                      <a:pt x="52" y="23"/>
                      <a:pt x="52" y="23"/>
                      <a:pt x="52" y="23"/>
                    </a:cubicBezTo>
                    <a:cubicBezTo>
                      <a:pt x="52" y="23"/>
                      <a:pt x="52" y="23"/>
                      <a:pt x="52" y="24"/>
                    </a:cubicBezTo>
                    <a:cubicBezTo>
                      <a:pt x="52" y="24"/>
                      <a:pt x="52" y="24"/>
                      <a:pt x="52" y="24"/>
                    </a:cubicBezTo>
                    <a:cubicBezTo>
                      <a:pt x="52" y="24"/>
                      <a:pt x="52" y="24"/>
                      <a:pt x="53" y="24"/>
                    </a:cubicBezTo>
                    <a:cubicBezTo>
                      <a:pt x="53" y="24"/>
                      <a:pt x="53" y="24"/>
                      <a:pt x="53" y="25"/>
                    </a:cubicBezTo>
                    <a:cubicBezTo>
                      <a:pt x="53" y="26"/>
                      <a:pt x="53" y="27"/>
                      <a:pt x="53" y="28"/>
                    </a:cubicBezTo>
                    <a:cubicBezTo>
                      <a:pt x="53" y="28"/>
                      <a:pt x="53" y="28"/>
                      <a:pt x="53" y="28"/>
                    </a:cubicBezTo>
                    <a:cubicBezTo>
                      <a:pt x="53" y="27"/>
                      <a:pt x="52" y="26"/>
                      <a:pt x="52" y="25"/>
                    </a:cubicBezTo>
                    <a:cubicBezTo>
                      <a:pt x="51" y="25"/>
                      <a:pt x="51" y="25"/>
                      <a:pt x="51" y="25"/>
                    </a:cubicBezTo>
                    <a:cubicBezTo>
                      <a:pt x="51" y="25"/>
                      <a:pt x="51" y="25"/>
                      <a:pt x="51" y="25"/>
                    </a:cubicBezTo>
                    <a:cubicBezTo>
                      <a:pt x="51" y="25"/>
                      <a:pt x="51" y="24"/>
                      <a:pt x="51" y="24"/>
                    </a:cubicBezTo>
                    <a:cubicBezTo>
                      <a:pt x="51" y="24"/>
                      <a:pt x="51" y="24"/>
                      <a:pt x="51" y="24"/>
                    </a:cubicBezTo>
                    <a:cubicBezTo>
                      <a:pt x="51" y="24"/>
                      <a:pt x="50" y="24"/>
                      <a:pt x="50" y="24"/>
                    </a:cubicBezTo>
                    <a:cubicBezTo>
                      <a:pt x="50" y="24"/>
                      <a:pt x="50" y="24"/>
                      <a:pt x="49" y="24"/>
                    </a:cubicBezTo>
                    <a:cubicBezTo>
                      <a:pt x="47" y="23"/>
                      <a:pt x="44" y="24"/>
                      <a:pt x="41" y="26"/>
                    </a:cubicBezTo>
                    <a:cubicBezTo>
                      <a:pt x="40" y="27"/>
                      <a:pt x="39" y="28"/>
                      <a:pt x="38" y="29"/>
                    </a:cubicBezTo>
                    <a:cubicBezTo>
                      <a:pt x="38" y="29"/>
                      <a:pt x="38" y="29"/>
                      <a:pt x="38" y="29"/>
                    </a:cubicBezTo>
                    <a:cubicBezTo>
                      <a:pt x="37" y="29"/>
                      <a:pt x="36" y="30"/>
                      <a:pt x="36" y="30"/>
                    </a:cubicBezTo>
                    <a:cubicBezTo>
                      <a:pt x="32" y="34"/>
                      <a:pt x="28" y="39"/>
                      <a:pt x="24" y="44"/>
                    </a:cubicBezTo>
                    <a:cubicBezTo>
                      <a:pt x="22" y="48"/>
                      <a:pt x="20" y="51"/>
                      <a:pt x="19" y="55"/>
                    </a:cubicBezTo>
                    <a:cubicBezTo>
                      <a:pt x="18" y="56"/>
                      <a:pt x="18" y="57"/>
                      <a:pt x="17" y="59"/>
                    </a:cubicBezTo>
                    <a:cubicBezTo>
                      <a:pt x="17" y="59"/>
                      <a:pt x="17" y="59"/>
                      <a:pt x="17" y="59"/>
                    </a:cubicBezTo>
                    <a:cubicBezTo>
                      <a:pt x="15" y="64"/>
                      <a:pt x="14" y="68"/>
                      <a:pt x="14" y="73"/>
                    </a:cubicBezTo>
                    <a:cubicBezTo>
                      <a:pt x="14" y="75"/>
                      <a:pt x="12" y="78"/>
                      <a:pt x="11" y="81"/>
                    </a:cubicBezTo>
                    <a:cubicBezTo>
                      <a:pt x="10" y="82"/>
                      <a:pt x="10" y="82"/>
                      <a:pt x="10" y="82"/>
                    </a:cubicBezTo>
                    <a:cubicBezTo>
                      <a:pt x="10" y="83"/>
                      <a:pt x="9" y="84"/>
                      <a:pt x="8" y="85"/>
                    </a:cubicBezTo>
                    <a:cubicBezTo>
                      <a:pt x="8" y="85"/>
                      <a:pt x="7" y="85"/>
                      <a:pt x="7" y="86"/>
                    </a:cubicBezTo>
                    <a:cubicBezTo>
                      <a:pt x="6" y="87"/>
                      <a:pt x="6" y="87"/>
                      <a:pt x="5" y="88"/>
                    </a:cubicBezTo>
                    <a:cubicBezTo>
                      <a:pt x="4" y="89"/>
                      <a:pt x="4" y="89"/>
                      <a:pt x="4" y="89"/>
                    </a:cubicBezTo>
                    <a:cubicBezTo>
                      <a:pt x="3" y="90"/>
                      <a:pt x="3" y="90"/>
                      <a:pt x="2" y="91"/>
                    </a:cubicBezTo>
                    <a:cubicBezTo>
                      <a:pt x="2" y="91"/>
                      <a:pt x="2" y="92"/>
                      <a:pt x="2" y="92"/>
                    </a:cubicBezTo>
                    <a:cubicBezTo>
                      <a:pt x="1" y="93"/>
                      <a:pt x="1" y="94"/>
                      <a:pt x="1" y="94"/>
                    </a:cubicBezTo>
                    <a:cubicBezTo>
                      <a:pt x="1" y="95"/>
                      <a:pt x="0" y="95"/>
                      <a:pt x="0" y="95"/>
                    </a:cubicBezTo>
                    <a:cubicBezTo>
                      <a:pt x="0" y="96"/>
                      <a:pt x="0" y="96"/>
                      <a:pt x="0" y="97"/>
                    </a:cubicBezTo>
                    <a:cubicBezTo>
                      <a:pt x="0" y="98"/>
                      <a:pt x="0" y="100"/>
                      <a:pt x="0" y="101"/>
                    </a:cubicBezTo>
                    <a:cubicBezTo>
                      <a:pt x="0" y="103"/>
                      <a:pt x="0" y="105"/>
                      <a:pt x="0" y="106"/>
                    </a:cubicBezTo>
                    <a:cubicBezTo>
                      <a:pt x="0" y="106"/>
                      <a:pt x="0" y="106"/>
                      <a:pt x="0" y="106"/>
                    </a:cubicBezTo>
                    <a:cubicBezTo>
                      <a:pt x="1" y="108"/>
                      <a:pt x="1" y="109"/>
                      <a:pt x="1" y="110"/>
                    </a:cubicBezTo>
                    <a:cubicBezTo>
                      <a:pt x="2" y="111"/>
                      <a:pt x="2" y="111"/>
                      <a:pt x="2" y="112"/>
                    </a:cubicBezTo>
                    <a:cubicBezTo>
                      <a:pt x="2" y="112"/>
                      <a:pt x="2" y="112"/>
                      <a:pt x="2" y="112"/>
                    </a:cubicBezTo>
                    <a:cubicBezTo>
                      <a:pt x="2" y="113"/>
                      <a:pt x="3" y="114"/>
                      <a:pt x="3" y="115"/>
                    </a:cubicBezTo>
                    <a:cubicBezTo>
                      <a:pt x="4" y="115"/>
                      <a:pt x="4" y="116"/>
                      <a:pt x="4" y="116"/>
                    </a:cubicBezTo>
                    <a:cubicBezTo>
                      <a:pt x="5" y="117"/>
                      <a:pt x="5" y="118"/>
                      <a:pt x="6" y="119"/>
                    </a:cubicBezTo>
                    <a:cubicBezTo>
                      <a:pt x="6" y="119"/>
                      <a:pt x="7" y="119"/>
                      <a:pt x="7" y="120"/>
                    </a:cubicBezTo>
                    <a:cubicBezTo>
                      <a:pt x="7" y="120"/>
                      <a:pt x="8" y="121"/>
                      <a:pt x="8" y="121"/>
                    </a:cubicBezTo>
                    <a:cubicBezTo>
                      <a:pt x="9" y="122"/>
                      <a:pt x="9" y="122"/>
                      <a:pt x="10" y="122"/>
                    </a:cubicBezTo>
                    <a:cubicBezTo>
                      <a:pt x="14" y="125"/>
                      <a:pt x="18" y="127"/>
                      <a:pt x="21" y="128"/>
                    </a:cubicBezTo>
                    <a:cubicBezTo>
                      <a:pt x="22" y="128"/>
                      <a:pt x="23" y="128"/>
                      <a:pt x="23" y="129"/>
                    </a:cubicBezTo>
                    <a:cubicBezTo>
                      <a:pt x="24" y="129"/>
                      <a:pt x="25" y="129"/>
                      <a:pt x="25" y="129"/>
                    </a:cubicBezTo>
                    <a:cubicBezTo>
                      <a:pt x="25" y="129"/>
                      <a:pt x="25" y="129"/>
                      <a:pt x="25" y="129"/>
                    </a:cubicBezTo>
                    <a:cubicBezTo>
                      <a:pt x="26" y="130"/>
                      <a:pt x="27" y="130"/>
                      <a:pt x="28" y="131"/>
                    </a:cubicBezTo>
                    <a:cubicBezTo>
                      <a:pt x="29" y="133"/>
                      <a:pt x="31" y="134"/>
                      <a:pt x="34" y="136"/>
                    </a:cubicBezTo>
                    <a:cubicBezTo>
                      <a:pt x="35" y="137"/>
                      <a:pt x="37" y="138"/>
                      <a:pt x="39" y="139"/>
                    </a:cubicBezTo>
                    <a:cubicBezTo>
                      <a:pt x="41" y="141"/>
                      <a:pt x="44" y="142"/>
                      <a:pt x="47" y="143"/>
                    </a:cubicBezTo>
                    <a:cubicBezTo>
                      <a:pt x="48" y="144"/>
                      <a:pt x="48" y="144"/>
                      <a:pt x="48" y="144"/>
                    </a:cubicBezTo>
                    <a:cubicBezTo>
                      <a:pt x="49" y="145"/>
                      <a:pt x="49" y="145"/>
                      <a:pt x="50" y="146"/>
                    </a:cubicBezTo>
                    <a:cubicBezTo>
                      <a:pt x="50" y="146"/>
                      <a:pt x="50" y="146"/>
                      <a:pt x="50" y="146"/>
                    </a:cubicBezTo>
                    <a:cubicBezTo>
                      <a:pt x="58" y="150"/>
                      <a:pt x="75" y="145"/>
                      <a:pt x="76" y="145"/>
                    </a:cubicBezTo>
                    <a:cubicBezTo>
                      <a:pt x="76" y="145"/>
                      <a:pt x="76" y="145"/>
                      <a:pt x="76" y="145"/>
                    </a:cubicBezTo>
                    <a:cubicBezTo>
                      <a:pt x="70" y="148"/>
                      <a:pt x="59" y="150"/>
                      <a:pt x="52" y="148"/>
                    </a:cubicBezTo>
                    <a:cubicBezTo>
                      <a:pt x="52" y="148"/>
                      <a:pt x="51" y="148"/>
                      <a:pt x="51" y="147"/>
                    </a:cubicBezTo>
                    <a:cubicBezTo>
                      <a:pt x="50" y="147"/>
                      <a:pt x="50" y="147"/>
                      <a:pt x="49" y="147"/>
                    </a:cubicBezTo>
                    <a:cubicBezTo>
                      <a:pt x="49" y="147"/>
                      <a:pt x="49" y="147"/>
                      <a:pt x="49" y="147"/>
                    </a:cubicBezTo>
                    <a:cubicBezTo>
                      <a:pt x="49" y="151"/>
                      <a:pt x="49" y="154"/>
                      <a:pt x="48" y="156"/>
                    </a:cubicBezTo>
                    <a:cubicBezTo>
                      <a:pt x="47" y="157"/>
                      <a:pt x="47" y="157"/>
                      <a:pt x="47" y="157"/>
                    </a:cubicBezTo>
                    <a:cubicBezTo>
                      <a:pt x="47" y="158"/>
                      <a:pt x="47" y="158"/>
                      <a:pt x="46" y="158"/>
                    </a:cubicBezTo>
                    <a:cubicBezTo>
                      <a:pt x="46" y="159"/>
                      <a:pt x="45" y="159"/>
                      <a:pt x="45" y="160"/>
                    </a:cubicBezTo>
                    <a:cubicBezTo>
                      <a:pt x="43" y="161"/>
                      <a:pt x="41" y="162"/>
                      <a:pt x="40" y="162"/>
                    </a:cubicBezTo>
                    <a:cubicBezTo>
                      <a:pt x="39" y="162"/>
                      <a:pt x="39" y="162"/>
                      <a:pt x="39" y="162"/>
                    </a:cubicBezTo>
                    <a:cubicBezTo>
                      <a:pt x="39" y="162"/>
                      <a:pt x="38" y="162"/>
                      <a:pt x="38" y="162"/>
                    </a:cubicBezTo>
                    <a:cubicBezTo>
                      <a:pt x="38" y="162"/>
                      <a:pt x="38" y="162"/>
                      <a:pt x="38" y="162"/>
                    </a:cubicBezTo>
                    <a:cubicBezTo>
                      <a:pt x="38" y="162"/>
                      <a:pt x="38" y="162"/>
                      <a:pt x="38" y="163"/>
                    </a:cubicBezTo>
                    <a:cubicBezTo>
                      <a:pt x="38" y="163"/>
                      <a:pt x="38" y="163"/>
                      <a:pt x="39" y="163"/>
                    </a:cubicBezTo>
                    <a:cubicBezTo>
                      <a:pt x="39" y="163"/>
                      <a:pt x="39" y="164"/>
                      <a:pt x="39" y="164"/>
                    </a:cubicBezTo>
                    <a:cubicBezTo>
                      <a:pt x="39" y="164"/>
                      <a:pt x="39" y="164"/>
                      <a:pt x="39" y="164"/>
                    </a:cubicBezTo>
                    <a:cubicBezTo>
                      <a:pt x="39" y="165"/>
                      <a:pt x="39" y="165"/>
                      <a:pt x="39" y="166"/>
                    </a:cubicBezTo>
                    <a:cubicBezTo>
                      <a:pt x="39" y="166"/>
                      <a:pt x="39" y="167"/>
                      <a:pt x="39" y="167"/>
                    </a:cubicBezTo>
                    <a:cubicBezTo>
                      <a:pt x="39" y="168"/>
                      <a:pt x="39" y="168"/>
                      <a:pt x="39" y="168"/>
                    </a:cubicBezTo>
                    <a:cubicBezTo>
                      <a:pt x="39" y="169"/>
                      <a:pt x="39" y="169"/>
                      <a:pt x="39" y="169"/>
                    </a:cubicBezTo>
                    <a:cubicBezTo>
                      <a:pt x="39" y="169"/>
                      <a:pt x="39" y="169"/>
                      <a:pt x="39" y="169"/>
                    </a:cubicBezTo>
                    <a:cubicBezTo>
                      <a:pt x="39" y="169"/>
                      <a:pt x="39" y="169"/>
                      <a:pt x="39" y="168"/>
                    </a:cubicBezTo>
                    <a:cubicBezTo>
                      <a:pt x="39" y="168"/>
                      <a:pt x="39" y="168"/>
                      <a:pt x="39" y="168"/>
                    </a:cubicBezTo>
                    <a:cubicBezTo>
                      <a:pt x="39" y="168"/>
                      <a:pt x="40" y="168"/>
                      <a:pt x="40" y="168"/>
                    </a:cubicBezTo>
                    <a:cubicBezTo>
                      <a:pt x="40" y="168"/>
                      <a:pt x="40" y="168"/>
                      <a:pt x="40" y="168"/>
                    </a:cubicBezTo>
                    <a:cubicBezTo>
                      <a:pt x="40" y="168"/>
                      <a:pt x="40" y="168"/>
                      <a:pt x="40" y="168"/>
                    </a:cubicBezTo>
                    <a:cubicBezTo>
                      <a:pt x="40" y="168"/>
                      <a:pt x="40" y="168"/>
                      <a:pt x="40" y="168"/>
                    </a:cubicBezTo>
                    <a:cubicBezTo>
                      <a:pt x="42" y="166"/>
                      <a:pt x="44" y="166"/>
                      <a:pt x="46" y="165"/>
                    </a:cubicBezTo>
                    <a:cubicBezTo>
                      <a:pt x="50" y="164"/>
                      <a:pt x="53" y="165"/>
                      <a:pt x="58" y="166"/>
                    </a:cubicBezTo>
                    <a:cubicBezTo>
                      <a:pt x="59" y="166"/>
                      <a:pt x="59" y="166"/>
                      <a:pt x="60" y="167"/>
                    </a:cubicBezTo>
                    <a:cubicBezTo>
                      <a:pt x="61" y="167"/>
                      <a:pt x="62" y="167"/>
                      <a:pt x="63" y="168"/>
                    </a:cubicBezTo>
                    <a:cubicBezTo>
                      <a:pt x="63" y="168"/>
                      <a:pt x="63" y="168"/>
                      <a:pt x="63" y="168"/>
                    </a:cubicBezTo>
                    <a:cubicBezTo>
                      <a:pt x="64" y="168"/>
                      <a:pt x="65" y="169"/>
                      <a:pt x="65" y="169"/>
                    </a:cubicBezTo>
                    <a:cubicBezTo>
                      <a:pt x="65" y="169"/>
                      <a:pt x="65" y="169"/>
                      <a:pt x="65" y="169"/>
                    </a:cubicBezTo>
                    <a:cubicBezTo>
                      <a:pt x="66" y="170"/>
                      <a:pt x="67" y="170"/>
                      <a:pt x="68" y="171"/>
                    </a:cubicBezTo>
                    <a:cubicBezTo>
                      <a:pt x="68" y="171"/>
                      <a:pt x="68" y="171"/>
                      <a:pt x="68" y="171"/>
                    </a:cubicBezTo>
                    <a:cubicBezTo>
                      <a:pt x="69" y="172"/>
                      <a:pt x="70" y="172"/>
                      <a:pt x="70" y="173"/>
                    </a:cubicBezTo>
                    <a:cubicBezTo>
                      <a:pt x="74" y="176"/>
                      <a:pt x="77" y="178"/>
                      <a:pt x="80" y="178"/>
                    </a:cubicBezTo>
                    <a:cubicBezTo>
                      <a:pt x="87" y="179"/>
                      <a:pt x="88" y="177"/>
                      <a:pt x="90" y="176"/>
                    </a:cubicBezTo>
                    <a:cubicBezTo>
                      <a:pt x="90" y="176"/>
                      <a:pt x="90" y="176"/>
                      <a:pt x="90" y="176"/>
                    </a:cubicBezTo>
                    <a:cubicBezTo>
                      <a:pt x="90" y="176"/>
                      <a:pt x="90" y="176"/>
                      <a:pt x="90" y="176"/>
                    </a:cubicBezTo>
                    <a:cubicBezTo>
                      <a:pt x="90" y="176"/>
                      <a:pt x="90" y="176"/>
                      <a:pt x="90" y="176"/>
                    </a:cubicBezTo>
                    <a:cubicBezTo>
                      <a:pt x="90" y="177"/>
                      <a:pt x="90" y="177"/>
                      <a:pt x="90" y="177"/>
                    </a:cubicBezTo>
                    <a:cubicBezTo>
                      <a:pt x="90" y="177"/>
                      <a:pt x="90" y="177"/>
                      <a:pt x="90" y="178"/>
                    </a:cubicBezTo>
                    <a:cubicBezTo>
                      <a:pt x="90" y="178"/>
                      <a:pt x="86" y="180"/>
                      <a:pt x="81" y="180"/>
                    </a:cubicBezTo>
                    <a:cubicBezTo>
                      <a:pt x="78" y="179"/>
                      <a:pt x="76" y="178"/>
                      <a:pt x="73" y="176"/>
                    </a:cubicBezTo>
                    <a:cubicBezTo>
                      <a:pt x="73" y="176"/>
                      <a:pt x="72" y="176"/>
                      <a:pt x="71" y="175"/>
                    </a:cubicBezTo>
                    <a:cubicBezTo>
                      <a:pt x="69" y="173"/>
                      <a:pt x="67" y="172"/>
                      <a:pt x="65" y="170"/>
                    </a:cubicBezTo>
                    <a:cubicBezTo>
                      <a:pt x="64" y="169"/>
                      <a:pt x="63" y="169"/>
                      <a:pt x="62" y="168"/>
                    </a:cubicBezTo>
                    <a:cubicBezTo>
                      <a:pt x="61" y="168"/>
                      <a:pt x="61" y="168"/>
                      <a:pt x="60" y="168"/>
                    </a:cubicBezTo>
                    <a:cubicBezTo>
                      <a:pt x="60" y="167"/>
                      <a:pt x="60" y="167"/>
                      <a:pt x="59" y="167"/>
                    </a:cubicBezTo>
                    <a:cubicBezTo>
                      <a:pt x="55" y="165"/>
                      <a:pt x="49" y="165"/>
                      <a:pt x="44" y="166"/>
                    </a:cubicBezTo>
                    <a:cubicBezTo>
                      <a:pt x="44" y="166"/>
                      <a:pt x="44" y="166"/>
                      <a:pt x="43" y="167"/>
                    </a:cubicBezTo>
                    <a:cubicBezTo>
                      <a:pt x="43" y="167"/>
                      <a:pt x="43" y="167"/>
                      <a:pt x="42" y="167"/>
                    </a:cubicBezTo>
                    <a:cubicBezTo>
                      <a:pt x="42" y="167"/>
                      <a:pt x="42" y="167"/>
                      <a:pt x="42" y="167"/>
                    </a:cubicBezTo>
                    <a:cubicBezTo>
                      <a:pt x="42" y="167"/>
                      <a:pt x="42" y="167"/>
                      <a:pt x="42" y="167"/>
                    </a:cubicBezTo>
                    <a:cubicBezTo>
                      <a:pt x="41" y="168"/>
                      <a:pt x="41" y="168"/>
                      <a:pt x="41" y="168"/>
                    </a:cubicBezTo>
                    <a:cubicBezTo>
                      <a:pt x="40" y="168"/>
                      <a:pt x="40" y="169"/>
                      <a:pt x="40" y="169"/>
                    </a:cubicBezTo>
                    <a:cubicBezTo>
                      <a:pt x="40" y="169"/>
                      <a:pt x="40" y="169"/>
                      <a:pt x="40" y="169"/>
                    </a:cubicBezTo>
                    <a:cubicBezTo>
                      <a:pt x="40" y="169"/>
                      <a:pt x="40" y="169"/>
                      <a:pt x="40" y="170"/>
                    </a:cubicBezTo>
                    <a:cubicBezTo>
                      <a:pt x="40" y="170"/>
                      <a:pt x="40" y="170"/>
                      <a:pt x="40" y="170"/>
                    </a:cubicBezTo>
                    <a:cubicBezTo>
                      <a:pt x="42" y="172"/>
                      <a:pt x="43" y="179"/>
                      <a:pt x="37" y="184"/>
                    </a:cubicBezTo>
                    <a:cubicBezTo>
                      <a:pt x="35" y="187"/>
                      <a:pt x="32" y="188"/>
                      <a:pt x="28" y="189"/>
                    </a:cubicBezTo>
                    <a:cubicBezTo>
                      <a:pt x="28" y="190"/>
                      <a:pt x="28" y="190"/>
                      <a:pt x="27" y="190"/>
                    </a:cubicBezTo>
                    <a:cubicBezTo>
                      <a:pt x="27" y="190"/>
                      <a:pt x="27" y="190"/>
                      <a:pt x="27" y="190"/>
                    </a:cubicBezTo>
                    <a:cubicBezTo>
                      <a:pt x="27" y="190"/>
                      <a:pt x="27" y="190"/>
                      <a:pt x="27" y="191"/>
                    </a:cubicBezTo>
                    <a:cubicBezTo>
                      <a:pt x="27" y="191"/>
                      <a:pt x="27" y="191"/>
                      <a:pt x="27" y="191"/>
                    </a:cubicBezTo>
                    <a:cubicBezTo>
                      <a:pt x="26" y="193"/>
                      <a:pt x="28" y="195"/>
                      <a:pt x="29" y="197"/>
                    </a:cubicBezTo>
                    <a:cubicBezTo>
                      <a:pt x="30" y="198"/>
                      <a:pt x="30" y="198"/>
                      <a:pt x="31" y="199"/>
                    </a:cubicBezTo>
                    <a:cubicBezTo>
                      <a:pt x="31" y="199"/>
                      <a:pt x="31" y="199"/>
                      <a:pt x="31" y="199"/>
                    </a:cubicBezTo>
                    <a:cubicBezTo>
                      <a:pt x="32" y="200"/>
                      <a:pt x="32" y="200"/>
                      <a:pt x="32" y="200"/>
                    </a:cubicBezTo>
                    <a:cubicBezTo>
                      <a:pt x="32" y="200"/>
                      <a:pt x="32" y="200"/>
                      <a:pt x="32" y="200"/>
                    </a:cubicBezTo>
                    <a:cubicBezTo>
                      <a:pt x="33" y="201"/>
                      <a:pt x="33" y="201"/>
                      <a:pt x="34" y="201"/>
                    </a:cubicBezTo>
                    <a:cubicBezTo>
                      <a:pt x="34" y="201"/>
                      <a:pt x="34" y="201"/>
                      <a:pt x="34" y="201"/>
                    </a:cubicBezTo>
                    <a:cubicBezTo>
                      <a:pt x="34" y="201"/>
                      <a:pt x="34" y="201"/>
                      <a:pt x="34" y="201"/>
                    </a:cubicBezTo>
                    <a:cubicBezTo>
                      <a:pt x="34" y="201"/>
                      <a:pt x="34" y="201"/>
                      <a:pt x="34" y="201"/>
                    </a:cubicBezTo>
                    <a:cubicBezTo>
                      <a:pt x="36" y="202"/>
                      <a:pt x="38" y="202"/>
                      <a:pt x="40" y="201"/>
                    </a:cubicBezTo>
                    <a:cubicBezTo>
                      <a:pt x="40" y="201"/>
                      <a:pt x="40" y="201"/>
                      <a:pt x="41" y="201"/>
                    </a:cubicBezTo>
                    <a:cubicBezTo>
                      <a:pt x="41" y="201"/>
                      <a:pt x="41" y="201"/>
                      <a:pt x="41" y="201"/>
                    </a:cubicBezTo>
                    <a:cubicBezTo>
                      <a:pt x="41" y="201"/>
                      <a:pt x="41" y="201"/>
                      <a:pt x="41" y="201"/>
                    </a:cubicBezTo>
                    <a:cubicBezTo>
                      <a:pt x="37" y="202"/>
                      <a:pt x="35" y="202"/>
                      <a:pt x="34" y="202"/>
                    </a:cubicBezTo>
                    <a:cubicBezTo>
                      <a:pt x="34" y="202"/>
                      <a:pt x="34" y="202"/>
                      <a:pt x="34" y="202"/>
                    </a:cubicBezTo>
                    <a:cubicBezTo>
                      <a:pt x="34" y="202"/>
                      <a:pt x="34" y="202"/>
                      <a:pt x="33" y="202"/>
                    </a:cubicBezTo>
                    <a:cubicBezTo>
                      <a:pt x="33" y="202"/>
                      <a:pt x="33" y="202"/>
                      <a:pt x="33" y="202"/>
                    </a:cubicBezTo>
                    <a:cubicBezTo>
                      <a:pt x="33" y="202"/>
                      <a:pt x="33" y="202"/>
                      <a:pt x="33" y="202"/>
                    </a:cubicBezTo>
                    <a:cubicBezTo>
                      <a:pt x="33" y="202"/>
                      <a:pt x="33" y="203"/>
                      <a:pt x="33" y="203"/>
                    </a:cubicBezTo>
                    <a:cubicBezTo>
                      <a:pt x="33" y="204"/>
                      <a:pt x="34" y="206"/>
                      <a:pt x="34" y="207"/>
                    </a:cubicBezTo>
                    <a:cubicBezTo>
                      <a:pt x="34" y="207"/>
                      <a:pt x="34" y="207"/>
                      <a:pt x="34" y="207"/>
                    </a:cubicBezTo>
                    <a:cubicBezTo>
                      <a:pt x="35" y="207"/>
                      <a:pt x="35" y="208"/>
                      <a:pt x="36" y="209"/>
                    </a:cubicBezTo>
                    <a:cubicBezTo>
                      <a:pt x="36" y="209"/>
                      <a:pt x="37" y="210"/>
                      <a:pt x="37" y="210"/>
                    </a:cubicBezTo>
                    <a:cubicBezTo>
                      <a:pt x="38" y="211"/>
                      <a:pt x="38" y="211"/>
                      <a:pt x="39" y="212"/>
                    </a:cubicBezTo>
                    <a:cubicBezTo>
                      <a:pt x="39" y="212"/>
                      <a:pt x="39" y="212"/>
                      <a:pt x="39" y="212"/>
                    </a:cubicBezTo>
                    <a:cubicBezTo>
                      <a:pt x="40" y="212"/>
                      <a:pt x="40" y="213"/>
                      <a:pt x="41" y="213"/>
                    </a:cubicBezTo>
                    <a:cubicBezTo>
                      <a:pt x="41" y="213"/>
                      <a:pt x="41" y="213"/>
                      <a:pt x="41" y="213"/>
                    </a:cubicBezTo>
                    <a:cubicBezTo>
                      <a:pt x="42" y="214"/>
                      <a:pt x="43" y="214"/>
                      <a:pt x="43" y="214"/>
                    </a:cubicBezTo>
                    <a:cubicBezTo>
                      <a:pt x="44" y="214"/>
                      <a:pt x="44" y="215"/>
                      <a:pt x="44" y="215"/>
                    </a:cubicBezTo>
                    <a:cubicBezTo>
                      <a:pt x="45" y="215"/>
                      <a:pt x="45" y="215"/>
                      <a:pt x="46" y="215"/>
                    </a:cubicBezTo>
                    <a:cubicBezTo>
                      <a:pt x="46" y="215"/>
                      <a:pt x="46" y="215"/>
                      <a:pt x="47" y="215"/>
                    </a:cubicBezTo>
                    <a:cubicBezTo>
                      <a:pt x="47" y="215"/>
                      <a:pt x="47" y="215"/>
                      <a:pt x="47" y="215"/>
                    </a:cubicBezTo>
                    <a:cubicBezTo>
                      <a:pt x="47" y="215"/>
                      <a:pt x="47" y="215"/>
                      <a:pt x="47" y="215"/>
                    </a:cubicBezTo>
                    <a:cubicBezTo>
                      <a:pt x="48" y="215"/>
                      <a:pt x="49" y="215"/>
                      <a:pt x="50" y="215"/>
                    </a:cubicBezTo>
                    <a:cubicBezTo>
                      <a:pt x="51" y="215"/>
                      <a:pt x="52" y="214"/>
                      <a:pt x="53" y="214"/>
                    </a:cubicBezTo>
                    <a:cubicBezTo>
                      <a:pt x="52" y="214"/>
                      <a:pt x="52" y="215"/>
                      <a:pt x="51" y="215"/>
                    </a:cubicBezTo>
                    <a:cubicBezTo>
                      <a:pt x="50" y="215"/>
                      <a:pt x="49" y="215"/>
                      <a:pt x="48" y="215"/>
                    </a:cubicBezTo>
                    <a:cubicBezTo>
                      <a:pt x="48" y="215"/>
                      <a:pt x="48" y="215"/>
                      <a:pt x="48" y="215"/>
                    </a:cubicBezTo>
                    <a:cubicBezTo>
                      <a:pt x="48" y="215"/>
                      <a:pt x="48" y="215"/>
                      <a:pt x="47" y="215"/>
                    </a:cubicBezTo>
                    <a:cubicBezTo>
                      <a:pt x="47" y="216"/>
                      <a:pt x="47" y="216"/>
                      <a:pt x="46" y="216"/>
                    </a:cubicBezTo>
                    <a:cubicBezTo>
                      <a:pt x="46" y="216"/>
                      <a:pt x="46" y="216"/>
                      <a:pt x="46" y="216"/>
                    </a:cubicBezTo>
                    <a:cubicBezTo>
                      <a:pt x="48" y="216"/>
                      <a:pt x="49" y="217"/>
                      <a:pt x="51" y="217"/>
                    </a:cubicBezTo>
                    <a:cubicBezTo>
                      <a:pt x="51" y="218"/>
                      <a:pt x="52" y="218"/>
                      <a:pt x="53" y="218"/>
                    </a:cubicBezTo>
                    <a:cubicBezTo>
                      <a:pt x="54" y="218"/>
                      <a:pt x="55" y="219"/>
                      <a:pt x="56" y="219"/>
                    </a:cubicBezTo>
                    <a:cubicBezTo>
                      <a:pt x="58" y="219"/>
                      <a:pt x="59" y="219"/>
                      <a:pt x="61" y="219"/>
                    </a:cubicBezTo>
                    <a:cubicBezTo>
                      <a:pt x="61" y="219"/>
                      <a:pt x="61" y="219"/>
                      <a:pt x="61" y="219"/>
                    </a:cubicBezTo>
                    <a:cubicBezTo>
                      <a:pt x="62" y="219"/>
                      <a:pt x="64" y="219"/>
                      <a:pt x="65" y="218"/>
                    </a:cubicBezTo>
                    <a:cubicBezTo>
                      <a:pt x="65" y="218"/>
                      <a:pt x="65" y="218"/>
                      <a:pt x="66" y="218"/>
                    </a:cubicBezTo>
                    <a:cubicBezTo>
                      <a:pt x="67" y="218"/>
                      <a:pt x="68" y="218"/>
                      <a:pt x="69" y="217"/>
                    </a:cubicBezTo>
                    <a:cubicBezTo>
                      <a:pt x="71" y="217"/>
                      <a:pt x="73" y="216"/>
                      <a:pt x="74" y="215"/>
                    </a:cubicBezTo>
                    <a:cubicBezTo>
                      <a:pt x="75" y="214"/>
                      <a:pt x="76" y="214"/>
                      <a:pt x="77" y="213"/>
                    </a:cubicBezTo>
                    <a:cubicBezTo>
                      <a:pt x="77" y="213"/>
                      <a:pt x="77" y="213"/>
                      <a:pt x="77" y="213"/>
                    </a:cubicBezTo>
                    <a:cubicBezTo>
                      <a:pt x="78" y="213"/>
                      <a:pt x="78" y="212"/>
                      <a:pt x="78" y="212"/>
                    </a:cubicBezTo>
                    <a:cubicBezTo>
                      <a:pt x="80" y="212"/>
                      <a:pt x="81" y="212"/>
                      <a:pt x="83" y="212"/>
                    </a:cubicBezTo>
                    <a:cubicBezTo>
                      <a:pt x="84" y="211"/>
                      <a:pt x="85" y="211"/>
                      <a:pt x="87" y="211"/>
                    </a:cubicBezTo>
                    <a:cubicBezTo>
                      <a:pt x="87" y="211"/>
                      <a:pt x="87" y="211"/>
                      <a:pt x="87" y="211"/>
                    </a:cubicBezTo>
                    <a:cubicBezTo>
                      <a:pt x="88" y="211"/>
                      <a:pt x="89" y="211"/>
                      <a:pt x="91" y="211"/>
                    </a:cubicBezTo>
                    <a:cubicBezTo>
                      <a:pt x="91" y="211"/>
                      <a:pt x="91" y="211"/>
                      <a:pt x="91" y="211"/>
                    </a:cubicBezTo>
                    <a:cubicBezTo>
                      <a:pt x="92" y="210"/>
                      <a:pt x="93" y="210"/>
                      <a:pt x="95" y="210"/>
                    </a:cubicBezTo>
                    <a:cubicBezTo>
                      <a:pt x="98" y="209"/>
                      <a:pt x="102" y="208"/>
                      <a:pt x="106" y="206"/>
                    </a:cubicBezTo>
                    <a:cubicBezTo>
                      <a:pt x="107" y="205"/>
                      <a:pt x="108" y="205"/>
                      <a:pt x="110" y="204"/>
                    </a:cubicBezTo>
                    <a:cubicBezTo>
                      <a:pt x="110" y="204"/>
                      <a:pt x="110" y="204"/>
                      <a:pt x="110" y="204"/>
                    </a:cubicBezTo>
                    <a:cubicBezTo>
                      <a:pt x="110" y="204"/>
                      <a:pt x="110" y="203"/>
                      <a:pt x="111" y="203"/>
                    </a:cubicBezTo>
                    <a:cubicBezTo>
                      <a:pt x="111" y="203"/>
                      <a:pt x="112" y="203"/>
                      <a:pt x="112" y="202"/>
                    </a:cubicBezTo>
                    <a:cubicBezTo>
                      <a:pt x="112" y="202"/>
                      <a:pt x="113" y="201"/>
                      <a:pt x="113" y="201"/>
                    </a:cubicBezTo>
                    <a:cubicBezTo>
                      <a:pt x="113" y="201"/>
                      <a:pt x="113" y="201"/>
                      <a:pt x="113" y="201"/>
                    </a:cubicBezTo>
                    <a:cubicBezTo>
                      <a:pt x="120" y="192"/>
                      <a:pt x="117" y="179"/>
                      <a:pt x="114" y="170"/>
                    </a:cubicBezTo>
                    <a:cubicBezTo>
                      <a:pt x="114" y="169"/>
                      <a:pt x="113" y="167"/>
                      <a:pt x="113" y="166"/>
                    </a:cubicBezTo>
                    <a:cubicBezTo>
                      <a:pt x="113" y="166"/>
                      <a:pt x="113" y="166"/>
                      <a:pt x="112" y="166"/>
                    </a:cubicBezTo>
                    <a:cubicBezTo>
                      <a:pt x="112" y="164"/>
                      <a:pt x="111" y="162"/>
                      <a:pt x="111" y="161"/>
                    </a:cubicBezTo>
                    <a:cubicBezTo>
                      <a:pt x="109" y="156"/>
                      <a:pt x="105" y="150"/>
                      <a:pt x="107" y="143"/>
                    </a:cubicBezTo>
                    <a:cubicBezTo>
                      <a:pt x="107" y="143"/>
                      <a:pt x="107" y="143"/>
                      <a:pt x="107" y="143"/>
                    </a:cubicBezTo>
                    <a:cubicBezTo>
                      <a:pt x="108" y="142"/>
                      <a:pt x="108" y="141"/>
                      <a:pt x="109" y="139"/>
                    </a:cubicBezTo>
                    <a:cubicBezTo>
                      <a:pt x="110" y="138"/>
                      <a:pt x="111" y="137"/>
                      <a:pt x="112" y="136"/>
                    </a:cubicBezTo>
                    <a:cubicBezTo>
                      <a:pt x="114" y="134"/>
                      <a:pt x="117" y="131"/>
                      <a:pt x="119" y="129"/>
                    </a:cubicBezTo>
                    <a:cubicBezTo>
                      <a:pt x="121" y="128"/>
                      <a:pt x="123" y="126"/>
                      <a:pt x="126" y="123"/>
                    </a:cubicBezTo>
                    <a:cubicBezTo>
                      <a:pt x="127" y="122"/>
                      <a:pt x="128" y="121"/>
                      <a:pt x="129" y="119"/>
                    </a:cubicBezTo>
                    <a:cubicBezTo>
                      <a:pt x="129" y="119"/>
                      <a:pt x="130" y="119"/>
                      <a:pt x="130" y="118"/>
                    </a:cubicBezTo>
                    <a:cubicBezTo>
                      <a:pt x="130" y="118"/>
                      <a:pt x="130" y="118"/>
                      <a:pt x="130" y="118"/>
                    </a:cubicBezTo>
                    <a:cubicBezTo>
                      <a:pt x="131" y="117"/>
                      <a:pt x="132" y="115"/>
                      <a:pt x="132" y="114"/>
                    </a:cubicBezTo>
                    <a:cubicBezTo>
                      <a:pt x="132" y="114"/>
                      <a:pt x="132" y="114"/>
                      <a:pt x="132" y="114"/>
                    </a:cubicBezTo>
                    <a:cubicBezTo>
                      <a:pt x="136" y="107"/>
                      <a:pt x="137" y="99"/>
                      <a:pt x="135" y="86"/>
                    </a:cubicBezTo>
                    <a:cubicBezTo>
                      <a:pt x="135" y="86"/>
                      <a:pt x="135" y="86"/>
                      <a:pt x="135" y="86"/>
                    </a:cubicBezTo>
                    <a:cubicBezTo>
                      <a:pt x="141" y="83"/>
                      <a:pt x="147" y="80"/>
                      <a:pt x="151" y="76"/>
                    </a:cubicBezTo>
                    <a:cubicBezTo>
                      <a:pt x="154" y="74"/>
                      <a:pt x="156" y="73"/>
                      <a:pt x="158" y="71"/>
                    </a:cubicBezTo>
                    <a:cubicBezTo>
                      <a:pt x="158" y="71"/>
                      <a:pt x="158" y="71"/>
                      <a:pt x="158" y="71"/>
                    </a:cubicBezTo>
                    <a:cubicBezTo>
                      <a:pt x="160" y="69"/>
                      <a:pt x="161" y="67"/>
                      <a:pt x="163" y="65"/>
                    </a:cubicBezTo>
                    <a:cubicBezTo>
                      <a:pt x="163" y="65"/>
                      <a:pt x="163" y="65"/>
                      <a:pt x="163" y="65"/>
                    </a:cubicBezTo>
                    <a:cubicBezTo>
                      <a:pt x="165" y="63"/>
                      <a:pt x="166" y="61"/>
                      <a:pt x="167" y="59"/>
                    </a:cubicBezTo>
                    <a:cubicBezTo>
                      <a:pt x="170" y="55"/>
                      <a:pt x="171" y="51"/>
                      <a:pt x="172" y="47"/>
                    </a:cubicBezTo>
                    <a:cubicBezTo>
                      <a:pt x="173" y="42"/>
                      <a:pt x="173" y="38"/>
                      <a:pt x="172" y="33"/>
                    </a:cubicBezTo>
                    <a:close/>
                    <a:moveTo>
                      <a:pt x="19" y="85"/>
                    </a:moveTo>
                    <a:cubicBezTo>
                      <a:pt x="17" y="83"/>
                      <a:pt x="17" y="81"/>
                      <a:pt x="16" y="80"/>
                    </a:cubicBezTo>
                    <a:cubicBezTo>
                      <a:pt x="16" y="79"/>
                      <a:pt x="16" y="79"/>
                      <a:pt x="16" y="78"/>
                    </a:cubicBezTo>
                    <a:cubicBezTo>
                      <a:pt x="16" y="78"/>
                      <a:pt x="16" y="78"/>
                      <a:pt x="16" y="78"/>
                    </a:cubicBezTo>
                    <a:cubicBezTo>
                      <a:pt x="16" y="72"/>
                      <a:pt x="19" y="65"/>
                      <a:pt x="22" y="59"/>
                    </a:cubicBezTo>
                    <a:cubicBezTo>
                      <a:pt x="24" y="57"/>
                      <a:pt x="25" y="55"/>
                      <a:pt x="26" y="53"/>
                    </a:cubicBezTo>
                    <a:cubicBezTo>
                      <a:pt x="26" y="52"/>
                      <a:pt x="26" y="52"/>
                      <a:pt x="26" y="52"/>
                    </a:cubicBezTo>
                    <a:cubicBezTo>
                      <a:pt x="28" y="50"/>
                      <a:pt x="30" y="47"/>
                      <a:pt x="32" y="45"/>
                    </a:cubicBezTo>
                    <a:cubicBezTo>
                      <a:pt x="33" y="44"/>
                      <a:pt x="34" y="44"/>
                      <a:pt x="34" y="43"/>
                    </a:cubicBezTo>
                    <a:cubicBezTo>
                      <a:pt x="35" y="43"/>
                      <a:pt x="35" y="42"/>
                      <a:pt x="36" y="42"/>
                    </a:cubicBezTo>
                    <a:cubicBezTo>
                      <a:pt x="37" y="41"/>
                      <a:pt x="38" y="40"/>
                      <a:pt x="39" y="39"/>
                    </a:cubicBezTo>
                    <a:cubicBezTo>
                      <a:pt x="41" y="37"/>
                      <a:pt x="44" y="36"/>
                      <a:pt x="50" y="36"/>
                    </a:cubicBezTo>
                    <a:cubicBezTo>
                      <a:pt x="50" y="36"/>
                      <a:pt x="51" y="36"/>
                      <a:pt x="51" y="37"/>
                    </a:cubicBezTo>
                    <a:cubicBezTo>
                      <a:pt x="51" y="37"/>
                      <a:pt x="51" y="39"/>
                      <a:pt x="51" y="40"/>
                    </a:cubicBezTo>
                    <a:cubicBezTo>
                      <a:pt x="51" y="40"/>
                      <a:pt x="51" y="41"/>
                      <a:pt x="51" y="41"/>
                    </a:cubicBezTo>
                    <a:cubicBezTo>
                      <a:pt x="50" y="41"/>
                      <a:pt x="50" y="41"/>
                      <a:pt x="50" y="42"/>
                    </a:cubicBezTo>
                    <a:cubicBezTo>
                      <a:pt x="50" y="42"/>
                      <a:pt x="50" y="42"/>
                      <a:pt x="50" y="43"/>
                    </a:cubicBezTo>
                    <a:cubicBezTo>
                      <a:pt x="49" y="44"/>
                      <a:pt x="49" y="46"/>
                      <a:pt x="48" y="48"/>
                    </a:cubicBezTo>
                    <a:cubicBezTo>
                      <a:pt x="47" y="50"/>
                      <a:pt x="46" y="52"/>
                      <a:pt x="45" y="54"/>
                    </a:cubicBezTo>
                    <a:cubicBezTo>
                      <a:pt x="45" y="55"/>
                      <a:pt x="45" y="56"/>
                      <a:pt x="44" y="57"/>
                    </a:cubicBezTo>
                    <a:cubicBezTo>
                      <a:pt x="43" y="59"/>
                      <a:pt x="42" y="62"/>
                      <a:pt x="41" y="65"/>
                    </a:cubicBezTo>
                    <a:cubicBezTo>
                      <a:pt x="41" y="66"/>
                      <a:pt x="41" y="66"/>
                      <a:pt x="41" y="66"/>
                    </a:cubicBezTo>
                    <a:cubicBezTo>
                      <a:pt x="41" y="67"/>
                      <a:pt x="41" y="67"/>
                      <a:pt x="40" y="68"/>
                    </a:cubicBezTo>
                    <a:cubicBezTo>
                      <a:pt x="40" y="69"/>
                      <a:pt x="40" y="69"/>
                      <a:pt x="40" y="70"/>
                    </a:cubicBezTo>
                    <a:cubicBezTo>
                      <a:pt x="40" y="71"/>
                      <a:pt x="40" y="71"/>
                      <a:pt x="39" y="71"/>
                    </a:cubicBezTo>
                    <a:cubicBezTo>
                      <a:pt x="39" y="72"/>
                      <a:pt x="39" y="72"/>
                      <a:pt x="39" y="72"/>
                    </a:cubicBezTo>
                    <a:cubicBezTo>
                      <a:pt x="39" y="73"/>
                      <a:pt x="39" y="74"/>
                      <a:pt x="38" y="75"/>
                    </a:cubicBezTo>
                    <a:cubicBezTo>
                      <a:pt x="38" y="77"/>
                      <a:pt x="37" y="78"/>
                      <a:pt x="36" y="80"/>
                    </a:cubicBezTo>
                    <a:cubicBezTo>
                      <a:pt x="36" y="81"/>
                      <a:pt x="35" y="83"/>
                      <a:pt x="34" y="84"/>
                    </a:cubicBezTo>
                    <a:cubicBezTo>
                      <a:pt x="34" y="84"/>
                      <a:pt x="34" y="84"/>
                      <a:pt x="34" y="84"/>
                    </a:cubicBezTo>
                    <a:cubicBezTo>
                      <a:pt x="34" y="85"/>
                      <a:pt x="34" y="85"/>
                      <a:pt x="33" y="86"/>
                    </a:cubicBezTo>
                    <a:cubicBezTo>
                      <a:pt x="33" y="86"/>
                      <a:pt x="32" y="87"/>
                      <a:pt x="32" y="87"/>
                    </a:cubicBezTo>
                    <a:cubicBezTo>
                      <a:pt x="30" y="89"/>
                      <a:pt x="28" y="90"/>
                      <a:pt x="27" y="90"/>
                    </a:cubicBezTo>
                    <a:cubicBezTo>
                      <a:pt x="26" y="90"/>
                      <a:pt x="25" y="90"/>
                      <a:pt x="25" y="90"/>
                    </a:cubicBezTo>
                    <a:cubicBezTo>
                      <a:pt x="24" y="89"/>
                      <a:pt x="23" y="89"/>
                      <a:pt x="22" y="88"/>
                    </a:cubicBezTo>
                    <a:cubicBezTo>
                      <a:pt x="22" y="88"/>
                      <a:pt x="22" y="88"/>
                      <a:pt x="22" y="88"/>
                    </a:cubicBezTo>
                    <a:cubicBezTo>
                      <a:pt x="22" y="88"/>
                      <a:pt x="21" y="88"/>
                      <a:pt x="21" y="87"/>
                    </a:cubicBezTo>
                    <a:cubicBezTo>
                      <a:pt x="21" y="87"/>
                      <a:pt x="21" y="87"/>
                      <a:pt x="21" y="87"/>
                    </a:cubicBezTo>
                    <a:cubicBezTo>
                      <a:pt x="20" y="87"/>
                      <a:pt x="20" y="86"/>
                      <a:pt x="20" y="86"/>
                    </a:cubicBezTo>
                    <a:cubicBezTo>
                      <a:pt x="19" y="86"/>
                      <a:pt x="19" y="85"/>
                      <a:pt x="19" y="85"/>
                    </a:cubicBezTo>
                    <a:close/>
                    <a:moveTo>
                      <a:pt x="83" y="32"/>
                    </a:moveTo>
                    <a:cubicBezTo>
                      <a:pt x="83" y="33"/>
                      <a:pt x="83" y="33"/>
                      <a:pt x="84" y="33"/>
                    </a:cubicBezTo>
                    <a:cubicBezTo>
                      <a:pt x="84" y="34"/>
                      <a:pt x="85" y="34"/>
                      <a:pt x="85" y="35"/>
                    </a:cubicBezTo>
                    <a:cubicBezTo>
                      <a:pt x="86" y="35"/>
                      <a:pt x="86" y="36"/>
                      <a:pt x="86" y="37"/>
                    </a:cubicBezTo>
                    <a:cubicBezTo>
                      <a:pt x="86" y="37"/>
                      <a:pt x="86" y="37"/>
                      <a:pt x="86" y="37"/>
                    </a:cubicBezTo>
                    <a:cubicBezTo>
                      <a:pt x="87" y="39"/>
                      <a:pt x="88" y="42"/>
                      <a:pt x="87" y="44"/>
                    </a:cubicBezTo>
                    <a:cubicBezTo>
                      <a:pt x="86" y="45"/>
                      <a:pt x="86" y="45"/>
                      <a:pt x="86" y="46"/>
                    </a:cubicBezTo>
                    <a:cubicBezTo>
                      <a:pt x="86" y="46"/>
                      <a:pt x="86" y="46"/>
                      <a:pt x="86" y="46"/>
                    </a:cubicBezTo>
                    <a:cubicBezTo>
                      <a:pt x="86" y="46"/>
                      <a:pt x="86" y="45"/>
                      <a:pt x="86" y="45"/>
                    </a:cubicBezTo>
                    <a:cubicBezTo>
                      <a:pt x="86" y="45"/>
                      <a:pt x="86" y="45"/>
                      <a:pt x="86" y="44"/>
                    </a:cubicBezTo>
                    <a:cubicBezTo>
                      <a:pt x="86" y="44"/>
                      <a:pt x="86" y="43"/>
                      <a:pt x="86" y="42"/>
                    </a:cubicBezTo>
                    <a:cubicBezTo>
                      <a:pt x="86" y="42"/>
                      <a:pt x="86" y="42"/>
                      <a:pt x="86" y="41"/>
                    </a:cubicBezTo>
                    <a:cubicBezTo>
                      <a:pt x="86" y="41"/>
                      <a:pt x="86" y="40"/>
                      <a:pt x="86" y="40"/>
                    </a:cubicBezTo>
                    <a:cubicBezTo>
                      <a:pt x="85" y="39"/>
                      <a:pt x="85" y="39"/>
                      <a:pt x="85" y="38"/>
                    </a:cubicBezTo>
                    <a:cubicBezTo>
                      <a:pt x="85" y="38"/>
                      <a:pt x="85" y="38"/>
                      <a:pt x="84" y="38"/>
                    </a:cubicBezTo>
                    <a:cubicBezTo>
                      <a:pt x="84" y="37"/>
                      <a:pt x="84" y="37"/>
                      <a:pt x="84" y="37"/>
                    </a:cubicBezTo>
                    <a:cubicBezTo>
                      <a:pt x="83" y="36"/>
                      <a:pt x="83" y="36"/>
                      <a:pt x="83" y="36"/>
                    </a:cubicBezTo>
                    <a:cubicBezTo>
                      <a:pt x="78" y="30"/>
                      <a:pt x="68" y="29"/>
                      <a:pt x="64" y="32"/>
                    </a:cubicBezTo>
                    <a:cubicBezTo>
                      <a:pt x="64" y="32"/>
                      <a:pt x="64" y="32"/>
                      <a:pt x="64" y="32"/>
                    </a:cubicBezTo>
                    <a:cubicBezTo>
                      <a:pt x="64" y="32"/>
                      <a:pt x="64" y="32"/>
                      <a:pt x="64" y="32"/>
                    </a:cubicBezTo>
                    <a:cubicBezTo>
                      <a:pt x="64" y="32"/>
                      <a:pt x="65" y="32"/>
                      <a:pt x="65" y="32"/>
                    </a:cubicBezTo>
                    <a:cubicBezTo>
                      <a:pt x="65" y="31"/>
                      <a:pt x="65" y="31"/>
                      <a:pt x="66" y="31"/>
                    </a:cubicBezTo>
                    <a:cubicBezTo>
                      <a:pt x="66" y="30"/>
                      <a:pt x="67" y="30"/>
                      <a:pt x="68" y="30"/>
                    </a:cubicBezTo>
                    <a:cubicBezTo>
                      <a:pt x="68" y="29"/>
                      <a:pt x="69" y="29"/>
                      <a:pt x="69" y="29"/>
                    </a:cubicBezTo>
                    <a:cubicBezTo>
                      <a:pt x="71" y="28"/>
                      <a:pt x="74" y="28"/>
                      <a:pt x="77" y="29"/>
                    </a:cubicBezTo>
                    <a:cubicBezTo>
                      <a:pt x="77" y="29"/>
                      <a:pt x="77" y="29"/>
                      <a:pt x="78" y="29"/>
                    </a:cubicBezTo>
                    <a:cubicBezTo>
                      <a:pt x="78" y="29"/>
                      <a:pt x="78" y="29"/>
                      <a:pt x="78" y="29"/>
                    </a:cubicBezTo>
                    <a:cubicBezTo>
                      <a:pt x="80" y="30"/>
                      <a:pt x="81" y="31"/>
                      <a:pt x="83" y="32"/>
                    </a:cubicBezTo>
                    <a:close/>
                    <a:moveTo>
                      <a:pt x="25" y="92"/>
                    </a:moveTo>
                    <a:cubicBezTo>
                      <a:pt x="27" y="92"/>
                      <a:pt x="29" y="92"/>
                      <a:pt x="31" y="92"/>
                    </a:cubicBezTo>
                    <a:cubicBezTo>
                      <a:pt x="32" y="92"/>
                      <a:pt x="33" y="93"/>
                      <a:pt x="34" y="93"/>
                    </a:cubicBezTo>
                    <a:cubicBezTo>
                      <a:pt x="35" y="94"/>
                      <a:pt x="35" y="94"/>
                      <a:pt x="36" y="95"/>
                    </a:cubicBezTo>
                    <a:cubicBezTo>
                      <a:pt x="36" y="95"/>
                      <a:pt x="36" y="95"/>
                      <a:pt x="36" y="95"/>
                    </a:cubicBezTo>
                    <a:cubicBezTo>
                      <a:pt x="36" y="96"/>
                      <a:pt x="36" y="96"/>
                      <a:pt x="36" y="96"/>
                    </a:cubicBezTo>
                    <a:cubicBezTo>
                      <a:pt x="36" y="96"/>
                      <a:pt x="36" y="96"/>
                      <a:pt x="36" y="96"/>
                    </a:cubicBezTo>
                    <a:cubicBezTo>
                      <a:pt x="36" y="96"/>
                      <a:pt x="36" y="96"/>
                      <a:pt x="35" y="96"/>
                    </a:cubicBezTo>
                    <a:cubicBezTo>
                      <a:pt x="35" y="96"/>
                      <a:pt x="35" y="96"/>
                      <a:pt x="35" y="96"/>
                    </a:cubicBezTo>
                    <a:cubicBezTo>
                      <a:pt x="35" y="96"/>
                      <a:pt x="35" y="96"/>
                      <a:pt x="35" y="96"/>
                    </a:cubicBezTo>
                    <a:cubicBezTo>
                      <a:pt x="32" y="93"/>
                      <a:pt x="28" y="93"/>
                      <a:pt x="24" y="94"/>
                    </a:cubicBezTo>
                    <a:cubicBezTo>
                      <a:pt x="23" y="94"/>
                      <a:pt x="21" y="95"/>
                      <a:pt x="20" y="96"/>
                    </a:cubicBezTo>
                    <a:cubicBezTo>
                      <a:pt x="19" y="97"/>
                      <a:pt x="18" y="97"/>
                      <a:pt x="18" y="98"/>
                    </a:cubicBezTo>
                    <a:cubicBezTo>
                      <a:pt x="18" y="98"/>
                      <a:pt x="18" y="99"/>
                      <a:pt x="18" y="99"/>
                    </a:cubicBezTo>
                    <a:cubicBezTo>
                      <a:pt x="18" y="100"/>
                      <a:pt x="17" y="100"/>
                      <a:pt x="17" y="101"/>
                    </a:cubicBezTo>
                    <a:cubicBezTo>
                      <a:pt x="17" y="101"/>
                      <a:pt x="17" y="102"/>
                      <a:pt x="18" y="103"/>
                    </a:cubicBezTo>
                    <a:cubicBezTo>
                      <a:pt x="18" y="104"/>
                      <a:pt x="19" y="106"/>
                      <a:pt x="20" y="107"/>
                    </a:cubicBezTo>
                    <a:cubicBezTo>
                      <a:pt x="20" y="107"/>
                      <a:pt x="20" y="108"/>
                      <a:pt x="21" y="108"/>
                    </a:cubicBezTo>
                    <a:cubicBezTo>
                      <a:pt x="21" y="109"/>
                      <a:pt x="22" y="109"/>
                      <a:pt x="23" y="110"/>
                    </a:cubicBezTo>
                    <a:cubicBezTo>
                      <a:pt x="24" y="110"/>
                      <a:pt x="24" y="111"/>
                      <a:pt x="25" y="111"/>
                    </a:cubicBezTo>
                    <a:cubicBezTo>
                      <a:pt x="29" y="113"/>
                      <a:pt x="35" y="109"/>
                      <a:pt x="39" y="111"/>
                    </a:cubicBezTo>
                    <a:cubicBezTo>
                      <a:pt x="40" y="111"/>
                      <a:pt x="42" y="113"/>
                      <a:pt x="44" y="113"/>
                    </a:cubicBezTo>
                    <a:cubicBezTo>
                      <a:pt x="45" y="113"/>
                      <a:pt x="46" y="114"/>
                      <a:pt x="46" y="113"/>
                    </a:cubicBezTo>
                    <a:cubicBezTo>
                      <a:pt x="47" y="113"/>
                      <a:pt x="47" y="113"/>
                      <a:pt x="47" y="113"/>
                    </a:cubicBezTo>
                    <a:cubicBezTo>
                      <a:pt x="49" y="112"/>
                      <a:pt x="49" y="110"/>
                      <a:pt x="48" y="109"/>
                    </a:cubicBezTo>
                    <a:cubicBezTo>
                      <a:pt x="48" y="108"/>
                      <a:pt x="47" y="106"/>
                      <a:pt x="47" y="106"/>
                    </a:cubicBezTo>
                    <a:cubicBezTo>
                      <a:pt x="48" y="106"/>
                      <a:pt x="48" y="106"/>
                      <a:pt x="48" y="106"/>
                    </a:cubicBezTo>
                    <a:cubicBezTo>
                      <a:pt x="48" y="106"/>
                      <a:pt x="48" y="106"/>
                      <a:pt x="48" y="106"/>
                    </a:cubicBezTo>
                    <a:cubicBezTo>
                      <a:pt x="48" y="106"/>
                      <a:pt x="48" y="106"/>
                      <a:pt x="48" y="106"/>
                    </a:cubicBezTo>
                    <a:cubicBezTo>
                      <a:pt x="48" y="106"/>
                      <a:pt x="48" y="106"/>
                      <a:pt x="48" y="106"/>
                    </a:cubicBezTo>
                    <a:cubicBezTo>
                      <a:pt x="48" y="106"/>
                      <a:pt x="48" y="106"/>
                      <a:pt x="49" y="106"/>
                    </a:cubicBezTo>
                    <a:cubicBezTo>
                      <a:pt x="49" y="106"/>
                      <a:pt x="49" y="107"/>
                      <a:pt x="49" y="107"/>
                    </a:cubicBezTo>
                    <a:cubicBezTo>
                      <a:pt x="49" y="107"/>
                      <a:pt x="50" y="107"/>
                      <a:pt x="50" y="108"/>
                    </a:cubicBezTo>
                    <a:cubicBezTo>
                      <a:pt x="50" y="109"/>
                      <a:pt x="50" y="110"/>
                      <a:pt x="50" y="112"/>
                    </a:cubicBezTo>
                    <a:cubicBezTo>
                      <a:pt x="49" y="113"/>
                      <a:pt x="49" y="113"/>
                      <a:pt x="48" y="114"/>
                    </a:cubicBezTo>
                    <a:cubicBezTo>
                      <a:pt x="48" y="114"/>
                      <a:pt x="47" y="114"/>
                      <a:pt x="47" y="115"/>
                    </a:cubicBezTo>
                    <a:cubicBezTo>
                      <a:pt x="47" y="115"/>
                      <a:pt x="47" y="115"/>
                      <a:pt x="47" y="115"/>
                    </a:cubicBezTo>
                    <a:cubicBezTo>
                      <a:pt x="46" y="115"/>
                      <a:pt x="46" y="115"/>
                      <a:pt x="46" y="115"/>
                    </a:cubicBezTo>
                    <a:cubicBezTo>
                      <a:pt x="45" y="115"/>
                      <a:pt x="45" y="115"/>
                      <a:pt x="45" y="115"/>
                    </a:cubicBezTo>
                    <a:cubicBezTo>
                      <a:pt x="44" y="115"/>
                      <a:pt x="44" y="115"/>
                      <a:pt x="43" y="115"/>
                    </a:cubicBezTo>
                    <a:cubicBezTo>
                      <a:pt x="43" y="115"/>
                      <a:pt x="43" y="115"/>
                      <a:pt x="43" y="115"/>
                    </a:cubicBezTo>
                    <a:cubicBezTo>
                      <a:pt x="43" y="115"/>
                      <a:pt x="42" y="114"/>
                      <a:pt x="42" y="114"/>
                    </a:cubicBezTo>
                    <a:cubicBezTo>
                      <a:pt x="42" y="114"/>
                      <a:pt x="42" y="114"/>
                      <a:pt x="42" y="114"/>
                    </a:cubicBezTo>
                    <a:cubicBezTo>
                      <a:pt x="42" y="114"/>
                      <a:pt x="41" y="114"/>
                      <a:pt x="41" y="114"/>
                    </a:cubicBezTo>
                    <a:cubicBezTo>
                      <a:pt x="41" y="114"/>
                      <a:pt x="41" y="114"/>
                      <a:pt x="41" y="114"/>
                    </a:cubicBezTo>
                    <a:cubicBezTo>
                      <a:pt x="41" y="113"/>
                      <a:pt x="40" y="113"/>
                      <a:pt x="40" y="113"/>
                    </a:cubicBezTo>
                    <a:cubicBezTo>
                      <a:pt x="39" y="112"/>
                      <a:pt x="39" y="112"/>
                      <a:pt x="38" y="112"/>
                    </a:cubicBezTo>
                    <a:cubicBezTo>
                      <a:pt x="34" y="111"/>
                      <a:pt x="29" y="114"/>
                      <a:pt x="25" y="113"/>
                    </a:cubicBezTo>
                    <a:cubicBezTo>
                      <a:pt x="24" y="113"/>
                      <a:pt x="24" y="112"/>
                      <a:pt x="23" y="112"/>
                    </a:cubicBezTo>
                    <a:cubicBezTo>
                      <a:pt x="22" y="111"/>
                      <a:pt x="21" y="111"/>
                      <a:pt x="20" y="110"/>
                    </a:cubicBezTo>
                    <a:cubicBezTo>
                      <a:pt x="20" y="110"/>
                      <a:pt x="20" y="110"/>
                      <a:pt x="20" y="110"/>
                    </a:cubicBezTo>
                    <a:cubicBezTo>
                      <a:pt x="20" y="109"/>
                      <a:pt x="19" y="109"/>
                      <a:pt x="19" y="109"/>
                    </a:cubicBezTo>
                    <a:cubicBezTo>
                      <a:pt x="18" y="108"/>
                      <a:pt x="17" y="106"/>
                      <a:pt x="16" y="105"/>
                    </a:cubicBezTo>
                    <a:cubicBezTo>
                      <a:pt x="16" y="104"/>
                      <a:pt x="16" y="102"/>
                      <a:pt x="16" y="101"/>
                    </a:cubicBezTo>
                    <a:cubicBezTo>
                      <a:pt x="16" y="101"/>
                      <a:pt x="16" y="101"/>
                      <a:pt x="16" y="100"/>
                    </a:cubicBezTo>
                    <a:cubicBezTo>
                      <a:pt x="16" y="100"/>
                      <a:pt x="16" y="100"/>
                      <a:pt x="16" y="99"/>
                    </a:cubicBezTo>
                    <a:cubicBezTo>
                      <a:pt x="16" y="99"/>
                      <a:pt x="16" y="98"/>
                      <a:pt x="16" y="98"/>
                    </a:cubicBezTo>
                    <a:cubicBezTo>
                      <a:pt x="17" y="98"/>
                      <a:pt x="17" y="97"/>
                      <a:pt x="17" y="97"/>
                    </a:cubicBezTo>
                    <a:cubicBezTo>
                      <a:pt x="17" y="96"/>
                      <a:pt x="18" y="96"/>
                      <a:pt x="18" y="96"/>
                    </a:cubicBezTo>
                    <a:cubicBezTo>
                      <a:pt x="18" y="96"/>
                      <a:pt x="18" y="96"/>
                      <a:pt x="18" y="95"/>
                    </a:cubicBezTo>
                    <a:cubicBezTo>
                      <a:pt x="20" y="94"/>
                      <a:pt x="22" y="93"/>
                      <a:pt x="24" y="92"/>
                    </a:cubicBezTo>
                    <a:cubicBezTo>
                      <a:pt x="24" y="92"/>
                      <a:pt x="25" y="92"/>
                      <a:pt x="25" y="92"/>
                    </a:cubicBezTo>
                    <a:close/>
                    <a:moveTo>
                      <a:pt x="71" y="41"/>
                    </a:moveTo>
                    <a:cubicBezTo>
                      <a:pt x="71" y="41"/>
                      <a:pt x="71" y="41"/>
                      <a:pt x="71" y="41"/>
                    </a:cubicBezTo>
                    <a:cubicBezTo>
                      <a:pt x="72" y="42"/>
                      <a:pt x="72" y="42"/>
                      <a:pt x="73" y="43"/>
                    </a:cubicBezTo>
                    <a:cubicBezTo>
                      <a:pt x="74" y="43"/>
                      <a:pt x="75" y="44"/>
                      <a:pt x="75" y="44"/>
                    </a:cubicBezTo>
                    <a:cubicBezTo>
                      <a:pt x="76" y="45"/>
                      <a:pt x="77" y="46"/>
                      <a:pt x="77" y="47"/>
                    </a:cubicBezTo>
                    <a:cubicBezTo>
                      <a:pt x="78" y="48"/>
                      <a:pt x="79" y="49"/>
                      <a:pt x="80" y="51"/>
                    </a:cubicBezTo>
                    <a:cubicBezTo>
                      <a:pt x="80" y="51"/>
                      <a:pt x="80" y="51"/>
                      <a:pt x="80" y="51"/>
                    </a:cubicBezTo>
                    <a:cubicBezTo>
                      <a:pt x="84" y="60"/>
                      <a:pt x="84" y="73"/>
                      <a:pt x="82" y="83"/>
                    </a:cubicBezTo>
                    <a:cubicBezTo>
                      <a:pt x="82" y="84"/>
                      <a:pt x="81" y="86"/>
                      <a:pt x="81" y="87"/>
                    </a:cubicBezTo>
                    <a:cubicBezTo>
                      <a:pt x="80" y="88"/>
                      <a:pt x="80" y="89"/>
                      <a:pt x="80" y="90"/>
                    </a:cubicBezTo>
                    <a:cubicBezTo>
                      <a:pt x="78" y="94"/>
                      <a:pt x="76" y="98"/>
                      <a:pt x="74" y="101"/>
                    </a:cubicBezTo>
                    <a:cubicBezTo>
                      <a:pt x="73" y="102"/>
                      <a:pt x="73" y="102"/>
                      <a:pt x="72" y="103"/>
                    </a:cubicBezTo>
                    <a:cubicBezTo>
                      <a:pt x="72" y="103"/>
                      <a:pt x="72" y="103"/>
                      <a:pt x="72" y="103"/>
                    </a:cubicBezTo>
                    <a:cubicBezTo>
                      <a:pt x="73" y="103"/>
                      <a:pt x="74" y="103"/>
                      <a:pt x="75" y="103"/>
                    </a:cubicBezTo>
                    <a:cubicBezTo>
                      <a:pt x="75" y="103"/>
                      <a:pt x="75" y="103"/>
                      <a:pt x="76" y="103"/>
                    </a:cubicBezTo>
                    <a:cubicBezTo>
                      <a:pt x="77" y="103"/>
                      <a:pt x="78" y="103"/>
                      <a:pt x="79" y="103"/>
                    </a:cubicBezTo>
                    <a:cubicBezTo>
                      <a:pt x="80" y="103"/>
                      <a:pt x="80" y="103"/>
                      <a:pt x="81" y="103"/>
                    </a:cubicBezTo>
                    <a:cubicBezTo>
                      <a:pt x="81" y="104"/>
                      <a:pt x="81" y="104"/>
                      <a:pt x="81" y="104"/>
                    </a:cubicBezTo>
                    <a:cubicBezTo>
                      <a:pt x="82" y="104"/>
                      <a:pt x="82" y="104"/>
                      <a:pt x="82" y="104"/>
                    </a:cubicBezTo>
                    <a:cubicBezTo>
                      <a:pt x="83" y="104"/>
                      <a:pt x="83" y="105"/>
                      <a:pt x="83" y="105"/>
                    </a:cubicBezTo>
                    <a:cubicBezTo>
                      <a:pt x="83" y="104"/>
                      <a:pt x="82" y="104"/>
                      <a:pt x="82" y="104"/>
                    </a:cubicBezTo>
                    <a:cubicBezTo>
                      <a:pt x="79" y="103"/>
                      <a:pt x="74" y="103"/>
                      <a:pt x="69" y="104"/>
                    </a:cubicBezTo>
                    <a:cubicBezTo>
                      <a:pt x="66" y="104"/>
                      <a:pt x="63" y="104"/>
                      <a:pt x="61" y="105"/>
                    </a:cubicBezTo>
                    <a:cubicBezTo>
                      <a:pt x="57" y="105"/>
                      <a:pt x="53" y="104"/>
                      <a:pt x="49" y="103"/>
                    </a:cubicBezTo>
                    <a:cubicBezTo>
                      <a:pt x="49" y="103"/>
                      <a:pt x="49" y="103"/>
                      <a:pt x="49" y="103"/>
                    </a:cubicBezTo>
                    <a:cubicBezTo>
                      <a:pt x="48" y="103"/>
                      <a:pt x="48" y="102"/>
                      <a:pt x="48" y="102"/>
                    </a:cubicBezTo>
                    <a:cubicBezTo>
                      <a:pt x="47" y="102"/>
                      <a:pt x="47" y="102"/>
                      <a:pt x="47" y="102"/>
                    </a:cubicBezTo>
                    <a:cubicBezTo>
                      <a:pt x="46" y="102"/>
                      <a:pt x="45" y="101"/>
                      <a:pt x="44" y="100"/>
                    </a:cubicBezTo>
                    <a:cubicBezTo>
                      <a:pt x="44" y="99"/>
                      <a:pt x="43" y="99"/>
                      <a:pt x="42" y="98"/>
                    </a:cubicBezTo>
                    <a:cubicBezTo>
                      <a:pt x="37" y="90"/>
                      <a:pt x="39" y="80"/>
                      <a:pt x="43" y="71"/>
                    </a:cubicBezTo>
                    <a:cubicBezTo>
                      <a:pt x="46" y="64"/>
                      <a:pt x="49" y="57"/>
                      <a:pt x="53" y="52"/>
                    </a:cubicBezTo>
                    <a:cubicBezTo>
                      <a:pt x="54" y="50"/>
                      <a:pt x="55" y="49"/>
                      <a:pt x="56" y="47"/>
                    </a:cubicBezTo>
                    <a:cubicBezTo>
                      <a:pt x="61" y="43"/>
                      <a:pt x="66" y="39"/>
                      <a:pt x="71" y="41"/>
                    </a:cubicBezTo>
                    <a:close/>
                    <a:moveTo>
                      <a:pt x="25" y="126"/>
                    </a:moveTo>
                    <a:cubicBezTo>
                      <a:pt x="24" y="125"/>
                      <a:pt x="24" y="125"/>
                      <a:pt x="23" y="124"/>
                    </a:cubicBezTo>
                    <a:cubicBezTo>
                      <a:pt x="22" y="123"/>
                      <a:pt x="22" y="122"/>
                      <a:pt x="21" y="121"/>
                    </a:cubicBezTo>
                    <a:cubicBezTo>
                      <a:pt x="20" y="121"/>
                      <a:pt x="20" y="120"/>
                      <a:pt x="20" y="120"/>
                    </a:cubicBezTo>
                    <a:cubicBezTo>
                      <a:pt x="19" y="119"/>
                      <a:pt x="19" y="119"/>
                      <a:pt x="18" y="118"/>
                    </a:cubicBezTo>
                    <a:cubicBezTo>
                      <a:pt x="18" y="118"/>
                      <a:pt x="18" y="118"/>
                      <a:pt x="18" y="118"/>
                    </a:cubicBezTo>
                    <a:cubicBezTo>
                      <a:pt x="17" y="117"/>
                      <a:pt x="13" y="117"/>
                      <a:pt x="14" y="116"/>
                    </a:cubicBezTo>
                    <a:cubicBezTo>
                      <a:pt x="14" y="115"/>
                      <a:pt x="17" y="115"/>
                      <a:pt x="18" y="116"/>
                    </a:cubicBezTo>
                    <a:cubicBezTo>
                      <a:pt x="18" y="116"/>
                      <a:pt x="19" y="116"/>
                      <a:pt x="19" y="116"/>
                    </a:cubicBezTo>
                    <a:cubicBezTo>
                      <a:pt x="20" y="118"/>
                      <a:pt x="21" y="120"/>
                      <a:pt x="23" y="121"/>
                    </a:cubicBezTo>
                    <a:cubicBezTo>
                      <a:pt x="24" y="123"/>
                      <a:pt x="26" y="125"/>
                      <a:pt x="27" y="127"/>
                    </a:cubicBezTo>
                    <a:cubicBezTo>
                      <a:pt x="29" y="129"/>
                      <a:pt x="31" y="131"/>
                      <a:pt x="34" y="132"/>
                    </a:cubicBezTo>
                    <a:cubicBezTo>
                      <a:pt x="35" y="133"/>
                      <a:pt x="37" y="134"/>
                      <a:pt x="38" y="135"/>
                    </a:cubicBezTo>
                    <a:cubicBezTo>
                      <a:pt x="38" y="135"/>
                      <a:pt x="38" y="135"/>
                      <a:pt x="38" y="135"/>
                    </a:cubicBezTo>
                    <a:cubicBezTo>
                      <a:pt x="41" y="137"/>
                      <a:pt x="43" y="138"/>
                      <a:pt x="45" y="139"/>
                    </a:cubicBezTo>
                    <a:cubicBezTo>
                      <a:pt x="49" y="140"/>
                      <a:pt x="53" y="140"/>
                      <a:pt x="57" y="140"/>
                    </a:cubicBezTo>
                    <a:cubicBezTo>
                      <a:pt x="64" y="138"/>
                      <a:pt x="69" y="129"/>
                      <a:pt x="77" y="127"/>
                    </a:cubicBezTo>
                    <a:cubicBezTo>
                      <a:pt x="77" y="127"/>
                      <a:pt x="78" y="127"/>
                      <a:pt x="78" y="127"/>
                    </a:cubicBezTo>
                    <a:cubicBezTo>
                      <a:pt x="79" y="127"/>
                      <a:pt x="79" y="127"/>
                      <a:pt x="80" y="126"/>
                    </a:cubicBezTo>
                    <a:cubicBezTo>
                      <a:pt x="83" y="126"/>
                      <a:pt x="85" y="126"/>
                      <a:pt x="88" y="126"/>
                    </a:cubicBezTo>
                    <a:cubicBezTo>
                      <a:pt x="88" y="126"/>
                      <a:pt x="88" y="126"/>
                      <a:pt x="88" y="126"/>
                    </a:cubicBezTo>
                    <a:cubicBezTo>
                      <a:pt x="88" y="126"/>
                      <a:pt x="88" y="126"/>
                      <a:pt x="88" y="127"/>
                    </a:cubicBezTo>
                    <a:cubicBezTo>
                      <a:pt x="89" y="127"/>
                      <a:pt x="89" y="127"/>
                      <a:pt x="89" y="127"/>
                    </a:cubicBezTo>
                    <a:cubicBezTo>
                      <a:pt x="89" y="127"/>
                      <a:pt x="89" y="127"/>
                      <a:pt x="89" y="127"/>
                    </a:cubicBezTo>
                    <a:cubicBezTo>
                      <a:pt x="89" y="127"/>
                      <a:pt x="89" y="127"/>
                      <a:pt x="89" y="128"/>
                    </a:cubicBezTo>
                    <a:cubicBezTo>
                      <a:pt x="89" y="128"/>
                      <a:pt x="89" y="128"/>
                      <a:pt x="89" y="128"/>
                    </a:cubicBezTo>
                    <a:cubicBezTo>
                      <a:pt x="89" y="128"/>
                      <a:pt x="89" y="128"/>
                      <a:pt x="89" y="128"/>
                    </a:cubicBezTo>
                    <a:cubicBezTo>
                      <a:pt x="89" y="128"/>
                      <a:pt x="89" y="128"/>
                      <a:pt x="89" y="128"/>
                    </a:cubicBezTo>
                    <a:cubicBezTo>
                      <a:pt x="89" y="128"/>
                      <a:pt x="89" y="128"/>
                      <a:pt x="89" y="128"/>
                    </a:cubicBezTo>
                    <a:cubicBezTo>
                      <a:pt x="89" y="128"/>
                      <a:pt x="88" y="129"/>
                      <a:pt x="88" y="129"/>
                    </a:cubicBezTo>
                    <a:cubicBezTo>
                      <a:pt x="88" y="129"/>
                      <a:pt x="88" y="129"/>
                      <a:pt x="87" y="129"/>
                    </a:cubicBezTo>
                    <a:cubicBezTo>
                      <a:pt x="87" y="129"/>
                      <a:pt x="87" y="129"/>
                      <a:pt x="87" y="129"/>
                    </a:cubicBezTo>
                    <a:cubicBezTo>
                      <a:pt x="84" y="130"/>
                      <a:pt x="82" y="127"/>
                      <a:pt x="78" y="129"/>
                    </a:cubicBezTo>
                    <a:cubicBezTo>
                      <a:pt x="78" y="129"/>
                      <a:pt x="78" y="129"/>
                      <a:pt x="77" y="129"/>
                    </a:cubicBezTo>
                    <a:cubicBezTo>
                      <a:pt x="77" y="129"/>
                      <a:pt x="76" y="129"/>
                      <a:pt x="76" y="129"/>
                    </a:cubicBezTo>
                    <a:cubicBezTo>
                      <a:pt x="75" y="130"/>
                      <a:pt x="75" y="130"/>
                      <a:pt x="74" y="130"/>
                    </a:cubicBezTo>
                    <a:cubicBezTo>
                      <a:pt x="74" y="130"/>
                      <a:pt x="74" y="130"/>
                      <a:pt x="73" y="131"/>
                    </a:cubicBezTo>
                    <a:cubicBezTo>
                      <a:pt x="72" y="131"/>
                      <a:pt x="71" y="132"/>
                      <a:pt x="71" y="132"/>
                    </a:cubicBezTo>
                    <a:cubicBezTo>
                      <a:pt x="66" y="136"/>
                      <a:pt x="62" y="140"/>
                      <a:pt x="57" y="141"/>
                    </a:cubicBezTo>
                    <a:cubicBezTo>
                      <a:pt x="56" y="141"/>
                      <a:pt x="56" y="141"/>
                      <a:pt x="55" y="142"/>
                    </a:cubicBezTo>
                    <a:cubicBezTo>
                      <a:pt x="55" y="142"/>
                      <a:pt x="55" y="142"/>
                      <a:pt x="54" y="142"/>
                    </a:cubicBezTo>
                    <a:cubicBezTo>
                      <a:pt x="54" y="142"/>
                      <a:pt x="54" y="142"/>
                      <a:pt x="54" y="142"/>
                    </a:cubicBezTo>
                    <a:cubicBezTo>
                      <a:pt x="50" y="142"/>
                      <a:pt x="47" y="141"/>
                      <a:pt x="43" y="139"/>
                    </a:cubicBezTo>
                    <a:cubicBezTo>
                      <a:pt x="43" y="139"/>
                      <a:pt x="43" y="139"/>
                      <a:pt x="43" y="139"/>
                    </a:cubicBezTo>
                    <a:cubicBezTo>
                      <a:pt x="42" y="139"/>
                      <a:pt x="40" y="138"/>
                      <a:pt x="39" y="137"/>
                    </a:cubicBezTo>
                    <a:cubicBezTo>
                      <a:pt x="37" y="136"/>
                      <a:pt x="35" y="135"/>
                      <a:pt x="34" y="134"/>
                    </a:cubicBezTo>
                    <a:cubicBezTo>
                      <a:pt x="34" y="134"/>
                      <a:pt x="34" y="134"/>
                      <a:pt x="34" y="134"/>
                    </a:cubicBezTo>
                    <a:cubicBezTo>
                      <a:pt x="33" y="133"/>
                      <a:pt x="32" y="133"/>
                      <a:pt x="31" y="132"/>
                    </a:cubicBezTo>
                    <a:cubicBezTo>
                      <a:pt x="31" y="132"/>
                      <a:pt x="31" y="132"/>
                      <a:pt x="31" y="132"/>
                    </a:cubicBezTo>
                    <a:cubicBezTo>
                      <a:pt x="30" y="131"/>
                      <a:pt x="29" y="130"/>
                      <a:pt x="29" y="130"/>
                    </a:cubicBezTo>
                    <a:cubicBezTo>
                      <a:pt x="29" y="130"/>
                      <a:pt x="29" y="130"/>
                      <a:pt x="29" y="130"/>
                    </a:cubicBezTo>
                    <a:cubicBezTo>
                      <a:pt x="28" y="129"/>
                      <a:pt x="28" y="129"/>
                      <a:pt x="27" y="128"/>
                    </a:cubicBezTo>
                    <a:cubicBezTo>
                      <a:pt x="26" y="127"/>
                      <a:pt x="26" y="127"/>
                      <a:pt x="25" y="126"/>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1" name="Freeform 118">
                <a:extLst>
                  <a:ext uri="{FF2B5EF4-FFF2-40B4-BE49-F238E27FC236}">
                    <a16:creationId xmlns:a16="http://schemas.microsoft.com/office/drawing/2014/main" id="{2C256299-2F24-0FE6-B3BA-A2124BD045E2}"/>
                  </a:ext>
                </a:extLst>
              </p:cNvPr>
              <p:cNvSpPr>
                <a:spLocks noEditPoints="1"/>
              </p:cNvSpPr>
              <p:nvPr/>
            </p:nvSpPr>
            <p:spPr bwMode="auto">
              <a:xfrm>
                <a:off x="10097445" y="4603463"/>
                <a:ext cx="89140" cy="111884"/>
              </a:xfrm>
              <a:custGeom>
                <a:avLst/>
                <a:gdLst>
                  <a:gd name="T0" fmla="*/ 17 w 178"/>
                  <a:gd name="T1" fmla="*/ 102 h 220"/>
                  <a:gd name="T2" fmla="*/ 41 w 178"/>
                  <a:gd name="T3" fmla="*/ 112 h 220"/>
                  <a:gd name="T4" fmla="*/ 18 w 178"/>
                  <a:gd name="T5" fmla="*/ 76 h 220"/>
                  <a:gd name="T6" fmla="*/ 34 w 178"/>
                  <a:gd name="T7" fmla="*/ 88 h 220"/>
                  <a:gd name="T8" fmla="*/ 86 w 178"/>
                  <a:gd name="T9" fmla="*/ 69 h 220"/>
                  <a:gd name="T10" fmla="*/ 45 w 178"/>
                  <a:gd name="T11" fmla="*/ 72 h 220"/>
                  <a:gd name="T12" fmla="*/ 83 w 178"/>
                  <a:gd name="T13" fmla="*/ 32 h 220"/>
                  <a:gd name="T14" fmla="*/ 69 w 178"/>
                  <a:gd name="T15" fmla="*/ 137 h 220"/>
                  <a:gd name="T16" fmla="*/ 59 w 178"/>
                  <a:gd name="T17" fmla="*/ 141 h 220"/>
                  <a:gd name="T18" fmla="*/ 65 w 178"/>
                  <a:gd name="T19" fmla="*/ 169 h 220"/>
                  <a:gd name="T20" fmla="*/ 45 w 178"/>
                  <a:gd name="T21" fmla="*/ 168 h 220"/>
                  <a:gd name="T22" fmla="*/ 92 w 178"/>
                  <a:gd name="T23" fmla="*/ 129 h 220"/>
                  <a:gd name="T24" fmla="*/ 69 w 178"/>
                  <a:gd name="T25" fmla="*/ 135 h 220"/>
                  <a:gd name="T26" fmla="*/ 66 w 178"/>
                  <a:gd name="T27" fmla="*/ 34 h 220"/>
                  <a:gd name="T28" fmla="*/ 77 w 178"/>
                  <a:gd name="T29" fmla="*/ 101 h 220"/>
                  <a:gd name="T30" fmla="*/ 69 w 178"/>
                  <a:gd name="T31" fmla="*/ 105 h 220"/>
                  <a:gd name="T32" fmla="*/ 49 w 178"/>
                  <a:gd name="T33" fmla="*/ 216 h 220"/>
                  <a:gd name="T34" fmla="*/ 53 w 178"/>
                  <a:gd name="T35" fmla="*/ 43 h 220"/>
                  <a:gd name="T36" fmla="*/ 41 w 178"/>
                  <a:gd name="T37" fmla="*/ 71 h 220"/>
                  <a:gd name="T38" fmla="*/ 49 w 178"/>
                  <a:gd name="T39" fmla="*/ 113 h 220"/>
                  <a:gd name="T40" fmla="*/ 26 w 178"/>
                  <a:gd name="T41" fmla="*/ 94 h 220"/>
                  <a:gd name="T42" fmla="*/ 26 w 178"/>
                  <a:gd name="T43" fmla="*/ 93 h 220"/>
                  <a:gd name="T44" fmla="*/ 43 w 178"/>
                  <a:gd name="T45" fmla="*/ 202 h 220"/>
                  <a:gd name="T46" fmla="*/ 51 w 178"/>
                  <a:gd name="T47" fmla="*/ 24 h 220"/>
                  <a:gd name="T48" fmla="*/ 46 w 178"/>
                  <a:gd name="T49" fmla="*/ 161 h 220"/>
                  <a:gd name="T50" fmla="*/ 41 w 178"/>
                  <a:gd name="T51" fmla="*/ 171 h 220"/>
                  <a:gd name="T52" fmla="*/ 35 w 178"/>
                  <a:gd name="T53" fmla="*/ 206 h 220"/>
                  <a:gd name="T54" fmla="*/ 114 w 178"/>
                  <a:gd name="T55" fmla="*/ 165 h 220"/>
                  <a:gd name="T56" fmla="*/ 113 w 178"/>
                  <a:gd name="T57" fmla="*/ 203 h 220"/>
                  <a:gd name="T58" fmla="*/ 44 w 178"/>
                  <a:gd name="T59" fmla="*/ 203 h 220"/>
                  <a:gd name="T60" fmla="*/ 82 w 178"/>
                  <a:gd name="T61" fmla="*/ 179 h 220"/>
                  <a:gd name="T62" fmla="*/ 30 w 178"/>
                  <a:gd name="T63" fmla="*/ 132 h 220"/>
                  <a:gd name="T64" fmla="*/ 55 w 178"/>
                  <a:gd name="T65" fmla="*/ 25 h 220"/>
                  <a:gd name="T66" fmla="*/ 83 w 178"/>
                  <a:gd name="T67" fmla="*/ 180 h 220"/>
                  <a:gd name="T68" fmla="*/ 90 w 178"/>
                  <a:gd name="T69" fmla="*/ 130 h 220"/>
                  <a:gd name="T70" fmla="*/ 91 w 178"/>
                  <a:gd name="T71" fmla="*/ 129 h 220"/>
                  <a:gd name="T72" fmla="*/ 54 w 178"/>
                  <a:gd name="T73" fmla="*/ 105 h 220"/>
                  <a:gd name="T74" fmla="*/ 71 w 178"/>
                  <a:gd name="T75" fmla="*/ 41 h 220"/>
                  <a:gd name="T76" fmla="*/ 28 w 178"/>
                  <a:gd name="T77" fmla="*/ 91 h 220"/>
                  <a:gd name="T78" fmla="*/ 51 w 178"/>
                  <a:gd name="T79" fmla="*/ 38 h 220"/>
                  <a:gd name="T80" fmla="*/ 47 w 178"/>
                  <a:gd name="T81" fmla="*/ 116 h 220"/>
                  <a:gd name="T82" fmla="*/ 38 w 178"/>
                  <a:gd name="T83" fmla="*/ 96 h 220"/>
                  <a:gd name="T84" fmla="*/ 50 w 178"/>
                  <a:gd name="T85" fmla="*/ 115 h 220"/>
                  <a:gd name="T86" fmla="*/ 46 w 178"/>
                  <a:gd name="T87" fmla="*/ 114 h 220"/>
                  <a:gd name="T88" fmla="*/ 47 w 178"/>
                  <a:gd name="T89" fmla="*/ 116 h 220"/>
                  <a:gd name="T90" fmla="*/ 50 w 178"/>
                  <a:gd name="T91" fmla="*/ 107 h 220"/>
                  <a:gd name="T92" fmla="*/ 29 w 178"/>
                  <a:gd name="T93" fmla="*/ 91 h 220"/>
                  <a:gd name="T94" fmla="*/ 47 w 178"/>
                  <a:gd name="T95" fmla="*/ 38 h 220"/>
                  <a:gd name="T96" fmla="*/ 65 w 178"/>
                  <a:gd name="T97" fmla="*/ 34 h 220"/>
                  <a:gd name="T98" fmla="*/ 86 w 178"/>
                  <a:gd name="T99" fmla="*/ 69 h 220"/>
                  <a:gd name="T100" fmla="*/ 45 w 178"/>
                  <a:gd name="T101" fmla="*/ 72 h 220"/>
                  <a:gd name="T102" fmla="*/ 30 w 178"/>
                  <a:gd name="T103" fmla="*/ 131 h 220"/>
                  <a:gd name="T104" fmla="*/ 16 w 178"/>
                  <a:gd name="T105" fmla="*/ 117 h 220"/>
                  <a:gd name="T106" fmla="*/ 20 w 178"/>
                  <a:gd name="T107" fmla="*/ 120 h 220"/>
                  <a:gd name="T108" fmla="*/ 16 w 178"/>
                  <a:gd name="T109" fmla="*/ 117 h 220"/>
                  <a:gd name="T110" fmla="*/ 43 w 178"/>
                  <a:gd name="T111" fmla="*/ 113 h 220"/>
                  <a:gd name="T112" fmla="*/ 52 w 178"/>
                  <a:gd name="T113" fmla="*/ 108 h 220"/>
                  <a:gd name="T114" fmla="*/ 50 w 178"/>
                  <a:gd name="T115" fmla="*/ 115 h 220"/>
                  <a:gd name="T116" fmla="*/ 54 w 178"/>
                  <a:gd name="T117" fmla="*/ 53 h 220"/>
                  <a:gd name="T118" fmla="*/ 73 w 178"/>
                  <a:gd name="T119" fmla="*/ 104 h 220"/>
                  <a:gd name="T120" fmla="*/ 49 w 178"/>
                  <a:gd name="T121" fmla="*/ 53 h 220"/>
                  <a:gd name="T122" fmla="*/ 52 w 178"/>
                  <a:gd name="T123" fmla="*/ 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20">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93" y="177"/>
                    </a:moveTo>
                    <a:cubicBezTo>
                      <a:pt x="93" y="177"/>
                      <a:pt x="92" y="177"/>
                      <a:pt x="91" y="177"/>
                    </a:cubicBezTo>
                    <a:cubicBezTo>
                      <a:pt x="91" y="177"/>
                      <a:pt x="91" y="177"/>
                      <a:pt x="90" y="178"/>
                    </a:cubicBezTo>
                    <a:cubicBezTo>
                      <a:pt x="89" y="178"/>
                      <a:pt x="87" y="179"/>
                      <a:pt x="82" y="179"/>
                    </a:cubicBezTo>
                    <a:cubicBezTo>
                      <a:pt x="79" y="179"/>
                      <a:pt x="76" y="176"/>
                      <a:pt x="72" y="173"/>
                    </a:cubicBezTo>
                    <a:cubicBezTo>
                      <a:pt x="69" y="171"/>
                      <a:pt x="66" y="168"/>
                      <a:pt x="63" y="167"/>
                    </a:cubicBezTo>
                    <a:cubicBezTo>
                      <a:pt x="56" y="165"/>
                      <a:pt x="52" y="165"/>
                      <a:pt x="47" y="166"/>
                    </a:cubicBezTo>
                    <a:cubicBezTo>
                      <a:pt x="46" y="166"/>
                      <a:pt x="44" y="167"/>
                      <a:pt x="42" y="168"/>
                    </a:cubicBezTo>
                    <a:cubicBezTo>
                      <a:pt x="42" y="168"/>
                      <a:pt x="42" y="168"/>
                      <a:pt x="42" y="169"/>
                    </a:cubicBezTo>
                    <a:cubicBezTo>
                      <a:pt x="44" y="167"/>
                      <a:pt x="46" y="167"/>
                      <a:pt x="48" y="166"/>
                    </a:cubicBezTo>
                    <a:cubicBezTo>
                      <a:pt x="52" y="165"/>
                      <a:pt x="55" y="166"/>
                      <a:pt x="60" y="167"/>
                    </a:cubicBezTo>
                    <a:cubicBezTo>
                      <a:pt x="61" y="167"/>
                      <a:pt x="61" y="167"/>
                      <a:pt x="62" y="168"/>
                    </a:cubicBezTo>
                    <a:cubicBezTo>
                      <a:pt x="63" y="168"/>
                      <a:pt x="64" y="168"/>
                      <a:pt x="65" y="169"/>
                    </a:cubicBezTo>
                    <a:cubicBezTo>
                      <a:pt x="65" y="169"/>
                      <a:pt x="65" y="169"/>
                      <a:pt x="65" y="169"/>
                    </a:cubicBezTo>
                    <a:cubicBezTo>
                      <a:pt x="66" y="169"/>
                      <a:pt x="67" y="170"/>
                      <a:pt x="67" y="170"/>
                    </a:cubicBezTo>
                    <a:cubicBezTo>
                      <a:pt x="67" y="170"/>
                      <a:pt x="67" y="170"/>
                      <a:pt x="67" y="170"/>
                    </a:cubicBezTo>
                    <a:cubicBezTo>
                      <a:pt x="68" y="171"/>
                      <a:pt x="69" y="171"/>
                      <a:pt x="70" y="172"/>
                    </a:cubicBezTo>
                    <a:cubicBezTo>
                      <a:pt x="70" y="172"/>
                      <a:pt x="70" y="172"/>
                      <a:pt x="70" y="172"/>
                    </a:cubicBezTo>
                    <a:cubicBezTo>
                      <a:pt x="71" y="173"/>
                      <a:pt x="72" y="173"/>
                      <a:pt x="72" y="174"/>
                    </a:cubicBezTo>
                    <a:cubicBezTo>
                      <a:pt x="76" y="177"/>
                      <a:pt x="79" y="179"/>
                      <a:pt x="82" y="179"/>
                    </a:cubicBezTo>
                    <a:cubicBezTo>
                      <a:pt x="89" y="180"/>
                      <a:pt x="90" y="178"/>
                      <a:pt x="92" y="177"/>
                    </a:cubicBezTo>
                    <a:cubicBezTo>
                      <a:pt x="92" y="177"/>
                      <a:pt x="92" y="177"/>
                      <a:pt x="92" y="177"/>
                    </a:cubicBezTo>
                    <a:cubicBezTo>
                      <a:pt x="92" y="177"/>
                      <a:pt x="92" y="177"/>
                      <a:pt x="92" y="177"/>
                    </a:cubicBezTo>
                    <a:cubicBezTo>
                      <a:pt x="92" y="177"/>
                      <a:pt x="92" y="177"/>
                      <a:pt x="92" y="177"/>
                    </a:cubicBezTo>
                    <a:cubicBezTo>
                      <a:pt x="92" y="178"/>
                      <a:pt x="92" y="178"/>
                      <a:pt x="92" y="178"/>
                    </a:cubicBezTo>
                    <a:cubicBezTo>
                      <a:pt x="92" y="178"/>
                      <a:pt x="92" y="178"/>
                      <a:pt x="92" y="179"/>
                    </a:cubicBezTo>
                    <a:cubicBezTo>
                      <a:pt x="92" y="179"/>
                      <a:pt x="88" y="181"/>
                      <a:pt x="83" y="181"/>
                    </a:cubicBezTo>
                    <a:cubicBezTo>
                      <a:pt x="80" y="180"/>
                      <a:pt x="78" y="179"/>
                      <a:pt x="75" y="177"/>
                    </a:cubicBezTo>
                    <a:cubicBezTo>
                      <a:pt x="75" y="177"/>
                      <a:pt x="74" y="177"/>
                      <a:pt x="73" y="176"/>
                    </a:cubicBezTo>
                    <a:cubicBezTo>
                      <a:pt x="71" y="174"/>
                      <a:pt x="69" y="173"/>
                      <a:pt x="67" y="171"/>
                    </a:cubicBezTo>
                    <a:cubicBezTo>
                      <a:pt x="66" y="170"/>
                      <a:pt x="65" y="170"/>
                      <a:pt x="64" y="169"/>
                    </a:cubicBezTo>
                    <a:cubicBezTo>
                      <a:pt x="63" y="169"/>
                      <a:pt x="63" y="169"/>
                      <a:pt x="62" y="169"/>
                    </a:cubicBezTo>
                    <a:cubicBezTo>
                      <a:pt x="62" y="168"/>
                      <a:pt x="62" y="168"/>
                      <a:pt x="61" y="168"/>
                    </a:cubicBezTo>
                    <a:cubicBezTo>
                      <a:pt x="57" y="166"/>
                      <a:pt x="51" y="166"/>
                      <a:pt x="46" y="167"/>
                    </a:cubicBezTo>
                    <a:cubicBezTo>
                      <a:pt x="46" y="167"/>
                      <a:pt x="46" y="167"/>
                      <a:pt x="45" y="168"/>
                    </a:cubicBezTo>
                    <a:cubicBezTo>
                      <a:pt x="45" y="168"/>
                      <a:pt x="45" y="168"/>
                      <a:pt x="44" y="168"/>
                    </a:cubicBezTo>
                    <a:cubicBezTo>
                      <a:pt x="44" y="168"/>
                      <a:pt x="44" y="168"/>
                      <a:pt x="44" y="168"/>
                    </a:cubicBezTo>
                    <a:cubicBezTo>
                      <a:pt x="44" y="168"/>
                      <a:pt x="44" y="168"/>
                      <a:pt x="44" y="168"/>
                    </a:cubicBezTo>
                    <a:cubicBezTo>
                      <a:pt x="43" y="169"/>
                      <a:pt x="43" y="169"/>
                      <a:pt x="43" y="169"/>
                    </a:cubicBezTo>
                    <a:cubicBezTo>
                      <a:pt x="42" y="169"/>
                      <a:pt x="42" y="170"/>
                      <a:pt x="42" y="170"/>
                    </a:cubicBezTo>
                    <a:cubicBezTo>
                      <a:pt x="42" y="170"/>
                      <a:pt x="42" y="170"/>
                      <a:pt x="42" y="170"/>
                    </a:cubicBezTo>
                    <a:cubicBezTo>
                      <a:pt x="42" y="170"/>
                      <a:pt x="42" y="170"/>
                      <a:pt x="43" y="170"/>
                    </a:cubicBezTo>
                    <a:cubicBezTo>
                      <a:pt x="43" y="169"/>
                      <a:pt x="44" y="169"/>
                      <a:pt x="45" y="168"/>
                    </a:cubicBezTo>
                    <a:cubicBezTo>
                      <a:pt x="49" y="166"/>
                      <a:pt x="57" y="167"/>
                      <a:pt x="62" y="169"/>
                    </a:cubicBezTo>
                    <a:cubicBezTo>
                      <a:pt x="66" y="171"/>
                      <a:pt x="68" y="173"/>
                      <a:pt x="71" y="175"/>
                    </a:cubicBezTo>
                    <a:cubicBezTo>
                      <a:pt x="75" y="178"/>
                      <a:pt x="79" y="181"/>
                      <a:pt x="83" y="181"/>
                    </a:cubicBezTo>
                    <a:cubicBezTo>
                      <a:pt x="88" y="182"/>
                      <a:pt x="92" y="179"/>
                      <a:pt x="93" y="179"/>
                    </a:cubicBezTo>
                    <a:cubicBezTo>
                      <a:pt x="93" y="179"/>
                      <a:pt x="93" y="178"/>
                      <a:pt x="93" y="177"/>
                    </a:cubicBezTo>
                    <a:close/>
                    <a:moveTo>
                      <a:pt x="56" y="143"/>
                    </a:move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lose/>
                    <a:moveTo>
                      <a:pt x="18" y="118"/>
                    </a:move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lose/>
                    <a:moveTo>
                      <a:pt x="66" y="34"/>
                    </a:move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ubicBezTo>
                      <a:pt x="78" y="28"/>
                      <a:pt x="70" y="28"/>
                      <a:pt x="66" y="34"/>
                    </a:cubicBezTo>
                    <a:cubicBezTo>
                      <a:pt x="65" y="34"/>
                      <a:pt x="65" y="34"/>
                      <a:pt x="65" y="34"/>
                    </a:cubicBezTo>
                    <a:cubicBezTo>
                      <a:pt x="65" y="34"/>
                      <a:pt x="65" y="34"/>
                      <a:pt x="65" y="34"/>
                    </a:cubicBezTo>
                    <a:cubicBezTo>
                      <a:pt x="66" y="34"/>
                      <a:pt x="66" y="34"/>
                      <a:pt x="66" y="34"/>
                    </a:cubicBezTo>
                    <a:close/>
                    <a:moveTo>
                      <a:pt x="89" y="44"/>
                    </a:moveTo>
                    <a:cubicBezTo>
                      <a:pt x="88" y="38"/>
                      <a:pt x="84" y="35"/>
                      <a:pt x="80" y="33"/>
                    </a:cubicBezTo>
                    <a:cubicBezTo>
                      <a:pt x="77" y="32"/>
                      <a:pt x="75" y="31"/>
                      <a:pt x="72" y="31"/>
                    </a:cubicBezTo>
                    <a:cubicBezTo>
                      <a:pt x="71" y="31"/>
                      <a:pt x="71" y="31"/>
                      <a:pt x="70" y="31"/>
                    </a:cubicBezTo>
                    <a:cubicBezTo>
                      <a:pt x="74" y="29"/>
                      <a:pt x="79" y="30"/>
                      <a:pt x="83" y="33"/>
                    </a:cubicBezTo>
                    <a:cubicBezTo>
                      <a:pt x="87" y="35"/>
                      <a:pt x="90" y="39"/>
                      <a:pt x="89" y="44"/>
                    </a:cubicBezTo>
                    <a:close/>
                    <a:moveTo>
                      <a:pt x="44" y="71"/>
                    </a:move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ubicBezTo>
                      <a:pt x="75" y="103"/>
                      <a:pt x="75" y="103"/>
                      <a:pt x="75" y="103"/>
                    </a:cubicBez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lose/>
                    <a:moveTo>
                      <a:pt x="72" y="43"/>
                    </a:move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lose/>
                    <a:moveTo>
                      <a:pt x="56" y="29"/>
                    </a:moveTo>
                    <a:cubicBezTo>
                      <a:pt x="56" y="29"/>
                      <a:pt x="56" y="27"/>
                      <a:pt x="55" y="26"/>
                    </a:cubicBezTo>
                    <a:cubicBezTo>
                      <a:pt x="55" y="26"/>
                      <a:pt x="55" y="26"/>
                      <a:pt x="55" y="26"/>
                    </a:cubicBezTo>
                    <a:cubicBezTo>
                      <a:pt x="55" y="27"/>
                      <a:pt x="55" y="28"/>
                      <a:pt x="55" y="29"/>
                    </a:cubicBezTo>
                    <a:cubicBezTo>
                      <a:pt x="55" y="29"/>
                      <a:pt x="55" y="29"/>
                      <a:pt x="55" y="29"/>
                    </a:cubicBezTo>
                    <a:cubicBezTo>
                      <a:pt x="55" y="29"/>
                      <a:pt x="55" y="29"/>
                      <a:pt x="55" y="29"/>
                    </a:cubicBezTo>
                    <a:cubicBezTo>
                      <a:pt x="55" y="28"/>
                      <a:pt x="54" y="27"/>
                      <a:pt x="54" y="26"/>
                    </a:cubicBezTo>
                    <a:cubicBezTo>
                      <a:pt x="53" y="26"/>
                      <a:pt x="53" y="26"/>
                      <a:pt x="53" y="26"/>
                    </a:cubicBezTo>
                    <a:cubicBezTo>
                      <a:pt x="53" y="26"/>
                      <a:pt x="53" y="26"/>
                      <a:pt x="53" y="26"/>
                    </a:cubicBezTo>
                    <a:cubicBezTo>
                      <a:pt x="54" y="27"/>
                      <a:pt x="54" y="28"/>
                      <a:pt x="55" y="29"/>
                    </a:cubicBezTo>
                    <a:lnTo>
                      <a:pt x="56" y="29"/>
                    </a:lnTo>
                    <a:close/>
                    <a:moveTo>
                      <a:pt x="48" y="215"/>
                    </a:moveTo>
                    <a:cubicBezTo>
                      <a:pt x="48" y="215"/>
                      <a:pt x="48" y="215"/>
                      <a:pt x="49" y="216"/>
                    </a:cubicBezTo>
                    <a:cubicBezTo>
                      <a:pt x="49" y="216"/>
                      <a:pt x="49" y="216"/>
                      <a:pt x="49" y="216"/>
                    </a:cubicBezTo>
                    <a:cubicBezTo>
                      <a:pt x="49" y="216"/>
                      <a:pt x="49" y="216"/>
                      <a:pt x="49" y="216"/>
                    </a:cubicBezTo>
                    <a:cubicBezTo>
                      <a:pt x="50" y="216"/>
                      <a:pt x="51" y="216"/>
                      <a:pt x="52" y="216"/>
                    </a:cubicBezTo>
                    <a:cubicBezTo>
                      <a:pt x="53" y="216"/>
                      <a:pt x="54" y="215"/>
                      <a:pt x="55" y="215"/>
                    </a:cubicBezTo>
                    <a:cubicBezTo>
                      <a:pt x="54" y="215"/>
                      <a:pt x="54" y="216"/>
                      <a:pt x="53" y="216"/>
                    </a:cubicBezTo>
                    <a:cubicBezTo>
                      <a:pt x="52" y="216"/>
                      <a:pt x="51" y="216"/>
                      <a:pt x="50" y="216"/>
                    </a:cubicBezTo>
                    <a:cubicBezTo>
                      <a:pt x="50" y="217"/>
                      <a:pt x="51" y="217"/>
                      <a:pt x="51" y="217"/>
                    </a:cubicBezTo>
                    <a:cubicBezTo>
                      <a:pt x="53" y="216"/>
                      <a:pt x="54" y="216"/>
                      <a:pt x="55" y="215"/>
                    </a:cubicBezTo>
                    <a:cubicBezTo>
                      <a:pt x="55" y="215"/>
                      <a:pt x="55" y="215"/>
                      <a:pt x="55" y="215"/>
                    </a:cubicBezTo>
                    <a:cubicBezTo>
                      <a:pt x="52" y="215"/>
                      <a:pt x="50" y="215"/>
                      <a:pt x="48" y="215"/>
                    </a:cubicBezTo>
                    <a:close/>
                    <a:moveTo>
                      <a:pt x="18" y="80"/>
                    </a:move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lose/>
                    <a:moveTo>
                      <a:pt x="38" y="44"/>
                    </a:move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cubicBezTo>
                      <a:pt x="51" y="43"/>
                      <a:pt x="51" y="43"/>
                      <a:pt x="51" y="43"/>
                    </a:cubicBez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lose/>
                    <a:moveTo>
                      <a:pt x="27" y="114"/>
                    </a:move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lose/>
                    <a:moveTo>
                      <a:pt x="37" y="96"/>
                    </a:move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ubicBezTo>
                      <a:pt x="22" y="112"/>
                      <a:pt x="18" y="107"/>
                      <a:pt x="18" y="102"/>
                    </a:cubicBezTo>
                    <a:cubicBezTo>
                      <a:pt x="18" y="98"/>
                      <a:pt x="22" y="95"/>
                      <a:pt x="26" y="93"/>
                    </a:cubicBezTo>
                    <a:cubicBezTo>
                      <a:pt x="29" y="93"/>
                      <a:pt x="36" y="93"/>
                      <a:pt x="37" y="96"/>
                    </a:cubicBezTo>
                    <a:close/>
                    <a:moveTo>
                      <a:pt x="52" y="25"/>
                    </a:moveTo>
                    <a:cubicBezTo>
                      <a:pt x="51" y="25"/>
                      <a:pt x="51" y="25"/>
                      <a:pt x="51" y="25"/>
                    </a:cubicBezTo>
                    <a:cubicBezTo>
                      <a:pt x="51" y="25"/>
                      <a:pt x="51" y="25"/>
                      <a:pt x="51" y="25"/>
                    </a:cubicBezTo>
                    <a:cubicBezTo>
                      <a:pt x="51" y="25"/>
                      <a:pt x="52" y="25"/>
                      <a:pt x="52" y="26"/>
                    </a:cubicBezTo>
                    <a:lnTo>
                      <a:pt x="52" y="25"/>
                    </a:lnTo>
                    <a:close/>
                    <a:moveTo>
                      <a:pt x="43" y="202"/>
                    </a:moveTo>
                    <a:cubicBezTo>
                      <a:pt x="39" y="203"/>
                      <a:pt x="37" y="203"/>
                      <a:pt x="36" y="203"/>
                    </a:cubicBezTo>
                    <a:cubicBezTo>
                      <a:pt x="36" y="203"/>
                      <a:pt x="36" y="203"/>
                      <a:pt x="36" y="203"/>
                    </a:cubicBezTo>
                    <a:cubicBezTo>
                      <a:pt x="36" y="203"/>
                      <a:pt x="36" y="203"/>
                      <a:pt x="36" y="203"/>
                    </a:cubicBezTo>
                    <a:cubicBezTo>
                      <a:pt x="36" y="203"/>
                      <a:pt x="36" y="203"/>
                      <a:pt x="36" y="203"/>
                    </a:cubicBezTo>
                    <a:cubicBezTo>
                      <a:pt x="37" y="204"/>
                      <a:pt x="40" y="204"/>
                      <a:pt x="44" y="203"/>
                    </a:cubicBezTo>
                    <a:cubicBezTo>
                      <a:pt x="43" y="202"/>
                      <a:pt x="43" y="202"/>
                      <a:pt x="43" y="202"/>
                    </a:cubicBezTo>
                    <a:cubicBezTo>
                      <a:pt x="43" y="202"/>
                      <a:pt x="43" y="202"/>
                      <a:pt x="43" y="202"/>
                    </a:cubicBezTo>
                    <a:close/>
                    <a:moveTo>
                      <a:pt x="36" y="201"/>
                    </a:moveTo>
                    <a:cubicBezTo>
                      <a:pt x="36" y="202"/>
                      <a:pt x="36" y="202"/>
                      <a:pt x="36" y="202"/>
                    </a:cubicBezTo>
                    <a:cubicBezTo>
                      <a:pt x="36" y="202"/>
                      <a:pt x="36" y="202"/>
                      <a:pt x="36" y="202"/>
                    </a:cubicBezTo>
                    <a:cubicBezTo>
                      <a:pt x="36" y="202"/>
                      <a:pt x="36" y="202"/>
                      <a:pt x="36" y="202"/>
                    </a:cubicBezTo>
                    <a:cubicBezTo>
                      <a:pt x="38" y="203"/>
                      <a:pt x="40" y="203"/>
                      <a:pt x="42" y="202"/>
                    </a:cubicBezTo>
                    <a:cubicBezTo>
                      <a:pt x="42" y="202"/>
                      <a:pt x="42" y="202"/>
                      <a:pt x="43" y="202"/>
                    </a:cubicBezTo>
                    <a:cubicBezTo>
                      <a:pt x="43" y="202"/>
                      <a:pt x="43" y="202"/>
                      <a:pt x="43" y="202"/>
                    </a:cubicBezTo>
                    <a:cubicBezTo>
                      <a:pt x="43" y="202"/>
                      <a:pt x="43" y="202"/>
                      <a:pt x="43" y="202"/>
                    </a:cubicBezTo>
                    <a:cubicBezTo>
                      <a:pt x="41" y="202"/>
                      <a:pt x="38" y="202"/>
                      <a:pt x="36" y="201"/>
                    </a:cubicBezTo>
                    <a:close/>
                    <a:moveTo>
                      <a:pt x="175" y="34"/>
                    </a:moveTo>
                    <a:cubicBezTo>
                      <a:pt x="174" y="28"/>
                      <a:pt x="163" y="10"/>
                      <a:pt x="150" y="2"/>
                    </a:cubicBezTo>
                    <a:cubicBezTo>
                      <a:pt x="147" y="0"/>
                      <a:pt x="145" y="0"/>
                      <a:pt x="144" y="1"/>
                    </a:cubicBezTo>
                    <a:cubicBezTo>
                      <a:pt x="143" y="2"/>
                      <a:pt x="144" y="5"/>
                      <a:pt x="145" y="6"/>
                    </a:cubicBezTo>
                    <a:cubicBezTo>
                      <a:pt x="148" y="12"/>
                      <a:pt x="151" y="25"/>
                      <a:pt x="150" y="33"/>
                    </a:cubicBezTo>
                    <a:cubicBezTo>
                      <a:pt x="144" y="39"/>
                      <a:pt x="130" y="40"/>
                      <a:pt x="127" y="40"/>
                    </a:cubicBezTo>
                    <a:cubicBezTo>
                      <a:pt x="124" y="34"/>
                      <a:pt x="108" y="22"/>
                      <a:pt x="95" y="19"/>
                    </a:cubicBezTo>
                    <a:cubicBezTo>
                      <a:pt x="81" y="16"/>
                      <a:pt x="64" y="18"/>
                      <a:pt x="55" y="24"/>
                    </a:cubicBezTo>
                    <a:cubicBezTo>
                      <a:pt x="54" y="24"/>
                      <a:pt x="54" y="24"/>
                      <a:pt x="54" y="24"/>
                    </a:cubicBezTo>
                    <a:cubicBezTo>
                      <a:pt x="54" y="24"/>
                      <a:pt x="54" y="24"/>
                      <a:pt x="54" y="24"/>
                    </a:cubicBezTo>
                    <a:cubicBezTo>
                      <a:pt x="54" y="25"/>
                      <a:pt x="54" y="25"/>
                      <a:pt x="54" y="25"/>
                    </a:cubicBezTo>
                    <a:cubicBezTo>
                      <a:pt x="54" y="25"/>
                      <a:pt x="54" y="25"/>
                      <a:pt x="54" y="25"/>
                    </a:cubicBezTo>
                    <a:cubicBezTo>
                      <a:pt x="54" y="25"/>
                      <a:pt x="54" y="25"/>
                      <a:pt x="54" y="25"/>
                    </a:cubicBezTo>
                    <a:cubicBezTo>
                      <a:pt x="54" y="25"/>
                      <a:pt x="54" y="25"/>
                      <a:pt x="54" y="25"/>
                    </a:cubicBezTo>
                    <a:cubicBezTo>
                      <a:pt x="54" y="25"/>
                      <a:pt x="54" y="25"/>
                      <a:pt x="54" y="26"/>
                    </a:cubicBezTo>
                    <a:cubicBezTo>
                      <a:pt x="54" y="26"/>
                      <a:pt x="54" y="26"/>
                      <a:pt x="54" y="27"/>
                    </a:cubicBezTo>
                    <a:cubicBezTo>
                      <a:pt x="54" y="26"/>
                      <a:pt x="54" y="26"/>
                      <a:pt x="54" y="26"/>
                    </a:cubicBezTo>
                    <a:cubicBezTo>
                      <a:pt x="54" y="26"/>
                      <a:pt x="54" y="26"/>
                      <a:pt x="54" y="26"/>
                    </a:cubicBezTo>
                    <a:cubicBezTo>
                      <a:pt x="53" y="25"/>
                      <a:pt x="52" y="24"/>
                      <a:pt x="51" y="24"/>
                    </a:cubicBezTo>
                    <a:cubicBezTo>
                      <a:pt x="51" y="24"/>
                      <a:pt x="51" y="24"/>
                      <a:pt x="51" y="24"/>
                    </a:cubicBezTo>
                    <a:cubicBezTo>
                      <a:pt x="44" y="23"/>
                      <a:pt x="33" y="34"/>
                      <a:pt x="26" y="45"/>
                    </a:cubicBezTo>
                    <a:cubicBezTo>
                      <a:pt x="24" y="48"/>
                      <a:pt x="22" y="52"/>
                      <a:pt x="20" y="55"/>
                    </a:cubicBezTo>
                    <a:cubicBezTo>
                      <a:pt x="20" y="57"/>
                      <a:pt x="19" y="58"/>
                      <a:pt x="19" y="59"/>
                    </a:cubicBezTo>
                    <a:cubicBezTo>
                      <a:pt x="17" y="64"/>
                      <a:pt x="16" y="69"/>
                      <a:pt x="16" y="74"/>
                    </a:cubicBezTo>
                    <a:cubicBezTo>
                      <a:pt x="15" y="76"/>
                      <a:pt x="14" y="79"/>
                      <a:pt x="12" y="82"/>
                    </a:cubicBezTo>
                    <a:cubicBezTo>
                      <a:pt x="11" y="85"/>
                      <a:pt x="9" y="86"/>
                      <a:pt x="7" y="88"/>
                    </a:cubicBezTo>
                    <a:cubicBezTo>
                      <a:pt x="6" y="89"/>
                      <a:pt x="5" y="91"/>
                      <a:pt x="4" y="92"/>
                    </a:cubicBezTo>
                    <a:cubicBezTo>
                      <a:pt x="1" y="96"/>
                      <a:pt x="0" y="101"/>
                      <a:pt x="2" y="108"/>
                    </a:cubicBezTo>
                    <a:cubicBezTo>
                      <a:pt x="4" y="115"/>
                      <a:pt x="7" y="121"/>
                      <a:pt x="12" y="124"/>
                    </a:cubicBezTo>
                    <a:cubicBezTo>
                      <a:pt x="15" y="126"/>
                      <a:pt x="20" y="128"/>
                      <a:pt x="23" y="129"/>
                    </a:cubicBezTo>
                    <a:cubicBezTo>
                      <a:pt x="26" y="130"/>
                      <a:pt x="28" y="131"/>
                      <a:pt x="29" y="132"/>
                    </a:cubicBezTo>
                    <a:cubicBezTo>
                      <a:pt x="33" y="137"/>
                      <a:pt x="42" y="142"/>
                      <a:pt x="49" y="144"/>
                    </a:cubicBezTo>
                    <a:cubicBezTo>
                      <a:pt x="50" y="146"/>
                      <a:pt x="51" y="147"/>
                      <a:pt x="53" y="147"/>
                    </a:cubicBezTo>
                    <a:cubicBezTo>
                      <a:pt x="53" y="147"/>
                      <a:pt x="53" y="147"/>
                      <a:pt x="53" y="147"/>
                    </a:cubicBezTo>
                    <a:cubicBezTo>
                      <a:pt x="57" y="150"/>
                      <a:pt x="65" y="149"/>
                      <a:pt x="70" y="148"/>
                    </a:cubicBezTo>
                    <a:cubicBezTo>
                      <a:pt x="64" y="149"/>
                      <a:pt x="57" y="150"/>
                      <a:pt x="53" y="148"/>
                    </a:cubicBezTo>
                    <a:cubicBezTo>
                      <a:pt x="52" y="148"/>
                      <a:pt x="52" y="148"/>
                      <a:pt x="51" y="147"/>
                    </a:cubicBezTo>
                    <a:cubicBezTo>
                      <a:pt x="51" y="147"/>
                      <a:pt x="51" y="147"/>
                      <a:pt x="51" y="147"/>
                    </a:cubicBezTo>
                    <a:cubicBezTo>
                      <a:pt x="51" y="148"/>
                      <a:pt x="51" y="148"/>
                      <a:pt x="51" y="148"/>
                    </a:cubicBezTo>
                    <a:cubicBezTo>
                      <a:pt x="51" y="155"/>
                      <a:pt x="49" y="159"/>
                      <a:pt x="46" y="161"/>
                    </a:cubicBezTo>
                    <a:cubicBezTo>
                      <a:pt x="45" y="162"/>
                      <a:pt x="43" y="163"/>
                      <a:pt x="41" y="163"/>
                    </a:cubicBezTo>
                    <a:cubicBezTo>
                      <a:pt x="41" y="163"/>
                      <a:pt x="40" y="163"/>
                      <a:pt x="40" y="163"/>
                    </a:cubicBezTo>
                    <a:cubicBezTo>
                      <a:pt x="40" y="163"/>
                      <a:pt x="39" y="163"/>
                      <a:pt x="39" y="163"/>
                    </a:cubicBezTo>
                    <a:cubicBezTo>
                      <a:pt x="39" y="163"/>
                      <a:pt x="39" y="163"/>
                      <a:pt x="39" y="163"/>
                    </a:cubicBezTo>
                    <a:cubicBezTo>
                      <a:pt x="39" y="163"/>
                      <a:pt x="39" y="163"/>
                      <a:pt x="39" y="163"/>
                    </a:cubicBezTo>
                    <a:cubicBezTo>
                      <a:pt x="39" y="164"/>
                      <a:pt x="39" y="164"/>
                      <a:pt x="39" y="164"/>
                    </a:cubicBezTo>
                    <a:cubicBezTo>
                      <a:pt x="39" y="164"/>
                      <a:pt x="39" y="164"/>
                      <a:pt x="40" y="164"/>
                    </a:cubicBezTo>
                    <a:cubicBezTo>
                      <a:pt x="40" y="164"/>
                      <a:pt x="40" y="164"/>
                      <a:pt x="40" y="164"/>
                    </a:cubicBezTo>
                    <a:cubicBezTo>
                      <a:pt x="40" y="164"/>
                      <a:pt x="40" y="164"/>
                      <a:pt x="40" y="164"/>
                    </a:cubicBezTo>
                    <a:cubicBezTo>
                      <a:pt x="40" y="165"/>
                      <a:pt x="41" y="165"/>
                      <a:pt x="41" y="166"/>
                    </a:cubicBezTo>
                    <a:cubicBezTo>
                      <a:pt x="41" y="166"/>
                      <a:pt x="41" y="166"/>
                      <a:pt x="41" y="166"/>
                    </a:cubicBezTo>
                    <a:cubicBezTo>
                      <a:pt x="41" y="167"/>
                      <a:pt x="41" y="168"/>
                      <a:pt x="41" y="169"/>
                    </a:cubicBezTo>
                    <a:cubicBezTo>
                      <a:pt x="40" y="169"/>
                      <a:pt x="40" y="170"/>
                      <a:pt x="40" y="170"/>
                    </a:cubicBezTo>
                    <a:cubicBezTo>
                      <a:pt x="40" y="170"/>
                      <a:pt x="40" y="170"/>
                      <a:pt x="40" y="170"/>
                    </a:cubicBezTo>
                    <a:cubicBezTo>
                      <a:pt x="41" y="170"/>
                      <a:pt x="41" y="170"/>
                      <a:pt x="41" y="170"/>
                    </a:cubicBezTo>
                    <a:cubicBezTo>
                      <a:pt x="41" y="170"/>
                      <a:pt x="41" y="170"/>
                      <a:pt x="41" y="170"/>
                    </a:cubicBezTo>
                    <a:cubicBezTo>
                      <a:pt x="41" y="170"/>
                      <a:pt x="41" y="170"/>
                      <a:pt x="41" y="170"/>
                    </a:cubicBezTo>
                    <a:cubicBezTo>
                      <a:pt x="41" y="171"/>
                      <a:pt x="41" y="171"/>
                      <a:pt x="41" y="171"/>
                    </a:cubicBezTo>
                    <a:cubicBezTo>
                      <a:pt x="41" y="171"/>
                      <a:pt x="41" y="171"/>
                      <a:pt x="41" y="171"/>
                    </a:cubicBezTo>
                    <a:cubicBezTo>
                      <a:pt x="41" y="171"/>
                      <a:pt x="41" y="171"/>
                      <a:pt x="41" y="171"/>
                    </a:cubicBezTo>
                    <a:cubicBezTo>
                      <a:pt x="41" y="171"/>
                      <a:pt x="41" y="171"/>
                      <a:pt x="41" y="171"/>
                    </a:cubicBezTo>
                    <a:cubicBezTo>
                      <a:pt x="42" y="171"/>
                      <a:pt x="42" y="172"/>
                      <a:pt x="42" y="172"/>
                    </a:cubicBezTo>
                    <a:cubicBezTo>
                      <a:pt x="42" y="172"/>
                      <a:pt x="43" y="173"/>
                      <a:pt x="43" y="173"/>
                    </a:cubicBezTo>
                    <a:cubicBezTo>
                      <a:pt x="43" y="173"/>
                      <a:pt x="43" y="173"/>
                      <a:pt x="43" y="174"/>
                    </a:cubicBezTo>
                    <a:cubicBezTo>
                      <a:pt x="43" y="174"/>
                      <a:pt x="43" y="174"/>
                      <a:pt x="43" y="175"/>
                    </a:cubicBezTo>
                    <a:cubicBezTo>
                      <a:pt x="43" y="176"/>
                      <a:pt x="43" y="177"/>
                      <a:pt x="43" y="178"/>
                    </a:cubicBezTo>
                    <a:cubicBezTo>
                      <a:pt x="42" y="180"/>
                      <a:pt x="41" y="187"/>
                      <a:pt x="31" y="190"/>
                    </a:cubicBezTo>
                    <a:cubicBezTo>
                      <a:pt x="31" y="190"/>
                      <a:pt x="31" y="190"/>
                      <a:pt x="31" y="190"/>
                    </a:cubicBezTo>
                    <a:cubicBezTo>
                      <a:pt x="31" y="190"/>
                      <a:pt x="31" y="190"/>
                      <a:pt x="31" y="190"/>
                    </a:cubicBezTo>
                    <a:cubicBezTo>
                      <a:pt x="30" y="190"/>
                      <a:pt x="30" y="190"/>
                      <a:pt x="29" y="190"/>
                    </a:cubicBezTo>
                    <a:cubicBezTo>
                      <a:pt x="29" y="190"/>
                      <a:pt x="29" y="190"/>
                      <a:pt x="29" y="190"/>
                    </a:cubicBezTo>
                    <a:cubicBezTo>
                      <a:pt x="29" y="191"/>
                      <a:pt x="29" y="191"/>
                      <a:pt x="29" y="191"/>
                    </a:cubicBezTo>
                    <a:cubicBezTo>
                      <a:pt x="29" y="191"/>
                      <a:pt x="29" y="191"/>
                      <a:pt x="28" y="192"/>
                    </a:cubicBezTo>
                    <a:cubicBezTo>
                      <a:pt x="28" y="195"/>
                      <a:pt x="31" y="199"/>
                      <a:pt x="33" y="201"/>
                    </a:cubicBezTo>
                    <a:cubicBezTo>
                      <a:pt x="33" y="201"/>
                      <a:pt x="34" y="201"/>
                      <a:pt x="34" y="202"/>
                    </a:cubicBezTo>
                    <a:cubicBezTo>
                      <a:pt x="34" y="202"/>
                      <a:pt x="34" y="202"/>
                      <a:pt x="34" y="202"/>
                    </a:cubicBezTo>
                    <a:cubicBezTo>
                      <a:pt x="35" y="202"/>
                      <a:pt x="35" y="202"/>
                      <a:pt x="36" y="202"/>
                    </a:cubicBezTo>
                    <a:cubicBezTo>
                      <a:pt x="35" y="202"/>
                      <a:pt x="35" y="202"/>
                      <a:pt x="34" y="202"/>
                    </a:cubicBezTo>
                    <a:cubicBezTo>
                      <a:pt x="34" y="203"/>
                      <a:pt x="34" y="203"/>
                      <a:pt x="34" y="203"/>
                    </a:cubicBezTo>
                    <a:cubicBezTo>
                      <a:pt x="34" y="203"/>
                      <a:pt x="34" y="203"/>
                      <a:pt x="34" y="203"/>
                    </a:cubicBezTo>
                    <a:cubicBezTo>
                      <a:pt x="34" y="204"/>
                      <a:pt x="34" y="204"/>
                      <a:pt x="34" y="205"/>
                    </a:cubicBezTo>
                    <a:cubicBezTo>
                      <a:pt x="35" y="205"/>
                      <a:pt x="35" y="205"/>
                      <a:pt x="35" y="206"/>
                    </a:cubicBezTo>
                    <a:cubicBezTo>
                      <a:pt x="35" y="206"/>
                      <a:pt x="35" y="206"/>
                      <a:pt x="35" y="206"/>
                    </a:cubicBezTo>
                    <a:cubicBezTo>
                      <a:pt x="37" y="210"/>
                      <a:pt x="41" y="215"/>
                      <a:pt x="46" y="216"/>
                    </a:cubicBezTo>
                    <a:cubicBezTo>
                      <a:pt x="47" y="216"/>
                      <a:pt x="47" y="216"/>
                      <a:pt x="47" y="216"/>
                    </a:cubicBezTo>
                    <a:cubicBezTo>
                      <a:pt x="46" y="216"/>
                      <a:pt x="46" y="216"/>
                      <a:pt x="46" y="216"/>
                    </a:cubicBezTo>
                    <a:cubicBezTo>
                      <a:pt x="46" y="216"/>
                      <a:pt x="46" y="216"/>
                      <a:pt x="46" y="216"/>
                    </a:cubicBezTo>
                    <a:cubicBezTo>
                      <a:pt x="47" y="217"/>
                      <a:pt x="47" y="217"/>
                      <a:pt x="47" y="217"/>
                    </a:cubicBezTo>
                    <a:cubicBezTo>
                      <a:pt x="48" y="217"/>
                      <a:pt x="48" y="217"/>
                      <a:pt x="48" y="217"/>
                    </a:cubicBezTo>
                    <a:cubicBezTo>
                      <a:pt x="48" y="217"/>
                      <a:pt x="48" y="217"/>
                      <a:pt x="48" y="217"/>
                    </a:cubicBezTo>
                    <a:cubicBezTo>
                      <a:pt x="51" y="218"/>
                      <a:pt x="56" y="220"/>
                      <a:pt x="62" y="220"/>
                    </a:cubicBezTo>
                    <a:cubicBezTo>
                      <a:pt x="62" y="220"/>
                      <a:pt x="63" y="220"/>
                      <a:pt x="63" y="220"/>
                    </a:cubicBezTo>
                    <a:cubicBezTo>
                      <a:pt x="68" y="220"/>
                      <a:pt x="72" y="219"/>
                      <a:pt x="77" y="216"/>
                    </a:cubicBezTo>
                    <a:cubicBezTo>
                      <a:pt x="78" y="216"/>
                      <a:pt x="79" y="215"/>
                      <a:pt x="79" y="214"/>
                    </a:cubicBezTo>
                    <a:cubicBezTo>
                      <a:pt x="80" y="214"/>
                      <a:pt x="80" y="214"/>
                      <a:pt x="81" y="214"/>
                    </a:cubicBezTo>
                    <a:cubicBezTo>
                      <a:pt x="82" y="213"/>
                      <a:pt x="83" y="213"/>
                      <a:pt x="85" y="213"/>
                    </a:cubicBezTo>
                    <a:cubicBezTo>
                      <a:pt x="86" y="213"/>
                      <a:pt x="88" y="213"/>
                      <a:pt x="90" y="213"/>
                    </a:cubicBezTo>
                    <a:cubicBezTo>
                      <a:pt x="91" y="212"/>
                      <a:pt x="92" y="212"/>
                      <a:pt x="94" y="212"/>
                    </a:cubicBezTo>
                    <a:cubicBezTo>
                      <a:pt x="100" y="211"/>
                      <a:pt x="105" y="209"/>
                      <a:pt x="113" y="205"/>
                    </a:cubicBezTo>
                    <a:cubicBezTo>
                      <a:pt x="113" y="204"/>
                      <a:pt x="114" y="204"/>
                      <a:pt x="114" y="204"/>
                    </a:cubicBezTo>
                    <a:cubicBezTo>
                      <a:pt x="114" y="204"/>
                      <a:pt x="114" y="204"/>
                      <a:pt x="114" y="204"/>
                    </a:cubicBezTo>
                    <a:cubicBezTo>
                      <a:pt x="115" y="203"/>
                      <a:pt x="115" y="203"/>
                      <a:pt x="115" y="203"/>
                    </a:cubicBezTo>
                    <a:cubicBezTo>
                      <a:pt x="124" y="190"/>
                      <a:pt x="117" y="173"/>
                      <a:pt x="114" y="165"/>
                    </a:cubicBezTo>
                    <a:cubicBezTo>
                      <a:pt x="114" y="164"/>
                      <a:pt x="114" y="163"/>
                      <a:pt x="113" y="162"/>
                    </a:cubicBezTo>
                    <a:cubicBezTo>
                      <a:pt x="113" y="161"/>
                      <a:pt x="112" y="160"/>
                      <a:pt x="112" y="158"/>
                    </a:cubicBezTo>
                    <a:cubicBezTo>
                      <a:pt x="110" y="154"/>
                      <a:pt x="108" y="149"/>
                      <a:pt x="110" y="145"/>
                    </a:cubicBezTo>
                    <a:cubicBezTo>
                      <a:pt x="111" y="140"/>
                      <a:pt x="116" y="136"/>
                      <a:pt x="120" y="132"/>
                    </a:cubicBezTo>
                    <a:cubicBezTo>
                      <a:pt x="121" y="131"/>
                      <a:pt x="121" y="131"/>
                      <a:pt x="121" y="131"/>
                    </a:cubicBezTo>
                    <a:cubicBezTo>
                      <a:pt x="122" y="130"/>
                      <a:pt x="122" y="130"/>
                      <a:pt x="123" y="130"/>
                    </a:cubicBezTo>
                    <a:cubicBezTo>
                      <a:pt x="130" y="123"/>
                      <a:pt x="142" y="113"/>
                      <a:pt x="138" y="87"/>
                    </a:cubicBezTo>
                    <a:cubicBezTo>
                      <a:pt x="166" y="73"/>
                      <a:pt x="178" y="55"/>
                      <a:pt x="175" y="34"/>
                    </a:cubicBezTo>
                    <a:close/>
                    <a:moveTo>
                      <a:pt x="137" y="87"/>
                    </a:moveTo>
                    <a:cubicBezTo>
                      <a:pt x="137" y="87"/>
                      <a:pt x="137" y="87"/>
                      <a:pt x="137" y="87"/>
                    </a:cubicBezTo>
                    <a:cubicBezTo>
                      <a:pt x="137" y="87"/>
                      <a:pt x="137" y="87"/>
                      <a:pt x="137" y="87"/>
                    </a:cubicBezTo>
                    <a:cubicBezTo>
                      <a:pt x="141" y="112"/>
                      <a:pt x="130" y="122"/>
                      <a:pt x="122" y="129"/>
                    </a:cubicBezTo>
                    <a:cubicBezTo>
                      <a:pt x="122" y="129"/>
                      <a:pt x="121" y="130"/>
                      <a:pt x="121" y="130"/>
                    </a:cubicBezTo>
                    <a:cubicBezTo>
                      <a:pt x="119" y="131"/>
                      <a:pt x="119" y="131"/>
                      <a:pt x="119" y="131"/>
                    </a:cubicBezTo>
                    <a:cubicBezTo>
                      <a:pt x="115" y="135"/>
                      <a:pt x="111" y="139"/>
                      <a:pt x="109" y="144"/>
                    </a:cubicBezTo>
                    <a:cubicBezTo>
                      <a:pt x="107" y="149"/>
                      <a:pt x="109" y="154"/>
                      <a:pt x="111" y="159"/>
                    </a:cubicBezTo>
                    <a:cubicBezTo>
                      <a:pt x="112" y="160"/>
                      <a:pt x="112" y="161"/>
                      <a:pt x="113" y="163"/>
                    </a:cubicBezTo>
                    <a:cubicBezTo>
                      <a:pt x="113" y="163"/>
                      <a:pt x="113" y="164"/>
                      <a:pt x="113" y="165"/>
                    </a:cubicBezTo>
                    <a:cubicBezTo>
                      <a:pt x="116" y="173"/>
                      <a:pt x="123" y="191"/>
                      <a:pt x="114" y="202"/>
                    </a:cubicBezTo>
                    <a:cubicBezTo>
                      <a:pt x="114" y="203"/>
                      <a:pt x="114" y="203"/>
                      <a:pt x="114" y="203"/>
                    </a:cubicBezTo>
                    <a:cubicBezTo>
                      <a:pt x="114" y="203"/>
                      <a:pt x="113" y="203"/>
                      <a:pt x="113" y="203"/>
                    </a:cubicBezTo>
                    <a:cubicBezTo>
                      <a:pt x="105" y="208"/>
                      <a:pt x="99" y="210"/>
                      <a:pt x="93" y="211"/>
                    </a:cubicBezTo>
                    <a:cubicBezTo>
                      <a:pt x="91" y="211"/>
                      <a:pt x="90" y="212"/>
                      <a:pt x="89" y="212"/>
                    </a:cubicBezTo>
                    <a:cubicBezTo>
                      <a:pt x="87" y="212"/>
                      <a:pt x="86" y="212"/>
                      <a:pt x="85" y="212"/>
                    </a:cubicBezTo>
                    <a:cubicBezTo>
                      <a:pt x="83" y="212"/>
                      <a:pt x="82" y="212"/>
                      <a:pt x="80" y="213"/>
                    </a:cubicBezTo>
                    <a:cubicBezTo>
                      <a:pt x="80" y="213"/>
                      <a:pt x="80" y="213"/>
                      <a:pt x="80" y="213"/>
                    </a:cubicBezTo>
                    <a:cubicBezTo>
                      <a:pt x="80" y="213"/>
                      <a:pt x="80" y="213"/>
                      <a:pt x="80" y="213"/>
                    </a:cubicBezTo>
                    <a:cubicBezTo>
                      <a:pt x="80" y="213"/>
                      <a:pt x="79" y="213"/>
                      <a:pt x="79" y="214"/>
                    </a:cubicBezTo>
                    <a:cubicBezTo>
                      <a:pt x="78" y="214"/>
                      <a:pt x="78" y="214"/>
                      <a:pt x="78" y="215"/>
                    </a:cubicBezTo>
                    <a:cubicBezTo>
                      <a:pt x="73" y="218"/>
                      <a:pt x="68" y="219"/>
                      <a:pt x="63" y="219"/>
                    </a:cubicBezTo>
                    <a:cubicBezTo>
                      <a:pt x="58" y="220"/>
                      <a:pt x="53" y="218"/>
                      <a:pt x="50" y="217"/>
                    </a:cubicBezTo>
                    <a:cubicBezTo>
                      <a:pt x="50" y="217"/>
                      <a:pt x="51" y="217"/>
                      <a:pt x="51" y="217"/>
                    </a:cubicBezTo>
                    <a:cubicBezTo>
                      <a:pt x="53" y="216"/>
                      <a:pt x="54" y="216"/>
                      <a:pt x="55" y="215"/>
                    </a:cubicBezTo>
                    <a:cubicBezTo>
                      <a:pt x="55" y="215"/>
                      <a:pt x="55" y="215"/>
                      <a:pt x="55" y="215"/>
                    </a:cubicBezTo>
                    <a:cubicBezTo>
                      <a:pt x="52" y="215"/>
                      <a:pt x="50" y="215"/>
                      <a:pt x="48" y="215"/>
                    </a:cubicBezTo>
                    <a:cubicBezTo>
                      <a:pt x="48" y="215"/>
                      <a:pt x="47" y="215"/>
                      <a:pt x="46" y="215"/>
                    </a:cubicBezTo>
                    <a:cubicBezTo>
                      <a:pt x="41" y="214"/>
                      <a:pt x="36" y="207"/>
                      <a:pt x="35" y="204"/>
                    </a:cubicBezTo>
                    <a:cubicBezTo>
                      <a:pt x="35" y="204"/>
                      <a:pt x="35" y="203"/>
                      <a:pt x="35" y="203"/>
                    </a:cubicBezTo>
                    <a:cubicBezTo>
                      <a:pt x="35" y="203"/>
                      <a:pt x="35" y="203"/>
                      <a:pt x="35" y="203"/>
                    </a:cubicBezTo>
                    <a:cubicBezTo>
                      <a:pt x="35" y="203"/>
                      <a:pt x="35" y="203"/>
                      <a:pt x="36" y="203"/>
                    </a:cubicBezTo>
                    <a:cubicBezTo>
                      <a:pt x="36" y="203"/>
                      <a:pt x="36" y="203"/>
                      <a:pt x="36" y="203"/>
                    </a:cubicBezTo>
                    <a:cubicBezTo>
                      <a:pt x="37" y="204"/>
                      <a:pt x="40" y="204"/>
                      <a:pt x="44" y="203"/>
                    </a:cubicBezTo>
                    <a:cubicBezTo>
                      <a:pt x="43" y="202"/>
                      <a:pt x="43" y="202"/>
                      <a:pt x="43" y="202"/>
                    </a:cubicBezTo>
                    <a:cubicBezTo>
                      <a:pt x="43" y="202"/>
                      <a:pt x="43" y="202"/>
                      <a:pt x="43" y="202"/>
                    </a:cubicBezTo>
                    <a:cubicBezTo>
                      <a:pt x="41" y="202"/>
                      <a:pt x="38" y="202"/>
                      <a:pt x="36" y="201"/>
                    </a:cubicBezTo>
                    <a:cubicBezTo>
                      <a:pt x="36" y="201"/>
                      <a:pt x="35" y="201"/>
                      <a:pt x="35" y="201"/>
                    </a:cubicBezTo>
                    <a:cubicBezTo>
                      <a:pt x="35" y="201"/>
                      <a:pt x="35" y="201"/>
                      <a:pt x="35" y="201"/>
                    </a:cubicBezTo>
                    <a:cubicBezTo>
                      <a:pt x="34" y="201"/>
                      <a:pt x="34" y="200"/>
                      <a:pt x="33" y="200"/>
                    </a:cubicBezTo>
                    <a:cubicBezTo>
                      <a:pt x="31" y="198"/>
                      <a:pt x="29" y="195"/>
                      <a:pt x="29" y="192"/>
                    </a:cubicBezTo>
                    <a:cubicBezTo>
                      <a:pt x="29" y="191"/>
                      <a:pt x="30" y="191"/>
                      <a:pt x="30" y="191"/>
                    </a:cubicBezTo>
                    <a:cubicBezTo>
                      <a:pt x="30" y="191"/>
                      <a:pt x="30" y="191"/>
                      <a:pt x="30" y="191"/>
                    </a:cubicBezTo>
                    <a:cubicBezTo>
                      <a:pt x="39" y="189"/>
                      <a:pt x="43" y="183"/>
                      <a:pt x="44" y="178"/>
                    </a:cubicBezTo>
                    <a:cubicBezTo>
                      <a:pt x="44" y="175"/>
                      <a:pt x="44" y="172"/>
                      <a:pt x="42" y="170"/>
                    </a:cubicBezTo>
                    <a:cubicBezTo>
                      <a:pt x="42" y="170"/>
                      <a:pt x="42" y="170"/>
                      <a:pt x="43" y="170"/>
                    </a:cubicBezTo>
                    <a:cubicBezTo>
                      <a:pt x="43" y="169"/>
                      <a:pt x="44" y="169"/>
                      <a:pt x="45" y="168"/>
                    </a:cubicBezTo>
                    <a:cubicBezTo>
                      <a:pt x="49" y="166"/>
                      <a:pt x="57" y="167"/>
                      <a:pt x="62" y="169"/>
                    </a:cubicBezTo>
                    <a:cubicBezTo>
                      <a:pt x="66" y="171"/>
                      <a:pt x="68" y="173"/>
                      <a:pt x="71" y="175"/>
                    </a:cubicBezTo>
                    <a:cubicBezTo>
                      <a:pt x="75" y="178"/>
                      <a:pt x="79" y="181"/>
                      <a:pt x="83" y="181"/>
                    </a:cubicBezTo>
                    <a:cubicBezTo>
                      <a:pt x="88" y="182"/>
                      <a:pt x="92" y="179"/>
                      <a:pt x="93" y="179"/>
                    </a:cubicBezTo>
                    <a:cubicBezTo>
                      <a:pt x="93" y="179"/>
                      <a:pt x="93" y="178"/>
                      <a:pt x="93" y="177"/>
                    </a:cubicBezTo>
                    <a:cubicBezTo>
                      <a:pt x="93" y="177"/>
                      <a:pt x="92" y="177"/>
                      <a:pt x="91" y="177"/>
                    </a:cubicBezTo>
                    <a:cubicBezTo>
                      <a:pt x="91" y="177"/>
                      <a:pt x="91" y="177"/>
                      <a:pt x="90" y="178"/>
                    </a:cubicBezTo>
                    <a:cubicBezTo>
                      <a:pt x="89" y="178"/>
                      <a:pt x="87" y="179"/>
                      <a:pt x="82" y="179"/>
                    </a:cubicBezTo>
                    <a:cubicBezTo>
                      <a:pt x="79" y="179"/>
                      <a:pt x="76" y="176"/>
                      <a:pt x="72" y="173"/>
                    </a:cubicBezTo>
                    <a:cubicBezTo>
                      <a:pt x="69" y="171"/>
                      <a:pt x="66" y="168"/>
                      <a:pt x="63" y="167"/>
                    </a:cubicBezTo>
                    <a:cubicBezTo>
                      <a:pt x="56" y="165"/>
                      <a:pt x="52" y="165"/>
                      <a:pt x="47" y="166"/>
                    </a:cubicBezTo>
                    <a:cubicBezTo>
                      <a:pt x="46" y="166"/>
                      <a:pt x="44" y="167"/>
                      <a:pt x="42" y="168"/>
                    </a:cubicBezTo>
                    <a:cubicBezTo>
                      <a:pt x="42" y="168"/>
                      <a:pt x="42" y="168"/>
                      <a:pt x="42" y="168"/>
                    </a:cubicBezTo>
                    <a:cubicBezTo>
                      <a:pt x="42" y="167"/>
                      <a:pt x="42" y="165"/>
                      <a:pt x="41" y="164"/>
                    </a:cubicBezTo>
                    <a:cubicBezTo>
                      <a:pt x="41" y="164"/>
                      <a:pt x="41" y="164"/>
                      <a:pt x="41" y="164"/>
                    </a:cubicBezTo>
                    <a:cubicBezTo>
                      <a:pt x="41" y="164"/>
                      <a:pt x="41" y="164"/>
                      <a:pt x="41" y="164"/>
                    </a:cubicBezTo>
                    <a:cubicBezTo>
                      <a:pt x="43" y="164"/>
                      <a:pt x="45" y="163"/>
                      <a:pt x="47" y="161"/>
                    </a:cubicBezTo>
                    <a:cubicBezTo>
                      <a:pt x="49" y="159"/>
                      <a:pt x="52" y="156"/>
                      <a:pt x="52" y="148"/>
                    </a:cubicBezTo>
                    <a:cubicBezTo>
                      <a:pt x="52" y="149"/>
                      <a:pt x="52" y="149"/>
                      <a:pt x="53" y="149"/>
                    </a:cubicBezTo>
                    <a:cubicBezTo>
                      <a:pt x="59" y="152"/>
                      <a:pt x="71" y="150"/>
                      <a:pt x="78" y="147"/>
                    </a:cubicBezTo>
                    <a:cubicBezTo>
                      <a:pt x="78" y="147"/>
                      <a:pt x="78" y="147"/>
                      <a:pt x="78" y="147"/>
                    </a:cubicBezTo>
                    <a:cubicBezTo>
                      <a:pt x="78" y="146"/>
                      <a:pt x="78" y="146"/>
                      <a:pt x="78" y="146"/>
                    </a:cubicBezTo>
                    <a:cubicBezTo>
                      <a:pt x="78" y="146"/>
                      <a:pt x="78" y="146"/>
                      <a:pt x="78" y="146"/>
                    </a:cubicBezTo>
                    <a:cubicBezTo>
                      <a:pt x="78" y="146"/>
                      <a:pt x="78" y="146"/>
                      <a:pt x="76" y="146"/>
                    </a:cubicBezTo>
                    <a:cubicBezTo>
                      <a:pt x="71" y="147"/>
                      <a:pt x="57" y="150"/>
                      <a:pt x="51" y="146"/>
                    </a:cubicBezTo>
                    <a:cubicBezTo>
                      <a:pt x="51" y="145"/>
                      <a:pt x="50" y="145"/>
                      <a:pt x="50" y="144"/>
                    </a:cubicBezTo>
                    <a:cubicBezTo>
                      <a:pt x="50" y="144"/>
                      <a:pt x="50" y="144"/>
                      <a:pt x="50" y="144"/>
                    </a:cubicBezTo>
                    <a:cubicBezTo>
                      <a:pt x="49" y="144"/>
                      <a:pt x="49" y="144"/>
                      <a:pt x="49" y="144"/>
                    </a:cubicBezTo>
                    <a:cubicBezTo>
                      <a:pt x="41" y="140"/>
                      <a:pt x="33" y="136"/>
                      <a:pt x="30" y="132"/>
                    </a:cubicBezTo>
                    <a:cubicBezTo>
                      <a:pt x="29" y="130"/>
                      <a:pt x="26" y="129"/>
                      <a:pt x="23" y="128"/>
                    </a:cubicBezTo>
                    <a:cubicBezTo>
                      <a:pt x="20" y="127"/>
                      <a:pt x="16" y="125"/>
                      <a:pt x="12" y="123"/>
                    </a:cubicBezTo>
                    <a:cubicBezTo>
                      <a:pt x="8" y="120"/>
                      <a:pt x="4" y="114"/>
                      <a:pt x="3" y="108"/>
                    </a:cubicBezTo>
                    <a:cubicBezTo>
                      <a:pt x="1" y="101"/>
                      <a:pt x="2" y="96"/>
                      <a:pt x="5" y="92"/>
                    </a:cubicBezTo>
                    <a:cubicBezTo>
                      <a:pt x="5" y="91"/>
                      <a:pt x="7" y="90"/>
                      <a:pt x="8" y="89"/>
                    </a:cubicBezTo>
                    <a:cubicBezTo>
                      <a:pt x="10" y="87"/>
                      <a:pt x="11" y="85"/>
                      <a:pt x="13" y="83"/>
                    </a:cubicBezTo>
                    <a:cubicBezTo>
                      <a:pt x="15" y="79"/>
                      <a:pt x="16" y="76"/>
                      <a:pt x="17" y="74"/>
                    </a:cubicBezTo>
                    <a:cubicBezTo>
                      <a:pt x="17" y="69"/>
                      <a:pt x="18" y="65"/>
                      <a:pt x="20" y="60"/>
                    </a:cubicBezTo>
                    <a:cubicBezTo>
                      <a:pt x="20" y="59"/>
                      <a:pt x="20" y="58"/>
                      <a:pt x="21" y="57"/>
                    </a:cubicBezTo>
                    <a:cubicBezTo>
                      <a:pt x="21" y="57"/>
                      <a:pt x="21" y="57"/>
                      <a:pt x="21" y="57"/>
                    </a:cubicBezTo>
                    <a:cubicBezTo>
                      <a:pt x="23" y="53"/>
                      <a:pt x="24" y="49"/>
                      <a:pt x="27" y="45"/>
                    </a:cubicBezTo>
                    <a:cubicBezTo>
                      <a:pt x="33" y="35"/>
                      <a:pt x="43" y="25"/>
                      <a:pt x="50" y="25"/>
                    </a:cubicBezTo>
                    <a:cubicBezTo>
                      <a:pt x="50" y="25"/>
                      <a:pt x="50" y="25"/>
                      <a:pt x="50" y="25"/>
                    </a:cubicBezTo>
                    <a:cubicBezTo>
                      <a:pt x="51" y="25"/>
                      <a:pt x="51" y="25"/>
                      <a:pt x="51" y="25"/>
                    </a:cubicBezTo>
                    <a:cubicBezTo>
                      <a:pt x="51" y="25"/>
                      <a:pt x="52" y="25"/>
                      <a:pt x="52" y="26"/>
                    </a:cubicBezTo>
                    <a:cubicBezTo>
                      <a:pt x="52" y="26"/>
                      <a:pt x="53" y="26"/>
                      <a:pt x="53" y="26"/>
                    </a:cubicBezTo>
                    <a:cubicBezTo>
                      <a:pt x="54" y="27"/>
                      <a:pt x="54" y="28"/>
                      <a:pt x="55" y="29"/>
                    </a:cubicBezTo>
                    <a:cubicBezTo>
                      <a:pt x="56" y="29"/>
                      <a:pt x="56" y="29"/>
                      <a:pt x="56" y="29"/>
                    </a:cubicBezTo>
                    <a:cubicBezTo>
                      <a:pt x="56" y="29"/>
                      <a:pt x="56" y="27"/>
                      <a:pt x="55" y="26"/>
                    </a:cubicBezTo>
                    <a:cubicBezTo>
                      <a:pt x="55" y="25"/>
                      <a:pt x="55" y="25"/>
                      <a:pt x="55" y="25"/>
                    </a:cubicBezTo>
                    <a:cubicBezTo>
                      <a:pt x="55" y="25"/>
                      <a:pt x="55" y="25"/>
                      <a:pt x="55" y="25"/>
                    </a:cubicBezTo>
                    <a:cubicBezTo>
                      <a:pt x="55" y="25"/>
                      <a:pt x="55" y="24"/>
                      <a:pt x="55" y="24"/>
                    </a:cubicBezTo>
                    <a:cubicBezTo>
                      <a:pt x="64" y="19"/>
                      <a:pt x="81" y="17"/>
                      <a:pt x="95" y="20"/>
                    </a:cubicBezTo>
                    <a:cubicBezTo>
                      <a:pt x="107" y="22"/>
                      <a:pt x="124" y="35"/>
                      <a:pt x="126" y="41"/>
                    </a:cubicBezTo>
                    <a:cubicBezTo>
                      <a:pt x="126" y="41"/>
                      <a:pt x="126" y="41"/>
                      <a:pt x="126" y="41"/>
                    </a:cubicBezTo>
                    <a:cubicBezTo>
                      <a:pt x="126" y="41"/>
                      <a:pt x="126" y="41"/>
                      <a:pt x="126" y="41"/>
                    </a:cubicBezTo>
                    <a:cubicBezTo>
                      <a:pt x="129" y="41"/>
                      <a:pt x="144" y="40"/>
                      <a:pt x="151" y="33"/>
                    </a:cubicBezTo>
                    <a:cubicBezTo>
                      <a:pt x="151" y="33"/>
                      <a:pt x="151" y="33"/>
                      <a:pt x="151" y="33"/>
                    </a:cubicBezTo>
                    <a:cubicBezTo>
                      <a:pt x="151" y="33"/>
                      <a:pt x="151" y="33"/>
                      <a:pt x="151" y="33"/>
                    </a:cubicBezTo>
                    <a:cubicBezTo>
                      <a:pt x="152" y="25"/>
                      <a:pt x="149" y="11"/>
                      <a:pt x="146" y="6"/>
                    </a:cubicBezTo>
                    <a:cubicBezTo>
                      <a:pt x="145" y="4"/>
                      <a:pt x="144" y="2"/>
                      <a:pt x="145" y="2"/>
                    </a:cubicBezTo>
                    <a:cubicBezTo>
                      <a:pt x="145" y="1"/>
                      <a:pt x="146" y="1"/>
                      <a:pt x="149" y="3"/>
                    </a:cubicBezTo>
                    <a:cubicBezTo>
                      <a:pt x="162" y="11"/>
                      <a:pt x="173" y="28"/>
                      <a:pt x="174" y="34"/>
                    </a:cubicBezTo>
                    <a:cubicBezTo>
                      <a:pt x="177" y="55"/>
                      <a:pt x="165" y="72"/>
                      <a:pt x="137" y="87"/>
                    </a:cubicBezTo>
                    <a:close/>
                    <a:moveTo>
                      <a:pt x="63" y="168"/>
                    </a:moveTo>
                    <a:cubicBezTo>
                      <a:pt x="66" y="169"/>
                      <a:pt x="69" y="172"/>
                      <a:pt x="72" y="174"/>
                    </a:cubicBezTo>
                    <a:cubicBezTo>
                      <a:pt x="75" y="177"/>
                      <a:pt x="79" y="179"/>
                      <a:pt x="82" y="180"/>
                    </a:cubicBezTo>
                    <a:cubicBezTo>
                      <a:pt x="87" y="180"/>
                      <a:pt x="89" y="179"/>
                      <a:pt x="91" y="178"/>
                    </a:cubicBezTo>
                    <a:cubicBezTo>
                      <a:pt x="91" y="178"/>
                      <a:pt x="91" y="178"/>
                      <a:pt x="92" y="178"/>
                    </a:cubicBezTo>
                    <a:cubicBezTo>
                      <a:pt x="92" y="178"/>
                      <a:pt x="92" y="178"/>
                      <a:pt x="92" y="178"/>
                    </a:cubicBezTo>
                    <a:cubicBezTo>
                      <a:pt x="92" y="178"/>
                      <a:pt x="92" y="178"/>
                      <a:pt x="92" y="178"/>
                    </a:cubicBezTo>
                    <a:cubicBezTo>
                      <a:pt x="91" y="179"/>
                      <a:pt x="88" y="181"/>
                      <a:pt x="83" y="180"/>
                    </a:cubicBezTo>
                    <a:cubicBezTo>
                      <a:pt x="79" y="180"/>
                      <a:pt x="75" y="177"/>
                      <a:pt x="72" y="174"/>
                    </a:cubicBezTo>
                    <a:cubicBezTo>
                      <a:pt x="69" y="172"/>
                      <a:pt x="66" y="170"/>
                      <a:pt x="63" y="168"/>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66" y="34"/>
                    </a:move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ubicBezTo>
                      <a:pt x="78" y="28"/>
                      <a:pt x="70" y="28"/>
                      <a:pt x="66" y="34"/>
                    </a:cubicBezTo>
                    <a:cubicBezTo>
                      <a:pt x="65" y="34"/>
                      <a:pt x="65" y="34"/>
                      <a:pt x="65" y="34"/>
                    </a:cubicBezTo>
                    <a:cubicBezTo>
                      <a:pt x="65" y="34"/>
                      <a:pt x="65" y="34"/>
                      <a:pt x="65" y="34"/>
                    </a:cubicBezTo>
                    <a:cubicBezTo>
                      <a:pt x="66" y="34"/>
                      <a:pt x="66" y="34"/>
                      <a:pt x="66" y="34"/>
                    </a:cubicBezTo>
                    <a:close/>
                    <a:moveTo>
                      <a:pt x="89" y="44"/>
                    </a:moveTo>
                    <a:cubicBezTo>
                      <a:pt x="88" y="38"/>
                      <a:pt x="84" y="35"/>
                      <a:pt x="80" y="33"/>
                    </a:cubicBezTo>
                    <a:cubicBezTo>
                      <a:pt x="77" y="32"/>
                      <a:pt x="75" y="31"/>
                      <a:pt x="72" y="31"/>
                    </a:cubicBezTo>
                    <a:cubicBezTo>
                      <a:pt x="71" y="31"/>
                      <a:pt x="71" y="31"/>
                      <a:pt x="70" y="31"/>
                    </a:cubicBezTo>
                    <a:cubicBezTo>
                      <a:pt x="74" y="29"/>
                      <a:pt x="79" y="30"/>
                      <a:pt x="83" y="33"/>
                    </a:cubicBezTo>
                    <a:cubicBezTo>
                      <a:pt x="87" y="35"/>
                      <a:pt x="90" y="39"/>
                      <a:pt x="89" y="44"/>
                    </a:cubicBezTo>
                    <a:close/>
                    <a:moveTo>
                      <a:pt x="44" y="99"/>
                    </a:move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ubicBezTo>
                      <a:pt x="75" y="103"/>
                      <a:pt x="75" y="103"/>
                      <a:pt x="75" y="103"/>
                    </a:cubicBez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lose/>
                    <a:moveTo>
                      <a:pt x="72" y="43"/>
                    </a:move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lose/>
                    <a:moveTo>
                      <a:pt x="18" y="80"/>
                    </a:move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lose/>
                    <a:moveTo>
                      <a:pt x="38" y="44"/>
                    </a:move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cubicBezTo>
                      <a:pt x="51" y="43"/>
                      <a:pt x="51" y="43"/>
                      <a:pt x="51" y="43"/>
                    </a:cubicBez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lose/>
                    <a:moveTo>
                      <a:pt x="27" y="114"/>
                    </a:move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lose/>
                    <a:moveTo>
                      <a:pt x="37" y="96"/>
                    </a:move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ubicBezTo>
                      <a:pt x="22" y="112"/>
                      <a:pt x="18" y="107"/>
                      <a:pt x="18" y="102"/>
                    </a:cubicBezTo>
                    <a:cubicBezTo>
                      <a:pt x="18" y="98"/>
                      <a:pt x="22" y="95"/>
                      <a:pt x="26" y="93"/>
                    </a:cubicBezTo>
                    <a:cubicBezTo>
                      <a:pt x="29" y="93"/>
                      <a:pt x="36" y="93"/>
                      <a:pt x="37" y="96"/>
                    </a:cubicBezTo>
                    <a:close/>
                    <a:moveTo>
                      <a:pt x="52" y="25"/>
                    </a:moveTo>
                    <a:cubicBezTo>
                      <a:pt x="51" y="25"/>
                      <a:pt x="51" y="25"/>
                      <a:pt x="51" y="25"/>
                    </a:cubicBezTo>
                    <a:cubicBezTo>
                      <a:pt x="51" y="25"/>
                      <a:pt x="51" y="25"/>
                      <a:pt x="51" y="25"/>
                    </a:cubicBezTo>
                    <a:cubicBezTo>
                      <a:pt x="51" y="25"/>
                      <a:pt x="52" y="25"/>
                      <a:pt x="52" y="26"/>
                    </a:cubicBezTo>
                    <a:lnTo>
                      <a:pt x="52" y="25"/>
                    </a:lnTo>
                    <a:close/>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55" y="26"/>
                    </a:moveTo>
                    <a:cubicBezTo>
                      <a:pt x="55" y="26"/>
                      <a:pt x="55" y="26"/>
                      <a:pt x="55" y="26"/>
                    </a:cubicBezTo>
                    <a:cubicBezTo>
                      <a:pt x="55" y="27"/>
                      <a:pt x="55" y="28"/>
                      <a:pt x="55" y="29"/>
                    </a:cubicBezTo>
                    <a:cubicBezTo>
                      <a:pt x="55" y="29"/>
                      <a:pt x="55" y="29"/>
                      <a:pt x="55" y="29"/>
                    </a:cubicBezTo>
                    <a:cubicBezTo>
                      <a:pt x="55" y="29"/>
                      <a:pt x="55" y="29"/>
                      <a:pt x="55" y="29"/>
                    </a:cubicBezTo>
                    <a:cubicBezTo>
                      <a:pt x="55" y="28"/>
                      <a:pt x="54" y="27"/>
                      <a:pt x="54" y="26"/>
                    </a:cubicBezTo>
                    <a:cubicBezTo>
                      <a:pt x="53" y="26"/>
                      <a:pt x="53" y="26"/>
                      <a:pt x="53" y="26"/>
                    </a:cubicBezTo>
                    <a:cubicBezTo>
                      <a:pt x="53" y="26"/>
                      <a:pt x="53" y="26"/>
                      <a:pt x="53" y="26"/>
                    </a:cubicBezTo>
                    <a:cubicBezTo>
                      <a:pt x="54" y="27"/>
                      <a:pt x="54" y="28"/>
                      <a:pt x="55" y="29"/>
                    </a:cubicBezTo>
                    <a:cubicBezTo>
                      <a:pt x="56" y="29"/>
                      <a:pt x="56" y="29"/>
                      <a:pt x="56" y="29"/>
                    </a:cubicBezTo>
                    <a:cubicBezTo>
                      <a:pt x="56" y="29"/>
                      <a:pt x="56" y="27"/>
                      <a:pt x="55" y="26"/>
                    </a:cubicBez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2" name="Freeform 119">
                <a:extLst>
                  <a:ext uri="{FF2B5EF4-FFF2-40B4-BE49-F238E27FC236}">
                    <a16:creationId xmlns:a16="http://schemas.microsoft.com/office/drawing/2014/main" id="{849519C2-A298-8D5C-3260-B9498EA07415}"/>
                  </a:ext>
                </a:extLst>
              </p:cNvPr>
              <p:cNvSpPr>
                <a:spLocks/>
              </p:cNvSpPr>
              <p:nvPr/>
            </p:nvSpPr>
            <p:spPr bwMode="auto">
              <a:xfrm>
                <a:off x="10113446" y="4706213"/>
                <a:ext cx="29712" cy="11416"/>
              </a:xfrm>
              <a:custGeom>
                <a:avLst/>
                <a:gdLst>
                  <a:gd name="T0" fmla="*/ 54 w 59"/>
                  <a:gd name="T1" fmla="*/ 18 h 23"/>
                  <a:gd name="T2" fmla="*/ 59 w 59"/>
                  <a:gd name="T3" fmla="*/ 22 h 23"/>
                  <a:gd name="T4" fmla="*/ 58 w 59"/>
                  <a:gd name="T5" fmla="*/ 22 h 23"/>
                  <a:gd name="T6" fmla="*/ 57 w 59"/>
                  <a:gd name="T7" fmla="*/ 22 h 23"/>
                  <a:gd name="T8" fmla="*/ 56 w 59"/>
                  <a:gd name="T9" fmla="*/ 22 h 23"/>
                  <a:gd name="T10" fmla="*/ 46 w 59"/>
                  <a:gd name="T11" fmla="*/ 23 h 23"/>
                  <a:gd name="T12" fmla="*/ 2 w 59"/>
                  <a:gd name="T13" fmla="*/ 15 h 23"/>
                  <a:gd name="T14" fmla="*/ 1 w 59"/>
                  <a:gd name="T15" fmla="*/ 15 h 23"/>
                  <a:gd name="T16" fmla="*/ 0 w 59"/>
                  <a:gd name="T17" fmla="*/ 15 h 23"/>
                  <a:gd name="T18" fmla="*/ 0 w 59"/>
                  <a:gd name="T19" fmla="*/ 14 h 23"/>
                  <a:gd name="T20" fmla="*/ 1 w 59"/>
                  <a:gd name="T21" fmla="*/ 21 h 23"/>
                  <a:gd name="T22" fmla="*/ 0 w 59"/>
                  <a:gd name="T23" fmla="*/ 14 h 23"/>
                  <a:gd name="T24" fmla="*/ 0 w 59"/>
                  <a:gd name="T25" fmla="*/ 9 h 23"/>
                  <a:gd name="T26" fmla="*/ 1 w 59"/>
                  <a:gd name="T27" fmla="*/ 5 h 23"/>
                  <a:gd name="T28" fmla="*/ 1 w 59"/>
                  <a:gd name="T29" fmla="*/ 4 h 23"/>
                  <a:gd name="T30" fmla="*/ 2 w 59"/>
                  <a:gd name="T31" fmla="*/ 2 h 23"/>
                  <a:gd name="T32" fmla="*/ 2 w 59"/>
                  <a:gd name="T33" fmla="*/ 2 h 23"/>
                  <a:gd name="T34" fmla="*/ 3 w 59"/>
                  <a:gd name="T35" fmla="*/ 0 h 23"/>
                  <a:gd name="T36" fmla="*/ 3 w 59"/>
                  <a:gd name="T37" fmla="*/ 3 h 23"/>
                  <a:gd name="T38" fmla="*/ 5 w 59"/>
                  <a:gd name="T39" fmla="*/ 6 h 23"/>
                  <a:gd name="T40" fmla="*/ 5 w 59"/>
                  <a:gd name="T41" fmla="*/ 6 h 23"/>
                  <a:gd name="T42" fmla="*/ 7 w 59"/>
                  <a:gd name="T43" fmla="*/ 9 h 23"/>
                  <a:gd name="T44" fmla="*/ 15 w 59"/>
                  <a:gd name="T45" fmla="*/ 13 h 23"/>
                  <a:gd name="T46" fmla="*/ 16 w 59"/>
                  <a:gd name="T47" fmla="*/ 14 h 23"/>
                  <a:gd name="T48" fmla="*/ 16 w 59"/>
                  <a:gd name="T49" fmla="*/ 14 h 23"/>
                  <a:gd name="T50" fmla="*/ 19 w 59"/>
                  <a:gd name="T51" fmla="*/ 16 h 23"/>
                  <a:gd name="T52" fmla="*/ 25 w 59"/>
                  <a:gd name="T53" fmla="*/ 18 h 23"/>
                  <a:gd name="T54" fmla="*/ 41 w 59"/>
                  <a:gd name="T55" fmla="*/ 16 h 23"/>
                  <a:gd name="T56" fmla="*/ 44 w 59"/>
                  <a:gd name="T57" fmla="*/ 15 h 23"/>
                  <a:gd name="T58" fmla="*/ 46 w 59"/>
                  <a:gd name="T59" fmla="*/ 14 h 23"/>
                  <a:gd name="T60" fmla="*/ 46 w 59"/>
                  <a:gd name="T61" fmla="*/ 14 h 23"/>
                  <a:gd name="T62" fmla="*/ 47 w 59"/>
                  <a:gd name="T63" fmla="*/ 13 h 23"/>
                  <a:gd name="T64" fmla="*/ 47 w 59"/>
                  <a:gd name="T65" fmla="*/ 13 h 23"/>
                  <a:gd name="T66" fmla="*/ 48 w 59"/>
                  <a:gd name="T67" fmla="*/ 14 h 23"/>
                  <a:gd name="T68" fmla="*/ 54 w 59"/>
                  <a:gd name="T69" fmla="*/ 18 h 23"/>
                  <a:gd name="T70" fmla="*/ 54 w 59"/>
                  <a:gd name="T7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23">
                    <a:moveTo>
                      <a:pt x="54" y="18"/>
                    </a:moveTo>
                    <a:cubicBezTo>
                      <a:pt x="55" y="20"/>
                      <a:pt x="57" y="21"/>
                      <a:pt x="59" y="22"/>
                    </a:cubicBezTo>
                    <a:cubicBezTo>
                      <a:pt x="58" y="22"/>
                      <a:pt x="58" y="22"/>
                      <a:pt x="58" y="22"/>
                    </a:cubicBezTo>
                    <a:cubicBezTo>
                      <a:pt x="58" y="22"/>
                      <a:pt x="57" y="22"/>
                      <a:pt x="57" y="22"/>
                    </a:cubicBezTo>
                    <a:cubicBezTo>
                      <a:pt x="57" y="22"/>
                      <a:pt x="56" y="22"/>
                      <a:pt x="56" y="22"/>
                    </a:cubicBezTo>
                    <a:cubicBezTo>
                      <a:pt x="52" y="22"/>
                      <a:pt x="49" y="23"/>
                      <a:pt x="46" y="23"/>
                    </a:cubicBezTo>
                    <a:cubicBezTo>
                      <a:pt x="30" y="23"/>
                      <a:pt x="16" y="20"/>
                      <a:pt x="2" y="15"/>
                    </a:cubicBezTo>
                    <a:cubicBezTo>
                      <a:pt x="2" y="15"/>
                      <a:pt x="1" y="15"/>
                      <a:pt x="1" y="15"/>
                    </a:cubicBezTo>
                    <a:cubicBezTo>
                      <a:pt x="1" y="15"/>
                      <a:pt x="0" y="15"/>
                      <a:pt x="0" y="15"/>
                    </a:cubicBezTo>
                    <a:cubicBezTo>
                      <a:pt x="0" y="14"/>
                      <a:pt x="0" y="14"/>
                      <a:pt x="0" y="14"/>
                    </a:cubicBezTo>
                    <a:cubicBezTo>
                      <a:pt x="0" y="17"/>
                      <a:pt x="0" y="19"/>
                      <a:pt x="1" y="21"/>
                    </a:cubicBezTo>
                    <a:cubicBezTo>
                      <a:pt x="0" y="19"/>
                      <a:pt x="0" y="17"/>
                      <a:pt x="0" y="14"/>
                    </a:cubicBezTo>
                    <a:cubicBezTo>
                      <a:pt x="0" y="13"/>
                      <a:pt x="0" y="11"/>
                      <a:pt x="0" y="9"/>
                    </a:cubicBezTo>
                    <a:cubicBezTo>
                      <a:pt x="0" y="8"/>
                      <a:pt x="0" y="6"/>
                      <a:pt x="1" y="5"/>
                    </a:cubicBezTo>
                    <a:cubicBezTo>
                      <a:pt x="1" y="5"/>
                      <a:pt x="1" y="4"/>
                      <a:pt x="1" y="4"/>
                    </a:cubicBezTo>
                    <a:cubicBezTo>
                      <a:pt x="2" y="3"/>
                      <a:pt x="2" y="3"/>
                      <a:pt x="2" y="2"/>
                    </a:cubicBezTo>
                    <a:cubicBezTo>
                      <a:pt x="2" y="2"/>
                      <a:pt x="2" y="2"/>
                      <a:pt x="2" y="2"/>
                    </a:cubicBezTo>
                    <a:cubicBezTo>
                      <a:pt x="2" y="2"/>
                      <a:pt x="2" y="1"/>
                      <a:pt x="3" y="0"/>
                    </a:cubicBezTo>
                    <a:cubicBezTo>
                      <a:pt x="3" y="1"/>
                      <a:pt x="3" y="2"/>
                      <a:pt x="3" y="3"/>
                    </a:cubicBezTo>
                    <a:cubicBezTo>
                      <a:pt x="4" y="4"/>
                      <a:pt x="4" y="5"/>
                      <a:pt x="5" y="6"/>
                    </a:cubicBezTo>
                    <a:cubicBezTo>
                      <a:pt x="5" y="6"/>
                      <a:pt x="5" y="6"/>
                      <a:pt x="5" y="6"/>
                    </a:cubicBezTo>
                    <a:cubicBezTo>
                      <a:pt x="6" y="7"/>
                      <a:pt x="6" y="8"/>
                      <a:pt x="7" y="9"/>
                    </a:cubicBezTo>
                    <a:cubicBezTo>
                      <a:pt x="10" y="11"/>
                      <a:pt x="12" y="13"/>
                      <a:pt x="15" y="13"/>
                    </a:cubicBezTo>
                    <a:cubicBezTo>
                      <a:pt x="15" y="14"/>
                      <a:pt x="16" y="14"/>
                      <a:pt x="16" y="14"/>
                    </a:cubicBezTo>
                    <a:cubicBezTo>
                      <a:pt x="16" y="14"/>
                      <a:pt x="16" y="14"/>
                      <a:pt x="16" y="14"/>
                    </a:cubicBezTo>
                    <a:cubicBezTo>
                      <a:pt x="17" y="15"/>
                      <a:pt x="18" y="15"/>
                      <a:pt x="19" y="16"/>
                    </a:cubicBezTo>
                    <a:cubicBezTo>
                      <a:pt x="21" y="17"/>
                      <a:pt x="23" y="17"/>
                      <a:pt x="25" y="18"/>
                    </a:cubicBezTo>
                    <a:cubicBezTo>
                      <a:pt x="29" y="19"/>
                      <a:pt x="35" y="19"/>
                      <a:pt x="41" y="16"/>
                    </a:cubicBezTo>
                    <a:cubicBezTo>
                      <a:pt x="42" y="16"/>
                      <a:pt x="43" y="16"/>
                      <a:pt x="44" y="15"/>
                    </a:cubicBezTo>
                    <a:cubicBezTo>
                      <a:pt x="45" y="15"/>
                      <a:pt x="46" y="14"/>
                      <a:pt x="46" y="14"/>
                    </a:cubicBezTo>
                    <a:cubicBezTo>
                      <a:pt x="46" y="14"/>
                      <a:pt x="46" y="14"/>
                      <a:pt x="46" y="14"/>
                    </a:cubicBezTo>
                    <a:cubicBezTo>
                      <a:pt x="47" y="14"/>
                      <a:pt x="47" y="13"/>
                      <a:pt x="47" y="13"/>
                    </a:cubicBezTo>
                    <a:cubicBezTo>
                      <a:pt x="47" y="13"/>
                      <a:pt x="47" y="13"/>
                      <a:pt x="47" y="13"/>
                    </a:cubicBezTo>
                    <a:cubicBezTo>
                      <a:pt x="48" y="13"/>
                      <a:pt x="48" y="13"/>
                      <a:pt x="48" y="14"/>
                    </a:cubicBezTo>
                    <a:cubicBezTo>
                      <a:pt x="49" y="15"/>
                      <a:pt x="51" y="16"/>
                      <a:pt x="54" y="18"/>
                    </a:cubicBezTo>
                    <a:cubicBezTo>
                      <a:pt x="54" y="18"/>
                      <a:pt x="54" y="18"/>
                      <a:pt x="54" y="18"/>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3" name="Freeform 120">
                <a:extLst>
                  <a:ext uri="{FF2B5EF4-FFF2-40B4-BE49-F238E27FC236}">
                    <a16:creationId xmlns:a16="http://schemas.microsoft.com/office/drawing/2014/main" id="{516F4751-1557-93F5-88B3-BA9EEB977A5B}"/>
                  </a:ext>
                </a:extLst>
              </p:cNvPr>
              <p:cNvSpPr>
                <a:spLocks/>
              </p:cNvSpPr>
              <p:nvPr/>
            </p:nvSpPr>
            <p:spPr bwMode="auto">
              <a:xfrm>
                <a:off x="10152301" y="4717629"/>
                <a:ext cx="2286" cy="4567"/>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4" name="Freeform 121">
                <a:extLst>
                  <a:ext uri="{FF2B5EF4-FFF2-40B4-BE49-F238E27FC236}">
                    <a16:creationId xmlns:a16="http://schemas.microsoft.com/office/drawing/2014/main" id="{8E7D538D-3DAD-F935-1508-CE0DE0D4C504}"/>
                  </a:ext>
                </a:extLst>
              </p:cNvPr>
              <p:cNvSpPr>
                <a:spLocks/>
              </p:cNvSpPr>
              <p:nvPr/>
            </p:nvSpPr>
            <p:spPr bwMode="auto">
              <a:xfrm>
                <a:off x="10145444" y="4708496"/>
                <a:ext cx="11427" cy="9133"/>
              </a:xfrm>
              <a:custGeom>
                <a:avLst/>
                <a:gdLst>
                  <a:gd name="T0" fmla="*/ 25 w 25"/>
                  <a:gd name="T1" fmla="*/ 14 h 18"/>
                  <a:gd name="T2" fmla="*/ 24 w 25"/>
                  <a:gd name="T3" fmla="*/ 14 h 18"/>
                  <a:gd name="T4" fmla="*/ 24 w 25"/>
                  <a:gd name="T5" fmla="*/ 14 h 18"/>
                  <a:gd name="T6" fmla="*/ 23 w 25"/>
                  <a:gd name="T7" fmla="*/ 15 h 18"/>
                  <a:gd name="T8" fmla="*/ 15 w 25"/>
                  <a:gd name="T9" fmla="*/ 17 h 18"/>
                  <a:gd name="T10" fmla="*/ 14 w 25"/>
                  <a:gd name="T11" fmla="*/ 17 h 18"/>
                  <a:gd name="T12" fmla="*/ 13 w 25"/>
                  <a:gd name="T13" fmla="*/ 17 h 18"/>
                  <a:gd name="T14" fmla="*/ 12 w 25"/>
                  <a:gd name="T15" fmla="*/ 18 h 18"/>
                  <a:gd name="T16" fmla="*/ 12 w 25"/>
                  <a:gd name="T17" fmla="*/ 18 h 18"/>
                  <a:gd name="T18" fmla="*/ 12 w 25"/>
                  <a:gd name="T19" fmla="*/ 17 h 18"/>
                  <a:gd name="T20" fmla="*/ 9 w 25"/>
                  <a:gd name="T21" fmla="*/ 15 h 18"/>
                  <a:gd name="T22" fmla="*/ 6 w 25"/>
                  <a:gd name="T23" fmla="*/ 13 h 18"/>
                  <a:gd name="T24" fmla="*/ 6 w 25"/>
                  <a:gd name="T25" fmla="*/ 13 h 18"/>
                  <a:gd name="T26" fmla="*/ 4 w 25"/>
                  <a:gd name="T27" fmla="*/ 11 h 18"/>
                  <a:gd name="T28" fmla="*/ 4 w 25"/>
                  <a:gd name="T29" fmla="*/ 11 h 18"/>
                  <a:gd name="T30" fmla="*/ 2 w 25"/>
                  <a:gd name="T31" fmla="*/ 9 h 18"/>
                  <a:gd name="T32" fmla="*/ 1 w 25"/>
                  <a:gd name="T33" fmla="*/ 9 h 18"/>
                  <a:gd name="T34" fmla="*/ 1 w 25"/>
                  <a:gd name="T35" fmla="*/ 9 h 18"/>
                  <a:gd name="T36" fmla="*/ 0 w 25"/>
                  <a:gd name="T37" fmla="*/ 8 h 18"/>
                  <a:gd name="T38" fmla="*/ 1 w 25"/>
                  <a:gd name="T39" fmla="*/ 7 h 18"/>
                  <a:gd name="T40" fmla="*/ 10 w 25"/>
                  <a:gd name="T41" fmla="*/ 5 h 18"/>
                  <a:gd name="T42" fmla="*/ 12 w 25"/>
                  <a:gd name="T43" fmla="*/ 5 h 18"/>
                  <a:gd name="T44" fmla="*/ 20 w 25"/>
                  <a:gd name="T45" fmla="*/ 0 h 18"/>
                  <a:gd name="T46" fmla="*/ 21 w 25"/>
                  <a:gd name="T47" fmla="*/ 0 h 18"/>
                  <a:gd name="T48" fmla="*/ 21 w 25"/>
                  <a:gd name="T49" fmla="*/ 1 h 18"/>
                  <a:gd name="T50" fmla="*/ 25 w 25"/>
                  <a:gd name="T51"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18">
                    <a:moveTo>
                      <a:pt x="25" y="14"/>
                    </a:moveTo>
                    <a:cubicBezTo>
                      <a:pt x="24" y="14"/>
                      <a:pt x="24" y="14"/>
                      <a:pt x="24" y="14"/>
                    </a:cubicBezTo>
                    <a:cubicBezTo>
                      <a:pt x="24" y="14"/>
                      <a:pt x="24" y="14"/>
                      <a:pt x="24" y="14"/>
                    </a:cubicBezTo>
                    <a:cubicBezTo>
                      <a:pt x="23" y="15"/>
                      <a:pt x="23" y="15"/>
                      <a:pt x="23" y="15"/>
                    </a:cubicBezTo>
                    <a:cubicBezTo>
                      <a:pt x="20" y="16"/>
                      <a:pt x="17" y="16"/>
                      <a:pt x="15" y="17"/>
                    </a:cubicBezTo>
                    <a:cubicBezTo>
                      <a:pt x="14" y="17"/>
                      <a:pt x="14" y="17"/>
                      <a:pt x="14" y="17"/>
                    </a:cubicBezTo>
                    <a:cubicBezTo>
                      <a:pt x="13" y="17"/>
                      <a:pt x="13" y="17"/>
                      <a:pt x="13" y="17"/>
                    </a:cubicBezTo>
                    <a:cubicBezTo>
                      <a:pt x="12" y="17"/>
                      <a:pt x="12" y="17"/>
                      <a:pt x="12" y="18"/>
                    </a:cubicBezTo>
                    <a:cubicBezTo>
                      <a:pt x="12" y="18"/>
                      <a:pt x="12" y="18"/>
                      <a:pt x="12" y="18"/>
                    </a:cubicBezTo>
                    <a:cubicBezTo>
                      <a:pt x="12" y="17"/>
                      <a:pt x="12" y="17"/>
                      <a:pt x="12" y="17"/>
                    </a:cubicBezTo>
                    <a:cubicBezTo>
                      <a:pt x="11" y="17"/>
                      <a:pt x="10" y="16"/>
                      <a:pt x="9" y="15"/>
                    </a:cubicBezTo>
                    <a:cubicBezTo>
                      <a:pt x="8" y="14"/>
                      <a:pt x="7" y="14"/>
                      <a:pt x="6" y="13"/>
                    </a:cubicBezTo>
                    <a:cubicBezTo>
                      <a:pt x="6" y="13"/>
                      <a:pt x="6" y="13"/>
                      <a:pt x="6" y="13"/>
                    </a:cubicBezTo>
                    <a:cubicBezTo>
                      <a:pt x="5" y="12"/>
                      <a:pt x="5" y="12"/>
                      <a:pt x="4" y="11"/>
                    </a:cubicBezTo>
                    <a:cubicBezTo>
                      <a:pt x="4" y="11"/>
                      <a:pt x="4" y="11"/>
                      <a:pt x="4" y="11"/>
                    </a:cubicBezTo>
                    <a:cubicBezTo>
                      <a:pt x="3" y="10"/>
                      <a:pt x="2" y="10"/>
                      <a:pt x="2" y="9"/>
                    </a:cubicBezTo>
                    <a:cubicBezTo>
                      <a:pt x="1" y="9"/>
                      <a:pt x="1" y="9"/>
                      <a:pt x="1" y="9"/>
                    </a:cubicBezTo>
                    <a:cubicBezTo>
                      <a:pt x="1" y="9"/>
                      <a:pt x="1" y="9"/>
                      <a:pt x="1" y="9"/>
                    </a:cubicBezTo>
                    <a:cubicBezTo>
                      <a:pt x="0" y="8"/>
                      <a:pt x="0" y="8"/>
                      <a:pt x="0" y="8"/>
                    </a:cubicBezTo>
                    <a:cubicBezTo>
                      <a:pt x="0" y="8"/>
                      <a:pt x="1" y="8"/>
                      <a:pt x="1" y="7"/>
                    </a:cubicBezTo>
                    <a:cubicBezTo>
                      <a:pt x="5" y="7"/>
                      <a:pt x="8" y="6"/>
                      <a:pt x="10" y="5"/>
                    </a:cubicBezTo>
                    <a:cubicBezTo>
                      <a:pt x="11" y="5"/>
                      <a:pt x="11" y="5"/>
                      <a:pt x="12" y="5"/>
                    </a:cubicBezTo>
                    <a:cubicBezTo>
                      <a:pt x="14" y="3"/>
                      <a:pt x="17" y="2"/>
                      <a:pt x="20" y="0"/>
                    </a:cubicBezTo>
                    <a:cubicBezTo>
                      <a:pt x="20" y="0"/>
                      <a:pt x="21" y="0"/>
                      <a:pt x="21" y="0"/>
                    </a:cubicBezTo>
                    <a:cubicBezTo>
                      <a:pt x="21" y="0"/>
                      <a:pt x="21" y="0"/>
                      <a:pt x="21" y="1"/>
                    </a:cubicBezTo>
                    <a:cubicBezTo>
                      <a:pt x="22" y="5"/>
                      <a:pt x="23" y="10"/>
                      <a:pt x="25" y="14"/>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5" name="Freeform 122">
                <a:extLst>
                  <a:ext uri="{FF2B5EF4-FFF2-40B4-BE49-F238E27FC236}">
                    <a16:creationId xmlns:a16="http://schemas.microsoft.com/office/drawing/2014/main" id="{731984B1-C8C6-73E0-AB54-CF1C2615CAA1}"/>
                  </a:ext>
                </a:extLst>
              </p:cNvPr>
              <p:cNvSpPr>
                <a:spLocks noEditPoints="1"/>
              </p:cNvSpPr>
              <p:nvPr/>
            </p:nvSpPr>
            <p:spPr bwMode="auto">
              <a:xfrm>
                <a:off x="10113446" y="4706213"/>
                <a:ext cx="45713" cy="15983"/>
              </a:xfrm>
              <a:custGeom>
                <a:avLst/>
                <a:gdLst>
                  <a:gd name="T0" fmla="*/ 88 w 91"/>
                  <a:gd name="T1" fmla="*/ 17 h 31"/>
                  <a:gd name="T2" fmla="*/ 84 w 91"/>
                  <a:gd name="T3" fmla="*/ 4 h 31"/>
                  <a:gd name="T4" fmla="*/ 84 w 91"/>
                  <a:gd name="T5" fmla="*/ 2 h 31"/>
                  <a:gd name="T6" fmla="*/ 83 w 91"/>
                  <a:gd name="T7" fmla="*/ 3 h 31"/>
                  <a:gd name="T8" fmla="*/ 63 w 91"/>
                  <a:gd name="T9" fmla="*/ 10 h 31"/>
                  <a:gd name="T10" fmla="*/ 62 w 91"/>
                  <a:gd name="T11" fmla="*/ 11 h 31"/>
                  <a:gd name="T12" fmla="*/ 69 w 91"/>
                  <a:gd name="T13" fmla="*/ 17 h 31"/>
                  <a:gd name="T14" fmla="*/ 75 w 91"/>
                  <a:gd name="T15" fmla="*/ 21 h 31"/>
                  <a:gd name="T16" fmla="*/ 75 w 91"/>
                  <a:gd name="T17" fmla="*/ 21 h 31"/>
                  <a:gd name="T18" fmla="*/ 70 w 91"/>
                  <a:gd name="T19" fmla="*/ 16 h 31"/>
                  <a:gd name="T20" fmla="*/ 64 w 91"/>
                  <a:gd name="T21" fmla="*/ 11 h 31"/>
                  <a:gd name="T22" fmla="*/ 83 w 91"/>
                  <a:gd name="T23" fmla="*/ 4 h 31"/>
                  <a:gd name="T24" fmla="*/ 84 w 91"/>
                  <a:gd name="T25" fmla="*/ 4 h 31"/>
                  <a:gd name="T26" fmla="*/ 87 w 91"/>
                  <a:gd name="T27" fmla="*/ 17 h 31"/>
                  <a:gd name="T28" fmla="*/ 91 w 91"/>
                  <a:gd name="T29" fmla="*/ 27 h 31"/>
                  <a:gd name="T30" fmla="*/ 78 w 91"/>
                  <a:gd name="T31" fmla="*/ 24 h 31"/>
                  <a:gd name="T32" fmla="*/ 81 w 91"/>
                  <a:gd name="T33" fmla="*/ 31 h 31"/>
                  <a:gd name="T34" fmla="*/ 78 w 91"/>
                  <a:gd name="T35" fmla="*/ 24 h 31"/>
                  <a:gd name="T36" fmla="*/ 49 w 91"/>
                  <a:gd name="T37" fmla="*/ 14 h 31"/>
                  <a:gd name="T38" fmla="*/ 49 w 91"/>
                  <a:gd name="T39" fmla="*/ 14 h 31"/>
                  <a:gd name="T40" fmla="*/ 48 w 91"/>
                  <a:gd name="T41" fmla="*/ 14 h 31"/>
                  <a:gd name="T42" fmla="*/ 18 w 91"/>
                  <a:gd name="T43" fmla="*/ 15 h 31"/>
                  <a:gd name="T44" fmla="*/ 16 w 91"/>
                  <a:gd name="T45" fmla="*/ 14 h 31"/>
                  <a:gd name="T46" fmla="*/ 16 w 91"/>
                  <a:gd name="T47" fmla="*/ 14 h 31"/>
                  <a:gd name="T48" fmla="*/ 5 w 91"/>
                  <a:gd name="T49" fmla="*/ 4 h 31"/>
                  <a:gd name="T50" fmla="*/ 4 w 91"/>
                  <a:gd name="T51" fmla="*/ 1 h 31"/>
                  <a:gd name="T52" fmla="*/ 4 w 91"/>
                  <a:gd name="T53" fmla="*/ 0 h 31"/>
                  <a:gd name="T54" fmla="*/ 4 w 91"/>
                  <a:gd name="T55" fmla="*/ 1 h 31"/>
                  <a:gd name="T56" fmla="*/ 3 w 91"/>
                  <a:gd name="T57" fmla="*/ 2 h 31"/>
                  <a:gd name="T58" fmla="*/ 1 w 91"/>
                  <a:gd name="T59" fmla="*/ 15 h 31"/>
                  <a:gd name="T60" fmla="*/ 1 w 91"/>
                  <a:gd name="T61" fmla="*/ 15 h 31"/>
                  <a:gd name="T62" fmla="*/ 3 w 91"/>
                  <a:gd name="T63" fmla="*/ 4 h 31"/>
                  <a:gd name="T64" fmla="*/ 4 w 91"/>
                  <a:gd name="T65" fmla="*/ 4 h 31"/>
                  <a:gd name="T66" fmla="*/ 16 w 91"/>
                  <a:gd name="T67" fmla="*/ 15 h 31"/>
                  <a:gd name="T68" fmla="*/ 17 w 91"/>
                  <a:gd name="T69" fmla="*/ 15 h 31"/>
                  <a:gd name="T70" fmla="*/ 48 w 91"/>
                  <a:gd name="T71" fmla="*/ 15 h 31"/>
                  <a:gd name="T72" fmla="*/ 49 w 91"/>
                  <a:gd name="T73" fmla="*/ 15 h 31"/>
                  <a:gd name="T74" fmla="*/ 60 w 91"/>
                  <a:gd name="T75" fmla="*/ 23 h 31"/>
                  <a:gd name="T76" fmla="*/ 60 w 91"/>
                  <a:gd name="T77" fmla="*/ 23 h 31"/>
                  <a:gd name="T78" fmla="*/ 70 w 91"/>
                  <a:gd name="T79" fmla="*/ 16 h 31"/>
                  <a:gd name="T80" fmla="*/ 64 w 91"/>
                  <a:gd name="T81" fmla="*/ 12 h 31"/>
                  <a:gd name="T82" fmla="*/ 65 w 91"/>
                  <a:gd name="T83" fmla="*/ 12 h 31"/>
                  <a:gd name="T84" fmla="*/ 67 w 91"/>
                  <a:gd name="T85" fmla="*/ 14 h 31"/>
                  <a:gd name="T86" fmla="*/ 69 w 91"/>
                  <a:gd name="T87" fmla="*/ 16 h 31"/>
                  <a:gd name="T88" fmla="*/ 75 w 91"/>
                  <a:gd name="T89" fmla="*/ 20 h 31"/>
                  <a:gd name="T90" fmla="*/ 75 w 91"/>
                  <a:gd name="T91" fmla="*/ 21 h 31"/>
                  <a:gd name="T92" fmla="*/ 70 w 91"/>
                  <a:gd name="T93"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31">
                    <a:moveTo>
                      <a:pt x="88" y="17"/>
                    </a:moveTo>
                    <a:cubicBezTo>
                      <a:pt x="88" y="17"/>
                      <a:pt x="88" y="17"/>
                      <a:pt x="88" y="17"/>
                    </a:cubicBezTo>
                    <a:cubicBezTo>
                      <a:pt x="87" y="13"/>
                      <a:pt x="86" y="10"/>
                      <a:pt x="85" y="6"/>
                    </a:cubicBezTo>
                    <a:cubicBezTo>
                      <a:pt x="85" y="5"/>
                      <a:pt x="85" y="4"/>
                      <a:pt x="84" y="4"/>
                    </a:cubicBezTo>
                    <a:cubicBezTo>
                      <a:pt x="84" y="3"/>
                      <a:pt x="84" y="3"/>
                      <a:pt x="84" y="3"/>
                    </a:cubicBezTo>
                    <a:cubicBezTo>
                      <a:pt x="84" y="2"/>
                      <a:pt x="84" y="2"/>
                      <a:pt x="84" y="2"/>
                    </a:cubicBezTo>
                    <a:cubicBezTo>
                      <a:pt x="84" y="3"/>
                      <a:pt x="84" y="3"/>
                      <a:pt x="84" y="3"/>
                    </a:cubicBezTo>
                    <a:cubicBezTo>
                      <a:pt x="83" y="3"/>
                      <a:pt x="83" y="3"/>
                      <a:pt x="83" y="3"/>
                    </a:cubicBezTo>
                    <a:cubicBezTo>
                      <a:pt x="77" y="6"/>
                      <a:pt x="73" y="8"/>
                      <a:pt x="64" y="10"/>
                    </a:cubicBezTo>
                    <a:cubicBezTo>
                      <a:pt x="63" y="10"/>
                      <a:pt x="63" y="10"/>
                      <a:pt x="63" y="10"/>
                    </a:cubicBezTo>
                    <a:cubicBezTo>
                      <a:pt x="62" y="10"/>
                      <a:pt x="62" y="10"/>
                      <a:pt x="62" y="10"/>
                    </a:cubicBezTo>
                    <a:cubicBezTo>
                      <a:pt x="62" y="11"/>
                      <a:pt x="62" y="11"/>
                      <a:pt x="62" y="11"/>
                    </a:cubicBezTo>
                    <a:cubicBezTo>
                      <a:pt x="63" y="11"/>
                      <a:pt x="63" y="11"/>
                      <a:pt x="63" y="12"/>
                    </a:cubicBezTo>
                    <a:cubicBezTo>
                      <a:pt x="65" y="13"/>
                      <a:pt x="67" y="15"/>
                      <a:pt x="69" y="17"/>
                    </a:cubicBezTo>
                    <a:cubicBezTo>
                      <a:pt x="71" y="18"/>
                      <a:pt x="73" y="19"/>
                      <a:pt x="75" y="21"/>
                    </a:cubicBezTo>
                    <a:cubicBezTo>
                      <a:pt x="75" y="21"/>
                      <a:pt x="75" y="21"/>
                      <a:pt x="75" y="21"/>
                    </a:cubicBezTo>
                    <a:cubicBezTo>
                      <a:pt x="75" y="21"/>
                      <a:pt x="75" y="21"/>
                      <a:pt x="75" y="21"/>
                    </a:cubicBezTo>
                    <a:cubicBezTo>
                      <a:pt x="75" y="21"/>
                      <a:pt x="75" y="21"/>
                      <a:pt x="75" y="21"/>
                    </a:cubicBezTo>
                    <a:cubicBezTo>
                      <a:pt x="75" y="20"/>
                      <a:pt x="75" y="20"/>
                      <a:pt x="76" y="20"/>
                    </a:cubicBezTo>
                    <a:cubicBezTo>
                      <a:pt x="74" y="19"/>
                      <a:pt x="72" y="17"/>
                      <a:pt x="70" y="16"/>
                    </a:cubicBezTo>
                    <a:cubicBezTo>
                      <a:pt x="68" y="14"/>
                      <a:pt x="66" y="13"/>
                      <a:pt x="64" y="11"/>
                    </a:cubicBezTo>
                    <a:cubicBezTo>
                      <a:pt x="64" y="11"/>
                      <a:pt x="64" y="11"/>
                      <a:pt x="64" y="11"/>
                    </a:cubicBezTo>
                    <a:cubicBezTo>
                      <a:pt x="64" y="11"/>
                      <a:pt x="64" y="11"/>
                      <a:pt x="65" y="11"/>
                    </a:cubicBezTo>
                    <a:cubicBezTo>
                      <a:pt x="73" y="9"/>
                      <a:pt x="77" y="7"/>
                      <a:pt x="83" y="4"/>
                    </a:cubicBezTo>
                    <a:cubicBezTo>
                      <a:pt x="83" y="4"/>
                      <a:pt x="83" y="4"/>
                      <a:pt x="84" y="4"/>
                    </a:cubicBezTo>
                    <a:cubicBezTo>
                      <a:pt x="84" y="4"/>
                      <a:pt x="84" y="4"/>
                      <a:pt x="84" y="4"/>
                    </a:cubicBezTo>
                    <a:cubicBezTo>
                      <a:pt x="84" y="5"/>
                      <a:pt x="84" y="6"/>
                      <a:pt x="84" y="6"/>
                    </a:cubicBezTo>
                    <a:cubicBezTo>
                      <a:pt x="85" y="10"/>
                      <a:pt x="86" y="14"/>
                      <a:pt x="87" y="17"/>
                    </a:cubicBezTo>
                    <a:cubicBezTo>
                      <a:pt x="87" y="17"/>
                      <a:pt x="87" y="17"/>
                      <a:pt x="88" y="17"/>
                    </a:cubicBezTo>
                    <a:cubicBezTo>
                      <a:pt x="89" y="21"/>
                      <a:pt x="90" y="24"/>
                      <a:pt x="91" y="27"/>
                    </a:cubicBezTo>
                    <a:cubicBezTo>
                      <a:pt x="90" y="24"/>
                      <a:pt x="89" y="21"/>
                      <a:pt x="88" y="17"/>
                    </a:cubicBezTo>
                    <a:close/>
                    <a:moveTo>
                      <a:pt x="78" y="24"/>
                    </a:moveTo>
                    <a:cubicBezTo>
                      <a:pt x="79" y="24"/>
                      <a:pt x="79" y="24"/>
                      <a:pt x="79" y="24"/>
                    </a:cubicBezTo>
                    <a:cubicBezTo>
                      <a:pt x="81" y="27"/>
                      <a:pt x="81" y="29"/>
                      <a:pt x="81" y="31"/>
                    </a:cubicBezTo>
                    <a:cubicBezTo>
                      <a:pt x="81" y="29"/>
                      <a:pt x="81" y="27"/>
                      <a:pt x="79" y="24"/>
                    </a:cubicBezTo>
                    <a:cubicBezTo>
                      <a:pt x="79" y="24"/>
                      <a:pt x="79" y="24"/>
                      <a:pt x="78" y="24"/>
                    </a:cubicBezTo>
                    <a:close/>
                    <a:moveTo>
                      <a:pt x="60" y="23"/>
                    </a:moveTo>
                    <a:cubicBezTo>
                      <a:pt x="49" y="14"/>
                      <a:pt x="49" y="14"/>
                      <a:pt x="49" y="14"/>
                    </a:cubicBezTo>
                    <a:cubicBezTo>
                      <a:pt x="49" y="14"/>
                      <a:pt x="49" y="14"/>
                      <a:pt x="49" y="14"/>
                    </a:cubicBezTo>
                    <a:cubicBezTo>
                      <a:pt x="49" y="14"/>
                      <a:pt x="49" y="14"/>
                      <a:pt x="49" y="14"/>
                    </a:cubicBezTo>
                    <a:cubicBezTo>
                      <a:pt x="48" y="14"/>
                      <a:pt x="48" y="14"/>
                      <a:pt x="48" y="14"/>
                    </a:cubicBezTo>
                    <a:cubicBezTo>
                      <a:pt x="48" y="14"/>
                      <a:pt x="48" y="14"/>
                      <a:pt x="48" y="14"/>
                    </a:cubicBezTo>
                    <a:cubicBezTo>
                      <a:pt x="48" y="14"/>
                      <a:pt x="47" y="14"/>
                      <a:pt x="47" y="14"/>
                    </a:cubicBezTo>
                    <a:cubicBezTo>
                      <a:pt x="36" y="21"/>
                      <a:pt x="24" y="19"/>
                      <a:pt x="18" y="15"/>
                    </a:cubicBezTo>
                    <a:cubicBezTo>
                      <a:pt x="17" y="15"/>
                      <a:pt x="17" y="15"/>
                      <a:pt x="17" y="15"/>
                    </a:cubicBezTo>
                    <a:cubicBezTo>
                      <a:pt x="17" y="14"/>
                      <a:pt x="17" y="14"/>
                      <a:pt x="16" y="14"/>
                    </a:cubicBezTo>
                    <a:cubicBezTo>
                      <a:pt x="16" y="14"/>
                      <a:pt x="16" y="14"/>
                      <a:pt x="16" y="14"/>
                    </a:cubicBezTo>
                    <a:cubicBezTo>
                      <a:pt x="16" y="14"/>
                      <a:pt x="16" y="14"/>
                      <a:pt x="16" y="14"/>
                    </a:cubicBezTo>
                    <a:cubicBezTo>
                      <a:pt x="11" y="13"/>
                      <a:pt x="6" y="8"/>
                      <a:pt x="5" y="4"/>
                    </a:cubicBezTo>
                    <a:cubicBezTo>
                      <a:pt x="5" y="4"/>
                      <a:pt x="5" y="4"/>
                      <a:pt x="5" y="4"/>
                    </a:cubicBezTo>
                    <a:cubicBezTo>
                      <a:pt x="5" y="3"/>
                      <a:pt x="5" y="3"/>
                      <a:pt x="5" y="3"/>
                    </a:cubicBezTo>
                    <a:cubicBezTo>
                      <a:pt x="4" y="2"/>
                      <a:pt x="4" y="2"/>
                      <a:pt x="4" y="1"/>
                    </a:cubicBezTo>
                    <a:cubicBezTo>
                      <a:pt x="4" y="1"/>
                      <a:pt x="4" y="1"/>
                      <a:pt x="4" y="1"/>
                    </a:cubicBezTo>
                    <a:cubicBezTo>
                      <a:pt x="4" y="0"/>
                      <a:pt x="4" y="0"/>
                      <a:pt x="4" y="0"/>
                    </a:cubicBezTo>
                    <a:cubicBezTo>
                      <a:pt x="4" y="0"/>
                      <a:pt x="4" y="0"/>
                      <a:pt x="4" y="0"/>
                    </a:cubicBezTo>
                    <a:cubicBezTo>
                      <a:pt x="4" y="1"/>
                      <a:pt x="4" y="1"/>
                      <a:pt x="4" y="1"/>
                    </a:cubicBezTo>
                    <a:cubicBezTo>
                      <a:pt x="3" y="1"/>
                      <a:pt x="3" y="1"/>
                      <a:pt x="3" y="1"/>
                    </a:cubicBezTo>
                    <a:cubicBezTo>
                      <a:pt x="3" y="2"/>
                      <a:pt x="3" y="2"/>
                      <a:pt x="3" y="2"/>
                    </a:cubicBezTo>
                    <a:cubicBezTo>
                      <a:pt x="1" y="7"/>
                      <a:pt x="0" y="11"/>
                      <a:pt x="0" y="15"/>
                    </a:cubicBezTo>
                    <a:cubicBezTo>
                      <a:pt x="0" y="15"/>
                      <a:pt x="1" y="15"/>
                      <a:pt x="1" y="15"/>
                    </a:cubicBezTo>
                    <a:cubicBezTo>
                      <a:pt x="1" y="18"/>
                      <a:pt x="1" y="20"/>
                      <a:pt x="2" y="22"/>
                    </a:cubicBezTo>
                    <a:cubicBezTo>
                      <a:pt x="1" y="20"/>
                      <a:pt x="1" y="18"/>
                      <a:pt x="1" y="15"/>
                    </a:cubicBezTo>
                    <a:cubicBezTo>
                      <a:pt x="1" y="15"/>
                      <a:pt x="1" y="15"/>
                      <a:pt x="1" y="16"/>
                    </a:cubicBezTo>
                    <a:cubicBezTo>
                      <a:pt x="1" y="12"/>
                      <a:pt x="1" y="8"/>
                      <a:pt x="3" y="4"/>
                    </a:cubicBezTo>
                    <a:cubicBezTo>
                      <a:pt x="3" y="3"/>
                      <a:pt x="3" y="3"/>
                      <a:pt x="4" y="3"/>
                    </a:cubicBezTo>
                    <a:cubicBezTo>
                      <a:pt x="4" y="3"/>
                      <a:pt x="4" y="4"/>
                      <a:pt x="4" y="4"/>
                    </a:cubicBezTo>
                    <a:cubicBezTo>
                      <a:pt x="6" y="9"/>
                      <a:pt x="10" y="14"/>
                      <a:pt x="16" y="15"/>
                    </a:cubicBezTo>
                    <a:cubicBezTo>
                      <a:pt x="16" y="15"/>
                      <a:pt x="16" y="15"/>
                      <a:pt x="16" y="15"/>
                    </a:cubicBezTo>
                    <a:cubicBezTo>
                      <a:pt x="16" y="15"/>
                      <a:pt x="17" y="15"/>
                      <a:pt x="17" y="15"/>
                    </a:cubicBezTo>
                    <a:cubicBezTo>
                      <a:pt x="17" y="15"/>
                      <a:pt x="17" y="15"/>
                      <a:pt x="17" y="15"/>
                    </a:cubicBezTo>
                    <a:cubicBezTo>
                      <a:pt x="17" y="16"/>
                      <a:pt x="17" y="16"/>
                      <a:pt x="17" y="16"/>
                    </a:cubicBezTo>
                    <a:cubicBezTo>
                      <a:pt x="24" y="20"/>
                      <a:pt x="36" y="22"/>
                      <a:pt x="48" y="15"/>
                    </a:cubicBezTo>
                    <a:cubicBezTo>
                      <a:pt x="48" y="15"/>
                      <a:pt x="48" y="15"/>
                      <a:pt x="48" y="15"/>
                    </a:cubicBezTo>
                    <a:cubicBezTo>
                      <a:pt x="48" y="15"/>
                      <a:pt x="48" y="15"/>
                      <a:pt x="49" y="15"/>
                    </a:cubicBezTo>
                    <a:cubicBezTo>
                      <a:pt x="50" y="16"/>
                      <a:pt x="55" y="20"/>
                      <a:pt x="59" y="23"/>
                    </a:cubicBezTo>
                    <a:cubicBezTo>
                      <a:pt x="59" y="23"/>
                      <a:pt x="59" y="23"/>
                      <a:pt x="60" y="23"/>
                    </a:cubicBezTo>
                    <a:cubicBezTo>
                      <a:pt x="60" y="23"/>
                      <a:pt x="61" y="24"/>
                      <a:pt x="62" y="25"/>
                    </a:cubicBezTo>
                    <a:cubicBezTo>
                      <a:pt x="61" y="24"/>
                      <a:pt x="60" y="23"/>
                      <a:pt x="60" y="23"/>
                    </a:cubicBezTo>
                    <a:cubicBezTo>
                      <a:pt x="60" y="23"/>
                      <a:pt x="60" y="23"/>
                      <a:pt x="60" y="23"/>
                    </a:cubicBezTo>
                    <a:close/>
                    <a:moveTo>
                      <a:pt x="70" y="16"/>
                    </a:moveTo>
                    <a:cubicBezTo>
                      <a:pt x="68" y="14"/>
                      <a:pt x="66" y="13"/>
                      <a:pt x="64" y="11"/>
                    </a:cubicBezTo>
                    <a:cubicBezTo>
                      <a:pt x="64" y="11"/>
                      <a:pt x="64" y="12"/>
                      <a:pt x="64" y="12"/>
                    </a:cubicBezTo>
                    <a:cubicBezTo>
                      <a:pt x="64" y="12"/>
                      <a:pt x="64" y="12"/>
                      <a:pt x="64" y="12"/>
                    </a:cubicBezTo>
                    <a:cubicBezTo>
                      <a:pt x="64" y="12"/>
                      <a:pt x="64" y="12"/>
                      <a:pt x="65" y="12"/>
                    </a:cubicBezTo>
                    <a:cubicBezTo>
                      <a:pt x="65" y="13"/>
                      <a:pt x="66" y="13"/>
                      <a:pt x="67" y="14"/>
                    </a:cubicBezTo>
                    <a:cubicBezTo>
                      <a:pt x="67" y="14"/>
                      <a:pt x="67" y="14"/>
                      <a:pt x="67" y="14"/>
                    </a:cubicBezTo>
                    <a:cubicBezTo>
                      <a:pt x="68" y="15"/>
                      <a:pt x="68" y="15"/>
                      <a:pt x="69" y="16"/>
                    </a:cubicBezTo>
                    <a:cubicBezTo>
                      <a:pt x="69" y="16"/>
                      <a:pt x="69" y="16"/>
                      <a:pt x="69" y="16"/>
                    </a:cubicBezTo>
                    <a:cubicBezTo>
                      <a:pt x="70" y="17"/>
                      <a:pt x="71" y="17"/>
                      <a:pt x="72" y="18"/>
                    </a:cubicBezTo>
                    <a:cubicBezTo>
                      <a:pt x="73" y="19"/>
                      <a:pt x="74" y="20"/>
                      <a:pt x="75" y="20"/>
                    </a:cubicBezTo>
                    <a:cubicBezTo>
                      <a:pt x="75" y="20"/>
                      <a:pt x="75" y="20"/>
                      <a:pt x="75" y="21"/>
                    </a:cubicBezTo>
                    <a:cubicBezTo>
                      <a:pt x="75" y="21"/>
                      <a:pt x="75" y="21"/>
                      <a:pt x="75" y="21"/>
                    </a:cubicBezTo>
                    <a:cubicBezTo>
                      <a:pt x="75" y="20"/>
                      <a:pt x="75" y="20"/>
                      <a:pt x="76" y="20"/>
                    </a:cubicBezTo>
                    <a:cubicBezTo>
                      <a:pt x="74" y="19"/>
                      <a:pt x="72" y="17"/>
                      <a:pt x="70" y="16"/>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6" name="Freeform 123">
                <a:extLst>
                  <a:ext uri="{FF2B5EF4-FFF2-40B4-BE49-F238E27FC236}">
                    <a16:creationId xmlns:a16="http://schemas.microsoft.com/office/drawing/2014/main" id="{11B0C38D-D66A-0492-FAAC-0D9083BFFFC9}"/>
                  </a:ext>
                </a:extLst>
              </p:cNvPr>
              <p:cNvSpPr>
                <a:spLocks/>
              </p:cNvSpPr>
              <p:nvPr/>
            </p:nvSpPr>
            <p:spPr bwMode="auto">
              <a:xfrm>
                <a:off x="10106588" y="4624013"/>
                <a:ext cx="18285" cy="22833"/>
              </a:xfrm>
              <a:custGeom>
                <a:avLst/>
                <a:gdLst>
                  <a:gd name="T0" fmla="*/ 4 w 35"/>
                  <a:gd name="T1" fmla="*/ 47 h 47"/>
                  <a:gd name="T2" fmla="*/ 7 w 35"/>
                  <a:gd name="T3" fmla="*/ 23 h 47"/>
                  <a:gd name="T4" fmla="*/ 17 w 35"/>
                  <a:gd name="T5" fmla="*/ 9 h 47"/>
                  <a:gd name="T6" fmla="*/ 33 w 35"/>
                  <a:gd name="T7" fmla="*/ 0 h 47"/>
                  <a:gd name="T8" fmla="*/ 32 w 35"/>
                  <a:gd name="T9" fmla="*/ 7 h 47"/>
                  <a:gd name="T10" fmla="*/ 24 w 35"/>
                  <a:gd name="T11" fmla="*/ 28 h 47"/>
                  <a:gd name="T12" fmla="*/ 23 w 35"/>
                  <a:gd name="T13" fmla="*/ 33 h 47"/>
                  <a:gd name="T14" fmla="*/ 16 w 35"/>
                  <a:gd name="T15" fmla="*/ 26 h 47"/>
                  <a:gd name="T16" fmla="*/ 16 w 35"/>
                  <a:gd name="T17" fmla="*/ 26 h 47"/>
                  <a:gd name="T18" fmla="*/ 16 w 35"/>
                  <a:gd name="T19" fmla="*/ 26 h 47"/>
                  <a:gd name="T20" fmla="*/ 12 w 35"/>
                  <a:gd name="T21" fmla="*/ 34 h 47"/>
                  <a:gd name="T22" fmla="*/ 13 w 35"/>
                  <a:gd name="T23" fmla="*/ 27 h 47"/>
                  <a:gd name="T24" fmla="*/ 13 w 35"/>
                  <a:gd name="T25" fmla="*/ 26 h 47"/>
                  <a:gd name="T26" fmla="*/ 13 w 35"/>
                  <a:gd name="T27" fmla="*/ 26 h 47"/>
                  <a:gd name="T28" fmla="*/ 4 w 35"/>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7">
                    <a:moveTo>
                      <a:pt x="4" y="47"/>
                    </a:moveTo>
                    <a:cubicBezTo>
                      <a:pt x="0" y="43"/>
                      <a:pt x="2" y="31"/>
                      <a:pt x="7" y="23"/>
                    </a:cubicBezTo>
                    <a:cubicBezTo>
                      <a:pt x="11" y="18"/>
                      <a:pt x="12" y="13"/>
                      <a:pt x="17" y="9"/>
                    </a:cubicBezTo>
                    <a:cubicBezTo>
                      <a:pt x="20" y="6"/>
                      <a:pt x="24" y="1"/>
                      <a:pt x="33" y="0"/>
                    </a:cubicBezTo>
                    <a:cubicBezTo>
                      <a:pt x="35" y="0"/>
                      <a:pt x="32" y="5"/>
                      <a:pt x="32" y="7"/>
                    </a:cubicBezTo>
                    <a:cubicBezTo>
                      <a:pt x="29" y="14"/>
                      <a:pt x="26" y="21"/>
                      <a:pt x="24" y="28"/>
                    </a:cubicBezTo>
                    <a:cubicBezTo>
                      <a:pt x="23" y="32"/>
                      <a:pt x="24" y="28"/>
                      <a:pt x="23" y="33"/>
                    </a:cubicBezTo>
                    <a:cubicBezTo>
                      <a:pt x="22" y="29"/>
                      <a:pt x="19" y="26"/>
                      <a:pt x="16" y="26"/>
                    </a:cubicBezTo>
                    <a:cubicBezTo>
                      <a:pt x="16" y="26"/>
                      <a:pt x="16" y="26"/>
                      <a:pt x="16" y="26"/>
                    </a:cubicBezTo>
                    <a:cubicBezTo>
                      <a:pt x="16" y="26"/>
                      <a:pt x="16" y="26"/>
                      <a:pt x="16" y="26"/>
                    </a:cubicBezTo>
                    <a:cubicBezTo>
                      <a:pt x="14" y="29"/>
                      <a:pt x="12" y="34"/>
                      <a:pt x="12" y="34"/>
                    </a:cubicBezTo>
                    <a:cubicBezTo>
                      <a:pt x="12" y="33"/>
                      <a:pt x="12" y="30"/>
                      <a:pt x="13" y="27"/>
                    </a:cubicBezTo>
                    <a:cubicBezTo>
                      <a:pt x="13" y="26"/>
                      <a:pt x="13" y="26"/>
                      <a:pt x="13" y="26"/>
                    </a:cubicBezTo>
                    <a:cubicBezTo>
                      <a:pt x="13" y="26"/>
                      <a:pt x="13" y="26"/>
                      <a:pt x="13" y="26"/>
                    </a:cubicBezTo>
                    <a:cubicBezTo>
                      <a:pt x="8" y="28"/>
                      <a:pt x="3" y="34"/>
                      <a:pt x="4" y="47"/>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7" name="Freeform 124">
                <a:extLst>
                  <a:ext uri="{FF2B5EF4-FFF2-40B4-BE49-F238E27FC236}">
                    <a16:creationId xmlns:a16="http://schemas.microsoft.com/office/drawing/2014/main" id="{D51DA4DE-E32E-F5E9-43DF-EDE8F819D7EF}"/>
                  </a:ext>
                </a:extLst>
              </p:cNvPr>
              <p:cNvSpPr>
                <a:spLocks noEditPoints="1"/>
              </p:cNvSpPr>
              <p:nvPr/>
            </p:nvSpPr>
            <p:spPr bwMode="auto">
              <a:xfrm>
                <a:off x="10106588" y="4621729"/>
                <a:ext cx="18285" cy="25117"/>
              </a:xfrm>
              <a:custGeom>
                <a:avLst/>
                <a:gdLst>
                  <a:gd name="T0" fmla="*/ 35 w 36"/>
                  <a:gd name="T1" fmla="*/ 1 h 49"/>
                  <a:gd name="T2" fmla="*/ 34 w 36"/>
                  <a:gd name="T3" fmla="*/ 1 h 49"/>
                  <a:gd name="T4" fmla="*/ 34 w 36"/>
                  <a:gd name="T5" fmla="*/ 0 h 49"/>
                  <a:gd name="T6" fmla="*/ 31 w 36"/>
                  <a:gd name="T7" fmla="*/ 1 h 49"/>
                  <a:gd name="T8" fmla="*/ 30 w 36"/>
                  <a:gd name="T9" fmla="*/ 1 h 49"/>
                  <a:gd name="T10" fmla="*/ 19 w 36"/>
                  <a:gd name="T11" fmla="*/ 8 h 49"/>
                  <a:gd name="T12" fmla="*/ 18 w 36"/>
                  <a:gd name="T13" fmla="*/ 10 h 49"/>
                  <a:gd name="T14" fmla="*/ 11 w 36"/>
                  <a:gd name="T15" fmla="*/ 19 h 49"/>
                  <a:gd name="T16" fmla="*/ 8 w 36"/>
                  <a:gd name="T17" fmla="*/ 23 h 49"/>
                  <a:gd name="T18" fmla="*/ 4 w 36"/>
                  <a:gd name="T19" fmla="*/ 48 h 49"/>
                  <a:gd name="T20" fmla="*/ 5 w 36"/>
                  <a:gd name="T21" fmla="*/ 49 h 49"/>
                  <a:gd name="T22" fmla="*/ 5 w 36"/>
                  <a:gd name="T23" fmla="*/ 48 h 49"/>
                  <a:gd name="T24" fmla="*/ 5 w 36"/>
                  <a:gd name="T25" fmla="*/ 47 h 49"/>
                  <a:gd name="T26" fmla="*/ 13 w 36"/>
                  <a:gd name="T27" fmla="*/ 28 h 49"/>
                  <a:gd name="T28" fmla="*/ 13 w 36"/>
                  <a:gd name="T29" fmla="*/ 28 h 49"/>
                  <a:gd name="T30" fmla="*/ 13 w 36"/>
                  <a:gd name="T31" fmla="*/ 35 h 49"/>
                  <a:gd name="T32" fmla="*/ 14 w 36"/>
                  <a:gd name="T33" fmla="*/ 35 h 49"/>
                  <a:gd name="T34" fmla="*/ 17 w 36"/>
                  <a:gd name="T35" fmla="*/ 27 h 49"/>
                  <a:gd name="T36" fmla="*/ 17 w 36"/>
                  <a:gd name="T37" fmla="*/ 27 h 49"/>
                  <a:gd name="T38" fmla="*/ 23 w 36"/>
                  <a:gd name="T39" fmla="*/ 33 h 49"/>
                  <a:gd name="T40" fmla="*/ 23 w 36"/>
                  <a:gd name="T41" fmla="*/ 33 h 49"/>
                  <a:gd name="T42" fmla="*/ 23 w 36"/>
                  <a:gd name="T43" fmla="*/ 34 h 49"/>
                  <a:gd name="T44" fmla="*/ 24 w 36"/>
                  <a:gd name="T45" fmla="*/ 34 h 49"/>
                  <a:gd name="T46" fmla="*/ 25 w 36"/>
                  <a:gd name="T47" fmla="*/ 31 h 49"/>
                  <a:gd name="T48" fmla="*/ 26 w 36"/>
                  <a:gd name="T49" fmla="*/ 29 h 49"/>
                  <a:gd name="T50" fmla="*/ 30 w 36"/>
                  <a:gd name="T51" fmla="*/ 17 h 49"/>
                  <a:gd name="T52" fmla="*/ 33 w 36"/>
                  <a:gd name="T53" fmla="*/ 8 h 49"/>
                  <a:gd name="T54" fmla="*/ 34 w 36"/>
                  <a:gd name="T55" fmla="*/ 7 h 49"/>
                  <a:gd name="T56" fmla="*/ 35 w 36"/>
                  <a:gd name="T57" fmla="*/ 1 h 49"/>
                  <a:gd name="T58" fmla="*/ 32 w 36"/>
                  <a:gd name="T59" fmla="*/ 8 h 49"/>
                  <a:gd name="T60" fmla="*/ 29 w 36"/>
                  <a:gd name="T61" fmla="*/ 16 h 49"/>
                  <a:gd name="T62" fmla="*/ 25 w 36"/>
                  <a:gd name="T63" fmla="*/ 29 h 49"/>
                  <a:gd name="T64" fmla="*/ 24 w 36"/>
                  <a:gd name="T65" fmla="*/ 31 h 49"/>
                  <a:gd name="T66" fmla="*/ 24 w 36"/>
                  <a:gd name="T67" fmla="*/ 32 h 49"/>
                  <a:gd name="T68" fmla="*/ 24 w 36"/>
                  <a:gd name="T69" fmla="*/ 31 h 49"/>
                  <a:gd name="T70" fmla="*/ 17 w 36"/>
                  <a:gd name="T71" fmla="*/ 26 h 49"/>
                  <a:gd name="T72" fmla="*/ 17 w 36"/>
                  <a:gd name="T73" fmla="*/ 26 h 49"/>
                  <a:gd name="T74" fmla="*/ 16 w 36"/>
                  <a:gd name="T75" fmla="*/ 27 h 49"/>
                  <a:gd name="T76" fmla="*/ 14 w 36"/>
                  <a:gd name="T77" fmla="*/ 33 h 49"/>
                  <a:gd name="T78" fmla="*/ 14 w 36"/>
                  <a:gd name="T79" fmla="*/ 28 h 49"/>
                  <a:gd name="T80" fmla="*/ 15 w 36"/>
                  <a:gd name="T81" fmla="*/ 26 h 49"/>
                  <a:gd name="T82" fmla="*/ 13 w 36"/>
                  <a:gd name="T83" fmla="*/ 27 h 49"/>
                  <a:gd name="T84" fmla="*/ 4 w 36"/>
                  <a:gd name="T85" fmla="*/ 46 h 49"/>
                  <a:gd name="T86" fmla="*/ 4 w 36"/>
                  <a:gd name="T87" fmla="*/ 46 h 49"/>
                  <a:gd name="T88" fmla="*/ 9 w 36"/>
                  <a:gd name="T89" fmla="*/ 24 h 49"/>
                  <a:gd name="T90" fmla="*/ 12 w 36"/>
                  <a:gd name="T91" fmla="*/ 19 h 49"/>
                  <a:gd name="T92" fmla="*/ 18 w 36"/>
                  <a:gd name="T93" fmla="*/ 10 h 49"/>
                  <a:gd name="T94" fmla="*/ 20 w 36"/>
                  <a:gd name="T95" fmla="*/ 9 h 49"/>
                  <a:gd name="T96" fmla="*/ 34 w 36"/>
                  <a:gd name="T97" fmla="*/ 1 h 49"/>
                  <a:gd name="T98" fmla="*/ 34 w 36"/>
                  <a:gd name="T99" fmla="*/ 2 h 49"/>
                  <a:gd name="T100" fmla="*/ 33 w 36"/>
                  <a:gd name="T101" fmla="*/ 7 h 49"/>
                  <a:gd name="T102" fmla="*/ 32 w 36"/>
                  <a:gd name="T10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49">
                    <a:moveTo>
                      <a:pt x="35" y="1"/>
                    </a:moveTo>
                    <a:cubicBezTo>
                      <a:pt x="35" y="1"/>
                      <a:pt x="35" y="1"/>
                      <a:pt x="34" y="1"/>
                    </a:cubicBezTo>
                    <a:cubicBezTo>
                      <a:pt x="34" y="1"/>
                      <a:pt x="34" y="0"/>
                      <a:pt x="34" y="0"/>
                    </a:cubicBezTo>
                    <a:cubicBezTo>
                      <a:pt x="33" y="1"/>
                      <a:pt x="32" y="1"/>
                      <a:pt x="31" y="1"/>
                    </a:cubicBezTo>
                    <a:cubicBezTo>
                      <a:pt x="30" y="1"/>
                      <a:pt x="30" y="1"/>
                      <a:pt x="30" y="1"/>
                    </a:cubicBezTo>
                    <a:cubicBezTo>
                      <a:pt x="25" y="2"/>
                      <a:pt x="22" y="6"/>
                      <a:pt x="19" y="8"/>
                    </a:cubicBezTo>
                    <a:cubicBezTo>
                      <a:pt x="19" y="9"/>
                      <a:pt x="18" y="9"/>
                      <a:pt x="18" y="10"/>
                    </a:cubicBezTo>
                    <a:cubicBezTo>
                      <a:pt x="15" y="13"/>
                      <a:pt x="13" y="16"/>
                      <a:pt x="11" y="19"/>
                    </a:cubicBezTo>
                    <a:cubicBezTo>
                      <a:pt x="10" y="20"/>
                      <a:pt x="9" y="22"/>
                      <a:pt x="8" y="23"/>
                    </a:cubicBezTo>
                    <a:cubicBezTo>
                      <a:pt x="2" y="32"/>
                      <a:pt x="0" y="44"/>
                      <a:pt x="4" y="48"/>
                    </a:cubicBezTo>
                    <a:cubicBezTo>
                      <a:pt x="5" y="49"/>
                      <a:pt x="5" y="49"/>
                      <a:pt x="5" y="49"/>
                    </a:cubicBezTo>
                    <a:cubicBezTo>
                      <a:pt x="5" y="48"/>
                      <a:pt x="5" y="48"/>
                      <a:pt x="5" y="48"/>
                    </a:cubicBezTo>
                    <a:cubicBezTo>
                      <a:pt x="5" y="47"/>
                      <a:pt x="5" y="47"/>
                      <a:pt x="5" y="47"/>
                    </a:cubicBezTo>
                    <a:cubicBezTo>
                      <a:pt x="5" y="37"/>
                      <a:pt x="8" y="30"/>
                      <a:pt x="13" y="28"/>
                    </a:cubicBezTo>
                    <a:cubicBezTo>
                      <a:pt x="13" y="28"/>
                      <a:pt x="13" y="28"/>
                      <a:pt x="13" y="28"/>
                    </a:cubicBezTo>
                    <a:cubicBezTo>
                      <a:pt x="13" y="31"/>
                      <a:pt x="12" y="34"/>
                      <a:pt x="13" y="35"/>
                    </a:cubicBezTo>
                    <a:cubicBezTo>
                      <a:pt x="14" y="35"/>
                      <a:pt x="14" y="35"/>
                      <a:pt x="14" y="35"/>
                    </a:cubicBezTo>
                    <a:cubicBezTo>
                      <a:pt x="14" y="35"/>
                      <a:pt x="16" y="31"/>
                      <a:pt x="17" y="27"/>
                    </a:cubicBezTo>
                    <a:cubicBezTo>
                      <a:pt x="17" y="27"/>
                      <a:pt x="17" y="27"/>
                      <a:pt x="17" y="27"/>
                    </a:cubicBezTo>
                    <a:cubicBezTo>
                      <a:pt x="20" y="28"/>
                      <a:pt x="22" y="30"/>
                      <a:pt x="23" y="33"/>
                    </a:cubicBezTo>
                    <a:cubicBezTo>
                      <a:pt x="23" y="33"/>
                      <a:pt x="23" y="33"/>
                      <a:pt x="23" y="33"/>
                    </a:cubicBezTo>
                    <a:cubicBezTo>
                      <a:pt x="23" y="33"/>
                      <a:pt x="23" y="33"/>
                      <a:pt x="23" y="34"/>
                    </a:cubicBezTo>
                    <a:cubicBezTo>
                      <a:pt x="24" y="34"/>
                      <a:pt x="24" y="34"/>
                      <a:pt x="24" y="34"/>
                    </a:cubicBezTo>
                    <a:cubicBezTo>
                      <a:pt x="25" y="32"/>
                      <a:pt x="25" y="31"/>
                      <a:pt x="25" y="31"/>
                    </a:cubicBezTo>
                    <a:cubicBezTo>
                      <a:pt x="25" y="31"/>
                      <a:pt x="25" y="31"/>
                      <a:pt x="26" y="29"/>
                    </a:cubicBezTo>
                    <a:cubicBezTo>
                      <a:pt x="27" y="25"/>
                      <a:pt x="29" y="21"/>
                      <a:pt x="30" y="17"/>
                    </a:cubicBezTo>
                    <a:cubicBezTo>
                      <a:pt x="31" y="14"/>
                      <a:pt x="32" y="11"/>
                      <a:pt x="33" y="8"/>
                    </a:cubicBezTo>
                    <a:cubicBezTo>
                      <a:pt x="33" y="8"/>
                      <a:pt x="34" y="8"/>
                      <a:pt x="34" y="7"/>
                    </a:cubicBezTo>
                    <a:cubicBezTo>
                      <a:pt x="35" y="5"/>
                      <a:pt x="36" y="2"/>
                      <a:pt x="35" y="1"/>
                    </a:cubicBezTo>
                    <a:close/>
                    <a:moveTo>
                      <a:pt x="32" y="8"/>
                    </a:moveTo>
                    <a:cubicBezTo>
                      <a:pt x="31" y="11"/>
                      <a:pt x="30" y="14"/>
                      <a:pt x="29" y="16"/>
                    </a:cubicBezTo>
                    <a:cubicBezTo>
                      <a:pt x="28" y="20"/>
                      <a:pt x="26" y="24"/>
                      <a:pt x="25" y="29"/>
                    </a:cubicBezTo>
                    <a:cubicBezTo>
                      <a:pt x="24" y="31"/>
                      <a:pt x="24" y="31"/>
                      <a:pt x="24" y="31"/>
                    </a:cubicBezTo>
                    <a:cubicBezTo>
                      <a:pt x="24" y="31"/>
                      <a:pt x="24" y="31"/>
                      <a:pt x="24" y="32"/>
                    </a:cubicBezTo>
                    <a:cubicBezTo>
                      <a:pt x="24" y="32"/>
                      <a:pt x="24" y="31"/>
                      <a:pt x="24" y="31"/>
                    </a:cubicBezTo>
                    <a:cubicBezTo>
                      <a:pt x="22" y="28"/>
                      <a:pt x="20" y="27"/>
                      <a:pt x="17" y="26"/>
                    </a:cubicBezTo>
                    <a:cubicBezTo>
                      <a:pt x="17" y="26"/>
                      <a:pt x="17" y="26"/>
                      <a:pt x="17" y="26"/>
                    </a:cubicBezTo>
                    <a:cubicBezTo>
                      <a:pt x="16" y="27"/>
                      <a:pt x="16" y="27"/>
                      <a:pt x="16" y="27"/>
                    </a:cubicBezTo>
                    <a:cubicBezTo>
                      <a:pt x="15" y="29"/>
                      <a:pt x="14" y="31"/>
                      <a:pt x="14" y="33"/>
                    </a:cubicBezTo>
                    <a:cubicBezTo>
                      <a:pt x="14" y="32"/>
                      <a:pt x="14" y="30"/>
                      <a:pt x="14" y="28"/>
                    </a:cubicBezTo>
                    <a:cubicBezTo>
                      <a:pt x="15" y="26"/>
                      <a:pt x="15" y="26"/>
                      <a:pt x="15" y="26"/>
                    </a:cubicBezTo>
                    <a:cubicBezTo>
                      <a:pt x="13" y="27"/>
                      <a:pt x="13" y="27"/>
                      <a:pt x="13" y="27"/>
                    </a:cubicBezTo>
                    <a:cubicBezTo>
                      <a:pt x="8" y="29"/>
                      <a:pt x="4" y="36"/>
                      <a:pt x="4" y="46"/>
                    </a:cubicBezTo>
                    <a:cubicBezTo>
                      <a:pt x="4" y="46"/>
                      <a:pt x="4" y="46"/>
                      <a:pt x="4" y="46"/>
                    </a:cubicBezTo>
                    <a:cubicBezTo>
                      <a:pt x="2" y="42"/>
                      <a:pt x="4" y="31"/>
                      <a:pt x="9" y="24"/>
                    </a:cubicBezTo>
                    <a:cubicBezTo>
                      <a:pt x="10" y="22"/>
                      <a:pt x="11" y="21"/>
                      <a:pt x="12" y="19"/>
                    </a:cubicBezTo>
                    <a:cubicBezTo>
                      <a:pt x="13" y="16"/>
                      <a:pt x="15" y="13"/>
                      <a:pt x="18" y="10"/>
                    </a:cubicBezTo>
                    <a:cubicBezTo>
                      <a:pt x="19" y="10"/>
                      <a:pt x="19" y="9"/>
                      <a:pt x="20" y="9"/>
                    </a:cubicBezTo>
                    <a:cubicBezTo>
                      <a:pt x="23" y="6"/>
                      <a:pt x="27" y="2"/>
                      <a:pt x="34" y="1"/>
                    </a:cubicBezTo>
                    <a:cubicBezTo>
                      <a:pt x="34" y="1"/>
                      <a:pt x="34" y="2"/>
                      <a:pt x="34" y="2"/>
                    </a:cubicBezTo>
                    <a:cubicBezTo>
                      <a:pt x="35" y="2"/>
                      <a:pt x="34" y="5"/>
                      <a:pt x="33" y="7"/>
                    </a:cubicBezTo>
                    <a:cubicBezTo>
                      <a:pt x="33" y="7"/>
                      <a:pt x="32" y="8"/>
                      <a:pt x="32" y="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8" name="Freeform 125">
                <a:extLst>
                  <a:ext uri="{FF2B5EF4-FFF2-40B4-BE49-F238E27FC236}">
                    <a16:creationId xmlns:a16="http://schemas.microsoft.com/office/drawing/2014/main" id="{7E76B946-8C44-F66A-BD1D-4E68A7CCE889}"/>
                  </a:ext>
                </a:extLst>
              </p:cNvPr>
              <p:cNvSpPr>
                <a:spLocks/>
              </p:cNvSpPr>
              <p:nvPr/>
            </p:nvSpPr>
            <p:spPr bwMode="auto">
              <a:xfrm>
                <a:off x="10120302" y="4626296"/>
                <a:ext cx="20571" cy="29684"/>
              </a:xfrm>
              <a:custGeom>
                <a:avLst/>
                <a:gdLst>
                  <a:gd name="T0" fmla="*/ 16 w 39"/>
                  <a:gd name="T1" fmla="*/ 62 h 62"/>
                  <a:gd name="T2" fmla="*/ 13 w 39"/>
                  <a:gd name="T3" fmla="*/ 62 h 62"/>
                  <a:gd name="T4" fmla="*/ 8 w 39"/>
                  <a:gd name="T5" fmla="*/ 61 h 62"/>
                  <a:gd name="T6" fmla="*/ 12 w 39"/>
                  <a:gd name="T7" fmla="*/ 28 h 62"/>
                  <a:gd name="T8" fmla="*/ 10 w 39"/>
                  <a:gd name="T9" fmla="*/ 27 h 62"/>
                  <a:gd name="T10" fmla="*/ 10 w 39"/>
                  <a:gd name="T11" fmla="*/ 28 h 62"/>
                  <a:gd name="T12" fmla="*/ 7 w 39"/>
                  <a:gd name="T13" fmla="*/ 36 h 62"/>
                  <a:gd name="T14" fmla="*/ 8 w 39"/>
                  <a:gd name="T15" fmla="*/ 27 h 62"/>
                  <a:gd name="T16" fmla="*/ 8 w 39"/>
                  <a:gd name="T17" fmla="*/ 27 h 62"/>
                  <a:gd name="T18" fmla="*/ 7 w 39"/>
                  <a:gd name="T19" fmla="*/ 27 h 62"/>
                  <a:gd name="T20" fmla="*/ 0 w 39"/>
                  <a:gd name="T21" fmla="*/ 30 h 62"/>
                  <a:gd name="T22" fmla="*/ 10 w 39"/>
                  <a:gd name="T23" fmla="*/ 12 h 62"/>
                  <a:gd name="T24" fmla="*/ 25 w 39"/>
                  <a:gd name="T25" fmla="*/ 1 h 62"/>
                  <a:gd name="T26" fmla="*/ 36 w 39"/>
                  <a:gd name="T27" fmla="*/ 42 h 62"/>
                  <a:gd name="T28" fmla="*/ 16 w 39"/>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2">
                    <a:moveTo>
                      <a:pt x="16" y="62"/>
                    </a:moveTo>
                    <a:cubicBezTo>
                      <a:pt x="15" y="62"/>
                      <a:pt x="14" y="62"/>
                      <a:pt x="13" y="62"/>
                    </a:cubicBezTo>
                    <a:cubicBezTo>
                      <a:pt x="10" y="62"/>
                      <a:pt x="11" y="62"/>
                      <a:pt x="8" y="61"/>
                    </a:cubicBezTo>
                    <a:cubicBezTo>
                      <a:pt x="21" y="49"/>
                      <a:pt x="20" y="33"/>
                      <a:pt x="12" y="28"/>
                    </a:cubicBezTo>
                    <a:cubicBezTo>
                      <a:pt x="10" y="27"/>
                      <a:pt x="10" y="27"/>
                      <a:pt x="10" y="27"/>
                    </a:cubicBezTo>
                    <a:cubicBezTo>
                      <a:pt x="10" y="28"/>
                      <a:pt x="10" y="28"/>
                      <a:pt x="10" y="28"/>
                    </a:cubicBezTo>
                    <a:cubicBezTo>
                      <a:pt x="9" y="30"/>
                      <a:pt x="7" y="33"/>
                      <a:pt x="7" y="36"/>
                    </a:cubicBezTo>
                    <a:cubicBezTo>
                      <a:pt x="6" y="34"/>
                      <a:pt x="7" y="29"/>
                      <a:pt x="8" y="27"/>
                    </a:cubicBezTo>
                    <a:cubicBezTo>
                      <a:pt x="8" y="27"/>
                      <a:pt x="8" y="27"/>
                      <a:pt x="8" y="27"/>
                    </a:cubicBezTo>
                    <a:cubicBezTo>
                      <a:pt x="7" y="27"/>
                      <a:pt x="7" y="27"/>
                      <a:pt x="7" y="27"/>
                    </a:cubicBezTo>
                    <a:cubicBezTo>
                      <a:pt x="5" y="27"/>
                      <a:pt x="2" y="28"/>
                      <a:pt x="0" y="30"/>
                    </a:cubicBezTo>
                    <a:cubicBezTo>
                      <a:pt x="3" y="25"/>
                      <a:pt x="6" y="17"/>
                      <a:pt x="10" y="12"/>
                    </a:cubicBezTo>
                    <a:cubicBezTo>
                      <a:pt x="13" y="6"/>
                      <a:pt x="20" y="0"/>
                      <a:pt x="25" y="1"/>
                    </a:cubicBezTo>
                    <a:cubicBezTo>
                      <a:pt x="38" y="5"/>
                      <a:pt x="39" y="27"/>
                      <a:pt x="36" y="42"/>
                    </a:cubicBezTo>
                    <a:cubicBezTo>
                      <a:pt x="35" y="47"/>
                      <a:pt x="33" y="62"/>
                      <a:pt x="16" y="62"/>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09" name="Freeform 126">
                <a:extLst>
                  <a:ext uri="{FF2B5EF4-FFF2-40B4-BE49-F238E27FC236}">
                    <a16:creationId xmlns:a16="http://schemas.microsoft.com/office/drawing/2014/main" id="{DFB2BBE7-F262-4738-9F1C-F935782E3BA5}"/>
                  </a:ext>
                </a:extLst>
              </p:cNvPr>
              <p:cNvSpPr>
                <a:spLocks noEditPoints="1"/>
              </p:cNvSpPr>
              <p:nvPr/>
            </p:nvSpPr>
            <p:spPr bwMode="auto">
              <a:xfrm>
                <a:off x="10120302" y="4624013"/>
                <a:ext cx="20571" cy="31967"/>
              </a:xfrm>
              <a:custGeom>
                <a:avLst/>
                <a:gdLst>
                  <a:gd name="T0" fmla="*/ 27 w 41"/>
                  <a:gd name="T1" fmla="*/ 2 h 64"/>
                  <a:gd name="T2" fmla="*/ 10 w 41"/>
                  <a:gd name="T3" fmla="*/ 13 h 64"/>
                  <a:gd name="T4" fmla="*/ 2 w 41"/>
                  <a:gd name="T5" fmla="*/ 28 h 64"/>
                  <a:gd name="T6" fmla="*/ 0 w 41"/>
                  <a:gd name="T7" fmla="*/ 31 h 64"/>
                  <a:gd name="T8" fmla="*/ 1 w 41"/>
                  <a:gd name="T9" fmla="*/ 31 h 64"/>
                  <a:gd name="T10" fmla="*/ 2 w 41"/>
                  <a:gd name="T11" fmla="*/ 31 h 64"/>
                  <a:gd name="T12" fmla="*/ 8 w 41"/>
                  <a:gd name="T13" fmla="*/ 28 h 64"/>
                  <a:gd name="T14" fmla="*/ 8 w 41"/>
                  <a:gd name="T15" fmla="*/ 28 h 64"/>
                  <a:gd name="T16" fmla="*/ 7 w 41"/>
                  <a:gd name="T17" fmla="*/ 37 h 64"/>
                  <a:gd name="T18" fmla="*/ 8 w 41"/>
                  <a:gd name="T19" fmla="*/ 37 h 64"/>
                  <a:gd name="T20" fmla="*/ 11 w 41"/>
                  <a:gd name="T21" fmla="*/ 29 h 64"/>
                  <a:gd name="T22" fmla="*/ 12 w 41"/>
                  <a:gd name="T23" fmla="*/ 29 h 64"/>
                  <a:gd name="T24" fmla="*/ 13 w 41"/>
                  <a:gd name="T25" fmla="*/ 30 h 64"/>
                  <a:gd name="T26" fmla="*/ 18 w 41"/>
                  <a:gd name="T27" fmla="*/ 40 h 64"/>
                  <a:gd name="T28" fmla="*/ 9 w 41"/>
                  <a:gd name="T29" fmla="*/ 62 h 64"/>
                  <a:gd name="T30" fmla="*/ 9 w 41"/>
                  <a:gd name="T31" fmla="*/ 62 h 64"/>
                  <a:gd name="T32" fmla="*/ 8 w 41"/>
                  <a:gd name="T33" fmla="*/ 62 h 64"/>
                  <a:gd name="T34" fmla="*/ 9 w 41"/>
                  <a:gd name="T35" fmla="*/ 63 h 64"/>
                  <a:gd name="T36" fmla="*/ 10 w 41"/>
                  <a:gd name="T37" fmla="*/ 63 h 64"/>
                  <a:gd name="T38" fmla="*/ 13 w 41"/>
                  <a:gd name="T39" fmla="*/ 64 h 64"/>
                  <a:gd name="T40" fmla="*/ 14 w 41"/>
                  <a:gd name="T41" fmla="*/ 64 h 64"/>
                  <a:gd name="T42" fmla="*/ 17 w 41"/>
                  <a:gd name="T43" fmla="*/ 64 h 64"/>
                  <a:gd name="T44" fmla="*/ 17 w 41"/>
                  <a:gd name="T45" fmla="*/ 64 h 64"/>
                  <a:gd name="T46" fmla="*/ 27 w 41"/>
                  <a:gd name="T47" fmla="*/ 62 h 64"/>
                  <a:gd name="T48" fmla="*/ 28 w 41"/>
                  <a:gd name="T49" fmla="*/ 61 h 64"/>
                  <a:gd name="T50" fmla="*/ 28 w 41"/>
                  <a:gd name="T51" fmla="*/ 61 h 64"/>
                  <a:gd name="T52" fmla="*/ 38 w 41"/>
                  <a:gd name="T53" fmla="*/ 43 h 64"/>
                  <a:gd name="T54" fmla="*/ 38 w 41"/>
                  <a:gd name="T55" fmla="*/ 43 h 64"/>
                  <a:gd name="T56" fmla="*/ 27 w 41"/>
                  <a:gd name="T57" fmla="*/ 2 h 64"/>
                  <a:gd name="T58" fmla="*/ 24 w 41"/>
                  <a:gd name="T59" fmla="*/ 62 h 64"/>
                  <a:gd name="T60" fmla="*/ 17 w 41"/>
                  <a:gd name="T61" fmla="*/ 63 h 64"/>
                  <a:gd name="T62" fmla="*/ 14 w 41"/>
                  <a:gd name="T63" fmla="*/ 63 h 64"/>
                  <a:gd name="T64" fmla="*/ 13 w 41"/>
                  <a:gd name="T65" fmla="*/ 63 h 64"/>
                  <a:gd name="T66" fmla="*/ 10 w 41"/>
                  <a:gd name="T67" fmla="*/ 62 h 64"/>
                  <a:gd name="T68" fmla="*/ 10 w 41"/>
                  <a:gd name="T69" fmla="*/ 62 h 64"/>
                  <a:gd name="T70" fmla="*/ 10 w 41"/>
                  <a:gd name="T71" fmla="*/ 62 h 64"/>
                  <a:gd name="T72" fmla="*/ 19 w 41"/>
                  <a:gd name="T73" fmla="*/ 40 h 64"/>
                  <a:gd name="T74" fmla="*/ 14 w 41"/>
                  <a:gd name="T75" fmla="*/ 29 h 64"/>
                  <a:gd name="T76" fmla="*/ 11 w 41"/>
                  <a:gd name="T77" fmla="*/ 28 h 64"/>
                  <a:gd name="T78" fmla="*/ 11 w 41"/>
                  <a:gd name="T79" fmla="*/ 28 h 64"/>
                  <a:gd name="T80" fmla="*/ 8 w 41"/>
                  <a:gd name="T81" fmla="*/ 35 h 64"/>
                  <a:gd name="T82" fmla="*/ 9 w 41"/>
                  <a:gd name="T83" fmla="*/ 28 h 64"/>
                  <a:gd name="T84" fmla="*/ 10 w 41"/>
                  <a:gd name="T85" fmla="*/ 27 h 64"/>
                  <a:gd name="T86" fmla="*/ 8 w 41"/>
                  <a:gd name="T87" fmla="*/ 27 h 64"/>
                  <a:gd name="T88" fmla="*/ 3 w 41"/>
                  <a:gd name="T89" fmla="*/ 29 h 64"/>
                  <a:gd name="T90" fmla="*/ 2 w 41"/>
                  <a:gd name="T91" fmla="*/ 30 h 64"/>
                  <a:gd name="T92" fmla="*/ 3 w 41"/>
                  <a:gd name="T93" fmla="*/ 28 h 64"/>
                  <a:gd name="T94" fmla="*/ 11 w 41"/>
                  <a:gd name="T95" fmla="*/ 13 h 64"/>
                  <a:gd name="T96" fmla="*/ 26 w 41"/>
                  <a:gd name="T97" fmla="*/ 3 h 64"/>
                  <a:gd name="T98" fmla="*/ 26 w 41"/>
                  <a:gd name="T99" fmla="*/ 3 h 64"/>
                  <a:gd name="T100" fmla="*/ 28 w 41"/>
                  <a:gd name="T101" fmla="*/ 3 h 64"/>
                  <a:gd name="T102" fmla="*/ 29 w 41"/>
                  <a:gd name="T103" fmla="*/ 4 h 64"/>
                  <a:gd name="T104" fmla="*/ 36 w 41"/>
                  <a:gd name="T105" fmla="*/ 16 h 64"/>
                  <a:gd name="T106" fmla="*/ 37 w 41"/>
                  <a:gd name="T107" fmla="*/ 19 h 64"/>
                  <a:gd name="T108" fmla="*/ 38 w 41"/>
                  <a:gd name="T109" fmla="*/ 21 h 64"/>
                  <a:gd name="T110" fmla="*/ 37 w 41"/>
                  <a:gd name="T111" fmla="*/ 42 h 64"/>
                  <a:gd name="T112" fmla="*/ 37 w 41"/>
                  <a:gd name="T113" fmla="*/ 43 h 64"/>
                  <a:gd name="T114" fmla="*/ 36 w 41"/>
                  <a:gd name="T115" fmla="*/ 45 h 64"/>
                  <a:gd name="T116" fmla="*/ 36 w 41"/>
                  <a:gd name="T117" fmla="*/ 45 h 64"/>
                  <a:gd name="T118" fmla="*/ 33 w 41"/>
                  <a:gd name="T119" fmla="*/ 55 h 64"/>
                  <a:gd name="T120" fmla="*/ 31 w 41"/>
                  <a:gd name="T121" fmla="*/ 57 h 64"/>
                  <a:gd name="T122" fmla="*/ 24 w 41"/>
                  <a:gd name="T123"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 h="64">
                    <a:moveTo>
                      <a:pt x="27" y="2"/>
                    </a:moveTo>
                    <a:cubicBezTo>
                      <a:pt x="20" y="0"/>
                      <a:pt x="13" y="8"/>
                      <a:pt x="10" y="13"/>
                    </a:cubicBezTo>
                    <a:cubicBezTo>
                      <a:pt x="7" y="17"/>
                      <a:pt x="4" y="23"/>
                      <a:pt x="2" y="28"/>
                    </a:cubicBezTo>
                    <a:cubicBezTo>
                      <a:pt x="1" y="29"/>
                      <a:pt x="1" y="30"/>
                      <a:pt x="0" y="31"/>
                    </a:cubicBezTo>
                    <a:cubicBezTo>
                      <a:pt x="1" y="31"/>
                      <a:pt x="1" y="31"/>
                      <a:pt x="1" y="31"/>
                    </a:cubicBezTo>
                    <a:cubicBezTo>
                      <a:pt x="1" y="31"/>
                      <a:pt x="2" y="31"/>
                      <a:pt x="2" y="31"/>
                    </a:cubicBezTo>
                    <a:cubicBezTo>
                      <a:pt x="4" y="29"/>
                      <a:pt x="6" y="29"/>
                      <a:pt x="8" y="28"/>
                    </a:cubicBezTo>
                    <a:cubicBezTo>
                      <a:pt x="8" y="28"/>
                      <a:pt x="8" y="28"/>
                      <a:pt x="8" y="28"/>
                    </a:cubicBezTo>
                    <a:cubicBezTo>
                      <a:pt x="7" y="31"/>
                      <a:pt x="6" y="35"/>
                      <a:pt x="7" y="37"/>
                    </a:cubicBezTo>
                    <a:cubicBezTo>
                      <a:pt x="8" y="37"/>
                      <a:pt x="8" y="37"/>
                      <a:pt x="8" y="37"/>
                    </a:cubicBezTo>
                    <a:cubicBezTo>
                      <a:pt x="8" y="34"/>
                      <a:pt x="10" y="31"/>
                      <a:pt x="11" y="29"/>
                    </a:cubicBezTo>
                    <a:cubicBezTo>
                      <a:pt x="12" y="29"/>
                      <a:pt x="12" y="29"/>
                      <a:pt x="12" y="29"/>
                    </a:cubicBezTo>
                    <a:cubicBezTo>
                      <a:pt x="13" y="30"/>
                      <a:pt x="13" y="30"/>
                      <a:pt x="13" y="30"/>
                    </a:cubicBezTo>
                    <a:cubicBezTo>
                      <a:pt x="16" y="31"/>
                      <a:pt x="18" y="35"/>
                      <a:pt x="18" y="40"/>
                    </a:cubicBezTo>
                    <a:cubicBezTo>
                      <a:pt x="19" y="47"/>
                      <a:pt x="16" y="55"/>
                      <a:pt x="9" y="62"/>
                    </a:cubicBezTo>
                    <a:cubicBezTo>
                      <a:pt x="9" y="62"/>
                      <a:pt x="9" y="62"/>
                      <a:pt x="9" y="62"/>
                    </a:cubicBezTo>
                    <a:cubicBezTo>
                      <a:pt x="8" y="62"/>
                      <a:pt x="8" y="62"/>
                      <a:pt x="8" y="62"/>
                    </a:cubicBezTo>
                    <a:cubicBezTo>
                      <a:pt x="9" y="63"/>
                      <a:pt x="9" y="63"/>
                      <a:pt x="9" y="63"/>
                    </a:cubicBezTo>
                    <a:cubicBezTo>
                      <a:pt x="9" y="63"/>
                      <a:pt x="10" y="63"/>
                      <a:pt x="10" y="63"/>
                    </a:cubicBezTo>
                    <a:cubicBezTo>
                      <a:pt x="11" y="63"/>
                      <a:pt x="11" y="63"/>
                      <a:pt x="13" y="64"/>
                    </a:cubicBezTo>
                    <a:cubicBezTo>
                      <a:pt x="14" y="64"/>
                      <a:pt x="14" y="64"/>
                      <a:pt x="14" y="64"/>
                    </a:cubicBezTo>
                    <a:cubicBezTo>
                      <a:pt x="15" y="64"/>
                      <a:pt x="16" y="64"/>
                      <a:pt x="17" y="64"/>
                    </a:cubicBezTo>
                    <a:cubicBezTo>
                      <a:pt x="17" y="64"/>
                      <a:pt x="17" y="64"/>
                      <a:pt x="17" y="64"/>
                    </a:cubicBezTo>
                    <a:cubicBezTo>
                      <a:pt x="21" y="64"/>
                      <a:pt x="24" y="63"/>
                      <a:pt x="27" y="62"/>
                    </a:cubicBezTo>
                    <a:cubicBezTo>
                      <a:pt x="27" y="61"/>
                      <a:pt x="28" y="61"/>
                      <a:pt x="28" y="61"/>
                    </a:cubicBezTo>
                    <a:cubicBezTo>
                      <a:pt x="28" y="61"/>
                      <a:pt x="28" y="61"/>
                      <a:pt x="28" y="61"/>
                    </a:cubicBezTo>
                    <a:cubicBezTo>
                      <a:pt x="35" y="56"/>
                      <a:pt x="37" y="47"/>
                      <a:pt x="38" y="43"/>
                    </a:cubicBezTo>
                    <a:cubicBezTo>
                      <a:pt x="38" y="43"/>
                      <a:pt x="38" y="43"/>
                      <a:pt x="38" y="43"/>
                    </a:cubicBezTo>
                    <a:cubicBezTo>
                      <a:pt x="41" y="28"/>
                      <a:pt x="39" y="6"/>
                      <a:pt x="27" y="2"/>
                    </a:cubicBezTo>
                    <a:close/>
                    <a:moveTo>
                      <a:pt x="24" y="62"/>
                    </a:moveTo>
                    <a:cubicBezTo>
                      <a:pt x="22" y="63"/>
                      <a:pt x="20" y="63"/>
                      <a:pt x="17" y="63"/>
                    </a:cubicBezTo>
                    <a:cubicBezTo>
                      <a:pt x="16" y="63"/>
                      <a:pt x="15" y="63"/>
                      <a:pt x="14" y="63"/>
                    </a:cubicBezTo>
                    <a:cubicBezTo>
                      <a:pt x="13" y="63"/>
                      <a:pt x="13" y="63"/>
                      <a:pt x="13" y="63"/>
                    </a:cubicBezTo>
                    <a:cubicBezTo>
                      <a:pt x="12" y="63"/>
                      <a:pt x="12" y="63"/>
                      <a:pt x="10" y="62"/>
                    </a:cubicBezTo>
                    <a:cubicBezTo>
                      <a:pt x="10" y="62"/>
                      <a:pt x="10" y="62"/>
                      <a:pt x="10" y="62"/>
                    </a:cubicBezTo>
                    <a:cubicBezTo>
                      <a:pt x="10" y="62"/>
                      <a:pt x="10" y="62"/>
                      <a:pt x="10" y="62"/>
                    </a:cubicBezTo>
                    <a:cubicBezTo>
                      <a:pt x="17" y="55"/>
                      <a:pt x="20" y="47"/>
                      <a:pt x="19" y="40"/>
                    </a:cubicBezTo>
                    <a:cubicBezTo>
                      <a:pt x="19" y="35"/>
                      <a:pt x="17" y="31"/>
                      <a:pt x="14" y="29"/>
                    </a:cubicBezTo>
                    <a:cubicBezTo>
                      <a:pt x="11" y="28"/>
                      <a:pt x="11" y="28"/>
                      <a:pt x="11" y="28"/>
                    </a:cubicBezTo>
                    <a:cubicBezTo>
                      <a:pt x="11" y="28"/>
                      <a:pt x="11" y="28"/>
                      <a:pt x="11" y="28"/>
                    </a:cubicBezTo>
                    <a:cubicBezTo>
                      <a:pt x="10" y="30"/>
                      <a:pt x="9" y="32"/>
                      <a:pt x="8" y="35"/>
                    </a:cubicBezTo>
                    <a:cubicBezTo>
                      <a:pt x="8" y="32"/>
                      <a:pt x="8" y="30"/>
                      <a:pt x="9" y="28"/>
                    </a:cubicBezTo>
                    <a:cubicBezTo>
                      <a:pt x="10" y="27"/>
                      <a:pt x="10" y="27"/>
                      <a:pt x="10" y="27"/>
                    </a:cubicBezTo>
                    <a:cubicBezTo>
                      <a:pt x="8" y="27"/>
                      <a:pt x="8" y="27"/>
                      <a:pt x="8" y="27"/>
                    </a:cubicBezTo>
                    <a:cubicBezTo>
                      <a:pt x="6" y="28"/>
                      <a:pt x="4" y="28"/>
                      <a:pt x="3" y="29"/>
                    </a:cubicBezTo>
                    <a:cubicBezTo>
                      <a:pt x="3" y="29"/>
                      <a:pt x="2" y="29"/>
                      <a:pt x="2" y="30"/>
                    </a:cubicBezTo>
                    <a:cubicBezTo>
                      <a:pt x="2" y="29"/>
                      <a:pt x="3" y="29"/>
                      <a:pt x="3" y="28"/>
                    </a:cubicBezTo>
                    <a:cubicBezTo>
                      <a:pt x="5" y="23"/>
                      <a:pt x="8" y="17"/>
                      <a:pt x="11" y="13"/>
                    </a:cubicBezTo>
                    <a:cubicBezTo>
                      <a:pt x="14" y="8"/>
                      <a:pt x="21" y="2"/>
                      <a:pt x="26" y="3"/>
                    </a:cubicBezTo>
                    <a:cubicBezTo>
                      <a:pt x="26" y="3"/>
                      <a:pt x="26" y="3"/>
                      <a:pt x="26" y="3"/>
                    </a:cubicBezTo>
                    <a:cubicBezTo>
                      <a:pt x="27" y="3"/>
                      <a:pt x="27" y="3"/>
                      <a:pt x="28" y="3"/>
                    </a:cubicBezTo>
                    <a:cubicBezTo>
                      <a:pt x="28" y="4"/>
                      <a:pt x="28" y="4"/>
                      <a:pt x="29" y="4"/>
                    </a:cubicBezTo>
                    <a:cubicBezTo>
                      <a:pt x="32" y="6"/>
                      <a:pt x="35" y="10"/>
                      <a:pt x="36" y="16"/>
                    </a:cubicBezTo>
                    <a:cubicBezTo>
                      <a:pt x="37" y="17"/>
                      <a:pt x="37" y="18"/>
                      <a:pt x="37" y="19"/>
                    </a:cubicBezTo>
                    <a:cubicBezTo>
                      <a:pt x="37" y="20"/>
                      <a:pt x="38" y="21"/>
                      <a:pt x="38" y="21"/>
                    </a:cubicBezTo>
                    <a:cubicBezTo>
                      <a:pt x="39" y="28"/>
                      <a:pt x="38" y="36"/>
                      <a:pt x="37" y="42"/>
                    </a:cubicBezTo>
                    <a:cubicBezTo>
                      <a:pt x="37" y="43"/>
                      <a:pt x="37" y="43"/>
                      <a:pt x="37" y="43"/>
                    </a:cubicBezTo>
                    <a:cubicBezTo>
                      <a:pt x="37" y="43"/>
                      <a:pt x="37" y="44"/>
                      <a:pt x="36" y="45"/>
                    </a:cubicBezTo>
                    <a:cubicBezTo>
                      <a:pt x="36" y="45"/>
                      <a:pt x="36" y="45"/>
                      <a:pt x="36" y="45"/>
                    </a:cubicBezTo>
                    <a:cubicBezTo>
                      <a:pt x="36" y="48"/>
                      <a:pt x="35" y="52"/>
                      <a:pt x="33" y="55"/>
                    </a:cubicBezTo>
                    <a:cubicBezTo>
                      <a:pt x="32" y="56"/>
                      <a:pt x="31" y="56"/>
                      <a:pt x="31" y="57"/>
                    </a:cubicBezTo>
                    <a:cubicBezTo>
                      <a:pt x="29" y="59"/>
                      <a:pt x="27" y="61"/>
                      <a:pt x="24" y="62"/>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0" name="Freeform 127">
                <a:extLst>
                  <a:ext uri="{FF2B5EF4-FFF2-40B4-BE49-F238E27FC236}">
                    <a16:creationId xmlns:a16="http://schemas.microsoft.com/office/drawing/2014/main" id="{C1449767-5C17-215F-BEA2-5B2193C38E06}"/>
                  </a:ext>
                </a:extLst>
              </p:cNvPr>
              <p:cNvSpPr>
                <a:spLocks/>
              </p:cNvSpPr>
              <p:nvPr/>
            </p:nvSpPr>
            <p:spPr bwMode="auto">
              <a:xfrm>
                <a:off x="10070018" y="4653696"/>
                <a:ext cx="29714" cy="29684"/>
              </a:xfrm>
              <a:custGeom>
                <a:avLst/>
                <a:gdLst>
                  <a:gd name="T0" fmla="*/ 61 w 62"/>
                  <a:gd name="T1" fmla="*/ 47 h 58"/>
                  <a:gd name="T2" fmla="*/ 53 w 62"/>
                  <a:gd name="T3" fmla="*/ 40 h 58"/>
                  <a:gd name="T4" fmla="*/ 56 w 62"/>
                  <a:gd name="T5" fmla="*/ 29 h 58"/>
                  <a:gd name="T6" fmla="*/ 51 w 62"/>
                  <a:gd name="T7" fmla="*/ 16 h 58"/>
                  <a:gd name="T8" fmla="*/ 32 w 62"/>
                  <a:gd name="T9" fmla="*/ 2 h 58"/>
                  <a:gd name="T10" fmla="*/ 37 w 62"/>
                  <a:gd name="T11" fmla="*/ 10 h 58"/>
                  <a:gd name="T12" fmla="*/ 39 w 62"/>
                  <a:gd name="T13" fmla="*/ 19 h 58"/>
                  <a:gd name="T14" fmla="*/ 44 w 62"/>
                  <a:gd name="T15" fmla="*/ 15 h 58"/>
                  <a:gd name="T16" fmla="*/ 50 w 62"/>
                  <a:gd name="T17" fmla="*/ 27 h 58"/>
                  <a:gd name="T18" fmla="*/ 48 w 62"/>
                  <a:gd name="T19" fmla="*/ 35 h 58"/>
                  <a:gd name="T20" fmla="*/ 31 w 62"/>
                  <a:gd name="T21" fmla="*/ 27 h 58"/>
                  <a:gd name="T22" fmla="*/ 34 w 62"/>
                  <a:gd name="T23" fmla="*/ 22 h 58"/>
                  <a:gd name="T24" fmla="*/ 18 w 62"/>
                  <a:gd name="T25" fmla="*/ 17 h 58"/>
                  <a:gd name="T26" fmla="*/ 25 w 62"/>
                  <a:gd name="T27" fmla="*/ 33 h 58"/>
                  <a:gd name="T28" fmla="*/ 28 w 62"/>
                  <a:gd name="T29" fmla="*/ 29 h 58"/>
                  <a:gd name="T30" fmla="*/ 40 w 62"/>
                  <a:gd name="T31" fmla="*/ 41 h 58"/>
                  <a:gd name="T32" fmla="*/ 15 w 62"/>
                  <a:gd name="T33" fmla="*/ 44 h 58"/>
                  <a:gd name="T34" fmla="*/ 18 w 62"/>
                  <a:gd name="T35" fmla="*/ 38 h 58"/>
                  <a:gd name="T36" fmla="*/ 10 w 62"/>
                  <a:gd name="T37" fmla="*/ 38 h 58"/>
                  <a:gd name="T38" fmla="*/ 0 w 62"/>
                  <a:gd name="T39" fmla="*/ 37 h 58"/>
                  <a:gd name="T40" fmla="*/ 35 w 62"/>
                  <a:gd name="T41" fmla="*/ 53 h 58"/>
                  <a:gd name="T42" fmla="*/ 46 w 62"/>
                  <a:gd name="T43" fmla="*/ 46 h 58"/>
                  <a:gd name="T44" fmla="*/ 58 w 62"/>
                  <a:gd name="T45" fmla="*/ 57 h 58"/>
                  <a:gd name="T46" fmla="*/ 62 w 62"/>
                  <a:gd name="T47" fmla="*/ 55 h 58"/>
                  <a:gd name="T48" fmla="*/ 61 w 62"/>
                  <a:gd name="T49"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58">
                    <a:moveTo>
                      <a:pt x="61" y="47"/>
                    </a:moveTo>
                    <a:cubicBezTo>
                      <a:pt x="59" y="45"/>
                      <a:pt x="55" y="42"/>
                      <a:pt x="53" y="40"/>
                    </a:cubicBezTo>
                    <a:cubicBezTo>
                      <a:pt x="54" y="36"/>
                      <a:pt x="56" y="32"/>
                      <a:pt x="56" y="29"/>
                    </a:cubicBezTo>
                    <a:cubicBezTo>
                      <a:pt x="56" y="24"/>
                      <a:pt x="54" y="20"/>
                      <a:pt x="51" y="16"/>
                    </a:cubicBezTo>
                    <a:cubicBezTo>
                      <a:pt x="46" y="10"/>
                      <a:pt x="34" y="0"/>
                      <a:pt x="32" y="2"/>
                    </a:cubicBezTo>
                    <a:cubicBezTo>
                      <a:pt x="32" y="5"/>
                      <a:pt x="35" y="7"/>
                      <a:pt x="37" y="10"/>
                    </a:cubicBezTo>
                    <a:cubicBezTo>
                      <a:pt x="38" y="13"/>
                      <a:pt x="38" y="15"/>
                      <a:pt x="39" y="19"/>
                    </a:cubicBezTo>
                    <a:cubicBezTo>
                      <a:pt x="41" y="19"/>
                      <a:pt x="42" y="16"/>
                      <a:pt x="44" y="15"/>
                    </a:cubicBezTo>
                    <a:cubicBezTo>
                      <a:pt x="47" y="19"/>
                      <a:pt x="50" y="23"/>
                      <a:pt x="50" y="27"/>
                    </a:cubicBezTo>
                    <a:cubicBezTo>
                      <a:pt x="50" y="30"/>
                      <a:pt x="48" y="33"/>
                      <a:pt x="48" y="35"/>
                    </a:cubicBezTo>
                    <a:cubicBezTo>
                      <a:pt x="44" y="34"/>
                      <a:pt x="37" y="29"/>
                      <a:pt x="31" y="27"/>
                    </a:cubicBezTo>
                    <a:cubicBezTo>
                      <a:pt x="30" y="25"/>
                      <a:pt x="32" y="23"/>
                      <a:pt x="34" y="22"/>
                    </a:cubicBezTo>
                    <a:cubicBezTo>
                      <a:pt x="28" y="20"/>
                      <a:pt x="24" y="19"/>
                      <a:pt x="18" y="17"/>
                    </a:cubicBezTo>
                    <a:cubicBezTo>
                      <a:pt x="19" y="21"/>
                      <a:pt x="24" y="31"/>
                      <a:pt x="25" y="33"/>
                    </a:cubicBezTo>
                    <a:cubicBezTo>
                      <a:pt x="26" y="31"/>
                      <a:pt x="26" y="29"/>
                      <a:pt x="28" y="29"/>
                    </a:cubicBezTo>
                    <a:cubicBezTo>
                      <a:pt x="31" y="32"/>
                      <a:pt x="36" y="38"/>
                      <a:pt x="40" y="41"/>
                    </a:cubicBezTo>
                    <a:cubicBezTo>
                      <a:pt x="38" y="47"/>
                      <a:pt x="21" y="48"/>
                      <a:pt x="15" y="44"/>
                    </a:cubicBezTo>
                    <a:cubicBezTo>
                      <a:pt x="15" y="42"/>
                      <a:pt x="17" y="41"/>
                      <a:pt x="18" y="38"/>
                    </a:cubicBezTo>
                    <a:cubicBezTo>
                      <a:pt x="17" y="38"/>
                      <a:pt x="13" y="39"/>
                      <a:pt x="10" y="38"/>
                    </a:cubicBezTo>
                    <a:cubicBezTo>
                      <a:pt x="7" y="38"/>
                      <a:pt x="5" y="37"/>
                      <a:pt x="0" y="37"/>
                    </a:cubicBezTo>
                    <a:cubicBezTo>
                      <a:pt x="2" y="44"/>
                      <a:pt x="21" y="58"/>
                      <a:pt x="35" y="53"/>
                    </a:cubicBezTo>
                    <a:cubicBezTo>
                      <a:pt x="38" y="53"/>
                      <a:pt x="46" y="46"/>
                      <a:pt x="46" y="46"/>
                    </a:cubicBezTo>
                    <a:cubicBezTo>
                      <a:pt x="50" y="48"/>
                      <a:pt x="54" y="53"/>
                      <a:pt x="58" y="57"/>
                    </a:cubicBezTo>
                    <a:cubicBezTo>
                      <a:pt x="60" y="55"/>
                      <a:pt x="61" y="55"/>
                      <a:pt x="62" y="55"/>
                    </a:cubicBezTo>
                    <a:cubicBezTo>
                      <a:pt x="61" y="53"/>
                      <a:pt x="60" y="50"/>
                      <a:pt x="61" y="47"/>
                    </a:cubicBezTo>
                    <a:close/>
                  </a:path>
                </a:pathLst>
              </a:custGeom>
              <a:solidFill>
                <a:srgbClr val="989897"/>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1" name="Freeform 128">
                <a:extLst>
                  <a:ext uri="{FF2B5EF4-FFF2-40B4-BE49-F238E27FC236}">
                    <a16:creationId xmlns:a16="http://schemas.microsoft.com/office/drawing/2014/main" id="{E294B8C8-C579-DCD6-F5B8-F4C423C5120D}"/>
                  </a:ext>
                </a:extLst>
              </p:cNvPr>
              <p:cNvSpPr>
                <a:spLocks noEditPoints="1"/>
              </p:cNvSpPr>
              <p:nvPr/>
            </p:nvSpPr>
            <p:spPr bwMode="auto">
              <a:xfrm>
                <a:off x="10067733" y="4653696"/>
                <a:ext cx="34284" cy="27400"/>
              </a:xfrm>
              <a:custGeom>
                <a:avLst/>
                <a:gdLst>
                  <a:gd name="T0" fmla="*/ 62 w 64"/>
                  <a:gd name="T1" fmla="*/ 47 h 56"/>
                  <a:gd name="T2" fmla="*/ 62 w 64"/>
                  <a:gd name="T3" fmla="*/ 45 h 56"/>
                  <a:gd name="T4" fmla="*/ 57 w 64"/>
                  <a:gd name="T5" fmla="*/ 27 h 56"/>
                  <a:gd name="T6" fmla="*/ 55 w 64"/>
                  <a:gd name="T7" fmla="*/ 18 h 56"/>
                  <a:gd name="T8" fmla="*/ 52 w 64"/>
                  <a:gd name="T9" fmla="*/ 14 h 56"/>
                  <a:gd name="T10" fmla="*/ 50 w 64"/>
                  <a:gd name="T11" fmla="*/ 12 h 56"/>
                  <a:gd name="T12" fmla="*/ 47 w 64"/>
                  <a:gd name="T13" fmla="*/ 9 h 56"/>
                  <a:gd name="T14" fmla="*/ 36 w 64"/>
                  <a:gd name="T15" fmla="*/ 1 h 56"/>
                  <a:gd name="T16" fmla="*/ 32 w 64"/>
                  <a:gd name="T17" fmla="*/ 0 h 56"/>
                  <a:gd name="T18" fmla="*/ 33 w 64"/>
                  <a:gd name="T19" fmla="*/ 3 h 56"/>
                  <a:gd name="T20" fmla="*/ 35 w 64"/>
                  <a:gd name="T21" fmla="*/ 5 h 56"/>
                  <a:gd name="T22" fmla="*/ 40 w 64"/>
                  <a:gd name="T23" fmla="*/ 19 h 56"/>
                  <a:gd name="T24" fmla="*/ 43 w 64"/>
                  <a:gd name="T25" fmla="*/ 17 h 56"/>
                  <a:gd name="T26" fmla="*/ 47 w 64"/>
                  <a:gd name="T27" fmla="*/ 18 h 56"/>
                  <a:gd name="T28" fmla="*/ 48 w 64"/>
                  <a:gd name="T29" fmla="*/ 20 h 56"/>
                  <a:gd name="T30" fmla="*/ 50 w 64"/>
                  <a:gd name="T31" fmla="*/ 26 h 56"/>
                  <a:gd name="T32" fmla="*/ 49 w 64"/>
                  <a:gd name="T33" fmla="*/ 32 h 56"/>
                  <a:gd name="T34" fmla="*/ 39 w 64"/>
                  <a:gd name="T35" fmla="*/ 29 h 56"/>
                  <a:gd name="T36" fmla="*/ 32 w 64"/>
                  <a:gd name="T37" fmla="*/ 25 h 56"/>
                  <a:gd name="T38" fmla="*/ 34 w 64"/>
                  <a:gd name="T39" fmla="*/ 20 h 56"/>
                  <a:gd name="T40" fmla="*/ 25 w 64"/>
                  <a:gd name="T41" fmla="*/ 18 h 56"/>
                  <a:gd name="T42" fmla="*/ 18 w 64"/>
                  <a:gd name="T43" fmla="*/ 17 h 56"/>
                  <a:gd name="T44" fmla="*/ 22 w 64"/>
                  <a:gd name="T45" fmla="*/ 24 h 56"/>
                  <a:gd name="T46" fmla="*/ 24 w 64"/>
                  <a:gd name="T47" fmla="*/ 29 h 56"/>
                  <a:gd name="T48" fmla="*/ 26 w 64"/>
                  <a:gd name="T49" fmla="*/ 32 h 56"/>
                  <a:gd name="T50" fmla="*/ 27 w 64"/>
                  <a:gd name="T51" fmla="*/ 32 h 56"/>
                  <a:gd name="T52" fmla="*/ 29 w 64"/>
                  <a:gd name="T53" fmla="*/ 29 h 56"/>
                  <a:gd name="T54" fmla="*/ 40 w 64"/>
                  <a:gd name="T55" fmla="*/ 40 h 56"/>
                  <a:gd name="T56" fmla="*/ 38 w 64"/>
                  <a:gd name="T57" fmla="*/ 42 h 56"/>
                  <a:gd name="T58" fmla="*/ 21 w 64"/>
                  <a:gd name="T59" fmla="*/ 44 h 56"/>
                  <a:gd name="T60" fmla="*/ 16 w 64"/>
                  <a:gd name="T61" fmla="*/ 43 h 56"/>
                  <a:gd name="T62" fmla="*/ 17 w 64"/>
                  <a:gd name="T63" fmla="*/ 42 h 56"/>
                  <a:gd name="T64" fmla="*/ 18 w 64"/>
                  <a:gd name="T65" fmla="*/ 40 h 56"/>
                  <a:gd name="T66" fmla="*/ 20 w 64"/>
                  <a:gd name="T67" fmla="*/ 37 h 56"/>
                  <a:gd name="T68" fmla="*/ 10 w 64"/>
                  <a:gd name="T69" fmla="*/ 37 h 56"/>
                  <a:gd name="T70" fmla="*/ 1 w 64"/>
                  <a:gd name="T71" fmla="*/ 35 h 56"/>
                  <a:gd name="T72" fmla="*/ 15 w 64"/>
                  <a:gd name="T73" fmla="*/ 50 h 56"/>
                  <a:gd name="T74" fmla="*/ 56 w 64"/>
                  <a:gd name="T75" fmla="*/ 53 h 56"/>
                  <a:gd name="T76" fmla="*/ 60 w 64"/>
                  <a:gd name="T77" fmla="*/ 56 h 56"/>
                  <a:gd name="T78" fmla="*/ 61 w 64"/>
                  <a:gd name="T79" fmla="*/ 55 h 56"/>
                  <a:gd name="T80" fmla="*/ 64 w 64"/>
                  <a:gd name="T81" fmla="*/ 54 h 56"/>
                  <a:gd name="T82" fmla="*/ 59 w 64"/>
                  <a:gd name="T83" fmla="*/ 55 h 56"/>
                  <a:gd name="T84" fmla="*/ 46 w 64"/>
                  <a:gd name="T85" fmla="*/ 45 h 56"/>
                  <a:gd name="T86" fmla="*/ 14 w 64"/>
                  <a:gd name="T87" fmla="*/ 48 h 56"/>
                  <a:gd name="T88" fmla="*/ 11 w 64"/>
                  <a:gd name="T89" fmla="*/ 38 h 56"/>
                  <a:gd name="T90" fmla="*/ 15 w 64"/>
                  <a:gd name="T91" fmla="*/ 44 h 56"/>
                  <a:gd name="T92" fmla="*/ 41 w 64"/>
                  <a:gd name="T93" fmla="*/ 40 h 56"/>
                  <a:gd name="T94" fmla="*/ 29 w 64"/>
                  <a:gd name="T95" fmla="*/ 28 h 56"/>
                  <a:gd name="T96" fmla="*/ 19 w 64"/>
                  <a:gd name="T97" fmla="*/ 17 h 56"/>
                  <a:gd name="T98" fmla="*/ 32 w 64"/>
                  <a:gd name="T99" fmla="*/ 26 h 56"/>
                  <a:gd name="T100" fmla="*/ 49 w 64"/>
                  <a:gd name="T101" fmla="*/ 34 h 56"/>
                  <a:gd name="T102" fmla="*/ 46 w 64"/>
                  <a:gd name="T103" fmla="*/ 14 h 56"/>
                  <a:gd name="T104" fmla="*/ 38 w 64"/>
                  <a:gd name="T105" fmla="*/ 9 h 56"/>
                  <a:gd name="T106" fmla="*/ 52 w 64"/>
                  <a:gd name="T107" fmla="*/ 15 h 56"/>
                  <a:gd name="T108" fmla="*/ 53 w 64"/>
                  <a:gd name="T109" fmla="*/ 39 h 56"/>
                  <a:gd name="T110" fmla="*/ 61 w 64"/>
                  <a:gd name="T111" fmla="*/ 46 h 56"/>
                  <a:gd name="T112" fmla="*/ 62 w 64"/>
                  <a:gd name="T113"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56">
                    <a:moveTo>
                      <a:pt x="63" y="54"/>
                    </a:moveTo>
                    <a:cubicBezTo>
                      <a:pt x="63" y="53"/>
                      <a:pt x="63" y="53"/>
                      <a:pt x="63" y="53"/>
                    </a:cubicBezTo>
                    <a:cubicBezTo>
                      <a:pt x="62" y="52"/>
                      <a:pt x="62" y="50"/>
                      <a:pt x="62" y="48"/>
                    </a:cubicBezTo>
                    <a:cubicBezTo>
                      <a:pt x="62" y="48"/>
                      <a:pt x="62" y="47"/>
                      <a:pt x="62" y="47"/>
                    </a:cubicBezTo>
                    <a:cubicBezTo>
                      <a:pt x="62" y="47"/>
                      <a:pt x="62" y="46"/>
                      <a:pt x="62" y="46"/>
                    </a:cubicBezTo>
                    <a:cubicBezTo>
                      <a:pt x="63" y="46"/>
                      <a:pt x="63" y="46"/>
                      <a:pt x="63" y="46"/>
                    </a:cubicBezTo>
                    <a:cubicBezTo>
                      <a:pt x="62" y="46"/>
                      <a:pt x="62" y="46"/>
                      <a:pt x="62" y="46"/>
                    </a:cubicBezTo>
                    <a:cubicBezTo>
                      <a:pt x="62" y="45"/>
                      <a:pt x="62" y="45"/>
                      <a:pt x="62" y="45"/>
                    </a:cubicBezTo>
                    <a:cubicBezTo>
                      <a:pt x="61" y="44"/>
                      <a:pt x="60" y="43"/>
                      <a:pt x="59" y="42"/>
                    </a:cubicBezTo>
                    <a:cubicBezTo>
                      <a:pt x="57" y="41"/>
                      <a:pt x="56" y="40"/>
                      <a:pt x="55" y="38"/>
                    </a:cubicBezTo>
                    <a:cubicBezTo>
                      <a:pt x="55" y="38"/>
                      <a:pt x="55" y="37"/>
                      <a:pt x="55" y="36"/>
                    </a:cubicBezTo>
                    <a:cubicBezTo>
                      <a:pt x="56" y="34"/>
                      <a:pt x="57" y="30"/>
                      <a:pt x="57" y="27"/>
                    </a:cubicBezTo>
                    <a:cubicBezTo>
                      <a:pt x="57" y="25"/>
                      <a:pt x="56" y="22"/>
                      <a:pt x="55" y="19"/>
                    </a:cubicBezTo>
                    <a:cubicBezTo>
                      <a:pt x="55" y="19"/>
                      <a:pt x="55" y="19"/>
                      <a:pt x="55" y="19"/>
                    </a:cubicBezTo>
                    <a:cubicBezTo>
                      <a:pt x="55" y="19"/>
                      <a:pt x="55" y="18"/>
                      <a:pt x="55" y="18"/>
                    </a:cubicBezTo>
                    <a:cubicBezTo>
                      <a:pt x="55" y="18"/>
                      <a:pt x="55" y="18"/>
                      <a:pt x="55" y="18"/>
                    </a:cubicBezTo>
                    <a:cubicBezTo>
                      <a:pt x="55" y="18"/>
                      <a:pt x="55" y="18"/>
                      <a:pt x="55" y="18"/>
                    </a:cubicBezTo>
                    <a:cubicBezTo>
                      <a:pt x="55" y="18"/>
                      <a:pt x="55" y="18"/>
                      <a:pt x="55" y="18"/>
                    </a:cubicBezTo>
                    <a:cubicBezTo>
                      <a:pt x="54" y="17"/>
                      <a:pt x="53" y="16"/>
                      <a:pt x="53" y="15"/>
                    </a:cubicBezTo>
                    <a:cubicBezTo>
                      <a:pt x="52" y="15"/>
                      <a:pt x="52" y="14"/>
                      <a:pt x="52" y="14"/>
                    </a:cubicBezTo>
                    <a:cubicBezTo>
                      <a:pt x="52" y="14"/>
                      <a:pt x="52" y="14"/>
                      <a:pt x="51" y="14"/>
                    </a:cubicBezTo>
                    <a:cubicBezTo>
                      <a:pt x="51" y="13"/>
                      <a:pt x="51" y="13"/>
                      <a:pt x="51" y="13"/>
                    </a:cubicBezTo>
                    <a:cubicBezTo>
                      <a:pt x="50" y="12"/>
                      <a:pt x="50" y="12"/>
                      <a:pt x="50" y="12"/>
                    </a:cubicBezTo>
                    <a:cubicBezTo>
                      <a:pt x="50" y="12"/>
                      <a:pt x="50" y="12"/>
                      <a:pt x="50" y="12"/>
                    </a:cubicBezTo>
                    <a:cubicBezTo>
                      <a:pt x="50" y="12"/>
                      <a:pt x="50" y="12"/>
                      <a:pt x="50" y="12"/>
                    </a:cubicBezTo>
                    <a:cubicBezTo>
                      <a:pt x="50" y="11"/>
                      <a:pt x="50" y="11"/>
                      <a:pt x="50" y="11"/>
                    </a:cubicBezTo>
                    <a:cubicBezTo>
                      <a:pt x="49" y="11"/>
                      <a:pt x="49" y="11"/>
                      <a:pt x="48" y="10"/>
                    </a:cubicBezTo>
                    <a:cubicBezTo>
                      <a:pt x="48" y="10"/>
                      <a:pt x="48" y="9"/>
                      <a:pt x="47" y="9"/>
                    </a:cubicBezTo>
                    <a:cubicBezTo>
                      <a:pt x="47" y="9"/>
                      <a:pt x="46" y="8"/>
                      <a:pt x="46" y="8"/>
                    </a:cubicBezTo>
                    <a:cubicBezTo>
                      <a:pt x="43" y="5"/>
                      <a:pt x="40" y="3"/>
                      <a:pt x="37" y="1"/>
                    </a:cubicBezTo>
                    <a:cubicBezTo>
                      <a:pt x="37" y="1"/>
                      <a:pt x="36" y="1"/>
                      <a:pt x="36" y="1"/>
                    </a:cubicBezTo>
                    <a:cubicBezTo>
                      <a:pt x="36" y="1"/>
                      <a:pt x="36" y="1"/>
                      <a:pt x="36" y="1"/>
                    </a:cubicBezTo>
                    <a:cubicBezTo>
                      <a:pt x="36" y="1"/>
                      <a:pt x="36" y="1"/>
                      <a:pt x="35" y="1"/>
                    </a:cubicBezTo>
                    <a:cubicBezTo>
                      <a:pt x="35" y="0"/>
                      <a:pt x="35" y="0"/>
                      <a:pt x="35" y="0"/>
                    </a:cubicBezTo>
                    <a:cubicBezTo>
                      <a:pt x="35" y="0"/>
                      <a:pt x="34" y="0"/>
                      <a:pt x="34" y="0"/>
                    </a:cubicBezTo>
                    <a:cubicBezTo>
                      <a:pt x="33" y="0"/>
                      <a:pt x="33" y="0"/>
                      <a:pt x="32" y="0"/>
                    </a:cubicBezTo>
                    <a:cubicBezTo>
                      <a:pt x="32" y="1"/>
                      <a:pt x="32" y="1"/>
                      <a:pt x="32" y="1"/>
                    </a:cubicBezTo>
                    <a:cubicBezTo>
                      <a:pt x="32" y="1"/>
                      <a:pt x="32" y="1"/>
                      <a:pt x="32" y="1"/>
                    </a:cubicBezTo>
                    <a:cubicBezTo>
                      <a:pt x="32" y="1"/>
                      <a:pt x="32" y="2"/>
                      <a:pt x="33" y="2"/>
                    </a:cubicBezTo>
                    <a:cubicBezTo>
                      <a:pt x="33" y="2"/>
                      <a:pt x="33" y="2"/>
                      <a:pt x="33" y="3"/>
                    </a:cubicBezTo>
                    <a:cubicBezTo>
                      <a:pt x="33" y="3"/>
                      <a:pt x="33" y="3"/>
                      <a:pt x="33" y="3"/>
                    </a:cubicBezTo>
                    <a:cubicBezTo>
                      <a:pt x="33" y="3"/>
                      <a:pt x="33" y="3"/>
                      <a:pt x="33" y="3"/>
                    </a:cubicBezTo>
                    <a:cubicBezTo>
                      <a:pt x="34" y="4"/>
                      <a:pt x="34" y="4"/>
                      <a:pt x="34" y="4"/>
                    </a:cubicBezTo>
                    <a:cubicBezTo>
                      <a:pt x="34" y="5"/>
                      <a:pt x="35" y="5"/>
                      <a:pt x="35" y="5"/>
                    </a:cubicBezTo>
                    <a:cubicBezTo>
                      <a:pt x="36" y="6"/>
                      <a:pt x="37" y="8"/>
                      <a:pt x="37" y="9"/>
                    </a:cubicBezTo>
                    <a:cubicBezTo>
                      <a:pt x="38" y="12"/>
                      <a:pt x="39" y="14"/>
                      <a:pt x="40" y="18"/>
                    </a:cubicBezTo>
                    <a:cubicBezTo>
                      <a:pt x="40" y="19"/>
                      <a:pt x="40" y="19"/>
                      <a:pt x="40" y="19"/>
                    </a:cubicBezTo>
                    <a:cubicBezTo>
                      <a:pt x="40" y="19"/>
                      <a:pt x="40" y="19"/>
                      <a:pt x="40" y="19"/>
                    </a:cubicBezTo>
                    <a:cubicBezTo>
                      <a:pt x="40" y="19"/>
                      <a:pt x="40" y="19"/>
                      <a:pt x="40" y="19"/>
                    </a:cubicBezTo>
                    <a:cubicBezTo>
                      <a:pt x="40" y="19"/>
                      <a:pt x="40" y="19"/>
                      <a:pt x="40" y="19"/>
                    </a:cubicBezTo>
                    <a:cubicBezTo>
                      <a:pt x="40" y="19"/>
                      <a:pt x="40" y="19"/>
                      <a:pt x="40" y="19"/>
                    </a:cubicBezTo>
                    <a:cubicBezTo>
                      <a:pt x="42" y="18"/>
                      <a:pt x="43" y="17"/>
                      <a:pt x="43" y="17"/>
                    </a:cubicBezTo>
                    <a:cubicBezTo>
                      <a:pt x="44" y="16"/>
                      <a:pt x="44" y="15"/>
                      <a:pt x="45" y="15"/>
                    </a:cubicBezTo>
                    <a:cubicBezTo>
                      <a:pt x="45" y="15"/>
                      <a:pt x="45" y="15"/>
                      <a:pt x="45" y="15"/>
                    </a:cubicBezTo>
                    <a:cubicBezTo>
                      <a:pt x="45" y="15"/>
                      <a:pt x="45" y="15"/>
                      <a:pt x="45" y="15"/>
                    </a:cubicBezTo>
                    <a:cubicBezTo>
                      <a:pt x="46" y="16"/>
                      <a:pt x="46" y="17"/>
                      <a:pt x="47" y="18"/>
                    </a:cubicBezTo>
                    <a:cubicBezTo>
                      <a:pt x="47" y="18"/>
                      <a:pt x="47" y="18"/>
                      <a:pt x="48" y="19"/>
                    </a:cubicBezTo>
                    <a:cubicBezTo>
                      <a:pt x="48" y="19"/>
                      <a:pt x="48" y="19"/>
                      <a:pt x="48" y="19"/>
                    </a:cubicBezTo>
                    <a:cubicBezTo>
                      <a:pt x="48" y="19"/>
                      <a:pt x="48" y="19"/>
                      <a:pt x="48" y="19"/>
                    </a:cubicBezTo>
                    <a:cubicBezTo>
                      <a:pt x="48" y="19"/>
                      <a:pt x="48" y="19"/>
                      <a:pt x="48" y="20"/>
                    </a:cubicBezTo>
                    <a:cubicBezTo>
                      <a:pt x="49" y="21"/>
                      <a:pt x="49" y="22"/>
                      <a:pt x="49" y="23"/>
                    </a:cubicBezTo>
                    <a:cubicBezTo>
                      <a:pt x="50" y="23"/>
                      <a:pt x="50" y="24"/>
                      <a:pt x="50" y="25"/>
                    </a:cubicBezTo>
                    <a:cubicBezTo>
                      <a:pt x="50" y="25"/>
                      <a:pt x="50" y="25"/>
                      <a:pt x="50" y="25"/>
                    </a:cubicBezTo>
                    <a:cubicBezTo>
                      <a:pt x="50" y="25"/>
                      <a:pt x="50" y="26"/>
                      <a:pt x="50" y="26"/>
                    </a:cubicBezTo>
                    <a:cubicBezTo>
                      <a:pt x="50" y="27"/>
                      <a:pt x="50" y="27"/>
                      <a:pt x="50" y="28"/>
                    </a:cubicBezTo>
                    <a:cubicBezTo>
                      <a:pt x="50" y="28"/>
                      <a:pt x="50" y="28"/>
                      <a:pt x="50" y="29"/>
                    </a:cubicBezTo>
                    <a:cubicBezTo>
                      <a:pt x="50" y="29"/>
                      <a:pt x="50" y="30"/>
                      <a:pt x="49" y="30"/>
                    </a:cubicBezTo>
                    <a:cubicBezTo>
                      <a:pt x="49" y="31"/>
                      <a:pt x="49" y="31"/>
                      <a:pt x="49" y="32"/>
                    </a:cubicBezTo>
                    <a:cubicBezTo>
                      <a:pt x="49" y="32"/>
                      <a:pt x="49" y="32"/>
                      <a:pt x="49" y="32"/>
                    </a:cubicBezTo>
                    <a:cubicBezTo>
                      <a:pt x="49" y="33"/>
                      <a:pt x="49" y="33"/>
                      <a:pt x="48" y="33"/>
                    </a:cubicBezTo>
                    <a:cubicBezTo>
                      <a:pt x="48" y="33"/>
                      <a:pt x="48" y="33"/>
                      <a:pt x="48" y="33"/>
                    </a:cubicBezTo>
                    <a:cubicBezTo>
                      <a:pt x="46" y="32"/>
                      <a:pt x="43" y="31"/>
                      <a:pt x="39" y="29"/>
                    </a:cubicBezTo>
                    <a:cubicBezTo>
                      <a:pt x="39" y="29"/>
                      <a:pt x="39" y="29"/>
                      <a:pt x="38" y="28"/>
                    </a:cubicBezTo>
                    <a:cubicBezTo>
                      <a:pt x="37" y="27"/>
                      <a:pt x="34" y="26"/>
                      <a:pt x="33" y="25"/>
                    </a:cubicBezTo>
                    <a:cubicBezTo>
                      <a:pt x="33" y="25"/>
                      <a:pt x="32" y="25"/>
                      <a:pt x="32" y="25"/>
                    </a:cubicBezTo>
                    <a:cubicBezTo>
                      <a:pt x="32" y="25"/>
                      <a:pt x="32" y="25"/>
                      <a:pt x="32" y="25"/>
                    </a:cubicBezTo>
                    <a:cubicBezTo>
                      <a:pt x="32" y="24"/>
                      <a:pt x="34" y="23"/>
                      <a:pt x="34" y="22"/>
                    </a:cubicBezTo>
                    <a:cubicBezTo>
                      <a:pt x="35" y="21"/>
                      <a:pt x="35" y="21"/>
                      <a:pt x="35" y="21"/>
                    </a:cubicBezTo>
                    <a:cubicBezTo>
                      <a:pt x="35" y="21"/>
                      <a:pt x="35" y="21"/>
                      <a:pt x="35" y="21"/>
                    </a:cubicBezTo>
                    <a:cubicBezTo>
                      <a:pt x="34" y="21"/>
                      <a:pt x="34" y="20"/>
                      <a:pt x="34" y="20"/>
                    </a:cubicBezTo>
                    <a:cubicBezTo>
                      <a:pt x="33" y="20"/>
                      <a:pt x="33" y="20"/>
                      <a:pt x="32" y="20"/>
                    </a:cubicBezTo>
                    <a:cubicBezTo>
                      <a:pt x="31" y="20"/>
                      <a:pt x="30" y="19"/>
                      <a:pt x="30" y="19"/>
                    </a:cubicBezTo>
                    <a:cubicBezTo>
                      <a:pt x="29" y="19"/>
                      <a:pt x="28" y="18"/>
                      <a:pt x="27" y="18"/>
                    </a:cubicBezTo>
                    <a:cubicBezTo>
                      <a:pt x="26" y="18"/>
                      <a:pt x="25" y="18"/>
                      <a:pt x="25" y="18"/>
                    </a:cubicBezTo>
                    <a:cubicBezTo>
                      <a:pt x="23" y="17"/>
                      <a:pt x="22" y="17"/>
                      <a:pt x="20" y="16"/>
                    </a:cubicBezTo>
                    <a:cubicBezTo>
                      <a:pt x="20" y="16"/>
                      <a:pt x="19" y="16"/>
                      <a:pt x="19" y="16"/>
                    </a:cubicBezTo>
                    <a:cubicBezTo>
                      <a:pt x="18" y="16"/>
                      <a:pt x="18" y="16"/>
                      <a:pt x="18" y="16"/>
                    </a:cubicBezTo>
                    <a:cubicBezTo>
                      <a:pt x="18" y="17"/>
                      <a:pt x="18" y="17"/>
                      <a:pt x="18" y="17"/>
                    </a:cubicBezTo>
                    <a:cubicBezTo>
                      <a:pt x="19" y="17"/>
                      <a:pt x="19" y="19"/>
                      <a:pt x="20" y="20"/>
                    </a:cubicBezTo>
                    <a:cubicBezTo>
                      <a:pt x="20" y="20"/>
                      <a:pt x="20" y="21"/>
                      <a:pt x="20" y="21"/>
                    </a:cubicBezTo>
                    <a:cubicBezTo>
                      <a:pt x="21" y="22"/>
                      <a:pt x="21" y="22"/>
                      <a:pt x="21" y="23"/>
                    </a:cubicBezTo>
                    <a:cubicBezTo>
                      <a:pt x="21" y="24"/>
                      <a:pt x="22" y="24"/>
                      <a:pt x="22" y="24"/>
                    </a:cubicBezTo>
                    <a:cubicBezTo>
                      <a:pt x="22" y="25"/>
                      <a:pt x="22" y="25"/>
                      <a:pt x="22" y="25"/>
                    </a:cubicBezTo>
                    <a:cubicBezTo>
                      <a:pt x="22" y="25"/>
                      <a:pt x="22" y="25"/>
                      <a:pt x="22" y="25"/>
                    </a:cubicBezTo>
                    <a:cubicBezTo>
                      <a:pt x="22" y="25"/>
                      <a:pt x="22" y="26"/>
                      <a:pt x="23" y="26"/>
                    </a:cubicBezTo>
                    <a:cubicBezTo>
                      <a:pt x="23" y="27"/>
                      <a:pt x="23" y="28"/>
                      <a:pt x="24" y="29"/>
                    </a:cubicBezTo>
                    <a:cubicBezTo>
                      <a:pt x="24" y="29"/>
                      <a:pt x="24" y="30"/>
                      <a:pt x="25" y="30"/>
                    </a:cubicBezTo>
                    <a:cubicBezTo>
                      <a:pt x="25" y="31"/>
                      <a:pt x="25" y="31"/>
                      <a:pt x="25" y="31"/>
                    </a:cubicBezTo>
                    <a:cubicBezTo>
                      <a:pt x="25" y="31"/>
                      <a:pt x="25" y="31"/>
                      <a:pt x="25" y="31"/>
                    </a:cubicBezTo>
                    <a:cubicBezTo>
                      <a:pt x="26" y="32"/>
                      <a:pt x="26" y="32"/>
                      <a:pt x="26" y="32"/>
                    </a:cubicBezTo>
                    <a:cubicBezTo>
                      <a:pt x="26" y="33"/>
                      <a:pt x="26" y="33"/>
                      <a:pt x="26" y="33"/>
                    </a:cubicBezTo>
                    <a:cubicBezTo>
                      <a:pt x="26" y="33"/>
                      <a:pt x="26" y="33"/>
                      <a:pt x="26" y="33"/>
                    </a:cubicBezTo>
                    <a:cubicBezTo>
                      <a:pt x="27" y="32"/>
                      <a:pt x="27" y="32"/>
                      <a:pt x="27" y="32"/>
                    </a:cubicBezTo>
                    <a:cubicBezTo>
                      <a:pt x="27" y="32"/>
                      <a:pt x="27" y="32"/>
                      <a:pt x="27" y="32"/>
                    </a:cubicBezTo>
                    <a:cubicBezTo>
                      <a:pt x="27" y="31"/>
                      <a:pt x="27" y="30"/>
                      <a:pt x="27" y="30"/>
                    </a:cubicBezTo>
                    <a:cubicBezTo>
                      <a:pt x="27" y="30"/>
                      <a:pt x="27" y="30"/>
                      <a:pt x="27" y="30"/>
                    </a:cubicBezTo>
                    <a:cubicBezTo>
                      <a:pt x="27" y="30"/>
                      <a:pt x="27" y="30"/>
                      <a:pt x="27" y="30"/>
                    </a:cubicBezTo>
                    <a:cubicBezTo>
                      <a:pt x="28" y="29"/>
                      <a:pt x="28" y="29"/>
                      <a:pt x="29" y="29"/>
                    </a:cubicBezTo>
                    <a:cubicBezTo>
                      <a:pt x="29" y="29"/>
                      <a:pt x="29" y="29"/>
                      <a:pt x="29" y="29"/>
                    </a:cubicBezTo>
                    <a:cubicBezTo>
                      <a:pt x="30" y="30"/>
                      <a:pt x="32" y="31"/>
                      <a:pt x="33" y="33"/>
                    </a:cubicBezTo>
                    <a:cubicBezTo>
                      <a:pt x="33" y="33"/>
                      <a:pt x="33" y="33"/>
                      <a:pt x="34" y="33"/>
                    </a:cubicBezTo>
                    <a:cubicBezTo>
                      <a:pt x="36" y="36"/>
                      <a:pt x="38" y="38"/>
                      <a:pt x="40" y="40"/>
                    </a:cubicBezTo>
                    <a:cubicBezTo>
                      <a:pt x="40" y="40"/>
                      <a:pt x="40" y="41"/>
                      <a:pt x="39" y="41"/>
                    </a:cubicBezTo>
                    <a:cubicBezTo>
                      <a:pt x="39" y="41"/>
                      <a:pt x="39" y="41"/>
                      <a:pt x="39" y="41"/>
                    </a:cubicBezTo>
                    <a:cubicBezTo>
                      <a:pt x="39" y="41"/>
                      <a:pt x="39" y="41"/>
                      <a:pt x="39" y="41"/>
                    </a:cubicBezTo>
                    <a:cubicBezTo>
                      <a:pt x="39" y="42"/>
                      <a:pt x="38" y="42"/>
                      <a:pt x="38" y="42"/>
                    </a:cubicBezTo>
                    <a:cubicBezTo>
                      <a:pt x="38" y="42"/>
                      <a:pt x="37" y="43"/>
                      <a:pt x="37" y="43"/>
                    </a:cubicBezTo>
                    <a:cubicBezTo>
                      <a:pt x="33" y="45"/>
                      <a:pt x="28" y="45"/>
                      <a:pt x="23" y="45"/>
                    </a:cubicBezTo>
                    <a:cubicBezTo>
                      <a:pt x="22" y="45"/>
                      <a:pt x="22" y="45"/>
                      <a:pt x="21" y="45"/>
                    </a:cubicBezTo>
                    <a:cubicBezTo>
                      <a:pt x="21" y="44"/>
                      <a:pt x="21" y="44"/>
                      <a:pt x="21" y="44"/>
                    </a:cubicBezTo>
                    <a:cubicBezTo>
                      <a:pt x="21" y="44"/>
                      <a:pt x="21" y="44"/>
                      <a:pt x="21" y="44"/>
                    </a:cubicBezTo>
                    <a:cubicBezTo>
                      <a:pt x="21" y="44"/>
                      <a:pt x="21" y="44"/>
                      <a:pt x="21" y="44"/>
                    </a:cubicBezTo>
                    <a:cubicBezTo>
                      <a:pt x="20" y="44"/>
                      <a:pt x="20" y="44"/>
                      <a:pt x="20" y="44"/>
                    </a:cubicBezTo>
                    <a:cubicBezTo>
                      <a:pt x="19" y="44"/>
                      <a:pt x="17" y="44"/>
                      <a:pt x="16" y="43"/>
                    </a:cubicBezTo>
                    <a:cubicBezTo>
                      <a:pt x="16" y="43"/>
                      <a:pt x="16" y="43"/>
                      <a:pt x="16" y="43"/>
                    </a:cubicBezTo>
                    <a:cubicBezTo>
                      <a:pt x="16" y="43"/>
                      <a:pt x="16" y="43"/>
                      <a:pt x="16" y="43"/>
                    </a:cubicBezTo>
                    <a:cubicBezTo>
                      <a:pt x="16" y="43"/>
                      <a:pt x="16" y="42"/>
                      <a:pt x="17" y="42"/>
                    </a:cubicBezTo>
                    <a:cubicBezTo>
                      <a:pt x="17" y="42"/>
                      <a:pt x="17" y="42"/>
                      <a:pt x="17" y="42"/>
                    </a:cubicBezTo>
                    <a:cubicBezTo>
                      <a:pt x="17" y="41"/>
                      <a:pt x="17" y="41"/>
                      <a:pt x="17" y="41"/>
                    </a:cubicBezTo>
                    <a:cubicBezTo>
                      <a:pt x="17" y="41"/>
                      <a:pt x="18" y="41"/>
                      <a:pt x="18" y="40"/>
                    </a:cubicBezTo>
                    <a:cubicBezTo>
                      <a:pt x="18" y="40"/>
                      <a:pt x="18" y="40"/>
                      <a:pt x="18" y="40"/>
                    </a:cubicBezTo>
                    <a:cubicBezTo>
                      <a:pt x="18" y="40"/>
                      <a:pt x="18" y="40"/>
                      <a:pt x="18" y="40"/>
                    </a:cubicBezTo>
                    <a:cubicBezTo>
                      <a:pt x="19" y="39"/>
                      <a:pt x="19" y="39"/>
                      <a:pt x="19" y="39"/>
                    </a:cubicBezTo>
                    <a:cubicBezTo>
                      <a:pt x="19" y="39"/>
                      <a:pt x="19" y="39"/>
                      <a:pt x="19" y="39"/>
                    </a:cubicBezTo>
                    <a:cubicBezTo>
                      <a:pt x="19" y="38"/>
                      <a:pt x="19" y="38"/>
                      <a:pt x="20" y="37"/>
                    </a:cubicBezTo>
                    <a:cubicBezTo>
                      <a:pt x="20" y="37"/>
                      <a:pt x="20" y="37"/>
                      <a:pt x="20" y="37"/>
                    </a:cubicBezTo>
                    <a:cubicBezTo>
                      <a:pt x="20" y="37"/>
                      <a:pt x="20" y="37"/>
                      <a:pt x="20" y="37"/>
                    </a:cubicBezTo>
                    <a:cubicBezTo>
                      <a:pt x="19" y="37"/>
                      <a:pt x="19" y="37"/>
                      <a:pt x="19" y="37"/>
                    </a:cubicBezTo>
                    <a:cubicBezTo>
                      <a:pt x="17" y="37"/>
                      <a:pt x="14" y="37"/>
                      <a:pt x="11" y="37"/>
                    </a:cubicBezTo>
                    <a:cubicBezTo>
                      <a:pt x="10" y="37"/>
                      <a:pt x="10" y="37"/>
                      <a:pt x="10" y="37"/>
                    </a:cubicBezTo>
                    <a:cubicBezTo>
                      <a:pt x="9" y="37"/>
                      <a:pt x="8" y="37"/>
                      <a:pt x="8" y="36"/>
                    </a:cubicBezTo>
                    <a:cubicBezTo>
                      <a:pt x="7" y="36"/>
                      <a:pt x="7" y="36"/>
                      <a:pt x="7" y="36"/>
                    </a:cubicBezTo>
                    <a:cubicBezTo>
                      <a:pt x="6" y="36"/>
                      <a:pt x="6" y="36"/>
                      <a:pt x="5" y="36"/>
                    </a:cubicBezTo>
                    <a:cubicBezTo>
                      <a:pt x="4" y="36"/>
                      <a:pt x="3" y="36"/>
                      <a:pt x="1" y="35"/>
                    </a:cubicBezTo>
                    <a:cubicBezTo>
                      <a:pt x="0" y="35"/>
                      <a:pt x="0" y="35"/>
                      <a:pt x="0" y="35"/>
                    </a:cubicBezTo>
                    <a:cubicBezTo>
                      <a:pt x="1" y="36"/>
                      <a:pt x="1" y="36"/>
                      <a:pt x="1" y="36"/>
                    </a:cubicBezTo>
                    <a:cubicBezTo>
                      <a:pt x="2" y="40"/>
                      <a:pt x="8" y="46"/>
                      <a:pt x="14" y="49"/>
                    </a:cubicBezTo>
                    <a:cubicBezTo>
                      <a:pt x="15" y="49"/>
                      <a:pt x="15" y="50"/>
                      <a:pt x="15" y="50"/>
                    </a:cubicBezTo>
                    <a:cubicBezTo>
                      <a:pt x="23" y="54"/>
                      <a:pt x="30" y="55"/>
                      <a:pt x="36" y="53"/>
                    </a:cubicBezTo>
                    <a:cubicBezTo>
                      <a:pt x="38" y="53"/>
                      <a:pt x="42" y="50"/>
                      <a:pt x="47" y="46"/>
                    </a:cubicBezTo>
                    <a:cubicBezTo>
                      <a:pt x="47" y="46"/>
                      <a:pt x="47" y="46"/>
                      <a:pt x="47" y="46"/>
                    </a:cubicBezTo>
                    <a:cubicBezTo>
                      <a:pt x="50" y="47"/>
                      <a:pt x="53" y="50"/>
                      <a:pt x="56" y="53"/>
                    </a:cubicBezTo>
                    <a:cubicBezTo>
                      <a:pt x="56" y="54"/>
                      <a:pt x="57" y="55"/>
                      <a:pt x="58" y="55"/>
                    </a:cubicBezTo>
                    <a:cubicBezTo>
                      <a:pt x="58" y="56"/>
                      <a:pt x="59" y="56"/>
                      <a:pt x="59" y="56"/>
                    </a:cubicBezTo>
                    <a:cubicBezTo>
                      <a:pt x="59" y="56"/>
                      <a:pt x="59" y="56"/>
                      <a:pt x="59" y="56"/>
                    </a:cubicBezTo>
                    <a:cubicBezTo>
                      <a:pt x="60" y="56"/>
                      <a:pt x="60" y="56"/>
                      <a:pt x="60" y="56"/>
                    </a:cubicBezTo>
                    <a:cubicBezTo>
                      <a:pt x="60" y="56"/>
                      <a:pt x="60" y="56"/>
                      <a:pt x="60" y="56"/>
                    </a:cubicBezTo>
                    <a:cubicBezTo>
                      <a:pt x="60" y="56"/>
                      <a:pt x="60" y="56"/>
                      <a:pt x="60" y="55"/>
                    </a:cubicBezTo>
                    <a:cubicBezTo>
                      <a:pt x="61" y="55"/>
                      <a:pt x="61" y="55"/>
                      <a:pt x="61" y="55"/>
                    </a:cubicBezTo>
                    <a:cubicBezTo>
                      <a:pt x="61" y="55"/>
                      <a:pt x="61" y="55"/>
                      <a:pt x="61" y="55"/>
                    </a:cubicBezTo>
                    <a:cubicBezTo>
                      <a:pt x="61" y="55"/>
                      <a:pt x="61" y="55"/>
                      <a:pt x="62" y="55"/>
                    </a:cubicBezTo>
                    <a:cubicBezTo>
                      <a:pt x="62" y="54"/>
                      <a:pt x="63" y="54"/>
                      <a:pt x="63" y="54"/>
                    </a:cubicBezTo>
                    <a:cubicBezTo>
                      <a:pt x="63" y="54"/>
                      <a:pt x="63" y="54"/>
                      <a:pt x="63" y="54"/>
                    </a:cubicBezTo>
                    <a:cubicBezTo>
                      <a:pt x="64" y="54"/>
                      <a:pt x="64" y="54"/>
                      <a:pt x="64" y="54"/>
                    </a:cubicBezTo>
                    <a:lnTo>
                      <a:pt x="63" y="54"/>
                    </a:lnTo>
                    <a:close/>
                    <a:moveTo>
                      <a:pt x="60" y="55"/>
                    </a:moveTo>
                    <a:cubicBezTo>
                      <a:pt x="60" y="55"/>
                      <a:pt x="60" y="55"/>
                      <a:pt x="59" y="55"/>
                    </a:cubicBezTo>
                    <a:cubicBezTo>
                      <a:pt x="59" y="55"/>
                      <a:pt x="59" y="55"/>
                      <a:pt x="59" y="55"/>
                    </a:cubicBezTo>
                    <a:cubicBezTo>
                      <a:pt x="58" y="54"/>
                      <a:pt x="57" y="53"/>
                      <a:pt x="56" y="52"/>
                    </a:cubicBezTo>
                    <a:cubicBezTo>
                      <a:pt x="53" y="49"/>
                      <a:pt x="50" y="46"/>
                      <a:pt x="47" y="45"/>
                    </a:cubicBezTo>
                    <a:cubicBezTo>
                      <a:pt x="47" y="45"/>
                      <a:pt x="47" y="45"/>
                      <a:pt x="47" y="45"/>
                    </a:cubicBezTo>
                    <a:cubicBezTo>
                      <a:pt x="47" y="45"/>
                      <a:pt x="47" y="45"/>
                      <a:pt x="46" y="45"/>
                    </a:cubicBezTo>
                    <a:cubicBezTo>
                      <a:pt x="39" y="51"/>
                      <a:pt x="37" y="52"/>
                      <a:pt x="36" y="52"/>
                    </a:cubicBezTo>
                    <a:cubicBezTo>
                      <a:pt x="36" y="52"/>
                      <a:pt x="36" y="52"/>
                      <a:pt x="36" y="52"/>
                    </a:cubicBezTo>
                    <a:cubicBezTo>
                      <a:pt x="28" y="55"/>
                      <a:pt x="20" y="51"/>
                      <a:pt x="16" y="49"/>
                    </a:cubicBezTo>
                    <a:cubicBezTo>
                      <a:pt x="15" y="49"/>
                      <a:pt x="14" y="48"/>
                      <a:pt x="14" y="48"/>
                    </a:cubicBezTo>
                    <a:cubicBezTo>
                      <a:pt x="8" y="44"/>
                      <a:pt x="3" y="40"/>
                      <a:pt x="2" y="36"/>
                    </a:cubicBezTo>
                    <a:cubicBezTo>
                      <a:pt x="4" y="37"/>
                      <a:pt x="5" y="37"/>
                      <a:pt x="7" y="37"/>
                    </a:cubicBezTo>
                    <a:cubicBezTo>
                      <a:pt x="8" y="37"/>
                      <a:pt x="9" y="38"/>
                      <a:pt x="10" y="38"/>
                    </a:cubicBezTo>
                    <a:cubicBezTo>
                      <a:pt x="10" y="38"/>
                      <a:pt x="11" y="38"/>
                      <a:pt x="11" y="38"/>
                    </a:cubicBezTo>
                    <a:cubicBezTo>
                      <a:pt x="13" y="38"/>
                      <a:pt x="17" y="38"/>
                      <a:pt x="18" y="38"/>
                    </a:cubicBezTo>
                    <a:cubicBezTo>
                      <a:pt x="18" y="39"/>
                      <a:pt x="18" y="39"/>
                      <a:pt x="17" y="40"/>
                    </a:cubicBezTo>
                    <a:cubicBezTo>
                      <a:pt x="16" y="41"/>
                      <a:pt x="15" y="42"/>
                      <a:pt x="15" y="43"/>
                    </a:cubicBezTo>
                    <a:cubicBezTo>
                      <a:pt x="15" y="44"/>
                      <a:pt x="15" y="44"/>
                      <a:pt x="15" y="44"/>
                    </a:cubicBezTo>
                    <a:cubicBezTo>
                      <a:pt x="15" y="44"/>
                      <a:pt x="15" y="44"/>
                      <a:pt x="15" y="44"/>
                    </a:cubicBezTo>
                    <a:cubicBezTo>
                      <a:pt x="21" y="46"/>
                      <a:pt x="31" y="46"/>
                      <a:pt x="37" y="44"/>
                    </a:cubicBezTo>
                    <a:cubicBezTo>
                      <a:pt x="39" y="43"/>
                      <a:pt x="41" y="41"/>
                      <a:pt x="41" y="40"/>
                    </a:cubicBezTo>
                    <a:cubicBezTo>
                      <a:pt x="41" y="40"/>
                      <a:pt x="41" y="40"/>
                      <a:pt x="41" y="40"/>
                    </a:cubicBezTo>
                    <a:cubicBezTo>
                      <a:pt x="41" y="39"/>
                      <a:pt x="41" y="39"/>
                      <a:pt x="41" y="39"/>
                    </a:cubicBezTo>
                    <a:cubicBezTo>
                      <a:pt x="39" y="38"/>
                      <a:pt x="37" y="35"/>
                      <a:pt x="34" y="33"/>
                    </a:cubicBezTo>
                    <a:cubicBezTo>
                      <a:pt x="32" y="31"/>
                      <a:pt x="31" y="29"/>
                      <a:pt x="30" y="28"/>
                    </a:cubicBezTo>
                    <a:cubicBezTo>
                      <a:pt x="29" y="28"/>
                      <a:pt x="29" y="28"/>
                      <a:pt x="29" y="28"/>
                    </a:cubicBezTo>
                    <a:cubicBezTo>
                      <a:pt x="29" y="28"/>
                      <a:pt x="29" y="28"/>
                      <a:pt x="29" y="28"/>
                    </a:cubicBezTo>
                    <a:cubicBezTo>
                      <a:pt x="27" y="28"/>
                      <a:pt x="27" y="29"/>
                      <a:pt x="26" y="31"/>
                    </a:cubicBezTo>
                    <a:cubicBezTo>
                      <a:pt x="25" y="29"/>
                      <a:pt x="23" y="24"/>
                      <a:pt x="21" y="21"/>
                    </a:cubicBezTo>
                    <a:cubicBezTo>
                      <a:pt x="20" y="19"/>
                      <a:pt x="20" y="18"/>
                      <a:pt x="19" y="17"/>
                    </a:cubicBezTo>
                    <a:cubicBezTo>
                      <a:pt x="21" y="18"/>
                      <a:pt x="23" y="18"/>
                      <a:pt x="25" y="19"/>
                    </a:cubicBezTo>
                    <a:cubicBezTo>
                      <a:pt x="28" y="19"/>
                      <a:pt x="30" y="20"/>
                      <a:pt x="34" y="21"/>
                    </a:cubicBezTo>
                    <a:cubicBezTo>
                      <a:pt x="32" y="23"/>
                      <a:pt x="31" y="24"/>
                      <a:pt x="31" y="25"/>
                    </a:cubicBezTo>
                    <a:cubicBezTo>
                      <a:pt x="31" y="25"/>
                      <a:pt x="31" y="26"/>
                      <a:pt x="32" y="26"/>
                    </a:cubicBezTo>
                    <a:cubicBezTo>
                      <a:pt x="34" y="27"/>
                      <a:pt x="36" y="28"/>
                      <a:pt x="38" y="29"/>
                    </a:cubicBezTo>
                    <a:cubicBezTo>
                      <a:pt x="42" y="31"/>
                      <a:pt x="46" y="34"/>
                      <a:pt x="49" y="34"/>
                    </a:cubicBezTo>
                    <a:cubicBezTo>
                      <a:pt x="49" y="34"/>
                      <a:pt x="49" y="34"/>
                      <a:pt x="49" y="34"/>
                    </a:cubicBezTo>
                    <a:cubicBezTo>
                      <a:pt x="49" y="34"/>
                      <a:pt x="49" y="34"/>
                      <a:pt x="49" y="34"/>
                    </a:cubicBezTo>
                    <a:cubicBezTo>
                      <a:pt x="49" y="34"/>
                      <a:pt x="49" y="33"/>
                      <a:pt x="50" y="33"/>
                    </a:cubicBezTo>
                    <a:cubicBezTo>
                      <a:pt x="50" y="31"/>
                      <a:pt x="51" y="28"/>
                      <a:pt x="51" y="26"/>
                    </a:cubicBezTo>
                    <a:cubicBezTo>
                      <a:pt x="51" y="22"/>
                      <a:pt x="48" y="18"/>
                      <a:pt x="46" y="14"/>
                    </a:cubicBezTo>
                    <a:cubicBezTo>
                      <a:pt x="46" y="14"/>
                      <a:pt x="46" y="14"/>
                      <a:pt x="46" y="14"/>
                    </a:cubicBezTo>
                    <a:cubicBezTo>
                      <a:pt x="45" y="14"/>
                      <a:pt x="45" y="14"/>
                      <a:pt x="45" y="14"/>
                    </a:cubicBezTo>
                    <a:cubicBezTo>
                      <a:pt x="44" y="14"/>
                      <a:pt x="43" y="15"/>
                      <a:pt x="43" y="16"/>
                    </a:cubicBezTo>
                    <a:cubicBezTo>
                      <a:pt x="42" y="17"/>
                      <a:pt x="41" y="17"/>
                      <a:pt x="41" y="18"/>
                    </a:cubicBezTo>
                    <a:cubicBezTo>
                      <a:pt x="40" y="13"/>
                      <a:pt x="39" y="12"/>
                      <a:pt x="38" y="9"/>
                    </a:cubicBezTo>
                    <a:cubicBezTo>
                      <a:pt x="38" y="7"/>
                      <a:pt x="36" y="6"/>
                      <a:pt x="35" y="5"/>
                    </a:cubicBezTo>
                    <a:cubicBezTo>
                      <a:pt x="34" y="3"/>
                      <a:pt x="34" y="2"/>
                      <a:pt x="33" y="1"/>
                    </a:cubicBezTo>
                    <a:cubicBezTo>
                      <a:pt x="33" y="1"/>
                      <a:pt x="33" y="1"/>
                      <a:pt x="34" y="1"/>
                    </a:cubicBezTo>
                    <a:cubicBezTo>
                      <a:pt x="38" y="1"/>
                      <a:pt x="48" y="10"/>
                      <a:pt x="52" y="15"/>
                    </a:cubicBezTo>
                    <a:cubicBezTo>
                      <a:pt x="54" y="19"/>
                      <a:pt x="56" y="23"/>
                      <a:pt x="56" y="28"/>
                    </a:cubicBezTo>
                    <a:cubicBezTo>
                      <a:pt x="56" y="30"/>
                      <a:pt x="55" y="33"/>
                      <a:pt x="54" y="36"/>
                    </a:cubicBezTo>
                    <a:cubicBezTo>
                      <a:pt x="54" y="37"/>
                      <a:pt x="54" y="38"/>
                      <a:pt x="54" y="38"/>
                    </a:cubicBezTo>
                    <a:cubicBezTo>
                      <a:pt x="53" y="39"/>
                      <a:pt x="53" y="39"/>
                      <a:pt x="53" y="39"/>
                    </a:cubicBezTo>
                    <a:cubicBezTo>
                      <a:pt x="54" y="39"/>
                      <a:pt x="54" y="39"/>
                      <a:pt x="54" y="39"/>
                    </a:cubicBezTo>
                    <a:cubicBezTo>
                      <a:pt x="55" y="40"/>
                      <a:pt x="57" y="42"/>
                      <a:pt x="58" y="43"/>
                    </a:cubicBezTo>
                    <a:cubicBezTo>
                      <a:pt x="59" y="44"/>
                      <a:pt x="60" y="45"/>
                      <a:pt x="61" y="46"/>
                    </a:cubicBezTo>
                    <a:cubicBezTo>
                      <a:pt x="61" y="46"/>
                      <a:pt x="61" y="46"/>
                      <a:pt x="61" y="46"/>
                    </a:cubicBezTo>
                    <a:cubicBezTo>
                      <a:pt x="61" y="46"/>
                      <a:pt x="61" y="47"/>
                      <a:pt x="61" y="47"/>
                    </a:cubicBezTo>
                    <a:cubicBezTo>
                      <a:pt x="61" y="49"/>
                      <a:pt x="61" y="51"/>
                      <a:pt x="62" y="53"/>
                    </a:cubicBezTo>
                    <a:cubicBezTo>
                      <a:pt x="62" y="53"/>
                      <a:pt x="62" y="53"/>
                      <a:pt x="62" y="53"/>
                    </a:cubicBezTo>
                    <a:cubicBezTo>
                      <a:pt x="62" y="54"/>
                      <a:pt x="62" y="54"/>
                      <a:pt x="62" y="54"/>
                    </a:cubicBezTo>
                    <a:cubicBezTo>
                      <a:pt x="61" y="54"/>
                      <a:pt x="60" y="54"/>
                      <a:pt x="60" y="5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2" name="Freeform 129">
                <a:extLst>
                  <a:ext uri="{FF2B5EF4-FFF2-40B4-BE49-F238E27FC236}">
                    <a16:creationId xmlns:a16="http://schemas.microsoft.com/office/drawing/2014/main" id="{A4DDBB0B-A8B3-1A94-86D1-6CA0CFF174FA}"/>
                  </a:ext>
                </a:extLst>
              </p:cNvPr>
              <p:cNvSpPr>
                <a:spLocks/>
              </p:cNvSpPr>
              <p:nvPr/>
            </p:nvSpPr>
            <p:spPr bwMode="auto">
              <a:xfrm>
                <a:off x="10099732" y="4674247"/>
                <a:ext cx="13714" cy="11416"/>
              </a:xfrm>
              <a:custGeom>
                <a:avLst/>
                <a:gdLst>
                  <a:gd name="T0" fmla="*/ 3 w 27"/>
                  <a:gd name="T1" fmla="*/ 6 h 22"/>
                  <a:gd name="T2" fmla="*/ 11 w 27"/>
                  <a:gd name="T3" fmla="*/ 20 h 22"/>
                  <a:gd name="T4" fmla="*/ 25 w 27"/>
                  <a:gd name="T5" fmla="*/ 15 h 22"/>
                  <a:gd name="T6" fmla="*/ 20 w 27"/>
                  <a:gd name="T7" fmla="*/ 3 h 22"/>
                  <a:gd name="T8" fmla="*/ 3 w 27"/>
                  <a:gd name="T9" fmla="*/ 6 h 22"/>
                </a:gdLst>
                <a:ahLst/>
                <a:cxnLst>
                  <a:cxn ang="0">
                    <a:pos x="T0" y="T1"/>
                  </a:cxn>
                  <a:cxn ang="0">
                    <a:pos x="T2" y="T3"/>
                  </a:cxn>
                  <a:cxn ang="0">
                    <a:pos x="T4" y="T5"/>
                  </a:cxn>
                  <a:cxn ang="0">
                    <a:pos x="T6" y="T7"/>
                  </a:cxn>
                  <a:cxn ang="0">
                    <a:pos x="T8" y="T9"/>
                  </a:cxn>
                </a:cxnLst>
                <a:rect l="0" t="0" r="r" b="b"/>
                <a:pathLst>
                  <a:path w="27" h="22">
                    <a:moveTo>
                      <a:pt x="3" y="6"/>
                    </a:moveTo>
                    <a:cubicBezTo>
                      <a:pt x="0" y="11"/>
                      <a:pt x="6" y="18"/>
                      <a:pt x="11" y="20"/>
                    </a:cubicBezTo>
                    <a:cubicBezTo>
                      <a:pt x="17" y="22"/>
                      <a:pt x="23" y="19"/>
                      <a:pt x="25" y="15"/>
                    </a:cubicBezTo>
                    <a:cubicBezTo>
                      <a:pt x="27" y="11"/>
                      <a:pt x="24" y="4"/>
                      <a:pt x="20" y="3"/>
                    </a:cubicBezTo>
                    <a:cubicBezTo>
                      <a:pt x="15" y="0"/>
                      <a:pt x="6" y="1"/>
                      <a:pt x="3" y="6"/>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3" name="Freeform 130">
                <a:extLst>
                  <a:ext uri="{FF2B5EF4-FFF2-40B4-BE49-F238E27FC236}">
                    <a16:creationId xmlns:a16="http://schemas.microsoft.com/office/drawing/2014/main" id="{D9B84EB1-624C-783D-7920-00C672032FFA}"/>
                  </a:ext>
                </a:extLst>
              </p:cNvPr>
              <p:cNvSpPr>
                <a:spLocks noEditPoints="1"/>
              </p:cNvSpPr>
              <p:nvPr/>
            </p:nvSpPr>
            <p:spPr bwMode="auto">
              <a:xfrm>
                <a:off x="10099732" y="4674247"/>
                <a:ext cx="13714" cy="9133"/>
              </a:xfrm>
              <a:custGeom>
                <a:avLst/>
                <a:gdLst>
                  <a:gd name="T0" fmla="*/ 24 w 25"/>
                  <a:gd name="T1" fmla="*/ 8 h 21"/>
                  <a:gd name="T2" fmla="*/ 19 w 25"/>
                  <a:gd name="T3" fmla="*/ 2 h 21"/>
                  <a:gd name="T4" fmla="*/ 2 w 25"/>
                  <a:gd name="T5" fmla="*/ 5 h 21"/>
                  <a:gd name="T6" fmla="*/ 1 w 25"/>
                  <a:gd name="T7" fmla="*/ 6 h 21"/>
                  <a:gd name="T8" fmla="*/ 0 w 25"/>
                  <a:gd name="T9" fmla="*/ 7 h 21"/>
                  <a:gd name="T10" fmla="*/ 0 w 25"/>
                  <a:gd name="T11" fmla="*/ 8 h 21"/>
                  <a:gd name="T12" fmla="*/ 1 w 25"/>
                  <a:gd name="T13" fmla="*/ 13 h 21"/>
                  <a:gd name="T14" fmla="*/ 1 w 25"/>
                  <a:gd name="T15" fmla="*/ 13 h 21"/>
                  <a:gd name="T16" fmla="*/ 1 w 25"/>
                  <a:gd name="T17" fmla="*/ 14 h 21"/>
                  <a:gd name="T18" fmla="*/ 2 w 25"/>
                  <a:gd name="T19" fmla="*/ 14 h 21"/>
                  <a:gd name="T20" fmla="*/ 2 w 25"/>
                  <a:gd name="T21" fmla="*/ 15 h 21"/>
                  <a:gd name="T22" fmla="*/ 9 w 25"/>
                  <a:gd name="T23" fmla="*/ 20 h 21"/>
                  <a:gd name="T24" fmla="*/ 13 w 25"/>
                  <a:gd name="T25" fmla="*/ 21 h 21"/>
                  <a:gd name="T26" fmla="*/ 17 w 25"/>
                  <a:gd name="T27" fmla="*/ 21 h 21"/>
                  <a:gd name="T28" fmla="*/ 18 w 25"/>
                  <a:gd name="T29" fmla="*/ 20 h 21"/>
                  <a:gd name="T30" fmla="*/ 19 w 25"/>
                  <a:gd name="T31" fmla="*/ 20 h 21"/>
                  <a:gd name="T32" fmla="*/ 21 w 25"/>
                  <a:gd name="T33" fmla="*/ 18 h 21"/>
                  <a:gd name="T34" fmla="*/ 24 w 25"/>
                  <a:gd name="T35" fmla="*/ 15 h 21"/>
                  <a:gd name="T36" fmla="*/ 24 w 25"/>
                  <a:gd name="T37" fmla="*/ 8 h 21"/>
                  <a:gd name="T38" fmla="*/ 21 w 25"/>
                  <a:gd name="T39" fmla="*/ 18 h 21"/>
                  <a:gd name="T40" fmla="*/ 19 w 25"/>
                  <a:gd name="T41" fmla="*/ 19 h 21"/>
                  <a:gd name="T42" fmla="*/ 9 w 25"/>
                  <a:gd name="T43" fmla="*/ 19 h 21"/>
                  <a:gd name="T44" fmla="*/ 3 w 25"/>
                  <a:gd name="T45" fmla="*/ 15 h 21"/>
                  <a:gd name="T46" fmla="*/ 2 w 25"/>
                  <a:gd name="T47" fmla="*/ 13 h 21"/>
                  <a:gd name="T48" fmla="*/ 1 w 25"/>
                  <a:gd name="T49" fmla="*/ 12 h 21"/>
                  <a:gd name="T50" fmla="*/ 1 w 25"/>
                  <a:gd name="T51" fmla="*/ 9 h 21"/>
                  <a:gd name="T52" fmla="*/ 1 w 25"/>
                  <a:gd name="T53" fmla="*/ 8 h 21"/>
                  <a:gd name="T54" fmla="*/ 1 w 25"/>
                  <a:gd name="T55" fmla="*/ 8 h 21"/>
                  <a:gd name="T56" fmla="*/ 2 w 25"/>
                  <a:gd name="T57" fmla="*/ 6 h 21"/>
                  <a:gd name="T58" fmla="*/ 2 w 25"/>
                  <a:gd name="T59" fmla="*/ 5 h 21"/>
                  <a:gd name="T60" fmla="*/ 12 w 25"/>
                  <a:gd name="T61" fmla="*/ 2 h 21"/>
                  <a:gd name="T62" fmla="*/ 18 w 25"/>
                  <a:gd name="T63" fmla="*/ 3 h 21"/>
                  <a:gd name="T64" fmla="*/ 23 w 25"/>
                  <a:gd name="T65" fmla="*/ 8 h 21"/>
                  <a:gd name="T66" fmla="*/ 23 w 25"/>
                  <a:gd name="T67" fmla="*/ 15 h 21"/>
                  <a:gd name="T68" fmla="*/ 21 w 25"/>
                  <a:gd name="T6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24" y="8"/>
                    </a:moveTo>
                    <a:cubicBezTo>
                      <a:pt x="23" y="5"/>
                      <a:pt x="21" y="3"/>
                      <a:pt x="19" y="2"/>
                    </a:cubicBezTo>
                    <a:cubicBezTo>
                      <a:pt x="14" y="0"/>
                      <a:pt x="5" y="0"/>
                      <a:pt x="2" y="5"/>
                    </a:cubicBezTo>
                    <a:cubicBezTo>
                      <a:pt x="1" y="5"/>
                      <a:pt x="1" y="5"/>
                      <a:pt x="1" y="6"/>
                    </a:cubicBezTo>
                    <a:cubicBezTo>
                      <a:pt x="1" y="6"/>
                      <a:pt x="0" y="7"/>
                      <a:pt x="0" y="7"/>
                    </a:cubicBezTo>
                    <a:cubicBezTo>
                      <a:pt x="0" y="7"/>
                      <a:pt x="0" y="8"/>
                      <a:pt x="0" y="8"/>
                    </a:cubicBezTo>
                    <a:cubicBezTo>
                      <a:pt x="0" y="9"/>
                      <a:pt x="0" y="11"/>
                      <a:pt x="1" y="13"/>
                    </a:cubicBezTo>
                    <a:cubicBezTo>
                      <a:pt x="1" y="13"/>
                      <a:pt x="1" y="13"/>
                      <a:pt x="1" y="13"/>
                    </a:cubicBezTo>
                    <a:cubicBezTo>
                      <a:pt x="1" y="13"/>
                      <a:pt x="1" y="14"/>
                      <a:pt x="1" y="14"/>
                    </a:cubicBezTo>
                    <a:cubicBezTo>
                      <a:pt x="1" y="14"/>
                      <a:pt x="2" y="14"/>
                      <a:pt x="2" y="14"/>
                    </a:cubicBezTo>
                    <a:cubicBezTo>
                      <a:pt x="2" y="15"/>
                      <a:pt x="2" y="15"/>
                      <a:pt x="2" y="15"/>
                    </a:cubicBezTo>
                    <a:cubicBezTo>
                      <a:pt x="4" y="18"/>
                      <a:pt x="6" y="20"/>
                      <a:pt x="9" y="20"/>
                    </a:cubicBezTo>
                    <a:cubicBezTo>
                      <a:pt x="10" y="21"/>
                      <a:pt x="12" y="21"/>
                      <a:pt x="13" y="21"/>
                    </a:cubicBezTo>
                    <a:cubicBezTo>
                      <a:pt x="15" y="21"/>
                      <a:pt x="16" y="21"/>
                      <a:pt x="17" y="21"/>
                    </a:cubicBezTo>
                    <a:cubicBezTo>
                      <a:pt x="17" y="21"/>
                      <a:pt x="18" y="20"/>
                      <a:pt x="18" y="20"/>
                    </a:cubicBezTo>
                    <a:cubicBezTo>
                      <a:pt x="19" y="20"/>
                      <a:pt x="19" y="20"/>
                      <a:pt x="19" y="20"/>
                    </a:cubicBezTo>
                    <a:cubicBezTo>
                      <a:pt x="20" y="19"/>
                      <a:pt x="21" y="19"/>
                      <a:pt x="21" y="18"/>
                    </a:cubicBezTo>
                    <a:cubicBezTo>
                      <a:pt x="22" y="17"/>
                      <a:pt x="23" y="16"/>
                      <a:pt x="24" y="15"/>
                    </a:cubicBezTo>
                    <a:cubicBezTo>
                      <a:pt x="25" y="13"/>
                      <a:pt x="25" y="10"/>
                      <a:pt x="24" y="8"/>
                    </a:cubicBezTo>
                    <a:close/>
                    <a:moveTo>
                      <a:pt x="21" y="18"/>
                    </a:moveTo>
                    <a:cubicBezTo>
                      <a:pt x="20" y="18"/>
                      <a:pt x="20" y="18"/>
                      <a:pt x="19" y="19"/>
                    </a:cubicBezTo>
                    <a:cubicBezTo>
                      <a:pt x="16" y="20"/>
                      <a:pt x="13" y="21"/>
                      <a:pt x="9" y="19"/>
                    </a:cubicBezTo>
                    <a:cubicBezTo>
                      <a:pt x="7" y="19"/>
                      <a:pt x="5" y="17"/>
                      <a:pt x="3" y="15"/>
                    </a:cubicBezTo>
                    <a:cubicBezTo>
                      <a:pt x="3" y="14"/>
                      <a:pt x="2" y="14"/>
                      <a:pt x="2" y="13"/>
                    </a:cubicBezTo>
                    <a:cubicBezTo>
                      <a:pt x="2" y="13"/>
                      <a:pt x="2" y="12"/>
                      <a:pt x="1" y="12"/>
                    </a:cubicBezTo>
                    <a:cubicBezTo>
                      <a:pt x="1" y="11"/>
                      <a:pt x="1" y="10"/>
                      <a:pt x="1" y="9"/>
                    </a:cubicBezTo>
                    <a:cubicBezTo>
                      <a:pt x="1" y="9"/>
                      <a:pt x="1" y="8"/>
                      <a:pt x="1" y="8"/>
                    </a:cubicBezTo>
                    <a:cubicBezTo>
                      <a:pt x="1" y="8"/>
                      <a:pt x="1" y="8"/>
                      <a:pt x="1" y="8"/>
                    </a:cubicBezTo>
                    <a:cubicBezTo>
                      <a:pt x="1" y="7"/>
                      <a:pt x="1" y="7"/>
                      <a:pt x="2" y="6"/>
                    </a:cubicBezTo>
                    <a:cubicBezTo>
                      <a:pt x="2" y="6"/>
                      <a:pt x="2" y="6"/>
                      <a:pt x="2" y="5"/>
                    </a:cubicBezTo>
                    <a:cubicBezTo>
                      <a:pt x="4" y="3"/>
                      <a:pt x="8" y="2"/>
                      <a:pt x="12" y="2"/>
                    </a:cubicBezTo>
                    <a:cubicBezTo>
                      <a:pt x="14" y="2"/>
                      <a:pt x="16" y="2"/>
                      <a:pt x="18" y="3"/>
                    </a:cubicBezTo>
                    <a:cubicBezTo>
                      <a:pt x="20" y="4"/>
                      <a:pt x="22" y="6"/>
                      <a:pt x="23" y="8"/>
                    </a:cubicBezTo>
                    <a:cubicBezTo>
                      <a:pt x="24" y="11"/>
                      <a:pt x="24" y="13"/>
                      <a:pt x="23" y="15"/>
                    </a:cubicBezTo>
                    <a:cubicBezTo>
                      <a:pt x="22" y="16"/>
                      <a:pt x="22" y="17"/>
                      <a:pt x="21" y="1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4" name="Freeform 131">
                <a:extLst>
                  <a:ext uri="{FF2B5EF4-FFF2-40B4-BE49-F238E27FC236}">
                    <a16:creationId xmlns:a16="http://schemas.microsoft.com/office/drawing/2014/main" id="{CD5672C3-F7D4-0DDC-0FC3-59A0108C7BAE}"/>
                  </a:ext>
                </a:extLst>
              </p:cNvPr>
              <p:cNvSpPr>
                <a:spLocks/>
              </p:cNvSpPr>
              <p:nvPr/>
            </p:nvSpPr>
            <p:spPr bwMode="auto">
              <a:xfrm>
                <a:off x="10095160" y="4681096"/>
                <a:ext cx="15999" cy="13700"/>
              </a:xfrm>
              <a:custGeom>
                <a:avLst/>
                <a:gdLst>
                  <a:gd name="T0" fmla="*/ 9 w 30"/>
                  <a:gd name="T1" fmla="*/ 0 h 25"/>
                  <a:gd name="T2" fmla="*/ 0 w 30"/>
                  <a:gd name="T3" fmla="*/ 14 h 25"/>
                  <a:gd name="T4" fmla="*/ 12 w 30"/>
                  <a:gd name="T5" fmla="*/ 24 h 25"/>
                  <a:gd name="T6" fmla="*/ 27 w 30"/>
                  <a:gd name="T7" fmla="*/ 16 h 25"/>
                  <a:gd name="T8" fmla="*/ 30 w 30"/>
                  <a:gd name="T9" fmla="*/ 7 h 25"/>
                  <a:gd name="T10" fmla="*/ 28 w 30"/>
                  <a:gd name="T11" fmla="*/ 5 h 25"/>
                  <a:gd name="T12" fmla="*/ 9 w 3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 h="25">
                    <a:moveTo>
                      <a:pt x="9" y="0"/>
                    </a:moveTo>
                    <a:cubicBezTo>
                      <a:pt x="5" y="0"/>
                      <a:pt x="0" y="9"/>
                      <a:pt x="0" y="14"/>
                    </a:cubicBezTo>
                    <a:cubicBezTo>
                      <a:pt x="1" y="19"/>
                      <a:pt x="7" y="24"/>
                      <a:pt x="12" y="24"/>
                    </a:cubicBezTo>
                    <a:cubicBezTo>
                      <a:pt x="18" y="25"/>
                      <a:pt x="25" y="21"/>
                      <a:pt x="27" y="16"/>
                    </a:cubicBezTo>
                    <a:cubicBezTo>
                      <a:pt x="29" y="14"/>
                      <a:pt x="30" y="11"/>
                      <a:pt x="30" y="7"/>
                    </a:cubicBezTo>
                    <a:cubicBezTo>
                      <a:pt x="29" y="6"/>
                      <a:pt x="29" y="5"/>
                      <a:pt x="28" y="5"/>
                    </a:cubicBezTo>
                    <a:cubicBezTo>
                      <a:pt x="19" y="10"/>
                      <a:pt x="11" y="4"/>
                      <a:pt x="9" y="0"/>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5" name="Freeform 132">
                <a:extLst>
                  <a:ext uri="{FF2B5EF4-FFF2-40B4-BE49-F238E27FC236}">
                    <a16:creationId xmlns:a16="http://schemas.microsoft.com/office/drawing/2014/main" id="{1BE6C7A9-2589-9C9E-8FDF-62F1B5174AFB}"/>
                  </a:ext>
                </a:extLst>
              </p:cNvPr>
              <p:cNvSpPr>
                <a:spLocks noEditPoints="1"/>
              </p:cNvSpPr>
              <p:nvPr/>
            </p:nvSpPr>
            <p:spPr bwMode="auto">
              <a:xfrm>
                <a:off x="10095160" y="4681096"/>
                <a:ext cx="15999" cy="13700"/>
              </a:xfrm>
              <a:custGeom>
                <a:avLst/>
                <a:gdLst>
                  <a:gd name="T0" fmla="*/ 30 w 30"/>
                  <a:gd name="T1" fmla="*/ 8 h 26"/>
                  <a:gd name="T2" fmla="*/ 29 w 30"/>
                  <a:gd name="T3" fmla="*/ 7 h 26"/>
                  <a:gd name="T4" fmla="*/ 29 w 30"/>
                  <a:gd name="T5" fmla="*/ 6 h 26"/>
                  <a:gd name="T6" fmla="*/ 29 w 30"/>
                  <a:gd name="T7" fmla="*/ 6 h 26"/>
                  <a:gd name="T8" fmla="*/ 29 w 30"/>
                  <a:gd name="T9" fmla="*/ 6 h 26"/>
                  <a:gd name="T10" fmla="*/ 28 w 30"/>
                  <a:gd name="T11" fmla="*/ 5 h 26"/>
                  <a:gd name="T12" fmla="*/ 28 w 30"/>
                  <a:gd name="T13" fmla="*/ 5 h 26"/>
                  <a:gd name="T14" fmla="*/ 27 w 30"/>
                  <a:gd name="T15" fmla="*/ 6 h 26"/>
                  <a:gd name="T16" fmla="*/ 26 w 30"/>
                  <a:gd name="T17" fmla="*/ 6 h 26"/>
                  <a:gd name="T18" fmla="*/ 25 w 30"/>
                  <a:gd name="T19" fmla="*/ 7 h 26"/>
                  <a:gd name="T20" fmla="*/ 17 w 30"/>
                  <a:gd name="T21" fmla="*/ 7 h 26"/>
                  <a:gd name="T22" fmla="*/ 10 w 30"/>
                  <a:gd name="T23" fmla="*/ 2 h 26"/>
                  <a:gd name="T24" fmla="*/ 10 w 30"/>
                  <a:gd name="T25" fmla="*/ 1 h 26"/>
                  <a:gd name="T26" fmla="*/ 10 w 30"/>
                  <a:gd name="T27" fmla="*/ 0 h 26"/>
                  <a:gd name="T28" fmla="*/ 9 w 30"/>
                  <a:gd name="T29" fmla="*/ 0 h 26"/>
                  <a:gd name="T30" fmla="*/ 8 w 30"/>
                  <a:gd name="T31" fmla="*/ 1 h 26"/>
                  <a:gd name="T32" fmla="*/ 7 w 30"/>
                  <a:gd name="T33" fmla="*/ 1 h 26"/>
                  <a:gd name="T34" fmla="*/ 6 w 30"/>
                  <a:gd name="T35" fmla="*/ 1 h 26"/>
                  <a:gd name="T36" fmla="*/ 6 w 30"/>
                  <a:gd name="T37" fmla="*/ 2 h 26"/>
                  <a:gd name="T38" fmla="*/ 5 w 30"/>
                  <a:gd name="T39" fmla="*/ 2 h 26"/>
                  <a:gd name="T40" fmla="*/ 4 w 30"/>
                  <a:gd name="T41" fmla="*/ 3 h 26"/>
                  <a:gd name="T42" fmla="*/ 4 w 30"/>
                  <a:gd name="T43" fmla="*/ 4 h 26"/>
                  <a:gd name="T44" fmla="*/ 0 w 30"/>
                  <a:gd name="T45" fmla="*/ 15 h 26"/>
                  <a:gd name="T46" fmla="*/ 10 w 30"/>
                  <a:gd name="T47" fmla="*/ 25 h 26"/>
                  <a:gd name="T48" fmla="*/ 12 w 30"/>
                  <a:gd name="T49" fmla="*/ 26 h 26"/>
                  <a:gd name="T50" fmla="*/ 12 w 30"/>
                  <a:gd name="T51" fmla="*/ 26 h 26"/>
                  <a:gd name="T52" fmla="*/ 13 w 30"/>
                  <a:gd name="T53" fmla="*/ 26 h 26"/>
                  <a:gd name="T54" fmla="*/ 13 w 30"/>
                  <a:gd name="T55" fmla="*/ 26 h 26"/>
                  <a:gd name="T56" fmla="*/ 14 w 30"/>
                  <a:gd name="T57" fmla="*/ 26 h 26"/>
                  <a:gd name="T58" fmla="*/ 28 w 30"/>
                  <a:gd name="T59" fmla="*/ 17 h 26"/>
                  <a:gd name="T60" fmla="*/ 30 w 30"/>
                  <a:gd name="T61" fmla="*/ 12 h 26"/>
                  <a:gd name="T62" fmla="*/ 30 w 30"/>
                  <a:gd name="T63" fmla="*/ 10 h 26"/>
                  <a:gd name="T64" fmla="*/ 30 w 30"/>
                  <a:gd name="T65" fmla="*/ 9 h 26"/>
                  <a:gd name="T66" fmla="*/ 30 w 30"/>
                  <a:gd name="T67" fmla="*/ 8 h 26"/>
                  <a:gd name="T68" fmla="*/ 30 w 30"/>
                  <a:gd name="T69" fmla="*/ 8 h 26"/>
                  <a:gd name="T70" fmla="*/ 12 w 30"/>
                  <a:gd name="T71" fmla="*/ 25 h 26"/>
                  <a:gd name="T72" fmla="*/ 11 w 30"/>
                  <a:gd name="T73" fmla="*/ 25 h 26"/>
                  <a:gd name="T74" fmla="*/ 1 w 30"/>
                  <a:gd name="T75" fmla="*/ 15 h 26"/>
                  <a:gd name="T76" fmla="*/ 4 w 30"/>
                  <a:gd name="T77" fmla="*/ 5 h 26"/>
                  <a:gd name="T78" fmla="*/ 5 w 30"/>
                  <a:gd name="T79" fmla="*/ 4 h 26"/>
                  <a:gd name="T80" fmla="*/ 7 w 30"/>
                  <a:gd name="T81" fmla="*/ 2 h 26"/>
                  <a:gd name="T82" fmla="*/ 9 w 30"/>
                  <a:gd name="T83" fmla="*/ 2 h 26"/>
                  <a:gd name="T84" fmla="*/ 9 w 30"/>
                  <a:gd name="T85" fmla="*/ 1 h 26"/>
                  <a:gd name="T86" fmla="*/ 9 w 30"/>
                  <a:gd name="T87" fmla="*/ 2 h 26"/>
                  <a:gd name="T88" fmla="*/ 17 w 30"/>
                  <a:gd name="T89" fmla="*/ 7 h 26"/>
                  <a:gd name="T90" fmla="*/ 28 w 30"/>
                  <a:gd name="T91" fmla="*/ 7 h 26"/>
                  <a:gd name="T92" fmla="*/ 28 w 30"/>
                  <a:gd name="T93" fmla="*/ 6 h 26"/>
                  <a:gd name="T94" fmla="*/ 28 w 30"/>
                  <a:gd name="T95" fmla="*/ 7 h 26"/>
                  <a:gd name="T96" fmla="*/ 28 w 30"/>
                  <a:gd name="T97" fmla="*/ 7 h 26"/>
                  <a:gd name="T98" fmla="*/ 29 w 30"/>
                  <a:gd name="T99" fmla="*/ 7 h 26"/>
                  <a:gd name="T100" fmla="*/ 29 w 30"/>
                  <a:gd name="T101" fmla="*/ 8 h 26"/>
                  <a:gd name="T102" fmla="*/ 29 w 30"/>
                  <a:gd name="T103" fmla="*/ 8 h 26"/>
                  <a:gd name="T104" fmla="*/ 27 w 30"/>
                  <a:gd name="T105" fmla="*/ 17 h 26"/>
                  <a:gd name="T106" fmla="*/ 12 w 30"/>
                  <a:gd name="T10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26">
                    <a:moveTo>
                      <a:pt x="30" y="8"/>
                    </a:moveTo>
                    <a:cubicBezTo>
                      <a:pt x="30" y="7"/>
                      <a:pt x="29" y="7"/>
                      <a:pt x="29" y="7"/>
                    </a:cubicBezTo>
                    <a:cubicBezTo>
                      <a:pt x="29" y="7"/>
                      <a:pt x="29" y="6"/>
                      <a:pt x="29" y="6"/>
                    </a:cubicBezTo>
                    <a:cubicBezTo>
                      <a:pt x="29" y="6"/>
                      <a:pt x="29" y="6"/>
                      <a:pt x="29" y="6"/>
                    </a:cubicBezTo>
                    <a:cubicBezTo>
                      <a:pt x="29" y="6"/>
                      <a:pt x="29" y="6"/>
                      <a:pt x="29" y="6"/>
                    </a:cubicBezTo>
                    <a:cubicBezTo>
                      <a:pt x="28" y="5"/>
                      <a:pt x="28" y="5"/>
                      <a:pt x="28" y="5"/>
                    </a:cubicBezTo>
                    <a:cubicBezTo>
                      <a:pt x="28" y="5"/>
                      <a:pt x="28" y="5"/>
                      <a:pt x="28" y="5"/>
                    </a:cubicBezTo>
                    <a:cubicBezTo>
                      <a:pt x="28" y="6"/>
                      <a:pt x="28" y="6"/>
                      <a:pt x="27" y="6"/>
                    </a:cubicBezTo>
                    <a:cubicBezTo>
                      <a:pt x="27" y="6"/>
                      <a:pt x="27" y="6"/>
                      <a:pt x="26" y="6"/>
                    </a:cubicBezTo>
                    <a:cubicBezTo>
                      <a:pt x="26" y="6"/>
                      <a:pt x="25" y="7"/>
                      <a:pt x="25" y="7"/>
                    </a:cubicBezTo>
                    <a:cubicBezTo>
                      <a:pt x="21" y="8"/>
                      <a:pt x="19" y="7"/>
                      <a:pt x="17" y="7"/>
                    </a:cubicBezTo>
                    <a:cubicBezTo>
                      <a:pt x="14" y="5"/>
                      <a:pt x="11" y="3"/>
                      <a:pt x="10" y="2"/>
                    </a:cubicBezTo>
                    <a:cubicBezTo>
                      <a:pt x="10" y="1"/>
                      <a:pt x="10" y="1"/>
                      <a:pt x="10" y="1"/>
                    </a:cubicBezTo>
                    <a:cubicBezTo>
                      <a:pt x="10" y="0"/>
                      <a:pt x="10" y="0"/>
                      <a:pt x="10" y="0"/>
                    </a:cubicBezTo>
                    <a:cubicBezTo>
                      <a:pt x="9" y="0"/>
                      <a:pt x="9" y="0"/>
                      <a:pt x="9" y="0"/>
                    </a:cubicBezTo>
                    <a:cubicBezTo>
                      <a:pt x="9" y="0"/>
                      <a:pt x="8" y="1"/>
                      <a:pt x="8" y="1"/>
                    </a:cubicBezTo>
                    <a:cubicBezTo>
                      <a:pt x="8" y="1"/>
                      <a:pt x="7" y="1"/>
                      <a:pt x="7" y="1"/>
                    </a:cubicBezTo>
                    <a:cubicBezTo>
                      <a:pt x="7" y="1"/>
                      <a:pt x="7" y="1"/>
                      <a:pt x="6" y="1"/>
                    </a:cubicBezTo>
                    <a:cubicBezTo>
                      <a:pt x="6" y="2"/>
                      <a:pt x="6" y="2"/>
                      <a:pt x="6" y="2"/>
                    </a:cubicBezTo>
                    <a:cubicBezTo>
                      <a:pt x="6" y="2"/>
                      <a:pt x="6" y="2"/>
                      <a:pt x="5" y="2"/>
                    </a:cubicBezTo>
                    <a:cubicBezTo>
                      <a:pt x="5" y="3"/>
                      <a:pt x="5" y="3"/>
                      <a:pt x="4" y="3"/>
                    </a:cubicBezTo>
                    <a:cubicBezTo>
                      <a:pt x="4" y="4"/>
                      <a:pt x="4" y="4"/>
                      <a:pt x="4" y="4"/>
                    </a:cubicBezTo>
                    <a:cubicBezTo>
                      <a:pt x="1" y="7"/>
                      <a:pt x="0" y="12"/>
                      <a:pt x="0" y="15"/>
                    </a:cubicBezTo>
                    <a:cubicBezTo>
                      <a:pt x="1" y="20"/>
                      <a:pt x="5" y="25"/>
                      <a:pt x="10" y="25"/>
                    </a:cubicBezTo>
                    <a:cubicBezTo>
                      <a:pt x="11" y="26"/>
                      <a:pt x="11" y="26"/>
                      <a:pt x="12" y="26"/>
                    </a:cubicBezTo>
                    <a:cubicBezTo>
                      <a:pt x="12" y="26"/>
                      <a:pt x="12" y="26"/>
                      <a:pt x="12" y="26"/>
                    </a:cubicBezTo>
                    <a:cubicBezTo>
                      <a:pt x="12" y="26"/>
                      <a:pt x="12" y="26"/>
                      <a:pt x="13" y="26"/>
                    </a:cubicBezTo>
                    <a:cubicBezTo>
                      <a:pt x="13" y="26"/>
                      <a:pt x="13" y="26"/>
                      <a:pt x="13" y="26"/>
                    </a:cubicBezTo>
                    <a:cubicBezTo>
                      <a:pt x="14" y="26"/>
                      <a:pt x="14" y="26"/>
                      <a:pt x="14" y="26"/>
                    </a:cubicBezTo>
                    <a:cubicBezTo>
                      <a:pt x="20" y="25"/>
                      <a:pt x="25" y="22"/>
                      <a:pt x="28" y="17"/>
                    </a:cubicBezTo>
                    <a:cubicBezTo>
                      <a:pt x="29" y="16"/>
                      <a:pt x="29" y="14"/>
                      <a:pt x="30" y="12"/>
                    </a:cubicBezTo>
                    <a:cubicBezTo>
                      <a:pt x="30" y="11"/>
                      <a:pt x="30" y="11"/>
                      <a:pt x="30" y="10"/>
                    </a:cubicBezTo>
                    <a:cubicBezTo>
                      <a:pt x="30" y="10"/>
                      <a:pt x="30" y="9"/>
                      <a:pt x="30" y="9"/>
                    </a:cubicBezTo>
                    <a:cubicBezTo>
                      <a:pt x="30" y="9"/>
                      <a:pt x="30" y="8"/>
                      <a:pt x="30" y="8"/>
                    </a:cubicBezTo>
                    <a:cubicBezTo>
                      <a:pt x="30" y="8"/>
                      <a:pt x="30" y="8"/>
                      <a:pt x="30" y="8"/>
                    </a:cubicBezTo>
                    <a:close/>
                    <a:moveTo>
                      <a:pt x="12" y="25"/>
                    </a:moveTo>
                    <a:cubicBezTo>
                      <a:pt x="11" y="25"/>
                      <a:pt x="11" y="25"/>
                      <a:pt x="11" y="25"/>
                    </a:cubicBezTo>
                    <a:cubicBezTo>
                      <a:pt x="6" y="24"/>
                      <a:pt x="1" y="19"/>
                      <a:pt x="1" y="15"/>
                    </a:cubicBezTo>
                    <a:cubicBezTo>
                      <a:pt x="0" y="12"/>
                      <a:pt x="2" y="8"/>
                      <a:pt x="4" y="5"/>
                    </a:cubicBezTo>
                    <a:cubicBezTo>
                      <a:pt x="5" y="4"/>
                      <a:pt x="5" y="4"/>
                      <a:pt x="5" y="4"/>
                    </a:cubicBezTo>
                    <a:cubicBezTo>
                      <a:pt x="6" y="3"/>
                      <a:pt x="7" y="3"/>
                      <a:pt x="7" y="2"/>
                    </a:cubicBezTo>
                    <a:cubicBezTo>
                      <a:pt x="8" y="2"/>
                      <a:pt x="8" y="2"/>
                      <a:pt x="9" y="2"/>
                    </a:cubicBezTo>
                    <a:cubicBezTo>
                      <a:pt x="9" y="1"/>
                      <a:pt x="9" y="1"/>
                      <a:pt x="9" y="1"/>
                    </a:cubicBezTo>
                    <a:cubicBezTo>
                      <a:pt x="9" y="2"/>
                      <a:pt x="9" y="2"/>
                      <a:pt x="9" y="2"/>
                    </a:cubicBezTo>
                    <a:cubicBezTo>
                      <a:pt x="10" y="4"/>
                      <a:pt x="13" y="6"/>
                      <a:pt x="17" y="7"/>
                    </a:cubicBezTo>
                    <a:cubicBezTo>
                      <a:pt x="19" y="8"/>
                      <a:pt x="23" y="9"/>
                      <a:pt x="28" y="7"/>
                    </a:cubicBezTo>
                    <a:cubicBezTo>
                      <a:pt x="28" y="7"/>
                      <a:pt x="28" y="6"/>
                      <a:pt x="28" y="6"/>
                    </a:cubicBezTo>
                    <a:cubicBezTo>
                      <a:pt x="28" y="7"/>
                      <a:pt x="28" y="7"/>
                      <a:pt x="28" y="7"/>
                    </a:cubicBezTo>
                    <a:cubicBezTo>
                      <a:pt x="28" y="7"/>
                      <a:pt x="28" y="7"/>
                      <a:pt x="28" y="7"/>
                    </a:cubicBezTo>
                    <a:cubicBezTo>
                      <a:pt x="29" y="7"/>
                      <a:pt x="29" y="7"/>
                      <a:pt x="29" y="7"/>
                    </a:cubicBezTo>
                    <a:cubicBezTo>
                      <a:pt x="29" y="7"/>
                      <a:pt x="29" y="8"/>
                      <a:pt x="29" y="8"/>
                    </a:cubicBezTo>
                    <a:cubicBezTo>
                      <a:pt x="29" y="8"/>
                      <a:pt x="29" y="8"/>
                      <a:pt x="29" y="8"/>
                    </a:cubicBezTo>
                    <a:cubicBezTo>
                      <a:pt x="29" y="12"/>
                      <a:pt x="28" y="14"/>
                      <a:pt x="27" y="17"/>
                    </a:cubicBezTo>
                    <a:cubicBezTo>
                      <a:pt x="24" y="22"/>
                      <a:pt x="18" y="25"/>
                      <a:pt x="12" y="2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6" name="Freeform 133">
                <a:extLst>
                  <a:ext uri="{FF2B5EF4-FFF2-40B4-BE49-F238E27FC236}">
                    <a16:creationId xmlns:a16="http://schemas.microsoft.com/office/drawing/2014/main" id="{D83B6CF9-6113-9D2B-E860-1DF9BAFEA850}"/>
                  </a:ext>
                </a:extLst>
              </p:cNvPr>
              <p:cNvSpPr>
                <a:spLocks/>
              </p:cNvSpPr>
              <p:nvPr/>
            </p:nvSpPr>
            <p:spPr bwMode="auto">
              <a:xfrm>
                <a:off x="10102017" y="4683380"/>
                <a:ext cx="16000" cy="13700"/>
              </a:xfrm>
              <a:custGeom>
                <a:avLst/>
                <a:gdLst>
                  <a:gd name="T0" fmla="*/ 1 w 35"/>
                  <a:gd name="T1" fmla="*/ 21 h 28"/>
                  <a:gd name="T2" fmla="*/ 4 w 35"/>
                  <a:gd name="T3" fmla="*/ 27 h 28"/>
                  <a:gd name="T4" fmla="*/ 15 w 35"/>
                  <a:gd name="T5" fmla="*/ 27 h 28"/>
                  <a:gd name="T6" fmla="*/ 28 w 35"/>
                  <a:gd name="T7" fmla="*/ 19 h 28"/>
                  <a:gd name="T8" fmla="*/ 33 w 35"/>
                  <a:gd name="T9" fmla="*/ 14 h 28"/>
                  <a:gd name="T10" fmla="*/ 30 w 35"/>
                  <a:gd name="T11" fmla="*/ 4 h 28"/>
                  <a:gd name="T12" fmla="*/ 20 w 35"/>
                  <a:gd name="T13" fmla="*/ 3 h 28"/>
                  <a:gd name="T14" fmla="*/ 1 w 35"/>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8">
                    <a:moveTo>
                      <a:pt x="1" y="21"/>
                    </a:moveTo>
                    <a:cubicBezTo>
                      <a:pt x="0" y="23"/>
                      <a:pt x="2" y="26"/>
                      <a:pt x="4" y="27"/>
                    </a:cubicBezTo>
                    <a:cubicBezTo>
                      <a:pt x="7" y="28"/>
                      <a:pt x="12" y="28"/>
                      <a:pt x="15" y="27"/>
                    </a:cubicBezTo>
                    <a:cubicBezTo>
                      <a:pt x="20" y="25"/>
                      <a:pt x="24" y="23"/>
                      <a:pt x="28" y="19"/>
                    </a:cubicBezTo>
                    <a:cubicBezTo>
                      <a:pt x="30" y="18"/>
                      <a:pt x="32" y="16"/>
                      <a:pt x="33" y="14"/>
                    </a:cubicBezTo>
                    <a:cubicBezTo>
                      <a:pt x="35" y="10"/>
                      <a:pt x="33" y="6"/>
                      <a:pt x="30" y="4"/>
                    </a:cubicBezTo>
                    <a:cubicBezTo>
                      <a:pt x="27" y="2"/>
                      <a:pt x="25" y="0"/>
                      <a:pt x="20" y="3"/>
                    </a:cubicBezTo>
                    <a:cubicBezTo>
                      <a:pt x="20" y="14"/>
                      <a:pt x="11" y="21"/>
                      <a:pt x="1" y="21"/>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7" name="Freeform 134">
                <a:extLst>
                  <a:ext uri="{FF2B5EF4-FFF2-40B4-BE49-F238E27FC236}">
                    <a16:creationId xmlns:a16="http://schemas.microsoft.com/office/drawing/2014/main" id="{B28F68BA-24F9-1E9D-2286-02E01923E185}"/>
                  </a:ext>
                </a:extLst>
              </p:cNvPr>
              <p:cNvSpPr>
                <a:spLocks noEditPoints="1"/>
              </p:cNvSpPr>
              <p:nvPr/>
            </p:nvSpPr>
            <p:spPr bwMode="auto">
              <a:xfrm>
                <a:off x="10102017" y="4683380"/>
                <a:ext cx="16000" cy="13700"/>
              </a:xfrm>
              <a:custGeom>
                <a:avLst/>
                <a:gdLst>
                  <a:gd name="T0" fmla="*/ 34 w 34"/>
                  <a:gd name="T1" fmla="*/ 9 h 28"/>
                  <a:gd name="T2" fmla="*/ 34 w 34"/>
                  <a:gd name="T3" fmla="*/ 9 h 28"/>
                  <a:gd name="T4" fmla="*/ 33 w 34"/>
                  <a:gd name="T5" fmla="*/ 7 h 28"/>
                  <a:gd name="T6" fmla="*/ 33 w 34"/>
                  <a:gd name="T7" fmla="*/ 7 h 28"/>
                  <a:gd name="T8" fmla="*/ 33 w 34"/>
                  <a:gd name="T9" fmla="*/ 7 h 28"/>
                  <a:gd name="T10" fmla="*/ 32 w 34"/>
                  <a:gd name="T11" fmla="*/ 6 h 28"/>
                  <a:gd name="T12" fmla="*/ 32 w 34"/>
                  <a:gd name="T13" fmla="*/ 6 h 28"/>
                  <a:gd name="T14" fmla="*/ 30 w 34"/>
                  <a:gd name="T15" fmla="*/ 4 h 28"/>
                  <a:gd name="T16" fmla="*/ 30 w 34"/>
                  <a:gd name="T17" fmla="*/ 4 h 28"/>
                  <a:gd name="T18" fmla="*/ 20 w 34"/>
                  <a:gd name="T19" fmla="*/ 2 h 28"/>
                  <a:gd name="T20" fmla="*/ 19 w 34"/>
                  <a:gd name="T21" fmla="*/ 2 h 28"/>
                  <a:gd name="T22" fmla="*/ 19 w 34"/>
                  <a:gd name="T23" fmla="*/ 2 h 28"/>
                  <a:gd name="T24" fmla="*/ 19 w 34"/>
                  <a:gd name="T25" fmla="*/ 3 h 28"/>
                  <a:gd name="T26" fmla="*/ 19 w 34"/>
                  <a:gd name="T27" fmla="*/ 3 h 28"/>
                  <a:gd name="T28" fmla="*/ 19 w 34"/>
                  <a:gd name="T29" fmla="*/ 4 h 28"/>
                  <a:gd name="T30" fmla="*/ 19 w 34"/>
                  <a:gd name="T31" fmla="*/ 5 h 28"/>
                  <a:gd name="T32" fmla="*/ 19 w 34"/>
                  <a:gd name="T33" fmla="*/ 7 h 28"/>
                  <a:gd name="T34" fmla="*/ 3 w 34"/>
                  <a:gd name="T35" fmla="*/ 21 h 28"/>
                  <a:gd name="T36" fmla="*/ 2 w 34"/>
                  <a:gd name="T37" fmla="*/ 21 h 28"/>
                  <a:gd name="T38" fmla="*/ 1 w 34"/>
                  <a:gd name="T39" fmla="*/ 21 h 28"/>
                  <a:gd name="T40" fmla="*/ 1 w 34"/>
                  <a:gd name="T41" fmla="*/ 21 h 28"/>
                  <a:gd name="T42" fmla="*/ 0 w 34"/>
                  <a:gd name="T43" fmla="*/ 21 h 28"/>
                  <a:gd name="T44" fmla="*/ 0 w 34"/>
                  <a:gd name="T45" fmla="*/ 22 h 28"/>
                  <a:gd name="T46" fmla="*/ 0 w 34"/>
                  <a:gd name="T47" fmla="*/ 23 h 28"/>
                  <a:gd name="T48" fmla="*/ 4 w 34"/>
                  <a:gd name="T49" fmla="*/ 27 h 28"/>
                  <a:gd name="T50" fmla="*/ 9 w 34"/>
                  <a:gd name="T51" fmla="*/ 28 h 28"/>
                  <a:gd name="T52" fmla="*/ 13 w 34"/>
                  <a:gd name="T53" fmla="*/ 28 h 28"/>
                  <a:gd name="T54" fmla="*/ 15 w 34"/>
                  <a:gd name="T55" fmla="*/ 27 h 28"/>
                  <a:gd name="T56" fmla="*/ 15 w 34"/>
                  <a:gd name="T57" fmla="*/ 27 h 28"/>
                  <a:gd name="T58" fmla="*/ 17 w 34"/>
                  <a:gd name="T59" fmla="*/ 27 h 28"/>
                  <a:gd name="T60" fmla="*/ 28 w 34"/>
                  <a:gd name="T61" fmla="*/ 20 h 28"/>
                  <a:gd name="T62" fmla="*/ 29 w 34"/>
                  <a:gd name="T63" fmla="*/ 20 h 28"/>
                  <a:gd name="T64" fmla="*/ 33 w 34"/>
                  <a:gd name="T65" fmla="*/ 15 h 28"/>
                  <a:gd name="T66" fmla="*/ 33 w 34"/>
                  <a:gd name="T67" fmla="*/ 14 h 28"/>
                  <a:gd name="T68" fmla="*/ 33 w 34"/>
                  <a:gd name="T69" fmla="*/ 14 h 28"/>
                  <a:gd name="T70" fmla="*/ 33 w 34"/>
                  <a:gd name="T71" fmla="*/ 13 h 28"/>
                  <a:gd name="T72" fmla="*/ 34 w 34"/>
                  <a:gd name="T73" fmla="*/ 12 h 28"/>
                  <a:gd name="T74" fmla="*/ 34 w 34"/>
                  <a:gd name="T75" fmla="*/ 9 h 28"/>
                  <a:gd name="T76" fmla="*/ 13 w 34"/>
                  <a:gd name="T77" fmla="*/ 27 h 28"/>
                  <a:gd name="T78" fmla="*/ 4 w 34"/>
                  <a:gd name="T79" fmla="*/ 26 h 28"/>
                  <a:gd name="T80" fmla="*/ 1 w 34"/>
                  <a:gd name="T81" fmla="*/ 23 h 28"/>
                  <a:gd name="T82" fmla="*/ 1 w 34"/>
                  <a:gd name="T83" fmla="*/ 22 h 28"/>
                  <a:gd name="T84" fmla="*/ 1 w 34"/>
                  <a:gd name="T85" fmla="*/ 22 h 28"/>
                  <a:gd name="T86" fmla="*/ 2 w 34"/>
                  <a:gd name="T87" fmla="*/ 22 h 28"/>
                  <a:gd name="T88" fmla="*/ 20 w 34"/>
                  <a:gd name="T89" fmla="*/ 4 h 28"/>
                  <a:gd name="T90" fmla="*/ 20 w 34"/>
                  <a:gd name="T91" fmla="*/ 3 h 28"/>
                  <a:gd name="T92" fmla="*/ 21 w 34"/>
                  <a:gd name="T93" fmla="*/ 3 h 28"/>
                  <a:gd name="T94" fmla="*/ 29 w 34"/>
                  <a:gd name="T95" fmla="*/ 4 h 28"/>
                  <a:gd name="T96" fmla="*/ 30 w 34"/>
                  <a:gd name="T97" fmla="*/ 5 h 28"/>
                  <a:gd name="T98" fmla="*/ 32 w 34"/>
                  <a:gd name="T99" fmla="*/ 7 h 28"/>
                  <a:gd name="T100" fmla="*/ 32 w 34"/>
                  <a:gd name="T101" fmla="*/ 8 h 28"/>
                  <a:gd name="T102" fmla="*/ 33 w 34"/>
                  <a:gd name="T103" fmla="*/ 12 h 28"/>
                  <a:gd name="T104" fmla="*/ 32 w 34"/>
                  <a:gd name="T105" fmla="*/ 13 h 28"/>
                  <a:gd name="T106" fmla="*/ 32 w 34"/>
                  <a:gd name="T107" fmla="*/ 13 h 28"/>
                  <a:gd name="T108" fmla="*/ 32 w 34"/>
                  <a:gd name="T109" fmla="*/ 13 h 28"/>
                  <a:gd name="T110" fmla="*/ 28 w 34"/>
                  <a:gd name="T111" fmla="*/ 19 h 28"/>
                  <a:gd name="T112" fmla="*/ 28 w 34"/>
                  <a:gd name="T113" fmla="*/ 19 h 28"/>
                  <a:gd name="T114" fmla="*/ 17 w 34"/>
                  <a:gd name="T115" fmla="*/ 26 h 28"/>
                  <a:gd name="T116" fmla="*/ 15 w 34"/>
                  <a:gd name="T117" fmla="*/ 26 h 28"/>
                  <a:gd name="T118" fmla="*/ 13 w 34"/>
                  <a:gd name="T119"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28">
                    <a:moveTo>
                      <a:pt x="34" y="9"/>
                    </a:moveTo>
                    <a:cubicBezTo>
                      <a:pt x="34" y="9"/>
                      <a:pt x="34" y="9"/>
                      <a:pt x="34" y="9"/>
                    </a:cubicBezTo>
                    <a:cubicBezTo>
                      <a:pt x="34" y="9"/>
                      <a:pt x="33" y="8"/>
                      <a:pt x="33" y="7"/>
                    </a:cubicBezTo>
                    <a:cubicBezTo>
                      <a:pt x="33" y="7"/>
                      <a:pt x="33" y="7"/>
                      <a:pt x="33" y="7"/>
                    </a:cubicBezTo>
                    <a:cubicBezTo>
                      <a:pt x="33" y="7"/>
                      <a:pt x="33" y="7"/>
                      <a:pt x="33" y="7"/>
                    </a:cubicBezTo>
                    <a:cubicBezTo>
                      <a:pt x="32" y="6"/>
                      <a:pt x="32" y="6"/>
                      <a:pt x="32" y="6"/>
                    </a:cubicBezTo>
                    <a:cubicBezTo>
                      <a:pt x="32" y="6"/>
                      <a:pt x="32" y="6"/>
                      <a:pt x="32" y="6"/>
                    </a:cubicBezTo>
                    <a:cubicBezTo>
                      <a:pt x="32" y="5"/>
                      <a:pt x="31" y="5"/>
                      <a:pt x="30" y="4"/>
                    </a:cubicBezTo>
                    <a:cubicBezTo>
                      <a:pt x="30" y="4"/>
                      <a:pt x="30" y="4"/>
                      <a:pt x="30" y="4"/>
                    </a:cubicBezTo>
                    <a:cubicBezTo>
                      <a:pt x="27" y="2"/>
                      <a:pt x="25" y="0"/>
                      <a:pt x="20" y="2"/>
                    </a:cubicBezTo>
                    <a:cubicBezTo>
                      <a:pt x="20" y="2"/>
                      <a:pt x="20" y="2"/>
                      <a:pt x="19" y="2"/>
                    </a:cubicBezTo>
                    <a:cubicBezTo>
                      <a:pt x="19" y="2"/>
                      <a:pt x="19" y="2"/>
                      <a:pt x="19" y="2"/>
                    </a:cubicBezTo>
                    <a:cubicBezTo>
                      <a:pt x="19" y="3"/>
                      <a:pt x="19" y="3"/>
                      <a:pt x="19" y="3"/>
                    </a:cubicBezTo>
                    <a:cubicBezTo>
                      <a:pt x="19" y="3"/>
                      <a:pt x="19" y="3"/>
                      <a:pt x="19" y="3"/>
                    </a:cubicBezTo>
                    <a:cubicBezTo>
                      <a:pt x="19" y="3"/>
                      <a:pt x="19" y="4"/>
                      <a:pt x="19" y="4"/>
                    </a:cubicBezTo>
                    <a:cubicBezTo>
                      <a:pt x="19" y="4"/>
                      <a:pt x="19" y="5"/>
                      <a:pt x="19" y="5"/>
                    </a:cubicBezTo>
                    <a:cubicBezTo>
                      <a:pt x="19" y="6"/>
                      <a:pt x="19" y="6"/>
                      <a:pt x="19" y="7"/>
                    </a:cubicBezTo>
                    <a:cubicBezTo>
                      <a:pt x="17" y="15"/>
                      <a:pt x="10" y="20"/>
                      <a:pt x="3" y="21"/>
                    </a:cubicBezTo>
                    <a:cubicBezTo>
                      <a:pt x="3" y="21"/>
                      <a:pt x="2" y="21"/>
                      <a:pt x="2" y="21"/>
                    </a:cubicBezTo>
                    <a:cubicBezTo>
                      <a:pt x="1" y="21"/>
                      <a:pt x="1" y="21"/>
                      <a:pt x="1" y="21"/>
                    </a:cubicBezTo>
                    <a:cubicBezTo>
                      <a:pt x="1" y="21"/>
                      <a:pt x="1" y="21"/>
                      <a:pt x="1" y="21"/>
                    </a:cubicBezTo>
                    <a:cubicBezTo>
                      <a:pt x="0" y="21"/>
                      <a:pt x="0" y="21"/>
                      <a:pt x="0" y="21"/>
                    </a:cubicBezTo>
                    <a:cubicBezTo>
                      <a:pt x="0" y="21"/>
                      <a:pt x="0" y="22"/>
                      <a:pt x="0" y="22"/>
                    </a:cubicBezTo>
                    <a:cubicBezTo>
                      <a:pt x="0" y="22"/>
                      <a:pt x="0" y="23"/>
                      <a:pt x="0" y="23"/>
                    </a:cubicBezTo>
                    <a:cubicBezTo>
                      <a:pt x="1" y="25"/>
                      <a:pt x="3" y="26"/>
                      <a:pt x="4" y="27"/>
                    </a:cubicBezTo>
                    <a:cubicBezTo>
                      <a:pt x="6" y="28"/>
                      <a:pt x="7" y="28"/>
                      <a:pt x="9" y="28"/>
                    </a:cubicBezTo>
                    <a:cubicBezTo>
                      <a:pt x="10" y="28"/>
                      <a:pt x="12" y="28"/>
                      <a:pt x="13" y="28"/>
                    </a:cubicBezTo>
                    <a:cubicBezTo>
                      <a:pt x="14" y="27"/>
                      <a:pt x="15" y="27"/>
                      <a:pt x="15" y="27"/>
                    </a:cubicBezTo>
                    <a:cubicBezTo>
                      <a:pt x="15" y="27"/>
                      <a:pt x="15" y="27"/>
                      <a:pt x="15" y="27"/>
                    </a:cubicBezTo>
                    <a:cubicBezTo>
                      <a:pt x="16" y="27"/>
                      <a:pt x="16" y="27"/>
                      <a:pt x="17" y="27"/>
                    </a:cubicBezTo>
                    <a:cubicBezTo>
                      <a:pt x="21" y="25"/>
                      <a:pt x="24" y="23"/>
                      <a:pt x="28" y="20"/>
                    </a:cubicBezTo>
                    <a:cubicBezTo>
                      <a:pt x="29" y="20"/>
                      <a:pt x="29" y="20"/>
                      <a:pt x="29" y="20"/>
                    </a:cubicBezTo>
                    <a:cubicBezTo>
                      <a:pt x="30" y="18"/>
                      <a:pt x="32" y="17"/>
                      <a:pt x="33" y="15"/>
                    </a:cubicBezTo>
                    <a:cubicBezTo>
                      <a:pt x="33" y="14"/>
                      <a:pt x="33" y="14"/>
                      <a:pt x="33" y="14"/>
                    </a:cubicBezTo>
                    <a:cubicBezTo>
                      <a:pt x="33" y="14"/>
                      <a:pt x="33" y="14"/>
                      <a:pt x="33" y="14"/>
                    </a:cubicBezTo>
                    <a:cubicBezTo>
                      <a:pt x="33" y="13"/>
                      <a:pt x="33" y="13"/>
                      <a:pt x="33" y="13"/>
                    </a:cubicBezTo>
                    <a:cubicBezTo>
                      <a:pt x="33" y="13"/>
                      <a:pt x="34" y="12"/>
                      <a:pt x="34" y="12"/>
                    </a:cubicBezTo>
                    <a:cubicBezTo>
                      <a:pt x="34" y="11"/>
                      <a:pt x="34" y="10"/>
                      <a:pt x="34" y="9"/>
                    </a:cubicBezTo>
                    <a:close/>
                    <a:moveTo>
                      <a:pt x="13" y="27"/>
                    </a:moveTo>
                    <a:cubicBezTo>
                      <a:pt x="11" y="27"/>
                      <a:pt x="7" y="28"/>
                      <a:pt x="4" y="26"/>
                    </a:cubicBezTo>
                    <a:cubicBezTo>
                      <a:pt x="3" y="26"/>
                      <a:pt x="2" y="24"/>
                      <a:pt x="1" y="23"/>
                    </a:cubicBezTo>
                    <a:cubicBezTo>
                      <a:pt x="1" y="23"/>
                      <a:pt x="1" y="22"/>
                      <a:pt x="1" y="22"/>
                    </a:cubicBezTo>
                    <a:cubicBezTo>
                      <a:pt x="1" y="22"/>
                      <a:pt x="1" y="22"/>
                      <a:pt x="1" y="22"/>
                    </a:cubicBezTo>
                    <a:cubicBezTo>
                      <a:pt x="1" y="22"/>
                      <a:pt x="1" y="22"/>
                      <a:pt x="2" y="22"/>
                    </a:cubicBezTo>
                    <a:cubicBezTo>
                      <a:pt x="12" y="21"/>
                      <a:pt x="20" y="14"/>
                      <a:pt x="20" y="4"/>
                    </a:cubicBezTo>
                    <a:cubicBezTo>
                      <a:pt x="20" y="3"/>
                      <a:pt x="20" y="3"/>
                      <a:pt x="20" y="3"/>
                    </a:cubicBezTo>
                    <a:cubicBezTo>
                      <a:pt x="20" y="3"/>
                      <a:pt x="20" y="3"/>
                      <a:pt x="21" y="3"/>
                    </a:cubicBezTo>
                    <a:cubicBezTo>
                      <a:pt x="25" y="1"/>
                      <a:pt x="27" y="3"/>
                      <a:pt x="29" y="4"/>
                    </a:cubicBezTo>
                    <a:cubicBezTo>
                      <a:pt x="30" y="5"/>
                      <a:pt x="30" y="5"/>
                      <a:pt x="30" y="5"/>
                    </a:cubicBezTo>
                    <a:cubicBezTo>
                      <a:pt x="30" y="5"/>
                      <a:pt x="31" y="6"/>
                      <a:pt x="32" y="7"/>
                    </a:cubicBezTo>
                    <a:cubicBezTo>
                      <a:pt x="32" y="7"/>
                      <a:pt x="32" y="7"/>
                      <a:pt x="32" y="8"/>
                    </a:cubicBezTo>
                    <a:cubicBezTo>
                      <a:pt x="33" y="9"/>
                      <a:pt x="33" y="10"/>
                      <a:pt x="33" y="12"/>
                    </a:cubicBezTo>
                    <a:cubicBezTo>
                      <a:pt x="33" y="12"/>
                      <a:pt x="33" y="12"/>
                      <a:pt x="32" y="13"/>
                    </a:cubicBezTo>
                    <a:cubicBezTo>
                      <a:pt x="32" y="13"/>
                      <a:pt x="32" y="13"/>
                      <a:pt x="32" y="13"/>
                    </a:cubicBezTo>
                    <a:cubicBezTo>
                      <a:pt x="32" y="13"/>
                      <a:pt x="32" y="13"/>
                      <a:pt x="32" y="13"/>
                    </a:cubicBezTo>
                    <a:cubicBezTo>
                      <a:pt x="32" y="16"/>
                      <a:pt x="30" y="17"/>
                      <a:pt x="28" y="19"/>
                    </a:cubicBezTo>
                    <a:cubicBezTo>
                      <a:pt x="28" y="19"/>
                      <a:pt x="28" y="19"/>
                      <a:pt x="28" y="19"/>
                    </a:cubicBezTo>
                    <a:cubicBezTo>
                      <a:pt x="24" y="22"/>
                      <a:pt x="21" y="24"/>
                      <a:pt x="17" y="26"/>
                    </a:cubicBezTo>
                    <a:cubicBezTo>
                      <a:pt x="16" y="26"/>
                      <a:pt x="16" y="26"/>
                      <a:pt x="15" y="26"/>
                    </a:cubicBezTo>
                    <a:cubicBezTo>
                      <a:pt x="14" y="26"/>
                      <a:pt x="14" y="27"/>
                      <a:pt x="13" y="2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8" name="Freeform 135">
                <a:extLst>
                  <a:ext uri="{FF2B5EF4-FFF2-40B4-BE49-F238E27FC236}">
                    <a16:creationId xmlns:a16="http://schemas.microsoft.com/office/drawing/2014/main" id="{3F548BFA-0529-70A1-276D-C951D025655B}"/>
                  </a:ext>
                </a:extLst>
              </p:cNvPr>
              <p:cNvSpPr>
                <a:spLocks/>
              </p:cNvSpPr>
              <p:nvPr/>
            </p:nvSpPr>
            <p:spPr bwMode="auto">
              <a:xfrm>
                <a:off x="10108874" y="4690229"/>
                <a:ext cx="11427" cy="11417"/>
              </a:xfrm>
              <a:custGeom>
                <a:avLst/>
                <a:gdLst>
                  <a:gd name="T0" fmla="*/ 0 w 21"/>
                  <a:gd name="T1" fmla="*/ 14 h 21"/>
                  <a:gd name="T2" fmla="*/ 1 w 21"/>
                  <a:gd name="T3" fmla="*/ 16 h 21"/>
                  <a:gd name="T4" fmla="*/ 16 w 21"/>
                  <a:gd name="T5" fmla="*/ 14 h 21"/>
                  <a:gd name="T6" fmla="*/ 20 w 21"/>
                  <a:gd name="T7" fmla="*/ 3 h 21"/>
                  <a:gd name="T8" fmla="*/ 18 w 21"/>
                  <a:gd name="T9" fmla="*/ 0 h 21"/>
                  <a:gd name="T10" fmla="*/ 0 w 21"/>
                  <a:gd name="T11" fmla="*/ 14 h 21"/>
                </a:gdLst>
                <a:ahLst/>
                <a:cxnLst>
                  <a:cxn ang="0">
                    <a:pos x="T0" y="T1"/>
                  </a:cxn>
                  <a:cxn ang="0">
                    <a:pos x="T2" y="T3"/>
                  </a:cxn>
                  <a:cxn ang="0">
                    <a:pos x="T4" y="T5"/>
                  </a:cxn>
                  <a:cxn ang="0">
                    <a:pos x="T6" y="T7"/>
                  </a:cxn>
                  <a:cxn ang="0">
                    <a:pos x="T8" y="T9"/>
                  </a:cxn>
                  <a:cxn ang="0">
                    <a:pos x="T10" y="T11"/>
                  </a:cxn>
                </a:cxnLst>
                <a:rect l="0" t="0" r="r" b="b"/>
                <a:pathLst>
                  <a:path w="21" h="21">
                    <a:moveTo>
                      <a:pt x="0" y="14"/>
                    </a:moveTo>
                    <a:cubicBezTo>
                      <a:pt x="1" y="15"/>
                      <a:pt x="0" y="15"/>
                      <a:pt x="1" y="16"/>
                    </a:cubicBezTo>
                    <a:cubicBezTo>
                      <a:pt x="5" y="21"/>
                      <a:pt x="13" y="18"/>
                      <a:pt x="16" y="14"/>
                    </a:cubicBezTo>
                    <a:cubicBezTo>
                      <a:pt x="19" y="11"/>
                      <a:pt x="21" y="6"/>
                      <a:pt x="20" y="3"/>
                    </a:cubicBezTo>
                    <a:cubicBezTo>
                      <a:pt x="20" y="1"/>
                      <a:pt x="19" y="0"/>
                      <a:pt x="18" y="0"/>
                    </a:cubicBezTo>
                    <a:cubicBezTo>
                      <a:pt x="17" y="4"/>
                      <a:pt x="8" y="11"/>
                      <a:pt x="0" y="14"/>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19" name="Freeform 136">
                <a:extLst>
                  <a:ext uri="{FF2B5EF4-FFF2-40B4-BE49-F238E27FC236}">
                    <a16:creationId xmlns:a16="http://schemas.microsoft.com/office/drawing/2014/main" id="{DF921F05-D3F7-402D-11FD-C5C1D6DB56AB}"/>
                  </a:ext>
                </a:extLst>
              </p:cNvPr>
              <p:cNvSpPr>
                <a:spLocks noEditPoints="1"/>
              </p:cNvSpPr>
              <p:nvPr/>
            </p:nvSpPr>
            <p:spPr bwMode="auto">
              <a:xfrm>
                <a:off x="10108874" y="4690229"/>
                <a:ext cx="11427" cy="9133"/>
              </a:xfrm>
              <a:custGeom>
                <a:avLst/>
                <a:gdLst>
                  <a:gd name="T0" fmla="*/ 21 w 22"/>
                  <a:gd name="T1" fmla="*/ 4 h 19"/>
                  <a:gd name="T2" fmla="*/ 21 w 22"/>
                  <a:gd name="T3" fmla="*/ 3 h 19"/>
                  <a:gd name="T4" fmla="*/ 21 w 22"/>
                  <a:gd name="T5" fmla="*/ 2 h 19"/>
                  <a:gd name="T6" fmla="*/ 20 w 22"/>
                  <a:gd name="T7" fmla="*/ 1 h 19"/>
                  <a:gd name="T8" fmla="*/ 19 w 22"/>
                  <a:gd name="T9" fmla="*/ 0 h 19"/>
                  <a:gd name="T10" fmla="*/ 19 w 22"/>
                  <a:gd name="T11" fmla="*/ 0 h 19"/>
                  <a:gd name="T12" fmla="*/ 19 w 22"/>
                  <a:gd name="T13" fmla="*/ 0 h 19"/>
                  <a:gd name="T14" fmla="*/ 18 w 22"/>
                  <a:gd name="T15" fmla="*/ 0 h 19"/>
                  <a:gd name="T16" fmla="*/ 18 w 22"/>
                  <a:gd name="T17" fmla="*/ 0 h 19"/>
                  <a:gd name="T18" fmla="*/ 18 w 22"/>
                  <a:gd name="T19" fmla="*/ 0 h 19"/>
                  <a:gd name="T20" fmla="*/ 18 w 22"/>
                  <a:gd name="T21" fmla="*/ 0 h 19"/>
                  <a:gd name="T22" fmla="*/ 18 w 22"/>
                  <a:gd name="T23" fmla="*/ 0 h 19"/>
                  <a:gd name="T24" fmla="*/ 18 w 22"/>
                  <a:gd name="T25" fmla="*/ 1 h 19"/>
                  <a:gd name="T26" fmla="*/ 2 w 22"/>
                  <a:gd name="T27" fmla="*/ 13 h 19"/>
                  <a:gd name="T28" fmla="*/ 0 w 22"/>
                  <a:gd name="T29" fmla="*/ 13 h 19"/>
                  <a:gd name="T30" fmla="*/ 0 w 22"/>
                  <a:gd name="T31" fmla="*/ 13 h 19"/>
                  <a:gd name="T32" fmla="*/ 0 w 22"/>
                  <a:gd name="T33" fmla="*/ 13 h 19"/>
                  <a:gd name="T34" fmla="*/ 0 w 22"/>
                  <a:gd name="T35" fmla="*/ 14 h 19"/>
                  <a:gd name="T36" fmla="*/ 0 w 22"/>
                  <a:gd name="T37" fmla="*/ 14 h 19"/>
                  <a:gd name="T38" fmla="*/ 0 w 22"/>
                  <a:gd name="T39" fmla="*/ 15 h 19"/>
                  <a:gd name="T40" fmla="*/ 1 w 22"/>
                  <a:gd name="T41" fmla="*/ 16 h 19"/>
                  <a:gd name="T42" fmla="*/ 5 w 22"/>
                  <a:gd name="T43" fmla="*/ 19 h 19"/>
                  <a:gd name="T44" fmla="*/ 6 w 22"/>
                  <a:gd name="T45" fmla="*/ 19 h 19"/>
                  <a:gd name="T46" fmla="*/ 7 w 22"/>
                  <a:gd name="T47" fmla="*/ 19 h 19"/>
                  <a:gd name="T48" fmla="*/ 9 w 22"/>
                  <a:gd name="T49" fmla="*/ 19 h 19"/>
                  <a:gd name="T50" fmla="*/ 9 w 22"/>
                  <a:gd name="T51" fmla="*/ 19 h 19"/>
                  <a:gd name="T52" fmla="*/ 9 w 22"/>
                  <a:gd name="T53" fmla="*/ 19 h 19"/>
                  <a:gd name="T54" fmla="*/ 17 w 22"/>
                  <a:gd name="T55" fmla="*/ 15 h 19"/>
                  <a:gd name="T56" fmla="*/ 21 w 22"/>
                  <a:gd name="T57" fmla="*/ 4 h 19"/>
                  <a:gd name="T58" fmla="*/ 6 w 22"/>
                  <a:gd name="T59" fmla="*/ 18 h 19"/>
                  <a:gd name="T60" fmla="*/ 1 w 22"/>
                  <a:gd name="T61" fmla="*/ 16 h 19"/>
                  <a:gd name="T62" fmla="*/ 1 w 22"/>
                  <a:gd name="T63" fmla="*/ 15 h 19"/>
                  <a:gd name="T64" fmla="*/ 1 w 22"/>
                  <a:gd name="T65" fmla="*/ 14 h 19"/>
                  <a:gd name="T66" fmla="*/ 1 w 22"/>
                  <a:gd name="T67" fmla="*/ 14 h 19"/>
                  <a:gd name="T68" fmla="*/ 2 w 22"/>
                  <a:gd name="T69" fmla="*/ 14 h 19"/>
                  <a:gd name="T70" fmla="*/ 18 w 22"/>
                  <a:gd name="T71" fmla="*/ 1 h 19"/>
                  <a:gd name="T72" fmla="*/ 19 w 22"/>
                  <a:gd name="T73" fmla="*/ 1 h 19"/>
                  <a:gd name="T74" fmla="*/ 19 w 22"/>
                  <a:gd name="T75" fmla="*/ 1 h 19"/>
                  <a:gd name="T76" fmla="*/ 20 w 22"/>
                  <a:gd name="T77" fmla="*/ 3 h 19"/>
                  <a:gd name="T78" fmla="*/ 16 w 22"/>
                  <a:gd name="T79" fmla="*/ 14 h 19"/>
                  <a:gd name="T80" fmla="*/ 9 w 22"/>
                  <a:gd name="T81" fmla="*/ 18 h 19"/>
                  <a:gd name="T82" fmla="*/ 6 w 22"/>
                  <a:gd name="T83" fmla="*/ 18 h 19"/>
                  <a:gd name="T84" fmla="*/ 6 w 22"/>
                  <a:gd name="T8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19">
                    <a:moveTo>
                      <a:pt x="21" y="4"/>
                    </a:moveTo>
                    <a:cubicBezTo>
                      <a:pt x="21" y="3"/>
                      <a:pt x="21" y="3"/>
                      <a:pt x="21" y="3"/>
                    </a:cubicBezTo>
                    <a:cubicBezTo>
                      <a:pt x="21" y="2"/>
                      <a:pt x="21" y="2"/>
                      <a:pt x="21" y="2"/>
                    </a:cubicBezTo>
                    <a:cubicBezTo>
                      <a:pt x="21" y="2"/>
                      <a:pt x="20" y="1"/>
                      <a:pt x="20" y="1"/>
                    </a:cubicBezTo>
                    <a:cubicBezTo>
                      <a:pt x="20" y="1"/>
                      <a:pt x="20" y="0"/>
                      <a:pt x="19" y="0"/>
                    </a:cubicBezTo>
                    <a:cubicBezTo>
                      <a:pt x="19" y="0"/>
                      <a:pt x="19" y="0"/>
                      <a:pt x="19" y="0"/>
                    </a:cubicBezTo>
                    <a:cubicBezTo>
                      <a:pt x="19" y="0"/>
                      <a:pt x="19" y="0"/>
                      <a:pt x="19" y="0"/>
                    </a:cubicBezTo>
                    <a:cubicBezTo>
                      <a:pt x="19" y="0"/>
                      <a:pt x="19"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1"/>
                    </a:cubicBezTo>
                    <a:cubicBezTo>
                      <a:pt x="16" y="4"/>
                      <a:pt x="8" y="10"/>
                      <a:pt x="2" y="13"/>
                    </a:cubicBezTo>
                    <a:cubicBezTo>
                      <a:pt x="1" y="13"/>
                      <a:pt x="1"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5"/>
                      <a:pt x="0" y="15"/>
                    </a:cubicBezTo>
                    <a:cubicBezTo>
                      <a:pt x="0" y="15"/>
                      <a:pt x="0" y="16"/>
                      <a:pt x="1" y="16"/>
                    </a:cubicBezTo>
                    <a:cubicBezTo>
                      <a:pt x="2" y="18"/>
                      <a:pt x="3" y="19"/>
                      <a:pt x="5" y="19"/>
                    </a:cubicBezTo>
                    <a:cubicBezTo>
                      <a:pt x="6" y="19"/>
                      <a:pt x="6" y="19"/>
                      <a:pt x="6" y="19"/>
                    </a:cubicBezTo>
                    <a:cubicBezTo>
                      <a:pt x="7" y="19"/>
                      <a:pt x="7" y="19"/>
                      <a:pt x="7" y="19"/>
                    </a:cubicBezTo>
                    <a:cubicBezTo>
                      <a:pt x="7" y="19"/>
                      <a:pt x="8" y="19"/>
                      <a:pt x="9" y="19"/>
                    </a:cubicBezTo>
                    <a:cubicBezTo>
                      <a:pt x="9" y="19"/>
                      <a:pt x="9" y="19"/>
                      <a:pt x="9" y="19"/>
                    </a:cubicBezTo>
                    <a:cubicBezTo>
                      <a:pt x="9" y="19"/>
                      <a:pt x="9" y="19"/>
                      <a:pt x="9" y="19"/>
                    </a:cubicBezTo>
                    <a:cubicBezTo>
                      <a:pt x="12" y="18"/>
                      <a:pt x="15" y="16"/>
                      <a:pt x="17" y="15"/>
                    </a:cubicBezTo>
                    <a:cubicBezTo>
                      <a:pt x="19" y="12"/>
                      <a:pt x="22" y="8"/>
                      <a:pt x="21" y="4"/>
                    </a:cubicBezTo>
                    <a:close/>
                    <a:moveTo>
                      <a:pt x="6" y="18"/>
                    </a:moveTo>
                    <a:cubicBezTo>
                      <a:pt x="4" y="18"/>
                      <a:pt x="2" y="17"/>
                      <a:pt x="1" y="16"/>
                    </a:cubicBezTo>
                    <a:cubicBezTo>
                      <a:pt x="1" y="15"/>
                      <a:pt x="1" y="15"/>
                      <a:pt x="1" y="15"/>
                    </a:cubicBezTo>
                    <a:cubicBezTo>
                      <a:pt x="1" y="14"/>
                      <a:pt x="1" y="14"/>
                      <a:pt x="1" y="14"/>
                    </a:cubicBezTo>
                    <a:cubicBezTo>
                      <a:pt x="1" y="14"/>
                      <a:pt x="1" y="14"/>
                      <a:pt x="1" y="14"/>
                    </a:cubicBezTo>
                    <a:cubicBezTo>
                      <a:pt x="1" y="14"/>
                      <a:pt x="1" y="14"/>
                      <a:pt x="2" y="14"/>
                    </a:cubicBezTo>
                    <a:cubicBezTo>
                      <a:pt x="8" y="11"/>
                      <a:pt x="16" y="5"/>
                      <a:pt x="18" y="1"/>
                    </a:cubicBezTo>
                    <a:cubicBezTo>
                      <a:pt x="18" y="1"/>
                      <a:pt x="19" y="1"/>
                      <a:pt x="19" y="1"/>
                    </a:cubicBezTo>
                    <a:cubicBezTo>
                      <a:pt x="19" y="1"/>
                      <a:pt x="19" y="1"/>
                      <a:pt x="19" y="1"/>
                    </a:cubicBezTo>
                    <a:cubicBezTo>
                      <a:pt x="19" y="1"/>
                      <a:pt x="20" y="2"/>
                      <a:pt x="20" y="3"/>
                    </a:cubicBezTo>
                    <a:cubicBezTo>
                      <a:pt x="21" y="7"/>
                      <a:pt x="19" y="11"/>
                      <a:pt x="16" y="14"/>
                    </a:cubicBezTo>
                    <a:cubicBezTo>
                      <a:pt x="14" y="16"/>
                      <a:pt x="12" y="17"/>
                      <a:pt x="9" y="18"/>
                    </a:cubicBezTo>
                    <a:cubicBezTo>
                      <a:pt x="8" y="18"/>
                      <a:pt x="7" y="18"/>
                      <a:pt x="6" y="18"/>
                    </a:cubicBezTo>
                    <a:cubicBezTo>
                      <a:pt x="6" y="18"/>
                      <a:pt x="6" y="18"/>
                      <a:pt x="6" y="1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20" name="Freeform 137">
                <a:extLst>
                  <a:ext uri="{FF2B5EF4-FFF2-40B4-BE49-F238E27FC236}">
                    <a16:creationId xmlns:a16="http://schemas.microsoft.com/office/drawing/2014/main" id="{2CED77BE-6951-449F-0F87-422DED800815}"/>
                  </a:ext>
                </a:extLst>
              </p:cNvPr>
              <p:cNvSpPr>
                <a:spLocks/>
              </p:cNvSpPr>
              <p:nvPr/>
            </p:nvSpPr>
            <p:spPr bwMode="auto">
              <a:xfrm>
                <a:off x="10138587" y="4710780"/>
                <a:ext cx="13714" cy="11416"/>
              </a:xfrm>
              <a:custGeom>
                <a:avLst/>
                <a:gdLst>
                  <a:gd name="T0" fmla="*/ 30 w 31"/>
                  <a:gd name="T1" fmla="*/ 20 h 21"/>
                  <a:gd name="T2" fmla="*/ 22 w 31"/>
                  <a:gd name="T3" fmla="*/ 19 h 21"/>
                  <a:gd name="T4" fmla="*/ 13 w 31"/>
                  <a:gd name="T5" fmla="*/ 12 h 21"/>
                  <a:gd name="T6" fmla="*/ 12 w 31"/>
                  <a:gd name="T7" fmla="*/ 12 h 21"/>
                  <a:gd name="T8" fmla="*/ 22 w 31"/>
                  <a:gd name="T9" fmla="*/ 20 h 21"/>
                  <a:gd name="T10" fmla="*/ 12 w 31"/>
                  <a:gd name="T11" fmla="*/ 12 h 21"/>
                  <a:gd name="T12" fmla="*/ 12 w 31"/>
                  <a:gd name="T13" fmla="*/ 12 h 21"/>
                  <a:gd name="T14" fmla="*/ 1 w 31"/>
                  <a:gd name="T15" fmla="*/ 3 h 21"/>
                  <a:gd name="T16" fmla="*/ 0 w 31"/>
                  <a:gd name="T17" fmla="*/ 3 h 21"/>
                  <a:gd name="T18" fmla="*/ 0 w 31"/>
                  <a:gd name="T19" fmla="*/ 3 h 21"/>
                  <a:gd name="T20" fmla="*/ 1 w 31"/>
                  <a:gd name="T21" fmla="*/ 2 h 21"/>
                  <a:gd name="T22" fmla="*/ 2 w 31"/>
                  <a:gd name="T23" fmla="*/ 1 h 21"/>
                  <a:gd name="T24" fmla="*/ 11 w 31"/>
                  <a:gd name="T25" fmla="*/ 0 h 21"/>
                  <a:gd name="T26" fmla="*/ 11 w 31"/>
                  <a:gd name="T27" fmla="*/ 0 h 21"/>
                  <a:gd name="T28" fmla="*/ 13 w 31"/>
                  <a:gd name="T29" fmla="*/ 0 h 21"/>
                  <a:gd name="T30" fmla="*/ 14 w 31"/>
                  <a:gd name="T31" fmla="*/ 1 h 21"/>
                  <a:gd name="T32" fmla="*/ 14 w 31"/>
                  <a:gd name="T33" fmla="*/ 1 h 21"/>
                  <a:gd name="T34" fmla="*/ 25 w 31"/>
                  <a:gd name="T35" fmla="*/ 10 h 21"/>
                  <a:gd name="T36" fmla="*/ 24 w 31"/>
                  <a:gd name="T37" fmla="*/ 10 h 21"/>
                  <a:gd name="T38" fmla="*/ 27 w 31"/>
                  <a:gd name="T39" fmla="*/ 12 h 21"/>
                  <a:gd name="T40" fmla="*/ 30 w 31"/>
                  <a:gd name="T4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1">
                    <a:moveTo>
                      <a:pt x="30" y="20"/>
                    </a:moveTo>
                    <a:cubicBezTo>
                      <a:pt x="29" y="21"/>
                      <a:pt x="26" y="21"/>
                      <a:pt x="22" y="19"/>
                    </a:cubicBezTo>
                    <a:cubicBezTo>
                      <a:pt x="13" y="12"/>
                      <a:pt x="13" y="12"/>
                      <a:pt x="13" y="12"/>
                    </a:cubicBezTo>
                    <a:cubicBezTo>
                      <a:pt x="12" y="12"/>
                      <a:pt x="12" y="12"/>
                      <a:pt x="12" y="12"/>
                    </a:cubicBezTo>
                    <a:cubicBezTo>
                      <a:pt x="22" y="20"/>
                      <a:pt x="22" y="20"/>
                      <a:pt x="22" y="20"/>
                    </a:cubicBezTo>
                    <a:cubicBezTo>
                      <a:pt x="12" y="12"/>
                      <a:pt x="12" y="12"/>
                      <a:pt x="12" y="12"/>
                    </a:cubicBezTo>
                    <a:cubicBezTo>
                      <a:pt x="12" y="12"/>
                      <a:pt x="12" y="12"/>
                      <a:pt x="12" y="12"/>
                    </a:cubicBezTo>
                    <a:cubicBezTo>
                      <a:pt x="1" y="3"/>
                      <a:pt x="1" y="3"/>
                      <a:pt x="1" y="3"/>
                    </a:cubicBezTo>
                    <a:cubicBezTo>
                      <a:pt x="0" y="3"/>
                      <a:pt x="0" y="3"/>
                      <a:pt x="0" y="3"/>
                    </a:cubicBezTo>
                    <a:cubicBezTo>
                      <a:pt x="0" y="3"/>
                      <a:pt x="0" y="3"/>
                      <a:pt x="0" y="3"/>
                    </a:cubicBezTo>
                    <a:cubicBezTo>
                      <a:pt x="1" y="2"/>
                      <a:pt x="1" y="2"/>
                      <a:pt x="1" y="2"/>
                    </a:cubicBezTo>
                    <a:cubicBezTo>
                      <a:pt x="2" y="1"/>
                      <a:pt x="2" y="1"/>
                      <a:pt x="2" y="1"/>
                    </a:cubicBezTo>
                    <a:cubicBezTo>
                      <a:pt x="5" y="1"/>
                      <a:pt x="8" y="1"/>
                      <a:pt x="11" y="0"/>
                    </a:cubicBezTo>
                    <a:cubicBezTo>
                      <a:pt x="11" y="0"/>
                      <a:pt x="11" y="0"/>
                      <a:pt x="11" y="0"/>
                    </a:cubicBezTo>
                    <a:cubicBezTo>
                      <a:pt x="12" y="0"/>
                      <a:pt x="12" y="0"/>
                      <a:pt x="13" y="0"/>
                    </a:cubicBezTo>
                    <a:cubicBezTo>
                      <a:pt x="14" y="1"/>
                      <a:pt x="14" y="1"/>
                      <a:pt x="14" y="1"/>
                    </a:cubicBezTo>
                    <a:cubicBezTo>
                      <a:pt x="14" y="1"/>
                      <a:pt x="14" y="1"/>
                      <a:pt x="14" y="1"/>
                    </a:cubicBezTo>
                    <a:cubicBezTo>
                      <a:pt x="25" y="10"/>
                      <a:pt x="25" y="10"/>
                      <a:pt x="25" y="10"/>
                    </a:cubicBezTo>
                    <a:cubicBezTo>
                      <a:pt x="25" y="10"/>
                      <a:pt x="25" y="10"/>
                      <a:pt x="24" y="10"/>
                    </a:cubicBezTo>
                    <a:cubicBezTo>
                      <a:pt x="27" y="12"/>
                      <a:pt x="27" y="12"/>
                      <a:pt x="27" y="12"/>
                    </a:cubicBezTo>
                    <a:cubicBezTo>
                      <a:pt x="30" y="15"/>
                      <a:pt x="31" y="18"/>
                      <a:pt x="30" y="20"/>
                    </a:cubicBezTo>
                    <a:close/>
                  </a:path>
                </a:pathLst>
              </a:custGeom>
              <a:solidFill>
                <a:srgbClr val="989897"/>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21" name="Freeform 138">
                <a:extLst>
                  <a:ext uri="{FF2B5EF4-FFF2-40B4-BE49-F238E27FC236}">
                    <a16:creationId xmlns:a16="http://schemas.microsoft.com/office/drawing/2014/main" id="{C625B83B-CB65-C31E-951B-2FECE77FEC92}"/>
                  </a:ext>
                </a:extLst>
              </p:cNvPr>
              <p:cNvSpPr>
                <a:spLocks noEditPoints="1"/>
              </p:cNvSpPr>
              <p:nvPr/>
            </p:nvSpPr>
            <p:spPr bwMode="auto">
              <a:xfrm>
                <a:off x="10138587" y="4710780"/>
                <a:ext cx="16000" cy="11416"/>
              </a:xfrm>
              <a:custGeom>
                <a:avLst/>
                <a:gdLst>
                  <a:gd name="T0" fmla="*/ 28 w 32"/>
                  <a:gd name="T1" fmla="*/ 13 h 21"/>
                  <a:gd name="T2" fmla="*/ 28 w 32"/>
                  <a:gd name="T3" fmla="*/ 13 h 21"/>
                  <a:gd name="T4" fmla="*/ 30 w 32"/>
                  <a:gd name="T5" fmla="*/ 21 h 21"/>
                  <a:gd name="T6" fmla="*/ 28 w 32"/>
                  <a:gd name="T7" fmla="*/ 13 h 21"/>
                  <a:gd name="T8" fmla="*/ 13 w 32"/>
                  <a:gd name="T9" fmla="*/ 1 h 21"/>
                  <a:gd name="T10" fmla="*/ 13 w 32"/>
                  <a:gd name="T11" fmla="*/ 0 h 21"/>
                  <a:gd name="T12" fmla="*/ 13 w 32"/>
                  <a:gd name="T13" fmla="*/ 1 h 21"/>
                  <a:gd name="T14" fmla="*/ 11 w 32"/>
                  <a:gd name="T15" fmla="*/ 1 h 21"/>
                  <a:gd name="T16" fmla="*/ 2 w 32"/>
                  <a:gd name="T17" fmla="*/ 2 h 21"/>
                  <a:gd name="T18" fmla="*/ 2 w 32"/>
                  <a:gd name="T19" fmla="*/ 2 h 21"/>
                  <a:gd name="T20" fmla="*/ 1 w 32"/>
                  <a:gd name="T21" fmla="*/ 3 h 21"/>
                  <a:gd name="T22" fmla="*/ 0 w 32"/>
                  <a:gd name="T23" fmla="*/ 4 h 21"/>
                  <a:gd name="T24" fmla="*/ 0 w 32"/>
                  <a:gd name="T25" fmla="*/ 4 h 21"/>
                  <a:gd name="T26" fmla="*/ 0 w 32"/>
                  <a:gd name="T27" fmla="*/ 4 h 21"/>
                  <a:gd name="T28" fmla="*/ 11 w 32"/>
                  <a:gd name="T29" fmla="*/ 13 h 21"/>
                  <a:gd name="T30" fmla="*/ 12 w 32"/>
                  <a:gd name="T31" fmla="*/ 13 h 21"/>
                  <a:gd name="T32" fmla="*/ 12 w 32"/>
                  <a:gd name="T33" fmla="*/ 13 h 21"/>
                  <a:gd name="T34" fmla="*/ 22 w 32"/>
                  <a:gd name="T35" fmla="*/ 21 h 21"/>
                  <a:gd name="T36" fmla="*/ 12 w 32"/>
                  <a:gd name="T37" fmla="*/ 13 h 21"/>
                  <a:gd name="T38" fmla="*/ 13 w 32"/>
                  <a:gd name="T39" fmla="*/ 13 h 21"/>
                  <a:gd name="T40" fmla="*/ 1 w 32"/>
                  <a:gd name="T41" fmla="*/ 4 h 21"/>
                  <a:gd name="T42" fmla="*/ 1 w 32"/>
                  <a:gd name="T43" fmla="*/ 4 h 21"/>
                  <a:gd name="T44" fmla="*/ 1 w 32"/>
                  <a:gd name="T45" fmla="*/ 3 h 21"/>
                  <a:gd name="T46" fmla="*/ 2 w 32"/>
                  <a:gd name="T47" fmla="*/ 3 h 21"/>
                  <a:gd name="T48" fmla="*/ 3 w 32"/>
                  <a:gd name="T49" fmla="*/ 3 h 21"/>
                  <a:gd name="T50" fmla="*/ 12 w 32"/>
                  <a:gd name="T51" fmla="*/ 2 h 21"/>
                  <a:gd name="T52" fmla="*/ 12 w 32"/>
                  <a:gd name="T53" fmla="*/ 1 h 21"/>
                  <a:gd name="T54" fmla="*/ 13 w 32"/>
                  <a:gd name="T55" fmla="*/ 2 h 21"/>
                  <a:gd name="T56" fmla="*/ 13 w 32"/>
                  <a:gd name="T57" fmla="*/ 2 h 21"/>
                  <a:gd name="T58" fmla="*/ 24 w 32"/>
                  <a:gd name="T59" fmla="*/ 11 h 21"/>
                  <a:gd name="T60" fmla="*/ 25 w 32"/>
                  <a:gd name="T61" fmla="*/ 11 h 21"/>
                  <a:gd name="T62" fmla="*/ 26 w 32"/>
                  <a:gd name="T63" fmla="*/ 11 h 21"/>
                  <a:gd name="T64" fmla="*/ 26 w 32"/>
                  <a:gd name="T65" fmla="*/ 11 h 21"/>
                  <a:gd name="T66" fmla="*/ 14 w 32"/>
                  <a:gd name="T67" fmla="*/ 2 h 21"/>
                  <a:gd name="T68" fmla="*/ 13 w 32"/>
                  <a:gd name="T6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1">
                    <a:moveTo>
                      <a:pt x="28" y="13"/>
                    </a:moveTo>
                    <a:cubicBezTo>
                      <a:pt x="28" y="13"/>
                      <a:pt x="28" y="13"/>
                      <a:pt x="28" y="13"/>
                    </a:cubicBezTo>
                    <a:cubicBezTo>
                      <a:pt x="31" y="16"/>
                      <a:pt x="32" y="20"/>
                      <a:pt x="30" y="21"/>
                    </a:cubicBezTo>
                    <a:cubicBezTo>
                      <a:pt x="32" y="20"/>
                      <a:pt x="31" y="16"/>
                      <a:pt x="28" y="13"/>
                    </a:cubicBezTo>
                    <a:close/>
                    <a:moveTo>
                      <a:pt x="13" y="1"/>
                    </a:moveTo>
                    <a:cubicBezTo>
                      <a:pt x="13" y="0"/>
                      <a:pt x="13" y="0"/>
                      <a:pt x="13" y="0"/>
                    </a:cubicBezTo>
                    <a:cubicBezTo>
                      <a:pt x="13" y="1"/>
                      <a:pt x="13" y="1"/>
                      <a:pt x="13" y="1"/>
                    </a:cubicBezTo>
                    <a:cubicBezTo>
                      <a:pt x="12" y="1"/>
                      <a:pt x="11" y="1"/>
                      <a:pt x="11" y="1"/>
                    </a:cubicBezTo>
                    <a:cubicBezTo>
                      <a:pt x="8" y="1"/>
                      <a:pt x="5" y="1"/>
                      <a:pt x="2" y="2"/>
                    </a:cubicBezTo>
                    <a:cubicBezTo>
                      <a:pt x="2" y="2"/>
                      <a:pt x="2" y="2"/>
                      <a:pt x="2" y="2"/>
                    </a:cubicBezTo>
                    <a:cubicBezTo>
                      <a:pt x="1" y="3"/>
                      <a:pt x="1" y="3"/>
                      <a:pt x="1" y="3"/>
                    </a:cubicBezTo>
                    <a:cubicBezTo>
                      <a:pt x="0" y="4"/>
                      <a:pt x="0" y="4"/>
                      <a:pt x="0" y="4"/>
                    </a:cubicBezTo>
                    <a:cubicBezTo>
                      <a:pt x="0" y="4"/>
                      <a:pt x="0" y="4"/>
                      <a:pt x="0" y="4"/>
                    </a:cubicBezTo>
                    <a:cubicBezTo>
                      <a:pt x="0" y="4"/>
                      <a:pt x="0" y="4"/>
                      <a:pt x="0" y="4"/>
                    </a:cubicBezTo>
                    <a:cubicBezTo>
                      <a:pt x="11" y="13"/>
                      <a:pt x="11" y="13"/>
                      <a:pt x="11" y="13"/>
                    </a:cubicBezTo>
                    <a:cubicBezTo>
                      <a:pt x="11" y="13"/>
                      <a:pt x="12" y="13"/>
                      <a:pt x="12" y="13"/>
                    </a:cubicBezTo>
                    <a:cubicBezTo>
                      <a:pt x="12" y="13"/>
                      <a:pt x="12" y="13"/>
                      <a:pt x="12" y="13"/>
                    </a:cubicBezTo>
                    <a:cubicBezTo>
                      <a:pt x="22" y="21"/>
                      <a:pt x="22" y="21"/>
                      <a:pt x="22" y="21"/>
                    </a:cubicBezTo>
                    <a:cubicBezTo>
                      <a:pt x="12" y="13"/>
                      <a:pt x="12" y="13"/>
                      <a:pt x="12" y="13"/>
                    </a:cubicBezTo>
                    <a:cubicBezTo>
                      <a:pt x="12" y="13"/>
                      <a:pt x="12" y="13"/>
                      <a:pt x="13" y="13"/>
                    </a:cubicBezTo>
                    <a:cubicBezTo>
                      <a:pt x="1" y="4"/>
                      <a:pt x="1" y="4"/>
                      <a:pt x="1" y="4"/>
                    </a:cubicBezTo>
                    <a:cubicBezTo>
                      <a:pt x="1" y="4"/>
                      <a:pt x="1" y="4"/>
                      <a:pt x="1" y="4"/>
                    </a:cubicBezTo>
                    <a:cubicBezTo>
                      <a:pt x="1" y="3"/>
                      <a:pt x="1" y="3"/>
                      <a:pt x="1" y="3"/>
                    </a:cubicBezTo>
                    <a:cubicBezTo>
                      <a:pt x="2" y="3"/>
                      <a:pt x="2" y="3"/>
                      <a:pt x="2" y="3"/>
                    </a:cubicBezTo>
                    <a:cubicBezTo>
                      <a:pt x="3" y="3"/>
                      <a:pt x="3" y="3"/>
                      <a:pt x="3" y="3"/>
                    </a:cubicBezTo>
                    <a:cubicBezTo>
                      <a:pt x="6" y="2"/>
                      <a:pt x="9" y="2"/>
                      <a:pt x="12" y="2"/>
                    </a:cubicBezTo>
                    <a:cubicBezTo>
                      <a:pt x="12" y="2"/>
                      <a:pt x="12" y="2"/>
                      <a:pt x="12" y="1"/>
                    </a:cubicBezTo>
                    <a:cubicBezTo>
                      <a:pt x="13" y="2"/>
                      <a:pt x="13" y="2"/>
                      <a:pt x="13" y="2"/>
                    </a:cubicBezTo>
                    <a:cubicBezTo>
                      <a:pt x="13" y="2"/>
                      <a:pt x="13" y="2"/>
                      <a:pt x="13" y="2"/>
                    </a:cubicBezTo>
                    <a:cubicBezTo>
                      <a:pt x="24" y="11"/>
                      <a:pt x="24" y="11"/>
                      <a:pt x="24" y="11"/>
                    </a:cubicBezTo>
                    <a:cubicBezTo>
                      <a:pt x="25" y="11"/>
                      <a:pt x="25" y="11"/>
                      <a:pt x="25" y="11"/>
                    </a:cubicBezTo>
                    <a:cubicBezTo>
                      <a:pt x="25" y="11"/>
                      <a:pt x="25" y="11"/>
                      <a:pt x="26" y="11"/>
                    </a:cubicBezTo>
                    <a:cubicBezTo>
                      <a:pt x="26" y="11"/>
                      <a:pt x="26" y="11"/>
                      <a:pt x="26" y="11"/>
                    </a:cubicBezTo>
                    <a:cubicBezTo>
                      <a:pt x="14" y="2"/>
                      <a:pt x="14" y="2"/>
                      <a:pt x="14" y="2"/>
                    </a:cubicBezTo>
                    <a:lnTo>
                      <a:pt x="13" y="1"/>
                    </a:ln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grpSp>
          <p:nvGrpSpPr>
            <p:cNvPr id="888" name="Group 887">
              <a:extLst>
                <a:ext uri="{FF2B5EF4-FFF2-40B4-BE49-F238E27FC236}">
                  <a16:creationId xmlns:a16="http://schemas.microsoft.com/office/drawing/2014/main" id="{35241C4F-6C5D-A86B-86DC-1615F9BF66C2}"/>
                </a:ext>
              </a:extLst>
            </p:cNvPr>
            <p:cNvGrpSpPr/>
            <p:nvPr/>
          </p:nvGrpSpPr>
          <p:grpSpPr>
            <a:xfrm>
              <a:off x="8668561" y="4367419"/>
              <a:ext cx="419765" cy="356124"/>
              <a:chOff x="7576237" y="4367419"/>
              <a:chExt cx="419765" cy="356124"/>
            </a:xfrm>
            <a:solidFill>
              <a:srgbClr val="FFFFFF"/>
            </a:solidFill>
          </p:grpSpPr>
          <p:grpSp>
            <p:nvGrpSpPr>
              <p:cNvPr id="889" name="Group 349">
                <a:extLst>
                  <a:ext uri="{FF2B5EF4-FFF2-40B4-BE49-F238E27FC236}">
                    <a16:creationId xmlns:a16="http://schemas.microsoft.com/office/drawing/2014/main" id="{FE046EBD-3350-4A88-E62D-CAB2A8AF6CCE}"/>
                  </a:ext>
                </a:extLst>
              </p:cNvPr>
              <p:cNvGrpSpPr>
                <a:grpSpLocks noChangeAspect="1"/>
              </p:cNvGrpSpPr>
              <p:nvPr/>
            </p:nvGrpSpPr>
            <p:grpSpPr bwMode="auto">
              <a:xfrm>
                <a:off x="7576237" y="4367419"/>
                <a:ext cx="419765" cy="356124"/>
                <a:chOff x="1293" y="2"/>
                <a:chExt cx="5092" cy="4320"/>
              </a:xfrm>
              <a:grpFill/>
            </p:grpSpPr>
            <p:sp>
              <p:nvSpPr>
                <p:cNvPr id="891" name="Freeform 350">
                  <a:extLst>
                    <a:ext uri="{FF2B5EF4-FFF2-40B4-BE49-F238E27FC236}">
                      <a16:creationId xmlns:a16="http://schemas.microsoft.com/office/drawing/2014/main" id="{1399AAE2-236D-6B13-9E7F-187EAD3E9542}"/>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92" name="Freeform 351">
                  <a:extLst>
                    <a:ext uri="{FF2B5EF4-FFF2-40B4-BE49-F238E27FC236}">
                      <a16:creationId xmlns:a16="http://schemas.microsoft.com/office/drawing/2014/main" id="{0EDE0670-0B68-619E-5939-821EFDDD470F}"/>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890" name="Freeform 355">
                <a:extLst>
                  <a:ext uri="{FF2B5EF4-FFF2-40B4-BE49-F238E27FC236}">
                    <a16:creationId xmlns:a16="http://schemas.microsoft.com/office/drawing/2014/main" id="{95238246-F120-8C10-813B-BF0B4EF8FC24}"/>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nvGrpSpPr>
          <p:cNvPr id="70727" name="Group 4">
            <a:extLst>
              <a:ext uri="{FF2B5EF4-FFF2-40B4-BE49-F238E27FC236}">
                <a16:creationId xmlns:a16="http://schemas.microsoft.com/office/drawing/2014/main" id="{0291994D-1A7A-7E2B-9D44-7D9C5FB03B79}"/>
              </a:ext>
            </a:extLst>
          </p:cNvPr>
          <p:cNvGrpSpPr>
            <a:grpSpLocks/>
          </p:cNvGrpSpPr>
          <p:nvPr/>
        </p:nvGrpSpPr>
        <p:grpSpPr bwMode="auto">
          <a:xfrm>
            <a:off x="7358063" y="3275013"/>
            <a:ext cx="314325" cy="268287"/>
            <a:chOff x="9809783" y="4367419"/>
            <a:chExt cx="419765" cy="356124"/>
          </a:xfrm>
        </p:grpSpPr>
        <p:grpSp>
          <p:nvGrpSpPr>
            <p:cNvPr id="70868" name="Group 870">
              <a:extLst>
                <a:ext uri="{FF2B5EF4-FFF2-40B4-BE49-F238E27FC236}">
                  <a16:creationId xmlns:a16="http://schemas.microsoft.com/office/drawing/2014/main" id="{61B4CD2F-3553-3E08-1524-8187B798E627}"/>
                </a:ext>
              </a:extLst>
            </p:cNvPr>
            <p:cNvGrpSpPr>
              <a:grpSpLocks/>
            </p:cNvGrpSpPr>
            <p:nvPr/>
          </p:nvGrpSpPr>
          <p:grpSpPr bwMode="auto">
            <a:xfrm>
              <a:off x="10104091" y="4590755"/>
              <a:ext cx="101897" cy="116484"/>
              <a:chOff x="11218516" y="4590755"/>
              <a:chExt cx="101897" cy="116484"/>
            </a:xfrm>
          </p:grpSpPr>
          <p:sp>
            <p:nvSpPr>
              <p:cNvPr id="426" name="Freeform 142">
                <a:extLst>
                  <a:ext uri="{FF2B5EF4-FFF2-40B4-BE49-F238E27FC236}">
                    <a16:creationId xmlns:a16="http://schemas.microsoft.com/office/drawing/2014/main" id="{2E3B6077-E9BA-7696-30F7-3233443BB703}"/>
                  </a:ext>
                </a:extLst>
              </p:cNvPr>
              <p:cNvSpPr>
                <a:spLocks/>
              </p:cNvSpPr>
              <p:nvPr/>
            </p:nvSpPr>
            <p:spPr bwMode="auto">
              <a:xfrm>
                <a:off x="11237972" y="4599216"/>
                <a:ext cx="57240" cy="50574"/>
              </a:xfrm>
              <a:custGeom>
                <a:avLst/>
                <a:gdLst>
                  <a:gd name="T0" fmla="*/ 3 w 267"/>
                  <a:gd name="T1" fmla="*/ 215 h 246"/>
                  <a:gd name="T2" fmla="*/ 0 w 267"/>
                  <a:gd name="T3" fmla="*/ 104 h 246"/>
                  <a:gd name="T4" fmla="*/ 66 w 267"/>
                  <a:gd name="T5" fmla="*/ 66 h 246"/>
                  <a:gd name="T6" fmla="*/ 163 w 267"/>
                  <a:gd name="T7" fmla="*/ 0 h 246"/>
                  <a:gd name="T8" fmla="*/ 203 w 267"/>
                  <a:gd name="T9" fmla="*/ 0 h 246"/>
                  <a:gd name="T10" fmla="*/ 246 w 267"/>
                  <a:gd name="T11" fmla="*/ 45 h 246"/>
                  <a:gd name="T12" fmla="*/ 267 w 267"/>
                  <a:gd name="T13" fmla="*/ 191 h 246"/>
                  <a:gd name="T14" fmla="*/ 236 w 267"/>
                  <a:gd name="T15" fmla="*/ 246 h 246"/>
                  <a:gd name="T16" fmla="*/ 111 w 267"/>
                  <a:gd name="T17" fmla="*/ 243 h 246"/>
                  <a:gd name="T18" fmla="*/ 3 w 267"/>
                  <a:gd name="T19" fmla="*/ 21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46">
                    <a:moveTo>
                      <a:pt x="3" y="215"/>
                    </a:moveTo>
                    <a:lnTo>
                      <a:pt x="0" y="104"/>
                    </a:lnTo>
                    <a:lnTo>
                      <a:pt x="66" y="66"/>
                    </a:lnTo>
                    <a:lnTo>
                      <a:pt x="163" y="0"/>
                    </a:lnTo>
                    <a:lnTo>
                      <a:pt x="203" y="0"/>
                    </a:lnTo>
                    <a:lnTo>
                      <a:pt x="246" y="45"/>
                    </a:lnTo>
                    <a:lnTo>
                      <a:pt x="267" y="191"/>
                    </a:lnTo>
                    <a:lnTo>
                      <a:pt x="236" y="246"/>
                    </a:lnTo>
                    <a:lnTo>
                      <a:pt x="111" y="243"/>
                    </a:lnTo>
                    <a:lnTo>
                      <a:pt x="3" y="215"/>
                    </a:ln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27" name="Freeform 144">
                <a:extLst>
                  <a:ext uri="{FF2B5EF4-FFF2-40B4-BE49-F238E27FC236}">
                    <a16:creationId xmlns:a16="http://schemas.microsoft.com/office/drawing/2014/main" id="{7FCA76F4-5BCF-DD1C-56A1-BA022F57430A}"/>
                  </a:ext>
                </a:extLst>
              </p:cNvPr>
              <p:cNvSpPr>
                <a:spLocks/>
              </p:cNvSpPr>
              <p:nvPr/>
            </p:nvSpPr>
            <p:spPr bwMode="auto">
              <a:xfrm>
                <a:off x="11237972" y="4611859"/>
                <a:ext cx="53000" cy="59003"/>
              </a:xfrm>
              <a:custGeom>
                <a:avLst/>
                <a:gdLst>
                  <a:gd name="T0" fmla="*/ 79 w 105"/>
                  <a:gd name="T1" fmla="*/ 93 h 114"/>
                  <a:gd name="T2" fmla="*/ 85 w 105"/>
                  <a:gd name="T3" fmla="*/ 90 h 114"/>
                  <a:gd name="T4" fmla="*/ 97 w 105"/>
                  <a:gd name="T5" fmla="*/ 83 h 114"/>
                  <a:gd name="T6" fmla="*/ 101 w 105"/>
                  <a:gd name="T7" fmla="*/ 68 h 114"/>
                  <a:gd name="T8" fmla="*/ 104 w 105"/>
                  <a:gd name="T9" fmla="*/ 36 h 114"/>
                  <a:gd name="T10" fmla="*/ 87 w 105"/>
                  <a:gd name="T11" fmla="*/ 7 h 114"/>
                  <a:gd name="T12" fmla="*/ 30 w 105"/>
                  <a:gd name="T13" fmla="*/ 0 h 114"/>
                  <a:gd name="T14" fmla="*/ 13 w 105"/>
                  <a:gd name="T15" fmla="*/ 13 h 114"/>
                  <a:gd name="T16" fmla="*/ 1 w 105"/>
                  <a:gd name="T17" fmla="*/ 24 h 114"/>
                  <a:gd name="T18" fmla="*/ 4 w 105"/>
                  <a:gd name="T19" fmla="*/ 61 h 114"/>
                  <a:gd name="T20" fmla="*/ 1 w 105"/>
                  <a:gd name="T21" fmla="*/ 77 h 114"/>
                  <a:gd name="T22" fmla="*/ 11 w 105"/>
                  <a:gd name="T23" fmla="*/ 90 h 114"/>
                  <a:gd name="T24" fmla="*/ 27 w 105"/>
                  <a:gd name="T25" fmla="*/ 107 h 114"/>
                  <a:gd name="T26" fmla="*/ 40 w 105"/>
                  <a:gd name="T27" fmla="*/ 111 h 114"/>
                  <a:gd name="T28" fmla="*/ 59 w 105"/>
                  <a:gd name="T29" fmla="*/ 103 h 114"/>
                  <a:gd name="T30" fmla="*/ 79 w 105"/>
                  <a:gd name="T31"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14">
                    <a:moveTo>
                      <a:pt x="79" y="93"/>
                    </a:moveTo>
                    <a:cubicBezTo>
                      <a:pt x="79" y="93"/>
                      <a:pt x="76" y="92"/>
                      <a:pt x="85" y="90"/>
                    </a:cubicBezTo>
                    <a:cubicBezTo>
                      <a:pt x="94" y="88"/>
                      <a:pt x="95" y="86"/>
                      <a:pt x="97" y="83"/>
                    </a:cubicBezTo>
                    <a:cubicBezTo>
                      <a:pt x="100" y="80"/>
                      <a:pt x="101" y="74"/>
                      <a:pt x="101" y="68"/>
                    </a:cubicBezTo>
                    <a:cubicBezTo>
                      <a:pt x="101" y="61"/>
                      <a:pt x="105" y="41"/>
                      <a:pt x="104" y="36"/>
                    </a:cubicBezTo>
                    <a:cubicBezTo>
                      <a:pt x="103" y="30"/>
                      <a:pt x="92" y="10"/>
                      <a:pt x="87" y="7"/>
                    </a:cubicBezTo>
                    <a:cubicBezTo>
                      <a:pt x="82" y="5"/>
                      <a:pt x="30" y="0"/>
                      <a:pt x="30" y="0"/>
                    </a:cubicBezTo>
                    <a:cubicBezTo>
                      <a:pt x="13" y="13"/>
                      <a:pt x="13" y="13"/>
                      <a:pt x="13" y="13"/>
                    </a:cubicBezTo>
                    <a:cubicBezTo>
                      <a:pt x="1" y="24"/>
                      <a:pt x="1" y="24"/>
                      <a:pt x="1" y="24"/>
                    </a:cubicBezTo>
                    <a:cubicBezTo>
                      <a:pt x="4" y="61"/>
                      <a:pt x="4" y="61"/>
                      <a:pt x="4" y="61"/>
                    </a:cubicBezTo>
                    <a:cubicBezTo>
                      <a:pt x="4" y="61"/>
                      <a:pt x="0" y="72"/>
                      <a:pt x="1" y="77"/>
                    </a:cubicBezTo>
                    <a:cubicBezTo>
                      <a:pt x="2" y="82"/>
                      <a:pt x="9" y="87"/>
                      <a:pt x="11" y="90"/>
                    </a:cubicBezTo>
                    <a:cubicBezTo>
                      <a:pt x="14" y="93"/>
                      <a:pt x="24" y="104"/>
                      <a:pt x="27" y="107"/>
                    </a:cubicBezTo>
                    <a:cubicBezTo>
                      <a:pt x="31" y="110"/>
                      <a:pt x="32" y="114"/>
                      <a:pt x="40" y="111"/>
                    </a:cubicBezTo>
                    <a:cubicBezTo>
                      <a:pt x="48" y="108"/>
                      <a:pt x="53" y="108"/>
                      <a:pt x="59" y="103"/>
                    </a:cubicBezTo>
                    <a:cubicBezTo>
                      <a:pt x="65" y="99"/>
                      <a:pt x="79" y="93"/>
                      <a:pt x="79" y="93"/>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28" name="Freeform 145">
                <a:extLst>
                  <a:ext uri="{FF2B5EF4-FFF2-40B4-BE49-F238E27FC236}">
                    <a16:creationId xmlns:a16="http://schemas.microsoft.com/office/drawing/2014/main" id="{183AE565-52D4-19E4-561B-CA39500758E1}"/>
                  </a:ext>
                </a:extLst>
              </p:cNvPr>
              <p:cNvSpPr>
                <a:spLocks/>
              </p:cNvSpPr>
              <p:nvPr/>
            </p:nvSpPr>
            <p:spPr bwMode="auto">
              <a:xfrm>
                <a:off x="11259172" y="4618180"/>
                <a:ext cx="29680" cy="25287"/>
              </a:xfrm>
              <a:custGeom>
                <a:avLst/>
                <a:gdLst>
                  <a:gd name="T0" fmla="*/ 5 w 58"/>
                  <a:gd name="T1" fmla="*/ 25 h 52"/>
                  <a:gd name="T2" fmla="*/ 14 w 58"/>
                  <a:gd name="T3" fmla="*/ 6 h 52"/>
                  <a:gd name="T4" fmla="*/ 35 w 58"/>
                  <a:gd name="T5" fmla="*/ 1 h 52"/>
                  <a:gd name="T6" fmla="*/ 56 w 58"/>
                  <a:gd name="T7" fmla="*/ 12 h 52"/>
                  <a:gd name="T8" fmla="*/ 58 w 58"/>
                  <a:gd name="T9" fmla="*/ 36 h 52"/>
                  <a:gd name="T10" fmla="*/ 57 w 58"/>
                  <a:gd name="T11" fmla="*/ 52 h 52"/>
                  <a:gd name="T12" fmla="*/ 47 w 58"/>
                  <a:gd name="T13" fmla="*/ 51 h 52"/>
                  <a:gd name="T14" fmla="*/ 27 w 58"/>
                  <a:gd name="T15" fmla="*/ 43 h 52"/>
                  <a:gd name="T16" fmla="*/ 24 w 58"/>
                  <a:gd name="T17" fmla="*/ 43 h 52"/>
                  <a:gd name="T18" fmla="*/ 10 w 58"/>
                  <a:gd name="T19" fmla="*/ 39 h 52"/>
                  <a:gd name="T20" fmla="*/ 5 w 58"/>
                  <a:gd name="T21"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2">
                    <a:moveTo>
                      <a:pt x="5" y="25"/>
                    </a:moveTo>
                    <a:cubicBezTo>
                      <a:pt x="7" y="20"/>
                      <a:pt x="10" y="10"/>
                      <a:pt x="14" y="6"/>
                    </a:cubicBezTo>
                    <a:cubicBezTo>
                      <a:pt x="19" y="3"/>
                      <a:pt x="29" y="0"/>
                      <a:pt x="35" y="1"/>
                    </a:cubicBezTo>
                    <a:cubicBezTo>
                      <a:pt x="41" y="2"/>
                      <a:pt x="53" y="8"/>
                      <a:pt x="56" y="12"/>
                    </a:cubicBezTo>
                    <a:cubicBezTo>
                      <a:pt x="58" y="17"/>
                      <a:pt x="58" y="36"/>
                      <a:pt x="58" y="36"/>
                    </a:cubicBezTo>
                    <a:cubicBezTo>
                      <a:pt x="57" y="52"/>
                      <a:pt x="57" y="52"/>
                      <a:pt x="57" y="52"/>
                    </a:cubicBezTo>
                    <a:cubicBezTo>
                      <a:pt x="47" y="51"/>
                      <a:pt x="47" y="51"/>
                      <a:pt x="47" y="51"/>
                    </a:cubicBezTo>
                    <a:cubicBezTo>
                      <a:pt x="27" y="43"/>
                      <a:pt x="27" y="43"/>
                      <a:pt x="27" y="43"/>
                    </a:cubicBezTo>
                    <a:cubicBezTo>
                      <a:pt x="24" y="43"/>
                      <a:pt x="24" y="43"/>
                      <a:pt x="24" y="43"/>
                    </a:cubicBezTo>
                    <a:cubicBezTo>
                      <a:pt x="24" y="43"/>
                      <a:pt x="20" y="44"/>
                      <a:pt x="10" y="39"/>
                    </a:cubicBezTo>
                    <a:cubicBezTo>
                      <a:pt x="0" y="33"/>
                      <a:pt x="3" y="31"/>
                      <a:pt x="5" y="25"/>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29" name="Freeform 146">
                <a:extLst>
                  <a:ext uri="{FF2B5EF4-FFF2-40B4-BE49-F238E27FC236}">
                    <a16:creationId xmlns:a16="http://schemas.microsoft.com/office/drawing/2014/main" id="{845A7470-1C65-8F26-BAB5-26BC7563094E}"/>
                  </a:ext>
                </a:extLst>
              </p:cNvPr>
              <p:cNvSpPr>
                <a:spLocks/>
              </p:cNvSpPr>
              <p:nvPr/>
            </p:nvSpPr>
            <p:spPr bwMode="auto">
              <a:xfrm>
                <a:off x="11237972" y="4613966"/>
                <a:ext cx="25440" cy="29501"/>
              </a:xfrm>
              <a:custGeom>
                <a:avLst/>
                <a:gdLst>
                  <a:gd name="T0" fmla="*/ 25 w 49"/>
                  <a:gd name="T1" fmla="*/ 47 h 60"/>
                  <a:gd name="T2" fmla="*/ 27 w 49"/>
                  <a:gd name="T3" fmla="*/ 46 h 60"/>
                  <a:gd name="T4" fmla="*/ 40 w 49"/>
                  <a:gd name="T5" fmla="*/ 40 h 60"/>
                  <a:gd name="T6" fmla="*/ 41 w 49"/>
                  <a:gd name="T7" fmla="*/ 9 h 60"/>
                  <a:gd name="T8" fmla="*/ 18 w 49"/>
                  <a:gd name="T9" fmla="*/ 2 h 60"/>
                  <a:gd name="T10" fmla="*/ 1 w 49"/>
                  <a:gd name="T11" fmla="*/ 16 h 60"/>
                  <a:gd name="T12" fmla="*/ 3 w 49"/>
                  <a:gd name="T13" fmla="*/ 36 h 60"/>
                  <a:gd name="T14" fmla="*/ 6 w 49"/>
                  <a:gd name="T15" fmla="*/ 60 h 60"/>
                  <a:gd name="T16" fmla="*/ 12 w 49"/>
                  <a:gd name="T17" fmla="*/ 57 h 60"/>
                  <a:gd name="T18" fmla="*/ 21 w 49"/>
                  <a:gd name="T19" fmla="*/ 50 h 60"/>
                  <a:gd name="T20" fmla="*/ 25 w 49"/>
                  <a:gd name="T21"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60">
                    <a:moveTo>
                      <a:pt x="25" y="47"/>
                    </a:moveTo>
                    <a:cubicBezTo>
                      <a:pt x="25" y="47"/>
                      <a:pt x="26" y="46"/>
                      <a:pt x="27" y="46"/>
                    </a:cubicBezTo>
                    <a:cubicBezTo>
                      <a:pt x="31" y="44"/>
                      <a:pt x="40" y="40"/>
                      <a:pt x="40" y="40"/>
                    </a:cubicBezTo>
                    <a:cubicBezTo>
                      <a:pt x="40" y="40"/>
                      <a:pt x="49" y="18"/>
                      <a:pt x="41" y="9"/>
                    </a:cubicBezTo>
                    <a:cubicBezTo>
                      <a:pt x="34" y="0"/>
                      <a:pt x="18" y="2"/>
                      <a:pt x="18" y="2"/>
                    </a:cubicBezTo>
                    <a:cubicBezTo>
                      <a:pt x="18" y="2"/>
                      <a:pt x="0" y="12"/>
                      <a:pt x="1" y="16"/>
                    </a:cubicBezTo>
                    <a:cubicBezTo>
                      <a:pt x="1" y="20"/>
                      <a:pt x="2" y="34"/>
                      <a:pt x="3" y="36"/>
                    </a:cubicBezTo>
                    <a:cubicBezTo>
                      <a:pt x="3" y="38"/>
                      <a:pt x="6" y="60"/>
                      <a:pt x="6" y="60"/>
                    </a:cubicBezTo>
                    <a:cubicBezTo>
                      <a:pt x="12" y="57"/>
                      <a:pt x="12" y="57"/>
                      <a:pt x="12" y="57"/>
                    </a:cubicBezTo>
                    <a:cubicBezTo>
                      <a:pt x="21" y="50"/>
                      <a:pt x="21" y="50"/>
                      <a:pt x="21" y="50"/>
                    </a:cubicBezTo>
                    <a:cubicBezTo>
                      <a:pt x="21" y="50"/>
                      <a:pt x="23" y="49"/>
                      <a:pt x="25"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31" name="Freeform 152">
                <a:extLst>
                  <a:ext uri="{FF2B5EF4-FFF2-40B4-BE49-F238E27FC236}">
                    <a16:creationId xmlns:a16="http://schemas.microsoft.com/office/drawing/2014/main" id="{7042FDA9-8B70-5858-3997-D27B4FE9B6AD}"/>
                  </a:ext>
                </a:extLst>
              </p:cNvPr>
              <p:cNvSpPr>
                <a:spLocks/>
              </p:cNvSpPr>
              <p:nvPr/>
            </p:nvSpPr>
            <p:spPr bwMode="auto">
              <a:xfrm>
                <a:off x="11237972" y="4599216"/>
                <a:ext cx="57240" cy="50574"/>
              </a:xfrm>
              <a:custGeom>
                <a:avLst/>
                <a:gdLst>
                  <a:gd name="T0" fmla="*/ 3 w 267"/>
                  <a:gd name="T1" fmla="*/ 215 h 246"/>
                  <a:gd name="T2" fmla="*/ 0 w 267"/>
                  <a:gd name="T3" fmla="*/ 104 h 246"/>
                  <a:gd name="T4" fmla="*/ 66 w 267"/>
                  <a:gd name="T5" fmla="*/ 66 h 246"/>
                  <a:gd name="T6" fmla="*/ 163 w 267"/>
                  <a:gd name="T7" fmla="*/ 0 h 246"/>
                  <a:gd name="T8" fmla="*/ 203 w 267"/>
                  <a:gd name="T9" fmla="*/ 0 h 246"/>
                  <a:gd name="T10" fmla="*/ 246 w 267"/>
                  <a:gd name="T11" fmla="*/ 45 h 246"/>
                  <a:gd name="T12" fmla="*/ 267 w 267"/>
                  <a:gd name="T13" fmla="*/ 191 h 246"/>
                  <a:gd name="T14" fmla="*/ 236 w 267"/>
                  <a:gd name="T15" fmla="*/ 246 h 246"/>
                  <a:gd name="T16" fmla="*/ 111 w 267"/>
                  <a:gd name="T17" fmla="*/ 243 h 246"/>
                  <a:gd name="T18" fmla="*/ 3 w 267"/>
                  <a:gd name="T19" fmla="*/ 21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46">
                    <a:moveTo>
                      <a:pt x="3" y="215"/>
                    </a:moveTo>
                    <a:lnTo>
                      <a:pt x="0" y="104"/>
                    </a:lnTo>
                    <a:lnTo>
                      <a:pt x="66" y="66"/>
                    </a:lnTo>
                    <a:lnTo>
                      <a:pt x="163" y="0"/>
                    </a:lnTo>
                    <a:lnTo>
                      <a:pt x="203" y="0"/>
                    </a:lnTo>
                    <a:lnTo>
                      <a:pt x="246" y="45"/>
                    </a:lnTo>
                    <a:lnTo>
                      <a:pt x="267" y="191"/>
                    </a:lnTo>
                    <a:lnTo>
                      <a:pt x="236" y="246"/>
                    </a:lnTo>
                    <a:lnTo>
                      <a:pt x="111" y="243"/>
                    </a:lnTo>
                    <a:lnTo>
                      <a:pt x="3" y="215"/>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32" name="Freeform 153">
                <a:extLst>
                  <a:ext uri="{FF2B5EF4-FFF2-40B4-BE49-F238E27FC236}">
                    <a16:creationId xmlns:a16="http://schemas.microsoft.com/office/drawing/2014/main" id="{614E888D-8811-CDCE-90DF-1DAEBD2CBE74}"/>
                  </a:ext>
                </a:extLst>
              </p:cNvPr>
              <p:cNvSpPr>
                <a:spLocks/>
              </p:cNvSpPr>
              <p:nvPr/>
            </p:nvSpPr>
            <p:spPr bwMode="auto">
              <a:xfrm>
                <a:off x="11218891" y="4647682"/>
                <a:ext cx="95401" cy="59003"/>
              </a:xfrm>
              <a:custGeom>
                <a:avLst/>
                <a:gdLst>
                  <a:gd name="T0" fmla="*/ 189 w 189"/>
                  <a:gd name="T1" fmla="*/ 78 h 117"/>
                  <a:gd name="T2" fmla="*/ 184 w 189"/>
                  <a:gd name="T3" fmla="*/ 83 h 117"/>
                  <a:gd name="T4" fmla="*/ 180 w 189"/>
                  <a:gd name="T5" fmla="*/ 86 h 117"/>
                  <a:gd name="T6" fmla="*/ 164 w 189"/>
                  <a:gd name="T7" fmla="*/ 98 h 117"/>
                  <a:gd name="T8" fmla="*/ 96 w 189"/>
                  <a:gd name="T9" fmla="*/ 117 h 117"/>
                  <a:gd name="T10" fmla="*/ 24 w 189"/>
                  <a:gd name="T11" fmla="*/ 95 h 117"/>
                  <a:gd name="T12" fmla="*/ 12 w 189"/>
                  <a:gd name="T13" fmla="*/ 86 h 117"/>
                  <a:gd name="T14" fmla="*/ 9 w 189"/>
                  <a:gd name="T15" fmla="*/ 93 h 117"/>
                  <a:gd name="T16" fmla="*/ 2 w 189"/>
                  <a:gd name="T17" fmla="*/ 98 h 117"/>
                  <a:gd name="T18" fmla="*/ 6 w 189"/>
                  <a:gd name="T19" fmla="*/ 91 h 117"/>
                  <a:gd name="T20" fmla="*/ 8 w 189"/>
                  <a:gd name="T21" fmla="*/ 84 h 117"/>
                  <a:gd name="T22" fmla="*/ 9 w 189"/>
                  <a:gd name="T23" fmla="*/ 84 h 117"/>
                  <a:gd name="T24" fmla="*/ 5 w 189"/>
                  <a:gd name="T25" fmla="*/ 80 h 117"/>
                  <a:gd name="T26" fmla="*/ 28 w 189"/>
                  <a:gd name="T27" fmla="*/ 53 h 117"/>
                  <a:gd name="T28" fmla="*/ 42 w 189"/>
                  <a:gd name="T29" fmla="*/ 25 h 117"/>
                  <a:gd name="T30" fmla="*/ 46 w 189"/>
                  <a:gd name="T31" fmla="*/ 18 h 117"/>
                  <a:gd name="T32" fmla="*/ 48 w 189"/>
                  <a:gd name="T33" fmla="*/ 15 h 117"/>
                  <a:gd name="T34" fmla="*/ 55 w 189"/>
                  <a:gd name="T35" fmla="*/ 14 h 117"/>
                  <a:gd name="T36" fmla="*/ 111 w 189"/>
                  <a:gd name="T37" fmla="*/ 6 h 117"/>
                  <a:gd name="T38" fmla="*/ 118 w 189"/>
                  <a:gd name="T39" fmla="*/ 5 h 117"/>
                  <a:gd name="T40" fmla="*/ 123 w 189"/>
                  <a:gd name="T41" fmla="*/ 4 h 117"/>
                  <a:gd name="T42" fmla="*/ 131 w 189"/>
                  <a:gd name="T43" fmla="*/ 2 h 117"/>
                  <a:gd name="T44" fmla="*/ 138 w 189"/>
                  <a:gd name="T45" fmla="*/ 1 h 117"/>
                  <a:gd name="T46" fmla="*/ 144 w 189"/>
                  <a:gd name="T47" fmla="*/ 1 h 117"/>
                  <a:gd name="T48" fmla="*/ 150 w 189"/>
                  <a:gd name="T49" fmla="*/ 0 h 117"/>
                  <a:gd name="T50" fmla="*/ 170 w 189"/>
                  <a:gd name="T51" fmla="*/ 31 h 117"/>
                  <a:gd name="T52" fmla="*/ 189 w 189"/>
                  <a:gd name="T53"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17">
                    <a:moveTo>
                      <a:pt x="189" y="78"/>
                    </a:moveTo>
                    <a:cubicBezTo>
                      <a:pt x="188" y="79"/>
                      <a:pt x="186" y="81"/>
                      <a:pt x="184" y="83"/>
                    </a:cubicBezTo>
                    <a:cubicBezTo>
                      <a:pt x="183" y="84"/>
                      <a:pt x="182" y="85"/>
                      <a:pt x="180" y="86"/>
                    </a:cubicBezTo>
                    <a:cubicBezTo>
                      <a:pt x="175" y="91"/>
                      <a:pt x="169" y="95"/>
                      <a:pt x="164" y="98"/>
                    </a:cubicBezTo>
                    <a:cubicBezTo>
                      <a:pt x="144" y="110"/>
                      <a:pt x="121" y="117"/>
                      <a:pt x="96" y="117"/>
                    </a:cubicBezTo>
                    <a:cubicBezTo>
                      <a:pt x="69" y="117"/>
                      <a:pt x="45" y="109"/>
                      <a:pt x="24" y="95"/>
                    </a:cubicBezTo>
                    <a:cubicBezTo>
                      <a:pt x="20" y="92"/>
                      <a:pt x="16" y="89"/>
                      <a:pt x="12" y="86"/>
                    </a:cubicBezTo>
                    <a:cubicBezTo>
                      <a:pt x="12" y="89"/>
                      <a:pt x="11" y="91"/>
                      <a:pt x="9" y="93"/>
                    </a:cubicBezTo>
                    <a:cubicBezTo>
                      <a:pt x="6" y="95"/>
                      <a:pt x="4" y="100"/>
                      <a:pt x="2" y="98"/>
                    </a:cubicBezTo>
                    <a:cubicBezTo>
                      <a:pt x="0" y="96"/>
                      <a:pt x="4" y="94"/>
                      <a:pt x="6" y="91"/>
                    </a:cubicBezTo>
                    <a:cubicBezTo>
                      <a:pt x="7" y="89"/>
                      <a:pt x="7" y="86"/>
                      <a:pt x="8" y="84"/>
                    </a:cubicBezTo>
                    <a:cubicBezTo>
                      <a:pt x="8" y="84"/>
                      <a:pt x="9" y="84"/>
                      <a:pt x="9" y="84"/>
                    </a:cubicBezTo>
                    <a:cubicBezTo>
                      <a:pt x="8" y="83"/>
                      <a:pt x="7" y="81"/>
                      <a:pt x="5" y="80"/>
                    </a:cubicBezTo>
                    <a:cubicBezTo>
                      <a:pt x="28" y="53"/>
                      <a:pt x="28" y="53"/>
                      <a:pt x="28" y="53"/>
                    </a:cubicBezTo>
                    <a:cubicBezTo>
                      <a:pt x="42" y="25"/>
                      <a:pt x="42" y="25"/>
                      <a:pt x="42" y="25"/>
                    </a:cubicBezTo>
                    <a:cubicBezTo>
                      <a:pt x="46" y="18"/>
                      <a:pt x="46" y="18"/>
                      <a:pt x="46" y="18"/>
                    </a:cubicBezTo>
                    <a:cubicBezTo>
                      <a:pt x="48" y="15"/>
                      <a:pt x="48" y="15"/>
                      <a:pt x="48" y="15"/>
                    </a:cubicBezTo>
                    <a:cubicBezTo>
                      <a:pt x="55" y="14"/>
                      <a:pt x="55" y="14"/>
                      <a:pt x="55" y="14"/>
                    </a:cubicBezTo>
                    <a:cubicBezTo>
                      <a:pt x="111" y="6"/>
                      <a:pt x="111" y="6"/>
                      <a:pt x="111" y="6"/>
                    </a:cubicBezTo>
                    <a:cubicBezTo>
                      <a:pt x="118" y="5"/>
                      <a:pt x="118" y="5"/>
                      <a:pt x="118" y="5"/>
                    </a:cubicBezTo>
                    <a:cubicBezTo>
                      <a:pt x="123" y="4"/>
                      <a:pt x="123" y="4"/>
                      <a:pt x="123" y="4"/>
                    </a:cubicBezTo>
                    <a:cubicBezTo>
                      <a:pt x="131" y="2"/>
                      <a:pt x="131" y="2"/>
                      <a:pt x="131" y="2"/>
                    </a:cubicBezTo>
                    <a:cubicBezTo>
                      <a:pt x="138" y="1"/>
                      <a:pt x="138" y="1"/>
                      <a:pt x="138" y="1"/>
                    </a:cubicBezTo>
                    <a:cubicBezTo>
                      <a:pt x="144" y="1"/>
                      <a:pt x="144" y="1"/>
                      <a:pt x="144" y="1"/>
                    </a:cubicBezTo>
                    <a:cubicBezTo>
                      <a:pt x="150" y="0"/>
                      <a:pt x="150" y="0"/>
                      <a:pt x="150" y="0"/>
                    </a:cubicBezTo>
                    <a:cubicBezTo>
                      <a:pt x="170" y="31"/>
                      <a:pt x="170" y="31"/>
                      <a:pt x="170" y="31"/>
                    </a:cubicBezTo>
                    <a:lnTo>
                      <a:pt x="189" y="78"/>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33" name="Freeform 154">
                <a:extLst>
                  <a:ext uri="{FF2B5EF4-FFF2-40B4-BE49-F238E27FC236}">
                    <a16:creationId xmlns:a16="http://schemas.microsoft.com/office/drawing/2014/main" id="{3CA6EB7D-1533-FF09-2F2C-51F0A75C4232}"/>
                  </a:ext>
                </a:extLst>
              </p:cNvPr>
              <p:cNvSpPr>
                <a:spLocks/>
              </p:cNvSpPr>
              <p:nvPr/>
            </p:nvSpPr>
            <p:spPr bwMode="auto">
              <a:xfrm>
                <a:off x="11237972" y="4611859"/>
                <a:ext cx="53000" cy="59003"/>
              </a:xfrm>
              <a:custGeom>
                <a:avLst/>
                <a:gdLst>
                  <a:gd name="T0" fmla="*/ 79 w 105"/>
                  <a:gd name="T1" fmla="*/ 93 h 114"/>
                  <a:gd name="T2" fmla="*/ 85 w 105"/>
                  <a:gd name="T3" fmla="*/ 90 h 114"/>
                  <a:gd name="T4" fmla="*/ 97 w 105"/>
                  <a:gd name="T5" fmla="*/ 83 h 114"/>
                  <a:gd name="T6" fmla="*/ 101 w 105"/>
                  <a:gd name="T7" fmla="*/ 68 h 114"/>
                  <a:gd name="T8" fmla="*/ 104 w 105"/>
                  <a:gd name="T9" fmla="*/ 36 h 114"/>
                  <a:gd name="T10" fmla="*/ 87 w 105"/>
                  <a:gd name="T11" fmla="*/ 7 h 114"/>
                  <a:gd name="T12" fmla="*/ 30 w 105"/>
                  <a:gd name="T13" fmla="*/ 0 h 114"/>
                  <a:gd name="T14" fmla="*/ 13 w 105"/>
                  <a:gd name="T15" fmla="*/ 13 h 114"/>
                  <a:gd name="T16" fmla="*/ 1 w 105"/>
                  <a:gd name="T17" fmla="*/ 24 h 114"/>
                  <a:gd name="T18" fmla="*/ 4 w 105"/>
                  <a:gd name="T19" fmla="*/ 61 h 114"/>
                  <a:gd name="T20" fmla="*/ 1 w 105"/>
                  <a:gd name="T21" fmla="*/ 77 h 114"/>
                  <a:gd name="T22" fmla="*/ 11 w 105"/>
                  <a:gd name="T23" fmla="*/ 90 h 114"/>
                  <a:gd name="T24" fmla="*/ 27 w 105"/>
                  <a:gd name="T25" fmla="*/ 107 h 114"/>
                  <a:gd name="T26" fmla="*/ 40 w 105"/>
                  <a:gd name="T27" fmla="*/ 111 h 114"/>
                  <a:gd name="T28" fmla="*/ 59 w 105"/>
                  <a:gd name="T29" fmla="*/ 104 h 114"/>
                  <a:gd name="T30" fmla="*/ 79 w 105"/>
                  <a:gd name="T31"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14">
                    <a:moveTo>
                      <a:pt x="79" y="93"/>
                    </a:moveTo>
                    <a:cubicBezTo>
                      <a:pt x="79" y="93"/>
                      <a:pt x="76" y="92"/>
                      <a:pt x="85" y="90"/>
                    </a:cubicBezTo>
                    <a:cubicBezTo>
                      <a:pt x="94" y="88"/>
                      <a:pt x="95" y="86"/>
                      <a:pt x="97" y="83"/>
                    </a:cubicBezTo>
                    <a:cubicBezTo>
                      <a:pt x="100" y="80"/>
                      <a:pt x="101" y="74"/>
                      <a:pt x="101" y="68"/>
                    </a:cubicBezTo>
                    <a:cubicBezTo>
                      <a:pt x="101" y="61"/>
                      <a:pt x="105" y="41"/>
                      <a:pt x="104" y="36"/>
                    </a:cubicBezTo>
                    <a:cubicBezTo>
                      <a:pt x="103" y="30"/>
                      <a:pt x="92" y="10"/>
                      <a:pt x="87" y="7"/>
                    </a:cubicBezTo>
                    <a:cubicBezTo>
                      <a:pt x="82" y="5"/>
                      <a:pt x="30" y="0"/>
                      <a:pt x="30" y="0"/>
                    </a:cubicBezTo>
                    <a:cubicBezTo>
                      <a:pt x="13" y="13"/>
                      <a:pt x="13" y="13"/>
                      <a:pt x="13" y="13"/>
                    </a:cubicBezTo>
                    <a:cubicBezTo>
                      <a:pt x="1" y="24"/>
                      <a:pt x="1" y="24"/>
                      <a:pt x="1" y="24"/>
                    </a:cubicBezTo>
                    <a:cubicBezTo>
                      <a:pt x="4" y="61"/>
                      <a:pt x="4" y="61"/>
                      <a:pt x="4" y="61"/>
                    </a:cubicBezTo>
                    <a:cubicBezTo>
                      <a:pt x="4" y="61"/>
                      <a:pt x="0" y="72"/>
                      <a:pt x="1" y="77"/>
                    </a:cubicBezTo>
                    <a:cubicBezTo>
                      <a:pt x="2" y="82"/>
                      <a:pt x="9" y="87"/>
                      <a:pt x="11" y="90"/>
                    </a:cubicBezTo>
                    <a:cubicBezTo>
                      <a:pt x="14" y="93"/>
                      <a:pt x="24" y="104"/>
                      <a:pt x="27" y="107"/>
                    </a:cubicBezTo>
                    <a:cubicBezTo>
                      <a:pt x="31" y="110"/>
                      <a:pt x="32" y="114"/>
                      <a:pt x="40" y="111"/>
                    </a:cubicBezTo>
                    <a:cubicBezTo>
                      <a:pt x="48" y="108"/>
                      <a:pt x="53" y="108"/>
                      <a:pt x="59" y="104"/>
                    </a:cubicBezTo>
                    <a:cubicBezTo>
                      <a:pt x="65" y="99"/>
                      <a:pt x="79" y="93"/>
                      <a:pt x="79" y="93"/>
                    </a:cubicBezTo>
                    <a:close/>
                  </a:path>
                </a:pathLst>
              </a:custGeom>
              <a:solidFill>
                <a:srgbClr val="FDD9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34" name="Freeform 155">
                <a:extLst>
                  <a:ext uri="{FF2B5EF4-FFF2-40B4-BE49-F238E27FC236}">
                    <a16:creationId xmlns:a16="http://schemas.microsoft.com/office/drawing/2014/main" id="{87A637B4-B404-F767-0D29-5CD9F1A6AB43}"/>
                  </a:ext>
                </a:extLst>
              </p:cNvPr>
              <p:cNvSpPr>
                <a:spLocks/>
              </p:cNvSpPr>
              <p:nvPr/>
            </p:nvSpPr>
            <p:spPr bwMode="auto">
              <a:xfrm>
                <a:off x="11259172" y="4618180"/>
                <a:ext cx="29680" cy="25287"/>
              </a:xfrm>
              <a:custGeom>
                <a:avLst/>
                <a:gdLst>
                  <a:gd name="T0" fmla="*/ 5 w 58"/>
                  <a:gd name="T1" fmla="*/ 25 h 52"/>
                  <a:gd name="T2" fmla="*/ 14 w 58"/>
                  <a:gd name="T3" fmla="*/ 6 h 52"/>
                  <a:gd name="T4" fmla="*/ 35 w 58"/>
                  <a:gd name="T5" fmla="*/ 1 h 52"/>
                  <a:gd name="T6" fmla="*/ 56 w 58"/>
                  <a:gd name="T7" fmla="*/ 12 h 52"/>
                  <a:gd name="T8" fmla="*/ 58 w 58"/>
                  <a:gd name="T9" fmla="*/ 36 h 52"/>
                  <a:gd name="T10" fmla="*/ 57 w 58"/>
                  <a:gd name="T11" fmla="*/ 52 h 52"/>
                  <a:gd name="T12" fmla="*/ 47 w 58"/>
                  <a:gd name="T13" fmla="*/ 51 h 52"/>
                  <a:gd name="T14" fmla="*/ 27 w 58"/>
                  <a:gd name="T15" fmla="*/ 43 h 52"/>
                  <a:gd name="T16" fmla="*/ 24 w 58"/>
                  <a:gd name="T17" fmla="*/ 43 h 52"/>
                  <a:gd name="T18" fmla="*/ 10 w 58"/>
                  <a:gd name="T19" fmla="*/ 39 h 52"/>
                  <a:gd name="T20" fmla="*/ 5 w 58"/>
                  <a:gd name="T21"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2">
                    <a:moveTo>
                      <a:pt x="5" y="25"/>
                    </a:moveTo>
                    <a:cubicBezTo>
                      <a:pt x="7" y="20"/>
                      <a:pt x="10" y="10"/>
                      <a:pt x="14" y="6"/>
                    </a:cubicBezTo>
                    <a:cubicBezTo>
                      <a:pt x="19" y="3"/>
                      <a:pt x="29" y="0"/>
                      <a:pt x="35" y="1"/>
                    </a:cubicBezTo>
                    <a:cubicBezTo>
                      <a:pt x="41" y="2"/>
                      <a:pt x="53" y="8"/>
                      <a:pt x="56" y="12"/>
                    </a:cubicBezTo>
                    <a:cubicBezTo>
                      <a:pt x="58" y="17"/>
                      <a:pt x="58" y="36"/>
                      <a:pt x="58" y="36"/>
                    </a:cubicBezTo>
                    <a:cubicBezTo>
                      <a:pt x="57" y="52"/>
                      <a:pt x="57" y="52"/>
                      <a:pt x="57" y="52"/>
                    </a:cubicBezTo>
                    <a:cubicBezTo>
                      <a:pt x="47" y="51"/>
                      <a:pt x="47" y="51"/>
                      <a:pt x="47" y="51"/>
                    </a:cubicBezTo>
                    <a:cubicBezTo>
                      <a:pt x="27" y="43"/>
                      <a:pt x="27" y="43"/>
                      <a:pt x="27" y="43"/>
                    </a:cubicBezTo>
                    <a:cubicBezTo>
                      <a:pt x="24" y="43"/>
                      <a:pt x="24" y="43"/>
                      <a:pt x="24" y="43"/>
                    </a:cubicBezTo>
                    <a:cubicBezTo>
                      <a:pt x="24" y="43"/>
                      <a:pt x="20" y="44"/>
                      <a:pt x="10" y="39"/>
                    </a:cubicBezTo>
                    <a:cubicBezTo>
                      <a:pt x="0" y="33"/>
                      <a:pt x="3" y="31"/>
                      <a:pt x="5" y="25"/>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35" name="Freeform 156">
                <a:extLst>
                  <a:ext uri="{FF2B5EF4-FFF2-40B4-BE49-F238E27FC236}">
                    <a16:creationId xmlns:a16="http://schemas.microsoft.com/office/drawing/2014/main" id="{5E44139E-32C2-715C-6FFC-73063EAF5A9F}"/>
                  </a:ext>
                </a:extLst>
              </p:cNvPr>
              <p:cNvSpPr>
                <a:spLocks/>
              </p:cNvSpPr>
              <p:nvPr/>
            </p:nvSpPr>
            <p:spPr bwMode="auto">
              <a:xfrm>
                <a:off x="11237972" y="4613966"/>
                <a:ext cx="25440" cy="29501"/>
              </a:xfrm>
              <a:custGeom>
                <a:avLst/>
                <a:gdLst>
                  <a:gd name="T0" fmla="*/ 25 w 49"/>
                  <a:gd name="T1" fmla="*/ 47 h 60"/>
                  <a:gd name="T2" fmla="*/ 27 w 49"/>
                  <a:gd name="T3" fmla="*/ 46 h 60"/>
                  <a:gd name="T4" fmla="*/ 40 w 49"/>
                  <a:gd name="T5" fmla="*/ 40 h 60"/>
                  <a:gd name="T6" fmla="*/ 41 w 49"/>
                  <a:gd name="T7" fmla="*/ 9 h 60"/>
                  <a:gd name="T8" fmla="*/ 18 w 49"/>
                  <a:gd name="T9" fmla="*/ 2 h 60"/>
                  <a:gd name="T10" fmla="*/ 1 w 49"/>
                  <a:gd name="T11" fmla="*/ 16 h 60"/>
                  <a:gd name="T12" fmla="*/ 3 w 49"/>
                  <a:gd name="T13" fmla="*/ 36 h 60"/>
                  <a:gd name="T14" fmla="*/ 6 w 49"/>
                  <a:gd name="T15" fmla="*/ 60 h 60"/>
                  <a:gd name="T16" fmla="*/ 12 w 49"/>
                  <a:gd name="T17" fmla="*/ 57 h 60"/>
                  <a:gd name="T18" fmla="*/ 21 w 49"/>
                  <a:gd name="T19" fmla="*/ 50 h 60"/>
                  <a:gd name="T20" fmla="*/ 25 w 49"/>
                  <a:gd name="T21"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60">
                    <a:moveTo>
                      <a:pt x="25" y="47"/>
                    </a:moveTo>
                    <a:cubicBezTo>
                      <a:pt x="25" y="47"/>
                      <a:pt x="26" y="46"/>
                      <a:pt x="27" y="46"/>
                    </a:cubicBezTo>
                    <a:cubicBezTo>
                      <a:pt x="31" y="44"/>
                      <a:pt x="40" y="40"/>
                      <a:pt x="40" y="40"/>
                    </a:cubicBezTo>
                    <a:cubicBezTo>
                      <a:pt x="40" y="40"/>
                      <a:pt x="49" y="18"/>
                      <a:pt x="41" y="9"/>
                    </a:cubicBezTo>
                    <a:cubicBezTo>
                      <a:pt x="34" y="0"/>
                      <a:pt x="18" y="2"/>
                      <a:pt x="18" y="2"/>
                    </a:cubicBezTo>
                    <a:cubicBezTo>
                      <a:pt x="18" y="2"/>
                      <a:pt x="0" y="12"/>
                      <a:pt x="1" y="16"/>
                    </a:cubicBezTo>
                    <a:cubicBezTo>
                      <a:pt x="1" y="20"/>
                      <a:pt x="2" y="34"/>
                      <a:pt x="3" y="36"/>
                    </a:cubicBezTo>
                    <a:cubicBezTo>
                      <a:pt x="3" y="38"/>
                      <a:pt x="6" y="60"/>
                      <a:pt x="6" y="60"/>
                    </a:cubicBezTo>
                    <a:cubicBezTo>
                      <a:pt x="12" y="57"/>
                      <a:pt x="12" y="57"/>
                      <a:pt x="12" y="57"/>
                    </a:cubicBezTo>
                    <a:cubicBezTo>
                      <a:pt x="21" y="50"/>
                      <a:pt x="21" y="50"/>
                      <a:pt x="21" y="50"/>
                    </a:cubicBezTo>
                    <a:cubicBezTo>
                      <a:pt x="21" y="50"/>
                      <a:pt x="23" y="49"/>
                      <a:pt x="25" y="47"/>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36" name="Freeform 157">
                <a:extLst>
                  <a:ext uri="{FF2B5EF4-FFF2-40B4-BE49-F238E27FC236}">
                    <a16:creationId xmlns:a16="http://schemas.microsoft.com/office/drawing/2014/main" id="{6F77F98E-BBDA-7DA9-5122-E66BCA6CB69F}"/>
                  </a:ext>
                </a:extLst>
              </p:cNvPr>
              <p:cNvSpPr>
                <a:spLocks noEditPoints="1"/>
              </p:cNvSpPr>
              <p:nvPr/>
            </p:nvSpPr>
            <p:spPr bwMode="auto">
              <a:xfrm>
                <a:off x="11221012" y="4590787"/>
                <a:ext cx="99640" cy="105362"/>
              </a:xfrm>
              <a:custGeom>
                <a:avLst/>
                <a:gdLst>
                  <a:gd name="T0" fmla="*/ 87 w 198"/>
                  <a:gd name="T1" fmla="*/ 98 h 211"/>
                  <a:gd name="T2" fmla="*/ 70 w 198"/>
                  <a:gd name="T3" fmla="*/ 95 h 211"/>
                  <a:gd name="T4" fmla="*/ 66 w 198"/>
                  <a:gd name="T5" fmla="*/ 98 h 211"/>
                  <a:gd name="T6" fmla="*/ 70 w 198"/>
                  <a:gd name="T7" fmla="*/ 95 h 211"/>
                  <a:gd name="T8" fmla="*/ 87 w 198"/>
                  <a:gd name="T9" fmla="*/ 1 h 211"/>
                  <a:gd name="T10" fmla="*/ 29 w 198"/>
                  <a:gd name="T11" fmla="*/ 149 h 211"/>
                  <a:gd name="T12" fmla="*/ 2 w 198"/>
                  <a:gd name="T13" fmla="*/ 193 h 211"/>
                  <a:gd name="T14" fmla="*/ 9 w 198"/>
                  <a:gd name="T15" fmla="*/ 199 h 211"/>
                  <a:gd name="T16" fmla="*/ 29 w 198"/>
                  <a:gd name="T17" fmla="*/ 190 h 211"/>
                  <a:gd name="T18" fmla="*/ 48 w 198"/>
                  <a:gd name="T19" fmla="*/ 142 h 211"/>
                  <a:gd name="T20" fmla="*/ 84 w 198"/>
                  <a:gd name="T21" fmla="*/ 156 h 211"/>
                  <a:gd name="T22" fmla="*/ 118 w 198"/>
                  <a:gd name="T23" fmla="*/ 133 h 211"/>
                  <a:gd name="T24" fmla="*/ 67 w 198"/>
                  <a:gd name="T25" fmla="*/ 146 h 211"/>
                  <a:gd name="T26" fmla="*/ 69 w 198"/>
                  <a:gd name="T27" fmla="*/ 137 h 211"/>
                  <a:gd name="T28" fmla="*/ 120 w 198"/>
                  <a:gd name="T29" fmla="*/ 119 h 211"/>
                  <a:gd name="T30" fmla="*/ 115 w 198"/>
                  <a:gd name="T31" fmla="*/ 118 h 211"/>
                  <a:gd name="T32" fmla="*/ 76 w 198"/>
                  <a:gd name="T33" fmla="*/ 132 h 211"/>
                  <a:gd name="T34" fmla="*/ 44 w 198"/>
                  <a:gd name="T35" fmla="*/ 120 h 211"/>
                  <a:gd name="T36" fmla="*/ 59 w 198"/>
                  <a:gd name="T37" fmla="*/ 97 h 211"/>
                  <a:gd name="T38" fmla="*/ 59 w 198"/>
                  <a:gd name="T39" fmla="*/ 75 h 211"/>
                  <a:gd name="T40" fmla="*/ 52 w 198"/>
                  <a:gd name="T41" fmla="*/ 100 h 211"/>
                  <a:gd name="T42" fmla="*/ 42 w 198"/>
                  <a:gd name="T43" fmla="*/ 81 h 211"/>
                  <a:gd name="T44" fmla="*/ 70 w 198"/>
                  <a:gd name="T45" fmla="*/ 88 h 211"/>
                  <a:gd name="T46" fmla="*/ 88 w 198"/>
                  <a:gd name="T47" fmla="*/ 92 h 211"/>
                  <a:gd name="T48" fmla="*/ 113 w 198"/>
                  <a:gd name="T49" fmla="*/ 60 h 211"/>
                  <a:gd name="T50" fmla="*/ 117 w 198"/>
                  <a:gd name="T51" fmla="*/ 98 h 211"/>
                  <a:gd name="T52" fmla="*/ 97 w 198"/>
                  <a:gd name="T53" fmla="*/ 94 h 211"/>
                  <a:gd name="T54" fmla="*/ 128 w 198"/>
                  <a:gd name="T55" fmla="*/ 115 h 211"/>
                  <a:gd name="T56" fmla="*/ 125 w 198"/>
                  <a:gd name="T57" fmla="*/ 131 h 211"/>
                  <a:gd name="T58" fmla="*/ 161 w 198"/>
                  <a:gd name="T59" fmla="*/ 211 h 211"/>
                  <a:gd name="T60" fmla="*/ 167 w 198"/>
                  <a:gd name="T61" fmla="*/ 180 h 211"/>
                  <a:gd name="T62" fmla="*/ 198 w 198"/>
                  <a:gd name="T63" fmla="*/ 178 h 211"/>
                  <a:gd name="T64" fmla="*/ 56 w 198"/>
                  <a:gd name="T65" fmla="*/ 78 h 211"/>
                  <a:gd name="T66" fmla="*/ 58 w 198"/>
                  <a:gd name="T67" fmla="*/ 90 h 211"/>
                  <a:gd name="T68" fmla="*/ 113 w 198"/>
                  <a:gd name="T69" fmla="*/ 34 h 211"/>
                  <a:gd name="T70" fmla="*/ 122 w 198"/>
                  <a:gd name="T71" fmla="*/ 25 h 211"/>
                  <a:gd name="T72" fmla="*/ 121 w 198"/>
                  <a:gd name="T73" fmla="*/ 34 h 211"/>
                  <a:gd name="T74" fmla="*/ 107 w 198"/>
                  <a:gd name="T75" fmla="*/ 77 h 211"/>
                  <a:gd name="T76" fmla="*/ 116 w 198"/>
                  <a:gd name="T77" fmla="*/ 88 h 211"/>
                  <a:gd name="T78" fmla="*/ 107 w 198"/>
                  <a:gd name="T79" fmla="*/ 77 h 211"/>
                  <a:gd name="T80" fmla="*/ 143 w 198"/>
                  <a:gd name="T81" fmla="*/ 131 h 211"/>
                  <a:gd name="T82" fmla="*/ 156 w 198"/>
                  <a:gd name="T83" fmla="*/ 140 h 211"/>
                  <a:gd name="T84" fmla="*/ 87 w 198"/>
                  <a:gd name="T85" fmla="*/ 98 h 211"/>
                  <a:gd name="T86" fmla="*/ 62 w 198"/>
                  <a:gd name="T87" fmla="*/ 97 h 211"/>
                  <a:gd name="T88" fmla="*/ 67 w 198"/>
                  <a:gd name="T89" fmla="*/ 97 h 211"/>
                  <a:gd name="T90" fmla="*/ 62 w 198"/>
                  <a:gd name="T91"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211">
                    <a:moveTo>
                      <a:pt x="83" y="95"/>
                    </a:moveTo>
                    <a:cubicBezTo>
                      <a:pt x="83" y="95"/>
                      <a:pt x="82" y="95"/>
                      <a:pt x="82" y="96"/>
                    </a:cubicBezTo>
                    <a:cubicBezTo>
                      <a:pt x="83" y="97"/>
                      <a:pt x="85" y="97"/>
                      <a:pt x="87" y="98"/>
                    </a:cubicBezTo>
                    <a:cubicBezTo>
                      <a:pt x="87" y="99"/>
                      <a:pt x="89" y="99"/>
                      <a:pt x="90" y="98"/>
                    </a:cubicBezTo>
                    <a:cubicBezTo>
                      <a:pt x="91" y="94"/>
                      <a:pt x="86" y="95"/>
                      <a:pt x="83" y="95"/>
                    </a:cubicBezTo>
                    <a:close/>
                    <a:moveTo>
                      <a:pt x="70" y="95"/>
                    </a:moveTo>
                    <a:cubicBezTo>
                      <a:pt x="67" y="95"/>
                      <a:pt x="64" y="95"/>
                      <a:pt x="62" y="97"/>
                    </a:cubicBezTo>
                    <a:cubicBezTo>
                      <a:pt x="62" y="98"/>
                      <a:pt x="62" y="100"/>
                      <a:pt x="63" y="100"/>
                    </a:cubicBezTo>
                    <a:cubicBezTo>
                      <a:pt x="65" y="101"/>
                      <a:pt x="66" y="99"/>
                      <a:pt x="66" y="98"/>
                    </a:cubicBezTo>
                    <a:cubicBezTo>
                      <a:pt x="66" y="98"/>
                      <a:pt x="67" y="97"/>
                      <a:pt x="67" y="97"/>
                    </a:cubicBezTo>
                    <a:cubicBezTo>
                      <a:pt x="68" y="97"/>
                      <a:pt x="69" y="97"/>
                      <a:pt x="69" y="97"/>
                    </a:cubicBezTo>
                    <a:cubicBezTo>
                      <a:pt x="70" y="96"/>
                      <a:pt x="70" y="95"/>
                      <a:pt x="70" y="95"/>
                    </a:cubicBezTo>
                    <a:close/>
                    <a:moveTo>
                      <a:pt x="166" y="126"/>
                    </a:moveTo>
                    <a:cubicBezTo>
                      <a:pt x="156" y="108"/>
                      <a:pt x="159" y="73"/>
                      <a:pt x="154" y="47"/>
                    </a:cubicBezTo>
                    <a:cubicBezTo>
                      <a:pt x="149" y="21"/>
                      <a:pt x="125" y="0"/>
                      <a:pt x="87" y="1"/>
                    </a:cubicBezTo>
                    <a:cubicBezTo>
                      <a:pt x="49" y="2"/>
                      <a:pt x="31" y="23"/>
                      <a:pt x="32" y="70"/>
                    </a:cubicBezTo>
                    <a:cubicBezTo>
                      <a:pt x="33" y="93"/>
                      <a:pt x="33" y="104"/>
                      <a:pt x="34" y="122"/>
                    </a:cubicBezTo>
                    <a:cubicBezTo>
                      <a:pt x="35" y="140"/>
                      <a:pt x="37" y="138"/>
                      <a:pt x="29" y="149"/>
                    </a:cubicBezTo>
                    <a:cubicBezTo>
                      <a:pt x="20" y="161"/>
                      <a:pt x="26" y="154"/>
                      <a:pt x="14" y="171"/>
                    </a:cubicBezTo>
                    <a:cubicBezTo>
                      <a:pt x="8" y="180"/>
                      <a:pt x="3" y="185"/>
                      <a:pt x="0" y="191"/>
                    </a:cubicBezTo>
                    <a:cubicBezTo>
                      <a:pt x="0" y="191"/>
                      <a:pt x="1" y="192"/>
                      <a:pt x="2" y="193"/>
                    </a:cubicBezTo>
                    <a:cubicBezTo>
                      <a:pt x="4" y="194"/>
                      <a:pt x="5" y="196"/>
                      <a:pt x="6" y="197"/>
                    </a:cubicBezTo>
                    <a:cubicBezTo>
                      <a:pt x="7" y="197"/>
                      <a:pt x="8" y="197"/>
                      <a:pt x="9" y="198"/>
                    </a:cubicBezTo>
                    <a:cubicBezTo>
                      <a:pt x="9" y="198"/>
                      <a:pt x="9" y="199"/>
                      <a:pt x="9" y="199"/>
                    </a:cubicBezTo>
                    <a:cubicBezTo>
                      <a:pt x="13" y="202"/>
                      <a:pt x="17" y="205"/>
                      <a:pt x="21" y="208"/>
                    </a:cubicBezTo>
                    <a:cubicBezTo>
                      <a:pt x="21" y="207"/>
                      <a:pt x="22" y="206"/>
                      <a:pt x="23" y="205"/>
                    </a:cubicBezTo>
                    <a:cubicBezTo>
                      <a:pt x="28" y="198"/>
                      <a:pt x="29" y="197"/>
                      <a:pt x="29" y="190"/>
                    </a:cubicBezTo>
                    <a:cubicBezTo>
                      <a:pt x="28" y="184"/>
                      <a:pt x="28" y="174"/>
                      <a:pt x="33" y="167"/>
                    </a:cubicBezTo>
                    <a:cubicBezTo>
                      <a:pt x="37" y="159"/>
                      <a:pt x="43" y="148"/>
                      <a:pt x="43" y="143"/>
                    </a:cubicBezTo>
                    <a:cubicBezTo>
                      <a:pt x="44" y="139"/>
                      <a:pt x="44" y="138"/>
                      <a:pt x="48" y="142"/>
                    </a:cubicBezTo>
                    <a:cubicBezTo>
                      <a:pt x="52" y="146"/>
                      <a:pt x="52" y="148"/>
                      <a:pt x="55" y="152"/>
                    </a:cubicBezTo>
                    <a:cubicBezTo>
                      <a:pt x="58" y="155"/>
                      <a:pt x="62" y="163"/>
                      <a:pt x="70" y="162"/>
                    </a:cubicBezTo>
                    <a:cubicBezTo>
                      <a:pt x="77" y="162"/>
                      <a:pt x="78" y="162"/>
                      <a:pt x="84" y="156"/>
                    </a:cubicBezTo>
                    <a:cubicBezTo>
                      <a:pt x="90" y="150"/>
                      <a:pt x="99" y="145"/>
                      <a:pt x="104" y="142"/>
                    </a:cubicBezTo>
                    <a:cubicBezTo>
                      <a:pt x="109" y="139"/>
                      <a:pt x="110" y="140"/>
                      <a:pt x="116" y="137"/>
                    </a:cubicBezTo>
                    <a:cubicBezTo>
                      <a:pt x="117" y="135"/>
                      <a:pt x="118" y="134"/>
                      <a:pt x="118" y="133"/>
                    </a:cubicBezTo>
                    <a:cubicBezTo>
                      <a:pt x="118" y="131"/>
                      <a:pt x="115" y="130"/>
                      <a:pt x="111" y="132"/>
                    </a:cubicBezTo>
                    <a:cubicBezTo>
                      <a:pt x="106" y="136"/>
                      <a:pt x="90" y="143"/>
                      <a:pt x="83" y="145"/>
                    </a:cubicBezTo>
                    <a:cubicBezTo>
                      <a:pt x="76" y="148"/>
                      <a:pt x="71" y="148"/>
                      <a:pt x="67" y="146"/>
                    </a:cubicBezTo>
                    <a:cubicBezTo>
                      <a:pt x="62" y="145"/>
                      <a:pt x="63" y="144"/>
                      <a:pt x="58" y="140"/>
                    </a:cubicBezTo>
                    <a:cubicBezTo>
                      <a:pt x="53" y="137"/>
                      <a:pt x="55" y="136"/>
                      <a:pt x="60" y="137"/>
                    </a:cubicBezTo>
                    <a:cubicBezTo>
                      <a:pt x="64" y="137"/>
                      <a:pt x="54" y="137"/>
                      <a:pt x="69" y="137"/>
                    </a:cubicBezTo>
                    <a:cubicBezTo>
                      <a:pt x="83" y="138"/>
                      <a:pt x="91" y="131"/>
                      <a:pt x="98" y="129"/>
                    </a:cubicBezTo>
                    <a:cubicBezTo>
                      <a:pt x="105" y="126"/>
                      <a:pt x="115" y="123"/>
                      <a:pt x="119" y="121"/>
                    </a:cubicBezTo>
                    <a:cubicBezTo>
                      <a:pt x="120" y="120"/>
                      <a:pt x="120" y="120"/>
                      <a:pt x="120" y="119"/>
                    </a:cubicBezTo>
                    <a:cubicBezTo>
                      <a:pt x="121" y="118"/>
                      <a:pt x="121" y="117"/>
                      <a:pt x="120" y="117"/>
                    </a:cubicBezTo>
                    <a:cubicBezTo>
                      <a:pt x="119" y="115"/>
                      <a:pt x="117" y="115"/>
                      <a:pt x="116" y="116"/>
                    </a:cubicBezTo>
                    <a:cubicBezTo>
                      <a:pt x="115" y="117"/>
                      <a:pt x="115" y="117"/>
                      <a:pt x="115" y="118"/>
                    </a:cubicBezTo>
                    <a:cubicBezTo>
                      <a:pt x="114" y="118"/>
                      <a:pt x="114" y="119"/>
                      <a:pt x="114" y="119"/>
                    </a:cubicBezTo>
                    <a:cubicBezTo>
                      <a:pt x="113" y="120"/>
                      <a:pt x="113" y="120"/>
                      <a:pt x="108" y="122"/>
                    </a:cubicBezTo>
                    <a:cubicBezTo>
                      <a:pt x="97" y="126"/>
                      <a:pt x="91" y="129"/>
                      <a:pt x="76" y="132"/>
                    </a:cubicBezTo>
                    <a:cubicBezTo>
                      <a:pt x="62" y="134"/>
                      <a:pt x="56" y="132"/>
                      <a:pt x="52" y="127"/>
                    </a:cubicBezTo>
                    <a:cubicBezTo>
                      <a:pt x="52" y="127"/>
                      <a:pt x="52" y="127"/>
                      <a:pt x="52" y="127"/>
                    </a:cubicBezTo>
                    <a:cubicBezTo>
                      <a:pt x="49" y="121"/>
                      <a:pt x="48" y="122"/>
                      <a:pt x="44" y="120"/>
                    </a:cubicBezTo>
                    <a:cubicBezTo>
                      <a:pt x="41" y="118"/>
                      <a:pt x="41" y="112"/>
                      <a:pt x="45" y="108"/>
                    </a:cubicBezTo>
                    <a:cubicBezTo>
                      <a:pt x="46" y="107"/>
                      <a:pt x="46" y="107"/>
                      <a:pt x="47" y="106"/>
                    </a:cubicBezTo>
                    <a:cubicBezTo>
                      <a:pt x="52" y="103"/>
                      <a:pt x="54" y="100"/>
                      <a:pt x="59" y="97"/>
                    </a:cubicBezTo>
                    <a:cubicBezTo>
                      <a:pt x="62" y="94"/>
                      <a:pt x="63" y="93"/>
                      <a:pt x="64" y="91"/>
                    </a:cubicBezTo>
                    <a:cubicBezTo>
                      <a:pt x="64" y="90"/>
                      <a:pt x="64" y="90"/>
                      <a:pt x="64" y="89"/>
                    </a:cubicBezTo>
                    <a:cubicBezTo>
                      <a:pt x="65" y="84"/>
                      <a:pt x="61" y="77"/>
                      <a:pt x="59" y="75"/>
                    </a:cubicBezTo>
                    <a:cubicBezTo>
                      <a:pt x="56" y="73"/>
                      <a:pt x="52" y="73"/>
                      <a:pt x="48" y="77"/>
                    </a:cubicBezTo>
                    <a:cubicBezTo>
                      <a:pt x="44" y="80"/>
                      <a:pt x="47" y="91"/>
                      <a:pt x="50" y="94"/>
                    </a:cubicBezTo>
                    <a:cubicBezTo>
                      <a:pt x="53" y="97"/>
                      <a:pt x="55" y="94"/>
                      <a:pt x="52" y="100"/>
                    </a:cubicBezTo>
                    <a:cubicBezTo>
                      <a:pt x="52" y="100"/>
                      <a:pt x="52" y="100"/>
                      <a:pt x="52" y="100"/>
                    </a:cubicBezTo>
                    <a:cubicBezTo>
                      <a:pt x="51" y="102"/>
                      <a:pt x="50" y="102"/>
                      <a:pt x="49" y="102"/>
                    </a:cubicBezTo>
                    <a:cubicBezTo>
                      <a:pt x="46" y="101"/>
                      <a:pt x="42" y="94"/>
                      <a:pt x="42" y="81"/>
                    </a:cubicBezTo>
                    <a:cubicBezTo>
                      <a:pt x="42" y="63"/>
                      <a:pt x="54" y="58"/>
                      <a:pt x="61" y="63"/>
                    </a:cubicBezTo>
                    <a:cubicBezTo>
                      <a:pt x="69" y="67"/>
                      <a:pt x="69" y="78"/>
                      <a:pt x="70" y="83"/>
                    </a:cubicBezTo>
                    <a:cubicBezTo>
                      <a:pt x="70" y="85"/>
                      <a:pt x="70" y="87"/>
                      <a:pt x="70" y="88"/>
                    </a:cubicBezTo>
                    <a:cubicBezTo>
                      <a:pt x="70" y="90"/>
                      <a:pt x="71" y="91"/>
                      <a:pt x="73" y="91"/>
                    </a:cubicBezTo>
                    <a:cubicBezTo>
                      <a:pt x="78" y="90"/>
                      <a:pt x="77" y="91"/>
                      <a:pt x="82" y="91"/>
                    </a:cubicBezTo>
                    <a:cubicBezTo>
                      <a:pt x="85" y="91"/>
                      <a:pt x="87" y="94"/>
                      <a:pt x="88" y="92"/>
                    </a:cubicBezTo>
                    <a:cubicBezTo>
                      <a:pt x="88" y="92"/>
                      <a:pt x="88" y="90"/>
                      <a:pt x="88" y="88"/>
                    </a:cubicBezTo>
                    <a:cubicBezTo>
                      <a:pt x="86" y="81"/>
                      <a:pt x="89" y="71"/>
                      <a:pt x="93" y="65"/>
                    </a:cubicBezTo>
                    <a:cubicBezTo>
                      <a:pt x="98" y="58"/>
                      <a:pt x="103" y="58"/>
                      <a:pt x="113" y="60"/>
                    </a:cubicBezTo>
                    <a:cubicBezTo>
                      <a:pt x="123" y="62"/>
                      <a:pt x="124" y="68"/>
                      <a:pt x="127" y="77"/>
                    </a:cubicBezTo>
                    <a:cubicBezTo>
                      <a:pt x="130" y="86"/>
                      <a:pt x="129" y="96"/>
                      <a:pt x="126" y="99"/>
                    </a:cubicBezTo>
                    <a:cubicBezTo>
                      <a:pt x="124" y="102"/>
                      <a:pt x="118" y="99"/>
                      <a:pt x="117" y="98"/>
                    </a:cubicBezTo>
                    <a:cubicBezTo>
                      <a:pt x="116" y="96"/>
                      <a:pt x="120" y="92"/>
                      <a:pt x="119" y="84"/>
                    </a:cubicBezTo>
                    <a:cubicBezTo>
                      <a:pt x="119" y="76"/>
                      <a:pt x="109" y="72"/>
                      <a:pt x="102" y="75"/>
                    </a:cubicBezTo>
                    <a:cubicBezTo>
                      <a:pt x="96" y="78"/>
                      <a:pt x="94" y="89"/>
                      <a:pt x="97" y="94"/>
                    </a:cubicBezTo>
                    <a:cubicBezTo>
                      <a:pt x="98" y="95"/>
                      <a:pt x="98" y="95"/>
                      <a:pt x="98" y="96"/>
                    </a:cubicBezTo>
                    <a:cubicBezTo>
                      <a:pt x="102" y="100"/>
                      <a:pt x="112" y="103"/>
                      <a:pt x="119" y="106"/>
                    </a:cubicBezTo>
                    <a:cubicBezTo>
                      <a:pt x="126" y="107"/>
                      <a:pt x="129" y="110"/>
                      <a:pt x="128" y="115"/>
                    </a:cubicBezTo>
                    <a:cubicBezTo>
                      <a:pt x="128" y="117"/>
                      <a:pt x="128" y="118"/>
                      <a:pt x="128" y="119"/>
                    </a:cubicBezTo>
                    <a:cubicBezTo>
                      <a:pt x="128" y="120"/>
                      <a:pt x="127" y="121"/>
                      <a:pt x="127" y="123"/>
                    </a:cubicBezTo>
                    <a:cubicBezTo>
                      <a:pt x="126" y="126"/>
                      <a:pt x="125" y="129"/>
                      <a:pt x="125" y="131"/>
                    </a:cubicBezTo>
                    <a:cubicBezTo>
                      <a:pt x="125" y="138"/>
                      <a:pt x="128" y="144"/>
                      <a:pt x="134" y="151"/>
                    </a:cubicBezTo>
                    <a:cubicBezTo>
                      <a:pt x="142" y="161"/>
                      <a:pt x="146" y="179"/>
                      <a:pt x="148" y="185"/>
                    </a:cubicBezTo>
                    <a:cubicBezTo>
                      <a:pt x="149" y="191"/>
                      <a:pt x="155" y="199"/>
                      <a:pt x="161" y="211"/>
                    </a:cubicBezTo>
                    <a:cubicBezTo>
                      <a:pt x="166" y="208"/>
                      <a:pt x="172" y="204"/>
                      <a:pt x="177" y="199"/>
                    </a:cubicBezTo>
                    <a:cubicBezTo>
                      <a:pt x="172" y="190"/>
                      <a:pt x="166" y="183"/>
                      <a:pt x="165" y="181"/>
                    </a:cubicBezTo>
                    <a:cubicBezTo>
                      <a:pt x="163" y="178"/>
                      <a:pt x="166" y="179"/>
                      <a:pt x="167" y="180"/>
                    </a:cubicBezTo>
                    <a:cubicBezTo>
                      <a:pt x="172" y="183"/>
                      <a:pt x="177" y="189"/>
                      <a:pt x="181" y="196"/>
                    </a:cubicBezTo>
                    <a:cubicBezTo>
                      <a:pt x="183" y="194"/>
                      <a:pt x="185" y="192"/>
                      <a:pt x="186" y="191"/>
                    </a:cubicBezTo>
                    <a:cubicBezTo>
                      <a:pt x="190" y="187"/>
                      <a:pt x="194" y="182"/>
                      <a:pt x="198" y="178"/>
                    </a:cubicBezTo>
                    <a:cubicBezTo>
                      <a:pt x="182" y="158"/>
                      <a:pt x="176" y="144"/>
                      <a:pt x="166" y="126"/>
                    </a:cubicBezTo>
                    <a:close/>
                    <a:moveTo>
                      <a:pt x="56" y="78"/>
                    </a:moveTo>
                    <a:cubicBezTo>
                      <a:pt x="56" y="78"/>
                      <a:pt x="56" y="77"/>
                      <a:pt x="56" y="78"/>
                    </a:cubicBezTo>
                    <a:cubicBezTo>
                      <a:pt x="58" y="79"/>
                      <a:pt x="59" y="80"/>
                      <a:pt x="59" y="82"/>
                    </a:cubicBezTo>
                    <a:cubicBezTo>
                      <a:pt x="60" y="85"/>
                      <a:pt x="62" y="87"/>
                      <a:pt x="60" y="90"/>
                    </a:cubicBezTo>
                    <a:cubicBezTo>
                      <a:pt x="60" y="90"/>
                      <a:pt x="58" y="91"/>
                      <a:pt x="58" y="90"/>
                    </a:cubicBezTo>
                    <a:cubicBezTo>
                      <a:pt x="58" y="87"/>
                      <a:pt x="57" y="83"/>
                      <a:pt x="54" y="81"/>
                    </a:cubicBezTo>
                    <a:cubicBezTo>
                      <a:pt x="54" y="80"/>
                      <a:pt x="54" y="78"/>
                      <a:pt x="56" y="78"/>
                    </a:cubicBezTo>
                    <a:close/>
                    <a:moveTo>
                      <a:pt x="113" y="34"/>
                    </a:moveTo>
                    <a:cubicBezTo>
                      <a:pt x="113" y="34"/>
                      <a:pt x="114" y="33"/>
                      <a:pt x="114" y="33"/>
                    </a:cubicBezTo>
                    <a:cubicBezTo>
                      <a:pt x="115" y="30"/>
                      <a:pt x="114" y="27"/>
                      <a:pt x="115" y="25"/>
                    </a:cubicBezTo>
                    <a:cubicBezTo>
                      <a:pt x="116" y="22"/>
                      <a:pt x="120" y="23"/>
                      <a:pt x="122" y="25"/>
                    </a:cubicBezTo>
                    <a:cubicBezTo>
                      <a:pt x="124" y="27"/>
                      <a:pt x="127" y="28"/>
                      <a:pt x="128" y="30"/>
                    </a:cubicBezTo>
                    <a:cubicBezTo>
                      <a:pt x="129" y="31"/>
                      <a:pt x="129" y="32"/>
                      <a:pt x="128" y="33"/>
                    </a:cubicBezTo>
                    <a:cubicBezTo>
                      <a:pt x="126" y="34"/>
                      <a:pt x="123" y="32"/>
                      <a:pt x="121" y="34"/>
                    </a:cubicBezTo>
                    <a:cubicBezTo>
                      <a:pt x="118" y="35"/>
                      <a:pt x="114" y="39"/>
                      <a:pt x="112" y="37"/>
                    </a:cubicBezTo>
                    <a:cubicBezTo>
                      <a:pt x="112" y="37"/>
                      <a:pt x="112" y="35"/>
                      <a:pt x="113" y="34"/>
                    </a:cubicBezTo>
                    <a:close/>
                    <a:moveTo>
                      <a:pt x="107" y="77"/>
                    </a:moveTo>
                    <a:cubicBezTo>
                      <a:pt x="108" y="76"/>
                      <a:pt x="110" y="77"/>
                      <a:pt x="111" y="77"/>
                    </a:cubicBezTo>
                    <a:cubicBezTo>
                      <a:pt x="113" y="78"/>
                      <a:pt x="115" y="80"/>
                      <a:pt x="116" y="82"/>
                    </a:cubicBezTo>
                    <a:cubicBezTo>
                      <a:pt x="116" y="84"/>
                      <a:pt x="117" y="86"/>
                      <a:pt x="116" y="88"/>
                    </a:cubicBezTo>
                    <a:cubicBezTo>
                      <a:pt x="115" y="89"/>
                      <a:pt x="113" y="89"/>
                      <a:pt x="113" y="88"/>
                    </a:cubicBezTo>
                    <a:cubicBezTo>
                      <a:pt x="113" y="83"/>
                      <a:pt x="110" y="79"/>
                      <a:pt x="107" y="79"/>
                    </a:cubicBezTo>
                    <a:cubicBezTo>
                      <a:pt x="105" y="79"/>
                      <a:pt x="106" y="77"/>
                      <a:pt x="107" y="77"/>
                    </a:cubicBezTo>
                    <a:close/>
                    <a:moveTo>
                      <a:pt x="156" y="140"/>
                    </a:moveTo>
                    <a:cubicBezTo>
                      <a:pt x="154" y="144"/>
                      <a:pt x="152" y="142"/>
                      <a:pt x="148" y="139"/>
                    </a:cubicBezTo>
                    <a:cubicBezTo>
                      <a:pt x="146" y="137"/>
                      <a:pt x="145" y="136"/>
                      <a:pt x="143" y="131"/>
                    </a:cubicBezTo>
                    <a:cubicBezTo>
                      <a:pt x="141" y="127"/>
                      <a:pt x="141" y="122"/>
                      <a:pt x="144" y="125"/>
                    </a:cubicBezTo>
                    <a:cubicBezTo>
                      <a:pt x="146" y="127"/>
                      <a:pt x="148" y="129"/>
                      <a:pt x="153" y="131"/>
                    </a:cubicBezTo>
                    <a:cubicBezTo>
                      <a:pt x="158" y="133"/>
                      <a:pt x="158" y="135"/>
                      <a:pt x="156" y="140"/>
                    </a:cubicBezTo>
                    <a:close/>
                    <a:moveTo>
                      <a:pt x="83" y="95"/>
                    </a:moveTo>
                    <a:cubicBezTo>
                      <a:pt x="83" y="95"/>
                      <a:pt x="82" y="95"/>
                      <a:pt x="82" y="96"/>
                    </a:cubicBezTo>
                    <a:cubicBezTo>
                      <a:pt x="83" y="97"/>
                      <a:pt x="85" y="97"/>
                      <a:pt x="87" y="98"/>
                    </a:cubicBezTo>
                    <a:cubicBezTo>
                      <a:pt x="87" y="99"/>
                      <a:pt x="89" y="99"/>
                      <a:pt x="90" y="98"/>
                    </a:cubicBezTo>
                    <a:cubicBezTo>
                      <a:pt x="91" y="94"/>
                      <a:pt x="86" y="95"/>
                      <a:pt x="83" y="95"/>
                    </a:cubicBezTo>
                    <a:close/>
                    <a:moveTo>
                      <a:pt x="62" y="97"/>
                    </a:moveTo>
                    <a:cubicBezTo>
                      <a:pt x="62" y="98"/>
                      <a:pt x="62" y="100"/>
                      <a:pt x="63" y="100"/>
                    </a:cubicBezTo>
                    <a:cubicBezTo>
                      <a:pt x="65" y="101"/>
                      <a:pt x="66" y="99"/>
                      <a:pt x="66" y="98"/>
                    </a:cubicBezTo>
                    <a:cubicBezTo>
                      <a:pt x="66" y="98"/>
                      <a:pt x="67" y="97"/>
                      <a:pt x="67" y="97"/>
                    </a:cubicBezTo>
                    <a:cubicBezTo>
                      <a:pt x="68" y="97"/>
                      <a:pt x="69" y="97"/>
                      <a:pt x="69" y="97"/>
                    </a:cubicBezTo>
                    <a:cubicBezTo>
                      <a:pt x="70" y="96"/>
                      <a:pt x="70" y="95"/>
                      <a:pt x="70" y="95"/>
                    </a:cubicBezTo>
                    <a:cubicBezTo>
                      <a:pt x="67" y="95"/>
                      <a:pt x="64" y="95"/>
                      <a:pt x="62" y="97"/>
                    </a:cubicBezTo>
                    <a:close/>
                  </a:path>
                </a:pathLst>
              </a:custGeom>
              <a:solidFill>
                <a:srgbClr val="02020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grpSp>
          <p:nvGrpSpPr>
            <p:cNvPr id="894" name="Group 893">
              <a:extLst>
                <a:ext uri="{FF2B5EF4-FFF2-40B4-BE49-F238E27FC236}">
                  <a16:creationId xmlns:a16="http://schemas.microsoft.com/office/drawing/2014/main" id="{70AA4E63-D53C-8961-B8C5-8056D23BED2A}"/>
                </a:ext>
              </a:extLst>
            </p:cNvPr>
            <p:cNvGrpSpPr/>
            <p:nvPr/>
          </p:nvGrpSpPr>
          <p:grpSpPr>
            <a:xfrm>
              <a:off x="9809783" y="4367419"/>
              <a:ext cx="419765" cy="356124"/>
              <a:chOff x="7576237" y="4367419"/>
              <a:chExt cx="419765" cy="356124"/>
            </a:xfrm>
            <a:solidFill>
              <a:srgbClr val="FFFFFF"/>
            </a:solidFill>
          </p:grpSpPr>
          <p:grpSp>
            <p:nvGrpSpPr>
              <p:cNvPr id="895" name="Group 349">
                <a:extLst>
                  <a:ext uri="{FF2B5EF4-FFF2-40B4-BE49-F238E27FC236}">
                    <a16:creationId xmlns:a16="http://schemas.microsoft.com/office/drawing/2014/main" id="{6405A526-F52E-39DD-DDCA-5D62C4AC041E}"/>
                  </a:ext>
                </a:extLst>
              </p:cNvPr>
              <p:cNvGrpSpPr>
                <a:grpSpLocks noChangeAspect="1"/>
              </p:cNvGrpSpPr>
              <p:nvPr/>
            </p:nvGrpSpPr>
            <p:grpSpPr bwMode="auto">
              <a:xfrm>
                <a:off x="7576237" y="4367419"/>
                <a:ext cx="419765" cy="356124"/>
                <a:chOff x="1293" y="2"/>
                <a:chExt cx="5092" cy="4320"/>
              </a:xfrm>
              <a:grpFill/>
            </p:grpSpPr>
            <p:sp>
              <p:nvSpPr>
                <p:cNvPr id="897" name="Freeform 350">
                  <a:extLst>
                    <a:ext uri="{FF2B5EF4-FFF2-40B4-BE49-F238E27FC236}">
                      <a16:creationId xmlns:a16="http://schemas.microsoft.com/office/drawing/2014/main" id="{8BAFE3DA-A66F-EEF0-6A8D-2D575597A76A}"/>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98" name="Freeform 351">
                  <a:extLst>
                    <a:ext uri="{FF2B5EF4-FFF2-40B4-BE49-F238E27FC236}">
                      <a16:creationId xmlns:a16="http://schemas.microsoft.com/office/drawing/2014/main" id="{A45C7B14-052A-549B-9396-C6C48EA7A5A2}"/>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896" name="Freeform 355">
                <a:extLst>
                  <a:ext uri="{FF2B5EF4-FFF2-40B4-BE49-F238E27FC236}">
                    <a16:creationId xmlns:a16="http://schemas.microsoft.com/office/drawing/2014/main" id="{6D49F988-B06A-D471-E959-A6CA1B13DAFC}"/>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nvGrpSpPr>
          <p:cNvPr id="70728" name="Group 3">
            <a:extLst>
              <a:ext uri="{FF2B5EF4-FFF2-40B4-BE49-F238E27FC236}">
                <a16:creationId xmlns:a16="http://schemas.microsoft.com/office/drawing/2014/main" id="{7AAE4B9A-8912-7E06-77A2-4913EB46A19E}"/>
              </a:ext>
            </a:extLst>
          </p:cNvPr>
          <p:cNvGrpSpPr>
            <a:grpSpLocks/>
          </p:cNvGrpSpPr>
          <p:nvPr/>
        </p:nvGrpSpPr>
        <p:grpSpPr bwMode="auto">
          <a:xfrm>
            <a:off x="8183563" y="3270250"/>
            <a:ext cx="315912" cy="266700"/>
            <a:chOff x="10912232" y="4360424"/>
            <a:chExt cx="419765" cy="356124"/>
          </a:xfrm>
        </p:grpSpPr>
        <p:grpSp>
          <p:nvGrpSpPr>
            <p:cNvPr id="70859" name="Group 871">
              <a:extLst>
                <a:ext uri="{FF2B5EF4-FFF2-40B4-BE49-F238E27FC236}">
                  <a16:creationId xmlns:a16="http://schemas.microsoft.com/office/drawing/2014/main" id="{10E8CC42-1BC3-07DD-D3A6-8870B93E56A5}"/>
                </a:ext>
              </a:extLst>
            </p:cNvPr>
            <p:cNvGrpSpPr>
              <a:grpSpLocks/>
            </p:cNvGrpSpPr>
            <p:nvPr/>
          </p:nvGrpSpPr>
          <p:grpSpPr bwMode="auto">
            <a:xfrm>
              <a:off x="11211861" y="4606928"/>
              <a:ext cx="87096" cy="71056"/>
              <a:chOff x="1086786" y="5702303"/>
              <a:chExt cx="100182" cy="81732"/>
            </a:xfrm>
          </p:grpSpPr>
          <p:sp>
            <p:nvSpPr>
              <p:cNvPr id="444" name="Freeform 164">
                <a:extLst>
                  <a:ext uri="{FF2B5EF4-FFF2-40B4-BE49-F238E27FC236}">
                    <a16:creationId xmlns:a16="http://schemas.microsoft.com/office/drawing/2014/main" id="{583BCAB1-F2C0-20BE-A0CA-0133264136D4}"/>
                  </a:ext>
                </a:extLst>
              </p:cNvPr>
              <p:cNvSpPr>
                <a:spLocks/>
              </p:cNvSpPr>
              <p:nvPr/>
            </p:nvSpPr>
            <p:spPr bwMode="auto">
              <a:xfrm>
                <a:off x="1176445" y="5779627"/>
                <a:ext cx="4853" cy="4877"/>
              </a:xfrm>
              <a:custGeom>
                <a:avLst/>
                <a:gdLst>
                  <a:gd name="T0" fmla="*/ 17 w 17"/>
                  <a:gd name="T1" fmla="*/ 2 h 24"/>
                  <a:gd name="T2" fmla="*/ 10 w 17"/>
                  <a:gd name="T3" fmla="*/ 2 h 24"/>
                  <a:gd name="T4" fmla="*/ 10 w 17"/>
                  <a:gd name="T5" fmla="*/ 24 h 24"/>
                  <a:gd name="T6" fmla="*/ 8 w 17"/>
                  <a:gd name="T7" fmla="*/ 24 h 24"/>
                  <a:gd name="T8" fmla="*/ 8 w 17"/>
                  <a:gd name="T9" fmla="*/ 2 h 24"/>
                  <a:gd name="T10" fmla="*/ 0 w 17"/>
                  <a:gd name="T11" fmla="*/ 2 h 24"/>
                  <a:gd name="T12" fmla="*/ 0 w 17"/>
                  <a:gd name="T13" fmla="*/ 0 h 24"/>
                  <a:gd name="T14" fmla="*/ 17 w 17"/>
                  <a:gd name="T15" fmla="*/ 0 h 24"/>
                  <a:gd name="T16" fmla="*/ 17 w 17"/>
                  <a:gd name="T1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4">
                    <a:moveTo>
                      <a:pt x="17" y="2"/>
                    </a:moveTo>
                    <a:lnTo>
                      <a:pt x="10" y="2"/>
                    </a:lnTo>
                    <a:lnTo>
                      <a:pt x="10" y="24"/>
                    </a:lnTo>
                    <a:lnTo>
                      <a:pt x="8" y="24"/>
                    </a:lnTo>
                    <a:lnTo>
                      <a:pt x="8" y="2"/>
                    </a:lnTo>
                    <a:lnTo>
                      <a:pt x="0" y="2"/>
                    </a:lnTo>
                    <a:lnTo>
                      <a:pt x="0" y="0"/>
                    </a:lnTo>
                    <a:lnTo>
                      <a:pt x="17" y="0"/>
                    </a:lnTo>
                    <a:lnTo>
                      <a:pt x="17" y="2"/>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45" name="Freeform 165">
                <a:extLst>
                  <a:ext uri="{FF2B5EF4-FFF2-40B4-BE49-F238E27FC236}">
                    <a16:creationId xmlns:a16="http://schemas.microsoft.com/office/drawing/2014/main" id="{4E4DC688-0083-DCEB-3D9B-F997210AF191}"/>
                  </a:ext>
                </a:extLst>
              </p:cNvPr>
              <p:cNvSpPr>
                <a:spLocks/>
              </p:cNvSpPr>
              <p:nvPr/>
            </p:nvSpPr>
            <p:spPr bwMode="auto">
              <a:xfrm>
                <a:off x="1181298" y="5779627"/>
                <a:ext cx="4853" cy="4877"/>
              </a:xfrm>
              <a:custGeom>
                <a:avLst/>
                <a:gdLst>
                  <a:gd name="T0" fmla="*/ 11 w 11"/>
                  <a:gd name="T1" fmla="*/ 10 h 10"/>
                  <a:gd name="T2" fmla="*/ 9 w 11"/>
                  <a:gd name="T3" fmla="*/ 10 h 10"/>
                  <a:gd name="T4" fmla="*/ 9 w 11"/>
                  <a:gd name="T5" fmla="*/ 3 h 10"/>
                  <a:gd name="T6" fmla="*/ 9 w 11"/>
                  <a:gd name="T7" fmla="*/ 2 h 10"/>
                  <a:gd name="T8" fmla="*/ 9 w 11"/>
                  <a:gd name="T9" fmla="*/ 2 h 10"/>
                  <a:gd name="T10" fmla="*/ 9 w 11"/>
                  <a:gd name="T11" fmla="*/ 3 h 10"/>
                  <a:gd name="T12" fmla="*/ 6 w 11"/>
                  <a:gd name="T13" fmla="*/ 10 h 10"/>
                  <a:gd name="T14" fmla="*/ 5 w 11"/>
                  <a:gd name="T15" fmla="*/ 10 h 10"/>
                  <a:gd name="T16" fmla="*/ 2 w 11"/>
                  <a:gd name="T17" fmla="*/ 3 h 10"/>
                  <a:gd name="T18" fmla="*/ 1 w 11"/>
                  <a:gd name="T19" fmla="*/ 2 h 10"/>
                  <a:gd name="T20" fmla="*/ 1 w 11"/>
                  <a:gd name="T21" fmla="*/ 2 h 10"/>
                  <a:gd name="T22" fmla="*/ 1 w 11"/>
                  <a:gd name="T23" fmla="*/ 3 h 10"/>
                  <a:gd name="T24" fmla="*/ 1 w 11"/>
                  <a:gd name="T25" fmla="*/ 10 h 10"/>
                  <a:gd name="T26" fmla="*/ 0 w 11"/>
                  <a:gd name="T27" fmla="*/ 10 h 10"/>
                  <a:gd name="T28" fmla="*/ 0 w 11"/>
                  <a:gd name="T29" fmla="*/ 0 h 10"/>
                  <a:gd name="T30" fmla="*/ 2 w 11"/>
                  <a:gd name="T31" fmla="*/ 0 h 10"/>
                  <a:gd name="T32" fmla="*/ 5 w 11"/>
                  <a:gd name="T33" fmla="*/ 7 h 10"/>
                  <a:gd name="T34" fmla="*/ 5 w 11"/>
                  <a:gd name="T35" fmla="*/ 8 h 10"/>
                  <a:gd name="T36" fmla="*/ 5 w 11"/>
                  <a:gd name="T37" fmla="*/ 8 h 10"/>
                  <a:gd name="T38" fmla="*/ 6 w 11"/>
                  <a:gd name="T39" fmla="*/ 7 h 10"/>
                  <a:gd name="T40" fmla="*/ 9 w 11"/>
                  <a:gd name="T41" fmla="*/ 0 h 10"/>
                  <a:gd name="T42" fmla="*/ 11 w 11"/>
                  <a:gd name="T43" fmla="*/ 0 h 10"/>
                  <a:gd name="T44" fmla="*/ 11 w 11"/>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0">
                    <a:moveTo>
                      <a:pt x="11" y="10"/>
                    </a:moveTo>
                    <a:cubicBezTo>
                      <a:pt x="9" y="10"/>
                      <a:pt x="9" y="10"/>
                      <a:pt x="9" y="10"/>
                    </a:cubicBezTo>
                    <a:cubicBezTo>
                      <a:pt x="9" y="3"/>
                      <a:pt x="9" y="3"/>
                      <a:pt x="9" y="3"/>
                    </a:cubicBezTo>
                    <a:cubicBezTo>
                      <a:pt x="9" y="3"/>
                      <a:pt x="9" y="2"/>
                      <a:pt x="9" y="2"/>
                    </a:cubicBezTo>
                    <a:cubicBezTo>
                      <a:pt x="9" y="2"/>
                      <a:pt x="9" y="2"/>
                      <a:pt x="9" y="2"/>
                    </a:cubicBezTo>
                    <a:cubicBezTo>
                      <a:pt x="9" y="2"/>
                      <a:pt x="9" y="2"/>
                      <a:pt x="9" y="3"/>
                    </a:cubicBezTo>
                    <a:cubicBezTo>
                      <a:pt x="6" y="10"/>
                      <a:pt x="6" y="10"/>
                      <a:pt x="6" y="10"/>
                    </a:cubicBezTo>
                    <a:cubicBezTo>
                      <a:pt x="5" y="10"/>
                      <a:pt x="5" y="10"/>
                      <a:pt x="5" y="10"/>
                    </a:cubicBezTo>
                    <a:cubicBezTo>
                      <a:pt x="2" y="3"/>
                      <a:pt x="2" y="3"/>
                      <a:pt x="2" y="3"/>
                    </a:cubicBezTo>
                    <a:cubicBezTo>
                      <a:pt x="2" y="2"/>
                      <a:pt x="1" y="2"/>
                      <a:pt x="1" y="2"/>
                    </a:cubicBezTo>
                    <a:cubicBezTo>
                      <a:pt x="1" y="2"/>
                      <a:pt x="1" y="2"/>
                      <a:pt x="1" y="2"/>
                    </a:cubicBezTo>
                    <a:cubicBezTo>
                      <a:pt x="1" y="2"/>
                      <a:pt x="1" y="3"/>
                      <a:pt x="1" y="3"/>
                    </a:cubicBezTo>
                    <a:cubicBezTo>
                      <a:pt x="1" y="10"/>
                      <a:pt x="1" y="10"/>
                      <a:pt x="1" y="10"/>
                    </a:cubicBezTo>
                    <a:cubicBezTo>
                      <a:pt x="0" y="10"/>
                      <a:pt x="0" y="10"/>
                      <a:pt x="0" y="10"/>
                    </a:cubicBezTo>
                    <a:cubicBezTo>
                      <a:pt x="0" y="0"/>
                      <a:pt x="0" y="0"/>
                      <a:pt x="0" y="0"/>
                    </a:cubicBezTo>
                    <a:cubicBezTo>
                      <a:pt x="2" y="0"/>
                      <a:pt x="2" y="0"/>
                      <a:pt x="2" y="0"/>
                    </a:cubicBezTo>
                    <a:cubicBezTo>
                      <a:pt x="5" y="7"/>
                      <a:pt x="5" y="7"/>
                      <a:pt x="5" y="7"/>
                    </a:cubicBezTo>
                    <a:cubicBezTo>
                      <a:pt x="5" y="7"/>
                      <a:pt x="5" y="8"/>
                      <a:pt x="5" y="8"/>
                    </a:cubicBezTo>
                    <a:cubicBezTo>
                      <a:pt x="5" y="8"/>
                      <a:pt x="5" y="8"/>
                      <a:pt x="5" y="8"/>
                    </a:cubicBezTo>
                    <a:cubicBezTo>
                      <a:pt x="6" y="8"/>
                      <a:pt x="6" y="7"/>
                      <a:pt x="6" y="7"/>
                    </a:cubicBezTo>
                    <a:cubicBezTo>
                      <a:pt x="9" y="0"/>
                      <a:pt x="9" y="0"/>
                      <a:pt x="9" y="0"/>
                    </a:cubicBezTo>
                    <a:cubicBezTo>
                      <a:pt x="11" y="0"/>
                      <a:pt x="11" y="0"/>
                      <a:pt x="11" y="0"/>
                    </a:cubicBezTo>
                    <a:cubicBezTo>
                      <a:pt x="11" y="10"/>
                      <a:pt x="11" y="10"/>
                      <a:pt x="11" y="10"/>
                    </a:cubicBez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46" name="Freeform 166">
                <a:extLst>
                  <a:ext uri="{FF2B5EF4-FFF2-40B4-BE49-F238E27FC236}">
                    <a16:creationId xmlns:a16="http://schemas.microsoft.com/office/drawing/2014/main" id="{DF3589B6-E45A-682F-CC2F-25CD00AE306D}"/>
                  </a:ext>
                </a:extLst>
              </p:cNvPr>
              <p:cNvSpPr>
                <a:spLocks/>
              </p:cNvSpPr>
              <p:nvPr/>
            </p:nvSpPr>
            <p:spPr bwMode="auto">
              <a:xfrm>
                <a:off x="1125494" y="5701603"/>
                <a:ext cx="48526" cy="39012"/>
              </a:xfrm>
              <a:custGeom>
                <a:avLst/>
                <a:gdLst>
                  <a:gd name="T0" fmla="*/ 226 w 226"/>
                  <a:gd name="T1" fmla="*/ 182 h 182"/>
                  <a:gd name="T2" fmla="*/ 226 w 226"/>
                  <a:gd name="T3" fmla="*/ 0 h 182"/>
                  <a:gd name="T4" fmla="*/ 0 w 226"/>
                  <a:gd name="T5" fmla="*/ 31 h 182"/>
                  <a:gd name="T6" fmla="*/ 0 w 226"/>
                  <a:gd name="T7" fmla="*/ 182 h 182"/>
                  <a:gd name="T8" fmla="*/ 226 w 226"/>
                  <a:gd name="T9" fmla="*/ 182 h 182"/>
                </a:gdLst>
                <a:ahLst/>
                <a:cxnLst>
                  <a:cxn ang="0">
                    <a:pos x="T0" y="T1"/>
                  </a:cxn>
                  <a:cxn ang="0">
                    <a:pos x="T2" y="T3"/>
                  </a:cxn>
                  <a:cxn ang="0">
                    <a:pos x="T4" y="T5"/>
                  </a:cxn>
                  <a:cxn ang="0">
                    <a:pos x="T6" y="T7"/>
                  </a:cxn>
                  <a:cxn ang="0">
                    <a:pos x="T8" y="T9"/>
                  </a:cxn>
                </a:cxnLst>
                <a:rect l="0" t="0" r="r" b="b"/>
                <a:pathLst>
                  <a:path w="226" h="182">
                    <a:moveTo>
                      <a:pt x="226" y="182"/>
                    </a:moveTo>
                    <a:lnTo>
                      <a:pt x="226" y="0"/>
                    </a:lnTo>
                    <a:lnTo>
                      <a:pt x="0" y="31"/>
                    </a:lnTo>
                    <a:lnTo>
                      <a:pt x="0" y="182"/>
                    </a:lnTo>
                    <a:lnTo>
                      <a:pt x="226" y="182"/>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47" name="Freeform 167">
                <a:extLst>
                  <a:ext uri="{FF2B5EF4-FFF2-40B4-BE49-F238E27FC236}">
                    <a16:creationId xmlns:a16="http://schemas.microsoft.com/office/drawing/2014/main" id="{B398B20F-464F-2224-7EBF-C32971DF2B03}"/>
                  </a:ext>
                </a:extLst>
              </p:cNvPr>
              <p:cNvSpPr>
                <a:spLocks/>
              </p:cNvSpPr>
              <p:nvPr/>
            </p:nvSpPr>
            <p:spPr bwMode="auto">
              <a:xfrm>
                <a:off x="1086673" y="5708918"/>
                <a:ext cx="33968" cy="31697"/>
              </a:xfrm>
              <a:custGeom>
                <a:avLst/>
                <a:gdLst>
                  <a:gd name="T0" fmla="*/ 165 w 165"/>
                  <a:gd name="T1" fmla="*/ 0 h 149"/>
                  <a:gd name="T2" fmla="*/ 0 w 165"/>
                  <a:gd name="T3" fmla="*/ 22 h 149"/>
                  <a:gd name="T4" fmla="*/ 0 w 165"/>
                  <a:gd name="T5" fmla="*/ 149 h 149"/>
                  <a:gd name="T6" fmla="*/ 165 w 165"/>
                  <a:gd name="T7" fmla="*/ 149 h 149"/>
                  <a:gd name="T8" fmla="*/ 165 w 165"/>
                  <a:gd name="T9" fmla="*/ 0 h 149"/>
                </a:gdLst>
                <a:ahLst/>
                <a:cxnLst>
                  <a:cxn ang="0">
                    <a:pos x="T0" y="T1"/>
                  </a:cxn>
                  <a:cxn ang="0">
                    <a:pos x="T2" y="T3"/>
                  </a:cxn>
                  <a:cxn ang="0">
                    <a:pos x="T4" y="T5"/>
                  </a:cxn>
                  <a:cxn ang="0">
                    <a:pos x="T6" y="T7"/>
                  </a:cxn>
                  <a:cxn ang="0">
                    <a:pos x="T8" y="T9"/>
                  </a:cxn>
                </a:cxnLst>
                <a:rect l="0" t="0" r="r" b="b"/>
                <a:pathLst>
                  <a:path w="165" h="149">
                    <a:moveTo>
                      <a:pt x="165" y="0"/>
                    </a:moveTo>
                    <a:lnTo>
                      <a:pt x="0" y="22"/>
                    </a:lnTo>
                    <a:lnTo>
                      <a:pt x="0" y="149"/>
                    </a:lnTo>
                    <a:lnTo>
                      <a:pt x="165" y="149"/>
                    </a:lnTo>
                    <a:lnTo>
                      <a:pt x="165" y="0"/>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48" name="Freeform 168">
                <a:extLst>
                  <a:ext uri="{FF2B5EF4-FFF2-40B4-BE49-F238E27FC236}">
                    <a16:creationId xmlns:a16="http://schemas.microsoft.com/office/drawing/2014/main" id="{31B4DCD9-50F5-8CD8-D3A7-AD35376115E5}"/>
                  </a:ext>
                </a:extLst>
              </p:cNvPr>
              <p:cNvSpPr>
                <a:spLocks/>
              </p:cNvSpPr>
              <p:nvPr/>
            </p:nvSpPr>
            <p:spPr bwMode="auto">
              <a:xfrm>
                <a:off x="1086673" y="5743054"/>
                <a:ext cx="33968" cy="34136"/>
              </a:xfrm>
              <a:custGeom>
                <a:avLst/>
                <a:gdLst>
                  <a:gd name="T0" fmla="*/ 0 w 165"/>
                  <a:gd name="T1" fmla="*/ 0 h 152"/>
                  <a:gd name="T2" fmla="*/ 0 w 165"/>
                  <a:gd name="T3" fmla="*/ 130 h 152"/>
                  <a:gd name="T4" fmla="*/ 165 w 165"/>
                  <a:gd name="T5" fmla="*/ 152 h 152"/>
                  <a:gd name="T6" fmla="*/ 165 w 165"/>
                  <a:gd name="T7" fmla="*/ 0 h 152"/>
                  <a:gd name="T8" fmla="*/ 0 w 165"/>
                  <a:gd name="T9" fmla="*/ 0 h 152"/>
                </a:gdLst>
                <a:ahLst/>
                <a:cxnLst>
                  <a:cxn ang="0">
                    <a:pos x="T0" y="T1"/>
                  </a:cxn>
                  <a:cxn ang="0">
                    <a:pos x="T2" y="T3"/>
                  </a:cxn>
                  <a:cxn ang="0">
                    <a:pos x="T4" y="T5"/>
                  </a:cxn>
                  <a:cxn ang="0">
                    <a:pos x="T6" y="T7"/>
                  </a:cxn>
                  <a:cxn ang="0">
                    <a:pos x="T8" y="T9"/>
                  </a:cxn>
                </a:cxnLst>
                <a:rect l="0" t="0" r="r" b="b"/>
                <a:pathLst>
                  <a:path w="165" h="152">
                    <a:moveTo>
                      <a:pt x="0" y="0"/>
                    </a:moveTo>
                    <a:lnTo>
                      <a:pt x="0" y="130"/>
                    </a:lnTo>
                    <a:lnTo>
                      <a:pt x="165" y="152"/>
                    </a:lnTo>
                    <a:lnTo>
                      <a:pt x="165" y="0"/>
                    </a:lnTo>
                    <a:lnTo>
                      <a:pt x="0" y="0"/>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49" name="Freeform 169">
                <a:extLst>
                  <a:ext uri="{FF2B5EF4-FFF2-40B4-BE49-F238E27FC236}">
                    <a16:creationId xmlns:a16="http://schemas.microsoft.com/office/drawing/2014/main" id="{5D64840E-21B6-C1E8-AC9C-F134F026F613}"/>
                  </a:ext>
                </a:extLst>
              </p:cNvPr>
              <p:cNvSpPr>
                <a:spLocks/>
              </p:cNvSpPr>
              <p:nvPr/>
            </p:nvSpPr>
            <p:spPr bwMode="auto">
              <a:xfrm>
                <a:off x="1125494" y="5743054"/>
                <a:ext cx="48526" cy="41450"/>
              </a:xfrm>
              <a:custGeom>
                <a:avLst/>
                <a:gdLst>
                  <a:gd name="T0" fmla="*/ 0 w 226"/>
                  <a:gd name="T1" fmla="*/ 154 h 185"/>
                  <a:gd name="T2" fmla="*/ 226 w 226"/>
                  <a:gd name="T3" fmla="*/ 185 h 185"/>
                  <a:gd name="T4" fmla="*/ 226 w 226"/>
                  <a:gd name="T5" fmla="*/ 0 h 185"/>
                  <a:gd name="T6" fmla="*/ 0 w 226"/>
                  <a:gd name="T7" fmla="*/ 0 h 185"/>
                  <a:gd name="T8" fmla="*/ 0 w 226"/>
                  <a:gd name="T9" fmla="*/ 154 h 185"/>
                </a:gdLst>
                <a:ahLst/>
                <a:cxnLst>
                  <a:cxn ang="0">
                    <a:pos x="T0" y="T1"/>
                  </a:cxn>
                  <a:cxn ang="0">
                    <a:pos x="T2" y="T3"/>
                  </a:cxn>
                  <a:cxn ang="0">
                    <a:pos x="T4" y="T5"/>
                  </a:cxn>
                  <a:cxn ang="0">
                    <a:pos x="T6" y="T7"/>
                  </a:cxn>
                  <a:cxn ang="0">
                    <a:pos x="T8" y="T9"/>
                  </a:cxn>
                </a:cxnLst>
                <a:rect l="0" t="0" r="r" b="b"/>
                <a:pathLst>
                  <a:path w="226" h="185">
                    <a:moveTo>
                      <a:pt x="0" y="154"/>
                    </a:moveTo>
                    <a:lnTo>
                      <a:pt x="226" y="185"/>
                    </a:lnTo>
                    <a:lnTo>
                      <a:pt x="226" y="0"/>
                    </a:lnTo>
                    <a:lnTo>
                      <a:pt x="0" y="0"/>
                    </a:lnTo>
                    <a:lnTo>
                      <a:pt x="0" y="154"/>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grpSp>
          <p:nvGrpSpPr>
            <p:cNvPr id="900" name="Group 349">
              <a:extLst>
                <a:ext uri="{FF2B5EF4-FFF2-40B4-BE49-F238E27FC236}">
                  <a16:creationId xmlns:a16="http://schemas.microsoft.com/office/drawing/2014/main" id="{D1717FAC-C6DD-556D-BBA7-259764EB3A9F}"/>
                </a:ext>
              </a:extLst>
            </p:cNvPr>
            <p:cNvGrpSpPr>
              <a:grpSpLocks noChangeAspect="1"/>
            </p:cNvGrpSpPr>
            <p:nvPr>
              <p:custDataLst>
                <p:tags r:id="rId2"/>
              </p:custDataLst>
            </p:nvPr>
          </p:nvGrpSpPr>
          <p:grpSpPr bwMode="auto">
            <a:xfrm>
              <a:off x="10912232" y="4360424"/>
              <a:ext cx="419765" cy="356124"/>
              <a:chOff x="1293" y="2"/>
              <a:chExt cx="5092" cy="4320"/>
            </a:xfrm>
            <a:solidFill>
              <a:srgbClr val="FFFFFF"/>
            </a:solidFill>
          </p:grpSpPr>
          <p:sp>
            <p:nvSpPr>
              <p:cNvPr id="902" name="Freeform 350">
                <a:extLst>
                  <a:ext uri="{FF2B5EF4-FFF2-40B4-BE49-F238E27FC236}">
                    <a16:creationId xmlns:a16="http://schemas.microsoft.com/office/drawing/2014/main" id="{3DA346D0-A436-07B3-2D5A-92960D5F0EC4}"/>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03" name="Freeform 351">
                <a:extLst>
                  <a:ext uri="{FF2B5EF4-FFF2-40B4-BE49-F238E27FC236}">
                    <a16:creationId xmlns:a16="http://schemas.microsoft.com/office/drawing/2014/main" id="{6A037B63-81DB-4A95-5111-B506A4F4C430}"/>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901" name="Freeform 355">
              <a:extLst>
                <a:ext uri="{FF2B5EF4-FFF2-40B4-BE49-F238E27FC236}">
                  <a16:creationId xmlns:a16="http://schemas.microsoft.com/office/drawing/2014/main" id="{E30B6100-EE03-1AA8-76B9-3B1CE1EDFD25}"/>
                </a:ext>
              </a:extLst>
            </p:cNvPr>
            <p:cNvSpPr>
              <a:spLocks/>
            </p:cNvSpPr>
            <p:nvPr/>
          </p:nvSpPr>
          <p:spPr bwMode="auto">
            <a:xfrm>
              <a:off x="10962857" y="4396461"/>
              <a:ext cx="130781" cy="95390"/>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6" name="Group 15">
            <a:extLst>
              <a:ext uri="{FF2B5EF4-FFF2-40B4-BE49-F238E27FC236}">
                <a16:creationId xmlns:a16="http://schemas.microsoft.com/office/drawing/2014/main" id="{61418582-ED60-BFA8-C186-FA36FEB7A00D}"/>
              </a:ext>
            </a:extLst>
          </p:cNvPr>
          <p:cNvGrpSpPr/>
          <p:nvPr/>
        </p:nvGrpSpPr>
        <p:grpSpPr>
          <a:xfrm>
            <a:off x="627513" y="4091849"/>
            <a:ext cx="314824" cy="267093"/>
            <a:chOff x="836683" y="5455799"/>
            <a:chExt cx="419765" cy="356124"/>
          </a:xfrm>
          <a:solidFill>
            <a:srgbClr val="FFFFFF"/>
          </a:solidFill>
        </p:grpSpPr>
        <p:sp>
          <p:nvSpPr>
            <p:cNvPr id="454" name="Freeform 187">
              <a:extLst>
                <a:ext uri="{FF2B5EF4-FFF2-40B4-BE49-F238E27FC236}">
                  <a16:creationId xmlns:a16="http://schemas.microsoft.com/office/drawing/2014/main" id="{AE663F49-0863-1DC3-ECDD-913CD6890CDB}"/>
                </a:ext>
              </a:extLst>
            </p:cNvPr>
            <p:cNvSpPr>
              <a:spLocks noEditPoints="1"/>
            </p:cNvSpPr>
            <p:nvPr/>
          </p:nvSpPr>
          <p:spPr bwMode="auto">
            <a:xfrm>
              <a:off x="1132855" y="5688725"/>
              <a:ext cx="98250" cy="97820"/>
            </a:xfrm>
            <a:custGeom>
              <a:avLst/>
              <a:gdLst>
                <a:gd name="T0" fmla="*/ 97 w 194"/>
                <a:gd name="T1" fmla="*/ 193 h 193"/>
                <a:gd name="T2" fmla="*/ 164 w 194"/>
                <a:gd name="T3" fmla="*/ 117 h 193"/>
                <a:gd name="T4" fmla="*/ 159 w 194"/>
                <a:gd name="T5" fmla="*/ 136 h 193"/>
                <a:gd name="T6" fmla="*/ 97 w 194"/>
                <a:gd name="T7" fmla="*/ 180 h 193"/>
                <a:gd name="T8" fmla="*/ 20 w 194"/>
                <a:gd name="T9" fmla="*/ 75 h 193"/>
                <a:gd name="T10" fmla="*/ 29 w 194"/>
                <a:gd name="T11" fmla="*/ 80 h 193"/>
                <a:gd name="T12" fmla="*/ 34 w 194"/>
                <a:gd name="T13" fmla="*/ 86 h 193"/>
                <a:gd name="T14" fmla="*/ 35 w 194"/>
                <a:gd name="T15" fmla="*/ 86 h 193"/>
                <a:gd name="T16" fmla="*/ 35 w 194"/>
                <a:gd name="T17" fmla="*/ 88 h 193"/>
                <a:gd name="T18" fmla="*/ 40 w 194"/>
                <a:gd name="T19" fmla="*/ 92 h 193"/>
                <a:gd name="T20" fmla="*/ 41 w 194"/>
                <a:gd name="T21" fmla="*/ 94 h 193"/>
                <a:gd name="T22" fmla="*/ 38 w 194"/>
                <a:gd name="T23" fmla="*/ 106 h 193"/>
                <a:gd name="T24" fmla="*/ 55 w 194"/>
                <a:gd name="T25" fmla="*/ 139 h 193"/>
                <a:gd name="T26" fmla="*/ 75 w 194"/>
                <a:gd name="T27" fmla="*/ 175 h 193"/>
                <a:gd name="T28" fmla="*/ 81 w 194"/>
                <a:gd name="T29" fmla="*/ 173 h 193"/>
                <a:gd name="T30" fmla="*/ 74 w 194"/>
                <a:gd name="T31" fmla="*/ 163 h 193"/>
                <a:gd name="T32" fmla="*/ 76 w 194"/>
                <a:gd name="T33" fmla="*/ 158 h 193"/>
                <a:gd name="T34" fmla="*/ 82 w 194"/>
                <a:gd name="T35" fmla="*/ 152 h 193"/>
                <a:gd name="T36" fmla="*/ 95 w 194"/>
                <a:gd name="T37" fmla="*/ 137 h 193"/>
                <a:gd name="T38" fmla="*/ 105 w 194"/>
                <a:gd name="T39" fmla="*/ 125 h 193"/>
                <a:gd name="T40" fmla="*/ 109 w 194"/>
                <a:gd name="T41" fmla="*/ 106 h 193"/>
                <a:gd name="T42" fmla="*/ 94 w 194"/>
                <a:gd name="T43" fmla="*/ 100 h 193"/>
                <a:gd name="T44" fmla="*/ 88 w 194"/>
                <a:gd name="T45" fmla="*/ 97 h 193"/>
                <a:gd name="T46" fmla="*/ 76 w 194"/>
                <a:gd name="T47" fmla="*/ 87 h 193"/>
                <a:gd name="T48" fmla="*/ 65 w 194"/>
                <a:gd name="T49" fmla="*/ 81 h 193"/>
                <a:gd name="T50" fmla="*/ 61 w 194"/>
                <a:gd name="T51" fmla="*/ 81 h 193"/>
                <a:gd name="T52" fmla="*/ 55 w 194"/>
                <a:gd name="T53" fmla="*/ 78 h 193"/>
                <a:gd name="T54" fmla="*/ 49 w 194"/>
                <a:gd name="T55" fmla="*/ 80 h 193"/>
                <a:gd name="T56" fmla="*/ 42 w 194"/>
                <a:gd name="T57" fmla="*/ 82 h 193"/>
                <a:gd name="T58" fmla="*/ 40 w 194"/>
                <a:gd name="T59" fmla="*/ 72 h 193"/>
                <a:gd name="T60" fmla="*/ 38 w 194"/>
                <a:gd name="T61" fmla="*/ 64 h 193"/>
                <a:gd name="T62" fmla="*/ 32 w 194"/>
                <a:gd name="T63" fmla="*/ 66 h 193"/>
                <a:gd name="T64" fmla="*/ 36 w 194"/>
                <a:gd name="T65" fmla="*/ 60 h 193"/>
                <a:gd name="T66" fmla="*/ 42 w 194"/>
                <a:gd name="T67" fmla="*/ 59 h 193"/>
                <a:gd name="T68" fmla="*/ 48 w 194"/>
                <a:gd name="T69" fmla="*/ 65 h 193"/>
                <a:gd name="T70" fmla="*/ 56 w 194"/>
                <a:gd name="T71" fmla="*/ 51 h 193"/>
                <a:gd name="T72" fmla="*/ 62 w 194"/>
                <a:gd name="T73" fmla="*/ 46 h 193"/>
                <a:gd name="T74" fmla="*/ 68 w 194"/>
                <a:gd name="T75" fmla="*/ 43 h 193"/>
                <a:gd name="T76" fmla="*/ 68 w 194"/>
                <a:gd name="T77" fmla="*/ 41 h 193"/>
                <a:gd name="T78" fmla="*/ 80 w 194"/>
                <a:gd name="T79" fmla="*/ 35 h 193"/>
                <a:gd name="T80" fmla="*/ 83 w 194"/>
                <a:gd name="T81" fmla="*/ 24 h 193"/>
                <a:gd name="T82" fmla="*/ 84 w 194"/>
                <a:gd name="T83" fmla="*/ 19 h 193"/>
                <a:gd name="T84" fmla="*/ 86 w 194"/>
                <a:gd name="T85" fmla="*/ 16 h 193"/>
                <a:gd name="T86" fmla="*/ 93 w 194"/>
                <a:gd name="T87" fmla="*/ 26 h 193"/>
                <a:gd name="T88" fmla="*/ 98 w 194"/>
                <a:gd name="T89" fmla="*/ 21 h 193"/>
                <a:gd name="T90" fmla="*/ 109 w 194"/>
                <a:gd name="T91" fmla="*/ 15 h 193"/>
                <a:gd name="T92" fmla="*/ 120 w 194"/>
                <a:gd name="T93" fmla="*/ 18 h 193"/>
                <a:gd name="T94" fmla="*/ 131 w 194"/>
                <a:gd name="T95" fmla="*/ 26 h 193"/>
                <a:gd name="T96" fmla="*/ 130 w 194"/>
                <a:gd name="T97" fmla="*/ 34 h 193"/>
                <a:gd name="T98" fmla="*/ 128 w 194"/>
                <a:gd name="T99" fmla="*/ 38 h 193"/>
                <a:gd name="T100" fmla="*/ 133 w 194"/>
                <a:gd name="T101" fmla="*/ 48 h 193"/>
                <a:gd name="T102" fmla="*/ 132 w 194"/>
                <a:gd name="T103" fmla="*/ 56 h 193"/>
                <a:gd name="T104" fmla="*/ 132 w 194"/>
                <a:gd name="T105" fmla="*/ 83 h 193"/>
                <a:gd name="T106" fmla="*/ 156 w 194"/>
                <a:gd name="T107" fmla="*/ 93 h 193"/>
                <a:gd name="T108" fmla="*/ 162 w 194"/>
                <a:gd name="T109" fmla="*/ 98 h 193"/>
                <a:gd name="T110" fmla="*/ 164 w 194"/>
                <a:gd name="T111" fmla="*/ 11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4" h="193">
                  <a:moveTo>
                    <a:pt x="97" y="0"/>
                  </a:moveTo>
                  <a:cubicBezTo>
                    <a:pt x="44" y="0"/>
                    <a:pt x="0" y="43"/>
                    <a:pt x="0" y="97"/>
                  </a:cubicBezTo>
                  <a:cubicBezTo>
                    <a:pt x="0" y="150"/>
                    <a:pt x="44" y="193"/>
                    <a:pt x="97" y="193"/>
                  </a:cubicBezTo>
                  <a:cubicBezTo>
                    <a:pt x="150" y="193"/>
                    <a:pt x="194" y="150"/>
                    <a:pt x="194" y="97"/>
                  </a:cubicBezTo>
                  <a:cubicBezTo>
                    <a:pt x="194" y="43"/>
                    <a:pt x="150" y="0"/>
                    <a:pt x="97" y="0"/>
                  </a:cubicBezTo>
                  <a:close/>
                  <a:moveTo>
                    <a:pt x="164" y="117"/>
                  </a:moveTo>
                  <a:cubicBezTo>
                    <a:pt x="163" y="119"/>
                    <a:pt x="163" y="119"/>
                    <a:pt x="163" y="119"/>
                  </a:cubicBezTo>
                  <a:cubicBezTo>
                    <a:pt x="162" y="123"/>
                    <a:pt x="161" y="127"/>
                    <a:pt x="161" y="131"/>
                  </a:cubicBezTo>
                  <a:cubicBezTo>
                    <a:pt x="160" y="132"/>
                    <a:pt x="160" y="134"/>
                    <a:pt x="159" y="136"/>
                  </a:cubicBezTo>
                  <a:cubicBezTo>
                    <a:pt x="157" y="144"/>
                    <a:pt x="156" y="147"/>
                    <a:pt x="157" y="150"/>
                  </a:cubicBezTo>
                  <a:cubicBezTo>
                    <a:pt x="159" y="153"/>
                    <a:pt x="159" y="153"/>
                    <a:pt x="159" y="153"/>
                  </a:cubicBezTo>
                  <a:cubicBezTo>
                    <a:pt x="143" y="170"/>
                    <a:pt x="121" y="180"/>
                    <a:pt x="97" y="180"/>
                  </a:cubicBezTo>
                  <a:cubicBezTo>
                    <a:pt x="51" y="180"/>
                    <a:pt x="13" y="143"/>
                    <a:pt x="13" y="97"/>
                  </a:cubicBezTo>
                  <a:cubicBezTo>
                    <a:pt x="13" y="87"/>
                    <a:pt x="15" y="77"/>
                    <a:pt x="18" y="68"/>
                  </a:cubicBezTo>
                  <a:cubicBezTo>
                    <a:pt x="19" y="71"/>
                    <a:pt x="19" y="73"/>
                    <a:pt x="20" y="75"/>
                  </a:cubicBezTo>
                  <a:cubicBezTo>
                    <a:pt x="22" y="77"/>
                    <a:pt x="24" y="77"/>
                    <a:pt x="25" y="78"/>
                  </a:cubicBezTo>
                  <a:cubicBezTo>
                    <a:pt x="25" y="78"/>
                    <a:pt x="25" y="78"/>
                    <a:pt x="25" y="78"/>
                  </a:cubicBezTo>
                  <a:cubicBezTo>
                    <a:pt x="26" y="79"/>
                    <a:pt x="28" y="80"/>
                    <a:pt x="29" y="80"/>
                  </a:cubicBezTo>
                  <a:cubicBezTo>
                    <a:pt x="29" y="81"/>
                    <a:pt x="31" y="82"/>
                    <a:pt x="32" y="83"/>
                  </a:cubicBezTo>
                  <a:cubicBezTo>
                    <a:pt x="32" y="84"/>
                    <a:pt x="33" y="84"/>
                    <a:pt x="33" y="84"/>
                  </a:cubicBezTo>
                  <a:cubicBezTo>
                    <a:pt x="34" y="85"/>
                    <a:pt x="34" y="86"/>
                    <a:pt x="34" y="86"/>
                  </a:cubicBezTo>
                  <a:cubicBezTo>
                    <a:pt x="35" y="86"/>
                    <a:pt x="35" y="86"/>
                    <a:pt x="35" y="86"/>
                  </a:cubicBezTo>
                  <a:cubicBezTo>
                    <a:pt x="35" y="86"/>
                    <a:pt x="35" y="86"/>
                    <a:pt x="35" y="86"/>
                  </a:cubicBezTo>
                  <a:cubicBezTo>
                    <a:pt x="35" y="86"/>
                    <a:pt x="35" y="86"/>
                    <a:pt x="35" y="86"/>
                  </a:cubicBezTo>
                  <a:cubicBezTo>
                    <a:pt x="37" y="85"/>
                    <a:pt x="37" y="85"/>
                    <a:pt x="37" y="85"/>
                  </a:cubicBezTo>
                  <a:cubicBezTo>
                    <a:pt x="37" y="85"/>
                    <a:pt x="37" y="85"/>
                    <a:pt x="37" y="85"/>
                  </a:cubicBezTo>
                  <a:cubicBezTo>
                    <a:pt x="35" y="88"/>
                    <a:pt x="35" y="88"/>
                    <a:pt x="35" y="88"/>
                  </a:cubicBezTo>
                  <a:cubicBezTo>
                    <a:pt x="35" y="88"/>
                    <a:pt x="35" y="88"/>
                    <a:pt x="36" y="89"/>
                  </a:cubicBezTo>
                  <a:cubicBezTo>
                    <a:pt x="36" y="89"/>
                    <a:pt x="37" y="90"/>
                    <a:pt x="39" y="91"/>
                  </a:cubicBezTo>
                  <a:cubicBezTo>
                    <a:pt x="40" y="92"/>
                    <a:pt x="40" y="92"/>
                    <a:pt x="40" y="92"/>
                  </a:cubicBezTo>
                  <a:cubicBezTo>
                    <a:pt x="41" y="92"/>
                    <a:pt x="41" y="92"/>
                    <a:pt x="41" y="92"/>
                  </a:cubicBezTo>
                  <a:cubicBezTo>
                    <a:pt x="41" y="92"/>
                    <a:pt x="42" y="92"/>
                    <a:pt x="42" y="92"/>
                  </a:cubicBezTo>
                  <a:cubicBezTo>
                    <a:pt x="42" y="92"/>
                    <a:pt x="41" y="93"/>
                    <a:pt x="41" y="94"/>
                  </a:cubicBezTo>
                  <a:cubicBezTo>
                    <a:pt x="40" y="95"/>
                    <a:pt x="40" y="96"/>
                    <a:pt x="39" y="97"/>
                  </a:cubicBezTo>
                  <a:cubicBezTo>
                    <a:pt x="38" y="100"/>
                    <a:pt x="38" y="103"/>
                    <a:pt x="38" y="105"/>
                  </a:cubicBezTo>
                  <a:cubicBezTo>
                    <a:pt x="38" y="106"/>
                    <a:pt x="38" y="106"/>
                    <a:pt x="38" y="106"/>
                  </a:cubicBezTo>
                  <a:cubicBezTo>
                    <a:pt x="38" y="106"/>
                    <a:pt x="38" y="106"/>
                    <a:pt x="38" y="106"/>
                  </a:cubicBezTo>
                  <a:cubicBezTo>
                    <a:pt x="39" y="114"/>
                    <a:pt x="43" y="121"/>
                    <a:pt x="49" y="127"/>
                  </a:cubicBezTo>
                  <a:cubicBezTo>
                    <a:pt x="54" y="131"/>
                    <a:pt x="55" y="132"/>
                    <a:pt x="55" y="139"/>
                  </a:cubicBezTo>
                  <a:cubicBezTo>
                    <a:pt x="56" y="145"/>
                    <a:pt x="56" y="152"/>
                    <a:pt x="59" y="159"/>
                  </a:cubicBezTo>
                  <a:cubicBezTo>
                    <a:pt x="60" y="165"/>
                    <a:pt x="64" y="175"/>
                    <a:pt x="74" y="175"/>
                  </a:cubicBezTo>
                  <a:cubicBezTo>
                    <a:pt x="74" y="175"/>
                    <a:pt x="75" y="175"/>
                    <a:pt x="75" y="175"/>
                  </a:cubicBezTo>
                  <a:cubicBezTo>
                    <a:pt x="79" y="175"/>
                    <a:pt x="79" y="175"/>
                    <a:pt x="79" y="175"/>
                  </a:cubicBezTo>
                  <a:cubicBezTo>
                    <a:pt x="79" y="173"/>
                    <a:pt x="79" y="173"/>
                    <a:pt x="79" y="173"/>
                  </a:cubicBezTo>
                  <a:cubicBezTo>
                    <a:pt x="81" y="173"/>
                    <a:pt x="81" y="173"/>
                    <a:pt x="81" y="173"/>
                  </a:cubicBezTo>
                  <a:cubicBezTo>
                    <a:pt x="78" y="169"/>
                    <a:pt x="78" y="169"/>
                    <a:pt x="78" y="169"/>
                  </a:cubicBezTo>
                  <a:cubicBezTo>
                    <a:pt x="78" y="168"/>
                    <a:pt x="77" y="168"/>
                    <a:pt x="76" y="167"/>
                  </a:cubicBezTo>
                  <a:cubicBezTo>
                    <a:pt x="76" y="166"/>
                    <a:pt x="75" y="164"/>
                    <a:pt x="74" y="163"/>
                  </a:cubicBezTo>
                  <a:cubicBezTo>
                    <a:pt x="75" y="162"/>
                    <a:pt x="75" y="162"/>
                    <a:pt x="75" y="161"/>
                  </a:cubicBezTo>
                  <a:cubicBezTo>
                    <a:pt x="76" y="158"/>
                    <a:pt x="76" y="158"/>
                    <a:pt x="76" y="158"/>
                  </a:cubicBezTo>
                  <a:cubicBezTo>
                    <a:pt x="76" y="158"/>
                    <a:pt x="76" y="158"/>
                    <a:pt x="76" y="158"/>
                  </a:cubicBezTo>
                  <a:cubicBezTo>
                    <a:pt x="76" y="158"/>
                    <a:pt x="76" y="158"/>
                    <a:pt x="76" y="158"/>
                  </a:cubicBezTo>
                  <a:cubicBezTo>
                    <a:pt x="79" y="158"/>
                    <a:pt x="82" y="157"/>
                    <a:pt x="82" y="153"/>
                  </a:cubicBezTo>
                  <a:cubicBezTo>
                    <a:pt x="82" y="153"/>
                    <a:pt x="82" y="152"/>
                    <a:pt x="82" y="152"/>
                  </a:cubicBezTo>
                  <a:cubicBezTo>
                    <a:pt x="86" y="151"/>
                    <a:pt x="88" y="147"/>
                    <a:pt x="90" y="144"/>
                  </a:cubicBezTo>
                  <a:cubicBezTo>
                    <a:pt x="91" y="142"/>
                    <a:pt x="91" y="142"/>
                    <a:pt x="91" y="142"/>
                  </a:cubicBezTo>
                  <a:cubicBezTo>
                    <a:pt x="92" y="140"/>
                    <a:pt x="92" y="139"/>
                    <a:pt x="95" y="137"/>
                  </a:cubicBezTo>
                  <a:cubicBezTo>
                    <a:pt x="96" y="137"/>
                    <a:pt x="96" y="137"/>
                    <a:pt x="97" y="136"/>
                  </a:cubicBezTo>
                  <a:cubicBezTo>
                    <a:pt x="99" y="136"/>
                    <a:pt x="102" y="135"/>
                    <a:pt x="103" y="130"/>
                  </a:cubicBezTo>
                  <a:cubicBezTo>
                    <a:pt x="104" y="128"/>
                    <a:pt x="104" y="126"/>
                    <a:pt x="105" y="125"/>
                  </a:cubicBezTo>
                  <a:cubicBezTo>
                    <a:pt x="105" y="123"/>
                    <a:pt x="105" y="121"/>
                    <a:pt x="107" y="119"/>
                  </a:cubicBezTo>
                  <a:cubicBezTo>
                    <a:pt x="107" y="119"/>
                    <a:pt x="107" y="118"/>
                    <a:pt x="108" y="117"/>
                  </a:cubicBezTo>
                  <a:cubicBezTo>
                    <a:pt x="110" y="115"/>
                    <a:pt x="113" y="111"/>
                    <a:pt x="109" y="106"/>
                  </a:cubicBezTo>
                  <a:cubicBezTo>
                    <a:pt x="106" y="102"/>
                    <a:pt x="101" y="102"/>
                    <a:pt x="98" y="102"/>
                  </a:cubicBezTo>
                  <a:cubicBezTo>
                    <a:pt x="96" y="101"/>
                    <a:pt x="95" y="101"/>
                    <a:pt x="95" y="101"/>
                  </a:cubicBezTo>
                  <a:cubicBezTo>
                    <a:pt x="94" y="101"/>
                    <a:pt x="94" y="101"/>
                    <a:pt x="94" y="100"/>
                  </a:cubicBezTo>
                  <a:cubicBezTo>
                    <a:pt x="93" y="100"/>
                    <a:pt x="92" y="99"/>
                    <a:pt x="91" y="98"/>
                  </a:cubicBezTo>
                  <a:cubicBezTo>
                    <a:pt x="90" y="98"/>
                    <a:pt x="90" y="98"/>
                    <a:pt x="89" y="98"/>
                  </a:cubicBezTo>
                  <a:cubicBezTo>
                    <a:pt x="89" y="98"/>
                    <a:pt x="88" y="97"/>
                    <a:pt x="88" y="97"/>
                  </a:cubicBezTo>
                  <a:cubicBezTo>
                    <a:pt x="87" y="96"/>
                    <a:pt x="87" y="95"/>
                    <a:pt x="86" y="95"/>
                  </a:cubicBezTo>
                  <a:cubicBezTo>
                    <a:pt x="86" y="93"/>
                    <a:pt x="85" y="92"/>
                    <a:pt x="85" y="92"/>
                  </a:cubicBezTo>
                  <a:cubicBezTo>
                    <a:pt x="83" y="89"/>
                    <a:pt x="78" y="87"/>
                    <a:pt x="76" y="87"/>
                  </a:cubicBezTo>
                  <a:cubicBezTo>
                    <a:pt x="76" y="87"/>
                    <a:pt x="76" y="87"/>
                    <a:pt x="75" y="87"/>
                  </a:cubicBezTo>
                  <a:cubicBezTo>
                    <a:pt x="74" y="87"/>
                    <a:pt x="72" y="85"/>
                    <a:pt x="71" y="84"/>
                  </a:cubicBezTo>
                  <a:cubicBezTo>
                    <a:pt x="68" y="82"/>
                    <a:pt x="67" y="81"/>
                    <a:pt x="65" y="81"/>
                  </a:cubicBezTo>
                  <a:cubicBezTo>
                    <a:pt x="64" y="81"/>
                    <a:pt x="64" y="80"/>
                    <a:pt x="63" y="80"/>
                  </a:cubicBezTo>
                  <a:cubicBezTo>
                    <a:pt x="63" y="80"/>
                    <a:pt x="62" y="81"/>
                    <a:pt x="61" y="81"/>
                  </a:cubicBezTo>
                  <a:cubicBezTo>
                    <a:pt x="61" y="81"/>
                    <a:pt x="61" y="81"/>
                    <a:pt x="61" y="81"/>
                  </a:cubicBezTo>
                  <a:cubicBezTo>
                    <a:pt x="61" y="81"/>
                    <a:pt x="60" y="81"/>
                    <a:pt x="60" y="81"/>
                  </a:cubicBezTo>
                  <a:cubicBezTo>
                    <a:pt x="59" y="80"/>
                    <a:pt x="58" y="78"/>
                    <a:pt x="56" y="78"/>
                  </a:cubicBezTo>
                  <a:cubicBezTo>
                    <a:pt x="55" y="78"/>
                    <a:pt x="55" y="78"/>
                    <a:pt x="55" y="78"/>
                  </a:cubicBezTo>
                  <a:cubicBezTo>
                    <a:pt x="54" y="77"/>
                    <a:pt x="54" y="77"/>
                    <a:pt x="54" y="77"/>
                  </a:cubicBezTo>
                  <a:cubicBezTo>
                    <a:pt x="54" y="77"/>
                    <a:pt x="54" y="77"/>
                    <a:pt x="54" y="77"/>
                  </a:cubicBezTo>
                  <a:cubicBezTo>
                    <a:pt x="52" y="77"/>
                    <a:pt x="50" y="79"/>
                    <a:pt x="49" y="80"/>
                  </a:cubicBezTo>
                  <a:cubicBezTo>
                    <a:pt x="47" y="80"/>
                    <a:pt x="46" y="81"/>
                    <a:pt x="45" y="82"/>
                  </a:cubicBezTo>
                  <a:cubicBezTo>
                    <a:pt x="45" y="82"/>
                    <a:pt x="45" y="82"/>
                    <a:pt x="44" y="82"/>
                  </a:cubicBezTo>
                  <a:cubicBezTo>
                    <a:pt x="44" y="82"/>
                    <a:pt x="43" y="82"/>
                    <a:pt x="42" y="82"/>
                  </a:cubicBezTo>
                  <a:cubicBezTo>
                    <a:pt x="42" y="82"/>
                    <a:pt x="42" y="81"/>
                    <a:pt x="42" y="80"/>
                  </a:cubicBezTo>
                  <a:cubicBezTo>
                    <a:pt x="43" y="79"/>
                    <a:pt x="44" y="77"/>
                    <a:pt x="42" y="74"/>
                  </a:cubicBezTo>
                  <a:cubicBezTo>
                    <a:pt x="42" y="73"/>
                    <a:pt x="41" y="73"/>
                    <a:pt x="40" y="72"/>
                  </a:cubicBezTo>
                  <a:cubicBezTo>
                    <a:pt x="41" y="70"/>
                    <a:pt x="42" y="69"/>
                    <a:pt x="41" y="66"/>
                  </a:cubicBezTo>
                  <a:cubicBezTo>
                    <a:pt x="40" y="64"/>
                    <a:pt x="40" y="64"/>
                    <a:pt x="40" y="64"/>
                  </a:cubicBezTo>
                  <a:cubicBezTo>
                    <a:pt x="38" y="64"/>
                    <a:pt x="38" y="64"/>
                    <a:pt x="38" y="64"/>
                  </a:cubicBezTo>
                  <a:cubicBezTo>
                    <a:pt x="36" y="64"/>
                    <a:pt x="35" y="65"/>
                    <a:pt x="34" y="66"/>
                  </a:cubicBezTo>
                  <a:cubicBezTo>
                    <a:pt x="33" y="66"/>
                    <a:pt x="32" y="67"/>
                    <a:pt x="32" y="67"/>
                  </a:cubicBezTo>
                  <a:cubicBezTo>
                    <a:pt x="32" y="67"/>
                    <a:pt x="32" y="67"/>
                    <a:pt x="32" y="66"/>
                  </a:cubicBezTo>
                  <a:cubicBezTo>
                    <a:pt x="32" y="64"/>
                    <a:pt x="34" y="61"/>
                    <a:pt x="34" y="60"/>
                  </a:cubicBezTo>
                  <a:cubicBezTo>
                    <a:pt x="35" y="60"/>
                    <a:pt x="35" y="60"/>
                    <a:pt x="35" y="60"/>
                  </a:cubicBezTo>
                  <a:cubicBezTo>
                    <a:pt x="36" y="60"/>
                    <a:pt x="36" y="60"/>
                    <a:pt x="36" y="60"/>
                  </a:cubicBezTo>
                  <a:cubicBezTo>
                    <a:pt x="37" y="60"/>
                    <a:pt x="37" y="60"/>
                    <a:pt x="38" y="60"/>
                  </a:cubicBezTo>
                  <a:cubicBezTo>
                    <a:pt x="39" y="60"/>
                    <a:pt x="40" y="60"/>
                    <a:pt x="41" y="59"/>
                  </a:cubicBezTo>
                  <a:cubicBezTo>
                    <a:pt x="41" y="59"/>
                    <a:pt x="42" y="59"/>
                    <a:pt x="42" y="59"/>
                  </a:cubicBezTo>
                  <a:cubicBezTo>
                    <a:pt x="42" y="61"/>
                    <a:pt x="42" y="65"/>
                    <a:pt x="46" y="65"/>
                  </a:cubicBezTo>
                  <a:cubicBezTo>
                    <a:pt x="47" y="65"/>
                    <a:pt x="47" y="65"/>
                    <a:pt x="47" y="65"/>
                  </a:cubicBezTo>
                  <a:cubicBezTo>
                    <a:pt x="48" y="65"/>
                    <a:pt x="48" y="65"/>
                    <a:pt x="48" y="65"/>
                  </a:cubicBezTo>
                  <a:cubicBezTo>
                    <a:pt x="50" y="64"/>
                    <a:pt x="50" y="61"/>
                    <a:pt x="51" y="58"/>
                  </a:cubicBezTo>
                  <a:cubicBezTo>
                    <a:pt x="51" y="57"/>
                    <a:pt x="52" y="55"/>
                    <a:pt x="52" y="54"/>
                  </a:cubicBezTo>
                  <a:cubicBezTo>
                    <a:pt x="53" y="54"/>
                    <a:pt x="55" y="52"/>
                    <a:pt x="56" y="51"/>
                  </a:cubicBezTo>
                  <a:cubicBezTo>
                    <a:pt x="56" y="51"/>
                    <a:pt x="57" y="51"/>
                    <a:pt x="57" y="51"/>
                  </a:cubicBezTo>
                  <a:cubicBezTo>
                    <a:pt x="58" y="50"/>
                    <a:pt x="59" y="49"/>
                    <a:pt x="59" y="48"/>
                  </a:cubicBezTo>
                  <a:cubicBezTo>
                    <a:pt x="60" y="48"/>
                    <a:pt x="60" y="47"/>
                    <a:pt x="62" y="46"/>
                  </a:cubicBezTo>
                  <a:cubicBezTo>
                    <a:pt x="63" y="45"/>
                    <a:pt x="63" y="45"/>
                    <a:pt x="63" y="45"/>
                  </a:cubicBezTo>
                  <a:cubicBezTo>
                    <a:pt x="64" y="44"/>
                    <a:pt x="65" y="44"/>
                    <a:pt x="66" y="44"/>
                  </a:cubicBezTo>
                  <a:cubicBezTo>
                    <a:pt x="68" y="43"/>
                    <a:pt x="68" y="43"/>
                    <a:pt x="68" y="43"/>
                  </a:cubicBezTo>
                  <a:cubicBezTo>
                    <a:pt x="68" y="41"/>
                    <a:pt x="68" y="41"/>
                    <a:pt x="68" y="41"/>
                  </a:cubicBezTo>
                  <a:cubicBezTo>
                    <a:pt x="68" y="41"/>
                    <a:pt x="68" y="41"/>
                    <a:pt x="68" y="41"/>
                  </a:cubicBezTo>
                  <a:cubicBezTo>
                    <a:pt x="68" y="41"/>
                    <a:pt x="68" y="41"/>
                    <a:pt x="68" y="41"/>
                  </a:cubicBezTo>
                  <a:cubicBezTo>
                    <a:pt x="69" y="42"/>
                    <a:pt x="70" y="42"/>
                    <a:pt x="71" y="42"/>
                  </a:cubicBezTo>
                  <a:cubicBezTo>
                    <a:pt x="74" y="42"/>
                    <a:pt x="78" y="38"/>
                    <a:pt x="78" y="38"/>
                  </a:cubicBezTo>
                  <a:cubicBezTo>
                    <a:pt x="79" y="37"/>
                    <a:pt x="80" y="36"/>
                    <a:pt x="80" y="35"/>
                  </a:cubicBezTo>
                  <a:cubicBezTo>
                    <a:pt x="80" y="34"/>
                    <a:pt x="80" y="34"/>
                    <a:pt x="80" y="34"/>
                  </a:cubicBezTo>
                  <a:cubicBezTo>
                    <a:pt x="82" y="33"/>
                    <a:pt x="86" y="31"/>
                    <a:pt x="86" y="28"/>
                  </a:cubicBezTo>
                  <a:cubicBezTo>
                    <a:pt x="86" y="27"/>
                    <a:pt x="86" y="25"/>
                    <a:pt x="83" y="24"/>
                  </a:cubicBezTo>
                  <a:cubicBezTo>
                    <a:pt x="83" y="24"/>
                    <a:pt x="83" y="23"/>
                    <a:pt x="82" y="22"/>
                  </a:cubicBezTo>
                  <a:cubicBezTo>
                    <a:pt x="84" y="22"/>
                    <a:pt x="84" y="22"/>
                    <a:pt x="84" y="22"/>
                  </a:cubicBezTo>
                  <a:cubicBezTo>
                    <a:pt x="84" y="19"/>
                    <a:pt x="84" y="19"/>
                    <a:pt x="84" y="19"/>
                  </a:cubicBezTo>
                  <a:cubicBezTo>
                    <a:pt x="84" y="19"/>
                    <a:pt x="84" y="19"/>
                    <a:pt x="84" y="19"/>
                  </a:cubicBezTo>
                  <a:cubicBezTo>
                    <a:pt x="85" y="18"/>
                    <a:pt x="85" y="17"/>
                    <a:pt x="85" y="16"/>
                  </a:cubicBezTo>
                  <a:cubicBezTo>
                    <a:pt x="86" y="16"/>
                    <a:pt x="86" y="16"/>
                    <a:pt x="86" y="16"/>
                  </a:cubicBezTo>
                  <a:cubicBezTo>
                    <a:pt x="86" y="16"/>
                    <a:pt x="86" y="16"/>
                    <a:pt x="86" y="16"/>
                  </a:cubicBezTo>
                  <a:cubicBezTo>
                    <a:pt x="85" y="17"/>
                    <a:pt x="85" y="21"/>
                    <a:pt x="88" y="24"/>
                  </a:cubicBezTo>
                  <a:cubicBezTo>
                    <a:pt x="90" y="25"/>
                    <a:pt x="92" y="26"/>
                    <a:pt x="93" y="26"/>
                  </a:cubicBezTo>
                  <a:cubicBezTo>
                    <a:pt x="96" y="26"/>
                    <a:pt x="97" y="23"/>
                    <a:pt x="98" y="22"/>
                  </a:cubicBezTo>
                  <a:cubicBezTo>
                    <a:pt x="98" y="22"/>
                    <a:pt x="98" y="21"/>
                    <a:pt x="98" y="21"/>
                  </a:cubicBezTo>
                  <a:cubicBezTo>
                    <a:pt x="98" y="21"/>
                    <a:pt x="98" y="21"/>
                    <a:pt x="98" y="21"/>
                  </a:cubicBezTo>
                  <a:cubicBezTo>
                    <a:pt x="98" y="21"/>
                    <a:pt x="100" y="21"/>
                    <a:pt x="101" y="21"/>
                  </a:cubicBezTo>
                  <a:cubicBezTo>
                    <a:pt x="103" y="20"/>
                    <a:pt x="106" y="19"/>
                    <a:pt x="108" y="17"/>
                  </a:cubicBezTo>
                  <a:cubicBezTo>
                    <a:pt x="109" y="15"/>
                    <a:pt x="109" y="15"/>
                    <a:pt x="109" y="15"/>
                  </a:cubicBezTo>
                  <a:cubicBezTo>
                    <a:pt x="109" y="14"/>
                    <a:pt x="109" y="14"/>
                    <a:pt x="109" y="14"/>
                  </a:cubicBezTo>
                  <a:cubicBezTo>
                    <a:pt x="113" y="15"/>
                    <a:pt x="116" y="15"/>
                    <a:pt x="120" y="16"/>
                  </a:cubicBezTo>
                  <a:cubicBezTo>
                    <a:pt x="120" y="18"/>
                    <a:pt x="120" y="18"/>
                    <a:pt x="120" y="18"/>
                  </a:cubicBezTo>
                  <a:cubicBezTo>
                    <a:pt x="126" y="25"/>
                    <a:pt x="126" y="25"/>
                    <a:pt x="127" y="25"/>
                  </a:cubicBezTo>
                  <a:cubicBezTo>
                    <a:pt x="128" y="26"/>
                    <a:pt x="130" y="26"/>
                    <a:pt x="131" y="26"/>
                  </a:cubicBezTo>
                  <a:cubicBezTo>
                    <a:pt x="131" y="26"/>
                    <a:pt x="131" y="26"/>
                    <a:pt x="131" y="26"/>
                  </a:cubicBezTo>
                  <a:cubicBezTo>
                    <a:pt x="131" y="27"/>
                    <a:pt x="131" y="27"/>
                    <a:pt x="131" y="28"/>
                  </a:cubicBezTo>
                  <a:cubicBezTo>
                    <a:pt x="126" y="29"/>
                    <a:pt x="126" y="29"/>
                    <a:pt x="126" y="29"/>
                  </a:cubicBezTo>
                  <a:cubicBezTo>
                    <a:pt x="130" y="34"/>
                    <a:pt x="130" y="34"/>
                    <a:pt x="130" y="34"/>
                  </a:cubicBezTo>
                  <a:cubicBezTo>
                    <a:pt x="130" y="35"/>
                    <a:pt x="130" y="35"/>
                    <a:pt x="130" y="35"/>
                  </a:cubicBezTo>
                  <a:cubicBezTo>
                    <a:pt x="128" y="35"/>
                    <a:pt x="128" y="35"/>
                    <a:pt x="128" y="35"/>
                  </a:cubicBezTo>
                  <a:cubicBezTo>
                    <a:pt x="128" y="38"/>
                    <a:pt x="128" y="38"/>
                    <a:pt x="128" y="38"/>
                  </a:cubicBezTo>
                  <a:cubicBezTo>
                    <a:pt x="128" y="41"/>
                    <a:pt x="128" y="41"/>
                    <a:pt x="128" y="41"/>
                  </a:cubicBezTo>
                  <a:cubicBezTo>
                    <a:pt x="128" y="41"/>
                    <a:pt x="128" y="41"/>
                    <a:pt x="128" y="41"/>
                  </a:cubicBezTo>
                  <a:cubicBezTo>
                    <a:pt x="129" y="44"/>
                    <a:pt x="131" y="47"/>
                    <a:pt x="133" y="48"/>
                  </a:cubicBezTo>
                  <a:cubicBezTo>
                    <a:pt x="133" y="49"/>
                    <a:pt x="133" y="49"/>
                    <a:pt x="134" y="49"/>
                  </a:cubicBezTo>
                  <a:cubicBezTo>
                    <a:pt x="133" y="50"/>
                    <a:pt x="133" y="52"/>
                    <a:pt x="133" y="53"/>
                  </a:cubicBezTo>
                  <a:cubicBezTo>
                    <a:pt x="133" y="54"/>
                    <a:pt x="132" y="55"/>
                    <a:pt x="132" y="56"/>
                  </a:cubicBezTo>
                  <a:cubicBezTo>
                    <a:pt x="132" y="56"/>
                    <a:pt x="131" y="57"/>
                    <a:pt x="131" y="57"/>
                  </a:cubicBezTo>
                  <a:cubicBezTo>
                    <a:pt x="130" y="59"/>
                    <a:pt x="129" y="60"/>
                    <a:pt x="129" y="62"/>
                  </a:cubicBezTo>
                  <a:cubicBezTo>
                    <a:pt x="127" y="69"/>
                    <a:pt x="129" y="78"/>
                    <a:pt x="132" y="83"/>
                  </a:cubicBezTo>
                  <a:cubicBezTo>
                    <a:pt x="136" y="89"/>
                    <a:pt x="140" y="95"/>
                    <a:pt x="148" y="95"/>
                  </a:cubicBezTo>
                  <a:cubicBezTo>
                    <a:pt x="149" y="95"/>
                    <a:pt x="151" y="95"/>
                    <a:pt x="152" y="95"/>
                  </a:cubicBezTo>
                  <a:cubicBezTo>
                    <a:pt x="153" y="94"/>
                    <a:pt x="154" y="94"/>
                    <a:pt x="156" y="93"/>
                  </a:cubicBezTo>
                  <a:cubicBezTo>
                    <a:pt x="156" y="93"/>
                    <a:pt x="157" y="93"/>
                    <a:pt x="158" y="92"/>
                  </a:cubicBezTo>
                  <a:cubicBezTo>
                    <a:pt x="160" y="93"/>
                    <a:pt x="161" y="94"/>
                    <a:pt x="162" y="95"/>
                  </a:cubicBezTo>
                  <a:cubicBezTo>
                    <a:pt x="163" y="96"/>
                    <a:pt x="162" y="97"/>
                    <a:pt x="162" y="98"/>
                  </a:cubicBezTo>
                  <a:cubicBezTo>
                    <a:pt x="162" y="99"/>
                    <a:pt x="162" y="101"/>
                    <a:pt x="162" y="103"/>
                  </a:cubicBezTo>
                  <a:cubicBezTo>
                    <a:pt x="163" y="105"/>
                    <a:pt x="163" y="106"/>
                    <a:pt x="163" y="108"/>
                  </a:cubicBezTo>
                  <a:cubicBezTo>
                    <a:pt x="164" y="111"/>
                    <a:pt x="165" y="113"/>
                    <a:pt x="164" y="11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905" name="Group 904">
              <a:extLst>
                <a:ext uri="{FF2B5EF4-FFF2-40B4-BE49-F238E27FC236}">
                  <a16:creationId xmlns:a16="http://schemas.microsoft.com/office/drawing/2014/main" id="{99B6A453-9877-90C2-ABA2-70FB6FB3A2E7}"/>
                </a:ext>
              </a:extLst>
            </p:cNvPr>
            <p:cNvGrpSpPr/>
            <p:nvPr/>
          </p:nvGrpSpPr>
          <p:grpSpPr>
            <a:xfrm>
              <a:off x="836683" y="5455799"/>
              <a:ext cx="419765" cy="356124"/>
              <a:chOff x="7576237" y="4367419"/>
              <a:chExt cx="419765" cy="356124"/>
            </a:xfrm>
            <a:grpFill/>
          </p:grpSpPr>
          <p:grpSp>
            <p:nvGrpSpPr>
              <p:cNvPr id="906" name="Group 349">
                <a:extLst>
                  <a:ext uri="{FF2B5EF4-FFF2-40B4-BE49-F238E27FC236}">
                    <a16:creationId xmlns:a16="http://schemas.microsoft.com/office/drawing/2014/main" id="{178104DF-5220-DA67-F3F7-3847EB896C2B}"/>
                  </a:ext>
                </a:extLst>
              </p:cNvPr>
              <p:cNvGrpSpPr>
                <a:grpSpLocks noChangeAspect="1"/>
              </p:cNvGrpSpPr>
              <p:nvPr/>
            </p:nvGrpSpPr>
            <p:grpSpPr bwMode="auto">
              <a:xfrm>
                <a:off x="7576237" y="4367419"/>
                <a:ext cx="419765" cy="356124"/>
                <a:chOff x="1293" y="2"/>
                <a:chExt cx="5092" cy="4320"/>
              </a:xfrm>
              <a:grpFill/>
            </p:grpSpPr>
            <p:sp>
              <p:nvSpPr>
                <p:cNvPr id="908" name="Freeform 350">
                  <a:extLst>
                    <a:ext uri="{FF2B5EF4-FFF2-40B4-BE49-F238E27FC236}">
                      <a16:creationId xmlns:a16="http://schemas.microsoft.com/office/drawing/2014/main" id="{855E3D6E-2819-31AE-AD4F-D82A3DC77AA5}"/>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09" name="Freeform 351">
                  <a:extLst>
                    <a:ext uri="{FF2B5EF4-FFF2-40B4-BE49-F238E27FC236}">
                      <a16:creationId xmlns:a16="http://schemas.microsoft.com/office/drawing/2014/main" id="{A7558D84-7644-3868-8068-06A29D9BD5CD}"/>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907" name="Freeform 355">
                <a:extLst>
                  <a:ext uri="{FF2B5EF4-FFF2-40B4-BE49-F238E27FC236}">
                    <a16:creationId xmlns:a16="http://schemas.microsoft.com/office/drawing/2014/main" id="{F3E3BD67-8ACC-4427-6AEF-8E5F90BC49E1}"/>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nvGrpSpPr>
          <p:cNvPr id="15" name="Group 14">
            <a:extLst>
              <a:ext uri="{FF2B5EF4-FFF2-40B4-BE49-F238E27FC236}">
                <a16:creationId xmlns:a16="http://schemas.microsoft.com/office/drawing/2014/main" id="{1FABF339-1E45-97C9-1674-E3F04C680443}"/>
              </a:ext>
            </a:extLst>
          </p:cNvPr>
          <p:cNvGrpSpPr/>
          <p:nvPr/>
        </p:nvGrpSpPr>
        <p:grpSpPr>
          <a:xfrm>
            <a:off x="1477251" y="4091849"/>
            <a:ext cx="314824" cy="267093"/>
            <a:chOff x="1969668" y="5455799"/>
            <a:chExt cx="419765" cy="356124"/>
          </a:xfrm>
          <a:solidFill>
            <a:srgbClr val="FFFFFF"/>
          </a:solidFill>
        </p:grpSpPr>
        <p:sp>
          <p:nvSpPr>
            <p:cNvPr id="456" name="Freeform 188">
              <a:extLst>
                <a:ext uri="{FF2B5EF4-FFF2-40B4-BE49-F238E27FC236}">
                  <a16:creationId xmlns:a16="http://schemas.microsoft.com/office/drawing/2014/main" id="{369368DA-5530-68D2-DC99-2FB89FEE0109}"/>
                </a:ext>
              </a:extLst>
            </p:cNvPr>
            <p:cNvSpPr>
              <a:spLocks/>
            </p:cNvSpPr>
            <p:nvPr/>
          </p:nvSpPr>
          <p:spPr bwMode="auto">
            <a:xfrm>
              <a:off x="2310650" y="5692269"/>
              <a:ext cx="16732" cy="20164"/>
            </a:xfrm>
            <a:custGeom>
              <a:avLst/>
              <a:gdLst>
                <a:gd name="T0" fmla="*/ 21 w 33"/>
                <a:gd name="T1" fmla="*/ 31 h 40"/>
                <a:gd name="T2" fmla="*/ 30 w 33"/>
                <a:gd name="T3" fmla="*/ 18 h 40"/>
                <a:gd name="T4" fmla="*/ 33 w 33"/>
                <a:gd name="T5" fmla="*/ 4 h 40"/>
                <a:gd name="T6" fmla="*/ 33 w 33"/>
                <a:gd name="T7" fmla="*/ 3 h 40"/>
                <a:gd name="T8" fmla="*/ 32 w 33"/>
                <a:gd name="T9" fmla="*/ 0 h 40"/>
                <a:gd name="T10" fmla="*/ 8 w 33"/>
                <a:gd name="T11" fmla="*/ 15 h 40"/>
                <a:gd name="T12" fmla="*/ 0 w 33"/>
                <a:gd name="T13" fmla="*/ 40 h 40"/>
                <a:gd name="T14" fmla="*/ 10 w 33"/>
                <a:gd name="T15" fmla="*/ 38 h 40"/>
                <a:gd name="T16" fmla="*/ 21 w 33"/>
                <a:gd name="T17"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0">
                  <a:moveTo>
                    <a:pt x="21" y="31"/>
                  </a:moveTo>
                  <a:cubicBezTo>
                    <a:pt x="25" y="27"/>
                    <a:pt x="28" y="23"/>
                    <a:pt x="30" y="18"/>
                  </a:cubicBezTo>
                  <a:cubicBezTo>
                    <a:pt x="32" y="13"/>
                    <a:pt x="33" y="8"/>
                    <a:pt x="33" y="4"/>
                  </a:cubicBezTo>
                  <a:cubicBezTo>
                    <a:pt x="33" y="4"/>
                    <a:pt x="33" y="3"/>
                    <a:pt x="33" y="3"/>
                  </a:cubicBezTo>
                  <a:cubicBezTo>
                    <a:pt x="33" y="2"/>
                    <a:pt x="33" y="1"/>
                    <a:pt x="32" y="0"/>
                  </a:cubicBezTo>
                  <a:cubicBezTo>
                    <a:pt x="21" y="3"/>
                    <a:pt x="13" y="8"/>
                    <a:pt x="8" y="15"/>
                  </a:cubicBezTo>
                  <a:cubicBezTo>
                    <a:pt x="3" y="22"/>
                    <a:pt x="1" y="30"/>
                    <a:pt x="0" y="40"/>
                  </a:cubicBezTo>
                  <a:cubicBezTo>
                    <a:pt x="5" y="39"/>
                    <a:pt x="8" y="39"/>
                    <a:pt x="10" y="38"/>
                  </a:cubicBezTo>
                  <a:cubicBezTo>
                    <a:pt x="14" y="37"/>
                    <a:pt x="17" y="35"/>
                    <a:pt x="21" y="3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57" name="Freeform 189">
              <a:extLst>
                <a:ext uri="{FF2B5EF4-FFF2-40B4-BE49-F238E27FC236}">
                  <a16:creationId xmlns:a16="http://schemas.microsoft.com/office/drawing/2014/main" id="{ACA62BC6-6FC7-4FEB-B3F1-83477B105DA9}"/>
                </a:ext>
              </a:extLst>
            </p:cNvPr>
            <p:cNvSpPr>
              <a:spLocks/>
            </p:cNvSpPr>
            <p:nvPr/>
          </p:nvSpPr>
          <p:spPr bwMode="auto">
            <a:xfrm>
              <a:off x="2277185" y="5710932"/>
              <a:ext cx="68431" cy="63497"/>
            </a:xfrm>
            <a:custGeom>
              <a:avLst/>
              <a:gdLst>
                <a:gd name="T0" fmla="*/ 120 w 135"/>
                <a:gd name="T1" fmla="*/ 69 h 125"/>
                <a:gd name="T2" fmla="*/ 113 w 135"/>
                <a:gd name="T3" fmla="*/ 48 h 125"/>
                <a:gd name="T4" fmla="*/ 120 w 135"/>
                <a:gd name="T5" fmla="*/ 28 h 125"/>
                <a:gd name="T6" fmla="*/ 131 w 135"/>
                <a:gd name="T7" fmla="*/ 16 h 125"/>
                <a:gd name="T8" fmla="*/ 121 w 135"/>
                <a:gd name="T9" fmla="*/ 6 h 125"/>
                <a:gd name="T10" fmla="*/ 100 w 135"/>
                <a:gd name="T11" fmla="*/ 0 h 125"/>
                <a:gd name="T12" fmla="*/ 83 w 135"/>
                <a:gd name="T13" fmla="*/ 3 h 125"/>
                <a:gd name="T14" fmla="*/ 69 w 135"/>
                <a:gd name="T15" fmla="*/ 7 h 125"/>
                <a:gd name="T16" fmla="*/ 56 w 135"/>
                <a:gd name="T17" fmla="*/ 4 h 125"/>
                <a:gd name="T18" fmla="*/ 38 w 135"/>
                <a:gd name="T19" fmla="*/ 1 h 125"/>
                <a:gd name="T20" fmla="*/ 11 w 135"/>
                <a:gd name="T21" fmla="*/ 15 h 125"/>
                <a:gd name="T22" fmla="*/ 0 w 135"/>
                <a:gd name="T23" fmla="*/ 51 h 125"/>
                <a:gd name="T24" fmla="*/ 14 w 135"/>
                <a:gd name="T25" fmla="*/ 100 h 125"/>
                <a:gd name="T26" fmla="*/ 43 w 135"/>
                <a:gd name="T27" fmla="*/ 125 h 125"/>
                <a:gd name="T28" fmla="*/ 56 w 135"/>
                <a:gd name="T29" fmla="*/ 122 h 125"/>
                <a:gd name="T30" fmla="*/ 70 w 135"/>
                <a:gd name="T31" fmla="*/ 119 h 125"/>
                <a:gd name="T32" fmla="*/ 85 w 135"/>
                <a:gd name="T33" fmla="*/ 122 h 125"/>
                <a:gd name="T34" fmla="*/ 98 w 135"/>
                <a:gd name="T35" fmla="*/ 125 h 125"/>
                <a:gd name="T36" fmla="*/ 124 w 135"/>
                <a:gd name="T37" fmla="*/ 106 h 125"/>
                <a:gd name="T38" fmla="*/ 135 w 135"/>
                <a:gd name="T39" fmla="*/ 82 h 125"/>
                <a:gd name="T40" fmla="*/ 120 w 135"/>
                <a:gd name="T41" fmla="*/ 6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125">
                  <a:moveTo>
                    <a:pt x="120" y="69"/>
                  </a:moveTo>
                  <a:cubicBezTo>
                    <a:pt x="116" y="63"/>
                    <a:pt x="113" y="56"/>
                    <a:pt x="113" y="48"/>
                  </a:cubicBezTo>
                  <a:cubicBezTo>
                    <a:pt x="113" y="40"/>
                    <a:pt x="115" y="34"/>
                    <a:pt x="120" y="28"/>
                  </a:cubicBezTo>
                  <a:cubicBezTo>
                    <a:pt x="122" y="24"/>
                    <a:pt x="126" y="20"/>
                    <a:pt x="131" y="16"/>
                  </a:cubicBezTo>
                  <a:cubicBezTo>
                    <a:pt x="127" y="12"/>
                    <a:pt x="124" y="9"/>
                    <a:pt x="121" y="6"/>
                  </a:cubicBezTo>
                  <a:cubicBezTo>
                    <a:pt x="115" y="2"/>
                    <a:pt x="108" y="0"/>
                    <a:pt x="100" y="0"/>
                  </a:cubicBezTo>
                  <a:cubicBezTo>
                    <a:pt x="95" y="0"/>
                    <a:pt x="90" y="1"/>
                    <a:pt x="83" y="3"/>
                  </a:cubicBezTo>
                  <a:cubicBezTo>
                    <a:pt x="77" y="6"/>
                    <a:pt x="72" y="7"/>
                    <a:pt x="69" y="7"/>
                  </a:cubicBezTo>
                  <a:cubicBezTo>
                    <a:pt x="67" y="7"/>
                    <a:pt x="62" y="6"/>
                    <a:pt x="56" y="4"/>
                  </a:cubicBezTo>
                  <a:cubicBezTo>
                    <a:pt x="49" y="2"/>
                    <a:pt x="43" y="1"/>
                    <a:pt x="38" y="1"/>
                  </a:cubicBezTo>
                  <a:cubicBezTo>
                    <a:pt x="27" y="1"/>
                    <a:pt x="18" y="5"/>
                    <a:pt x="11" y="15"/>
                  </a:cubicBezTo>
                  <a:cubicBezTo>
                    <a:pt x="3" y="24"/>
                    <a:pt x="0" y="36"/>
                    <a:pt x="0" y="51"/>
                  </a:cubicBezTo>
                  <a:cubicBezTo>
                    <a:pt x="0" y="67"/>
                    <a:pt x="5" y="83"/>
                    <a:pt x="14" y="100"/>
                  </a:cubicBezTo>
                  <a:cubicBezTo>
                    <a:pt x="24" y="117"/>
                    <a:pt x="33" y="125"/>
                    <a:pt x="43" y="125"/>
                  </a:cubicBezTo>
                  <a:cubicBezTo>
                    <a:pt x="47" y="125"/>
                    <a:pt x="51" y="124"/>
                    <a:pt x="56" y="122"/>
                  </a:cubicBezTo>
                  <a:cubicBezTo>
                    <a:pt x="62" y="120"/>
                    <a:pt x="66" y="119"/>
                    <a:pt x="70" y="119"/>
                  </a:cubicBezTo>
                  <a:cubicBezTo>
                    <a:pt x="74" y="119"/>
                    <a:pt x="79" y="120"/>
                    <a:pt x="85" y="122"/>
                  </a:cubicBezTo>
                  <a:cubicBezTo>
                    <a:pt x="91" y="124"/>
                    <a:pt x="95" y="125"/>
                    <a:pt x="98" y="125"/>
                  </a:cubicBezTo>
                  <a:cubicBezTo>
                    <a:pt x="107" y="125"/>
                    <a:pt x="115" y="119"/>
                    <a:pt x="124" y="106"/>
                  </a:cubicBezTo>
                  <a:cubicBezTo>
                    <a:pt x="129" y="98"/>
                    <a:pt x="133" y="89"/>
                    <a:pt x="135" y="82"/>
                  </a:cubicBezTo>
                  <a:cubicBezTo>
                    <a:pt x="130" y="80"/>
                    <a:pt x="125" y="76"/>
                    <a:pt x="120" y="6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916" name="Group 915">
              <a:extLst>
                <a:ext uri="{FF2B5EF4-FFF2-40B4-BE49-F238E27FC236}">
                  <a16:creationId xmlns:a16="http://schemas.microsoft.com/office/drawing/2014/main" id="{446658CD-BBDB-B185-34B7-81B54F61136D}"/>
                </a:ext>
              </a:extLst>
            </p:cNvPr>
            <p:cNvGrpSpPr/>
            <p:nvPr/>
          </p:nvGrpSpPr>
          <p:grpSpPr>
            <a:xfrm>
              <a:off x="1969668" y="5455799"/>
              <a:ext cx="419765" cy="356124"/>
              <a:chOff x="7576237" y="4367419"/>
              <a:chExt cx="419765" cy="356124"/>
            </a:xfrm>
            <a:grpFill/>
          </p:grpSpPr>
          <p:grpSp>
            <p:nvGrpSpPr>
              <p:cNvPr id="917" name="Group 349">
                <a:extLst>
                  <a:ext uri="{FF2B5EF4-FFF2-40B4-BE49-F238E27FC236}">
                    <a16:creationId xmlns:a16="http://schemas.microsoft.com/office/drawing/2014/main" id="{D93B0F26-9D8D-63E5-7CFB-E212155ADFC2}"/>
                  </a:ext>
                </a:extLst>
              </p:cNvPr>
              <p:cNvGrpSpPr>
                <a:grpSpLocks noChangeAspect="1"/>
              </p:cNvGrpSpPr>
              <p:nvPr/>
            </p:nvGrpSpPr>
            <p:grpSpPr bwMode="auto">
              <a:xfrm>
                <a:off x="7576237" y="4367419"/>
                <a:ext cx="419765" cy="356124"/>
                <a:chOff x="1293" y="2"/>
                <a:chExt cx="5092" cy="4320"/>
              </a:xfrm>
              <a:grpFill/>
            </p:grpSpPr>
            <p:sp>
              <p:nvSpPr>
                <p:cNvPr id="919" name="Freeform 350">
                  <a:extLst>
                    <a:ext uri="{FF2B5EF4-FFF2-40B4-BE49-F238E27FC236}">
                      <a16:creationId xmlns:a16="http://schemas.microsoft.com/office/drawing/2014/main" id="{9B9086E2-EE2D-835A-417E-C83B754AA1F3}"/>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20" name="Freeform 351">
                  <a:extLst>
                    <a:ext uri="{FF2B5EF4-FFF2-40B4-BE49-F238E27FC236}">
                      <a16:creationId xmlns:a16="http://schemas.microsoft.com/office/drawing/2014/main" id="{7257B7BE-BCBE-5B33-1899-AE1B1FA41322}"/>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918" name="Freeform 355">
                <a:extLst>
                  <a:ext uri="{FF2B5EF4-FFF2-40B4-BE49-F238E27FC236}">
                    <a16:creationId xmlns:a16="http://schemas.microsoft.com/office/drawing/2014/main" id="{E465EA08-72AD-793A-43D7-C98208CD5B33}"/>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nvGrpSpPr>
          <p:cNvPr id="70731" name="Group 17">
            <a:extLst>
              <a:ext uri="{FF2B5EF4-FFF2-40B4-BE49-F238E27FC236}">
                <a16:creationId xmlns:a16="http://schemas.microsoft.com/office/drawing/2014/main" id="{B4514338-811A-B812-D221-F1FC44190B71}"/>
              </a:ext>
            </a:extLst>
          </p:cNvPr>
          <p:cNvGrpSpPr>
            <a:grpSpLocks/>
          </p:cNvGrpSpPr>
          <p:nvPr/>
        </p:nvGrpSpPr>
        <p:grpSpPr bwMode="auto">
          <a:xfrm>
            <a:off x="2319338" y="4092575"/>
            <a:ext cx="314325" cy="266700"/>
            <a:chOff x="3092151" y="5455799"/>
            <a:chExt cx="419765" cy="356124"/>
          </a:xfrm>
        </p:grpSpPr>
        <p:grpSp>
          <p:nvGrpSpPr>
            <p:cNvPr id="70849" name="Group 872">
              <a:extLst>
                <a:ext uri="{FF2B5EF4-FFF2-40B4-BE49-F238E27FC236}">
                  <a16:creationId xmlns:a16="http://schemas.microsoft.com/office/drawing/2014/main" id="{5943A478-95FF-C6B8-1FAD-CE3DE10F618C}"/>
                </a:ext>
              </a:extLst>
            </p:cNvPr>
            <p:cNvGrpSpPr>
              <a:grpSpLocks/>
            </p:cNvGrpSpPr>
            <p:nvPr/>
          </p:nvGrpSpPr>
          <p:grpSpPr bwMode="auto">
            <a:xfrm>
              <a:off x="3385568" y="5704127"/>
              <a:ext cx="105973" cy="53201"/>
              <a:chOff x="4464274" y="5716032"/>
              <a:chExt cx="105973" cy="53201"/>
            </a:xfrm>
          </p:grpSpPr>
          <p:sp>
            <p:nvSpPr>
              <p:cNvPr id="462" name="Freeform 176">
                <a:extLst>
                  <a:ext uri="{FF2B5EF4-FFF2-40B4-BE49-F238E27FC236}">
                    <a16:creationId xmlns:a16="http://schemas.microsoft.com/office/drawing/2014/main" id="{CF472C1F-5AAE-3D0C-60CD-2D940639008F}"/>
                  </a:ext>
                </a:extLst>
              </p:cNvPr>
              <p:cNvSpPr>
                <a:spLocks/>
              </p:cNvSpPr>
              <p:nvPr/>
            </p:nvSpPr>
            <p:spPr bwMode="auto">
              <a:xfrm>
                <a:off x="4501581" y="5736917"/>
                <a:ext cx="14839" cy="8479"/>
              </a:xfrm>
              <a:custGeom>
                <a:avLst/>
                <a:gdLst>
                  <a:gd name="T0" fmla="*/ 0 w 28"/>
                  <a:gd name="T1" fmla="*/ 6 h 17"/>
                  <a:gd name="T2" fmla="*/ 16 w 28"/>
                  <a:gd name="T3" fmla="*/ 3 h 17"/>
                  <a:gd name="T4" fmla="*/ 28 w 28"/>
                  <a:gd name="T5" fmla="*/ 4 h 17"/>
                  <a:gd name="T6" fmla="*/ 23 w 28"/>
                  <a:gd name="T7" fmla="*/ 16 h 17"/>
                  <a:gd name="T8" fmla="*/ 13 w 28"/>
                  <a:gd name="T9" fmla="*/ 11 h 17"/>
                  <a:gd name="T10" fmla="*/ 0 w 28"/>
                  <a:gd name="T11" fmla="*/ 6 h 17"/>
                </a:gdLst>
                <a:ahLst/>
                <a:cxnLst>
                  <a:cxn ang="0">
                    <a:pos x="T0" y="T1"/>
                  </a:cxn>
                  <a:cxn ang="0">
                    <a:pos x="T2" y="T3"/>
                  </a:cxn>
                  <a:cxn ang="0">
                    <a:pos x="T4" y="T5"/>
                  </a:cxn>
                  <a:cxn ang="0">
                    <a:pos x="T6" y="T7"/>
                  </a:cxn>
                  <a:cxn ang="0">
                    <a:pos x="T8" y="T9"/>
                  </a:cxn>
                  <a:cxn ang="0">
                    <a:pos x="T10" y="T11"/>
                  </a:cxn>
                </a:cxnLst>
                <a:rect l="0" t="0" r="r" b="b"/>
                <a:pathLst>
                  <a:path w="28" h="17">
                    <a:moveTo>
                      <a:pt x="0" y="6"/>
                    </a:moveTo>
                    <a:cubicBezTo>
                      <a:pt x="4" y="2"/>
                      <a:pt x="10" y="0"/>
                      <a:pt x="16" y="3"/>
                    </a:cubicBezTo>
                    <a:cubicBezTo>
                      <a:pt x="20" y="6"/>
                      <a:pt x="24" y="6"/>
                      <a:pt x="28" y="4"/>
                    </a:cubicBezTo>
                    <a:cubicBezTo>
                      <a:pt x="26" y="8"/>
                      <a:pt x="24" y="12"/>
                      <a:pt x="23" y="16"/>
                    </a:cubicBezTo>
                    <a:cubicBezTo>
                      <a:pt x="19" y="17"/>
                      <a:pt x="16" y="15"/>
                      <a:pt x="13" y="11"/>
                    </a:cubicBezTo>
                    <a:cubicBezTo>
                      <a:pt x="10" y="4"/>
                      <a:pt x="5" y="3"/>
                      <a:pt x="0" y="6"/>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3" name="Freeform 177">
                <a:extLst>
                  <a:ext uri="{FF2B5EF4-FFF2-40B4-BE49-F238E27FC236}">
                    <a16:creationId xmlns:a16="http://schemas.microsoft.com/office/drawing/2014/main" id="{99720143-3A35-0EE1-AE2B-77F4A77FF963}"/>
                  </a:ext>
                </a:extLst>
              </p:cNvPr>
              <p:cNvSpPr>
                <a:spLocks/>
              </p:cNvSpPr>
              <p:nvPr/>
            </p:nvSpPr>
            <p:spPr bwMode="auto">
              <a:xfrm>
                <a:off x="4507940" y="5726318"/>
                <a:ext cx="12720" cy="10600"/>
              </a:xfrm>
              <a:custGeom>
                <a:avLst/>
                <a:gdLst>
                  <a:gd name="T0" fmla="*/ 0 w 27"/>
                  <a:gd name="T1" fmla="*/ 2 h 21"/>
                  <a:gd name="T2" fmla="*/ 16 w 27"/>
                  <a:gd name="T3" fmla="*/ 6 h 21"/>
                  <a:gd name="T4" fmla="*/ 27 w 27"/>
                  <a:gd name="T5" fmla="*/ 12 h 21"/>
                  <a:gd name="T6" fmla="*/ 17 w 27"/>
                  <a:gd name="T7" fmla="*/ 21 h 21"/>
                  <a:gd name="T8" fmla="*/ 10 w 27"/>
                  <a:gd name="T9" fmla="*/ 12 h 21"/>
                  <a:gd name="T10" fmla="*/ 0 w 27"/>
                  <a:gd name="T11" fmla="*/ 2 h 21"/>
                </a:gdLst>
                <a:ahLst/>
                <a:cxnLst>
                  <a:cxn ang="0">
                    <a:pos x="T0" y="T1"/>
                  </a:cxn>
                  <a:cxn ang="0">
                    <a:pos x="T2" y="T3"/>
                  </a:cxn>
                  <a:cxn ang="0">
                    <a:pos x="T4" y="T5"/>
                  </a:cxn>
                  <a:cxn ang="0">
                    <a:pos x="T6" y="T7"/>
                  </a:cxn>
                  <a:cxn ang="0">
                    <a:pos x="T8" y="T9"/>
                  </a:cxn>
                  <a:cxn ang="0">
                    <a:pos x="T10" y="T11"/>
                  </a:cxn>
                </a:cxnLst>
                <a:rect l="0" t="0" r="r" b="b"/>
                <a:pathLst>
                  <a:path w="27" h="21">
                    <a:moveTo>
                      <a:pt x="0" y="2"/>
                    </a:moveTo>
                    <a:cubicBezTo>
                      <a:pt x="6" y="0"/>
                      <a:pt x="11" y="1"/>
                      <a:pt x="16" y="6"/>
                    </a:cubicBezTo>
                    <a:cubicBezTo>
                      <a:pt x="19" y="10"/>
                      <a:pt x="23" y="12"/>
                      <a:pt x="27" y="12"/>
                    </a:cubicBezTo>
                    <a:cubicBezTo>
                      <a:pt x="23" y="15"/>
                      <a:pt x="20" y="18"/>
                      <a:pt x="17" y="21"/>
                    </a:cubicBezTo>
                    <a:cubicBezTo>
                      <a:pt x="14" y="20"/>
                      <a:pt x="11" y="17"/>
                      <a:pt x="10" y="12"/>
                    </a:cubicBezTo>
                    <a:cubicBezTo>
                      <a:pt x="10" y="5"/>
                      <a:pt x="6" y="2"/>
                      <a:pt x="0" y="2"/>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4" name="Freeform 178">
                <a:extLst>
                  <a:ext uri="{FF2B5EF4-FFF2-40B4-BE49-F238E27FC236}">
                    <a16:creationId xmlns:a16="http://schemas.microsoft.com/office/drawing/2014/main" id="{5828C226-0EF7-132E-23E4-F6B7C3D205E7}"/>
                  </a:ext>
                </a:extLst>
              </p:cNvPr>
              <p:cNvSpPr>
                <a:spLocks/>
              </p:cNvSpPr>
              <p:nvPr/>
            </p:nvSpPr>
            <p:spPr bwMode="auto">
              <a:xfrm>
                <a:off x="4518541" y="5719959"/>
                <a:ext cx="10599" cy="12719"/>
              </a:xfrm>
              <a:custGeom>
                <a:avLst/>
                <a:gdLst>
                  <a:gd name="T0" fmla="*/ 0 w 21"/>
                  <a:gd name="T1" fmla="*/ 0 h 24"/>
                  <a:gd name="T2" fmla="*/ 13 w 21"/>
                  <a:gd name="T3" fmla="*/ 9 h 24"/>
                  <a:gd name="T4" fmla="*/ 21 w 21"/>
                  <a:gd name="T5" fmla="*/ 19 h 24"/>
                  <a:gd name="T6" fmla="*/ 9 w 21"/>
                  <a:gd name="T7" fmla="*/ 24 h 24"/>
                  <a:gd name="T8" fmla="*/ 6 w 21"/>
                  <a:gd name="T9" fmla="*/ 13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6" y="0"/>
                      <a:pt x="11" y="2"/>
                      <a:pt x="13" y="9"/>
                    </a:cubicBezTo>
                    <a:cubicBezTo>
                      <a:pt x="15" y="14"/>
                      <a:pt x="18" y="17"/>
                      <a:pt x="21" y="19"/>
                    </a:cubicBezTo>
                    <a:cubicBezTo>
                      <a:pt x="17" y="20"/>
                      <a:pt x="13" y="21"/>
                      <a:pt x="9" y="24"/>
                    </a:cubicBezTo>
                    <a:cubicBezTo>
                      <a:pt x="6" y="21"/>
                      <a:pt x="5" y="18"/>
                      <a:pt x="6" y="13"/>
                    </a:cubicBezTo>
                    <a:cubicBezTo>
                      <a:pt x="8" y="6"/>
                      <a:pt x="5" y="2"/>
                      <a:pt x="0"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5" name="Freeform 179">
                <a:extLst>
                  <a:ext uri="{FF2B5EF4-FFF2-40B4-BE49-F238E27FC236}">
                    <a16:creationId xmlns:a16="http://schemas.microsoft.com/office/drawing/2014/main" id="{2DA3EA3F-260B-AC8F-2B98-DED03A5C53EB}"/>
                  </a:ext>
                </a:extLst>
              </p:cNvPr>
              <p:cNvSpPr>
                <a:spLocks/>
              </p:cNvSpPr>
              <p:nvPr/>
            </p:nvSpPr>
            <p:spPr bwMode="auto">
              <a:xfrm>
                <a:off x="4529141" y="5715720"/>
                <a:ext cx="8480" cy="12719"/>
              </a:xfrm>
              <a:custGeom>
                <a:avLst/>
                <a:gdLst>
                  <a:gd name="T0" fmla="*/ 1 w 14"/>
                  <a:gd name="T1" fmla="*/ 0 h 26"/>
                  <a:gd name="T2" fmla="*/ 10 w 14"/>
                  <a:gd name="T3" fmla="*/ 15 h 26"/>
                  <a:gd name="T4" fmla="*/ 14 w 14"/>
                  <a:gd name="T5" fmla="*/ 26 h 26"/>
                  <a:gd name="T6" fmla="*/ 2 w 14"/>
                  <a:gd name="T7" fmla="*/ 26 h 26"/>
                  <a:gd name="T8" fmla="*/ 2 w 14"/>
                  <a:gd name="T9" fmla="*/ 15 h 26"/>
                  <a:gd name="T10" fmla="*/ 1 w 14"/>
                  <a:gd name="T11" fmla="*/ 0 h 26"/>
                </a:gdLst>
                <a:ahLst/>
                <a:cxnLst>
                  <a:cxn ang="0">
                    <a:pos x="T0" y="T1"/>
                  </a:cxn>
                  <a:cxn ang="0">
                    <a:pos x="T2" y="T3"/>
                  </a:cxn>
                  <a:cxn ang="0">
                    <a:pos x="T4" y="T5"/>
                  </a:cxn>
                  <a:cxn ang="0">
                    <a:pos x="T6" y="T7"/>
                  </a:cxn>
                  <a:cxn ang="0">
                    <a:pos x="T8" y="T9"/>
                  </a:cxn>
                  <a:cxn ang="0">
                    <a:pos x="T10" y="T11"/>
                  </a:cxn>
                </a:cxnLst>
                <a:rect l="0" t="0" r="r" b="b"/>
                <a:pathLst>
                  <a:path w="14" h="26">
                    <a:moveTo>
                      <a:pt x="1" y="0"/>
                    </a:moveTo>
                    <a:cubicBezTo>
                      <a:pt x="7" y="3"/>
                      <a:pt x="11" y="7"/>
                      <a:pt x="10" y="15"/>
                    </a:cubicBezTo>
                    <a:cubicBezTo>
                      <a:pt x="10" y="20"/>
                      <a:pt x="12" y="23"/>
                      <a:pt x="14" y="26"/>
                    </a:cubicBezTo>
                    <a:cubicBezTo>
                      <a:pt x="10" y="25"/>
                      <a:pt x="6" y="25"/>
                      <a:pt x="2" y="26"/>
                    </a:cubicBezTo>
                    <a:cubicBezTo>
                      <a:pt x="0" y="23"/>
                      <a:pt x="0" y="20"/>
                      <a:pt x="2" y="15"/>
                    </a:cubicBezTo>
                    <a:cubicBezTo>
                      <a:pt x="7" y="9"/>
                      <a:pt x="6" y="5"/>
                      <a:pt x="1"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6" name="Freeform 180">
                <a:extLst>
                  <a:ext uri="{FF2B5EF4-FFF2-40B4-BE49-F238E27FC236}">
                    <a16:creationId xmlns:a16="http://schemas.microsoft.com/office/drawing/2014/main" id="{B3D58C7C-E8E4-F11E-B5CD-E38A7F85A0A7}"/>
                  </a:ext>
                </a:extLst>
              </p:cNvPr>
              <p:cNvSpPr>
                <a:spLocks/>
              </p:cNvSpPr>
              <p:nvPr/>
            </p:nvSpPr>
            <p:spPr bwMode="auto">
              <a:xfrm>
                <a:off x="4537621" y="5717839"/>
                <a:ext cx="8480" cy="12719"/>
              </a:xfrm>
              <a:custGeom>
                <a:avLst/>
                <a:gdLst>
                  <a:gd name="T0" fmla="*/ 10 w 16"/>
                  <a:gd name="T1" fmla="*/ 0 h 28"/>
                  <a:gd name="T2" fmla="*/ 13 w 16"/>
                  <a:gd name="T3" fmla="*/ 16 h 28"/>
                  <a:gd name="T4" fmla="*/ 12 w 16"/>
                  <a:gd name="T5" fmla="*/ 28 h 28"/>
                  <a:gd name="T6" fmla="*/ 1 w 16"/>
                  <a:gd name="T7" fmla="*/ 24 h 28"/>
                  <a:gd name="T8" fmla="*/ 5 w 16"/>
                  <a:gd name="T9" fmla="*/ 14 h 28"/>
                  <a:gd name="T10" fmla="*/ 10 w 16"/>
                  <a:gd name="T11" fmla="*/ 0 h 28"/>
                </a:gdLst>
                <a:ahLst/>
                <a:cxnLst>
                  <a:cxn ang="0">
                    <a:pos x="T0" y="T1"/>
                  </a:cxn>
                  <a:cxn ang="0">
                    <a:pos x="T2" y="T3"/>
                  </a:cxn>
                  <a:cxn ang="0">
                    <a:pos x="T4" y="T5"/>
                  </a:cxn>
                  <a:cxn ang="0">
                    <a:pos x="T6" y="T7"/>
                  </a:cxn>
                  <a:cxn ang="0">
                    <a:pos x="T8" y="T9"/>
                  </a:cxn>
                  <a:cxn ang="0">
                    <a:pos x="T10" y="T11"/>
                  </a:cxn>
                </a:cxnLst>
                <a:rect l="0" t="0" r="r" b="b"/>
                <a:pathLst>
                  <a:path w="16" h="28">
                    <a:moveTo>
                      <a:pt x="10" y="0"/>
                    </a:moveTo>
                    <a:cubicBezTo>
                      <a:pt x="14" y="4"/>
                      <a:pt x="16" y="10"/>
                      <a:pt x="13" y="16"/>
                    </a:cubicBezTo>
                    <a:cubicBezTo>
                      <a:pt x="11" y="21"/>
                      <a:pt x="11" y="25"/>
                      <a:pt x="12" y="28"/>
                    </a:cubicBezTo>
                    <a:cubicBezTo>
                      <a:pt x="9" y="26"/>
                      <a:pt x="5" y="25"/>
                      <a:pt x="1" y="24"/>
                    </a:cubicBezTo>
                    <a:cubicBezTo>
                      <a:pt x="0" y="20"/>
                      <a:pt x="1" y="17"/>
                      <a:pt x="5" y="14"/>
                    </a:cubicBezTo>
                    <a:cubicBezTo>
                      <a:pt x="12" y="10"/>
                      <a:pt x="12" y="5"/>
                      <a:pt x="10"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7" name="Freeform 181">
                <a:extLst>
                  <a:ext uri="{FF2B5EF4-FFF2-40B4-BE49-F238E27FC236}">
                    <a16:creationId xmlns:a16="http://schemas.microsoft.com/office/drawing/2014/main" id="{59EB6863-D1F5-7E9E-D4E2-FCB5782D72CC}"/>
                  </a:ext>
                </a:extLst>
              </p:cNvPr>
              <p:cNvSpPr>
                <a:spLocks/>
              </p:cNvSpPr>
              <p:nvPr/>
            </p:nvSpPr>
            <p:spPr bwMode="auto">
              <a:xfrm>
                <a:off x="4546101" y="5722078"/>
                <a:ext cx="10601" cy="14839"/>
              </a:xfrm>
              <a:custGeom>
                <a:avLst/>
                <a:gdLst>
                  <a:gd name="T0" fmla="*/ 18 w 20"/>
                  <a:gd name="T1" fmla="*/ 0 h 28"/>
                  <a:gd name="T2" fmla="*/ 14 w 20"/>
                  <a:gd name="T3" fmla="*/ 17 h 28"/>
                  <a:gd name="T4" fmla="*/ 10 w 20"/>
                  <a:gd name="T5" fmla="*/ 28 h 28"/>
                  <a:gd name="T6" fmla="*/ 0 w 20"/>
                  <a:gd name="T7" fmla="*/ 19 h 28"/>
                  <a:gd name="T8" fmla="*/ 8 w 20"/>
                  <a:gd name="T9" fmla="*/ 12 h 28"/>
                  <a:gd name="T10" fmla="*/ 18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18" y="0"/>
                    </a:moveTo>
                    <a:cubicBezTo>
                      <a:pt x="20" y="6"/>
                      <a:pt x="20" y="12"/>
                      <a:pt x="14" y="17"/>
                    </a:cubicBezTo>
                    <a:cubicBezTo>
                      <a:pt x="11" y="20"/>
                      <a:pt x="9" y="24"/>
                      <a:pt x="10" y="28"/>
                    </a:cubicBezTo>
                    <a:cubicBezTo>
                      <a:pt x="7" y="25"/>
                      <a:pt x="4" y="22"/>
                      <a:pt x="0" y="19"/>
                    </a:cubicBezTo>
                    <a:cubicBezTo>
                      <a:pt x="1" y="16"/>
                      <a:pt x="3" y="13"/>
                      <a:pt x="8" y="12"/>
                    </a:cubicBezTo>
                    <a:cubicBezTo>
                      <a:pt x="16" y="11"/>
                      <a:pt x="18" y="6"/>
                      <a:pt x="18"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8" name="Freeform 182">
                <a:extLst>
                  <a:ext uri="{FF2B5EF4-FFF2-40B4-BE49-F238E27FC236}">
                    <a16:creationId xmlns:a16="http://schemas.microsoft.com/office/drawing/2014/main" id="{AEA69D39-98FA-C5D6-BA43-F1F3A1A03462}"/>
                  </a:ext>
                </a:extLst>
              </p:cNvPr>
              <p:cNvSpPr>
                <a:spLocks/>
              </p:cNvSpPr>
              <p:nvPr/>
            </p:nvSpPr>
            <p:spPr bwMode="auto">
              <a:xfrm>
                <a:off x="4552462" y="5732678"/>
                <a:ext cx="10599" cy="10598"/>
              </a:xfrm>
              <a:custGeom>
                <a:avLst/>
                <a:gdLst>
                  <a:gd name="T0" fmla="*/ 23 w 23"/>
                  <a:gd name="T1" fmla="*/ 0 h 22"/>
                  <a:gd name="T2" fmla="*/ 14 w 23"/>
                  <a:gd name="T3" fmla="*/ 14 h 22"/>
                  <a:gd name="T4" fmla="*/ 6 w 23"/>
                  <a:gd name="T5" fmla="*/ 22 h 22"/>
                  <a:gd name="T6" fmla="*/ 0 w 23"/>
                  <a:gd name="T7" fmla="*/ 11 h 22"/>
                  <a:gd name="T8" fmla="*/ 11 w 23"/>
                  <a:gd name="T9" fmla="*/ 7 h 22"/>
                  <a:gd name="T10" fmla="*/ 23 w 23"/>
                  <a:gd name="T11" fmla="*/ 0 h 22"/>
                </a:gdLst>
                <a:ahLst/>
                <a:cxnLst>
                  <a:cxn ang="0">
                    <a:pos x="T0" y="T1"/>
                  </a:cxn>
                  <a:cxn ang="0">
                    <a:pos x="T2" y="T3"/>
                  </a:cxn>
                  <a:cxn ang="0">
                    <a:pos x="T4" y="T5"/>
                  </a:cxn>
                  <a:cxn ang="0">
                    <a:pos x="T6" y="T7"/>
                  </a:cxn>
                  <a:cxn ang="0">
                    <a:pos x="T8" y="T9"/>
                  </a:cxn>
                  <a:cxn ang="0">
                    <a:pos x="T10" y="T11"/>
                  </a:cxn>
                </a:cxnLst>
                <a:rect l="0" t="0" r="r" b="b"/>
                <a:pathLst>
                  <a:path w="23" h="22">
                    <a:moveTo>
                      <a:pt x="23" y="0"/>
                    </a:moveTo>
                    <a:cubicBezTo>
                      <a:pt x="23" y="6"/>
                      <a:pt x="21" y="11"/>
                      <a:pt x="14" y="14"/>
                    </a:cubicBezTo>
                    <a:cubicBezTo>
                      <a:pt x="10" y="15"/>
                      <a:pt x="7" y="19"/>
                      <a:pt x="6" y="22"/>
                    </a:cubicBezTo>
                    <a:cubicBezTo>
                      <a:pt x="5" y="18"/>
                      <a:pt x="3" y="14"/>
                      <a:pt x="0" y="11"/>
                    </a:cubicBezTo>
                    <a:cubicBezTo>
                      <a:pt x="2" y="8"/>
                      <a:pt x="5" y="6"/>
                      <a:pt x="11" y="7"/>
                    </a:cubicBezTo>
                    <a:cubicBezTo>
                      <a:pt x="18" y="9"/>
                      <a:pt x="21" y="5"/>
                      <a:pt x="23"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9" name="Freeform 183">
                <a:extLst>
                  <a:ext uri="{FF2B5EF4-FFF2-40B4-BE49-F238E27FC236}">
                    <a16:creationId xmlns:a16="http://schemas.microsoft.com/office/drawing/2014/main" id="{049B560A-04E1-B73B-98D5-418A9409672E}"/>
                  </a:ext>
                </a:extLst>
              </p:cNvPr>
              <p:cNvSpPr>
                <a:spLocks noEditPoints="1"/>
              </p:cNvSpPr>
              <p:nvPr/>
            </p:nvSpPr>
            <p:spPr bwMode="auto">
              <a:xfrm>
                <a:off x="4463421" y="5745397"/>
                <a:ext cx="106001" cy="23317"/>
              </a:xfrm>
              <a:custGeom>
                <a:avLst/>
                <a:gdLst>
                  <a:gd name="T0" fmla="*/ 180 w 209"/>
                  <a:gd name="T1" fmla="*/ 35 h 45"/>
                  <a:gd name="T2" fmla="*/ 196 w 209"/>
                  <a:gd name="T3" fmla="*/ 28 h 45"/>
                  <a:gd name="T4" fmla="*/ 180 w 209"/>
                  <a:gd name="T5" fmla="*/ 13 h 45"/>
                  <a:gd name="T6" fmla="*/ 203 w 209"/>
                  <a:gd name="T7" fmla="*/ 5 h 45"/>
                  <a:gd name="T8" fmla="*/ 192 w 209"/>
                  <a:gd name="T9" fmla="*/ 8 h 45"/>
                  <a:gd name="T10" fmla="*/ 192 w 209"/>
                  <a:gd name="T11" fmla="*/ 18 h 45"/>
                  <a:gd name="T12" fmla="*/ 197 w 209"/>
                  <a:gd name="T13" fmla="*/ 41 h 45"/>
                  <a:gd name="T14" fmla="*/ 164 w 209"/>
                  <a:gd name="T15" fmla="*/ 41 h 45"/>
                  <a:gd name="T16" fmla="*/ 171 w 209"/>
                  <a:gd name="T17" fmla="*/ 3 h 45"/>
                  <a:gd name="T18" fmla="*/ 164 w 209"/>
                  <a:gd name="T19" fmla="*/ 41 h 45"/>
                  <a:gd name="T20" fmla="*/ 156 w 209"/>
                  <a:gd name="T21" fmla="*/ 11 h 45"/>
                  <a:gd name="T22" fmla="*/ 144 w 209"/>
                  <a:gd name="T23" fmla="*/ 41 h 45"/>
                  <a:gd name="T24" fmla="*/ 136 w 209"/>
                  <a:gd name="T25" fmla="*/ 3 h 45"/>
                  <a:gd name="T26" fmla="*/ 143 w 209"/>
                  <a:gd name="T27" fmla="*/ 9 h 45"/>
                  <a:gd name="T28" fmla="*/ 116 w 209"/>
                  <a:gd name="T29" fmla="*/ 24 h 45"/>
                  <a:gd name="T30" fmla="*/ 110 w 209"/>
                  <a:gd name="T31" fmla="*/ 36 h 45"/>
                  <a:gd name="T32" fmla="*/ 117 w 209"/>
                  <a:gd name="T33" fmla="*/ 24 h 45"/>
                  <a:gd name="T34" fmla="*/ 113 w 209"/>
                  <a:gd name="T35" fmla="*/ 41 h 45"/>
                  <a:gd name="T36" fmla="*/ 99 w 209"/>
                  <a:gd name="T37" fmla="*/ 22 h 45"/>
                  <a:gd name="T38" fmla="*/ 114 w 209"/>
                  <a:gd name="T39" fmla="*/ 9 h 45"/>
                  <a:gd name="T40" fmla="*/ 97 w 209"/>
                  <a:gd name="T41" fmla="*/ 6 h 45"/>
                  <a:gd name="T42" fmla="*/ 125 w 209"/>
                  <a:gd name="T43" fmla="*/ 15 h 45"/>
                  <a:gd name="T44" fmla="*/ 119 w 209"/>
                  <a:gd name="T45" fmla="*/ 42 h 45"/>
                  <a:gd name="T46" fmla="*/ 113 w 209"/>
                  <a:gd name="T47" fmla="*/ 41 h 45"/>
                  <a:gd name="T48" fmla="*/ 56 w 209"/>
                  <a:gd name="T49" fmla="*/ 13 h 45"/>
                  <a:gd name="T50" fmla="*/ 41 w 209"/>
                  <a:gd name="T51" fmla="*/ 32 h 45"/>
                  <a:gd name="T52" fmla="*/ 35 w 209"/>
                  <a:gd name="T53" fmla="*/ 37 h 45"/>
                  <a:gd name="T54" fmla="*/ 62 w 209"/>
                  <a:gd name="T55" fmla="*/ 8 h 45"/>
                  <a:gd name="T56" fmla="*/ 35 w 209"/>
                  <a:gd name="T57" fmla="*/ 37 h 45"/>
                  <a:gd name="T58" fmla="*/ 89 w 209"/>
                  <a:gd name="T59" fmla="*/ 36 h 45"/>
                  <a:gd name="T60" fmla="*/ 73 w 209"/>
                  <a:gd name="T61" fmla="*/ 36 h 45"/>
                  <a:gd name="T62" fmla="*/ 81 w 209"/>
                  <a:gd name="T63" fmla="*/ 3 h 45"/>
                  <a:gd name="T64" fmla="*/ 0 w 209"/>
                  <a:gd name="T65" fmla="*/ 40 h 45"/>
                  <a:gd name="T66" fmla="*/ 13 w 209"/>
                  <a:gd name="T67" fmla="*/ 36 h 45"/>
                  <a:gd name="T68" fmla="*/ 10 w 209"/>
                  <a:gd name="T69" fmla="*/ 24 h 45"/>
                  <a:gd name="T70" fmla="*/ 12 w 209"/>
                  <a:gd name="T71" fmla="*/ 3 h 45"/>
                  <a:gd name="T72" fmla="*/ 23 w 209"/>
                  <a:gd name="T73" fmla="*/ 9 h 45"/>
                  <a:gd name="T74" fmla="*/ 9 w 209"/>
                  <a:gd name="T75" fmla="*/ 14 h 45"/>
                  <a:gd name="T76" fmla="*/ 26 w 209"/>
                  <a:gd name="T77" fmla="*/ 27 h 45"/>
                  <a:gd name="T78" fmla="*/ 0 w 209"/>
                  <a:gd name="T79" fmla="*/ 40 h 45"/>
                  <a:gd name="T80" fmla="*/ 204 w 209"/>
                  <a:gd name="T81" fmla="*/ 4 h 45"/>
                  <a:gd name="T82" fmla="*/ 203 w 209"/>
                  <a:gd name="T83" fmla="*/ 3 h 45"/>
                  <a:gd name="T84" fmla="*/ 206 w 209"/>
                  <a:gd name="T85" fmla="*/ 4 h 45"/>
                  <a:gd name="T86" fmla="*/ 205 w 209"/>
                  <a:gd name="T87" fmla="*/ 7 h 45"/>
                  <a:gd name="T88" fmla="*/ 206 w 209"/>
                  <a:gd name="T89" fmla="*/ 7 h 45"/>
                  <a:gd name="T90" fmla="*/ 207 w 209"/>
                  <a:gd name="T91" fmla="*/ 3 h 45"/>
                  <a:gd name="T92" fmla="*/ 208 w 209"/>
                  <a:gd name="T93" fmla="*/ 3 h 45"/>
                  <a:gd name="T94" fmla="*/ 209 w 209"/>
                  <a:gd name="T95" fmla="*/ 7 h 45"/>
                  <a:gd name="T96" fmla="*/ 209 w 209"/>
                  <a:gd name="T97" fmla="*/ 4 h 45"/>
                  <a:gd name="T98" fmla="*/ 208 w 209"/>
                  <a:gd name="T99" fmla="*/ 7 h 45"/>
                  <a:gd name="T100" fmla="*/ 207 w 209"/>
                  <a:gd name="T10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 h="45">
                    <a:moveTo>
                      <a:pt x="179" y="40"/>
                    </a:moveTo>
                    <a:cubicBezTo>
                      <a:pt x="180" y="35"/>
                      <a:pt x="180" y="35"/>
                      <a:pt x="180" y="35"/>
                    </a:cubicBezTo>
                    <a:cubicBezTo>
                      <a:pt x="184" y="36"/>
                      <a:pt x="188" y="37"/>
                      <a:pt x="192" y="36"/>
                    </a:cubicBezTo>
                    <a:cubicBezTo>
                      <a:pt x="196" y="36"/>
                      <a:pt x="199" y="31"/>
                      <a:pt x="196" y="28"/>
                    </a:cubicBezTo>
                    <a:cubicBezTo>
                      <a:pt x="194" y="26"/>
                      <a:pt x="191" y="25"/>
                      <a:pt x="189" y="24"/>
                    </a:cubicBezTo>
                    <a:cubicBezTo>
                      <a:pt x="182" y="21"/>
                      <a:pt x="180" y="19"/>
                      <a:pt x="180" y="13"/>
                    </a:cubicBezTo>
                    <a:cubicBezTo>
                      <a:pt x="180" y="7"/>
                      <a:pt x="185" y="3"/>
                      <a:pt x="191" y="3"/>
                    </a:cubicBezTo>
                    <a:cubicBezTo>
                      <a:pt x="195" y="2"/>
                      <a:pt x="199" y="3"/>
                      <a:pt x="203" y="5"/>
                    </a:cubicBezTo>
                    <a:cubicBezTo>
                      <a:pt x="202" y="9"/>
                      <a:pt x="202" y="9"/>
                      <a:pt x="202" y="9"/>
                    </a:cubicBezTo>
                    <a:cubicBezTo>
                      <a:pt x="198" y="8"/>
                      <a:pt x="196" y="8"/>
                      <a:pt x="192" y="8"/>
                    </a:cubicBezTo>
                    <a:cubicBezTo>
                      <a:pt x="190" y="9"/>
                      <a:pt x="187" y="11"/>
                      <a:pt x="188" y="14"/>
                    </a:cubicBezTo>
                    <a:cubicBezTo>
                      <a:pt x="188" y="16"/>
                      <a:pt x="190" y="17"/>
                      <a:pt x="192" y="18"/>
                    </a:cubicBezTo>
                    <a:cubicBezTo>
                      <a:pt x="197" y="20"/>
                      <a:pt x="203" y="21"/>
                      <a:pt x="205" y="27"/>
                    </a:cubicBezTo>
                    <a:cubicBezTo>
                      <a:pt x="207" y="34"/>
                      <a:pt x="203" y="39"/>
                      <a:pt x="197" y="41"/>
                    </a:cubicBezTo>
                    <a:cubicBezTo>
                      <a:pt x="191" y="43"/>
                      <a:pt x="185" y="42"/>
                      <a:pt x="179" y="40"/>
                    </a:cubicBezTo>
                    <a:close/>
                    <a:moveTo>
                      <a:pt x="164" y="41"/>
                    </a:moveTo>
                    <a:cubicBezTo>
                      <a:pt x="164" y="3"/>
                      <a:pt x="164" y="3"/>
                      <a:pt x="164" y="3"/>
                    </a:cubicBezTo>
                    <a:cubicBezTo>
                      <a:pt x="171" y="3"/>
                      <a:pt x="171" y="3"/>
                      <a:pt x="171" y="3"/>
                    </a:cubicBezTo>
                    <a:cubicBezTo>
                      <a:pt x="171" y="41"/>
                      <a:pt x="171" y="41"/>
                      <a:pt x="171" y="41"/>
                    </a:cubicBezTo>
                    <a:cubicBezTo>
                      <a:pt x="164" y="41"/>
                      <a:pt x="164" y="41"/>
                      <a:pt x="164" y="41"/>
                    </a:cubicBezTo>
                    <a:close/>
                    <a:moveTo>
                      <a:pt x="157" y="3"/>
                    </a:moveTo>
                    <a:cubicBezTo>
                      <a:pt x="156" y="11"/>
                      <a:pt x="156" y="11"/>
                      <a:pt x="156" y="11"/>
                    </a:cubicBezTo>
                    <a:cubicBezTo>
                      <a:pt x="151" y="9"/>
                      <a:pt x="147" y="12"/>
                      <a:pt x="144" y="17"/>
                    </a:cubicBezTo>
                    <a:cubicBezTo>
                      <a:pt x="144" y="41"/>
                      <a:pt x="144" y="41"/>
                      <a:pt x="144" y="41"/>
                    </a:cubicBezTo>
                    <a:cubicBezTo>
                      <a:pt x="136" y="41"/>
                      <a:pt x="136" y="41"/>
                      <a:pt x="136" y="41"/>
                    </a:cubicBezTo>
                    <a:cubicBezTo>
                      <a:pt x="136" y="3"/>
                      <a:pt x="136" y="3"/>
                      <a:pt x="136" y="3"/>
                    </a:cubicBezTo>
                    <a:cubicBezTo>
                      <a:pt x="143" y="3"/>
                      <a:pt x="143" y="3"/>
                      <a:pt x="143" y="3"/>
                    </a:cubicBezTo>
                    <a:cubicBezTo>
                      <a:pt x="143" y="9"/>
                      <a:pt x="143" y="9"/>
                      <a:pt x="143" y="9"/>
                    </a:cubicBezTo>
                    <a:cubicBezTo>
                      <a:pt x="148" y="3"/>
                      <a:pt x="152" y="1"/>
                      <a:pt x="157" y="3"/>
                    </a:cubicBezTo>
                    <a:close/>
                    <a:moveTo>
                      <a:pt x="116" y="24"/>
                    </a:moveTo>
                    <a:cubicBezTo>
                      <a:pt x="108" y="23"/>
                      <a:pt x="103" y="25"/>
                      <a:pt x="103" y="30"/>
                    </a:cubicBezTo>
                    <a:cubicBezTo>
                      <a:pt x="103" y="34"/>
                      <a:pt x="105" y="37"/>
                      <a:pt x="110" y="36"/>
                    </a:cubicBezTo>
                    <a:cubicBezTo>
                      <a:pt x="113" y="36"/>
                      <a:pt x="115" y="35"/>
                      <a:pt x="117" y="33"/>
                    </a:cubicBezTo>
                    <a:cubicBezTo>
                      <a:pt x="117" y="24"/>
                      <a:pt x="117" y="24"/>
                      <a:pt x="117" y="24"/>
                    </a:cubicBezTo>
                    <a:cubicBezTo>
                      <a:pt x="116" y="24"/>
                      <a:pt x="116" y="24"/>
                      <a:pt x="116" y="24"/>
                    </a:cubicBezTo>
                    <a:close/>
                    <a:moveTo>
                      <a:pt x="113" y="41"/>
                    </a:moveTo>
                    <a:cubicBezTo>
                      <a:pt x="110" y="42"/>
                      <a:pt x="105" y="43"/>
                      <a:pt x="101" y="42"/>
                    </a:cubicBezTo>
                    <a:cubicBezTo>
                      <a:pt x="93" y="39"/>
                      <a:pt x="93" y="28"/>
                      <a:pt x="99" y="22"/>
                    </a:cubicBezTo>
                    <a:cubicBezTo>
                      <a:pt x="104" y="19"/>
                      <a:pt x="111" y="19"/>
                      <a:pt x="117" y="19"/>
                    </a:cubicBezTo>
                    <a:cubicBezTo>
                      <a:pt x="117" y="15"/>
                      <a:pt x="118" y="10"/>
                      <a:pt x="114" y="9"/>
                    </a:cubicBezTo>
                    <a:cubicBezTo>
                      <a:pt x="109" y="8"/>
                      <a:pt x="102" y="8"/>
                      <a:pt x="98" y="10"/>
                    </a:cubicBezTo>
                    <a:cubicBezTo>
                      <a:pt x="97" y="6"/>
                      <a:pt x="97" y="6"/>
                      <a:pt x="97" y="6"/>
                    </a:cubicBezTo>
                    <a:cubicBezTo>
                      <a:pt x="103" y="3"/>
                      <a:pt x="112" y="1"/>
                      <a:pt x="118" y="3"/>
                    </a:cubicBezTo>
                    <a:cubicBezTo>
                      <a:pt x="124" y="5"/>
                      <a:pt x="125" y="9"/>
                      <a:pt x="125" y="15"/>
                    </a:cubicBezTo>
                    <a:cubicBezTo>
                      <a:pt x="125" y="42"/>
                      <a:pt x="125" y="42"/>
                      <a:pt x="125" y="42"/>
                    </a:cubicBezTo>
                    <a:cubicBezTo>
                      <a:pt x="119" y="42"/>
                      <a:pt x="119" y="42"/>
                      <a:pt x="119" y="42"/>
                    </a:cubicBezTo>
                    <a:cubicBezTo>
                      <a:pt x="118" y="38"/>
                      <a:pt x="118" y="38"/>
                      <a:pt x="118" y="38"/>
                    </a:cubicBezTo>
                    <a:cubicBezTo>
                      <a:pt x="117" y="39"/>
                      <a:pt x="115" y="40"/>
                      <a:pt x="113" y="41"/>
                    </a:cubicBezTo>
                    <a:close/>
                    <a:moveTo>
                      <a:pt x="56" y="32"/>
                    </a:moveTo>
                    <a:cubicBezTo>
                      <a:pt x="58" y="27"/>
                      <a:pt x="58" y="18"/>
                      <a:pt x="56" y="13"/>
                    </a:cubicBezTo>
                    <a:cubicBezTo>
                      <a:pt x="53" y="6"/>
                      <a:pt x="44" y="7"/>
                      <a:pt x="41" y="13"/>
                    </a:cubicBezTo>
                    <a:cubicBezTo>
                      <a:pt x="39" y="18"/>
                      <a:pt x="39" y="27"/>
                      <a:pt x="41" y="32"/>
                    </a:cubicBezTo>
                    <a:cubicBezTo>
                      <a:pt x="44" y="38"/>
                      <a:pt x="53" y="38"/>
                      <a:pt x="56" y="32"/>
                    </a:cubicBezTo>
                    <a:close/>
                    <a:moveTo>
                      <a:pt x="35" y="37"/>
                    </a:moveTo>
                    <a:cubicBezTo>
                      <a:pt x="30" y="30"/>
                      <a:pt x="30" y="15"/>
                      <a:pt x="36" y="8"/>
                    </a:cubicBezTo>
                    <a:cubicBezTo>
                      <a:pt x="42" y="1"/>
                      <a:pt x="56" y="0"/>
                      <a:pt x="62" y="8"/>
                    </a:cubicBezTo>
                    <a:cubicBezTo>
                      <a:pt x="68" y="16"/>
                      <a:pt x="67" y="30"/>
                      <a:pt x="61" y="37"/>
                    </a:cubicBezTo>
                    <a:cubicBezTo>
                      <a:pt x="55" y="44"/>
                      <a:pt x="41" y="45"/>
                      <a:pt x="35" y="37"/>
                    </a:cubicBezTo>
                    <a:close/>
                    <a:moveTo>
                      <a:pt x="81" y="34"/>
                    </a:moveTo>
                    <a:cubicBezTo>
                      <a:pt x="81" y="38"/>
                      <a:pt x="86" y="37"/>
                      <a:pt x="89" y="36"/>
                    </a:cubicBezTo>
                    <a:cubicBezTo>
                      <a:pt x="89" y="38"/>
                      <a:pt x="90" y="39"/>
                      <a:pt x="90" y="41"/>
                    </a:cubicBezTo>
                    <a:cubicBezTo>
                      <a:pt x="85" y="42"/>
                      <a:pt x="73" y="45"/>
                      <a:pt x="73" y="36"/>
                    </a:cubicBezTo>
                    <a:cubicBezTo>
                      <a:pt x="73" y="3"/>
                      <a:pt x="73" y="3"/>
                      <a:pt x="73" y="3"/>
                    </a:cubicBezTo>
                    <a:cubicBezTo>
                      <a:pt x="81" y="3"/>
                      <a:pt x="81" y="3"/>
                      <a:pt x="81" y="3"/>
                    </a:cubicBezTo>
                    <a:cubicBezTo>
                      <a:pt x="81" y="13"/>
                      <a:pt x="81" y="23"/>
                      <a:pt x="81" y="34"/>
                    </a:cubicBezTo>
                    <a:close/>
                    <a:moveTo>
                      <a:pt x="0" y="40"/>
                    </a:moveTo>
                    <a:cubicBezTo>
                      <a:pt x="1" y="35"/>
                      <a:pt x="1" y="35"/>
                      <a:pt x="1" y="35"/>
                    </a:cubicBezTo>
                    <a:cubicBezTo>
                      <a:pt x="5" y="36"/>
                      <a:pt x="9" y="37"/>
                      <a:pt x="13" y="36"/>
                    </a:cubicBezTo>
                    <a:cubicBezTo>
                      <a:pt x="17" y="36"/>
                      <a:pt x="20" y="31"/>
                      <a:pt x="16" y="28"/>
                    </a:cubicBezTo>
                    <a:cubicBezTo>
                      <a:pt x="14" y="26"/>
                      <a:pt x="12" y="25"/>
                      <a:pt x="10" y="24"/>
                    </a:cubicBezTo>
                    <a:cubicBezTo>
                      <a:pt x="3" y="21"/>
                      <a:pt x="1" y="19"/>
                      <a:pt x="1" y="13"/>
                    </a:cubicBezTo>
                    <a:cubicBezTo>
                      <a:pt x="1" y="7"/>
                      <a:pt x="6" y="3"/>
                      <a:pt x="12" y="3"/>
                    </a:cubicBezTo>
                    <a:cubicBezTo>
                      <a:pt x="16" y="2"/>
                      <a:pt x="20" y="3"/>
                      <a:pt x="24" y="5"/>
                    </a:cubicBezTo>
                    <a:cubicBezTo>
                      <a:pt x="23" y="9"/>
                      <a:pt x="23" y="9"/>
                      <a:pt x="23" y="9"/>
                    </a:cubicBezTo>
                    <a:cubicBezTo>
                      <a:pt x="19" y="8"/>
                      <a:pt x="17" y="8"/>
                      <a:pt x="13" y="8"/>
                    </a:cubicBezTo>
                    <a:cubicBezTo>
                      <a:pt x="11" y="9"/>
                      <a:pt x="8" y="11"/>
                      <a:pt x="9" y="14"/>
                    </a:cubicBezTo>
                    <a:cubicBezTo>
                      <a:pt x="9" y="16"/>
                      <a:pt x="11" y="17"/>
                      <a:pt x="12" y="18"/>
                    </a:cubicBezTo>
                    <a:cubicBezTo>
                      <a:pt x="18" y="20"/>
                      <a:pt x="24" y="21"/>
                      <a:pt x="26" y="27"/>
                    </a:cubicBezTo>
                    <a:cubicBezTo>
                      <a:pt x="28" y="34"/>
                      <a:pt x="24" y="39"/>
                      <a:pt x="18" y="41"/>
                    </a:cubicBezTo>
                    <a:cubicBezTo>
                      <a:pt x="12" y="43"/>
                      <a:pt x="6" y="42"/>
                      <a:pt x="0" y="40"/>
                    </a:cubicBezTo>
                    <a:close/>
                    <a:moveTo>
                      <a:pt x="204" y="7"/>
                    </a:moveTo>
                    <a:cubicBezTo>
                      <a:pt x="204" y="4"/>
                      <a:pt x="204" y="4"/>
                      <a:pt x="204" y="4"/>
                    </a:cubicBezTo>
                    <a:cubicBezTo>
                      <a:pt x="203" y="4"/>
                      <a:pt x="203" y="4"/>
                      <a:pt x="203" y="4"/>
                    </a:cubicBezTo>
                    <a:cubicBezTo>
                      <a:pt x="203" y="3"/>
                      <a:pt x="203" y="3"/>
                      <a:pt x="203" y="3"/>
                    </a:cubicBezTo>
                    <a:cubicBezTo>
                      <a:pt x="206" y="3"/>
                      <a:pt x="206" y="3"/>
                      <a:pt x="206" y="3"/>
                    </a:cubicBezTo>
                    <a:cubicBezTo>
                      <a:pt x="206" y="4"/>
                      <a:pt x="206" y="4"/>
                      <a:pt x="206" y="4"/>
                    </a:cubicBezTo>
                    <a:cubicBezTo>
                      <a:pt x="205" y="4"/>
                      <a:pt x="205" y="4"/>
                      <a:pt x="205" y="4"/>
                    </a:cubicBezTo>
                    <a:cubicBezTo>
                      <a:pt x="205" y="7"/>
                      <a:pt x="205" y="7"/>
                      <a:pt x="205" y="7"/>
                    </a:cubicBezTo>
                    <a:cubicBezTo>
                      <a:pt x="204" y="7"/>
                      <a:pt x="204" y="7"/>
                      <a:pt x="204" y="7"/>
                    </a:cubicBezTo>
                    <a:close/>
                    <a:moveTo>
                      <a:pt x="206" y="7"/>
                    </a:moveTo>
                    <a:cubicBezTo>
                      <a:pt x="206" y="3"/>
                      <a:pt x="206" y="3"/>
                      <a:pt x="206" y="3"/>
                    </a:cubicBezTo>
                    <a:cubicBezTo>
                      <a:pt x="207" y="3"/>
                      <a:pt x="207" y="3"/>
                      <a:pt x="207" y="3"/>
                    </a:cubicBezTo>
                    <a:cubicBezTo>
                      <a:pt x="208" y="6"/>
                      <a:pt x="208" y="6"/>
                      <a:pt x="208" y="6"/>
                    </a:cubicBezTo>
                    <a:cubicBezTo>
                      <a:pt x="208" y="3"/>
                      <a:pt x="208" y="3"/>
                      <a:pt x="208" y="3"/>
                    </a:cubicBezTo>
                    <a:cubicBezTo>
                      <a:pt x="209" y="3"/>
                      <a:pt x="209" y="3"/>
                      <a:pt x="209" y="3"/>
                    </a:cubicBezTo>
                    <a:cubicBezTo>
                      <a:pt x="209" y="7"/>
                      <a:pt x="209" y="7"/>
                      <a:pt x="209" y="7"/>
                    </a:cubicBezTo>
                    <a:cubicBezTo>
                      <a:pt x="209" y="7"/>
                      <a:pt x="209" y="7"/>
                      <a:pt x="209" y="7"/>
                    </a:cubicBezTo>
                    <a:cubicBezTo>
                      <a:pt x="209" y="4"/>
                      <a:pt x="209" y="4"/>
                      <a:pt x="209" y="4"/>
                    </a:cubicBezTo>
                    <a:cubicBezTo>
                      <a:pt x="208" y="7"/>
                      <a:pt x="208" y="7"/>
                      <a:pt x="208" y="7"/>
                    </a:cubicBezTo>
                    <a:cubicBezTo>
                      <a:pt x="208" y="7"/>
                      <a:pt x="208" y="7"/>
                      <a:pt x="208" y="7"/>
                    </a:cubicBezTo>
                    <a:cubicBezTo>
                      <a:pt x="207" y="4"/>
                      <a:pt x="207" y="4"/>
                      <a:pt x="207" y="4"/>
                    </a:cubicBezTo>
                    <a:cubicBezTo>
                      <a:pt x="207" y="7"/>
                      <a:pt x="207" y="7"/>
                      <a:pt x="207" y="7"/>
                    </a:cubicBezTo>
                    <a:cubicBezTo>
                      <a:pt x="206" y="7"/>
                      <a:pt x="206" y="7"/>
                      <a:pt x="206" y="7"/>
                    </a:cubicBezTo>
                    <a:close/>
                  </a:path>
                </a:pathLst>
              </a:custGeom>
              <a:solidFill>
                <a:srgbClr val="28516A"/>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grpSp>
          <p:nvGrpSpPr>
            <p:cNvPr id="921" name="Group 920">
              <a:extLst>
                <a:ext uri="{FF2B5EF4-FFF2-40B4-BE49-F238E27FC236}">
                  <a16:creationId xmlns:a16="http://schemas.microsoft.com/office/drawing/2014/main" id="{1DD81932-8C73-483C-6D3E-14EBDDD101C8}"/>
                </a:ext>
              </a:extLst>
            </p:cNvPr>
            <p:cNvGrpSpPr/>
            <p:nvPr/>
          </p:nvGrpSpPr>
          <p:grpSpPr>
            <a:xfrm>
              <a:off x="3092151" y="5455799"/>
              <a:ext cx="419765" cy="356124"/>
              <a:chOff x="7576237" y="4367419"/>
              <a:chExt cx="419765" cy="356124"/>
            </a:xfrm>
            <a:solidFill>
              <a:srgbClr val="FFFFFF"/>
            </a:solidFill>
          </p:grpSpPr>
          <p:grpSp>
            <p:nvGrpSpPr>
              <p:cNvPr id="922" name="Group 349">
                <a:extLst>
                  <a:ext uri="{FF2B5EF4-FFF2-40B4-BE49-F238E27FC236}">
                    <a16:creationId xmlns:a16="http://schemas.microsoft.com/office/drawing/2014/main" id="{8F022550-52E9-D98C-09DD-016E9FB34AF9}"/>
                  </a:ext>
                </a:extLst>
              </p:cNvPr>
              <p:cNvGrpSpPr>
                <a:grpSpLocks noChangeAspect="1"/>
              </p:cNvGrpSpPr>
              <p:nvPr/>
            </p:nvGrpSpPr>
            <p:grpSpPr bwMode="auto">
              <a:xfrm>
                <a:off x="7576237" y="4367419"/>
                <a:ext cx="419765" cy="356124"/>
                <a:chOff x="1293" y="2"/>
                <a:chExt cx="5092" cy="4320"/>
              </a:xfrm>
              <a:grpFill/>
            </p:grpSpPr>
            <p:sp>
              <p:nvSpPr>
                <p:cNvPr id="924" name="Freeform 350">
                  <a:extLst>
                    <a:ext uri="{FF2B5EF4-FFF2-40B4-BE49-F238E27FC236}">
                      <a16:creationId xmlns:a16="http://schemas.microsoft.com/office/drawing/2014/main" id="{2733134D-C4DD-978A-A27C-63A3D5C6EFDF}"/>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25" name="Freeform 351">
                  <a:extLst>
                    <a:ext uri="{FF2B5EF4-FFF2-40B4-BE49-F238E27FC236}">
                      <a16:creationId xmlns:a16="http://schemas.microsoft.com/office/drawing/2014/main" id="{84588B7A-AF7D-048E-9E00-3521EA623D62}"/>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923" name="Freeform 355">
                <a:extLst>
                  <a:ext uri="{FF2B5EF4-FFF2-40B4-BE49-F238E27FC236}">
                    <a16:creationId xmlns:a16="http://schemas.microsoft.com/office/drawing/2014/main" id="{AD2A3E01-F528-A239-4BEF-71AA38631F50}"/>
                  </a:ext>
                </a:extLst>
              </p:cNvPr>
              <p:cNvSpPr>
                <a:spLocks/>
              </p:cNvSpPr>
              <p:nvPr/>
            </p:nvSpPr>
            <p:spPr bwMode="auto">
              <a:xfrm>
                <a:off x="7626011" y="4404446"/>
                <a:ext cx="131715" cy="95247"/>
              </a:xfrm>
              <a:custGeom>
                <a:avLst/>
                <a:gdLst>
                  <a:gd name="T0" fmla="*/ 1001 w 1016"/>
                  <a:gd name="T1" fmla="*/ 286 h 648"/>
                  <a:gd name="T2" fmla="*/ 735 w 1016"/>
                  <a:gd name="T3" fmla="*/ 20 h 648"/>
                  <a:gd name="T4" fmla="*/ 665 w 1016"/>
                  <a:gd name="T5" fmla="*/ 20 h 648"/>
                  <a:gd name="T6" fmla="*/ 665 w 1016"/>
                  <a:gd name="T7" fmla="*/ 91 h 648"/>
                  <a:gd name="T8" fmla="*/ 845 w 1016"/>
                  <a:gd name="T9" fmla="*/ 271 h 648"/>
                  <a:gd name="T10" fmla="*/ 50 w 1016"/>
                  <a:gd name="T11" fmla="*/ 271 h 648"/>
                  <a:gd name="T12" fmla="*/ 0 w 1016"/>
                  <a:gd name="T13" fmla="*/ 321 h 648"/>
                  <a:gd name="T14" fmla="*/ 50 w 1016"/>
                  <a:gd name="T15" fmla="*/ 371 h 648"/>
                  <a:gd name="T16" fmla="*/ 845 w 1016"/>
                  <a:gd name="T17" fmla="*/ 371 h 648"/>
                  <a:gd name="T18" fmla="*/ 654 w 1016"/>
                  <a:gd name="T19" fmla="*/ 562 h 648"/>
                  <a:gd name="T20" fmla="*/ 654 w 1016"/>
                  <a:gd name="T21" fmla="*/ 633 h 648"/>
                  <a:gd name="T22" fmla="*/ 690 w 1016"/>
                  <a:gd name="T23" fmla="*/ 648 h 648"/>
                  <a:gd name="T24" fmla="*/ 725 w 1016"/>
                  <a:gd name="T25" fmla="*/ 633 h 648"/>
                  <a:gd name="T26" fmla="*/ 1001 w 1016"/>
                  <a:gd name="T27" fmla="*/ 357 h 648"/>
                  <a:gd name="T28" fmla="*/ 1016 w 1016"/>
                  <a:gd name="T29" fmla="*/ 321 h 648"/>
                  <a:gd name="T30" fmla="*/ 1001 w 1016"/>
                  <a:gd name="T31" fmla="*/ 2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1001" y="286"/>
                    </a:move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nvGrpSpPr>
          <p:cNvPr id="70732" name="Group 18">
            <a:extLst>
              <a:ext uri="{FF2B5EF4-FFF2-40B4-BE49-F238E27FC236}">
                <a16:creationId xmlns:a16="http://schemas.microsoft.com/office/drawing/2014/main" id="{3FA991D1-6E41-A292-F83D-CDDC423BF2CB}"/>
              </a:ext>
            </a:extLst>
          </p:cNvPr>
          <p:cNvGrpSpPr>
            <a:grpSpLocks/>
          </p:cNvGrpSpPr>
          <p:nvPr/>
        </p:nvGrpSpPr>
        <p:grpSpPr bwMode="auto">
          <a:xfrm>
            <a:off x="3171825" y="4090988"/>
            <a:ext cx="315913" cy="266700"/>
            <a:chOff x="4229982" y="5454395"/>
            <a:chExt cx="419765" cy="356124"/>
          </a:xfrm>
        </p:grpSpPr>
        <p:sp>
          <p:nvSpPr>
            <p:cNvPr id="482" name="Freeform 207">
              <a:extLst>
                <a:ext uri="{FF2B5EF4-FFF2-40B4-BE49-F238E27FC236}">
                  <a16:creationId xmlns:a16="http://schemas.microsoft.com/office/drawing/2014/main" id="{CC206473-3829-0220-44A8-A78C03060555}"/>
                </a:ext>
              </a:extLst>
            </p:cNvPr>
            <p:cNvSpPr>
              <a:spLocks/>
            </p:cNvSpPr>
            <p:nvPr/>
          </p:nvSpPr>
          <p:spPr bwMode="auto">
            <a:xfrm>
              <a:off x="4379748" y="5524347"/>
              <a:ext cx="33750" cy="36037"/>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83" name="Rectangle 208">
              <a:extLst>
                <a:ext uri="{FF2B5EF4-FFF2-40B4-BE49-F238E27FC236}">
                  <a16:creationId xmlns:a16="http://schemas.microsoft.com/office/drawing/2014/main" id="{CD7A5C59-B271-7453-20A5-F95A922B9C24}"/>
                </a:ext>
              </a:extLst>
            </p:cNvPr>
            <p:cNvSpPr>
              <a:spLocks noChangeArrowheads="1"/>
            </p:cNvSpPr>
            <p:nvPr/>
          </p:nvSpPr>
          <p:spPr bwMode="auto">
            <a:xfrm>
              <a:off x="4362873" y="5507389"/>
              <a:ext cx="10546" cy="52995"/>
            </a:xfrm>
            <a:prstGeom prst="rect">
              <a:avLst/>
            </a:pr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84" name="Freeform 209">
              <a:extLst>
                <a:ext uri="{FF2B5EF4-FFF2-40B4-BE49-F238E27FC236}">
                  <a16:creationId xmlns:a16="http://schemas.microsoft.com/office/drawing/2014/main" id="{F79A4481-3CF4-1821-27D3-5450D9214D34}"/>
                </a:ext>
              </a:extLst>
            </p:cNvPr>
            <p:cNvSpPr>
              <a:spLocks/>
            </p:cNvSpPr>
            <p:nvPr/>
          </p:nvSpPr>
          <p:spPr bwMode="auto">
            <a:xfrm>
              <a:off x="4462013" y="5507389"/>
              <a:ext cx="33750" cy="52995"/>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85" name="Freeform 210">
              <a:extLst>
                <a:ext uri="{FF2B5EF4-FFF2-40B4-BE49-F238E27FC236}">
                  <a16:creationId xmlns:a16="http://schemas.microsoft.com/office/drawing/2014/main" id="{85BA25C0-3EF0-5600-6802-E2E64118D26E}"/>
                </a:ext>
              </a:extLst>
            </p:cNvPr>
            <p:cNvSpPr>
              <a:spLocks/>
            </p:cNvSpPr>
            <p:nvPr/>
          </p:nvSpPr>
          <p:spPr bwMode="auto">
            <a:xfrm>
              <a:off x="4419825" y="5522228"/>
              <a:ext cx="35860" cy="38156"/>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86" name="Freeform 211">
              <a:extLst>
                <a:ext uri="{FF2B5EF4-FFF2-40B4-BE49-F238E27FC236}">
                  <a16:creationId xmlns:a16="http://schemas.microsoft.com/office/drawing/2014/main" id="{B273A689-2C53-1428-FE02-8CE6D94D0717}"/>
                </a:ext>
              </a:extLst>
            </p:cNvPr>
            <p:cNvSpPr>
              <a:spLocks noEditPoints="1"/>
            </p:cNvSpPr>
            <p:nvPr/>
          </p:nvSpPr>
          <p:spPr bwMode="auto">
            <a:xfrm>
              <a:off x="4320686" y="5522228"/>
              <a:ext cx="37969" cy="57234"/>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87" name="Freeform 212">
              <a:extLst>
                <a:ext uri="{FF2B5EF4-FFF2-40B4-BE49-F238E27FC236}">
                  <a16:creationId xmlns:a16="http://schemas.microsoft.com/office/drawing/2014/main" id="{90D82638-AEC1-1DC0-CB84-8F7F29F1F7C2}"/>
                </a:ext>
              </a:extLst>
            </p:cNvPr>
            <p:cNvSpPr>
              <a:spLocks/>
            </p:cNvSpPr>
            <p:nvPr/>
          </p:nvSpPr>
          <p:spPr bwMode="auto">
            <a:xfrm>
              <a:off x="4291154" y="5522228"/>
              <a:ext cx="25312" cy="38156"/>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88" name="Freeform 213">
              <a:extLst>
                <a:ext uri="{FF2B5EF4-FFF2-40B4-BE49-F238E27FC236}">
                  <a16:creationId xmlns:a16="http://schemas.microsoft.com/office/drawing/2014/main" id="{6CBEF391-FFB2-8A85-4592-B040B2EA416D}"/>
                </a:ext>
              </a:extLst>
            </p:cNvPr>
            <p:cNvSpPr>
              <a:spLocks noEditPoints="1"/>
            </p:cNvSpPr>
            <p:nvPr/>
          </p:nvSpPr>
          <p:spPr bwMode="auto">
            <a:xfrm>
              <a:off x="4504200" y="5513749"/>
              <a:ext cx="6329" cy="8479"/>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89" name="Freeform 214">
              <a:extLst>
                <a:ext uri="{FF2B5EF4-FFF2-40B4-BE49-F238E27FC236}">
                  <a16:creationId xmlns:a16="http://schemas.microsoft.com/office/drawing/2014/main" id="{DF6541A4-CF7C-93AF-BDD8-6C033E9920BD}"/>
                </a:ext>
              </a:extLst>
            </p:cNvPr>
            <p:cNvSpPr>
              <a:spLocks/>
            </p:cNvSpPr>
            <p:nvPr/>
          </p:nvSpPr>
          <p:spPr bwMode="auto">
            <a:xfrm>
              <a:off x="4504200" y="5524347"/>
              <a:ext cx="29531" cy="3391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90" name="Freeform 215">
              <a:extLst>
                <a:ext uri="{FF2B5EF4-FFF2-40B4-BE49-F238E27FC236}">
                  <a16:creationId xmlns:a16="http://schemas.microsoft.com/office/drawing/2014/main" id="{E49F375F-00EF-F80A-42C3-3D49C24352BB}"/>
                </a:ext>
              </a:extLst>
            </p:cNvPr>
            <p:cNvSpPr>
              <a:spLocks noEditPoints="1"/>
            </p:cNvSpPr>
            <p:nvPr/>
          </p:nvSpPr>
          <p:spPr bwMode="auto">
            <a:xfrm>
              <a:off x="4504200" y="5515868"/>
              <a:ext cx="4219" cy="4240"/>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928" name="Group 349">
              <a:extLst>
                <a:ext uri="{FF2B5EF4-FFF2-40B4-BE49-F238E27FC236}">
                  <a16:creationId xmlns:a16="http://schemas.microsoft.com/office/drawing/2014/main" id="{1B53EEC6-E670-9C98-3912-B7432AF53AB8}"/>
                </a:ext>
              </a:extLst>
            </p:cNvPr>
            <p:cNvGrpSpPr>
              <a:grpSpLocks noChangeAspect="1"/>
            </p:cNvGrpSpPr>
            <p:nvPr>
              <p:custDataLst>
                <p:tags r:id="rId1"/>
              </p:custDataLst>
            </p:nvPr>
          </p:nvGrpSpPr>
          <p:grpSpPr bwMode="auto">
            <a:xfrm>
              <a:off x="4229982" y="5454395"/>
              <a:ext cx="419765" cy="356124"/>
              <a:chOff x="1293" y="2"/>
              <a:chExt cx="5092" cy="4320"/>
            </a:xfrm>
            <a:solidFill>
              <a:srgbClr val="FFFFFF"/>
            </a:solidFill>
          </p:grpSpPr>
          <p:sp>
            <p:nvSpPr>
              <p:cNvPr id="930" name="Freeform 350">
                <a:extLst>
                  <a:ext uri="{FF2B5EF4-FFF2-40B4-BE49-F238E27FC236}">
                    <a16:creationId xmlns:a16="http://schemas.microsoft.com/office/drawing/2014/main" id="{68705A93-DD43-F5C4-29A0-F3F992695EF8}"/>
                  </a:ext>
                </a:extLst>
              </p:cNvPr>
              <p:cNvSpPr>
                <a:spLocks/>
              </p:cNvSpPr>
              <p:nvPr/>
            </p:nvSpPr>
            <p:spPr bwMode="auto">
              <a:xfrm>
                <a:off x="1678" y="2581"/>
                <a:ext cx="1988" cy="173"/>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31" name="Freeform 351">
                <a:extLst>
                  <a:ext uri="{FF2B5EF4-FFF2-40B4-BE49-F238E27FC236}">
                    <a16:creationId xmlns:a16="http://schemas.microsoft.com/office/drawing/2014/main" id="{A5A886D8-B1B7-0801-703D-5F6B46792823}"/>
                  </a:ext>
                </a:extLst>
              </p:cNvPr>
              <p:cNvSpPr>
                <a:spLocks noEditPoints="1"/>
              </p:cNvSpPr>
              <p:nvPr/>
            </p:nvSpPr>
            <p:spPr bwMode="auto">
              <a:xfrm>
                <a:off x="1293" y="2"/>
                <a:ext cx="5092" cy="4320"/>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932" name="Group 376">
              <a:extLst>
                <a:ext uri="{FF2B5EF4-FFF2-40B4-BE49-F238E27FC236}">
                  <a16:creationId xmlns:a16="http://schemas.microsoft.com/office/drawing/2014/main" id="{7733D95A-4092-03F3-9703-E227C327C689}"/>
                </a:ext>
              </a:extLst>
            </p:cNvPr>
            <p:cNvGrpSpPr>
              <a:grpSpLocks noChangeAspect="1"/>
            </p:cNvGrpSpPr>
            <p:nvPr/>
          </p:nvGrpSpPr>
          <p:grpSpPr bwMode="auto">
            <a:xfrm>
              <a:off x="4516310" y="5703561"/>
              <a:ext cx="116192" cy="45719"/>
              <a:chOff x="2922" y="1778"/>
              <a:chExt cx="1840" cy="724"/>
            </a:xfrm>
            <a:solidFill>
              <a:srgbClr val="FFFFFF"/>
            </a:solidFill>
          </p:grpSpPr>
          <p:sp>
            <p:nvSpPr>
              <p:cNvPr id="933" name="Freeform 377">
                <a:extLst>
                  <a:ext uri="{FF2B5EF4-FFF2-40B4-BE49-F238E27FC236}">
                    <a16:creationId xmlns:a16="http://schemas.microsoft.com/office/drawing/2014/main" id="{6B944A8A-A478-675D-1522-0753E87F7316}"/>
                  </a:ext>
                </a:extLst>
              </p:cNvPr>
              <p:cNvSpPr>
                <a:spLocks/>
              </p:cNvSpPr>
              <p:nvPr/>
            </p:nvSpPr>
            <p:spPr bwMode="auto">
              <a:xfrm>
                <a:off x="2927" y="1780"/>
                <a:ext cx="1465" cy="717"/>
              </a:xfrm>
              <a:custGeom>
                <a:avLst/>
                <a:gdLst>
                  <a:gd name="T0" fmla="*/ 40 w 621"/>
                  <a:gd name="T1" fmla="*/ 178 h 302"/>
                  <a:gd name="T2" fmla="*/ 94 w 621"/>
                  <a:gd name="T3" fmla="*/ 195 h 302"/>
                  <a:gd name="T4" fmla="*/ 109 w 621"/>
                  <a:gd name="T5" fmla="*/ 145 h 302"/>
                  <a:gd name="T6" fmla="*/ 122 w 621"/>
                  <a:gd name="T7" fmla="*/ 195 h 302"/>
                  <a:gd name="T8" fmla="*/ 85 w 621"/>
                  <a:gd name="T9" fmla="*/ 237 h 302"/>
                  <a:gd name="T10" fmla="*/ 80 w 621"/>
                  <a:gd name="T11" fmla="*/ 244 h 302"/>
                  <a:gd name="T12" fmla="*/ 83 w 621"/>
                  <a:gd name="T13" fmla="*/ 235 h 302"/>
                  <a:gd name="T14" fmla="*/ 100 w 621"/>
                  <a:gd name="T15" fmla="*/ 174 h 302"/>
                  <a:gd name="T16" fmla="*/ 44 w 621"/>
                  <a:gd name="T17" fmla="*/ 166 h 302"/>
                  <a:gd name="T18" fmla="*/ 0 w 621"/>
                  <a:gd name="T19" fmla="*/ 302 h 302"/>
                  <a:gd name="T20" fmla="*/ 87 w 621"/>
                  <a:gd name="T21" fmla="*/ 302 h 302"/>
                  <a:gd name="T22" fmla="*/ 134 w 621"/>
                  <a:gd name="T23" fmla="*/ 240 h 302"/>
                  <a:gd name="T24" fmla="*/ 151 w 621"/>
                  <a:gd name="T25" fmla="*/ 302 h 302"/>
                  <a:gd name="T26" fmla="*/ 224 w 621"/>
                  <a:gd name="T27" fmla="*/ 302 h 302"/>
                  <a:gd name="T28" fmla="*/ 182 w 621"/>
                  <a:gd name="T29" fmla="*/ 189 h 302"/>
                  <a:gd name="T30" fmla="*/ 246 w 621"/>
                  <a:gd name="T31" fmla="*/ 132 h 302"/>
                  <a:gd name="T32" fmla="*/ 246 w 621"/>
                  <a:gd name="T33" fmla="*/ 302 h 302"/>
                  <a:gd name="T34" fmla="*/ 315 w 621"/>
                  <a:gd name="T35" fmla="*/ 302 h 302"/>
                  <a:gd name="T36" fmla="*/ 315 w 621"/>
                  <a:gd name="T37" fmla="*/ 88 h 302"/>
                  <a:gd name="T38" fmla="*/ 569 w 621"/>
                  <a:gd name="T39" fmla="*/ 57 h 302"/>
                  <a:gd name="T40" fmla="*/ 611 w 621"/>
                  <a:gd name="T41" fmla="*/ 91 h 302"/>
                  <a:gd name="T42" fmla="*/ 621 w 621"/>
                  <a:gd name="T43" fmla="*/ 91 h 302"/>
                  <a:gd name="T44" fmla="*/ 480 w 621"/>
                  <a:gd name="T45" fmla="*/ 18 h 302"/>
                  <a:gd name="T46" fmla="*/ 169 w 621"/>
                  <a:gd name="T47" fmla="*/ 153 h 302"/>
                  <a:gd name="T48" fmla="*/ 148 w 621"/>
                  <a:gd name="T49" fmla="*/ 88 h 302"/>
                  <a:gd name="T50" fmla="*/ 70 w 621"/>
                  <a:gd name="T51" fmla="*/ 88 h 302"/>
                  <a:gd name="T52" fmla="*/ 43 w 621"/>
                  <a:gd name="T53" fmla="*/ 169 h 302"/>
                  <a:gd name="T54" fmla="*/ 40 w 621"/>
                  <a:gd name="T55" fmla="*/ 17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1" h="302">
                    <a:moveTo>
                      <a:pt x="40" y="178"/>
                    </a:moveTo>
                    <a:cubicBezTo>
                      <a:pt x="94" y="195"/>
                      <a:pt x="94" y="195"/>
                      <a:pt x="94" y="195"/>
                    </a:cubicBezTo>
                    <a:cubicBezTo>
                      <a:pt x="109" y="145"/>
                      <a:pt x="109" y="145"/>
                      <a:pt x="109" y="145"/>
                    </a:cubicBezTo>
                    <a:cubicBezTo>
                      <a:pt x="122" y="195"/>
                      <a:pt x="122" y="195"/>
                      <a:pt x="122" y="195"/>
                    </a:cubicBezTo>
                    <a:cubicBezTo>
                      <a:pt x="122" y="195"/>
                      <a:pt x="105" y="211"/>
                      <a:pt x="85" y="237"/>
                    </a:cubicBezTo>
                    <a:cubicBezTo>
                      <a:pt x="84" y="239"/>
                      <a:pt x="81" y="242"/>
                      <a:pt x="80" y="244"/>
                    </a:cubicBezTo>
                    <a:cubicBezTo>
                      <a:pt x="83" y="235"/>
                      <a:pt x="83" y="235"/>
                      <a:pt x="83" y="235"/>
                    </a:cubicBezTo>
                    <a:cubicBezTo>
                      <a:pt x="100" y="174"/>
                      <a:pt x="100" y="174"/>
                      <a:pt x="100" y="174"/>
                    </a:cubicBezTo>
                    <a:cubicBezTo>
                      <a:pt x="44" y="166"/>
                      <a:pt x="44" y="166"/>
                      <a:pt x="44" y="166"/>
                    </a:cubicBezTo>
                    <a:cubicBezTo>
                      <a:pt x="0" y="302"/>
                      <a:pt x="0" y="302"/>
                      <a:pt x="0" y="302"/>
                    </a:cubicBezTo>
                    <a:cubicBezTo>
                      <a:pt x="87" y="302"/>
                      <a:pt x="87" y="302"/>
                      <a:pt x="87" y="302"/>
                    </a:cubicBezTo>
                    <a:cubicBezTo>
                      <a:pt x="87" y="302"/>
                      <a:pt x="109" y="267"/>
                      <a:pt x="134" y="240"/>
                    </a:cubicBezTo>
                    <a:cubicBezTo>
                      <a:pt x="151" y="302"/>
                      <a:pt x="151" y="302"/>
                      <a:pt x="151" y="302"/>
                    </a:cubicBezTo>
                    <a:cubicBezTo>
                      <a:pt x="224" y="302"/>
                      <a:pt x="224" y="302"/>
                      <a:pt x="224" y="302"/>
                    </a:cubicBezTo>
                    <a:cubicBezTo>
                      <a:pt x="182" y="189"/>
                      <a:pt x="182" y="189"/>
                      <a:pt x="182" y="189"/>
                    </a:cubicBezTo>
                    <a:cubicBezTo>
                      <a:pt x="182" y="189"/>
                      <a:pt x="209" y="160"/>
                      <a:pt x="246" y="132"/>
                    </a:cubicBezTo>
                    <a:cubicBezTo>
                      <a:pt x="246" y="302"/>
                      <a:pt x="246" y="302"/>
                      <a:pt x="246" y="302"/>
                    </a:cubicBezTo>
                    <a:cubicBezTo>
                      <a:pt x="315" y="302"/>
                      <a:pt x="315" y="302"/>
                      <a:pt x="315" y="302"/>
                    </a:cubicBezTo>
                    <a:cubicBezTo>
                      <a:pt x="315" y="88"/>
                      <a:pt x="315" y="88"/>
                      <a:pt x="315" y="88"/>
                    </a:cubicBezTo>
                    <a:cubicBezTo>
                      <a:pt x="315" y="88"/>
                      <a:pt x="457" y="0"/>
                      <a:pt x="569" y="57"/>
                    </a:cubicBezTo>
                    <a:cubicBezTo>
                      <a:pt x="569" y="57"/>
                      <a:pt x="591" y="66"/>
                      <a:pt x="611" y="91"/>
                    </a:cubicBezTo>
                    <a:cubicBezTo>
                      <a:pt x="621" y="91"/>
                      <a:pt x="621" y="91"/>
                      <a:pt x="621" y="91"/>
                    </a:cubicBezTo>
                    <a:cubicBezTo>
                      <a:pt x="617" y="83"/>
                      <a:pt x="579" y="22"/>
                      <a:pt x="480" y="18"/>
                    </a:cubicBezTo>
                    <a:cubicBezTo>
                      <a:pt x="480" y="18"/>
                      <a:pt x="326" y="8"/>
                      <a:pt x="169" y="153"/>
                    </a:cubicBezTo>
                    <a:cubicBezTo>
                      <a:pt x="148" y="88"/>
                      <a:pt x="148" y="88"/>
                      <a:pt x="148" y="88"/>
                    </a:cubicBezTo>
                    <a:cubicBezTo>
                      <a:pt x="70" y="88"/>
                      <a:pt x="70" y="88"/>
                      <a:pt x="70" y="88"/>
                    </a:cubicBezTo>
                    <a:cubicBezTo>
                      <a:pt x="43" y="169"/>
                      <a:pt x="43" y="169"/>
                      <a:pt x="43" y="169"/>
                    </a:cubicBezTo>
                    <a:lnTo>
                      <a:pt x="40" y="17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34" name="Freeform 378">
                <a:extLst>
                  <a:ext uri="{FF2B5EF4-FFF2-40B4-BE49-F238E27FC236}">
                    <a16:creationId xmlns:a16="http://schemas.microsoft.com/office/drawing/2014/main" id="{94AD3C90-76B3-EABF-30FB-37199936BFD1}"/>
                  </a:ext>
                </a:extLst>
              </p:cNvPr>
              <p:cNvSpPr>
                <a:spLocks noEditPoints="1"/>
              </p:cNvSpPr>
              <p:nvPr/>
            </p:nvSpPr>
            <p:spPr bwMode="auto">
              <a:xfrm>
                <a:off x="2922" y="1778"/>
                <a:ext cx="1475" cy="724"/>
              </a:xfrm>
              <a:custGeom>
                <a:avLst/>
                <a:gdLst>
                  <a:gd name="T0" fmla="*/ 152 w 625"/>
                  <a:gd name="T1" fmla="*/ 305 h 305"/>
                  <a:gd name="T2" fmla="*/ 90 w 625"/>
                  <a:gd name="T3" fmla="*/ 304 h 305"/>
                  <a:gd name="T4" fmla="*/ 0 w 625"/>
                  <a:gd name="T5" fmla="*/ 305 h 305"/>
                  <a:gd name="T6" fmla="*/ 45 w 625"/>
                  <a:gd name="T7" fmla="*/ 166 h 305"/>
                  <a:gd name="T8" fmla="*/ 151 w 625"/>
                  <a:gd name="T9" fmla="*/ 88 h 305"/>
                  <a:gd name="T10" fmla="*/ 482 w 625"/>
                  <a:gd name="T11" fmla="*/ 18 h 305"/>
                  <a:gd name="T12" fmla="*/ 625 w 625"/>
                  <a:gd name="T13" fmla="*/ 93 h 305"/>
                  <a:gd name="T14" fmla="*/ 612 w 625"/>
                  <a:gd name="T15" fmla="*/ 92 h 305"/>
                  <a:gd name="T16" fmla="*/ 318 w 625"/>
                  <a:gd name="T17" fmla="*/ 90 h 305"/>
                  <a:gd name="T18" fmla="*/ 246 w 625"/>
                  <a:gd name="T19" fmla="*/ 305 h 305"/>
                  <a:gd name="T20" fmla="*/ 185 w 625"/>
                  <a:gd name="T21" fmla="*/ 190 h 305"/>
                  <a:gd name="T22" fmla="*/ 154 w 625"/>
                  <a:gd name="T23" fmla="*/ 302 h 305"/>
                  <a:gd name="T24" fmla="*/ 183 w 625"/>
                  <a:gd name="T25" fmla="*/ 189 h 305"/>
                  <a:gd name="T26" fmla="*/ 247 w 625"/>
                  <a:gd name="T27" fmla="*/ 132 h 305"/>
                  <a:gd name="T28" fmla="*/ 249 w 625"/>
                  <a:gd name="T29" fmla="*/ 302 h 305"/>
                  <a:gd name="T30" fmla="*/ 316 w 625"/>
                  <a:gd name="T31" fmla="*/ 89 h 305"/>
                  <a:gd name="T32" fmla="*/ 571 w 625"/>
                  <a:gd name="T33" fmla="*/ 57 h 305"/>
                  <a:gd name="T34" fmla="*/ 621 w 625"/>
                  <a:gd name="T35" fmla="*/ 90 h 305"/>
                  <a:gd name="T36" fmla="*/ 171 w 625"/>
                  <a:gd name="T37" fmla="*/ 155 h 305"/>
                  <a:gd name="T38" fmla="*/ 149 w 625"/>
                  <a:gd name="T39" fmla="*/ 90 h 305"/>
                  <a:gd name="T40" fmla="*/ 48 w 625"/>
                  <a:gd name="T41" fmla="*/ 166 h 305"/>
                  <a:gd name="T42" fmla="*/ 112 w 625"/>
                  <a:gd name="T43" fmla="*/ 142 h 305"/>
                  <a:gd name="T44" fmla="*/ 125 w 625"/>
                  <a:gd name="T45" fmla="*/ 197 h 305"/>
                  <a:gd name="T46" fmla="*/ 85 w 625"/>
                  <a:gd name="T47" fmla="*/ 242 h 305"/>
                  <a:gd name="T48" fmla="*/ 81 w 625"/>
                  <a:gd name="T49" fmla="*/ 245 h 305"/>
                  <a:gd name="T50" fmla="*/ 95 w 625"/>
                  <a:gd name="T51" fmla="*/ 197 h 305"/>
                  <a:gd name="T52" fmla="*/ 3 w 625"/>
                  <a:gd name="T53" fmla="*/ 302 h 305"/>
                  <a:gd name="T54" fmla="*/ 136 w 625"/>
                  <a:gd name="T55" fmla="*/ 240 h 305"/>
                  <a:gd name="T56" fmla="*/ 154 w 625"/>
                  <a:gd name="T57" fmla="*/ 302 h 305"/>
                  <a:gd name="T58" fmla="*/ 85 w 625"/>
                  <a:gd name="T59" fmla="*/ 239 h 305"/>
                  <a:gd name="T60" fmla="*/ 123 w 625"/>
                  <a:gd name="T61" fmla="*/ 195 h 305"/>
                  <a:gd name="T62" fmla="*/ 101 w 625"/>
                  <a:gd name="T63" fmla="*/ 185 h 305"/>
                  <a:gd name="T64" fmla="*/ 95 w 625"/>
                  <a:gd name="T65" fmla="*/ 195 h 305"/>
                  <a:gd name="T66" fmla="*/ 47 w 625"/>
                  <a:gd name="T67"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5" h="305">
                    <a:moveTo>
                      <a:pt x="228" y="305"/>
                    </a:moveTo>
                    <a:cubicBezTo>
                      <a:pt x="152" y="305"/>
                      <a:pt x="152" y="305"/>
                      <a:pt x="152" y="305"/>
                    </a:cubicBezTo>
                    <a:cubicBezTo>
                      <a:pt x="136" y="243"/>
                      <a:pt x="136" y="243"/>
                      <a:pt x="136" y="243"/>
                    </a:cubicBezTo>
                    <a:cubicBezTo>
                      <a:pt x="112" y="270"/>
                      <a:pt x="90" y="304"/>
                      <a:pt x="90" y="304"/>
                    </a:cubicBezTo>
                    <a:cubicBezTo>
                      <a:pt x="90" y="305"/>
                      <a:pt x="90" y="305"/>
                      <a:pt x="90" y="305"/>
                    </a:cubicBezTo>
                    <a:cubicBezTo>
                      <a:pt x="0" y="305"/>
                      <a:pt x="0" y="305"/>
                      <a:pt x="0" y="305"/>
                    </a:cubicBezTo>
                    <a:cubicBezTo>
                      <a:pt x="45" y="166"/>
                      <a:pt x="45" y="166"/>
                      <a:pt x="45" y="166"/>
                    </a:cubicBezTo>
                    <a:cubicBezTo>
                      <a:pt x="45" y="166"/>
                      <a:pt x="45" y="166"/>
                      <a:pt x="45" y="166"/>
                    </a:cubicBezTo>
                    <a:cubicBezTo>
                      <a:pt x="71" y="88"/>
                      <a:pt x="71" y="88"/>
                      <a:pt x="71" y="88"/>
                    </a:cubicBezTo>
                    <a:cubicBezTo>
                      <a:pt x="151" y="88"/>
                      <a:pt x="151" y="88"/>
                      <a:pt x="151" y="88"/>
                    </a:cubicBezTo>
                    <a:cubicBezTo>
                      <a:pt x="171" y="152"/>
                      <a:pt x="171" y="152"/>
                      <a:pt x="171" y="152"/>
                    </a:cubicBezTo>
                    <a:cubicBezTo>
                      <a:pt x="327" y="10"/>
                      <a:pt x="481" y="18"/>
                      <a:pt x="482" y="18"/>
                    </a:cubicBezTo>
                    <a:cubicBezTo>
                      <a:pt x="582" y="22"/>
                      <a:pt x="620" y="84"/>
                      <a:pt x="624" y="91"/>
                    </a:cubicBezTo>
                    <a:cubicBezTo>
                      <a:pt x="625" y="93"/>
                      <a:pt x="625" y="93"/>
                      <a:pt x="625" y="93"/>
                    </a:cubicBezTo>
                    <a:cubicBezTo>
                      <a:pt x="613" y="93"/>
                      <a:pt x="613" y="93"/>
                      <a:pt x="613" y="93"/>
                    </a:cubicBezTo>
                    <a:cubicBezTo>
                      <a:pt x="612" y="92"/>
                      <a:pt x="612" y="92"/>
                      <a:pt x="612" y="92"/>
                    </a:cubicBezTo>
                    <a:cubicBezTo>
                      <a:pt x="593" y="69"/>
                      <a:pt x="571" y="59"/>
                      <a:pt x="570" y="59"/>
                    </a:cubicBezTo>
                    <a:cubicBezTo>
                      <a:pt x="464" y="5"/>
                      <a:pt x="328" y="84"/>
                      <a:pt x="318" y="90"/>
                    </a:cubicBezTo>
                    <a:cubicBezTo>
                      <a:pt x="318" y="305"/>
                      <a:pt x="318" y="305"/>
                      <a:pt x="318" y="305"/>
                    </a:cubicBezTo>
                    <a:cubicBezTo>
                      <a:pt x="246" y="305"/>
                      <a:pt x="246" y="305"/>
                      <a:pt x="246" y="305"/>
                    </a:cubicBezTo>
                    <a:cubicBezTo>
                      <a:pt x="246" y="135"/>
                      <a:pt x="246" y="135"/>
                      <a:pt x="246" y="135"/>
                    </a:cubicBezTo>
                    <a:cubicBezTo>
                      <a:pt x="214" y="161"/>
                      <a:pt x="189" y="186"/>
                      <a:pt x="185" y="190"/>
                    </a:cubicBezTo>
                    <a:lnTo>
                      <a:pt x="228" y="305"/>
                    </a:lnTo>
                    <a:close/>
                    <a:moveTo>
                      <a:pt x="154" y="302"/>
                    </a:moveTo>
                    <a:cubicBezTo>
                      <a:pt x="225" y="302"/>
                      <a:pt x="225" y="302"/>
                      <a:pt x="225" y="302"/>
                    </a:cubicBezTo>
                    <a:cubicBezTo>
                      <a:pt x="183" y="189"/>
                      <a:pt x="183" y="189"/>
                      <a:pt x="183" y="189"/>
                    </a:cubicBezTo>
                    <a:cubicBezTo>
                      <a:pt x="183" y="189"/>
                      <a:pt x="183" y="189"/>
                      <a:pt x="183" y="189"/>
                    </a:cubicBezTo>
                    <a:cubicBezTo>
                      <a:pt x="183" y="188"/>
                      <a:pt x="211" y="160"/>
                      <a:pt x="247" y="132"/>
                    </a:cubicBezTo>
                    <a:cubicBezTo>
                      <a:pt x="249" y="131"/>
                      <a:pt x="249" y="131"/>
                      <a:pt x="249" y="131"/>
                    </a:cubicBezTo>
                    <a:cubicBezTo>
                      <a:pt x="249" y="302"/>
                      <a:pt x="249" y="302"/>
                      <a:pt x="249" y="302"/>
                    </a:cubicBezTo>
                    <a:cubicBezTo>
                      <a:pt x="316" y="302"/>
                      <a:pt x="316" y="302"/>
                      <a:pt x="316" y="302"/>
                    </a:cubicBezTo>
                    <a:cubicBezTo>
                      <a:pt x="316" y="89"/>
                      <a:pt x="316" y="89"/>
                      <a:pt x="316" y="89"/>
                    </a:cubicBezTo>
                    <a:cubicBezTo>
                      <a:pt x="316" y="88"/>
                      <a:pt x="316" y="88"/>
                      <a:pt x="316" y="88"/>
                    </a:cubicBezTo>
                    <a:cubicBezTo>
                      <a:pt x="318" y="87"/>
                      <a:pt x="461" y="0"/>
                      <a:pt x="571" y="57"/>
                    </a:cubicBezTo>
                    <a:cubicBezTo>
                      <a:pt x="572" y="57"/>
                      <a:pt x="594" y="67"/>
                      <a:pt x="614" y="91"/>
                    </a:cubicBezTo>
                    <a:cubicBezTo>
                      <a:pt x="621" y="90"/>
                      <a:pt x="621" y="90"/>
                      <a:pt x="621" y="90"/>
                    </a:cubicBezTo>
                    <a:cubicBezTo>
                      <a:pt x="614" y="78"/>
                      <a:pt x="575" y="24"/>
                      <a:pt x="482" y="20"/>
                    </a:cubicBezTo>
                    <a:cubicBezTo>
                      <a:pt x="481" y="20"/>
                      <a:pt x="327" y="12"/>
                      <a:pt x="171" y="155"/>
                    </a:cubicBezTo>
                    <a:cubicBezTo>
                      <a:pt x="170" y="156"/>
                      <a:pt x="170" y="156"/>
                      <a:pt x="170" y="156"/>
                    </a:cubicBezTo>
                    <a:cubicBezTo>
                      <a:pt x="149" y="90"/>
                      <a:pt x="149" y="90"/>
                      <a:pt x="149" y="90"/>
                    </a:cubicBezTo>
                    <a:cubicBezTo>
                      <a:pt x="72" y="90"/>
                      <a:pt x="72" y="90"/>
                      <a:pt x="72" y="90"/>
                    </a:cubicBezTo>
                    <a:cubicBezTo>
                      <a:pt x="48" y="166"/>
                      <a:pt x="48" y="166"/>
                      <a:pt x="48" y="166"/>
                    </a:cubicBezTo>
                    <a:cubicBezTo>
                      <a:pt x="102" y="174"/>
                      <a:pt x="102" y="174"/>
                      <a:pt x="102" y="174"/>
                    </a:cubicBezTo>
                    <a:cubicBezTo>
                      <a:pt x="112" y="142"/>
                      <a:pt x="112" y="142"/>
                      <a:pt x="112" y="142"/>
                    </a:cubicBezTo>
                    <a:cubicBezTo>
                      <a:pt x="125" y="196"/>
                      <a:pt x="125" y="196"/>
                      <a:pt x="125" y="196"/>
                    </a:cubicBezTo>
                    <a:cubicBezTo>
                      <a:pt x="125" y="197"/>
                      <a:pt x="125" y="197"/>
                      <a:pt x="125" y="197"/>
                    </a:cubicBezTo>
                    <a:cubicBezTo>
                      <a:pt x="124" y="197"/>
                      <a:pt x="108" y="213"/>
                      <a:pt x="88" y="238"/>
                    </a:cubicBezTo>
                    <a:cubicBezTo>
                      <a:pt x="87" y="239"/>
                      <a:pt x="86" y="241"/>
                      <a:pt x="85" y="242"/>
                    </a:cubicBezTo>
                    <a:cubicBezTo>
                      <a:pt x="84" y="244"/>
                      <a:pt x="83" y="245"/>
                      <a:pt x="83" y="246"/>
                    </a:cubicBezTo>
                    <a:cubicBezTo>
                      <a:pt x="81" y="245"/>
                      <a:pt x="81" y="245"/>
                      <a:pt x="81" y="245"/>
                    </a:cubicBezTo>
                    <a:cubicBezTo>
                      <a:pt x="83" y="236"/>
                      <a:pt x="83" y="236"/>
                      <a:pt x="83" y="236"/>
                    </a:cubicBezTo>
                    <a:cubicBezTo>
                      <a:pt x="95" y="197"/>
                      <a:pt x="95" y="197"/>
                      <a:pt x="95" y="197"/>
                    </a:cubicBezTo>
                    <a:cubicBezTo>
                      <a:pt x="43" y="180"/>
                      <a:pt x="43" y="180"/>
                      <a:pt x="43" y="180"/>
                    </a:cubicBezTo>
                    <a:cubicBezTo>
                      <a:pt x="3" y="302"/>
                      <a:pt x="3" y="302"/>
                      <a:pt x="3" y="302"/>
                    </a:cubicBezTo>
                    <a:cubicBezTo>
                      <a:pt x="88" y="302"/>
                      <a:pt x="88" y="302"/>
                      <a:pt x="88" y="302"/>
                    </a:cubicBezTo>
                    <a:cubicBezTo>
                      <a:pt x="91" y="298"/>
                      <a:pt x="112" y="266"/>
                      <a:pt x="136" y="240"/>
                    </a:cubicBezTo>
                    <a:cubicBezTo>
                      <a:pt x="137" y="239"/>
                      <a:pt x="137" y="239"/>
                      <a:pt x="137" y="239"/>
                    </a:cubicBezTo>
                    <a:lnTo>
                      <a:pt x="154" y="302"/>
                    </a:lnTo>
                    <a:close/>
                    <a:moveTo>
                      <a:pt x="101" y="185"/>
                    </a:moveTo>
                    <a:cubicBezTo>
                      <a:pt x="85" y="239"/>
                      <a:pt x="85" y="239"/>
                      <a:pt x="85" y="239"/>
                    </a:cubicBezTo>
                    <a:cubicBezTo>
                      <a:pt x="85" y="238"/>
                      <a:pt x="86" y="237"/>
                      <a:pt x="86" y="237"/>
                    </a:cubicBezTo>
                    <a:cubicBezTo>
                      <a:pt x="104" y="214"/>
                      <a:pt x="120" y="198"/>
                      <a:pt x="123" y="195"/>
                    </a:cubicBezTo>
                    <a:cubicBezTo>
                      <a:pt x="111" y="151"/>
                      <a:pt x="111" y="151"/>
                      <a:pt x="111" y="151"/>
                    </a:cubicBezTo>
                    <a:lnTo>
                      <a:pt x="101" y="185"/>
                    </a:lnTo>
                    <a:close/>
                    <a:moveTo>
                      <a:pt x="44" y="178"/>
                    </a:moveTo>
                    <a:cubicBezTo>
                      <a:pt x="95" y="195"/>
                      <a:pt x="95" y="195"/>
                      <a:pt x="95" y="195"/>
                    </a:cubicBezTo>
                    <a:cubicBezTo>
                      <a:pt x="101" y="176"/>
                      <a:pt x="101" y="176"/>
                      <a:pt x="101" y="176"/>
                    </a:cubicBezTo>
                    <a:cubicBezTo>
                      <a:pt x="47" y="168"/>
                      <a:pt x="47" y="168"/>
                      <a:pt x="47" y="168"/>
                    </a:cubicBezTo>
                    <a:lnTo>
                      <a:pt x="44" y="17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35" name="Freeform 379">
                <a:extLst>
                  <a:ext uri="{FF2B5EF4-FFF2-40B4-BE49-F238E27FC236}">
                    <a16:creationId xmlns:a16="http://schemas.microsoft.com/office/drawing/2014/main" id="{A4AAE043-EE6B-AD18-1BDC-C55A61C4E3A0}"/>
                  </a:ext>
                </a:extLst>
              </p:cNvPr>
              <p:cNvSpPr>
                <a:spLocks/>
              </p:cNvSpPr>
              <p:nvPr/>
            </p:nvSpPr>
            <p:spPr bwMode="auto">
              <a:xfrm>
                <a:off x="3689" y="1991"/>
                <a:ext cx="538" cy="506"/>
              </a:xfrm>
              <a:custGeom>
                <a:avLst/>
                <a:gdLst>
                  <a:gd name="T0" fmla="*/ 274 w 538"/>
                  <a:gd name="T1" fmla="*/ 376 h 506"/>
                  <a:gd name="T2" fmla="*/ 269 w 538"/>
                  <a:gd name="T3" fmla="*/ 364 h 506"/>
                  <a:gd name="T4" fmla="*/ 264 w 538"/>
                  <a:gd name="T5" fmla="*/ 376 h 506"/>
                  <a:gd name="T6" fmla="*/ 189 w 538"/>
                  <a:gd name="T7" fmla="*/ 506 h 506"/>
                  <a:gd name="T8" fmla="*/ 0 w 538"/>
                  <a:gd name="T9" fmla="*/ 506 h 506"/>
                  <a:gd name="T10" fmla="*/ 179 w 538"/>
                  <a:gd name="T11" fmla="*/ 245 h 506"/>
                  <a:gd name="T12" fmla="*/ 17 w 538"/>
                  <a:gd name="T13" fmla="*/ 0 h 506"/>
                  <a:gd name="T14" fmla="*/ 205 w 538"/>
                  <a:gd name="T15" fmla="*/ 0 h 506"/>
                  <a:gd name="T16" fmla="*/ 271 w 538"/>
                  <a:gd name="T17" fmla="*/ 117 h 506"/>
                  <a:gd name="T18" fmla="*/ 276 w 538"/>
                  <a:gd name="T19" fmla="*/ 131 h 506"/>
                  <a:gd name="T20" fmla="*/ 283 w 538"/>
                  <a:gd name="T21" fmla="*/ 117 h 506"/>
                  <a:gd name="T22" fmla="*/ 349 w 538"/>
                  <a:gd name="T23" fmla="*/ 0 h 506"/>
                  <a:gd name="T24" fmla="*/ 538 w 538"/>
                  <a:gd name="T25" fmla="*/ 0 h 506"/>
                  <a:gd name="T26" fmla="*/ 366 w 538"/>
                  <a:gd name="T27" fmla="*/ 245 h 506"/>
                  <a:gd name="T28" fmla="*/ 538 w 538"/>
                  <a:gd name="T29" fmla="*/ 506 h 506"/>
                  <a:gd name="T30" fmla="*/ 349 w 538"/>
                  <a:gd name="T31" fmla="*/ 506 h 506"/>
                  <a:gd name="T32" fmla="*/ 274 w 538"/>
                  <a:gd name="T33" fmla="*/ 37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8" h="506">
                    <a:moveTo>
                      <a:pt x="274" y="376"/>
                    </a:moveTo>
                    <a:lnTo>
                      <a:pt x="269" y="364"/>
                    </a:lnTo>
                    <a:lnTo>
                      <a:pt x="264" y="376"/>
                    </a:lnTo>
                    <a:lnTo>
                      <a:pt x="189" y="506"/>
                    </a:lnTo>
                    <a:lnTo>
                      <a:pt x="0" y="506"/>
                    </a:lnTo>
                    <a:lnTo>
                      <a:pt x="179" y="245"/>
                    </a:lnTo>
                    <a:lnTo>
                      <a:pt x="17" y="0"/>
                    </a:lnTo>
                    <a:lnTo>
                      <a:pt x="205" y="0"/>
                    </a:lnTo>
                    <a:lnTo>
                      <a:pt x="271" y="117"/>
                    </a:lnTo>
                    <a:lnTo>
                      <a:pt x="276" y="131"/>
                    </a:lnTo>
                    <a:lnTo>
                      <a:pt x="283" y="117"/>
                    </a:lnTo>
                    <a:lnTo>
                      <a:pt x="349" y="0"/>
                    </a:lnTo>
                    <a:lnTo>
                      <a:pt x="538" y="0"/>
                    </a:lnTo>
                    <a:lnTo>
                      <a:pt x="366" y="245"/>
                    </a:lnTo>
                    <a:lnTo>
                      <a:pt x="538" y="506"/>
                    </a:lnTo>
                    <a:lnTo>
                      <a:pt x="349" y="506"/>
                    </a:lnTo>
                    <a:lnTo>
                      <a:pt x="274" y="37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36" name="Freeform 380">
                <a:extLst>
                  <a:ext uri="{FF2B5EF4-FFF2-40B4-BE49-F238E27FC236}">
                    <a16:creationId xmlns:a16="http://schemas.microsoft.com/office/drawing/2014/main" id="{D57A7D25-55EF-806B-D209-74B9C015F69E}"/>
                  </a:ext>
                </a:extLst>
              </p:cNvPr>
              <p:cNvSpPr>
                <a:spLocks noEditPoints="1"/>
              </p:cNvSpPr>
              <p:nvPr/>
            </p:nvSpPr>
            <p:spPr bwMode="auto">
              <a:xfrm>
                <a:off x="3684" y="1987"/>
                <a:ext cx="548" cy="515"/>
              </a:xfrm>
              <a:custGeom>
                <a:avLst/>
                <a:gdLst>
                  <a:gd name="T0" fmla="*/ 548 w 548"/>
                  <a:gd name="T1" fmla="*/ 515 h 515"/>
                  <a:gd name="T2" fmla="*/ 352 w 548"/>
                  <a:gd name="T3" fmla="*/ 515 h 515"/>
                  <a:gd name="T4" fmla="*/ 276 w 548"/>
                  <a:gd name="T5" fmla="*/ 380 h 515"/>
                  <a:gd name="T6" fmla="*/ 274 w 548"/>
                  <a:gd name="T7" fmla="*/ 375 h 515"/>
                  <a:gd name="T8" fmla="*/ 272 w 548"/>
                  <a:gd name="T9" fmla="*/ 380 h 515"/>
                  <a:gd name="T10" fmla="*/ 196 w 548"/>
                  <a:gd name="T11" fmla="*/ 515 h 515"/>
                  <a:gd name="T12" fmla="*/ 0 w 548"/>
                  <a:gd name="T13" fmla="*/ 515 h 515"/>
                  <a:gd name="T14" fmla="*/ 180 w 548"/>
                  <a:gd name="T15" fmla="*/ 249 h 515"/>
                  <a:gd name="T16" fmla="*/ 17 w 548"/>
                  <a:gd name="T17" fmla="*/ 0 h 515"/>
                  <a:gd name="T18" fmla="*/ 213 w 548"/>
                  <a:gd name="T19" fmla="*/ 0 h 515"/>
                  <a:gd name="T20" fmla="*/ 279 w 548"/>
                  <a:gd name="T21" fmla="*/ 118 h 515"/>
                  <a:gd name="T22" fmla="*/ 281 w 548"/>
                  <a:gd name="T23" fmla="*/ 128 h 515"/>
                  <a:gd name="T24" fmla="*/ 286 w 548"/>
                  <a:gd name="T25" fmla="*/ 118 h 515"/>
                  <a:gd name="T26" fmla="*/ 352 w 548"/>
                  <a:gd name="T27" fmla="*/ 0 h 515"/>
                  <a:gd name="T28" fmla="*/ 548 w 548"/>
                  <a:gd name="T29" fmla="*/ 0 h 515"/>
                  <a:gd name="T30" fmla="*/ 373 w 548"/>
                  <a:gd name="T31" fmla="*/ 249 h 515"/>
                  <a:gd name="T32" fmla="*/ 548 w 548"/>
                  <a:gd name="T33" fmla="*/ 515 h 515"/>
                  <a:gd name="T34" fmla="*/ 357 w 548"/>
                  <a:gd name="T35" fmla="*/ 508 h 515"/>
                  <a:gd name="T36" fmla="*/ 538 w 548"/>
                  <a:gd name="T37" fmla="*/ 508 h 515"/>
                  <a:gd name="T38" fmla="*/ 366 w 548"/>
                  <a:gd name="T39" fmla="*/ 249 h 515"/>
                  <a:gd name="T40" fmla="*/ 536 w 548"/>
                  <a:gd name="T41" fmla="*/ 7 h 515"/>
                  <a:gd name="T42" fmla="*/ 354 w 548"/>
                  <a:gd name="T43" fmla="*/ 7 h 515"/>
                  <a:gd name="T44" fmla="*/ 291 w 548"/>
                  <a:gd name="T45" fmla="*/ 121 h 515"/>
                  <a:gd name="T46" fmla="*/ 281 w 548"/>
                  <a:gd name="T47" fmla="*/ 142 h 515"/>
                  <a:gd name="T48" fmla="*/ 274 w 548"/>
                  <a:gd name="T49" fmla="*/ 121 h 515"/>
                  <a:gd name="T50" fmla="*/ 210 w 548"/>
                  <a:gd name="T51" fmla="*/ 7 h 515"/>
                  <a:gd name="T52" fmla="*/ 26 w 548"/>
                  <a:gd name="T53" fmla="*/ 7 h 515"/>
                  <a:gd name="T54" fmla="*/ 187 w 548"/>
                  <a:gd name="T55" fmla="*/ 249 h 515"/>
                  <a:gd name="T56" fmla="*/ 187 w 548"/>
                  <a:gd name="T57" fmla="*/ 249 h 515"/>
                  <a:gd name="T58" fmla="*/ 10 w 548"/>
                  <a:gd name="T59" fmla="*/ 508 h 515"/>
                  <a:gd name="T60" fmla="*/ 191 w 548"/>
                  <a:gd name="T61" fmla="*/ 508 h 515"/>
                  <a:gd name="T62" fmla="*/ 267 w 548"/>
                  <a:gd name="T63" fmla="*/ 377 h 515"/>
                  <a:gd name="T64" fmla="*/ 274 w 548"/>
                  <a:gd name="T65" fmla="*/ 361 h 515"/>
                  <a:gd name="T66" fmla="*/ 281 w 548"/>
                  <a:gd name="T67" fmla="*/ 377 h 515"/>
                  <a:gd name="T68" fmla="*/ 357 w 548"/>
                  <a:gd name="T69" fmla="*/ 50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515">
                    <a:moveTo>
                      <a:pt x="548" y="515"/>
                    </a:moveTo>
                    <a:lnTo>
                      <a:pt x="352" y="515"/>
                    </a:lnTo>
                    <a:lnTo>
                      <a:pt x="276" y="380"/>
                    </a:lnTo>
                    <a:lnTo>
                      <a:pt x="274" y="375"/>
                    </a:lnTo>
                    <a:lnTo>
                      <a:pt x="272" y="380"/>
                    </a:lnTo>
                    <a:lnTo>
                      <a:pt x="196" y="515"/>
                    </a:lnTo>
                    <a:lnTo>
                      <a:pt x="0" y="515"/>
                    </a:lnTo>
                    <a:lnTo>
                      <a:pt x="180" y="249"/>
                    </a:lnTo>
                    <a:lnTo>
                      <a:pt x="17" y="0"/>
                    </a:lnTo>
                    <a:lnTo>
                      <a:pt x="213" y="0"/>
                    </a:lnTo>
                    <a:lnTo>
                      <a:pt x="279" y="118"/>
                    </a:lnTo>
                    <a:lnTo>
                      <a:pt x="281" y="128"/>
                    </a:lnTo>
                    <a:lnTo>
                      <a:pt x="286" y="118"/>
                    </a:lnTo>
                    <a:lnTo>
                      <a:pt x="352" y="0"/>
                    </a:lnTo>
                    <a:lnTo>
                      <a:pt x="548" y="0"/>
                    </a:lnTo>
                    <a:lnTo>
                      <a:pt x="373" y="249"/>
                    </a:lnTo>
                    <a:lnTo>
                      <a:pt x="548" y="515"/>
                    </a:lnTo>
                    <a:close/>
                    <a:moveTo>
                      <a:pt x="357" y="508"/>
                    </a:moveTo>
                    <a:lnTo>
                      <a:pt x="538" y="508"/>
                    </a:lnTo>
                    <a:lnTo>
                      <a:pt x="366" y="249"/>
                    </a:lnTo>
                    <a:lnTo>
                      <a:pt x="536" y="7"/>
                    </a:lnTo>
                    <a:lnTo>
                      <a:pt x="354" y="7"/>
                    </a:lnTo>
                    <a:lnTo>
                      <a:pt x="291" y="121"/>
                    </a:lnTo>
                    <a:lnTo>
                      <a:pt x="281" y="142"/>
                    </a:lnTo>
                    <a:lnTo>
                      <a:pt x="274" y="121"/>
                    </a:lnTo>
                    <a:lnTo>
                      <a:pt x="210" y="7"/>
                    </a:lnTo>
                    <a:lnTo>
                      <a:pt x="26" y="7"/>
                    </a:lnTo>
                    <a:lnTo>
                      <a:pt x="187" y="249"/>
                    </a:lnTo>
                    <a:lnTo>
                      <a:pt x="187" y="249"/>
                    </a:lnTo>
                    <a:lnTo>
                      <a:pt x="10" y="508"/>
                    </a:lnTo>
                    <a:lnTo>
                      <a:pt x="191" y="508"/>
                    </a:lnTo>
                    <a:lnTo>
                      <a:pt x="267" y="377"/>
                    </a:lnTo>
                    <a:lnTo>
                      <a:pt x="274" y="361"/>
                    </a:lnTo>
                    <a:lnTo>
                      <a:pt x="281" y="377"/>
                    </a:lnTo>
                    <a:lnTo>
                      <a:pt x="357" y="50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37" name="Freeform 381">
                <a:extLst>
                  <a:ext uri="{FF2B5EF4-FFF2-40B4-BE49-F238E27FC236}">
                    <a16:creationId xmlns:a16="http://schemas.microsoft.com/office/drawing/2014/main" id="{63942B8E-6B11-ED17-7B62-F510D7E1E90A}"/>
                  </a:ext>
                </a:extLst>
              </p:cNvPr>
              <p:cNvSpPr>
                <a:spLocks/>
              </p:cNvSpPr>
              <p:nvPr/>
            </p:nvSpPr>
            <p:spPr bwMode="auto">
              <a:xfrm>
                <a:off x="4359" y="1989"/>
                <a:ext cx="399" cy="511"/>
              </a:xfrm>
              <a:custGeom>
                <a:avLst/>
                <a:gdLst>
                  <a:gd name="T0" fmla="*/ 99 w 169"/>
                  <a:gd name="T1" fmla="*/ 0 h 215"/>
                  <a:gd name="T2" fmla="*/ 70 w 169"/>
                  <a:gd name="T3" fmla="*/ 151 h 215"/>
                  <a:gd name="T4" fmla="*/ 67 w 169"/>
                  <a:gd name="T5" fmla="*/ 161 h 215"/>
                  <a:gd name="T6" fmla="*/ 75 w 169"/>
                  <a:gd name="T7" fmla="*/ 161 h 215"/>
                  <a:gd name="T8" fmla="*/ 169 w 169"/>
                  <a:gd name="T9" fmla="*/ 160 h 215"/>
                  <a:gd name="T10" fmla="*/ 156 w 169"/>
                  <a:gd name="T11" fmla="*/ 215 h 215"/>
                  <a:gd name="T12" fmla="*/ 0 w 169"/>
                  <a:gd name="T13" fmla="*/ 214 h 215"/>
                  <a:gd name="T14" fmla="*/ 3 w 169"/>
                  <a:gd name="T15" fmla="*/ 1 h 215"/>
                  <a:gd name="T16" fmla="*/ 99 w 169"/>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215">
                    <a:moveTo>
                      <a:pt x="99" y="0"/>
                    </a:moveTo>
                    <a:cubicBezTo>
                      <a:pt x="70" y="151"/>
                      <a:pt x="70" y="151"/>
                      <a:pt x="70" y="151"/>
                    </a:cubicBezTo>
                    <a:cubicBezTo>
                      <a:pt x="67" y="161"/>
                      <a:pt x="67" y="161"/>
                      <a:pt x="67" y="161"/>
                    </a:cubicBezTo>
                    <a:cubicBezTo>
                      <a:pt x="75" y="161"/>
                      <a:pt x="75" y="161"/>
                      <a:pt x="75" y="161"/>
                    </a:cubicBezTo>
                    <a:cubicBezTo>
                      <a:pt x="169" y="160"/>
                      <a:pt x="169" y="160"/>
                      <a:pt x="169" y="160"/>
                    </a:cubicBezTo>
                    <a:cubicBezTo>
                      <a:pt x="156" y="215"/>
                      <a:pt x="156" y="215"/>
                      <a:pt x="156" y="215"/>
                    </a:cubicBezTo>
                    <a:cubicBezTo>
                      <a:pt x="0" y="214"/>
                      <a:pt x="0" y="214"/>
                      <a:pt x="0" y="214"/>
                    </a:cubicBezTo>
                    <a:cubicBezTo>
                      <a:pt x="56" y="101"/>
                      <a:pt x="32" y="36"/>
                      <a:pt x="3" y="1"/>
                    </a:cubicBezTo>
                    <a:lnTo>
                      <a:pt x="99"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38" name="Freeform 382">
                <a:extLst>
                  <a:ext uri="{FF2B5EF4-FFF2-40B4-BE49-F238E27FC236}">
                    <a16:creationId xmlns:a16="http://schemas.microsoft.com/office/drawing/2014/main" id="{ABE0AAA9-4D98-49B3-89F5-2E7A347BCAB1}"/>
                  </a:ext>
                </a:extLst>
              </p:cNvPr>
              <p:cNvSpPr>
                <a:spLocks noEditPoints="1"/>
              </p:cNvSpPr>
              <p:nvPr/>
            </p:nvSpPr>
            <p:spPr bwMode="auto">
              <a:xfrm>
                <a:off x="4354" y="1987"/>
                <a:ext cx="408" cy="515"/>
              </a:xfrm>
              <a:custGeom>
                <a:avLst/>
                <a:gdLst>
                  <a:gd name="T0" fmla="*/ 159 w 173"/>
                  <a:gd name="T1" fmla="*/ 217 h 217"/>
                  <a:gd name="T2" fmla="*/ 158 w 173"/>
                  <a:gd name="T3" fmla="*/ 217 h 217"/>
                  <a:gd name="T4" fmla="*/ 0 w 173"/>
                  <a:gd name="T5" fmla="*/ 217 h 217"/>
                  <a:gd name="T6" fmla="*/ 1 w 173"/>
                  <a:gd name="T7" fmla="*/ 215 h 217"/>
                  <a:gd name="T8" fmla="*/ 4 w 173"/>
                  <a:gd name="T9" fmla="*/ 3 h 217"/>
                  <a:gd name="T10" fmla="*/ 3 w 173"/>
                  <a:gd name="T11" fmla="*/ 1 h 217"/>
                  <a:gd name="T12" fmla="*/ 103 w 173"/>
                  <a:gd name="T13" fmla="*/ 0 h 217"/>
                  <a:gd name="T14" fmla="*/ 102 w 173"/>
                  <a:gd name="T15" fmla="*/ 1 h 217"/>
                  <a:gd name="T16" fmla="*/ 73 w 173"/>
                  <a:gd name="T17" fmla="*/ 153 h 217"/>
                  <a:gd name="T18" fmla="*/ 70 w 173"/>
                  <a:gd name="T19" fmla="*/ 161 h 217"/>
                  <a:gd name="T20" fmla="*/ 77 w 173"/>
                  <a:gd name="T21" fmla="*/ 161 h 217"/>
                  <a:gd name="T22" fmla="*/ 173 w 173"/>
                  <a:gd name="T23" fmla="*/ 160 h 217"/>
                  <a:gd name="T24" fmla="*/ 159 w 173"/>
                  <a:gd name="T25" fmla="*/ 217 h 217"/>
                  <a:gd name="T26" fmla="*/ 4 w 173"/>
                  <a:gd name="T27" fmla="*/ 214 h 217"/>
                  <a:gd name="T28" fmla="*/ 157 w 173"/>
                  <a:gd name="T29" fmla="*/ 214 h 217"/>
                  <a:gd name="T30" fmla="*/ 170 w 173"/>
                  <a:gd name="T31" fmla="*/ 162 h 217"/>
                  <a:gd name="T32" fmla="*/ 77 w 173"/>
                  <a:gd name="T33" fmla="*/ 163 h 217"/>
                  <a:gd name="T34" fmla="*/ 67 w 173"/>
                  <a:gd name="T35" fmla="*/ 163 h 217"/>
                  <a:gd name="T36" fmla="*/ 70 w 173"/>
                  <a:gd name="T37" fmla="*/ 152 h 217"/>
                  <a:gd name="T38" fmla="*/ 100 w 173"/>
                  <a:gd name="T39" fmla="*/ 2 h 217"/>
                  <a:gd name="T40" fmla="*/ 7 w 173"/>
                  <a:gd name="T41" fmla="*/ 4 h 217"/>
                  <a:gd name="T42" fmla="*/ 4 w 173"/>
                  <a:gd name="T43" fmla="*/ 21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217">
                    <a:moveTo>
                      <a:pt x="159" y="217"/>
                    </a:moveTo>
                    <a:cubicBezTo>
                      <a:pt x="158" y="217"/>
                      <a:pt x="158" y="217"/>
                      <a:pt x="158" y="217"/>
                    </a:cubicBezTo>
                    <a:cubicBezTo>
                      <a:pt x="0" y="217"/>
                      <a:pt x="0" y="217"/>
                      <a:pt x="0" y="217"/>
                    </a:cubicBezTo>
                    <a:cubicBezTo>
                      <a:pt x="1" y="215"/>
                      <a:pt x="1" y="215"/>
                      <a:pt x="1" y="215"/>
                    </a:cubicBezTo>
                    <a:cubicBezTo>
                      <a:pt x="56" y="103"/>
                      <a:pt x="33" y="38"/>
                      <a:pt x="4" y="3"/>
                    </a:cubicBezTo>
                    <a:cubicBezTo>
                      <a:pt x="3" y="1"/>
                      <a:pt x="3" y="1"/>
                      <a:pt x="3" y="1"/>
                    </a:cubicBezTo>
                    <a:cubicBezTo>
                      <a:pt x="103" y="0"/>
                      <a:pt x="103" y="0"/>
                      <a:pt x="103" y="0"/>
                    </a:cubicBezTo>
                    <a:cubicBezTo>
                      <a:pt x="102" y="1"/>
                      <a:pt x="102" y="1"/>
                      <a:pt x="102" y="1"/>
                    </a:cubicBezTo>
                    <a:cubicBezTo>
                      <a:pt x="73" y="153"/>
                      <a:pt x="73" y="153"/>
                      <a:pt x="73" y="153"/>
                    </a:cubicBezTo>
                    <a:cubicBezTo>
                      <a:pt x="70" y="161"/>
                      <a:pt x="70" y="161"/>
                      <a:pt x="70" y="161"/>
                    </a:cubicBezTo>
                    <a:cubicBezTo>
                      <a:pt x="77" y="161"/>
                      <a:pt x="77" y="161"/>
                      <a:pt x="77" y="161"/>
                    </a:cubicBezTo>
                    <a:cubicBezTo>
                      <a:pt x="173" y="160"/>
                      <a:pt x="173" y="160"/>
                      <a:pt x="173" y="160"/>
                    </a:cubicBezTo>
                    <a:lnTo>
                      <a:pt x="159" y="217"/>
                    </a:lnTo>
                    <a:close/>
                    <a:moveTo>
                      <a:pt x="4" y="214"/>
                    </a:moveTo>
                    <a:cubicBezTo>
                      <a:pt x="157" y="214"/>
                      <a:pt x="157" y="214"/>
                      <a:pt x="157" y="214"/>
                    </a:cubicBezTo>
                    <a:cubicBezTo>
                      <a:pt x="170" y="162"/>
                      <a:pt x="170" y="162"/>
                      <a:pt x="170" y="162"/>
                    </a:cubicBezTo>
                    <a:cubicBezTo>
                      <a:pt x="77" y="163"/>
                      <a:pt x="77" y="163"/>
                      <a:pt x="77" y="163"/>
                    </a:cubicBezTo>
                    <a:cubicBezTo>
                      <a:pt x="67" y="163"/>
                      <a:pt x="67" y="163"/>
                      <a:pt x="67" y="163"/>
                    </a:cubicBezTo>
                    <a:cubicBezTo>
                      <a:pt x="70" y="152"/>
                      <a:pt x="70" y="152"/>
                      <a:pt x="70" y="152"/>
                    </a:cubicBezTo>
                    <a:cubicBezTo>
                      <a:pt x="100" y="2"/>
                      <a:pt x="100" y="2"/>
                      <a:pt x="100" y="2"/>
                    </a:cubicBezTo>
                    <a:cubicBezTo>
                      <a:pt x="7" y="4"/>
                      <a:pt x="7" y="4"/>
                      <a:pt x="7" y="4"/>
                    </a:cubicBezTo>
                    <a:cubicBezTo>
                      <a:pt x="36" y="39"/>
                      <a:pt x="58" y="104"/>
                      <a:pt x="4" y="21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nvGrpSpPr>
          <p:cNvPr id="13" name="Group 12">
            <a:extLst>
              <a:ext uri="{FF2B5EF4-FFF2-40B4-BE49-F238E27FC236}">
                <a16:creationId xmlns:a16="http://schemas.microsoft.com/office/drawing/2014/main" id="{37D77539-29FE-6F26-1CB5-1E1583863305}"/>
              </a:ext>
            </a:extLst>
          </p:cNvPr>
          <p:cNvGrpSpPr/>
          <p:nvPr/>
        </p:nvGrpSpPr>
        <p:grpSpPr>
          <a:xfrm>
            <a:off x="4006105" y="4093163"/>
            <a:ext cx="314824" cy="267093"/>
            <a:chOff x="5339448" y="5454395"/>
            <a:chExt cx="419765" cy="356124"/>
          </a:xfrm>
          <a:solidFill>
            <a:srgbClr val="FFFFFF"/>
          </a:solidFill>
        </p:grpSpPr>
        <p:sp>
          <p:nvSpPr>
            <p:cNvPr id="492" name="Freeform 216">
              <a:extLst>
                <a:ext uri="{FF2B5EF4-FFF2-40B4-BE49-F238E27FC236}">
                  <a16:creationId xmlns:a16="http://schemas.microsoft.com/office/drawing/2014/main" id="{131D7BB5-E72A-8C5A-0A95-E0A7CFD61CFF}"/>
                </a:ext>
              </a:extLst>
            </p:cNvPr>
            <p:cNvSpPr>
              <a:spLocks noEditPoints="1"/>
            </p:cNvSpPr>
            <p:nvPr/>
          </p:nvSpPr>
          <p:spPr bwMode="auto">
            <a:xfrm>
              <a:off x="5639598" y="5689776"/>
              <a:ext cx="91815" cy="91814"/>
            </a:xfrm>
            <a:custGeom>
              <a:avLst/>
              <a:gdLst>
                <a:gd name="T0" fmla="*/ 180 w 181"/>
                <a:gd name="T1" fmla="*/ 67 h 181"/>
                <a:gd name="T2" fmla="*/ 174 w 181"/>
                <a:gd name="T3" fmla="*/ 47 h 181"/>
                <a:gd name="T4" fmla="*/ 150 w 181"/>
                <a:gd name="T5" fmla="*/ 48 h 181"/>
                <a:gd name="T6" fmla="*/ 135 w 181"/>
                <a:gd name="T7" fmla="*/ 35 h 181"/>
                <a:gd name="T8" fmla="*/ 137 w 181"/>
                <a:gd name="T9" fmla="*/ 11 h 181"/>
                <a:gd name="T10" fmla="*/ 119 w 181"/>
                <a:gd name="T11" fmla="*/ 1 h 181"/>
                <a:gd name="T12" fmla="*/ 102 w 181"/>
                <a:gd name="T13" fmla="*/ 18 h 181"/>
                <a:gd name="T14" fmla="*/ 83 w 181"/>
                <a:gd name="T15" fmla="*/ 20 h 181"/>
                <a:gd name="T16" fmla="*/ 67 w 181"/>
                <a:gd name="T17" fmla="*/ 1 h 181"/>
                <a:gd name="T18" fmla="*/ 47 w 181"/>
                <a:gd name="T19" fmla="*/ 7 h 181"/>
                <a:gd name="T20" fmla="*/ 48 w 181"/>
                <a:gd name="T21" fmla="*/ 31 h 181"/>
                <a:gd name="T22" fmla="*/ 35 w 181"/>
                <a:gd name="T23" fmla="*/ 46 h 181"/>
                <a:gd name="T24" fmla="*/ 11 w 181"/>
                <a:gd name="T25" fmla="*/ 44 h 181"/>
                <a:gd name="T26" fmla="*/ 1 w 181"/>
                <a:gd name="T27" fmla="*/ 63 h 181"/>
                <a:gd name="T28" fmla="*/ 19 w 181"/>
                <a:gd name="T29" fmla="*/ 79 h 181"/>
                <a:gd name="T30" fmla="*/ 20 w 181"/>
                <a:gd name="T31" fmla="*/ 98 h 181"/>
                <a:gd name="T32" fmla="*/ 1 w 181"/>
                <a:gd name="T33" fmla="*/ 114 h 181"/>
                <a:gd name="T34" fmla="*/ 7 w 181"/>
                <a:gd name="T35" fmla="*/ 134 h 181"/>
                <a:gd name="T36" fmla="*/ 31 w 181"/>
                <a:gd name="T37" fmla="*/ 133 h 181"/>
                <a:gd name="T38" fmla="*/ 46 w 181"/>
                <a:gd name="T39" fmla="*/ 146 h 181"/>
                <a:gd name="T40" fmla="*/ 44 w 181"/>
                <a:gd name="T41" fmla="*/ 170 h 181"/>
                <a:gd name="T42" fmla="*/ 63 w 181"/>
                <a:gd name="T43" fmla="*/ 180 h 181"/>
                <a:gd name="T44" fmla="*/ 79 w 181"/>
                <a:gd name="T45" fmla="*/ 163 h 181"/>
                <a:gd name="T46" fmla="*/ 98 w 181"/>
                <a:gd name="T47" fmla="*/ 161 h 181"/>
                <a:gd name="T48" fmla="*/ 114 w 181"/>
                <a:gd name="T49" fmla="*/ 180 h 181"/>
                <a:gd name="T50" fmla="*/ 134 w 181"/>
                <a:gd name="T51" fmla="*/ 174 h 181"/>
                <a:gd name="T52" fmla="*/ 134 w 181"/>
                <a:gd name="T53" fmla="*/ 150 h 181"/>
                <a:gd name="T54" fmla="*/ 146 w 181"/>
                <a:gd name="T55" fmla="*/ 135 h 181"/>
                <a:gd name="T56" fmla="*/ 171 w 181"/>
                <a:gd name="T57" fmla="*/ 137 h 181"/>
                <a:gd name="T58" fmla="*/ 181 w 181"/>
                <a:gd name="T59" fmla="*/ 118 h 181"/>
                <a:gd name="T60" fmla="*/ 163 w 181"/>
                <a:gd name="T61" fmla="*/ 102 h 181"/>
                <a:gd name="T62" fmla="*/ 161 w 181"/>
                <a:gd name="T63" fmla="*/ 83 h 181"/>
                <a:gd name="T64" fmla="*/ 131 w 181"/>
                <a:gd name="T65" fmla="*/ 107 h 181"/>
                <a:gd name="T66" fmla="*/ 50 w 181"/>
                <a:gd name="T67" fmla="*/ 74 h 181"/>
                <a:gd name="T68" fmla="*/ 131 w 181"/>
                <a:gd name="T69" fmla="*/ 10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1">
                  <a:moveTo>
                    <a:pt x="163" y="80"/>
                  </a:moveTo>
                  <a:cubicBezTo>
                    <a:pt x="180" y="67"/>
                    <a:pt x="180" y="67"/>
                    <a:pt x="180" y="67"/>
                  </a:cubicBezTo>
                  <a:cubicBezTo>
                    <a:pt x="181" y="66"/>
                    <a:pt x="181" y="65"/>
                    <a:pt x="181" y="64"/>
                  </a:cubicBezTo>
                  <a:cubicBezTo>
                    <a:pt x="174" y="47"/>
                    <a:pt x="174" y="47"/>
                    <a:pt x="174" y="47"/>
                  </a:cubicBezTo>
                  <a:cubicBezTo>
                    <a:pt x="173" y="46"/>
                    <a:pt x="172" y="45"/>
                    <a:pt x="171" y="45"/>
                  </a:cubicBezTo>
                  <a:cubicBezTo>
                    <a:pt x="150" y="48"/>
                    <a:pt x="150" y="48"/>
                    <a:pt x="150" y="48"/>
                  </a:cubicBezTo>
                  <a:cubicBezTo>
                    <a:pt x="148" y="48"/>
                    <a:pt x="147" y="47"/>
                    <a:pt x="146" y="46"/>
                  </a:cubicBezTo>
                  <a:cubicBezTo>
                    <a:pt x="135" y="35"/>
                    <a:pt x="135" y="35"/>
                    <a:pt x="135" y="35"/>
                  </a:cubicBezTo>
                  <a:cubicBezTo>
                    <a:pt x="135" y="35"/>
                    <a:pt x="134" y="33"/>
                    <a:pt x="134" y="32"/>
                  </a:cubicBezTo>
                  <a:cubicBezTo>
                    <a:pt x="137" y="11"/>
                    <a:pt x="137" y="11"/>
                    <a:pt x="137" y="11"/>
                  </a:cubicBezTo>
                  <a:cubicBezTo>
                    <a:pt x="137" y="9"/>
                    <a:pt x="136" y="8"/>
                    <a:pt x="135" y="8"/>
                  </a:cubicBezTo>
                  <a:cubicBezTo>
                    <a:pt x="119" y="1"/>
                    <a:pt x="119" y="1"/>
                    <a:pt x="119" y="1"/>
                  </a:cubicBezTo>
                  <a:cubicBezTo>
                    <a:pt x="117" y="0"/>
                    <a:pt x="116" y="1"/>
                    <a:pt x="115" y="1"/>
                  </a:cubicBezTo>
                  <a:cubicBezTo>
                    <a:pt x="102" y="18"/>
                    <a:pt x="102" y="18"/>
                    <a:pt x="102" y="18"/>
                  </a:cubicBezTo>
                  <a:cubicBezTo>
                    <a:pt x="101" y="19"/>
                    <a:pt x="100" y="20"/>
                    <a:pt x="99" y="20"/>
                  </a:cubicBezTo>
                  <a:cubicBezTo>
                    <a:pt x="83" y="20"/>
                    <a:pt x="83" y="20"/>
                    <a:pt x="83" y="20"/>
                  </a:cubicBezTo>
                  <a:cubicBezTo>
                    <a:pt x="82" y="20"/>
                    <a:pt x="80" y="19"/>
                    <a:pt x="79" y="18"/>
                  </a:cubicBezTo>
                  <a:cubicBezTo>
                    <a:pt x="67" y="1"/>
                    <a:pt x="67" y="1"/>
                    <a:pt x="67" y="1"/>
                  </a:cubicBezTo>
                  <a:cubicBezTo>
                    <a:pt x="66" y="0"/>
                    <a:pt x="65" y="0"/>
                    <a:pt x="64" y="0"/>
                  </a:cubicBezTo>
                  <a:cubicBezTo>
                    <a:pt x="47" y="7"/>
                    <a:pt x="47" y="7"/>
                    <a:pt x="47" y="7"/>
                  </a:cubicBezTo>
                  <a:cubicBezTo>
                    <a:pt x="46" y="8"/>
                    <a:pt x="45" y="9"/>
                    <a:pt x="45" y="10"/>
                  </a:cubicBezTo>
                  <a:cubicBezTo>
                    <a:pt x="48" y="31"/>
                    <a:pt x="48" y="31"/>
                    <a:pt x="48" y="31"/>
                  </a:cubicBezTo>
                  <a:cubicBezTo>
                    <a:pt x="48" y="32"/>
                    <a:pt x="48" y="34"/>
                    <a:pt x="47" y="35"/>
                  </a:cubicBezTo>
                  <a:cubicBezTo>
                    <a:pt x="35" y="46"/>
                    <a:pt x="35" y="46"/>
                    <a:pt x="35" y="46"/>
                  </a:cubicBezTo>
                  <a:cubicBezTo>
                    <a:pt x="34" y="47"/>
                    <a:pt x="33" y="48"/>
                    <a:pt x="32" y="47"/>
                  </a:cubicBezTo>
                  <a:cubicBezTo>
                    <a:pt x="11" y="44"/>
                    <a:pt x="11" y="44"/>
                    <a:pt x="11" y="44"/>
                  </a:cubicBezTo>
                  <a:cubicBezTo>
                    <a:pt x="10" y="44"/>
                    <a:pt x="8" y="45"/>
                    <a:pt x="8" y="46"/>
                  </a:cubicBezTo>
                  <a:cubicBezTo>
                    <a:pt x="1" y="63"/>
                    <a:pt x="1" y="63"/>
                    <a:pt x="1" y="63"/>
                  </a:cubicBezTo>
                  <a:cubicBezTo>
                    <a:pt x="0" y="64"/>
                    <a:pt x="1" y="65"/>
                    <a:pt x="2" y="66"/>
                  </a:cubicBezTo>
                  <a:cubicBezTo>
                    <a:pt x="19" y="79"/>
                    <a:pt x="19" y="79"/>
                    <a:pt x="19" y="79"/>
                  </a:cubicBezTo>
                  <a:cubicBezTo>
                    <a:pt x="20" y="79"/>
                    <a:pt x="20" y="81"/>
                    <a:pt x="20" y="82"/>
                  </a:cubicBezTo>
                  <a:cubicBezTo>
                    <a:pt x="20" y="98"/>
                    <a:pt x="20" y="98"/>
                    <a:pt x="20" y="98"/>
                  </a:cubicBezTo>
                  <a:cubicBezTo>
                    <a:pt x="20" y="99"/>
                    <a:pt x="19" y="101"/>
                    <a:pt x="19" y="102"/>
                  </a:cubicBezTo>
                  <a:cubicBezTo>
                    <a:pt x="1" y="114"/>
                    <a:pt x="1" y="114"/>
                    <a:pt x="1" y="114"/>
                  </a:cubicBezTo>
                  <a:cubicBezTo>
                    <a:pt x="0" y="115"/>
                    <a:pt x="0" y="116"/>
                    <a:pt x="0" y="117"/>
                  </a:cubicBezTo>
                  <a:cubicBezTo>
                    <a:pt x="7" y="134"/>
                    <a:pt x="7" y="134"/>
                    <a:pt x="7" y="134"/>
                  </a:cubicBezTo>
                  <a:cubicBezTo>
                    <a:pt x="8" y="135"/>
                    <a:pt x="9" y="136"/>
                    <a:pt x="10" y="136"/>
                  </a:cubicBezTo>
                  <a:cubicBezTo>
                    <a:pt x="31" y="133"/>
                    <a:pt x="31" y="133"/>
                    <a:pt x="31" y="133"/>
                  </a:cubicBezTo>
                  <a:cubicBezTo>
                    <a:pt x="32" y="133"/>
                    <a:pt x="34" y="133"/>
                    <a:pt x="35" y="134"/>
                  </a:cubicBezTo>
                  <a:cubicBezTo>
                    <a:pt x="46" y="146"/>
                    <a:pt x="46" y="146"/>
                    <a:pt x="46" y="146"/>
                  </a:cubicBezTo>
                  <a:cubicBezTo>
                    <a:pt x="47" y="147"/>
                    <a:pt x="48" y="148"/>
                    <a:pt x="47" y="149"/>
                  </a:cubicBezTo>
                  <a:cubicBezTo>
                    <a:pt x="44" y="170"/>
                    <a:pt x="44" y="170"/>
                    <a:pt x="44" y="170"/>
                  </a:cubicBezTo>
                  <a:cubicBezTo>
                    <a:pt x="44" y="172"/>
                    <a:pt x="45" y="173"/>
                    <a:pt x="46" y="173"/>
                  </a:cubicBezTo>
                  <a:cubicBezTo>
                    <a:pt x="63" y="180"/>
                    <a:pt x="63" y="180"/>
                    <a:pt x="63" y="180"/>
                  </a:cubicBezTo>
                  <a:cubicBezTo>
                    <a:pt x="64" y="181"/>
                    <a:pt x="65" y="180"/>
                    <a:pt x="66" y="180"/>
                  </a:cubicBezTo>
                  <a:cubicBezTo>
                    <a:pt x="79" y="163"/>
                    <a:pt x="79" y="163"/>
                    <a:pt x="79" y="163"/>
                  </a:cubicBezTo>
                  <a:cubicBezTo>
                    <a:pt x="79" y="162"/>
                    <a:pt x="81" y="161"/>
                    <a:pt x="82" y="161"/>
                  </a:cubicBezTo>
                  <a:cubicBezTo>
                    <a:pt x="98" y="161"/>
                    <a:pt x="98" y="161"/>
                    <a:pt x="98" y="161"/>
                  </a:cubicBezTo>
                  <a:cubicBezTo>
                    <a:pt x="99" y="161"/>
                    <a:pt x="100" y="162"/>
                    <a:pt x="101" y="163"/>
                  </a:cubicBezTo>
                  <a:cubicBezTo>
                    <a:pt x="114" y="180"/>
                    <a:pt x="114" y="180"/>
                    <a:pt x="114" y="180"/>
                  </a:cubicBezTo>
                  <a:cubicBezTo>
                    <a:pt x="115" y="181"/>
                    <a:pt x="116" y="181"/>
                    <a:pt x="117" y="181"/>
                  </a:cubicBezTo>
                  <a:cubicBezTo>
                    <a:pt x="134" y="174"/>
                    <a:pt x="134" y="174"/>
                    <a:pt x="134" y="174"/>
                  </a:cubicBezTo>
                  <a:cubicBezTo>
                    <a:pt x="136" y="173"/>
                    <a:pt x="136" y="172"/>
                    <a:pt x="136" y="171"/>
                  </a:cubicBezTo>
                  <a:cubicBezTo>
                    <a:pt x="134" y="150"/>
                    <a:pt x="134" y="150"/>
                    <a:pt x="134" y="150"/>
                  </a:cubicBezTo>
                  <a:cubicBezTo>
                    <a:pt x="133" y="148"/>
                    <a:pt x="134" y="147"/>
                    <a:pt x="135" y="146"/>
                  </a:cubicBezTo>
                  <a:cubicBezTo>
                    <a:pt x="146" y="135"/>
                    <a:pt x="146" y="135"/>
                    <a:pt x="146" y="135"/>
                  </a:cubicBezTo>
                  <a:cubicBezTo>
                    <a:pt x="146" y="135"/>
                    <a:pt x="148" y="134"/>
                    <a:pt x="149" y="134"/>
                  </a:cubicBezTo>
                  <a:cubicBezTo>
                    <a:pt x="171" y="137"/>
                    <a:pt x="171" y="137"/>
                    <a:pt x="171" y="137"/>
                  </a:cubicBezTo>
                  <a:cubicBezTo>
                    <a:pt x="172" y="137"/>
                    <a:pt x="173" y="136"/>
                    <a:pt x="173" y="135"/>
                  </a:cubicBezTo>
                  <a:cubicBezTo>
                    <a:pt x="181" y="118"/>
                    <a:pt x="181" y="118"/>
                    <a:pt x="181" y="118"/>
                  </a:cubicBezTo>
                  <a:cubicBezTo>
                    <a:pt x="181" y="117"/>
                    <a:pt x="181" y="116"/>
                    <a:pt x="180" y="115"/>
                  </a:cubicBezTo>
                  <a:cubicBezTo>
                    <a:pt x="163" y="102"/>
                    <a:pt x="163" y="102"/>
                    <a:pt x="163" y="102"/>
                  </a:cubicBezTo>
                  <a:cubicBezTo>
                    <a:pt x="162" y="101"/>
                    <a:pt x="161" y="100"/>
                    <a:pt x="161" y="99"/>
                  </a:cubicBezTo>
                  <a:cubicBezTo>
                    <a:pt x="161" y="83"/>
                    <a:pt x="161" y="83"/>
                    <a:pt x="161" y="83"/>
                  </a:cubicBezTo>
                  <a:cubicBezTo>
                    <a:pt x="161" y="82"/>
                    <a:pt x="162" y="81"/>
                    <a:pt x="163" y="80"/>
                  </a:cubicBezTo>
                  <a:close/>
                  <a:moveTo>
                    <a:pt x="131" y="107"/>
                  </a:moveTo>
                  <a:cubicBezTo>
                    <a:pt x="122" y="130"/>
                    <a:pt x="96" y="140"/>
                    <a:pt x="74" y="131"/>
                  </a:cubicBezTo>
                  <a:cubicBezTo>
                    <a:pt x="51" y="121"/>
                    <a:pt x="41" y="96"/>
                    <a:pt x="50" y="74"/>
                  </a:cubicBezTo>
                  <a:cubicBezTo>
                    <a:pt x="60" y="51"/>
                    <a:pt x="85" y="41"/>
                    <a:pt x="108" y="50"/>
                  </a:cubicBezTo>
                  <a:cubicBezTo>
                    <a:pt x="130" y="60"/>
                    <a:pt x="140" y="85"/>
                    <a:pt x="131" y="10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878" name="Group 877">
              <a:extLst>
                <a:ext uri="{FF2B5EF4-FFF2-40B4-BE49-F238E27FC236}">
                  <a16:creationId xmlns:a16="http://schemas.microsoft.com/office/drawing/2014/main" id="{28B14BD0-B4B2-0239-689B-47C629965C46}"/>
                </a:ext>
              </a:extLst>
            </p:cNvPr>
            <p:cNvGrpSpPr/>
            <p:nvPr/>
          </p:nvGrpSpPr>
          <p:grpSpPr>
            <a:xfrm>
              <a:off x="5339448" y="5454395"/>
              <a:ext cx="419765" cy="356124"/>
              <a:chOff x="6160955" y="5454395"/>
              <a:chExt cx="419765" cy="356124"/>
            </a:xfrm>
            <a:grpFill/>
          </p:grpSpPr>
          <p:sp>
            <p:nvSpPr>
              <p:cNvPr id="955" name="Freeform 207">
                <a:extLst>
                  <a:ext uri="{FF2B5EF4-FFF2-40B4-BE49-F238E27FC236}">
                    <a16:creationId xmlns:a16="http://schemas.microsoft.com/office/drawing/2014/main" id="{66E5E009-00BA-FB40-3387-4E2B869A165B}"/>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56" name="Rectangle 208">
                <a:extLst>
                  <a:ext uri="{FF2B5EF4-FFF2-40B4-BE49-F238E27FC236}">
                    <a16:creationId xmlns:a16="http://schemas.microsoft.com/office/drawing/2014/main" id="{E65FEF21-CC33-3DEB-CD4E-464FA4ECCED2}"/>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57" name="Freeform 209">
                <a:extLst>
                  <a:ext uri="{FF2B5EF4-FFF2-40B4-BE49-F238E27FC236}">
                    <a16:creationId xmlns:a16="http://schemas.microsoft.com/office/drawing/2014/main" id="{C0E6D6BD-700B-CD91-CB71-7BA9D2615DF9}"/>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58" name="Freeform 210">
                <a:extLst>
                  <a:ext uri="{FF2B5EF4-FFF2-40B4-BE49-F238E27FC236}">
                    <a16:creationId xmlns:a16="http://schemas.microsoft.com/office/drawing/2014/main" id="{7F6B77D6-C795-F21E-41C9-07C4016D7775}"/>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59" name="Freeform 211">
                <a:extLst>
                  <a:ext uri="{FF2B5EF4-FFF2-40B4-BE49-F238E27FC236}">
                    <a16:creationId xmlns:a16="http://schemas.microsoft.com/office/drawing/2014/main" id="{A419893C-C02B-03A7-534D-543C0101084C}"/>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60" name="Freeform 212">
                <a:extLst>
                  <a:ext uri="{FF2B5EF4-FFF2-40B4-BE49-F238E27FC236}">
                    <a16:creationId xmlns:a16="http://schemas.microsoft.com/office/drawing/2014/main" id="{FD088EEE-51DA-A62A-45DF-A82ACBCD30CD}"/>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61" name="Freeform 213">
                <a:extLst>
                  <a:ext uri="{FF2B5EF4-FFF2-40B4-BE49-F238E27FC236}">
                    <a16:creationId xmlns:a16="http://schemas.microsoft.com/office/drawing/2014/main" id="{25420DBC-E94A-31AB-F258-E5D27E159714}"/>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62" name="Freeform 214">
                <a:extLst>
                  <a:ext uri="{FF2B5EF4-FFF2-40B4-BE49-F238E27FC236}">
                    <a16:creationId xmlns:a16="http://schemas.microsoft.com/office/drawing/2014/main" id="{AF0839CD-C93C-B893-06CE-28302D7EC16F}"/>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63" name="Freeform 215">
                <a:extLst>
                  <a:ext uri="{FF2B5EF4-FFF2-40B4-BE49-F238E27FC236}">
                    <a16:creationId xmlns:a16="http://schemas.microsoft.com/office/drawing/2014/main" id="{41ED282B-E624-9F07-405A-1830B17CACF7}"/>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877" name="Group 876">
                <a:extLst>
                  <a:ext uri="{FF2B5EF4-FFF2-40B4-BE49-F238E27FC236}">
                    <a16:creationId xmlns:a16="http://schemas.microsoft.com/office/drawing/2014/main" id="{E20343F5-AF78-377C-230E-D2CCD295E5C0}"/>
                  </a:ext>
                </a:extLst>
              </p:cNvPr>
              <p:cNvGrpSpPr/>
              <p:nvPr/>
            </p:nvGrpSpPr>
            <p:grpSpPr>
              <a:xfrm>
                <a:off x="6160955" y="5454395"/>
                <a:ext cx="419765" cy="356124"/>
                <a:chOff x="6160955" y="5454395"/>
                <a:chExt cx="419765" cy="356124"/>
              </a:xfrm>
              <a:grpFill/>
            </p:grpSpPr>
            <p:sp>
              <p:nvSpPr>
                <p:cNvPr id="953" name="Freeform 350">
                  <a:extLst>
                    <a:ext uri="{FF2B5EF4-FFF2-40B4-BE49-F238E27FC236}">
                      <a16:creationId xmlns:a16="http://schemas.microsoft.com/office/drawing/2014/main" id="{022B0C44-0317-D68D-1030-84A348ECFEC2}"/>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54" name="Freeform 351">
                  <a:extLst>
                    <a:ext uri="{FF2B5EF4-FFF2-40B4-BE49-F238E27FC236}">
                      <a16:creationId xmlns:a16="http://schemas.microsoft.com/office/drawing/2014/main" id="{2A5E53A7-53F4-E167-D91D-E22A70051517}"/>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grpSp>
        <p:nvGrpSpPr>
          <p:cNvPr id="70734" name="Group 16">
            <a:extLst>
              <a:ext uri="{FF2B5EF4-FFF2-40B4-BE49-F238E27FC236}">
                <a16:creationId xmlns:a16="http://schemas.microsoft.com/office/drawing/2014/main" id="{EF6173FF-7417-450F-75F8-D72FB54AE3D3}"/>
              </a:ext>
            </a:extLst>
          </p:cNvPr>
          <p:cNvGrpSpPr>
            <a:grpSpLocks/>
          </p:cNvGrpSpPr>
          <p:nvPr/>
        </p:nvGrpSpPr>
        <p:grpSpPr bwMode="auto">
          <a:xfrm>
            <a:off x="4846638" y="4090988"/>
            <a:ext cx="314325" cy="266700"/>
            <a:chOff x="6462440" y="5454395"/>
            <a:chExt cx="419765" cy="356124"/>
          </a:xfrm>
        </p:grpSpPr>
        <p:grpSp>
          <p:nvGrpSpPr>
            <p:cNvPr id="70816" name="Group 878">
              <a:extLst>
                <a:ext uri="{FF2B5EF4-FFF2-40B4-BE49-F238E27FC236}">
                  <a16:creationId xmlns:a16="http://schemas.microsoft.com/office/drawing/2014/main" id="{9B94274A-5B4C-201B-72E6-A990D670C376}"/>
                </a:ext>
              </a:extLst>
            </p:cNvPr>
            <p:cNvGrpSpPr>
              <a:grpSpLocks/>
            </p:cNvGrpSpPr>
            <p:nvPr/>
          </p:nvGrpSpPr>
          <p:grpSpPr bwMode="auto">
            <a:xfrm>
              <a:off x="6758083" y="5689347"/>
              <a:ext cx="101897" cy="116055"/>
              <a:chOff x="7846317" y="5698871"/>
              <a:chExt cx="101897" cy="116055"/>
            </a:xfrm>
          </p:grpSpPr>
          <p:sp>
            <p:nvSpPr>
              <p:cNvPr id="609" name="Freeform 370">
                <a:extLst>
                  <a:ext uri="{FF2B5EF4-FFF2-40B4-BE49-F238E27FC236}">
                    <a16:creationId xmlns:a16="http://schemas.microsoft.com/office/drawing/2014/main" id="{52C9ADCF-324E-78E4-9BB4-DE58951810FF}"/>
                  </a:ext>
                </a:extLst>
              </p:cNvPr>
              <p:cNvSpPr>
                <a:spLocks/>
              </p:cNvSpPr>
              <p:nvPr/>
            </p:nvSpPr>
            <p:spPr bwMode="auto">
              <a:xfrm>
                <a:off x="7866557" y="5705574"/>
                <a:ext cx="59360" cy="55115"/>
              </a:xfrm>
              <a:custGeom>
                <a:avLst/>
                <a:gdLst>
                  <a:gd name="T0" fmla="*/ 0 w 267"/>
                  <a:gd name="T1" fmla="*/ 215 h 248"/>
                  <a:gd name="T2" fmla="*/ 0 w 267"/>
                  <a:gd name="T3" fmla="*/ 106 h 248"/>
                  <a:gd name="T4" fmla="*/ 64 w 267"/>
                  <a:gd name="T5" fmla="*/ 66 h 248"/>
                  <a:gd name="T6" fmla="*/ 163 w 267"/>
                  <a:gd name="T7" fmla="*/ 2 h 248"/>
                  <a:gd name="T8" fmla="*/ 203 w 267"/>
                  <a:gd name="T9" fmla="*/ 0 h 248"/>
                  <a:gd name="T10" fmla="*/ 244 w 267"/>
                  <a:gd name="T11" fmla="*/ 45 h 248"/>
                  <a:gd name="T12" fmla="*/ 267 w 267"/>
                  <a:gd name="T13" fmla="*/ 194 h 248"/>
                  <a:gd name="T14" fmla="*/ 236 w 267"/>
                  <a:gd name="T15" fmla="*/ 248 h 248"/>
                  <a:gd name="T16" fmla="*/ 109 w 267"/>
                  <a:gd name="T17" fmla="*/ 243 h 248"/>
                  <a:gd name="T18" fmla="*/ 0 w 267"/>
                  <a:gd name="T19" fmla="*/ 21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48">
                    <a:moveTo>
                      <a:pt x="0" y="215"/>
                    </a:moveTo>
                    <a:lnTo>
                      <a:pt x="0" y="106"/>
                    </a:lnTo>
                    <a:lnTo>
                      <a:pt x="64" y="66"/>
                    </a:lnTo>
                    <a:lnTo>
                      <a:pt x="163" y="2"/>
                    </a:lnTo>
                    <a:lnTo>
                      <a:pt x="203" y="0"/>
                    </a:lnTo>
                    <a:lnTo>
                      <a:pt x="244" y="45"/>
                    </a:lnTo>
                    <a:lnTo>
                      <a:pt x="267" y="194"/>
                    </a:lnTo>
                    <a:lnTo>
                      <a:pt x="236" y="248"/>
                    </a:lnTo>
                    <a:lnTo>
                      <a:pt x="109" y="243"/>
                    </a:lnTo>
                    <a:lnTo>
                      <a:pt x="0" y="215"/>
                    </a:ln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610" name="Freeform 372">
                <a:extLst>
                  <a:ext uri="{FF2B5EF4-FFF2-40B4-BE49-F238E27FC236}">
                    <a16:creationId xmlns:a16="http://schemas.microsoft.com/office/drawing/2014/main" id="{9FF68458-4C80-BA3C-8AE3-5A5A76D99FEE}"/>
                  </a:ext>
                </a:extLst>
              </p:cNvPr>
              <p:cNvSpPr>
                <a:spLocks/>
              </p:cNvSpPr>
              <p:nvPr/>
            </p:nvSpPr>
            <p:spPr bwMode="auto">
              <a:xfrm>
                <a:off x="7864438" y="5720412"/>
                <a:ext cx="55120" cy="57235"/>
              </a:xfrm>
              <a:custGeom>
                <a:avLst/>
                <a:gdLst>
                  <a:gd name="T0" fmla="*/ 78 w 104"/>
                  <a:gd name="T1" fmla="*/ 93 h 114"/>
                  <a:gd name="T2" fmla="*/ 84 w 104"/>
                  <a:gd name="T3" fmla="*/ 90 h 114"/>
                  <a:gd name="T4" fmla="*/ 97 w 104"/>
                  <a:gd name="T5" fmla="*/ 84 h 114"/>
                  <a:gd name="T6" fmla="*/ 101 w 104"/>
                  <a:gd name="T7" fmla="*/ 68 h 114"/>
                  <a:gd name="T8" fmla="*/ 103 w 104"/>
                  <a:gd name="T9" fmla="*/ 36 h 114"/>
                  <a:gd name="T10" fmla="*/ 87 w 104"/>
                  <a:gd name="T11" fmla="*/ 8 h 114"/>
                  <a:gd name="T12" fmla="*/ 29 w 104"/>
                  <a:gd name="T13" fmla="*/ 0 h 114"/>
                  <a:gd name="T14" fmla="*/ 13 w 104"/>
                  <a:gd name="T15" fmla="*/ 13 h 114"/>
                  <a:gd name="T16" fmla="*/ 1 w 104"/>
                  <a:gd name="T17" fmla="*/ 25 h 114"/>
                  <a:gd name="T18" fmla="*/ 3 w 104"/>
                  <a:gd name="T19" fmla="*/ 61 h 114"/>
                  <a:gd name="T20" fmla="*/ 1 w 104"/>
                  <a:gd name="T21" fmla="*/ 77 h 114"/>
                  <a:gd name="T22" fmla="*/ 11 w 104"/>
                  <a:gd name="T23" fmla="*/ 90 h 114"/>
                  <a:gd name="T24" fmla="*/ 27 w 104"/>
                  <a:gd name="T25" fmla="*/ 107 h 114"/>
                  <a:gd name="T26" fmla="*/ 39 w 104"/>
                  <a:gd name="T27" fmla="*/ 111 h 114"/>
                  <a:gd name="T28" fmla="*/ 58 w 104"/>
                  <a:gd name="T29" fmla="*/ 104 h 114"/>
                  <a:gd name="T30" fmla="*/ 78 w 104"/>
                  <a:gd name="T31"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4">
                    <a:moveTo>
                      <a:pt x="78" y="93"/>
                    </a:moveTo>
                    <a:cubicBezTo>
                      <a:pt x="78" y="93"/>
                      <a:pt x="75" y="92"/>
                      <a:pt x="84" y="90"/>
                    </a:cubicBezTo>
                    <a:cubicBezTo>
                      <a:pt x="94" y="88"/>
                      <a:pt x="94" y="86"/>
                      <a:pt x="97" y="84"/>
                    </a:cubicBezTo>
                    <a:cubicBezTo>
                      <a:pt x="99" y="81"/>
                      <a:pt x="101" y="75"/>
                      <a:pt x="101" y="68"/>
                    </a:cubicBezTo>
                    <a:cubicBezTo>
                      <a:pt x="101" y="61"/>
                      <a:pt x="104" y="42"/>
                      <a:pt x="103" y="36"/>
                    </a:cubicBezTo>
                    <a:cubicBezTo>
                      <a:pt x="103" y="31"/>
                      <a:pt x="91" y="10"/>
                      <a:pt x="87" y="8"/>
                    </a:cubicBezTo>
                    <a:cubicBezTo>
                      <a:pt x="82" y="5"/>
                      <a:pt x="29" y="0"/>
                      <a:pt x="29" y="0"/>
                    </a:cubicBezTo>
                    <a:cubicBezTo>
                      <a:pt x="13" y="13"/>
                      <a:pt x="13" y="13"/>
                      <a:pt x="13" y="13"/>
                    </a:cubicBezTo>
                    <a:cubicBezTo>
                      <a:pt x="1" y="25"/>
                      <a:pt x="1" y="25"/>
                      <a:pt x="1" y="25"/>
                    </a:cubicBezTo>
                    <a:cubicBezTo>
                      <a:pt x="3" y="61"/>
                      <a:pt x="3" y="61"/>
                      <a:pt x="3" y="61"/>
                    </a:cubicBezTo>
                    <a:cubicBezTo>
                      <a:pt x="3" y="61"/>
                      <a:pt x="0" y="73"/>
                      <a:pt x="1" y="77"/>
                    </a:cubicBezTo>
                    <a:cubicBezTo>
                      <a:pt x="1" y="82"/>
                      <a:pt x="8" y="88"/>
                      <a:pt x="11" y="90"/>
                    </a:cubicBezTo>
                    <a:cubicBezTo>
                      <a:pt x="13" y="93"/>
                      <a:pt x="24" y="104"/>
                      <a:pt x="27" y="107"/>
                    </a:cubicBezTo>
                    <a:cubicBezTo>
                      <a:pt x="30" y="111"/>
                      <a:pt x="31" y="114"/>
                      <a:pt x="39" y="111"/>
                    </a:cubicBezTo>
                    <a:cubicBezTo>
                      <a:pt x="47" y="109"/>
                      <a:pt x="52" y="109"/>
                      <a:pt x="58" y="104"/>
                    </a:cubicBezTo>
                    <a:cubicBezTo>
                      <a:pt x="64" y="99"/>
                      <a:pt x="78" y="93"/>
                      <a:pt x="78" y="93"/>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611" name="Freeform 373">
                <a:extLst>
                  <a:ext uri="{FF2B5EF4-FFF2-40B4-BE49-F238E27FC236}">
                    <a16:creationId xmlns:a16="http://schemas.microsoft.com/office/drawing/2014/main" id="{B0513097-D841-B3D1-C4C6-8189E7FA02F2}"/>
                  </a:ext>
                </a:extLst>
              </p:cNvPr>
              <p:cNvSpPr>
                <a:spLocks/>
              </p:cNvSpPr>
              <p:nvPr/>
            </p:nvSpPr>
            <p:spPr bwMode="auto">
              <a:xfrm>
                <a:off x="7887757" y="5726772"/>
                <a:ext cx="29680" cy="25437"/>
              </a:xfrm>
              <a:custGeom>
                <a:avLst/>
                <a:gdLst>
                  <a:gd name="T0" fmla="*/ 4 w 58"/>
                  <a:gd name="T1" fmla="*/ 26 h 52"/>
                  <a:gd name="T2" fmla="*/ 14 w 58"/>
                  <a:gd name="T3" fmla="*/ 7 h 52"/>
                  <a:gd name="T4" fmla="*/ 35 w 58"/>
                  <a:gd name="T5" fmla="*/ 1 h 52"/>
                  <a:gd name="T6" fmla="*/ 55 w 58"/>
                  <a:gd name="T7" fmla="*/ 13 h 52"/>
                  <a:gd name="T8" fmla="*/ 58 w 58"/>
                  <a:gd name="T9" fmla="*/ 36 h 52"/>
                  <a:gd name="T10" fmla="*/ 56 w 58"/>
                  <a:gd name="T11" fmla="*/ 52 h 52"/>
                  <a:gd name="T12" fmla="*/ 47 w 58"/>
                  <a:gd name="T13" fmla="*/ 51 h 52"/>
                  <a:gd name="T14" fmla="*/ 27 w 58"/>
                  <a:gd name="T15" fmla="*/ 43 h 52"/>
                  <a:gd name="T16" fmla="*/ 23 w 58"/>
                  <a:gd name="T17" fmla="*/ 43 h 52"/>
                  <a:gd name="T18" fmla="*/ 10 w 58"/>
                  <a:gd name="T19" fmla="*/ 39 h 52"/>
                  <a:gd name="T20" fmla="*/ 4 w 58"/>
                  <a:gd name="T2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2">
                    <a:moveTo>
                      <a:pt x="4" y="26"/>
                    </a:moveTo>
                    <a:cubicBezTo>
                      <a:pt x="6" y="20"/>
                      <a:pt x="9" y="10"/>
                      <a:pt x="14" y="7"/>
                    </a:cubicBezTo>
                    <a:cubicBezTo>
                      <a:pt x="18" y="3"/>
                      <a:pt x="29" y="0"/>
                      <a:pt x="35" y="1"/>
                    </a:cubicBezTo>
                    <a:cubicBezTo>
                      <a:pt x="41" y="2"/>
                      <a:pt x="52" y="8"/>
                      <a:pt x="55" y="13"/>
                    </a:cubicBezTo>
                    <a:cubicBezTo>
                      <a:pt x="58" y="17"/>
                      <a:pt x="58" y="36"/>
                      <a:pt x="58" y="36"/>
                    </a:cubicBezTo>
                    <a:cubicBezTo>
                      <a:pt x="56" y="52"/>
                      <a:pt x="56" y="52"/>
                      <a:pt x="56" y="52"/>
                    </a:cubicBezTo>
                    <a:cubicBezTo>
                      <a:pt x="47" y="51"/>
                      <a:pt x="47" y="51"/>
                      <a:pt x="47" y="51"/>
                    </a:cubicBezTo>
                    <a:cubicBezTo>
                      <a:pt x="27" y="43"/>
                      <a:pt x="27" y="43"/>
                      <a:pt x="27" y="43"/>
                    </a:cubicBezTo>
                    <a:cubicBezTo>
                      <a:pt x="23" y="43"/>
                      <a:pt x="23" y="43"/>
                      <a:pt x="23" y="43"/>
                    </a:cubicBezTo>
                    <a:cubicBezTo>
                      <a:pt x="23" y="43"/>
                      <a:pt x="20" y="44"/>
                      <a:pt x="10" y="39"/>
                    </a:cubicBezTo>
                    <a:cubicBezTo>
                      <a:pt x="0" y="34"/>
                      <a:pt x="2" y="31"/>
                      <a:pt x="4" y="2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612" name="Freeform 374">
                <a:extLst>
                  <a:ext uri="{FF2B5EF4-FFF2-40B4-BE49-F238E27FC236}">
                    <a16:creationId xmlns:a16="http://schemas.microsoft.com/office/drawing/2014/main" id="{7200267E-714E-0BDC-68F0-A1D801AD3221}"/>
                  </a:ext>
                </a:extLst>
              </p:cNvPr>
              <p:cNvSpPr>
                <a:spLocks/>
              </p:cNvSpPr>
              <p:nvPr/>
            </p:nvSpPr>
            <p:spPr bwMode="auto">
              <a:xfrm>
                <a:off x="7864438" y="5722533"/>
                <a:ext cx="25440" cy="29677"/>
              </a:xfrm>
              <a:custGeom>
                <a:avLst/>
                <a:gdLst>
                  <a:gd name="T0" fmla="*/ 25 w 48"/>
                  <a:gd name="T1" fmla="*/ 46 h 59"/>
                  <a:gd name="T2" fmla="*/ 26 w 48"/>
                  <a:gd name="T3" fmla="*/ 45 h 59"/>
                  <a:gd name="T4" fmla="*/ 40 w 48"/>
                  <a:gd name="T5" fmla="*/ 40 h 59"/>
                  <a:gd name="T6" fmla="*/ 41 w 48"/>
                  <a:gd name="T7" fmla="*/ 9 h 59"/>
                  <a:gd name="T8" fmla="*/ 17 w 48"/>
                  <a:gd name="T9" fmla="*/ 1 h 59"/>
                  <a:gd name="T10" fmla="*/ 0 w 48"/>
                  <a:gd name="T11" fmla="*/ 15 h 59"/>
                  <a:gd name="T12" fmla="*/ 2 w 48"/>
                  <a:gd name="T13" fmla="*/ 36 h 59"/>
                  <a:gd name="T14" fmla="*/ 6 w 48"/>
                  <a:gd name="T15" fmla="*/ 59 h 59"/>
                  <a:gd name="T16" fmla="*/ 12 w 48"/>
                  <a:gd name="T17" fmla="*/ 57 h 59"/>
                  <a:gd name="T18" fmla="*/ 21 w 48"/>
                  <a:gd name="T19" fmla="*/ 50 h 59"/>
                  <a:gd name="T20" fmla="*/ 25 w 48"/>
                  <a:gd name="T21"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9">
                    <a:moveTo>
                      <a:pt x="25" y="46"/>
                    </a:moveTo>
                    <a:cubicBezTo>
                      <a:pt x="25" y="46"/>
                      <a:pt x="26" y="46"/>
                      <a:pt x="26" y="45"/>
                    </a:cubicBezTo>
                    <a:cubicBezTo>
                      <a:pt x="31" y="43"/>
                      <a:pt x="40" y="40"/>
                      <a:pt x="40" y="40"/>
                    </a:cubicBezTo>
                    <a:cubicBezTo>
                      <a:pt x="40" y="40"/>
                      <a:pt x="48" y="17"/>
                      <a:pt x="41" y="9"/>
                    </a:cubicBezTo>
                    <a:cubicBezTo>
                      <a:pt x="33" y="0"/>
                      <a:pt x="17" y="1"/>
                      <a:pt x="17" y="1"/>
                    </a:cubicBezTo>
                    <a:cubicBezTo>
                      <a:pt x="17" y="1"/>
                      <a:pt x="0" y="11"/>
                      <a:pt x="0" y="15"/>
                    </a:cubicBezTo>
                    <a:cubicBezTo>
                      <a:pt x="1" y="19"/>
                      <a:pt x="2" y="33"/>
                      <a:pt x="2" y="36"/>
                    </a:cubicBezTo>
                    <a:cubicBezTo>
                      <a:pt x="3" y="38"/>
                      <a:pt x="6" y="59"/>
                      <a:pt x="6" y="59"/>
                    </a:cubicBezTo>
                    <a:cubicBezTo>
                      <a:pt x="12" y="57"/>
                      <a:pt x="12" y="57"/>
                      <a:pt x="12" y="57"/>
                    </a:cubicBezTo>
                    <a:cubicBezTo>
                      <a:pt x="21" y="50"/>
                      <a:pt x="21" y="50"/>
                      <a:pt x="21" y="50"/>
                    </a:cubicBezTo>
                    <a:cubicBezTo>
                      <a:pt x="21" y="50"/>
                      <a:pt x="23" y="48"/>
                      <a:pt x="25" y="4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613" name="Freeform 380">
                <a:extLst>
                  <a:ext uri="{FF2B5EF4-FFF2-40B4-BE49-F238E27FC236}">
                    <a16:creationId xmlns:a16="http://schemas.microsoft.com/office/drawing/2014/main" id="{CA6DCAA2-E49B-0C9E-6E43-1698EDCAF10A}"/>
                  </a:ext>
                </a:extLst>
              </p:cNvPr>
              <p:cNvSpPr>
                <a:spLocks/>
              </p:cNvSpPr>
              <p:nvPr/>
            </p:nvSpPr>
            <p:spPr bwMode="auto">
              <a:xfrm>
                <a:off x="7866557" y="5705574"/>
                <a:ext cx="59360" cy="55115"/>
              </a:xfrm>
              <a:custGeom>
                <a:avLst/>
                <a:gdLst>
                  <a:gd name="T0" fmla="*/ 0 w 267"/>
                  <a:gd name="T1" fmla="*/ 215 h 248"/>
                  <a:gd name="T2" fmla="*/ 0 w 267"/>
                  <a:gd name="T3" fmla="*/ 106 h 248"/>
                  <a:gd name="T4" fmla="*/ 64 w 267"/>
                  <a:gd name="T5" fmla="*/ 66 h 248"/>
                  <a:gd name="T6" fmla="*/ 163 w 267"/>
                  <a:gd name="T7" fmla="*/ 2 h 248"/>
                  <a:gd name="T8" fmla="*/ 203 w 267"/>
                  <a:gd name="T9" fmla="*/ 0 h 248"/>
                  <a:gd name="T10" fmla="*/ 244 w 267"/>
                  <a:gd name="T11" fmla="*/ 45 h 248"/>
                  <a:gd name="T12" fmla="*/ 267 w 267"/>
                  <a:gd name="T13" fmla="*/ 194 h 248"/>
                  <a:gd name="T14" fmla="*/ 236 w 267"/>
                  <a:gd name="T15" fmla="*/ 248 h 248"/>
                  <a:gd name="T16" fmla="*/ 109 w 267"/>
                  <a:gd name="T17" fmla="*/ 243 h 248"/>
                  <a:gd name="T18" fmla="*/ 0 w 267"/>
                  <a:gd name="T19" fmla="*/ 21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48">
                    <a:moveTo>
                      <a:pt x="0" y="215"/>
                    </a:moveTo>
                    <a:lnTo>
                      <a:pt x="0" y="106"/>
                    </a:lnTo>
                    <a:lnTo>
                      <a:pt x="64" y="66"/>
                    </a:lnTo>
                    <a:lnTo>
                      <a:pt x="163" y="2"/>
                    </a:lnTo>
                    <a:lnTo>
                      <a:pt x="203" y="0"/>
                    </a:lnTo>
                    <a:lnTo>
                      <a:pt x="244" y="45"/>
                    </a:lnTo>
                    <a:lnTo>
                      <a:pt x="267" y="194"/>
                    </a:lnTo>
                    <a:lnTo>
                      <a:pt x="236" y="248"/>
                    </a:lnTo>
                    <a:lnTo>
                      <a:pt x="109" y="243"/>
                    </a:lnTo>
                    <a:lnTo>
                      <a:pt x="0" y="215"/>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614" name="Freeform 381">
                <a:extLst>
                  <a:ext uri="{FF2B5EF4-FFF2-40B4-BE49-F238E27FC236}">
                    <a16:creationId xmlns:a16="http://schemas.microsoft.com/office/drawing/2014/main" id="{2FA62842-F655-9F5F-5519-DDA92F18E773}"/>
                  </a:ext>
                </a:extLst>
              </p:cNvPr>
              <p:cNvSpPr>
                <a:spLocks/>
              </p:cNvSpPr>
              <p:nvPr/>
            </p:nvSpPr>
            <p:spPr bwMode="auto">
              <a:xfrm>
                <a:off x="7845357" y="5756449"/>
                <a:ext cx="97521" cy="59354"/>
              </a:xfrm>
              <a:custGeom>
                <a:avLst/>
                <a:gdLst>
                  <a:gd name="T0" fmla="*/ 190 w 190"/>
                  <a:gd name="T1" fmla="*/ 78 h 117"/>
                  <a:gd name="T2" fmla="*/ 185 w 190"/>
                  <a:gd name="T3" fmla="*/ 83 h 117"/>
                  <a:gd name="T4" fmla="*/ 181 w 190"/>
                  <a:gd name="T5" fmla="*/ 87 h 117"/>
                  <a:gd name="T6" fmla="*/ 164 w 190"/>
                  <a:gd name="T7" fmla="*/ 98 h 117"/>
                  <a:gd name="T8" fmla="*/ 97 w 190"/>
                  <a:gd name="T9" fmla="*/ 117 h 117"/>
                  <a:gd name="T10" fmla="*/ 24 w 190"/>
                  <a:gd name="T11" fmla="*/ 95 h 117"/>
                  <a:gd name="T12" fmla="*/ 12 w 190"/>
                  <a:gd name="T13" fmla="*/ 86 h 117"/>
                  <a:gd name="T14" fmla="*/ 9 w 190"/>
                  <a:gd name="T15" fmla="*/ 94 h 117"/>
                  <a:gd name="T16" fmla="*/ 2 w 190"/>
                  <a:gd name="T17" fmla="*/ 98 h 117"/>
                  <a:gd name="T18" fmla="*/ 6 w 190"/>
                  <a:gd name="T19" fmla="*/ 91 h 117"/>
                  <a:gd name="T20" fmla="*/ 9 w 190"/>
                  <a:gd name="T21" fmla="*/ 85 h 117"/>
                  <a:gd name="T22" fmla="*/ 10 w 190"/>
                  <a:gd name="T23" fmla="*/ 84 h 117"/>
                  <a:gd name="T24" fmla="*/ 6 w 190"/>
                  <a:gd name="T25" fmla="*/ 81 h 117"/>
                  <a:gd name="T26" fmla="*/ 29 w 190"/>
                  <a:gd name="T27" fmla="*/ 53 h 117"/>
                  <a:gd name="T28" fmla="*/ 43 w 190"/>
                  <a:gd name="T29" fmla="*/ 25 h 117"/>
                  <a:gd name="T30" fmla="*/ 47 w 190"/>
                  <a:gd name="T31" fmla="*/ 18 h 117"/>
                  <a:gd name="T32" fmla="*/ 49 w 190"/>
                  <a:gd name="T33" fmla="*/ 16 h 117"/>
                  <a:gd name="T34" fmla="*/ 56 w 190"/>
                  <a:gd name="T35" fmla="*/ 14 h 117"/>
                  <a:gd name="T36" fmla="*/ 111 w 190"/>
                  <a:gd name="T37" fmla="*/ 6 h 117"/>
                  <a:gd name="T38" fmla="*/ 118 w 190"/>
                  <a:gd name="T39" fmla="*/ 5 h 117"/>
                  <a:gd name="T40" fmla="*/ 124 w 190"/>
                  <a:gd name="T41" fmla="*/ 4 h 117"/>
                  <a:gd name="T42" fmla="*/ 132 w 190"/>
                  <a:gd name="T43" fmla="*/ 3 h 117"/>
                  <a:gd name="T44" fmla="*/ 139 w 190"/>
                  <a:gd name="T45" fmla="*/ 2 h 117"/>
                  <a:gd name="T46" fmla="*/ 144 w 190"/>
                  <a:gd name="T47" fmla="*/ 1 h 117"/>
                  <a:gd name="T48" fmla="*/ 150 w 190"/>
                  <a:gd name="T49" fmla="*/ 0 h 117"/>
                  <a:gd name="T50" fmla="*/ 171 w 190"/>
                  <a:gd name="T51" fmla="*/ 32 h 117"/>
                  <a:gd name="T52" fmla="*/ 190 w 190"/>
                  <a:gd name="T53" fmla="*/ 7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 h="117">
                    <a:moveTo>
                      <a:pt x="190" y="78"/>
                    </a:moveTo>
                    <a:cubicBezTo>
                      <a:pt x="188" y="80"/>
                      <a:pt x="187" y="81"/>
                      <a:pt x="185" y="83"/>
                    </a:cubicBezTo>
                    <a:cubicBezTo>
                      <a:pt x="184" y="84"/>
                      <a:pt x="182" y="85"/>
                      <a:pt x="181" y="87"/>
                    </a:cubicBezTo>
                    <a:cubicBezTo>
                      <a:pt x="175" y="91"/>
                      <a:pt x="170" y="95"/>
                      <a:pt x="164" y="98"/>
                    </a:cubicBezTo>
                    <a:cubicBezTo>
                      <a:pt x="144" y="110"/>
                      <a:pt x="121" y="117"/>
                      <a:pt x="97" y="117"/>
                    </a:cubicBezTo>
                    <a:cubicBezTo>
                      <a:pt x="70" y="117"/>
                      <a:pt x="45" y="109"/>
                      <a:pt x="24" y="95"/>
                    </a:cubicBezTo>
                    <a:cubicBezTo>
                      <a:pt x="20" y="93"/>
                      <a:pt x="16" y="90"/>
                      <a:pt x="12" y="86"/>
                    </a:cubicBezTo>
                    <a:cubicBezTo>
                      <a:pt x="12" y="89"/>
                      <a:pt x="11" y="92"/>
                      <a:pt x="9" y="94"/>
                    </a:cubicBezTo>
                    <a:cubicBezTo>
                      <a:pt x="7" y="95"/>
                      <a:pt x="4" y="101"/>
                      <a:pt x="2" y="98"/>
                    </a:cubicBezTo>
                    <a:cubicBezTo>
                      <a:pt x="0" y="96"/>
                      <a:pt x="5" y="94"/>
                      <a:pt x="6" y="91"/>
                    </a:cubicBezTo>
                    <a:cubicBezTo>
                      <a:pt x="7" y="89"/>
                      <a:pt x="7" y="86"/>
                      <a:pt x="9" y="85"/>
                    </a:cubicBezTo>
                    <a:cubicBezTo>
                      <a:pt x="9" y="85"/>
                      <a:pt x="9" y="84"/>
                      <a:pt x="10" y="84"/>
                    </a:cubicBezTo>
                    <a:cubicBezTo>
                      <a:pt x="9" y="83"/>
                      <a:pt x="7" y="82"/>
                      <a:pt x="6" y="81"/>
                    </a:cubicBezTo>
                    <a:cubicBezTo>
                      <a:pt x="29" y="53"/>
                      <a:pt x="29" y="53"/>
                      <a:pt x="29" y="53"/>
                    </a:cubicBezTo>
                    <a:cubicBezTo>
                      <a:pt x="43" y="25"/>
                      <a:pt x="43" y="25"/>
                      <a:pt x="43" y="25"/>
                    </a:cubicBezTo>
                    <a:cubicBezTo>
                      <a:pt x="47" y="18"/>
                      <a:pt x="47" y="18"/>
                      <a:pt x="47" y="18"/>
                    </a:cubicBezTo>
                    <a:cubicBezTo>
                      <a:pt x="49" y="16"/>
                      <a:pt x="49" y="16"/>
                      <a:pt x="49" y="16"/>
                    </a:cubicBezTo>
                    <a:cubicBezTo>
                      <a:pt x="56" y="14"/>
                      <a:pt x="56" y="14"/>
                      <a:pt x="56" y="14"/>
                    </a:cubicBezTo>
                    <a:cubicBezTo>
                      <a:pt x="111" y="6"/>
                      <a:pt x="111" y="6"/>
                      <a:pt x="111" y="6"/>
                    </a:cubicBezTo>
                    <a:cubicBezTo>
                      <a:pt x="118" y="5"/>
                      <a:pt x="118" y="5"/>
                      <a:pt x="118" y="5"/>
                    </a:cubicBezTo>
                    <a:cubicBezTo>
                      <a:pt x="124" y="4"/>
                      <a:pt x="124" y="4"/>
                      <a:pt x="124" y="4"/>
                    </a:cubicBezTo>
                    <a:cubicBezTo>
                      <a:pt x="132" y="3"/>
                      <a:pt x="132" y="3"/>
                      <a:pt x="132" y="3"/>
                    </a:cubicBezTo>
                    <a:cubicBezTo>
                      <a:pt x="139" y="2"/>
                      <a:pt x="139" y="2"/>
                      <a:pt x="139" y="2"/>
                    </a:cubicBezTo>
                    <a:cubicBezTo>
                      <a:pt x="144" y="1"/>
                      <a:pt x="144" y="1"/>
                      <a:pt x="144" y="1"/>
                    </a:cubicBezTo>
                    <a:cubicBezTo>
                      <a:pt x="150" y="0"/>
                      <a:pt x="150" y="0"/>
                      <a:pt x="150" y="0"/>
                    </a:cubicBezTo>
                    <a:cubicBezTo>
                      <a:pt x="171" y="32"/>
                      <a:pt x="171" y="32"/>
                      <a:pt x="171" y="32"/>
                    </a:cubicBezTo>
                    <a:lnTo>
                      <a:pt x="190" y="78"/>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615" name="Freeform 382">
                <a:extLst>
                  <a:ext uri="{FF2B5EF4-FFF2-40B4-BE49-F238E27FC236}">
                    <a16:creationId xmlns:a16="http://schemas.microsoft.com/office/drawing/2014/main" id="{2079A92B-8D0D-3FC4-DEE7-7E7E60864E17}"/>
                  </a:ext>
                </a:extLst>
              </p:cNvPr>
              <p:cNvSpPr>
                <a:spLocks/>
              </p:cNvSpPr>
              <p:nvPr/>
            </p:nvSpPr>
            <p:spPr bwMode="auto">
              <a:xfrm>
                <a:off x="7864438" y="5720412"/>
                <a:ext cx="55120" cy="57235"/>
              </a:xfrm>
              <a:custGeom>
                <a:avLst/>
                <a:gdLst>
                  <a:gd name="T0" fmla="*/ 78 w 104"/>
                  <a:gd name="T1" fmla="*/ 93 h 114"/>
                  <a:gd name="T2" fmla="*/ 84 w 104"/>
                  <a:gd name="T3" fmla="*/ 90 h 114"/>
                  <a:gd name="T4" fmla="*/ 97 w 104"/>
                  <a:gd name="T5" fmla="*/ 84 h 114"/>
                  <a:gd name="T6" fmla="*/ 101 w 104"/>
                  <a:gd name="T7" fmla="*/ 68 h 114"/>
                  <a:gd name="T8" fmla="*/ 103 w 104"/>
                  <a:gd name="T9" fmla="*/ 36 h 114"/>
                  <a:gd name="T10" fmla="*/ 87 w 104"/>
                  <a:gd name="T11" fmla="*/ 8 h 114"/>
                  <a:gd name="T12" fmla="*/ 29 w 104"/>
                  <a:gd name="T13" fmla="*/ 0 h 114"/>
                  <a:gd name="T14" fmla="*/ 13 w 104"/>
                  <a:gd name="T15" fmla="*/ 13 h 114"/>
                  <a:gd name="T16" fmla="*/ 1 w 104"/>
                  <a:gd name="T17" fmla="*/ 25 h 114"/>
                  <a:gd name="T18" fmla="*/ 3 w 104"/>
                  <a:gd name="T19" fmla="*/ 61 h 114"/>
                  <a:gd name="T20" fmla="*/ 1 w 104"/>
                  <a:gd name="T21" fmla="*/ 77 h 114"/>
                  <a:gd name="T22" fmla="*/ 11 w 104"/>
                  <a:gd name="T23" fmla="*/ 90 h 114"/>
                  <a:gd name="T24" fmla="*/ 27 w 104"/>
                  <a:gd name="T25" fmla="*/ 107 h 114"/>
                  <a:gd name="T26" fmla="*/ 39 w 104"/>
                  <a:gd name="T27" fmla="*/ 111 h 114"/>
                  <a:gd name="T28" fmla="*/ 58 w 104"/>
                  <a:gd name="T29" fmla="*/ 104 h 114"/>
                  <a:gd name="T30" fmla="*/ 78 w 104"/>
                  <a:gd name="T31"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4">
                    <a:moveTo>
                      <a:pt x="78" y="93"/>
                    </a:moveTo>
                    <a:cubicBezTo>
                      <a:pt x="78" y="93"/>
                      <a:pt x="75" y="92"/>
                      <a:pt x="84" y="90"/>
                    </a:cubicBezTo>
                    <a:cubicBezTo>
                      <a:pt x="94" y="88"/>
                      <a:pt x="94" y="86"/>
                      <a:pt x="97" y="84"/>
                    </a:cubicBezTo>
                    <a:cubicBezTo>
                      <a:pt x="99" y="81"/>
                      <a:pt x="101" y="75"/>
                      <a:pt x="101" y="68"/>
                    </a:cubicBezTo>
                    <a:cubicBezTo>
                      <a:pt x="101" y="61"/>
                      <a:pt x="104" y="42"/>
                      <a:pt x="103" y="36"/>
                    </a:cubicBezTo>
                    <a:cubicBezTo>
                      <a:pt x="103" y="31"/>
                      <a:pt x="91" y="10"/>
                      <a:pt x="87" y="8"/>
                    </a:cubicBezTo>
                    <a:cubicBezTo>
                      <a:pt x="82" y="5"/>
                      <a:pt x="29" y="0"/>
                      <a:pt x="29" y="0"/>
                    </a:cubicBezTo>
                    <a:cubicBezTo>
                      <a:pt x="13" y="13"/>
                      <a:pt x="13" y="13"/>
                      <a:pt x="13" y="13"/>
                    </a:cubicBezTo>
                    <a:cubicBezTo>
                      <a:pt x="1" y="25"/>
                      <a:pt x="1" y="25"/>
                      <a:pt x="1" y="25"/>
                    </a:cubicBezTo>
                    <a:cubicBezTo>
                      <a:pt x="3" y="61"/>
                      <a:pt x="3" y="61"/>
                      <a:pt x="3" y="61"/>
                    </a:cubicBezTo>
                    <a:cubicBezTo>
                      <a:pt x="3" y="61"/>
                      <a:pt x="0" y="73"/>
                      <a:pt x="1" y="77"/>
                    </a:cubicBezTo>
                    <a:cubicBezTo>
                      <a:pt x="1" y="82"/>
                      <a:pt x="8" y="88"/>
                      <a:pt x="11" y="90"/>
                    </a:cubicBezTo>
                    <a:cubicBezTo>
                      <a:pt x="13" y="93"/>
                      <a:pt x="24" y="104"/>
                      <a:pt x="27" y="107"/>
                    </a:cubicBezTo>
                    <a:cubicBezTo>
                      <a:pt x="30" y="111"/>
                      <a:pt x="31" y="114"/>
                      <a:pt x="39" y="111"/>
                    </a:cubicBezTo>
                    <a:cubicBezTo>
                      <a:pt x="47" y="109"/>
                      <a:pt x="52" y="109"/>
                      <a:pt x="58" y="104"/>
                    </a:cubicBezTo>
                    <a:cubicBezTo>
                      <a:pt x="64" y="99"/>
                      <a:pt x="78" y="93"/>
                      <a:pt x="78" y="93"/>
                    </a:cubicBezTo>
                    <a:close/>
                  </a:path>
                </a:pathLst>
              </a:custGeom>
              <a:solidFill>
                <a:srgbClr val="FDD900"/>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616" name="Freeform 383">
                <a:extLst>
                  <a:ext uri="{FF2B5EF4-FFF2-40B4-BE49-F238E27FC236}">
                    <a16:creationId xmlns:a16="http://schemas.microsoft.com/office/drawing/2014/main" id="{BEF4BFD2-1081-A7EC-FAAE-F92693269D97}"/>
                  </a:ext>
                </a:extLst>
              </p:cNvPr>
              <p:cNvSpPr>
                <a:spLocks/>
              </p:cNvSpPr>
              <p:nvPr/>
            </p:nvSpPr>
            <p:spPr bwMode="auto">
              <a:xfrm>
                <a:off x="7887757" y="5726772"/>
                <a:ext cx="29680" cy="25437"/>
              </a:xfrm>
              <a:custGeom>
                <a:avLst/>
                <a:gdLst>
                  <a:gd name="T0" fmla="*/ 4 w 58"/>
                  <a:gd name="T1" fmla="*/ 26 h 52"/>
                  <a:gd name="T2" fmla="*/ 14 w 58"/>
                  <a:gd name="T3" fmla="*/ 7 h 52"/>
                  <a:gd name="T4" fmla="*/ 35 w 58"/>
                  <a:gd name="T5" fmla="*/ 1 h 52"/>
                  <a:gd name="T6" fmla="*/ 55 w 58"/>
                  <a:gd name="T7" fmla="*/ 13 h 52"/>
                  <a:gd name="T8" fmla="*/ 58 w 58"/>
                  <a:gd name="T9" fmla="*/ 36 h 52"/>
                  <a:gd name="T10" fmla="*/ 56 w 58"/>
                  <a:gd name="T11" fmla="*/ 52 h 52"/>
                  <a:gd name="T12" fmla="*/ 47 w 58"/>
                  <a:gd name="T13" fmla="*/ 51 h 52"/>
                  <a:gd name="T14" fmla="*/ 27 w 58"/>
                  <a:gd name="T15" fmla="*/ 43 h 52"/>
                  <a:gd name="T16" fmla="*/ 23 w 58"/>
                  <a:gd name="T17" fmla="*/ 43 h 52"/>
                  <a:gd name="T18" fmla="*/ 10 w 58"/>
                  <a:gd name="T19" fmla="*/ 39 h 52"/>
                  <a:gd name="T20" fmla="*/ 4 w 58"/>
                  <a:gd name="T21"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2">
                    <a:moveTo>
                      <a:pt x="4" y="26"/>
                    </a:moveTo>
                    <a:cubicBezTo>
                      <a:pt x="6" y="20"/>
                      <a:pt x="9" y="10"/>
                      <a:pt x="14" y="7"/>
                    </a:cubicBezTo>
                    <a:cubicBezTo>
                      <a:pt x="18" y="3"/>
                      <a:pt x="29" y="0"/>
                      <a:pt x="35" y="1"/>
                    </a:cubicBezTo>
                    <a:cubicBezTo>
                      <a:pt x="41" y="2"/>
                      <a:pt x="52" y="8"/>
                      <a:pt x="55" y="13"/>
                    </a:cubicBezTo>
                    <a:cubicBezTo>
                      <a:pt x="58" y="17"/>
                      <a:pt x="58" y="36"/>
                      <a:pt x="58" y="36"/>
                    </a:cubicBezTo>
                    <a:cubicBezTo>
                      <a:pt x="56" y="52"/>
                      <a:pt x="56" y="52"/>
                      <a:pt x="56" y="52"/>
                    </a:cubicBezTo>
                    <a:cubicBezTo>
                      <a:pt x="47" y="51"/>
                      <a:pt x="47" y="51"/>
                      <a:pt x="47" y="51"/>
                    </a:cubicBezTo>
                    <a:cubicBezTo>
                      <a:pt x="27" y="43"/>
                      <a:pt x="27" y="43"/>
                      <a:pt x="27" y="43"/>
                    </a:cubicBezTo>
                    <a:cubicBezTo>
                      <a:pt x="23" y="43"/>
                      <a:pt x="23" y="43"/>
                      <a:pt x="23" y="43"/>
                    </a:cubicBezTo>
                    <a:cubicBezTo>
                      <a:pt x="23" y="43"/>
                      <a:pt x="20" y="44"/>
                      <a:pt x="10" y="39"/>
                    </a:cubicBezTo>
                    <a:cubicBezTo>
                      <a:pt x="0" y="34"/>
                      <a:pt x="2" y="31"/>
                      <a:pt x="4" y="2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617" name="Freeform 384">
                <a:extLst>
                  <a:ext uri="{FF2B5EF4-FFF2-40B4-BE49-F238E27FC236}">
                    <a16:creationId xmlns:a16="http://schemas.microsoft.com/office/drawing/2014/main" id="{A00F9B75-D500-8FF7-AD76-B3610FB85FD3}"/>
                  </a:ext>
                </a:extLst>
              </p:cNvPr>
              <p:cNvSpPr>
                <a:spLocks/>
              </p:cNvSpPr>
              <p:nvPr/>
            </p:nvSpPr>
            <p:spPr bwMode="auto">
              <a:xfrm>
                <a:off x="7864438" y="5722533"/>
                <a:ext cx="25440" cy="29677"/>
              </a:xfrm>
              <a:custGeom>
                <a:avLst/>
                <a:gdLst>
                  <a:gd name="T0" fmla="*/ 25 w 48"/>
                  <a:gd name="T1" fmla="*/ 46 h 59"/>
                  <a:gd name="T2" fmla="*/ 26 w 48"/>
                  <a:gd name="T3" fmla="*/ 45 h 59"/>
                  <a:gd name="T4" fmla="*/ 40 w 48"/>
                  <a:gd name="T5" fmla="*/ 40 h 59"/>
                  <a:gd name="T6" fmla="*/ 41 w 48"/>
                  <a:gd name="T7" fmla="*/ 9 h 59"/>
                  <a:gd name="T8" fmla="*/ 17 w 48"/>
                  <a:gd name="T9" fmla="*/ 1 h 59"/>
                  <a:gd name="T10" fmla="*/ 0 w 48"/>
                  <a:gd name="T11" fmla="*/ 15 h 59"/>
                  <a:gd name="T12" fmla="*/ 2 w 48"/>
                  <a:gd name="T13" fmla="*/ 36 h 59"/>
                  <a:gd name="T14" fmla="*/ 6 w 48"/>
                  <a:gd name="T15" fmla="*/ 59 h 59"/>
                  <a:gd name="T16" fmla="*/ 12 w 48"/>
                  <a:gd name="T17" fmla="*/ 57 h 59"/>
                  <a:gd name="T18" fmla="*/ 21 w 48"/>
                  <a:gd name="T19" fmla="*/ 50 h 59"/>
                  <a:gd name="T20" fmla="*/ 25 w 48"/>
                  <a:gd name="T21"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9">
                    <a:moveTo>
                      <a:pt x="25" y="46"/>
                    </a:moveTo>
                    <a:cubicBezTo>
                      <a:pt x="25" y="46"/>
                      <a:pt x="26" y="46"/>
                      <a:pt x="26" y="45"/>
                    </a:cubicBezTo>
                    <a:cubicBezTo>
                      <a:pt x="31" y="43"/>
                      <a:pt x="40" y="40"/>
                      <a:pt x="40" y="40"/>
                    </a:cubicBezTo>
                    <a:cubicBezTo>
                      <a:pt x="40" y="40"/>
                      <a:pt x="48" y="17"/>
                      <a:pt x="41" y="9"/>
                    </a:cubicBezTo>
                    <a:cubicBezTo>
                      <a:pt x="33" y="0"/>
                      <a:pt x="17" y="1"/>
                      <a:pt x="17" y="1"/>
                    </a:cubicBezTo>
                    <a:cubicBezTo>
                      <a:pt x="17" y="1"/>
                      <a:pt x="0" y="11"/>
                      <a:pt x="0" y="15"/>
                    </a:cubicBezTo>
                    <a:cubicBezTo>
                      <a:pt x="1" y="19"/>
                      <a:pt x="2" y="33"/>
                      <a:pt x="2" y="36"/>
                    </a:cubicBezTo>
                    <a:cubicBezTo>
                      <a:pt x="3" y="38"/>
                      <a:pt x="6" y="59"/>
                      <a:pt x="6" y="59"/>
                    </a:cubicBezTo>
                    <a:cubicBezTo>
                      <a:pt x="12" y="57"/>
                      <a:pt x="12" y="57"/>
                      <a:pt x="12" y="57"/>
                    </a:cubicBezTo>
                    <a:cubicBezTo>
                      <a:pt x="21" y="50"/>
                      <a:pt x="21" y="50"/>
                      <a:pt x="21" y="50"/>
                    </a:cubicBezTo>
                    <a:cubicBezTo>
                      <a:pt x="21" y="50"/>
                      <a:pt x="23" y="48"/>
                      <a:pt x="25" y="4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618" name="Freeform 385">
                <a:extLst>
                  <a:ext uri="{FF2B5EF4-FFF2-40B4-BE49-F238E27FC236}">
                    <a16:creationId xmlns:a16="http://schemas.microsoft.com/office/drawing/2014/main" id="{D3D25ADA-716B-F5C2-F92B-D4E0A996A2D1}"/>
                  </a:ext>
                </a:extLst>
              </p:cNvPr>
              <p:cNvSpPr>
                <a:spLocks noEditPoints="1"/>
              </p:cNvSpPr>
              <p:nvPr/>
            </p:nvSpPr>
            <p:spPr bwMode="auto">
              <a:xfrm>
                <a:off x="7847478" y="5699214"/>
                <a:ext cx="101761" cy="105990"/>
              </a:xfrm>
              <a:custGeom>
                <a:avLst/>
                <a:gdLst>
                  <a:gd name="T0" fmla="*/ 87 w 198"/>
                  <a:gd name="T1" fmla="*/ 98 h 210"/>
                  <a:gd name="T2" fmla="*/ 70 w 198"/>
                  <a:gd name="T3" fmla="*/ 95 h 210"/>
                  <a:gd name="T4" fmla="*/ 67 w 198"/>
                  <a:gd name="T5" fmla="*/ 98 h 210"/>
                  <a:gd name="T6" fmla="*/ 70 w 198"/>
                  <a:gd name="T7" fmla="*/ 95 h 210"/>
                  <a:gd name="T8" fmla="*/ 88 w 198"/>
                  <a:gd name="T9" fmla="*/ 0 h 210"/>
                  <a:gd name="T10" fmla="*/ 29 w 198"/>
                  <a:gd name="T11" fmla="*/ 149 h 210"/>
                  <a:gd name="T12" fmla="*/ 3 w 198"/>
                  <a:gd name="T13" fmla="*/ 193 h 210"/>
                  <a:gd name="T14" fmla="*/ 9 w 198"/>
                  <a:gd name="T15" fmla="*/ 198 h 210"/>
                  <a:gd name="T16" fmla="*/ 29 w 198"/>
                  <a:gd name="T17" fmla="*/ 190 h 210"/>
                  <a:gd name="T18" fmla="*/ 49 w 198"/>
                  <a:gd name="T19" fmla="*/ 141 h 210"/>
                  <a:gd name="T20" fmla="*/ 85 w 198"/>
                  <a:gd name="T21" fmla="*/ 155 h 210"/>
                  <a:gd name="T22" fmla="*/ 119 w 198"/>
                  <a:gd name="T23" fmla="*/ 132 h 210"/>
                  <a:gd name="T24" fmla="*/ 67 w 198"/>
                  <a:gd name="T25" fmla="*/ 146 h 210"/>
                  <a:gd name="T26" fmla="*/ 69 w 198"/>
                  <a:gd name="T27" fmla="*/ 137 h 210"/>
                  <a:gd name="T28" fmla="*/ 121 w 198"/>
                  <a:gd name="T29" fmla="*/ 118 h 210"/>
                  <a:gd name="T30" fmla="*/ 115 w 198"/>
                  <a:gd name="T31" fmla="*/ 117 h 210"/>
                  <a:gd name="T32" fmla="*/ 77 w 198"/>
                  <a:gd name="T33" fmla="*/ 131 h 210"/>
                  <a:gd name="T34" fmla="*/ 45 w 198"/>
                  <a:gd name="T35" fmla="*/ 119 h 210"/>
                  <a:gd name="T36" fmla="*/ 59 w 198"/>
                  <a:gd name="T37" fmla="*/ 96 h 210"/>
                  <a:gd name="T38" fmla="*/ 59 w 198"/>
                  <a:gd name="T39" fmla="*/ 74 h 210"/>
                  <a:gd name="T40" fmla="*/ 53 w 198"/>
                  <a:gd name="T41" fmla="*/ 99 h 210"/>
                  <a:gd name="T42" fmla="*/ 42 w 198"/>
                  <a:gd name="T43" fmla="*/ 80 h 210"/>
                  <a:gd name="T44" fmla="*/ 70 w 198"/>
                  <a:gd name="T45" fmla="*/ 88 h 210"/>
                  <a:gd name="T46" fmla="*/ 89 w 198"/>
                  <a:gd name="T47" fmla="*/ 91 h 210"/>
                  <a:gd name="T48" fmla="*/ 113 w 198"/>
                  <a:gd name="T49" fmla="*/ 59 h 210"/>
                  <a:gd name="T50" fmla="*/ 118 w 198"/>
                  <a:gd name="T51" fmla="*/ 97 h 210"/>
                  <a:gd name="T52" fmla="*/ 98 w 198"/>
                  <a:gd name="T53" fmla="*/ 94 h 210"/>
                  <a:gd name="T54" fmla="*/ 129 w 198"/>
                  <a:gd name="T55" fmla="*/ 115 h 210"/>
                  <a:gd name="T56" fmla="*/ 126 w 198"/>
                  <a:gd name="T57" fmla="*/ 131 h 210"/>
                  <a:gd name="T58" fmla="*/ 161 w 198"/>
                  <a:gd name="T59" fmla="*/ 210 h 210"/>
                  <a:gd name="T60" fmla="*/ 167 w 198"/>
                  <a:gd name="T61" fmla="*/ 179 h 210"/>
                  <a:gd name="T62" fmla="*/ 198 w 198"/>
                  <a:gd name="T63" fmla="*/ 177 h 210"/>
                  <a:gd name="T64" fmla="*/ 57 w 198"/>
                  <a:gd name="T65" fmla="*/ 77 h 210"/>
                  <a:gd name="T66" fmla="*/ 59 w 198"/>
                  <a:gd name="T67" fmla="*/ 89 h 210"/>
                  <a:gd name="T68" fmla="*/ 113 w 198"/>
                  <a:gd name="T69" fmla="*/ 34 h 210"/>
                  <a:gd name="T70" fmla="*/ 123 w 198"/>
                  <a:gd name="T71" fmla="*/ 24 h 210"/>
                  <a:gd name="T72" fmla="*/ 121 w 198"/>
                  <a:gd name="T73" fmla="*/ 33 h 210"/>
                  <a:gd name="T74" fmla="*/ 107 w 198"/>
                  <a:gd name="T75" fmla="*/ 76 h 210"/>
                  <a:gd name="T76" fmla="*/ 116 w 198"/>
                  <a:gd name="T77" fmla="*/ 88 h 210"/>
                  <a:gd name="T78" fmla="*/ 107 w 198"/>
                  <a:gd name="T79" fmla="*/ 76 h 210"/>
                  <a:gd name="T80" fmla="*/ 143 w 198"/>
                  <a:gd name="T81" fmla="*/ 130 h 210"/>
                  <a:gd name="T82" fmla="*/ 157 w 198"/>
                  <a:gd name="T83" fmla="*/ 139 h 210"/>
                  <a:gd name="T84" fmla="*/ 87 w 198"/>
                  <a:gd name="T85" fmla="*/ 98 h 210"/>
                  <a:gd name="T86" fmla="*/ 63 w 198"/>
                  <a:gd name="T87" fmla="*/ 97 h 210"/>
                  <a:gd name="T88" fmla="*/ 68 w 198"/>
                  <a:gd name="T89" fmla="*/ 96 h 210"/>
                  <a:gd name="T90" fmla="*/ 63 w 198"/>
                  <a:gd name="T91" fmla="*/ 9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210">
                    <a:moveTo>
                      <a:pt x="84" y="95"/>
                    </a:moveTo>
                    <a:cubicBezTo>
                      <a:pt x="83" y="95"/>
                      <a:pt x="82" y="94"/>
                      <a:pt x="83" y="95"/>
                    </a:cubicBezTo>
                    <a:cubicBezTo>
                      <a:pt x="84" y="97"/>
                      <a:pt x="86" y="97"/>
                      <a:pt x="87" y="98"/>
                    </a:cubicBezTo>
                    <a:cubicBezTo>
                      <a:pt x="88" y="98"/>
                      <a:pt x="90" y="98"/>
                      <a:pt x="90" y="97"/>
                    </a:cubicBezTo>
                    <a:cubicBezTo>
                      <a:pt x="91" y="93"/>
                      <a:pt x="86" y="95"/>
                      <a:pt x="84" y="95"/>
                    </a:cubicBezTo>
                    <a:close/>
                    <a:moveTo>
                      <a:pt x="70" y="95"/>
                    </a:moveTo>
                    <a:cubicBezTo>
                      <a:pt x="68" y="94"/>
                      <a:pt x="65" y="94"/>
                      <a:pt x="63" y="97"/>
                    </a:cubicBezTo>
                    <a:cubicBezTo>
                      <a:pt x="62" y="97"/>
                      <a:pt x="63" y="99"/>
                      <a:pt x="64" y="100"/>
                    </a:cubicBezTo>
                    <a:cubicBezTo>
                      <a:pt x="65" y="100"/>
                      <a:pt x="66" y="99"/>
                      <a:pt x="67" y="98"/>
                    </a:cubicBezTo>
                    <a:cubicBezTo>
                      <a:pt x="67" y="97"/>
                      <a:pt x="67" y="96"/>
                      <a:pt x="68" y="96"/>
                    </a:cubicBezTo>
                    <a:cubicBezTo>
                      <a:pt x="68" y="96"/>
                      <a:pt x="69" y="96"/>
                      <a:pt x="70" y="96"/>
                    </a:cubicBezTo>
                    <a:cubicBezTo>
                      <a:pt x="71" y="95"/>
                      <a:pt x="71" y="95"/>
                      <a:pt x="70" y="95"/>
                    </a:cubicBezTo>
                    <a:close/>
                    <a:moveTo>
                      <a:pt x="167" y="125"/>
                    </a:moveTo>
                    <a:cubicBezTo>
                      <a:pt x="157" y="107"/>
                      <a:pt x="160" y="73"/>
                      <a:pt x="155" y="46"/>
                    </a:cubicBezTo>
                    <a:cubicBezTo>
                      <a:pt x="150" y="20"/>
                      <a:pt x="126" y="0"/>
                      <a:pt x="88" y="0"/>
                    </a:cubicBezTo>
                    <a:cubicBezTo>
                      <a:pt x="49" y="1"/>
                      <a:pt x="31" y="22"/>
                      <a:pt x="32" y="69"/>
                    </a:cubicBezTo>
                    <a:cubicBezTo>
                      <a:pt x="33" y="93"/>
                      <a:pt x="34" y="103"/>
                      <a:pt x="35" y="121"/>
                    </a:cubicBezTo>
                    <a:cubicBezTo>
                      <a:pt x="35" y="139"/>
                      <a:pt x="38" y="137"/>
                      <a:pt x="29" y="149"/>
                    </a:cubicBezTo>
                    <a:cubicBezTo>
                      <a:pt x="21" y="160"/>
                      <a:pt x="26" y="154"/>
                      <a:pt x="14" y="171"/>
                    </a:cubicBezTo>
                    <a:cubicBezTo>
                      <a:pt x="8" y="179"/>
                      <a:pt x="4" y="184"/>
                      <a:pt x="0" y="190"/>
                    </a:cubicBezTo>
                    <a:cubicBezTo>
                      <a:pt x="1" y="191"/>
                      <a:pt x="2" y="192"/>
                      <a:pt x="3" y="193"/>
                    </a:cubicBezTo>
                    <a:cubicBezTo>
                      <a:pt x="4" y="194"/>
                      <a:pt x="6" y="195"/>
                      <a:pt x="7" y="196"/>
                    </a:cubicBezTo>
                    <a:cubicBezTo>
                      <a:pt x="8" y="196"/>
                      <a:pt x="9" y="196"/>
                      <a:pt x="9" y="197"/>
                    </a:cubicBezTo>
                    <a:cubicBezTo>
                      <a:pt x="9" y="198"/>
                      <a:pt x="9" y="198"/>
                      <a:pt x="9" y="198"/>
                    </a:cubicBezTo>
                    <a:cubicBezTo>
                      <a:pt x="13" y="202"/>
                      <a:pt x="17" y="205"/>
                      <a:pt x="21" y="207"/>
                    </a:cubicBezTo>
                    <a:cubicBezTo>
                      <a:pt x="22" y="206"/>
                      <a:pt x="23" y="205"/>
                      <a:pt x="23" y="205"/>
                    </a:cubicBezTo>
                    <a:cubicBezTo>
                      <a:pt x="28" y="197"/>
                      <a:pt x="30" y="196"/>
                      <a:pt x="29" y="190"/>
                    </a:cubicBezTo>
                    <a:cubicBezTo>
                      <a:pt x="29" y="183"/>
                      <a:pt x="29" y="174"/>
                      <a:pt x="33" y="166"/>
                    </a:cubicBezTo>
                    <a:cubicBezTo>
                      <a:pt x="38" y="158"/>
                      <a:pt x="43" y="147"/>
                      <a:pt x="44" y="142"/>
                    </a:cubicBezTo>
                    <a:cubicBezTo>
                      <a:pt x="45" y="138"/>
                      <a:pt x="45" y="137"/>
                      <a:pt x="49" y="141"/>
                    </a:cubicBezTo>
                    <a:cubicBezTo>
                      <a:pt x="53" y="145"/>
                      <a:pt x="52" y="147"/>
                      <a:pt x="55" y="151"/>
                    </a:cubicBezTo>
                    <a:cubicBezTo>
                      <a:pt x="58" y="154"/>
                      <a:pt x="63" y="162"/>
                      <a:pt x="70" y="162"/>
                    </a:cubicBezTo>
                    <a:cubicBezTo>
                      <a:pt x="78" y="161"/>
                      <a:pt x="79" y="161"/>
                      <a:pt x="85" y="155"/>
                    </a:cubicBezTo>
                    <a:cubicBezTo>
                      <a:pt x="91" y="150"/>
                      <a:pt x="100" y="145"/>
                      <a:pt x="105" y="141"/>
                    </a:cubicBezTo>
                    <a:cubicBezTo>
                      <a:pt x="110" y="138"/>
                      <a:pt x="111" y="139"/>
                      <a:pt x="116" y="136"/>
                    </a:cubicBezTo>
                    <a:cubicBezTo>
                      <a:pt x="118" y="135"/>
                      <a:pt x="119" y="134"/>
                      <a:pt x="119" y="132"/>
                    </a:cubicBezTo>
                    <a:cubicBezTo>
                      <a:pt x="119" y="130"/>
                      <a:pt x="115" y="129"/>
                      <a:pt x="112" y="131"/>
                    </a:cubicBezTo>
                    <a:cubicBezTo>
                      <a:pt x="107" y="135"/>
                      <a:pt x="90" y="142"/>
                      <a:pt x="84" y="145"/>
                    </a:cubicBezTo>
                    <a:cubicBezTo>
                      <a:pt x="77" y="147"/>
                      <a:pt x="71" y="147"/>
                      <a:pt x="67" y="146"/>
                    </a:cubicBezTo>
                    <a:cubicBezTo>
                      <a:pt x="63" y="144"/>
                      <a:pt x="63" y="143"/>
                      <a:pt x="58" y="140"/>
                    </a:cubicBezTo>
                    <a:cubicBezTo>
                      <a:pt x="54" y="136"/>
                      <a:pt x="56" y="136"/>
                      <a:pt x="60" y="136"/>
                    </a:cubicBezTo>
                    <a:cubicBezTo>
                      <a:pt x="65" y="136"/>
                      <a:pt x="55" y="136"/>
                      <a:pt x="69" y="137"/>
                    </a:cubicBezTo>
                    <a:cubicBezTo>
                      <a:pt x="84" y="137"/>
                      <a:pt x="92" y="130"/>
                      <a:pt x="99" y="128"/>
                    </a:cubicBezTo>
                    <a:cubicBezTo>
                      <a:pt x="106" y="125"/>
                      <a:pt x="115" y="123"/>
                      <a:pt x="119" y="120"/>
                    </a:cubicBezTo>
                    <a:cubicBezTo>
                      <a:pt x="120" y="119"/>
                      <a:pt x="121" y="119"/>
                      <a:pt x="121" y="118"/>
                    </a:cubicBezTo>
                    <a:cubicBezTo>
                      <a:pt x="121" y="118"/>
                      <a:pt x="121" y="117"/>
                      <a:pt x="121" y="116"/>
                    </a:cubicBezTo>
                    <a:cubicBezTo>
                      <a:pt x="120" y="115"/>
                      <a:pt x="118" y="114"/>
                      <a:pt x="116" y="116"/>
                    </a:cubicBezTo>
                    <a:cubicBezTo>
                      <a:pt x="116" y="116"/>
                      <a:pt x="116" y="117"/>
                      <a:pt x="115" y="117"/>
                    </a:cubicBezTo>
                    <a:cubicBezTo>
                      <a:pt x="115" y="117"/>
                      <a:pt x="115" y="118"/>
                      <a:pt x="115" y="118"/>
                    </a:cubicBezTo>
                    <a:cubicBezTo>
                      <a:pt x="114" y="119"/>
                      <a:pt x="113" y="120"/>
                      <a:pt x="108" y="121"/>
                    </a:cubicBezTo>
                    <a:cubicBezTo>
                      <a:pt x="97" y="125"/>
                      <a:pt x="91" y="129"/>
                      <a:pt x="77" y="131"/>
                    </a:cubicBezTo>
                    <a:cubicBezTo>
                      <a:pt x="63" y="133"/>
                      <a:pt x="57" y="131"/>
                      <a:pt x="53" y="126"/>
                    </a:cubicBezTo>
                    <a:cubicBezTo>
                      <a:pt x="53" y="126"/>
                      <a:pt x="53" y="126"/>
                      <a:pt x="53" y="126"/>
                    </a:cubicBezTo>
                    <a:cubicBezTo>
                      <a:pt x="49" y="121"/>
                      <a:pt x="49" y="121"/>
                      <a:pt x="45" y="119"/>
                    </a:cubicBezTo>
                    <a:cubicBezTo>
                      <a:pt x="41" y="117"/>
                      <a:pt x="42" y="111"/>
                      <a:pt x="46" y="107"/>
                    </a:cubicBezTo>
                    <a:cubicBezTo>
                      <a:pt x="46" y="106"/>
                      <a:pt x="47" y="106"/>
                      <a:pt x="48" y="105"/>
                    </a:cubicBezTo>
                    <a:cubicBezTo>
                      <a:pt x="53" y="102"/>
                      <a:pt x="55" y="99"/>
                      <a:pt x="59" y="96"/>
                    </a:cubicBezTo>
                    <a:cubicBezTo>
                      <a:pt x="63" y="93"/>
                      <a:pt x="64" y="93"/>
                      <a:pt x="64" y="90"/>
                    </a:cubicBezTo>
                    <a:cubicBezTo>
                      <a:pt x="65" y="90"/>
                      <a:pt x="65" y="89"/>
                      <a:pt x="65" y="88"/>
                    </a:cubicBezTo>
                    <a:cubicBezTo>
                      <a:pt x="65" y="83"/>
                      <a:pt x="62" y="77"/>
                      <a:pt x="59" y="74"/>
                    </a:cubicBezTo>
                    <a:cubicBezTo>
                      <a:pt x="57" y="72"/>
                      <a:pt x="52" y="72"/>
                      <a:pt x="48" y="76"/>
                    </a:cubicBezTo>
                    <a:cubicBezTo>
                      <a:pt x="45" y="79"/>
                      <a:pt x="47" y="91"/>
                      <a:pt x="51" y="94"/>
                    </a:cubicBezTo>
                    <a:cubicBezTo>
                      <a:pt x="54" y="96"/>
                      <a:pt x="56" y="93"/>
                      <a:pt x="53" y="99"/>
                    </a:cubicBezTo>
                    <a:cubicBezTo>
                      <a:pt x="52" y="99"/>
                      <a:pt x="52" y="99"/>
                      <a:pt x="52" y="99"/>
                    </a:cubicBezTo>
                    <a:cubicBezTo>
                      <a:pt x="51" y="101"/>
                      <a:pt x="50" y="102"/>
                      <a:pt x="49" y="101"/>
                    </a:cubicBezTo>
                    <a:cubicBezTo>
                      <a:pt x="46" y="101"/>
                      <a:pt x="43" y="93"/>
                      <a:pt x="42" y="80"/>
                    </a:cubicBezTo>
                    <a:cubicBezTo>
                      <a:pt x="42" y="63"/>
                      <a:pt x="55" y="58"/>
                      <a:pt x="62" y="62"/>
                    </a:cubicBezTo>
                    <a:cubicBezTo>
                      <a:pt x="69" y="66"/>
                      <a:pt x="70" y="77"/>
                      <a:pt x="70" y="82"/>
                    </a:cubicBezTo>
                    <a:cubicBezTo>
                      <a:pt x="70" y="84"/>
                      <a:pt x="70" y="86"/>
                      <a:pt x="70" y="88"/>
                    </a:cubicBezTo>
                    <a:cubicBezTo>
                      <a:pt x="70" y="89"/>
                      <a:pt x="71" y="90"/>
                      <a:pt x="74" y="90"/>
                    </a:cubicBezTo>
                    <a:cubicBezTo>
                      <a:pt x="79" y="90"/>
                      <a:pt x="77" y="90"/>
                      <a:pt x="82" y="90"/>
                    </a:cubicBezTo>
                    <a:cubicBezTo>
                      <a:pt x="86" y="91"/>
                      <a:pt x="88" y="93"/>
                      <a:pt x="89" y="91"/>
                    </a:cubicBezTo>
                    <a:cubicBezTo>
                      <a:pt x="89" y="91"/>
                      <a:pt x="89" y="90"/>
                      <a:pt x="88" y="88"/>
                    </a:cubicBezTo>
                    <a:cubicBezTo>
                      <a:pt x="87" y="80"/>
                      <a:pt x="89" y="70"/>
                      <a:pt x="94" y="64"/>
                    </a:cubicBezTo>
                    <a:cubicBezTo>
                      <a:pt x="99" y="58"/>
                      <a:pt x="103" y="57"/>
                      <a:pt x="113" y="59"/>
                    </a:cubicBezTo>
                    <a:cubicBezTo>
                      <a:pt x="123" y="61"/>
                      <a:pt x="125" y="67"/>
                      <a:pt x="128" y="77"/>
                    </a:cubicBezTo>
                    <a:cubicBezTo>
                      <a:pt x="130" y="86"/>
                      <a:pt x="130" y="95"/>
                      <a:pt x="127" y="98"/>
                    </a:cubicBezTo>
                    <a:cubicBezTo>
                      <a:pt x="124" y="102"/>
                      <a:pt x="119" y="99"/>
                      <a:pt x="118" y="97"/>
                    </a:cubicBezTo>
                    <a:cubicBezTo>
                      <a:pt x="117" y="95"/>
                      <a:pt x="120" y="91"/>
                      <a:pt x="120" y="83"/>
                    </a:cubicBezTo>
                    <a:cubicBezTo>
                      <a:pt x="120" y="75"/>
                      <a:pt x="109" y="71"/>
                      <a:pt x="103" y="74"/>
                    </a:cubicBezTo>
                    <a:cubicBezTo>
                      <a:pt x="97" y="77"/>
                      <a:pt x="95" y="88"/>
                      <a:pt x="98" y="94"/>
                    </a:cubicBezTo>
                    <a:cubicBezTo>
                      <a:pt x="98" y="94"/>
                      <a:pt x="98" y="95"/>
                      <a:pt x="99" y="95"/>
                    </a:cubicBezTo>
                    <a:cubicBezTo>
                      <a:pt x="103" y="100"/>
                      <a:pt x="112" y="103"/>
                      <a:pt x="120" y="105"/>
                    </a:cubicBezTo>
                    <a:cubicBezTo>
                      <a:pt x="126" y="107"/>
                      <a:pt x="130" y="109"/>
                      <a:pt x="129" y="115"/>
                    </a:cubicBezTo>
                    <a:cubicBezTo>
                      <a:pt x="129" y="116"/>
                      <a:pt x="129" y="117"/>
                      <a:pt x="128" y="119"/>
                    </a:cubicBezTo>
                    <a:cubicBezTo>
                      <a:pt x="128" y="120"/>
                      <a:pt x="128" y="121"/>
                      <a:pt x="127" y="122"/>
                    </a:cubicBezTo>
                    <a:cubicBezTo>
                      <a:pt x="126" y="125"/>
                      <a:pt x="126" y="128"/>
                      <a:pt x="126" y="131"/>
                    </a:cubicBezTo>
                    <a:cubicBezTo>
                      <a:pt x="125" y="137"/>
                      <a:pt x="129" y="143"/>
                      <a:pt x="135" y="150"/>
                    </a:cubicBezTo>
                    <a:cubicBezTo>
                      <a:pt x="143" y="160"/>
                      <a:pt x="146" y="178"/>
                      <a:pt x="148" y="185"/>
                    </a:cubicBezTo>
                    <a:cubicBezTo>
                      <a:pt x="150" y="190"/>
                      <a:pt x="155" y="199"/>
                      <a:pt x="161" y="210"/>
                    </a:cubicBezTo>
                    <a:cubicBezTo>
                      <a:pt x="167" y="207"/>
                      <a:pt x="172" y="203"/>
                      <a:pt x="178" y="199"/>
                    </a:cubicBezTo>
                    <a:cubicBezTo>
                      <a:pt x="172" y="190"/>
                      <a:pt x="167" y="182"/>
                      <a:pt x="165" y="180"/>
                    </a:cubicBezTo>
                    <a:cubicBezTo>
                      <a:pt x="163" y="177"/>
                      <a:pt x="166" y="179"/>
                      <a:pt x="167" y="179"/>
                    </a:cubicBezTo>
                    <a:cubicBezTo>
                      <a:pt x="172" y="182"/>
                      <a:pt x="177" y="188"/>
                      <a:pt x="182" y="195"/>
                    </a:cubicBezTo>
                    <a:cubicBezTo>
                      <a:pt x="184" y="193"/>
                      <a:pt x="185" y="192"/>
                      <a:pt x="187" y="190"/>
                    </a:cubicBezTo>
                    <a:cubicBezTo>
                      <a:pt x="191" y="186"/>
                      <a:pt x="195" y="182"/>
                      <a:pt x="198" y="177"/>
                    </a:cubicBezTo>
                    <a:cubicBezTo>
                      <a:pt x="182" y="157"/>
                      <a:pt x="176" y="143"/>
                      <a:pt x="167" y="125"/>
                    </a:cubicBezTo>
                    <a:close/>
                    <a:moveTo>
                      <a:pt x="56" y="77"/>
                    </a:moveTo>
                    <a:cubicBezTo>
                      <a:pt x="56" y="77"/>
                      <a:pt x="57" y="77"/>
                      <a:pt x="57" y="77"/>
                    </a:cubicBezTo>
                    <a:cubicBezTo>
                      <a:pt x="58" y="78"/>
                      <a:pt x="59" y="80"/>
                      <a:pt x="60" y="81"/>
                    </a:cubicBezTo>
                    <a:cubicBezTo>
                      <a:pt x="60" y="84"/>
                      <a:pt x="62" y="87"/>
                      <a:pt x="61" y="89"/>
                    </a:cubicBezTo>
                    <a:cubicBezTo>
                      <a:pt x="61" y="90"/>
                      <a:pt x="59" y="90"/>
                      <a:pt x="59" y="89"/>
                    </a:cubicBezTo>
                    <a:cubicBezTo>
                      <a:pt x="58" y="86"/>
                      <a:pt x="58" y="82"/>
                      <a:pt x="55" y="80"/>
                    </a:cubicBezTo>
                    <a:cubicBezTo>
                      <a:pt x="55" y="79"/>
                      <a:pt x="54" y="77"/>
                      <a:pt x="56" y="77"/>
                    </a:cubicBezTo>
                    <a:close/>
                    <a:moveTo>
                      <a:pt x="113" y="34"/>
                    </a:moveTo>
                    <a:cubicBezTo>
                      <a:pt x="114" y="33"/>
                      <a:pt x="115" y="33"/>
                      <a:pt x="115" y="32"/>
                    </a:cubicBezTo>
                    <a:cubicBezTo>
                      <a:pt x="115" y="29"/>
                      <a:pt x="115" y="27"/>
                      <a:pt x="116" y="24"/>
                    </a:cubicBezTo>
                    <a:cubicBezTo>
                      <a:pt x="117" y="22"/>
                      <a:pt x="120" y="22"/>
                      <a:pt x="123" y="24"/>
                    </a:cubicBezTo>
                    <a:cubicBezTo>
                      <a:pt x="125" y="26"/>
                      <a:pt x="127" y="27"/>
                      <a:pt x="129" y="30"/>
                    </a:cubicBezTo>
                    <a:cubicBezTo>
                      <a:pt x="129" y="31"/>
                      <a:pt x="129" y="32"/>
                      <a:pt x="128" y="32"/>
                    </a:cubicBezTo>
                    <a:cubicBezTo>
                      <a:pt x="126" y="33"/>
                      <a:pt x="123" y="32"/>
                      <a:pt x="121" y="33"/>
                    </a:cubicBezTo>
                    <a:cubicBezTo>
                      <a:pt x="119" y="34"/>
                      <a:pt x="115" y="38"/>
                      <a:pt x="113" y="36"/>
                    </a:cubicBezTo>
                    <a:cubicBezTo>
                      <a:pt x="113" y="36"/>
                      <a:pt x="112" y="35"/>
                      <a:pt x="113" y="34"/>
                    </a:cubicBezTo>
                    <a:close/>
                    <a:moveTo>
                      <a:pt x="107" y="76"/>
                    </a:moveTo>
                    <a:cubicBezTo>
                      <a:pt x="109" y="76"/>
                      <a:pt x="110" y="76"/>
                      <a:pt x="112" y="76"/>
                    </a:cubicBezTo>
                    <a:cubicBezTo>
                      <a:pt x="113" y="77"/>
                      <a:pt x="116" y="79"/>
                      <a:pt x="116" y="81"/>
                    </a:cubicBezTo>
                    <a:cubicBezTo>
                      <a:pt x="117" y="83"/>
                      <a:pt x="117" y="86"/>
                      <a:pt x="116" y="88"/>
                    </a:cubicBezTo>
                    <a:cubicBezTo>
                      <a:pt x="116" y="88"/>
                      <a:pt x="114" y="88"/>
                      <a:pt x="114" y="88"/>
                    </a:cubicBezTo>
                    <a:cubicBezTo>
                      <a:pt x="114" y="83"/>
                      <a:pt x="110" y="79"/>
                      <a:pt x="108" y="78"/>
                    </a:cubicBezTo>
                    <a:cubicBezTo>
                      <a:pt x="105" y="78"/>
                      <a:pt x="107" y="76"/>
                      <a:pt x="107" y="76"/>
                    </a:cubicBezTo>
                    <a:close/>
                    <a:moveTo>
                      <a:pt x="157" y="139"/>
                    </a:moveTo>
                    <a:cubicBezTo>
                      <a:pt x="155" y="144"/>
                      <a:pt x="152" y="141"/>
                      <a:pt x="149" y="138"/>
                    </a:cubicBezTo>
                    <a:cubicBezTo>
                      <a:pt x="147" y="136"/>
                      <a:pt x="145" y="136"/>
                      <a:pt x="143" y="130"/>
                    </a:cubicBezTo>
                    <a:cubicBezTo>
                      <a:pt x="141" y="126"/>
                      <a:pt x="142" y="121"/>
                      <a:pt x="144" y="124"/>
                    </a:cubicBezTo>
                    <a:cubicBezTo>
                      <a:pt x="147" y="127"/>
                      <a:pt x="149" y="129"/>
                      <a:pt x="154" y="131"/>
                    </a:cubicBezTo>
                    <a:cubicBezTo>
                      <a:pt x="159" y="132"/>
                      <a:pt x="159" y="134"/>
                      <a:pt x="157" y="139"/>
                    </a:cubicBezTo>
                    <a:close/>
                    <a:moveTo>
                      <a:pt x="84" y="95"/>
                    </a:moveTo>
                    <a:cubicBezTo>
                      <a:pt x="83" y="95"/>
                      <a:pt x="82" y="94"/>
                      <a:pt x="83" y="95"/>
                    </a:cubicBezTo>
                    <a:cubicBezTo>
                      <a:pt x="84" y="97"/>
                      <a:pt x="86" y="97"/>
                      <a:pt x="87" y="98"/>
                    </a:cubicBezTo>
                    <a:cubicBezTo>
                      <a:pt x="88" y="98"/>
                      <a:pt x="90" y="98"/>
                      <a:pt x="90" y="97"/>
                    </a:cubicBezTo>
                    <a:cubicBezTo>
                      <a:pt x="91" y="93"/>
                      <a:pt x="86" y="95"/>
                      <a:pt x="84" y="95"/>
                    </a:cubicBezTo>
                    <a:close/>
                    <a:moveTo>
                      <a:pt x="63" y="97"/>
                    </a:moveTo>
                    <a:cubicBezTo>
                      <a:pt x="62" y="97"/>
                      <a:pt x="63" y="99"/>
                      <a:pt x="64" y="100"/>
                    </a:cubicBezTo>
                    <a:cubicBezTo>
                      <a:pt x="65" y="100"/>
                      <a:pt x="66" y="99"/>
                      <a:pt x="67" y="98"/>
                    </a:cubicBezTo>
                    <a:cubicBezTo>
                      <a:pt x="67" y="97"/>
                      <a:pt x="67" y="96"/>
                      <a:pt x="68" y="96"/>
                    </a:cubicBezTo>
                    <a:cubicBezTo>
                      <a:pt x="68" y="96"/>
                      <a:pt x="69" y="96"/>
                      <a:pt x="70" y="96"/>
                    </a:cubicBezTo>
                    <a:cubicBezTo>
                      <a:pt x="71" y="95"/>
                      <a:pt x="71" y="95"/>
                      <a:pt x="70" y="95"/>
                    </a:cubicBezTo>
                    <a:cubicBezTo>
                      <a:pt x="68" y="94"/>
                      <a:pt x="65" y="94"/>
                      <a:pt x="63" y="97"/>
                    </a:cubicBezTo>
                    <a:close/>
                  </a:path>
                </a:pathLst>
              </a:custGeom>
              <a:solidFill>
                <a:srgbClr val="02020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967" name="Freeform 207">
              <a:extLst>
                <a:ext uri="{FF2B5EF4-FFF2-40B4-BE49-F238E27FC236}">
                  <a16:creationId xmlns:a16="http://schemas.microsoft.com/office/drawing/2014/main" id="{E2E39876-0F3A-75D1-0085-8BF9E0DCA612}"/>
                </a:ext>
              </a:extLst>
            </p:cNvPr>
            <p:cNvSpPr>
              <a:spLocks/>
            </p:cNvSpPr>
            <p:nvPr/>
          </p:nvSpPr>
          <p:spPr bwMode="auto">
            <a:xfrm>
              <a:off x="6610842" y="5524347"/>
              <a:ext cx="36040" cy="36037"/>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68" name="Rectangle 208">
              <a:extLst>
                <a:ext uri="{FF2B5EF4-FFF2-40B4-BE49-F238E27FC236}">
                  <a16:creationId xmlns:a16="http://schemas.microsoft.com/office/drawing/2014/main" id="{8E862A45-3CDC-1820-5CF9-734241BDF17F}"/>
                </a:ext>
              </a:extLst>
            </p:cNvPr>
            <p:cNvSpPr>
              <a:spLocks noChangeArrowheads="1"/>
            </p:cNvSpPr>
            <p:nvPr/>
          </p:nvSpPr>
          <p:spPr bwMode="auto">
            <a:xfrm>
              <a:off x="6596001" y="5507389"/>
              <a:ext cx="8480" cy="52995"/>
            </a:xfrm>
            <a:prstGeom prst="rect">
              <a:avLst/>
            </a:pr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69" name="Freeform 209">
              <a:extLst>
                <a:ext uri="{FF2B5EF4-FFF2-40B4-BE49-F238E27FC236}">
                  <a16:creationId xmlns:a16="http://schemas.microsoft.com/office/drawing/2014/main" id="{50813635-4DA0-D403-7938-D405AF06F1C0}"/>
                </a:ext>
              </a:extLst>
            </p:cNvPr>
            <p:cNvSpPr>
              <a:spLocks/>
            </p:cNvSpPr>
            <p:nvPr/>
          </p:nvSpPr>
          <p:spPr bwMode="auto">
            <a:xfrm>
              <a:off x="6695643" y="5507389"/>
              <a:ext cx="31800" cy="52995"/>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70" name="Freeform 210">
              <a:extLst>
                <a:ext uri="{FF2B5EF4-FFF2-40B4-BE49-F238E27FC236}">
                  <a16:creationId xmlns:a16="http://schemas.microsoft.com/office/drawing/2014/main" id="{B14205A3-DD30-EFA0-68C2-8D3FAA898841}"/>
                </a:ext>
              </a:extLst>
            </p:cNvPr>
            <p:cNvSpPr>
              <a:spLocks/>
            </p:cNvSpPr>
            <p:nvPr/>
          </p:nvSpPr>
          <p:spPr bwMode="auto">
            <a:xfrm>
              <a:off x="6653242" y="5522228"/>
              <a:ext cx="33920" cy="38156"/>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71" name="Freeform 211">
              <a:extLst>
                <a:ext uri="{FF2B5EF4-FFF2-40B4-BE49-F238E27FC236}">
                  <a16:creationId xmlns:a16="http://schemas.microsoft.com/office/drawing/2014/main" id="{27E6ABFF-B9FF-3C2C-EE71-FA40CA2460F1}"/>
                </a:ext>
              </a:extLst>
            </p:cNvPr>
            <p:cNvSpPr>
              <a:spLocks noEditPoints="1"/>
            </p:cNvSpPr>
            <p:nvPr/>
          </p:nvSpPr>
          <p:spPr bwMode="auto">
            <a:xfrm>
              <a:off x="6553600" y="5522228"/>
              <a:ext cx="38160" cy="57234"/>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72" name="Freeform 212">
              <a:extLst>
                <a:ext uri="{FF2B5EF4-FFF2-40B4-BE49-F238E27FC236}">
                  <a16:creationId xmlns:a16="http://schemas.microsoft.com/office/drawing/2014/main" id="{C9F8DAAE-A247-E153-3AAD-AA693D3563D4}"/>
                </a:ext>
              </a:extLst>
            </p:cNvPr>
            <p:cNvSpPr>
              <a:spLocks/>
            </p:cNvSpPr>
            <p:nvPr/>
          </p:nvSpPr>
          <p:spPr bwMode="auto">
            <a:xfrm>
              <a:off x="6523920" y="5522228"/>
              <a:ext cx="25440" cy="38156"/>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73" name="Freeform 213">
              <a:extLst>
                <a:ext uri="{FF2B5EF4-FFF2-40B4-BE49-F238E27FC236}">
                  <a16:creationId xmlns:a16="http://schemas.microsoft.com/office/drawing/2014/main" id="{ABD09B32-B62A-7188-1159-0FBF0DCB2A1E}"/>
                </a:ext>
              </a:extLst>
            </p:cNvPr>
            <p:cNvSpPr>
              <a:spLocks noEditPoints="1"/>
            </p:cNvSpPr>
            <p:nvPr/>
          </p:nvSpPr>
          <p:spPr bwMode="auto">
            <a:xfrm>
              <a:off x="6735923" y="5513749"/>
              <a:ext cx="6361" cy="8479"/>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74" name="Freeform 214">
              <a:extLst>
                <a:ext uri="{FF2B5EF4-FFF2-40B4-BE49-F238E27FC236}">
                  <a16:creationId xmlns:a16="http://schemas.microsoft.com/office/drawing/2014/main" id="{A600607E-1D7E-E0F4-C171-B554D528EAE5}"/>
                </a:ext>
              </a:extLst>
            </p:cNvPr>
            <p:cNvSpPr>
              <a:spLocks/>
            </p:cNvSpPr>
            <p:nvPr/>
          </p:nvSpPr>
          <p:spPr bwMode="auto">
            <a:xfrm>
              <a:off x="6735923" y="5524347"/>
              <a:ext cx="29680" cy="3391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75" name="Freeform 215">
              <a:extLst>
                <a:ext uri="{FF2B5EF4-FFF2-40B4-BE49-F238E27FC236}">
                  <a16:creationId xmlns:a16="http://schemas.microsoft.com/office/drawing/2014/main" id="{0BE643BB-A68F-2D47-7473-E0678CCF452D}"/>
                </a:ext>
              </a:extLst>
            </p:cNvPr>
            <p:cNvSpPr>
              <a:spLocks noEditPoints="1"/>
            </p:cNvSpPr>
            <p:nvPr/>
          </p:nvSpPr>
          <p:spPr bwMode="auto">
            <a:xfrm>
              <a:off x="6738043" y="5515868"/>
              <a:ext cx="2119" cy="4240"/>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77" name="Freeform 350">
              <a:extLst>
                <a:ext uri="{FF2B5EF4-FFF2-40B4-BE49-F238E27FC236}">
                  <a16:creationId xmlns:a16="http://schemas.microsoft.com/office/drawing/2014/main" id="{E3E821FD-C5AF-414B-8199-77FC8F4DF62E}"/>
                </a:ext>
              </a:extLst>
            </p:cNvPr>
            <p:cNvSpPr>
              <a:spLocks/>
            </p:cNvSpPr>
            <p:nvPr/>
          </p:nvSpPr>
          <p:spPr bwMode="auto">
            <a:xfrm>
              <a:off x="6494240" y="5666374"/>
              <a:ext cx="163243" cy="14838"/>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78" name="Freeform 351">
              <a:extLst>
                <a:ext uri="{FF2B5EF4-FFF2-40B4-BE49-F238E27FC236}">
                  <a16:creationId xmlns:a16="http://schemas.microsoft.com/office/drawing/2014/main" id="{A4691040-ECE9-6107-DFB7-A5EF35C6EC35}"/>
                </a:ext>
              </a:extLst>
            </p:cNvPr>
            <p:cNvSpPr>
              <a:spLocks noEditPoints="1"/>
            </p:cNvSpPr>
            <p:nvPr/>
          </p:nvSpPr>
          <p:spPr bwMode="auto">
            <a:xfrm>
              <a:off x="6462440"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0" name="Group 9">
            <a:extLst>
              <a:ext uri="{FF2B5EF4-FFF2-40B4-BE49-F238E27FC236}">
                <a16:creationId xmlns:a16="http://schemas.microsoft.com/office/drawing/2014/main" id="{9D6DA791-6084-43DD-A794-514FEEEF522C}"/>
              </a:ext>
            </a:extLst>
          </p:cNvPr>
          <p:cNvGrpSpPr/>
          <p:nvPr/>
        </p:nvGrpSpPr>
        <p:grpSpPr>
          <a:xfrm>
            <a:off x="5679534" y="4090796"/>
            <a:ext cx="314824" cy="267093"/>
            <a:chOff x="7572711" y="5454395"/>
            <a:chExt cx="419765" cy="356124"/>
          </a:xfrm>
          <a:solidFill>
            <a:srgbClr val="FFFFFF"/>
          </a:solidFill>
        </p:grpSpPr>
        <p:sp>
          <p:nvSpPr>
            <p:cNvPr id="505" name="Freeform 239">
              <a:extLst>
                <a:ext uri="{FF2B5EF4-FFF2-40B4-BE49-F238E27FC236}">
                  <a16:creationId xmlns:a16="http://schemas.microsoft.com/office/drawing/2014/main" id="{3CB44DCA-DBE8-BCAA-6ABF-64831EB0FB8A}"/>
                </a:ext>
              </a:extLst>
            </p:cNvPr>
            <p:cNvSpPr>
              <a:spLocks noEditPoints="1"/>
            </p:cNvSpPr>
            <p:nvPr/>
          </p:nvSpPr>
          <p:spPr bwMode="auto">
            <a:xfrm>
              <a:off x="7867312" y="5686474"/>
              <a:ext cx="97821" cy="97820"/>
            </a:xfrm>
            <a:custGeom>
              <a:avLst/>
              <a:gdLst>
                <a:gd name="T0" fmla="*/ 0 w 193"/>
                <a:gd name="T1" fmla="*/ 97 h 193"/>
                <a:gd name="T2" fmla="*/ 193 w 193"/>
                <a:gd name="T3" fmla="*/ 97 h 193"/>
                <a:gd name="T4" fmla="*/ 91 w 193"/>
                <a:gd name="T5" fmla="*/ 91 h 193"/>
                <a:gd name="T6" fmla="*/ 60 w 193"/>
                <a:gd name="T7" fmla="*/ 53 h 193"/>
                <a:gd name="T8" fmla="*/ 91 w 193"/>
                <a:gd name="T9" fmla="*/ 91 h 193"/>
                <a:gd name="T10" fmla="*/ 60 w 193"/>
                <a:gd name="T11" fmla="*/ 140 h 193"/>
                <a:gd name="T12" fmla="*/ 91 w 193"/>
                <a:gd name="T13" fmla="*/ 102 h 193"/>
                <a:gd name="T14" fmla="*/ 91 w 193"/>
                <a:gd name="T15" fmla="*/ 13 h 193"/>
                <a:gd name="T16" fmla="*/ 64 w 193"/>
                <a:gd name="T17" fmla="*/ 42 h 193"/>
                <a:gd name="T18" fmla="*/ 64 w 193"/>
                <a:gd name="T19" fmla="*/ 18 h 193"/>
                <a:gd name="T20" fmla="*/ 40 w 193"/>
                <a:gd name="T21" fmla="*/ 33 h 193"/>
                <a:gd name="T22" fmla="*/ 31 w 193"/>
                <a:gd name="T23" fmla="*/ 42 h 193"/>
                <a:gd name="T24" fmla="*/ 41 w 193"/>
                <a:gd name="T25" fmla="*/ 91 h 193"/>
                <a:gd name="T26" fmla="*/ 31 w 193"/>
                <a:gd name="T27" fmla="*/ 42 h 193"/>
                <a:gd name="T28" fmla="*/ 41 w 193"/>
                <a:gd name="T29" fmla="*/ 102 h 193"/>
                <a:gd name="T30" fmla="*/ 32 w 193"/>
                <a:gd name="T31" fmla="*/ 151 h 193"/>
                <a:gd name="T32" fmla="*/ 40 w 193"/>
                <a:gd name="T33" fmla="*/ 160 h 193"/>
                <a:gd name="T34" fmla="*/ 64 w 193"/>
                <a:gd name="T35" fmla="*/ 175 h 193"/>
                <a:gd name="T36" fmla="*/ 64 w 193"/>
                <a:gd name="T37" fmla="*/ 151 h 193"/>
                <a:gd name="T38" fmla="*/ 91 w 193"/>
                <a:gd name="T39" fmla="*/ 181 h 193"/>
                <a:gd name="T40" fmla="*/ 181 w 193"/>
                <a:gd name="T41" fmla="*/ 91 h 193"/>
                <a:gd name="T42" fmla="*/ 145 w 193"/>
                <a:gd name="T43" fmla="*/ 49 h 193"/>
                <a:gd name="T44" fmla="*/ 181 w 193"/>
                <a:gd name="T45" fmla="*/ 91 h 193"/>
                <a:gd name="T46" fmla="*/ 141 w 193"/>
                <a:gd name="T47" fmla="*/ 38 h 193"/>
                <a:gd name="T48" fmla="*/ 153 w 193"/>
                <a:gd name="T49" fmla="*/ 33 h 193"/>
                <a:gd name="T50" fmla="*/ 103 w 193"/>
                <a:gd name="T51" fmla="*/ 91 h 193"/>
                <a:gd name="T52" fmla="*/ 134 w 193"/>
                <a:gd name="T53" fmla="*/ 53 h 193"/>
                <a:gd name="T54" fmla="*/ 103 w 193"/>
                <a:gd name="T55" fmla="*/ 13 h 193"/>
                <a:gd name="T56" fmla="*/ 103 w 193"/>
                <a:gd name="T57" fmla="*/ 45 h 193"/>
                <a:gd name="T58" fmla="*/ 103 w 193"/>
                <a:gd name="T59" fmla="*/ 102 h 193"/>
                <a:gd name="T60" fmla="*/ 134 w 193"/>
                <a:gd name="T61" fmla="*/ 140 h 193"/>
                <a:gd name="T62" fmla="*/ 103 w 193"/>
                <a:gd name="T63" fmla="*/ 102 h 193"/>
                <a:gd name="T64" fmla="*/ 103 w 193"/>
                <a:gd name="T65" fmla="*/ 148 h 193"/>
                <a:gd name="T66" fmla="*/ 103 w 193"/>
                <a:gd name="T67" fmla="*/ 181 h 193"/>
                <a:gd name="T68" fmla="*/ 141 w 193"/>
                <a:gd name="T69" fmla="*/ 155 h 193"/>
                <a:gd name="T70" fmla="*/ 129 w 193"/>
                <a:gd name="T71" fmla="*/ 175 h 193"/>
                <a:gd name="T72" fmla="*/ 145 w 193"/>
                <a:gd name="T73" fmla="*/ 144 h 193"/>
                <a:gd name="T74" fmla="*/ 181 w 193"/>
                <a:gd name="T75" fmla="*/ 10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193">
                  <a:moveTo>
                    <a:pt x="97" y="0"/>
                  </a:moveTo>
                  <a:cubicBezTo>
                    <a:pt x="43" y="0"/>
                    <a:pt x="0" y="43"/>
                    <a:pt x="0" y="97"/>
                  </a:cubicBezTo>
                  <a:cubicBezTo>
                    <a:pt x="0" y="150"/>
                    <a:pt x="43" y="193"/>
                    <a:pt x="97" y="193"/>
                  </a:cubicBezTo>
                  <a:cubicBezTo>
                    <a:pt x="150" y="193"/>
                    <a:pt x="193" y="150"/>
                    <a:pt x="193" y="97"/>
                  </a:cubicBezTo>
                  <a:cubicBezTo>
                    <a:pt x="193" y="43"/>
                    <a:pt x="150" y="0"/>
                    <a:pt x="97" y="0"/>
                  </a:cubicBezTo>
                  <a:close/>
                  <a:moveTo>
                    <a:pt x="91" y="91"/>
                  </a:moveTo>
                  <a:cubicBezTo>
                    <a:pt x="53" y="91"/>
                    <a:pt x="53" y="91"/>
                    <a:pt x="53" y="91"/>
                  </a:cubicBezTo>
                  <a:cubicBezTo>
                    <a:pt x="54" y="77"/>
                    <a:pt x="56" y="64"/>
                    <a:pt x="60" y="53"/>
                  </a:cubicBezTo>
                  <a:cubicBezTo>
                    <a:pt x="70" y="55"/>
                    <a:pt x="80" y="57"/>
                    <a:pt x="91" y="57"/>
                  </a:cubicBezTo>
                  <a:lnTo>
                    <a:pt x="91" y="91"/>
                  </a:lnTo>
                  <a:close/>
                  <a:moveTo>
                    <a:pt x="91" y="136"/>
                  </a:moveTo>
                  <a:cubicBezTo>
                    <a:pt x="80" y="136"/>
                    <a:pt x="70" y="138"/>
                    <a:pt x="60" y="140"/>
                  </a:cubicBezTo>
                  <a:cubicBezTo>
                    <a:pt x="56" y="129"/>
                    <a:pt x="54" y="116"/>
                    <a:pt x="53" y="102"/>
                  </a:cubicBezTo>
                  <a:cubicBezTo>
                    <a:pt x="91" y="102"/>
                    <a:pt x="91" y="102"/>
                    <a:pt x="91" y="102"/>
                  </a:cubicBezTo>
                  <a:lnTo>
                    <a:pt x="91" y="136"/>
                  </a:lnTo>
                  <a:close/>
                  <a:moveTo>
                    <a:pt x="91" y="13"/>
                  </a:moveTo>
                  <a:cubicBezTo>
                    <a:pt x="91" y="45"/>
                    <a:pt x="91" y="45"/>
                    <a:pt x="91" y="45"/>
                  </a:cubicBezTo>
                  <a:cubicBezTo>
                    <a:pt x="82" y="45"/>
                    <a:pt x="73" y="44"/>
                    <a:pt x="64" y="42"/>
                  </a:cubicBezTo>
                  <a:cubicBezTo>
                    <a:pt x="71" y="26"/>
                    <a:pt x="80" y="15"/>
                    <a:pt x="91" y="13"/>
                  </a:cubicBezTo>
                  <a:close/>
                  <a:moveTo>
                    <a:pt x="64" y="18"/>
                  </a:moveTo>
                  <a:cubicBezTo>
                    <a:pt x="59" y="24"/>
                    <a:pt x="56" y="31"/>
                    <a:pt x="52" y="38"/>
                  </a:cubicBezTo>
                  <a:cubicBezTo>
                    <a:pt x="48" y="37"/>
                    <a:pt x="44" y="35"/>
                    <a:pt x="40" y="33"/>
                  </a:cubicBezTo>
                  <a:cubicBezTo>
                    <a:pt x="47" y="27"/>
                    <a:pt x="55" y="22"/>
                    <a:pt x="64" y="18"/>
                  </a:cubicBezTo>
                  <a:close/>
                  <a:moveTo>
                    <a:pt x="31" y="42"/>
                  </a:moveTo>
                  <a:cubicBezTo>
                    <a:pt x="37" y="45"/>
                    <a:pt x="43" y="47"/>
                    <a:pt x="48" y="49"/>
                  </a:cubicBezTo>
                  <a:cubicBezTo>
                    <a:pt x="44" y="62"/>
                    <a:pt x="42" y="76"/>
                    <a:pt x="41" y="91"/>
                  </a:cubicBezTo>
                  <a:cubicBezTo>
                    <a:pt x="12" y="91"/>
                    <a:pt x="12" y="91"/>
                    <a:pt x="12" y="91"/>
                  </a:cubicBezTo>
                  <a:cubicBezTo>
                    <a:pt x="13" y="72"/>
                    <a:pt x="20" y="56"/>
                    <a:pt x="31" y="42"/>
                  </a:cubicBezTo>
                  <a:close/>
                  <a:moveTo>
                    <a:pt x="12" y="102"/>
                  </a:moveTo>
                  <a:cubicBezTo>
                    <a:pt x="41" y="102"/>
                    <a:pt x="41" y="102"/>
                    <a:pt x="41" y="102"/>
                  </a:cubicBezTo>
                  <a:cubicBezTo>
                    <a:pt x="42" y="117"/>
                    <a:pt x="44" y="132"/>
                    <a:pt x="48" y="144"/>
                  </a:cubicBezTo>
                  <a:cubicBezTo>
                    <a:pt x="43" y="146"/>
                    <a:pt x="37" y="148"/>
                    <a:pt x="32" y="151"/>
                  </a:cubicBezTo>
                  <a:cubicBezTo>
                    <a:pt x="20" y="138"/>
                    <a:pt x="13" y="121"/>
                    <a:pt x="12" y="102"/>
                  </a:cubicBezTo>
                  <a:close/>
                  <a:moveTo>
                    <a:pt x="40" y="160"/>
                  </a:moveTo>
                  <a:cubicBezTo>
                    <a:pt x="44" y="158"/>
                    <a:pt x="48" y="156"/>
                    <a:pt x="52" y="155"/>
                  </a:cubicBezTo>
                  <a:cubicBezTo>
                    <a:pt x="56" y="163"/>
                    <a:pt x="60" y="169"/>
                    <a:pt x="64" y="175"/>
                  </a:cubicBezTo>
                  <a:cubicBezTo>
                    <a:pt x="55" y="171"/>
                    <a:pt x="47" y="166"/>
                    <a:pt x="40" y="160"/>
                  </a:cubicBezTo>
                  <a:close/>
                  <a:moveTo>
                    <a:pt x="64" y="151"/>
                  </a:moveTo>
                  <a:cubicBezTo>
                    <a:pt x="73" y="149"/>
                    <a:pt x="82" y="148"/>
                    <a:pt x="91" y="148"/>
                  </a:cubicBezTo>
                  <a:cubicBezTo>
                    <a:pt x="91" y="181"/>
                    <a:pt x="91" y="181"/>
                    <a:pt x="91" y="181"/>
                  </a:cubicBezTo>
                  <a:cubicBezTo>
                    <a:pt x="80" y="178"/>
                    <a:pt x="71" y="167"/>
                    <a:pt x="64" y="151"/>
                  </a:cubicBezTo>
                  <a:close/>
                  <a:moveTo>
                    <a:pt x="181" y="91"/>
                  </a:moveTo>
                  <a:cubicBezTo>
                    <a:pt x="152" y="91"/>
                    <a:pt x="152" y="91"/>
                    <a:pt x="152" y="91"/>
                  </a:cubicBezTo>
                  <a:cubicBezTo>
                    <a:pt x="151" y="76"/>
                    <a:pt x="149" y="62"/>
                    <a:pt x="145" y="49"/>
                  </a:cubicBezTo>
                  <a:cubicBezTo>
                    <a:pt x="151" y="47"/>
                    <a:pt x="156" y="45"/>
                    <a:pt x="162" y="42"/>
                  </a:cubicBezTo>
                  <a:cubicBezTo>
                    <a:pt x="173" y="56"/>
                    <a:pt x="180" y="72"/>
                    <a:pt x="181" y="91"/>
                  </a:cubicBezTo>
                  <a:close/>
                  <a:moveTo>
                    <a:pt x="153" y="33"/>
                  </a:moveTo>
                  <a:cubicBezTo>
                    <a:pt x="149" y="35"/>
                    <a:pt x="145" y="37"/>
                    <a:pt x="141" y="38"/>
                  </a:cubicBezTo>
                  <a:cubicBezTo>
                    <a:pt x="138" y="31"/>
                    <a:pt x="134" y="24"/>
                    <a:pt x="129" y="18"/>
                  </a:cubicBezTo>
                  <a:cubicBezTo>
                    <a:pt x="138" y="22"/>
                    <a:pt x="146" y="27"/>
                    <a:pt x="153" y="33"/>
                  </a:cubicBezTo>
                  <a:close/>
                  <a:moveTo>
                    <a:pt x="140" y="91"/>
                  </a:moveTo>
                  <a:cubicBezTo>
                    <a:pt x="103" y="91"/>
                    <a:pt x="103" y="91"/>
                    <a:pt x="103" y="91"/>
                  </a:cubicBezTo>
                  <a:cubicBezTo>
                    <a:pt x="103" y="57"/>
                    <a:pt x="103" y="57"/>
                    <a:pt x="103" y="57"/>
                  </a:cubicBezTo>
                  <a:cubicBezTo>
                    <a:pt x="113" y="57"/>
                    <a:pt x="124" y="55"/>
                    <a:pt x="134" y="53"/>
                  </a:cubicBezTo>
                  <a:cubicBezTo>
                    <a:pt x="137" y="64"/>
                    <a:pt x="140" y="77"/>
                    <a:pt x="140" y="91"/>
                  </a:cubicBezTo>
                  <a:close/>
                  <a:moveTo>
                    <a:pt x="103" y="13"/>
                  </a:moveTo>
                  <a:cubicBezTo>
                    <a:pt x="113" y="15"/>
                    <a:pt x="123" y="26"/>
                    <a:pt x="130" y="42"/>
                  </a:cubicBezTo>
                  <a:cubicBezTo>
                    <a:pt x="121" y="44"/>
                    <a:pt x="112" y="45"/>
                    <a:pt x="103" y="45"/>
                  </a:cubicBezTo>
                  <a:lnTo>
                    <a:pt x="103" y="13"/>
                  </a:lnTo>
                  <a:close/>
                  <a:moveTo>
                    <a:pt x="103" y="102"/>
                  </a:moveTo>
                  <a:cubicBezTo>
                    <a:pt x="140" y="102"/>
                    <a:pt x="140" y="102"/>
                    <a:pt x="140" y="102"/>
                  </a:cubicBezTo>
                  <a:cubicBezTo>
                    <a:pt x="140" y="116"/>
                    <a:pt x="137" y="129"/>
                    <a:pt x="134" y="140"/>
                  </a:cubicBezTo>
                  <a:cubicBezTo>
                    <a:pt x="124" y="138"/>
                    <a:pt x="113" y="136"/>
                    <a:pt x="103" y="136"/>
                  </a:cubicBezTo>
                  <a:lnTo>
                    <a:pt x="103" y="102"/>
                  </a:lnTo>
                  <a:close/>
                  <a:moveTo>
                    <a:pt x="103" y="181"/>
                  </a:moveTo>
                  <a:cubicBezTo>
                    <a:pt x="103" y="148"/>
                    <a:pt x="103" y="148"/>
                    <a:pt x="103" y="148"/>
                  </a:cubicBezTo>
                  <a:cubicBezTo>
                    <a:pt x="112" y="148"/>
                    <a:pt x="121" y="149"/>
                    <a:pt x="130" y="151"/>
                  </a:cubicBezTo>
                  <a:cubicBezTo>
                    <a:pt x="123" y="167"/>
                    <a:pt x="113" y="178"/>
                    <a:pt x="103" y="181"/>
                  </a:cubicBezTo>
                  <a:close/>
                  <a:moveTo>
                    <a:pt x="129" y="175"/>
                  </a:moveTo>
                  <a:cubicBezTo>
                    <a:pt x="134" y="169"/>
                    <a:pt x="138" y="163"/>
                    <a:pt x="141" y="155"/>
                  </a:cubicBezTo>
                  <a:cubicBezTo>
                    <a:pt x="145" y="156"/>
                    <a:pt x="149" y="158"/>
                    <a:pt x="153" y="160"/>
                  </a:cubicBezTo>
                  <a:cubicBezTo>
                    <a:pt x="146" y="166"/>
                    <a:pt x="138" y="171"/>
                    <a:pt x="129" y="175"/>
                  </a:cubicBezTo>
                  <a:close/>
                  <a:moveTo>
                    <a:pt x="162" y="151"/>
                  </a:moveTo>
                  <a:cubicBezTo>
                    <a:pt x="156" y="148"/>
                    <a:pt x="151" y="146"/>
                    <a:pt x="145" y="144"/>
                  </a:cubicBezTo>
                  <a:cubicBezTo>
                    <a:pt x="149" y="132"/>
                    <a:pt x="151" y="117"/>
                    <a:pt x="152" y="102"/>
                  </a:cubicBezTo>
                  <a:cubicBezTo>
                    <a:pt x="181" y="102"/>
                    <a:pt x="181" y="102"/>
                    <a:pt x="181" y="102"/>
                  </a:cubicBezTo>
                  <a:cubicBezTo>
                    <a:pt x="180" y="121"/>
                    <a:pt x="173" y="138"/>
                    <a:pt x="162" y="15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980" name="Group 979">
              <a:extLst>
                <a:ext uri="{FF2B5EF4-FFF2-40B4-BE49-F238E27FC236}">
                  <a16:creationId xmlns:a16="http://schemas.microsoft.com/office/drawing/2014/main" id="{90A456EA-48E3-E31E-26E1-6CAEAA707E17}"/>
                </a:ext>
              </a:extLst>
            </p:cNvPr>
            <p:cNvGrpSpPr/>
            <p:nvPr/>
          </p:nvGrpSpPr>
          <p:grpSpPr>
            <a:xfrm>
              <a:off x="7572711" y="5454395"/>
              <a:ext cx="419765" cy="356124"/>
              <a:chOff x="6160955" y="5454395"/>
              <a:chExt cx="419765" cy="356124"/>
            </a:xfrm>
            <a:grpFill/>
          </p:grpSpPr>
          <p:sp>
            <p:nvSpPr>
              <p:cNvPr id="981" name="Freeform 207">
                <a:extLst>
                  <a:ext uri="{FF2B5EF4-FFF2-40B4-BE49-F238E27FC236}">
                    <a16:creationId xmlns:a16="http://schemas.microsoft.com/office/drawing/2014/main" id="{9C9FE3D0-E95C-098C-B0E6-4A59EBC41E6F}"/>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82" name="Rectangle 208">
                <a:extLst>
                  <a:ext uri="{FF2B5EF4-FFF2-40B4-BE49-F238E27FC236}">
                    <a16:creationId xmlns:a16="http://schemas.microsoft.com/office/drawing/2014/main" id="{DB598CF2-1C22-20D1-F4CD-5195FF92C50B}"/>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83" name="Freeform 209">
                <a:extLst>
                  <a:ext uri="{FF2B5EF4-FFF2-40B4-BE49-F238E27FC236}">
                    <a16:creationId xmlns:a16="http://schemas.microsoft.com/office/drawing/2014/main" id="{BFD933F5-2F1B-8231-9AC4-19D964EF2E01}"/>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84" name="Freeform 210">
                <a:extLst>
                  <a:ext uri="{FF2B5EF4-FFF2-40B4-BE49-F238E27FC236}">
                    <a16:creationId xmlns:a16="http://schemas.microsoft.com/office/drawing/2014/main" id="{85451D54-FF69-6FE5-DED0-CA2F4C3E0659}"/>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85" name="Freeform 211">
                <a:extLst>
                  <a:ext uri="{FF2B5EF4-FFF2-40B4-BE49-F238E27FC236}">
                    <a16:creationId xmlns:a16="http://schemas.microsoft.com/office/drawing/2014/main" id="{C28266FB-3C7A-F20F-7A3E-986252880577}"/>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86" name="Freeform 212">
                <a:extLst>
                  <a:ext uri="{FF2B5EF4-FFF2-40B4-BE49-F238E27FC236}">
                    <a16:creationId xmlns:a16="http://schemas.microsoft.com/office/drawing/2014/main" id="{4F7AB3B0-C090-AA2E-5DA1-0324A35292E8}"/>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87" name="Freeform 213">
                <a:extLst>
                  <a:ext uri="{FF2B5EF4-FFF2-40B4-BE49-F238E27FC236}">
                    <a16:creationId xmlns:a16="http://schemas.microsoft.com/office/drawing/2014/main" id="{38725AC9-3D1E-7A76-78D0-B016E8689795}"/>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88" name="Freeform 214">
                <a:extLst>
                  <a:ext uri="{FF2B5EF4-FFF2-40B4-BE49-F238E27FC236}">
                    <a16:creationId xmlns:a16="http://schemas.microsoft.com/office/drawing/2014/main" id="{A00F7059-AF08-6462-E292-72C1D18E8B74}"/>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89" name="Freeform 215">
                <a:extLst>
                  <a:ext uri="{FF2B5EF4-FFF2-40B4-BE49-F238E27FC236}">
                    <a16:creationId xmlns:a16="http://schemas.microsoft.com/office/drawing/2014/main" id="{93DB5B47-F32E-5F09-8F6A-2415A12E4B04}"/>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990" name="Group 989">
                <a:extLst>
                  <a:ext uri="{FF2B5EF4-FFF2-40B4-BE49-F238E27FC236}">
                    <a16:creationId xmlns:a16="http://schemas.microsoft.com/office/drawing/2014/main" id="{21CA2801-CD34-2487-39D2-E8F840841CD0}"/>
                  </a:ext>
                </a:extLst>
              </p:cNvPr>
              <p:cNvGrpSpPr/>
              <p:nvPr/>
            </p:nvGrpSpPr>
            <p:grpSpPr>
              <a:xfrm>
                <a:off x="6160955" y="5454395"/>
                <a:ext cx="419765" cy="356124"/>
                <a:chOff x="6160955" y="5454395"/>
                <a:chExt cx="419765" cy="356124"/>
              </a:xfrm>
              <a:grpFill/>
            </p:grpSpPr>
            <p:sp>
              <p:nvSpPr>
                <p:cNvPr id="991" name="Freeform 350">
                  <a:extLst>
                    <a:ext uri="{FF2B5EF4-FFF2-40B4-BE49-F238E27FC236}">
                      <a16:creationId xmlns:a16="http://schemas.microsoft.com/office/drawing/2014/main" id="{01A50374-28A6-35F2-8BFD-D259E6ACDAAF}"/>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92" name="Freeform 351">
                  <a:extLst>
                    <a:ext uri="{FF2B5EF4-FFF2-40B4-BE49-F238E27FC236}">
                      <a16:creationId xmlns:a16="http://schemas.microsoft.com/office/drawing/2014/main" id="{C8E265FA-D269-6436-D9E9-BFDD3BDD0BF8}"/>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grpSp>
        <p:nvGrpSpPr>
          <p:cNvPr id="9" name="Group 8">
            <a:extLst>
              <a:ext uri="{FF2B5EF4-FFF2-40B4-BE49-F238E27FC236}">
                <a16:creationId xmlns:a16="http://schemas.microsoft.com/office/drawing/2014/main" id="{A3E5258A-92BC-AEED-9077-9A1606C1314F}"/>
              </a:ext>
            </a:extLst>
          </p:cNvPr>
          <p:cNvGrpSpPr/>
          <p:nvPr/>
        </p:nvGrpSpPr>
        <p:grpSpPr>
          <a:xfrm>
            <a:off x="6523173" y="4090796"/>
            <a:ext cx="314824" cy="267093"/>
            <a:chOff x="8697563" y="5454395"/>
            <a:chExt cx="419765" cy="356124"/>
          </a:xfrm>
          <a:solidFill>
            <a:srgbClr val="FFFFFF"/>
          </a:solidFill>
        </p:grpSpPr>
        <p:sp>
          <p:nvSpPr>
            <p:cNvPr id="518" name="Freeform 251">
              <a:extLst>
                <a:ext uri="{FF2B5EF4-FFF2-40B4-BE49-F238E27FC236}">
                  <a16:creationId xmlns:a16="http://schemas.microsoft.com/office/drawing/2014/main" id="{6929D4BB-87D3-681B-AD62-EBBC5362240D}"/>
                </a:ext>
              </a:extLst>
            </p:cNvPr>
            <p:cNvSpPr>
              <a:spLocks noEditPoints="1"/>
            </p:cNvSpPr>
            <p:nvPr/>
          </p:nvSpPr>
          <p:spPr bwMode="auto">
            <a:xfrm>
              <a:off x="8992406" y="5686821"/>
              <a:ext cx="97820" cy="97820"/>
            </a:xfrm>
            <a:custGeom>
              <a:avLst/>
              <a:gdLst>
                <a:gd name="T0" fmla="*/ 97 w 193"/>
                <a:gd name="T1" fmla="*/ 193 h 193"/>
                <a:gd name="T2" fmla="*/ 164 w 193"/>
                <a:gd name="T3" fmla="*/ 116 h 193"/>
                <a:gd name="T4" fmla="*/ 159 w 193"/>
                <a:gd name="T5" fmla="*/ 136 h 193"/>
                <a:gd name="T6" fmla="*/ 97 w 193"/>
                <a:gd name="T7" fmla="*/ 180 h 193"/>
                <a:gd name="T8" fmla="*/ 20 w 193"/>
                <a:gd name="T9" fmla="*/ 74 h 193"/>
                <a:gd name="T10" fmla="*/ 28 w 193"/>
                <a:gd name="T11" fmla="*/ 80 h 193"/>
                <a:gd name="T12" fmla="*/ 34 w 193"/>
                <a:gd name="T13" fmla="*/ 86 h 193"/>
                <a:gd name="T14" fmla="*/ 35 w 193"/>
                <a:gd name="T15" fmla="*/ 85 h 193"/>
                <a:gd name="T16" fmla="*/ 35 w 193"/>
                <a:gd name="T17" fmla="*/ 88 h 193"/>
                <a:gd name="T18" fmla="*/ 40 w 193"/>
                <a:gd name="T19" fmla="*/ 92 h 193"/>
                <a:gd name="T20" fmla="*/ 40 w 193"/>
                <a:gd name="T21" fmla="*/ 94 h 193"/>
                <a:gd name="T22" fmla="*/ 37 w 193"/>
                <a:gd name="T23" fmla="*/ 106 h 193"/>
                <a:gd name="T24" fmla="*/ 55 w 193"/>
                <a:gd name="T25" fmla="*/ 139 h 193"/>
                <a:gd name="T26" fmla="*/ 75 w 193"/>
                <a:gd name="T27" fmla="*/ 175 h 193"/>
                <a:gd name="T28" fmla="*/ 80 w 193"/>
                <a:gd name="T29" fmla="*/ 172 h 193"/>
                <a:gd name="T30" fmla="*/ 74 w 193"/>
                <a:gd name="T31" fmla="*/ 163 h 193"/>
                <a:gd name="T32" fmla="*/ 76 w 193"/>
                <a:gd name="T33" fmla="*/ 158 h 193"/>
                <a:gd name="T34" fmla="*/ 82 w 193"/>
                <a:gd name="T35" fmla="*/ 152 h 193"/>
                <a:gd name="T36" fmla="*/ 94 w 193"/>
                <a:gd name="T37" fmla="*/ 137 h 193"/>
                <a:gd name="T38" fmla="*/ 104 w 193"/>
                <a:gd name="T39" fmla="*/ 125 h 193"/>
                <a:gd name="T40" fmla="*/ 109 w 193"/>
                <a:gd name="T41" fmla="*/ 106 h 193"/>
                <a:gd name="T42" fmla="*/ 93 w 193"/>
                <a:gd name="T43" fmla="*/ 100 h 193"/>
                <a:gd name="T44" fmla="*/ 87 w 193"/>
                <a:gd name="T45" fmla="*/ 97 h 193"/>
                <a:gd name="T46" fmla="*/ 76 w 193"/>
                <a:gd name="T47" fmla="*/ 87 h 193"/>
                <a:gd name="T48" fmla="*/ 65 w 193"/>
                <a:gd name="T49" fmla="*/ 80 h 193"/>
                <a:gd name="T50" fmla="*/ 60 w 193"/>
                <a:gd name="T51" fmla="*/ 80 h 193"/>
                <a:gd name="T52" fmla="*/ 55 w 193"/>
                <a:gd name="T53" fmla="*/ 77 h 193"/>
                <a:gd name="T54" fmla="*/ 48 w 193"/>
                <a:gd name="T55" fmla="*/ 79 h 193"/>
                <a:gd name="T56" fmla="*/ 42 w 193"/>
                <a:gd name="T57" fmla="*/ 82 h 193"/>
                <a:gd name="T58" fmla="*/ 39 w 193"/>
                <a:gd name="T59" fmla="*/ 72 h 193"/>
                <a:gd name="T60" fmla="*/ 37 w 193"/>
                <a:gd name="T61" fmla="*/ 64 h 193"/>
                <a:gd name="T62" fmla="*/ 31 w 193"/>
                <a:gd name="T63" fmla="*/ 66 h 193"/>
                <a:gd name="T64" fmla="*/ 36 w 193"/>
                <a:gd name="T65" fmla="*/ 60 h 193"/>
                <a:gd name="T66" fmla="*/ 41 w 193"/>
                <a:gd name="T67" fmla="*/ 59 h 193"/>
                <a:gd name="T68" fmla="*/ 48 w 193"/>
                <a:gd name="T69" fmla="*/ 65 h 193"/>
                <a:gd name="T70" fmla="*/ 56 w 193"/>
                <a:gd name="T71" fmla="*/ 51 h 193"/>
                <a:gd name="T72" fmla="*/ 62 w 193"/>
                <a:gd name="T73" fmla="*/ 45 h 193"/>
                <a:gd name="T74" fmla="*/ 68 w 193"/>
                <a:gd name="T75" fmla="*/ 42 h 193"/>
                <a:gd name="T76" fmla="*/ 68 w 193"/>
                <a:gd name="T77" fmla="*/ 41 h 193"/>
                <a:gd name="T78" fmla="*/ 80 w 193"/>
                <a:gd name="T79" fmla="*/ 34 h 193"/>
                <a:gd name="T80" fmla="*/ 83 w 193"/>
                <a:gd name="T81" fmla="*/ 24 h 193"/>
                <a:gd name="T82" fmla="*/ 83 w 193"/>
                <a:gd name="T83" fmla="*/ 19 h 193"/>
                <a:gd name="T84" fmla="*/ 86 w 193"/>
                <a:gd name="T85" fmla="*/ 15 h 193"/>
                <a:gd name="T86" fmla="*/ 93 w 193"/>
                <a:gd name="T87" fmla="*/ 26 h 193"/>
                <a:gd name="T88" fmla="*/ 98 w 193"/>
                <a:gd name="T89" fmla="*/ 21 h 193"/>
                <a:gd name="T90" fmla="*/ 109 w 193"/>
                <a:gd name="T91" fmla="*/ 15 h 193"/>
                <a:gd name="T92" fmla="*/ 120 w 193"/>
                <a:gd name="T93" fmla="*/ 18 h 193"/>
                <a:gd name="T94" fmla="*/ 131 w 193"/>
                <a:gd name="T95" fmla="*/ 26 h 193"/>
                <a:gd name="T96" fmla="*/ 130 w 193"/>
                <a:gd name="T97" fmla="*/ 34 h 193"/>
                <a:gd name="T98" fmla="*/ 128 w 193"/>
                <a:gd name="T99" fmla="*/ 38 h 193"/>
                <a:gd name="T100" fmla="*/ 132 w 193"/>
                <a:gd name="T101" fmla="*/ 48 h 193"/>
                <a:gd name="T102" fmla="*/ 132 w 193"/>
                <a:gd name="T103" fmla="*/ 55 h 193"/>
                <a:gd name="T104" fmla="*/ 132 w 193"/>
                <a:gd name="T105" fmla="*/ 83 h 193"/>
                <a:gd name="T106" fmla="*/ 155 w 193"/>
                <a:gd name="T107" fmla="*/ 93 h 193"/>
                <a:gd name="T108" fmla="*/ 162 w 193"/>
                <a:gd name="T109" fmla="*/ 98 h 193"/>
                <a:gd name="T110" fmla="*/ 164 w 193"/>
                <a:gd name="T111" fmla="*/ 11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3" h="193">
                  <a:moveTo>
                    <a:pt x="97" y="0"/>
                  </a:moveTo>
                  <a:cubicBezTo>
                    <a:pt x="43" y="0"/>
                    <a:pt x="0" y="43"/>
                    <a:pt x="0" y="97"/>
                  </a:cubicBezTo>
                  <a:cubicBezTo>
                    <a:pt x="0" y="150"/>
                    <a:pt x="43" y="193"/>
                    <a:pt x="97" y="193"/>
                  </a:cubicBezTo>
                  <a:cubicBezTo>
                    <a:pt x="150" y="193"/>
                    <a:pt x="193" y="150"/>
                    <a:pt x="193" y="97"/>
                  </a:cubicBezTo>
                  <a:cubicBezTo>
                    <a:pt x="193" y="43"/>
                    <a:pt x="150" y="0"/>
                    <a:pt x="97" y="0"/>
                  </a:cubicBezTo>
                  <a:close/>
                  <a:moveTo>
                    <a:pt x="164" y="116"/>
                  </a:moveTo>
                  <a:cubicBezTo>
                    <a:pt x="163" y="119"/>
                    <a:pt x="163" y="119"/>
                    <a:pt x="163" y="119"/>
                  </a:cubicBezTo>
                  <a:cubicBezTo>
                    <a:pt x="162" y="123"/>
                    <a:pt x="161" y="127"/>
                    <a:pt x="160" y="131"/>
                  </a:cubicBezTo>
                  <a:cubicBezTo>
                    <a:pt x="160" y="132"/>
                    <a:pt x="159" y="134"/>
                    <a:pt x="159" y="136"/>
                  </a:cubicBezTo>
                  <a:cubicBezTo>
                    <a:pt x="157" y="143"/>
                    <a:pt x="156" y="147"/>
                    <a:pt x="157" y="150"/>
                  </a:cubicBezTo>
                  <a:cubicBezTo>
                    <a:pt x="158" y="153"/>
                    <a:pt x="158" y="153"/>
                    <a:pt x="158" y="153"/>
                  </a:cubicBezTo>
                  <a:cubicBezTo>
                    <a:pt x="143" y="170"/>
                    <a:pt x="121" y="180"/>
                    <a:pt x="97" y="180"/>
                  </a:cubicBezTo>
                  <a:cubicBezTo>
                    <a:pt x="51" y="180"/>
                    <a:pt x="13" y="143"/>
                    <a:pt x="13" y="97"/>
                  </a:cubicBezTo>
                  <a:cubicBezTo>
                    <a:pt x="13" y="87"/>
                    <a:pt x="15" y="77"/>
                    <a:pt x="18" y="68"/>
                  </a:cubicBezTo>
                  <a:cubicBezTo>
                    <a:pt x="18" y="71"/>
                    <a:pt x="19" y="73"/>
                    <a:pt x="20" y="74"/>
                  </a:cubicBezTo>
                  <a:cubicBezTo>
                    <a:pt x="21" y="76"/>
                    <a:pt x="23" y="77"/>
                    <a:pt x="24" y="78"/>
                  </a:cubicBezTo>
                  <a:cubicBezTo>
                    <a:pt x="24" y="78"/>
                    <a:pt x="25" y="78"/>
                    <a:pt x="25" y="78"/>
                  </a:cubicBezTo>
                  <a:cubicBezTo>
                    <a:pt x="26" y="79"/>
                    <a:pt x="27" y="80"/>
                    <a:pt x="28" y="80"/>
                  </a:cubicBezTo>
                  <a:cubicBezTo>
                    <a:pt x="29" y="81"/>
                    <a:pt x="30" y="82"/>
                    <a:pt x="31" y="83"/>
                  </a:cubicBezTo>
                  <a:cubicBezTo>
                    <a:pt x="32" y="84"/>
                    <a:pt x="33" y="84"/>
                    <a:pt x="33" y="84"/>
                  </a:cubicBezTo>
                  <a:cubicBezTo>
                    <a:pt x="33" y="85"/>
                    <a:pt x="33" y="85"/>
                    <a:pt x="34" y="86"/>
                  </a:cubicBezTo>
                  <a:cubicBezTo>
                    <a:pt x="35" y="85"/>
                    <a:pt x="35" y="85"/>
                    <a:pt x="35" y="85"/>
                  </a:cubicBezTo>
                  <a:cubicBezTo>
                    <a:pt x="35" y="85"/>
                    <a:pt x="35" y="85"/>
                    <a:pt x="35" y="85"/>
                  </a:cubicBezTo>
                  <a:cubicBezTo>
                    <a:pt x="35" y="85"/>
                    <a:pt x="35" y="85"/>
                    <a:pt x="35" y="85"/>
                  </a:cubicBezTo>
                  <a:cubicBezTo>
                    <a:pt x="37" y="85"/>
                    <a:pt x="37" y="85"/>
                    <a:pt x="37" y="85"/>
                  </a:cubicBezTo>
                  <a:cubicBezTo>
                    <a:pt x="37" y="85"/>
                    <a:pt x="37" y="85"/>
                    <a:pt x="37" y="85"/>
                  </a:cubicBezTo>
                  <a:cubicBezTo>
                    <a:pt x="35" y="88"/>
                    <a:pt x="35" y="88"/>
                    <a:pt x="35" y="88"/>
                  </a:cubicBezTo>
                  <a:cubicBezTo>
                    <a:pt x="35" y="88"/>
                    <a:pt x="35" y="88"/>
                    <a:pt x="35" y="88"/>
                  </a:cubicBezTo>
                  <a:cubicBezTo>
                    <a:pt x="36" y="89"/>
                    <a:pt x="37" y="90"/>
                    <a:pt x="39" y="91"/>
                  </a:cubicBezTo>
                  <a:cubicBezTo>
                    <a:pt x="40" y="92"/>
                    <a:pt x="40" y="92"/>
                    <a:pt x="40" y="92"/>
                  </a:cubicBezTo>
                  <a:cubicBezTo>
                    <a:pt x="41" y="92"/>
                    <a:pt x="41" y="92"/>
                    <a:pt x="41" y="92"/>
                  </a:cubicBezTo>
                  <a:cubicBezTo>
                    <a:pt x="41" y="92"/>
                    <a:pt x="41" y="92"/>
                    <a:pt x="42" y="92"/>
                  </a:cubicBezTo>
                  <a:cubicBezTo>
                    <a:pt x="41" y="92"/>
                    <a:pt x="41" y="93"/>
                    <a:pt x="40" y="94"/>
                  </a:cubicBezTo>
                  <a:cubicBezTo>
                    <a:pt x="40" y="95"/>
                    <a:pt x="39" y="96"/>
                    <a:pt x="39" y="97"/>
                  </a:cubicBezTo>
                  <a:cubicBezTo>
                    <a:pt x="38" y="100"/>
                    <a:pt x="37" y="102"/>
                    <a:pt x="38" y="105"/>
                  </a:cubicBezTo>
                  <a:cubicBezTo>
                    <a:pt x="37" y="106"/>
                    <a:pt x="37" y="106"/>
                    <a:pt x="37" y="106"/>
                  </a:cubicBezTo>
                  <a:cubicBezTo>
                    <a:pt x="38" y="106"/>
                    <a:pt x="38" y="106"/>
                    <a:pt x="38" y="106"/>
                  </a:cubicBezTo>
                  <a:cubicBezTo>
                    <a:pt x="38" y="113"/>
                    <a:pt x="43" y="121"/>
                    <a:pt x="49" y="126"/>
                  </a:cubicBezTo>
                  <a:cubicBezTo>
                    <a:pt x="54" y="131"/>
                    <a:pt x="54" y="132"/>
                    <a:pt x="55" y="139"/>
                  </a:cubicBezTo>
                  <a:cubicBezTo>
                    <a:pt x="55" y="145"/>
                    <a:pt x="56" y="152"/>
                    <a:pt x="58" y="159"/>
                  </a:cubicBezTo>
                  <a:cubicBezTo>
                    <a:pt x="60" y="165"/>
                    <a:pt x="63" y="175"/>
                    <a:pt x="73" y="175"/>
                  </a:cubicBezTo>
                  <a:cubicBezTo>
                    <a:pt x="74" y="175"/>
                    <a:pt x="74" y="175"/>
                    <a:pt x="75" y="175"/>
                  </a:cubicBezTo>
                  <a:cubicBezTo>
                    <a:pt x="78" y="174"/>
                    <a:pt x="78" y="174"/>
                    <a:pt x="78" y="174"/>
                  </a:cubicBezTo>
                  <a:cubicBezTo>
                    <a:pt x="78" y="173"/>
                    <a:pt x="78" y="173"/>
                    <a:pt x="78" y="173"/>
                  </a:cubicBezTo>
                  <a:cubicBezTo>
                    <a:pt x="80" y="172"/>
                    <a:pt x="80" y="172"/>
                    <a:pt x="80" y="172"/>
                  </a:cubicBezTo>
                  <a:cubicBezTo>
                    <a:pt x="78" y="169"/>
                    <a:pt x="78" y="169"/>
                    <a:pt x="78" y="169"/>
                  </a:cubicBezTo>
                  <a:cubicBezTo>
                    <a:pt x="77" y="168"/>
                    <a:pt x="76" y="167"/>
                    <a:pt x="75" y="167"/>
                  </a:cubicBezTo>
                  <a:cubicBezTo>
                    <a:pt x="75" y="166"/>
                    <a:pt x="75" y="164"/>
                    <a:pt x="74" y="163"/>
                  </a:cubicBezTo>
                  <a:cubicBezTo>
                    <a:pt x="74" y="162"/>
                    <a:pt x="74" y="162"/>
                    <a:pt x="75" y="161"/>
                  </a:cubicBezTo>
                  <a:cubicBezTo>
                    <a:pt x="76" y="158"/>
                    <a:pt x="76" y="158"/>
                    <a:pt x="76" y="158"/>
                  </a:cubicBezTo>
                  <a:cubicBezTo>
                    <a:pt x="76" y="158"/>
                    <a:pt x="76" y="158"/>
                    <a:pt x="76" y="158"/>
                  </a:cubicBezTo>
                  <a:cubicBezTo>
                    <a:pt x="76" y="158"/>
                    <a:pt x="76" y="158"/>
                    <a:pt x="76" y="158"/>
                  </a:cubicBezTo>
                  <a:cubicBezTo>
                    <a:pt x="78" y="158"/>
                    <a:pt x="81" y="157"/>
                    <a:pt x="82" y="153"/>
                  </a:cubicBezTo>
                  <a:cubicBezTo>
                    <a:pt x="82" y="153"/>
                    <a:pt x="82" y="152"/>
                    <a:pt x="82" y="152"/>
                  </a:cubicBezTo>
                  <a:cubicBezTo>
                    <a:pt x="86" y="151"/>
                    <a:pt x="87" y="147"/>
                    <a:pt x="89" y="144"/>
                  </a:cubicBezTo>
                  <a:cubicBezTo>
                    <a:pt x="90" y="142"/>
                    <a:pt x="90" y="142"/>
                    <a:pt x="90" y="142"/>
                  </a:cubicBezTo>
                  <a:cubicBezTo>
                    <a:pt x="92" y="139"/>
                    <a:pt x="92" y="139"/>
                    <a:pt x="94" y="137"/>
                  </a:cubicBezTo>
                  <a:cubicBezTo>
                    <a:pt x="95" y="137"/>
                    <a:pt x="96" y="137"/>
                    <a:pt x="97" y="136"/>
                  </a:cubicBezTo>
                  <a:cubicBezTo>
                    <a:pt x="99" y="136"/>
                    <a:pt x="101" y="134"/>
                    <a:pt x="103" y="130"/>
                  </a:cubicBezTo>
                  <a:cubicBezTo>
                    <a:pt x="104" y="128"/>
                    <a:pt x="104" y="126"/>
                    <a:pt x="104" y="125"/>
                  </a:cubicBezTo>
                  <a:cubicBezTo>
                    <a:pt x="105" y="123"/>
                    <a:pt x="105" y="121"/>
                    <a:pt x="106" y="119"/>
                  </a:cubicBezTo>
                  <a:cubicBezTo>
                    <a:pt x="107" y="118"/>
                    <a:pt x="107" y="118"/>
                    <a:pt x="108" y="117"/>
                  </a:cubicBezTo>
                  <a:cubicBezTo>
                    <a:pt x="109" y="115"/>
                    <a:pt x="113" y="111"/>
                    <a:pt x="109" y="106"/>
                  </a:cubicBezTo>
                  <a:cubicBezTo>
                    <a:pt x="106" y="102"/>
                    <a:pt x="101" y="102"/>
                    <a:pt x="97" y="101"/>
                  </a:cubicBezTo>
                  <a:cubicBezTo>
                    <a:pt x="96" y="101"/>
                    <a:pt x="94" y="101"/>
                    <a:pt x="94" y="101"/>
                  </a:cubicBezTo>
                  <a:cubicBezTo>
                    <a:pt x="94" y="101"/>
                    <a:pt x="94" y="101"/>
                    <a:pt x="93" y="100"/>
                  </a:cubicBezTo>
                  <a:cubicBezTo>
                    <a:pt x="92" y="100"/>
                    <a:pt x="91" y="99"/>
                    <a:pt x="90" y="98"/>
                  </a:cubicBezTo>
                  <a:cubicBezTo>
                    <a:pt x="90" y="98"/>
                    <a:pt x="90" y="98"/>
                    <a:pt x="89" y="98"/>
                  </a:cubicBezTo>
                  <a:cubicBezTo>
                    <a:pt x="88" y="97"/>
                    <a:pt x="88" y="97"/>
                    <a:pt x="87" y="97"/>
                  </a:cubicBezTo>
                  <a:cubicBezTo>
                    <a:pt x="87" y="96"/>
                    <a:pt x="87" y="95"/>
                    <a:pt x="86" y="94"/>
                  </a:cubicBezTo>
                  <a:cubicBezTo>
                    <a:pt x="86" y="93"/>
                    <a:pt x="85" y="92"/>
                    <a:pt x="84" y="91"/>
                  </a:cubicBezTo>
                  <a:cubicBezTo>
                    <a:pt x="83" y="88"/>
                    <a:pt x="78" y="87"/>
                    <a:pt x="76" y="87"/>
                  </a:cubicBezTo>
                  <a:cubicBezTo>
                    <a:pt x="76" y="87"/>
                    <a:pt x="75" y="87"/>
                    <a:pt x="75" y="87"/>
                  </a:cubicBezTo>
                  <a:cubicBezTo>
                    <a:pt x="74" y="87"/>
                    <a:pt x="72" y="85"/>
                    <a:pt x="71" y="84"/>
                  </a:cubicBezTo>
                  <a:cubicBezTo>
                    <a:pt x="68" y="82"/>
                    <a:pt x="66" y="81"/>
                    <a:pt x="65" y="80"/>
                  </a:cubicBezTo>
                  <a:cubicBezTo>
                    <a:pt x="64" y="80"/>
                    <a:pt x="64" y="80"/>
                    <a:pt x="63" y="80"/>
                  </a:cubicBezTo>
                  <a:cubicBezTo>
                    <a:pt x="62" y="80"/>
                    <a:pt x="62" y="80"/>
                    <a:pt x="61" y="80"/>
                  </a:cubicBezTo>
                  <a:cubicBezTo>
                    <a:pt x="61" y="80"/>
                    <a:pt x="61" y="80"/>
                    <a:pt x="60" y="80"/>
                  </a:cubicBezTo>
                  <a:cubicBezTo>
                    <a:pt x="60" y="80"/>
                    <a:pt x="60" y="80"/>
                    <a:pt x="60" y="80"/>
                  </a:cubicBezTo>
                  <a:cubicBezTo>
                    <a:pt x="59" y="79"/>
                    <a:pt x="58" y="78"/>
                    <a:pt x="56" y="78"/>
                  </a:cubicBezTo>
                  <a:cubicBezTo>
                    <a:pt x="55" y="77"/>
                    <a:pt x="55" y="77"/>
                    <a:pt x="55" y="77"/>
                  </a:cubicBezTo>
                  <a:cubicBezTo>
                    <a:pt x="54" y="77"/>
                    <a:pt x="54" y="77"/>
                    <a:pt x="54" y="77"/>
                  </a:cubicBezTo>
                  <a:cubicBezTo>
                    <a:pt x="53" y="77"/>
                    <a:pt x="53" y="77"/>
                    <a:pt x="53" y="77"/>
                  </a:cubicBezTo>
                  <a:cubicBezTo>
                    <a:pt x="52" y="77"/>
                    <a:pt x="50" y="78"/>
                    <a:pt x="48" y="79"/>
                  </a:cubicBezTo>
                  <a:cubicBezTo>
                    <a:pt x="47" y="80"/>
                    <a:pt x="46" y="81"/>
                    <a:pt x="45" y="82"/>
                  </a:cubicBezTo>
                  <a:cubicBezTo>
                    <a:pt x="45" y="82"/>
                    <a:pt x="44" y="82"/>
                    <a:pt x="44" y="82"/>
                  </a:cubicBezTo>
                  <a:cubicBezTo>
                    <a:pt x="43" y="82"/>
                    <a:pt x="43" y="82"/>
                    <a:pt x="42" y="82"/>
                  </a:cubicBezTo>
                  <a:cubicBezTo>
                    <a:pt x="42" y="82"/>
                    <a:pt x="42" y="81"/>
                    <a:pt x="42" y="79"/>
                  </a:cubicBezTo>
                  <a:cubicBezTo>
                    <a:pt x="42" y="78"/>
                    <a:pt x="43" y="76"/>
                    <a:pt x="42" y="74"/>
                  </a:cubicBezTo>
                  <a:cubicBezTo>
                    <a:pt x="41" y="73"/>
                    <a:pt x="41" y="72"/>
                    <a:pt x="39" y="72"/>
                  </a:cubicBezTo>
                  <a:cubicBezTo>
                    <a:pt x="40" y="70"/>
                    <a:pt x="41" y="68"/>
                    <a:pt x="41" y="66"/>
                  </a:cubicBezTo>
                  <a:cubicBezTo>
                    <a:pt x="40" y="64"/>
                    <a:pt x="40" y="64"/>
                    <a:pt x="40" y="64"/>
                  </a:cubicBezTo>
                  <a:cubicBezTo>
                    <a:pt x="37" y="64"/>
                    <a:pt x="37" y="64"/>
                    <a:pt x="37" y="64"/>
                  </a:cubicBezTo>
                  <a:cubicBezTo>
                    <a:pt x="36" y="64"/>
                    <a:pt x="35" y="64"/>
                    <a:pt x="33" y="66"/>
                  </a:cubicBezTo>
                  <a:cubicBezTo>
                    <a:pt x="33" y="66"/>
                    <a:pt x="32" y="67"/>
                    <a:pt x="31" y="67"/>
                  </a:cubicBezTo>
                  <a:cubicBezTo>
                    <a:pt x="31" y="67"/>
                    <a:pt x="31" y="67"/>
                    <a:pt x="31" y="66"/>
                  </a:cubicBezTo>
                  <a:cubicBezTo>
                    <a:pt x="32" y="64"/>
                    <a:pt x="33" y="61"/>
                    <a:pt x="34" y="60"/>
                  </a:cubicBezTo>
                  <a:cubicBezTo>
                    <a:pt x="34" y="60"/>
                    <a:pt x="35" y="60"/>
                    <a:pt x="35" y="60"/>
                  </a:cubicBezTo>
                  <a:cubicBezTo>
                    <a:pt x="35" y="60"/>
                    <a:pt x="35" y="60"/>
                    <a:pt x="36" y="60"/>
                  </a:cubicBezTo>
                  <a:cubicBezTo>
                    <a:pt x="36" y="60"/>
                    <a:pt x="37" y="60"/>
                    <a:pt x="37" y="60"/>
                  </a:cubicBezTo>
                  <a:cubicBezTo>
                    <a:pt x="39" y="60"/>
                    <a:pt x="40" y="60"/>
                    <a:pt x="41" y="59"/>
                  </a:cubicBezTo>
                  <a:cubicBezTo>
                    <a:pt x="41" y="59"/>
                    <a:pt x="41" y="59"/>
                    <a:pt x="41" y="59"/>
                  </a:cubicBezTo>
                  <a:cubicBezTo>
                    <a:pt x="42" y="61"/>
                    <a:pt x="42" y="65"/>
                    <a:pt x="46" y="65"/>
                  </a:cubicBezTo>
                  <a:cubicBezTo>
                    <a:pt x="47" y="65"/>
                    <a:pt x="47" y="65"/>
                    <a:pt x="47" y="65"/>
                  </a:cubicBezTo>
                  <a:cubicBezTo>
                    <a:pt x="48" y="65"/>
                    <a:pt x="48" y="65"/>
                    <a:pt x="48" y="65"/>
                  </a:cubicBezTo>
                  <a:cubicBezTo>
                    <a:pt x="50" y="63"/>
                    <a:pt x="50" y="61"/>
                    <a:pt x="51" y="58"/>
                  </a:cubicBezTo>
                  <a:cubicBezTo>
                    <a:pt x="51" y="57"/>
                    <a:pt x="52" y="55"/>
                    <a:pt x="52" y="54"/>
                  </a:cubicBezTo>
                  <a:cubicBezTo>
                    <a:pt x="52" y="54"/>
                    <a:pt x="55" y="52"/>
                    <a:pt x="56" y="51"/>
                  </a:cubicBezTo>
                  <a:cubicBezTo>
                    <a:pt x="56" y="51"/>
                    <a:pt x="56" y="51"/>
                    <a:pt x="57" y="51"/>
                  </a:cubicBezTo>
                  <a:cubicBezTo>
                    <a:pt x="58" y="50"/>
                    <a:pt x="58" y="49"/>
                    <a:pt x="59" y="48"/>
                  </a:cubicBezTo>
                  <a:cubicBezTo>
                    <a:pt x="59" y="48"/>
                    <a:pt x="60" y="47"/>
                    <a:pt x="62" y="45"/>
                  </a:cubicBezTo>
                  <a:cubicBezTo>
                    <a:pt x="62" y="45"/>
                    <a:pt x="63" y="45"/>
                    <a:pt x="63" y="44"/>
                  </a:cubicBezTo>
                  <a:cubicBezTo>
                    <a:pt x="64" y="44"/>
                    <a:pt x="65" y="44"/>
                    <a:pt x="66" y="43"/>
                  </a:cubicBezTo>
                  <a:cubicBezTo>
                    <a:pt x="68" y="42"/>
                    <a:pt x="68" y="42"/>
                    <a:pt x="68" y="42"/>
                  </a:cubicBezTo>
                  <a:cubicBezTo>
                    <a:pt x="68" y="41"/>
                    <a:pt x="68" y="41"/>
                    <a:pt x="68" y="41"/>
                  </a:cubicBezTo>
                  <a:cubicBezTo>
                    <a:pt x="68" y="41"/>
                    <a:pt x="68" y="41"/>
                    <a:pt x="68" y="41"/>
                  </a:cubicBezTo>
                  <a:cubicBezTo>
                    <a:pt x="68" y="41"/>
                    <a:pt x="68" y="41"/>
                    <a:pt x="68" y="41"/>
                  </a:cubicBezTo>
                  <a:cubicBezTo>
                    <a:pt x="69" y="42"/>
                    <a:pt x="69" y="42"/>
                    <a:pt x="71" y="42"/>
                  </a:cubicBezTo>
                  <a:cubicBezTo>
                    <a:pt x="74" y="42"/>
                    <a:pt x="78" y="38"/>
                    <a:pt x="78" y="38"/>
                  </a:cubicBezTo>
                  <a:cubicBezTo>
                    <a:pt x="79" y="37"/>
                    <a:pt x="80" y="36"/>
                    <a:pt x="80" y="34"/>
                  </a:cubicBezTo>
                  <a:cubicBezTo>
                    <a:pt x="80" y="34"/>
                    <a:pt x="80" y="34"/>
                    <a:pt x="80" y="34"/>
                  </a:cubicBezTo>
                  <a:cubicBezTo>
                    <a:pt x="82" y="33"/>
                    <a:pt x="86" y="31"/>
                    <a:pt x="86" y="28"/>
                  </a:cubicBezTo>
                  <a:cubicBezTo>
                    <a:pt x="86" y="27"/>
                    <a:pt x="85" y="25"/>
                    <a:pt x="83" y="24"/>
                  </a:cubicBezTo>
                  <a:cubicBezTo>
                    <a:pt x="83" y="24"/>
                    <a:pt x="82" y="23"/>
                    <a:pt x="82" y="22"/>
                  </a:cubicBezTo>
                  <a:cubicBezTo>
                    <a:pt x="84" y="21"/>
                    <a:pt x="84" y="21"/>
                    <a:pt x="84" y="21"/>
                  </a:cubicBezTo>
                  <a:cubicBezTo>
                    <a:pt x="83" y="19"/>
                    <a:pt x="83" y="19"/>
                    <a:pt x="83" y="19"/>
                  </a:cubicBezTo>
                  <a:cubicBezTo>
                    <a:pt x="84" y="19"/>
                    <a:pt x="84" y="19"/>
                    <a:pt x="84" y="19"/>
                  </a:cubicBezTo>
                  <a:cubicBezTo>
                    <a:pt x="85" y="17"/>
                    <a:pt x="85" y="16"/>
                    <a:pt x="85" y="15"/>
                  </a:cubicBezTo>
                  <a:cubicBezTo>
                    <a:pt x="85" y="15"/>
                    <a:pt x="85" y="15"/>
                    <a:pt x="86" y="15"/>
                  </a:cubicBezTo>
                  <a:cubicBezTo>
                    <a:pt x="86" y="16"/>
                    <a:pt x="86" y="16"/>
                    <a:pt x="86" y="16"/>
                  </a:cubicBezTo>
                  <a:cubicBezTo>
                    <a:pt x="85" y="17"/>
                    <a:pt x="84" y="21"/>
                    <a:pt x="88" y="24"/>
                  </a:cubicBezTo>
                  <a:cubicBezTo>
                    <a:pt x="90" y="25"/>
                    <a:pt x="91" y="26"/>
                    <a:pt x="93" y="26"/>
                  </a:cubicBezTo>
                  <a:cubicBezTo>
                    <a:pt x="96" y="26"/>
                    <a:pt x="97" y="23"/>
                    <a:pt x="98" y="22"/>
                  </a:cubicBezTo>
                  <a:cubicBezTo>
                    <a:pt x="98" y="22"/>
                    <a:pt x="98" y="21"/>
                    <a:pt x="98" y="21"/>
                  </a:cubicBezTo>
                  <a:cubicBezTo>
                    <a:pt x="98" y="21"/>
                    <a:pt x="98" y="21"/>
                    <a:pt x="98" y="21"/>
                  </a:cubicBezTo>
                  <a:cubicBezTo>
                    <a:pt x="98" y="21"/>
                    <a:pt x="100" y="21"/>
                    <a:pt x="100" y="20"/>
                  </a:cubicBezTo>
                  <a:cubicBezTo>
                    <a:pt x="103" y="20"/>
                    <a:pt x="106" y="19"/>
                    <a:pt x="108" y="17"/>
                  </a:cubicBezTo>
                  <a:cubicBezTo>
                    <a:pt x="109" y="15"/>
                    <a:pt x="109" y="15"/>
                    <a:pt x="109" y="15"/>
                  </a:cubicBezTo>
                  <a:cubicBezTo>
                    <a:pt x="108" y="14"/>
                    <a:pt x="108" y="14"/>
                    <a:pt x="108" y="14"/>
                  </a:cubicBezTo>
                  <a:cubicBezTo>
                    <a:pt x="112" y="14"/>
                    <a:pt x="116" y="15"/>
                    <a:pt x="120" y="16"/>
                  </a:cubicBezTo>
                  <a:cubicBezTo>
                    <a:pt x="120" y="18"/>
                    <a:pt x="120" y="18"/>
                    <a:pt x="120" y="18"/>
                  </a:cubicBezTo>
                  <a:cubicBezTo>
                    <a:pt x="125" y="24"/>
                    <a:pt x="126" y="25"/>
                    <a:pt x="126" y="25"/>
                  </a:cubicBezTo>
                  <a:cubicBezTo>
                    <a:pt x="128" y="26"/>
                    <a:pt x="130" y="26"/>
                    <a:pt x="131" y="26"/>
                  </a:cubicBezTo>
                  <a:cubicBezTo>
                    <a:pt x="131" y="26"/>
                    <a:pt x="131" y="26"/>
                    <a:pt x="131" y="26"/>
                  </a:cubicBezTo>
                  <a:cubicBezTo>
                    <a:pt x="131" y="27"/>
                    <a:pt x="131" y="27"/>
                    <a:pt x="131" y="28"/>
                  </a:cubicBezTo>
                  <a:cubicBezTo>
                    <a:pt x="126" y="29"/>
                    <a:pt x="126" y="29"/>
                    <a:pt x="126" y="29"/>
                  </a:cubicBezTo>
                  <a:cubicBezTo>
                    <a:pt x="130" y="34"/>
                    <a:pt x="130" y="34"/>
                    <a:pt x="130" y="34"/>
                  </a:cubicBezTo>
                  <a:cubicBezTo>
                    <a:pt x="130" y="34"/>
                    <a:pt x="130" y="34"/>
                    <a:pt x="130" y="34"/>
                  </a:cubicBezTo>
                  <a:cubicBezTo>
                    <a:pt x="128" y="35"/>
                    <a:pt x="128" y="35"/>
                    <a:pt x="128" y="35"/>
                  </a:cubicBezTo>
                  <a:cubicBezTo>
                    <a:pt x="128" y="38"/>
                    <a:pt x="128" y="38"/>
                    <a:pt x="128" y="38"/>
                  </a:cubicBezTo>
                  <a:cubicBezTo>
                    <a:pt x="128" y="41"/>
                    <a:pt x="128" y="41"/>
                    <a:pt x="128" y="41"/>
                  </a:cubicBezTo>
                  <a:cubicBezTo>
                    <a:pt x="128" y="41"/>
                    <a:pt x="128" y="41"/>
                    <a:pt x="128" y="41"/>
                  </a:cubicBezTo>
                  <a:cubicBezTo>
                    <a:pt x="129" y="44"/>
                    <a:pt x="131" y="47"/>
                    <a:pt x="132" y="48"/>
                  </a:cubicBezTo>
                  <a:cubicBezTo>
                    <a:pt x="133" y="48"/>
                    <a:pt x="133" y="49"/>
                    <a:pt x="134" y="49"/>
                  </a:cubicBezTo>
                  <a:cubicBezTo>
                    <a:pt x="133" y="50"/>
                    <a:pt x="133" y="51"/>
                    <a:pt x="132" y="53"/>
                  </a:cubicBezTo>
                  <a:cubicBezTo>
                    <a:pt x="132" y="54"/>
                    <a:pt x="132" y="54"/>
                    <a:pt x="132" y="55"/>
                  </a:cubicBezTo>
                  <a:cubicBezTo>
                    <a:pt x="131" y="56"/>
                    <a:pt x="131" y="57"/>
                    <a:pt x="131" y="57"/>
                  </a:cubicBezTo>
                  <a:cubicBezTo>
                    <a:pt x="130" y="58"/>
                    <a:pt x="129" y="60"/>
                    <a:pt x="129" y="62"/>
                  </a:cubicBezTo>
                  <a:cubicBezTo>
                    <a:pt x="127" y="69"/>
                    <a:pt x="129" y="78"/>
                    <a:pt x="132" y="83"/>
                  </a:cubicBezTo>
                  <a:cubicBezTo>
                    <a:pt x="136" y="88"/>
                    <a:pt x="140" y="95"/>
                    <a:pt x="148" y="95"/>
                  </a:cubicBezTo>
                  <a:cubicBezTo>
                    <a:pt x="149" y="95"/>
                    <a:pt x="150" y="95"/>
                    <a:pt x="151" y="94"/>
                  </a:cubicBezTo>
                  <a:cubicBezTo>
                    <a:pt x="152" y="94"/>
                    <a:pt x="154" y="94"/>
                    <a:pt x="155" y="93"/>
                  </a:cubicBezTo>
                  <a:cubicBezTo>
                    <a:pt x="156" y="93"/>
                    <a:pt x="157" y="92"/>
                    <a:pt x="158" y="92"/>
                  </a:cubicBezTo>
                  <a:cubicBezTo>
                    <a:pt x="159" y="93"/>
                    <a:pt x="161" y="94"/>
                    <a:pt x="162" y="95"/>
                  </a:cubicBezTo>
                  <a:cubicBezTo>
                    <a:pt x="162" y="95"/>
                    <a:pt x="162" y="97"/>
                    <a:pt x="162" y="98"/>
                  </a:cubicBezTo>
                  <a:cubicBezTo>
                    <a:pt x="162" y="99"/>
                    <a:pt x="162" y="101"/>
                    <a:pt x="162" y="103"/>
                  </a:cubicBezTo>
                  <a:cubicBezTo>
                    <a:pt x="162" y="105"/>
                    <a:pt x="163" y="106"/>
                    <a:pt x="163" y="108"/>
                  </a:cubicBezTo>
                  <a:cubicBezTo>
                    <a:pt x="164" y="111"/>
                    <a:pt x="165" y="113"/>
                    <a:pt x="164" y="11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993" name="Group 992">
              <a:extLst>
                <a:ext uri="{FF2B5EF4-FFF2-40B4-BE49-F238E27FC236}">
                  <a16:creationId xmlns:a16="http://schemas.microsoft.com/office/drawing/2014/main" id="{2B280A63-937C-886F-C676-0E11EC255466}"/>
                </a:ext>
              </a:extLst>
            </p:cNvPr>
            <p:cNvGrpSpPr/>
            <p:nvPr/>
          </p:nvGrpSpPr>
          <p:grpSpPr>
            <a:xfrm>
              <a:off x="8697563" y="5454395"/>
              <a:ext cx="419765" cy="356124"/>
              <a:chOff x="6160955" y="5454395"/>
              <a:chExt cx="419765" cy="356124"/>
            </a:xfrm>
            <a:grpFill/>
          </p:grpSpPr>
          <p:sp>
            <p:nvSpPr>
              <p:cNvPr id="994" name="Freeform 207">
                <a:extLst>
                  <a:ext uri="{FF2B5EF4-FFF2-40B4-BE49-F238E27FC236}">
                    <a16:creationId xmlns:a16="http://schemas.microsoft.com/office/drawing/2014/main" id="{E841F80B-4DB6-7406-79B9-93DAA5F10394}"/>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95" name="Rectangle 208">
                <a:extLst>
                  <a:ext uri="{FF2B5EF4-FFF2-40B4-BE49-F238E27FC236}">
                    <a16:creationId xmlns:a16="http://schemas.microsoft.com/office/drawing/2014/main" id="{8584D827-E569-43B4-640F-E81EBBBE158C}"/>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96" name="Freeform 209">
                <a:extLst>
                  <a:ext uri="{FF2B5EF4-FFF2-40B4-BE49-F238E27FC236}">
                    <a16:creationId xmlns:a16="http://schemas.microsoft.com/office/drawing/2014/main" id="{6D7B2A31-5476-7A59-13BE-705B771E64E2}"/>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97" name="Freeform 210">
                <a:extLst>
                  <a:ext uri="{FF2B5EF4-FFF2-40B4-BE49-F238E27FC236}">
                    <a16:creationId xmlns:a16="http://schemas.microsoft.com/office/drawing/2014/main" id="{B204CD10-5928-06B4-F75D-FA119E5297ED}"/>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98" name="Freeform 211">
                <a:extLst>
                  <a:ext uri="{FF2B5EF4-FFF2-40B4-BE49-F238E27FC236}">
                    <a16:creationId xmlns:a16="http://schemas.microsoft.com/office/drawing/2014/main" id="{1A7585AD-D950-94EC-9768-687123055E11}"/>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999" name="Freeform 212">
                <a:extLst>
                  <a:ext uri="{FF2B5EF4-FFF2-40B4-BE49-F238E27FC236}">
                    <a16:creationId xmlns:a16="http://schemas.microsoft.com/office/drawing/2014/main" id="{01F3F31C-5A04-5D9F-5A26-42B03FFEB1C0}"/>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00" name="Freeform 213">
                <a:extLst>
                  <a:ext uri="{FF2B5EF4-FFF2-40B4-BE49-F238E27FC236}">
                    <a16:creationId xmlns:a16="http://schemas.microsoft.com/office/drawing/2014/main" id="{E4740623-572A-792B-436B-4E508D736BCD}"/>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01" name="Freeform 214">
                <a:extLst>
                  <a:ext uri="{FF2B5EF4-FFF2-40B4-BE49-F238E27FC236}">
                    <a16:creationId xmlns:a16="http://schemas.microsoft.com/office/drawing/2014/main" id="{55C5286B-6761-E690-772C-CF62A05AF74C}"/>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02" name="Freeform 215">
                <a:extLst>
                  <a:ext uri="{FF2B5EF4-FFF2-40B4-BE49-F238E27FC236}">
                    <a16:creationId xmlns:a16="http://schemas.microsoft.com/office/drawing/2014/main" id="{43C9021D-D3C6-FE3F-70A9-880E71DEC767}"/>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1003" name="Group 1002">
                <a:extLst>
                  <a:ext uri="{FF2B5EF4-FFF2-40B4-BE49-F238E27FC236}">
                    <a16:creationId xmlns:a16="http://schemas.microsoft.com/office/drawing/2014/main" id="{B1A9C850-ED3C-59BF-D5C9-29EBACCF6EBA}"/>
                  </a:ext>
                </a:extLst>
              </p:cNvPr>
              <p:cNvGrpSpPr/>
              <p:nvPr/>
            </p:nvGrpSpPr>
            <p:grpSpPr>
              <a:xfrm>
                <a:off x="6160955" y="5454395"/>
                <a:ext cx="419765" cy="356124"/>
                <a:chOff x="6160955" y="5454395"/>
                <a:chExt cx="419765" cy="356124"/>
              </a:xfrm>
              <a:grpFill/>
            </p:grpSpPr>
            <p:sp>
              <p:nvSpPr>
                <p:cNvPr id="1004" name="Freeform 350">
                  <a:extLst>
                    <a:ext uri="{FF2B5EF4-FFF2-40B4-BE49-F238E27FC236}">
                      <a16:creationId xmlns:a16="http://schemas.microsoft.com/office/drawing/2014/main" id="{7AB63319-CF50-EE63-BE0C-CE72B842DCE0}"/>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05" name="Freeform 351">
                  <a:extLst>
                    <a:ext uri="{FF2B5EF4-FFF2-40B4-BE49-F238E27FC236}">
                      <a16:creationId xmlns:a16="http://schemas.microsoft.com/office/drawing/2014/main" id="{A2BF9AE2-11E8-1CF6-5507-D006299EC678}"/>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grpSp>
        <p:nvGrpSpPr>
          <p:cNvPr id="70737" name="Group 6">
            <a:extLst>
              <a:ext uri="{FF2B5EF4-FFF2-40B4-BE49-F238E27FC236}">
                <a16:creationId xmlns:a16="http://schemas.microsoft.com/office/drawing/2014/main" id="{F4D08807-1AB9-C1C1-D4E4-D77A39D35AF2}"/>
              </a:ext>
            </a:extLst>
          </p:cNvPr>
          <p:cNvGrpSpPr>
            <a:grpSpLocks/>
          </p:cNvGrpSpPr>
          <p:nvPr/>
        </p:nvGrpSpPr>
        <p:grpSpPr bwMode="auto">
          <a:xfrm>
            <a:off x="7370763" y="4090988"/>
            <a:ext cx="314325" cy="266700"/>
            <a:chOff x="9827983" y="5454395"/>
            <a:chExt cx="419765" cy="356124"/>
          </a:xfrm>
        </p:grpSpPr>
        <p:sp>
          <p:nvSpPr>
            <p:cNvPr id="1007" name="Freeform 207">
              <a:extLst>
                <a:ext uri="{FF2B5EF4-FFF2-40B4-BE49-F238E27FC236}">
                  <a16:creationId xmlns:a16="http://schemas.microsoft.com/office/drawing/2014/main" id="{AE3179A5-ED3B-97B1-ED37-38B7B702466C}"/>
                </a:ext>
              </a:extLst>
            </p:cNvPr>
            <p:cNvSpPr>
              <a:spLocks/>
            </p:cNvSpPr>
            <p:nvPr/>
          </p:nvSpPr>
          <p:spPr bwMode="auto">
            <a:xfrm>
              <a:off x="9976385" y="5524347"/>
              <a:ext cx="36040" cy="36037"/>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08" name="Rectangle 208">
              <a:extLst>
                <a:ext uri="{FF2B5EF4-FFF2-40B4-BE49-F238E27FC236}">
                  <a16:creationId xmlns:a16="http://schemas.microsoft.com/office/drawing/2014/main" id="{0FC78FE0-EEDE-3A78-0F74-3EAEA93552CC}"/>
                </a:ext>
              </a:extLst>
            </p:cNvPr>
            <p:cNvSpPr>
              <a:spLocks noChangeArrowheads="1"/>
            </p:cNvSpPr>
            <p:nvPr/>
          </p:nvSpPr>
          <p:spPr bwMode="auto">
            <a:xfrm>
              <a:off x="9961544" y="5507389"/>
              <a:ext cx="8480" cy="52995"/>
            </a:xfrm>
            <a:prstGeom prst="rect">
              <a:avLst/>
            </a:pr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09" name="Freeform 209">
              <a:extLst>
                <a:ext uri="{FF2B5EF4-FFF2-40B4-BE49-F238E27FC236}">
                  <a16:creationId xmlns:a16="http://schemas.microsoft.com/office/drawing/2014/main" id="{650850AF-1C02-2965-D526-F453E0550D28}"/>
                </a:ext>
              </a:extLst>
            </p:cNvPr>
            <p:cNvSpPr>
              <a:spLocks/>
            </p:cNvSpPr>
            <p:nvPr/>
          </p:nvSpPr>
          <p:spPr bwMode="auto">
            <a:xfrm>
              <a:off x="10061186" y="5507389"/>
              <a:ext cx="31800" cy="52995"/>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0" name="Freeform 210">
              <a:extLst>
                <a:ext uri="{FF2B5EF4-FFF2-40B4-BE49-F238E27FC236}">
                  <a16:creationId xmlns:a16="http://schemas.microsoft.com/office/drawing/2014/main" id="{D4453112-0F6A-1869-92BD-E7A8FFEC074B}"/>
                </a:ext>
              </a:extLst>
            </p:cNvPr>
            <p:cNvSpPr>
              <a:spLocks/>
            </p:cNvSpPr>
            <p:nvPr/>
          </p:nvSpPr>
          <p:spPr bwMode="auto">
            <a:xfrm>
              <a:off x="10018785" y="5522228"/>
              <a:ext cx="33920" cy="38156"/>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1" name="Freeform 211">
              <a:extLst>
                <a:ext uri="{FF2B5EF4-FFF2-40B4-BE49-F238E27FC236}">
                  <a16:creationId xmlns:a16="http://schemas.microsoft.com/office/drawing/2014/main" id="{7CBEBEDC-168B-8FEA-56D5-672CF72A5A4F}"/>
                </a:ext>
              </a:extLst>
            </p:cNvPr>
            <p:cNvSpPr>
              <a:spLocks noEditPoints="1"/>
            </p:cNvSpPr>
            <p:nvPr/>
          </p:nvSpPr>
          <p:spPr bwMode="auto">
            <a:xfrm>
              <a:off x="9919143" y="5522228"/>
              <a:ext cx="38160" cy="57234"/>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2" name="Freeform 212">
              <a:extLst>
                <a:ext uri="{FF2B5EF4-FFF2-40B4-BE49-F238E27FC236}">
                  <a16:creationId xmlns:a16="http://schemas.microsoft.com/office/drawing/2014/main" id="{7DC97B79-782C-093C-3ED2-0EF1A7957527}"/>
                </a:ext>
              </a:extLst>
            </p:cNvPr>
            <p:cNvSpPr>
              <a:spLocks/>
            </p:cNvSpPr>
            <p:nvPr/>
          </p:nvSpPr>
          <p:spPr bwMode="auto">
            <a:xfrm>
              <a:off x="9889463" y="5522228"/>
              <a:ext cx="25440" cy="38156"/>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3" name="Freeform 213">
              <a:extLst>
                <a:ext uri="{FF2B5EF4-FFF2-40B4-BE49-F238E27FC236}">
                  <a16:creationId xmlns:a16="http://schemas.microsoft.com/office/drawing/2014/main" id="{05A39C2A-7AAC-710C-75F5-DB4E4F0B69F2}"/>
                </a:ext>
              </a:extLst>
            </p:cNvPr>
            <p:cNvSpPr>
              <a:spLocks noEditPoints="1"/>
            </p:cNvSpPr>
            <p:nvPr/>
          </p:nvSpPr>
          <p:spPr bwMode="auto">
            <a:xfrm>
              <a:off x="10101466" y="5513749"/>
              <a:ext cx="6361" cy="8479"/>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4" name="Freeform 214">
              <a:extLst>
                <a:ext uri="{FF2B5EF4-FFF2-40B4-BE49-F238E27FC236}">
                  <a16:creationId xmlns:a16="http://schemas.microsoft.com/office/drawing/2014/main" id="{90DE2E07-465E-9AE5-7EA4-9FDD92B02649}"/>
                </a:ext>
              </a:extLst>
            </p:cNvPr>
            <p:cNvSpPr>
              <a:spLocks/>
            </p:cNvSpPr>
            <p:nvPr/>
          </p:nvSpPr>
          <p:spPr bwMode="auto">
            <a:xfrm>
              <a:off x="10101466" y="5524347"/>
              <a:ext cx="29680" cy="3391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5" name="Freeform 215">
              <a:extLst>
                <a:ext uri="{FF2B5EF4-FFF2-40B4-BE49-F238E27FC236}">
                  <a16:creationId xmlns:a16="http://schemas.microsoft.com/office/drawing/2014/main" id="{0F6EF09D-3122-49AA-562E-435A515F0D50}"/>
                </a:ext>
              </a:extLst>
            </p:cNvPr>
            <p:cNvSpPr>
              <a:spLocks noEditPoints="1"/>
            </p:cNvSpPr>
            <p:nvPr/>
          </p:nvSpPr>
          <p:spPr bwMode="auto">
            <a:xfrm>
              <a:off x="10103586" y="5515868"/>
              <a:ext cx="2119" cy="4240"/>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70758" name="Group 20">
              <a:extLst>
                <a:ext uri="{FF2B5EF4-FFF2-40B4-BE49-F238E27FC236}">
                  <a16:creationId xmlns:a16="http://schemas.microsoft.com/office/drawing/2014/main" id="{3F2940E1-4F6A-FA5D-6D46-A36E679FE046}"/>
                </a:ext>
              </a:extLst>
            </p:cNvPr>
            <p:cNvGrpSpPr>
              <a:grpSpLocks/>
            </p:cNvGrpSpPr>
            <p:nvPr/>
          </p:nvGrpSpPr>
          <p:grpSpPr bwMode="auto">
            <a:xfrm>
              <a:off x="9827983" y="5454395"/>
              <a:ext cx="419765" cy="356124"/>
              <a:chOff x="9827983" y="5454395"/>
              <a:chExt cx="419765" cy="356124"/>
            </a:xfrm>
          </p:grpSpPr>
          <p:sp>
            <p:nvSpPr>
              <p:cNvPr id="1023" name="Freeform 84">
                <a:extLst>
                  <a:ext uri="{FF2B5EF4-FFF2-40B4-BE49-F238E27FC236}">
                    <a16:creationId xmlns:a16="http://schemas.microsoft.com/office/drawing/2014/main" id="{61C15B73-740C-349B-F2FD-6EFF3C57D402}"/>
                  </a:ext>
                </a:extLst>
              </p:cNvPr>
              <p:cNvSpPr>
                <a:spLocks/>
              </p:cNvSpPr>
              <p:nvPr/>
            </p:nvSpPr>
            <p:spPr bwMode="auto">
              <a:xfrm>
                <a:off x="10186267" y="5799919"/>
                <a:ext cx="2121" cy="2120"/>
              </a:xfrm>
              <a:custGeom>
                <a:avLst/>
                <a:gdLst>
                  <a:gd name="T0" fmla="*/ 0 w 4"/>
                  <a:gd name="T1" fmla="*/ 0 h 8"/>
                  <a:gd name="T2" fmla="*/ 2 w 4"/>
                  <a:gd name="T3" fmla="*/ 8 h 8"/>
                  <a:gd name="T4" fmla="*/ 0 w 4"/>
                  <a:gd name="T5" fmla="*/ 0 h 8"/>
                </a:gdLst>
                <a:ahLst/>
                <a:cxnLst>
                  <a:cxn ang="0">
                    <a:pos x="T0" y="T1"/>
                  </a:cxn>
                  <a:cxn ang="0">
                    <a:pos x="T2" y="T3"/>
                  </a:cxn>
                  <a:cxn ang="0">
                    <a:pos x="T4" y="T5"/>
                  </a:cxn>
                </a:cxnLst>
                <a:rect l="0" t="0" r="r" b="b"/>
                <a:pathLst>
                  <a:path w="4" h="8">
                    <a:moveTo>
                      <a:pt x="0" y="0"/>
                    </a:moveTo>
                    <a:cubicBezTo>
                      <a:pt x="3" y="3"/>
                      <a:pt x="4" y="7"/>
                      <a:pt x="2" y="8"/>
                    </a:cubicBezTo>
                    <a:cubicBezTo>
                      <a:pt x="4" y="7"/>
                      <a:pt x="3" y="3"/>
                      <a:pt x="0"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52" name="Freeform 85">
                <a:extLst>
                  <a:ext uri="{FF2B5EF4-FFF2-40B4-BE49-F238E27FC236}">
                    <a16:creationId xmlns:a16="http://schemas.microsoft.com/office/drawing/2014/main" id="{766DECE3-EA43-973F-F231-824F7B2F6B2D}"/>
                  </a:ext>
                </a:extLst>
              </p:cNvPr>
              <p:cNvSpPr>
                <a:spLocks/>
              </p:cNvSpPr>
              <p:nvPr/>
            </p:nvSpPr>
            <p:spPr bwMode="auto">
              <a:xfrm>
                <a:off x="10186267" y="5799919"/>
                <a:ext cx="2121" cy="2120"/>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53" name="Freeform 86">
                <a:extLst>
                  <a:ext uri="{FF2B5EF4-FFF2-40B4-BE49-F238E27FC236}">
                    <a16:creationId xmlns:a16="http://schemas.microsoft.com/office/drawing/2014/main" id="{530E9FFA-4F5E-0A7F-BBA8-8A394A2B889D}"/>
                  </a:ext>
                </a:extLst>
              </p:cNvPr>
              <p:cNvSpPr>
                <a:spLocks/>
              </p:cNvSpPr>
              <p:nvPr/>
            </p:nvSpPr>
            <p:spPr bwMode="auto">
              <a:xfrm>
                <a:off x="10107826" y="5687571"/>
                <a:ext cx="110241" cy="116588"/>
              </a:xfrm>
              <a:custGeom>
                <a:avLst/>
                <a:gdLst>
                  <a:gd name="T0" fmla="*/ 230 w 234"/>
                  <a:gd name="T1" fmla="*/ 72 h 248"/>
                  <a:gd name="T2" fmla="*/ 185 w 234"/>
                  <a:gd name="T3" fmla="*/ 141 h 248"/>
                  <a:gd name="T4" fmla="*/ 169 w 234"/>
                  <a:gd name="T5" fmla="*/ 156 h 248"/>
                  <a:gd name="T6" fmla="*/ 174 w 234"/>
                  <a:gd name="T7" fmla="*/ 217 h 248"/>
                  <a:gd name="T8" fmla="*/ 175 w 234"/>
                  <a:gd name="T9" fmla="*/ 229 h 248"/>
                  <a:gd name="T10" fmla="*/ 179 w 234"/>
                  <a:gd name="T11" fmla="*/ 243 h 248"/>
                  <a:gd name="T12" fmla="*/ 165 w 234"/>
                  <a:gd name="T13" fmla="*/ 236 h 248"/>
                  <a:gd name="T14" fmla="*/ 162 w 234"/>
                  <a:gd name="T15" fmla="*/ 237 h 248"/>
                  <a:gd name="T16" fmla="*/ 149 w 234"/>
                  <a:gd name="T17" fmla="*/ 239 h 248"/>
                  <a:gd name="T18" fmla="*/ 150 w 234"/>
                  <a:gd name="T19" fmla="*/ 241 h 248"/>
                  <a:gd name="T20" fmla="*/ 91 w 234"/>
                  <a:gd name="T21" fmla="*/ 232 h 248"/>
                  <a:gd name="T22" fmla="*/ 88 w 234"/>
                  <a:gd name="T23" fmla="*/ 231 h 248"/>
                  <a:gd name="T24" fmla="*/ 89 w 234"/>
                  <a:gd name="T25" fmla="*/ 213 h 248"/>
                  <a:gd name="T26" fmla="*/ 86 w 234"/>
                  <a:gd name="T27" fmla="*/ 206 h 248"/>
                  <a:gd name="T28" fmla="*/ 82 w 234"/>
                  <a:gd name="T29" fmla="*/ 203 h 248"/>
                  <a:gd name="T30" fmla="*/ 79 w 234"/>
                  <a:gd name="T31" fmla="*/ 199 h 248"/>
                  <a:gd name="T32" fmla="*/ 67 w 234"/>
                  <a:gd name="T33" fmla="*/ 197 h 248"/>
                  <a:gd name="T34" fmla="*/ 64 w 234"/>
                  <a:gd name="T35" fmla="*/ 192 h 248"/>
                  <a:gd name="T36" fmla="*/ 50 w 234"/>
                  <a:gd name="T37" fmla="*/ 160 h 248"/>
                  <a:gd name="T38" fmla="*/ 36 w 234"/>
                  <a:gd name="T39" fmla="*/ 165 h 248"/>
                  <a:gd name="T40" fmla="*/ 0 w 234"/>
                  <a:gd name="T41" fmla="*/ 147 h 248"/>
                  <a:gd name="T42" fmla="*/ 19 w 234"/>
                  <a:gd name="T43" fmla="*/ 151 h 248"/>
                  <a:gd name="T44" fmla="*/ 16 w 234"/>
                  <a:gd name="T45" fmla="*/ 154 h 248"/>
                  <a:gd name="T46" fmla="*/ 28 w 234"/>
                  <a:gd name="T47" fmla="*/ 157 h 248"/>
                  <a:gd name="T48" fmla="*/ 39 w 234"/>
                  <a:gd name="T49" fmla="*/ 153 h 248"/>
                  <a:gd name="T50" fmla="*/ 36 w 234"/>
                  <a:gd name="T51" fmla="*/ 148 h 248"/>
                  <a:gd name="T52" fmla="*/ 27 w 234"/>
                  <a:gd name="T53" fmla="*/ 144 h 248"/>
                  <a:gd name="T54" fmla="*/ 24 w 234"/>
                  <a:gd name="T55" fmla="*/ 141 h 248"/>
                  <a:gd name="T56" fmla="*/ 20 w 234"/>
                  <a:gd name="T57" fmla="*/ 132 h 248"/>
                  <a:gd name="T58" fmla="*/ 32 w 234"/>
                  <a:gd name="T59" fmla="*/ 137 h 248"/>
                  <a:gd name="T60" fmla="*/ 47 w 234"/>
                  <a:gd name="T61" fmla="*/ 144 h 248"/>
                  <a:gd name="T62" fmla="*/ 49 w 234"/>
                  <a:gd name="T63" fmla="*/ 143 h 248"/>
                  <a:gd name="T64" fmla="*/ 50 w 234"/>
                  <a:gd name="T65" fmla="*/ 137 h 248"/>
                  <a:gd name="T66" fmla="*/ 45 w 234"/>
                  <a:gd name="T67" fmla="*/ 127 h 248"/>
                  <a:gd name="T68" fmla="*/ 40 w 234"/>
                  <a:gd name="T69" fmla="*/ 131 h 248"/>
                  <a:gd name="T70" fmla="*/ 33 w 234"/>
                  <a:gd name="T71" fmla="*/ 115 h 248"/>
                  <a:gd name="T72" fmla="*/ 33 w 234"/>
                  <a:gd name="T73" fmla="*/ 112 h 248"/>
                  <a:gd name="T74" fmla="*/ 41 w 234"/>
                  <a:gd name="T75" fmla="*/ 116 h 248"/>
                  <a:gd name="T76" fmla="*/ 50 w 234"/>
                  <a:gd name="T77" fmla="*/ 124 h 248"/>
                  <a:gd name="T78" fmla="*/ 53 w 234"/>
                  <a:gd name="T79" fmla="*/ 127 h 248"/>
                  <a:gd name="T80" fmla="*/ 57 w 234"/>
                  <a:gd name="T81" fmla="*/ 141 h 248"/>
                  <a:gd name="T82" fmla="*/ 59 w 234"/>
                  <a:gd name="T83" fmla="*/ 154 h 248"/>
                  <a:gd name="T84" fmla="*/ 62 w 234"/>
                  <a:gd name="T85" fmla="*/ 157 h 248"/>
                  <a:gd name="T86" fmla="*/ 75 w 234"/>
                  <a:gd name="T87" fmla="*/ 152 h 248"/>
                  <a:gd name="T88" fmla="*/ 87 w 234"/>
                  <a:gd name="T89" fmla="*/ 163 h 248"/>
                  <a:gd name="T90" fmla="*/ 83 w 234"/>
                  <a:gd name="T91" fmla="*/ 171 h 248"/>
                  <a:gd name="T92" fmla="*/ 93 w 234"/>
                  <a:gd name="T93" fmla="*/ 173 h 248"/>
                  <a:gd name="T94" fmla="*/ 105 w 234"/>
                  <a:gd name="T95" fmla="*/ 173 h 248"/>
                  <a:gd name="T96" fmla="*/ 106 w 234"/>
                  <a:gd name="T97" fmla="*/ 159 h 248"/>
                  <a:gd name="T98" fmla="*/ 86 w 234"/>
                  <a:gd name="T99" fmla="*/ 146 h 248"/>
                  <a:gd name="T100" fmla="*/ 64 w 234"/>
                  <a:gd name="T101" fmla="*/ 132 h 248"/>
                  <a:gd name="T102" fmla="*/ 65 w 234"/>
                  <a:gd name="T103" fmla="*/ 101 h 248"/>
                  <a:gd name="T104" fmla="*/ 74 w 234"/>
                  <a:gd name="T105" fmla="*/ 80 h 248"/>
                  <a:gd name="T106" fmla="*/ 79 w 234"/>
                  <a:gd name="T107" fmla="*/ 32 h 248"/>
                  <a:gd name="T108" fmla="*/ 111 w 234"/>
                  <a:gd name="T109" fmla="*/ 18 h 248"/>
                  <a:gd name="T110" fmla="*/ 110 w 234"/>
                  <a:gd name="T111" fmla="*/ 37 h 248"/>
                  <a:gd name="T112" fmla="*/ 140 w 234"/>
                  <a:gd name="T113" fmla="*/ 31 h 248"/>
                  <a:gd name="T114" fmla="*/ 182 w 234"/>
                  <a:gd name="T115" fmla="*/ 49 h 248"/>
                  <a:gd name="T116" fmla="*/ 204 w 234"/>
                  <a:gd name="T117" fmla="*/ 22 h 248"/>
                  <a:gd name="T118" fmla="*/ 207 w 234"/>
                  <a:gd name="T119" fmla="*/ 1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48">
                    <a:moveTo>
                      <a:pt x="234" y="57"/>
                    </a:moveTo>
                    <a:cubicBezTo>
                      <a:pt x="234" y="59"/>
                      <a:pt x="233" y="60"/>
                      <a:pt x="233" y="62"/>
                    </a:cubicBezTo>
                    <a:cubicBezTo>
                      <a:pt x="233" y="63"/>
                      <a:pt x="233" y="64"/>
                      <a:pt x="232" y="66"/>
                    </a:cubicBezTo>
                    <a:cubicBezTo>
                      <a:pt x="232" y="67"/>
                      <a:pt x="231" y="68"/>
                      <a:pt x="231" y="70"/>
                    </a:cubicBezTo>
                    <a:cubicBezTo>
                      <a:pt x="231" y="70"/>
                      <a:pt x="230" y="71"/>
                      <a:pt x="230" y="72"/>
                    </a:cubicBezTo>
                    <a:cubicBezTo>
                      <a:pt x="230" y="72"/>
                      <a:pt x="230" y="72"/>
                      <a:pt x="230" y="72"/>
                    </a:cubicBezTo>
                    <a:cubicBezTo>
                      <a:pt x="227" y="77"/>
                      <a:pt x="224" y="82"/>
                      <a:pt x="219" y="87"/>
                    </a:cubicBezTo>
                    <a:cubicBezTo>
                      <a:pt x="213" y="92"/>
                      <a:pt x="205" y="97"/>
                      <a:pt x="196" y="102"/>
                    </a:cubicBezTo>
                    <a:cubicBezTo>
                      <a:pt x="198" y="115"/>
                      <a:pt x="196" y="125"/>
                      <a:pt x="192" y="132"/>
                    </a:cubicBezTo>
                    <a:cubicBezTo>
                      <a:pt x="192" y="132"/>
                      <a:pt x="192" y="132"/>
                      <a:pt x="192" y="132"/>
                    </a:cubicBezTo>
                    <a:cubicBezTo>
                      <a:pt x="191" y="133"/>
                      <a:pt x="190" y="135"/>
                      <a:pt x="189" y="136"/>
                    </a:cubicBezTo>
                    <a:cubicBezTo>
                      <a:pt x="188" y="138"/>
                      <a:pt x="186" y="140"/>
                      <a:pt x="185" y="141"/>
                    </a:cubicBezTo>
                    <a:cubicBezTo>
                      <a:pt x="183" y="143"/>
                      <a:pt x="181" y="145"/>
                      <a:pt x="179" y="146"/>
                    </a:cubicBezTo>
                    <a:cubicBezTo>
                      <a:pt x="179" y="147"/>
                      <a:pt x="178" y="147"/>
                      <a:pt x="177" y="148"/>
                    </a:cubicBezTo>
                    <a:cubicBezTo>
                      <a:pt x="176" y="149"/>
                      <a:pt x="175" y="150"/>
                      <a:pt x="174" y="151"/>
                    </a:cubicBezTo>
                    <a:cubicBezTo>
                      <a:pt x="174" y="151"/>
                      <a:pt x="173" y="151"/>
                      <a:pt x="173" y="152"/>
                    </a:cubicBezTo>
                    <a:cubicBezTo>
                      <a:pt x="172" y="153"/>
                      <a:pt x="171" y="154"/>
                      <a:pt x="170" y="155"/>
                    </a:cubicBezTo>
                    <a:cubicBezTo>
                      <a:pt x="170" y="155"/>
                      <a:pt x="170" y="156"/>
                      <a:pt x="169" y="156"/>
                    </a:cubicBezTo>
                    <a:cubicBezTo>
                      <a:pt x="169" y="157"/>
                      <a:pt x="168" y="159"/>
                      <a:pt x="168" y="160"/>
                    </a:cubicBezTo>
                    <a:cubicBezTo>
                      <a:pt x="167" y="165"/>
                      <a:pt x="170" y="169"/>
                      <a:pt x="172" y="175"/>
                    </a:cubicBezTo>
                    <a:cubicBezTo>
                      <a:pt x="174" y="182"/>
                      <a:pt x="180" y="196"/>
                      <a:pt x="178" y="208"/>
                    </a:cubicBezTo>
                    <a:cubicBezTo>
                      <a:pt x="178" y="209"/>
                      <a:pt x="177" y="211"/>
                      <a:pt x="176" y="213"/>
                    </a:cubicBezTo>
                    <a:cubicBezTo>
                      <a:pt x="176" y="213"/>
                      <a:pt x="176" y="213"/>
                      <a:pt x="176" y="213"/>
                    </a:cubicBezTo>
                    <a:cubicBezTo>
                      <a:pt x="176" y="214"/>
                      <a:pt x="175" y="215"/>
                      <a:pt x="174" y="217"/>
                    </a:cubicBezTo>
                    <a:cubicBezTo>
                      <a:pt x="174" y="217"/>
                      <a:pt x="174" y="217"/>
                      <a:pt x="174" y="218"/>
                    </a:cubicBezTo>
                    <a:cubicBezTo>
                      <a:pt x="173" y="218"/>
                      <a:pt x="173" y="218"/>
                      <a:pt x="173" y="218"/>
                    </a:cubicBezTo>
                    <a:cubicBezTo>
                      <a:pt x="173" y="219"/>
                      <a:pt x="173" y="219"/>
                      <a:pt x="173" y="219"/>
                    </a:cubicBezTo>
                    <a:cubicBezTo>
                      <a:pt x="173" y="221"/>
                      <a:pt x="174" y="222"/>
                      <a:pt x="174" y="223"/>
                    </a:cubicBezTo>
                    <a:cubicBezTo>
                      <a:pt x="174" y="223"/>
                      <a:pt x="174" y="223"/>
                      <a:pt x="174" y="223"/>
                    </a:cubicBezTo>
                    <a:cubicBezTo>
                      <a:pt x="175" y="225"/>
                      <a:pt x="175" y="227"/>
                      <a:pt x="175" y="229"/>
                    </a:cubicBezTo>
                    <a:cubicBezTo>
                      <a:pt x="175" y="229"/>
                      <a:pt x="175" y="229"/>
                      <a:pt x="175" y="229"/>
                    </a:cubicBezTo>
                    <a:cubicBezTo>
                      <a:pt x="176" y="230"/>
                      <a:pt x="176" y="231"/>
                      <a:pt x="177" y="233"/>
                    </a:cubicBezTo>
                    <a:cubicBezTo>
                      <a:pt x="177" y="233"/>
                      <a:pt x="177" y="233"/>
                      <a:pt x="177" y="233"/>
                    </a:cubicBezTo>
                    <a:cubicBezTo>
                      <a:pt x="176" y="233"/>
                      <a:pt x="176" y="233"/>
                      <a:pt x="176" y="233"/>
                    </a:cubicBezTo>
                    <a:cubicBezTo>
                      <a:pt x="176" y="233"/>
                      <a:pt x="176" y="233"/>
                      <a:pt x="176" y="233"/>
                    </a:cubicBezTo>
                    <a:cubicBezTo>
                      <a:pt x="177" y="237"/>
                      <a:pt x="178" y="240"/>
                      <a:pt x="179" y="243"/>
                    </a:cubicBezTo>
                    <a:cubicBezTo>
                      <a:pt x="178" y="240"/>
                      <a:pt x="177" y="237"/>
                      <a:pt x="176" y="233"/>
                    </a:cubicBezTo>
                    <a:cubicBezTo>
                      <a:pt x="175" y="233"/>
                      <a:pt x="175" y="233"/>
                      <a:pt x="175" y="233"/>
                    </a:cubicBezTo>
                    <a:cubicBezTo>
                      <a:pt x="175" y="233"/>
                      <a:pt x="175" y="233"/>
                      <a:pt x="175" y="233"/>
                    </a:cubicBezTo>
                    <a:cubicBezTo>
                      <a:pt x="174" y="234"/>
                      <a:pt x="174" y="234"/>
                      <a:pt x="174" y="234"/>
                    </a:cubicBezTo>
                    <a:cubicBezTo>
                      <a:pt x="171" y="235"/>
                      <a:pt x="168" y="235"/>
                      <a:pt x="166" y="236"/>
                    </a:cubicBezTo>
                    <a:cubicBezTo>
                      <a:pt x="165" y="236"/>
                      <a:pt x="165" y="236"/>
                      <a:pt x="165" y="236"/>
                    </a:cubicBezTo>
                    <a:cubicBezTo>
                      <a:pt x="164" y="236"/>
                      <a:pt x="164" y="236"/>
                      <a:pt x="164" y="236"/>
                    </a:cubicBezTo>
                    <a:cubicBezTo>
                      <a:pt x="163" y="236"/>
                      <a:pt x="163" y="236"/>
                      <a:pt x="163" y="237"/>
                    </a:cubicBezTo>
                    <a:cubicBezTo>
                      <a:pt x="163" y="237"/>
                      <a:pt x="163" y="237"/>
                      <a:pt x="163" y="237"/>
                    </a:cubicBezTo>
                    <a:cubicBezTo>
                      <a:pt x="163" y="237"/>
                      <a:pt x="163" y="237"/>
                      <a:pt x="163" y="237"/>
                    </a:cubicBezTo>
                    <a:cubicBezTo>
                      <a:pt x="163" y="237"/>
                      <a:pt x="163" y="237"/>
                      <a:pt x="163" y="237"/>
                    </a:cubicBezTo>
                    <a:cubicBezTo>
                      <a:pt x="162" y="237"/>
                      <a:pt x="162" y="237"/>
                      <a:pt x="162" y="237"/>
                    </a:cubicBezTo>
                    <a:cubicBezTo>
                      <a:pt x="162" y="237"/>
                      <a:pt x="162" y="237"/>
                      <a:pt x="161" y="237"/>
                    </a:cubicBezTo>
                    <a:cubicBezTo>
                      <a:pt x="164" y="239"/>
                      <a:pt x="164" y="239"/>
                      <a:pt x="164" y="239"/>
                    </a:cubicBezTo>
                    <a:cubicBezTo>
                      <a:pt x="167" y="242"/>
                      <a:pt x="168" y="245"/>
                      <a:pt x="167" y="247"/>
                    </a:cubicBezTo>
                    <a:cubicBezTo>
                      <a:pt x="166" y="248"/>
                      <a:pt x="163" y="248"/>
                      <a:pt x="159" y="246"/>
                    </a:cubicBezTo>
                    <a:cubicBezTo>
                      <a:pt x="150" y="239"/>
                      <a:pt x="150" y="239"/>
                      <a:pt x="150" y="239"/>
                    </a:cubicBezTo>
                    <a:cubicBezTo>
                      <a:pt x="149" y="239"/>
                      <a:pt x="149" y="239"/>
                      <a:pt x="149" y="239"/>
                    </a:cubicBezTo>
                    <a:cubicBezTo>
                      <a:pt x="159" y="247"/>
                      <a:pt x="159" y="247"/>
                      <a:pt x="159" y="247"/>
                    </a:cubicBezTo>
                    <a:cubicBezTo>
                      <a:pt x="149" y="239"/>
                      <a:pt x="149" y="239"/>
                      <a:pt x="149" y="239"/>
                    </a:cubicBezTo>
                    <a:cubicBezTo>
                      <a:pt x="149" y="239"/>
                      <a:pt x="149" y="239"/>
                      <a:pt x="149" y="239"/>
                    </a:cubicBezTo>
                    <a:cubicBezTo>
                      <a:pt x="149" y="239"/>
                      <a:pt x="148" y="239"/>
                      <a:pt x="148" y="239"/>
                    </a:cubicBezTo>
                    <a:cubicBezTo>
                      <a:pt x="148" y="239"/>
                      <a:pt x="148" y="239"/>
                      <a:pt x="148" y="239"/>
                    </a:cubicBezTo>
                    <a:cubicBezTo>
                      <a:pt x="148" y="239"/>
                      <a:pt x="149" y="240"/>
                      <a:pt x="150" y="241"/>
                    </a:cubicBezTo>
                    <a:cubicBezTo>
                      <a:pt x="149" y="240"/>
                      <a:pt x="148" y="239"/>
                      <a:pt x="148" y="239"/>
                    </a:cubicBezTo>
                    <a:cubicBezTo>
                      <a:pt x="147" y="239"/>
                      <a:pt x="147" y="239"/>
                      <a:pt x="147" y="239"/>
                    </a:cubicBezTo>
                    <a:cubicBezTo>
                      <a:pt x="147" y="239"/>
                      <a:pt x="146" y="239"/>
                      <a:pt x="146" y="239"/>
                    </a:cubicBezTo>
                    <a:cubicBezTo>
                      <a:pt x="146" y="239"/>
                      <a:pt x="145" y="239"/>
                      <a:pt x="145" y="239"/>
                    </a:cubicBezTo>
                    <a:cubicBezTo>
                      <a:pt x="141" y="239"/>
                      <a:pt x="138" y="240"/>
                      <a:pt x="135" y="240"/>
                    </a:cubicBezTo>
                    <a:cubicBezTo>
                      <a:pt x="119" y="240"/>
                      <a:pt x="105" y="237"/>
                      <a:pt x="91" y="232"/>
                    </a:cubicBezTo>
                    <a:cubicBezTo>
                      <a:pt x="91" y="232"/>
                      <a:pt x="90" y="232"/>
                      <a:pt x="90" y="232"/>
                    </a:cubicBezTo>
                    <a:cubicBezTo>
                      <a:pt x="90" y="232"/>
                      <a:pt x="89" y="232"/>
                      <a:pt x="89" y="232"/>
                    </a:cubicBezTo>
                    <a:cubicBezTo>
                      <a:pt x="89" y="231"/>
                      <a:pt x="89" y="231"/>
                      <a:pt x="89" y="231"/>
                    </a:cubicBezTo>
                    <a:cubicBezTo>
                      <a:pt x="89" y="234"/>
                      <a:pt x="89" y="236"/>
                      <a:pt x="90" y="238"/>
                    </a:cubicBezTo>
                    <a:cubicBezTo>
                      <a:pt x="89" y="236"/>
                      <a:pt x="89" y="234"/>
                      <a:pt x="89" y="231"/>
                    </a:cubicBezTo>
                    <a:cubicBezTo>
                      <a:pt x="89" y="231"/>
                      <a:pt x="88" y="231"/>
                      <a:pt x="88" y="231"/>
                    </a:cubicBezTo>
                    <a:cubicBezTo>
                      <a:pt x="88" y="231"/>
                      <a:pt x="88" y="231"/>
                      <a:pt x="88" y="231"/>
                    </a:cubicBezTo>
                    <a:cubicBezTo>
                      <a:pt x="88" y="227"/>
                      <a:pt x="89" y="222"/>
                      <a:pt x="91" y="218"/>
                    </a:cubicBezTo>
                    <a:cubicBezTo>
                      <a:pt x="91" y="218"/>
                      <a:pt x="91" y="217"/>
                      <a:pt x="92" y="217"/>
                    </a:cubicBezTo>
                    <a:cubicBezTo>
                      <a:pt x="92" y="216"/>
                      <a:pt x="92" y="216"/>
                      <a:pt x="92" y="216"/>
                    </a:cubicBezTo>
                    <a:cubicBezTo>
                      <a:pt x="91" y="216"/>
                      <a:pt x="91" y="216"/>
                      <a:pt x="91" y="215"/>
                    </a:cubicBezTo>
                    <a:cubicBezTo>
                      <a:pt x="90" y="215"/>
                      <a:pt x="89" y="214"/>
                      <a:pt x="89" y="213"/>
                    </a:cubicBezTo>
                    <a:cubicBezTo>
                      <a:pt x="89" y="213"/>
                      <a:pt x="89" y="213"/>
                      <a:pt x="89" y="213"/>
                    </a:cubicBezTo>
                    <a:cubicBezTo>
                      <a:pt x="88" y="213"/>
                      <a:pt x="88" y="212"/>
                      <a:pt x="87" y="211"/>
                    </a:cubicBezTo>
                    <a:cubicBezTo>
                      <a:pt x="87" y="211"/>
                      <a:pt x="87" y="211"/>
                      <a:pt x="87" y="211"/>
                    </a:cubicBezTo>
                    <a:cubicBezTo>
                      <a:pt x="87" y="211"/>
                      <a:pt x="87" y="211"/>
                      <a:pt x="87" y="210"/>
                    </a:cubicBezTo>
                    <a:cubicBezTo>
                      <a:pt x="86" y="209"/>
                      <a:pt x="86" y="208"/>
                      <a:pt x="86" y="206"/>
                    </a:cubicBezTo>
                    <a:cubicBezTo>
                      <a:pt x="86" y="206"/>
                      <a:pt x="86" y="206"/>
                      <a:pt x="86" y="206"/>
                    </a:cubicBezTo>
                    <a:cubicBezTo>
                      <a:pt x="86" y="205"/>
                      <a:pt x="86" y="205"/>
                      <a:pt x="86" y="205"/>
                    </a:cubicBezTo>
                    <a:cubicBezTo>
                      <a:pt x="86" y="205"/>
                      <a:pt x="86" y="205"/>
                      <a:pt x="85" y="204"/>
                    </a:cubicBezTo>
                    <a:cubicBezTo>
                      <a:pt x="85" y="204"/>
                      <a:pt x="85" y="204"/>
                      <a:pt x="85" y="204"/>
                    </a:cubicBezTo>
                    <a:cubicBezTo>
                      <a:pt x="85" y="204"/>
                      <a:pt x="85" y="204"/>
                      <a:pt x="85" y="204"/>
                    </a:cubicBezTo>
                    <a:cubicBezTo>
                      <a:pt x="84" y="204"/>
                      <a:pt x="83" y="204"/>
                      <a:pt x="82" y="203"/>
                    </a:cubicBezTo>
                    <a:cubicBezTo>
                      <a:pt x="82" y="203"/>
                      <a:pt x="82" y="203"/>
                      <a:pt x="82" y="203"/>
                    </a:cubicBezTo>
                    <a:cubicBezTo>
                      <a:pt x="82" y="203"/>
                      <a:pt x="81" y="203"/>
                      <a:pt x="81" y="202"/>
                    </a:cubicBezTo>
                    <a:cubicBezTo>
                      <a:pt x="81" y="202"/>
                      <a:pt x="81" y="202"/>
                      <a:pt x="80" y="202"/>
                    </a:cubicBezTo>
                    <a:cubicBezTo>
                      <a:pt x="80" y="201"/>
                      <a:pt x="80" y="201"/>
                      <a:pt x="80" y="200"/>
                    </a:cubicBezTo>
                    <a:cubicBezTo>
                      <a:pt x="79" y="200"/>
                      <a:pt x="79" y="199"/>
                      <a:pt x="80" y="199"/>
                    </a:cubicBezTo>
                    <a:cubicBezTo>
                      <a:pt x="80" y="199"/>
                      <a:pt x="80" y="199"/>
                      <a:pt x="79" y="199"/>
                    </a:cubicBezTo>
                    <a:cubicBezTo>
                      <a:pt x="79" y="199"/>
                      <a:pt x="79" y="199"/>
                      <a:pt x="79" y="199"/>
                    </a:cubicBezTo>
                    <a:cubicBezTo>
                      <a:pt x="77" y="199"/>
                      <a:pt x="75" y="200"/>
                      <a:pt x="73" y="199"/>
                    </a:cubicBezTo>
                    <a:cubicBezTo>
                      <a:pt x="72" y="199"/>
                      <a:pt x="72" y="199"/>
                      <a:pt x="71" y="199"/>
                    </a:cubicBezTo>
                    <a:cubicBezTo>
                      <a:pt x="71" y="199"/>
                      <a:pt x="70" y="199"/>
                      <a:pt x="69" y="199"/>
                    </a:cubicBezTo>
                    <a:cubicBezTo>
                      <a:pt x="69" y="199"/>
                      <a:pt x="68" y="198"/>
                      <a:pt x="68" y="198"/>
                    </a:cubicBezTo>
                    <a:cubicBezTo>
                      <a:pt x="68" y="198"/>
                      <a:pt x="68" y="198"/>
                      <a:pt x="68" y="198"/>
                    </a:cubicBezTo>
                    <a:cubicBezTo>
                      <a:pt x="68" y="198"/>
                      <a:pt x="67" y="198"/>
                      <a:pt x="67" y="197"/>
                    </a:cubicBezTo>
                    <a:cubicBezTo>
                      <a:pt x="67" y="197"/>
                      <a:pt x="67" y="197"/>
                      <a:pt x="67" y="197"/>
                    </a:cubicBezTo>
                    <a:cubicBezTo>
                      <a:pt x="66" y="197"/>
                      <a:pt x="66" y="197"/>
                      <a:pt x="66" y="196"/>
                    </a:cubicBezTo>
                    <a:cubicBezTo>
                      <a:pt x="66" y="196"/>
                      <a:pt x="66" y="196"/>
                      <a:pt x="66" y="196"/>
                    </a:cubicBezTo>
                    <a:cubicBezTo>
                      <a:pt x="65" y="195"/>
                      <a:pt x="65" y="194"/>
                      <a:pt x="65" y="193"/>
                    </a:cubicBezTo>
                    <a:cubicBezTo>
                      <a:pt x="65" y="193"/>
                      <a:pt x="65" y="193"/>
                      <a:pt x="65" y="192"/>
                    </a:cubicBezTo>
                    <a:cubicBezTo>
                      <a:pt x="64" y="192"/>
                      <a:pt x="64" y="192"/>
                      <a:pt x="64" y="192"/>
                    </a:cubicBezTo>
                    <a:cubicBezTo>
                      <a:pt x="51" y="188"/>
                      <a:pt x="51" y="176"/>
                      <a:pt x="58" y="169"/>
                    </a:cubicBezTo>
                    <a:cubicBezTo>
                      <a:pt x="58" y="169"/>
                      <a:pt x="58" y="169"/>
                      <a:pt x="58" y="169"/>
                    </a:cubicBezTo>
                    <a:cubicBezTo>
                      <a:pt x="58" y="169"/>
                      <a:pt x="59" y="168"/>
                      <a:pt x="59" y="168"/>
                    </a:cubicBezTo>
                    <a:cubicBezTo>
                      <a:pt x="58" y="168"/>
                      <a:pt x="58" y="168"/>
                      <a:pt x="58" y="168"/>
                    </a:cubicBezTo>
                    <a:cubicBezTo>
                      <a:pt x="56" y="166"/>
                      <a:pt x="55" y="164"/>
                      <a:pt x="53" y="163"/>
                    </a:cubicBezTo>
                    <a:cubicBezTo>
                      <a:pt x="52" y="162"/>
                      <a:pt x="51" y="161"/>
                      <a:pt x="50" y="160"/>
                    </a:cubicBezTo>
                    <a:cubicBezTo>
                      <a:pt x="50" y="160"/>
                      <a:pt x="50" y="160"/>
                      <a:pt x="50" y="160"/>
                    </a:cubicBezTo>
                    <a:cubicBezTo>
                      <a:pt x="49" y="160"/>
                      <a:pt x="49" y="159"/>
                      <a:pt x="48" y="159"/>
                    </a:cubicBezTo>
                    <a:cubicBezTo>
                      <a:pt x="48" y="158"/>
                      <a:pt x="48" y="158"/>
                      <a:pt x="47" y="158"/>
                    </a:cubicBezTo>
                    <a:cubicBezTo>
                      <a:pt x="47" y="158"/>
                      <a:pt x="47" y="158"/>
                      <a:pt x="47" y="158"/>
                    </a:cubicBezTo>
                    <a:cubicBezTo>
                      <a:pt x="47" y="158"/>
                      <a:pt x="40" y="164"/>
                      <a:pt x="37" y="165"/>
                    </a:cubicBezTo>
                    <a:cubicBezTo>
                      <a:pt x="37" y="165"/>
                      <a:pt x="37" y="165"/>
                      <a:pt x="36" y="165"/>
                    </a:cubicBezTo>
                    <a:cubicBezTo>
                      <a:pt x="36" y="165"/>
                      <a:pt x="36" y="165"/>
                      <a:pt x="36" y="165"/>
                    </a:cubicBezTo>
                    <a:cubicBezTo>
                      <a:pt x="30" y="168"/>
                      <a:pt x="21" y="165"/>
                      <a:pt x="14" y="162"/>
                    </a:cubicBezTo>
                    <a:cubicBezTo>
                      <a:pt x="11" y="160"/>
                      <a:pt x="9" y="158"/>
                      <a:pt x="6" y="156"/>
                    </a:cubicBezTo>
                    <a:cubicBezTo>
                      <a:pt x="6" y="155"/>
                      <a:pt x="5" y="155"/>
                      <a:pt x="5" y="154"/>
                    </a:cubicBezTo>
                    <a:cubicBezTo>
                      <a:pt x="2" y="152"/>
                      <a:pt x="0" y="149"/>
                      <a:pt x="0" y="147"/>
                    </a:cubicBezTo>
                    <a:cubicBezTo>
                      <a:pt x="0" y="147"/>
                      <a:pt x="0" y="147"/>
                      <a:pt x="0" y="147"/>
                    </a:cubicBezTo>
                    <a:cubicBezTo>
                      <a:pt x="4" y="147"/>
                      <a:pt x="6" y="148"/>
                      <a:pt x="9" y="149"/>
                    </a:cubicBezTo>
                    <a:cubicBezTo>
                      <a:pt x="10" y="149"/>
                      <a:pt x="10" y="149"/>
                      <a:pt x="10" y="149"/>
                    </a:cubicBezTo>
                    <a:cubicBezTo>
                      <a:pt x="13" y="149"/>
                      <a:pt x="18" y="149"/>
                      <a:pt x="20" y="149"/>
                    </a:cubicBezTo>
                    <a:cubicBezTo>
                      <a:pt x="20" y="149"/>
                      <a:pt x="20" y="149"/>
                      <a:pt x="20" y="150"/>
                    </a:cubicBezTo>
                    <a:cubicBezTo>
                      <a:pt x="20" y="150"/>
                      <a:pt x="19" y="150"/>
                      <a:pt x="19" y="151"/>
                    </a:cubicBezTo>
                    <a:cubicBezTo>
                      <a:pt x="19" y="151"/>
                      <a:pt x="19" y="151"/>
                      <a:pt x="19" y="151"/>
                    </a:cubicBezTo>
                    <a:cubicBezTo>
                      <a:pt x="19" y="151"/>
                      <a:pt x="19" y="151"/>
                      <a:pt x="18" y="152"/>
                    </a:cubicBezTo>
                    <a:cubicBezTo>
                      <a:pt x="18" y="152"/>
                      <a:pt x="18" y="152"/>
                      <a:pt x="18" y="152"/>
                    </a:cubicBezTo>
                    <a:cubicBezTo>
                      <a:pt x="18" y="152"/>
                      <a:pt x="18" y="152"/>
                      <a:pt x="18" y="152"/>
                    </a:cubicBezTo>
                    <a:cubicBezTo>
                      <a:pt x="17" y="153"/>
                      <a:pt x="17" y="153"/>
                      <a:pt x="17" y="154"/>
                    </a:cubicBezTo>
                    <a:cubicBezTo>
                      <a:pt x="17" y="154"/>
                      <a:pt x="17" y="154"/>
                      <a:pt x="17" y="154"/>
                    </a:cubicBezTo>
                    <a:cubicBezTo>
                      <a:pt x="17" y="154"/>
                      <a:pt x="16" y="154"/>
                      <a:pt x="16" y="154"/>
                    </a:cubicBezTo>
                    <a:cubicBezTo>
                      <a:pt x="16" y="154"/>
                      <a:pt x="16" y="155"/>
                      <a:pt x="16" y="155"/>
                    </a:cubicBezTo>
                    <a:cubicBezTo>
                      <a:pt x="16" y="155"/>
                      <a:pt x="16" y="155"/>
                      <a:pt x="16" y="155"/>
                    </a:cubicBezTo>
                    <a:cubicBezTo>
                      <a:pt x="17" y="156"/>
                      <a:pt x="19" y="156"/>
                      <a:pt x="20" y="156"/>
                    </a:cubicBezTo>
                    <a:cubicBezTo>
                      <a:pt x="20" y="156"/>
                      <a:pt x="20" y="156"/>
                      <a:pt x="21" y="156"/>
                    </a:cubicBezTo>
                    <a:cubicBezTo>
                      <a:pt x="21" y="156"/>
                      <a:pt x="21" y="156"/>
                      <a:pt x="21" y="156"/>
                    </a:cubicBezTo>
                    <a:cubicBezTo>
                      <a:pt x="23" y="157"/>
                      <a:pt x="26" y="157"/>
                      <a:pt x="28" y="157"/>
                    </a:cubicBezTo>
                    <a:cubicBezTo>
                      <a:pt x="28" y="157"/>
                      <a:pt x="29" y="157"/>
                      <a:pt x="29" y="157"/>
                    </a:cubicBezTo>
                    <a:cubicBezTo>
                      <a:pt x="29" y="156"/>
                      <a:pt x="30" y="156"/>
                      <a:pt x="30" y="156"/>
                    </a:cubicBezTo>
                    <a:cubicBezTo>
                      <a:pt x="32" y="156"/>
                      <a:pt x="33" y="156"/>
                      <a:pt x="34" y="156"/>
                    </a:cubicBezTo>
                    <a:cubicBezTo>
                      <a:pt x="35" y="155"/>
                      <a:pt x="35" y="155"/>
                      <a:pt x="36" y="155"/>
                    </a:cubicBezTo>
                    <a:cubicBezTo>
                      <a:pt x="37" y="155"/>
                      <a:pt x="38" y="154"/>
                      <a:pt x="38" y="154"/>
                    </a:cubicBezTo>
                    <a:cubicBezTo>
                      <a:pt x="38" y="154"/>
                      <a:pt x="39" y="154"/>
                      <a:pt x="39" y="153"/>
                    </a:cubicBezTo>
                    <a:cubicBezTo>
                      <a:pt x="39" y="153"/>
                      <a:pt x="39" y="153"/>
                      <a:pt x="39" y="153"/>
                    </a:cubicBezTo>
                    <a:cubicBezTo>
                      <a:pt x="39" y="153"/>
                      <a:pt x="39" y="153"/>
                      <a:pt x="39" y="153"/>
                    </a:cubicBezTo>
                    <a:cubicBezTo>
                      <a:pt x="40" y="153"/>
                      <a:pt x="40" y="152"/>
                      <a:pt x="40" y="152"/>
                    </a:cubicBezTo>
                    <a:cubicBezTo>
                      <a:pt x="40" y="152"/>
                      <a:pt x="40" y="152"/>
                      <a:pt x="40" y="152"/>
                    </a:cubicBezTo>
                    <a:cubicBezTo>
                      <a:pt x="39" y="151"/>
                      <a:pt x="38" y="150"/>
                      <a:pt x="37" y="149"/>
                    </a:cubicBezTo>
                    <a:cubicBezTo>
                      <a:pt x="37" y="149"/>
                      <a:pt x="36" y="148"/>
                      <a:pt x="36" y="148"/>
                    </a:cubicBezTo>
                    <a:cubicBezTo>
                      <a:pt x="35" y="147"/>
                      <a:pt x="34" y="146"/>
                      <a:pt x="33" y="145"/>
                    </a:cubicBezTo>
                    <a:cubicBezTo>
                      <a:pt x="32" y="143"/>
                      <a:pt x="30" y="142"/>
                      <a:pt x="29" y="141"/>
                    </a:cubicBezTo>
                    <a:cubicBezTo>
                      <a:pt x="29" y="141"/>
                      <a:pt x="29" y="141"/>
                      <a:pt x="29" y="141"/>
                    </a:cubicBezTo>
                    <a:cubicBezTo>
                      <a:pt x="28" y="141"/>
                      <a:pt x="28" y="141"/>
                      <a:pt x="28" y="142"/>
                    </a:cubicBezTo>
                    <a:cubicBezTo>
                      <a:pt x="28" y="142"/>
                      <a:pt x="27" y="142"/>
                      <a:pt x="27" y="142"/>
                    </a:cubicBezTo>
                    <a:cubicBezTo>
                      <a:pt x="27" y="142"/>
                      <a:pt x="27" y="143"/>
                      <a:pt x="27" y="144"/>
                    </a:cubicBezTo>
                    <a:cubicBezTo>
                      <a:pt x="27" y="144"/>
                      <a:pt x="27" y="144"/>
                      <a:pt x="27" y="144"/>
                    </a:cubicBezTo>
                    <a:cubicBezTo>
                      <a:pt x="27" y="144"/>
                      <a:pt x="26" y="145"/>
                      <a:pt x="26" y="145"/>
                    </a:cubicBezTo>
                    <a:cubicBezTo>
                      <a:pt x="26" y="145"/>
                      <a:pt x="26" y="145"/>
                      <a:pt x="26" y="145"/>
                    </a:cubicBezTo>
                    <a:cubicBezTo>
                      <a:pt x="26" y="144"/>
                      <a:pt x="26" y="144"/>
                      <a:pt x="25" y="143"/>
                    </a:cubicBezTo>
                    <a:cubicBezTo>
                      <a:pt x="25" y="143"/>
                      <a:pt x="25" y="143"/>
                      <a:pt x="25" y="143"/>
                    </a:cubicBezTo>
                    <a:cubicBezTo>
                      <a:pt x="25" y="142"/>
                      <a:pt x="24" y="141"/>
                      <a:pt x="24" y="141"/>
                    </a:cubicBezTo>
                    <a:cubicBezTo>
                      <a:pt x="23" y="140"/>
                      <a:pt x="23" y="139"/>
                      <a:pt x="23" y="138"/>
                    </a:cubicBezTo>
                    <a:cubicBezTo>
                      <a:pt x="22" y="138"/>
                      <a:pt x="22" y="137"/>
                      <a:pt x="22" y="137"/>
                    </a:cubicBezTo>
                    <a:cubicBezTo>
                      <a:pt x="22" y="137"/>
                      <a:pt x="22" y="137"/>
                      <a:pt x="22" y="136"/>
                    </a:cubicBezTo>
                    <a:cubicBezTo>
                      <a:pt x="22" y="136"/>
                      <a:pt x="21" y="136"/>
                      <a:pt x="21" y="135"/>
                    </a:cubicBezTo>
                    <a:cubicBezTo>
                      <a:pt x="21" y="134"/>
                      <a:pt x="21" y="134"/>
                      <a:pt x="20" y="133"/>
                    </a:cubicBezTo>
                    <a:cubicBezTo>
                      <a:pt x="20" y="133"/>
                      <a:pt x="20" y="132"/>
                      <a:pt x="20" y="132"/>
                    </a:cubicBezTo>
                    <a:cubicBezTo>
                      <a:pt x="19" y="130"/>
                      <a:pt x="18" y="129"/>
                      <a:pt x="18" y="128"/>
                    </a:cubicBezTo>
                    <a:cubicBezTo>
                      <a:pt x="18" y="128"/>
                      <a:pt x="18" y="128"/>
                      <a:pt x="18" y="128"/>
                    </a:cubicBezTo>
                    <a:cubicBezTo>
                      <a:pt x="24" y="129"/>
                      <a:pt x="30" y="131"/>
                      <a:pt x="36" y="133"/>
                    </a:cubicBezTo>
                    <a:cubicBezTo>
                      <a:pt x="36" y="133"/>
                      <a:pt x="36" y="133"/>
                      <a:pt x="36" y="133"/>
                    </a:cubicBezTo>
                    <a:cubicBezTo>
                      <a:pt x="35" y="133"/>
                      <a:pt x="34" y="134"/>
                      <a:pt x="33" y="135"/>
                    </a:cubicBezTo>
                    <a:cubicBezTo>
                      <a:pt x="33" y="136"/>
                      <a:pt x="32" y="136"/>
                      <a:pt x="32" y="137"/>
                    </a:cubicBezTo>
                    <a:cubicBezTo>
                      <a:pt x="32" y="137"/>
                      <a:pt x="33" y="137"/>
                      <a:pt x="33" y="137"/>
                    </a:cubicBezTo>
                    <a:cubicBezTo>
                      <a:pt x="35" y="138"/>
                      <a:pt x="37" y="140"/>
                      <a:pt x="39" y="141"/>
                    </a:cubicBezTo>
                    <a:cubicBezTo>
                      <a:pt x="39" y="141"/>
                      <a:pt x="39" y="141"/>
                      <a:pt x="39" y="141"/>
                    </a:cubicBezTo>
                    <a:cubicBezTo>
                      <a:pt x="39" y="141"/>
                      <a:pt x="39" y="141"/>
                      <a:pt x="39" y="141"/>
                    </a:cubicBezTo>
                    <a:cubicBezTo>
                      <a:pt x="41" y="142"/>
                      <a:pt x="43" y="143"/>
                      <a:pt x="44" y="143"/>
                    </a:cubicBezTo>
                    <a:cubicBezTo>
                      <a:pt x="45" y="144"/>
                      <a:pt x="46" y="144"/>
                      <a:pt x="47" y="144"/>
                    </a:cubicBezTo>
                    <a:cubicBezTo>
                      <a:pt x="47" y="145"/>
                      <a:pt x="48" y="145"/>
                      <a:pt x="48" y="145"/>
                    </a:cubicBezTo>
                    <a:cubicBezTo>
                      <a:pt x="48" y="145"/>
                      <a:pt x="48" y="145"/>
                      <a:pt x="48" y="145"/>
                    </a:cubicBezTo>
                    <a:cubicBezTo>
                      <a:pt x="48" y="145"/>
                      <a:pt x="48" y="145"/>
                      <a:pt x="48" y="145"/>
                    </a:cubicBezTo>
                    <a:cubicBezTo>
                      <a:pt x="49" y="145"/>
                      <a:pt x="49" y="144"/>
                      <a:pt x="49" y="144"/>
                    </a:cubicBezTo>
                    <a:cubicBezTo>
                      <a:pt x="49" y="144"/>
                      <a:pt x="49" y="143"/>
                      <a:pt x="49" y="143"/>
                    </a:cubicBezTo>
                    <a:cubicBezTo>
                      <a:pt x="49" y="143"/>
                      <a:pt x="49" y="143"/>
                      <a:pt x="49" y="143"/>
                    </a:cubicBezTo>
                    <a:cubicBezTo>
                      <a:pt x="49" y="143"/>
                      <a:pt x="49" y="143"/>
                      <a:pt x="49" y="142"/>
                    </a:cubicBezTo>
                    <a:cubicBezTo>
                      <a:pt x="50" y="142"/>
                      <a:pt x="50" y="141"/>
                      <a:pt x="50" y="141"/>
                    </a:cubicBezTo>
                    <a:cubicBezTo>
                      <a:pt x="50" y="140"/>
                      <a:pt x="50" y="140"/>
                      <a:pt x="50" y="140"/>
                    </a:cubicBezTo>
                    <a:cubicBezTo>
                      <a:pt x="50" y="139"/>
                      <a:pt x="50" y="139"/>
                      <a:pt x="50" y="138"/>
                    </a:cubicBezTo>
                    <a:cubicBezTo>
                      <a:pt x="50" y="138"/>
                      <a:pt x="50" y="137"/>
                      <a:pt x="50" y="137"/>
                    </a:cubicBezTo>
                    <a:cubicBezTo>
                      <a:pt x="50" y="137"/>
                      <a:pt x="50" y="137"/>
                      <a:pt x="50" y="137"/>
                    </a:cubicBezTo>
                    <a:cubicBezTo>
                      <a:pt x="50" y="135"/>
                      <a:pt x="49" y="133"/>
                      <a:pt x="48" y="131"/>
                    </a:cubicBezTo>
                    <a:cubicBezTo>
                      <a:pt x="48" y="131"/>
                      <a:pt x="48" y="131"/>
                      <a:pt x="48" y="131"/>
                    </a:cubicBezTo>
                    <a:cubicBezTo>
                      <a:pt x="48" y="131"/>
                      <a:pt x="48" y="131"/>
                      <a:pt x="48" y="131"/>
                    </a:cubicBezTo>
                    <a:cubicBezTo>
                      <a:pt x="47" y="130"/>
                      <a:pt x="47" y="130"/>
                      <a:pt x="47" y="130"/>
                    </a:cubicBezTo>
                    <a:cubicBezTo>
                      <a:pt x="46" y="129"/>
                      <a:pt x="46" y="128"/>
                      <a:pt x="45" y="127"/>
                    </a:cubicBezTo>
                    <a:cubicBezTo>
                      <a:pt x="45" y="127"/>
                      <a:pt x="45" y="127"/>
                      <a:pt x="45" y="127"/>
                    </a:cubicBezTo>
                    <a:cubicBezTo>
                      <a:pt x="45" y="127"/>
                      <a:pt x="45" y="127"/>
                      <a:pt x="45" y="127"/>
                    </a:cubicBezTo>
                    <a:cubicBezTo>
                      <a:pt x="45" y="127"/>
                      <a:pt x="45" y="127"/>
                      <a:pt x="45" y="127"/>
                    </a:cubicBezTo>
                    <a:cubicBezTo>
                      <a:pt x="44" y="128"/>
                      <a:pt x="44" y="128"/>
                      <a:pt x="43" y="129"/>
                    </a:cubicBezTo>
                    <a:cubicBezTo>
                      <a:pt x="43" y="129"/>
                      <a:pt x="43" y="129"/>
                      <a:pt x="43" y="129"/>
                    </a:cubicBezTo>
                    <a:cubicBezTo>
                      <a:pt x="42" y="130"/>
                      <a:pt x="41" y="131"/>
                      <a:pt x="40" y="131"/>
                    </a:cubicBezTo>
                    <a:cubicBezTo>
                      <a:pt x="40" y="131"/>
                      <a:pt x="40" y="131"/>
                      <a:pt x="40" y="131"/>
                    </a:cubicBezTo>
                    <a:cubicBezTo>
                      <a:pt x="40" y="131"/>
                      <a:pt x="40" y="131"/>
                      <a:pt x="40" y="131"/>
                    </a:cubicBezTo>
                    <a:cubicBezTo>
                      <a:pt x="40" y="131"/>
                      <a:pt x="40" y="131"/>
                      <a:pt x="40" y="131"/>
                    </a:cubicBezTo>
                    <a:cubicBezTo>
                      <a:pt x="39" y="126"/>
                      <a:pt x="38" y="124"/>
                      <a:pt x="37" y="121"/>
                    </a:cubicBezTo>
                    <a:cubicBezTo>
                      <a:pt x="37" y="121"/>
                      <a:pt x="37" y="120"/>
                      <a:pt x="36" y="119"/>
                    </a:cubicBezTo>
                    <a:cubicBezTo>
                      <a:pt x="36" y="118"/>
                      <a:pt x="35" y="117"/>
                      <a:pt x="34" y="116"/>
                    </a:cubicBezTo>
                    <a:cubicBezTo>
                      <a:pt x="34" y="116"/>
                      <a:pt x="34" y="116"/>
                      <a:pt x="33" y="115"/>
                    </a:cubicBezTo>
                    <a:cubicBezTo>
                      <a:pt x="33" y="115"/>
                      <a:pt x="33" y="115"/>
                      <a:pt x="33" y="115"/>
                    </a:cubicBezTo>
                    <a:cubicBezTo>
                      <a:pt x="33" y="114"/>
                      <a:pt x="33" y="114"/>
                      <a:pt x="33" y="114"/>
                    </a:cubicBezTo>
                    <a:cubicBezTo>
                      <a:pt x="32" y="113"/>
                      <a:pt x="32" y="113"/>
                      <a:pt x="32" y="112"/>
                    </a:cubicBezTo>
                    <a:cubicBezTo>
                      <a:pt x="32" y="112"/>
                      <a:pt x="32" y="112"/>
                      <a:pt x="32" y="112"/>
                    </a:cubicBezTo>
                    <a:cubicBezTo>
                      <a:pt x="32" y="112"/>
                      <a:pt x="32" y="112"/>
                      <a:pt x="32" y="112"/>
                    </a:cubicBezTo>
                    <a:cubicBezTo>
                      <a:pt x="32" y="112"/>
                      <a:pt x="33" y="112"/>
                      <a:pt x="33" y="112"/>
                    </a:cubicBezTo>
                    <a:cubicBezTo>
                      <a:pt x="33" y="112"/>
                      <a:pt x="34" y="112"/>
                      <a:pt x="34" y="112"/>
                    </a:cubicBezTo>
                    <a:cubicBezTo>
                      <a:pt x="34" y="112"/>
                      <a:pt x="35" y="112"/>
                      <a:pt x="36" y="113"/>
                    </a:cubicBezTo>
                    <a:cubicBezTo>
                      <a:pt x="36" y="113"/>
                      <a:pt x="36" y="113"/>
                      <a:pt x="36" y="113"/>
                    </a:cubicBezTo>
                    <a:cubicBezTo>
                      <a:pt x="36" y="113"/>
                      <a:pt x="37" y="113"/>
                      <a:pt x="37" y="113"/>
                    </a:cubicBezTo>
                    <a:cubicBezTo>
                      <a:pt x="38" y="114"/>
                      <a:pt x="39" y="114"/>
                      <a:pt x="40" y="115"/>
                    </a:cubicBezTo>
                    <a:cubicBezTo>
                      <a:pt x="40" y="115"/>
                      <a:pt x="41" y="116"/>
                      <a:pt x="41" y="116"/>
                    </a:cubicBezTo>
                    <a:cubicBezTo>
                      <a:pt x="42" y="117"/>
                      <a:pt x="43" y="118"/>
                      <a:pt x="44" y="118"/>
                    </a:cubicBezTo>
                    <a:cubicBezTo>
                      <a:pt x="45" y="119"/>
                      <a:pt x="45" y="119"/>
                      <a:pt x="46" y="120"/>
                    </a:cubicBezTo>
                    <a:cubicBezTo>
                      <a:pt x="46" y="120"/>
                      <a:pt x="47" y="121"/>
                      <a:pt x="47" y="121"/>
                    </a:cubicBezTo>
                    <a:cubicBezTo>
                      <a:pt x="48" y="121"/>
                      <a:pt x="48" y="122"/>
                      <a:pt x="48" y="122"/>
                    </a:cubicBezTo>
                    <a:cubicBezTo>
                      <a:pt x="49" y="123"/>
                      <a:pt x="49" y="123"/>
                      <a:pt x="50" y="123"/>
                    </a:cubicBezTo>
                    <a:cubicBezTo>
                      <a:pt x="50" y="123"/>
                      <a:pt x="50" y="123"/>
                      <a:pt x="50" y="124"/>
                    </a:cubicBezTo>
                    <a:cubicBezTo>
                      <a:pt x="50" y="124"/>
                      <a:pt x="50" y="124"/>
                      <a:pt x="50" y="124"/>
                    </a:cubicBezTo>
                    <a:cubicBezTo>
                      <a:pt x="50" y="124"/>
                      <a:pt x="50" y="124"/>
                      <a:pt x="50" y="124"/>
                    </a:cubicBezTo>
                    <a:cubicBezTo>
                      <a:pt x="50" y="124"/>
                      <a:pt x="50" y="124"/>
                      <a:pt x="51" y="125"/>
                    </a:cubicBezTo>
                    <a:cubicBezTo>
                      <a:pt x="51" y="125"/>
                      <a:pt x="51" y="125"/>
                      <a:pt x="51" y="126"/>
                    </a:cubicBezTo>
                    <a:cubicBezTo>
                      <a:pt x="52" y="126"/>
                      <a:pt x="52" y="126"/>
                      <a:pt x="52" y="126"/>
                    </a:cubicBezTo>
                    <a:cubicBezTo>
                      <a:pt x="52" y="126"/>
                      <a:pt x="52" y="127"/>
                      <a:pt x="53" y="127"/>
                    </a:cubicBezTo>
                    <a:cubicBezTo>
                      <a:pt x="53" y="128"/>
                      <a:pt x="54" y="129"/>
                      <a:pt x="55" y="130"/>
                    </a:cubicBezTo>
                    <a:cubicBezTo>
                      <a:pt x="55" y="130"/>
                      <a:pt x="55" y="130"/>
                      <a:pt x="55" y="130"/>
                    </a:cubicBezTo>
                    <a:cubicBezTo>
                      <a:pt x="55" y="130"/>
                      <a:pt x="55" y="130"/>
                      <a:pt x="55" y="130"/>
                    </a:cubicBezTo>
                    <a:cubicBezTo>
                      <a:pt x="55" y="130"/>
                      <a:pt x="55" y="131"/>
                      <a:pt x="55" y="131"/>
                    </a:cubicBezTo>
                    <a:cubicBezTo>
                      <a:pt x="55" y="132"/>
                      <a:pt x="56" y="132"/>
                      <a:pt x="56" y="133"/>
                    </a:cubicBezTo>
                    <a:cubicBezTo>
                      <a:pt x="57" y="135"/>
                      <a:pt x="58" y="138"/>
                      <a:pt x="57" y="141"/>
                    </a:cubicBezTo>
                    <a:cubicBezTo>
                      <a:pt x="57" y="141"/>
                      <a:pt x="57" y="141"/>
                      <a:pt x="57" y="142"/>
                    </a:cubicBezTo>
                    <a:cubicBezTo>
                      <a:pt x="57" y="142"/>
                      <a:pt x="57" y="142"/>
                      <a:pt x="57" y="142"/>
                    </a:cubicBezTo>
                    <a:cubicBezTo>
                      <a:pt x="57" y="143"/>
                      <a:pt x="57" y="144"/>
                      <a:pt x="56" y="146"/>
                    </a:cubicBezTo>
                    <a:cubicBezTo>
                      <a:pt x="56" y="147"/>
                      <a:pt x="56" y="148"/>
                      <a:pt x="55" y="149"/>
                    </a:cubicBezTo>
                    <a:cubicBezTo>
                      <a:pt x="55" y="149"/>
                      <a:pt x="55" y="150"/>
                      <a:pt x="55" y="150"/>
                    </a:cubicBezTo>
                    <a:cubicBezTo>
                      <a:pt x="56" y="151"/>
                      <a:pt x="58" y="153"/>
                      <a:pt x="59" y="154"/>
                    </a:cubicBezTo>
                    <a:cubicBezTo>
                      <a:pt x="60" y="155"/>
                      <a:pt x="60" y="155"/>
                      <a:pt x="61" y="156"/>
                    </a:cubicBezTo>
                    <a:cubicBezTo>
                      <a:pt x="61" y="156"/>
                      <a:pt x="61" y="156"/>
                      <a:pt x="62" y="157"/>
                    </a:cubicBezTo>
                    <a:cubicBezTo>
                      <a:pt x="62" y="157"/>
                      <a:pt x="62" y="157"/>
                      <a:pt x="62" y="157"/>
                    </a:cubicBezTo>
                    <a:cubicBezTo>
                      <a:pt x="62" y="157"/>
                      <a:pt x="62" y="157"/>
                      <a:pt x="62" y="157"/>
                    </a:cubicBezTo>
                    <a:cubicBezTo>
                      <a:pt x="62" y="157"/>
                      <a:pt x="62" y="157"/>
                      <a:pt x="62" y="157"/>
                    </a:cubicBezTo>
                    <a:cubicBezTo>
                      <a:pt x="62" y="157"/>
                      <a:pt x="62" y="157"/>
                      <a:pt x="62" y="157"/>
                    </a:cubicBezTo>
                    <a:cubicBezTo>
                      <a:pt x="62" y="157"/>
                      <a:pt x="62" y="157"/>
                      <a:pt x="62" y="157"/>
                    </a:cubicBezTo>
                    <a:cubicBezTo>
                      <a:pt x="63" y="157"/>
                      <a:pt x="63" y="157"/>
                      <a:pt x="63" y="156"/>
                    </a:cubicBezTo>
                    <a:cubicBezTo>
                      <a:pt x="63" y="156"/>
                      <a:pt x="63" y="156"/>
                      <a:pt x="63" y="156"/>
                    </a:cubicBezTo>
                    <a:cubicBezTo>
                      <a:pt x="63" y="156"/>
                      <a:pt x="63" y="156"/>
                      <a:pt x="63" y="156"/>
                    </a:cubicBezTo>
                    <a:cubicBezTo>
                      <a:pt x="64" y="155"/>
                      <a:pt x="65" y="155"/>
                      <a:pt x="65" y="154"/>
                    </a:cubicBezTo>
                    <a:cubicBezTo>
                      <a:pt x="68" y="153"/>
                      <a:pt x="71" y="152"/>
                      <a:pt x="75" y="152"/>
                    </a:cubicBezTo>
                    <a:cubicBezTo>
                      <a:pt x="75" y="152"/>
                      <a:pt x="76" y="152"/>
                      <a:pt x="77" y="152"/>
                    </a:cubicBezTo>
                    <a:cubicBezTo>
                      <a:pt x="78" y="153"/>
                      <a:pt x="79" y="153"/>
                      <a:pt x="80" y="153"/>
                    </a:cubicBezTo>
                    <a:cubicBezTo>
                      <a:pt x="80" y="153"/>
                      <a:pt x="80" y="153"/>
                      <a:pt x="80" y="153"/>
                    </a:cubicBezTo>
                    <a:cubicBezTo>
                      <a:pt x="81" y="153"/>
                      <a:pt x="82" y="154"/>
                      <a:pt x="83" y="155"/>
                    </a:cubicBezTo>
                    <a:cubicBezTo>
                      <a:pt x="84" y="156"/>
                      <a:pt x="86" y="159"/>
                      <a:pt x="86" y="161"/>
                    </a:cubicBezTo>
                    <a:cubicBezTo>
                      <a:pt x="86" y="162"/>
                      <a:pt x="87" y="162"/>
                      <a:pt x="87" y="163"/>
                    </a:cubicBezTo>
                    <a:cubicBezTo>
                      <a:pt x="87" y="164"/>
                      <a:pt x="87" y="165"/>
                      <a:pt x="86" y="166"/>
                    </a:cubicBezTo>
                    <a:cubicBezTo>
                      <a:pt x="86" y="166"/>
                      <a:pt x="86" y="167"/>
                      <a:pt x="86" y="167"/>
                    </a:cubicBezTo>
                    <a:cubicBezTo>
                      <a:pt x="86" y="168"/>
                      <a:pt x="85" y="169"/>
                      <a:pt x="85" y="170"/>
                    </a:cubicBezTo>
                    <a:cubicBezTo>
                      <a:pt x="85" y="170"/>
                      <a:pt x="85" y="170"/>
                      <a:pt x="85" y="170"/>
                    </a:cubicBezTo>
                    <a:cubicBezTo>
                      <a:pt x="84" y="170"/>
                      <a:pt x="84" y="170"/>
                      <a:pt x="84" y="171"/>
                    </a:cubicBezTo>
                    <a:cubicBezTo>
                      <a:pt x="84" y="171"/>
                      <a:pt x="84" y="171"/>
                      <a:pt x="83" y="171"/>
                    </a:cubicBezTo>
                    <a:cubicBezTo>
                      <a:pt x="83" y="171"/>
                      <a:pt x="84" y="172"/>
                      <a:pt x="84" y="172"/>
                    </a:cubicBezTo>
                    <a:cubicBezTo>
                      <a:pt x="84" y="172"/>
                      <a:pt x="84" y="172"/>
                      <a:pt x="84" y="172"/>
                    </a:cubicBezTo>
                    <a:cubicBezTo>
                      <a:pt x="84" y="172"/>
                      <a:pt x="84" y="172"/>
                      <a:pt x="84" y="173"/>
                    </a:cubicBezTo>
                    <a:cubicBezTo>
                      <a:pt x="84" y="173"/>
                      <a:pt x="85" y="172"/>
                      <a:pt x="85" y="172"/>
                    </a:cubicBezTo>
                    <a:cubicBezTo>
                      <a:pt x="85" y="172"/>
                      <a:pt x="86" y="172"/>
                      <a:pt x="86" y="172"/>
                    </a:cubicBezTo>
                    <a:cubicBezTo>
                      <a:pt x="88" y="172"/>
                      <a:pt x="91" y="172"/>
                      <a:pt x="93" y="173"/>
                    </a:cubicBezTo>
                    <a:cubicBezTo>
                      <a:pt x="93" y="173"/>
                      <a:pt x="93" y="173"/>
                      <a:pt x="93" y="173"/>
                    </a:cubicBezTo>
                    <a:cubicBezTo>
                      <a:pt x="94" y="173"/>
                      <a:pt x="94" y="174"/>
                      <a:pt x="95" y="174"/>
                    </a:cubicBezTo>
                    <a:cubicBezTo>
                      <a:pt x="96" y="175"/>
                      <a:pt x="96" y="176"/>
                      <a:pt x="97" y="176"/>
                    </a:cubicBezTo>
                    <a:cubicBezTo>
                      <a:pt x="97" y="176"/>
                      <a:pt x="97" y="176"/>
                      <a:pt x="97" y="176"/>
                    </a:cubicBezTo>
                    <a:cubicBezTo>
                      <a:pt x="98" y="176"/>
                      <a:pt x="98" y="176"/>
                      <a:pt x="99" y="176"/>
                    </a:cubicBezTo>
                    <a:cubicBezTo>
                      <a:pt x="101" y="177"/>
                      <a:pt x="103" y="175"/>
                      <a:pt x="105" y="173"/>
                    </a:cubicBezTo>
                    <a:cubicBezTo>
                      <a:pt x="105" y="173"/>
                      <a:pt x="106" y="172"/>
                      <a:pt x="106" y="172"/>
                    </a:cubicBezTo>
                    <a:cubicBezTo>
                      <a:pt x="106" y="172"/>
                      <a:pt x="106" y="172"/>
                      <a:pt x="106" y="172"/>
                    </a:cubicBezTo>
                    <a:cubicBezTo>
                      <a:pt x="107" y="171"/>
                      <a:pt x="107" y="170"/>
                      <a:pt x="108" y="168"/>
                    </a:cubicBezTo>
                    <a:cubicBezTo>
                      <a:pt x="108" y="167"/>
                      <a:pt x="109" y="164"/>
                      <a:pt x="109" y="162"/>
                    </a:cubicBezTo>
                    <a:cubicBezTo>
                      <a:pt x="108" y="161"/>
                      <a:pt x="107" y="160"/>
                      <a:pt x="106" y="159"/>
                    </a:cubicBezTo>
                    <a:cubicBezTo>
                      <a:pt x="106" y="159"/>
                      <a:pt x="106" y="159"/>
                      <a:pt x="106" y="159"/>
                    </a:cubicBezTo>
                    <a:cubicBezTo>
                      <a:pt x="106" y="159"/>
                      <a:pt x="105" y="158"/>
                      <a:pt x="104" y="158"/>
                    </a:cubicBezTo>
                    <a:cubicBezTo>
                      <a:pt x="102" y="157"/>
                      <a:pt x="100" y="156"/>
                      <a:pt x="98" y="155"/>
                    </a:cubicBezTo>
                    <a:cubicBezTo>
                      <a:pt x="94" y="153"/>
                      <a:pt x="90" y="150"/>
                      <a:pt x="88" y="148"/>
                    </a:cubicBezTo>
                    <a:cubicBezTo>
                      <a:pt x="87" y="147"/>
                      <a:pt x="87" y="147"/>
                      <a:pt x="87" y="147"/>
                    </a:cubicBezTo>
                    <a:cubicBezTo>
                      <a:pt x="87" y="147"/>
                      <a:pt x="87" y="147"/>
                      <a:pt x="87" y="147"/>
                    </a:cubicBezTo>
                    <a:cubicBezTo>
                      <a:pt x="86" y="147"/>
                      <a:pt x="86" y="146"/>
                      <a:pt x="86" y="146"/>
                    </a:cubicBezTo>
                    <a:cubicBezTo>
                      <a:pt x="85" y="146"/>
                      <a:pt x="84" y="145"/>
                      <a:pt x="83" y="145"/>
                    </a:cubicBezTo>
                    <a:cubicBezTo>
                      <a:pt x="83" y="145"/>
                      <a:pt x="83" y="145"/>
                      <a:pt x="83" y="145"/>
                    </a:cubicBezTo>
                    <a:cubicBezTo>
                      <a:pt x="82" y="144"/>
                      <a:pt x="81" y="144"/>
                      <a:pt x="80" y="144"/>
                    </a:cubicBezTo>
                    <a:cubicBezTo>
                      <a:pt x="76" y="142"/>
                      <a:pt x="72" y="140"/>
                      <a:pt x="67" y="136"/>
                    </a:cubicBezTo>
                    <a:cubicBezTo>
                      <a:pt x="66" y="135"/>
                      <a:pt x="65" y="134"/>
                      <a:pt x="64" y="132"/>
                    </a:cubicBezTo>
                    <a:cubicBezTo>
                      <a:pt x="64" y="132"/>
                      <a:pt x="64" y="132"/>
                      <a:pt x="64" y="132"/>
                    </a:cubicBezTo>
                    <a:cubicBezTo>
                      <a:pt x="62" y="130"/>
                      <a:pt x="61" y="127"/>
                      <a:pt x="60" y="124"/>
                    </a:cubicBezTo>
                    <a:cubicBezTo>
                      <a:pt x="58" y="119"/>
                      <a:pt x="58" y="114"/>
                      <a:pt x="59" y="110"/>
                    </a:cubicBezTo>
                    <a:cubicBezTo>
                      <a:pt x="60" y="109"/>
                      <a:pt x="60" y="108"/>
                      <a:pt x="60" y="108"/>
                    </a:cubicBezTo>
                    <a:cubicBezTo>
                      <a:pt x="61" y="107"/>
                      <a:pt x="61" y="106"/>
                      <a:pt x="61" y="106"/>
                    </a:cubicBezTo>
                    <a:cubicBezTo>
                      <a:pt x="62" y="105"/>
                      <a:pt x="62" y="105"/>
                      <a:pt x="62" y="105"/>
                    </a:cubicBezTo>
                    <a:cubicBezTo>
                      <a:pt x="63" y="104"/>
                      <a:pt x="64" y="103"/>
                      <a:pt x="65" y="101"/>
                    </a:cubicBezTo>
                    <a:cubicBezTo>
                      <a:pt x="66" y="100"/>
                      <a:pt x="67" y="100"/>
                      <a:pt x="68" y="99"/>
                    </a:cubicBezTo>
                    <a:cubicBezTo>
                      <a:pt x="68" y="99"/>
                      <a:pt x="68" y="99"/>
                      <a:pt x="68" y="99"/>
                    </a:cubicBezTo>
                    <a:cubicBezTo>
                      <a:pt x="68" y="98"/>
                      <a:pt x="69" y="97"/>
                      <a:pt x="70" y="96"/>
                    </a:cubicBezTo>
                    <a:cubicBezTo>
                      <a:pt x="72" y="93"/>
                      <a:pt x="73" y="90"/>
                      <a:pt x="73" y="86"/>
                    </a:cubicBezTo>
                    <a:cubicBezTo>
                      <a:pt x="73" y="85"/>
                      <a:pt x="73" y="83"/>
                      <a:pt x="74" y="81"/>
                    </a:cubicBezTo>
                    <a:cubicBezTo>
                      <a:pt x="74" y="81"/>
                      <a:pt x="74" y="80"/>
                      <a:pt x="74" y="80"/>
                    </a:cubicBezTo>
                    <a:cubicBezTo>
                      <a:pt x="75" y="77"/>
                      <a:pt x="76" y="74"/>
                      <a:pt x="77" y="72"/>
                    </a:cubicBezTo>
                    <a:cubicBezTo>
                      <a:pt x="77" y="72"/>
                      <a:pt x="77" y="71"/>
                      <a:pt x="77" y="71"/>
                    </a:cubicBezTo>
                    <a:cubicBezTo>
                      <a:pt x="77" y="71"/>
                      <a:pt x="77" y="70"/>
                      <a:pt x="77" y="70"/>
                    </a:cubicBezTo>
                    <a:cubicBezTo>
                      <a:pt x="69" y="57"/>
                      <a:pt x="70" y="46"/>
                      <a:pt x="76" y="37"/>
                    </a:cubicBezTo>
                    <a:cubicBezTo>
                      <a:pt x="76" y="36"/>
                      <a:pt x="77" y="35"/>
                      <a:pt x="77" y="34"/>
                    </a:cubicBezTo>
                    <a:cubicBezTo>
                      <a:pt x="78" y="33"/>
                      <a:pt x="79" y="33"/>
                      <a:pt x="79" y="32"/>
                    </a:cubicBezTo>
                    <a:cubicBezTo>
                      <a:pt x="81" y="30"/>
                      <a:pt x="83" y="28"/>
                      <a:pt x="85" y="26"/>
                    </a:cubicBezTo>
                    <a:cubicBezTo>
                      <a:pt x="88" y="22"/>
                      <a:pt x="92" y="19"/>
                      <a:pt x="97" y="16"/>
                    </a:cubicBezTo>
                    <a:cubicBezTo>
                      <a:pt x="103" y="11"/>
                      <a:pt x="118" y="0"/>
                      <a:pt x="122" y="3"/>
                    </a:cubicBezTo>
                    <a:cubicBezTo>
                      <a:pt x="122" y="3"/>
                      <a:pt x="122" y="4"/>
                      <a:pt x="122" y="5"/>
                    </a:cubicBezTo>
                    <a:cubicBezTo>
                      <a:pt x="122" y="7"/>
                      <a:pt x="120" y="9"/>
                      <a:pt x="118" y="11"/>
                    </a:cubicBezTo>
                    <a:cubicBezTo>
                      <a:pt x="116" y="13"/>
                      <a:pt x="113" y="16"/>
                      <a:pt x="111" y="18"/>
                    </a:cubicBezTo>
                    <a:cubicBezTo>
                      <a:pt x="110" y="19"/>
                      <a:pt x="109" y="20"/>
                      <a:pt x="108" y="21"/>
                    </a:cubicBezTo>
                    <a:cubicBezTo>
                      <a:pt x="107" y="22"/>
                      <a:pt x="106" y="24"/>
                      <a:pt x="106" y="26"/>
                    </a:cubicBezTo>
                    <a:cubicBezTo>
                      <a:pt x="106" y="26"/>
                      <a:pt x="106" y="27"/>
                      <a:pt x="106" y="27"/>
                    </a:cubicBezTo>
                    <a:cubicBezTo>
                      <a:pt x="105" y="30"/>
                      <a:pt x="107" y="33"/>
                      <a:pt x="109" y="36"/>
                    </a:cubicBezTo>
                    <a:cubicBezTo>
                      <a:pt x="110" y="36"/>
                      <a:pt x="110" y="37"/>
                      <a:pt x="110" y="37"/>
                    </a:cubicBezTo>
                    <a:cubicBezTo>
                      <a:pt x="110" y="37"/>
                      <a:pt x="110" y="37"/>
                      <a:pt x="110" y="37"/>
                    </a:cubicBezTo>
                    <a:cubicBezTo>
                      <a:pt x="111" y="37"/>
                      <a:pt x="111" y="37"/>
                      <a:pt x="111" y="38"/>
                    </a:cubicBezTo>
                    <a:cubicBezTo>
                      <a:pt x="111" y="37"/>
                      <a:pt x="112" y="37"/>
                      <a:pt x="112" y="37"/>
                    </a:cubicBezTo>
                    <a:cubicBezTo>
                      <a:pt x="112" y="37"/>
                      <a:pt x="113" y="36"/>
                      <a:pt x="114" y="36"/>
                    </a:cubicBezTo>
                    <a:cubicBezTo>
                      <a:pt x="116" y="35"/>
                      <a:pt x="119" y="34"/>
                      <a:pt x="122" y="33"/>
                    </a:cubicBezTo>
                    <a:cubicBezTo>
                      <a:pt x="122" y="33"/>
                      <a:pt x="123" y="33"/>
                      <a:pt x="124" y="33"/>
                    </a:cubicBezTo>
                    <a:cubicBezTo>
                      <a:pt x="129" y="32"/>
                      <a:pt x="135" y="31"/>
                      <a:pt x="140" y="31"/>
                    </a:cubicBezTo>
                    <a:cubicBezTo>
                      <a:pt x="142" y="31"/>
                      <a:pt x="144" y="31"/>
                      <a:pt x="146" y="31"/>
                    </a:cubicBezTo>
                    <a:cubicBezTo>
                      <a:pt x="146" y="31"/>
                      <a:pt x="146" y="31"/>
                      <a:pt x="146" y="31"/>
                    </a:cubicBezTo>
                    <a:cubicBezTo>
                      <a:pt x="148" y="32"/>
                      <a:pt x="150" y="32"/>
                      <a:pt x="152" y="32"/>
                    </a:cubicBezTo>
                    <a:cubicBezTo>
                      <a:pt x="159" y="33"/>
                      <a:pt x="166" y="37"/>
                      <a:pt x="173" y="41"/>
                    </a:cubicBezTo>
                    <a:cubicBezTo>
                      <a:pt x="176" y="44"/>
                      <a:pt x="179" y="46"/>
                      <a:pt x="181" y="48"/>
                    </a:cubicBezTo>
                    <a:cubicBezTo>
                      <a:pt x="182" y="49"/>
                      <a:pt x="182" y="49"/>
                      <a:pt x="182" y="49"/>
                    </a:cubicBezTo>
                    <a:cubicBezTo>
                      <a:pt x="182" y="49"/>
                      <a:pt x="182" y="50"/>
                      <a:pt x="183" y="50"/>
                    </a:cubicBezTo>
                    <a:cubicBezTo>
                      <a:pt x="184" y="51"/>
                      <a:pt x="185" y="53"/>
                      <a:pt x="185" y="54"/>
                    </a:cubicBezTo>
                    <a:cubicBezTo>
                      <a:pt x="192" y="53"/>
                      <a:pt x="202" y="52"/>
                      <a:pt x="207" y="47"/>
                    </a:cubicBezTo>
                    <a:cubicBezTo>
                      <a:pt x="207" y="47"/>
                      <a:pt x="207" y="47"/>
                      <a:pt x="207" y="47"/>
                    </a:cubicBezTo>
                    <a:cubicBezTo>
                      <a:pt x="208" y="44"/>
                      <a:pt x="208" y="41"/>
                      <a:pt x="207" y="38"/>
                    </a:cubicBezTo>
                    <a:cubicBezTo>
                      <a:pt x="207" y="33"/>
                      <a:pt x="205" y="27"/>
                      <a:pt x="204" y="22"/>
                    </a:cubicBezTo>
                    <a:cubicBezTo>
                      <a:pt x="204" y="22"/>
                      <a:pt x="204" y="22"/>
                      <a:pt x="204" y="22"/>
                    </a:cubicBezTo>
                    <a:cubicBezTo>
                      <a:pt x="203" y="21"/>
                      <a:pt x="202" y="20"/>
                      <a:pt x="202" y="19"/>
                    </a:cubicBezTo>
                    <a:cubicBezTo>
                      <a:pt x="201" y="18"/>
                      <a:pt x="201" y="16"/>
                      <a:pt x="201" y="15"/>
                    </a:cubicBezTo>
                    <a:cubicBezTo>
                      <a:pt x="201" y="15"/>
                      <a:pt x="201" y="15"/>
                      <a:pt x="201" y="15"/>
                    </a:cubicBezTo>
                    <a:cubicBezTo>
                      <a:pt x="201" y="15"/>
                      <a:pt x="201" y="14"/>
                      <a:pt x="201" y="14"/>
                    </a:cubicBezTo>
                    <a:cubicBezTo>
                      <a:pt x="202" y="13"/>
                      <a:pt x="204" y="13"/>
                      <a:pt x="207" y="14"/>
                    </a:cubicBezTo>
                    <a:cubicBezTo>
                      <a:pt x="208" y="15"/>
                      <a:pt x="209" y="16"/>
                      <a:pt x="210" y="17"/>
                    </a:cubicBezTo>
                    <a:cubicBezTo>
                      <a:pt x="213" y="19"/>
                      <a:pt x="217" y="22"/>
                      <a:pt x="219" y="25"/>
                    </a:cubicBezTo>
                    <a:cubicBezTo>
                      <a:pt x="228" y="34"/>
                      <a:pt x="233" y="44"/>
                      <a:pt x="233" y="48"/>
                    </a:cubicBezTo>
                    <a:cubicBezTo>
                      <a:pt x="234" y="52"/>
                      <a:pt x="234" y="54"/>
                      <a:pt x="234" y="5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54" name="Freeform 87">
                <a:extLst>
                  <a:ext uri="{FF2B5EF4-FFF2-40B4-BE49-F238E27FC236}">
                    <a16:creationId xmlns:a16="http://schemas.microsoft.com/office/drawing/2014/main" id="{A9CCDB6C-D7D7-F9A7-979A-657BA836193B}"/>
                  </a:ext>
                </a:extLst>
              </p:cNvPr>
              <p:cNvSpPr>
                <a:spLocks noEditPoints="1"/>
              </p:cNvSpPr>
              <p:nvPr/>
            </p:nvSpPr>
            <p:spPr bwMode="auto">
              <a:xfrm>
                <a:off x="10107826" y="5687571"/>
                <a:ext cx="112361" cy="112348"/>
              </a:xfrm>
              <a:custGeom>
                <a:avLst/>
                <a:gdLst>
                  <a:gd name="T0" fmla="*/ 154 w 241"/>
                  <a:gd name="T1" fmla="*/ 31 h 244"/>
                  <a:gd name="T2" fmla="*/ 124 w 241"/>
                  <a:gd name="T3" fmla="*/ 2 h 244"/>
                  <a:gd name="T4" fmla="*/ 62 w 241"/>
                  <a:gd name="T5" fmla="*/ 105 h 244"/>
                  <a:gd name="T6" fmla="*/ 98 w 241"/>
                  <a:gd name="T7" fmla="*/ 174 h 244"/>
                  <a:gd name="T8" fmla="*/ 60 w 241"/>
                  <a:gd name="T9" fmla="*/ 149 h 244"/>
                  <a:gd name="T10" fmla="*/ 35 w 241"/>
                  <a:gd name="T11" fmla="*/ 119 h 244"/>
                  <a:gd name="T12" fmla="*/ 16 w 241"/>
                  <a:gd name="T13" fmla="*/ 125 h 244"/>
                  <a:gd name="T14" fmla="*/ 35 w 241"/>
                  <a:gd name="T15" fmla="*/ 149 h 244"/>
                  <a:gd name="T16" fmla="*/ 22 w 241"/>
                  <a:gd name="T17" fmla="*/ 148 h 244"/>
                  <a:gd name="T18" fmla="*/ 16 w 241"/>
                  <a:gd name="T19" fmla="*/ 164 h 244"/>
                  <a:gd name="T20" fmla="*/ 65 w 241"/>
                  <a:gd name="T21" fmla="*/ 195 h 244"/>
                  <a:gd name="T22" fmla="*/ 88 w 241"/>
                  <a:gd name="T23" fmla="*/ 231 h 244"/>
                  <a:gd name="T24" fmla="*/ 91 w 241"/>
                  <a:gd name="T25" fmla="*/ 232 h 244"/>
                  <a:gd name="T26" fmla="*/ 94 w 241"/>
                  <a:gd name="T27" fmla="*/ 220 h 244"/>
                  <a:gd name="T28" fmla="*/ 96 w 241"/>
                  <a:gd name="T29" fmla="*/ 218 h 244"/>
                  <a:gd name="T30" fmla="*/ 95 w 241"/>
                  <a:gd name="T31" fmla="*/ 216 h 244"/>
                  <a:gd name="T32" fmla="*/ 90 w 241"/>
                  <a:gd name="T33" fmla="*/ 205 h 244"/>
                  <a:gd name="T34" fmla="*/ 88 w 241"/>
                  <a:gd name="T35" fmla="*/ 204 h 244"/>
                  <a:gd name="T36" fmla="*/ 84 w 241"/>
                  <a:gd name="T37" fmla="*/ 199 h 244"/>
                  <a:gd name="T38" fmla="*/ 70 w 241"/>
                  <a:gd name="T39" fmla="*/ 197 h 244"/>
                  <a:gd name="T40" fmla="*/ 69 w 241"/>
                  <a:gd name="T41" fmla="*/ 192 h 244"/>
                  <a:gd name="T42" fmla="*/ 61 w 241"/>
                  <a:gd name="T43" fmla="*/ 172 h 244"/>
                  <a:gd name="T44" fmla="*/ 62 w 241"/>
                  <a:gd name="T45" fmla="*/ 168 h 244"/>
                  <a:gd name="T46" fmla="*/ 47 w 241"/>
                  <a:gd name="T47" fmla="*/ 158 h 244"/>
                  <a:gd name="T48" fmla="*/ 12 w 241"/>
                  <a:gd name="T49" fmla="*/ 152 h 244"/>
                  <a:gd name="T50" fmla="*/ 44 w 241"/>
                  <a:gd name="T51" fmla="*/ 153 h 244"/>
                  <a:gd name="T52" fmla="*/ 28 w 241"/>
                  <a:gd name="T53" fmla="*/ 141 h 244"/>
                  <a:gd name="T54" fmla="*/ 40 w 241"/>
                  <a:gd name="T55" fmla="*/ 143 h 244"/>
                  <a:gd name="T56" fmla="*/ 48 w 241"/>
                  <a:gd name="T57" fmla="*/ 125 h 244"/>
                  <a:gd name="T58" fmla="*/ 53 w 241"/>
                  <a:gd name="T59" fmla="*/ 129 h 244"/>
                  <a:gd name="T60" fmla="*/ 63 w 241"/>
                  <a:gd name="T61" fmla="*/ 160 h 244"/>
                  <a:gd name="T62" fmla="*/ 65 w 241"/>
                  <a:gd name="T63" fmla="*/ 161 h 244"/>
                  <a:gd name="T64" fmla="*/ 84 w 241"/>
                  <a:gd name="T65" fmla="*/ 171 h 244"/>
                  <a:gd name="T66" fmla="*/ 84 w 241"/>
                  <a:gd name="T67" fmla="*/ 173 h 244"/>
                  <a:gd name="T68" fmla="*/ 85 w 241"/>
                  <a:gd name="T69" fmla="*/ 176 h 244"/>
                  <a:gd name="T70" fmla="*/ 87 w 241"/>
                  <a:gd name="T71" fmla="*/ 175 h 244"/>
                  <a:gd name="T72" fmla="*/ 100 w 241"/>
                  <a:gd name="T73" fmla="*/ 179 h 244"/>
                  <a:gd name="T74" fmla="*/ 113 w 241"/>
                  <a:gd name="T75" fmla="*/ 164 h 244"/>
                  <a:gd name="T76" fmla="*/ 111 w 241"/>
                  <a:gd name="T77" fmla="*/ 161 h 244"/>
                  <a:gd name="T78" fmla="*/ 65 w 241"/>
                  <a:gd name="T79" fmla="*/ 108 h 244"/>
                  <a:gd name="T80" fmla="*/ 81 w 241"/>
                  <a:gd name="T81" fmla="*/ 72 h 244"/>
                  <a:gd name="T82" fmla="*/ 80 w 241"/>
                  <a:gd name="T83" fmla="*/ 70 h 244"/>
                  <a:gd name="T84" fmla="*/ 106 w 241"/>
                  <a:gd name="T85" fmla="*/ 28 h 244"/>
                  <a:gd name="T86" fmla="*/ 111 w 241"/>
                  <a:gd name="T87" fmla="*/ 40 h 244"/>
                  <a:gd name="T88" fmla="*/ 114 w 241"/>
                  <a:gd name="T89" fmla="*/ 41 h 244"/>
                  <a:gd name="T90" fmla="*/ 115 w 241"/>
                  <a:gd name="T91" fmla="*/ 40 h 244"/>
                  <a:gd name="T92" fmla="*/ 211 w 241"/>
                  <a:gd name="T93" fmla="*/ 48 h 244"/>
                  <a:gd name="T94" fmla="*/ 196 w 241"/>
                  <a:gd name="T95" fmla="*/ 102 h 244"/>
                  <a:gd name="T96" fmla="*/ 173 w 241"/>
                  <a:gd name="T97" fmla="*/ 179 h 244"/>
                  <a:gd name="T98" fmla="*/ 173 w 241"/>
                  <a:gd name="T99" fmla="*/ 220 h 244"/>
                  <a:gd name="T100" fmla="*/ 177 w 241"/>
                  <a:gd name="T101" fmla="*/ 234 h 244"/>
                  <a:gd name="T102" fmla="*/ 180 w 241"/>
                  <a:gd name="T103" fmla="*/ 233 h 244"/>
                  <a:gd name="T104" fmla="*/ 172 w 241"/>
                  <a:gd name="T105" fmla="*/ 162 h 244"/>
                  <a:gd name="T106" fmla="*/ 47 w 241"/>
                  <a:gd name="T107" fmla="*/ 131 h 244"/>
                  <a:gd name="T108" fmla="*/ 41 w 241"/>
                  <a:gd name="T109" fmla="*/ 134 h 244"/>
                  <a:gd name="T110" fmla="*/ 84 w 241"/>
                  <a:gd name="T111" fmla="*/ 17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44">
                    <a:moveTo>
                      <a:pt x="237" y="49"/>
                    </a:moveTo>
                    <a:cubicBezTo>
                      <a:pt x="236" y="42"/>
                      <a:pt x="227" y="24"/>
                      <a:pt x="209" y="14"/>
                    </a:cubicBezTo>
                    <a:cubicBezTo>
                      <a:pt x="208" y="13"/>
                      <a:pt x="204" y="12"/>
                      <a:pt x="202" y="14"/>
                    </a:cubicBezTo>
                    <a:cubicBezTo>
                      <a:pt x="200" y="16"/>
                      <a:pt x="201" y="19"/>
                      <a:pt x="202" y="21"/>
                    </a:cubicBezTo>
                    <a:cubicBezTo>
                      <a:pt x="206" y="27"/>
                      <a:pt x="208" y="39"/>
                      <a:pt x="208" y="47"/>
                    </a:cubicBezTo>
                    <a:cubicBezTo>
                      <a:pt x="203" y="51"/>
                      <a:pt x="194" y="52"/>
                      <a:pt x="188" y="53"/>
                    </a:cubicBezTo>
                    <a:cubicBezTo>
                      <a:pt x="184" y="45"/>
                      <a:pt x="167" y="33"/>
                      <a:pt x="154" y="31"/>
                    </a:cubicBezTo>
                    <a:cubicBezTo>
                      <a:pt x="140" y="29"/>
                      <a:pt x="123" y="31"/>
                      <a:pt x="113" y="36"/>
                    </a:cubicBezTo>
                    <a:cubicBezTo>
                      <a:pt x="111" y="33"/>
                      <a:pt x="110" y="31"/>
                      <a:pt x="110" y="28"/>
                    </a:cubicBezTo>
                    <a:cubicBezTo>
                      <a:pt x="110" y="24"/>
                      <a:pt x="114" y="20"/>
                      <a:pt x="118" y="17"/>
                    </a:cubicBezTo>
                    <a:cubicBezTo>
                      <a:pt x="122" y="13"/>
                      <a:pt x="125" y="10"/>
                      <a:pt x="126" y="6"/>
                    </a:cubicBezTo>
                    <a:cubicBezTo>
                      <a:pt x="127" y="6"/>
                      <a:pt x="127" y="6"/>
                      <a:pt x="127" y="6"/>
                    </a:cubicBezTo>
                    <a:cubicBezTo>
                      <a:pt x="126" y="5"/>
                      <a:pt x="126" y="5"/>
                      <a:pt x="126" y="5"/>
                    </a:cubicBezTo>
                    <a:cubicBezTo>
                      <a:pt x="126" y="4"/>
                      <a:pt x="125" y="3"/>
                      <a:pt x="124" y="2"/>
                    </a:cubicBezTo>
                    <a:cubicBezTo>
                      <a:pt x="119" y="0"/>
                      <a:pt x="107" y="8"/>
                      <a:pt x="98" y="15"/>
                    </a:cubicBezTo>
                    <a:cubicBezTo>
                      <a:pt x="80" y="29"/>
                      <a:pt x="62" y="46"/>
                      <a:pt x="77" y="72"/>
                    </a:cubicBezTo>
                    <a:cubicBezTo>
                      <a:pt x="77" y="73"/>
                      <a:pt x="76" y="73"/>
                      <a:pt x="76" y="74"/>
                    </a:cubicBezTo>
                    <a:cubicBezTo>
                      <a:pt x="75" y="78"/>
                      <a:pt x="73" y="84"/>
                      <a:pt x="73" y="87"/>
                    </a:cubicBezTo>
                    <a:cubicBezTo>
                      <a:pt x="73" y="90"/>
                      <a:pt x="72" y="92"/>
                      <a:pt x="70" y="96"/>
                    </a:cubicBezTo>
                    <a:cubicBezTo>
                      <a:pt x="69" y="98"/>
                      <a:pt x="67" y="100"/>
                      <a:pt x="65" y="102"/>
                    </a:cubicBezTo>
                    <a:cubicBezTo>
                      <a:pt x="64" y="103"/>
                      <a:pt x="63" y="104"/>
                      <a:pt x="62" y="105"/>
                    </a:cubicBezTo>
                    <a:cubicBezTo>
                      <a:pt x="56" y="114"/>
                      <a:pt x="59" y="130"/>
                      <a:pt x="68" y="139"/>
                    </a:cubicBezTo>
                    <a:cubicBezTo>
                      <a:pt x="72" y="142"/>
                      <a:pt x="76" y="144"/>
                      <a:pt x="80" y="146"/>
                    </a:cubicBezTo>
                    <a:cubicBezTo>
                      <a:pt x="83" y="147"/>
                      <a:pt x="85" y="148"/>
                      <a:pt x="88" y="149"/>
                    </a:cubicBezTo>
                    <a:cubicBezTo>
                      <a:pt x="92" y="154"/>
                      <a:pt x="101" y="159"/>
                      <a:pt x="107" y="162"/>
                    </a:cubicBezTo>
                    <a:cubicBezTo>
                      <a:pt x="109" y="164"/>
                      <a:pt x="109" y="164"/>
                      <a:pt x="109" y="164"/>
                    </a:cubicBezTo>
                    <a:cubicBezTo>
                      <a:pt x="109" y="170"/>
                      <a:pt x="106" y="174"/>
                      <a:pt x="103" y="175"/>
                    </a:cubicBezTo>
                    <a:cubicBezTo>
                      <a:pt x="102" y="175"/>
                      <a:pt x="100" y="176"/>
                      <a:pt x="98" y="174"/>
                    </a:cubicBezTo>
                    <a:cubicBezTo>
                      <a:pt x="96" y="171"/>
                      <a:pt x="92" y="170"/>
                      <a:pt x="89" y="171"/>
                    </a:cubicBezTo>
                    <a:cubicBezTo>
                      <a:pt x="90" y="169"/>
                      <a:pt x="91" y="166"/>
                      <a:pt x="91" y="164"/>
                    </a:cubicBezTo>
                    <a:cubicBezTo>
                      <a:pt x="90" y="159"/>
                      <a:pt x="87" y="154"/>
                      <a:pt x="82" y="152"/>
                    </a:cubicBezTo>
                    <a:cubicBezTo>
                      <a:pt x="75" y="150"/>
                      <a:pt x="68" y="151"/>
                      <a:pt x="64" y="155"/>
                    </a:cubicBezTo>
                    <a:cubicBezTo>
                      <a:pt x="63" y="154"/>
                      <a:pt x="62" y="153"/>
                      <a:pt x="61" y="152"/>
                    </a:cubicBezTo>
                    <a:cubicBezTo>
                      <a:pt x="59" y="151"/>
                      <a:pt x="59" y="151"/>
                      <a:pt x="59" y="151"/>
                    </a:cubicBezTo>
                    <a:cubicBezTo>
                      <a:pt x="59" y="150"/>
                      <a:pt x="60" y="149"/>
                      <a:pt x="60" y="149"/>
                    </a:cubicBezTo>
                    <a:cubicBezTo>
                      <a:pt x="61" y="147"/>
                      <a:pt x="61" y="144"/>
                      <a:pt x="61" y="142"/>
                    </a:cubicBezTo>
                    <a:cubicBezTo>
                      <a:pt x="62" y="135"/>
                      <a:pt x="59" y="131"/>
                      <a:pt x="56" y="127"/>
                    </a:cubicBezTo>
                    <a:cubicBezTo>
                      <a:pt x="53" y="121"/>
                      <a:pt x="41" y="111"/>
                      <a:pt x="35" y="111"/>
                    </a:cubicBezTo>
                    <a:cubicBezTo>
                      <a:pt x="34" y="110"/>
                      <a:pt x="33" y="111"/>
                      <a:pt x="32" y="111"/>
                    </a:cubicBezTo>
                    <a:cubicBezTo>
                      <a:pt x="31" y="112"/>
                      <a:pt x="31" y="112"/>
                      <a:pt x="31" y="112"/>
                    </a:cubicBezTo>
                    <a:cubicBezTo>
                      <a:pt x="32" y="113"/>
                      <a:pt x="32" y="113"/>
                      <a:pt x="32" y="113"/>
                    </a:cubicBezTo>
                    <a:cubicBezTo>
                      <a:pt x="32" y="115"/>
                      <a:pt x="34" y="117"/>
                      <a:pt x="35" y="119"/>
                    </a:cubicBezTo>
                    <a:cubicBezTo>
                      <a:pt x="36" y="121"/>
                      <a:pt x="37" y="122"/>
                      <a:pt x="37" y="123"/>
                    </a:cubicBezTo>
                    <a:cubicBezTo>
                      <a:pt x="38" y="126"/>
                      <a:pt x="39" y="127"/>
                      <a:pt x="40" y="132"/>
                    </a:cubicBezTo>
                    <a:cubicBezTo>
                      <a:pt x="40" y="132"/>
                      <a:pt x="40" y="132"/>
                      <a:pt x="40" y="132"/>
                    </a:cubicBezTo>
                    <a:cubicBezTo>
                      <a:pt x="38" y="132"/>
                      <a:pt x="38" y="132"/>
                      <a:pt x="38" y="132"/>
                    </a:cubicBezTo>
                    <a:cubicBezTo>
                      <a:pt x="34" y="131"/>
                      <a:pt x="30" y="129"/>
                      <a:pt x="26" y="128"/>
                    </a:cubicBezTo>
                    <a:cubicBezTo>
                      <a:pt x="24" y="128"/>
                      <a:pt x="22" y="127"/>
                      <a:pt x="20" y="127"/>
                    </a:cubicBezTo>
                    <a:cubicBezTo>
                      <a:pt x="16" y="125"/>
                      <a:pt x="16" y="125"/>
                      <a:pt x="16" y="125"/>
                    </a:cubicBezTo>
                    <a:cubicBezTo>
                      <a:pt x="18" y="129"/>
                      <a:pt x="18" y="129"/>
                      <a:pt x="18" y="129"/>
                    </a:cubicBezTo>
                    <a:cubicBezTo>
                      <a:pt x="18" y="130"/>
                      <a:pt x="19" y="132"/>
                      <a:pt x="20" y="133"/>
                    </a:cubicBezTo>
                    <a:cubicBezTo>
                      <a:pt x="23" y="140"/>
                      <a:pt x="25" y="146"/>
                      <a:pt x="27" y="147"/>
                    </a:cubicBezTo>
                    <a:cubicBezTo>
                      <a:pt x="29" y="150"/>
                      <a:pt x="29" y="150"/>
                      <a:pt x="29" y="150"/>
                    </a:cubicBezTo>
                    <a:cubicBezTo>
                      <a:pt x="30" y="146"/>
                      <a:pt x="30" y="146"/>
                      <a:pt x="30" y="146"/>
                    </a:cubicBezTo>
                    <a:cubicBezTo>
                      <a:pt x="31" y="145"/>
                      <a:pt x="31" y="145"/>
                      <a:pt x="31" y="145"/>
                    </a:cubicBezTo>
                    <a:cubicBezTo>
                      <a:pt x="32" y="146"/>
                      <a:pt x="34" y="147"/>
                      <a:pt x="35" y="149"/>
                    </a:cubicBezTo>
                    <a:cubicBezTo>
                      <a:pt x="37" y="150"/>
                      <a:pt x="38" y="152"/>
                      <a:pt x="39" y="153"/>
                    </a:cubicBezTo>
                    <a:cubicBezTo>
                      <a:pt x="39" y="153"/>
                      <a:pt x="39" y="154"/>
                      <a:pt x="38" y="154"/>
                    </a:cubicBezTo>
                    <a:cubicBezTo>
                      <a:pt x="34" y="156"/>
                      <a:pt x="26" y="156"/>
                      <a:pt x="21" y="155"/>
                    </a:cubicBezTo>
                    <a:cubicBezTo>
                      <a:pt x="21" y="155"/>
                      <a:pt x="21" y="155"/>
                      <a:pt x="21" y="154"/>
                    </a:cubicBezTo>
                    <a:cubicBezTo>
                      <a:pt x="22" y="153"/>
                      <a:pt x="24" y="152"/>
                      <a:pt x="24" y="150"/>
                    </a:cubicBezTo>
                    <a:cubicBezTo>
                      <a:pt x="25" y="147"/>
                      <a:pt x="25" y="147"/>
                      <a:pt x="25" y="147"/>
                    </a:cubicBezTo>
                    <a:cubicBezTo>
                      <a:pt x="22" y="148"/>
                      <a:pt x="22" y="148"/>
                      <a:pt x="22" y="148"/>
                    </a:cubicBezTo>
                    <a:cubicBezTo>
                      <a:pt x="20" y="148"/>
                      <a:pt x="15" y="148"/>
                      <a:pt x="12" y="148"/>
                    </a:cubicBezTo>
                    <a:cubicBezTo>
                      <a:pt x="12" y="148"/>
                      <a:pt x="11" y="148"/>
                      <a:pt x="11" y="148"/>
                    </a:cubicBezTo>
                    <a:cubicBezTo>
                      <a:pt x="10" y="147"/>
                      <a:pt x="9" y="147"/>
                      <a:pt x="8" y="147"/>
                    </a:cubicBezTo>
                    <a:cubicBezTo>
                      <a:pt x="7" y="147"/>
                      <a:pt x="5" y="146"/>
                      <a:pt x="2" y="146"/>
                    </a:cubicBezTo>
                    <a:cubicBezTo>
                      <a:pt x="0" y="146"/>
                      <a:pt x="0" y="146"/>
                      <a:pt x="0" y="146"/>
                    </a:cubicBezTo>
                    <a:cubicBezTo>
                      <a:pt x="0" y="149"/>
                      <a:pt x="0" y="149"/>
                      <a:pt x="0" y="149"/>
                    </a:cubicBezTo>
                    <a:cubicBezTo>
                      <a:pt x="1" y="153"/>
                      <a:pt x="8" y="160"/>
                      <a:pt x="16" y="164"/>
                    </a:cubicBezTo>
                    <a:cubicBezTo>
                      <a:pt x="16" y="165"/>
                      <a:pt x="17" y="165"/>
                      <a:pt x="18" y="165"/>
                    </a:cubicBezTo>
                    <a:cubicBezTo>
                      <a:pt x="23" y="168"/>
                      <a:pt x="31" y="171"/>
                      <a:pt x="39" y="168"/>
                    </a:cubicBezTo>
                    <a:cubicBezTo>
                      <a:pt x="40" y="168"/>
                      <a:pt x="43" y="167"/>
                      <a:pt x="49" y="161"/>
                    </a:cubicBezTo>
                    <a:cubicBezTo>
                      <a:pt x="51" y="163"/>
                      <a:pt x="53" y="165"/>
                      <a:pt x="55" y="167"/>
                    </a:cubicBezTo>
                    <a:cubicBezTo>
                      <a:pt x="56" y="168"/>
                      <a:pt x="57" y="169"/>
                      <a:pt x="58" y="169"/>
                    </a:cubicBezTo>
                    <a:cubicBezTo>
                      <a:pt x="54" y="174"/>
                      <a:pt x="53" y="179"/>
                      <a:pt x="54" y="184"/>
                    </a:cubicBezTo>
                    <a:cubicBezTo>
                      <a:pt x="55" y="189"/>
                      <a:pt x="59" y="193"/>
                      <a:pt x="65" y="195"/>
                    </a:cubicBezTo>
                    <a:cubicBezTo>
                      <a:pt x="65" y="197"/>
                      <a:pt x="66" y="199"/>
                      <a:pt x="67" y="200"/>
                    </a:cubicBezTo>
                    <a:cubicBezTo>
                      <a:pt x="70" y="202"/>
                      <a:pt x="75" y="203"/>
                      <a:pt x="80" y="202"/>
                    </a:cubicBezTo>
                    <a:cubicBezTo>
                      <a:pt x="80" y="203"/>
                      <a:pt x="80" y="203"/>
                      <a:pt x="81" y="204"/>
                    </a:cubicBezTo>
                    <a:cubicBezTo>
                      <a:pt x="82" y="205"/>
                      <a:pt x="84" y="207"/>
                      <a:pt x="86" y="207"/>
                    </a:cubicBezTo>
                    <a:cubicBezTo>
                      <a:pt x="86" y="212"/>
                      <a:pt x="88" y="215"/>
                      <a:pt x="90" y="217"/>
                    </a:cubicBezTo>
                    <a:cubicBezTo>
                      <a:pt x="91" y="217"/>
                      <a:pt x="91" y="217"/>
                      <a:pt x="91" y="218"/>
                    </a:cubicBezTo>
                    <a:cubicBezTo>
                      <a:pt x="89" y="222"/>
                      <a:pt x="88" y="227"/>
                      <a:pt x="88" y="231"/>
                    </a:cubicBezTo>
                    <a:cubicBezTo>
                      <a:pt x="88" y="231"/>
                      <a:pt x="88" y="231"/>
                      <a:pt x="89" y="232"/>
                    </a:cubicBezTo>
                    <a:cubicBezTo>
                      <a:pt x="89" y="232"/>
                      <a:pt x="89" y="232"/>
                      <a:pt x="90" y="232"/>
                    </a:cubicBezTo>
                    <a:cubicBezTo>
                      <a:pt x="90" y="232"/>
                      <a:pt x="90" y="232"/>
                      <a:pt x="90" y="232"/>
                    </a:cubicBezTo>
                    <a:cubicBezTo>
                      <a:pt x="90" y="232"/>
                      <a:pt x="90" y="232"/>
                      <a:pt x="90" y="232"/>
                    </a:cubicBezTo>
                    <a:cubicBezTo>
                      <a:pt x="90" y="232"/>
                      <a:pt x="91" y="232"/>
                      <a:pt x="91" y="232"/>
                    </a:cubicBezTo>
                    <a:cubicBezTo>
                      <a:pt x="91" y="235"/>
                      <a:pt x="91" y="237"/>
                      <a:pt x="92" y="239"/>
                    </a:cubicBezTo>
                    <a:cubicBezTo>
                      <a:pt x="91" y="237"/>
                      <a:pt x="91" y="235"/>
                      <a:pt x="91" y="232"/>
                    </a:cubicBezTo>
                    <a:cubicBezTo>
                      <a:pt x="91" y="232"/>
                      <a:pt x="91" y="232"/>
                      <a:pt x="91" y="233"/>
                    </a:cubicBezTo>
                    <a:cubicBezTo>
                      <a:pt x="91" y="233"/>
                      <a:pt x="92" y="233"/>
                      <a:pt x="92" y="233"/>
                    </a:cubicBezTo>
                    <a:cubicBezTo>
                      <a:pt x="92" y="229"/>
                      <a:pt x="92" y="226"/>
                      <a:pt x="94" y="222"/>
                    </a:cubicBezTo>
                    <a:cubicBezTo>
                      <a:pt x="94" y="222"/>
                      <a:pt x="94" y="221"/>
                      <a:pt x="94" y="221"/>
                    </a:cubicBezTo>
                    <a:cubicBezTo>
                      <a:pt x="94" y="221"/>
                      <a:pt x="94" y="221"/>
                      <a:pt x="94" y="221"/>
                    </a:cubicBezTo>
                    <a:cubicBezTo>
                      <a:pt x="94" y="221"/>
                      <a:pt x="94" y="221"/>
                      <a:pt x="94" y="221"/>
                    </a:cubicBezTo>
                    <a:cubicBezTo>
                      <a:pt x="94" y="220"/>
                      <a:pt x="94" y="220"/>
                      <a:pt x="94" y="220"/>
                    </a:cubicBezTo>
                    <a:cubicBezTo>
                      <a:pt x="95" y="220"/>
                      <a:pt x="95" y="220"/>
                      <a:pt x="95" y="220"/>
                    </a:cubicBezTo>
                    <a:cubicBezTo>
                      <a:pt x="95" y="220"/>
                      <a:pt x="95" y="220"/>
                      <a:pt x="95" y="219"/>
                    </a:cubicBezTo>
                    <a:cubicBezTo>
                      <a:pt x="95" y="219"/>
                      <a:pt x="95" y="219"/>
                      <a:pt x="95" y="219"/>
                    </a:cubicBezTo>
                    <a:cubicBezTo>
                      <a:pt x="95" y="219"/>
                      <a:pt x="95" y="219"/>
                      <a:pt x="95" y="219"/>
                    </a:cubicBezTo>
                    <a:cubicBezTo>
                      <a:pt x="95" y="219"/>
                      <a:pt x="95" y="219"/>
                      <a:pt x="95" y="218"/>
                    </a:cubicBezTo>
                    <a:cubicBezTo>
                      <a:pt x="95" y="218"/>
                      <a:pt x="95" y="218"/>
                      <a:pt x="95" y="218"/>
                    </a:cubicBezTo>
                    <a:cubicBezTo>
                      <a:pt x="96" y="218"/>
                      <a:pt x="96" y="218"/>
                      <a:pt x="96" y="218"/>
                    </a:cubicBezTo>
                    <a:cubicBezTo>
                      <a:pt x="96" y="218"/>
                      <a:pt x="96" y="218"/>
                      <a:pt x="96" y="218"/>
                    </a:cubicBezTo>
                    <a:cubicBezTo>
                      <a:pt x="96" y="217"/>
                      <a:pt x="96" y="217"/>
                      <a:pt x="96" y="217"/>
                    </a:cubicBezTo>
                    <a:cubicBezTo>
                      <a:pt x="96" y="217"/>
                      <a:pt x="96" y="217"/>
                      <a:pt x="96" y="217"/>
                    </a:cubicBezTo>
                    <a:cubicBezTo>
                      <a:pt x="96" y="217"/>
                      <a:pt x="96" y="217"/>
                      <a:pt x="96" y="217"/>
                    </a:cubicBezTo>
                    <a:cubicBezTo>
                      <a:pt x="96" y="217"/>
                      <a:pt x="96" y="217"/>
                      <a:pt x="96" y="217"/>
                    </a:cubicBezTo>
                    <a:cubicBezTo>
                      <a:pt x="95" y="216"/>
                      <a:pt x="95" y="216"/>
                      <a:pt x="95" y="216"/>
                    </a:cubicBezTo>
                    <a:cubicBezTo>
                      <a:pt x="95" y="216"/>
                      <a:pt x="95" y="216"/>
                      <a:pt x="95" y="216"/>
                    </a:cubicBezTo>
                    <a:cubicBezTo>
                      <a:pt x="95" y="215"/>
                      <a:pt x="94" y="215"/>
                      <a:pt x="94" y="214"/>
                    </a:cubicBezTo>
                    <a:cubicBezTo>
                      <a:pt x="94" y="214"/>
                      <a:pt x="93" y="214"/>
                      <a:pt x="93" y="214"/>
                    </a:cubicBezTo>
                    <a:cubicBezTo>
                      <a:pt x="91" y="212"/>
                      <a:pt x="89" y="210"/>
                      <a:pt x="90" y="206"/>
                    </a:cubicBezTo>
                    <a:cubicBezTo>
                      <a:pt x="90" y="206"/>
                      <a:pt x="90" y="206"/>
                      <a:pt x="90" y="206"/>
                    </a:cubicBezTo>
                    <a:cubicBezTo>
                      <a:pt x="90" y="206"/>
                      <a:pt x="90" y="206"/>
                      <a:pt x="90" y="206"/>
                    </a:cubicBezTo>
                    <a:cubicBezTo>
                      <a:pt x="90" y="205"/>
                      <a:pt x="90" y="205"/>
                      <a:pt x="90" y="205"/>
                    </a:cubicBezTo>
                    <a:cubicBezTo>
                      <a:pt x="90" y="205"/>
                      <a:pt x="90" y="205"/>
                      <a:pt x="90" y="205"/>
                    </a:cubicBezTo>
                    <a:cubicBezTo>
                      <a:pt x="91" y="205"/>
                      <a:pt x="91" y="205"/>
                      <a:pt x="91" y="205"/>
                    </a:cubicBezTo>
                    <a:cubicBezTo>
                      <a:pt x="91" y="205"/>
                      <a:pt x="91" y="205"/>
                      <a:pt x="91" y="205"/>
                    </a:cubicBezTo>
                    <a:cubicBezTo>
                      <a:pt x="91" y="204"/>
                      <a:pt x="91" y="204"/>
                      <a:pt x="91" y="204"/>
                    </a:cubicBezTo>
                    <a:cubicBezTo>
                      <a:pt x="91" y="204"/>
                      <a:pt x="91" y="204"/>
                      <a:pt x="91" y="204"/>
                    </a:cubicBezTo>
                    <a:cubicBezTo>
                      <a:pt x="91" y="204"/>
                      <a:pt x="91" y="204"/>
                      <a:pt x="91" y="204"/>
                    </a:cubicBezTo>
                    <a:cubicBezTo>
                      <a:pt x="90" y="204"/>
                      <a:pt x="90" y="204"/>
                      <a:pt x="90" y="204"/>
                    </a:cubicBezTo>
                    <a:cubicBezTo>
                      <a:pt x="88" y="204"/>
                      <a:pt x="88" y="204"/>
                      <a:pt x="88" y="204"/>
                    </a:cubicBezTo>
                    <a:cubicBezTo>
                      <a:pt x="87" y="204"/>
                      <a:pt x="85" y="203"/>
                      <a:pt x="84" y="201"/>
                    </a:cubicBezTo>
                    <a:cubicBezTo>
                      <a:pt x="84" y="201"/>
                      <a:pt x="84" y="201"/>
                      <a:pt x="84" y="200"/>
                    </a:cubicBezTo>
                    <a:cubicBezTo>
                      <a:pt x="83" y="200"/>
                      <a:pt x="83" y="200"/>
                      <a:pt x="84" y="200"/>
                    </a:cubicBezTo>
                    <a:cubicBezTo>
                      <a:pt x="84" y="200"/>
                      <a:pt x="84" y="200"/>
                      <a:pt x="84" y="200"/>
                    </a:cubicBezTo>
                    <a:cubicBezTo>
                      <a:pt x="84" y="199"/>
                      <a:pt x="84" y="199"/>
                      <a:pt x="84" y="199"/>
                    </a:cubicBezTo>
                    <a:cubicBezTo>
                      <a:pt x="84" y="199"/>
                      <a:pt x="84" y="199"/>
                      <a:pt x="84" y="199"/>
                    </a:cubicBezTo>
                    <a:cubicBezTo>
                      <a:pt x="84" y="199"/>
                      <a:pt x="84" y="199"/>
                      <a:pt x="84" y="199"/>
                    </a:cubicBezTo>
                    <a:cubicBezTo>
                      <a:pt x="84" y="198"/>
                      <a:pt x="84" y="198"/>
                      <a:pt x="84" y="198"/>
                    </a:cubicBezTo>
                    <a:cubicBezTo>
                      <a:pt x="84" y="198"/>
                      <a:pt x="84" y="198"/>
                      <a:pt x="84" y="198"/>
                    </a:cubicBezTo>
                    <a:cubicBezTo>
                      <a:pt x="84" y="198"/>
                      <a:pt x="84" y="198"/>
                      <a:pt x="84" y="198"/>
                    </a:cubicBezTo>
                    <a:cubicBezTo>
                      <a:pt x="84" y="197"/>
                      <a:pt x="84" y="197"/>
                      <a:pt x="84" y="197"/>
                    </a:cubicBezTo>
                    <a:cubicBezTo>
                      <a:pt x="84" y="197"/>
                      <a:pt x="84" y="197"/>
                      <a:pt x="84" y="197"/>
                    </a:cubicBezTo>
                    <a:cubicBezTo>
                      <a:pt x="81" y="198"/>
                      <a:pt x="81" y="198"/>
                      <a:pt x="81" y="198"/>
                    </a:cubicBezTo>
                    <a:cubicBezTo>
                      <a:pt x="77" y="199"/>
                      <a:pt x="72" y="199"/>
                      <a:pt x="70" y="197"/>
                    </a:cubicBezTo>
                    <a:cubicBezTo>
                      <a:pt x="69" y="196"/>
                      <a:pt x="69" y="195"/>
                      <a:pt x="69" y="194"/>
                    </a:cubicBezTo>
                    <a:cubicBezTo>
                      <a:pt x="69" y="194"/>
                      <a:pt x="69" y="194"/>
                      <a:pt x="69" y="194"/>
                    </a:cubicBezTo>
                    <a:cubicBezTo>
                      <a:pt x="69" y="194"/>
                      <a:pt x="69" y="194"/>
                      <a:pt x="69" y="194"/>
                    </a:cubicBezTo>
                    <a:cubicBezTo>
                      <a:pt x="69" y="193"/>
                      <a:pt x="69" y="193"/>
                      <a:pt x="69" y="193"/>
                    </a:cubicBezTo>
                    <a:cubicBezTo>
                      <a:pt x="69" y="193"/>
                      <a:pt x="69" y="193"/>
                      <a:pt x="69" y="193"/>
                    </a:cubicBezTo>
                    <a:cubicBezTo>
                      <a:pt x="69" y="193"/>
                      <a:pt x="69" y="193"/>
                      <a:pt x="69" y="193"/>
                    </a:cubicBezTo>
                    <a:cubicBezTo>
                      <a:pt x="69" y="192"/>
                      <a:pt x="69" y="192"/>
                      <a:pt x="69" y="192"/>
                    </a:cubicBezTo>
                    <a:cubicBezTo>
                      <a:pt x="69" y="192"/>
                      <a:pt x="69" y="192"/>
                      <a:pt x="69" y="192"/>
                    </a:cubicBezTo>
                    <a:cubicBezTo>
                      <a:pt x="68" y="192"/>
                      <a:pt x="68" y="192"/>
                      <a:pt x="68" y="192"/>
                    </a:cubicBezTo>
                    <a:cubicBezTo>
                      <a:pt x="68" y="192"/>
                      <a:pt x="68" y="192"/>
                      <a:pt x="68" y="192"/>
                    </a:cubicBezTo>
                    <a:cubicBezTo>
                      <a:pt x="67" y="191"/>
                      <a:pt x="67" y="191"/>
                      <a:pt x="67" y="191"/>
                    </a:cubicBezTo>
                    <a:cubicBezTo>
                      <a:pt x="67" y="191"/>
                      <a:pt x="67" y="191"/>
                      <a:pt x="67" y="191"/>
                    </a:cubicBezTo>
                    <a:cubicBezTo>
                      <a:pt x="62" y="190"/>
                      <a:pt x="59" y="187"/>
                      <a:pt x="58" y="183"/>
                    </a:cubicBezTo>
                    <a:cubicBezTo>
                      <a:pt x="57" y="179"/>
                      <a:pt x="58" y="175"/>
                      <a:pt x="61" y="172"/>
                    </a:cubicBezTo>
                    <a:cubicBezTo>
                      <a:pt x="62" y="171"/>
                      <a:pt x="62" y="171"/>
                      <a:pt x="62" y="171"/>
                    </a:cubicBezTo>
                    <a:cubicBezTo>
                      <a:pt x="64" y="169"/>
                      <a:pt x="64" y="169"/>
                      <a:pt x="64" y="169"/>
                    </a:cubicBezTo>
                    <a:cubicBezTo>
                      <a:pt x="63" y="169"/>
                      <a:pt x="63" y="169"/>
                      <a:pt x="63" y="169"/>
                    </a:cubicBezTo>
                    <a:cubicBezTo>
                      <a:pt x="63" y="169"/>
                      <a:pt x="63" y="169"/>
                      <a:pt x="63" y="169"/>
                    </a:cubicBezTo>
                    <a:cubicBezTo>
                      <a:pt x="63" y="168"/>
                      <a:pt x="63" y="168"/>
                      <a:pt x="63" y="168"/>
                    </a:cubicBezTo>
                    <a:cubicBezTo>
                      <a:pt x="63" y="168"/>
                      <a:pt x="63" y="168"/>
                      <a:pt x="63" y="168"/>
                    </a:cubicBezTo>
                    <a:cubicBezTo>
                      <a:pt x="62" y="168"/>
                      <a:pt x="62" y="168"/>
                      <a:pt x="62" y="168"/>
                    </a:cubicBezTo>
                    <a:cubicBezTo>
                      <a:pt x="62" y="168"/>
                      <a:pt x="62" y="168"/>
                      <a:pt x="62" y="168"/>
                    </a:cubicBezTo>
                    <a:cubicBezTo>
                      <a:pt x="62" y="168"/>
                      <a:pt x="62" y="168"/>
                      <a:pt x="62" y="168"/>
                    </a:cubicBezTo>
                    <a:cubicBezTo>
                      <a:pt x="62" y="168"/>
                      <a:pt x="62" y="168"/>
                      <a:pt x="62" y="168"/>
                    </a:cubicBezTo>
                    <a:cubicBezTo>
                      <a:pt x="62" y="168"/>
                      <a:pt x="62" y="168"/>
                      <a:pt x="61" y="167"/>
                    </a:cubicBezTo>
                    <a:cubicBezTo>
                      <a:pt x="60" y="166"/>
                      <a:pt x="59" y="165"/>
                      <a:pt x="58" y="164"/>
                    </a:cubicBezTo>
                    <a:cubicBezTo>
                      <a:pt x="55" y="161"/>
                      <a:pt x="53" y="159"/>
                      <a:pt x="51" y="157"/>
                    </a:cubicBezTo>
                    <a:cubicBezTo>
                      <a:pt x="50" y="157"/>
                      <a:pt x="49" y="156"/>
                      <a:pt x="47" y="158"/>
                    </a:cubicBezTo>
                    <a:cubicBezTo>
                      <a:pt x="40" y="164"/>
                      <a:pt x="38" y="164"/>
                      <a:pt x="38" y="164"/>
                    </a:cubicBezTo>
                    <a:cubicBezTo>
                      <a:pt x="38" y="164"/>
                      <a:pt x="38" y="164"/>
                      <a:pt x="38" y="164"/>
                    </a:cubicBezTo>
                    <a:cubicBezTo>
                      <a:pt x="30" y="167"/>
                      <a:pt x="22" y="163"/>
                      <a:pt x="18" y="161"/>
                    </a:cubicBezTo>
                    <a:cubicBezTo>
                      <a:pt x="17" y="160"/>
                      <a:pt x="16" y="160"/>
                      <a:pt x="15" y="159"/>
                    </a:cubicBezTo>
                    <a:cubicBezTo>
                      <a:pt x="11" y="156"/>
                      <a:pt x="7" y="153"/>
                      <a:pt x="5" y="151"/>
                    </a:cubicBezTo>
                    <a:cubicBezTo>
                      <a:pt x="6" y="151"/>
                      <a:pt x="7" y="151"/>
                      <a:pt x="7" y="151"/>
                    </a:cubicBezTo>
                    <a:cubicBezTo>
                      <a:pt x="9" y="151"/>
                      <a:pt x="10" y="152"/>
                      <a:pt x="12" y="152"/>
                    </a:cubicBezTo>
                    <a:cubicBezTo>
                      <a:pt x="12" y="152"/>
                      <a:pt x="12" y="152"/>
                      <a:pt x="12" y="152"/>
                    </a:cubicBezTo>
                    <a:cubicBezTo>
                      <a:pt x="14" y="152"/>
                      <a:pt x="16" y="152"/>
                      <a:pt x="18" y="152"/>
                    </a:cubicBezTo>
                    <a:cubicBezTo>
                      <a:pt x="17" y="153"/>
                      <a:pt x="16" y="154"/>
                      <a:pt x="16" y="156"/>
                    </a:cubicBezTo>
                    <a:cubicBezTo>
                      <a:pt x="16" y="157"/>
                      <a:pt x="16" y="157"/>
                      <a:pt x="16" y="157"/>
                    </a:cubicBezTo>
                    <a:cubicBezTo>
                      <a:pt x="17" y="158"/>
                      <a:pt x="17" y="158"/>
                      <a:pt x="17" y="158"/>
                    </a:cubicBezTo>
                    <a:cubicBezTo>
                      <a:pt x="23" y="161"/>
                      <a:pt x="34" y="160"/>
                      <a:pt x="40" y="157"/>
                    </a:cubicBezTo>
                    <a:cubicBezTo>
                      <a:pt x="42" y="156"/>
                      <a:pt x="44" y="155"/>
                      <a:pt x="44" y="153"/>
                    </a:cubicBezTo>
                    <a:cubicBezTo>
                      <a:pt x="44" y="152"/>
                      <a:pt x="44" y="152"/>
                      <a:pt x="44" y="152"/>
                    </a:cubicBezTo>
                    <a:cubicBezTo>
                      <a:pt x="43" y="151"/>
                      <a:pt x="43" y="151"/>
                      <a:pt x="43" y="151"/>
                    </a:cubicBezTo>
                    <a:cubicBezTo>
                      <a:pt x="42" y="150"/>
                      <a:pt x="40" y="148"/>
                      <a:pt x="38" y="146"/>
                    </a:cubicBezTo>
                    <a:cubicBezTo>
                      <a:pt x="36" y="144"/>
                      <a:pt x="34" y="142"/>
                      <a:pt x="33" y="141"/>
                    </a:cubicBezTo>
                    <a:cubicBezTo>
                      <a:pt x="32" y="140"/>
                      <a:pt x="32" y="140"/>
                      <a:pt x="32" y="140"/>
                    </a:cubicBezTo>
                    <a:cubicBezTo>
                      <a:pt x="31" y="140"/>
                      <a:pt x="31" y="140"/>
                      <a:pt x="31" y="140"/>
                    </a:cubicBezTo>
                    <a:cubicBezTo>
                      <a:pt x="30" y="140"/>
                      <a:pt x="29" y="141"/>
                      <a:pt x="28" y="141"/>
                    </a:cubicBezTo>
                    <a:cubicBezTo>
                      <a:pt x="27" y="139"/>
                      <a:pt x="25" y="134"/>
                      <a:pt x="23" y="132"/>
                    </a:cubicBezTo>
                    <a:cubicBezTo>
                      <a:pt x="23" y="132"/>
                      <a:pt x="23" y="132"/>
                      <a:pt x="23" y="132"/>
                    </a:cubicBezTo>
                    <a:cubicBezTo>
                      <a:pt x="24" y="132"/>
                      <a:pt x="24" y="132"/>
                      <a:pt x="25" y="132"/>
                    </a:cubicBezTo>
                    <a:cubicBezTo>
                      <a:pt x="28" y="133"/>
                      <a:pt x="31" y="134"/>
                      <a:pt x="34" y="135"/>
                    </a:cubicBezTo>
                    <a:cubicBezTo>
                      <a:pt x="33" y="136"/>
                      <a:pt x="32" y="137"/>
                      <a:pt x="32" y="138"/>
                    </a:cubicBezTo>
                    <a:cubicBezTo>
                      <a:pt x="32" y="139"/>
                      <a:pt x="33" y="139"/>
                      <a:pt x="34" y="140"/>
                    </a:cubicBezTo>
                    <a:cubicBezTo>
                      <a:pt x="36" y="141"/>
                      <a:pt x="38" y="142"/>
                      <a:pt x="40" y="143"/>
                    </a:cubicBezTo>
                    <a:cubicBezTo>
                      <a:pt x="44" y="145"/>
                      <a:pt x="47" y="147"/>
                      <a:pt x="50" y="148"/>
                    </a:cubicBezTo>
                    <a:cubicBezTo>
                      <a:pt x="52" y="148"/>
                      <a:pt x="52" y="148"/>
                      <a:pt x="52" y="148"/>
                    </a:cubicBezTo>
                    <a:cubicBezTo>
                      <a:pt x="52" y="147"/>
                      <a:pt x="52" y="147"/>
                      <a:pt x="52" y="147"/>
                    </a:cubicBezTo>
                    <a:cubicBezTo>
                      <a:pt x="52" y="146"/>
                      <a:pt x="53" y="146"/>
                      <a:pt x="53" y="146"/>
                    </a:cubicBezTo>
                    <a:cubicBezTo>
                      <a:pt x="53" y="144"/>
                      <a:pt x="55" y="142"/>
                      <a:pt x="54" y="139"/>
                    </a:cubicBezTo>
                    <a:cubicBezTo>
                      <a:pt x="54" y="135"/>
                      <a:pt x="52" y="131"/>
                      <a:pt x="49" y="128"/>
                    </a:cubicBezTo>
                    <a:cubicBezTo>
                      <a:pt x="48" y="125"/>
                      <a:pt x="48" y="125"/>
                      <a:pt x="48" y="125"/>
                    </a:cubicBezTo>
                    <a:cubicBezTo>
                      <a:pt x="46" y="126"/>
                      <a:pt x="46" y="126"/>
                      <a:pt x="46" y="126"/>
                    </a:cubicBezTo>
                    <a:cubicBezTo>
                      <a:pt x="45" y="127"/>
                      <a:pt x="45" y="128"/>
                      <a:pt x="44" y="128"/>
                    </a:cubicBezTo>
                    <a:cubicBezTo>
                      <a:pt x="44" y="129"/>
                      <a:pt x="44" y="129"/>
                      <a:pt x="43" y="129"/>
                    </a:cubicBezTo>
                    <a:cubicBezTo>
                      <a:pt x="43" y="126"/>
                      <a:pt x="42" y="124"/>
                      <a:pt x="41" y="121"/>
                    </a:cubicBezTo>
                    <a:cubicBezTo>
                      <a:pt x="40" y="120"/>
                      <a:pt x="39" y="118"/>
                      <a:pt x="38" y="117"/>
                    </a:cubicBezTo>
                    <a:cubicBezTo>
                      <a:pt x="38" y="116"/>
                      <a:pt x="37" y="116"/>
                      <a:pt x="37" y="115"/>
                    </a:cubicBezTo>
                    <a:cubicBezTo>
                      <a:pt x="42" y="118"/>
                      <a:pt x="50" y="124"/>
                      <a:pt x="53" y="129"/>
                    </a:cubicBezTo>
                    <a:cubicBezTo>
                      <a:pt x="56" y="134"/>
                      <a:pt x="58" y="137"/>
                      <a:pt x="57" y="142"/>
                    </a:cubicBezTo>
                    <a:cubicBezTo>
                      <a:pt x="57" y="144"/>
                      <a:pt x="57" y="145"/>
                      <a:pt x="56" y="147"/>
                    </a:cubicBezTo>
                    <a:cubicBezTo>
                      <a:pt x="56" y="148"/>
                      <a:pt x="55" y="149"/>
                      <a:pt x="55" y="151"/>
                    </a:cubicBezTo>
                    <a:cubicBezTo>
                      <a:pt x="55" y="152"/>
                      <a:pt x="55" y="152"/>
                      <a:pt x="55" y="152"/>
                    </a:cubicBezTo>
                    <a:cubicBezTo>
                      <a:pt x="58" y="155"/>
                      <a:pt x="58" y="155"/>
                      <a:pt x="58" y="155"/>
                    </a:cubicBezTo>
                    <a:cubicBezTo>
                      <a:pt x="60" y="156"/>
                      <a:pt x="61" y="158"/>
                      <a:pt x="63" y="160"/>
                    </a:cubicBezTo>
                    <a:cubicBezTo>
                      <a:pt x="63" y="160"/>
                      <a:pt x="63" y="160"/>
                      <a:pt x="63" y="160"/>
                    </a:cubicBezTo>
                    <a:cubicBezTo>
                      <a:pt x="64" y="161"/>
                      <a:pt x="64" y="161"/>
                      <a:pt x="64" y="161"/>
                    </a:cubicBezTo>
                    <a:cubicBezTo>
                      <a:pt x="64" y="161"/>
                      <a:pt x="64" y="161"/>
                      <a:pt x="64" y="161"/>
                    </a:cubicBezTo>
                    <a:cubicBezTo>
                      <a:pt x="64" y="161"/>
                      <a:pt x="64" y="161"/>
                      <a:pt x="64" y="161"/>
                    </a:cubicBezTo>
                    <a:cubicBezTo>
                      <a:pt x="64" y="161"/>
                      <a:pt x="64" y="161"/>
                      <a:pt x="64" y="161"/>
                    </a:cubicBezTo>
                    <a:cubicBezTo>
                      <a:pt x="64" y="161"/>
                      <a:pt x="64" y="161"/>
                      <a:pt x="64" y="161"/>
                    </a:cubicBezTo>
                    <a:cubicBezTo>
                      <a:pt x="65" y="161"/>
                      <a:pt x="65" y="161"/>
                      <a:pt x="65" y="161"/>
                    </a:cubicBezTo>
                    <a:cubicBezTo>
                      <a:pt x="65" y="161"/>
                      <a:pt x="65" y="161"/>
                      <a:pt x="65" y="161"/>
                    </a:cubicBezTo>
                    <a:cubicBezTo>
                      <a:pt x="65" y="161"/>
                      <a:pt x="65" y="161"/>
                      <a:pt x="65" y="161"/>
                    </a:cubicBezTo>
                    <a:cubicBezTo>
                      <a:pt x="66" y="159"/>
                      <a:pt x="66" y="159"/>
                      <a:pt x="66" y="159"/>
                    </a:cubicBezTo>
                    <a:cubicBezTo>
                      <a:pt x="66" y="159"/>
                      <a:pt x="66" y="159"/>
                      <a:pt x="66" y="159"/>
                    </a:cubicBezTo>
                    <a:cubicBezTo>
                      <a:pt x="69" y="155"/>
                      <a:pt x="75" y="154"/>
                      <a:pt x="81" y="156"/>
                    </a:cubicBezTo>
                    <a:cubicBezTo>
                      <a:pt x="85" y="157"/>
                      <a:pt x="86" y="161"/>
                      <a:pt x="87" y="164"/>
                    </a:cubicBezTo>
                    <a:cubicBezTo>
                      <a:pt x="87" y="166"/>
                      <a:pt x="86" y="169"/>
                      <a:pt x="84" y="171"/>
                    </a:cubicBezTo>
                    <a:cubicBezTo>
                      <a:pt x="84" y="171"/>
                      <a:pt x="84" y="171"/>
                      <a:pt x="84" y="171"/>
                    </a:cubicBezTo>
                    <a:cubicBezTo>
                      <a:pt x="83" y="172"/>
                      <a:pt x="83" y="172"/>
                      <a:pt x="83" y="172"/>
                    </a:cubicBezTo>
                    <a:cubicBezTo>
                      <a:pt x="83" y="172"/>
                      <a:pt x="83" y="172"/>
                      <a:pt x="83" y="172"/>
                    </a:cubicBezTo>
                    <a:cubicBezTo>
                      <a:pt x="83" y="172"/>
                      <a:pt x="83" y="172"/>
                      <a:pt x="83" y="172"/>
                    </a:cubicBezTo>
                    <a:cubicBezTo>
                      <a:pt x="83" y="172"/>
                      <a:pt x="83" y="172"/>
                      <a:pt x="83" y="172"/>
                    </a:cubicBezTo>
                    <a:cubicBezTo>
                      <a:pt x="83" y="173"/>
                      <a:pt x="83" y="173"/>
                      <a:pt x="83" y="173"/>
                    </a:cubicBezTo>
                    <a:cubicBezTo>
                      <a:pt x="83" y="173"/>
                      <a:pt x="83" y="173"/>
                      <a:pt x="83" y="173"/>
                    </a:cubicBezTo>
                    <a:cubicBezTo>
                      <a:pt x="84" y="173"/>
                      <a:pt x="84" y="173"/>
                      <a:pt x="84" y="173"/>
                    </a:cubicBezTo>
                    <a:cubicBezTo>
                      <a:pt x="84" y="173"/>
                      <a:pt x="84" y="173"/>
                      <a:pt x="84" y="173"/>
                    </a:cubicBezTo>
                    <a:cubicBezTo>
                      <a:pt x="84" y="173"/>
                      <a:pt x="84" y="174"/>
                      <a:pt x="84" y="174"/>
                    </a:cubicBezTo>
                    <a:cubicBezTo>
                      <a:pt x="84" y="174"/>
                      <a:pt x="84" y="174"/>
                      <a:pt x="84" y="174"/>
                    </a:cubicBezTo>
                    <a:cubicBezTo>
                      <a:pt x="84" y="174"/>
                      <a:pt x="84" y="174"/>
                      <a:pt x="85" y="175"/>
                    </a:cubicBezTo>
                    <a:cubicBezTo>
                      <a:pt x="85" y="175"/>
                      <a:pt x="85" y="175"/>
                      <a:pt x="85" y="175"/>
                    </a:cubicBezTo>
                    <a:cubicBezTo>
                      <a:pt x="85" y="175"/>
                      <a:pt x="85" y="175"/>
                      <a:pt x="85" y="175"/>
                    </a:cubicBezTo>
                    <a:cubicBezTo>
                      <a:pt x="85" y="176"/>
                      <a:pt x="85" y="176"/>
                      <a:pt x="85" y="176"/>
                    </a:cubicBezTo>
                    <a:cubicBezTo>
                      <a:pt x="86" y="176"/>
                      <a:pt x="86" y="176"/>
                      <a:pt x="86" y="176"/>
                    </a:cubicBezTo>
                    <a:cubicBezTo>
                      <a:pt x="86" y="176"/>
                      <a:pt x="86" y="176"/>
                      <a:pt x="86" y="176"/>
                    </a:cubicBezTo>
                    <a:cubicBezTo>
                      <a:pt x="86" y="176"/>
                      <a:pt x="86" y="176"/>
                      <a:pt x="86" y="176"/>
                    </a:cubicBezTo>
                    <a:cubicBezTo>
                      <a:pt x="86" y="176"/>
                      <a:pt x="86" y="176"/>
                      <a:pt x="86" y="176"/>
                    </a:cubicBezTo>
                    <a:cubicBezTo>
                      <a:pt x="87" y="176"/>
                      <a:pt x="87" y="176"/>
                      <a:pt x="87" y="176"/>
                    </a:cubicBezTo>
                    <a:cubicBezTo>
                      <a:pt x="87" y="176"/>
                      <a:pt x="87" y="176"/>
                      <a:pt x="87" y="176"/>
                    </a:cubicBezTo>
                    <a:cubicBezTo>
                      <a:pt x="87" y="175"/>
                      <a:pt x="87" y="175"/>
                      <a:pt x="87" y="175"/>
                    </a:cubicBezTo>
                    <a:cubicBezTo>
                      <a:pt x="87" y="175"/>
                      <a:pt x="87" y="175"/>
                      <a:pt x="88" y="175"/>
                    </a:cubicBezTo>
                    <a:cubicBezTo>
                      <a:pt x="90" y="174"/>
                      <a:pt x="93" y="174"/>
                      <a:pt x="96" y="177"/>
                    </a:cubicBezTo>
                    <a:cubicBezTo>
                      <a:pt x="96" y="178"/>
                      <a:pt x="97" y="178"/>
                      <a:pt x="99" y="179"/>
                    </a:cubicBezTo>
                    <a:cubicBezTo>
                      <a:pt x="99" y="179"/>
                      <a:pt x="99" y="179"/>
                      <a:pt x="99" y="179"/>
                    </a:cubicBezTo>
                    <a:cubicBezTo>
                      <a:pt x="99" y="179"/>
                      <a:pt x="99" y="179"/>
                      <a:pt x="99" y="179"/>
                    </a:cubicBezTo>
                    <a:cubicBezTo>
                      <a:pt x="99" y="179"/>
                      <a:pt x="99" y="179"/>
                      <a:pt x="99" y="179"/>
                    </a:cubicBezTo>
                    <a:cubicBezTo>
                      <a:pt x="99" y="179"/>
                      <a:pt x="100" y="179"/>
                      <a:pt x="100" y="179"/>
                    </a:cubicBezTo>
                    <a:cubicBezTo>
                      <a:pt x="100" y="179"/>
                      <a:pt x="100" y="179"/>
                      <a:pt x="100" y="179"/>
                    </a:cubicBezTo>
                    <a:cubicBezTo>
                      <a:pt x="100" y="179"/>
                      <a:pt x="100" y="179"/>
                      <a:pt x="101" y="179"/>
                    </a:cubicBezTo>
                    <a:cubicBezTo>
                      <a:pt x="101" y="179"/>
                      <a:pt x="101" y="179"/>
                      <a:pt x="101" y="179"/>
                    </a:cubicBezTo>
                    <a:cubicBezTo>
                      <a:pt x="101" y="179"/>
                      <a:pt x="101" y="179"/>
                      <a:pt x="101" y="179"/>
                    </a:cubicBezTo>
                    <a:cubicBezTo>
                      <a:pt x="101" y="179"/>
                      <a:pt x="102" y="179"/>
                      <a:pt x="102" y="179"/>
                    </a:cubicBezTo>
                    <a:cubicBezTo>
                      <a:pt x="103" y="179"/>
                      <a:pt x="104" y="179"/>
                      <a:pt x="105" y="179"/>
                    </a:cubicBezTo>
                    <a:cubicBezTo>
                      <a:pt x="109" y="177"/>
                      <a:pt x="113" y="172"/>
                      <a:pt x="113" y="164"/>
                    </a:cubicBezTo>
                    <a:cubicBezTo>
                      <a:pt x="113" y="164"/>
                      <a:pt x="113" y="164"/>
                      <a:pt x="113" y="163"/>
                    </a:cubicBezTo>
                    <a:cubicBezTo>
                      <a:pt x="113" y="163"/>
                      <a:pt x="113" y="163"/>
                      <a:pt x="113" y="163"/>
                    </a:cubicBezTo>
                    <a:cubicBezTo>
                      <a:pt x="113" y="162"/>
                      <a:pt x="113" y="162"/>
                      <a:pt x="113" y="162"/>
                    </a:cubicBezTo>
                    <a:cubicBezTo>
                      <a:pt x="113" y="162"/>
                      <a:pt x="113" y="162"/>
                      <a:pt x="113" y="162"/>
                    </a:cubicBezTo>
                    <a:cubicBezTo>
                      <a:pt x="112" y="162"/>
                      <a:pt x="112" y="162"/>
                      <a:pt x="112" y="162"/>
                    </a:cubicBezTo>
                    <a:cubicBezTo>
                      <a:pt x="112" y="162"/>
                      <a:pt x="112" y="162"/>
                      <a:pt x="112" y="162"/>
                    </a:cubicBezTo>
                    <a:cubicBezTo>
                      <a:pt x="111" y="161"/>
                      <a:pt x="111" y="161"/>
                      <a:pt x="111" y="161"/>
                    </a:cubicBezTo>
                    <a:cubicBezTo>
                      <a:pt x="110" y="158"/>
                      <a:pt x="110" y="158"/>
                      <a:pt x="110" y="158"/>
                    </a:cubicBezTo>
                    <a:cubicBezTo>
                      <a:pt x="109" y="158"/>
                      <a:pt x="109" y="158"/>
                      <a:pt x="109" y="158"/>
                    </a:cubicBezTo>
                    <a:cubicBezTo>
                      <a:pt x="103" y="156"/>
                      <a:pt x="94" y="151"/>
                      <a:pt x="90" y="147"/>
                    </a:cubicBezTo>
                    <a:cubicBezTo>
                      <a:pt x="90" y="146"/>
                      <a:pt x="90" y="146"/>
                      <a:pt x="90" y="146"/>
                    </a:cubicBezTo>
                    <a:cubicBezTo>
                      <a:pt x="87" y="144"/>
                      <a:pt x="84" y="143"/>
                      <a:pt x="82" y="142"/>
                    </a:cubicBezTo>
                    <a:cubicBezTo>
                      <a:pt x="78" y="141"/>
                      <a:pt x="74" y="139"/>
                      <a:pt x="71" y="136"/>
                    </a:cubicBezTo>
                    <a:cubicBezTo>
                      <a:pt x="63" y="129"/>
                      <a:pt x="60" y="114"/>
                      <a:pt x="65" y="108"/>
                    </a:cubicBezTo>
                    <a:cubicBezTo>
                      <a:pt x="66" y="107"/>
                      <a:pt x="67" y="106"/>
                      <a:pt x="68" y="105"/>
                    </a:cubicBezTo>
                    <a:cubicBezTo>
                      <a:pt x="70" y="103"/>
                      <a:pt x="72" y="101"/>
                      <a:pt x="73" y="98"/>
                    </a:cubicBezTo>
                    <a:cubicBezTo>
                      <a:pt x="75" y="95"/>
                      <a:pt x="77" y="92"/>
                      <a:pt x="77" y="87"/>
                    </a:cubicBezTo>
                    <a:cubicBezTo>
                      <a:pt x="77" y="85"/>
                      <a:pt x="79" y="79"/>
                      <a:pt x="80" y="76"/>
                    </a:cubicBezTo>
                    <a:cubicBezTo>
                      <a:pt x="80" y="76"/>
                      <a:pt x="80" y="76"/>
                      <a:pt x="80" y="76"/>
                    </a:cubicBezTo>
                    <a:cubicBezTo>
                      <a:pt x="80" y="74"/>
                      <a:pt x="81" y="73"/>
                      <a:pt x="81" y="72"/>
                    </a:cubicBezTo>
                    <a:cubicBezTo>
                      <a:pt x="81" y="72"/>
                      <a:pt x="81" y="72"/>
                      <a:pt x="81" y="72"/>
                    </a:cubicBezTo>
                    <a:cubicBezTo>
                      <a:pt x="81" y="72"/>
                      <a:pt x="81" y="72"/>
                      <a:pt x="81" y="72"/>
                    </a:cubicBezTo>
                    <a:cubicBezTo>
                      <a:pt x="81" y="71"/>
                      <a:pt x="81" y="71"/>
                      <a:pt x="81" y="71"/>
                    </a:cubicBezTo>
                    <a:cubicBezTo>
                      <a:pt x="81" y="71"/>
                      <a:pt x="81" y="71"/>
                      <a:pt x="81" y="71"/>
                    </a:cubicBezTo>
                    <a:cubicBezTo>
                      <a:pt x="81" y="71"/>
                      <a:pt x="81" y="71"/>
                      <a:pt x="81" y="71"/>
                    </a:cubicBezTo>
                    <a:cubicBezTo>
                      <a:pt x="81" y="71"/>
                      <a:pt x="80" y="71"/>
                      <a:pt x="80" y="70"/>
                    </a:cubicBezTo>
                    <a:cubicBezTo>
                      <a:pt x="80" y="70"/>
                      <a:pt x="80" y="70"/>
                      <a:pt x="80" y="70"/>
                    </a:cubicBezTo>
                    <a:cubicBezTo>
                      <a:pt x="80" y="70"/>
                      <a:pt x="80" y="70"/>
                      <a:pt x="80" y="70"/>
                    </a:cubicBezTo>
                    <a:cubicBezTo>
                      <a:pt x="80" y="70"/>
                      <a:pt x="80" y="70"/>
                      <a:pt x="80" y="70"/>
                    </a:cubicBezTo>
                    <a:cubicBezTo>
                      <a:pt x="80" y="69"/>
                      <a:pt x="80" y="69"/>
                      <a:pt x="80" y="69"/>
                    </a:cubicBezTo>
                    <a:cubicBezTo>
                      <a:pt x="80" y="69"/>
                      <a:pt x="80" y="69"/>
                      <a:pt x="80" y="69"/>
                    </a:cubicBezTo>
                    <a:cubicBezTo>
                      <a:pt x="69" y="48"/>
                      <a:pt x="79" y="34"/>
                      <a:pt x="100" y="18"/>
                    </a:cubicBezTo>
                    <a:cubicBezTo>
                      <a:pt x="112" y="9"/>
                      <a:pt x="120" y="5"/>
                      <a:pt x="122" y="6"/>
                    </a:cubicBezTo>
                    <a:cubicBezTo>
                      <a:pt x="121" y="8"/>
                      <a:pt x="119" y="11"/>
                      <a:pt x="116" y="14"/>
                    </a:cubicBezTo>
                    <a:cubicBezTo>
                      <a:pt x="111" y="18"/>
                      <a:pt x="106" y="22"/>
                      <a:pt x="106" y="28"/>
                    </a:cubicBezTo>
                    <a:cubicBezTo>
                      <a:pt x="105" y="32"/>
                      <a:pt x="107" y="35"/>
                      <a:pt x="109" y="38"/>
                    </a:cubicBezTo>
                    <a:cubicBezTo>
                      <a:pt x="109" y="38"/>
                      <a:pt x="109" y="38"/>
                      <a:pt x="110" y="38"/>
                    </a:cubicBezTo>
                    <a:cubicBezTo>
                      <a:pt x="110" y="38"/>
                      <a:pt x="110" y="38"/>
                      <a:pt x="110" y="38"/>
                    </a:cubicBezTo>
                    <a:cubicBezTo>
                      <a:pt x="110" y="38"/>
                      <a:pt x="110" y="38"/>
                      <a:pt x="110" y="39"/>
                    </a:cubicBezTo>
                    <a:cubicBezTo>
                      <a:pt x="110" y="39"/>
                      <a:pt x="111" y="39"/>
                      <a:pt x="111" y="39"/>
                    </a:cubicBezTo>
                    <a:cubicBezTo>
                      <a:pt x="111" y="39"/>
                      <a:pt x="111" y="40"/>
                      <a:pt x="111" y="40"/>
                    </a:cubicBezTo>
                    <a:cubicBezTo>
                      <a:pt x="111" y="40"/>
                      <a:pt x="111" y="40"/>
                      <a:pt x="111" y="40"/>
                    </a:cubicBezTo>
                    <a:cubicBezTo>
                      <a:pt x="112" y="40"/>
                      <a:pt x="112" y="40"/>
                      <a:pt x="112" y="40"/>
                    </a:cubicBezTo>
                    <a:cubicBezTo>
                      <a:pt x="112" y="41"/>
                      <a:pt x="112" y="41"/>
                      <a:pt x="112" y="41"/>
                    </a:cubicBezTo>
                    <a:cubicBezTo>
                      <a:pt x="113" y="41"/>
                      <a:pt x="113" y="41"/>
                      <a:pt x="113" y="41"/>
                    </a:cubicBezTo>
                    <a:cubicBezTo>
                      <a:pt x="113" y="41"/>
                      <a:pt x="113" y="41"/>
                      <a:pt x="113" y="41"/>
                    </a:cubicBezTo>
                    <a:cubicBezTo>
                      <a:pt x="113" y="41"/>
                      <a:pt x="113" y="41"/>
                      <a:pt x="113" y="41"/>
                    </a:cubicBezTo>
                    <a:cubicBezTo>
                      <a:pt x="113" y="41"/>
                      <a:pt x="113" y="41"/>
                      <a:pt x="113" y="41"/>
                    </a:cubicBezTo>
                    <a:cubicBezTo>
                      <a:pt x="114" y="41"/>
                      <a:pt x="114" y="41"/>
                      <a:pt x="114" y="41"/>
                    </a:cubicBezTo>
                    <a:cubicBezTo>
                      <a:pt x="114" y="41"/>
                      <a:pt x="114" y="41"/>
                      <a:pt x="114" y="41"/>
                    </a:cubicBezTo>
                    <a:cubicBezTo>
                      <a:pt x="114" y="40"/>
                      <a:pt x="114" y="40"/>
                      <a:pt x="114" y="40"/>
                    </a:cubicBezTo>
                    <a:cubicBezTo>
                      <a:pt x="114" y="40"/>
                      <a:pt x="114" y="40"/>
                      <a:pt x="114" y="40"/>
                    </a:cubicBezTo>
                    <a:cubicBezTo>
                      <a:pt x="114" y="40"/>
                      <a:pt x="114" y="40"/>
                      <a:pt x="115" y="40"/>
                    </a:cubicBezTo>
                    <a:cubicBezTo>
                      <a:pt x="115" y="40"/>
                      <a:pt x="115" y="40"/>
                      <a:pt x="115" y="40"/>
                    </a:cubicBezTo>
                    <a:cubicBezTo>
                      <a:pt x="115" y="40"/>
                      <a:pt x="115" y="40"/>
                      <a:pt x="115" y="40"/>
                    </a:cubicBezTo>
                    <a:cubicBezTo>
                      <a:pt x="115" y="40"/>
                      <a:pt x="115" y="40"/>
                      <a:pt x="115" y="40"/>
                    </a:cubicBezTo>
                    <a:cubicBezTo>
                      <a:pt x="115" y="40"/>
                      <a:pt x="115" y="40"/>
                      <a:pt x="115" y="40"/>
                    </a:cubicBezTo>
                    <a:cubicBezTo>
                      <a:pt x="124" y="35"/>
                      <a:pt x="141" y="33"/>
                      <a:pt x="153" y="35"/>
                    </a:cubicBezTo>
                    <a:cubicBezTo>
                      <a:pt x="166" y="37"/>
                      <a:pt x="183" y="50"/>
                      <a:pt x="185" y="55"/>
                    </a:cubicBezTo>
                    <a:cubicBezTo>
                      <a:pt x="186" y="57"/>
                      <a:pt x="186" y="57"/>
                      <a:pt x="186" y="57"/>
                    </a:cubicBezTo>
                    <a:cubicBezTo>
                      <a:pt x="187" y="57"/>
                      <a:pt x="187" y="57"/>
                      <a:pt x="187" y="57"/>
                    </a:cubicBezTo>
                    <a:cubicBezTo>
                      <a:pt x="195" y="56"/>
                      <a:pt x="205" y="55"/>
                      <a:pt x="211" y="49"/>
                    </a:cubicBezTo>
                    <a:cubicBezTo>
                      <a:pt x="211" y="48"/>
                      <a:pt x="211" y="48"/>
                      <a:pt x="211" y="48"/>
                    </a:cubicBezTo>
                    <a:cubicBezTo>
                      <a:pt x="211" y="48"/>
                      <a:pt x="211" y="48"/>
                      <a:pt x="211" y="48"/>
                    </a:cubicBezTo>
                    <a:cubicBezTo>
                      <a:pt x="212" y="40"/>
                      <a:pt x="210" y="26"/>
                      <a:pt x="206" y="19"/>
                    </a:cubicBezTo>
                    <a:cubicBezTo>
                      <a:pt x="205" y="18"/>
                      <a:pt x="205" y="17"/>
                      <a:pt x="205" y="17"/>
                    </a:cubicBezTo>
                    <a:cubicBezTo>
                      <a:pt x="205" y="17"/>
                      <a:pt x="205" y="16"/>
                      <a:pt x="208" y="17"/>
                    </a:cubicBezTo>
                    <a:cubicBezTo>
                      <a:pt x="224" y="27"/>
                      <a:pt x="232" y="44"/>
                      <a:pt x="233" y="50"/>
                    </a:cubicBezTo>
                    <a:cubicBezTo>
                      <a:pt x="237" y="70"/>
                      <a:pt x="224" y="87"/>
                      <a:pt x="197" y="101"/>
                    </a:cubicBezTo>
                    <a:cubicBezTo>
                      <a:pt x="196" y="102"/>
                      <a:pt x="196" y="102"/>
                      <a:pt x="196" y="102"/>
                    </a:cubicBezTo>
                    <a:cubicBezTo>
                      <a:pt x="196" y="103"/>
                      <a:pt x="196" y="103"/>
                      <a:pt x="196" y="103"/>
                    </a:cubicBezTo>
                    <a:cubicBezTo>
                      <a:pt x="200" y="128"/>
                      <a:pt x="189" y="138"/>
                      <a:pt x="181" y="144"/>
                    </a:cubicBezTo>
                    <a:cubicBezTo>
                      <a:pt x="178" y="147"/>
                      <a:pt x="178" y="147"/>
                      <a:pt x="178" y="147"/>
                    </a:cubicBezTo>
                    <a:cubicBezTo>
                      <a:pt x="174" y="151"/>
                      <a:pt x="169" y="155"/>
                      <a:pt x="168" y="161"/>
                    </a:cubicBezTo>
                    <a:cubicBezTo>
                      <a:pt x="167" y="165"/>
                      <a:pt x="169" y="168"/>
                      <a:pt x="170" y="171"/>
                    </a:cubicBezTo>
                    <a:cubicBezTo>
                      <a:pt x="171" y="173"/>
                      <a:pt x="171" y="175"/>
                      <a:pt x="172" y="176"/>
                    </a:cubicBezTo>
                    <a:cubicBezTo>
                      <a:pt x="172" y="177"/>
                      <a:pt x="172" y="178"/>
                      <a:pt x="173" y="179"/>
                    </a:cubicBezTo>
                    <a:cubicBezTo>
                      <a:pt x="177" y="190"/>
                      <a:pt x="183" y="206"/>
                      <a:pt x="174" y="218"/>
                    </a:cubicBezTo>
                    <a:cubicBezTo>
                      <a:pt x="174" y="218"/>
                      <a:pt x="174" y="218"/>
                      <a:pt x="173" y="218"/>
                    </a:cubicBezTo>
                    <a:cubicBezTo>
                      <a:pt x="173" y="218"/>
                      <a:pt x="173" y="218"/>
                      <a:pt x="173" y="218"/>
                    </a:cubicBezTo>
                    <a:cubicBezTo>
                      <a:pt x="173" y="219"/>
                      <a:pt x="173" y="219"/>
                      <a:pt x="173" y="219"/>
                    </a:cubicBezTo>
                    <a:cubicBezTo>
                      <a:pt x="173" y="219"/>
                      <a:pt x="173" y="219"/>
                      <a:pt x="173" y="219"/>
                    </a:cubicBezTo>
                    <a:cubicBezTo>
                      <a:pt x="173" y="219"/>
                      <a:pt x="173" y="219"/>
                      <a:pt x="173" y="219"/>
                    </a:cubicBezTo>
                    <a:cubicBezTo>
                      <a:pt x="173" y="220"/>
                      <a:pt x="173" y="220"/>
                      <a:pt x="173" y="220"/>
                    </a:cubicBezTo>
                    <a:cubicBezTo>
                      <a:pt x="173" y="220"/>
                      <a:pt x="173" y="220"/>
                      <a:pt x="173" y="220"/>
                    </a:cubicBezTo>
                    <a:cubicBezTo>
                      <a:pt x="173" y="220"/>
                      <a:pt x="173" y="220"/>
                      <a:pt x="173" y="220"/>
                    </a:cubicBezTo>
                    <a:cubicBezTo>
                      <a:pt x="173" y="221"/>
                      <a:pt x="173" y="221"/>
                      <a:pt x="173" y="221"/>
                    </a:cubicBezTo>
                    <a:cubicBezTo>
                      <a:pt x="173" y="221"/>
                      <a:pt x="173" y="221"/>
                      <a:pt x="173" y="221"/>
                    </a:cubicBezTo>
                    <a:cubicBezTo>
                      <a:pt x="174" y="224"/>
                      <a:pt x="174" y="224"/>
                      <a:pt x="174" y="224"/>
                    </a:cubicBezTo>
                    <a:cubicBezTo>
                      <a:pt x="175" y="228"/>
                      <a:pt x="176" y="231"/>
                      <a:pt x="177" y="234"/>
                    </a:cubicBezTo>
                    <a:cubicBezTo>
                      <a:pt x="177" y="234"/>
                      <a:pt x="177" y="234"/>
                      <a:pt x="177" y="234"/>
                    </a:cubicBezTo>
                    <a:cubicBezTo>
                      <a:pt x="177" y="234"/>
                      <a:pt x="177" y="234"/>
                      <a:pt x="178" y="234"/>
                    </a:cubicBezTo>
                    <a:cubicBezTo>
                      <a:pt x="179" y="238"/>
                      <a:pt x="180" y="241"/>
                      <a:pt x="181" y="244"/>
                    </a:cubicBezTo>
                    <a:cubicBezTo>
                      <a:pt x="180" y="241"/>
                      <a:pt x="179" y="238"/>
                      <a:pt x="178" y="234"/>
                    </a:cubicBezTo>
                    <a:cubicBezTo>
                      <a:pt x="178" y="234"/>
                      <a:pt x="178" y="234"/>
                      <a:pt x="178" y="234"/>
                    </a:cubicBezTo>
                    <a:cubicBezTo>
                      <a:pt x="178" y="234"/>
                      <a:pt x="178" y="234"/>
                      <a:pt x="179" y="234"/>
                    </a:cubicBezTo>
                    <a:cubicBezTo>
                      <a:pt x="179" y="234"/>
                      <a:pt x="179" y="234"/>
                      <a:pt x="179" y="234"/>
                    </a:cubicBezTo>
                    <a:cubicBezTo>
                      <a:pt x="179" y="234"/>
                      <a:pt x="179" y="234"/>
                      <a:pt x="180" y="233"/>
                    </a:cubicBezTo>
                    <a:cubicBezTo>
                      <a:pt x="180" y="233"/>
                      <a:pt x="180" y="233"/>
                      <a:pt x="181" y="233"/>
                    </a:cubicBezTo>
                    <a:cubicBezTo>
                      <a:pt x="180" y="230"/>
                      <a:pt x="179" y="227"/>
                      <a:pt x="178" y="223"/>
                    </a:cubicBezTo>
                    <a:cubicBezTo>
                      <a:pt x="178" y="222"/>
                      <a:pt x="177" y="221"/>
                      <a:pt x="177" y="220"/>
                    </a:cubicBezTo>
                    <a:cubicBezTo>
                      <a:pt x="187" y="207"/>
                      <a:pt x="181" y="189"/>
                      <a:pt x="177" y="178"/>
                    </a:cubicBezTo>
                    <a:cubicBezTo>
                      <a:pt x="176" y="177"/>
                      <a:pt x="176" y="176"/>
                      <a:pt x="176" y="175"/>
                    </a:cubicBezTo>
                    <a:cubicBezTo>
                      <a:pt x="175" y="173"/>
                      <a:pt x="174" y="171"/>
                      <a:pt x="174" y="170"/>
                    </a:cubicBezTo>
                    <a:cubicBezTo>
                      <a:pt x="172" y="167"/>
                      <a:pt x="171" y="164"/>
                      <a:pt x="172" y="162"/>
                    </a:cubicBezTo>
                    <a:cubicBezTo>
                      <a:pt x="173" y="157"/>
                      <a:pt x="177" y="154"/>
                      <a:pt x="181" y="150"/>
                    </a:cubicBezTo>
                    <a:cubicBezTo>
                      <a:pt x="184" y="147"/>
                      <a:pt x="184" y="147"/>
                      <a:pt x="184" y="147"/>
                    </a:cubicBezTo>
                    <a:cubicBezTo>
                      <a:pt x="192" y="141"/>
                      <a:pt x="204" y="129"/>
                      <a:pt x="200" y="104"/>
                    </a:cubicBezTo>
                    <a:cubicBezTo>
                      <a:pt x="228" y="90"/>
                      <a:pt x="241" y="71"/>
                      <a:pt x="237" y="49"/>
                    </a:cubicBezTo>
                    <a:close/>
                    <a:moveTo>
                      <a:pt x="41" y="134"/>
                    </a:moveTo>
                    <a:cubicBezTo>
                      <a:pt x="42" y="134"/>
                      <a:pt x="42" y="134"/>
                      <a:pt x="42" y="134"/>
                    </a:cubicBezTo>
                    <a:cubicBezTo>
                      <a:pt x="44" y="134"/>
                      <a:pt x="46" y="132"/>
                      <a:pt x="47" y="131"/>
                    </a:cubicBezTo>
                    <a:cubicBezTo>
                      <a:pt x="49" y="134"/>
                      <a:pt x="50" y="136"/>
                      <a:pt x="50" y="139"/>
                    </a:cubicBezTo>
                    <a:cubicBezTo>
                      <a:pt x="50" y="141"/>
                      <a:pt x="50" y="142"/>
                      <a:pt x="49" y="143"/>
                    </a:cubicBezTo>
                    <a:cubicBezTo>
                      <a:pt x="47" y="143"/>
                      <a:pt x="44" y="141"/>
                      <a:pt x="42" y="140"/>
                    </a:cubicBezTo>
                    <a:cubicBezTo>
                      <a:pt x="40" y="139"/>
                      <a:pt x="38" y="138"/>
                      <a:pt x="37" y="137"/>
                    </a:cubicBezTo>
                    <a:cubicBezTo>
                      <a:pt x="37" y="137"/>
                      <a:pt x="38" y="136"/>
                      <a:pt x="38" y="136"/>
                    </a:cubicBezTo>
                    <a:cubicBezTo>
                      <a:pt x="39" y="136"/>
                      <a:pt x="39" y="136"/>
                      <a:pt x="39" y="135"/>
                    </a:cubicBezTo>
                    <a:lnTo>
                      <a:pt x="41" y="134"/>
                    </a:lnTo>
                    <a:close/>
                    <a:moveTo>
                      <a:pt x="84" y="174"/>
                    </a:moveTo>
                    <a:cubicBezTo>
                      <a:pt x="84" y="174"/>
                      <a:pt x="84" y="174"/>
                      <a:pt x="84" y="174"/>
                    </a:cubicBezTo>
                    <a:cubicBezTo>
                      <a:pt x="84" y="174"/>
                      <a:pt x="84" y="174"/>
                      <a:pt x="84" y="174"/>
                    </a:cubicBezTo>
                    <a:cubicBezTo>
                      <a:pt x="84" y="174"/>
                      <a:pt x="84" y="174"/>
                      <a:pt x="85" y="175"/>
                    </a:cubicBezTo>
                    <a:cubicBezTo>
                      <a:pt x="85" y="175"/>
                      <a:pt x="85" y="175"/>
                      <a:pt x="85" y="175"/>
                    </a:cubicBezTo>
                    <a:cubicBezTo>
                      <a:pt x="85" y="174"/>
                      <a:pt x="85" y="174"/>
                      <a:pt x="85" y="174"/>
                    </a:cubicBezTo>
                    <a:cubicBezTo>
                      <a:pt x="85" y="174"/>
                      <a:pt x="85" y="174"/>
                      <a:pt x="84" y="174"/>
                    </a:cubicBezTo>
                    <a:close/>
                    <a:moveTo>
                      <a:pt x="112" y="41"/>
                    </a:moveTo>
                    <a:cubicBezTo>
                      <a:pt x="113" y="41"/>
                      <a:pt x="113" y="41"/>
                      <a:pt x="113" y="41"/>
                    </a:cubicBezTo>
                    <a:cubicBezTo>
                      <a:pt x="113" y="41"/>
                      <a:pt x="113" y="41"/>
                      <a:pt x="113" y="41"/>
                    </a:cubicBezTo>
                    <a:cubicBezTo>
                      <a:pt x="113" y="41"/>
                      <a:pt x="112" y="41"/>
                      <a:pt x="112" y="4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55" name="Freeform 88">
                <a:extLst>
                  <a:ext uri="{FF2B5EF4-FFF2-40B4-BE49-F238E27FC236}">
                    <a16:creationId xmlns:a16="http://schemas.microsoft.com/office/drawing/2014/main" id="{43FBE8EB-9C90-29AA-428F-98A8A8E22D99}"/>
                  </a:ext>
                </a:extLst>
              </p:cNvPr>
              <p:cNvSpPr>
                <a:spLocks/>
              </p:cNvSpPr>
              <p:nvPr/>
            </p:nvSpPr>
            <p:spPr bwMode="auto">
              <a:xfrm>
                <a:off x="10139626" y="5687571"/>
                <a:ext cx="27561" cy="31796"/>
              </a:xfrm>
              <a:custGeom>
                <a:avLst/>
                <a:gdLst>
                  <a:gd name="T0" fmla="*/ 46 w 59"/>
                  <a:gd name="T1" fmla="*/ 37 h 70"/>
                  <a:gd name="T2" fmla="*/ 41 w 59"/>
                  <a:gd name="T3" fmla="*/ 27 h 70"/>
                  <a:gd name="T4" fmla="*/ 57 w 59"/>
                  <a:gd name="T5" fmla="*/ 4 h 70"/>
                  <a:gd name="T6" fmla="*/ 34 w 59"/>
                  <a:gd name="T7" fmla="*/ 16 h 70"/>
                  <a:gd name="T8" fmla="*/ 14 w 59"/>
                  <a:gd name="T9" fmla="*/ 70 h 70"/>
                  <a:gd name="T10" fmla="*/ 46 w 59"/>
                  <a:gd name="T11" fmla="*/ 37 h 70"/>
                </a:gdLst>
                <a:ahLst/>
                <a:cxnLst>
                  <a:cxn ang="0">
                    <a:pos x="T0" y="T1"/>
                  </a:cxn>
                  <a:cxn ang="0">
                    <a:pos x="T2" y="T3"/>
                  </a:cxn>
                  <a:cxn ang="0">
                    <a:pos x="T4" y="T5"/>
                  </a:cxn>
                  <a:cxn ang="0">
                    <a:pos x="T6" y="T7"/>
                  </a:cxn>
                  <a:cxn ang="0">
                    <a:pos x="T8" y="T9"/>
                  </a:cxn>
                  <a:cxn ang="0">
                    <a:pos x="T10" y="T11"/>
                  </a:cxn>
                </a:cxnLst>
                <a:rect l="0" t="0" r="r" b="b"/>
                <a:pathLst>
                  <a:path w="59" h="70">
                    <a:moveTo>
                      <a:pt x="46" y="37"/>
                    </a:moveTo>
                    <a:cubicBezTo>
                      <a:pt x="43" y="34"/>
                      <a:pt x="41" y="31"/>
                      <a:pt x="41" y="27"/>
                    </a:cubicBezTo>
                    <a:cubicBezTo>
                      <a:pt x="42" y="17"/>
                      <a:pt x="59" y="9"/>
                      <a:pt x="57" y="4"/>
                    </a:cubicBezTo>
                    <a:cubicBezTo>
                      <a:pt x="56" y="0"/>
                      <a:pt x="41" y="10"/>
                      <a:pt x="34" y="16"/>
                    </a:cubicBezTo>
                    <a:cubicBezTo>
                      <a:pt x="15" y="30"/>
                      <a:pt x="0" y="46"/>
                      <a:pt x="14" y="70"/>
                    </a:cubicBezTo>
                    <a:cubicBezTo>
                      <a:pt x="16" y="61"/>
                      <a:pt x="33" y="35"/>
                      <a:pt x="46" y="3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56" name="Freeform 89">
                <a:extLst>
                  <a:ext uri="{FF2B5EF4-FFF2-40B4-BE49-F238E27FC236}">
                    <a16:creationId xmlns:a16="http://schemas.microsoft.com/office/drawing/2014/main" id="{D3A03810-8990-0C3B-3986-B57A9523F7AC}"/>
                  </a:ext>
                </a:extLst>
              </p:cNvPr>
              <p:cNvSpPr>
                <a:spLocks noEditPoints="1"/>
              </p:cNvSpPr>
              <p:nvPr/>
            </p:nvSpPr>
            <p:spPr bwMode="auto">
              <a:xfrm>
                <a:off x="10137507" y="5687571"/>
                <a:ext cx="29680" cy="33917"/>
              </a:xfrm>
              <a:custGeom>
                <a:avLst/>
                <a:gdLst>
                  <a:gd name="T0" fmla="*/ 62 w 64"/>
                  <a:gd name="T1" fmla="*/ 3 h 75"/>
                  <a:gd name="T2" fmla="*/ 60 w 64"/>
                  <a:gd name="T3" fmla="*/ 1 h 75"/>
                  <a:gd name="T4" fmla="*/ 36 w 64"/>
                  <a:gd name="T5" fmla="*/ 14 h 75"/>
                  <a:gd name="T6" fmla="*/ 15 w 64"/>
                  <a:gd name="T7" fmla="*/ 71 h 75"/>
                  <a:gd name="T8" fmla="*/ 15 w 64"/>
                  <a:gd name="T9" fmla="*/ 71 h 75"/>
                  <a:gd name="T10" fmla="*/ 15 w 64"/>
                  <a:gd name="T11" fmla="*/ 72 h 75"/>
                  <a:gd name="T12" fmla="*/ 16 w 64"/>
                  <a:gd name="T13" fmla="*/ 72 h 75"/>
                  <a:gd name="T14" fmla="*/ 16 w 64"/>
                  <a:gd name="T15" fmla="*/ 73 h 75"/>
                  <a:gd name="T16" fmla="*/ 16 w 64"/>
                  <a:gd name="T17" fmla="*/ 74 h 75"/>
                  <a:gd name="T18" fmla="*/ 16 w 64"/>
                  <a:gd name="T19" fmla="*/ 74 h 75"/>
                  <a:gd name="T20" fmla="*/ 17 w 64"/>
                  <a:gd name="T21" fmla="*/ 74 h 75"/>
                  <a:gd name="T22" fmla="*/ 17 w 64"/>
                  <a:gd name="T23" fmla="*/ 75 h 75"/>
                  <a:gd name="T24" fmla="*/ 17 w 64"/>
                  <a:gd name="T25" fmla="*/ 75 h 75"/>
                  <a:gd name="T26" fmla="*/ 17 w 64"/>
                  <a:gd name="T27" fmla="*/ 75 h 75"/>
                  <a:gd name="T28" fmla="*/ 18 w 64"/>
                  <a:gd name="T29" fmla="*/ 71 h 75"/>
                  <a:gd name="T30" fmla="*/ 48 w 64"/>
                  <a:gd name="T31" fmla="*/ 39 h 75"/>
                  <a:gd name="T32" fmla="*/ 48 w 64"/>
                  <a:gd name="T33" fmla="*/ 39 h 75"/>
                  <a:gd name="T34" fmla="*/ 49 w 64"/>
                  <a:gd name="T35" fmla="*/ 39 h 75"/>
                  <a:gd name="T36" fmla="*/ 50 w 64"/>
                  <a:gd name="T37" fmla="*/ 39 h 75"/>
                  <a:gd name="T38" fmla="*/ 50 w 64"/>
                  <a:gd name="T39" fmla="*/ 39 h 75"/>
                  <a:gd name="T40" fmla="*/ 51 w 64"/>
                  <a:gd name="T41" fmla="*/ 40 h 75"/>
                  <a:gd name="T42" fmla="*/ 51 w 64"/>
                  <a:gd name="T43" fmla="*/ 40 h 75"/>
                  <a:gd name="T44" fmla="*/ 51 w 64"/>
                  <a:gd name="T45" fmla="*/ 40 h 75"/>
                  <a:gd name="T46" fmla="*/ 52 w 64"/>
                  <a:gd name="T47" fmla="*/ 40 h 75"/>
                  <a:gd name="T48" fmla="*/ 52 w 64"/>
                  <a:gd name="T49" fmla="*/ 40 h 75"/>
                  <a:gd name="T50" fmla="*/ 52 w 64"/>
                  <a:gd name="T51" fmla="*/ 40 h 75"/>
                  <a:gd name="T52" fmla="*/ 53 w 64"/>
                  <a:gd name="T53" fmla="*/ 40 h 75"/>
                  <a:gd name="T54" fmla="*/ 52 w 64"/>
                  <a:gd name="T55" fmla="*/ 39 h 75"/>
                  <a:gd name="T56" fmla="*/ 52 w 64"/>
                  <a:gd name="T57" fmla="*/ 39 h 75"/>
                  <a:gd name="T58" fmla="*/ 52 w 64"/>
                  <a:gd name="T59" fmla="*/ 38 h 75"/>
                  <a:gd name="T60" fmla="*/ 52 w 64"/>
                  <a:gd name="T61" fmla="*/ 38 h 75"/>
                  <a:gd name="T62" fmla="*/ 52 w 64"/>
                  <a:gd name="T63" fmla="*/ 38 h 75"/>
                  <a:gd name="T64" fmla="*/ 52 w 64"/>
                  <a:gd name="T65" fmla="*/ 38 h 75"/>
                  <a:gd name="T66" fmla="*/ 51 w 64"/>
                  <a:gd name="T67" fmla="*/ 37 h 75"/>
                  <a:gd name="T68" fmla="*/ 51 w 64"/>
                  <a:gd name="T69" fmla="*/ 37 h 75"/>
                  <a:gd name="T70" fmla="*/ 50 w 64"/>
                  <a:gd name="T71" fmla="*/ 36 h 75"/>
                  <a:gd name="T72" fmla="*/ 50 w 64"/>
                  <a:gd name="T73" fmla="*/ 36 h 75"/>
                  <a:gd name="T74" fmla="*/ 46 w 64"/>
                  <a:gd name="T75" fmla="*/ 27 h 75"/>
                  <a:gd name="T76" fmla="*/ 55 w 64"/>
                  <a:gd name="T77" fmla="*/ 15 h 75"/>
                  <a:gd name="T78" fmla="*/ 62 w 64"/>
                  <a:gd name="T79" fmla="*/ 3 h 75"/>
                  <a:gd name="T80" fmla="*/ 58 w 64"/>
                  <a:gd name="T81" fmla="*/ 5 h 75"/>
                  <a:gd name="T82" fmla="*/ 53 w 64"/>
                  <a:gd name="T83" fmla="*/ 12 h 75"/>
                  <a:gd name="T84" fmla="*/ 42 w 64"/>
                  <a:gd name="T85" fmla="*/ 27 h 75"/>
                  <a:gd name="T86" fmla="*/ 45 w 64"/>
                  <a:gd name="T87" fmla="*/ 35 h 75"/>
                  <a:gd name="T88" fmla="*/ 16 w 64"/>
                  <a:gd name="T89" fmla="*/ 65 h 75"/>
                  <a:gd name="T90" fmla="*/ 38 w 64"/>
                  <a:gd name="T91" fmla="*/ 17 h 75"/>
                  <a:gd name="T92" fmla="*/ 58 w 64"/>
                  <a:gd name="T93" fmla="*/ 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 h="75">
                    <a:moveTo>
                      <a:pt x="62" y="3"/>
                    </a:moveTo>
                    <a:cubicBezTo>
                      <a:pt x="62" y="2"/>
                      <a:pt x="61" y="2"/>
                      <a:pt x="60" y="1"/>
                    </a:cubicBezTo>
                    <a:cubicBezTo>
                      <a:pt x="54" y="0"/>
                      <a:pt x="38" y="13"/>
                      <a:pt x="36" y="14"/>
                    </a:cubicBezTo>
                    <a:cubicBezTo>
                      <a:pt x="18" y="28"/>
                      <a:pt x="0" y="45"/>
                      <a:pt x="15" y="71"/>
                    </a:cubicBezTo>
                    <a:cubicBezTo>
                      <a:pt x="15" y="71"/>
                      <a:pt x="15" y="71"/>
                      <a:pt x="15" y="71"/>
                    </a:cubicBezTo>
                    <a:cubicBezTo>
                      <a:pt x="15" y="72"/>
                      <a:pt x="15" y="72"/>
                      <a:pt x="15" y="72"/>
                    </a:cubicBezTo>
                    <a:cubicBezTo>
                      <a:pt x="16" y="72"/>
                      <a:pt x="16" y="72"/>
                      <a:pt x="16" y="72"/>
                    </a:cubicBezTo>
                    <a:cubicBezTo>
                      <a:pt x="16" y="73"/>
                      <a:pt x="16" y="73"/>
                      <a:pt x="16" y="73"/>
                    </a:cubicBezTo>
                    <a:cubicBezTo>
                      <a:pt x="16" y="74"/>
                      <a:pt x="16" y="74"/>
                      <a:pt x="16" y="74"/>
                    </a:cubicBezTo>
                    <a:cubicBezTo>
                      <a:pt x="16" y="74"/>
                      <a:pt x="16" y="74"/>
                      <a:pt x="16" y="74"/>
                    </a:cubicBezTo>
                    <a:cubicBezTo>
                      <a:pt x="17" y="74"/>
                      <a:pt x="17" y="74"/>
                      <a:pt x="17" y="74"/>
                    </a:cubicBezTo>
                    <a:cubicBezTo>
                      <a:pt x="17" y="75"/>
                      <a:pt x="17" y="75"/>
                      <a:pt x="17" y="75"/>
                    </a:cubicBezTo>
                    <a:cubicBezTo>
                      <a:pt x="17" y="75"/>
                      <a:pt x="17" y="75"/>
                      <a:pt x="17" y="75"/>
                    </a:cubicBezTo>
                    <a:cubicBezTo>
                      <a:pt x="17" y="75"/>
                      <a:pt x="17" y="75"/>
                      <a:pt x="17" y="75"/>
                    </a:cubicBezTo>
                    <a:cubicBezTo>
                      <a:pt x="18" y="71"/>
                      <a:pt x="18" y="71"/>
                      <a:pt x="18" y="71"/>
                    </a:cubicBezTo>
                    <a:cubicBezTo>
                      <a:pt x="21" y="61"/>
                      <a:pt x="37" y="38"/>
                      <a:pt x="48" y="39"/>
                    </a:cubicBezTo>
                    <a:cubicBezTo>
                      <a:pt x="48" y="39"/>
                      <a:pt x="48" y="39"/>
                      <a:pt x="48" y="39"/>
                    </a:cubicBezTo>
                    <a:cubicBezTo>
                      <a:pt x="49" y="39"/>
                      <a:pt x="49" y="39"/>
                      <a:pt x="49" y="39"/>
                    </a:cubicBezTo>
                    <a:cubicBezTo>
                      <a:pt x="50" y="39"/>
                      <a:pt x="50" y="39"/>
                      <a:pt x="50" y="39"/>
                    </a:cubicBezTo>
                    <a:cubicBezTo>
                      <a:pt x="50" y="39"/>
                      <a:pt x="50" y="39"/>
                      <a:pt x="50" y="39"/>
                    </a:cubicBezTo>
                    <a:cubicBezTo>
                      <a:pt x="51" y="40"/>
                      <a:pt x="51" y="40"/>
                      <a:pt x="51" y="40"/>
                    </a:cubicBezTo>
                    <a:cubicBezTo>
                      <a:pt x="51" y="40"/>
                      <a:pt x="51" y="40"/>
                      <a:pt x="51" y="40"/>
                    </a:cubicBezTo>
                    <a:cubicBezTo>
                      <a:pt x="51" y="40"/>
                      <a:pt x="51" y="40"/>
                      <a:pt x="51" y="40"/>
                    </a:cubicBezTo>
                    <a:cubicBezTo>
                      <a:pt x="52" y="40"/>
                      <a:pt x="52" y="40"/>
                      <a:pt x="52" y="40"/>
                    </a:cubicBezTo>
                    <a:cubicBezTo>
                      <a:pt x="52" y="40"/>
                      <a:pt x="52" y="40"/>
                      <a:pt x="52" y="40"/>
                    </a:cubicBezTo>
                    <a:cubicBezTo>
                      <a:pt x="52" y="40"/>
                      <a:pt x="52" y="40"/>
                      <a:pt x="52" y="40"/>
                    </a:cubicBezTo>
                    <a:cubicBezTo>
                      <a:pt x="53" y="40"/>
                      <a:pt x="53" y="40"/>
                      <a:pt x="53" y="40"/>
                    </a:cubicBezTo>
                    <a:cubicBezTo>
                      <a:pt x="52" y="39"/>
                      <a:pt x="52" y="39"/>
                      <a:pt x="52" y="39"/>
                    </a:cubicBezTo>
                    <a:cubicBezTo>
                      <a:pt x="52" y="39"/>
                      <a:pt x="52" y="39"/>
                      <a:pt x="52" y="39"/>
                    </a:cubicBezTo>
                    <a:cubicBezTo>
                      <a:pt x="52" y="38"/>
                      <a:pt x="52" y="38"/>
                      <a:pt x="52" y="38"/>
                    </a:cubicBezTo>
                    <a:cubicBezTo>
                      <a:pt x="52" y="38"/>
                      <a:pt x="52" y="38"/>
                      <a:pt x="52" y="38"/>
                    </a:cubicBezTo>
                    <a:cubicBezTo>
                      <a:pt x="52" y="38"/>
                      <a:pt x="52" y="38"/>
                      <a:pt x="52" y="38"/>
                    </a:cubicBezTo>
                    <a:cubicBezTo>
                      <a:pt x="52" y="38"/>
                      <a:pt x="52" y="38"/>
                      <a:pt x="52" y="38"/>
                    </a:cubicBezTo>
                    <a:cubicBezTo>
                      <a:pt x="51" y="37"/>
                      <a:pt x="51" y="37"/>
                      <a:pt x="51" y="37"/>
                    </a:cubicBezTo>
                    <a:cubicBezTo>
                      <a:pt x="51" y="37"/>
                      <a:pt x="51" y="37"/>
                      <a:pt x="51" y="37"/>
                    </a:cubicBezTo>
                    <a:cubicBezTo>
                      <a:pt x="50" y="36"/>
                      <a:pt x="50" y="36"/>
                      <a:pt x="50" y="36"/>
                    </a:cubicBezTo>
                    <a:cubicBezTo>
                      <a:pt x="50" y="36"/>
                      <a:pt x="50" y="36"/>
                      <a:pt x="50" y="36"/>
                    </a:cubicBezTo>
                    <a:cubicBezTo>
                      <a:pt x="47" y="32"/>
                      <a:pt x="46" y="31"/>
                      <a:pt x="46" y="27"/>
                    </a:cubicBezTo>
                    <a:cubicBezTo>
                      <a:pt x="47" y="23"/>
                      <a:pt x="51" y="18"/>
                      <a:pt x="55" y="15"/>
                    </a:cubicBezTo>
                    <a:cubicBezTo>
                      <a:pt x="60" y="11"/>
                      <a:pt x="64" y="7"/>
                      <a:pt x="62" y="3"/>
                    </a:cubicBezTo>
                    <a:close/>
                    <a:moveTo>
                      <a:pt x="58" y="5"/>
                    </a:moveTo>
                    <a:cubicBezTo>
                      <a:pt x="58" y="7"/>
                      <a:pt x="55" y="10"/>
                      <a:pt x="53" y="12"/>
                    </a:cubicBezTo>
                    <a:cubicBezTo>
                      <a:pt x="48" y="16"/>
                      <a:pt x="43" y="21"/>
                      <a:pt x="42" y="27"/>
                    </a:cubicBezTo>
                    <a:cubicBezTo>
                      <a:pt x="42" y="30"/>
                      <a:pt x="43" y="33"/>
                      <a:pt x="45" y="35"/>
                    </a:cubicBezTo>
                    <a:cubicBezTo>
                      <a:pt x="33" y="38"/>
                      <a:pt x="21" y="55"/>
                      <a:pt x="16" y="65"/>
                    </a:cubicBezTo>
                    <a:cubicBezTo>
                      <a:pt x="7" y="46"/>
                      <a:pt x="18" y="33"/>
                      <a:pt x="38" y="17"/>
                    </a:cubicBezTo>
                    <a:cubicBezTo>
                      <a:pt x="46" y="11"/>
                      <a:pt x="56" y="5"/>
                      <a:pt x="58" y="5"/>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57" name="Freeform 90">
                <a:extLst>
                  <a:ext uri="{FF2B5EF4-FFF2-40B4-BE49-F238E27FC236}">
                    <a16:creationId xmlns:a16="http://schemas.microsoft.com/office/drawing/2014/main" id="{546A7715-252B-7D51-CE89-559F8F4CC0BE}"/>
                  </a:ext>
                </a:extLst>
              </p:cNvPr>
              <p:cNvSpPr>
                <a:spLocks noEditPoints="1"/>
              </p:cNvSpPr>
              <p:nvPr/>
            </p:nvSpPr>
            <p:spPr bwMode="auto">
              <a:xfrm>
                <a:off x="10135386" y="5693930"/>
                <a:ext cx="82682" cy="101750"/>
              </a:xfrm>
              <a:custGeom>
                <a:avLst/>
                <a:gdLst>
                  <a:gd name="T0" fmla="*/ 143 w 174"/>
                  <a:gd name="T1" fmla="*/ 0 h 219"/>
                  <a:gd name="T2" fmla="*/ 139 w 174"/>
                  <a:gd name="T3" fmla="*/ 37 h 219"/>
                  <a:gd name="T4" fmla="*/ 60 w 174"/>
                  <a:gd name="T5" fmla="*/ 20 h 219"/>
                  <a:gd name="T6" fmla="*/ 54 w 174"/>
                  <a:gd name="T7" fmla="*/ 24 h 219"/>
                  <a:gd name="T8" fmla="*/ 52 w 174"/>
                  <a:gd name="T9" fmla="*/ 25 h 219"/>
                  <a:gd name="T10" fmla="*/ 37 w 174"/>
                  <a:gd name="T11" fmla="*/ 30 h 219"/>
                  <a:gd name="T12" fmla="*/ 9 w 174"/>
                  <a:gd name="T13" fmla="*/ 85 h 219"/>
                  <a:gd name="T14" fmla="*/ 1 w 174"/>
                  <a:gd name="T15" fmla="*/ 97 h 219"/>
                  <a:gd name="T16" fmla="*/ 7 w 174"/>
                  <a:gd name="T17" fmla="*/ 119 h 219"/>
                  <a:gd name="T18" fmla="*/ 29 w 174"/>
                  <a:gd name="T19" fmla="*/ 131 h 219"/>
                  <a:gd name="T20" fmla="*/ 77 w 174"/>
                  <a:gd name="T21" fmla="*/ 145 h 219"/>
                  <a:gd name="T22" fmla="*/ 47 w 174"/>
                  <a:gd name="T23" fmla="*/ 158 h 219"/>
                  <a:gd name="T24" fmla="*/ 40 w 174"/>
                  <a:gd name="T25" fmla="*/ 163 h 219"/>
                  <a:gd name="T26" fmla="*/ 41 w 174"/>
                  <a:gd name="T27" fmla="*/ 168 h 219"/>
                  <a:gd name="T28" fmla="*/ 64 w 174"/>
                  <a:gd name="T29" fmla="*/ 168 h 219"/>
                  <a:gd name="T30" fmla="*/ 91 w 174"/>
                  <a:gd name="T31" fmla="*/ 176 h 219"/>
                  <a:gd name="T32" fmla="*/ 66 w 174"/>
                  <a:gd name="T33" fmla="*/ 170 h 219"/>
                  <a:gd name="T34" fmla="*/ 43 w 174"/>
                  <a:gd name="T35" fmla="*/ 167 h 219"/>
                  <a:gd name="T36" fmla="*/ 28 w 174"/>
                  <a:gd name="T37" fmla="*/ 190 h 219"/>
                  <a:gd name="T38" fmla="*/ 35 w 174"/>
                  <a:gd name="T39" fmla="*/ 201 h 219"/>
                  <a:gd name="T40" fmla="*/ 35 w 174"/>
                  <a:gd name="T41" fmla="*/ 202 h 219"/>
                  <a:gd name="T42" fmla="*/ 38 w 174"/>
                  <a:gd name="T43" fmla="*/ 210 h 219"/>
                  <a:gd name="T44" fmla="*/ 48 w 174"/>
                  <a:gd name="T45" fmla="*/ 215 h 219"/>
                  <a:gd name="T46" fmla="*/ 47 w 174"/>
                  <a:gd name="T47" fmla="*/ 216 h 219"/>
                  <a:gd name="T48" fmla="*/ 67 w 174"/>
                  <a:gd name="T49" fmla="*/ 218 h 219"/>
                  <a:gd name="T50" fmla="*/ 88 w 174"/>
                  <a:gd name="T51" fmla="*/ 211 h 219"/>
                  <a:gd name="T52" fmla="*/ 112 w 174"/>
                  <a:gd name="T53" fmla="*/ 203 h 219"/>
                  <a:gd name="T54" fmla="*/ 110 w 174"/>
                  <a:gd name="T55" fmla="*/ 139 h 219"/>
                  <a:gd name="T56" fmla="*/ 133 w 174"/>
                  <a:gd name="T57" fmla="*/ 114 h 219"/>
                  <a:gd name="T58" fmla="*/ 173 w 174"/>
                  <a:gd name="T59" fmla="*/ 47 h 219"/>
                  <a:gd name="T60" fmla="*/ 30 w 174"/>
                  <a:gd name="T61" fmla="*/ 130 h 219"/>
                  <a:gd name="T62" fmla="*/ 19 w 174"/>
                  <a:gd name="T63" fmla="*/ 118 h 219"/>
                  <a:gd name="T64" fmla="*/ 39 w 174"/>
                  <a:gd name="T65" fmla="*/ 135 h 219"/>
                  <a:gd name="T66" fmla="*/ 89 w 174"/>
                  <a:gd name="T67" fmla="*/ 126 h 219"/>
                  <a:gd name="T68" fmla="*/ 90 w 174"/>
                  <a:gd name="T69" fmla="*/ 128 h 219"/>
                  <a:gd name="T70" fmla="*/ 75 w 174"/>
                  <a:gd name="T71" fmla="*/ 130 h 219"/>
                  <a:gd name="T72" fmla="*/ 44 w 174"/>
                  <a:gd name="T73" fmla="*/ 139 h 219"/>
                  <a:gd name="T74" fmla="*/ 87 w 174"/>
                  <a:gd name="T75" fmla="*/ 40 h 219"/>
                  <a:gd name="T76" fmla="*/ 69 w 174"/>
                  <a:gd name="T77" fmla="*/ 30 h 219"/>
                  <a:gd name="T78" fmla="*/ 87 w 174"/>
                  <a:gd name="T79" fmla="*/ 37 h 219"/>
                  <a:gd name="T80" fmla="*/ 78 w 174"/>
                  <a:gd name="T81" fmla="*/ 47 h 219"/>
                  <a:gd name="T82" fmla="*/ 76 w 174"/>
                  <a:gd name="T83" fmla="*/ 103 h 219"/>
                  <a:gd name="T84" fmla="*/ 83 w 174"/>
                  <a:gd name="T85" fmla="*/ 104 h 219"/>
                  <a:gd name="T86" fmla="*/ 43 w 174"/>
                  <a:gd name="T87" fmla="*/ 98 h 219"/>
                  <a:gd name="T88" fmla="*/ 35 w 174"/>
                  <a:gd name="T89" fmla="*/ 93 h 219"/>
                  <a:gd name="T90" fmla="*/ 36 w 174"/>
                  <a:gd name="T91" fmla="*/ 96 h 219"/>
                  <a:gd name="T92" fmla="*/ 22 w 174"/>
                  <a:gd name="T93" fmla="*/ 108 h 219"/>
                  <a:gd name="T94" fmla="*/ 49 w 174"/>
                  <a:gd name="T95" fmla="*/ 106 h 219"/>
                  <a:gd name="T96" fmla="*/ 49 w 174"/>
                  <a:gd name="T97" fmla="*/ 114 h 219"/>
                  <a:gd name="T98" fmla="*/ 43 w 174"/>
                  <a:gd name="T99" fmla="*/ 114 h 219"/>
                  <a:gd name="T100" fmla="*/ 21 w 174"/>
                  <a:gd name="T101" fmla="*/ 110 h 219"/>
                  <a:gd name="T102" fmla="*/ 18 w 174"/>
                  <a:gd name="T103" fmla="*/ 97 h 219"/>
                  <a:gd name="T104" fmla="*/ 17 w 174"/>
                  <a:gd name="T105" fmla="*/ 78 h 219"/>
                  <a:gd name="T106" fmla="*/ 51 w 174"/>
                  <a:gd name="T107" fmla="*/ 36 h 219"/>
                  <a:gd name="T108" fmla="*/ 45 w 174"/>
                  <a:gd name="T109" fmla="*/ 57 h 219"/>
                  <a:gd name="T110" fmla="*/ 37 w 174"/>
                  <a:gd name="T111" fmla="*/ 80 h 219"/>
                  <a:gd name="T112" fmla="*/ 23 w 174"/>
                  <a:gd name="T113" fmla="*/ 8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4" h="219">
                    <a:moveTo>
                      <a:pt x="173" y="33"/>
                    </a:moveTo>
                    <a:cubicBezTo>
                      <a:pt x="172" y="28"/>
                      <a:pt x="166" y="17"/>
                      <a:pt x="157" y="8"/>
                    </a:cubicBezTo>
                    <a:cubicBezTo>
                      <a:pt x="157" y="8"/>
                      <a:pt x="156" y="7"/>
                      <a:pt x="156" y="7"/>
                    </a:cubicBezTo>
                    <a:cubicBezTo>
                      <a:pt x="155" y="6"/>
                      <a:pt x="154" y="5"/>
                      <a:pt x="153" y="5"/>
                    </a:cubicBezTo>
                    <a:cubicBezTo>
                      <a:pt x="152" y="4"/>
                      <a:pt x="150" y="2"/>
                      <a:pt x="149" y="1"/>
                    </a:cubicBezTo>
                    <a:cubicBezTo>
                      <a:pt x="147" y="1"/>
                      <a:pt x="146" y="0"/>
                      <a:pt x="145" y="0"/>
                    </a:cubicBezTo>
                    <a:cubicBezTo>
                      <a:pt x="144" y="0"/>
                      <a:pt x="144" y="0"/>
                      <a:pt x="144" y="0"/>
                    </a:cubicBezTo>
                    <a:cubicBezTo>
                      <a:pt x="143" y="0"/>
                      <a:pt x="143" y="0"/>
                      <a:pt x="143" y="0"/>
                    </a:cubicBezTo>
                    <a:cubicBezTo>
                      <a:pt x="143" y="0"/>
                      <a:pt x="143" y="0"/>
                      <a:pt x="143" y="1"/>
                    </a:cubicBezTo>
                    <a:cubicBezTo>
                      <a:pt x="143" y="1"/>
                      <a:pt x="143" y="1"/>
                      <a:pt x="143" y="1"/>
                    </a:cubicBezTo>
                    <a:cubicBezTo>
                      <a:pt x="143" y="1"/>
                      <a:pt x="143" y="2"/>
                      <a:pt x="143" y="2"/>
                    </a:cubicBezTo>
                    <a:cubicBezTo>
                      <a:pt x="143" y="2"/>
                      <a:pt x="143" y="3"/>
                      <a:pt x="143" y="3"/>
                    </a:cubicBezTo>
                    <a:cubicBezTo>
                      <a:pt x="144" y="4"/>
                      <a:pt x="144" y="5"/>
                      <a:pt x="145" y="5"/>
                    </a:cubicBezTo>
                    <a:cubicBezTo>
                      <a:pt x="148" y="11"/>
                      <a:pt x="150" y="24"/>
                      <a:pt x="149" y="32"/>
                    </a:cubicBezTo>
                    <a:cubicBezTo>
                      <a:pt x="149" y="32"/>
                      <a:pt x="149" y="32"/>
                      <a:pt x="149" y="32"/>
                    </a:cubicBezTo>
                    <a:cubicBezTo>
                      <a:pt x="147" y="35"/>
                      <a:pt x="143" y="36"/>
                      <a:pt x="139" y="37"/>
                    </a:cubicBezTo>
                    <a:cubicBezTo>
                      <a:pt x="137" y="38"/>
                      <a:pt x="135" y="38"/>
                      <a:pt x="133" y="39"/>
                    </a:cubicBezTo>
                    <a:cubicBezTo>
                      <a:pt x="132" y="39"/>
                      <a:pt x="132" y="39"/>
                      <a:pt x="131" y="39"/>
                    </a:cubicBezTo>
                    <a:cubicBezTo>
                      <a:pt x="130" y="39"/>
                      <a:pt x="129" y="39"/>
                      <a:pt x="128" y="39"/>
                    </a:cubicBezTo>
                    <a:cubicBezTo>
                      <a:pt x="128" y="39"/>
                      <a:pt x="128" y="39"/>
                      <a:pt x="128" y="39"/>
                    </a:cubicBezTo>
                    <a:cubicBezTo>
                      <a:pt x="127" y="40"/>
                      <a:pt x="126" y="40"/>
                      <a:pt x="125" y="40"/>
                    </a:cubicBezTo>
                    <a:cubicBezTo>
                      <a:pt x="123" y="34"/>
                      <a:pt x="106" y="21"/>
                      <a:pt x="94" y="19"/>
                    </a:cubicBezTo>
                    <a:cubicBezTo>
                      <a:pt x="85" y="17"/>
                      <a:pt x="74" y="17"/>
                      <a:pt x="65" y="19"/>
                    </a:cubicBezTo>
                    <a:cubicBezTo>
                      <a:pt x="63" y="19"/>
                      <a:pt x="62" y="20"/>
                      <a:pt x="60" y="20"/>
                    </a:cubicBezTo>
                    <a:cubicBezTo>
                      <a:pt x="60" y="21"/>
                      <a:pt x="59" y="21"/>
                      <a:pt x="58" y="21"/>
                    </a:cubicBezTo>
                    <a:cubicBezTo>
                      <a:pt x="58" y="21"/>
                      <a:pt x="58" y="21"/>
                      <a:pt x="58" y="21"/>
                    </a:cubicBezTo>
                    <a:cubicBezTo>
                      <a:pt x="58" y="21"/>
                      <a:pt x="57" y="22"/>
                      <a:pt x="56" y="22"/>
                    </a:cubicBezTo>
                    <a:cubicBezTo>
                      <a:pt x="55" y="22"/>
                      <a:pt x="55" y="23"/>
                      <a:pt x="54" y="23"/>
                    </a:cubicBezTo>
                    <a:cubicBezTo>
                      <a:pt x="54" y="23"/>
                      <a:pt x="54" y="23"/>
                      <a:pt x="54" y="23"/>
                    </a:cubicBezTo>
                    <a:cubicBezTo>
                      <a:pt x="53" y="23"/>
                      <a:pt x="53" y="23"/>
                      <a:pt x="53" y="23"/>
                    </a:cubicBezTo>
                    <a:cubicBezTo>
                      <a:pt x="53" y="23"/>
                      <a:pt x="53" y="24"/>
                      <a:pt x="53" y="24"/>
                    </a:cubicBezTo>
                    <a:cubicBezTo>
                      <a:pt x="53" y="24"/>
                      <a:pt x="54" y="24"/>
                      <a:pt x="54" y="24"/>
                    </a:cubicBezTo>
                    <a:cubicBezTo>
                      <a:pt x="54" y="24"/>
                      <a:pt x="54" y="24"/>
                      <a:pt x="54" y="25"/>
                    </a:cubicBezTo>
                    <a:cubicBezTo>
                      <a:pt x="54" y="26"/>
                      <a:pt x="54" y="27"/>
                      <a:pt x="54" y="28"/>
                    </a:cubicBezTo>
                    <a:cubicBezTo>
                      <a:pt x="54" y="28"/>
                      <a:pt x="54" y="28"/>
                      <a:pt x="54" y="28"/>
                    </a:cubicBezTo>
                    <a:cubicBezTo>
                      <a:pt x="54" y="28"/>
                      <a:pt x="54" y="28"/>
                      <a:pt x="54" y="28"/>
                    </a:cubicBezTo>
                    <a:cubicBezTo>
                      <a:pt x="54" y="27"/>
                      <a:pt x="53" y="26"/>
                      <a:pt x="53" y="25"/>
                    </a:cubicBezTo>
                    <a:cubicBezTo>
                      <a:pt x="52" y="25"/>
                      <a:pt x="52" y="25"/>
                      <a:pt x="52" y="25"/>
                    </a:cubicBezTo>
                    <a:cubicBezTo>
                      <a:pt x="52" y="25"/>
                      <a:pt x="52" y="25"/>
                      <a:pt x="52" y="25"/>
                    </a:cubicBezTo>
                    <a:cubicBezTo>
                      <a:pt x="52" y="25"/>
                      <a:pt x="52" y="25"/>
                      <a:pt x="52" y="25"/>
                    </a:cubicBezTo>
                    <a:cubicBezTo>
                      <a:pt x="52" y="25"/>
                      <a:pt x="52" y="24"/>
                      <a:pt x="52" y="24"/>
                    </a:cubicBezTo>
                    <a:cubicBezTo>
                      <a:pt x="52" y="24"/>
                      <a:pt x="52" y="24"/>
                      <a:pt x="52" y="24"/>
                    </a:cubicBezTo>
                    <a:cubicBezTo>
                      <a:pt x="52" y="24"/>
                      <a:pt x="51" y="24"/>
                      <a:pt x="51" y="24"/>
                    </a:cubicBezTo>
                    <a:cubicBezTo>
                      <a:pt x="51" y="24"/>
                      <a:pt x="51" y="24"/>
                      <a:pt x="50" y="24"/>
                    </a:cubicBezTo>
                    <a:cubicBezTo>
                      <a:pt x="48" y="23"/>
                      <a:pt x="45" y="24"/>
                      <a:pt x="42" y="26"/>
                    </a:cubicBezTo>
                    <a:cubicBezTo>
                      <a:pt x="41" y="27"/>
                      <a:pt x="40" y="28"/>
                      <a:pt x="39" y="29"/>
                    </a:cubicBezTo>
                    <a:cubicBezTo>
                      <a:pt x="39" y="29"/>
                      <a:pt x="39" y="29"/>
                      <a:pt x="39" y="29"/>
                    </a:cubicBezTo>
                    <a:cubicBezTo>
                      <a:pt x="38" y="29"/>
                      <a:pt x="37" y="30"/>
                      <a:pt x="37" y="30"/>
                    </a:cubicBezTo>
                    <a:cubicBezTo>
                      <a:pt x="33" y="34"/>
                      <a:pt x="29" y="39"/>
                      <a:pt x="25" y="44"/>
                    </a:cubicBezTo>
                    <a:cubicBezTo>
                      <a:pt x="23" y="48"/>
                      <a:pt x="21" y="51"/>
                      <a:pt x="20" y="55"/>
                    </a:cubicBezTo>
                    <a:cubicBezTo>
                      <a:pt x="19" y="56"/>
                      <a:pt x="19" y="57"/>
                      <a:pt x="18" y="59"/>
                    </a:cubicBezTo>
                    <a:cubicBezTo>
                      <a:pt x="18" y="59"/>
                      <a:pt x="18" y="59"/>
                      <a:pt x="18" y="59"/>
                    </a:cubicBezTo>
                    <a:cubicBezTo>
                      <a:pt x="16" y="64"/>
                      <a:pt x="15" y="68"/>
                      <a:pt x="15" y="73"/>
                    </a:cubicBezTo>
                    <a:cubicBezTo>
                      <a:pt x="15" y="75"/>
                      <a:pt x="13" y="78"/>
                      <a:pt x="12" y="81"/>
                    </a:cubicBezTo>
                    <a:cubicBezTo>
                      <a:pt x="11" y="82"/>
                      <a:pt x="11" y="82"/>
                      <a:pt x="11" y="82"/>
                    </a:cubicBezTo>
                    <a:cubicBezTo>
                      <a:pt x="11" y="83"/>
                      <a:pt x="10" y="84"/>
                      <a:pt x="9" y="85"/>
                    </a:cubicBezTo>
                    <a:cubicBezTo>
                      <a:pt x="9" y="85"/>
                      <a:pt x="8" y="85"/>
                      <a:pt x="8" y="86"/>
                    </a:cubicBezTo>
                    <a:cubicBezTo>
                      <a:pt x="7" y="87"/>
                      <a:pt x="7" y="87"/>
                      <a:pt x="6" y="88"/>
                    </a:cubicBezTo>
                    <a:cubicBezTo>
                      <a:pt x="5" y="89"/>
                      <a:pt x="5" y="89"/>
                      <a:pt x="5" y="89"/>
                    </a:cubicBezTo>
                    <a:cubicBezTo>
                      <a:pt x="4" y="90"/>
                      <a:pt x="4" y="90"/>
                      <a:pt x="3" y="91"/>
                    </a:cubicBezTo>
                    <a:cubicBezTo>
                      <a:pt x="3" y="91"/>
                      <a:pt x="3" y="92"/>
                      <a:pt x="3" y="92"/>
                    </a:cubicBezTo>
                    <a:cubicBezTo>
                      <a:pt x="2" y="93"/>
                      <a:pt x="2" y="94"/>
                      <a:pt x="2" y="94"/>
                    </a:cubicBezTo>
                    <a:cubicBezTo>
                      <a:pt x="2" y="95"/>
                      <a:pt x="1" y="95"/>
                      <a:pt x="1" y="95"/>
                    </a:cubicBezTo>
                    <a:cubicBezTo>
                      <a:pt x="1" y="96"/>
                      <a:pt x="1" y="96"/>
                      <a:pt x="1" y="97"/>
                    </a:cubicBezTo>
                    <a:cubicBezTo>
                      <a:pt x="0" y="100"/>
                      <a:pt x="1" y="103"/>
                      <a:pt x="1" y="106"/>
                    </a:cubicBezTo>
                    <a:cubicBezTo>
                      <a:pt x="1" y="106"/>
                      <a:pt x="1" y="106"/>
                      <a:pt x="1" y="106"/>
                    </a:cubicBezTo>
                    <a:cubicBezTo>
                      <a:pt x="2" y="108"/>
                      <a:pt x="2" y="109"/>
                      <a:pt x="2" y="110"/>
                    </a:cubicBezTo>
                    <a:cubicBezTo>
                      <a:pt x="3" y="111"/>
                      <a:pt x="3" y="111"/>
                      <a:pt x="3" y="112"/>
                    </a:cubicBezTo>
                    <a:cubicBezTo>
                      <a:pt x="3" y="112"/>
                      <a:pt x="3" y="112"/>
                      <a:pt x="3" y="112"/>
                    </a:cubicBezTo>
                    <a:cubicBezTo>
                      <a:pt x="3" y="113"/>
                      <a:pt x="4" y="114"/>
                      <a:pt x="4" y="115"/>
                    </a:cubicBezTo>
                    <a:cubicBezTo>
                      <a:pt x="5" y="115"/>
                      <a:pt x="5" y="116"/>
                      <a:pt x="5" y="116"/>
                    </a:cubicBezTo>
                    <a:cubicBezTo>
                      <a:pt x="6" y="117"/>
                      <a:pt x="6" y="118"/>
                      <a:pt x="7" y="119"/>
                    </a:cubicBezTo>
                    <a:cubicBezTo>
                      <a:pt x="7" y="119"/>
                      <a:pt x="8" y="119"/>
                      <a:pt x="8" y="120"/>
                    </a:cubicBezTo>
                    <a:cubicBezTo>
                      <a:pt x="8" y="120"/>
                      <a:pt x="9" y="121"/>
                      <a:pt x="9" y="121"/>
                    </a:cubicBezTo>
                    <a:cubicBezTo>
                      <a:pt x="10" y="122"/>
                      <a:pt x="10" y="122"/>
                      <a:pt x="11" y="122"/>
                    </a:cubicBezTo>
                    <a:cubicBezTo>
                      <a:pt x="15" y="125"/>
                      <a:pt x="19" y="127"/>
                      <a:pt x="22" y="128"/>
                    </a:cubicBezTo>
                    <a:cubicBezTo>
                      <a:pt x="23" y="128"/>
                      <a:pt x="24" y="128"/>
                      <a:pt x="24" y="129"/>
                    </a:cubicBezTo>
                    <a:cubicBezTo>
                      <a:pt x="25" y="129"/>
                      <a:pt x="26" y="129"/>
                      <a:pt x="26" y="129"/>
                    </a:cubicBezTo>
                    <a:cubicBezTo>
                      <a:pt x="26" y="129"/>
                      <a:pt x="26" y="129"/>
                      <a:pt x="26" y="129"/>
                    </a:cubicBezTo>
                    <a:cubicBezTo>
                      <a:pt x="27" y="130"/>
                      <a:pt x="28" y="130"/>
                      <a:pt x="29" y="131"/>
                    </a:cubicBezTo>
                    <a:cubicBezTo>
                      <a:pt x="30" y="133"/>
                      <a:pt x="32" y="134"/>
                      <a:pt x="35" y="136"/>
                    </a:cubicBezTo>
                    <a:cubicBezTo>
                      <a:pt x="36" y="137"/>
                      <a:pt x="38" y="138"/>
                      <a:pt x="40" y="139"/>
                    </a:cubicBezTo>
                    <a:cubicBezTo>
                      <a:pt x="42" y="141"/>
                      <a:pt x="45" y="142"/>
                      <a:pt x="48" y="143"/>
                    </a:cubicBezTo>
                    <a:cubicBezTo>
                      <a:pt x="48" y="143"/>
                      <a:pt x="48" y="143"/>
                      <a:pt x="48" y="143"/>
                    </a:cubicBezTo>
                    <a:cubicBezTo>
                      <a:pt x="49" y="144"/>
                      <a:pt x="49" y="144"/>
                      <a:pt x="49" y="144"/>
                    </a:cubicBezTo>
                    <a:cubicBezTo>
                      <a:pt x="50" y="145"/>
                      <a:pt x="50" y="145"/>
                      <a:pt x="51" y="146"/>
                    </a:cubicBezTo>
                    <a:cubicBezTo>
                      <a:pt x="51" y="146"/>
                      <a:pt x="51" y="146"/>
                      <a:pt x="51" y="146"/>
                    </a:cubicBezTo>
                    <a:cubicBezTo>
                      <a:pt x="59" y="150"/>
                      <a:pt x="76" y="145"/>
                      <a:pt x="77" y="145"/>
                    </a:cubicBezTo>
                    <a:cubicBezTo>
                      <a:pt x="77" y="145"/>
                      <a:pt x="77" y="145"/>
                      <a:pt x="77" y="145"/>
                    </a:cubicBezTo>
                    <a:cubicBezTo>
                      <a:pt x="71" y="148"/>
                      <a:pt x="60" y="150"/>
                      <a:pt x="53" y="148"/>
                    </a:cubicBezTo>
                    <a:cubicBezTo>
                      <a:pt x="53" y="148"/>
                      <a:pt x="52" y="148"/>
                      <a:pt x="52" y="147"/>
                    </a:cubicBezTo>
                    <a:cubicBezTo>
                      <a:pt x="51" y="147"/>
                      <a:pt x="51" y="147"/>
                      <a:pt x="50" y="147"/>
                    </a:cubicBezTo>
                    <a:cubicBezTo>
                      <a:pt x="50" y="147"/>
                      <a:pt x="50" y="147"/>
                      <a:pt x="50" y="147"/>
                    </a:cubicBezTo>
                    <a:cubicBezTo>
                      <a:pt x="50" y="151"/>
                      <a:pt x="50" y="154"/>
                      <a:pt x="49" y="156"/>
                    </a:cubicBezTo>
                    <a:cubicBezTo>
                      <a:pt x="48" y="157"/>
                      <a:pt x="48" y="157"/>
                      <a:pt x="48" y="157"/>
                    </a:cubicBezTo>
                    <a:cubicBezTo>
                      <a:pt x="48" y="158"/>
                      <a:pt x="48" y="158"/>
                      <a:pt x="47" y="158"/>
                    </a:cubicBezTo>
                    <a:cubicBezTo>
                      <a:pt x="47" y="159"/>
                      <a:pt x="46" y="159"/>
                      <a:pt x="46" y="160"/>
                    </a:cubicBezTo>
                    <a:cubicBezTo>
                      <a:pt x="44" y="161"/>
                      <a:pt x="42" y="162"/>
                      <a:pt x="41" y="162"/>
                    </a:cubicBezTo>
                    <a:cubicBezTo>
                      <a:pt x="40" y="162"/>
                      <a:pt x="40" y="162"/>
                      <a:pt x="40" y="162"/>
                    </a:cubicBezTo>
                    <a:cubicBezTo>
                      <a:pt x="40" y="162"/>
                      <a:pt x="39" y="162"/>
                      <a:pt x="38" y="162"/>
                    </a:cubicBezTo>
                    <a:cubicBezTo>
                      <a:pt x="38" y="162"/>
                      <a:pt x="39" y="162"/>
                      <a:pt x="39" y="162"/>
                    </a:cubicBezTo>
                    <a:cubicBezTo>
                      <a:pt x="39" y="162"/>
                      <a:pt x="39" y="162"/>
                      <a:pt x="39" y="162"/>
                    </a:cubicBezTo>
                    <a:cubicBezTo>
                      <a:pt x="39" y="162"/>
                      <a:pt x="39" y="162"/>
                      <a:pt x="39" y="163"/>
                    </a:cubicBezTo>
                    <a:cubicBezTo>
                      <a:pt x="39" y="163"/>
                      <a:pt x="40" y="163"/>
                      <a:pt x="40" y="163"/>
                    </a:cubicBezTo>
                    <a:cubicBezTo>
                      <a:pt x="40" y="163"/>
                      <a:pt x="40" y="163"/>
                      <a:pt x="40" y="163"/>
                    </a:cubicBezTo>
                    <a:cubicBezTo>
                      <a:pt x="40" y="164"/>
                      <a:pt x="40" y="166"/>
                      <a:pt x="40" y="167"/>
                    </a:cubicBezTo>
                    <a:cubicBezTo>
                      <a:pt x="40" y="168"/>
                      <a:pt x="40" y="168"/>
                      <a:pt x="40" y="168"/>
                    </a:cubicBezTo>
                    <a:cubicBezTo>
                      <a:pt x="40" y="169"/>
                      <a:pt x="40" y="169"/>
                      <a:pt x="40" y="169"/>
                    </a:cubicBezTo>
                    <a:cubicBezTo>
                      <a:pt x="40" y="169"/>
                      <a:pt x="40" y="169"/>
                      <a:pt x="40" y="168"/>
                    </a:cubicBezTo>
                    <a:cubicBezTo>
                      <a:pt x="40" y="168"/>
                      <a:pt x="40" y="168"/>
                      <a:pt x="40" y="168"/>
                    </a:cubicBezTo>
                    <a:cubicBezTo>
                      <a:pt x="40" y="168"/>
                      <a:pt x="41" y="168"/>
                      <a:pt x="41" y="168"/>
                    </a:cubicBezTo>
                    <a:cubicBezTo>
                      <a:pt x="41" y="168"/>
                      <a:pt x="41" y="168"/>
                      <a:pt x="41" y="168"/>
                    </a:cubicBezTo>
                    <a:cubicBezTo>
                      <a:pt x="41" y="168"/>
                      <a:pt x="41" y="168"/>
                      <a:pt x="41" y="168"/>
                    </a:cubicBezTo>
                    <a:cubicBezTo>
                      <a:pt x="41" y="168"/>
                      <a:pt x="41" y="168"/>
                      <a:pt x="41" y="168"/>
                    </a:cubicBezTo>
                    <a:cubicBezTo>
                      <a:pt x="41" y="168"/>
                      <a:pt x="41" y="168"/>
                      <a:pt x="41" y="168"/>
                    </a:cubicBezTo>
                    <a:cubicBezTo>
                      <a:pt x="43" y="166"/>
                      <a:pt x="45" y="166"/>
                      <a:pt x="47" y="165"/>
                    </a:cubicBezTo>
                    <a:cubicBezTo>
                      <a:pt x="51" y="164"/>
                      <a:pt x="54" y="165"/>
                      <a:pt x="59" y="166"/>
                    </a:cubicBezTo>
                    <a:cubicBezTo>
                      <a:pt x="60" y="166"/>
                      <a:pt x="60" y="166"/>
                      <a:pt x="61" y="167"/>
                    </a:cubicBezTo>
                    <a:cubicBezTo>
                      <a:pt x="62" y="167"/>
                      <a:pt x="63" y="167"/>
                      <a:pt x="64" y="168"/>
                    </a:cubicBezTo>
                    <a:cubicBezTo>
                      <a:pt x="64" y="168"/>
                      <a:pt x="64" y="168"/>
                      <a:pt x="64" y="168"/>
                    </a:cubicBezTo>
                    <a:cubicBezTo>
                      <a:pt x="65" y="168"/>
                      <a:pt x="66" y="169"/>
                      <a:pt x="66" y="169"/>
                    </a:cubicBezTo>
                    <a:cubicBezTo>
                      <a:pt x="66" y="169"/>
                      <a:pt x="66" y="169"/>
                      <a:pt x="66" y="169"/>
                    </a:cubicBezTo>
                    <a:cubicBezTo>
                      <a:pt x="67" y="170"/>
                      <a:pt x="68" y="170"/>
                      <a:pt x="69" y="171"/>
                    </a:cubicBezTo>
                    <a:cubicBezTo>
                      <a:pt x="69" y="171"/>
                      <a:pt x="69" y="171"/>
                      <a:pt x="69" y="171"/>
                    </a:cubicBezTo>
                    <a:cubicBezTo>
                      <a:pt x="70" y="172"/>
                      <a:pt x="71" y="172"/>
                      <a:pt x="71" y="173"/>
                    </a:cubicBezTo>
                    <a:cubicBezTo>
                      <a:pt x="75" y="176"/>
                      <a:pt x="78" y="178"/>
                      <a:pt x="81" y="178"/>
                    </a:cubicBezTo>
                    <a:cubicBezTo>
                      <a:pt x="88" y="179"/>
                      <a:pt x="89" y="177"/>
                      <a:pt x="91" y="176"/>
                    </a:cubicBezTo>
                    <a:cubicBezTo>
                      <a:pt x="91" y="176"/>
                      <a:pt x="91" y="176"/>
                      <a:pt x="91" y="176"/>
                    </a:cubicBezTo>
                    <a:cubicBezTo>
                      <a:pt x="91" y="176"/>
                      <a:pt x="91" y="176"/>
                      <a:pt x="91" y="176"/>
                    </a:cubicBezTo>
                    <a:cubicBezTo>
                      <a:pt x="91" y="176"/>
                      <a:pt x="91" y="176"/>
                      <a:pt x="91" y="176"/>
                    </a:cubicBezTo>
                    <a:cubicBezTo>
                      <a:pt x="92" y="177"/>
                      <a:pt x="91" y="177"/>
                      <a:pt x="91" y="178"/>
                    </a:cubicBezTo>
                    <a:cubicBezTo>
                      <a:pt x="91" y="178"/>
                      <a:pt x="91" y="178"/>
                      <a:pt x="91" y="178"/>
                    </a:cubicBezTo>
                    <a:cubicBezTo>
                      <a:pt x="91" y="178"/>
                      <a:pt x="87" y="180"/>
                      <a:pt x="82" y="180"/>
                    </a:cubicBezTo>
                    <a:cubicBezTo>
                      <a:pt x="79" y="179"/>
                      <a:pt x="77" y="178"/>
                      <a:pt x="74" y="176"/>
                    </a:cubicBezTo>
                    <a:cubicBezTo>
                      <a:pt x="74" y="176"/>
                      <a:pt x="73" y="176"/>
                      <a:pt x="72" y="175"/>
                    </a:cubicBezTo>
                    <a:cubicBezTo>
                      <a:pt x="70" y="173"/>
                      <a:pt x="68" y="172"/>
                      <a:pt x="66" y="170"/>
                    </a:cubicBezTo>
                    <a:cubicBezTo>
                      <a:pt x="65" y="169"/>
                      <a:pt x="64" y="169"/>
                      <a:pt x="63" y="168"/>
                    </a:cubicBezTo>
                    <a:cubicBezTo>
                      <a:pt x="62" y="168"/>
                      <a:pt x="62" y="168"/>
                      <a:pt x="61" y="168"/>
                    </a:cubicBezTo>
                    <a:cubicBezTo>
                      <a:pt x="61" y="167"/>
                      <a:pt x="61" y="167"/>
                      <a:pt x="60" y="167"/>
                    </a:cubicBezTo>
                    <a:cubicBezTo>
                      <a:pt x="56" y="165"/>
                      <a:pt x="50" y="165"/>
                      <a:pt x="45" y="166"/>
                    </a:cubicBezTo>
                    <a:cubicBezTo>
                      <a:pt x="45" y="166"/>
                      <a:pt x="45" y="166"/>
                      <a:pt x="44" y="167"/>
                    </a:cubicBezTo>
                    <a:cubicBezTo>
                      <a:pt x="44" y="167"/>
                      <a:pt x="44" y="167"/>
                      <a:pt x="43" y="167"/>
                    </a:cubicBezTo>
                    <a:cubicBezTo>
                      <a:pt x="43" y="167"/>
                      <a:pt x="43" y="167"/>
                      <a:pt x="43" y="167"/>
                    </a:cubicBezTo>
                    <a:cubicBezTo>
                      <a:pt x="43" y="167"/>
                      <a:pt x="43" y="167"/>
                      <a:pt x="43" y="167"/>
                    </a:cubicBezTo>
                    <a:cubicBezTo>
                      <a:pt x="42" y="168"/>
                      <a:pt x="42" y="168"/>
                      <a:pt x="42" y="168"/>
                    </a:cubicBezTo>
                    <a:cubicBezTo>
                      <a:pt x="41" y="168"/>
                      <a:pt x="41" y="169"/>
                      <a:pt x="41" y="169"/>
                    </a:cubicBezTo>
                    <a:cubicBezTo>
                      <a:pt x="41" y="169"/>
                      <a:pt x="41" y="169"/>
                      <a:pt x="41" y="169"/>
                    </a:cubicBezTo>
                    <a:cubicBezTo>
                      <a:pt x="41" y="169"/>
                      <a:pt x="41" y="169"/>
                      <a:pt x="41" y="170"/>
                    </a:cubicBezTo>
                    <a:cubicBezTo>
                      <a:pt x="43" y="171"/>
                      <a:pt x="44" y="179"/>
                      <a:pt x="38" y="184"/>
                    </a:cubicBezTo>
                    <a:cubicBezTo>
                      <a:pt x="36" y="187"/>
                      <a:pt x="33" y="188"/>
                      <a:pt x="29" y="189"/>
                    </a:cubicBezTo>
                    <a:cubicBezTo>
                      <a:pt x="29" y="189"/>
                      <a:pt x="29" y="189"/>
                      <a:pt x="29" y="189"/>
                    </a:cubicBezTo>
                    <a:cubicBezTo>
                      <a:pt x="29" y="190"/>
                      <a:pt x="29" y="190"/>
                      <a:pt x="28" y="190"/>
                    </a:cubicBezTo>
                    <a:cubicBezTo>
                      <a:pt x="28" y="190"/>
                      <a:pt x="28" y="190"/>
                      <a:pt x="28" y="191"/>
                    </a:cubicBezTo>
                    <a:cubicBezTo>
                      <a:pt x="27" y="193"/>
                      <a:pt x="29" y="195"/>
                      <a:pt x="30" y="197"/>
                    </a:cubicBezTo>
                    <a:cubicBezTo>
                      <a:pt x="31" y="198"/>
                      <a:pt x="31" y="198"/>
                      <a:pt x="32" y="199"/>
                    </a:cubicBezTo>
                    <a:cubicBezTo>
                      <a:pt x="32" y="199"/>
                      <a:pt x="32" y="199"/>
                      <a:pt x="32" y="199"/>
                    </a:cubicBezTo>
                    <a:cubicBezTo>
                      <a:pt x="33" y="200"/>
                      <a:pt x="33" y="200"/>
                      <a:pt x="33" y="200"/>
                    </a:cubicBezTo>
                    <a:cubicBezTo>
                      <a:pt x="33" y="200"/>
                      <a:pt x="33" y="200"/>
                      <a:pt x="33" y="200"/>
                    </a:cubicBezTo>
                    <a:cubicBezTo>
                      <a:pt x="34" y="200"/>
                      <a:pt x="34" y="201"/>
                      <a:pt x="35" y="201"/>
                    </a:cubicBezTo>
                    <a:cubicBezTo>
                      <a:pt x="35" y="201"/>
                      <a:pt x="35" y="201"/>
                      <a:pt x="35" y="201"/>
                    </a:cubicBezTo>
                    <a:cubicBezTo>
                      <a:pt x="35" y="201"/>
                      <a:pt x="35" y="201"/>
                      <a:pt x="35" y="201"/>
                    </a:cubicBezTo>
                    <a:cubicBezTo>
                      <a:pt x="35" y="201"/>
                      <a:pt x="35" y="201"/>
                      <a:pt x="35" y="201"/>
                    </a:cubicBezTo>
                    <a:cubicBezTo>
                      <a:pt x="37" y="202"/>
                      <a:pt x="39" y="202"/>
                      <a:pt x="41" y="201"/>
                    </a:cubicBezTo>
                    <a:cubicBezTo>
                      <a:pt x="41" y="201"/>
                      <a:pt x="41" y="201"/>
                      <a:pt x="42" y="201"/>
                    </a:cubicBezTo>
                    <a:cubicBezTo>
                      <a:pt x="42" y="201"/>
                      <a:pt x="42" y="201"/>
                      <a:pt x="42" y="201"/>
                    </a:cubicBezTo>
                    <a:cubicBezTo>
                      <a:pt x="38" y="202"/>
                      <a:pt x="36" y="202"/>
                      <a:pt x="35" y="202"/>
                    </a:cubicBezTo>
                    <a:cubicBezTo>
                      <a:pt x="35" y="202"/>
                      <a:pt x="35" y="202"/>
                      <a:pt x="35" y="202"/>
                    </a:cubicBezTo>
                    <a:cubicBezTo>
                      <a:pt x="35" y="202"/>
                      <a:pt x="35" y="202"/>
                      <a:pt x="35" y="202"/>
                    </a:cubicBezTo>
                    <a:cubicBezTo>
                      <a:pt x="35" y="202"/>
                      <a:pt x="35" y="202"/>
                      <a:pt x="34" y="202"/>
                    </a:cubicBezTo>
                    <a:cubicBezTo>
                      <a:pt x="34" y="202"/>
                      <a:pt x="34" y="202"/>
                      <a:pt x="34" y="202"/>
                    </a:cubicBezTo>
                    <a:cubicBezTo>
                      <a:pt x="34" y="202"/>
                      <a:pt x="34" y="202"/>
                      <a:pt x="34" y="202"/>
                    </a:cubicBezTo>
                    <a:cubicBezTo>
                      <a:pt x="34" y="202"/>
                      <a:pt x="34" y="203"/>
                      <a:pt x="34" y="203"/>
                    </a:cubicBezTo>
                    <a:cubicBezTo>
                      <a:pt x="34" y="204"/>
                      <a:pt x="35" y="206"/>
                      <a:pt x="35" y="207"/>
                    </a:cubicBezTo>
                    <a:cubicBezTo>
                      <a:pt x="35" y="207"/>
                      <a:pt x="35" y="207"/>
                      <a:pt x="35" y="207"/>
                    </a:cubicBezTo>
                    <a:cubicBezTo>
                      <a:pt x="36" y="207"/>
                      <a:pt x="36" y="208"/>
                      <a:pt x="37" y="209"/>
                    </a:cubicBezTo>
                    <a:cubicBezTo>
                      <a:pt x="37" y="209"/>
                      <a:pt x="38" y="210"/>
                      <a:pt x="38" y="210"/>
                    </a:cubicBezTo>
                    <a:cubicBezTo>
                      <a:pt x="39" y="211"/>
                      <a:pt x="39" y="211"/>
                      <a:pt x="40" y="212"/>
                    </a:cubicBezTo>
                    <a:cubicBezTo>
                      <a:pt x="40" y="212"/>
                      <a:pt x="40" y="212"/>
                      <a:pt x="40" y="212"/>
                    </a:cubicBezTo>
                    <a:cubicBezTo>
                      <a:pt x="41" y="212"/>
                      <a:pt x="41" y="213"/>
                      <a:pt x="42" y="213"/>
                    </a:cubicBezTo>
                    <a:cubicBezTo>
                      <a:pt x="42" y="213"/>
                      <a:pt x="42" y="213"/>
                      <a:pt x="42" y="213"/>
                    </a:cubicBezTo>
                    <a:cubicBezTo>
                      <a:pt x="43" y="214"/>
                      <a:pt x="44" y="214"/>
                      <a:pt x="44" y="214"/>
                    </a:cubicBezTo>
                    <a:cubicBezTo>
                      <a:pt x="45" y="214"/>
                      <a:pt x="45" y="215"/>
                      <a:pt x="45" y="215"/>
                    </a:cubicBezTo>
                    <a:cubicBezTo>
                      <a:pt x="46" y="215"/>
                      <a:pt x="46" y="215"/>
                      <a:pt x="47" y="215"/>
                    </a:cubicBezTo>
                    <a:cubicBezTo>
                      <a:pt x="47" y="215"/>
                      <a:pt x="47" y="215"/>
                      <a:pt x="48" y="215"/>
                    </a:cubicBezTo>
                    <a:cubicBezTo>
                      <a:pt x="48" y="215"/>
                      <a:pt x="48" y="215"/>
                      <a:pt x="48" y="215"/>
                    </a:cubicBezTo>
                    <a:cubicBezTo>
                      <a:pt x="49" y="215"/>
                      <a:pt x="50" y="215"/>
                      <a:pt x="51" y="215"/>
                    </a:cubicBezTo>
                    <a:cubicBezTo>
                      <a:pt x="52" y="215"/>
                      <a:pt x="53" y="214"/>
                      <a:pt x="54" y="214"/>
                    </a:cubicBezTo>
                    <a:cubicBezTo>
                      <a:pt x="53" y="214"/>
                      <a:pt x="53" y="215"/>
                      <a:pt x="52" y="215"/>
                    </a:cubicBezTo>
                    <a:cubicBezTo>
                      <a:pt x="51" y="215"/>
                      <a:pt x="50" y="215"/>
                      <a:pt x="49" y="215"/>
                    </a:cubicBezTo>
                    <a:cubicBezTo>
                      <a:pt x="49" y="215"/>
                      <a:pt x="49" y="215"/>
                      <a:pt x="49" y="215"/>
                    </a:cubicBezTo>
                    <a:cubicBezTo>
                      <a:pt x="49" y="215"/>
                      <a:pt x="49" y="215"/>
                      <a:pt x="48" y="215"/>
                    </a:cubicBezTo>
                    <a:cubicBezTo>
                      <a:pt x="48" y="216"/>
                      <a:pt x="48" y="216"/>
                      <a:pt x="47" y="216"/>
                    </a:cubicBezTo>
                    <a:cubicBezTo>
                      <a:pt x="47" y="216"/>
                      <a:pt x="47" y="216"/>
                      <a:pt x="47" y="216"/>
                    </a:cubicBezTo>
                    <a:cubicBezTo>
                      <a:pt x="49" y="216"/>
                      <a:pt x="50" y="217"/>
                      <a:pt x="52" y="217"/>
                    </a:cubicBezTo>
                    <a:cubicBezTo>
                      <a:pt x="52" y="218"/>
                      <a:pt x="53" y="218"/>
                      <a:pt x="54" y="218"/>
                    </a:cubicBezTo>
                    <a:cubicBezTo>
                      <a:pt x="55" y="218"/>
                      <a:pt x="56" y="219"/>
                      <a:pt x="57" y="219"/>
                    </a:cubicBezTo>
                    <a:cubicBezTo>
                      <a:pt x="59" y="219"/>
                      <a:pt x="60" y="219"/>
                      <a:pt x="62" y="219"/>
                    </a:cubicBezTo>
                    <a:cubicBezTo>
                      <a:pt x="62" y="219"/>
                      <a:pt x="62" y="219"/>
                      <a:pt x="62" y="219"/>
                    </a:cubicBezTo>
                    <a:cubicBezTo>
                      <a:pt x="63" y="219"/>
                      <a:pt x="65" y="219"/>
                      <a:pt x="66" y="218"/>
                    </a:cubicBezTo>
                    <a:cubicBezTo>
                      <a:pt x="66" y="218"/>
                      <a:pt x="66" y="218"/>
                      <a:pt x="67" y="218"/>
                    </a:cubicBezTo>
                    <a:cubicBezTo>
                      <a:pt x="68" y="218"/>
                      <a:pt x="69" y="218"/>
                      <a:pt x="70" y="217"/>
                    </a:cubicBezTo>
                    <a:cubicBezTo>
                      <a:pt x="72" y="217"/>
                      <a:pt x="74" y="216"/>
                      <a:pt x="75" y="215"/>
                    </a:cubicBezTo>
                    <a:cubicBezTo>
                      <a:pt x="76" y="214"/>
                      <a:pt x="77" y="214"/>
                      <a:pt x="78" y="213"/>
                    </a:cubicBezTo>
                    <a:cubicBezTo>
                      <a:pt x="78" y="213"/>
                      <a:pt x="78" y="213"/>
                      <a:pt x="78" y="213"/>
                    </a:cubicBezTo>
                    <a:cubicBezTo>
                      <a:pt x="79" y="213"/>
                      <a:pt x="79" y="212"/>
                      <a:pt x="79" y="212"/>
                    </a:cubicBezTo>
                    <a:cubicBezTo>
                      <a:pt x="81" y="212"/>
                      <a:pt x="82" y="212"/>
                      <a:pt x="84" y="212"/>
                    </a:cubicBezTo>
                    <a:cubicBezTo>
                      <a:pt x="85" y="211"/>
                      <a:pt x="86" y="211"/>
                      <a:pt x="88" y="211"/>
                    </a:cubicBezTo>
                    <a:cubicBezTo>
                      <a:pt x="88" y="211"/>
                      <a:pt x="88" y="211"/>
                      <a:pt x="88" y="211"/>
                    </a:cubicBezTo>
                    <a:cubicBezTo>
                      <a:pt x="89" y="211"/>
                      <a:pt x="90" y="211"/>
                      <a:pt x="92" y="211"/>
                    </a:cubicBezTo>
                    <a:cubicBezTo>
                      <a:pt x="92" y="211"/>
                      <a:pt x="92" y="211"/>
                      <a:pt x="92" y="211"/>
                    </a:cubicBezTo>
                    <a:cubicBezTo>
                      <a:pt x="93" y="210"/>
                      <a:pt x="94" y="210"/>
                      <a:pt x="96" y="210"/>
                    </a:cubicBezTo>
                    <a:cubicBezTo>
                      <a:pt x="99" y="209"/>
                      <a:pt x="103" y="208"/>
                      <a:pt x="107" y="206"/>
                    </a:cubicBezTo>
                    <a:cubicBezTo>
                      <a:pt x="108" y="205"/>
                      <a:pt x="109" y="205"/>
                      <a:pt x="111" y="204"/>
                    </a:cubicBezTo>
                    <a:cubicBezTo>
                      <a:pt x="111" y="204"/>
                      <a:pt x="111" y="204"/>
                      <a:pt x="111" y="204"/>
                    </a:cubicBezTo>
                    <a:cubicBezTo>
                      <a:pt x="111" y="204"/>
                      <a:pt x="111" y="203"/>
                      <a:pt x="112" y="203"/>
                    </a:cubicBezTo>
                    <a:cubicBezTo>
                      <a:pt x="112" y="203"/>
                      <a:pt x="112" y="203"/>
                      <a:pt x="112" y="203"/>
                    </a:cubicBezTo>
                    <a:cubicBezTo>
                      <a:pt x="112" y="203"/>
                      <a:pt x="113" y="203"/>
                      <a:pt x="113" y="202"/>
                    </a:cubicBezTo>
                    <a:cubicBezTo>
                      <a:pt x="114" y="202"/>
                      <a:pt x="114" y="201"/>
                      <a:pt x="114" y="201"/>
                    </a:cubicBezTo>
                    <a:cubicBezTo>
                      <a:pt x="121" y="192"/>
                      <a:pt x="118" y="179"/>
                      <a:pt x="115" y="170"/>
                    </a:cubicBezTo>
                    <a:cubicBezTo>
                      <a:pt x="115" y="169"/>
                      <a:pt x="114" y="167"/>
                      <a:pt x="114" y="166"/>
                    </a:cubicBezTo>
                    <a:cubicBezTo>
                      <a:pt x="114" y="166"/>
                      <a:pt x="114" y="166"/>
                      <a:pt x="113" y="166"/>
                    </a:cubicBezTo>
                    <a:cubicBezTo>
                      <a:pt x="113" y="164"/>
                      <a:pt x="112" y="162"/>
                      <a:pt x="112" y="161"/>
                    </a:cubicBezTo>
                    <a:cubicBezTo>
                      <a:pt x="110" y="156"/>
                      <a:pt x="106" y="150"/>
                      <a:pt x="108" y="143"/>
                    </a:cubicBezTo>
                    <a:cubicBezTo>
                      <a:pt x="109" y="142"/>
                      <a:pt x="109" y="141"/>
                      <a:pt x="110" y="139"/>
                    </a:cubicBezTo>
                    <a:cubicBezTo>
                      <a:pt x="111" y="138"/>
                      <a:pt x="112" y="137"/>
                      <a:pt x="113" y="136"/>
                    </a:cubicBezTo>
                    <a:cubicBezTo>
                      <a:pt x="115" y="134"/>
                      <a:pt x="118" y="131"/>
                      <a:pt x="120" y="129"/>
                    </a:cubicBezTo>
                    <a:cubicBezTo>
                      <a:pt x="122" y="128"/>
                      <a:pt x="124" y="126"/>
                      <a:pt x="127" y="123"/>
                    </a:cubicBezTo>
                    <a:cubicBezTo>
                      <a:pt x="128" y="122"/>
                      <a:pt x="129" y="121"/>
                      <a:pt x="130" y="119"/>
                    </a:cubicBezTo>
                    <a:cubicBezTo>
                      <a:pt x="130" y="119"/>
                      <a:pt x="131" y="119"/>
                      <a:pt x="131" y="118"/>
                    </a:cubicBezTo>
                    <a:cubicBezTo>
                      <a:pt x="131" y="118"/>
                      <a:pt x="131" y="118"/>
                      <a:pt x="131" y="118"/>
                    </a:cubicBezTo>
                    <a:cubicBezTo>
                      <a:pt x="132" y="117"/>
                      <a:pt x="133" y="115"/>
                      <a:pt x="133" y="114"/>
                    </a:cubicBezTo>
                    <a:cubicBezTo>
                      <a:pt x="133" y="114"/>
                      <a:pt x="133" y="114"/>
                      <a:pt x="133" y="114"/>
                    </a:cubicBezTo>
                    <a:cubicBezTo>
                      <a:pt x="137" y="107"/>
                      <a:pt x="138" y="99"/>
                      <a:pt x="136" y="86"/>
                    </a:cubicBezTo>
                    <a:cubicBezTo>
                      <a:pt x="142" y="83"/>
                      <a:pt x="148" y="80"/>
                      <a:pt x="152" y="76"/>
                    </a:cubicBezTo>
                    <a:cubicBezTo>
                      <a:pt x="155" y="74"/>
                      <a:pt x="157" y="73"/>
                      <a:pt x="159" y="71"/>
                    </a:cubicBezTo>
                    <a:cubicBezTo>
                      <a:pt x="159" y="71"/>
                      <a:pt x="159" y="71"/>
                      <a:pt x="159" y="71"/>
                    </a:cubicBezTo>
                    <a:cubicBezTo>
                      <a:pt x="161" y="69"/>
                      <a:pt x="162" y="67"/>
                      <a:pt x="164" y="65"/>
                    </a:cubicBezTo>
                    <a:cubicBezTo>
                      <a:pt x="164" y="65"/>
                      <a:pt x="164" y="65"/>
                      <a:pt x="164" y="65"/>
                    </a:cubicBezTo>
                    <a:cubicBezTo>
                      <a:pt x="166" y="63"/>
                      <a:pt x="167" y="61"/>
                      <a:pt x="168" y="59"/>
                    </a:cubicBezTo>
                    <a:cubicBezTo>
                      <a:pt x="171" y="55"/>
                      <a:pt x="172" y="51"/>
                      <a:pt x="173" y="47"/>
                    </a:cubicBezTo>
                    <a:cubicBezTo>
                      <a:pt x="174" y="42"/>
                      <a:pt x="174" y="38"/>
                      <a:pt x="173" y="33"/>
                    </a:cubicBezTo>
                    <a:close/>
                    <a:moveTo>
                      <a:pt x="40" y="137"/>
                    </a:moveTo>
                    <a:cubicBezTo>
                      <a:pt x="38" y="136"/>
                      <a:pt x="36" y="135"/>
                      <a:pt x="35" y="134"/>
                    </a:cubicBezTo>
                    <a:cubicBezTo>
                      <a:pt x="35" y="134"/>
                      <a:pt x="35" y="134"/>
                      <a:pt x="35" y="134"/>
                    </a:cubicBezTo>
                    <a:cubicBezTo>
                      <a:pt x="34" y="133"/>
                      <a:pt x="33" y="133"/>
                      <a:pt x="32" y="132"/>
                    </a:cubicBezTo>
                    <a:cubicBezTo>
                      <a:pt x="32" y="132"/>
                      <a:pt x="32" y="132"/>
                      <a:pt x="32" y="132"/>
                    </a:cubicBezTo>
                    <a:cubicBezTo>
                      <a:pt x="31" y="131"/>
                      <a:pt x="30" y="130"/>
                      <a:pt x="30" y="130"/>
                    </a:cubicBezTo>
                    <a:cubicBezTo>
                      <a:pt x="30" y="130"/>
                      <a:pt x="30" y="130"/>
                      <a:pt x="30" y="130"/>
                    </a:cubicBezTo>
                    <a:cubicBezTo>
                      <a:pt x="29" y="129"/>
                      <a:pt x="29" y="129"/>
                      <a:pt x="28" y="128"/>
                    </a:cubicBezTo>
                    <a:cubicBezTo>
                      <a:pt x="27" y="127"/>
                      <a:pt x="27" y="127"/>
                      <a:pt x="26" y="126"/>
                    </a:cubicBezTo>
                    <a:cubicBezTo>
                      <a:pt x="25" y="125"/>
                      <a:pt x="25" y="125"/>
                      <a:pt x="24" y="124"/>
                    </a:cubicBezTo>
                    <a:cubicBezTo>
                      <a:pt x="23" y="123"/>
                      <a:pt x="23" y="122"/>
                      <a:pt x="22" y="121"/>
                    </a:cubicBezTo>
                    <a:cubicBezTo>
                      <a:pt x="21" y="121"/>
                      <a:pt x="21" y="120"/>
                      <a:pt x="21" y="120"/>
                    </a:cubicBezTo>
                    <a:cubicBezTo>
                      <a:pt x="20" y="119"/>
                      <a:pt x="20" y="119"/>
                      <a:pt x="19" y="118"/>
                    </a:cubicBezTo>
                    <a:cubicBezTo>
                      <a:pt x="19" y="118"/>
                      <a:pt x="19" y="118"/>
                      <a:pt x="19" y="118"/>
                    </a:cubicBezTo>
                    <a:cubicBezTo>
                      <a:pt x="19" y="118"/>
                      <a:pt x="19" y="118"/>
                      <a:pt x="19" y="118"/>
                    </a:cubicBezTo>
                    <a:cubicBezTo>
                      <a:pt x="18" y="117"/>
                      <a:pt x="14" y="117"/>
                      <a:pt x="15" y="116"/>
                    </a:cubicBezTo>
                    <a:cubicBezTo>
                      <a:pt x="15" y="115"/>
                      <a:pt x="18" y="115"/>
                      <a:pt x="19" y="116"/>
                    </a:cubicBezTo>
                    <a:cubicBezTo>
                      <a:pt x="19" y="116"/>
                      <a:pt x="20" y="116"/>
                      <a:pt x="20" y="116"/>
                    </a:cubicBezTo>
                    <a:cubicBezTo>
                      <a:pt x="20" y="116"/>
                      <a:pt x="20" y="116"/>
                      <a:pt x="20" y="116"/>
                    </a:cubicBezTo>
                    <a:cubicBezTo>
                      <a:pt x="21" y="118"/>
                      <a:pt x="22" y="120"/>
                      <a:pt x="24" y="121"/>
                    </a:cubicBezTo>
                    <a:cubicBezTo>
                      <a:pt x="25" y="123"/>
                      <a:pt x="27" y="125"/>
                      <a:pt x="28" y="127"/>
                    </a:cubicBezTo>
                    <a:cubicBezTo>
                      <a:pt x="30" y="129"/>
                      <a:pt x="32" y="131"/>
                      <a:pt x="35" y="132"/>
                    </a:cubicBezTo>
                    <a:cubicBezTo>
                      <a:pt x="36" y="133"/>
                      <a:pt x="38" y="134"/>
                      <a:pt x="39" y="135"/>
                    </a:cubicBezTo>
                    <a:cubicBezTo>
                      <a:pt x="39" y="135"/>
                      <a:pt x="39" y="135"/>
                      <a:pt x="39" y="135"/>
                    </a:cubicBezTo>
                    <a:cubicBezTo>
                      <a:pt x="42" y="137"/>
                      <a:pt x="44" y="138"/>
                      <a:pt x="46" y="139"/>
                    </a:cubicBezTo>
                    <a:cubicBezTo>
                      <a:pt x="50" y="140"/>
                      <a:pt x="54" y="140"/>
                      <a:pt x="58" y="140"/>
                    </a:cubicBezTo>
                    <a:cubicBezTo>
                      <a:pt x="65" y="138"/>
                      <a:pt x="70" y="129"/>
                      <a:pt x="78" y="127"/>
                    </a:cubicBezTo>
                    <a:cubicBezTo>
                      <a:pt x="78" y="127"/>
                      <a:pt x="79" y="127"/>
                      <a:pt x="79" y="127"/>
                    </a:cubicBezTo>
                    <a:cubicBezTo>
                      <a:pt x="80" y="127"/>
                      <a:pt x="80" y="127"/>
                      <a:pt x="81" y="126"/>
                    </a:cubicBezTo>
                    <a:cubicBezTo>
                      <a:pt x="84" y="126"/>
                      <a:pt x="86" y="126"/>
                      <a:pt x="89" y="126"/>
                    </a:cubicBezTo>
                    <a:cubicBezTo>
                      <a:pt x="89" y="126"/>
                      <a:pt x="89" y="126"/>
                      <a:pt x="89" y="126"/>
                    </a:cubicBezTo>
                    <a:cubicBezTo>
                      <a:pt x="89" y="126"/>
                      <a:pt x="89" y="126"/>
                      <a:pt x="89" y="127"/>
                    </a:cubicBezTo>
                    <a:cubicBezTo>
                      <a:pt x="90" y="127"/>
                      <a:pt x="90" y="127"/>
                      <a:pt x="90" y="127"/>
                    </a:cubicBezTo>
                    <a:cubicBezTo>
                      <a:pt x="90" y="127"/>
                      <a:pt x="90" y="127"/>
                      <a:pt x="90" y="127"/>
                    </a:cubicBezTo>
                    <a:cubicBezTo>
                      <a:pt x="90" y="127"/>
                      <a:pt x="90" y="127"/>
                      <a:pt x="90" y="128"/>
                    </a:cubicBezTo>
                    <a:cubicBezTo>
                      <a:pt x="90" y="128"/>
                      <a:pt x="90" y="128"/>
                      <a:pt x="90" y="128"/>
                    </a:cubicBezTo>
                    <a:cubicBezTo>
                      <a:pt x="90" y="128"/>
                      <a:pt x="90" y="128"/>
                      <a:pt x="90" y="128"/>
                    </a:cubicBezTo>
                    <a:cubicBezTo>
                      <a:pt x="90" y="128"/>
                      <a:pt x="90" y="128"/>
                      <a:pt x="90" y="128"/>
                    </a:cubicBezTo>
                    <a:cubicBezTo>
                      <a:pt x="90" y="128"/>
                      <a:pt x="90" y="128"/>
                      <a:pt x="90" y="128"/>
                    </a:cubicBezTo>
                    <a:cubicBezTo>
                      <a:pt x="90" y="128"/>
                      <a:pt x="89" y="129"/>
                      <a:pt x="89" y="129"/>
                    </a:cubicBezTo>
                    <a:cubicBezTo>
                      <a:pt x="89" y="129"/>
                      <a:pt x="89" y="129"/>
                      <a:pt x="88" y="129"/>
                    </a:cubicBezTo>
                    <a:cubicBezTo>
                      <a:pt x="88" y="129"/>
                      <a:pt x="88" y="129"/>
                      <a:pt x="88" y="129"/>
                    </a:cubicBezTo>
                    <a:cubicBezTo>
                      <a:pt x="85" y="130"/>
                      <a:pt x="83" y="127"/>
                      <a:pt x="79" y="129"/>
                    </a:cubicBezTo>
                    <a:cubicBezTo>
                      <a:pt x="79" y="129"/>
                      <a:pt x="79" y="129"/>
                      <a:pt x="78" y="129"/>
                    </a:cubicBezTo>
                    <a:cubicBezTo>
                      <a:pt x="78" y="129"/>
                      <a:pt x="78" y="129"/>
                      <a:pt x="78" y="129"/>
                    </a:cubicBezTo>
                    <a:cubicBezTo>
                      <a:pt x="78" y="129"/>
                      <a:pt x="77" y="129"/>
                      <a:pt x="77" y="129"/>
                    </a:cubicBezTo>
                    <a:cubicBezTo>
                      <a:pt x="76" y="130"/>
                      <a:pt x="76" y="130"/>
                      <a:pt x="75" y="130"/>
                    </a:cubicBezTo>
                    <a:cubicBezTo>
                      <a:pt x="75" y="130"/>
                      <a:pt x="75" y="130"/>
                      <a:pt x="74" y="131"/>
                    </a:cubicBezTo>
                    <a:cubicBezTo>
                      <a:pt x="73" y="131"/>
                      <a:pt x="72" y="132"/>
                      <a:pt x="72" y="132"/>
                    </a:cubicBezTo>
                    <a:cubicBezTo>
                      <a:pt x="67" y="136"/>
                      <a:pt x="63" y="140"/>
                      <a:pt x="58" y="141"/>
                    </a:cubicBezTo>
                    <a:cubicBezTo>
                      <a:pt x="57" y="141"/>
                      <a:pt x="57" y="141"/>
                      <a:pt x="56" y="142"/>
                    </a:cubicBezTo>
                    <a:cubicBezTo>
                      <a:pt x="56" y="142"/>
                      <a:pt x="56" y="142"/>
                      <a:pt x="55" y="142"/>
                    </a:cubicBezTo>
                    <a:cubicBezTo>
                      <a:pt x="55" y="142"/>
                      <a:pt x="55" y="142"/>
                      <a:pt x="55" y="142"/>
                    </a:cubicBezTo>
                    <a:cubicBezTo>
                      <a:pt x="51" y="142"/>
                      <a:pt x="48" y="141"/>
                      <a:pt x="44" y="139"/>
                    </a:cubicBezTo>
                    <a:cubicBezTo>
                      <a:pt x="44" y="139"/>
                      <a:pt x="44" y="139"/>
                      <a:pt x="44" y="139"/>
                    </a:cubicBezTo>
                    <a:cubicBezTo>
                      <a:pt x="43" y="139"/>
                      <a:pt x="41" y="138"/>
                      <a:pt x="40" y="137"/>
                    </a:cubicBezTo>
                    <a:close/>
                    <a:moveTo>
                      <a:pt x="88" y="44"/>
                    </a:moveTo>
                    <a:cubicBezTo>
                      <a:pt x="87" y="45"/>
                      <a:pt x="87" y="45"/>
                      <a:pt x="87" y="46"/>
                    </a:cubicBezTo>
                    <a:cubicBezTo>
                      <a:pt x="87" y="46"/>
                      <a:pt x="87" y="45"/>
                      <a:pt x="87" y="45"/>
                    </a:cubicBezTo>
                    <a:cubicBezTo>
                      <a:pt x="87" y="45"/>
                      <a:pt x="87" y="45"/>
                      <a:pt x="87" y="44"/>
                    </a:cubicBezTo>
                    <a:cubicBezTo>
                      <a:pt x="87" y="44"/>
                      <a:pt x="87" y="43"/>
                      <a:pt x="87" y="42"/>
                    </a:cubicBezTo>
                    <a:cubicBezTo>
                      <a:pt x="87" y="42"/>
                      <a:pt x="87" y="42"/>
                      <a:pt x="87" y="41"/>
                    </a:cubicBezTo>
                    <a:cubicBezTo>
                      <a:pt x="87" y="41"/>
                      <a:pt x="87" y="40"/>
                      <a:pt x="87" y="40"/>
                    </a:cubicBezTo>
                    <a:cubicBezTo>
                      <a:pt x="86" y="39"/>
                      <a:pt x="86" y="39"/>
                      <a:pt x="86" y="38"/>
                    </a:cubicBezTo>
                    <a:cubicBezTo>
                      <a:pt x="86" y="38"/>
                      <a:pt x="86" y="38"/>
                      <a:pt x="85" y="38"/>
                    </a:cubicBezTo>
                    <a:cubicBezTo>
                      <a:pt x="85" y="37"/>
                      <a:pt x="85" y="37"/>
                      <a:pt x="85" y="37"/>
                    </a:cubicBezTo>
                    <a:cubicBezTo>
                      <a:pt x="84" y="36"/>
                      <a:pt x="84" y="36"/>
                      <a:pt x="84" y="36"/>
                    </a:cubicBezTo>
                    <a:cubicBezTo>
                      <a:pt x="79" y="30"/>
                      <a:pt x="69" y="29"/>
                      <a:pt x="65" y="32"/>
                    </a:cubicBezTo>
                    <a:cubicBezTo>
                      <a:pt x="65" y="32"/>
                      <a:pt x="66" y="32"/>
                      <a:pt x="66" y="32"/>
                    </a:cubicBezTo>
                    <a:cubicBezTo>
                      <a:pt x="66" y="32"/>
                      <a:pt x="66" y="31"/>
                      <a:pt x="67" y="31"/>
                    </a:cubicBezTo>
                    <a:cubicBezTo>
                      <a:pt x="67" y="30"/>
                      <a:pt x="68" y="30"/>
                      <a:pt x="69" y="30"/>
                    </a:cubicBezTo>
                    <a:cubicBezTo>
                      <a:pt x="69" y="29"/>
                      <a:pt x="70" y="29"/>
                      <a:pt x="70" y="29"/>
                    </a:cubicBezTo>
                    <a:cubicBezTo>
                      <a:pt x="72" y="28"/>
                      <a:pt x="75" y="28"/>
                      <a:pt x="78" y="29"/>
                    </a:cubicBezTo>
                    <a:cubicBezTo>
                      <a:pt x="78" y="29"/>
                      <a:pt x="78" y="29"/>
                      <a:pt x="79" y="29"/>
                    </a:cubicBezTo>
                    <a:cubicBezTo>
                      <a:pt x="79" y="29"/>
                      <a:pt x="79" y="29"/>
                      <a:pt x="79" y="29"/>
                    </a:cubicBezTo>
                    <a:cubicBezTo>
                      <a:pt x="81" y="30"/>
                      <a:pt x="82" y="31"/>
                      <a:pt x="84" y="32"/>
                    </a:cubicBezTo>
                    <a:cubicBezTo>
                      <a:pt x="84" y="33"/>
                      <a:pt x="84" y="33"/>
                      <a:pt x="85" y="33"/>
                    </a:cubicBezTo>
                    <a:cubicBezTo>
                      <a:pt x="85" y="34"/>
                      <a:pt x="86" y="34"/>
                      <a:pt x="86" y="35"/>
                    </a:cubicBezTo>
                    <a:cubicBezTo>
                      <a:pt x="87" y="35"/>
                      <a:pt x="87" y="36"/>
                      <a:pt x="87" y="37"/>
                    </a:cubicBezTo>
                    <a:cubicBezTo>
                      <a:pt x="87" y="37"/>
                      <a:pt x="87" y="37"/>
                      <a:pt x="87" y="37"/>
                    </a:cubicBezTo>
                    <a:cubicBezTo>
                      <a:pt x="88" y="39"/>
                      <a:pt x="89" y="42"/>
                      <a:pt x="88" y="44"/>
                    </a:cubicBezTo>
                    <a:close/>
                    <a:moveTo>
                      <a:pt x="72" y="41"/>
                    </a:moveTo>
                    <a:cubicBezTo>
                      <a:pt x="72" y="41"/>
                      <a:pt x="72" y="41"/>
                      <a:pt x="72" y="41"/>
                    </a:cubicBezTo>
                    <a:cubicBezTo>
                      <a:pt x="72" y="41"/>
                      <a:pt x="72" y="41"/>
                      <a:pt x="72" y="41"/>
                    </a:cubicBezTo>
                    <a:cubicBezTo>
                      <a:pt x="73" y="42"/>
                      <a:pt x="73" y="42"/>
                      <a:pt x="74" y="43"/>
                    </a:cubicBezTo>
                    <a:cubicBezTo>
                      <a:pt x="75" y="43"/>
                      <a:pt x="76" y="44"/>
                      <a:pt x="76" y="44"/>
                    </a:cubicBezTo>
                    <a:cubicBezTo>
                      <a:pt x="77" y="45"/>
                      <a:pt x="78" y="46"/>
                      <a:pt x="78" y="47"/>
                    </a:cubicBezTo>
                    <a:cubicBezTo>
                      <a:pt x="79" y="48"/>
                      <a:pt x="80" y="49"/>
                      <a:pt x="81" y="51"/>
                    </a:cubicBezTo>
                    <a:cubicBezTo>
                      <a:pt x="81" y="51"/>
                      <a:pt x="81" y="51"/>
                      <a:pt x="81" y="51"/>
                    </a:cubicBezTo>
                    <a:cubicBezTo>
                      <a:pt x="85" y="60"/>
                      <a:pt x="85" y="73"/>
                      <a:pt x="83" y="83"/>
                    </a:cubicBezTo>
                    <a:cubicBezTo>
                      <a:pt x="83" y="84"/>
                      <a:pt x="82" y="86"/>
                      <a:pt x="82" y="87"/>
                    </a:cubicBezTo>
                    <a:cubicBezTo>
                      <a:pt x="81" y="88"/>
                      <a:pt x="81" y="89"/>
                      <a:pt x="81" y="90"/>
                    </a:cubicBezTo>
                    <a:cubicBezTo>
                      <a:pt x="79" y="94"/>
                      <a:pt x="77" y="98"/>
                      <a:pt x="75" y="101"/>
                    </a:cubicBezTo>
                    <a:cubicBezTo>
                      <a:pt x="74" y="102"/>
                      <a:pt x="74" y="102"/>
                      <a:pt x="73" y="103"/>
                    </a:cubicBezTo>
                    <a:cubicBezTo>
                      <a:pt x="74" y="103"/>
                      <a:pt x="75" y="103"/>
                      <a:pt x="76" y="103"/>
                    </a:cubicBezTo>
                    <a:cubicBezTo>
                      <a:pt x="76" y="103"/>
                      <a:pt x="76" y="103"/>
                      <a:pt x="77" y="103"/>
                    </a:cubicBezTo>
                    <a:cubicBezTo>
                      <a:pt x="78" y="103"/>
                      <a:pt x="79" y="103"/>
                      <a:pt x="80" y="103"/>
                    </a:cubicBezTo>
                    <a:cubicBezTo>
                      <a:pt x="81" y="103"/>
                      <a:pt x="81" y="103"/>
                      <a:pt x="82" y="103"/>
                    </a:cubicBezTo>
                    <a:cubicBezTo>
                      <a:pt x="82" y="104"/>
                      <a:pt x="82" y="104"/>
                      <a:pt x="82" y="104"/>
                    </a:cubicBezTo>
                    <a:cubicBezTo>
                      <a:pt x="83" y="104"/>
                      <a:pt x="83" y="104"/>
                      <a:pt x="83" y="104"/>
                    </a:cubicBezTo>
                    <a:cubicBezTo>
                      <a:pt x="84" y="104"/>
                      <a:pt x="84" y="105"/>
                      <a:pt x="84" y="105"/>
                    </a:cubicBezTo>
                    <a:cubicBezTo>
                      <a:pt x="84" y="105"/>
                      <a:pt x="84" y="105"/>
                      <a:pt x="84" y="105"/>
                    </a:cubicBezTo>
                    <a:cubicBezTo>
                      <a:pt x="84" y="104"/>
                      <a:pt x="83" y="104"/>
                      <a:pt x="83" y="104"/>
                    </a:cubicBezTo>
                    <a:cubicBezTo>
                      <a:pt x="80" y="103"/>
                      <a:pt x="75" y="103"/>
                      <a:pt x="70" y="104"/>
                    </a:cubicBezTo>
                    <a:cubicBezTo>
                      <a:pt x="67" y="104"/>
                      <a:pt x="64" y="104"/>
                      <a:pt x="62" y="105"/>
                    </a:cubicBezTo>
                    <a:cubicBezTo>
                      <a:pt x="58" y="105"/>
                      <a:pt x="54" y="104"/>
                      <a:pt x="50" y="103"/>
                    </a:cubicBezTo>
                    <a:cubicBezTo>
                      <a:pt x="50" y="103"/>
                      <a:pt x="50" y="103"/>
                      <a:pt x="50" y="103"/>
                    </a:cubicBezTo>
                    <a:cubicBezTo>
                      <a:pt x="49" y="103"/>
                      <a:pt x="49" y="102"/>
                      <a:pt x="49" y="102"/>
                    </a:cubicBezTo>
                    <a:cubicBezTo>
                      <a:pt x="48" y="102"/>
                      <a:pt x="48" y="102"/>
                      <a:pt x="48" y="102"/>
                    </a:cubicBezTo>
                    <a:cubicBezTo>
                      <a:pt x="47" y="102"/>
                      <a:pt x="46" y="101"/>
                      <a:pt x="45" y="100"/>
                    </a:cubicBezTo>
                    <a:cubicBezTo>
                      <a:pt x="45" y="99"/>
                      <a:pt x="44" y="99"/>
                      <a:pt x="43" y="98"/>
                    </a:cubicBezTo>
                    <a:cubicBezTo>
                      <a:pt x="38" y="90"/>
                      <a:pt x="40" y="80"/>
                      <a:pt x="44" y="71"/>
                    </a:cubicBezTo>
                    <a:cubicBezTo>
                      <a:pt x="47" y="64"/>
                      <a:pt x="51" y="57"/>
                      <a:pt x="54" y="52"/>
                    </a:cubicBezTo>
                    <a:cubicBezTo>
                      <a:pt x="55" y="50"/>
                      <a:pt x="56" y="49"/>
                      <a:pt x="57" y="47"/>
                    </a:cubicBezTo>
                    <a:cubicBezTo>
                      <a:pt x="62" y="43"/>
                      <a:pt x="67" y="39"/>
                      <a:pt x="72" y="41"/>
                    </a:cubicBezTo>
                    <a:close/>
                    <a:moveTo>
                      <a:pt x="25" y="92"/>
                    </a:moveTo>
                    <a:cubicBezTo>
                      <a:pt x="25" y="92"/>
                      <a:pt x="26" y="92"/>
                      <a:pt x="26" y="92"/>
                    </a:cubicBezTo>
                    <a:cubicBezTo>
                      <a:pt x="28" y="92"/>
                      <a:pt x="30" y="92"/>
                      <a:pt x="32" y="92"/>
                    </a:cubicBezTo>
                    <a:cubicBezTo>
                      <a:pt x="33" y="92"/>
                      <a:pt x="34" y="93"/>
                      <a:pt x="35" y="93"/>
                    </a:cubicBezTo>
                    <a:cubicBezTo>
                      <a:pt x="36" y="94"/>
                      <a:pt x="36" y="94"/>
                      <a:pt x="37" y="95"/>
                    </a:cubicBezTo>
                    <a:cubicBezTo>
                      <a:pt x="37" y="95"/>
                      <a:pt x="37" y="95"/>
                      <a:pt x="37" y="95"/>
                    </a:cubicBezTo>
                    <a:cubicBezTo>
                      <a:pt x="37" y="96"/>
                      <a:pt x="37" y="96"/>
                      <a:pt x="37" y="96"/>
                    </a:cubicBezTo>
                    <a:cubicBezTo>
                      <a:pt x="37" y="96"/>
                      <a:pt x="37" y="96"/>
                      <a:pt x="37" y="96"/>
                    </a:cubicBezTo>
                    <a:cubicBezTo>
                      <a:pt x="37" y="96"/>
                      <a:pt x="37" y="96"/>
                      <a:pt x="36" y="96"/>
                    </a:cubicBezTo>
                    <a:cubicBezTo>
                      <a:pt x="36" y="96"/>
                      <a:pt x="36" y="96"/>
                      <a:pt x="36" y="96"/>
                    </a:cubicBezTo>
                    <a:cubicBezTo>
                      <a:pt x="36" y="96"/>
                      <a:pt x="36" y="96"/>
                      <a:pt x="36" y="96"/>
                    </a:cubicBezTo>
                    <a:cubicBezTo>
                      <a:pt x="36" y="96"/>
                      <a:pt x="36" y="96"/>
                      <a:pt x="36" y="96"/>
                    </a:cubicBezTo>
                    <a:cubicBezTo>
                      <a:pt x="33" y="93"/>
                      <a:pt x="29" y="93"/>
                      <a:pt x="25" y="94"/>
                    </a:cubicBezTo>
                    <a:cubicBezTo>
                      <a:pt x="24" y="94"/>
                      <a:pt x="22" y="95"/>
                      <a:pt x="21" y="96"/>
                    </a:cubicBezTo>
                    <a:cubicBezTo>
                      <a:pt x="20" y="97"/>
                      <a:pt x="20" y="97"/>
                      <a:pt x="19" y="98"/>
                    </a:cubicBezTo>
                    <a:cubicBezTo>
                      <a:pt x="19" y="98"/>
                      <a:pt x="19" y="99"/>
                      <a:pt x="19" y="99"/>
                    </a:cubicBezTo>
                    <a:cubicBezTo>
                      <a:pt x="19" y="100"/>
                      <a:pt x="18" y="100"/>
                      <a:pt x="18" y="101"/>
                    </a:cubicBezTo>
                    <a:cubicBezTo>
                      <a:pt x="18" y="101"/>
                      <a:pt x="18" y="102"/>
                      <a:pt x="19" y="103"/>
                    </a:cubicBezTo>
                    <a:cubicBezTo>
                      <a:pt x="19" y="104"/>
                      <a:pt x="20" y="106"/>
                      <a:pt x="21" y="107"/>
                    </a:cubicBezTo>
                    <a:cubicBezTo>
                      <a:pt x="21" y="107"/>
                      <a:pt x="21" y="108"/>
                      <a:pt x="22" y="108"/>
                    </a:cubicBezTo>
                    <a:cubicBezTo>
                      <a:pt x="22" y="109"/>
                      <a:pt x="23" y="109"/>
                      <a:pt x="24" y="110"/>
                    </a:cubicBezTo>
                    <a:cubicBezTo>
                      <a:pt x="25" y="110"/>
                      <a:pt x="25" y="111"/>
                      <a:pt x="26" y="111"/>
                    </a:cubicBezTo>
                    <a:cubicBezTo>
                      <a:pt x="30" y="113"/>
                      <a:pt x="36" y="109"/>
                      <a:pt x="40" y="111"/>
                    </a:cubicBezTo>
                    <a:cubicBezTo>
                      <a:pt x="41" y="111"/>
                      <a:pt x="43" y="113"/>
                      <a:pt x="45" y="113"/>
                    </a:cubicBezTo>
                    <a:cubicBezTo>
                      <a:pt x="46" y="113"/>
                      <a:pt x="47" y="114"/>
                      <a:pt x="47" y="113"/>
                    </a:cubicBezTo>
                    <a:cubicBezTo>
                      <a:pt x="48" y="113"/>
                      <a:pt x="48" y="113"/>
                      <a:pt x="48" y="113"/>
                    </a:cubicBezTo>
                    <a:cubicBezTo>
                      <a:pt x="50" y="112"/>
                      <a:pt x="50" y="110"/>
                      <a:pt x="49" y="109"/>
                    </a:cubicBezTo>
                    <a:cubicBezTo>
                      <a:pt x="49" y="108"/>
                      <a:pt x="48" y="106"/>
                      <a:pt x="49" y="106"/>
                    </a:cubicBezTo>
                    <a:cubicBezTo>
                      <a:pt x="49" y="106"/>
                      <a:pt x="49" y="106"/>
                      <a:pt x="49" y="106"/>
                    </a:cubicBezTo>
                    <a:cubicBezTo>
                      <a:pt x="49" y="106"/>
                      <a:pt x="49" y="106"/>
                      <a:pt x="49" y="106"/>
                    </a:cubicBezTo>
                    <a:cubicBezTo>
                      <a:pt x="49" y="106"/>
                      <a:pt x="49" y="106"/>
                      <a:pt x="49" y="106"/>
                    </a:cubicBezTo>
                    <a:cubicBezTo>
                      <a:pt x="49" y="106"/>
                      <a:pt x="49" y="106"/>
                      <a:pt x="50" y="106"/>
                    </a:cubicBezTo>
                    <a:cubicBezTo>
                      <a:pt x="50" y="106"/>
                      <a:pt x="50" y="107"/>
                      <a:pt x="50" y="107"/>
                    </a:cubicBezTo>
                    <a:cubicBezTo>
                      <a:pt x="50" y="107"/>
                      <a:pt x="51" y="107"/>
                      <a:pt x="51" y="108"/>
                    </a:cubicBezTo>
                    <a:cubicBezTo>
                      <a:pt x="51" y="109"/>
                      <a:pt x="51" y="110"/>
                      <a:pt x="51" y="112"/>
                    </a:cubicBezTo>
                    <a:cubicBezTo>
                      <a:pt x="50" y="113"/>
                      <a:pt x="50" y="113"/>
                      <a:pt x="49" y="114"/>
                    </a:cubicBezTo>
                    <a:cubicBezTo>
                      <a:pt x="49" y="114"/>
                      <a:pt x="49" y="114"/>
                      <a:pt x="49" y="114"/>
                    </a:cubicBezTo>
                    <a:cubicBezTo>
                      <a:pt x="49" y="114"/>
                      <a:pt x="49" y="114"/>
                      <a:pt x="48" y="115"/>
                    </a:cubicBezTo>
                    <a:cubicBezTo>
                      <a:pt x="48" y="115"/>
                      <a:pt x="48" y="115"/>
                      <a:pt x="48" y="115"/>
                    </a:cubicBezTo>
                    <a:cubicBezTo>
                      <a:pt x="47" y="115"/>
                      <a:pt x="47" y="115"/>
                      <a:pt x="47" y="115"/>
                    </a:cubicBezTo>
                    <a:cubicBezTo>
                      <a:pt x="46" y="115"/>
                      <a:pt x="46" y="115"/>
                      <a:pt x="46" y="115"/>
                    </a:cubicBezTo>
                    <a:cubicBezTo>
                      <a:pt x="45" y="115"/>
                      <a:pt x="45" y="115"/>
                      <a:pt x="44" y="115"/>
                    </a:cubicBezTo>
                    <a:cubicBezTo>
                      <a:pt x="44" y="115"/>
                      <a:pt x="44" y="115"/>
                      <a:pt x="44" y="115"/>
                    </a:cubicBezTo>
                    <a:cubicBezTo>
                      <a:pt x="44" y="115"/>
                      <a:pt x="43" y="114"/>
                      <a:pt x="43" y="114"/>
                    </a:cubicBezTo>
                    <a:cubicBezTo>
                      <a:pt x="43" y="114"/>
                      <a:pt x="43" y="114"/>
                      <a:pt x="43" y="114"/>
                    </a:cubicBezTo>
                    <a:cubicBezTo>
                      <a:pt x="43" y="114"/>
                      <a:pt x="42" y="114"/>
                      <a:pt x="42" y="114"/>
                    </a:cubicBezTo>
                    <a:cubicBezTo>
                      <a:pt x="42" y="114"/>
                      <a:pt x="42" y="114"/>
                      <a:pt x="42" y="114"/>
                    </a:cubicBezTo>
                    <a:cubicBezTo>
                      <a:pt x="42" y="113"/>
                      <a:pt x="41" y="113"/>
                      <a:pt x="41" y="113"/>
                    </a:cubicBezTo>
                    <a:cubicBezTo>
                      <a:pt x="40" y="112"/>
                      <a:pt x="40" y="112"/>
                      <a:pt x="39" y="112"/>
                    </a:cubicBezTo>
                    <a:cubicBezTo>
                      <a:pt x="35" y="111"/>
                      <a:pt x="30" y="114"/>
                      <a:pt x="26" y="113"/>
                    </a:cubicBezTo>
                    <a:cubicBezTo>
                      <a:pt x="25" y="113"/>
                      <a:pt x="25" y="112"/>
                      <a:pt x="24" y="112"/>
                    </a:cubicBezTo>
                    <a:cubicBezTo>
                      <a:pt x="23" y="111"/>
                      <a:pt x="22" y="111"/>
                      <a:pt x="21" y="110"/>
                    </a:cubicBezTo>
                    <a:cubicBezTo>
                      <a:pt x="21" y="110"/>
                      <a:pt x="21" y="110"/>
                      <a:pt x="21" y="110"/>
                    </a:cubicBezTo>
                    <a:cubicBezTo>
                      <a:pt x="21" y="109"/>
                      <a:pt x="20" y="109"/>
                      <a:pt x="20" y="109"/>
                    </a:cubicBezTo>
                    <a:cubicBezTo>
                      <a:pt x="19" y="108"/>
                      <a:pt x="18" y="106"/>
                      <a:pt x="17" y="105"/>
                    </a:cubicBezTo>
                    <a:cubicBezTo>
                      <a:pt x="17" y="104"/>
                      <a:pt x="17" y="102"/>
                      <a:pt x="17" y="101"/>
                    </a:cubicBezTo>
                    <a:cubicBezTo>
                      <a:pt x="17" y="101"/>
                      <a:pt x="17" y="101"/>
                      <a:pt x="17" y="100"/>
                    </a:cubicBezTo>
                    <a:cubicBezTo>
                      <a:pt x="17" y="100"/>
                      <a:pt x="17" y="100"/>
                      <a:pt x="17" y="99"/>
                    </a:cubicBezTo>
                    <a:cubicBezTo>
                      <a:pt x="17" y="99"/>
                      <a:pt x="17" y="98"/>
                      <a:pt x="17" y="98"/>
                    </a:cubicBezTo>
                    <a:cubicBezTo>
                      <a:pt x="18" y="98"/>
                      <a:pt x="18" y="97"/>
                      <a:pt x="18" y="97"/>
                    </a:cubicBezTo>
                    <a:cubicBezTo>
                      <a:pt x="18" y="96"/>
                      <a:pt x="19" y="96"/>
                      <a:pt x="19" y="96"/>
                    </a:cubicBezTo>
                    <a:cubicBezTo>
                      <a:pt x="19" y="96"/>
                      <a:pt x="19" y="96"/>
                      <a:pt x="19" y="95"/>
                    </a:cubicBezTo>
                    <a:cubicBezTo>
                      <a:pt x="21" y="94"/>
                      <a:pt x="23" y="93"/>
                      <a:pt x="25" y="92"/>
                    </a:cubicBezTo>
                    <a:close/>
                    <a:moveTo>
                      <a:pt x="21" y="86"/>
                    </a:moveTo>
                    <a:cubicBezTo>
                      <a:pt x="20" y="86"/>
                      <a:pt x="20" y="85"/>
                      <a:pt x="20" y="85"/>
                    </a:cubicBezTo>
                    <a:cubicBezTo>
                      <a:pt x="18" y="83"/>
                      <a:pt x="18" y="81"/>
                      <a:pt x="17" y="80"/>
                    </a:cubicBezTo>
                    <a:cubicBezTo>
                      <a:pt x="17" y="79"/>
                      <a:pt x="17" y="79"/>
                      <a:pt x="17" y="78"/>
                    </a:cubicBezTo>
                    <a:cubicBezTo>
                      <a:pt x="17" y="78"/>
                      <a:pt x="17" y="78"/>
                      <a:pt x="17" y="78"/>
                    </a:cubicBezTo>
                    <a:cubicBezTo>
                      <a:pt x="17" y="72"/>
                      <a:pt x="20" y="65"/>
                      <a:pt x="23" y="59"/>
                    </a:cubicBezTo>
                    <a:cubicBezTo>
                      <a:pt x="25" y="57"/>
                      <a:pt x="26" y="55"/>
                      <a:pt x="27" y="53"/>
                    </a:cubicBezTo>
                    <a:cubicBezTo>
                      <a:pt x="27" y="52"/>
                      <a:pt x="27" y="52"/>
                      <a:pt x="27" y="52"/>
                    </a:cubicBezTo>
                    <a:cubicBezTo>
                      <a:pt x="29" y="50"/>
                      <a:pt x="31" y="47"/>
                      <a:pt x="33" y="45"/>
                    </a:cubicBezTo>
                    <a:cubicBezTo>
                      <a:pt x="34" y="44"/>
                      <a:pt x="35" y="44"/>
                      <a:pt x="35" y="43"/>
                    </a:cubicBezTo>
                    <a:cubicBezTo>
                      <a:pt x="36" y="43"/>
                      <a:pt x="36" y="42"/>
                      <a:pt x="37" y="42"/>
                    </a:cubicBezTo>
                    <a:cubicBezTo>
                      <a:pt x="38" y="41"/>
                      <a:pt x="39" y="40"/>
                      <a:pt x="40" y="39"/>
                    </a:cubicBezTo>
                    <a:cubicBezTo>
                      <a:pt x="42" y="37"/>
                      <a:pt x="45" y="36"/>
                      <a:pt x="51" y="36"/>
                    </a:cubicBezTo>
                    <a:cubicBezTo>
                      <a:pt x="51" y="36"/>
                      <a:pt x="52" y="36"/>
                      <a:pt x="52" y="37"/>
                    </a:cubicBezTo>
                    <a:cubicBezTo>
                      <a:pt x="52" y="37"/>
                      <a:pt x="52" y="39"/>
                      <a:pt x="52" y="40"/>
                    </a:cubicBezTo>
                    <a:cubicBezTo>
                      <a:pt x="52" y="40"/>
                      <a:pt x="52" y="41"/>
                      <a:pt x="52" y="41"/>
                    </a:cubicBezTo>
                    <a:cubicBezTo>
                      <a:pt x="51" y="41"/>
                      <a:pt x="51" y="41"/>
                      <a:pt x="51" y="42"/>
                    </a:cubicBezTo>
                    <a:cubicBezTo>
                      <a:pt x="51" y="42"/>
                      <a:pt x="51" y="42"/>
                      <a:pt x="51" y="43"/>
                    </a:cubicBezTo>
                    <a:cubicBezTo>
                      <a:pt x="50" y="44"/>
                      <a:pt x="50" y="46"/>
                      <a:pt x="49" y="48"/>
                    </a:cubicBezTo>
                    <a:cubicBezTo>
                      <a:pt x="48" y="50"/>
                      <a:pt x="47" y="52"/>
                      <a:pt x="46" y="54"/>
                    </a:cubicBezTo>
                    <a:cubicBezTo>
                      <a:pt x="46" y="55"/>
                      <a:pt x="46" y="56"/>
                      <a:pt x="45" y="57"/>
                    </a:cubicBezTo>
                    <a:cubicBezTo>
                      <a:pt x="44" y="59"/>
                      <a:pt x="43" y="62"/>
                      <a:pt x="42" y="65"/>
                    </a:cubicBezTo>
                    <a:cubicBezTo>
                      <a:pt x="42" y="66"/>
                      <a:pt x="42" y="66"/>
                      <a:pt x="42" y="66"/>
                    </a:cubicBezTo>
                    <a:cubicBezTo>
                      <a:pt x="42" y="67"/>
                      <a:pt x="42" y="67"/>
                      <a:pt x="41" y="68"/>
                    </a:cubicBezTo>
                    <a:cubicBezTo>
                      <a:pt x="41" y="69"/>
                      <a:pt x="41" y="69"/>
                      <a:pt x="41" y="70"/>
                    </a:cubicBezTo>
                    <a:cubicBezTo>
                      <a:pt x="41" y="71"/>
                      <a:pt x="41" y="71"/>
                      <a:pt x="40" y="71"/>
                    </a:cubicBezTo>
                    <a:cubicBezTo>
                      <a:pt x="40" y="72"/>
                      <a:pt x="40" y="72"/>
                      <a:pt x="40" y="72"/>
                    </a:cubicBezTo>
                    <a:cubicBezTo>
                      <a:pt x="40" y="73"/>
                      <a:pt x="40" y="74"/>
                      <a:pt x="39" y="75"/>
                    </a:cubicBezTo>
                    <a:cubicBezTo>
                      <a:pt x="39" y="77"/>
                      <a:pt x="38" y="78"/>
                      <a:pt x="37" y="80"/>
                    </a:cubicBezTo>
                    <a:cubicBezTo>
                      <a:pt x="37" y="81"/>
                      <a:pt x="36" y="83"/>
                      <a:pt x="35" y="84"/>
                    </a:cubicBezTo>
                    <a:cubicBezTo>
                      <a:pt x="35" y="84"/>
                      <a:pt x="35" y="84"/>
                      <a:pt x="35" y="84"/>
                    </a:cubicBezTo>
                    <a:cubicBezTo>
                      <a:pt x="35" y="85"/>
                      <a:pt x="35" y="85"/>
                      <a:pt x="34" y="86"/>
                    </a:cubicBezTo>
                    <a:cubicBezTo>
                      <a:pt x="34" y="86"/>
                      <a:pt x="33" y="87"/>
                      <a:pt x="33" y="87"/>
                    </a:cubicBezTo>
                    <a:cubicBezTo>
                      <a:pt x="33" y="87"/>
                      <a:pt x="33" y="87"/>
                      <a:pt x="33" y="87"/>
                    </a:cubicBezTo>
                    <a:cubicBezTo>
                      <a:pt x="31" y="89"/>
                      <a:pt x="29" y="90"/>
                      <a:pt x="28" y="90"/>
                    </a:cubicBezTo>
                    <a:cubicBezTo>
                      <a:pt x="27" y="90"/>
                      <a:pt x="26" y="90"/>
                      <a:pt x="26" y="90"/>
                    </a:cubicBezTo>
                    <a:cubicBezTo>
                      <a:pt x="25" y="89"/>
                      <a:pt x="24" y="89"/>
                      <a:pt x="23" y="88"/>
                    </a:cubicBezTo>
                    <a:cubicBezTo>
                      <a:pt x="23" y="88"/>
                      <a:pt x="23" y="88"/>
                      <a:pt x="23" y="88"/>
                    </a:cubicBezTo>
                    <a:cubicBezTo>
                      <a:pt x="23" y="88"/>
                      <a:pt x="22" y="88"/>
                      <a:pt x="22" y="87"/>
                    </a:cubicBezTo>
                    <a:cubicBezTo>
                      <a:pt x="22" y="87"/>
                      <a:pt x="22" y="87"/>
                      <a:pt x="22" y="87"/>
                    </a:cubicBezTo>
                    <a:cubicBezTo>
                      <a:pt x="21" y="87"/>
                      <a:pt x="21" y="86"/>
                      <a:pt x="21" y="8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58" name="Freeform 91">
                <a:extLst>
                  <a:ext uri="{FF2B5EF4-FFF2-40B4-BE49-F238E27FC236}">
                    <a16:creationId xmlns:a16="http://schemas.microsoft.com/office/drawing/2014/main" id="{0848CDB9-6624-A1B3-D3E5-03603382C321}"/>
                  </a:ext>
                </a:extLst>
              </p:cNvPr>
              <p:cNvSpPr>
                <a:spLocks noEditPoints="1"/>
              </p:cNvSpPr>
              <p:nvPr/>
            </p:nvSpPr>
            <p:spPr bwMode="auto">
              <a:xfrm>
                <a:off x="10135386" y="5691811"/>
                <a:ext cx="84801" cy="105989"/>
              </a:xfrm>
              <a:custGeom>
                <a:avLst/>
                <a:gdLst>
                  <a:gd name="T0" fmla="*/ 68 w 181"/>
                  <a:gd name="T1" fmla="*/ 37 h 224"/>
                  <a:gd name="T2" fmla="*/ 65 w 181"/>
                  <a:gd name="T3" fmla="*/ 35 h 224"/>
                  <a:gd name="T4" fmla="*/ 80 w 181"/>
                  <a:gd name="T5" fmla="*/ 37 h 224"/>
                  <a:gd name="T6" fmla="*/ 145 w 181"/>
                  <a:gd name="T7" fmla="*/ 9 h 224"/>
                  <a:gd name="T8" fmla="*/ 53 w 181"/>
                  <a:gd name="T9" fmla="*/ 25 h 224"/>
                  <a:gd name="T10" fmla="*/ 50 w 181"/>
                  <a:gd name="T11" fmla="*/ 25 h 224"/>
                  <a:gd name="T12" fmla="*/ 20 w 181"/>
                  <a:gd name="T13" fmla="*/ 58 h 224"/>
                  <a:gd name="T14" fmla="*/ 1 w 181"/>
                  <a:gd name="T15" fmla="*/ 110 h 224"/>
                  <a:gd name="T16" fmla="*/ 46 w 181"/>
                  <a:gd name="T17" fmla="*/ 161 h 224"/>
                  <a:gd name="T18" fmla="*/ 40 w 181"/>
                  <a:gd name="T19" fmla="*/ 166 h 224"/>
                  <a:gd name="T20" fmla="*/ 40 w 181"/>
                  <a:gd name="T21" fmla="*/ 172 h 224"/>
                  <a:gd name="T22" fmla="*/ 40 w 181"/>
                  <a:gd name="T23" fmla="*/ 173 h 224"/>
                  <a:gd name="T24" fmla="*/ 41 w 181"/>
                  <a:gd name="T25" fmla="*/ 174 h 224"/>
                  <a:gd name="T26" fmla="*/ 29 w 181"/>
                  <a:gd name="T27" fmla="*/ 191 h 224"/>
                  <a:gd name="T28" fmla="*/ 28 w 181"/>
                  <a:gd name="T29" fmla="*/ 192 h 224"/>
                  <a:gd name="T30" fmla="*/ 34 w 181"/>
                  <a:gd name="T31" fmla="*/ 206 h 224"/>
                  <a:gd name="T32" fmla="*/ 48 w 181"/>
                  <a:gd name="T33" fmla="*/ 220 h 224"/>
                  <a:gd name="T34" fmla="*/ 80 w 181"/>
                  <a:gd name="T35" fmla="*/ 218 h 224"/>
                  <a:gd name="T36" fmla="*/ 86 w 181"/>
                  <a:gd name="T37" fmla="*/ 217 h 224"/>
                  <a:gd name="T38" fmla="*/ 94 w 181"/>
                  <a:gd name="T39" fmla="*/ 216 h 224"/>
                  <a:gd name="T40" fmla="*/ 115 w 181"/>
                  <a:gd name="T41" fmla="*/ 208 h 224"/>
                  <a:gd name="T42" fmla="*/ 117 w 181"/>
                  <a:gd name="T43" fmla="*/ 206 h 224"/>
                  <a:gd name="T44" fmla="*/ 140 w 181"/>
                  <a:gd name="T45" fmla="*/ 90 h 224"/>
                  <a:gd name="T46" fmla="*/ 127 w 181"/>
                  <a:gd name="T47" fmla="*/ 45 h 224"/>
                  <a:gd name="T48" fmla="*/ 173 w 181"/>
                  <a:gd name="T49" fmla="*/ 36 h 224"/>
                  <a:gd name="T50" fmla="*/ 111 w 181"/>
                  <a:gd name="T51" fmla="*/ 161 h 224"/>
                  <a:gd name="T52" fmla="*/ 80 w 181"/>
                  <a:gd name="T53" fmla="*/ 213 h 224"/>
                  <a:gd name="T54" fmla="*/ 45 w 181"/>
                  <a:gd name="T55" fmla="*/ 206 h 224"/>
                  <a:gd name="T56" fmla="*/ 45 w 181"/>
                  <a:gd name="T57" fmla="*/ 172 h 224"/>
                  <a:gd name="T58" fmla="*/ 92 w 181"/>
                  <a:gd name="T59" fmla="*/ 177 h 224"/>
                  <a:gd name="T60" fmla="*/ 44 w 181"/>
                  <a:gd name="T61" fmla="*/ 167 h 224"/>
                  <a:gd name="T62" fmla="*/ 76 w 181"/>
                  <a:gd name="T63" fmla="*/ 147 h 224"/>
                  <a:gd name="T64" fmla="*/ 91 w 181"/>
                  <a:gd name="T65" fmla="*/ 134 h 224"/>
                  <a:gd name="T66" fmla="*/ 18 w 181"/>
                  <a:gd name="T67" fmla="*/ 116 h 224"/>
                  <a:gd name="T68" fmla="*/ 14 w 181"/>
                  <a:gd name="T69" fmla="*/ 123 h 224"/>
                  <a:gd name="T70" fmla="*/ 25 w 181"/>
                  <a:gd name="T71" fmla="*/ 94 h 224"/>
                  <a:gd name="T72" fmla="*/ 48 w 181"/>
                  <a:gd name="T73" fmla="*/ 120 h 224"/>
                  <a:gd name="T74" fmla="*/ 85 w 181"/>
                  <a:gd name="T75" fmla="*/ 110 h 224"/>
                  <a:gd name="T76" fmla="*/ 51 w 181"/>
                  <a:gd name="T77" fmla="*/ 55 h 224"/>
                  <a:gd name="T78" fmla="*/ 24 w 181"/>
                  <a:gd name="T79" fmla="*/ 61 h 224"/>
                  <a:gd name="T80" fmla="*/ 74 w 181"/>
                  <a:gd name="T81" fmla="*/ 104 h 224"/>
                  <a:gd name="T82" fmla="*/ 70 w 181"/>
                  <a:gd name="T83" fmla="*/ 105 h 224"/>
                  <a:gd name="T84" fmla="*/ 47 w 181"/>
                  <a:gd name="T85" fmla="*/ 100 h 224"/>
                  <a:gd name="T86" fmla="*/ 58 w 181"/>
                  <a:gd name="T87" fmla="*/ 56 h 224"/>
                  <a:gd name="T88" fmla="*/ 82 w 181"/>
                  <a:gd name="T89" fmla="*/ 59 h 224"/>
                  <a:gd name="T90" fmla="*/ 75 w 181"/>
                  <a:gd name="T91" fmla="*/ 102 h 224"/>
                  <a:gd name="T92" fmla="*/ 23 w 181"/>
                  <a:gd name="T93" fmla="*/ 86 h 224"/>
                  <a:gd name="T94" fmla="*/ 52 w 181"/>
                  <a:gd name="T95" fmla="*/ 41 h 224"/>
                  <a:gd name="T96" fmla="*/ 41 w 181"/>
                  <a:gd name="T97" fmla="*/ 71 h 224"/>
                  <a:gd name="T98" fmla="*/ 25 w 181"/>
                  <a:gd name="T99" fmla="*/ 89 h 224"/>
                  <a:gd name="T100" fmla="*/ 45 w 181"/>
                  <a:gd name="T101" fmla="*/ 113 h 224"/>
                  <a:gd name="T102" fmla="*/ 37 w 181"/>
                  <a:gd name="T103" fmla="*/ 100 h 224"/>
                  <a:gd name="T104" fmla="*/ 40 w 181"/>
                  <a:gd name="T105" fmla="*/ 86 h 224"/>
                  <a:gd name="T106" fmla="*/ 68 w 181"/>
                  <a:gd name="T107" fmla="*/ 37 h 224"/>
                  <a:gd name="T108" fmla="*/ 65 w 181"/>
                  <a:gd name="T109" fmla="*/ 35 h 224"/>
                  <a:gd name="T110" fmla="*/ 67 w 181"/>
                  <a:gd name="T111" fmla="*/ 36 h 224"/>
                  <a:gd name="T112" fmla="*/ 85 w 181"/>
                  <a:gd name="T113" fmla="*/ 33 h 224"/>
                  <a:gd name="T114" fmla="*/ 68 w 181"/>
                  <a:gd name="T115" fmla="*/ 3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 h="224">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177" y="36"/>
                    </a:moveTo>
                    <a:cubicBezTo>
                      <a:pt x="176" y="29"/>
                      <a:pt x="165" y="11"/>
                      <a:pt x="152" y="3"/>
                    </a:cubicBezTo>
                    <a:cubicBezTo>
                      <a:pt x="149" y="1"/>
                      <a:pt x="146" y="0"/>
                      <a:pt x="144" y="2"/>
                    </a:cubicBezTo>
                    <a:cubicBezTo>
                      <a:pt x="142" y="3"/>
                      <a:pt x="143" y="6"/>
                      <a:pt x="145" y="9"/>
                    </a:cubicBezTo>
                    <a:cubicBezTo>
                      <a:pt x="148" y="14"/>
                      <a:pt x="150" y="27"/>
                      <a:pt x="150" y="34"/>
                    </a:cubicBezTo>
                    <a:cubicBezTo>
                      <a:pt x="145" y="38"/>
                      <a:pt x="136" y="40"/>
                      <a:pt x="129" y="41"/>
                    </a:cubicBezTo>
                    <a:cubicBezTo>
                      <a:pt x="124" y="33"/>
                      <a:pt x="108" y="22"/>
                      <a:pt x="96" y="20"/>
                    </a:cubicBezTo>
                    <a:cubicBezTo>
                      <a:pt x="82" y="17"/>
                      <a:pt x="64" y="19"/>
                      <a:pt x="55" y="24"/>
                    </a:cubicBezTo>
                    <a:cubicBezTo>
                      <a:pt x="54" y="24"/>
                      <a:pt x="54" y="24"/>
                      <a:pt x="54" y="24"/>
                    </a:cubicBezTo>
                    <a:cubicBezTo>
                      <a:pt x="54" y="25"/>
                      <a:pt x="54" y="25"/>
                      <a:pt x="54" y="25"/>
                    </a:cubicBezTo>
                    <a:cubicBezTo>
                      <a:pt x="54" y="25"/>
                      <a:pt x="54" y="25"/>
                      <a:pt x="53" y="25"/>
                    </a:cubicBezTo>
                    <a:cubicBezTo>
                      <a:pt x="53" y="25"/>
                      <a:pt x="53" y="25"/>
                      <a:pt x="53" y="25"/>
                    </a:cubicBezTo>
                    <a:cubicBezTo>
                      <a:pt x="53" y="25"/>
                      <a:pt x="53" y="25"/>
                      <a:pt x="53" y="25"/>
                    </a:cubicBezTo>
                    <a:cubicBezTo>
                      <a:pt x="53" y="25"/>
                      <a:pt x="52" y="25"/>
                      <a:pt x="52" y="25"/>
                    </a:cubicBezTo>
                    <a:cubicBezTo>
                      <a:pt x="52" y="25"/>
                      <a:pt x="52" y="25"/>
                      <a:pt x="52" y="25"/>
                    </a:cubicBezTo>
                    <a:cubicBezTo>
                      <a:pt x="52" y="25"/>
                      <a:pt x="52" y="25"/>
                      <a:pt x="52" y="25"/>
                    </a:cubicBezTo>
                    <a:cubicBezTo>
                      <a:pt x="52" y="25"/>
                      <a:pt x="52" y="25"/>
                      <a:pt x="51" y="25"/>
                    </a:cubicBezTo>
                    <a:cubicBezTo>
                      <a:pt x="51" y="24"/>
                      <a:pt x="51" y="24"/>
                      <a:pt x="50" y="25"/>
                    </a:cubicBezTo>
                    <a:cubicBezTo>
                      <a:pt x="42" y="25"/>
                      <a:pt x="31" y="37"/>
                      <a:pt x="26" y="46"/>
                    </a:cubicBezTo>
                    <a:cubicBezTo>
                      <a:pt x="24" y="49"/>
                      <a:pt x="22" y="53"/>
                      <a:pt x="21" y="56"/>
                    </a:cubicBezTo>
                    <a:cubicBezTo>
                      <a:pt x="20" y="56"/>
                      <a:pt x="20" y="56"/>
                      <a:pt x="20" y="57"/>
                    </a:cubicBezTo>
                    <a:cubicBezTo>
                      <a:pt x="20" y="57"/>
                      <a:pt x="20" y="57"/>
                      <a:pt x="20" y="57"/>
                    </a:cubicBezTo>
                    <a:cubicBezTo>
                      <a:pt x="20" y="57"/>
                      <a:pt x="20" y="57"/>
                      <a:pt x="20" y="57"/>
                    </a:cubicBezTo>
                    <a:cubicBezTo>
                      <a:pt x="20" y="57"/>
                      <a:pt x="20" y="57"/>
                      <a:pt x="20" y="58"/>
                    </a:cubicBezTo>
                    <a:cubicBezTo>
                      <a:pt x="20" y="58"/>
                      <a:pt x="20" y="58"/>
                      <a:pt x="20" y="58"/>
                    </a:cubicBezTo>
                    <a:cubicBezTo>
                      <a:pt x="19" y="58"/>
                      <a:pt x="19" y="58"/>
                      <a:pt x="19" y="58"/>
                    </a:cubicBezTo>
                    <a:cubicBezTo>
                      <a:pt x="19" y="59"/>
                      <a:pt x="19" y="59"/>
                      <a:pt x="19" y="59"/>
                    </a:cubicBezTo>
                    <a:cubicBezTo>
                      <a:pt x="17" y="65"/>
                      <a:pt x="16" y="70"/>
                      <a:pt x="15" y="76"/>
                    </a:cubicBezTo>
                    <a:cubicBezTo>
                      <a:pt x="15" y="78"/>
                      <a:pt x="14" y="80"/>
                      <a:pt x="12" y="83"/>
                    </a:cubicBezTo>
                    <a:cubicBezTo>
                      <a:pt x="11" y="86"/>
                      <a:pt x="9" y="87"/>
                      <a:pt x="7" y="89"/>
                    </a:cubicBezTo>
                    <a:cubicBezTo>
                      <a:pt x="6" y="90"/>
                      <a:pt x="5" y="92"/>
                      <a:pt x="4" y="93"/>
                    </a:cubicBezTo>
                    <a:cubicBezTo>
                      <a:pt x="1" y="97"/>
                      <a:pt x="0" y="103"/>
                      <a:pt x="1" y="110"/>
                    </a:cubicBezTo>
                    <a:cubicBezTo>
                      <a:pt x="3" y="118"/>
                      <a:pt x="7" y="124"/>
                      <a:pt x="12" y="127"/>
                    </a:cubicBezTo>
                    <a:cubicBezTo>
                      <a:pt x="16" y="130"/>
                      <a:pt x="20" y="131"/>
                      <a:pt x="23" y="133"/>
                    </a:cubicBezTo>
                    <a:cubicBezTo>
                      <a:pt x="26" y="134"/>
                      <a:pt x="28" y="134"/>
                      <a:pt x="29" y="135"/>
                    </a:cubicBezTo>
                    <a:cubicBezTo>
                      <a:pt x="33" y="140"/>
                      <a:pt x="42" y="145"/>
                      <a:pt x="49" y="148"/>
                    </a:cubicBezTo>
                    <a:cubicBezTo>
                      <a:pt x="49" y="148"/>
                      <a:pt x="50" y="149"/>
                      <a:pt x="50" y="149"/>
                    </a:cubicBezTo>
                    <a:cubicBezTo>
                      <a:pt x="50" y="150"/>
                      <a:pt x="50" y="150"/>
                      <a:pt x="50" y="150"/>
                    </a:cubicBezTo>
                    <a:cubicBezTo>
                      <a:pt x="51" y="156"/>
                      <a:pt x="48" y="160"/>
                      <a:pt x="46" y="161"/>
                    </a:cubicBezTo>
                    <a:cubicBezTo>
                      <a:pt x="45" y="163"/>
                      <a:pt x="43" y="163"/>
                      <a:pt x="41" y="163"/>
                    </a:cubicBezTo>
                    <a:cubicBezTo>
                      <a:pt x="41" y="163"/>
                      <a:pt x="41" y="163"/>
                      <a:pt x="41" y="163"/>
                    </a:cubicBezTo>
                    <a:cubicBezTo>
                      <a:pt x="41" y="163"/>
                      <a:pt x="40" y="163"/>
                      <a:pt x="40" y="163"/>
                    </a:cubicBezTo>
                    <a:cubicBezTo>
                      <a:pt x="40" y="164"/>
                      <a:pt x="40" y="164"/>
                      <a:pt x="40" y="164"/>
                    </a:cubicBezTo>
                    <a:cubicBezTo>
                      <a:pt x="40" y="165"/>
                      <a:pt x="40" y="165"/>
                      <a:pt x="40" y="165"/>
                    </a:cubicBezTo>
                    <a:cubicBezTo>
                      <a:pt x="40" y="166"/>
                      <a:pt x="40" y="166"/>
                      <a:pt x="40" y="166"/>
                    </a:cubicBezTo>
                    <a:cubicBezTo>
                      <a:pt x="40" y="166"/>
                      <a:pt x="40" y="166"/>
                      <a:pt x="40" y="166"/>
                    </a:cubicBezTo>
                    <a:cubicBezTo>
                      <a:pt x="40" y="166"/>
                      <a:pt x="40" y="166"/>
                      <a:pt x="40" y="166"/>
                    </a:cubicBezTo>
                    <a:cubicBezTo>
                      <a:pt x="40" y="167"/>
                      <a:pt x="40" y="167"/>
                      <a:pt x="40" y="167"/>
                    </a:cubicBezTo>
                    <a:cubicBezTo>
                      <a:pt x="40" y="167"/>
                      <a:pt x="40" y="167"/>
                      <a:pt x="40" y="167"/>
                    </a:cubicBezTo>
                    <a:cubicBezTo>
                      <a:pt x="40" y="167"/>
                      <a:pt x="40" y="167"/>
                      <a:pt x="40" y="167"/>
                    </a:cubicBezTo>
                    <a:cubicBezTo>
                      <a:pt x="40" y="167"/>
                      <a:pt x="40" y="169"/>
                      <a:pt x="40" y="171"/>
                    </a:cubicBezTo>
                    <a:cubicBezTo>
                      <a:pt x="40" y="171"/>
                      <a:pt x="40" y="171"/>
                      <a:pt x="40" y="171"/>
                    </a:cubicBezTo>
                    <a:cubicBezTo>
                      <a:pt x="40" y="172"/>
                      <a:pt x="40" y="172"/>
                      <a:pt x="40" y="172"/>
                    </a:cubicBezTo>
                    <a:cubicBezTo>
                      <a:pt x="41" y="172"/>
                      <a:pt x="41" y="172"/>
                      <a:pt x="41" y="172"/>
                    </a:cubicBezTo>
                    <a:cubicBezTo>
                      <a:pt x="41" y="172"/>
                      <a:pt x="41" y="172"/>
                      <a:pt x="41" y="172"/>
                    </a:cubicBezTo>
                    <a:cubicBezTo>
                      <a:pt x="41" y="172"/>
                      <a:pt x="41" y="172"/>
                      <a:pt x="41" y="172"/>
                    </a:cubicBezTo>
                    <a:cubicBezTo>
                      <a:pt x="41" y="172"/>
                      <a:pt x="41" y="172"/>
                      <a:pt x="41" y="172"/>
                    </a:cubicBezTo>
                    <a:cubicBezTo>
                      <a:pt x="40" y="173"/>
                      <a:pt x="40" y="173"/>
                      <a:pt x="40" y="173"/>
                    </a:cubicBezTo>
                    <a:cubicBezTo>
                      <a:pt x="40" y="173"/>
                      <a:pt x="40" y="173"/>
                      <a:pt x="40" y="173"/>
                    </a:cubicBezTo>
                    <a:cubicBezTo>
                      <a:pt x="40" y="173"/>
                      <a:pt x="40" y="173"/>
                      <a:pt x="40" y="173"/>
                    </a:cubicBezTo>
                    <a:cubicBezTo>
                      <a:pt x="40" y="173"/>
                      <a:pt x="40" y="173"/>
                      <a:pt x="40" y="173"/>
                    </a:cubicBezTo>
                    <a:cubicBezTo>
                      <a:pt x="40" y="174"/>
                      <a:pt x="40" y="174"/>
                      <a:pt x="40" y="174"/>
                    </a:cubicBezTo>
                    <a:cubicBezTo>
                      <a:pt x="41" y="174"/>
                      <a:pt x="41" y="174"/>
                      <a:pt x="41" y="174"/>
                    </a:cubicBezTo>
                    <a:cubicBezTo>
                      <a:pt x="41" y="174"/>
                      <a:pt x="41" y="174"/>
                      <a:pt x="41" y="174"/>
                    </a:cubicBezTo>
                    <a:cubicBezTo>
                      <a:pt x="41" y="174"/>
                      <a:pt x="41" y="174"/>
                      <a:pt x="41" y="174"/>
                    </a:cubicBezTo>
                    <a:cubicBezTo>
                      <a:pt x="41" y="174"/>
                      <a:pt x="41" y="174"/>
                      <a:pt x="41" y="174"/>
                    </a:cubicBezTo>
                    <a:cubicBezTo>
                      <a:pt x="41" y="174"/>
                      <a:pt x="41" y="174"/>
                      <a:pt x="41" y="174"/>
                    </a:cubicBezTo>
                    <a:cubicBezTo>
                      <a:pt x="42" y="174"/>
                      <a:pt x="42" y="174"/>
                      <a:pt x="42" y="174"/>
                    </a:cubicBezTo>
                    <a:cubicBezTo>
                      <a:pt x="42" y="174"/>
                      <a:pt x="42" y="175"/>
                      <a:pt x="42" y="175"/>
                    </a:cubicBezTo>
                    <a:cubicBezTo>
                      <a:pt x="42" y="175"/>
                      <a:pt x="43" y="177"/>
                      <a:pt x="42" y="179"/>
                    </a:cubicBezTo>
                    <a:cubicBezTo>
                      <a:pt x="42" y="181"/>
                      <a:pt x="40" y="188"/>
                      <a:pt x="31" y="191"/>
                    </a:cubicBezTo>
                    <a:cubicBezTo>
                      <a:pt x="30" y="191"/>
                      <a:pt x="30" y="191"/>
                      <a:pt x="30" y="191"/>
                    </a:cubicBezTo>
                    <a:cubicBezTo>
                      <a:pt x="29" y="191"/>
                      <a:pt x="29" y="191"/>
                      <a:pt x="29" y="191"/>
                    </a:cubicBezTo>
                    <a:cubicBezTo>
                      <a:pt x="29" y="191"/>
                      <a:pt x="29" y="191"/>
                      <a:pt x="29" y="191"/>
                    </a:cubicBezTo>
                    <a:cubicBezTo>
                      <a:pt x="29" y="192"/>
                      <a:pt x="29" y="192"/>
                      <a:pt x="29" y="192"/>
                    </a:cubicBezTo>
                    <a:cubicBezTo>
                      <a:pt x="29" y="192"/>
                      <a:pt x="29" y="192"/>
                      <a:pt x="29" y="192"/>
                    </a:cubicBezTo>
                    <a:cubicBezTo>
                      <a:pt x="28" y="192"/>
                      <a:pt x="28" y="192"/>
                      <a:pt x="28" y="192"/>
                    </a:cubicBezTo>
                    <a:cubicBezTo>
                      <a:pt x="28" y="192"/>
                      <a:pt x="28" y="192"/>
                      <a:pt x="28" y="192"/>
                    </a:cubicBezTo>
                    <a:cubicBezTo>
                      <a:pt x="28" y="192"/>
                      <a:pt x="28" y="192"/>
                      <a:pt x="28" y="192"/>
                    </a:cubicBezTo>
                    <a:cubicBezTo>
                      <a:pt x="28" y="192"/>
                      <a:pt x="28" y="192"/>
                      <a:pt x="28" y="192"/>
                    </a:cubicBezTo>
                    <a:cubicBezTo>
                      <a:pt x="28" y="192"/>
                      <a:pt x="28" y="192"/>
                      <a:pt x="28" y="192"/>
                    </a:cubicBezTo>
                    <a:cubicBezTo>
                      <a:pt x="28" y="193"/>
                      <a:pt x="28" y="193"/>
                      <a:pt x="28" y="194"/>
                    </a:cubicBezTo>
                    <a:cubicBezTo>
                      <a:pt x="27" y="198"/>
                      <a:pt x="31" y="202"/>
                      <a:pt x="33" y="204"/>
                    </a:cubicBezTo>
                    <a:cubicBezTo>
                      <a:pt x="33" y="204"/>
                      <a:pt x="33" y="204"/>
                      <a:pt x="34" y="204"/>
                    </a:cubicBezTo>
                    <a:cubicBezTo>
                      <a:pt x="34" y="205"/>
                      <a:pt x="34" y="205"/>
                      <a:pt x="34" y="205"/>
                    </a:cubicBezTo>
                    <a:cubicBezTo>
                      <a:pt x="34" y="205"/>
                      <a:pt x="34" y="206"/>
                      <a:pt x="34" y="206"/>
                    </a:cubicBezTo>
                    <a:cubicBezTo>
                      <a:pt x="34" y="206"/>
                      <a:pt x="34" y="206"/>
                      <a:pt x="34" y="206"/>
                    </a:cubicBezTo>
                    <a:cubicBezTo>
                      <a:pt x="34" y="206"/>
                      <a:pt x="34" y="206"/>
                      <a:pt x="34" y="206"/>
                    </a:cubicBezTo>
                    <a:cubicBezTo>
                      <a:pt x="34" y="206"/>
                      <a:pt x="34" y="206"/>
                      <a:pt x="34" y="206"/>
                    </a:cubicBezTo>
                    <a:cubicBezTo>
                      <a:pt x="34" y="207"/>
                      <a:pt x="34" y="207"/>
                      <a:pt x="34" y="207"/>
                    </a:cubicBezTo>
                    <a:cubicBezTo>
                      <a:pt x="34" y="207"/>
                      <a:pt x="34" y="207"/>
                      <a:pt x="34" y="207"/>
                    </a:cubicBezTo>
                    <a:cubicBezTo>
                      <a:pt x="34" y="207"/>
                      <a:pt x="34" y="208"/>
                      <a:pt x="34" y="208"/>
                    </a:cubicBezTo>
                    <a:cubicBezTo>
                      <a:pt x="34" y="208"/>
                      <a:pt x="34" y="208"/>
                      <a:pt x="35" y="209"/>
                    </a:cubicBezTo>
                    <a:cubicBezTo>
                      <a:pt x="37" y="213"/>
                      <a:pt x="41" y="218"/>
                      <a:pt x="46" y="219"/>
                    </a:cubicBezTo>
                    <a:cubicBezTo>
                      <a:pt x="48" y="220"/>
                      <a:pt x="48" y="220"/>
                      <a:pt x="48" y="220"/>
                    </a:cubicBezTo>
                    <a:cubicBezTo>
                      <a:pt x="51" y="222"/>
                      <a:pt x="57" y="224"/>
                      <a:pt x="63" y="224"/>
                    </a:cubicBezTo>
                    <a:cubicBezTo>
                      <a:pt x="63" y="224"/>
                      <a:pt x="64" y="224"/>
                      <a:pt x="64" y="224"/>
                    </a:cubicBezTo>
                    <a:cubicBezTo>
                      <a:pt x="70" y="224"/>
                      <a:pt x="74" y="222"/>
                      <a:pt x="79" y="219"/>
                    </a:cubicBezTo>
                    <a:cubicBezTo>
                      <a:pt x="79" y="219"/>
                      <a:pt x="79" y="219"/>
                      <a:pt x="80" y="219"/>
                    </a:cubicBezTo>
                    <a:cubicBezTo>
                      <a:pt x="80" y="219"/>
                      <a:pt x="80" y="219"/>
                      <a:pt x="80" y="219"/>
                    </a:cubicBezTo>
                    <a:cubicBezTo>
                      <a:pt x="80" y="219"/>
                      <a:pt x="80" y="219"/>
                      <a:pt x="80" y="219"/>
                    </a:cubicBezTo>
                    <a:cubicBezTo>
                      <a:pt x="80" y="218"/>
                      <a:pt x="80" y="218"/>
                      <a:pt x="80" y="218"/>
                    </a:cubicBezTo>
                    <a:cubicBezTo>
                      <a:pt x="80" y="218"/>
                      <a:pt x="80" y="218"/>
                      <a:pt x="80" y="218"/>
                    </a:cubicBezTo>
                    <a:cubicBezTo>
                      <a:pt x="80" y="218"/>
                      <a:pt x="81" y="218"/>
                      <a:pt x="81" y="218"/>
                    </a:cubicBezTo>
                    <a:cubicBezTo>
                      <a:pt x="81" y="218"/>
                      <a:pt x="81" y="218"/>
                      <a:pt x="81" y="218"/>
                    </a:cubicBezTo>
                    <a:cubicBezTo>
                      <a:pt x="81" y="218"/>
                      <a:pt x="81" y="218"/>
                      <a:pt x="81" y="218"/>
                    </a:cubicBezTo>
                    <a:cubicBezTo>
                      <a:pt x="81" y="218"/>
                      <a:pt x="81" y="218"/>
                      <a:pt x="82" y="217"/>
                    </a:cubicBezTo>
                    <a:cubicBezTo>
                      <a:pt x="82" y="217"/>
                      <a:pt x="82" y="217"/>
                      <a:pt x="82" y="217"/>
                    </a:cubicBezTo>
                    <a:cubicBezTo>
                      <a:pt x="83" y="217"/>
                      <a:pt x="85" y="217"/>
                      <a:pt x="86" y="217"/>
                    </a:cubicBezTo>
                    <a:cubicBezTo>
                      <a:pt x="88" y="216"/>
                      <a:pt x="90" y="216"/>
                      <a:pt x="92" y="216"/>
                    </a:cubicBezTo>
                    <a:cubicBezTo>
                      <a:pt x="92" y="216"/>
                      <a:pt x="93" y="216"/>
                      <a:pt x="93" y="216"/>
                    </a:cubicBezTo>
                    <a:cubicBezTo>
                      <a:pt x="93" y="216"/>
                      <a:pt x="93" y="216"/>
                      <a:pt x="93" y="216"/>
                    </a:cubicBezTo>
                    <a:cubicBezTo>
                      <a:pt x="93" y="216"/>
                      <a:pt x="93" y="216"/>
                      <a:pt x="94" y="216"/>
                    </a:cubicBezTo>
                    <a:cubicBezTo>
                      <a:pt x="94" y="216"/>
                      <a:pt x="94" y="216"/>
                      <a:pt x="94" y="216"/>
                    </a:cubicBezTo>
                    <a:cubicBezTo>
                      <a:pt x="94" y="216"/>
                      <a:pt x="94" y="216"/>
                      <a:pt x="94" y="216"/>
                    </a:cubicBezTo>
                    <a:cubicBezTo>
                      <a:pt x="94" y="216"/>
                      <a:pt x="94" y="216"/>
                      <a:pt x="94" y="216"/>
                    </a:cubicBezTo>
                    <a:cubicBezTo>
                      <a:pt x="94" y="216"/>
                      <a:pt x="94" y="216"/>
                      <a:pt x="95" y="216"/>
                    </a:cubicBezTo>
                    <a:cubicBezTo>
                      <a:pt x="95" y="216"/>
                      <a:pt x="95" y="216"/>
                      <a:pt x="95" y="216"/>
                    </a:cubicBezTo>
                    <a:cubicBezTo>
                      <a:pt x="95" y="216"/>
                      <a:pt x="95" y="215"/>
                      <a:pt x="95" y="215"/>
                    </a:cubicBezTo>
                    <a:cubicBezTo>
                      <a:pt x="96" y="215"/>
                      <a:pt x="96" y="215"/>
                      <a:pt x="96" y="215"/>
                    </a:cubicBezTo>
                    <a:cubicBezTo>
                      <a:pt x="102" y="214"/>
                      <a:pt x="107" y="212"/>
                      <a:pt x="114" y="208"/>
                    </a:cubicBezTo>
                    <a:cubicBezTo>
                      <a:pt x="114" y="208"/>
                      <a:pt x="114" y="208"/>
                      <a:pt x="115" y="208"/>
                    </a:cubicBezTo>
                    <a:cubicBezTo>
                      <a:pt x="115" y="208"/>
                      <a:pt x="115" y="208"/>
                      <a:pt x="115" y="208"/>
                    </a:cubicBezTo>
                    <a:cubicBezTo>
                      <a:pt x="115" y="208"/>
                      <a:pt x="115" y="208"/>
                      <a:pt x="115" y="208"/>
                    </a:cubicBezTo>
                    <a:cubicBezTo>
                      <a:pt x="115" y="208"/>
                      <a:pt x="115" y="208"/>
                      <a:pt x="115" y="208"/>
                    </a:cubicBezTo>
                    <a:cubicBezTo>
                      <a:pt x="116" y="207"/>
                      <a:pt x="116" y="207"/>
                      <a:pt x="116" y="207"/>
                    </a:cubicBezTo>
                    <a:cubicBezTo>
                      <a:pt x="116" y="207"/>
                      <a:pt x="116" y="207"/>
                      <a:pt x="116" y="207"/>
                    </a:cubicBezTo>
                    <a:cubicBezTo>
                      <a:pt x="116" y="207"/>
                      <a:pt x="116" y="207"/>
                      <a:pt x="116" y="207"/>
                    </a:cubicBezTo>
                    <a:cubicBezTo>
                      <a:pt x="117" y="207"/>
                      <a:pt x="117" y="207"/>
                      <a:pt x="117" y="207"/>
                    </a:cubicBezTo>
                    <a:cubicBezTo>
                      <a:pt x="117" y="207"/>
                      <a:pt x="117" y="207"/>
                      <a:pt x="117" y="206"/>
                    </a:cubicBezTo>
                    <a:cubicBezTo>
                      <a:pt x="127" y="194"/>
                      <a:pt x="120" y="174"/>
                      <a:pt x="117" y="166"/>
                    </a:cubicBezTo>
                    <a:cubicBezTo>
                      <a:pt x="116" y="165"/>
                      <a:pt x="116" y="164"/>
                      <a:pt x="116" y="164"/>
                    </a:cubicBezTo>
                    <a:cubicBezTo>
                      <a:pt x="115" y="162"/>
                      <a:pt x="115" y="161"/>
                      <a:pt x="114" y="160"/>
                    </a:cubicBezTo>
                    <a:cubicBezTo>
                      <a:pt x="113" y="155"/>
                      <a:pt x="111" y="151"/>
                      <a:pt x="112" y="147"/>
                    </a:cubicBezTo>
                    <a:cubicBezTo>
                      <a:pt x="114" y="142"/>
                      <a:pt x="118" y="139"/>
                      <a:pt x="122" y="135"/>
                    </a:cubicBezTo>
                    <a:cubicBezTo>
                      <a:pt x="125" y="133"/>
                      <a:pt x="125" y="133"/>
                      <a:pt x="125" y="133"/>
                    </a:cubicBezTo>
                    <a:cubicBezTo>
                      <a:pt x="132" y="126"/>
                      <a:pt x="144" y="116"/>
                      <a:pt x="140" y="90"/>
                    </a:cubicBezTo>
                    <a:cubicBezTo>
                      <a:pt x="168" y="76"/>
                      <a:pt x="181" y="57"/>
                      <a:pt x="177" y="36"/>
                    </a:cubicBezTo>
                    <a:close/>
                    <a:moveTo>
                      <a:pt x="58" y="31"/>
                    </a:moveTo>
                    <a:cubicBezTo>
                      <a:pt x="58" y="31"/>
                      <a:pt x="58" y="29"/>
                      <a:pt x="58" y="27"/>
                    </a:cubicBezTo>
                    <a:cubicBezTo>
                      <a:pt x="67" y="23"/>
                      <a:pt x="83" y="21"/>
                      <a:pt x="95" y="24"/>
                    </a:cubicBezTo>
                    <a:cubicBezTo>
                      <a:pt x="107" y="26"/>
                      <a:pt x="124" y="38"/>
                      <a:pt x="126" y="43"/>
                    </a:cubicBezTo>
                    <a:cubicBezTo>
                      <a:pt x="126" y="45"/>
                      <a:pt x="126" y="45"/>
                      <a:pt x="126" y="45"/>
                    </a:cubicBezTo>
                    <a:cubicBezTo>
                      <a:pt x="127" y="45"/>
                      <a:pt x="127" y="45"/>
                      <a:pt x="127" y="45"/>
                    </a:cubicBezTo>
                    <a:cubicBezTo>
                      <a:pt x="130" y="44"/>
                      <a:pt x="146" y="44"/>
                      <a:pt x="153" y="36"/>
                    </a:cubicBezTo>
                    <a:cubicBezTo>
                      <a:pt x="153" y="36"/>
                      <a:pt x="153" y="36"/>
                      <a:pt x="153" y="36"/>
                    </a:cubicBezTo>
                    <a:cubicBezTo>
                      <a:pt x="153" y="35"/>
                      <a:pt x="153" y="35"/>
                      <a:pt x="153" y="35"/>
                    </a:cubicBezTo>
                    <a:cubicBezTo>
                      <a:pt x="154" y="27"/>
                      <a:pt x="152" y="13"/>
                      <a:pt x="148" y="7"/>
                    </a:cubicBezTo>
                    <a:cubicBezTo>
                      <a:pt x="148" y="6"/>
                      <a:pt x="147" y="6"/>
                      <a:pt x="147" y="5"/>
                    </a:cubicBezTo>
                    <a:cubicBezTo>
                      <a:pt x="148" y="5"/>
                      <a:pt x="148" y="6"/>
                      <a:pt x="150" y="6"/>
                    </a:cubicBezTo>
                    <a:cubicBezTo>
                      <a:pt x="162" y="14"/>
                      <a:pt x="172" y="31"/>
                      <a:pt x="173" y="36"/>
                    </a:cubicBezTo>
                    <a:cubicBezTo>
                      <a:pt x="177" y="56"/>
                      <a:pt x="165" y="73"/>
                      <a:pt x="137" y="87"/>
                    </a:cubicBezTo>
                    <a:cubicBezTo>
                      <a:pt x="136" y="88"/>
                      <a:pt x="136" y="88"/>
                      <a:pt x="136" y="88"/>
                    </a:cubicBezTo>
                    <a:cubicBezTo>
                      <a:pt x="136" y="89"/>
                      <a:pt x="136" y="89"/>
                      <a:pt x="136" y="89"/>
                    </a:cubicBezTo>
                    <a:cubicBezTo>
                      <a:pt x="140" y="114"/>
                      <a:pt x="129" y="123"/>
                      <a:pt x="122" y="130"/>
                    </a:cubicBezTo>
                    <a:cubicBezTo>
                      <a:pt x="119" y="132"/>
                      <a:pt x="119" y="132"/>
                      <a:pt x="119" y="132"/>
                    </a:cubicBezTo>
                    <a:cubicBezTo>
                      <a:pt x="115" y="136"/>
                      <a:pt x="110" y="140"/>
                      <a:pt x="108" y="146"/>
                    </a:cubicBezTo>
                    <a:cubicBezTo>
                      <a:pt x="107" y="152"/>
                      <a:pt x="109" y="156"/>
                      <a:pt x="111" y="161"/>
                    </a:cubicBezTo>
                    <a:cubicBezTo>
                      <a:pt x="111" y="163"/>
                      <a:pt x="112" y="164"/>
                      <a:pt x="112" y="165"/>
                    </a:cubicBezTo>
                    <a:cubicBezTo>
                      <a:pt x="112" y="166"/>
                      <a:pt x="113" y="167"/>
                      <a:pt x="113" y="168"/>
                    </a:cubicBezTo>
                    <a:cubicBezTo>
                      <a:pt x="116" y="175"/>
                      <a:pt x="123" y="193"/>
                      <a:pt x="114" y="204"/>
                    </a:cubicBezTo>
                    <a:cubicBezTo>
                      <a:pt x="102" y="211"/>
                      <a:pt x="95" y="212"/>
                      <a:pt x="85" y="213"/>
                    </a:cubicBezTo>
                    <a:cubicBezTo>
                      <a:pt x="84" y="213"/>
                      <a:pt x="83" y="213"/>
                      <a:pt x="81" y="213"/>
                    </a:cubicBezTo>
                    <a:cubicBezTo>
                      <a:pt x="81" y="213"/>
                      <a:pt x="81" y="213"/>
                      <a:pt x="81" y="213"/>
                    </a:cubicBezTo>
                    <a:cubicBezTo>
                      <a:pt x="80" y="213"/>
                      <a:pt x="80" y="213"/>
                      <a:pt x="80" y="213"/>
                    </a:cubicBezTo>
                    <a:cubicBezTo>
                      <a:pt x="75" y="218"/>
                      <a:pt x="70" y="220"/>
                      <a:pt x="64" y="220"/>
                    </a:cubicBezTo>
                    <a:cubicBezTo>
                      <a:pt x="61" y="220"/>
                      <a:pt x="59" y="220"/>
                      <a:pt x="56" y="219"/>
                    </a:cubicBezTo>
                    <a:cubicBezTo>
                      <a:pt x="56" y="219"/>
                      <a:pt x="57" y="219"/>
                      <a:pt x="57" y="219"/>
                    </a:cubicBezTo>
                    <a:cubicBezTo>
                      <a:pt x="55" y="215"/>
                      <a:pt x="55" y="215"/>
                      <a:pt x="55" y="215"/>
                    </a:cubicBezTo>
                    <a:cubicBezTo>
                      <a:pt x="51" y="216"/>
                      <a:pt x="49" y="216"/>
                      <a:pt x="48" y="216"/>
                    </a:cubicBezTo>
                    <a:cubicBezTo>
                      <a:pt x="44" y="215"/>
                      <a:pt x="40" y="210"/>
                      <a:pt x="38" y="207"/>
                    </a:cubicBezTo>
                    <a:cubicBezTo>
                      <a:pt x="40" y="207"/>
                      <a:pt x="42" y="207"/>
                      <a:pt x="45" y="206"/>
                    </a:cubicBezTo>
                    <a:cubicBezTo>
                      <a:pt x="44" y="204"/>
                      <a:pt x="44" y="204"/>
                      <a:pt x="44" y="204"/>
                    </a:cubicBezTo>
                    <a:cubicBezTo>
                      <a:pt x="44" y="202"/>
                      <a:pt x="44" y="202"/>
                      <a:pt x="44" y="202"/>
                    </a:cubicBezTo>
                    <a:cubicBezTo>
                      <a:pt x="42" y="203"/>
                      <a:pt x="39" y="203"/>
                      <a:pt x="37" y="202"/>
                    </a:cubicBezTo>
                    <a:cubicBezTo>
                      <a:pt x="36" y="201"/>
                      <a:pt x="36" y="201"/>
                      <a:pt x="35" y="200"/>
                    </a:cubicBezTo>
                    <a:cubicBezTo>
                      <a:pt x="33" y="198"/>
                      <a:pt x="32" y="196"/>
                      <a:pt x="32" y="194"/>
                    </a:cubicBezTo>
                    <a:cubicBezTo>
                      <a:pt x="41" y="192"/>
                      <a:pt x="45" y="186"/>
                      <a:pt x="46" y="180"/>
                    </a:cubicBezTo>
                    <a:cubicBezTo>
                      <a:pt x="47" y="177"/>
                      <a:pt x="46" y="174"/>
                      <a:pt x="45" y="172"/>
                    </a:cubicBezTo>
                    <a:cubicBezTo>
                      <a:pt x="46" y="172"/>
                      <a:pt x="46" y="172"/>
                      <a:pt x="47" y="172"/>
                    </a:cubicBezTo>
                    <a:cubicBezTo>
                      <a:pt x="51" y="170"/>
                      <a:pt x="58" y="170"/>
                      <a:pt x="62" y="172"/>
                    </a:cubicBezTo>
                    <a:cubicBezTo>
                      <a:pt x="66" y="174"/>
                      <a:pt x="69" y="176"/>
                      <a:pt x="71" y="178"/>
                    </a:cubicBezTo>
                    <a:cubicBezTo>
                      <a:pt x="75" y="181"/>
                      <a:pt x="79" y="184"/>
                      <a:pt x="83" y="185"/>
                    </a:cubicBezTo>
                    <a:cubicBezTo>
                      <a:pt x="90" y="185"/>
                      <a:pt x="94" y="183"/>
                      <a:pt x="95" y="182"/>
                    </a:cubicBezTo>
                    <a:cubicBezTo>
                      <a:pt x="95" y="181"/>
                      <a:pt x="96" y="180"/>
                      <a:pt x="95" y="178"/>
                    </a:cubicBezTo>
                    <a:cubicBezTo>
                      <a:pt x="95" y="178"/>
                      <a:pt x="94" y="177"/>
                      <a:pt x="92" y="177"/>
                    </a:cubicBezTo>
                    <a:cubicBezTo>
                      <a:pt x="91" y="178"/>
                      <a:pt x="91" y="178"/>
                      <a:pt x="90" y="178"/>
                    </a:cubicBezTo>
                    <a:cubicBezTo>
                      <a:pt x="89" y="179"/>
                      <a:pt x="88" y="180"/>
                      <a:pt x="83" y="179"/>
                    </a:cubicBezTo>
                    <a:cubicBezTo>
                      <a:pt x="81" y="179"/>
                      <a:pt x="77" y="176"/>
                      <a:pt x="74" y="174"/>
                    </a:cubicBezTo>
                    <a:cubicBezTo>
                      <a:pt x="71" y="171"/>
                      <a:pt x="68" y="169"/>
                      <a:pt x="64" y="168"/>
                    </a:cubicBezTo>
                    <a:cubicBezTo>
                      <a:pt x="59" y="166"/>
                      <a:pt x="54" y="165"/>
                      <a:pt x="48" y="166"/>
                    </a:cubicBezTo>
                    <a:cubicBezTo>
                      <a:pt x="47" y="167"/>
                      <a:pt x="45" y="167"/>
                      <a:pt x="44" y="168"/>
                    </a:cubicBezTo>
                    <a:cubicBezTo>
                      <a:pt x="44" y="167"/>
                      <a:pt x="44" y="167"/>
                      <a:pt x="44" y="167"/>
                    </a:cubicBezTo>
                    <a:cubicBezTo>
                      <a:pt x="46" y="167"/>
                      <a:pt x="48" y="166"/>
                      <a:pt x="49" y="164"/>
                    </a:cubicBezTo>
                    <a:cubicBezTo>
                      <a:pt x="51" y="163"/>
                      <a:pt x="54" y="159"/>
                      <a:pt x="54" y="153"/>
                    </a:cubicBezTo>
                    <a:cubicBezTo>
                      <a:pt x="62" y="155"/>
                      <a:pt x="73" y="153"/>
                      <a:pt x="79" y="150"/>
                    </a:cubicBezTo>
                    <a:cubicBezTo>
                      <a:pt x="80" y="150"/>
                      <a:pt x="80" y="150"/>
                      <a:pt x="80" y="150"/>
                    </a:cubicBezTo>
                    <a:cubicBezTo>
                      <a:pt x="81" y="148"/>
                      <a:pt x="81" y="148"/>
                      <a:pt x="81" y="148"/>
                    </a:cubicBezTo>
                    <a:cubicBezTo>
                      <a:pt x="80" y="147"/>
                      <a:pt x="80" y="147"/>
                      <a:pt x="80" y="147"/>
                    </a:cubicBezTo>
                    <a:cubicBezTo>
                      <a:pt x="79" y="146"/>
                      <a:pt x="79" y="146"/>
                      <a:pt x="76" y="147"/>
                    </a:cubicBezTo>
                    <a:cubicBezTo>
                      <a:pt x="62" y="150"/>
                      <a:pt x="56" y="148"/>
                      <a:pt x="53" y="147"/>
                    </a:cubicBezTo>
                    <a:cubicBezTo>
                      <a:pt x="55" y="147"/>
                      <a:pt x="56" y="147"/>
                      <a:pt x="57" y="147"/>
                    </a:cubicBezTo>
                    <a:cubicBezTo>
                      <a:pt x="58" y="147"/>
                      <a:pt x="59" y="146"/>
                      <a:pt x="60" y="146"/>
                    </a:cubicBezTo>
                    <a:cubicBezTo>
                      <a:pt x="64" y="145"/>
                      <a:pt x="68" y="142"/>
                      <a:pt x="71" y="140"/>
                    </a:cubicBezTo>
                    <a:cubicBezTo>
                      <a:pt x="74" y="137"/>
                      <a:pt x="77" y="135"/>
                      <a:pt x="81" y="134"/>
                    </a:cubicBezTo>
                    <a:cubicBezTo>
                      <a:pt x="83" y="133"/>
                      <a:pt x="85" y="133"/>
                      <a:pt x="86" y="134"/>
                    </a:cubicBezTo>
                    <a:cubicBezTo>
                      <a:pt x="88" y="134"/>
                      <a:pt x="89" y="134"/>
                      <a:pt x="91" y="134"/>
                    </a:cubicBezTo>
                    <a:cubicBezTo>
                      <a:pt x="92" y="133"/>
                      <a:pt x="94" y="133"/>
                      <a:pt x="94" y="131"/>
                    </a:cubicBezTo>
                    <a:cubicBezTo>
                      <a:pt x="94" y="130"/>
                      <a:pt x="94" y="128"/>
                      <a:pt x="91" y="127"/>
                    </a:cubicBezTo>
                    <a:cubicBezTo>
                      <a:pt x="87" y="127"/>
                      <a:pt x="83" y="127"/>
                      <a:pt x="79" y="128"/>
                    </a:cubicBezTo>
                    <a:cubicBezTo>
                      <a:pt x="75" y="129"/>
                      <a:pt x="72" y="132"/>
                      <a:pt x="68" y="135"/>
                    </a:cubicBezTo>
                    <a:cubicBezTo>
                      <a:pt x="65" y="138"/>
                      <a:pt x="63" y="140"/>
                      <a:pt x="59" y="141"/>
                    </a:cubicBezTo>
                    <a:cubicBezTo>
                      <a:pt x="46" y="143"/>
                      <a:pt x="31" y="130"/>
                      <a:pt x="23" y="118"/>
                    </a:cubicBezTo>
                    <a:cubicBezTo>
                      <a:pt x="22" y="116"/>
                      <a:pt x="19" y="116"/>
                      <a:pt x="18" y="116"/>
                    </a:cubicBezTo>
                    <a:cubicBezTo>
                      <a:pt x="16" y="116"/>
                      <a:pt x="15" y="117"/>
                      <a:pt x="15" y="118"/>
                    </a:cubicBezTo>
                    <a:cubicBezTo>
                      <a:pt x="15" y="119"/>
                      <a:pt x="15" y="120"/>
                      <a:pt x="15" y="120"/>
                    </a:cubicBezTo>
                    <a:cubicBezTo>
                      <a:pt x="16" y="122"/>
                      <a:pt x="17" y="122"/>
                      <a:pt x="18" y="122"/>
                    </a:cubicBezTo>
                    <a:cubicBezTo>
                      <a:pt x="19" y="122"/>
                      <a:pt x="20" y="122"/>
                      <a:pt x="20" y="122"/>
                    </a:cubicBezTo>
                    <a:cubicBezTo>
                      <a:pt x="21" y="124"/>
                      <a:pt x="23" y="127"/>
                      <a:pt x="26" y="129"/>
                    </a:cubicBezTo>
                    <a:cubicBezTo>
                      <a:pt x="25" y="129"/>
                      <a:pt x="25" y="129"/>
                      <a:pt x="25" y="129"/>
                    </a:cubicBezTo>
                    <a:cubicBezTo>
                      <a:pt x="21" y="128"/>
                      <a:pt x="18" y="126"/>
                      <a:pt x="14" y="123"/>
                    </a:cubicBezTo>
                    <a:cubicBezTo>
                      <a:pt x="10" y="121"/>
                      <a:pt x="7" y="116"/>
                      <a:pt x="5" y="109"/>
                    </a:cubicBezTo>
                    <a:cubicBezTo>
                      <a:pt x="4" y="104"/>
                      <a:pt x="5" y="98"/>
                      <a:pt x="7" y="95"/>
                    </a:cubicBezTo>
                    <a:cubicBezTo>
                      <a:pt x="8" y="94"/>
                      <a:pt x="9" y="93"/>
                      <a:pt x="10" y="92"/>
                    </a:cubicBezTo>
                    <a:cubicBezTo>
                      <a:pt x="12" y="90"/>
                      <a:pt x="14" y="88"/>
                      <a:pt x="15" y="85"/>
                    </a:cubicBezTo>
                    <a:cubicBezTo>
                      <a:pt x="16" y="84"/>
                      <a:pt x="17" y="83"/>
                      <a:pt x="17" y="82"/>
                    </a:cubicBezTo>
                    <a:cubicBezTo>
                      <a:pt x="17" y="82"/>
                      <a:pt x="17" y="83"/>
                      <a:pt x="17" y="83"/>
                    </a:cubicBezTo>
                    <a:cubicBezTo>
                      <a:pt x="18" y="87"/>
                      <a:pt x="21" y="91"/>
                      <a:pt x="25" y="94"/>
                    </a:cubicBezTo>
                    <a:cubicBezTo>
                      <a:pt x="20" y="96"/>
                      <a:pt x="17" y="100"/>
                      <a:pt x="17" y="104"/>
                    </a:cubicBezTo>
                    <a:cubicBezTo>
                      <a:pt x="16" y="110"/>
                      <a:pt x="22" y="115"/>
                      <a:pt x="27" y="118"/>
                    </a:cubicBezTo>
                    <a:cubicBezTo>
                      <a:pt x="30" y="119"/>
                      <a:pt x="33" y="118"/>
                      <a:pt x="35" y="118"/>
                    </a:cubicBezTo>
                    <a:cubicBezTo>
                      <a:pt x="37" y="117"/>
                      <a:pt x="39" y="117"/>
                      <a:pt x="41" y="117"/>
                    </a:cubicBezTo>
                    <a:cubicBezTo>
                      <a:pt x="42" y="117"/>
                      <a:pt x="42" y="118"/>
                      <a:pt x="43" y="118"/>
                    </a:cubicBezTo>
                    <a:cubicBezTo>
                      <a:pt x="44" y="119"/>
                      <a:pt x="45" y="120"/>
                      <a:pt x="46" y="120"/>
                    </a:cubicBezTo>
                    <a:cubicBezTo>
                      <a:pt x="47" y="120"/>
                      <a:pt x="47" y="120"/>
                      <a:pt x="48" y="120"/>
                    </a:cubicBezTo>
                    <a:cubicBezTo>
                      <a:pt x="48" y="120"/>
                      <a:pt x="48" y="120"/>
                      <a:pt x="48" y="120"/>
                    </a:cubicBezTo>
                    <a:cubicBezTo>
                      <a:pt x="50" y="120"/>
                      <a:pt x="52" y="119"/>
                      <a:pt x="53" y="118"/>
                    </a:cubicBezTo>
                    <a:cubicBezTo>
                      <a:pt x="55" y="116"/>
                      <a:pt x="56" y="113"/>
                      <a:pt x="55" y="110"/>
                    </a:cubicBezTo>
                    <a:cubicBezTo>
                      <a:pt x="54" y="109"/>
                      <a:pt x="54" y="109"/>
                      <a:pt x="54" y="109"/>
                    </a:cubicBezTo>
                    <a:cubicBezTo>
                      <a:pt x="58" y="109"/>
                      <a:pt x="61" y="110"/>
                      <a:pt x="64" y="110"/>
                    </a:cubicBezTo>
                    <a:cubicBezTo>
                      <a:pt x="66" y="109"/>
                      <a:pt x="68" y="109"/>
                      <a:pt x="70" y="109"/>
                    </a:cubicBezTo>
                    <a:cubicBezTo>
                      <a:pt x="76" y="108"/>
                      <a:pt x="83" y="108"/>
                      <a:pt x="85" y="110"/>
                    </a:cubicBezTo>
                    <a:cubicBezTo>
                      <a:pt x="88" y="106"/>
                      <a:pt x="88" y="106"/>
                      <a:pt x="88" y="106"/>
                    </a:cubicBezTo>
                    <a:cubicBezTo>
                      <a:pt x="86" y="105"/>
                      <a:pt x="82" y="104"/>
                      <a:pt x="79" y="104"/>
                    </a:cubicBezTo>
                    <a:cubicBezTo>
                      <a:pt x="83" y="99"/>
                      <a:pt x="86" y="92"/>
                      <a:pt x="87" y="86"/>
                    </a:cubicBezTo>
                    <a:cubicBezTo>
                      <a:pt x="90" y="72"/>
                      <a:pt x="88" y="48"/>
                      <a:pt x="74" y="42"/>
                    </a:cubicBezTo>
                    <a:cubicBezTo>
                      <a:pt x="67" y="39"/>
                      <a:pt x="58" y="47"/>
                      <a:pt x="54" y="54"/>
                    </a:cubicBezTo>
                    <a:cubicBezTo>
                      <a:pt x="52" y="58"/>
                      <a:pt x="49" y="62"/>
                      <a:pt x="47" y="67"/>
                    </a:cubicBezTo>
                    <a:cubicBezTo>
                      <a:pt x="48" y="63"/>
                      <a:pt x="50" y="59"/>
                      <a:pt x="51" y="55"/>
                    </a:cubicBezTo>
                    <a:cubicBezTo>
                      <a:pt x="52" y="52"/>
                      <a:pt x="54" y="49"/>
                      <a:pt x="55" y="46"/>
                    </a:cubicBezTo>
                    <a:cubicBezTo>
                      <a:pt x="55" y="46"/>
                      <a:pt x="55" y="46"/>
                      <a:pt x="55" y="46"/>
                    </a:cubicBezTo>
                    <a:cubicBezTo>
                      <a:pt x="56" y="44"/>
                      <a:pt x="57" y="41"/>
                      <a:pt x="56" y="39"/>
                    </a:cubicBezTo>
                    <a:cubicBezTo>
                      <a:pt x="55" y="38"/>
                      <a:pt x="54" y="37"/>
                      <a:pt x="53" y="37"/>
                    </a:cubicBezTo>
                    <a:cubicBezTo>
                      <a:pt x="44" y="37"/>
                      <a:pt x="41" y="40"/>
                      <a:pt x="37" y="44"/>
                    </a:cubicBezTo>
                    <a:cubicBezTo>
                      <a:pt x="36" y="45"/>
                      <a:pt x="36" y="45"/>
                      <a:pt x="36" y="45"/>
                    </a:cubicBezTo>
                    <a:cubicBezTo>
                      <a:pt x="31" y="49"/>
                      <a:pt x="27" y="55"/>
                      <a:pt x="24" y="61"/>
                    </a:cubicBezTo>
                    <a:cubicBezTo>
                      <a:pt x="23" y="63"/>
                      <a:pt x="22" y="64"/>
                      <a:pt x="21" y="66"/>
                    </a:cubicBezTo>
                    <a:cubicBezTo>
                      <a:pt x="23" y="60"/>
                      <a:pt x="26" y="54"/>
                      <a:pt x="29" y="48"/>
                    </a:cubicBezTo>
                    <a:cubicBezTo>
                      <a:pt x="36" y="37"/>
                      <a:pt x="46" y="28"/>
                      <a:pt x="51" y="29"/>
                    </a:cubicBezTo>
                    <a:cubicBezTo>
                      <a:pt x="52" y="29"/>
                      <a:pt x="53" y="29"/>
                      <a:pt x="54" y="32"/>
                    </a:cubicBezTo>
                    <a:lnTo>
                      <a:pt x="58" y="31"/>
                    </a:lnTo>
                    <a:close/>
                    <a:moveTo>
                      <a:pt x="74" y="104"/>
                    </a:moveTo>
                    <a:cubicBezTo>
                      <a:pt x="74" y="104"/>
                      <a:pt x="74" y="104"/>
                      <a:pt x="74" y="104"/>
                    </a:cubicBezTo>
                    <a:cubicBezTo>
                      <a:pt x="74" y="105"/>
                      <a:pt x="74" y="105"/>
                      <a:pt x="74" y="105"/>
                    </a:cubicBezTo>
                    <a:cubicBezTo>
                      <a:pt x="73" y="105"/>
                      <a:pt x="73" y="105"/>
                      <a:pt x="73" y="105"/>
                    </a:cubicBezTo>
                    <a:cubicBezTo>
                      <a:pt x="72" y="105"/>
                      <a:pt x="72" y="105"/>
                      <a:pt x="71" y="105"/>
                    </a:cubicBezTo>
                    <a:cubicBezTo>
                      <a:pt x="71" y="105"/>
                      <a:pt x="71" y="105"/>
                      <a:pt x="71" y="105"/>
                    </a:cubicBezTo>
                    <a:cubicBezTo>
                      <a:pt x="71" y="105"/>
                      <a:pt x="71" y="105"/>
                      <a:pt x="71" y="105"/>
                    </a:cubicBezTo>
                    <a:cubicBezTo>
                      <a:pt x="71" y="105"/>
                      <a:pt x="71" y="105"/>
                      <a:pt x="70" y="105"/>
                    </a:cubicBezTo>
                    <a:cubicBezTo>
                      <a:pt x="70" y="105"/>
                      <a:pt x="70" y="105"/>
                      <a:pt x="70" y="105"/>
                    </a:cubicBezTo>
                    <a:cubicBezTo>
                      <a:pt x="68" y="105"/>
                      <a:pt x="66" y="105"/>
                      <a:pt x="64" y="106"/>
                    </a:cubicBezTo>
                    <a:cubicBezTo>
                      <a:pt x="62" y="106"/>
                      <a:pt x="59" y="106"/>
                      <a:pt x="56" y="105"/>
                    </a:cubicBezTo>
                    <a:cubicBezTo>
                      <a:pt x="56" y="105"/>
                      <a:pt x="56" y="105"/>
                      <a:pt x="56" y="105"/>
                    </a:cubicBezTo>
                    <a:cubicBezTo>
                      <a:pt x="56" y="105"/>
                      <a:pt x="56" y="105"/>
                      <a:pt x="55" y="105"/>
                    </a:cubicBezTo>
                    <a:cubicBezTo>
                      <a:pt x="55" y="105"/>
                      <a:pt x="55" y="105"/>
                      <a:pt x="55" y="105"/>
                    </a:cubicBezTo>
                    <a:cubicBezTo>
                      <a:pt x="54" y="105"/>
                      <a:pt x="54" y="104"/>
                      <a:pt x="53" y="104"/>
                    </a:cubicBezTo>
                    <a:cubicBezTo>
                      <a:pt x="51" y="103"/>
                      <a:pt x="48" y="102"/>
                      <a:pt x="47" y="100"/>
                    </a:cubicBezTo>
                    <a:cubicBezTo>
                      <a:pt x="42" y="93"/>
                      <a:pt x="44" y="84"/>
                      <a:pt x="47" y="75"/>
                    </a:cubicBezTo>
                    <a:cubicBezTo>
                      <a:pt x="48" y="75"/>
                      <a:pt x="48" y="74"/>
                      <a:pt x="48" y="74"/>
                    </a:cubicBezTo>
                    <a:cubicBezTo>
                      <a:pt x="48" y="73"/>
                      <a:pt x="48" y="73"/>
                      <a:pt x="48" y="73"/>
                    </a:cubicBezTo>
                    <a:cubicBezTo>
                      <a:pt x="48" y="73"/>
                      <a:pt x="48" y="73"/>
                      <a:pt x="48" y="73"/>
                    </a:cubicBezTo>
                    <a:cubicBezTo>
                      <a:pt x="48" y="73"/>
                      <a:pt x="48" y="73"/>
                      <a:pt x="48" y="73"/>
                    </a:cubicBezTo>
                    <a:cubicBezTo>
                      <a:pt x="49" y="73"/>
                      <a:pt x="49" y="72"/>
                      <a:pt x="49" y="72"/>
                    </a:cubicBezTo>
                    <a:cubicBezTo>
                      <a:pt x="51" y="66"/>
                      <a:pt x="55" y="61"/>
                      <a:pt x="58" y="56"/>
                    </a:cubicBezTo>
                    <a:cubicBezTo>
                      <a:pt x="60" y="51"/>
                      <a:pt x="67" y="46"/>
                      <a:pt x="71" y="46"/>
                    </a:cubicBezTo>
                    <a:cubicBezTo>
                      <a:pt x="71" y="46"/>
                      <a:pt x="72" y="46"/>
                      <a:pt x="72" y="46"/>
                    </a:cubicBezTo>
                    <a:cubicBezTo>
                      <a:pt x="72" y="46"/>
                      <a:pt x="72" y="46"/>
                      <a:pt x="72" y="46"/>
                    </a:cubicBezTo>
                    <a:cubicBezTo>
                      <a:pt x="72" y="46"/>
                      <a:pt x="73" y="46"/>
                      <a:pt x="73" y="46"/>
                    </a:cubicBezTo>
                    <a:cubicBezTo>
                      <a:pt x="73" y="46"/>
                      <a:pt x="74" y="46"/>
                      <a:pt x="74" y="46"/>
                    </a:cubicBezTo>
                    <a:cubicBezTo>
                      <a:pt x="74" y="47"/>
                      <a:pt x="74" y="47"/>
                      <a:pt x="75" y="47"/>
                    </a:cubicBezTo>
                    <a:cubicBezTo>
                      <a:pt x="78" y="49"/>
                      <a:pt x="81" y="54"/>
                      <a:pt x="82" y="59"/>
                    </a:cubicBezTo>
                    <a:cubicBezTo>
                      <a:pt x="83" y="60"/>
                      <a:pt x="83" y="61"/>
                      <a:pt x="83" y="62"/>
                    </a:cubicBezTo>
                    <a:cubicBezTo>
                      <a:pt x="83" y="63"/>
                      <a:pt x="84" y="64"/>
                      <a:pt x="84" y="64"/>
                    </a:cubicBezTo>
                    <a:cubicBezTo>
                      <a:pt x="85" y="72"/>
                      <a:pt x="84" y="79"/>
                      <a:pt x="83" y="85"/>
                    </a:cubicBezTo>
                    <a:cubicBezTo>
                      <a:pt x="83" y="86"/>
                      <a:pt x="83" y="87"/>
                      <a:pt x="82" y="88"/>
                    </a:cubicBezTo>
                    <a:cubicBezTo>
                      <a:pt x="82" y="88"/>
                      <a:pt x="82" y="88"/>
                      <a:pt x="82" y="88"/>
                    </a:cubicBezTo>
                    <a:cubicBezTo>
                      <a:pt x="81" y="92"/>
                      <a:pt x="79" y="97"/>
                      <a:pt x="77" y="100"/>
                    </a:cubicBezTo>
                    <a:cubicBezTo>
                      <a:pt x="76" y="101"/>
                      <a:pt x="76" y="102"/>
                      <a:pt x="75" y="102"/>
                    </a:cubicBezTo>
                    <a:cubicBezTo>
                      <a:pt x="75" y="102"/>
                      <a:pt x="75" y="102"/>
                      <a:pt x="75" y="102"/>
                    </a:cubicBezTo>
                    <a:cubicBezTo>
                      <a:pt x="75" y="103"/>
                      <a:pt x="75" y="103"/>
                      <a:pt x="74" y="104"/>
                    </a:cubicBezTo>
                    <a:cubicBezTo>
                      <a:pt x="74" y="104"/>
                      <a:pt x="74" y="104"/>
                      <a:pt x="74" y="104"/>
                    </a:cubicBezTo>
                    <a:close/>
                    <a:moveTo>
                      <a:pt x="23" y="86"/>
                    </a:moveTo>
                    <a:cubicBezTo>
                      <a:pt x="23" y="86"/>
                      <a:pt x="23" y="86"/>
                      <a:pt x="23" y="86"/>
                    </a:cubicBezTo>
                    <a:cubicBezTo>
                      <a:pt x="23" y="86"/>
                      <a:pt x="23" y="86"/>
                      <a:pt x="23" y="86"/>
                    </a:cubicBezTo>
                    <a:cubicBezTo>
                      <a:pt x="23" y="86"/>
                      <a:pt x="23" y="86"/>
                      <a:pt x="23" y="86"/>
                    </a:cubicBezTo>
                    <a:cubicBezTo>
                      <a:pt x="23" y="86"/>
                      <a:pt x="23" y="86"/>
                      <a:pt x="23" y="86"/>
                    </a:cubicBezTo>
                    <a:cubicBezTo>
                      <a:pt x="22" y="85"/>
                      <a:pt x="22" y="85"/>
                      <a:pt x="22" y="85"/>
                    </a:cubicBezTo>
                    <a:cubicBezTo>
                      <a:pt x="22" y="84"/>
                      <a:pt x="22" y="83"/>
                      <a:pt x="21" y="82"/>
                    </a:cubicBezTo>
                    <a:cubicBezTo>
                      <a:pt x="21" y="77"/>
                      <a:pt x="22" y="71"/>
                      <a:pt x="27" y="63"/>
                    </a:cubicBezTo>
                    <a:cubicBezTo>
                      <a:pt x="30" y="58"/>
                      <a:pt x="34" y="52"/>
                      <a:pt x="38" y="48"/>
                    </a:cubicBezTo>
                    <a:cubicBezTo>
                      <a:pt x="40" y="47"/>
                      <a:pt x="40" y="47"/>
                      <a:pt x="40" y="47"/>
                    </a:cubicBezTo>
                    <a:cubicBezTo>
                      <a:pt x="43" y="44"/>
                      <a:pt x="46" y="41"/>
                      <a:pt x="52" y="41"/>
                    </a:cubicBezTo>
                    <a:cubicBezTo>
                      <a:pt x="52" y="42"/>
                      <a:pt x="52" y="44"/>
                      <a:pt x="51" y="44"/>
                    </a:cubicBezTo>
                    <a:cubicBezTo>
                      <a:pt x="51" y="45"/>
                      <a:pt x="51" y="45"/>
                      <a:pt x="51" y="45"/>
                    </a:cubicBezTo>
                    <a:cubicBezTo>
                      <a:pt x="50" y="48"/>
                      <a:pt x="49" y="51"/>
                      <a:pt x="48" y="54"/>
                    </a:cubicBezTo>
                    <a:cubicBezTo>
                      <a:pt x="46" y="58"/>
                      <a:pt x="44" y="63"/>
                      <a:pt x="42" y="68"/>
                    </a:cubicBezTo>
                    <a:cubicBezTo>
                      <a:pt x="42" y="68"/>
                      <a:pt x="42" y="69"/>
                      <a:pt x="42" y="70"/>
                    </a:cubicBezTo>
                    <a:cubicBezTo>
                      <a:pt x="42" y="70"/>
                      <a:pt x="41" y="71"/>
                      <a:pt x="41" y="71"/>
                    </a:cubicBezTo>
                    <a:cubicBezTo>
                      <a:pt x="41" y="71"/>
                      <a:pt x="41" y="71"/>
                      <a:pt x="41" y="71"/>
                    </a:cubicBezTo>
                    <a:cubicBezTo>
                      <a:pt x="41" y="71"/>
                      <a:pt x="41" y="71"/>
                      <a:pt x="41" y="72"/>
                    </a:cubicBezTo>
                    <a:cubicBezTo>
                      <a:pt x="41" y="72"/>
                      <a:pt x="41" y="72"/>
                      <a:pt x="41" y="72"/>
                    </a:cubicBezTo>
                    <a:cubicBezTo>
                      <a:pt x="41" y="72"/>
                      <a:pt x="41" y="73"/>
                      <a:pt x="41" y="73"/>
                    </a:cubicBezTo>
                    <a:cubicBezTo>
                      <a:pt x="39" y="79"/>
                      <a:pt x="37" y="86"/>
                      <a:pt x="34" y="89"/>
                    </a:cubicBezTo>
                    <a:cubicBezTo>
                      <a:pt x="32" y="90"/>
                      <a:pt x="31" y="91"/>
                      <a:pt x="30" y="91"/>
                    </a:cubicBezTo>
                    <a:cubicBezTo>
                      <a:pt x="30" y="91"/>
                      <a:pt x="30" y="91"/>
                      <a:pt x="30" y="91"/>
                    </a:cubicBezTo>
                    <a:cubicBezTo>
                      <a:pt x="28" y="91"/>
                      <a:pt x="26" y="90"/>
                      <a:pt x="25" y="89"/>
                    </a:cubicBezTo>
                    <a:cubicBezTo>
                      <a:pt x="24" y="88"/>
                      <a:pt x="24" y="87"/>
                      <a:pt x="23" y="86"/>
                    </a:cubicBezTo>
                    <a:close/>
                    <a:moveTo>
                      <a:pt x="49" y="111"/>
                    </a:moveTo>
                    <a:cubicBezTo>
                      <a:pt x="49" y="112"/>
                      <a:pt x="49" y="112"/>
                      <a:pt x="49" y="112"/>
                    </a:cubicBezTo>
                    <a:cubicBezTo>
                      <a:pt x="50" y="113"/>
                      <a:pt x="50" y="114"/>
                      <a:pt x="49" y="114"/>
                    </a:cubicBezTo>
                    <a:cubicBezTo>
                      <a:pt x="49" y="115"/>
                      <a:pt x="49" y="115"/>
                      <a:pt x="47" y="114"/>
                    </a:cubicBezTo>
                    <a:cubicBezTo>
                      <a:pt x="47" y="114"/>
                      <a:pt x="47" y="114"/>
                      <a:pt x="47" y="114"/>
                    </a:cubicBezTo>
                    <a:cubicBezTo>
                      <a:pt x="46" y="114"/>
                      <a:pt x="46" y="114"/>
                      <a:pt x="45" y="113"/>
                    </a:cubicBezTo>
                    <a:cubicBezTo>
                      <a:pt x="44" y="113"/>
                      <a:pt x="43" y="112"/>
                      <a:pt x="42" y="112"/>
                    </a:cubicBezTo>
                    <a:cubicBezTo>
                      <a:pt x="42" y="111"/>
                      <a:pt x="41" y="111"/>
                      <a:pt x="40" y="111"/>
                    </a:cubicBezTo>
                    <a:cubicBezTo>
                      <a:pt x="38" y="111"/>
                      <a:pt x="37" y="112"/>
                      <a:pt x="35" y="112"/>
                    </a:cubicBezTo>
                    <a:cubicBezTo>
                      <a:pt x="33" y="112"/>
                      <a:pt x="30" y="113"/>
                      <a:pt x="29" y="112"/>
                    </a:cubicBezTo>
                    <a:cubicBezTo>
                      <a:pt x="26" y="111"/>
                      <a:pt x="22" y="109"/>
                      <a:pt x="22" y="104"/>
                    </a:cubicBezTo>
                    <a:cubicBezTo>
                      <a:pt x="23" y="101"/>
                      <a:pt x="24" y="100"/>
                      <a:pt x="28" y="99"/>
                    </a:cubicBezTo>
                    <a:cubicBezTo>
                      <a:pt x="30" y="98"/>
                      <a:pt x="34" y="98"/>
                      <a:pt x="37" y="100"/>
                    </a:cubicBezTo>
                    <a:cubicBezTo>
                      <a:pt x="37" y="101"/>
                      <a:pt x="38" y="101"/>
                      <a:pt x="39" y="101"/>
                    </a:cubicBezTo>
                    <a:cubicBezTo>
                      <a:pt x="39" y="101"/>
                      <a:pt x="39" y="101"/>
                      <a:pt x="39" y="101"/>
                    </a:cubicBezTo>
                    <a:cubicBezTo>
                      <a:pt x="40" y="101"/>
                      <a:pt x="41" y="101"/>
                      <a:pt x="41" y="100"/>
                    </a:cubicBezTo>
                    <a:cubicBezTo>
                      <a:pt x="41" y="99"/>
                      <a:pt x="41" y="98"/>
                      <a:pt x="41" y="97"/>
                    </a:cubicBezTo>
                    <a:cubicBezTo>
                      <a:pt x="39" y="95"/>
                      <a:pt x="37" y="94"/>
                      <a:pt x="35" y="93"/>
                    </a:cubicBezTo>
                    <a:cubicBezTo>
                      <a:pt x="35" y="93"/>
                      <a:pt x="36" y="92"/>
                      <a:pt x="36" y="92"/>
                    </a:cubicBezTo>
                    <a:cubicBezTo>
                      <a:pt x="38" y="90"/>
                      <a:pt x="39" y="88"/>
                      <a:pt x="40" y="86"/>
                    </a:cubicBezTo>
                    <a:cubicBezTo>
                      <a:pt x="40" y="91"/>
                      <a:pt x="40" y="97"/>
                      <a:pt x="44" y="102"/>
                    </a:cubicBezTo>
                    <a:cubicBezTo>
                      <a:pt x="45" y="104"/>
                      <a:pt x="47" y="106"/>
                      <a:pt x="50" y="107"/>
                    </a:cubicBezTo>
                    <a:cubicBezTo>
                      <a:pt x="50" y="107"/>
                      <a:pt x="49" y="107"/>
                      <a:pt x="49" y="107"/>
                    </a:cubicBezTo>
                    <a:cubicBezTo>
                      <a:pt x="48" y="109"/>
                      <a:pt x="49" y="111"/>
                      <a:pt x="49" y="111"/>
                    </a:cubicBezTo>
                    <a:close/>
                    <a:moveTo>
                      <a:pt x="67" y="36"/>
                    </a:move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ubicBezTo>
                      <a:pt x="79" y="28"/>
                      <a:pt x="70" y="28"/>
                      <a:pt x="65" y="35"/>
                    </a:cubicBezTo>
                    <a:cubicBezTo>
                      <a:pt x="65" y="35"/>
                      <a:pt x="65" y="35"/>
                      <a:pt x="65" y="35"/>
                    </a:cubicBezTo>
                    <a:cubicBezTo>
                      <a:pt x="66" y="36"/>
                      <a:pt x="66" y="36"/>
                      <a:pt x="66" y="36"/>
                    </a:cubicBezTo>
                    <a:lnTo>
                      <a:pt x="67" y="36"/>
                    </a:ln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moveTo>
                      <a:pt x="85" y="33"/>
                    </a:moveTo>
                    <a:cubicBezTo>
                      <a:pt x="79" y="28"/>
                      <a:pt x="70" y="28"/>
                      <a:pt x="65" y="35"/>
                    </a:cubicBezTo>
                    <a:cubicBezTo>
                      <a:pt x="65" y="35"/>
                      <a:pt x="65" y="35"/>
                      <a:pt x="65" y="35"/>
                    </a:cubicBezTo>
                    <a:cubicBezTo>
                      <a:pt x="66" y="36"/>
                      <a:pt x="66" y="36"/>
                      <a:pt x="66" y="36"/>
                    </a:cubicBezTo>
                    <a:cubicBezTo>
                      <a:pt x="67" y="36"/>
                      <a:pt x="67" y="36"/>
                      <a:pt x="67" y="36"/>
                    </a:cubicBezTo>
                    <a:cubicBezTo>
                      <a:pt x="67" y="36"/>
                      <a:pt x="67" y="36"/>
                      <a:pt x="67" y="36"/>
                    </a:cubicBezTo>
                    <a:cubicBezTo>
                      <a:pt x="68" y="37"/>
                      <a:pt x="68" y="37"/>
                      <a:pt x="68" y="37"/>
                    </a:cubicBezTo>
                    <a:cubicBezTo>
                      <a:pt x="68" y="37"/>
                      <a:pt x="68" y="37"/>
                      <a:pt x="69" y="37"/>
                    </a:cubicBezTo>
                    <a:cubicBezTo>
                      <a:pt x="70" y="35"/>
                      <a:pt x="75" y="35"/>
                      <a:pt x="80" y="37"/>
                    </a:cubicBezTo>
                    <a:cubicBezTo>
                      <a:pt x="82" y="38"/>
                      <a:pt x="89" y="41"/>
                      <a:pt x="87" y="48"/>
                    </a:cubicBezTo>
                    <a:cubicBezTo>
                      <a:pt x="91" y="50"/>
                      <a:pt x="91" y="50"/>
                      <a:pt x="91" y="50"/>
                    </a:cubicBezTo>
                    <a:cubicBezTo>
                      <a:pt x="94" y="44"/>
                      <a:pt x="92" y="37"/>
                      <a:pt x="85" y="33"/>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59" name="Freeform 92">
                <a:extLst>
                  <a:ext uri="{FF2B5EF4-FFF2-40B4-BE49-F238E27FC236}">
                    <a16:creationId xmlns:a16="http://schemas.microsoft.com/office/drawing/2014/main" id="{0421CB17-96FF-BD3E-818E-9ABFF5178AE9}"/>
                  </a:ext>
                </a:extLst>
              </p:cNvPr>
              <p:cNvSpPr>
                <a:spLocks/>
              </p:cNvSpPr>
              <p:nvPr/>
            </p:nvSpPr>
            <p:spPr bwMode="auto">
              <a:xfrm>
                <a:off x="10150227" y="5789321"/>
                <a:ext cx="29680" cy="10598"/>
              </a:xfrm>
              <a:custGeom>
                <a:avLst/>
                <a:gdLst>
                  <a:gd name="T0" fmla="*/ 59 w 61"/>
                  <a:gd name="T1" fmla="*/ 22 h 24"/>
                  <a:gd name="T2" fmla="*/ 61 w 61"/>
                  <a:gd name="T3" fmla="*/ 24 h 24"/>
                  <a:gd name="T4" fmla="*/ 59 w 61"/>
                  <a:gd name="T5" fmla="*/ 22 h 24"/>
                  <a:gd name="T6" fmla="*/ 58 w 61"/>
                  <a:gd name="T7" fmla="*/ 22 h 24"/>
                  <a:gd name="T8" fmla="*/ 57 w 61"/>
                  <a:gd name="T9" fmla="*/ 22 h 24"/>
                  <a:gd name="T10" fmla="*/ 56 w 61"/>
                  <a:gd name="T11" fmla="*/ 22 h 24"/>
                  <a:gd name="T12" fmla="*/ 46 w 61"/>
                  <a:gd name="T13" fmla="*/ 23 h 24"/>
                  <a:gd name="T14" fmla="*/ 2 w 61"/>
                  <a:gd name="T15" fmla="*/ 15 h 24"/>
                  <a:gd name="T16" fmla="*/ 1 w 61"/>
                  <a:gd name="T17" fmla="*/ 15 h 24"/>
                  <a:gd name="T18" fmla="*/ 0 w 61"/>
                  <a:gd name="T19" fmla="*/ 15 h 24"/>
                  <a:gd name="T20" fmla="*/ 0 w 61"/>
                  <a:gd name="T21" fmla="*/ 14 h 24"/>
                  <a:gd name="T22" fmla="*/ 0 w 61"/>
                  <a:gd name="T23" fmla="*/ 9 h 24"/>
                  <a:gd name="T24" fmla="*/ 1 w 61"/>
                  <a:gd name="T25" fmla="*/ 5 h 24"/>
                  <a:gd name="T26" fmla="*/ 1 w 61"/>
                  <a:gd name="T27" fmla="*/ 4 h 24"/>
                  <a:gd name="T28" fmla="*/ 2 w 61"/>
                  <a:gd name="T29" fmla="*/ 2 h 24"/>
                  <a:gd name="T30" fmla="*/ 2 w 61"/>
                  <a:gd name="T31" fmla="*/ 2 h 24"/>
                  <a:gd name="T32" fmla="*/ 3 w 61"/>
                  <a:gd name="T33" fmla="*/ 0 h 24"/>
                  <a:gd name="T34" fmla="*/ 3 w 61"/>
                  <a:gd name="T35" fmla="*/ 0 h 24"/>
                  <a:gd name="T36" fmla="*/ 3 w 61"/>
                  <a:gd name="T37" fmla="*/ 0 h 24"/>
                  <a:gd name="T38" fmla="*/ 3 w 61"/>
                  <a:gd name="T39" fmla="*/ 3 h 24"/>
                  <a:gd name="T40" fmla="*/ 5 w 61"/>
                  <a:gd name="T41" fmla="*/ 6 h 24"/>
                  <a:gd name="T42" fmla="*/ 5 w 61"/>
                  <a:gd name="T43" fmla="*/ 6 h 24"/>
                  <a:gd name="T44" fmla="*/ 7 w 61"/>
                  <a:gd name="T45" fmla="*/ 9 h 24"/>
                  <a:gd name="T46" fmla="*/ 15 w 61"/>
                  <a:gd name="T47" fmla="*/ 13 h 24"/>
                  <a:gd name="T48" fmla="*/ 16 w 61"/>
                  <a:gd name="T49" fmla="*/ 14 h 24"/>
                  <a:gd name="T50" fmla="*/ 16 w 61"/>
                  <a:gd name="T51" fmla="*/ 14 h 24"/>
                  <a:gd name="T52" fmla="*/ 19 w 61"/>
                  <a:gd name="T53" fmla="*/ 16 h 24"/>
                  <a:gd name="T54" fmla="*/ 25 w 61"/>
                  <a:gd name="T55" fmla="*/ 18 h 24"/>
                  <a:gd name="T56" fmla="*/ 41 w 61"/>
                  <a:gd name="T57" fmla="*/ 16 h 24"/>
                  <a:gd name="T58" fmla="*/ 44 w 61"/>
                  <a:gd name="T59" fmla="*/ 15 h 24"/>
                  <a:gd name="T60" fmla="*/ 46 w 61"/>
                  <a:gd name="T61" fmla="*/ 14 h 24"/>
                  <a:gd name="T62" fmla="*/ 46 w 61"/>
                  <a:gd name="T63" fmla="*/ 14 h 24"/>
                  <a:gd name="T64" fmla="*/ 47 w 61"/>
                  <a:gd name="T65" fmla="*/ 13 h 24"/>
                  <a:gd name="T66" fmla="*/ 48 w 61"/>
                  <a:gd name="T67" fmla="*/ 13 h 24"/>
                  <a:gd name="T68" fmla="*/ 48 w 61"/>
                  <a:gd name="T69" fmla="*/ 14 h 24"/>
                  <a:gd name="T70" fmla="*/ 54 w 61"/>
                  <a:gd name="T71" fmla="*/ 18 h 24"/>
                  <a:gd name="T72" fmla="*/ 54 w 61"/>
                  <a:gd name="T73" fmla="*/ 18 h 24"/>
                  <a:gd name="T74" fmla="*/ 59 w 61"/>
                  <a:gd name="T75"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24">
                    <a:moveTo>
                      <a:pt x="59" y="22"/>
                    </a:moveTo>
                    <a:cubicBezTo>
                      <a:pt x="59" y="22"/>
                      <a:pt x="60" y="23"/>
                      <a:pt x="61" y="24"/>
                    </a:cubicBezTo>
                    <a:cubicBezTo>
                      <a:pt x="60" y="23"/>
                      <a:pt x="59" y="22"/>
                      <a:pt x="59" y="22"/>
                    </a:cubicBezTo>
                    <a:cubicBezTo>
                      <a:pt x="58" y="22"/>
                      <a:pt x="58" y="22"/>
                      <a:pt x="58" y="22"/>
                    </a:cubicBezTo>
                    <a:cubicBezTo>
                      <a:pt x="58" y="22"/>
                      <a:pt x="57" y="22"/>
                      <a:pt x="57" y="22"/>
                    </a:cubicBezTo>
                    <a:cubicBezTo>
                      <a:pt x="57" y="22"/>
                      <a:pt x="56" y="22"/>
                      <a:pt x="56" y="22"/>
                    </a:cubicBezTo>
                    <a:cubicBezTo>
                      <a:pt x="52" y="22"/>
                      <a:pt x="49" y="23"/>
                      <a:pt x="46" y="23"/>
                    </a:cubicBezTo>
                    <a:cubicBezTo>
                      <a:pt x="30" y="23"/>
                      <a:pt x="16" y="20"/>
                      <a:pt x="2" y="15"/>
                    </a:cubicBezTo>
                    <a:cubicBezTo>
                      <a:pt x="2" y="15"/>
                      <a:pt x="1" y="15"/>
                      <a:pt x="1" y="15"/>
                    </a:cubicBezTo>
                    <a:cubicBezTo>
                      <a:pt x="1" y="15"/>
                      <a:pt x="0" y="15"/>
                      <a:pt x="0" y="15"/>
                    </a:cubicBezTo>
                    <a:cubicBezTo>
                      <a:pt x="0" y="14"/>
                      <a:pt x="0" y="14"/>
                      <a:pt x="0" y="14"/>
                    </a:cubicBezTo>
                    <a:cubicBezTo>
                      <a:pt x="0" y="13"/>
                      <a:pt x="0" y="11"/>
                      <a:pt x="0" y="9"/>
                    </a:cubicBezTo>
                    <a:cubicBezTo>
                      <a:pt x="0" y="8"/>
                      <a:pt x="0" y="6"/>
                      <a:pt x="1" y="5"/>
                    </a:cubicBezTo>
                    <a:cubicBezTo>
                      <a:pt x="1" y="5"/>
                      <a:pt x="1" y="4"/>
                      <a:pt x="1" y="4"/>
                    </a:cubicBezTo>
                    <a:cubicBezTo>
                      <a:pt x="2" y="3"/>
                      <a:pt x="2" y="3"/>
                      <a:pt x="2" y="2"/>
                    </a:cubicBezTo>
                    <a:cubicBezTo>
                      <a:pt x="2" y="2"/>
                      <a:pt x="2" y="2"/>
                      <a:pt x="2" y="2"/>
                    </a:cubicBezTo>
                    <a:cubicBezTo>
                      <a:pt x="2" y="2"/>
                      <a:pt x="2" y="1"/>
                      <a:pt x="3" y="0"/>
                    </a:cubicBezTo>
                    <a:cubicBezTo>
                      <a:pt x="3" y="0"/>
                      <a:pt x="3" y="0"/>
                      <a:pt x="3" y="0"/>
                    </a:cubicBezTo>
                    <a:cubicBezTo>
                      <a:pt x="3" y="0"/>
                      <a:pt x="3" y="0"/>
                      <a:pt x="3" y="0"/>
                    </a:cubicBezTo>
                    <a:cubicBezTo>
                      <a:pt x="3" y="1"/>
                      <a:pt x="3" y="2"/>
                      <a:pt x="3" y="3"/>
                    </a:cubicBezTo>
                    <a:cubicBezTo>
                      <a:pt x="4" y="4"/>
                      <a:pt x="4" y="5"/>
                      <a:pt x="5" y="6"/>
                    </a:cubicBezTo>
                    <a:cubicBezTo>
                      <a:pt x="5" y="6"/>
                      <a:pt x="5" y="6"/>
                      <a:pt x="5" y="6"/>
                    </a:cubicBezTo>
                    <a:cubicBezTo>
                      <a:pt x="6" y="7"/>
                      <a:pt x="6" y="8"/>
                      <a:pt x="7" y="9"/>
                    </a:cubicBezTo>
                    <a:cubicBezTo>
                      <a:pt x="10" y="11"/>
                      <a:pt x="12" y="13"/>
                      <a:pt x="15" y="13"/>
                    </a:cubicBezTo>
                    <a:cubicBezTo>
                      <a:pt x="15" y="14"/>
                      <a:pt x="16" y="14"/>
                      <a:pt x="16" y="14"/>
                    </a:cubicBezTo>
                    <a:cubicBezTo>
                      <a:pt x="16" y="14"/>
                      <a:pt x="16" y="14"/>
                      <a:pt x="16" y="14"/>
                    </a:cubicBezTo>
                    <a:cubicBezTo>
                      <a:pt x="17" y="15"/>
                      <a:pt x="18" y="15"/>
                      <a:pt x="19" y="16"/>
                    </a:cubicBezTo>
                    <a:cubicBezTo>
                      <a:pt x="21" y="17"/>
                      <a:pt x="23" y="17"/>
                      <a:pt x="25" y="18"/>
                    </a:cubicBezTo>
                    <a:cubicBezTo>
                      <a:pt x="29" y="19"/>
                      <a:pt x="35" y="19"/>
                      <a:pt x="41" y="16"/>
                    </a:cubicBezTo>
                    <a:cubicBezTo>
                      <a:pt x="42" y="16"/>
                      <a:pt x="43" y="16"/>
                      <a:pt x="44" y="15"/>
                    </a:cubicBezTo>
                    <a:cubicBezTo>
                      <a:pt x="45" y="15"/>
                      <a:pt x="46" y="14"/>
                      <a:pt x="46" y="14"/>
                    </a:cubicBezTo>
                    <a:cubicBezTo>
                      <a:pt x="46" y="14"/>
                      <a:pt x="46" y="14"/>
                      <a:pt x="46" y="14"/>
                    </a:cubicBezTo>
                    <a:cubicBezTo>
                      <a:pt x="47" y="14"/>
                      <a:pt x="47" y="13"/>
                      <a:pt x="47" y="13"/>
                    </a:cubicBezTo>
                    <a:cubicBezTo>
                      <a:pt x="47" y="13"/>
                      <a:pt x="48" y="13"/>
                      <a:pt x="48" y="13"/>
                    </a:cubicBezTo>
                    <a:cubicBezTo>
                      <a:pt x="48" y="13"/>
                      <a:pt x="48" y="13"/>
                      <a:pt x="48" y="14"/>
                    </a:cubicBezTo>
                    <a:cubicBezTo>
                      <a:pt x="49" y="15"/>
                      <a:pt x="51" y="16"/>
                      <a:pt x="54" y="18"/>
                    </a:cubicBezTo>
                    <a:cubicBezTo>
                      <a:pt x="54" y="18"/>
                      <a:pt x="54" y="18"/>
                      <a:pt x="54" y="18"/>
                    </a:cubicBezTo>
                    <a:cubicBezTo>
                      <a:pt x="55" y="19"/>
                      <a:pt x="57" y="21"/>
                      <a:pt x="59" y="2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0" name="Freeform 93">
                <a:extLst>
                  <a:ext uri="{FF2B5EF4-FFF2-40B4-BE49-F238E27FC236}">
                    <a16:creationId xmlns:a16="http://schemas.microsoft.com/office/drawing/2014/main" id="{72487CAE-F1EC-5CC2-49DB-2792F2CA5F0F}"/>
                  </a:ext>
                </a:extLst>
              </p:cNvPr>
              <p:cNvSpPr>
                <a:spLocks/>
              </p:cNvSpPr>
              <p:nvPr/>
            </p:nvSpPr>
            <p:spPr bwMode="auto">
              <a:xfrm>
                <a:off x="10179907" y="5789321"/>
                <a:ext cx="12720" cy="10598"/>
              </a:xfrm>
              <a:custGeom>
                <a:avLst/>
                <a:gdLst>
                  <a:gd name="T0" fmla="*/ 28 w 28"/>
                  <a:gd name="T1" fmla="*/ 24 h 24"/>
                  <a:gd name="T2" fmla="*/ 25 w 28"/>
                  <a:gd name="T3" fmla="*/ 14 h 24"/>
                  <a:gd name="T4" fmla="*/ 24 w 28"/>
                  <a:gd name="T5" fmla="*/ 14 h 24"/>
                  <a:gd name="T6" fmla="*/ 24 w 28"/>
                  <a:gd name="T7" fmla="*/ 14 h 24"/>
                  <a:gd name="T8" fmla="*/ 23 w 28"/>
                  <a:gd name="T9" fmla="*/ 15 h 24"/>
                  <a:gd name="T10" fmla="*/ 15 w 28"/>
                  <a:gd name="T11" fmla="*/ 17 h 24"/>
                  <a:gd name="T12" fmla="*/ 14 w 28"/>
                  <a:gd name="T13" fmla="*/ 17 h 24"/>
                  <a:gd name="T14" fmla="*/ 13 w 28"/>
                  <a:gd name="T15" fmla="*/ 17 h 24"/>
                  <a:gd name="T16" fmla="*/ 12 w 28"/>
                  <a:gd name="T17" fmla="*/ 18 h 24"/>
                  <a:gd name="T18" fmla="*/ 12 w 28"/>
                  <a:gd name="T19" fmla="*/ 18 h 24"/>
                  <a:gd name="T20" fmla="*/ 12 w 28"/>
                  <a:gd name="T21" fmla="*/ 17 h 24"/>
                  <a:gd name="T22" fmla="*/ 9 w 28"/>
                  <a:gd name="T23" fmla="*/ 15 h 24"/>
                  <a:gd name="T24" fmla="*/ 6 w 28"/>
                  <a:gd name="T25" fmla="*/ 13 h 24"/>
                  <a:gd name="T26" fmla="*/ 6 w 28"/>
                  <a:gd name="T27" fmla="*/ 13 h 24"/>
                  <a:gd name="T28" fmla="*/ 4 w 28"/>
                  <a:gd name="T29" fmla="*/ 11 h 24"/>
                  <a:gd name="T30" fmla="*/ 4 w 28"/>
                  <a:gd name="T31" fmla="*/ 11 h 24"/>
                  <a:gd name="T32" fmla="*/ 2 w 28"/>
                  <a:gd name="T33" fmla="*/ 9 h 24"/>
                  <a:gd name="T34" fmla="*/ 1 w 28"/>
                  <a:gd name="T35" fmla="*/ 9 h 24"/>
                  <a:gd name="T36" fmla="*/ 1 w 28"/>
                  <a:gd name="T37" fmla="*/ 9 h 24"/>
                  <a:gd name="T38" fmla="*/ 1 w 28"/>
                  <a:gd name="T39" fmla="*/ 9 h 24"/>
                  <a:gd name="T40" fmla="*/ 0 w 28"/>
                  <a:gd name="T41" fmla="*/ 8 h 24"/>
                  <a:gd name="T42" fmla="*/ 1 w 28"/>
                  <a:gd name="T43" fmla="*/ 7 h 24"/>
                  <a:gd name="T44" fmla="*/ 10 w 28"/>
                  <a:gd name="T45" fmla="*/ 5 h 24"/>
                  <a:gd name="T46" fmla="*/ 12 w 28"/>
                  <a:gd name="T47" fmla="*/ 5 h 24"/>
                  <a:gd name="T48" fmla="*/ 20 w 28"/>
                  <a:gd name="T49" fmla="*/ 0 h 24"/>
                  <a:gd name="T50" fmla="*/ 21 w 28"/>
                  <a:gd name="T51" fmla="*/ 0 h 24"/>
                  <a:gd name="T52" fmla="*/ 21 w 28"/>
                  <a:gd name="T53" fmla="*/ 0 h 24"/>
                  <a:gd name="T54" fmla="*/ 21 w 28"/>
                  <a:gd name="T55" fmla="*/ 1 h 24"/>
                  <a:gd name="T56" fmla="*/ 25 w 28"/>
                  <a:gd name="T57" fmla="*/ 14 h 24"/>
                  <a:gd name="T58" fmla="*/ 28 w 28"/>
                  <a:gd name="T5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24">
                    <a:moveTo>
                      <a:pt x="28" y="24"/>
                    </a:moveTo>
                    <a:cubicBezTo>
                      <a:pt x="27" y="21"/>
                      <a:pt x="26" y="18"/>
                      <a:pt x="25" y="14"/>
                    </a:cubicBezTo>
                    <a:cubicBezTo>
                      <a:pt x="24" y="14"/>
                      <a:pt x="24" y="14"/>
                      <a:pt x="24" y="14"/>
                    </a:cubicBezTo>
                    <a:cubicBezTo>
                      <a:pt x="24" y="14"/>
                      <a:pt x="24" y="14"/>
                      <a:pt x="24" y="14"/>
                    </a:cubicBezTo>
                    <a:cubicBezTo>
                      <a:pt x="23" y="15"/>
                      <a:pt x="23" y="15"/>
                      <a:pt x="23" y="15"/>
                    </a:cubicBezTo>
                    <a:cubicBezTo>
                      <a:pt x="20" y="16"/>
                      <a:pt x="17" y="16"/>
                      <a:pt x="15" y="17"/>
                    </a:cubicBezTo>
                    <a:cubicBezTo>
                      <a:pt x="14" y="17"/>
                      <a:pt x="14" y="17"/>
                      <a:pt x="14" y="17"/>
                    </a:cubicBezTo>
                    <a:cubicBezTo>
                      <a:pt x="13" y="17"/>
                      <a:pt x="13" y="17"/>
                      <a:pt x="13" y="17"/>
                    </a:cubicBezTo>
                    <a:cubicBezTo>
                      <a:pt x="12" y="17"/>
                      <a:pt x="12" y="17"/>
                      <a:pt x="12" y="18"/>
                    </a:cubicBezTo>
                    <a:cubicBezTo>
                      <a:pt x="12" y="18"/>
                      <a:pt x="12" y="18"/>
                      <a:pt x="12" y="18"/>
                    </a:cubicBezTo>
                    <a:cubicBezTo>
                      <a:pt x="12" y="17"/>
                      <a:pt x="12" y="17"/>
                      <a:pt x="12" y="17"/>
                    </a:cubicBezTo>
                    <a:cubicBezTo>
                      <a:pt x="11" y="17"/>
                      <a:pt x="10" y="16"/>
                      <a:pt x="9" y="15"/>
                    </a:cubicBezTo>
                    <a:cubicBezTo>
                      <a:pt x="8" y="14"/>
                      <a:pt x="7" y="14"/>
                      <a:pt x="6" y="13"/>
                    </a:cubicBezTo>
                    <a:cubicBezTo>
                      <a:pt x="6" y="13"/>
                      <a:pt x="6" y="13"/>
                      <a:pt x="6" y="13"/>
                    </a:cubicBezTo>
                    <a:cubicBezTo>
                      <a:pt x="5" y="12"/>
                      <a:pt x="5" y="12"/>
                      <a:pt x="4" y="11"/>
                    </a:cubicBezTo>
                    <a:cubicBezTo>
                      <a:pt x="4" y="11"/>
                      <a:pt x="4" y="11"/>
                      <a:pt x="4" y="11"/>
                    </a:cubicBezTo>
                    <a:cubicBezTo>
                      <a:pt x="3" y="10"/>
                      <a:pt x="2" y="10"/>
                      <a:pt x="2" y="9"/>
                    </a:cubicBezTo>
                    <a:cubicBezTo>
                      <a:pt x="1" y="9"/>
                      <a:pt x="1" y="9"/>
                      <a:pt x="1" y="9"/>
                    </a:cubicBezTo>
                    <a:cubicBezTo>
                      <a:pt x="1" y="9"/>
                      <a:pt x="1" y="9"/>
                      <a:pt x="1" y="9"/>
                    </a:cubicBezTo>
                    <a:cubicBezTo>
                      <a:pt x="1" y="9"/>
                      <a:pt x="1" y="9"/>
                      <a:pt x="1" y="9"/>
                    </a:cubicBezTo>
                    <a:cubicBezTo>
                      <a:pt x="0" y="8"/>
                      <a:pt x="0" y="8"/>
                      <a:pt x="0" y="8"/>
                    </a:cubicBezTo>
                    <a:cubicBezTo>
                      <a:pt x="0" y="8"/>
                      <a:pt x="1" y="8"/>
                      <a:pt x="1" y="7"/>
                    </a:cubicBezTo>
                    <a:cubicBezTo>
                      <a:pt x="5" y="7"/>
                      <a:pt x="8" y="6"/>
                      <a:pt x="10" y="5"/>
                    </a:cubicBezTo>
                    <a:cubicBezTo>
                      <a:pt x="11" y="5"/>
                      <a:pt x="11" y="5"/>
                      <a:pt x="12" y="5"/>
                    </a:cubicBezTo>
                    <a:cubicBezTo>
                      <a:pt x="14" y="3"/>
                      <a:pt x="17" y="2"/>
                      <a:pt x="20" y="0"/>
                    </a:cubicBezTo>
                    <a:cubicBezTo>
                      <a:pt x="20" y="0"/>
                      <a:pt x="21" y="0"/>
                      <a:pt x="21" y="0"/>
                    </a:cubicBezTo>
                    <a:cubicBezTo>
                      <a:pt x="21" y="0"/>
                      <a:pt x="21" y="0"/>
                      <a:pt x="21" y="0"/>
                    </a:cubicBezTo>
                    <a:cubicBezTo>
                      <a:pt x="21" y="0"/>
                      <a:pt x="21" y="0"/>
                      <a:pt x="21" y="1"/>
                    </a:cubicBezTo>
                    <a:cubicBezTo>
                      <a:pt x="22" y="5"/>
                      <a:pt x="23" y="10"/>
                      <a:pt x="25" y="14"/>
                    </a:cubicBezTo>
                    <a:cubicBezTo>
                      <a:pt x="26" y="18"/>
                      <a:pt x="27" y="21"/>
                      <a:pt x="28" y="24"/>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1" name="Freeform 94">
                <a:extLst>
                  <a:ext uri="{FF2B5EF4-FFF2-40B4-BE49-F238E27FC236}">
                    <a16:creationId xmlns:a16="http://schemas.microsoft.com/office/drawing/2014/main" id="{46D0FC42-C86D-1A52-3C89-6BE37FA7AD65}"/>
                  </a:ext>
                </a:extLst>
              </p:cNvPr>
              <p:cNvSpPr>
                <a:spLocks noEditPoints="1"/>
              </p:cNvSpPr>
              <p:nvPr/>
            </p:nvSpPr>
            <p:spPr bwMode="auto">
              <a:xfrm>
                <a:off x="10150227" y="5785082"/>
                <a:ext cx="42401" cy="19077"/>
              </a:xfrm>
              <a:custGeom>
                <a:avLst/>
                <a:gdLst>
                  <a:gd name="T0" fmla="*/ 90 w 92"/>
                  <a:gd name="T1" fmla="*/ 23 h 38"/>
                  <a:gd name="T2" fmla="*/ 88 w 92"/>
                  <a:gd name="T3" fmla="*/ 12 h 38"/>
                  <a:gd name="T4" fmla="*/ 86 w 92"/>
                  <a:gd name="T5" fmla="*/ 7 h 38"/>
                  <a:gd name="T6" fmla="*/ 86 w 92"/>
                  <a:gd name="T7" fmla="*/ 6 h 38"/>
                  <a:gd name="T8" fmla="*/ 84 w 92"/>
                  <a:gd name="T9" fmla="*/ 7 h 38"/>
                  <a:gd name="T10" fmla="*/ 62 w 92"/>
                  <a:gd name="T11" fmla="*/ 15 h 38"/>
                  <a:gd name="T12" fmla="*/ 59 w 92"/>
                  <a:gd name="T13" fmla="*/ 16 h 38"/>
                  <a:gd name="T14" fmla="*/ 61 w 92"/>
                  <a:gd name="T15" fmla="*/ 17 h 38"/>
                  <a:gd name="T16" fmla="*/ 62 w 92"/>
                  <a:gd name="T17" fmla="*/ 18 h 38"/>
                  <a:gd name="T18" fmla="*/ 69 w 92"/>
                  <a:gd name="T19" fmla="*/ 24 h 38"/>
                  <a:gd name="T20" fmla="*/ 79 w 92"/>
                  <a:gd name="T21" fmla="*/ 36 h 38"/>
                  <a:gd name="T22" fmla="*/ 52 w 92"/>
                  <a:gd name="T23" fmla="*/ 19 h 38"/>
                  <a:gd name="T24" fmla="*/ 51 w 92"/>
                  <a:gd name="T25" fmla="*/ 19 h 38"/>
                  <a:gd name="T26" fmla="*/ 50 w 92"/>
                  <a:gd name="T27" fmla="*/ 18 h 38"/>
                  <a:gd name="T28" fmla="*/ 49 w 92"/>
                  <a:gd name="T29" fmla="*/ 18 h 38"/>
                  <a:gd name="T30" fmla="*/ 21 w 92"/>
                  <a:gd name="T31" fmla="*/ 20 h 38"/>
                  <a:gd name="T32" fmla="*/ 20 w 92"/>
                  <a:gd name="T33" fmla="*/ 20 h 38"/>
                  <a:gd name="T34" fmla="*/ 18 w 92"/>
                  <a:gd name="T35" fmla="*/ 19 h 38"/>
                  <a:gd name="T36" fmla="*/ 7 w 92"/>
                  <a:gd name="T37" fmla="*/ 7 h 38"/>
                  <a:gd name="T38" fmla="*/ 7 w 92"/>
                  <a:gd name="T39" fmla="*/ 6 h 38"/>
                  <a:gd name="T40" fmla="*/ 7 w 92"/>
                  <a:gd name="T41" fmla="*/ 5 h 38"/>
                  <a:gd name="T42" fmla="*/ 5 w 92"/>
                  <a:gd name="T43" fmla="*/ 2 h 38"/>
                  <a:gd name="T44" fmla="*/ 4 w 92"/>
                  <a:gd name="T45" fmla="*/ 4 h 38"/>
                  <a:gd name="T46" fmla="*/ 4 w 92"/>
                  <a:gd name="T47" fmla="*/ 5 h 38"/>
                  <a:gd name="T48" fmla="*/ 0 w 92"/>
                  <a:gd name="T49" fmla="*/ 21 h 38"/>
                  <a:gd name="T50" fmla="*/ 1 w 92"/>
                  <a:gd name="T51" fmla="*/ 21 h 38"/>
                  <a:gd name="T52" fmla="*/ 2 w 92"/>
                  <a:gd name="T53" fmla="*/ 21 h 38"/>
                  <a:gd name="T54" fmla="*/ 4 w 92"/>
                  <a:gd name="T55" fmla="*/ 22 h 38"/>
                  <a:gd name="T56" fmla="*/ 17 w 92"/>
                  <a:gd name="T57" fmla="*/ 23 h 38"/>
                  <a:gd name="T58" fmla="*/ 59 w 92"/>
                  <a:gd name="T59" fmla="*/ 29 h 38"/>
                  <a:gd name="T60" fmla="*/ 63 w 92"/>
                  <a:gd name="T61" fmla="*/ 31 h 38"/>
                  <a:gd name="T62" fmla="*/ 62 w 92"/>
                  <a:gd name="T63" fmla="*/ 29 h 38"/>
                  <a:gd name="T64" fmla="*/ 62 w 92"/>
                  <a:gd name="T65" fmla="*/ 29 h 38"/>
                  <a:gd name="T66" fmla="*/ 80 w 92"/>
                  <a:gd name="T67" fmla="*/ 37 h 38"/>
                  <a:gd name="T68" fmla="*/ 75 w 92"/>
                  <a:gd name="T69" fmla="*/ 27 h 38"/>
                  <a:gd name="T70" fmla="*/ 76 w 92"/>
                  <a:gd name="T71" fmla="*/ 27 h 38"/>
                  <a:gd name="T72" fmla="*/ 78 w 92"/>
                  <a:gd name="T73" fmla="*/ 26 h 38"/>
                  <a:gd name="T74" fmla="*/ 68 w 92"/>
                  <a:gd name="T75" fmla="*/ 18 h 38"/>
                  <a:gd name="T76" fmla="*/ 87 w 92"/>
                  <a:gd name="T77" fmla="*/ 24 h 38"/>
                  <a:gd name="T78" fmla="*/ 89 w 92"/>
                  <a:gd name="T79" fmla="*/ 23 h 38"/>
                  <a:gd name="T80" fmla="*/ 79 w 92"/>
                  <a:gd name="T81" fmla="*/ 30 h 38"/>
                  <a:gd name="T82" fmla="*/ 80 w 92"/>
                  <a:gd name="T83" fmla="*/ 30 h 38"/>
                  <a:gd name="T84" fmla="*/ 80 w 92"/>
                  <a:gd name="T85"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38">
                    <a:moveTo>
                      <a:pt x="89" y="23"/>
                    </a:moveTo>
                    <a:cubicBezTo>
                      <a:pt x="89" y="23"/>
                      <a:pt x="89" y="23"/>
                      <a:pt x="89" y="23"/>
                    </a:cubicBezTo>
                    <a:cubicBezTo>
                      <a:pt x="89" y="23"/>
                      <a:pt x="89" y="23"/>
                      <a:pt x="90" y="23"/>
                    </a:cubicBezTo>
                    <a:cubicBezTo>
                      <a:pt x="90" y="23"/>
                      <a:pt x="90" y="23"/>
                      <a:pt x="90" y="23"/>
                    </a:cubicBezTo>
                    <a:cubicBezTo>
                      <a:pt x="90" y="23"/>
                      <a:pt x="90" y="23"/>
                      <a:pt x="91" y="22"/>
                    </a:cubicBezTo>
                    <a:cubicBezTo>
                      <a:pt x="89" y="19"/>
                      <a:pt x="89" y="15"/>
                      <a:pt x="88" y="12"/>
                    </a:cubicBezTo>
                    <a:cubicBezTo>
                      <a:pt x="87" y="8"/>
                      <a:pt x="87" y="8"/>
                      <a:pt x="87" y="8"/>
                    </a:cubicBezTo>
                    <a:cubicBezTo>
                      <a:pt x="87" y="8"/>
                      <a:pt x="87" y="8"/>
                      <a:pt x="87" y="8"/>
                    </a:cubicBezTo>
                    <a:cubicBezTo>
                      <a:pt x="86" y="7"/>
                      <a:pt x="86" y="7"/>
                      <a:pt x="86" y="7"/>
                    </a:cubicBezTo>
                    <a:cubicBezTo>
                      <a:pt x="86" y="6"/>
                      <a:pt x="86" y="6"/>
                      <a:pt x="86" y="6"/>
                    </a:cubicBezTo>
                    <a:cubicBezTo>
                      <a:pt x="86" y="6"/>
                      <a:pt x="86" y="6"/>
                      <a:pt x="86" y="6"/>
                    </a:cubicBezTo>
                    <a:cubicBezTo>
                      <a:pt x="86" y="6"/>
                      <a:pt x="86" y="6"/>
                      <a:pt x="86" y="6"/>
                    </a:cubicBezTo>
                    <a:cubicBezTo>
                      <a:pt x="85" y="6"/>
                      <a:pt x="85" y="6"/>
                      <a:pt x="85" y="6"/>
                    </a:cubicBezTo>
                    <a:cubicBezTo>
                      <a:pt x="85" y="7"/>
                      <a:pt x="85" y="7"/>
                      <a:pt x="85" y="7"/>
                    </a:cubicBezTo>
                    <a:cubicBezTo>
                      <a:pt x="84" y="7"/>
                      <a:pt x="84" y="7"/>
                      <a:pt x="84" y="7"/>
                    </a:cubicBezTo>
                    <a:cubicBezTo>
                      <a:pt x="77" y="11"/>
                      <a:pt x="73" y="13"/>
                      <a:pt x="63" y="15"/>
                    </a:cubicBezTo>
                    <a:cubicBezTo>
                      <a:pt x="63" y="15"/>
                      <a:pt x="63" y="15"/>
                      <a:pt x="63" y="15"/>
                    </a:cubicBezTo>
                    <a:cubicBezTo>
                      <a:pt x="62" y="15"/>
                      <a:pt x="62" y="15"/>
                      <a:pt x="62" y="15"/>
                    </a:cubicBezTo>
                    <a:cubicBezTo>
                      <a:pt x="62" y="15"/>
                      <a:pt x="62" y="15"/>
                      <a:pt x="62" y="15"/>
                    </a:cubicBezTo>
                    <a:cubicBezTo>
                      <a:pt x="62" y="15"/>
                      <a:pt x="62" y="15"/>
                      <a:pt x="62" y="15"/>
                    </a:cubicBezTo>
                    <a:cubicBezTo>
                      <a:pt x="59" y="16"/>
                      <a:pt x="59" y="16"/>
                      <a:pt x="59" y="16"/>
                    </a:cubicBezTo>
                    <a:cubicBezTo>
                      <a:pt x="60" y="16"/>
                      <a:pt x="60" y="16"/>
                      <a:pt x="60" y="16"/>
                    </a:cubicBezTo>
                    <a:cubicBezTo>
                      <a:pt x="60" y="16"/>
                      <a:pt x="60" y="16"/>
                      <a:pt x="60" y="16"/>
                    </a:cubicBezTo>
                    <a:cubicBezTo>
                      <a:pt x="61" y="17"/>
                      <a:pt x="61" y="17"/>
                      <a:pt x="61" y="17"/>
                    </a:cubicBezTo>
                    <a:cubicBezTo>
                      <a:pt x="61" y="17"/>
                      <a:pt x="61" y="17"/>
                      <a:pt x="61" y="17"/>
                    </a:cubicBezTo>
                    <a:cubicBezTo>
                      <a:pt x="61" y="17"/>
                      <a:pt x="61" y="17"/>
                      <a:pt x="61" y="17"/>
                    </a:cubicBezTo>
                    <a:cubicBezTo>
                      <a:pt x="62" y="18"/>
                      <a:pt x="62" y="18"/>
                      <a:pt x="62" y="18"/>
                    </a:cubicBezTo>
                    <a:cubicBezTo>
                      <a:pt x="62" y="18"/>
                      <a:pt x="62" y="18"/>
                      <a:pt x="62" y="18"/>
                    </a:cubicBezTo>
                    <a:cubicBezTo>
                      <a:pt x="62" y="18"/>
                      <a:pt x="62" y="18"/>
                      <a:pt x="62" y="18"/>
                    </a:cubicBezTo>
                    <a:cubicBezTo>
                      <a:pt x="64" y="20"/>
                      <a:pt x="67" y="22"/>
                      <a:pt x="69" y="24"/>
                    </a:cubicBezTo>
                    <a:cubicBezTo>
                      <a:pt x="71" y="25"/>
                      <a:pt x="72" y="26"/>
                      <a:pt x="74" y="27"/>
                    </a:cubicBezTo>
                    <a:cubicBezTo>
                      <a:pt x="76" y="29"/>
                      <a:pt x="78" y="30"/>
                      <a:pt x="78" y="31"/>
                    </a:cubicBezTo>
                    <a:cubicBezTo>
                      <a:pt x="80" y="34"/>
                      <a:pt x="80" y="36"/>
                      <a:pt x="79" y="36"/>
                    </a:cubicBezTo>
                    <a:cubicBezTo>
                      <a:pt x="78" y="37"/>
                      <a:pt x="76" y="37"/>
                      <a:pt x="72" y="35"/>
                    </a:cubicBezTo>
                    <a:cubicBezTo>
                      <a:pt x="71" y="35"/>
                      <a:pt x="68" y="32"/>
                      <a:pt x="63" y="29"/>
                    </a:cubicBezTo>
                    <a:cubicBezTo>
                      <a:pt x="59" y="25"/>
                      <a:pt x="55" y="22"/>
                      <a:pt x="52" y="19"/>
                    </a:cubicBezTo>
                    <a:cubicBezTo>
                      <a:pt x="52" y="19"/>
                      <a:pt x="52" y="19"/>
                      <a:pt x="51" y="19"/>
                    </a:cubicBezTo>
                    <a:cubicBezTo>
                      <a:pt x="51" y="19"/>
                      <a:pt x="51" y="19"/>
                      <a:pt x="51" y="19"/>
                    </a:cubicBezTo>
                    <a:cubicBezTo>
                      <a:pt x="51" y="19"/>
                      <a:pt x="51" y="19"/>
                      <a:pt x="51" y="19"/>
                    </a:cubicBezTo>
                    <a:cubicBezTo>
                      <a:pt x="50" y="18"/>
                      <a:pt x="50" y="18"/>
                      <a:pt x="50" y="18"/>
                    </a:cubicBezTo>
                    <a:cubicBezTo>
                      <a:pt x="50" y="18"/>
                      <a:pt x="50" y="18"/>
                      <a:pt x="50" y="18"/>
                    </a:cubicBezTo>
                    <a:cubicBezTo>
                      <a:pt x="50" y="18"/>
                      <a:pt x="50" y="18"/>
                      <a:pt x="50" y="18"/>
                    </a:cubicBezTo>
                    <a:cubicBezTo>
                      <a:pt x="50" y="18"/>
                      <a:pt x="50" y="18"/>
                      <a:pt x="50" y="18"/>
                    </a:cubicBezTo>
                    <a:cubicBezTo>
                      <a:pt x="50" y="18"/>
                      <a:pt x="50" y="18"/>
                      <a:pt x="50" y="18"/>
                    </a:cubicBezTo>
                    <a:cubicBezTo>
                      <a:pt x="49" y="18"/>
                      <a:pt x="49" y="18"/>
                      <a:pt x="49" y="18"/>
                    </a:cubicBezTo>
                    <a:cubicBezTo>
                      <a:pt x="48" y="18"/>
                      <a:pt x="48" y="18"/>
                      <a:pt x="48" y="18"/>
                    </a:cubicBezTo>
                    <a:cubicBezTo>
                      <a:pt x="37" y="26"/>
                      <a:pt x="27" y="23"/>
                      <a:pt x="22" y="21"/>
                    </a:cubicBezTo>
                    <a:cubicBezTo>
                      <a:pt x="22" y="21"/>
                      <a:pt x="21" y="21"/>
                      <a:pt x="21" y="20"/>
                    </a:cubicBezTo>
                    <a:cubicBezTo>
                      <a:pt x="21" y="20"/>
                      <a:pt x="21" y="20"/>
                      <a:pt x="21" y="20"/>
                    </a:cubicBezTo>
                    <a:cubicBezTo>
                      <a:pt x="21" y="20"/>
                      <a:pt x="20" y="20"/>
                      <a:pt x="20" y="20"/>
                    </a:cubicBezTo>
                    <a:cubicBezTo>
                      <a:pt x="20" y="20"/>
                      <a:pt x="20" y="20"/>
                      <a:pt x="20" y="20"/>
                    </a:cubicBezTo>
                    <a:cubicBezTo>
                      <a:pt x="20" y="20"/>
                      <a:pt x="20" y="20"/>
                      <a:pt x="20" y="20"/>
                    </a:cubicBezTo>
                    <a:cubicBezTo>
                      <a:pt x="19" y="19"/>
                      <a:pt x="19" y="19"/>
                      <a:pt x="19" y="19"/>
                    </a:cubicBezTo>
                    <a:cubicBezTo>
                      <a:pt x="19" y="19"/>
                      <a:pt x="18" y="19"/>
                      <a:pt x="18" y="19"/>
                    </a:cubicBezTo>
                    <a:cubicBezTo>
                      <a:pt x="17" y="19"/>
                      <a:pt x="17" y="19"/>
                      <a:pt x="17" y="19"/>
                    </a:cubicBezTo>
                    <a:cubicBezTo>
                      <a:pt x="12" y="18"/>
                      <a:pt x="7" y="11"/>
                      <a:pt x="7" y="7"/>
                    </a:cubicBezTo>
                    <a:cubicBezTo>
                      <a:pt x="7" y="7"/>
                      <a:pt x="7" y="7"/>
                      <a:pt x="7" y="7"/>
                    </a:cubicBezTo>
                    <a:cubicBezTo>
                      <a:pt x="7" y="7"/>
                      <a:pt x="7" y="7"/>
                      <a:pt x="7" y="7"/>
                    </a:cubicBezTo>
                    <a:cubicBezTo>
                      <a:pt x="7" y="7"/>
                      <a:pt x="7" y="7"/>
                      <a:pt x="7" y="7"/>
                    </a:cubicBezTo>
                    <a:cubicBezTo>
                      <a:pt x="7" y="6"/>
                      <a:pt x="7" y="6"/>
                      <a:pt x="7" y="6"/>
                    </a:cubicBezTo>
                    <a:cubicBezTo>
                      <a:pt x="7" y="6"/>
                      <a:pt x="7" y="6"/>
                      <a:pt x="7" y="6"/>
                    </a:cubicBezTo>
                    <a:cubicBezTo>
                      <a:pt x="7" y="6"/>
                      <a:pt x="7" y="6"/>
                      <a:pt x="7" y="6"/>
                    </a:cubicBezTo>
                    <a:cubicBezTo>
                      <a:pt x="7" y="5"/>
                      <a:pt x="7" y="5"/>
                      <a:pt x="7" y="5"/>
                    </a:cubicBezTo>
                    <a:cubicBezTo>
                      <a:pt x="7" y="4"/>
                      <a:pt x="7" y="4"/>
                      <a:pt x="7" y="4"/>
                    </a:cubicBezTo>
                    <a:cubicBezTo>
                      <a:pt x="6" y="0"/>
                      <a:pt x="6" y="0"/>
                      <a:pt x="6" y="0"/>
                    </a:cubicBezTo>
                    <a:cubicBezTo>
                      <a:pt x="5" y="2"/>
                      <a:pt x="5" y="2"/>
                      <a:pt x="5" y="2"/>
                    </a:cubicBezTo>
                    <a:cubicBezTo>
                      <a:pt x="5" y="3"/>
                      <a:pt x="5" y="3"/>
                      <a:pt x="5" y="3"/>
                    </a:cubicBezTo>
                    <a:cubicBezTo>
                      <a:pt x="4" y="4"/>
                      <a:pt x="4" y="4"/>
                      <a:pt x="4" y="4"/>
                    </a:cubicBezTo>
                    <a:cubicBezTo>
                      <a:pt x="4" y="4"/>
                      <a:pt x="4" y="4"/>
                      <a:pt x="4" y="4"/>
                    </a:cubicBezTo>
                    <a:cubicBezTo>
                      <a:pt x="4" y="5"/>
                      <a:pt x="4" y="5"/>
                      <a:pt x="4" y="5"/>
                    </a:cubicBezTo>
                    <a:cubicBezTo>
                      <a:pt x="4" y="5"/>
                      <a:pt x="4" y="5"/>
                      <a:pt x="4" y="5"/>
                    </a:cubicBezTo>
                    <a:cubicBezTo>
                      <a:pt x="4" y="5"/>
                      <a:pt x="4" y="5"/>
                      <a:pt x="4" y="5"/>
                    </a:cubicBezTo>
                    <a:cubicBezTo>
                      <a:pt x="3" y="6"/>
                      <a:pt x="3" y="6"/>
                      <a:pt x="3" y="6"/>
                    </a:cubicBezTo>
                    <a:cubicBezTo>
                      <a:pt x="3" y="6"/>
                      <a:pt x="3" y="6"/>
                      <a:pt x="3" y="6"/>
                    </a:cubicBezTo>
                    <a:cubicBezTo>
                      <a:pt x="0" y="11"/>
                      <a:pt x="0" y="16"/>
                      <a:pt x="0" y="21"/>
                    </a:cubicBezTo>
                    <a:cubicBezTo>
                      <a:pt x="0" y="21"/>
                      <a:pt x="0" y="21"/>
                      <a:pt x="1" y="21"/>
                    </a:cubicBezTo>
                    <a:cubicBezTo>
                      <a:pt x="1" y="21"/>
                      <a:pt x="1" y="21"/>
                      <a:pt x="1" y="21"/>
                    </a:cubicBezTo>
                    <a:cubicBezTo>
                      <a:pt x="1" y="21"/>
                      <a:pt x="1" y="21"/>
                      <a:pt x="1" y="21"/>
                    </a:cubicBezTo>
                    <a:cubicBezTo>
                      <a:pt x="1" y="21"/>
                      <a:pt x="2" y="21"/>
                      <a:pt x="2" y="21"/>
                    </a:cubicBezTo>
                    <a:cubicBezTo>
                      <a:pt x="2" y="24"/>
                      <a:pt x="2" y="26"/>
                      <a:pt x="3" y="28"/>
                    </a:cubicBezTo>
                    <a:cubicBezTo>
                      <a:pt x="2" y="26"/>
                      <a:pt x="2" y="24"/>
                      <a:pt x="2" y="21"/>
                    </a:cubicBezTo>
                    <a:cubicBezTo>
                      <a:pt x="2" y="21"/>
                      <a:pt x="2" y="21"/>
                      <a:pt x="2" y="22"/>
                    </a:cubicBezTo>
                    <a:cubicBezTo>
                      <a:pt x="2" y="22"/>
                      <a:pt x="3" y="22"/>
                      <a:pt x="3" y="22"/>
                    </a:cubicBezTo>
                    <a:cubicBezTo>
                      <a:pt x="3" y="22"/>
                      <a:pt x="4" y="22"/>
                      <a:pt x="4" y="22"/>
                    </a:cubicBezTo>
                    <a:cubicBezTo>
                      <a:pt x="4" y="19"/>
                      <a:pt x="4" y="16"/>
                      <a:pt x="5" y="13"/>
                    </a:cubicBezTo>
                    <a:cubicBezTo>
                      <a:pt x="7" y="17"/>
                      <a:pt x="11" y="22"/>
                      <a:pt x="16" y="22"/>
                    </a:cubicBezTo>
                    <a:cubicBezTo>
                      <a:pt x="17" y="23"/>
                      <a:pt x="17" y="23"/>
                      <a:pt x="17" y="23"/>
                    </a:cubicBezTo>
                    <a:cubicBezTo>
                      <a:pt x="25" y="28"/>
                      <a:pt x="37" y="30"/>
                      <a:pt x="49" y="23"/>
                    </a:cubicBezTo>
                    <a:cubicBezTo>
                      <a:pt x="51" y="24"/>
                      <a:pt x="54" y="27"/>
                      <a:pt x="58" y="29"/>
                    </a:cubicBezTo>
                    <a:cubicBezTo>
                      <a:pt x="58" y="29"/>
                      <a:pt x="59" y="29"/>
                      <a:pt x="59" y="29"/>
                    </a:cubicBezTo>
                    <a:cubicBezTo>
                      <a:pt x="59" y="29"/>
                      <a:pt x="60" y="29"/>
                      <a:pt x="60" y="29"/>
                    </a:cubicBezTo>
                    <a:cubicBezTo>
                      <a:pt x="60" y="29"/>
                      <a:pt x="60" y="29"/>
                      <a:pt x="61" y="29"/>
                    </a:cubicBezTo>
                    <a:cubicBezTo>
                      <a:pt x="61" y="29"/>
                      <a:pt x="62" y="30"/>
                      <a:pt x="63" y="31"/>
                    </a:cubicBezTo>
                    <a:cubicBezTo>
                      <a:pt x="62" y="30"/>
                      <a:pt x="61" y="29"/>
                      <a:pt x="61" y="29"/>
                    </a:cubicBezTo>
                    <a:cubicBezTo>
                      <a:pt x="61" y="29"/>
                      <a:pt x="61" y="29"/>
                      <a:pt x="61" y="29"/>
                    </a:cubicBezTo>
                    <a:cubicBezTo>
                      <a:pt x="61" y="29"/>
                      <a:pt x="62" y="29"/>
                      <a:pt x="62" y="29"/>
                    </a:cubicBezTo>
                    <a:cubicBezTo>
                      <a:pt x="62" y="29"/>
                      <a:pt x="62" y="29"/>
                      <a:pt x="62" y="29"/>
                    </a:cubicBezTo>
                    <a:cubicBezTo>
                      <a:pt x="72" y="37"/>
                      <a:pt x="72" y="37"/>
                      <a:pt x="72" y="37"/>
                    </a:cubicBezTo>
                    <a:cubicBezTo>
                      <a:pt x="62" y="29"/>
                      <a:pt x="62" y="29"/>
                      <a:pt x="62" y="29"/>
                    </a:cubicBezTo>
                    <a:cubicBezTo>
                      <a:pt x="62" y="29"/>
                      <a:pt x="62" y="29"/>
                      <a:pt x="63" y="29"/>
                    </a:cubicBezTo>
                    <a:cubicBezTo>
                      <a:pt x="72" y="36"/>
                      <a:pt x="72" y="36"/>
                      <a:pt x="72" y="36"/>
                    </a:cubicBezTo>
                    <a:cubicBezTo>
                      <a:pt x="76" y="38"/>
                      <a:pt x="79" y="38"/>
                      <a:pt x="80" y="37"/>
                    </a:cubicBezTo>
                    <a:cubicBezTo>
                      <a:pt x="81" y="35"/>
                      <a:pt x="80" y="32"/>
                      <a:pt x="77" y="29"/>
                    </a:cubicBezTo>
                    <a:cubicBezTo>
                      <a:pt x="74" y="27"/>
                      <a:pt x="74" y="27"/>
                      <a:pt x="74" y="27"/>
                    </a:cubicBezTo>
                    <a:cubicBezTo>
                      <a:pt x="75" y="27"/>
                      <a:pt x="75" y="27"/>
                      <a:pt x="75" y="27"/>
                    </a:cubicBezTo>
                    <a:cubicBezTo>
                      <a:pt x="75" y="27"/>
                      <a:pt x="75" y="27"/>
                      <a:pt x="76" y="27"/>
                    </a:cubicBezTo>
                    <a:cubicBezTo>
                      <a:pt x="76" y="27"/>
                      <a:pt x="76" y="27"/>
                      <a:pt x="76" y="27"/>
                    </a:cubicBezTo>
                    <a:cubicBezTo>
                      <a:pt x="76" y="27"/>
                      <a:pt x="76" y="27"/>
                      <a:pt x="76" y="27"/>
                    </a:cubicBezTo>
                    <a:cubicBezTo>
                      <a:pt x="76" y="27"/>
                      <a:pt x="76" y="27"/>
                      <a:pt x="76" y="27"/>
                    </a:cubicBezTo>
                    <a:cubicBezTo>
                      <a:pt x="76" y="26"/>
                      <a:pt x="76" y="26"/>
                      <a:pt x="77" y="26"/>
                    </a:cubicBezTo>
                    <a:cubicBezTo>
                      <a:pt x="77" y="26"/>
                      <a:pt x="77" y="26"/>
                      <a:pt x="78" y="26"/>
                    </a:cubicBezTo>
                    <a:cubicBezTo>
                      <a:pt x="78" y="26"/>
                      <a:pt x="78" y="26"/>
                      <a:pt x="79" y="26"/>
                    </a:cubicBezTo>
                    <a:cubicBezTo>
                      <a:pt x="77" y="24"/>
                      <a:pt x="74" y="23"/>
                      <a:pt x="72" y="21"/>
                    </a:cubicBezTo>
                    <a:cubicBezTo>
                      <a:pt x="71" y="20"/>
                      <a:pt x="69" y="19"/>
                      <a:pt x="68" y="18"/>
                    </a:cubicBezTo>
                    <a:cubicBezTo>
                      <a:pt x="75" y="16"/>
                      <a:pt x="79" y="15"/>
                      <a:pt x="84" y="12"/>
                    </a:cubicBezTo>
                    <a:cubicBezTo>
                      <a:pt x="84" y="13"/>
                      <a:pt x="84" y="13"/>
                      <a:pt x="84" y="13"/>
                    </a:cubicBezTo>
                    <a:cubicBezTo>
                      <a:pt x="85" y="16"/>
                      <a:pt x="86" y="20"/>
                      <a:pt x="87" y="24"/>
                    </a:cubicBezTo>
                    <a:cubicBezTo>
                      <a:pt x="87" y="24"/>
                      <a:pt x="87" y="24"/>
                      <a:pt x="88" y="23"/>
                    </a:cubicBezTo>
                    <a:cubicBezTo>
                      <a:pt x="88" y="23"/>
                      <a:pt x="88" y="23"/>
                      <a:pt x="88" y="23"/>
                    </a:cubicBezTo>
                    <a:cubicBezTo>
                      <a:pt x="88" y="23"/>
                      <a:pt x="88" y="23"/>
                      <a:pt x="89" y="23"/>
                    </a:cubicBezTo>
                    <a:cubicBezTo>
                      <a:pt x="90" y="27"/>
                      <a:pt x="91" y="30"/>
                      <a:pt x="92" y="33"/>
                    </a:cubicBezTo>
                    <a:cubicBezTo>
                      <a:pt x="91" y="30"/>
                      <a:pt x="90" y="27"/>
                      <a:pt x="89" y="23"/>
                    </a:cubicBezTo>
                    <a:close/>
                    <a:moveTo>
                      <a:pt x="79" y="30"/>
                    </a:moveTo>
                    <a:cubicBezTo>
                      <a:pt x="80" y="30"/>
                      <a:pt x="80" y="30"/>
                      <a:pt x="80" y="30"/>
                    </a:cubicBezTo>
                    <a:cubicBezTo>
                      <a:pt x="82" y="33"/>
                      <a:pt x="82" y="35"/>
                      <a:pt x="82" y="37"/>
                    </a:cubicBezTo>
                    <a:cubicBezTo>
                      <a:pt x="82" y="35"/>
                      <a:pt x="82" y="33"/>
                      <a:pt x="80" y="30"/>
                    </a:cubicBezTo>
                    <a:cubicBezTo>
                      <a:pt x="80" y="30"/>
                      <a:pt x="80" y="30"/>
                      <a:pt x="79" y="30"/>
                    </a:cubicBezTo>
                    <a:close/>
                    <a:moveTo>
                      <a:pt x="78" y="29"/>
                    </a:moveTo>
                    <a:cubicBezTo>
                      <a:pt x="81" y="32"/>
                      <a:pt x="82" y="36"/>
                      <a:pt x="80" y="37"/>
                    </a:cubicBezTo>
                    <a:cubicBezTo>
                      <a:pt x="82" y="36"/>
                      <a:pt x="81" y="32"/>
                      <a:pt x="78" y="29"/>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2" name="Freeform 95">
                <a:extLst>
                  <a:ext uri="{FF2B5EF4-FFF2-40B4-BE49-F238E27FC236}">
                    <a16:creationId xmlns:a16="http://schemas.microsoft.com/office/drawing/2014/main" id="{87E96977-7770-A7C4-7FE6-5260E3485E42}"/>
                  </a:ext>
                </a:extLst>
              </p:cNvPr>
              <p:cNvSpPr>
                <a:spLocks/>
              </p:cNvSpPr>
              <p:nvPr/>
            </p:nvSpPr>
            <p:spPr bwMode="auto">
              <a:xfrm>
                <a:off x="10143866" y="5710888"/>
                <a:ext cx="16960" cy="23318"/>
              </a:xfrm>
              <a:custGeom>
                <a:avLst/>
                <a:gdLst>
                  <a:gd name="T0" fmla="*/ 4 w 35"/>
                  <a:gd name="T1" fmla="*/ 47 h 47"/>
                  <a:gd name="T2" fmla="*/ 7 w 35"/>
                  <a:gd name="T3" fmla="*/ 23 h 47"/>
                  <a:gd name="T4" fmla="*/ 17 w 35"/>
                  <a:gd name="T5" fmla="*/ 9 h 47"/>
                  <a:gd name="T6" fmla="*/ 33 w 35"/>
                  <a:gd name="T7" fmla="*/ 0 h 47"/>
                  <a:gd name="T8" fmla="*/ 32 w 35"/>
                  <a:gd name="T9" fmla="*/ 7 h 47"/>
                  <a:gd name="T10" fmla="*/ 24 w 35"/>
                  <a:gd name="T11" fmla="*/ 28 h 47"/>
                  <a:gd name="T12" fmla="*/ 23 w 35"/>
                  <a:gd name="T13" fmla="*/ 33 h 47"/>
                  <a:gd name="T14" fmla="*/ 16 w 35"/>
                  <a:gd name="T15" fmla="*/ 26 h 47"/>
                  <a:gd name="T16" fmla="*/ 16 w 35"/>
                  <a:gd name="T17" fmla="*/ 26 h 47"/>
                  <a:gd name="T18" fmla="*/ 16 w 35"/>
                  <a:gd name="T19" fmla="*/ 26 h 47"/>
                  <a:gd name="T20" fmla="*/ 12 w 35"/>
                  <a:gd name="T21" fmla="*/ 34 h 47"/>
                  <a:gd name="T22" fmla="*/ 13 w 35"/>
                  <a:gd name="T23" fmla="*/ 27 h 47"/>
                  <a:gd name="T24" fmla="*/ 13 w 35"/>
                  <a:gd name="T25" fmla="*/ 26 h 47"/>
                  <a:gd name="T26" fmla="*/ 13 w 35"/>
                  <a:gd name="T27" fmla="*/ 26 h 47"/>
                  <a:gd name="T28" fmla="*/ 4 w 35"/>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7">
                    <a:moveTo>
                      <a:pt x="4" y="47"/>
                    </a:moveTo>
                    <a:cubicBezTo>
                      <a:pt x="0" y="43"/>
                      <a:pt x="2" y="31"/>
                      <a:pt x="7" y="23"/>
                    </a:cubicBezTo>
                    <a:cubicBezTo>
                      <a:pt x="11" y="18"/>
                      <a:pt x="12" y="13"/>
                      <a:pt x="17" y="9"/>
                    </a:cubicBezTo>
                    <a:cubicBezTo>
                      <a:pt x="21" y="6"/>
                      <a:pt x="24" y="1"/>
                      <a:pt x="33" y="0"/>
                    </a:cubicBezTo>
                    <a:cubicBezTo>
                      <a:pt x="35" y="0"/>
                      <a:pt x="33" y="5"/>
                      <a:pt x="32" y="7"/>
                    </a:cubicBezTo>
                    <a:cubicBezTo>
                      <a:pt x="29" y="14"/>
                      <a:pt x="26" y="21"/>
                      <a:pt x="24" y="28"/>
                    </a:cubicBezTo>
                    <a:cubicBezTo>
                      <a:pt x="23" y="32"/>
                      <a:pt x="24" y="28"/>
                      <a:pt x="23" y="33"/>
                    </a:cubicBezTo>
                    <a:cubicBezTo>
                      <a:pt x="22" y="29"/>
                      <a:pt x="20" y="26"/>
                      <a:pt x="16" y="26"/>
                    </a:cubicBezTo>
                    <a:cubicBezTo>
                      <a:pt x="16" y="26"/>
                      <a:pt x="16" y="26"/>
                      <a:pt x="16" y="26"/>
                    </a:cubicBezTo>
                    <a:cubicBezTo>
                      <a:pt x="16" y="26"/>
                      <a:pt x="16" y="26"/>
                      <a:pt x="16" y="26"/>
                    </a:cubicBezTo>
                    <a:cubicBezTo>
                      <a:pt x="14" y="29"/>
                      <a:pt x="12" y="34"/>
                      <a:pt x="12" y="34"/>
                    </a:cubicBezTo>
                    <a:cubicBezTo>
                      <a:pt x="12" y="33"/>
                      <a:pt x="12" y="30"/>
                      <a:pt x="13" y="27"/>
                    </a:cubicBezTo>
                    <a:cubicBezTo>
                      <a:pt x="13" y="26"/>
                      <a:pt x="13" y="26"/>
                      <a:pt x="13" y="26"/>
                    </a:cubicBezTo>
                    <a:cubicBezTo>
                      <a:pt x="13" y="26"/>
                      <a:pt x="13" y="26"/>
                      <a:pt x="13" y="26"/>
                    </a:cubicBezTo>
                    <a:cubicBezTo>
                      <a:pt x="8" y="28"/>
                      <a:pt x="3" y="34"/>
                      <a:pt x="4"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3" name="Freeform 96">
                <a:extLst>
                  <a:ext uri="{FF2B5EF4-FFF2-40B4-BE49-F238E27FC236}">
                    <a16:creationId xmlns:a16="http://schemas.microsoft.com/office/drawing/2014/main" id="{E6905D66-5398-7726-9FBB-F5D48B5C37BA}"/>
                  </a:ext>
                </a:extLst>
              </p:cNvPr>
              <p:cNvSpPr>
                <a:spLocks noEditPoints="1"/>
              </p:cNvSpPr>
              <p:nvPr/>
            </p:nvSpPr>
            <p:spPr bwMode="auto">
              <a:xfrm>
                <a:off x="10143866" y="5710888"/>
                <a:ext cx="16960" cy="25437"/>
              </a:xfrm>
              <a:custGeom>
                <a:avLst/>
                <a:gdLst>
                  <a:gd name="T0" fmla="*/ 35 w 37"/>
                  <a:gd name="T1" fmla="*/ 1 h 53"/>
                  <a:gd name="T2" fmla="*/ 33 w 37"/>
                  <a:gd name="T3" fmla="*/ 0 h 53"/>
                  <a:gd name="T4" fmla="*/ 17 w 37"/>
                  <a:gd name="T5" fmla="*/ 8 h 53"/>
                  <a:gd name="T6" fmla="*/ 16 w 37"/>
                  <a:gd name="T7" fmla="*/ 10 h 53"/>
                  <a:gd name="T8" fmla="*/ 9 w 37"/>
                  <a:gd name="T9" fmla="*/ 19 h 53"/>
                  <a:gd name="T10" fmla="*/ 6 w 37"/>
                  <a:gd name="T11" fmla="*/ 24 h 53"/>
                  <a:gd name="T12" fmla="*/ 0 w 37"/>
                  <a:gd name="T13" fmla="*/ 40 h 53"/>
                  <a:gd name="T14" fmla="*/ 0 w 37"/>
                  <a:gd name="T15" fmla="*/ 42 h 53"/>
                  <a:gd name="T16" fmla="*/ 0 w 37"/>
                  <a:gd name="T17" fmla="*/ 43 h 53"/>
                  <a:gd name="T18" fmla="*/ 0 w 37"/>
                  <a:gd name="T19" fmla="*/ 43 h 53"/>
                  <a:gd name="T20" fmla="*/ 0 w 37"/>
                  <a:gd name="T21" fmla="*/ 44 h 53"/>
                  <a:gd name="T22" fmla="*/ 2 w 37"/>
                  <a:gd name="T23" fmla="*/ 50 h 53"/>
                  <a:gd name="T24" fmla="*/ 2 w 37"/>
                  <a:gd name="T25" fmla="*/ 50 h 53"/>
                  <a:gd name="T26" fmla="*/ 4 w 37"/>
                  <a:gd name="T27" fmla="*/ 51 h 53"/>
                  <a:gd name="T28" fmla="*/ 4 w 37"/>
                  <a:gd name="T29" fmla="*/ 51 h 53"/>
                  <a:gd name="T30" fmla="*/ 6 w 37"/>
                  <a:gd name="T31" fmla="*/ 53 h 53"/>
                  <a:gd name="T32" fmla="*/ 6 w 37"/>
                  <a:gd name="T33" fmla="*/ 53 h 53"/>
                  <a:gd name="T34" fmla="*/ 6 w 37"/>
                  <a:gd name="T35" fmla="*/ 51 h 53"/>
                  <a:gd name="T36" fmla="*/ 6 w 37"/>
                  <a:gd name="T37" fmla="*/ 49 h 53"/>
                  <a:gd name="T38" fmla="*/ 10 w 37"/>
                  <a:gd name="T39" fmla="*/ 32 h 53"/>
                  <a:gd name="T40" fmla="*/ 10 w 37"/>
                  <a:gd name="T41" fmla="*/ 37 h 53"/>
                  <a:gd name="T42" fmla="*/ 14 w 37"/>
                  <a:gd name="T43" fmla="*/ 37 h 53"/>
                  <a:gd name="T44" fmla="*/ 17 w 37"/>
                  <a:gd name="T45" fmla="*/ 30 h 53"/>
                  <a:gd name="T46" fmla="*/ 21 w 37"/>
                  <a:gd name="T47" fmla="*/ 35 h 53"/>
                  <a:gd name="T48" fmla="*/ 22 w 37"/>
                  <a:gd name="T49" fmla="*/ 35 h 53"/>
                  <a:gd name="T50" fmla="*/ 23 w 37"/>
                  <a:gd name="T51" fmla="*/ 35 h 53"/>
                  <a:gd name="T52" fmla="*/ 24 w 37"/>
                  <a:gd name="T53" fmla="*/ 35 h 53"/>
                  <a:gd name="T54" fmla="*/ 24 w 37"/>
                  <a:gd name="T55" fmla="*/ 35 h 53"/>
                  <a:gd name="T56" fmla="*/ 24 w 37"/>
                  <a:gd name="T57" fmla="*/ 35 h 53"/>
                  <a:gd name="T58" fmla="*/ 25 w 37"/>
                  <a:gd name="T59" fmla="*/ 35 h 53"/>
                  <a:gd name="T60" fmla="*/ 26 w 37"/>
                  <a:gd name="T61" fmla="*/ 32 h 53"/>
                  <a:gd name="T62" fmla="*/ 26 w 37"/>
                  <a:gd name="T63" fmla="*/ 30 h 53"/>
                  <a:gd name="T64" fmla="*/ 31 w 37"/>
                  <a:gd name="T65" fmla="*/ 18 h 53"/>
                  <a:gd name="T66" fmla="*/ 34 w 37"/>
                  <a:gd name="T67" fmla="*/ 10 h 53"/>
                  <a:gd name="T68" fmla="*/ 34 w 37"/>
                  <a:gd name="T69" fmla="*/ 9 h 53"/>
                  <a:gd name="T70" fmla="*/ 35 w 37"/>
                  <a:gd name="T71" fmla="*/ 1 h 53"/>
                  <a:gd name="T72" fmla="*/ 12 w 37"/>
                  <a:gd name="T73" fmla="*/ 26 h 53"/>
                  <a:gd name="T74" fmla="*/ 6 w 37"/>
                  <a:gd name="T75" fmla="*/ 30 h 53"/>
                  <a:gd name="T76" fmla="*/ 9 w 37"/>
                  <a:gd name="T77" fmla="*/ 26 h 53"/>
                  <a:gd name="T78" fmla="*/ 12 w 37"/>
                  <a:gd name="T79" fmla="*/ 21 h 53"/>
                  <a:gd name="T80" fmla="*/ 18 w 37"/>
                  <a:gd name="T81" fmla="*/ 13 h 53"/>
                  <a:gd name="T82" fmla="*/ 20 w 37"/>
                  <a:gd name="T83" fmla="*/ 11 h 53"/>
                  <a:gd name="T84" fmla="*/ 32 w 37"/>
                  <a:gd name="T85" fmla="*/ 4 h 53"/>
                  <a:gd name="T86" fmla="*/ 31 w 37"/>
                  <a:gd name="T87" fmla="*/ 7 h 53"/>
                  <a:gd name="T88" fmla="*/ 30 w 37"/>
                  <a:gd name="T89" fmla="*/ 9 h 53"/>
                  <a:gd name="T90" fmla="*/ 27 w 37"/>
                  <a:gd name="T91" fmla="*/ 17 h 53"/>
                  <a:gd name="T92" fmla="*/ 22 w 37"/>
                  <a:gd name="T93" fmla="*/ 29 h 53"/>
                  <a:gd name="T94" fmla="*/ 16 w 37"/>
                  <a:gd name="T95" fmla="*/ 26 h 53"/>
                  <a:gd name="T96" fmla="*/ 16 w 37"/>
                  <a:gd name="T97" fmla="*/ 26 h 53"/>
                  <a:gd name="T98" fmla="*/ 16 w 37"/>
                  <a:gd name="T99" fmla="*/ 25 h 53"/>
                  <a:gd name="T100" fmla="*/ 12 w 37"/>
                  <a:gd name="T10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 h="53">
                    <a:moveTo>
                      <a:pt x="35" y="1"/>
                    </a:moveTo>
                    <a:cubicBezTo>
                      <a:pt x="35" y="1"/>
                      <a:pt x="34" y="0"/>
                      <a:pt x="33" y="0"/>
                    </a:cubicBezTo>
                    <a:cubicBezTo>
                      <a:pt x="25" y="1"/>
                      <a:pt x="20" y="5"/>
                      <a:pt x="17" y="8"/>
                    </a:cubicBezTo>
                    <a:cubicBezTo>
                      <a:pt x="17" y="9"/>
                      <a:pt x="16" y="9"/>
                      <a:pt x="16" y="10"/>
                    </a:cubicBezTo>
                    <a:cubicBezTo>
                      <a:pt x="12" y="13"/>
                      <a:pt x="11" y="16"/>
                      <a:pt x="9" y="19"/>
                    </a:cubicBezTo>
                    <a:cubicBezTo>
                      <a:pt x="8" y="20"/>
                      <a:pt x="7" y="22"/>
                      <a:pt x="6" y="24"/>
                    </a:cubicBezTo>
                    <a:cubicBezTo>
                      <a:pt x="2" y="28"/>
                      <a:pt x="0" y="34"/>
                      <a:pt x="0" y="40"/>
                    </a:cubicBezTo>
                    <a:cubicBezTo>
                      <a:pt x="0" y="41"/>
                      <a:pt x="0" y="42"/>
                      <a:pt x="0" y="42"/>
                    </a:cubicBezTo>
                    <a:cubicBezTo>
                      <a:pt x="0" y="43"/>
                      <a:pt x="0" y="43"/>
                      <a:pt x="0" y="43"/>
                    </a:cubicBezTo>
                    <a:cubicBezTo>
                      <a:pt x="0" y="43"/>
                      <a:pt x="0" y="43"/>
                      <a:pt x="0" y="43"/>
                    </a:cubicBezTo>
                    <a:cubicBezTo>
                      <a:pt x="0" y="43"/>
                      <a:pt x="0" y="43"/>
                      <a:pt x="0" y="44"/>
                    </a:cubicBezTo>
                    <a:cubicBezTo>
                      <a:pt x="0" y="46"/>
                      <a:pt x="1" y="48"/>
                      <a:pt x="2" y="50"/>
                    </a:cubicBezTo>
                    <a:cubicBezTo>
                      <a:pt x="2" y="50"/>
                      <a:pt x="2" y="50"/>
                      <a:pt x="2" y="50"/>
                    </a:cubicBezTo>
                    <a:cubicBezTo>
                      <a:pt x="4" y="51"/>
                      <a:pt x="4" y="51"/>
                      <a:pt x="4" y="51"/>
                    </a:cubicBezTo>
                    <a:cubicBezTo>
                      <a:pt x="4" y="51"/>
                      <a:pt x="4" y="51"/>
                      <a:pt x="4" y="51"/>
                    </a:cubicBezTo>
                    <a:cubicBezTo>
                      <a:pt x="6" y="53"/>
                      <a:pt x="6" y="53"/>
                      <a:pt x="6" y="53"/>
                    </a:cubicBezTo>
                    <a:cubicBezTo>
                      <a:pt x="6" y="53"/>
                      <a:pt x="6" y="53"/>
                      <a:pt x="6" y="53"/>
                    </a:cubicBezTo>
                    <a:cubicBezTo>
                      <a:pt x="6" y="51"/>
                      <a:pt x="6" y="51"/>
                      <a:pt x="6" y="51"/>
                    </a:cubicBezTo>
                    <a:cubicBezTo>
                      <a:pt x="6" y="49"/>
                      <a:pt x="6" y="49"/>
                      <a:pt x="6" y="49"/>
                    </a:cubicBezTo>
                    <a:cubicBezTo>
                      <a:pt x="5" y="39"/>
                      <a:pt x="8" y="34"/>
                      <a:pt x="10" y="32"/>
                    </a:cubicBezTo>
                    <a:cubicBezTo>
                      <a:pt x="10" y="34"/>
                      <a:pt x="10" y="36"/>
                      <a:pt x="10" y="37"/>
                    </a:cubicBezTo>
                    <a:cubicBezTo>
                      <a:pt x="14" y="37"/>
                      <a:pt x="14" y="37"/>
                      <a:pt x="14" y="37"/>
                    </a:cubicBezTo>
                    <a:cubicBezTo>
                      <a:pt x="14" y="36"/>
                      <a:pt x="16" y="33"/>
                      <a:pt x="17" y="30"/>
                    </a:cubicBezTo>
                    <a:cubicBezTo>
                      <a:pt x="19" y="31"/>
                      <a:pt x="21" y="33"/>
                      <a:pt x="21" y="35"/>
                    </a:cubicBezTo>
                    <a:cubicBezTo>
                      <a:pt x="22" y="35"/>
                      <a:pt x="22" y="35"/>
                      <a:pt x="22" y="35"/>
                    </a:cubicBezTo>
                    <a:cubicBezTo>
                      <a:pt x="23" y="35"/>
                      <a:pt x="23" y="35"/>
                      <a:pt x="23" y="35"/>
                    </a:cubicBezTo>
                    <a:cubicBezTo>
                      <a:pt x="24" y="35"/>
                      <a:pt x="24" y="35"/>
                      <a:pt x="24" y="35"/>
                    </a:cubicBezTo>
                    <a:cubicBezTo>
                      <a:pt x="24" y="35"/>
                      <a:pt x="24" y="35"/>
                      <a:pt x="24" y="35"/>
                    </a:cubicBezTo>
                    <a:cubicBezTo>
                      <a:pt x="24" y="35"/>
                      <a:pt x="24" y="35"/>
                      <a:pt x="24" y="35"/>
                    </a:cubicBezTo>
                    <a:cubicBezTo>
                      <a:pt x="25" y="35"/>
                      <a:pt x="25" y="35"/>
                      <a:pt x="25" y="35"/>
                    </a:cubicBezTo>
                    <a:cubicBezTo>
                      <a:pt x="25" y="33"/>
                      <a:pt x="26" y="33"/>
                      <a:pt x="26" y="32"/>
                    </a:cubicBezTo>
                    <a:cubicBezTo>
                      <a:pt x="26" y="32"/>
                      <a:pt x="26" y="32"/>
                      <a:pt x="26" y="30"/>
                    </a:cubicBezTo>
                    <a:cubicBezTo>
                      <a:pt x="27" y="26"/>
                      <a:pt x="29" y="22"/>
                      <a:pt x="31" y="18"/>
                    </a:cubicBezTo>
                    <a:cubicBezTo>
                      <a:pt x="32" y="16"/>
                      <a:pt x="33" y="13"/>
                      <a:pt x="34" y="10"/>
                    </a:cubicBezTo>
                    <a:cubicBezTo>
                      <a:pt x="34" y="10"/>
                      <a:pt x="34" y="9"/>
                      <a:pt x="34" y="9"/>
                    </a:cubicBezTo>
                    <a:cubicBezTo>
                      <a:pt x="36" y="6"/>
                      <a:pt x="37" y="3"/>
                      <a:pt x="35" y="1"/>
                    </a:cubicBezTo>
                    <a:close/>
                    <a:moveTo>
                      <a:pt x="12" y="26"/>
                    </a:moveTo>
                    <a:cubicBezTo>
                      <a:pt x="11" y="27"/>
                      <a:pt x="9" y="28"/>
                      <a:pt x="6" y="30"/>
                    </a:cubicBezTo>
                    <a:cubicBezTo>
                      <a:pt x="7" y="29"/>
                      <a:pt x="8" y="27"/>
                      <a:pt x="9" y="26"/>
                    </a:cubicBezTo>
                    <a:cubicBezTo>
                      <a:pt x="10" y="24"/>
                      <a:pt x="11" y="23"/>
                      <a:pt x="12" y="21"/>
                    </a:cubicBezTo>
                    <a:cubicBezTo>
                      <a:pt x="14" y="18"/>
                      <a:pt x="16" y="15"/>
                      <a:pt x="18" y="13"/>
                    </a:cubicBezTo>
                    <a:cubicBezTo>
                      <a:pt x="19" y="12"/>
                      <a:pt x="19" y="11"/>
                      <a:pt x="20" y="11"/>
                    </a:cubicBezTo>
                    <a:cubicBezTo>
                      <a:pt x="23" y="8"/>
                      <a:pt x="26" y="5"/>
                      <a:pt x="32" y="4"/>
                    </a:cubicBezTo>
                    <a:cubicBezTo>
                      <a:pt x="31" y="5"/>
                      <a:pt x="31" y="7"/>
                      <a:pt x="31" y="7"/>
                    </a:cubicBezTo>
                    <a:cubicBezTo>
                      <a:pt x="30" y="8"/>
                      <a:pt x="30" y="8"/>
                      <a:pt x="30" y="9"/>
                    </a:cubicBezTo>
                    <a:cubicBezTo>
                      <a:pt x="29" y="11"/>
                      <a:pt x="28" y="14"/>
                      <a:pt x="27" y="17"/>
                    </a:cubicBezTo>
                    <a:cubicBezTo>
                      <a:pt x="25" y="21"/>
                      <a:pt x="24" y="25"/>
                      <a:pt x="22" y="29"/>
                    </a:cubicBezTo>
                    <a:cubicBezTo>
                      <a:pt x="21" y="27"/>
                      <a:pt x="19" y="26"/>
                      <a:pt x="16" y="26"/>
                    </a:cubicBezTo>
                    <a:cubicBezTo>
                      <a:pt x="16" y="26"/>
                      <a:pt x="16" y="26"/>
                      <a:pt x="16" y="26"/>
                    </a:cubicBezTo>
                    <a:cubicBezTo>
                      <a:pt x="16" y="25"/>
                      <a:pt x="16" y="25"/>
                      <a:pt x="16" y="25"/>
                    </a:cubicBezTo>
                    <a:lnTo>
                      <a:pt x="12" y="26"/>
                    </a:ln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4" name="Freeform 97">
                <a:extLst>
                  <a:ext uri="{FF2B5EF4-FFF2-40B4-BE49-F238E27FC236}">
                    <a16:creationId xmlns:a16="http://schemas.microsoft.com/office/drawing/2014/main" id="{C080C815-A70C-7BD8-F72E-39E6994E727B}"/>
                  </a:ext>
                </a:extLst>
              </p:cNvPr>
              <p:cNvSpPr>
                <a:spLocks/>
              </p:cNvSpPr>
              <p:nvPr/>
            </p:nvSpPr>
            <p:spPr bwMode="auto">
              <a:xfrm>
                <a:off x="10156586" y="5713009"/>
                <a:ext cx="19081" cy="29677"/>
              </a:xfrm>
              <a:custGeom>
                <a:avLst/>
                <a:gdLst>
                  <a:gd name="T0" fmla="*/ 16 w 39"/>
                  <a:gd name="T1" fmla="*/ 62 h 62"/>
                  <a:gd name="T2" fmla="*/ 13 w 39"/>
                  <a:gd name="T3" fmla="*/ 62 h 62"/>
                  <a:gd name="T4" fmla="*/ 8 w 39"/>
                  <a:gd name="T5" fmla="*/ 61 h 62"/>
                  <a:gd name="T6" fmla="*/ 12 w 39"/>
                  <a:gd name="T7" fmla="*/ 28 h 62"/>
                  <a:gd name="T8" fmla="*/ 10 w 39"/>
                  <a:gd name="T9" fmla="*/ 27 h 62"/>
                  <a:gd name="T10" fmla="*/ 10 w 39"/>
                  <a:gd name="T11" fmla="*/ 28 h 62"/>
                  <a:gd name="T12" fmla="*/ 7 w 39"/>
                  <a:gd name="T13" fmla="*/ 36 h 62"/>
                  <a:gd name="T14" fmla="*/ 8 w 39"/>
                  <a:gd name="T15" fmla="*/ 27 h 62"/>
                  <a:gd name="T16" fmla="*/ 8 w 39"/>
                  <a:gd name="T17" fmla="*/ 27 h 62"/>
                  <a:gd name="T18" fmla="*/ 7 w 39"/>
                  <a:gd name="T19" fmla="*/ 27 h 62"/>
                  <a:gd name="T20" fmla="*/ 0 w 39"/>
                  <a:gd name="T21" fmla="*/ 30 h 62"/>
                  <a:gd name="T22" fmla="*/ 10 w 39"/>
                  <a:gd name="T23" fmla="*/ 12 h 62"/>
                  <a:gd name="T24" fmla="*/ 25 w 39"/>
                  <a:gd name="T25" fmla="*/ 1 h 62"/>
                  <a:gd name="T26" fmla="*/ 36 w 39"/>
                  <a:gd name="T27" fmla="*/ 42 h 62"/>
                  <a:gd name="T28" fmla="*/ 16 w 39"/>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2">
                    <a:moveTo>
                      <a:pt x="16" y="62"/>
                    </a:moveTo>
                    <a:cubicBezTo>
                      <a:pt x="15" y="62"/>
                      <a:pt x="14" y="62"/>
                      <a:pt x="13" y="62"/>
                    </a:cubicBezTo>
                    <a:cubicBezTo>
                      <a:pt x="10" y="62"/>
                      <a:pt x="11" y="62"/>
                      <a:pt x="8" y="61"/>
                    </a:cubicBezTo>
                    <a:cubicBezTo>
                      <a:pt x="21" y="49"/>
                      <a:pt x="20" y="33"/>
                      <a:pt x="12" y="28"/>
                    </a:cubicBezTo>
                    <a:cubicBezTo>
                      <a:pt x="10" y="27"/>
                      <a:pt x="10" y="27"/>
                      <a:pt x="10" y="27"/>
                    </a:cubicBezTo>
                    <a:cubicBezTo>
                      <a:pt x="10" y="28"/>
                      <a:pt x="10" y="28"/>
                      <a:pt x="10" y="28"/>
                    </a:cubicBezTo>
                    <a:cubicBezTo>
                      <a:pt x="9" y="29"/>
                      <a:pt x="7" y="33"/>
                      <a:pt x="7" y="36"/>
                    </a:cubicBezTo>
                    <a:cubicBezTo>
                      <a:pt x="6" y="34"/>
                      <a:pt x="7" y="29"/>
                      <a:pt x="8" y="27"/>
                    </a:cubicBezTo>
                    <a:cubicBezTo>
                      <a:pt x="8" y="27"/>
                      <a:pt x="8" y="27"/>
                      <a:pt x="8" y="27"/>
                    </a:cubicBezTo>
                    <a:cubicBezTo>
                      <a:pt x="7" y="27"/>
                      <a:pt x="7" y="27"/>
                      <a:pt x="7" y="27"/>
                    </a:cubicBezTo>
                    <a:cubicBezTo>
                      <a:pt x="5" y="27"/>
                      <a:pt x="2" y="28"/>
                      <a:pt x="0" y="30"/>
                    </a:cubicBezTo>
                    <a:cubicBezTo>
                      <a:pt x="3" y="25"/>
                      <a:pt x="6" y="17"/>
                      <a:pt x="10" y="12"/>
                    </a:cubicBezTo>
                    <a:cubicBezTo>
                      <a:pt x="13" y="6"/>
                      <a:pt x="20" y="0"/>
                      <a:pt x="25" y="1"/>
                    </a:cubicBezTo>
                    <a:cubicBezTo>
                      <a:pt x="38" y="5"/>
                      <a:pt x="39" y="27"/>
                      <a:pt x="36" y="42"/>
                    </a:cubicBezTo>
                    <a:cubicBezTo>
                      <a:pt x="35" y="47"/>
                      <a:pt x="33" y="62"/>
                      <a:pt x="16" y="6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5" name="Freeform 98">
                <a:extLst>
                  <a:ext uri="{FF2B5EF4-FFF2-40B4-BE49-F238E27FC236}">
                    <a16:creationId xmlns:a16="http://schemas.microsoft.com/office/drawing/2014/main" id="{5B1E5EE9-F31F-9F17-4E10-51F7A762F8C5}"/>
                  </a:ext>
                </a:extLst>
              </p:cNvPr>
              <p:cNvSpPr>
                <a:spLocks noEditPoints="1"/>
              </p:cNvSpPr>
              <p:nvPr/>
            </p:nvSpPr>
            <p:spPr bwMode="auto">
              <a:xfrm>
                <a:off x="10156586" y="5713009"/>
                <a:ext cx="19081" cy="29677"/>
              </a:xfrm>
              <a:custGeom>
                <a:avLst/>
                <a:gdLst>
                  <a:gd name="T0" fmla="*/ 42 w 42"/>
                  <a:gd name="T1" fmla="*/ 29 h 66"/>
                  <a:gd name="T2" fmla="*/ 42 w 42"/>
                  <a:gd name="T3" fmla="*/ 27 h 66"/>
                  <a:gd name="T4" fmla="*/ 29 w 42"/>
                  <a:gd name="T5" fmla="*/ 2 h 66"/>
                  <a:gd name="T6" fmla="*/ 28 w 42"/>
                  <a:gd name="T7" fmla="*/ 2 h 66"/>
                  <a:gd name="T8" fmla="*/ 28 w 42"/>
                  <a:gd name="T9" fmla="*/ 2 h 66"/>
                  <a:gd name="T10" fmla="*/ 27 w 42"/>
                  <a:gd name="T11" fmla="*/ 1 h 66"/>
                  <a:gd name="T12" fmla="*/ 10 w 42"/>
                  <a:gd name="T13" fmla="*/ 13 h 66"/>
                  <a:gd name="T14" fmla="*/ 2 w 42"/>
                  <a:gd name="T15" fmla="*/ 28 h 66"/>
                  <a:gd name="T16" fmla="*/ 0 w 42"/>
                  <a:gd name="T17" fmla="*/ 31 h 66"/>
                  <a:gd name="T18" fmla="*/ 0 w 42"/>
                  <a:gd name="T19" fmla="*/ 31 h 66"/>
                  <a:gd name="T20" fmla="*/ 1 w 42"/>
                  <a:gd name="T21" fmla="*/ 32 h 66"/>
                  <a:gd name="T22" fmla="*/ 1 w 42"/>
                  <a:gd name="T23" fmla="*/ 32 h 66"/>
                  <a:gd name="T24" fmla="*/ 1 w 42"/>
                  <a:gd name="T25" fmla="*/ 32 h 66"/>
                  <a:gd name="T26" fmla="*/ 2 w 42"/>
                  <a:gd name="T27" fmla="*/ 33 h 66"/>
                  <a:gd name="T28" fmla="*/ 3 w 42"/>
                  <a:gd name="T29" fmla="*/ 34 h 66"/>
                  <a:gd name="T30" fmla="*/ 7 w 42"/>
                  <a:gd name="T31" fmla="*/ 31 h 66"/>
                  <a:gd name="T32" fmla="*/ 7 w 42"/>
                  <a:gd name="T33" fmla="*/ 39 h 66"/>
                  <a:gd name="T34" fmla="*/ 11 w 42"/>
                  <a:gd name="T35" fmla="*/ 38 h 66"/>
                  <a:gd name="T36" fmla="*/ 13 w 42"/>
                  <a:gd name="T37" fmla="*/ 32 h 66"/>
                  <a:gd name="T38" fmla="*/ 13 w 42"/>
                  <a:gd name="T39" fmla="*/ 32 h 66"/>
                  <a:gd name="T40" fmla="*/ 18 w 42"/>
                  <a:gd name="T41" fmla="*/ 41 h 66"/>
                  <a:gd name="T42" fmla="*/ 9 w 42"/>
                  <a:gd name="T43" fmla="*/ 62 h 66"/>
                  <a:gd name="T44" fmla="*/ 8 w 42"/>
                  <a:gd name="T45" fmla="*/ 62 h 66"/>
                  <a:gd name="T46" fmla="*/ 7 w 42"/>
                  <a:gd name="T47" fmla="*/ 63 h 66"/>
                  <a:gd name="T48" fmla="*/ 7 w 42"/>
                  <a:gd name="T49" fmla="*/ 64 h 66"/>
                  <a:gd name="T50" fmla="*/ 7 w 42"/>
                  <a:gd name="T51" fmla="*/ 64 h 66"/>
                  <a:gd name="T52" fmla="*/ 7 w 42"/>
                  <a:gd name="T53" fmla="*/ 64 h 66"/>
                  <a:gd name="T54" fmla="*/ 10 w 42"/>
                  <a:gd name="T55" fmla="*/ 65 h 66"/>
                  <a:gd name="T56" fmla="*/ 11 w 42"/>
                  <a:gd name="T57" fmla="*/ 65 h 66"/>
                  <a:gd name="T58" fmla="*/ 14 w 42"/>
                  <a:gd name="T59" fmla="*/ 66 h 66"/>
                  <a:gd name="T60" fmla="*/ 15 w 42"/>
                  <a:gd name="T61" fmla="*/ 66 h 66"/>
                  <a:gd name="T62" fmla="*/ 18 w 42"/>
                  <a:gd name="T63" fmla="*/ 66 h 66"/>
                  <a:gd name="T64" fmla="*/ 19 w 42"/>
                  <a:gd name="T65" fmla="*/ 66 h 66"/>
                  <a:gd name="T66" fmla="*/ 25 w 42"/>
                  <a:gd name="T67" fmla="*/ 65 h 66"/>
                  <a:gd name="T68" fmla="*/ 27 w 42"/>
                  <a:gd name="T69" fmla="*/ 65 h 66"/>
                  <a:gd name="T70" fmla="*/ 28 w 42"/>
                  <a:gd name="T71" fmla="*/ 64 h 66"/>
                  <a:gd name="T72" fmla="*/ 30 w 42"/>
                  <a:gd name="T73" fmla="*/ 63 h 66"/>
                  <a:gd name="T74" fmla="*/ 32 w 42"/>
                  <a:gd name="T75" fmla="*/ 62 h 66"/>
                  <a:gd name="T76" fmla="*/ 32 w 42"/>
                  <a:gd name="T77" fmla="*/ 62 h 66"/>
                  <a:gd name="T78" fmla="*/ 33 w 42"/>
                  <a:gd name="T79" fmla="*/ 61 h 66"/>
                  <a:gd name="T80" fmla="*/ 40 w 42"/>
                  <a:gd name="T81" fmla="*/ 45 h 66"/>
                  <a:gd name="T82" fmla="*/ 40 w 42"/>
                  <a:gd name="T83" fmla="*/ 45 h 66"/>
                  <a:gd name="T84" fmla="*/ 40 w 42"/>
                  <a:gd name="T85" fmla="*/ 44 h 66"/>
                  <a:gd name="T86" fmla="*/ 40 w 42"/>
                  <a:gd name="T87" fmla="*/ 44 h 66"/>
                  <a:gd name="T88" fmla="*/ 42 w 42"/>
                  <a:gd name="T89" fmla="*/ 31 h 66"/>
                  <a:gd name="T90" fmla="*/ 42 w 42"/>
                  <a:gd name="T91" fmla="*/ 29 h 66"/>
                  <a:gd name="T92" fmla="*/ 18 w 42"/>
                  <a:gd name="T93" fmla="*/ 62 h 66"/>
                  <a:gd name="T94" fmla="*/ 15 w 42"/>
                  <a:gd name="T95" fmla="*/ 62 h 66"/>
                  <a:gd name="T96" fmla="*/ 14 w 42"/>
                  <a:gd name="T97" fmla="*/ 62 h 66"/>
                  <a:gd name="T98" fmla="*/ 14 w 42"/>
                  <a:gd name="T99" fmla="*/ 62 h 66"/>
                  <a:gd name="T100" fmla="*/ 22 w 42"/>
                  <a:gd name="T101" fmla="*/ 40 h 66"/>
                  <a:gd name="T102" fmla="*/ 15 w 42"/>
                  <a:gd name="T103" fmla="*/ 28 h 66"/>
                  <a:gd name="T104" fmla="*/ 13 w 42"/>
                  <a:gd name="T105" fmla="*/ 27 h 66"/>
                  <a:gd name="T106" fmla="*/ 13 w 42"/>
                  <a:gd name="T107" fmla="*/ 27 h 66"/>
                  <a:gd name="T108" fmla="*/ 8 w 42"/>
                  <a:gd name="T109" fmla="*/ 27 h 66"/>
                  <a:gd name="T110" fmla="*/ 6 w 42"/>
                  <a:gd name="T111" fmla="*/ 27 h 66"/>
                  <a:gd name="T112" fmla="*/ 14 w 42"/>
                  <a:gd name="T113" fmla="*/ 15 h 66"/>
                  <a:gd name="T114" fmla="*/ 27 w 42"/>
                  <a:gd name="T115" fmla="*/ 5 h 66"/>
                  <a:gd name="T116" fmla="*/ 36 w 42"/>
                  <a:gd name="T117" fmla="*/ 43 h 66"/>
                  <a:gd name="T118" fmla="*/ 18 w 42"/>
                  <a:gd name="T11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 h="66">
                    <a:moveTo>
                      <a:pt x="42" y="29"/>
                    </a:moveTo>
                    <a:cubicBezTo>
                      <a:pt x="42" y="28"/>
                      <a:pt x="42" y="27"/>
                      <a:pt x="42" y="27"/>
                    </a:cubicBezTo>
                    <a:cubicBezTo>
                      <a:pt x="41" y="16"/>
                      <a:pt x="38" y="5"/>
                      <a:pt x="29" y="2"/>
                    </a:cubicBezTo>
                    <a:cubicBezTo>
                      <a:pt x="29" y="2"/>
                      <a:pt x="29" y="2"/>
                      <a:pt x="28" y="2"/>
                    </a:cubicBezTo>
                    <a:cubicBezTo>
                      <a:pt x="28" y="2"/>
                      <a:pt x="28" y="2"/>
                      <a:pt x="28" y="2"/>
                    </a:cubicBezTo>
                    <a:cubicBezTo>
                      <a:pt x="28" y="1"/>
                      <a:pt x="27" y="1"/>
                      <a:pt x="27" y="1"/>
                    </a:cubicBezTo>
                    <a:cubicBezTo>
                      <a:pt x="20" y="0"/>
                      <a:pt x="13" y="8"/>
                      <a:pt x="10" y="13"/>
                    </a:cubicBezTo>
                    <a:cubicBezTo>
                      <a:pt x="7" y="17"/>
                      <a:pt x="4" y="23"/>
                      <a:pt x="2" y="28"/>
                    </a:cubicBezTo>
                    <a:cubicBezTo>
                      <a:pt x="0" y="31"/>
                      <a:pt x="0" y="31"/>
                      <a:pt x="0" y="31"/>
                    </a:cubicBezTo>
                    <a:cubicBezTo>
                      <a:pt x="0" y="31"/>
                      <a:pt x="0" y="31"/>
                      <a:pt x="0" y="31"/>
                    </a:cubicBezTo>
                    <a:cubicBezTo>
                      <a:pt x="1" y="32"/>
                      <a:pt x="1" y="32"/>
                      <a:pt x="1" y="32"/>
                    </a:cubicBezTo>
                    <a:cubicBezTo>
                      <a:pt x="1" y="32"/>
                      <a:pt x="1" y="32"/>
                      <a:pt x="1" y="32"/>
                    </a:cubicBezTo>
                    <a:cubicBezTo>
                      <a:pt x="1" y="32"/>
                      <a:pt x="1" y="32"/>
                      <a:pt x="1" y="32"/>
                    </a:cubicBezTo>
                    <a:cubicBezTo>
                      <a:pt x="2" y="33"/>
                      <a:pt x="2" y="33"/>
                      <a:pt x="2" y="33"/>
                    </a:cubicBezTo>
                    <a:cubicBezTo>
                      <a:pt x="3" y="34"/>
                      <a:pt x="3" y="34"/>
                      <a:pt x="3" y="34"/>
                    </a:cubicBezTo>
                    <a:cubicBezTo>
                      <a:pt x="4" y="33"/>
                      <a:pt x="6" y="32"/>
                      <a:pt x="7" y="31"/>
                    </a:cubicBezTo>
                    <a:cubicBezTo>
                      <a:pt x="6" y="34"/>
                      <a:pt x="6" y="37"/>
                      <a:pt x="7" y="39"/>
                    </a:cubicBezTo>
                    <a:cubicBezTo>
                      <a:pt x="11" y="38"/>
                      <a:pt x="11" y="38"/>
                      <a:pt x="11" y="38"/>
                    </a:cubicBezTo>
                    <a:cubicBezTo>
                      <a:pt x="11" y="36"/>
                      <a:pt x="12" y="33"/>
                      <a:pt x="13" y="32"/>
                    </a:cubicBezTo>
                    <a:cubicBezTo>
                      <a:pt x="13" y="32"/>
                      <a:pt x="13" y="32"/>
                      <a:pt x="13" y="32"/>
                    </a:cubicBezTo>
                    <a:cubicBezTo>
                      <a:pt x="16" y="33"/>
                      <a:pt x="17" y="37"/>
                      <a:pt x="18" y="41"/>
                    </a:cubicBezTo>
                    <a:cubicBezTo>
                      <a:pt x="19" y="48"/>
                      <a:pt x="15" y="56"/>
                      <a:pt x="9" y="62"/>
                    </a:cubicBezTo>
                    <a:cubicBezTo>
                      <a:pt x="8" y="62"/>
                      <a:pt x="8" y="62"/>
                      <a:pt x="8" y="62"/>
                    </a:cubicBezTo>
                    <a:cubicBezTo>
                      <a:pt x="7" y="63"/>
                      <a:pt x="7" y="63"/>
                      <a:pt x="7" y="63"/>
                    </a:cubicBezTo>
                    <a:cubicBezTo>
                      <a:pt x="7" y="64"/>
                      <a:pt x="7" y="64"/>
                      <a:pt x="7" y="64"/>
                    </a:cubicBezTo>
                    <a:cubicBezTo>
                      <a:pt x="7" y="64"/>
                      <a:pt x="7" y="64"/>
                      <a:pt x="7" y="64"/>
                    </a:cubicBezTo>
                    <a:cubicBezTo>
                      <a:pt x="7" y="64"/>
                      <a:pt x="7" y="64"/>
                      <a:pt x="7" y="64"/>
                    </a:cubicBezTo>
                    <a:cubicBezTo>
                      <a:pt x="10" y="65"/>
                      <a:pt x="10" y="65"/>
                      <a:pt x="10" y="65"/>
                    </a:cubicBezTo>
                    <a:cubicBezTo>
                      <a:pt x="11" y="65"/>
                      <a:pt x="11" y="65"/>
                      <a:pt x="11" y="65"/>
                    </a:cubicBezTo>
                    <a:cubicBezTo>
                      <a:pt x="12" y="66"/>
                      <a:pt x="12" y="66"/>
                      <a:pt x="14" y="66"/>
                    </a:cubicBezTo>
                    <a:cubicBezTo>
                      <a:pt x="15" y="66"/>
                      <a:pt x="15" y="66"/>
                      <a:pt x="15" y="66"/>
                    </a:cubicBezTo>
                    <a:cubicBezTo>
                      <a:pt x="16" y="66"/>
                      <a:pt x="17" y="66"/>
                      <a:pt x="18" y="66"/>
                    </a:cubicBezTo>
                    <a:cubicBezTo>
                      <a:pt x="19" y="66"/>
                      <a:pt x="19" y="66"/>
                      <a:pt x="19" y="66"/>
                    </a:cubicBezTo>
                    <a:cubicBezTo>
                      <a:pt x="21" y="66"/>
                      <a:pt x="23" y="66"/>
                      <a:pt x="25" y="65"/>
                    </a:cubicBezTo>
                    <a:cubicBezTo>
                      <a:pt x="26" y="65"/>
                      <a:pt x="26" y="65"/>
                      <a:pt x="27" y="65"/>
                    </a:cubicBezTo>
                    <a:cubicBezTo>
                      <a:pt x="27" y="65"/>
                      <a:pt x="28" y="64"/>
                      <a:pt x="28" y="64"/>
                    </a:cubicBezTo>
                    <a:cubicBezTo>
                      <a:pt x="29" y="64"/>
                      <a:pt x="30" y="63"/>
                      <a:pt x="30" y="63"/>
                    </a:cubicBezTo>
                    <a:cubicBezTo>
                      <a:pt x="31" y="63"/>
                      <a:pt x="31" y="62"/>
                      <a:pt x="32" y="62"/>
                    </a:cubicBezTo>
                    <a:cubicBezTo>
                      <a:pt x="32" y="62"/>
                      <a:pt x="32" y="62"/>
                      <a:pt x="32" y="62"/>
                    </a:cubicBezTo>
                    <a:cubicBezTo>
                      <a:pt x="32" y="61"/>
                      <a:pt x="33" y="61"/>
                      <a:pt x="33" y="61"/>
                    </a:cubicBezTo>
                    <a:cubicBezTo>
                      <a:pt x="38" y="56"/>
                      <a:pt x="39" y="49"/>
                      <a:pt x="40" y="45"/>
                    </a:cubicBezTo>
                    <a:cubicBezTo>
                      <a:pt x="40" y="45"/>
                      <a:pt x="40" y="45"/>
                      <a:pt x="40" y="45"/>
                    </a:cubicBezTo>
                    <a:cubicBezTo>
                      <a:pt x="40" y="45"/>
                      <a:pt x="40" y="44"/>
                      <a:pt x="40" y="44"/>
                    </a:cubicBezTo>
                    <a:cubicBezTo>
                      <a:pt x="40" y="44"/>
                      <a:pt x="40" y="44"/>
                      <a:pt x="40" y="44"/>
                    </a:cubicBezTo>
                    <a:cubicBezTo>
                      <a:pt x="41" y="40"/>
                      <a:pt x="42" y="35"/>
                      <a:pt x="42" y="31"/>
                    </a:cubicBezTo>
                    <a:cubicBezTo>
                      <a:pt x="42" y="30"/>
                      <a:pt x="42" y="29"/>
                      <a:pt x="42" y="29"/>
                    </a:cubicBezTo>
                    <a:close/>
                    <a:moveTo>
                      <a:pt x="18" y="62"/>
                    </a:moveTo>
                    <a:cubicBezTo>
                      <a:pt x="17" y="62"/>
                      <a:pt x="16" y="62"/>
                      <a:pt x="15" y="62"/>
                    </a:cubicBezTo>
                    <a:cubicBezTo>
                      <a:pt x="14" y="62"/>
                      <a:pt x="14" y="62"/>
                      <a:pt x="14" y="62"/>
                    </a:cubicBezTo>
                    <a:cubicBezTo>
                      <a:pt x="14" y="62"/>
                      <a:pt x="14" y="62"/>
                      <a:pt x="14" y="62"/>
                    </a:cubicBezTo>
                    <a:cubicBezTo>
                      <a:pt x="20" y="56"/>
                      <a:pt x="23" y="48"/>
                      <a:pt x="22" y="40"/>
                    </a:cubicBezTo>
                    <a:cubicBezTo>
                      <a:pt x="21" y="35"/>
                      <a:pt x="19" y="31"/>
                      <a:pt x="15" y="28"/>
                    </a:cubicBezTo>
                    <a:cubicBezTo>
                      <a:pt x="13" y="27"/>
                      <a:pt x="13" y="27"/>
                      <a:pt x="13" y="27"/>
                    </a:cubicBezTo>
                    <a:cubicBezTo>
                      <a:pt x="13" y="27"/>
                      <a:pt x="13" y="27"/>
                      <a:pt x="13" y="27"/>
                    </a:cubicBezTo>
                    <a:cubicBezTo>
                      <a:pt x="8" y="27"/>
                      <a:pt x="8" y="27"/>
                      <a:pt x="8" y="27"/>
                    </a:cubicBezTo>
                    <a:cubicBezTo>
                      <a:pt x="8" y="27"/>
                      <a:pt x="7" y="27"/>
                      <a:pt x="6" y="27"/>
                    </a:cubicBezTo>
                    <a:cubicBezTo>
                      <a:pt x="9" y="23"/>
                      <a:pt x="11" y="18"/>
                      <a:pt x="14" y="15"/>
                    </a:cubicBezTo>
                    <a:cubicBezTo>
                      <a:pt x="17" y="9"/>
                      <a:pt x="23" y="4"/>
                      <a:pt x="27" y="5"/>
                    </a:cubicBezTo>
                    <a:cubicBezTo>
                      <a:pt x="38" y="9"/>
                      <a:pt x="39" y="30"/>
                      <a:pt x="36" y="43"/>
                    </a:cubicBezTo>
                    <a:cubicBezTo>
                      <a:pt x="35" y="49"/>
                      <a:pt x="33" y="62"/>
                      <a:pt x="18" y="6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6" name="Freeform 99">
                <a:extLst>
                  <a:ext uri="{FF2B5EF4-FFF2-40B4-BE49-F238E27FC236}">
                    <a16:creationId xmlns:a16="http://schemas.microsoft.com/office/drawing/2014/main" id="{3A8BE5A5-EEE0-15AD-C4F9-9AA2354EBB1D}"/>
                  </a:ext>
                </a:extLst>
              </p:cNvPr>
              <p:cNvSpPr>
                <a:spLocks/>
              </p:cNvSpPr>
              <p:nvPr/>
            </p:nvSpPr>
            <p:spPr bwMode="auto">
              <a:xfrm>
                <a:off x="10109946" y="5738446"/>
                <a:ext cx="27561" cy="27557"/>
              </a:xfrm>
              <a:custGeom>
                <a:avLst/>
                <a:gdLst>
                  <a:gd name="T0" fmla="*/ 61 w 62"/>
                  <a:gd name="T1" fmla="*/ 47 h 58"/>
                  <a:gd name="T2" fmla="*/ 53 w 62"/>
                  <a:gd name="T3" fmla="*/ 40 h 58"/>
                  <a:gd name="T4" fmla="*/ 56 w 62"/>
                  <a:gd name="T5" fmla="*/ 29 h 58"/>
                  <a:gd name="T6" fmla="*/ 51 w 62"/>
                  <a:gd name="T7" fmla="*/ 16 h 58"/>
                  <a:gd name="T8" fmla="*/ 32 w 62"/>
                  <a:gd name="T9" fmla="*/ 2 h 58"/>
                  <a:gd name="T10" fmla="*/ 37 w 62"/>
                  <a:gd name="T11" fmla="*/ 10 h 58"/>
                  <a:gd name="T12" fmla="*/ 39 w 62"/>
                  <a:gd name="T13" fmla="*/ 19 h 58"/>
                  <a:gd name="T14" fmla="*/ 44 w 62"/>
                  <a:gd name="T15" fmla="*/ 15 h 58"/>
                  <a:gd name="T16" fmla="*/ 50 w 62"/>
                  <a:gd name="T17" fmla="*/ 27 h 58"/>
                  <a:gd name="T18" fmla="*/ 48 w 62"/>
                  <a:gd name="T19" fmla="*/ 35 h 58"/>
                  <a:gd name="T20" fmla="*/ 31 w 62"/>
                  <a:gd name="T21" fmla="*/ 27 h 58"/>
                  <a:gd name="T22" fmla="*/ 34 w 62"/>
                  <a:gd name="T23" fmla="*/ 22 h 58"/>
                  <a:gd name="T24" fmla="*/ 18 w 62"/>
                  <a:gd name="T25" fmla="*/ 17 h 58"/>
                  <a:gd name="T26" fmla="*/ 25 w 62"/>
                  <a:gd name="T27" fmla="*/ 33 h 58"/>
                  <a:gd name="T28" fmla="*/ 28 w 62"/>
                  <a:gd name="T29" fmla="*/ 29 h 58"/>
                  <a:gd name="T30" fmla="*/ 40 w 62"/>
                  <a:gd name="T31" fmla="*/ 41 h 58"/>
                  <a:gd name="T32" fmla="*/ 15 w 62"/>
                  <a:gd name="T33" fmla="*/ 44 h 58"/>
                  <a:gd name="T34" fmla="*/ 18 w 62"/>
                  <a:gd name="T35" fmla="*/ 38 h 58"/>
                  <a:gd name="T36" fmla="*/ 10 w 62"/>
                  <a:gd name="T37" fmla="*/ 38 h 58"/>
                  <a:gd name="T38" fmla="*/ 0 w 62"/>
                  <a:gd name="T39" fmla="*/ 37 h 58"/>
                  <a:gd name="T40" fmla="*/ 35 w 62"/>
                  <a:gd name="T41" fmla="*/ 53 h 58"/>
                  <a:gd name="T42" fmla="*/ 46 w 62"/>
                  <a:gd name="T43" fmla="*/ 46 h 58"/>
                  <a:gd name="T44" fmla="*/ 58 w 62"/>
                  <a:gd name="T45" fmla="*/ 57 h 58"/>
                  <a:gd name="T46" fmla="*/ 62 w 62"/>
                  <a:gd name="T47" fmla="*/ 55 h 58"/>
                  <a:gd name="T48" fmla="*/ 61 w 62"/>
                  <a:gd name="T49"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58">
                    <a:moveTo>
                      <a:pt x="61" y="47"/>
                    </a:moveTo>
                    <a:cubicBezTo>
                      <a:pt x="59" y="45"/>
                      <a:pt x="55" y="42"/>
                      <a:pt x="53" y="40"/>
                    </a:cubicBezTo>
                    <a:cubicBezTo>
                      <a:pt x="54" y="36"/>
                      <a:pt x="56" y="32"/>
                      <a:pt x="56" y="29"/>
                    </a:cubicBezTo>
                    <a:cubicBezTo>
                      <a:pt x="56" y="24"/>
                      <a:pt x="54" y="20"/>
                      <a:pt x="51" y="16"/>
                    </a:cubicBezTo>
                    <a:cubicBezTo>
                      <a:pt x="46" y="10"/>
                      <a:pt x="34" y="0"/>
                      <a:pt x="32" y="2"/>
                    </a:cubicBezTo>
                    <a:cubicBezTo>
                      <a:pt x="32" y="5"/>
                      <a:pt x="36" y="7"/>
                      <a:pt x="37" y="10"/>
                    </a:cubicBezTo>
                    <a:cubicBezTo>
                      <a:pt x="38" y="13"/>
                      <a:pt x="38" y="15"/>
                      <a:pt x="39" y="19"/>
                    </a:cubicBezTo>
                    <a:cubicBezTo>
                      <a:pt x="42" y="19"/>
                      <a:pt x="42" y="16"/>
                      <a:pt x="44" y="15"/>
                    </a:cubicBezTo>
                    <a:cubicBezTo>
                      <a:pt x="47" y="19"/>
                      <a:pt x="50" y="23"/>
                      <a:pt x="50" y="27"/>
                    </a:cubicBezTo>
                    <a:cubicBezTo>
                      <a:pt x="50" y="30"/>
                      <a:pt x="48" y="33"/>
                      <a:pt x="48" y="35"/>
                    </a:cubicBezTo>
                    <a:cubicBezTo>
                      <a:pt x="44" y="34"/>
                      <a:pt x="37" y="29"/>
                      <a:pt x="31" y="27"/>
                    </a:cubicBezTo>
                    <a:cubicBezTo>
                      <a:pt x="30" y="25"/>
                      <a:pt x="32" y="23"/>
                      <a:pt x="34" y="22"/>
                    </a:cubicBezTo>
                    <a:cubicBezTo>
                      <a:pt x="28" y="20"/>
                      <a:pt x="24" y="19"/>
                      <a:pt x="18" y="17"/>
                    </a:cubicBezTo>
                    <a:cubicBezTo>
                      <a:pt x="19" y="21"/>
                      <a:pt x="24" y="31"/>
                      <a:pt x="25" y="33"/>
                    </a:cubicBezTo>
                    <a:cubicBezTo>
                      <a:pt x="26" y="30"/>
                      <a:pt x="26" y="29"/>
                      <a:pt x="28" y="29"/>
                    </a:cubicBezTo>
                    <a:cubicBezTo>
                      <a:pt x="31" y="32"/>
                      <a:pt x="36" y="37"/>
                      <a:pt x="40" y="41"/>
                    </a:cubicBezTo>
                    <a:cubicBezTo>
                      <a:pt x="38" y="47"/>
                      <a:pt x="21" y="48"/>
                      <a:pt x="15" y="44"/>
                    </a:cubicBezTo>
                    <a:cubicBezTo>
                      <a:pt x="15" y="42"/>
                      <a:pt x="17" y="41"/>
                      <a:pt x="18" y="38"/>
                    </a:cubicBezTo>
                    <a:cubicBezTo>
                      <a:pt x="17" y="38"/>
                      <a:pt x="13" y="39"/>
                      <a:pt x="10" y="38"/>
                    </a:cubicBezTo>
                    <a:cubicBezTo>
                      <a:pt x="7" y="38"/>
                      <a:pt x="5" y="37"/>
                      <a:pt x="0" y="37"/>
                    </a:cubicBezTo>
                    <a:cubicBezTo>
                      <a:pt x="2" y="44"/>
                      <a:pt x="21" y="58"/>
                      <a:pt x="35" y="53"/>
                    </a:cubicBezTo>
                    <a:cubicBezTo>
                      <a:pt x="38" y="53"/>
                      <a:pt x="46" y="46"/>
                      <a:pt x="46" y="46"/>
                    </a:cubicBezTo>
                    <a:cubicBezTo>
                      <a:pt x="50" y="48"/>
                      <a:pt x="55" y="53"/>
                      <a:pt x="58" y="57"/>
                    </a:cubicBezTo>
                    <a:cubicBezTo>
                      <a:pt x="60" y="55"/>
                      <a:pt x="61" y="55"/>
                      <a:pt x="62" y="55"/>
                    </a:cubicBezTo>
                    <a:cubicBezTo>
                      <a:pt x="61" y="53"/>
                      <a:pt x="60" y="50"/>
                      <a:pt x="61" y="4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7" name="Freeform 100">
                <a:extLst>
                  <a:ext uri="{FF2B5EF4-FFF2-40B4-BE49-F238E27FC236}">
                    <a16:creationId xmlns:a16="http://schemas.microsoft.com/office/drawing/2014/main" id="{1B4B6785-5F17-4014-58A7-A48E3DABA464}"/>
                  </a:ext>
                </a:extLst>
              </p:cNvPr>
              <p:cNvSpPr>
                <a:spLocks noEditPoints="1"/>
              </p:cNvSpPr>
              <p:nvPr/>
            </p:nvSpPr>
            <p:spPr bwMode="auto">
              <a:xfrm>
                <a:off x="10107826" y="5738446"/>
                <a:ext cx="31800" cy="29677"/>
              </a:xfrm>
              <a:custGeom>
                <a:avLst/>
                <a:gdLst>
                  <a:gd name="T0" fmla="*/ 66 w 68"/>
                  <a:gd name="T1" fmla="*/ 48 h 61"/>
                  <a:gd name="T2" fmla="*/ 66 w 68"/>
                  <a:gd name="T3" fmla="*/ 47 h 61"/>
                  <a:gd name="T4" fmla="*/ 65 w 68"/>
                  <a:gd name="T5" fmla="*/ 47 h 61"/>
                  <a:gd name="T6" fmla="*/ 64 w 68"/>
                  <a:gd name="T7" fmla="*/ 46 h 61"/>
                  <a:gd name="T8" fmla="*/ 59 w 68"/>
                  <a:gd name="T9" fmla="*/ 39 h 61"/>
                  <a:gd name="T10" fmla="*/ 36 w 68"/>
                  <a:gd name="T11" fmla="*/ 0 h 61"/>
                  <a:gd name="T12" fmla="*/ 33 w 68"/>
                  <a:gd name="T13" fmla="*/ 3 h 61"/>
                  <a:gd name="T14" fmla="*/ 40 w 68"/>
                  <a:gd name="T15" fmla="*/ 21 h 61"/>
                  <a:gd name="T16" fmla="*/ 47 w 68"/>
                  <a:gd name="T17" fmla="*/ 20 h 61"/>
                  <a:gd name="T18" fmla="*/ 50 w 68"/>
                  <a:gd name="T19" fmla="*/ 33 h 61"/>
                  <a:gd name="T20" fmla="*/ 38 w 68"/>
                  <a:gd name="T21" fmla="*/ 25 h 61"/>
                  <a:gd name="T22" fmla="*/ 27 w 68"/>
                  <a:gd name="T23" fmla="*/ 18 h 61"/>
                  <a:gd name="T24" fmla="*/ 19 w 68"/>
                  <a:gd name="T25" fmla="*/ 19 h 61"/>
                  <a:gd name="T26" fmla="*/ 29 w 68"/>
                  <a:gd name="T27" fmla="*/ 37 h 61"/>
                  <a:gd name="T28" fmla="*/ 34 w 68"/>
                  <a:gd name="T29" fmla="*/ 36 h 61"/>
                  <a:gd name="T30" fmla="*/ 20 w 68"/>
                  <a:gd name="T31" fmla="*/ 44 h 61"/>
                  <a:gd name="T32" fmla="*/ 24 w 68"/>
                  <a:gd name="T33" fmla="*/ 37 h 61"/>
                  <a:gd name="T34" fmla="*/ 11 w 68"/>
                  <a:gd name="T35" fmla="*/ 37 h 61"/>
                  <a:gd name="T36" fmla="*/ 0 w 68"/>
                  <a:gd name="T37" fmla="*/ 36 h 61"/>
                  <a:gd name="T38" fmla="*/ 17 w 68"/>
                  <a:gd name="T39" fmla="*/ 54 h 61"/>
                  <a:gd name="T40" fmla="*/ 57 w 68"/>
                  <a:gd name="T41" fmla="*/ 56 h 61"/>
                  <a:gd name="T42" fmla="*/ 60 w 68"/>
                  <a:gd name="T43" fmla="*/ 59 h 61"/>
                  <a:gd name="T44" fmla="*/ 61 w 68"/>
                  <a:gd name="T45" fmla="*/ 60 h 61"/>
                  <a:gd name="T46" fmla="*/ 65 w 68"/>
                  <a:gd name="T47" fmla="*/ 58 h 61"/>
                  <a:gd name="T48" fmla="*/ 66 w 68"/>
                  <a:gd name="T49" fmla="*/ 58 h 61"/>
                  <a:gd name="T50" fmla="*/ 66 w 68"/>
                  <a:gd name="T51" fmla="*/ 57 h 61"/>
                  <a:gd name="T52" fmla="*/ 67 w 68"/>
                  <a:gd name="T53" fmla="*/ 57 h 61"/>
                  <a:gd name="T54" fmla="*/ 67 w 68"/>
                  <a:gd name="T55" fmla="*/ 55 h 61"/>
                  <a:gd name="T56" fmla="*/ 44 w 68"/>
                  <a:gd name="T57" fmla="*/ 40 h 61"/>
                  <a:gd name="T58" fmla="*/ 31 w 68"/>
                  <a:gd name="T59" fmla="*/ 28 h 61"/>
                  <a:gd name="T60" fmla="*/ 24 w 68"/>
                  <a:gd name="T61" fmla="*/ 22 h 61"/>
                  <a:gd name="T62" fmla="*/ 32 w 68"/>
                  <a:gd name="T63" fmla="*/ 27 h 61"/>
                  <a:gd name="T64" fmla="*/ 50 w 68"/>
                  <a:gd name="T65" fmla="*/ 38 h 61"/>
                  <a:gd name="T66" fmla="*/ 53 w 68"/>
                  <a:gd name="T67" fmla="*/ 35 h 61"/>
                  <a:gd name="T68" fmla="*/ 48 w 68"/>
                  <a:gd name="T69" fmla="*/ 14 h 61"/>
                  <a:gd name="T70" fmla="*/ 42 w 68"/>
                  <a:gd name="T71" fmla="*/ 10 h 61"/>
                  <a:gd name="T72" fmla="*/ 57 w 68"/>
                  <a:gd name="T73" fmla="*/ 30 h 61"/>
                  <a:gd name="T74" fmla="*/ 54 w 68"/>
                  <a:gd name="T75" fmla="*/ 41 h 61"/>
                  <a:gd name="T76" fmla="*/ 62 w 68"/>
                  <a:gd name="T77" fmla="*/ 49 h 61"/>
                  <a:gd name="T78" fmla="*/ 59 w 68"/>
                  <a:gd name="T79" fmla="*/ 53 h 61"/>
                  <a:gd name="T80" fmla="*/ 49 w 68"/>
                  <a:gd name="T81" fmla="*/ 45 h 61"/>
                  <a:gd name="T82" fmla="*/ 37 w 68"/>
                  <a:gd name="T83" fmla="*/ 53 h 61"/>
                  <a:gd name="T84" fmla="*/ 7 w 68"/>
                  <a:gd name="T85" fmla="*/ 40 h 61"/>
                  <a:gd name="T86" fmla="*/ 13 w 68"/>
                  <a:gd name="T87" fmla="*/ 41 h 61"/>
                  <a:gd name="T88" fmla="*/ 16 w 68"/>
                  <a:gd name="T89" fmla="*/ 47 h 61"/>
                  <a:gd name="T90" fmla="*/ 45 w 68"/>
                  <a:gd name="T9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61">
                    <a:moveTo>
                      <a:pt x="67" y="55"/>
                    </a:moveTo>
                    <a:cubicBezTo>
                      <a:pt x="66" y="53"/>
                      <a:pt x="65" y="51"/>
                      <a:pt x="66" y="48"/>
                    </a:cubicBezTo>
                    <a:cubicBezTo>
                      <a:pt x="66" y="48"/>
                      <a:pt x="66" y="48"/>
                      <a:pt x="66" y="48"/>
                    </a:cubicBezTo>
                    <a:cubicBezTo>
                      <a:pt x="66" y="47"/>
                      <a:pt x="66" y="47"/>
                      <a:pt x="66" y="47"/>
                    </a:cubicBezTo>
                    <a:cubicBezTo>
                      <a:pt x="66" y="47"/>
                      <a:pt x="66" y="47"/>
                      <a:pt x="66" y="47"/>
                    </a:cubicBezTo>
                    <a:cubicBezTo>
                      <a:pt x="66" y="47"/>
                      <a:pt x="66" y="47"/>
                      <a:pt x="66" y="47"/>
                    </a:cubicBezTo>
                    <a:cubicBezTo>
                      <a:pt x="66" y="47"/>
                      <a:pt x="66" y="47"/>
                      <a:pt x="66" y="47"/>
                    </a:cubicBezTo>
                    <a:cubicBezTo>
                      <a:pt x="66" y="47"/>
                      <a:pt x="66" y="47"/>
                      <a:pt x="66" y="47"/>
                    </a:cubicBezTo>
                    <a:cubicBezTo>
                      <a:pt x="65" y="47"/>
                      <a:pt x="65" y="47"/>
                      <a:pt x="65" y="47"/>
                    </a:cubicBezTo>
                    <a:cubicBezTo>
                      <a:pt x="65" y="46"/>
                      <a:pt x="65" y="46"/>
                      <a:pt x="65" y="46"/>
                    </a:cubicBezTo>
                    <a:cubicBezTo>
                      <a:pt x="65" y="46"/>
                      <a:pt x="65" y="46"/>
                      <a:pt x="65" y="46"/>
                    </a:cubicBezTo>
                    <a:cubicBezTo>
                      <a:pt x="65" y="46"/>
                      <a:pt x="65" y="46"/>
                      <a:pt x="64" y="46"/>
                    </a:cubicBezTo>
                    <a:cubicBezTo>
                      <a:pt x="63" y="45"/>
                      <a:pt x="63" y="44"/>
                      <a:pt x="62" y="43"/>
                    </a:cubicBezTo>
                    <a:cubicBezTo>
                      <a:pt x="60" y="42"/>
                      <a:pt x="59" y="41"/>
                      <a:pt x="58" y="40"/>
                    </a:cubicBezTo>
                    <a:cubicBezTo>
                      <a:pt x="58" y="40"/>
                      <a:pt x="59" y="39"/>
                      <a:pt x="59" y="39"/>
                    </a:cubicBezTo>
                    <a:cubicBezTo>
                      <a:pt x="60" y="36"/>
                      <a:pt x="61" y="33"/>
                      <a:pt x="61" y="29"/>
                    </a:cubicBezTo>
                    <a:cubicBezTo>
                      <a:pt x="61" y="25"/>
                      <a:pt x="59" y="20"/>
                      <a:pt x="56" y="16"/>
                    </a:cubicBezTo>
                    <a:cubicBezTo>
                      <a:pt x="52" y="10"/>
                      <a:pt x="41" y="1"/>
                      <a:pt x="36" y="0"/>
                    </a:cubicBezTo>
                    <a:cubicBezTo>
                      <a:pt x="35" y="0"/>
                      <a:pt x="34" y="1"/>
                      <a:pt x="33" y="1"/>
                    </a:cubicBezTo>
                    <a:cubicBezTo>
                      <a:pt x="32" y="2"/>
                      <a:pt x="32" y="2"/>
                      <a:pt x="32" y="2"/>
                    </a:cubicBezTo>
                    <a:cubicBezTo>
                      <a:pt x="33" y="3"/>
                      <a:pt x="33" y="3"/>
                      <a:pt x="33" y="3"/>
                    </a:cubicBezTo>
                    <a:cubicBezTo>
                      <a:pt x="33" y="5"/>
                      <a:pt x="34" y="7"/>
                      <a:pt x="36" y="8"/>
                    </a:cubicBezTo>
                    <a:cubicBezTo>
                      <a:pt x="37" y="9"/>
                      <a:pt x="37" y="10"/>
                      <a:pt x="38" y="12"/>
                    </a:cubicBezTo>
                    <a:cubicBezTo>
                      <a:pt x="39" y="15"/>
                      <a:pt x="39" y="16"/>
                      <a:pt x="40" y="21"/>
                    </a:cubicBezTo>
                    <a:cubicBezTo>
                      <a:pt x="41" y="23"/>
                      <a:pt x="41" y="23"/>
                      <a:pt x="41" y="23"/>
                    </a:cubicBezTo>
                    <a:cubicBezTo>
                      <a:pt x="43" y="22"/>
                      <a:pt x="43" y="22"/>
                      <a:pt x="43" y="22"/>
                    </a:cubicBezTo>
                    <a:cubicBezTo>
                      <a:pt x="45" y="22"/>
                      <a:pt x="46" y="21"/>
                      <a:pt x="47" y="20"/>
                    </a:cubicBezTo>
                    <a:cubicBezTo>
                      <a:pt x="47" y="19"/>
                      <a:pt x="47" y="19"/>
                      <a:pt x="47" y="19"/>
                    </a:cubicBezTo>
                    <a:cubicBezTo>
                      <a:pt x="49" y="22"/>
                      <a:pt x="51" y="25"/>
                      <a:pt x="51" y="28"/>
                    </a:cubicBezTo>
                    <a:cubicBezTo>
                      <a:pt x="51" y="30"/>
                      <a:pt x="50" y="32"/>
                      <a:pt x="50" y="33"/>
                    </a:cubicBezTo>
                    <a:cubicBezTo>
                      <a:pt x="47" y="32"/>
                      <a:pt x="44" y="31"/>
                      <a:pt x="41" y="29"/>
                    </a:cubicBezTo>
                    <a:cubicBezTo>
                      <a:pt x="39" y="28"/>
                      <a:pt x="38" y="27"/>
                      <a:pt x="36" y="26"/>
                    </a:cubicBezTo>
                    <a:cubicBezTo>
                      <a:pt x="37" y="26"/>
                      <a:pt x="37" y="25"/>
                      <a:pt x="38" y="25"/>
                    </a:cubicBezTo>
                    <a:cubicBezTo>
                      <a:pt x="40" y="22"/>
                      <a:pt x="40" y="22"/>
                      <a:pt x="40" y="22"/>
                    </a:cubicBezTo>
                    <a:cubicBezTo>
                      <a:pt x="37" y="21"/>
                      <a:pt x="37" y="21"/>
                      <a:pt x="37" y="21"/>
                    </a:cubicBezTo>
                    <a:cubicBezTo>
                      <a:pt x="34" y="20"/>
                      <a:pt x="30" y="19"/>
                      <a:pt x="27" y="18"/>
                    </a:cubicBezTo>
                    <a:cubicBezTo>
                      <a:pt x="25" y="18"/>
                      <a:pt x="23" y="17"/>
                      <a:pt x="21" y="16"/>
                    </a:cubicBezTo>
                    <a:cubicBezTo>
                      <a:pt x="17" y="15"/>
                      <a:pt x="17" y="15"/>
                      <a:pt x="17" y="15"/>
                    </a:cubicBezTo>
                    <a:cubicBezTo>
                      <a:pt x="19" y="19"/>
                      <a:pt x="19" y="19"/>
                      <a:pt x="19" y="19"/>
                    </a:cubicBezTo>
                    <a:cubicBezTo>
                      <a:pt x="19" y="20"/>
                      <a:pt x="20" y="22"/>
                      <a:pt x="21" y="24"/>
                    </a:cubicBezTo>
                    <a:cubicBezTo>
                      <a:pt x="23" y="29"/>
                      <a:pt x="25" y="34"/>
                      <a:pt x="27" y="35"/>
                    </a:cubicBezTo>
                    <a:cubicBezTo>
                      <a:pt x="29" y="37"/>
                      <a:pt x="29" y="37"/>
                      <a:pt x="29" y="37"/>
                    </a:cubicBezTo>
                    <a:cubicBezTo>
                      <a:pt x="30" y="34"/>
                      <a:pt x="30" y="34"/>
                      <a:pt x="30" y="34"/>
                    </a:cubicBezTo>
                    <a:cubicBezTo>
                      <a:pt x="30" y="34"/>
                      <a:pt x="31" y="33"/>
                      <a:pt x="31" y="33"/>
                    </a:cubicBezTo>
                    <a:cubicBezTo>
                      <a:pt x="34" y="36"/>
                      <a:pt x="34" y="36"/>
                      <a:pt x="34" y="36"/>
                    </a:cubicBezTo>
                    <a:cubicBezTo>
                      <a:pt x="36" y="38"/>
                      <a:pt x="38" y="40"/>
                      <a:pt x="40" y="42"/>
                    </a:cubicBezTo>
                    <a:cubicBezTo>
                      <a:pt x="40" y="43"/>
                      <a:pt x="39" y="43"/>
                      <a:pt x="38" y="43"/>
                    </a:cubicBezTo>
                    <a:cubicBezTo>
                      <a:pt x="34" y="46"/>
                      <a:pt x="25" y="46"/>
                      <a:pt x="20" y="44"/>
                    </a:cubicBezTo>
                    <a:cubicBezTo>
                      <a:pt x="20" y="44"/>
                      <a:pt x="21" y="44"/>
                      <a:pt x="21" y="43"/>
                    </a:cubicBezTo>
                    <a:cubicBezTo>
                      <a:pt x="22" y="42"/>
                      <a:pt x="23" y="41"/>
                      <a:pt x="23" y="40"/>
                    </a:cubicBezTo>
                    <a:cubicBezTo>
                      <a:pt x="24" y="37"/>
                      <a:pt x="24" y="37"/>
                      <a:pt x="24" y="37"/>
                    </a:cubicBezTo>
                    <a:cubicBezTo>
                      <a:pt x="21" y="37"/>
                      <a:pt x="21" y="37"/>
                      <a:pt x="21" y="37"/>
                    </a:cubicBezTo>
                    <a:cubicBezTo>
                      <a:pt x="19" y="37"/>
                      <a:pt x="16" y="38"/>
                      <a:pt x="13" y="37"/>
                    </a:cubicBezTo>
                    <a:cubicBezTo>
                      <a:pt x="12" y="37"/>
                      <a:pt x="12" y="37"/>
                      <a:pt x="11" y="37"/>
                    </a:cubicBezTo>
                    <a:cubicBezTo>
                      <a:pt x="10" y="37"/>
                      <a:pt x="10" y="37"/>
                      <a:pt x="9" y="37"/>
                    </a:cubicBezTo>
                    <a:cubicBezTo>
                      <a:pt x="8" y="36"/>
                      <a:pt x="6" y="36"/>
                      <a:pt x="3" y="36"/>
                    </a:cubicBezTo>
                    <a:cubicBezTo>
                      <a:pt x="0" y="36"/>
                      <a:pt x="0" y="36"/>
                      <a:pt x="0" y="36"/>
                    </a:cubicBezTo>
                    <a:cubicBezTo>
                      <a:pt x="1" y="39"/>
                      <a:pt x="1" y="39"/>
                      <a:pt x="1" y="39"/>
                    </a:cubicBezTo>
                    <a:cubicBezTo>
                      <a:pt x="3" y="43"/>
                      <a:pt x="9" y="49"/>
                      <a:pt x="17" y="53"/>
                    </a:cubicBezTo>
                    <a:cubicBezTo>
                      <a:pt x="17" y="53"/>
                      <a:pt x="17" y="53"/>
                      <a:pt x="17" y="54"/>
                    </a:cubicBezTo>
                    <a:cubicBezTo>
                      <a:pt x="25" y="57"/>
                      <a:pt x="32" y="58"/>
                      <a:pt x="38" y="56"/>
                    </a:cubicBezTo>
                    <a:cubicBezTo>
                      <a:pt x="40" y="56"/>
                      <a:pt x="43" y="55"/>
                      <a:pt x="49" y="50"/>
                    </a:cubicBezTo>
                    <a:cubicBezTo>
                      <a:pt x="51" y="51"/>
                      <a:pt x="54" y="54"/>
                      <a:pt x="57" y="56"/>
                    </a:cubicBezTo>
                    <a:cubicBezTo>
                      <a:pt x="57" y="57"/>
                      <a:pt x="58" y="58"/>
                      <a:pt x="59" y="58"/>
                    </a:cubicBezTo>
                    <a:cubicBezTo>
                      <a:pt x="59" y="59"/>
                      <a:pt x="60" y="59"/>
                      <a:pt x="60" y="59"/>
                    </a:cubicBezTo>
                    <a:cubicBezTo>
                      <a:pt x="60" y="59"/>
                      <a:pt x="60" y="59"/>
                      <a:pt x="60" y="59"/>
                    </a:cubicBezTo>
                    <a:cubicBezTo>
                      <a:pt x="60" y="59"/>
                      <a:pt x="60" y="59"/>
                      <a:pt x="60" y="59"/>
                    </a:cubicBezTo>
                    <a:cubicBezTo>
                      <a:pt x="61" y="60"/>
                      <a:pt x="61" y="60"/>
                      <a:pt x="61" y="60"/>
                    </a:cubicBezTo>
                    <a:cubicBezTo>
                      <a:pt x="61" y="60"/>
                      <a:pt x="61" y="60"/>
                      <a:pt x="61" y="60"/>
                    </a:cubicBezTo>
                    <a:cubicBezTo>
                      <a:pt x="61" y="61"/>
                      <a:pt x="61" y="61"/>
                      <a:pt x="61" y="61"/>
                    </a:cubicBezTo>
                    <a:cubicBezTo>
                      <a:pt x="63" y="59"/>
                      <a:pt x="63" y="59"/>
                      <a:pt x="63" y="59"/>
                    </a:cubicBezTo>
                    <a:cubicBezTo>
                      <a:pt x="64" y="58"/>
                      <a:pt x="64" y="58"/>
                      <a:pt x="65" y="58"/>
                    </a:cubicBezTo>
                    <a:cubicBezTo>
                      <a:pt x="65" y="58"/>
                      <a:pt x="65" y="58"/>
                      <a:pt x="65" y="58"/>
                    </a:cubicBezTo>
                    <a:cubicBezTo>
                      <a:pt x="65" y="58"/>
                      <a:pt x="65" y="58"/>
                      <a:pt x="65" y="58"/>
                    </a:cubicBezTo>
                    <a:cubicBezTo>
                      <a:pt x="66" y="58"/>
                      <a:pt x="66" y="58"/>
                      <a:pt x="66" y="58"/>
                    </a:cubicBezTo>
                    <a:cubicBezTo>
                      <a:pt x="66" y="58"/>
                      <a:pt x="66" y="58"/>
                      <a:pt x="66" y="58"/>
                    </a:cubicBezTo>
                    <a:cubicBezTo>
                      <a:pt x="66" y="58"/>
                      <a:pt x="66" y="58"/>
                      <a:pt x="66" y="58"/>
                    </a:cubicBezTo>
                    <a:cubicBezTo>
                      <a:pt x="66" y="57"/>
                      <a:pt x="66" y="57"/>
                      <a:pt x="66" y="57"/>
                    </a:cubicBezTo>
                    <a:cubicBezTo>
                      <a:pt x="67" y="57"/>
                      <a:pt x="67" y="57"/>
                      <a:pt x="67" y="57"/>
                    </a:cubicBezTo>
                    <a:cubicBezTo>
                      <a:pt x="67" y="57"/>
                      <a:pt x="67" y="57"/>
                      <a:pt x="67" y="57"/>
                    </a:cubicBezTo>
                    <a:cubicBezTo>
                      <a:pt x="67" y="57"/>
                      <a:pt x="67" y="57"/>
                      <a:pt x="67" y="57"/>
                    </a:cubicBezTo>
                    <a:cubicBezTo>
                      <a:pt x="68" y="57"/>
                      <a:pt x="68" y="57"/>
                      <a:pt x="68" y="57"/>
                    </a:cubicBezTo>
                    <a:cubicBezTo>
                      <a:pt x="68" y="57"/>
                      <a:pt x="68" y="57"/>
                      <a:pt x="68" y="57"/>
                    </a:cubicBezTo>
                    <a:lnTo>
                      <a:pt x="67" y="55"/>
                    </a:lnTo>
                    <a:close/>
                    <a:moveTo>
                      <a:pt x="45" y="42"/>
                    </a:moveTo>
                    <a:cubicBezTo>
                      <a:pt x="45" y="41"/>
                      <a:pt x="45" y="41"/>
                      <a:pt x="45" y="41"/>
                    </a:cubicBezTo>
                    <a:cubicBezTo>
                      <a:pt x="44" y="40"/>
                      <a:pt x="44" y="40"/>
                      <a:pt x="44" y="40"/>
                    </a:cubicBezTo>
                    <a:cubicBezTo>
                      <a:pt x="42" y="38"/>
                      <a:pt x="39" y="36"/>
                      <a:pt x="37" y="33"/>
                    </a:cubicBezTo>
                    <a:cubicBezTo>
                      <a:pt x="32" y="28"/>
                      <a:pt x="32" y="28"/>
                      <a:pt x="32" y="28"/>
                    </a:cubicBezTo>
                    <a:cubicBezTo>
                      <a:pt x="31" y="28"/>
                      <a:pt x="31" y="28"/>
                      <a:pt x="31" y="28"/>
                    </a:cubicBezTo>
                    <a:cubicBezTo>
                      <a:pt x="30" y="28"/>
                      <a:pt x="29" y="29"/>
                      <a:pt x="28" y="30"/>
                    </a:cubicBezTo>
                    <a:cubicBezTo>
                      <a:pt x="27" y="27"/>
                      <a:pt x="25" y="24"/>
                      <a:pt x="24" y="22"/>
                    </a:cubicBezTo>
                    <a:cubicBezTo>
                      <a:pt x="24" y="22"/>
                      <a:pt x="24" y="22"/>
                      <a:pt x="24" y="22"/>
                    </a:cubicBezTo>
                    <a:cubicBezTo>
                      <a:pt x="25" y="22"/>
                      <a:pt x="25" y="22"/>
                      <a:pt x="26" y="22"/>
                    </a:cubicBezTo>
                    <a:cubicBezTo>
                      <a:pt x="28" y="23"/>
                      <a:pt x="30" y="23"/>
                      <a:pt x="33" y="24"/>
                    </a:cubicBezTo>
                    <a:cubicBezTo>
                      <a:pt x="32" y="25"/>
                      <a:pt x="32" y="26"/>
                      <a:pt x="32" y="27"/>
                    </a:cubicBezTo>
                    <a:cubicBezTo>
                      <a:pt x="32" y="28"/>
                      <a:pt x="32" y="29"/>
                      <a:pt x="33" y="29"/>
                    </a:cubicBezTo>
                    <a:cubicBezTo>
                      <a:pt x="35" y="30"/>
                      <a:pt x="37" y="31"/>
                      <a:pt x="39" y="32"/>
                    </a:cubicBezTo>
                    <a:cubicBezTo>
                      <a:pt x="44" y="35"/>
                      <a:pt x="48" y="37"/>
                      <a:pt x="50" y="38"/>
                    </a:cubicBezTo>
                    <a:cubicBezTo>
                      <a:pt x="52" y="38"/>
                      <a:pt x="52" y="38"/>
                      <a:pt x="52" y="38"/>
                    </a:cubicBezTo>
                    <a:cubicBezTo>
                      <a:pt x="53" y="36"/>
                      <a:pt x="53" y="36"/>
                      <a:pt x="53" y="36"/>
                    </a:cubicBezTo>
                    <a:cubicBezTo>
                      <a:pt x="53" y="36"/>
                      <a:pt x="53" y="36"/>
                      <a:pt x="53" y="35"/>
                    </a:cubicBezTo>
                    <a:cubicBezTo>
                      <a:pt x="54" y="34"/>
                      <a:pt x="55" y="31"/>
                      <a:pt x="55" y="28"/>
                    </a:cubicBezTo>
                    <a:cubicBezTo>
                      <a:pt x="55" y="24"/>
                      <a:pt x="52" y="19"/>
                      <a:pt x="49" y="16"/>
                    </a:cubicBezTo>
                    <a:cubicBezTo>
                      <a:pt x="48" y="14"/>
                      <a:pt x="48" y="14"/>
                      <a:pt x="48" y="14"/>
                    </a:cubicBezTo>
                    <a:cubicBezTo>
                      <a:pt x="47" y="14"/>
                      <a:pt x="47" y="14"/>
                      <a:pt x="47" y="14"/>
                    </a:cubicBezTo>
                    <a:cubicBezTo>
                      <a:pt x="45" y="15"/>
                      <a:pt x="44" y="16"/>
                      <a:pt x="44" y="17"/>
                    </a:cubicBezTo>
                    <a:cubicBezTo>
                      <a:pt x="43" y="14"/>
                      <a:pt x="43" y="12"/>
                      <a:pt x="42" y="10"/>
                    </a:cubicBezTo>
                    <a:cubicBezTo>
                      <a:pt x="41" y="9"/>
                      <a:pt x="40" y="7"/>
                      <a:pt x="39" y="6"/>
                    </a:cubicBezTo>
                    <a:cubicBezTo>
                      <a:pt x="43" y="8"/>
                      <a:pt x="49" y="14"/>
                      <a:pt x="53" y="18"/>
                    </a:cubicBezTo>
                    <a:cubicBezTo>
                      <a:pt x="55" y="22"/>
                      <a:pt x="57" y="26"/>
                      <a:pt x="57" y="30"/>
                    </a:cubicBezTo>
                    <a:cubicBezTo>
                      <a:pt x="57" y="32"/>
                      <a:pt x="56" y="35"/>
                      <a:pt x="55" y="37"/>
                    </a:cubicBezTo>
                    <a:cubicBezTo>
                      <a:pt x="55" y="38"/>
                      <a:pt x="54" y="39"/>
                      <a:pt x="54" y="40"/>
                    </a:cubicBezTo>
                    <a:cubicBezTo>
                      <a:pt x="54" y="41"/>
                      <a:pt x="54" y="41"/>
                      <a:pt x="54" y="41"/>
                    </a:cubicBezTo>
                    <a:cubicBezTo>
                      <a:pt x="55" y="42"/>
                      <a:pt x="55" y="42"/>
                      <a:pt x="55" y="42"/>
                    </a:cubicBezTo>
                    <a:cubicBezTo>
                      <a:pt x="56" y="43"/>
                      <a:pt x="57" y="45"/>
                      <a:pt x="59" y="46"/>
                    </a:cubicBezTo>
                    <a:cubicBezTo>
                      <a:pt x="60" y="47"/>
                      <a:pt x="61" y="48"/>
                      <a:pt x="62" y="49"/>
                    </a:cubicBezTo>
                    <a:cubicBezTo>
                      <a:pt x="62" y="51"/>
                      <a:pt x="62" y="53"/>
                      <a:pt x="62" y="55"/>
                    </a:cubicBezTo>
                    <a:cubicBezTo>
                      <a:pt x="62" y="55"/>
                      <a:pt x="62" y="55"/>
                      <a:pt x="61" y="55"/>
                    </a:cubicBezTo>
                    <a:cubicBezTo>
                      <a:pt x="61" y="55"/>
                      <a:pt x="60" y="54"/>
                      <a:pt x="59" y="53"/>
                    </a:cubicBezTo>
                    <a:cubicBezTo>
                      <a:pt x="56" y="50"/>
                      <a:pt x="53" y="47"/>
                      <a:pt x="50" y="45"/>
                    </a:cubicBezTo>
                    <a:cubicBezTo>
                      <a:pt x="50" y="45"/>
                      <a:pt x="50" y="45"/>
                      <a:pt x="50" y="45"/>
                    </a:cubicBezTo>
                    <a:cubicBezTo>
                      <a:pt x="49" y="45"/>
                      <a:pt x="49" y="45"/>
                      <a:pt x="49" y="45"/>
                    </a:cubicBezTo>
                    <a:cubicBezTo>
                      <a:pt x="48" y="45"/>
                      <a:pt x="48" y="45"/>
                      <a:pt x="47" y="46"/>
                    </a:cubicBezTo>
                    <a:cubicBezTo>
                      <a:pt x="40" y="52"/>
                      <a:pt x="38" y="52"/>
                      <a:pt x="38" y="52"/>
                    </a:cubicBezTo>
                    <a:cubicBezTo>
                      <a:pt x="37" y="53"/>
                      <a:pt x="37" y="53"/>
                      <a:pt x="37" y="53"/>
                    </a:cubicBezTo>
                    <a:cubicBezTo>
                      <a:pt x="30" y="55"/>
                      <a:pt x="23" y="52"/>
                      <a:pt x="18" y="50"/>
                    </a:cubicBezTo>
                    <a:cubicBezTo>
                      <a:pt x="17" y="49"/>
                      <a:pt x="16" y="48"/>
                      <a:pt x="15" y="47"/>
                    </a:cubicBezTo>
                    <a:cubicBezTo>
                      <a:pt x="11" y="45"/>
                      <a:pt x="8" y="43"/>
                      <a:pt x="7" y="40"/>
                    </a:cubicBezTo>
                    <a:cubicBezTo>
                      <a:pt x="7" y="41"/>
                      <a:pt x="8" y="41"/>
                      <a:pt x="9" y="41"/>
                    </a:cubicBezTo>
                    <a:cubicBezTo>
                      <a:pt x="10" y="41"/>
                      <a:pt x="11" y="41"/>
                      <a:pt x="12" y="41"/>
                    </a:cubicBezTo>
                    <a:cubicBezTo>
                      <a:pt x="13" y="41"/>
                      <a:pt x="13" y="41"/>
                      <a:pt x="13" y="41"/>
                    </a:cubicBezTo>
                    <a:cubicBezTo>
                      <a:pt x="14" y="42"/>
                      <a:pt x="16" y="42"/>
                      <a:pt x="17" y="42"/>
                    </a:cubicBezTo>
                    <a:cubicBezTo>
                      <a:pt x="16" y="43"/>
                      <a:pt x="16" y="44"/>
                      <a:pt x="16" y="45"/>
                    </a:cubicBezTo>
                    <a:cubicBezTo>
                      <a:pt x="16" y="47"/>
                      <a:pt x="16" y="47"/>
                      <a:pt x="16" y="47"/>
                    </a:cubicBezTo>
                    <a:cubicBezTo>
                      <a:pt x="17" y="47"/>
                      <a:pt x="17" y="47"/>
                      <a:pt x="17" y="47"/>
                    </a:cubicBezTo>
                    <a:cubicBezTo>
                      <a:pt x="22" y="50"/>
                      <a:pt x="34" y="50"/>
                      <a:pt x="40" y="47"/>
                    </a:cubicBezTo>
                    <a:cubicBezTo>
                      <a:pt x="42" y="46"/>
                      <a:pt x="44" y="44"/>
                      <a:pt x="45" y="42"/>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8" name="Freeform 101">
                <a:extLst>
                  <a:ext uri="{FF2B5EF4-FFF2-40B4-BE49-F238E27FC236}">
                    <a16:creationId xmlns:a16="http://schemas.microsoft.com/office/drawing/2014/main" id="{093E04FC-327A-0FAE-8E02-7AEC92083CAD}"/>
                  </a:ext>
                </a:extLst>
              </p:cNvPr>
              <p:cNvSpPr>
                <a:spLocks/>
              </p:cNvSpPr>
              <p:nvPr/>
            </p:nvSpPr>
            <p:spPr bwMode="auto">
              <a:xfrm>
                <a:off x="10137507" y="5757524"/>
                <a:ext cx="12720" cy="10600"/>
              </a:xfrm>
              <a:custGeom>
                <a:avLst/>
                <a:gdLst>
                  <a:gd name="T0" fmla="*/ 3 w 27"/>
                  <a:gd name="T1" fmla="*/ 6 h 22"/>
                  <a:gd name="T2" fmla="*/ 11 w 27"/>
                  <a:gd name="T3" fmla="*/ 20 h 22"/>
                  <a:gd name="T4" fmla="*/ 25 w 27"/>
                  <a:gd name="T5" fmla="*/ 15 h 22"/>
                  <a:gd name="T6" fmla="*/ 20 w 27"/>
                  <a:gd name="T7" fmla="*/ 3 h 22"/>
                  <a:gd name="T8" fmla="*/ 3 w 27"/>
                  <a:gd name="T9" fmla="*/ 6 h 22"/>
                </a:gdLst>
                <a:ahLst/>
                <a:cxnLst>
                  <a:cxn ang="0">
                    <a:pos x="T0" y="T1"/>
                  </a:cxn>
                  <a:cxn ang="0">
                    <a:pos x="T2" y="T3"/>
                  </a:cxn>
                  <a:cxn ang="0">
                    <a:pos x="T4" y="T5"/>
                  </a:cxn>
                  <a:cxn ang="0">
                    <a:pos x="T6" y="T7"/>
                  </a:cxn>
                  <a:cxn ang="0">
                    <a:pos x="T8" y="T9"/>
                  </a:cxn>
                </a:cxnLst>
                <a:rect l="0" t="0" r="r" b="b"/>
                <a:pathLst>
                  <a:path w="27" h="22">
                    <a:moveTo>
                      <a:pt x="3" y="6"/>
                    </a:moveTo>
                    <a:cubicBezTo>
                      <a:pt x="0" y="11"/>
                      <a:pt x="6" y="18"/>
                      <a:pt x="11" y="20"/>
                    </a:cubicBezTo>
                    <a:cubicBezTo>
                      <a:pt x="17" y="22"/>
                      <a:pt x="23" y="19"/>
                      <a:pt x="25" y="15"/>
                    </a:cubicBezTo>
                    <a:cubicBezTo>
                      <a:pt x="27" y="11"/>
                      <a:pt x="24" y="4"/>
                      <a:pt x="20" y="3"/>
                    </a:cubicBezTo>
                    <a:cubicBezTo>
                      <a:pt x="15" y="0"/>
                      <a:pt x="6" y="1"/>
                      <a:pt x="3" y="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69" name="Freeform 102">
                <a:extLst>
                  <a:ext uri="{FF2B5EF4-FFF2-40B4-BE49-F238E27FC236}">
                    <a16:creationId xmlns:a16="http://schemas.microsoft.com/office/drawing/2014/main" id="{6395925E-8540-FA14-8BFF-F64052BBAF75}"/>
                  </a:ext>
                </a:extLst>
              </p:cNvPr>
              <p:cNvSpPr>
                <a:spLocks noEditPoints="1"/>
              </p:cNvSpPr>
              <p:nvPr/>
            </p:nvSpPr>
            <p:spPr bwMode="auto">
              <a:xfrm>
                <a:off x="10137507" y="5757524"/>
                <a:ext cx="12720" cy="10600"/>
              </a:xfrm>
              <a:custGeom>
                <a:avLst/>
                <a:gdLst>
                  <a:gd name="T0" fmla="*/ 27 w 28"/>
                  <a:gd name="T1" fmla="*/ 9 h 25"/>
                  <a:gd name="T2" fmla="*/ 21 w 28"/>
                  <a:gd name="T3" fmla="*/ 3 h 25"/>
                  <a:gd name="T4" fmla="*/ 2 w 28"/>
                  <a:gd name="T5" fmla="*/ 6 h 25"/>
                  <a:gd name="T6" fmla="*/ 2 w 28"/>
                  <a:gd name="T7" fmla="*/ 7 h 25"/>
                  <a:gd name="T8" fmla="*/ 2 w 28"/>
                  <a:gd name="T9" fmla="*/ 7 h 25"/>
                  <a:gd name="T10" fmla="*/ 2 w 28"/>
                  <a:gd name="T11" fmla="*/ 7 h 25"/>
                  <a:gd name="T12" fmla="*/ 1 w 28"/>
                  <a:gd name="T13" fmla="*/ 7 h 25"/>
                  <a:gd name="T14" fmla="*/ 1 w 28"/>
                  <a:gd name="T15" fmla="*/ 7 h 25"/>
                  <a:gd name="T16" fmla="*/ 1 w 28"/>
                  <a:gd name="T17" fmla="*/ 8 h 25"/>
                  <a:gd name="T18" fmla="*/ 1 w 28"/>
                  <a:gd name="T19" fmla="*/ 9 h 25"/>
                  <a:gd name="T20" fmla="*/ 1 w 28"/>
                  <a:gd name="T21" fmla="*/ 15 h 25"/>
                  <a:gd name="T22" fmla="*/ 1 w 28"/>
                  <a:gd name="T23" fmla="*/ 15 h 25"/>
                  <a:gd name="T24" fmla="*/ 2 w 28"/>
                  <a:gd name="T25" fmla="*/ 16 h 25"/>
                  <a:gd name="T26" fmla="*/ 2 w 28"/>
                  <a:gd name="T27" fmla="*/ 16 h 25"/>
                  <a:gd name="T28" fmla="*/ 2 w 28"/>
                  <a:gd name="T29" fmla="*/ 17 h 25"/>
                  <a:gd name="T30" fmla="*/ 2 w 28"/>
                  <a:gd name="T31" fmla="*/ 17 h 25"/>
                  <a:gd name="T32" fmla="*/ 2 w 28"/>
                  <a:gd name="T33" fmla="*/ 17 h 25"/>
                  <a:gd name="T34" fmla="*/ 2 w 28"/>
                  <a:gd name="T35" fmla="*/ 17 h 25"/>
                  <a:gd name="T36" fmla="*/ 3 w 28"/>
                  <a:gd name="T37" fmla="*/ 18 h 25"/>
                  <a:gd name="T38" fmla="*/ 3 w 28"/>
                  <a:gd name="T39" fmla="*/ 18 h 25"/>
                  <a:gd name="T40" fmla="*/ 10 w 28"/>
                  <a:gd name="T41" fmla="*/ 24 h 25"/>
                  <a:gd name="T42" fmla="*/ 16 w 28"/>
                  <a:gd name="T43" fmla="*/ 25 h 25"/>
                  <a:gd name="T44" fmla="*/ 22 w 28"/>
                  <a:gd name="T45" fmla="*/ 23 h 25"/>
                  <a:gd name="T46" fmla="*/ 22 w 28"/>
                  <a:gd name="T47" fmla="*/ 23 h 25"/>
                  <a:gd name="T48" fmla="*/ 23 w 28"/>
                  <a:gd name="T49" fmla="*/ 23 h 25"/>
                  <a:gd name="T50" fmla="*/ 23 w 28"/>
                  <a:gd name="T51" fmla="*/ 23 h 25"/>
                  <a:gd name="T52" fmla="*/ 23 w 28"/>
                  <a:gd name="T53" fmla="*/ 23 h 25"/>
                  <a:gd name="T54" fmla="*/ 23 w 28"/>
                  <a:gd name="T55" fmla="*/ 22 h 25"/>
                  <a:gd name="T56" fmla="*/ 24 w 28"/>
                  <a:gd name="T57" fmla="*/ 22 h 25"/>
                  <a:gd name="T58" fmla="*/ 24 w 28"/>
                  <a:gd name="T59" fmla="*/ 22 h 25"/>
                  <a:gd name="T60" fmla="*/ 24 w 28"/>
                  <a:gd name="T61" fmla="*/ 22 h 25"/>
                  <a:gd name="T62" fmla="*/ 24 w 28"/>
                  <a:gd name="T63" fmla="*/ 21 h 25"/>
                  <a:gd name="T64" fmla="*/ 27 w 28"/>
                  <a:gd name="T65" fmla="*/ 18 h 25"/>
                  <a:gd name="T66" fmla="*/ 27 w 28"/>
                  <a:gd name="T67" fmla="*/ 9 h 25"/>
                  <a:gd name="T68" fmla="*/ 12 w 28"/>
                  <a:gd name="T69" fmla="*/ 20 h 25"/>
                  <a:gd name="T70" fmla="*/ 5 w 28"/>
                  <a:gd name="T71" fmla="*/ 14 h 25"/>
                  <a:gd name="T72" fmla="*/ 5 w 28"/>
                  <a:gd name="T73" fmla="*/ 9 h 25"/>
                  <a:gd name="T74" fmla="*/ 5 w 28"/>
                  <a:gd name="T75" fmla="*/ 9 h 25"/>
                  <a:gd name="T76" fmla="*/ 14 w 28"/>
                  <a:gd name="T77" fmla="*/ 5 h 25"/>
                  <a:gd name="T78" fmla="*/ 20 w 28"/>
                  <a:gd name="T79" fmla="*/ 6 h 25"/>
                  <a:gd name="T80" fmla="*/ 23 w 28"/>
                  <a:gd name="T81" fmla="*/ 11 h 25"/>
                  <a:gd name="T82" fmla="*/ 24 w 28"/>
                  <a:gd name="T83" fmla="*/ 16 h 25"/>
                  <a:gd name="T84" fmla="*/ 12 w 28"/>
                  <a:gd name="T8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 h="25">
                    <a:moveTo>
                      <a:pt x="27" y="9"/>
                    </a:moveTo>
                    <a:cubicBezTo>
                      <a:pt x="26" y="6"/>
                      <a:pt x="24" y="4"/>
                      <a:pt x="21" y="3"/>
                    </a:cubicBezTo>
                    <a:cubicBezTo>
                      <a:pt x="16" y="0"/>
                      <a:pt x="6" y="1"/>
                      <a:pt x="2" y="6"/>
                    </a:cubicBezTo>
                    <a:cubicBezTo>
                      <a:pt x="2" y="6"/>
                      <a:pt x="2" y="6"/>
                      <a:pt x="2" y="7"/>
                    </a:cubicBezTo>
                    <a:cubicBezTo>
                      <a:pt x="2" y="7"/>
                      <a:pt x="2" y="7"/>
                      <a:pt x="2" y="7"/>
                    </a:cubicBezTo>
                    <a:cubicBezTo>
                      <a:pt x="2" y="7"/>
                      <a:pt x="2" y="7"/>
                      <a:pt x="2" y="7"/>
                    </a:cubicBezTo>
                    <a:cubicBezTo>
                      <a:pt x="1" y="7"/>
                      <a:pt x="1" y="7"/>
                      <a:pt x="1" y="7"/>
                    </a:cubicBezTo>
                    <a:cubicBezTo>
                      <a:pt x="1" y="7"/>
                      <a:pt x="1" y="7"/>
                      <a:pt x="1" y="7"/>
                    </a:cubicBezTo>
                    <a:cubicBezTo>
                      <a:pt x="1" y="7"/>
                      <a:pt x="1" y="8"/>
                      <a:pt x="1" y="8"/>
                    </a:cubicBezTo>
                    <a:cubicBezTo>
                      <a:pt x="1" y="8"/>
                      <a:pt x="1" y="8"/>
                      <a:pt x="1" y="9"/>
                    </a:cubicBezTo>
                    <a:cubicBezTo>
                      <a:pt x="0" y="11"/>
                      <a:pt x="0" y="13"/>
                      <a:pt x="1" y="15"/>
                    </a:cubicBezTo>
                    <a:cubicBezTo>
                      <a:pt x="1" y="15"/>
                      <a:pt x="1" y="15"/>
                      <a:pt x="1" y="15"/>
                    </a:cubicBezTo>
                    <a:cubicBezTo>
                      <a:pt x="1" y="15"/>
                      <a:pt x="1" y="16"/>
                      <a:pt x="2" y="16"/>
                    </a:cubicBezTo>
                    <a:cubicBezTo>
                      <a:pt x="2" y="16"/>
                      <a:pt x="2" y="16"/>
                      <a:pt x="2" y="16"/>
                    </a:cubicBezTo>
                    <a:cubicBezTo>
                      <a:pt x="2" y="16"/>
                      <a:pt x="2" y="16"/>
                      <a:pt x="2" y="17"/>
                    </a:cubicBezTo>
                    <a:cubicBezTo>
                      <a:pt x="2" y="17"/>
                      <a:pt x="2" y="17"/>
                      <a:pt x="2" y="17"/>
                    </a:cubicBezTo>
                    <a:cubicBezTo>
                      <a:pt x="2" y="17"/>
                      <a:pt x="2" y="17"/>
                      <a:pt x="2" y="17"/>
                    </a:cubicBezTo>
                    <a:cubicBezTo>
                      <a:pt x="2" y="17"/>
                      <a:pt x="2" y="17"/>
                      <a:pt x="2" y="17"/>
                    </a:cubicBezTo>
                    <a:cubicBezTo>
                      <a:pt x="2" y="17"/>
                      <a:pt x="2" y="17"/>
                      <a:pt x="3" y="18"/>
                    </a:cubicBezTo>
                    <a:cubicBezTo>
                      <a:pt x="3" y="18"/>
                      <a:pt x="3" y="18"/>
                      <a:pt x="3" y="18"/>
                    </a:cubicBezTo>
                    <a:cubicBezTo>
                      <a:pt x="5" y="21"/>
                      <a:pt x="7" y="23"/>
                      <a:pt x="10" y="24"/>
                    </a:cubicBezTo>
                    <a:cubicBezTo>
                      <a:pt x="12" y="24"/>
                      <a:pt x="14" y="25"/>
                      <a:pt x="16" y="25"/>
                    </a:cubicBezTo>
                    <a:cubicBezTo>
                      <a:pt x="18" y="25"/>
                      <a:pt x="20" y="24"/>
                      <a:pt x="22" y="23"/>
                    </a:cubicBezTo>
                    <a:cubicBezTo>
                      <a:pt x="22" y="23"/>
                      <a:pt x="22" y="23"/>
                      <a:pt x="22" y="23"/>
                    </a:cubicBezTo>
                    <a:cubicBezTo>
                      <a:pt x="22" y="23"/>
                      <a:pt x="23" y="23"/>
                      <a:pt x="23" y="23"/>
                    </a:cubicBezTo>
                    <a:cubicBezTo>
                      <a:pt x="23" y="23"/>
                      <a:pt x="23" y="23"/>
                      <a:pt x="23" y="23"/>
                    </a:cubicBezTo>
                    <a:cubicBezTo>
                      <a:pt x="23" y="23"/>
                      <a:pt x="23" y="23"/>
                      <a:pt x="23" y="23"/>
                    </a:cubicBezTo>
                    <a:cubicBezTo>
                      <a:pt x="23" y="23"/>
                      <a:pt x="23" y="22"/>
                      <a:pt x="23" y="22"/>
                    </a:cubicBezTo>
                    <a:cubicBezTo>
                      <a:pt x="23" y="22"/>
                      <a:pt x="24" y="22"/>
                      <a:pt x="24" y="22"/>
                    </a:cubicBezTo>
                    <a:cubicBezTo>
                      <a:pt x="24" y="22"/>
                      <a:pt x="24" y="22"/>
                      <a:pt x="24" y="22"/>
                    </a:cubicBezTo>
                    <a:cubicBezTo>
                      <a:pt x="24" y="22"/>
                      <a:pt x="24" y="22"/>
                      <a:pt x="24" y="22"/>
                    </a:cubicBezTo>
                    <a:cubicBezTo>
                      <a:pt x="24" y="22"/>
                      <a:pt x="24" y="21"/>
                      <a:pt x="24" y="21"/>
                    </a:cubicBezTo>
                    <a:cubicBezTo>
                      <a:pt x="26" y="20"/>
                      <a:pt x="27" y="19"/>
                      <a:pt x="27" y="18"/>
                    </a:cubicBezTo>
                    <a:cubicBezTo>
                      <a:pt x="28" y="15"/>
                      <a:pt x="28" y="12"/>
                      <a:pt x="27" y="9"/>
                    </a:cubicBezTo>
                    <a:close/>
                    <a:moveTo>
                      <a:pt x="12" y="20"/>
                    </a:moveTo>
                    <a:cubicBezTo>
                      <a:pt x="9" y="19"/>
                      <a:pt x="6" y="16"/>
                      <a:pt x="5" y="14"/>
                    </a:cubicBezTo>
                    <a:cubicBezTo>
                      <a:pt x="4" y="12"/>
                      <a:pt x="4" y="11"/>
                      <a:pt x="5" y="9"/>
                    </a:cubicBezTo>
                    <a:cubicBezTo>
                      <a:pt x="5" y="9"/>
                      <a:pt x="5" y="9"/>
                      <a:pt x="5" y="9"/>
                    </a:cubicBezTo>
                    <a:cubicBezTo>
                      <a:pt x="6" y="6"/>
                      <a:pt x="10" y="5"/>
                      <a:pt x="14" y="5"/>
                    </a:cubicBezTo>
                    <a:cubicBezTo>
                      <a:pt x="16" y="5"/>
                      <a:pt x="18" y="6"/>
                      <a:pt x="20" y="6"/>
                    </a:cubicBezTo>
                    <a:cubicBezTo>
                      <a:pt x="21" y="7"/>
                      <a:pt x="23" y="9"/>
                      <a:pt x="23" y="11"/>
                    </a:cubicBezTo>
                    <a:cubicBezTo>
                      <a:pt x="24" y="13"/>
                      <a:pt x="24" y="15"/>
                      <a:pt x="24" y="16"/>
                    </a:cubicBezTo>
                    <a:cubicBezTo>
                      <a:pt x="22" y="19"/>
                      <a:pt x="17" y="22"/>
                      <a:pt x="12" y="2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0" name="Freeform 103">
                <a:extLst>
                  <a:ext uri="{FF2B5EF4-FFF2-40B4-BE49-F238E27FC236}">
                    <a16:creationId xmlns:a16="http://schemas.microsoft.com/office/drawing/2014/main" id="{7A4C06FF-C864-DCA5-1004-47BB2402995C}"/>
                  </a:ext>
                </a:extLst>
              </p:cNvPr>
              <p:cNvSpPr>
                <a:spLocks/>
              </p:cNvSpPr>
              <p:nvPr/>
            </p:nvSpPr>
            <p:spPr bwMode="auto">
              <a:xfrm>
                <a:off x="10133267" y="5766003"/>
                <a:ext cx="14840" cy="10600"/>
              </a:xfrm>
              <a:custGeom>
                <a:avLst/>
                <a:gdLst>
                  <a:gd name="T0" fmla="*/ 9 w 30"/>
                  <a:gd name="T1" fmla="*/ 0 h 25"/>
                  <a:gd name="T2" fmla="*/ 1 w 30"/>
                  <a:gd name="T3" fmla="*/ 14 h 25"/>
                  <a:gd name="T4" fmla="*/ 12 w 30"/>
                  <a:gd name="T5" fmla="*/ 24 h 25"/>
                  <a:gd name="T6" fmla="*/ 27 w 30"/>
                  <a:gd name="T7" fmla="*/ 16 h 25"/>
                  <a:gd name="T8" fmla="*/ 30 w 30"/>
                  <a:gd name="T9" fmla="*/ 7 h 25"/>
                  <a:gd name="T10" fmla="*/ 28 w 30"/>
                  <a:gd name="T11" fmla="*/ 5 h 25"/>
                  <a:gd name="T12" fmla="*/ 9 w 3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 h="25">
                    <a:moveTo>
                      <a:pt x="9" y="0"/>
                    </a:moveTo>
                    <a:cubicBezTo>
                      <a:pt x="5" y="0"/>
                      <a:pt x="0" y="9"/>
                      <a:pt x="1" y="14"/>
                    </a:cubicBezTo>
                    <a:cubicBezTo>
                      <a:pt x="1" y="19"/>
                      <a:pt x="7" y="24"/>
                      <a:pt x="12" y="24"/>
                    </a:cubicBezTo>
                    <a:cubicBezTo>
                      <a:pt x="18" y="25"/>
                      <a:pt x="25" y="21"/>
                      <a:pt x="27" y="16"/>
                    </a:cubicBezTo>
                    <a:cubicBezTo>
                      <a:pt x="29" y="14"/>
                      <a:pt x="30" y="11"/>
                      <a:pt x="30" y="7"/>
                    </a:cubicBezTo>
                    <a:cubicBezTo>
                      <a:pt x="29" y="6"/>
                      <a:pt x="29" y="5"/>
                      <a:pt x="28" y="5"/>
                    </a:cubicBezTo>
                    <a:cubicBezTo>
                      <a:pt x="19" y="10"/>
                      <a:pt x="11" y="4"/>
                      <a:pt x="9" y="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1" name="Freeform 104">
                <a:extLst>
                  <a:ext uri="{FF2B5EF4-FFF2-40B4-BE49-F238E27FC236}">
                    <a16:creationId xmlns:a16="http://schemas.microsoft.com/office/drawing/2014/main" id="{837B89E0-0E0D-D65F-FA24-0D2D88D13379}"/>
                  </a:ext>
                </a:extLst>
              </p:cNvPr>
              <p:cNvSpPr>
                <a:spLocks noEditPoints="1"/>
              </p:cNvSpPr>
              <p:nvPr/>
            </p:nvSpPr>
            <p:spPr bwMode="auto">
              <a:xfrm>
                <a:off x="10133267" y="5763884"/>
                <a:ext cx="14840" cy="12719"/>
              </a:xfrm>
              <a:custGeom>
                <a:avLst/>
                <a:gdLst>
                  <a:gd name="T0" fmla="*/ 33 w 34"/>
                  <a:gd name="T1" fmla="*/ 7 h 28"/>
                  <a:gd name="T2" fmla="*/ 33 w 34"/>
                  <a:gd name="T3" fmla="*/ 7 h 28"/>
                  <a:gd name="T4" fmla="*/ 32 w 34"/>
                  <a:gd name="T5" fmla="*/ 6 h 28"/>
                  <a:gd name="T6" fmla="*/ 32 w 34"/>
                  <a:gd name="T7" fmla="*/ 5 h 28"/>
                  <a:gd name="T8" fmla="*/ 31 w 34"/>
                  <a:gd name="T9" fmla="*/ 5 h 28"/>
                  <a:gd name="T10" fmla="*/ 31 w 34"/>
                  <a:gd name="T11" fmla="*/ 5 h 28"/>
                  <a:gd name="T12" fmla="*/ 30 w 34"/>
                  <a:gd name="T13" fmla="*/ 5 h 28"/>
                  <a:gd name="T14" fmla="*/ 19 w 34"/>
                  <a:gd name="T15" fmla="*/ 6 h 28"/>
                  <a:gd name="T16" fmla="*/ 13 w 34"/>
                  <a:gd name="T17" fmla="*/ 1 h 28"/>
                  <a:gd name="T18" fmla="*/ 12 w 34"/>
                  <a:gd name="T19" fmla="*/ 0 h 28"/>
                  <a:gd name="T20" fmla="*/ 11 w 34"/>
                  <a:gd name="T21" fmla="*/ 0 h 28"/>
                  <a:gd name="T22" fmla="*/ 11 w 34"/>
                  <a:gd name="T23" fmla="*/ 0 h 28"/>
                  <a:gd name="T24" fmla="*/ 11 w 34"/>
                  <a:gd name="T25" fmla="*/ 0 h 28"/>
                  <a:gd name="T26" fmla="*/ 9 w 34"/>
                  <a:gd name="T27" fmla="*/ 0 h 28"/>
                  <a:gd name="T28" fmla="*/ 7 w 34"/>
                  <a:gd name="T29" fmla="*/ 2 h 28"/>
                  <a:gd name="T30" fmla="*/ 7 w 34"/>
                  <a:gd name="T31" fmla="*/ 2 h 28"/>
                  <a:gd name="T32" fmla="*/ 6 w 34"/>
                  <a:gd name="T33" fmla="*/ 3 h 28"/>
                  <a:gd name="T34" fmla="*/ 5 w 34"/>
                  <a:gd name="T35" fmla="*/ 3 h 28"/>
                  <a:gd name="T36" fmla="*/ 1 w 34"/>
                  <a:gd name="T37" fmla="*/ 16 h 28"/>
                  <a:gd name="T38" fmla="*/ 13 w 34"/>
                  <a:gd name="T39" fmla="*/ 28 h 28"/>
                  <a:gd name="T40" fmla="*/ 13 w 34"/>
                  <a:gd name="T41" fmla="*/ 28 h 28"/>
                  <a:gd name="T42" fmla="*/ 14 w 34"/>
                  <a:gd name="T43" fmla="*/ 28 h 28"/>
                  <a:gd name="T44" fmla="*/ 14 w 34"/>
                  <a:gd name="T45" fmla="*/ 28 h 28"/>
                  <a:gd name="T46" fmla="*/ 15 w 34"/>
                  <a:gd name="T47" fmla="*/ 28 h 28"/>
                  <a:gd name="T48" fmla="*/ 31 w 34"/>
                  <a:gd name="T49" fmla="*/ 19 h 28"/>
                  <a:gd name="T50" fmla="*/ 34 w 34"/>
                  <a:gd name="T51" fmla="*/ 9 h 28"/>
                  <a:gd name="T52" fmla="*/ 34 w 34"/>
                  <a:gd name="T53" fmla="*/ 8 h 28"/>
                  <a:gd name="T54" fmla="*/ 33 w 34"/>
                  <a:gd name="T55" fmla="*/ 8 h 28"/>
                  <a:gd name="T56" fmla="*/ 8 w 34"/>
                  <a:gd name="T57" fmla="*/ 7 h 28"/>
                  <a:gd name="T58" fmla="*/ 18 w 34"/>
                  <a:gd name="T59" fmla="*/ 10 h 28"/>
                  <a:gd name="T60" fmla="*/ 30 w 34"/>
                  <a:gd name="T61" fmla="*/ 10 h 28"/>
                  <a:gd name="T62" fmla="*/ 14 w 34"/>
                  <a:gd name="T63" fmla="*/ 24 h 28"/>
                  <a:gd name="T64" fmla="*/ 4 w 34"/>
                  <a:gd name="T6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28">
                    <a:moveTo>
                      <a:pt x="33" y="8"/>
                    </a:moveTo>
                    <a:cubicBezTo>
                      <a:pt x="33" y="7"/>
                      <a:pt x="33" y="7"/>
                      <a:pt x="33" y="7"/>
                    </a:cubicBezTo>
                    <a:cubicBezTo>
                      <a:pt x="33" y="7"/>
                      <a:pt x="33" y="7"/>
                      <a:pt x="33" y="7"/>
                    </a:cubicBezTo>
                    <a:cubicBezTo>
                      <a:pt x="33" y="7"/>
                      <a:pt x="33" y="7"/>
                      <a:pt x="33" y="7"/>
                    </a:cubicBezTo>
                    <a:cubicBezTo>
                      <a:pt x="33" y="7"/>
                      <a:pt x="33" y="7"/>
                      <a:pt x="33" y="6"/>
                    </a:cubicBezTo>
                    <a:cubicBezTo>
                      <a:pt x="33" y="6"/>
                      <a:pt x="32" y="6"/>
                      <a:pt x="32" y="6"/>
                    </a:cubicBezTo>
                    <a:cubicBezTo>
                      <a:pt x="32" y="6"/>
                      <a:pt x="32" y="6"/>
                      <a:pt x="32" y="6"/>
                    </a:cubicBezTo>
                    <a:cubicBezTo>
                      <a:pt x="32" y="5"/>
                      <a:pt x="32" y="5"/>
                      <a:pt x="32" y="5"/>
                    </a:cubicBezTo>
                    <a:cubicBezTo>
                      <a:pt x="31" y="5"/>
                      <a:pt x="31" y="5"/>
                      <a:pt x="31" y="5"/>
                    </a:cubicBezTo>
                    <a:cubicBezTo>
                      <a:pt x="31" y="5"/>
                      <a:pt x="31" y="5"/>
                      <a:pt x="31" y="5"/>
                    </a:cubicBezTo>
                    <a:cubicBezTo>
                      <a:pt x="31" y="5"/>
                      <a:pt x="31" y="5"/>
                      <a:pt x="31" y="5"/>
                    </a:cubicBezTo>
                    <a:cubicBezTo>
                      <a:pt x="31" y="5"/>
                      <a:pt x="31" y="5"/>
                      <a:pt x="31" y="5"/>
                    </a:cubicBezTo>
                    <a:cubicBezTo>
                      <a:pt x="31" y="4"/>
                      <a:pt x="31" y="4"/>
                      <a:pt x="31" y="4"/>
                    </a:cubicBezTo>
                    <a:cubicBezTo>
                      <a:pt x="30" y="5"/>
                      <a:pt x="30" y="5"/>
                      <a:pt x="30" y="5"/>
                    </a:cubicBezTo>
                    <a:cubicBezTo>
                      <a:pt x="29" y="5"/>
                      <a:pt x="29" y="5"/>
                      <a:pt x="29" y="5"/>
                    </a:cubicBezTo>
                    <a:cubicBezTo>
                      <a:pt x="26" y="7"/>
                      <a:pt x="23" y="7"/>
                      <a:pt x="19" y="6"/>
                    </a:cubicBezTo>
                    <a:cubicBezTo>
                      <a:pt x="17" y="5"/>
                      <a:pt x="15" y="4"/>
                      <a:pt x="14" y="2"/>
                    </a:cubicBezTo>
                    <a:cubicBezTo>
                      <a:pt x="14" y="2"/>
                      <a:pt x="13" y="1"/>
                      <a:pt x="13" y="1"/>
                    </a:cubicBezTo>
                    <a:cubicBezTo>
                      <a:pt x="13" y="0"/>
                      <a:pt x="13" y="0"/>
                      <a:pt x="13"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9" y="0"/>
                    </a:cubicBezTo>
                    <a:cubicBezTo>
                      <a:pt x="9" y="1"/>
                      <a:pt x="8" y="1"/>
                      <a:pt x="7" y="1"/>
                    </a:cubicBezTo>
                    <a:cubicBezTo>
                      <a:pt x="7" y="2"/>
                      <a:pt x="7" y="2"/>
                      <a:pt x="7" y="2"/>
                    </a:cubicBezTo>
                    <a:cubicBezTo>
                      <a:pt x="7" y="2"/>
                      <a:pt x="7" y="2"/>
                      <a:pt x="7" y="2"/>
                    </a:cubicBezTo>
                    <a:cubicBezTo>
                      <a:pt x="7" y="2"/>
                      <a:pt x="7" y="2"/>
                      <a:pt x="7" y="2"/>
                    </a:cubicBezTo>
                    <a:cubicBezTo>
                      <a:pt x="6" y="2"/>
                      <a:pt x="6" y="2"/>
                      <a:pt x="6" y="2"/>
                    </a:cubicBezTo>
                    <a:cubicBezTo>
                      <a:pt x="6" y="2"/>
                      <a:pt x="6" y="3"/>
                      <a:pt x="6" y="3"/>
                    </a:cubicBezTo>
                    <a:cubicBezTo>
                      <a:pt x="6" y="3"/>
                      <a:pt x="6" y="3"/>
                      <a:pt x="6" y="3"/>
                    </a:cubicBezTo>
                    <a:cubicBezTo>
                      <a:pt x="6" y="3"/>
                      <a:pt x="5" y="3"/>
                      <a:pt x="5" y="3"/>
                    </a:cubicBezTo>
                    <a:cubicBezTo>
                      <a:pt x="5" y="4"/>
                      <a:pt x="5" y="4"/>
                      <a:pt x="5" y="4"/>
                    </a:cubicBezTo>
                    <a:cubicBezTo>
                      <a:pt x="2" y="7"/>
                      <a:pt x="0" y="12"/>
                      <a:pt x="1" y="16"/>
                    </a:cubicBezTo>
                    <a:cubicBezTo>
                      <a:pt x="1" y="22"/>
                      <a:pt x="6" y="27"/>
                      <a:pt x="12" y="28"/>
                    </a:cubicBezTo>
                    <a:cubicBezTo>
                      <a:pt x="12" y="28"/>
                      <a:pt x="12" y="28"/>
                      <a:pt x="13" y="28"/>
                    </a:cubicBezTo>
                    <a:cubicBezTo>
                      <a:pt x="13" y="28"/>
                      <a:pt x="13" y="28"/>
                      <a:pt x="13" y="28"/>
                    </a:cubicBezTo>
                    <a:cubicBezTo>
                      <a:pt x="13" y="28"/>
                      <a:pt x="13" y="28"/>
                      <a:pt x="13" y="28"/>
                    </a:cubicBezTo>
                    <a:cubicBezTo>
                      <a:pt x="13" y="28"/>
                      <a:pt x="13" y="28"/>
                      <a:pt x="14" y="28"/>
                    </a:cubicBezTo>
                    <a:cubicBezTo>
                      <a:pt x="14" y="28"/>
                      <a:pt x="14" y="28"/>
                      <a:pt x="14" y="28"/>
                    </a:cubicBezTo>
                    <a:cubicBezTo>
                      <a:pt x="14" y="28"/>
                      <a:pt x="14" y="28"/>
                      <a:pt x="14" y="28"/>
                    </a:cubicBezTo>
                    <a:cubicBezTo>
                      <a:pt x="14" y="28"/>
                      <a:pt x="14" y="28"/>
                      <a:pt x="14" y="28"/>
                    </a:cubicBezTo>
                    <a:cubicBezTo>
                      <a:pt x="14" y="28"/>
                      <a:pt x="14" y="28"/>
                      <a:pt x="14" y="28"/>
                    </a:cubicBezTo>
                    <a:cubicBezTo>
                      <a:pt x="14" y="28"/>
                      <a:pt x="14" y="28"/>
                      <a:pt x="15" y="28"/>
                    </a:cubicBezTo>
                    <a:cubicBezTo>
                      <a:pt x="15" y="28"/>
                      <a:pt x="15" y="28"/>
                      <a:pt x="16" y="28"/>
                    </a:cubicBezTo>
                    <a:cubicBezTo>
                      <a:pt x="22" y="28"/>
                      <a:pt x="28" y="24"/>
                      <a:pt x="31" y="19"/>
                    </a:cubicBezTo>
                    <a:cubicBezTo>
                      <a:pt x="33" y="16"/>
                      <a:pt x="34" y="13"/>
                      <a:pt x="34" y="9"/>
                    </a:cubicBezTo>
                    <a:cubicBezTo>
                      <a:pt x="34" y="9"/>
                      <a:pt x="34" y="9"/>
                      <a:pt x="34" y="9"/>
                    </a:cubicBezTo>
                    <a:cubicBezTo>
                      <a:pt x="34" y="8"/>
                      <a:pt x="34" y="8"/>
                      <a:pt x="34" y="8"/>
                    </a:cubicBezTo>
                    <a:cubicBezTo>
                      <a:pt x="34" y="8"/>
                      <a:pt x="34" y="8"/>
                      <a:pt x="34" y="8"/>
                    </a:cubicBezTo>
                    <a:cubicBezTo>
                      <a:pt x="34" y="8"/>
                      <a:pt x="34" y="8"/>
                      <a:pt x="34" y="8"/>
                    </a:cubicBezTo>
                    <a:lnTo>
                      <a:pt x="33" y="8"/>
                    </a:lnTo>
                    <a:close/>
                    <a:moveTo>
                      <a:pt x="4" y="16"/>
                    </a:moveTo>
                    <a:cubicBezTo>
                      <a:pt x="4" y="13"/>
                      <a:pt x="5" y="9"/>
                      <a:pt x="8" y="7"/>
                    </a:cubicBezTo>
                    <a:cubicBezTo>
                      <a:pt x="9" y="5"/>
                      <a:pt x="10" y="5"/>
                      <a:pt x="10" y="4"/>
                    </a:cubicBezTo>
                    <a:cubicBezTo>
                      <a:pt x="12" y="6"/>
                      <a:pt x="14" y="9"/>
                      <a:pt x="18" y="10"/>
                    </a:cubicBezTo>
                    <a:cubicBezTo>
                      <a:pt x="21" y="11"/>
                      <a:pt x="25" y="11"/>
                      <a:pt x="30" y="9"/>
                    </a:cubicBezTo>
                    <a:cubicBezTo>
                      <a:pt x="30" y="9"/>
                      <a:pt x="30" y="10"/>
                      <a:pt x="30" y="10"/>
                    </a:cubicBezTo>
                    <a:cubicBezTo>
                      <a:pt x="30" y="12"/>
                      <a:pt x="29" y="15"/>
                      <a:pt x="27" y="17"/>
                    </a:cubicBezTo>
                    <a:cubicBezTo>
                      <a:pt x="25" y="22"/>
                      <a:pt x="19" y="25"/>
                      <a:pt x="14" y="24"/>
                    </a:cubicBezTo>
                    <a:cubicBezTo>
                      <a:pt x="14" y="24"/>
                      <a:pt x="14" y="24"/>
                      <a:pt x="14" y="24"/>
                    </a:cubicBezTo>
                    <a:cubicBezTo>
                      <a:pt x="10" y="24"/>
                      <a:pt x="5" y="20"/>
                      <a:pt x="4" y="1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2" name="Freeform 105">
                <a:extLst>
                  <a:ext uri="{FF2B5EF4-FFF2-40B4-BE49-F238E27FC236}">
                    <a16:creationId xmlns:a16="http://schemas.microsoft.com/office/drawing/2014/main" id="{5BBC2664-A9E4-7BAD-E760-A66C507A4C3A}"/>
                  </a:ext>
                </a:extLst>
              </p:cNvPr>
              <p:cNvSpPr>
                <a:spLocks/>
              </p:cNvSpPr>
              <p:nvPr/>
            </p:nvSpPr>
            <p:spPr bwMode="auto">
              <a:xfrm>
                <a:off x="10139626" y="5768123"/>
                <a:ext cx="16960" cy="12719"/>
              </a:xfrm>
              <a:custGeom>
                <a:avLst/>
                <a:gdLst>
                  <a:gd name="T0" fmla="*/ 1 w 35"/>
                  <a:gd name="T1" fmla="*/ 21 h 28"/>
                  <a:gd name="T2" fmla="*/ 4 w 35"/>
                  <a:gd name="T3" fmla="*/ 27 h 28"/>
                  <a:gd name="T4" fmla="*/ 15 w 35"/>
                  <a:gd name="T5" fmla="*/ 27 h 28"/>
                  <a:gd name="T6" fmla="*/ 28 w 35"/>
                  <a:gd name="T7" fmla="*/ 19 h 28"/>
                  <a:gd name="T8" fmla="*/ 33 w 35"/>
                  <a:gd name="T9" fmla="*/ 14 h 28"/>
                  <a:gd name="T10" fmla="*/ 30 w 35"/>
                  <a:gd name="T11" fmla="*/ 4 h 28"/>
                  <a:gd name="T12" fmla="*/ 20 w 35"/>
                  <a:gd name="T13" fmla="*/ 3 h 28"/>
                  <a:gd name="T14" fmla="*/ 1 w 35"/>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8">
                    <a:moveTo>
                      <a:pt x="1" y="21"/>
                    </a:moveTo>
                    <a:cubicBezTo>
                      <a:pt x="0" y="23"/>
                      <a:pt x="2" y="26"/>
                      <a:pt x="4" y="27"/>
                    </a:cubicBezTo>
                    <a:cubicBezTo>
                      <a:pt x="8" y="28"/>
                      <a:pt x="12" y="28"/>
                      <a:pt x="15" y="27"/>
                    </a:cubicBezTo>
                    <a:cubicBezTo>
                      <a:pt x="20" y="25"/>
                      <a:pt x="24" y="23"/>
                      <a:pt x="28" y="19"/>
                    </a:cubicBezTo>
                    <a:cubicBezTo>
                      <a:pt x="30" y="18"/>
                      <a:pt x="32" y="16"/>
                      <a:pt x="33" y="14"/>
                    </a:cubicBezTo>
                    <a:cubicBezTo>
                      <a:pt x="35" y="10"/>
                      <a:pt x="33" y="6"/>
                      <a:pt x="30" y="4"/>
                    </a:cubicBezTo>
                    <a:cubicBezTo>
                      <a:pt x="27" y="2"/>
                      <a:pt x="25" y="0"/>
                      <a:pt x="20" y="3"/>
                    </a:cubicBezTo>
                    <a:cubicBezTo>
                      <a:pt x="20" y="14"/>
                      <a:pt x="11" y="21"/>
                      <a:pt x="1" y="2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3" name="Freeform 106">
                <a:extLst>
                  <a:ext uri="{FF2B5EF4-FFF2-40B4-BE49-F238E27FC236}">
                    <a16:creationId xmlns:a16="http://schemas.microsoft.com/office/drawing/2014/main" id="{43B72EE8-0BB7-2B24-540F-B6BBBA4D1D2E}"/>
                  </a:ext>
                </a:extLst>
              </p:cNvPr>
              <p:cNvSpPr>
                <a:spLocks noEditPoints="1"/>
              </p:cNvSpPr>
              <p:nvPr/>
            </p:nvSpPr>
            <p:spPr bwMode="auto">
              <a:xfrm>
                <a:off x="10139626" y="5766003"/>
                <a:ext cx="16960" cy="14839"/>
              </a:xfrm>
              <a:custGeom>
                <a:avLst/>
                <a:gdLst>
                  <a:gd name="T0" fmla="*/ 35 w 36"/>
                  <a:gd name="T1" fmla="*/ 9 h 32"/>
                  <a:gd name="T2" fmla="*/ 35 w 36"/>
                  <a:gd name="T3" fmla="*/ 8 h 32"/>
                  <a:gd name="T4" fmla="*/ 35 w 36"/>
                  <a:gd name="T5" fmla="*/ 7 h 32"/>
                  <a:gd name="T6" fmla="*/ 32 w 36"/>
                  <a:gd name="T7" fmla="*/ 5 h 32"/>
                  <a:gd name="T8" fmla="*/ 21 w 36"/>
                  <a:gd name="T9" fmla="*/ 2 h 32"/>
                  <a:gd name="T10" fmla="*/ 20 w 36"/>
                  <a:gd name="T11" fmla="*/ 3 h 32"/>
                  <a:gd name="T12" fmla="*/ 19 w 36"/>
                  <a:gd name="T13" fmla="*/ 3 h 32"/>
                  <a:gd name="T14" fmla="*/ 19 w 36"/>
                  <a:gd name="T15" fmla="*/ 3 h 32"/>
                  <a:gd name="T16" fmla="*/ 19 w 36"/>
                  <a:gd name="T17" fmla="*/ 5 h 32"/>
                  <a:gd name="T18" fmla="*/ 2 w 36"/>
                  <a:gd name="T19" fmla="*/ 21 h 32"/>
                  <a:gd name="T20" fmla="*/ 1 w 36"/>
                  <a:gd name="T21" fmla="*/ 21 h 32"/>
                  <a:gd name="T22" fmla="*/ 0 w 36"/>
                  <a:gd name="T23" fmla="*/ 22 h 32"/>
                  <a:gd name="T24" fmla="*/ 0 w 36"/>
                  <a:gd name="T25" fmla="*/ 22 h 32"/>
                  <a:gd name="T26" fmla="*/ 0 w 36"/>
                  <a:gd name="T27" fmla="*/ 23 h 32"/>
                  <a:gd name="T28" fmla="*/ 0 w 36"/>
                  <a:gd name="T29" fmla="*/ 24 h 32"/>
                  <a:gd name="T30" fmla="*/ 4 w 36"/>
                  <a:gd name="T31" fmla="*/ 31 h 32"/>
                  <a:gd name="T32" fmla="*/ 15 w 36"/>
                  <a:gd name="T33" fmla="*/ 31 h 32"/>
                  <a:gd name="T34" fmla="*/ 16 w 36"/>
                  <a:gd name="T35" fmla="*/ 31 h 32"/>
                  <a:gd name="T36" fmla="*/ 17 w 36"/>
                  <a:gd name="T37" fmla="*/ 31 h 32"/>
                  <a:gd name="T38" fmla="*/ 17 w 36"/>
                  <a:gd name="T39" fmla="*/ 31 h 32"/>
                  <a:gd name="T40" fmla="*/ 18 w 36"/>
                  <a:gd name="T41" fmla="*/ 30 h 32"/>
                  <a:gd name="T42" fmla="*/ 31 w 36"/>
                  <a:gd name="T43" fmla="*/ 23 h 32"/>
                  <a:gd name="T44" fmla="*/ 35 w 36"/>
                  <a:gd name="T45" fmla="*/ 17 h 32"/>
                  <a:gd name="T46" fmla="*/ 35 w 36"/>
                  <a:gd name="T47" fmla="*/ 17 h 32"/>
                  <a:gd name="T48" fmla="*/ 35 w 36"/>
                  <a:gd name="T49" fmla="*/ 16 h 32"/>
                  <a:gd name="T50" fmla="*/ 36 w 36"/>
                  <a:gd name="T51" fmla="*/ 16 h 32"/>
                  <a:gd name="T52" fmla="*/ 36 w 36"/>
                  <a:gd name="T53" fmla="*/ 15 h 32"/>
                  <a:gd name="T54" fmla="*/ 36 w 36"/>
                  <a:gd name="T55" fmla="*/ 14 h 32"/>
                  <a:gd name="T56" fmla="*/ 36 w 36"/>
                  <a:gd name="T57" fmla="*/ 13 h 32"/>
                  <a:gd name="T58" fmla="*/ 6 w 36"/>
                  <a:gd name="T59" fmla="*/ 27 h 32"/>
                  <a:gd name="T60" fmla="*/ 23 w 36"/>
                  <a:gd name="T61" fmla="*/ 6 h 32"/>
                  <a:gd name="T62" fmla="*/ 30 w 36"/>
                  <a:gd name="T63" fmla="*/ 8 h 32"/>
                  <a:gd name="T64" fmla="*/ 32 w 36"/>
                  <a:gd name="T65" fmla="*/ 15 h 32"/>
                  <a:gd name="T66" fmla="*/ 28 w 36"/>
                  <a:gd name="T67" fmla="*/ 20 h 32"/>
                  <a:gd name="T68" fmla="*/ 6 w 36"/>
                  <a:gd name="T6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32">
                    <a:moveTo>
                      <a:pt x="36" y="9"/>
                    </a:moveTo>
                    <a:cubicBezTo>
                      <a:pt x="36" y="9"/>
                      <a:pt x="36" y="9"/>
                      <a:pt x="35" y="9"/>
                    </a:cubicBezTo>
                    <a:cubicBezTo>
                      <a:pt x="35" y="9"/>
                      <a:pt x="35" y="8"/>
                      <a:pt x="35" y="8"/>
                    </a:cubicBezTo>
                    <a:cubicBezTo>
                      <a:pt x="35" y="8"/>
                      <a:pt x="35" y="8"/>
                      <a:pt x="35" y="8"/>
                    </a:cubicBezTo>
                    <a:cubicBezTo>
                      <a:pt x="35" y="8"/>
                      <a:pt x="35" y="8"/>
                      <a:pt x="35" y="8"/>
                    </a:cubicBezTo>
                    <a:cubicBezTo>
                      <a:pt x="35" y="8"/>
                      <a:pt x="35" y="7"/>
                      <a:pt x="35" y="7"/>
                    </a:cubicBezTo>
                    <a:cubicBezTo>
                      <a:pt x="34" y="7"/>
                      <a:pt x="34" y="6"/>
                      <a:pt x="34" y="6"/>
                    </a:cubicBezTo>
                    <a:cubicBezTo>
                      <a:pt x="33" y="6"/>
                      <a:pt x="33" y="5"/>
                      <a:pt x="32" y="5"/>
                    </a:cubicBezTo>
                    <a:cubicBezTo>
                      <a:pt x="31" y="4"/>
                      <a:pt x="31" y="4"/>
                      <a:pt x="31" y="4"/>
                    </a:cubicBezTo>
                    <a:cubicBezTo>
                      <a:pt x="29" y="2"/>
                      <a:pt x="26" y="0"/>
                      <a:pt x="21" y="2"/>
                    </a:cubicBezTo>
                    <a:cubicBezTo>
                      <a:pt x="20" y="3"/>
                      <a:pt x="20" y="3"/>
                      <a:pt x="20" y="3"/>
                    </a:cubicBezTo>
                    <a:cubicBezTo>
                      <a:pt x="20" y="3"/>
                      <a:pt x="20" y="3"/>
                      <a:pt x="20" y="3"/>
                    </a:cubicBezTo>
                    <a:cubicBezTo>
                      <a:pt x="20" y="3"/>
                      <a:pt x="20" y="3"/>
                      <a:pt x="20" y="3"/>
                    </a:cubicBezTo>
                    <a:cubicBezTo>
                      <a:pt x="19" y="3"/>
                      <a:pt x="19" y="3"/>
                      <a:pt x="19" y="3"/>
                    </a:cubicBezTo>
                    <a:cubicBezTo>
                      <a:pt x="19" y="3"/>
                      <a:pt x="19" y="3"/>
                      <a:pt x="19" y="3"/>
                    </a:cubicBezTo>
                    <a:cubicBezTo>
                      <a:pt x="19" y="3"/>
                      <a:pt x="19" y="3"/>
                      <a:pt x="19" y="3"/>
                    </a:cubicBezTo>
                    <a:cubicBezTo>
                      <a:pt x="19" y="3"/>
                      <a:pt x="19" y="3"/>
                      <a:pt x="19" y="3"/>
                    </a:cubicBezTo>
                    <a:cubicBezTo>
                      <a:pt x="19" y="5"/>
                      <a:pt x="19" y="5"/>
                      <a:pt x="19" y="5"/>
                    </a:cubicBezTo>
                    <a:cubicBezTo>
                      <a:pt x="19" y="5"/>
                      <a:pt x="19" y="5"/>
                      <a:pt x="19" y="5"/>
                    </a:cubicBezTo>
                    <a:cubicBezTo>
                      <a:pt x="19" y="16"/>
                      <a:pt x="10" y="21"/>
                      <a:pt x="2" y="21"/>
                    </a:cubicBezTo>
                    <a:cubicBezTo>
                      <a:pt x="1" y="21"/>
                      <a:pt x="1" y="21"/>
                      <a:pt x="1" y="21"/>
                    </a:cubicBezTo>
                    <a:cubicBezTo>
                      <a:pt x="1" y="21"/>
                      <a:pt x="1" y="21"/>
                      <a:pt x="1" y="21"/>
                    </a:cubicBezTo>
                    <a:cubicBezTo>
                      <a:pt x="1" y="22"/>
                      <a:pt x="1" y="22"/>
                      <a:pt x="1" y="22"/>
                    </a:cubicBezTo>
                    <a:cubicBezTo>
                      <a:pt x="0" y="22"/>
                      <a:pt x="0" y="22"/>
                      <a:pt x="0" y="22"/>
                    </a:cubicBezTo>
                    <a:cubicBezTo>
                      <a:pt x="0" y="22"/>
                      <a:pt x="0" y="22"/>
                      <a:pt x="0" y="22"/>
                    </a:cubicBezTo>
                    <a:cubicBezTo>
                      <a:pt x="0" y="22"/>
                      <a:pt x="0" y="22"/>
                      <a:pt x="0" y="22"/>
                    </a:cubicBezTo>
                    <a:cubicBezTo>
                      <a:pt x="0" y="22"/>
                      <a:pt x="0" y="22"/>
                      <a:pt x="0" y="22"/>
                    </a:cubicBezTo>
                    <a:cubicBezTo>
                      <a:pt x="0" y="23"/>
                      <a:pt x="0" y="23"/>
                      <a:pt x="0" y="23"/>
                    </a:cubicBezTo>
                    <a:cubicBezTo>
                      <a:pt x="0" y="23"/>
                      <a:pt x="0" y="23"/>
                      <a:pt x="0" y="23"/>
                    </a:cubicBezTo>
                    <a:cubicBezTo>
                      <a:pt x="0" y="23"/>
                      <a:pt x="0" y="24"/>
                      <a:pt x="0" y="24"/>
                    </a:cubicBezTo>
                    <a:cubicBezTo>
                      <a:pt x="0" y="24"/>
                      <a:pt x="0" y="25"/>
                      <a:pt x="0" y="26"/>
                    </a:cubicBezTo>
                    <a:cubicBezTo>
                      <a:pt x="0" y="28"/>
                      <a:pt x="3" y="30"/>
                      <a:pt x="4" y="31"/>
                    </a:cubicBezTo>
                    <a:cubicBezTo>
                      <a:pt x="6" y="31"/>
                      <a:pt x="8" y="32"/>
                      <a:pt x="10" y="32"/>
                    </a:cubicBezTo>
                    <a:cubicBezTo>
                      <a:pt x="12" y="32"/>
                      <a:pt x="13" y="31"/>
                      <a:pt x="15" y="31"/>
                    </a:cubicBezTo>
                    <a:cubicBezTo>
                      <a:pt x="15" y="31"/>
                      <a:pt x="15" y="31"/>
                      <a:pt x="15" y="31"/>
                    </a:cubicBezTo>
                    <a:cubicBezTo>
                      <a:pt x="16" y="31"/>
                      <a:pt x="16" y="31"/>
                      <a:pt x="16" y="31"/>
                    </a:cubicBezTo>
                    <a:cubicBezTo>
                      <a:pt x="16" y="31"/>
                      <a:pt x="16" y="31"/>
                      <a:pt x="16" y="31"/>
                    </a:cubicBezTo>
                    <a:cubicBezTo>
                      <a:pt x="16" y="31"/>
                      <a:pt x="16" y="31"/>
                      <a:pt x="17" y="31"/>
                    </a:cubicBezTo>
                    <a:cubicBezTo>
                      <a:pt x="17" y="31"/>
                      <a:pt x="17" y="31"/>
                      <a:pt x="17" y="31"/>
                    </a:cubicBezTo>
                    <a:cubicBezTo>
                      <a:pt x="17" y="31"/>
                      <a:pt x="17" y="31"/>
                      <a:pt x="17" y="31"/>
                    </a:cubicBezTo>
                    <a:cubicBezTo>
                      <a:pt x="17" y="31"/>
                      <a:pt x="17" y="31"/>
                      <a:pt x="17" y="31"/>
                    </a:cubicBezTo>
                    <a:cubicBezTo>
                      <a:pt x="17" y="31"/>
                      <a:pt x="17" y="30"/>
                      <a:pt x="18" y="30"/>
                    </a:cubicBezTo>
                    <a:cubicBezTo>
                      <a:pt x="22" y="29"/>
                      <a:pt x="26" y="27"/>
                      <a:pt x="30" y="23"/>
                    </a:cubicBezTo>
                    <a:cubicBezTo>
                      <a:pt x="31" y="23"/>
                      <a:pt x="31" y="23"/>
                      <a:pt x="31" y="23"/>
                    </a:cubicBezTo>
                    <a:cubicBezTo>
                      <a:pt x="32" y="21"/>
                      <a:pt x="34" y="20"/>
                      <a:pt x="35" y="18"/>
                    </a:cubicBezTo>
                    <a:cubicBezTo>
                      <a:pt x="35" y="18"/>
                      <a:pt x="35" y="17"/>
                      <a:pt x="35" y="17"/>
                    </a:cubicBezTo>
                    <a:cubicBezTo>
                      <a:pt x="35" y="17"/>
                      <a:pt x="35" y="17"/>
                      <a:pt x="35" y="17"/>
                    </a:cubicBezTo>
                    <a:cubicBezTo>
                      <a:pt x="35" y="17"/>
                      <a:pt x="35" y="17"/>
                      <a:pt x="35" y="17"/>
                    </a:cubicBezTo>
                    <a:cubicBezTo>
                      <a:pt x="35" y="16"/>
                      <a:pt x="35" y="16"/>
                      <a:pt x="35" y="16"/>
                    </a:cubicBezTo>
                    <a:cubicBezTo>
                      <a:pt x="35" y="16"/>
                      <a:pt x="35" y="16"/>
                      <a:pt x="35" y="16"/>
                    </a:cubicBezTo>
                    <a:cubicBezTo>
                      <a:pt x="36" y="16"/>
                      <a:pt x="36" y="16"/>
                      <a:pt x="36" y="16"/>
                    </a:cubicBezTo>
                    <a:cubicBezTo>
                      <a:pt x="36" y="16"/>
                      <a:pt x="36" y="16"/>
                      <a:pt x="36" y="16"/>
                    </a:cubicBezTo>
                    <a:cubicBezTo>
                      <a:pt x="36" y="15"/>
                      <a:pt x="36" y="15"/>
                      <a:pt x="36" y="15"/>
                    </a:cubicBezTo>
                    <a:cubicBezTo>
                      <a:pt x="36" y="15"/>
                      <a:pt x="36" y="15"/>
                      <a:pt x="36" y="15"/>
                    </a:cubicBezTo>
                    <a:cubicBezTo>
                      <a:pt x="36" y="15"/>
                      <a:pt x="36" y="15"/>
                      <a:pt x="36" y="15"/>
                    </a:cubicBezTo>
                    <a:cubicBezTo>
                      <a:pt x="36" y="14"/>
                      <a:pt x="36" y="14"/>
                      <a:pt x="36" y="14"/>
                    </a:cubicBezTo>
                    <a:cubicBezTo>
                      <a:pt x="36" y="14"/>
                      <a:pt x="36" y="14"/>
                      <a:pt x="36" y="14"/>
                    </a:cubicBezTo>
                    <a:cubicBezTo>
                      <a:pt x="36" y="13"/>
                      <a:pt x="36" y="13"/>
                      <a:pt x="36" y="13"/>
                    </a:cubicBezTo>
                    <a:cubicBezTo>
                      <a:pt x="36" y="12"/>
                      <a:pt x="36" y="10"/>
                      <a:pt x="36" y="9"/>
                    </a:cubicBezTo>
                    <a:close/>
                    <a:moveTo>
                      <a:pt x="6" y="27"/>
                    </a:moveTo>
                    <a:cubicBezTo>
                      <a:pt x="5" y="26"/>
                      <a:pt x="4" y="26"/>
                      <a:pt x="4" y="25"/>
                    </a:cubicBezTo>
                    <a:cubicBezTo>
                      <a:pt x="15" y="24"/>
                      <a:pt x="22" y="17"/>
                      <a:pt x="23" y="6"/>
                    </a:cubicBezTo>
                    <a:cubicBezTo>
                      <a:pt x="25" y="5"/>
                      <a:pt x="27" y="6"/>
                      <a:pt x="29" y="8"/>
                    </a:cubicBezTo>
                    <a:cubicBezTo>
                      <a:pt x="30" y="8"/>
                      <a:pt x="30" y="8"/>
                      <a:pt x="30" y="8"/>
                    </a:cubicBezTo>
                    <a:cubicBezTo>
                      <a:pt x="31" y="9"/>
                      <a:pt x="34" y="11"/>
                      <a:pt x="32" y="15"/>
                    </a:cubicBezTo>
                    <a:cubicBezTo>
                      <a:pt x="32" y="15"/>
                      <a:pt x="32" y="15"/>
                      <a:pt x="32" y="15"/>
                    </a:cubicBezTo>
                    <a:cubicBezTo>
                      <a:pt x="31" y="17"/>
                      <a:pt x="30" y="18"/>
                      <a:pt x="28" y="20"/>
                    </a:cubicBezTo>
                    <a:cubicBezTo>
                      <a:pt x="28" y="20"/>
                      <a:pt x="28" y="20"/>
                      <a:pt x="28" y="20"/>
                    </a:cubicBezTo>
                    <a:cubicBezTo>
                      <a:pt x="24" y="23"/>
                      <a:pt x="20" y="26"/>
                      <a:pt x="16" y="27"/>
                    </a:cubicBezTo>
                    <a:cubicBezTo>
                      <a:pt x="13" y="28"/>
                      <a:pt x="9" y="28"/>
                      <a:pt x="6" y="27"/>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4" name="Freeform 107">
                <a:extLst>
                  <a:ext uri="{FF2B5EF4-FFF2-40B4-BE49-F238E27FC236}">
                    <a16:creationId xmlns:a16="http://schemas.microsoft.com/office/drawing/2014/main" id="{EDCC94A8-2D80-0095-95B0-DD71E8AB8B4C}"/>
                  </a:ext>
                </a:extLst>
              </p:cNvPr>
              <p:cNvSpPr>
                <a:spLocks/>
              </p:cNvSpPr>
              <p:nvPr/>
            </p:nvSpPr>
            <p:spPr bwMode="auto">
              <a:xfrm>
                <a:off x="10145987" y="5774482"/>
                <a:ext cx="10599" cy="8479"/>
              </a:xfrm>
              <a:custGeom>
                <a:avLst/>
                <a:gdLst>
                  <a:gd name="T0" fmla="*/ 0 w 21"/>
                  <a:gd name="T1" fmla="*/ 14 h 21"/>
                  <a:gd name="T2" fmla="*/ 1 w 21"/>
                  <a:gd name="T3" fmla="*/ 16 h 21"/>
                  <a:gd name="T4" fmla="*/ 16 w 21"/>
                  <a:gd name="T5" fmla="*/ 14 h 21"/>
                  <a:gd name="T6" fmla="*/ 20 w 21"/>
                  <a:gd name="T7" fmla="*/ 3 h 21"/>
                  <a:gd name="T8" fmla="*/ 18 w 21"/>
                  <a:gd name="T9" fmla="*/ 0 h 21"/>
                  <a:gd name="T10" fmla="*/ 0 w 21"/>
                  <a:gd name="T11" fmla="*/ 14 h 21"/>
                </a:gdLst>
                <a:ahLst/>
                <a:cxnLst>
                  <a:cxn ang="0">
                    <a:pos x="T0" y="T1"/>
                  </a:cxn>
                  <a:cxn ang="0">
                    <a:pos x="T2" y="T3"/>
                  </a:cxn>
                  <a:cxn ang="0">
                    <a:pos x="T4" y="T5"/>
                  </a:cxn>
                  <a:cxn ang="0">
                    <a:pos x="T6" y="T7"/>
                  </a:cxn>
                  <a:cxn ang="0">
                    <a:pos x="T8" y="T9"/>
                  </a:cxn>
                  <a:cxn ang="0">
                    <a:pos x="T10" y="T11"/>
                  </a:cxn>
                </a:cxnLst>
                <a:rect l="0" t="0" r="r" b="b"/>
                <a:pathLst>
                  <a:path w="21" h="21">
                    <a:moveTo>
                      <a:pt x="0" y="14"/>
                    </a:moveTo>
                    <a:cubicBezTo>
                      <a:pt x="1" y="15"/>
                      <a:pt x="0" y="15"/>
                      <a:pt x="1" y="16"/>
                    </a:cubicBezTo>
                    <a:cubicBezTo>
                      <a:pt x="5" y="21"/>
                      <a:pt x="13" y="18"/>
                      <a:pt x="16" y="14"/>
                    </a:cubicBezTo>
                    <a:cubicBezTo>
                      <a:pt x="19" y="11"/>
                      <a:pt x="21" y="6"/>
                      <a:pt x="20" y="3"/>
                    </a:cubicBezTo>
                    <a:cubicBezTo>
                      <a:pt x="20" y="1"/>
                      <a:pt x="19" y="0"/>
                      <a:pt x="18" y="0"/>
                    </a:cubicBezTo>
                    <a:cubicBezTo>
                      <a:pt x="17" y="4"/>
                      <a:pt x="8" y="11"/>
                      <a:pt x="0" y="14"/>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5" name="Freeform 108">
                <a:extLst>
                  <a:ext uri="{FF2B5EF4-FFF2-40B4-BE49-F238E27FC236}">
                    <a16:creationId xmlns:a16="http://schemas.microsoft.com/office/drawing/2014/main" id="{771D7A9E-F0B7-2063-A386-0902F4A5CCBC}"/>
                  </a:ext>
                </a:extLst>
              </p:cNvPr>
              <p:cNvSpPr>
                <a:spLocks noEditPoints="1"/>
              </p:cNvSpPr>
              <p:nvPr/>
            </p:nvSpPr>
            <p:spPr bwMode="auto">
              <a:xfrm>
                <a:off x="10145987" y="5772363"/>
                <a:ext cx="10599" cy="10598"/>
              </a:xfrm>
              <a:custGeom>
                <a:avLst/>
                <a:gdLst>
                  <a:gd name="T0" fmla="*/ 24 w 26"/>
                  <a:gd name="T1" fmla="*/ 4 h 23"/>
                  <a:gd name="T2" fmla="*/ 23 w 26"/>
                  <a:gd name="T3" fmla="*/ 1 h 23"/>
                  <a:gd name="T4" fmla="*/ 22 w 26"/>
                  <a:gd name="T5" fmla="*/ 1 h 23"/>
                  <a:gd name="T6" fmla="*/ 22 w 26"/>
                  <a:gd name="T7" fmla="*/ 1 h 23"/>
                  <a:gd name="T8" fmla="*/ 22 w 26"/>
                  <a:gd name="T9" fmla="*/ 1 h 23"/>
                  <a:gd name="T10" fmla="*/ 21 w 26"/>
                  <a:gd name="T11" fmla="*/ 0 h 23"/>
                  <a:gd name="T12" fmla="*/ 21 w 26"/>
                  <a:gd name="T13" fmla="*/ 0 h 23"/>
                  <a:gd name="T14" fmla="*/ 21 w 26"/>
                  <a:gd name="T15" fmla="*/ 0 h 23"/>
                  <a:gd name="T16" fmla="*/ 21 w 26"/>
                  <a:gd name="T17" fmla="*/ 0 h 23"/>
                  <a:gd name="T18" fmla="*/ 21 w 26"/>
                  <a:gd name="T19" fmla="*/ 0 h 23"/>
                  <a:gd name="T20" fmla="*/ 21 w 26"/>
                  <a:gd name="T21" fmla="*/ 0 h 23"/>
                  <a:gd name="T22" fmla="*/ 21 w 26"/>
                  <a:gd name="T23" fmla="*/ 0 h 23"/>
                  <a:gd name="T24" fmla="*/ 20 w 26"/>
                  <a:gd name="T25" fmla="*/ 0 h 23"/>
                  <a:gd name="T26" fmla="*/ 20 w 26"/>
                  <a:gd name="T27" fmla="*/ 0 h 23"/>
                  <a:gd name="T28" fmla="*/ 20 w 26"/>
                  <a:gd name="T29" fmla="*/ 0 h 23"/>
                  <a:gd name="T30" fmla="*/ 19 w 26"/>
                  <a:gd name="T31" fmla="*/ 0 h 23"/>
                  <a:gd name="T32" fmla="*/ 19 w 26"/>
                  <a:gd name="T33" fmla="*/ 0 h 23"/>
                  <a:gd name="T34" fmla="*/ 18 w 26"/>
                  <a:gd name="T35" fmla="*/ 2 h 23"/>
                  <a:gd name="T36" fmla="*/ 4 w 26"/>
                  <a:gd name="T37" fmla="*/ 13 h 23"/>
                  <a:gd name="T38" fmla="*/ 2 w 26"/>
                  <a:gd name="T39" fmla="*/ 14 h 23"/>
                  <a:gd name="T40" fmla="*/ 0 w 26"/>
                  <a:gd name="T41" fmla="*/ 14 h 23"/>
                  <a:gd name="T42" fmla="*/ 0 w 26"/>
                  <a:gd name="T43" fmla="*/ 15 h 23"/>
                  <a:gd name="T44" fmla="*/ 0 w 26"/>
                  <a:gd name="T45" fmla="*/ 15 h 23"/>
                  <a:gd name="T46" fmla="*/ 0 w 26"/>
                  <a:gd name="T47" fmla="*/ 16 h 23"/>
                  <a:gd name="T48" fmla="*/ 1 w 26"/>
                  <a:gd name="T49" fmla="*/ 16 h 23"/>
                  <a:gd name="T50" fmla="*/ 1 w 26"/>
                  <a:gd name="T51" fmla="*/ 16 h 23"/>
                  <a:gd name="T52" fmla="*/ 1 w 26"/>
                  <a:gd name="T53" fmla="*/ 17 h 23"/>
                  <a:gd name="T54" fmla="*/ 1 w 26"/>
                  <a:gd name="T55" fmla="*/ 19 h 23"/>
                  <a:gd name="T56" fmla="*/ 7 w 26"/>
                  <a:gd name="T57" fmla="*/ 23 h 23"/>
                  <a:gd name="T58" fmla="*/ 8 w 26"/>
                  <a:gd name="T59" fmla="*/ 23 h 23"/>
                  <a:gd name="T60" fmla="*/ 8 w 26"/>
                  <a:gd name="T61" fmla="*/ 23 h 23"/>
                  <a:gd name="T62" fmla="*/ 8 w 26"/>
                  <a:gd name="T63" fmla="*/ 23 h 23"/>
                  <a:gd name="T64" fmla="*/ 9 w 26"/>
                  <a:gd name="T65" fmla="*/ 23 h 23"/>
                  <a:gd name="T66" fmla="*/ 9 w 26"/>
                  <a:gd name="T67" fmla="*/ 23 h 23"/>
                  <a:gd name="T68" fmla="*/ 9 w 26"/>
                  <a:gd name="T69" fmla="*/ 23 h 23"/>
                  <a:gd name="T70" fmla="*/ 9 w 26"/>
                  <a:gd name="T71" fmla="*/ 23 h 23"/>
                  <a:gd name="T72" fmla="*/ 10 w 26"/>
                  <a:gd name="T73" fmla="*/ 22 h 23"/>
                  <a:gd name="T74" fmla="*/ 20 w 26"/>
                  <a:gd name="T75" fmla="*/ 18 h 23"/>
                  <a:gd name="T76" fmla="*/ 24 w 26"/>
                  <a:gd name="T77" fmla="*/ 4 h 23"/>
                  <a:gd name="T78" fmla="*/ 21 w 26"/>
                  <a:gd name="T79" fmla="*/ 6 h 23"/>
                  <a:gd name="T80" fmla="*/ 17 w 26"/>
                  <a:gd name="T81" fmla="*/ 15 h 23"/>
                  <a:gd name="T82" fmla="*/ 8 w 26"/>
                  <a:gd name="T83" fmla="*/ 19 h 23"/>
                  <a:gd name="T84" fmla="*/ 5 w 26"/>
                  <a:gd name="T85" fmla="*/ 17 h 23"/>
                  <a:gd name="T86" fmla="*/ 21 w 26"/>
                  <a:gd name="T8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3">
                    <a:moveTo>
                      <a:pt x="24" y="4"/>
                    </a:moveTo>
                    <a:cubicBezTo>
                      <a:pt x="24" y="3"/>
                      <a:pt x="23" y="2"/>
                      <a:pt x="23" y="1"/>
                    </a:cubicBezTo>
                    <a:cubicBezTo>
                      <a:pt x="22" y="1"/>
                      <a:pt x="22" y="1"/>
                      <a:pt x="22" y="1"/>
                    </a:cubicBezTo>
                    <a:cubicBezTo>
                      <a:pt x="22" y="1"/>
                      <a:pt x="22" y="1"/>
                      <a:pt x="22" y="1"/>
                    </a:cubicBezTo>
                    <a:cubicBezTo>
                      <a:pt x="22" y="1"/>
                      <a:pt x="22" y="1"/>
                      <a:pt x="22" y="1"/>
                    </a:cubicBezTo>
                    <a:cubicBezTo>
                      <a:pt x="22" y="1"/>
                      <a:pt x="22"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0" y="0"/>
                      <a:pt x="20" y="0"/>
                      <a:pt x="20" y="0"/>
                    </a:cubicBezTo>
                    <a:cubicBezTo>
                      <a:pt x="20" y="0"/>
                      <a:pt x="20" y="0"/>
                      <a:pt x="20" y="0"/>
                    </a:cubicBezTo>
                    <a:cubicBezTo>
                      <a:pt x="20" y="0"/>
                      <a:pt x="20" y="0"/>
                      <a:pt x="20" y="0"/>
                    </a:cubicBezTo>
                    <a:cubicBezTo>
                      <a:pt x="19" y="0"/>
                      <a:pt x="19" y="0"/>
                      <a:pt x="19" y="0"/>
                    </a:cubicBezTo>
                    <a:cubicBezTo>
                      <a:pt x="19" y="0"/>
                      <a:pt x="19" y="0"/>
                      <a:pt x="19" y="0"/>
                    </a:cubicBezTo>
                    <a:cubicBezTo>
                      <a:pt x="18" y="2"/>
                      <a:pt x="18" y="2"/>
                      <a:pt x="18" y="2"/>
                    </a:cubicBezTo>
                    <a:cubicBezTo>
                      <a:pt x="18" y="5"/>
                      <a:pt x="10" y="10"/>
                      <a:pt x="4" y="13"/>
                    </a:cubicBezTo>
                    <a:cubicBezTo>
                      <a:pt x="3" y="13"/>
                      <a:pt x="3" y="13"/>
                      <a:pt x="2" y="14"/>
                    </a:cubicBezTo>
                    <a:cubicBezTo>
                      <a:pt x="0" y="14"/>
                      <a:pt x="0" y="14"/>
                      <a:pt x="0" y="14"/>
                    </a:cubicBezTo>
                    <a:cubicBezTo>
                      <a:pt x="0" y="15"/>
                      <a:pt x="0" y="15"/>
                      <a:pt x="0" y="15"/>
                    </a:cubicBezTo>
                    <a:cubicBezTo>
                      <a:pt x="0" y="15"/>
                      <a:pt x="0" y="15"/>
                      <a:pt x="0" y="15"/>
                    </a:cubicBezTo>
                    <a:cubicBezTo>
                      <a:pt x="0" y="16"/>
                      <a:pt x="0" y="16"/>
                      <a:pt x="0" y="16"/>
                    </a:cubicBezTo>
                    <a:cubicBezTo>
                      <a:pt x="1" y="16"/>
                      <a:pt x="1" y="16"/>
                      <a:pt x="1" y="16"/>
                    </a:cubicBezTo>
                    <a:cubicBezTo>
                      <a:pt x="1" y="16"/>
                      <a:pt x="1" y="16"/>
                      <a:pt x="1" y="16"/>
                    </a:cubicBezTo>
                    <a:cubicBezTo>
                      <a:pt x="1" y="17"/>
                      <a:pt x="1" y="17"/>
                      <a:pt x="1" y="17"/>
                    </a:cubicBezTo>
                    <a:cubicBezTo>
                      <a:pt x="1" y="18"/>
                      <a:pt x="1" y="19"/>
                      <a:pt x="1" y="19"/>
                    </a:cubicBezTo>
                    <a:cubicBezTo>
                      <a:pt x="3" y="21"/>
                      <a:pt x="5" y="22"/>
                      <a:pt x="7" y="23"/>
                    </a:cubicBezTo>
                    <a:cubicBezTo>
                      <a:pt x="7" y="23"/>
                      <a:pt x="7" y="23"/>
                      <a:pt x="8" y="23"/>
                    </a:cubicBezTo>
                    <a:cubicBezTo>
                      <a:pt x="8" y="23"/>
                      <a:pt x="8" y="23"/>
                      <a:pt x="8" y="23"/>
                    </a:cubicBezTo>
                    <a:cubicBezTo>
                      <a:pt x="8" y="23"/>
                      <a:pt x="8" y="23"/>
                      <a:pt x="8" y="23"/>
                    </a:cubicBezTo>
                    <a:cubicBezTo>
                      <a:pt x="9" y="23"/>
                      <a:pt x="9" y="23"/>
                      <a:pt x="9" y="23"/>
                    </a:cubicBezTo>
                    <a:cubicBezTo>
                      <a:pt x="9" y="23"/>
                      <a:pt x="9" y="23"/>
                      <a:pt x="9" y="23"/>
                    </a:cubicBezTo>
                    <a:cubicBezTo>
                      <a:pt x="9" y="23"/>
                      <a:pt x="9" y="23"/>
                      <a:pt x="9" y="23"/>
                    </a:cubicBezTo>
                    <a:cubicBezTo>
                      <a:pt x="9" y="23"/>
                      <a:pt x="9" y="23"/>
                      <a:pt x="9" y="23"/>
                    </a:cubicBezTo>
                    <a:cubicBezTo>
                      <a:pt x="10" y="23"/>
                      <a:pt x="10" y="23"/>
                      <a:pt x="10" y="22"/>
                    </a:cubicBezTo>
                    <a:cubicBezTo>
                      <a:pt x="14" y="22"/>
                      <a:pt x="18" y="20"/>
                      <a:pt x="20" y="18"/>
                    </a:cubicBezTo>
                    <a:cubicBezTo>
                      <a:pt x="23" y="15"/>
                      <a:pt x="26" y="9"/>
                      <a:pt x="24" y="4"/>
                    </a:cubicBezTo>
                    <a:close/>
                    <a:moveTo>
                      <a:pt x="21" y="6"/>
                    </a:moveTo>
                    <a:cubicBezTo>
                      <a:pt x="21" y="9"/>
                      <a:pt x="20" y="12"/>
                      <a:pt x="17" y="15"/>
                    </a:cubicBezTo>
                    <a:cubicBezTo>
                      <a:pt x="15" y="17"/>
                      <a:pt x="11" y="19"/>
                      <a:pt x="8" y="19"/>
                    </a:cubicBezTo>
                    <a:cubicBezTo>
                      <a:pt x="7" y="18"/>
                      <a:pt x="6" y="18"/>
                      <a:pt x="5" y="17"/>
                    </a:cubicBezTo>
                    <a:cubicBezTo>
                      <a:pt x="10" y="15"/>
                      <a:pt x="17" y="10"/>
                      <a:pt x="21" y="6"/>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6" name="Freeform 109">
                <a:extLst>
                  <a:ext uri="{FF2B5EF4-FFF2-40B4-BE49-F238E27FC236}">
                    <a16:creationId xmlns:a16="http://schemas.microsoft.com/office/drawing/2014/main" id="{F5349BDA-0A95-C455-F5C8-1BB7DA886E0F}"/>
                  </a:ext>
                </a:extLst>
              </p:cNvPr>
              <p:cNvSpPr>
                <a:spLocks/>
              </p:cNvSpPr>
              <p:nvPr/>
            </p:nvSpPr>
            <p:spPr bwMode="auto">
              <a:xfrm>
                <a:off x="10173546" y="5793561"/>
                <a:ext cx="14841" cy="10598"/>
              </a:xfrm>
              <a:custGeom>
                <a:avLst/>
                <a:gdLst>
                  <a:gd name="T0" fmla="*/ 30 w 31"/>
                  <a:gd name="T1" fmla="*/ 20 h 21"/>
                  <a:gd name="T2" fmla="*/ 22 w 31"/>
                  <a:gd name="T3" fmla="*/ 19 h 21"/>
                  <a:gd name="T4" fmla="*/ 13 w 31"/>
                  <a:gd name="T5" fmla="*/ 12 h 21"/>
                  <a:gd name="T6" fmla="*/ 12 w 31"/>
                  <a:gd name="T7" fmla="*/ 12 h 21"/>
                  <a:gd name="T8" fmla="*/ 12 w 31"/>
                  <a:gd name="T9" fmla="*/ 12 h 21"/>
                  <a:gd name="T10" fmla="*/ 1 w 31"/>
                  <a:gd name="T11" fmla="*/ 3 h 21"/>
                  <a:gd name="T12" fmla="*/ 0 w 31"/>
                  <a:gd name="T13" fmla="*/ 3 h 21"/>
                  <a:gd name="T14" fmla="*/ 1 w 31"/>
                  <a:gd name="T15" fmla="*/ 2 h 21"/>
                  <a:gd name="T16" fmla="*/ 2 w 31"/>
                  <a:gd name="T17" fmla="*/ 1 h 21"/>
                  <a:gd name="T18" fmla="*/ 11 w 31"/>
                  <a:gd name="T19" fmla="*/ 0 h 21"/>
                  <a:gd name="T20" fmla="*/ 11 w 31"/>
                  <a:gd name="T21" fmla="*/ 0 h 21"/>
                  <a:gd name="T22" fmla="*/ 13 w 31"/>
                  <a:gd name="T23" fmla="*/ 0 h 21"/>
                  <a:gd name="T24" fmla="*/ 14 w 31"/>
                  <a:gd name="T25" fmla="*/ 1 h 21"/>
                  <a:gd name="T26" fmla="*/ 14 w 31"/>
                  <a:gd name="T27" fmla="*/ 1 h 21"/>
                  <a:gd name="T28" fmla="*/ 25 w 31"/>
                  <a:gd name="T29" fmla="*/ 10 h 21"/>
                  <a:gd name="T30" fmla="*/ 24 w 31"/>
                  <a:gd name="T31" fmla="*/ 10 h 21"/>
                  <a:gd name="T32" fmla="*/ 27 w 31"/>
                  <a:gd name="T33" fmla="*/ 12 h 21"/>
                  <a:gd name="T34" fmla="*/ 30 w 31"/>
                  <a:gd name="T3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1">
                    <a:moveTo>
                      <a:pt x="30" y="20"/>
                    </a:moveTo>
                    <a:cubicBezTo>
                      <a:pt x="29" y="21"/>
                      <a:pt x="26" y="21"/>
                      <a:pt x="22" y="19"/>
                    </a:cubicBezTo>
                    <a:cubicBezTo>
                      <a:pt x="13" y="12"/>
                      <a:pt x="13" y="12"/>
                      <a:pt x="13" y="12"/>
                    </a:cubicBezTo>
                    <a:cubicBezTo>
                      <a:pt x="12" y="12"/>
                      <a:pt x="12" y="12"/>
                      <a:pt x="12" y="12"/>
                    </a:cubicBezTo>
                    <a:cubicBezTo>
                      <a:pt x="12" y="12"/>
                      <a:pt x="12" y="12"/>
                      <a:pt x="12" y="12"/>
                    </a:cubicBezTo>
                    <a:cubicBezTo>
                      <a:pt x="1" y="3"/>
                      <a:pt x="1" y="3"/>
                      <a:pt x="1" y="3"/>
                    </a:cubicBezTo>
                    <a:cubicBezTo>
                      <a:pt x="0" y="3"/>
                      <a:pt x="0" y="3"/>
                      <a:pt x="0" y="3"/>
                    </a:cubicBezTo>
                    <a:cubicBezTo>
                      <a:pt x="1" y="2"/>
                      <a:pt x="1" y="2"/>
                      <a:pt x="1" y="2"/>
                    </a:cubicBezTo>
                    <a:cubicBezTo>
                      <a:pt x="2" y="1"/>
                      <a:pt x="2" y="1"/>
                      <a:pt x="2" y="1"/>
                    </a:cubicBezTo>
                    <a:cubicBezTo>
                      <a:pt x="5" y="1"/>
                      <a:pt x="8" y="1"/>
                      <a:pt x="11" y="0"/>
                    </a:cubicBezTo>
                    <a:cubicBezTo>
                      <a:pt x="11" y="0"/>
                      <a:pt x="11" y="0"/>
                      <a:pt x="11" y="0"/>
                    </a:cubicBezTo>
                    <a:cubicBezTo>
                      <a:pt x="12" y="0"/>
                      <a:pt x="12" y="0"/>
                      <a:pt x="13" y="0"/>
                    </a:cubicBezTo>
                    <a:cubicBezTo>
                      <a:pt x="14" y="1"/>
                      <a:pt x="14" y="1"/>
                      <a:pt x="14" y="1"/>
                    </a:cubicBezTo>
                    <a:cubicBezTo>
                      <a:pt x="14" y="1"/>
                      <a:pt x="14" y="1"/>
                      <a:pt x="14" y="1"/>
                    </a:cubicBezTo>
                    <a:cubicBezTo>
                      <a:pt x="25" y="10"/>
                      <a:pt x="25" y="10"/>
                      <a:pt x="25" y="10"/>
                    </a:cubicBezTo>
                    <a:cubicBezTo>
                      <a:pt x="25" y="10"/>
                      <a:pt x="25" y="10"/>
                      <a:pt x="24" y="10"/>
                    </a:cubicBezTo>
                    <a:cubicBezTo>
                      <a:pt x="27" y="12"/>
                      <a:pt x="27" y="12"/>
                      <a:pt x="27" y="12"/>
                    </a:cubicBezTo>
                    <a:cubicBezTo>
                      <a:pt x="30" y="15"/>
                      <a:pt x="31" y="18"/>
                      <a:pt x="30" y="20"/>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7" name="Freeform 110">
                <a:extLst>
                  <a:ext uri="{FF2B5EF4-FFF2-40B4-BE49-F238E27FC236}">
                    <a16:creationId xmlns:a16="http://schemas.microsoft.com/office/drawing/2014/main" id="{F3F1D2F2-6643-1617-A6B8-F81211D1AF40}"/>
                  </a:ext>
                </a:extLst>
              </p:cNvPr>
              <p:cNvSpPr>
                <a:spLocks/>
              </p:cNvSpPr>
              <p:nvPr/>
            </p:nvSpPr>
            <p:spPr bwMode="auto">
              <a:xfrm>
                <a:off x="10186267" y="5799919"/>
                <a:ext cx="2121" cy="2120"/>
              </a:xfrm>
              <a:custGeom>
                <a:avLst/>
                <a:gdLst>
                  <a:gd name="T0" fmla="*/ 2 w 4"/>
                  <a:gd name="T1" fmla="*/ 8 h 8"/>
                  <a:gd name="T2" fmla="*/ 0 w 4"/>
                  <a:gd name="T3" fmla="*/ 0 h 8"/>
                  <a:gd name="T4" fmla="*/ 0 w 4"/>
                  <a:gd name="T5" fmla="*/ 0 h 8"/>
                  <a:gd name="T6" fmla="*/ 2 w 4"/>
                  <a:gd name="T7" fmla="*/ 8 h 8"/>
                </a:gdLst>
                <a:ahLst/>
                <a:cxnLst>
                  <a:cxn ang="0">
                    <a:pos x="T0" y="T1"/>
                  </a:cxn>
                  <a:cxn ang="0">
                    <a:pos x="T2" y="T3"/>
                  </a:cxn>
                  <a:cxn ang="0">
                    <a:pos x="T4" y="T5"/>
                  </a:cxn>
                  <a:cxn ang="0">
                    <a:pos x="T6" y="T7"/>
                  </a:cxn>
                </a:cxnLst>
                <a:rect l="0" t="0" r="r" b="b"/>
                <a:pathLst>
                  <a:path w="4" h="8">
                    <a:moveTo>
                      <a:pt x="2" y="8"/>
                    </a:moveTo>
                    <a:cubicBezTo>
                      <a:pt x="4" y="7"/>
                      <a:pt x="3" y="3"/>
                      <a:pt x="0" y="0"/>
                    </a:cubicBezTo>
                    <a:cubicBezTo>
                      <a:pt x="0" y="0"/>
                      <a:pt x="0" y="0"/>
                      <a:pt x="0" y="0"/>
                    </a:cubicBezTo>
                    <a:cubicBezTo>
                      <a:pt x="3" y="3"/>
                      <a:pt x="4" y="7"/>
                      <a:pt x="2" y="8"/>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8" name="Freeform 111">
                <a:extLst>
                  <a:ext uri="{FF2B5EF4-FFF2-40B4-BE49-F238E27FC236}">
                    <a16:creationId xmlns:a16="http://schemas.microsoft.com/office/drawing/2014/main" id="{18A357E4-7F70-17DF-4367-79DAC018EE54}"/>
                  </a:ext>
                </a:extLst>
              </p:cNvPr>
              <p:cNvSpPr>
                <a:spLocks noEditPoints="1"/>
              </p:cNvSpPr>
              <p:nvPr/>
            </p:nvSpPr>
            <p:spPr bwMode="auto">
              <a:xfrm>
                <a:off x="10171427" y="5793561"/>
                <a:ext cx="16960" cy="10598"/>
              </a:xfrm>
              <a:custGeom>
                <a:avLst/>
                <a:gdLst>
                  <a:gd name="T0" fmla="*/ 33 w 35"/>
                  <a:gd name="T1" fmla="*/ 15 h 23"/>
                  <a:gd name="T2" fmla="*/ 32 w 35"/>
                  <a:gd name="T3" fmla="*/ 15 h 23"/>
                  <a:gd name="T4" fmla="*/ 33 w 35"/>
                  <a:gd name="T5" fmla="*/ 15 h 23"/>
                  <a:gd name="T6" fmla="*/ 35 w 35"/>
                  <a:gd name="T7" fmla="*/ 22 h 23"/>
                  <a:gd name="T8" fmla="*/ 33 w 35"/>
                  <a:gd name="T9" fmla="*/ 15 h 23"/>
                  <a:gd name="T10" fmla="*/ 31 w 35"/>
                  <a:gd name="T11" fmla="*/ 14 h 23"/>
                  <a:gd name="T12" fmla="*/ 33 w 35"/>
                  <a:gd name="T13" fmla="*/ 22 h 23"/>
                  <a:gd name="T14" fmla="*/ 31 w 35"/>
                  <a:gd name="T15" fmla="*/ 14 h 23"/>
                  <a:gd name="T16" fmla="*/ 30 w 35"/>
                  <a:gd name="T17" fmla="*/ 14 h 23"/>
                  <a:gd name="T18" fmla="*/ 27 w 35"/>
                  <a:gd name="T19" fmla="*/ 12 h 23"/>
                  <a:gd name="T20" fmla="*/ 28 w 35"/>
                  <a:gd name="T21" fmla="*/ 12 h 23"/>
                  <a:gd name="T22" fmla="*/ 29 w 35"/>
                  <a:gd name="T23" fmla="*/ 12 h 23"/>
                  <a:gd name="T24" fmla="*/ 29 w 35"/>
                  <a:gd name="T25" fmla="*/ 12 h 23"/>
                  <a:gd name="T26" fmla="*/ 29 w 35"/>
                  <a:gd name="T27" fmla="*/ 12 h 23"/>
                  <a:gd name="T28" fmla="*/ 29 w 35"/>
                  <a:gd name="T29" fmla="*/ 12 h 23"/>
                  <a:gd name="T30" fmla="*/ 30 w 35"/>
                  <a:gd name="T31" fmla="*/ 11 h 23"/>
                  <a:gd name="T32" fmla="*/ 31 w 35"/>
                  <a:gd name="T33" fmla="*/ 11 h 23"/>
                  <a:gd name="T34" fmla="*/ 19 w 35"/>
                  <a:gd name="T35" fmla="*/ 2 h 23"/>
                  <a:gd name="T36" fmla="*/ 19 w 35"/>
                  <a:gd name="T37" fmla="*/ 2 h 23"/>
                  <a:gd name="T38" fmla="*/ 18 w 35"/>
                  <a:gd name="T39" fmla="*/ 1 h 23"/>
                  <a:gd name="T40" fmla="*/ 18 w 35"/>
                  <a:gd name="T41" fmla="*/ 1 h 23"/>
                  <a:gd name="T42" fmla="*/ 18 w 35"/>
                  <a:gd name="T43" fmla="*/ 1 h 23"/>
                  <a:gd name="T44" fmla="*/ 17 w 35"/>
                  <a:gd name="T45" fmla="*/ 1 h 23"/>
                  <a:gd name="T46" fmla="*/ 17 w 35"/>
                  <a:gd name="T47" fmla="*/ 0 h 23"/>
                  <a:gd name="T48" fmla="*/ 16 w 35"/>
                  <a:gd name="T49" fmla="*/ 0 h 23"/>
                  <a:gd name="T50" fmla="*/ 16 w 35"/>
                  <a:gd name="T51" fmla="*/ 0 h 23"/>
                  <a:gd name="T52" fmla="*/ 15 w 35"/>
                  <a:gd name="T53" fmla="*/ 0 h 23"/>
                  <a:gd name="T54" fmla="*/ 15 w 35"/>
                  <a:gd name="T55" fmla="*/ 0 h 23"/>
                  <a:gd name="T56" fmla="*/ 15 w 35"/>
                  <a:gd name="T57" fmla="*/ 0 h 23"/>
                  <a:gd name="T58" fmla="*/ 5 w 35"/>
                  <a:gd name="T59" fmla="*/ 1 h 23"/>
                  <a:gd name="T60" fmla="*/ 4 w 35"/>
                  <a:gd name="T61" fmla="*/ 1 h 23"/>
                  <a:gd name="T62" fmla="*/ 2 w 35"/>
                  <a:gd name="T63" fmla="*/ 3 h 23"/>
                  <a:gd name="T64" fmla="*/ 2 w 35"/>
                  <a:gd name="T65" fmla="*/ 4 h 23"/>
                  <a:gd name="T66" fmla="*/ 0 w 35"/>
                  <a:gd name="T67" fmla="*/ 5 h 23"/>
                  <a:gd name="T68" fmla="*/ 0 w 35"/>
                  <a:gd name="T69" fmla="*/ 5 h 23"/>
                  <a:gd name="T70" fmla="*/ 1 w 35"/>
                  <a:gd name="T71" fmla="*/ 5 h 23"/>
                  <a:gd name="T72" fmla="*/ 1 w 35"/>
                  <a:gd name="T73" fmla="*/ 5 h 23"/>
                  <a:gd name="T74" fmla="*/ 1 w 35"/>
                  <a:gd name="T75" fmla="*/ 6 h 23"/>
                  <a:gd name="T76" fmla="*/ 1 w 35"/>
                  <a:gd name="T77" fmla="*/ 6 h 23"/>
                  <a:gd name="T78" fmla="*/ 2 w 35"/>
                  <a:gd name="T79" fmla="*/ 6 h 23"/>
                  <a:gd name="T80" fmla="*/ 2 w 35"/>
                  <a:gd name="T81" fmla="*/ 6 h 23"/>
                  <a:gd name="T82" fmla="*/ 12 w 35"/>
                  <a:gd name="T83" fmla="*/ 14 h 23"/>
                  <a:gd name="T84" fmla="*/ 13 w 35"/>
                  <a:gd name="T85" fmla="*/ 14 h 23"/>
                  <a:gd name="T86" fmla="*/ 14 w 35"/>
                  <a:gd name="T87" fmla="*/ 14 h 23"/>
                  <a:gd name="T88" fmla="*/ 16 w 35"/>
                  <a:gd name="T89" fmla="*/ 16 h 23"/>
                  <a:gd name="T90" fmla="*/ 14 w 35"/>
                  <a:gd name="T91" fmla="*/ 14 h 23"/>
                  <a:gd name="T92" fmla="*/ 14 w 35"/>
                  <a:gd name="T93" fmla="*/ 14 h 23"/>
                  <a:gd name="T94" fmla="*/ 15 w 35"/>
                  <a:gd name="T95" fmla="*/ 14 h 23"/>
                  <a:gd name="T96" fmla="*/ 15 w 35"/>
                  <a:gd name="T97" fmla="*/ 14 h 23"/>
                  <a:gd name="T98" fmla="*/ 25 w 35"/>
                  <a:gd name="T99" fmla="*/ 22 h 23"/>
                  <a:gd name="T100" fmla="*/ 15 w 35"/>
                  <a:gd name="T101" fmla="*/ 14 h 23"/>
                  <a:gd name="T102" fmla="*/ 16 w 35"/>
                  <a:gd name="T103" fmla="*/ 14 h 23"/>
                  <a:gd name="T104" fmla="*/ 25 w 35"/>
                  <a:gd name="T105" fmla="*/ 21 h 23"/>
                  <a:gd name="T106" fmla="*/ 33 w 35"/>
                  <a:gd name="T107" fmla="*/ 22 h 23"/>
                  <a:gd name="T108" fmla="*/ 30 w 35"/>
                  <a:gd name="T109" fmla="*/ 14 h 23"/>
                  <a:gd name="T110" fmla="*/ 32 w 35"/>
                  <a:gd name="T111" fmla="*/ 21 h 23"/>
                  <a:gd name="T112" fmla="*/ 26 w 35"/>
                  <a:gd name="T113" fmla="*/ 20 h 23"/>
                  <a:gd name="T114" fmla="*/ 18 w 35"/>
                  <a:gd name="T115" fmla="*/ 14 h 23"/>
                  <a:gd name="T116" fmla="*/ 7 w 35"/>
                  <a:gd name="T117" fmla="*/ 5 h 23"/>
                  <a:gd name="T118" fmla="*/ 15 w 35"/>
                  <a:gd name="T119" fmla="*/ 4 h 23"/>
                  <a:gd name="T120" fmla="*/ 26 w 35"/>
                  <a:gd name="T121" fmla="*/ 12 h 23"/>
                  <a:gd name="T122" fmla="*/ 29 w 35"/>
                  <a:gd name="T123" fmla="*/ 15 h 23"/>
                  <a:gd name="T124" fmla="*/ 32 w 35"/>
                  <a:gd name="T125"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 h="23">
                    <a:moveTo>
                      <a:pt x="33" y="15"/>
                    </a:moveTo>
                    <a:cubicBezTo>
                      <a:pt x="33" y="15"/>
                      <a:pt x="33" y="15"/>
                      <a:pt x="32" y="15"/>
                    </a:cubicBezTo>
                    <a:cubicBezTo>
                      <a:pt x="33" y="15"/>
                      <a:pt x="33" y="15"/>
                      <a:pt x="33" y="15"/>
                    </a:cubicBezTo>
                    <a:cubicBezTo>
                      <a:pt x="35" y="18"/>
                      <a:pt x="35" y="20"/>
                      <a:pt x="35" y="22"/>
                    </a:cubicBezTo>
                    <a:cubicBezTo>
                      <a:pt x="35" y="20"/>
                      <a:pt x="35" y="18"/>
                      <a:pt x="33" y="15"/>
                    </a:cubicBezTo>
                    <a:close/>
                    <a:moveTo>
                      <a:pt x="31" y="14"/>
                    </a:moveTo>
                    <a:cubicBezTo>
                      <a:pt x="34" y="17"/>
                      <a:pt x="35" y="21"/>
                      <a:pt x="33" y="22"/>
                    </a:cubicBezTo>
                    <a:cubicBezTo>
                      <a:pt x="35" y="21"/>
                      <a:pt x="34" y="17"/>
                      <a:pt x="31" y="14"/>
                    </a:cubicBezTo>
                    <a:close/>
                    <a:moveTo>
                      <a:pt x="30" y="14"/>
                    </a:moveTo>
                    <a:cubicBezTo>
                      <a:pt x="27" y="12"/>
                      <a:pt x="27" y="12"/>
                      <a:pt x="27" y="12"/>
                    </a:cubicBezTo>
                    <a:cubicBezTo>
                      <a:pt x="28" y="12"/>
                      <a:pt x="28" y="12"/>
                      <a:pt x="28" y="12"/>
                    </a:cubicBezTo>
                    <a:cubicBezTo>
                      <a:pt x="28" y="12"/>
                      <a:pt x="28" y="12"/>
                      <a:pt x="29" y="12"/>
                    </a:cubicBezTo>
                    <a:cubicBezTo>
                      <a:pt x="29" y="12"/>
                      <a:pt x="29" y="12"/>
                      <a:pt x="29" y="12"/>
                    </a:cubicBezTo>
                    <a:cubicBezTo>
                      <a:pt x="29" y="12"/>
                      <a:pt x="29" y="12"/>
                      <a:pt x="29" y="12"/>
                    </a:cubicBezTo>
                    <a:cubicBezTo>
                      <a:pt x="29" y="12"/>
                      <a:pt x="29" y="12"/>
                      <a:pt x="29" y="12"/>
                    </a:cubicBezTo>
                    <a:cubicBezTo>
                      <a:pt x="29" y="11"/>
                      <a:pt x="29" y="11"/>
                      <a:pt x="30" y="11"/>
                    </a:cubicBezTo>
                    <a:cubicBezTo>
                      <a:pt x="30" y="11"/>
                      <a:pt x="30" y="11"/>
                      <a:pt x="31" y="11"/>
                    </a:cubicBezTo>
                    <a:cubicBezTo>
                      <a:pt x="19" y="2"/>
                      <a:pt x="19" y="2"/>
                      <a:pt x="19" y="2"/>
                    </a:cubicBezTo>
                    <a:cubicBezTo>
                      <a:pt x="19" y="2"/>
                      <a:pt x="19" y="2"/>
                      <a:pt x="19" y="2"/>
                    </a:cubicBezTo>
                    <a:cubicBezTo>
                      <a:pt x="18" y="1"/>
                      <a:pt x="18" y="1"/>
                      <a:pt x="18" y="1"/>
                    </a:cubicBezTo>
                    <a:cubicBezTo>
                      <a:pt x="18" y="1"/>
                      <a:pt x="18" y="1"/>
                      <a:pt x="18" y="1"/>
                    </a:cubicBezTo>
                    <a:cubicBezTo>
                      <a:pt x="18" y="1"/>
                      <a:pt x="18" y="1"/>
                      <a:pt x="18" y="1"/>
                    </a:cubicBezTo>
                    <a:cubicBezTo>
                      <a:pt x="17" y="1"/>
                      <a:pt x="17" y="1"/>
                      <a:pt x="17" y="1"/>
                    </a:cubicBezTo>
                    <a:cubicBezTo>
                      <a:pt x="17" y="0"/>
                      <a:pt x="17" y="0"/>
                      <a:pt x="17" y="0"/>
                    </a:cubicBezTo>
                    <a:cubicBezTo>
                      <a:pt x="16" y="0"/>
                      <a:pt x="16" y="0"/>
                      <a:pt x="16" y="0"/>
                    </a:cubicBezTo>
                    <a:cubicBezTo>
                      <a:pt x="16" y="0"/>
                      <a:pt x="16" y="0"/>
                      <a:pt x="16" y="0"/>
                    </a:cubicBezTo>
                    <a:cubicBezTo>
                      <a:pt x="15" y="0"/>
                      <a:pt x="15" y="0"/>
                      <a:pt x="15" y="0"/>
                    </a:cubicBezTo>
                    <a:cubicBezTo>
                      <a:pt x="15" y="0"/>
                      <a:pt x="15" y="0"/>
                      <a:pt x="15" y="0"/>
                    </a:cubicBezTo>
                    <a:cubicBezTo>
                      <a:pt x="15" y="0"/>
                      <a:pt x="15" y="0"/>
                      <a:pt x="15" y="0"/>
                    </a:cubicBezTo>
                    <a:cubicBezTo>
                      <a:pt x="12" y="1"/>
                      <a:pt x="9" y="1"/>
                      <a:pt x="5" y="1"/>
                    </a:cubicBezTo>
                    <a:cubicBezTo>
                      <a:pt x="4" y="1"/>
                      <a:pt x="4" y="1"/>
                      <a:pt x="4" y="1"/>
                    </a:cubicBezTo>
                    <a:cubicBezTo>
                      <a:pt x="2" y="3"/>
                      <a:pt x="2" y="3"/>
                      <a:pt x="2" y="3"/>
                    </a:cubicBezTo>
                    <a:cubicBezTo>
                      <a:pt x="2" y="4"/>
                      <a:pt x="2" y="4"/>
                      <a:pt x="2" y="4"/>
                    </a:cubicBezTo>
                    <a:cubicBezTo>
                      <a:pt x="0" y="5"/>
                      <a:pt x="0" y="5"/>
                      <a:pt x="0" y="5"/>
                    </a:cubicBezTo>
                    <a:cubicBezTo>
                      <a:pt x="0" y="5"/>
                      <a:pt x="0" y="5"/>
                      <a:pt x="0" y="5"/>
                    </a:cubicBezTo>
                    <a:cubicBezTo>
                      <a:pt x="1" y="5"/>
                      <a:pt x="1" y="5"/>
                      <a:pt x="1" y="5"/>
                    </a:cubicBezTo>
                    <a:cubicBezTo>
                      <a:pt x="1" y="5"/>
                      <a:pt x="1" y="5"/>
                      <a:pt x="1" y="5"/>
                    </a:cubicBezTo>
                    <a:cubicBezTo>
                      <a:pt x="1" y="6"/>
                      <a:pt x="1" y="6"/>
                      <a:pt x="1" y="6"/>
                    </a:cubicBezTo>
                    <a:cubicBezTo>
                      <a:pt x="1" y="6"/>
                      <a:pt x="1" y="6"/>
                      <a:pt x="1" y="6"/>
                    </a:cubicBezTo>
                    <a:cubicBezTo>
                      <a:pt x="2" y="6"/>
                      <a:pt x="2" y="6"/>
                      <a:pt x="2" y="6"/>
                    </a:cubicBezTo>
                    <a:cubicBezTo>
                      <a:pt x="2" y="6"/>
                      <a:pt x="2" y="6"/>
                      <a:pt x="2" y="6"/>
                    </a:cubicBezTo>
                    <a:cubicBezTo>
                      <a:pt x="12" y="14"/>
                      <a:pt x="12" y="14"/>
                      <a:pt x="12" y="14"/>
                    </a:cubicBezTo>
                    <a:cubicBezTo>
                      <a:pt x="12" y="14"/>
                      <a:pt x="13" y="14"/>
                      <a:pt x="13" y="14"/>
                    </a:cubicBezTo>
                    <a:cubicBezTo>
                      <a:pt x="13" y="14"/>
                      <a:pt x="13" y="14"/>
                      <a:pt x="14" y="14"/>
                    </a:cubicBezTo>
                    <a:cubicBezTo>
                      <a:pt x="14" y="14"/>
                      <a:pt x="15" y="15"/>
                      <a:pt x="16" y="16"/>
                    </a:cubicBezTo>
                    <a:cubicBezTo>
                      <a:pt x="15" y="15"/>
                      <a:pt x="14" y="14"/>
                      <a:pt x="14" y="14"/>
                    </a:cubicBezTo>
                    <a:cubicBezTo>
                      <a:pt x="14" y="14"/>
                      <a:pt x="14" y="14"/>
                      <a:pt x="14" y="14"/>
                    </a:cubicBezTo>
                    <a:cubicBezTo>
                      <a:pt x="14" y="14"/>
                      <a:pt x="15" y="14"/>
                      <a:pt x="15" y="14"/>
                    </a:cubicBezTo>
                    <a:cubicBezTo>
                      <a:pt x="15" y="14"/>
                      <a:pt x="15" y="14"/>
                      <a:pt x="15" y="14"/>
                    </a:cubicBezTo>
                    <a:cubicBezTo>
                      <a:pt x="25" y="22"/>
                      <a:pt x="25" y="22"/>
                      <a:pt x="25" y="22"/>
                    </a:cubicBezTo>
                    <a:cubicBezTo>
                      <a:pt x="15" y="14"/>
                      <a:pt x="15" y="14"/>
                      <a:pt x="15" y="14"/>
                    </a:cubicBezTo>
                    <a:cubicBezTo>
                      <a:pt x="15" y="14"/>
                      <a:pt x="15" y="14"/>
                      <a:pt x="16" y="14"/>
                    </a:cubicBezTo>
                    <a:cubicBezTo>
                      <a:pt x="25" y="21"/>
                      <a:pt x="25" y="21"/>
                      <a:pt x="25" y="21"/>
                    </a:cubicBezTo>
                    <a:cubicBezTo>
                      <a:pt x="29" y="23"/>
                      <a:pt x="32" y="23"/>
                      <a:pt x="33" y="22"/>
                    </a:cubicBezTo>
                    <a:cubicBezTo>
                      <a:pt x="34" y="20"/>
                      <a:pt x="33" y="17"/>
                      <a:pt x="30" y="14"/>
                    </a:cubicBezTo>
                    <a:close/>
                    <a:moveTo>
                      <a:pt x="32" y="21"/>
                    </a:moveTo>
                    <a:cubicBezTo>
                      <a:pt x="32" y="21"/>
                      <a:pt x="30" y="22"/>
                      <a:pt x="26" y="20"/>
                    </a:cubicBezTo>
                    <a:cubicBezTo>
                      <a:pt x="18" y="14"/>
                      <a:pt x="18" y="14"/>
                      <a:pt x="18" y="14"/>
                    </a:cubicBezTo>
                    <a:cubicBezTo>
                      <a:pt x="7" y="5"/>
                      <a:pt x="7" y="5"/>
                      <a:pt x="7" y="5"/>
                    </a:cubicBezTo>
                    <a:cubicBezTo>
                      <a:pt x="10" y="5"/>
                      <a:pt x="12" y="5"/>
                      <a:pt x="15" y="4"/>
                    </a:cubicBezTo>
                    <a:cubicBezTo>
                      <a:pt x="26" y="12"/>
                      <a:pt x="26" y="12"/>
                      <a:pt x="26" y="12"/>
                    </a:cubicBezTo>
                    <a:cubicBezTo>
                      <a:pt x="29" y="15"/>
                      <a:pt x="29" y="15"/>
                      <a:pt x="29" y="15"/>
                    </a:cubicBezTo>
                    <a:cubicBezTo>
                      <a:pt x="32" y="18"/>
                      <a:pt x="32" y="20"/>
                      <a:pt x="32" y="21"/>
                    </a:cubicBezTo>
                    <a:close/>
                  </a:path>
                </a:pathLst>
              </a:custGeom>
              <a:solidFill>
                <a:srgbClr val="8C8C8C"/>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79" name="Freeform 112">
                <a:extLst>
                  <a:ext uri="{FF2B5EF4-FFF2-40B4-BE49-F238E27FC236}">
                    <a16:creationId xmlns:a16="http://schemas.microsoft.com/office/drawing/2014/main" id="{B4FED084-1D36-EAFF-34E0-F6874604DA10}"/>
                  </a:ext>
                </a:extLst>
              </p:cNvPr>
              <p:cNvSpPr>
                <a:spLocks/>
              </p:cNvSpPr>
              <p:nvPr/>
            </p:nvSpPr>
            <p:spPr bwMode="auto">
              <a:xfrm>
                <a:off x="10186267" y="5799919"/>
                <a:ext cx="2121" cy="2120"/>
              </a:xfrm>
              <a:custGeom>
                <a:avLst/>
                <a:gdLst>
                  <a:gd name="T0" fmla="*/ 0 w 4"/>
                  <a:gd name="T1" fmla="*/ 0 h 8"/>
                  <a:gd name="T2" fmla="*/ 2 w 4"/>
                  <a:gd name="T3" fmla="*/ 8 h 8"/>
                  <a:gd name="T4" fmla="*/ 0 w 4"/>
                  <a:gd name="T5" fmla="*/ 0 h 8"/>
                </a:gdLst>
                <a:ahLst/>
                <a:cxnLst>
                  <a:cxn ang="0">
                    <a:pos x="T0" y="T1"/>
                  </a:cxn>
                  <a:cxn ang="0">
                    <a:pos x="T2" y="T3"/>
                  </a:cxn>
                  <a:cxn ang="0">
                    <a:pos x="T4" y="T5"/>
                  </a:cxn>
                </a:cxnLst>
                <a:rect l="0" t="0" r="r" b="b"/>
                <a:pathLst>
                  <a:path w="4" h="8">
                    <a:moveTo>
                      <a:pt x="0" y="0"/>
                    </a:moveTo>
                    <a:cubicBezTo>
                      <a:pt x="3" y="3"/>
                      <a:pt x="4" y="7"/>
                      <a:pt x="2" y="8"/>
                    </a:cubicBezTo>
                    <a:cubicBezTo>
                      <a:pt x="4" y="7"/>
                      <a:pt x="3" y="3"/>
                      <a:pt x="0" y="0"/>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0" name="Freeform 113">
                <a:extLst>
                  <a:ext uri="{FF2B5EF4-FFF2-40B4-BE49-F238E27FC236}">
                    <a16:creationId xmlns:a16="http://schemas.microsoft.com/office/drawing/2014/main" id="{839EEEFD-4FAE-8A53-1EC8-6E22E01F4B5D}"/>
                  </a:ext>
                </a:extLst>
              </p:cNvPr>
              <p:cNvSpPr>
                <a:spLocks/>
              </p:cNvSpPr>
              <p:nvPr/>
            </p:nvSpPr>
            <p:spPr bwMode="auto">
              <a:xfrm>
                <a:off x="10186267" y="5799919"/>
                <a:ext cx="2121" cy="2120"/>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1" name="Freeform 114">
                <a:extLst>
                  <a:ext uri="{FF2B5EF4-FFF2-40B4-BE49-F238E27FC236}">
                    <a16:creationId xmlns:a16="http://schemas.microsoft.com/office/drawing/2014/main" id="{A8489EC5-B272-A9EA-39AD-026BF54A4D51}"/>
                  </a:ext>
                </a:extLst>
              </p:cNvPr>
              <p:cNvSpPr>
                <a:spLocks/>
              </p:cNvSpPr>
              <p:nvPr/>
            </p:nvSpPr>
            <p:spPr bwMode="auto">
              <a:xfrm>
                <a:off x="10107826" y="5687571"/>
                <a:ext cx="110241" cy="116588"/>
              </a:xfrm>
              <a:custGeom>
                <a:avLst/>
                <a:gdLst>
                  <a:gd name="T0" fmla="*/ 230 w 234"/>
                  <a:gd name="T1" fmla="*/ 72 h 248"/>
                  <a:gd name="T2" fmla="*/ 189 w 234"/>
                  <a:gd name="T3" fmla="*/ 136 h 248"/>
                  <a:gd name="T4" fmla="*/ 170 w 234"/>
                  <a:gd name="T5" fmla="*/ 155 h 248"/>
                  <a:gd name="T6" fmla="*/ 176 w 234"/>
                  <a:gd name="T7" fmla="*/ 213 h 248"/>
                  <a:gd name="T8" fmla="*/ 174 w 234"/>
                  <a:gd name="T9" fmla="*/ 223 h 248"/>
                  <a:gd name="T10" fmla="*/ 176 w 234"/>
                  <a:gd name="T11" fmla="*/ 233 h 248"/>
                  <a:gd name="T12" fmla="*/ 166 w 234"/>
                  <a:gd name="T13" fmla="*/ 236 h 248"/>
                  <a:gd name="T14" fmla="*/ 163 w 234"/>
                  <a:gd name="T15" fmla="*/ 237 h 248"/>
                  <a:gd name="T16" fmla="*/ 150 w 234"/>
                  <a:gd name="T17" fmla="*/ 239 h 248"/>
                  <a:gd name="T18" fmla="*/ 148 w 234"/>
                  <a:gd name="T19" fmla="*/ 239 h 248"/>
                  <a:gd name="T20" fmla="*/ 135 w 234"/>
                  <a:gd name="T21" fmla="*/ 240 h 248"/>
                  <a:gd name="T22" fmla="*/ 89 w 234"/>
                  <a:gd name="T23" fmla="*/ 231 h 248"/>
                  <a:gd name="T24" fmla="*/ 92 w 234"/>
                  <a:gd name="T25" fmla="*/ 216 h 248"/>
                  <a:gd name="T26" fmla="*/ 87 w 234"/>
                  <a:gd name="T27" fmla="*/ 210 h 248"/>
                  <a:gd name="T28" fmla="*/ 85 w 234"/>
                  <a:gd name="T29" fmla="*/ 204 h 248"/>
                  <a:gd name="T30" fmla="*/ 79 w 234"/>
                  <a:gd name="T31" fmla="*/ 200 h 248"/>
                  <a:gd name="T32" fmla="*/ 68 w 234"/>
                  <a:gd name="T33" fmla="*/ 198 h 248"/>
                  <a:gd name="T34" fmla="*/ 65 w 234"/>
                  <a:gd name="T35" fmla="*/ 193 h 248"/>
                  <a:gd name="T36" fmla="*/ 58 w 234"/>
                  <a:gd name="T37" fmla="*/ 168 h 248"/>
                  <a:gd name="T38" fmla="*/ 37 w 234"/>
                  <a:gd name="T39" fmla="*/ 165 h 248"/>
                  <a:gd name="T40" fmla="*/ 0 w 234"/>
                  <a:gd name="T41" fmla="*/ 147 h 248"/>
                  <a:gd name="T42" fmla="*/ 20 w 234"/>
                  <a:gd name="T43" fmla="*/ 149 h 248"/>
                  <a:gd name="T44" fmla="*/ 19 w 234"/>
                  <a:gd name="T45" fmla="*/ 151 h 248"/>
                  <a:gd name="T46" fmla="*/ 17 w 234"/>
                  <a:gd name="T47" fmla="*/ 154 h 248"/>
                  <a:gd name="T48" fmla="*/ 21 w 234"/>
                  <a:gd name="T49" fmla="*/ 157 h 248"/>
                  <a:gd name="T50" fmla="*/ 36 w 234"/>
                  <a:gd name="T51" fmla="*/ 155 h 248"/>
                  <a:gd name="T52" fmla="*/ 37 w 234"/>
                  <a:gd name="T53" fmla="*/ 149 h 248"/>
                  <a:gd name="T54" fmla="*/ 26 w 234"/>
                  <a:gd name="T55" fmla="*/ 145 h 248"/>
                  <a:gd name="T56" fmla="*/ 22 w 234"/>
                  <a:gd name="T57" fmla="*/ 137 h 248"/>
                  <a:gd name="T58" fmla="*/ 19 w 234"/>
                  <a:gd name="T59" fmla="*/ 128 h 248"/>
                  <a:gd name="T60" fmla="*/ 36 w 234"/>
                  <a:gd name="T61" fmla="*/ 133 h 248"/>
                  <a:gd name="T62" fmla="*/ 39 w 234"/>
                  <a:gd name="T63" fmla="*/ 141 h 248"/>
                  <a:gd name="T64" fmla="*/ 49 w 234"/>
                  <a:gd name="T65" fmla="*/ 143 h 248"/>
                  <a:gd name="T66" fmla="*/ 50 w 234"/>
                  <a:gd name="T67" fmla="*/ 135 h 248"/>
                  <a:gd name="T68" fmla="*/ 45 w 234"/>
                  <a:gd name="T69" fmla="*/ 127 h 248"/>
                  <a:gd name="T70" fmla="*/ 40 w 234"/>
                  <a:gd name="T71" fmla="*/ 131 h 248"/>
                  <a:gd name="T72" fmla="*/ 36 w 234"/>
                  <a:gd name="T73" fmla="*/ 119 h 248"/>
                  <a:gd name="T74" fmla="*/ 32 w 234"/>
                  <a:gd name="T75" fmla="*/ 112 h 248"/>
                  <a:gd name="T76" fmla="*/ 40 w 234"/>
                  <a:gd name="T77" fmla="*/ 115 h 248"/>
                  <a:gd name="T78" fmla="*/ 50 w 234"/>
                  <a:gd name="T79" fmla="*/ 124 h 248"/>
                  <a:gd name="T80" fmla="*/ 55 w 234"/>
                  <a:gd name="T81" fmla="*/ 130 h 248"/>
                  <a:gd name="T82" fmla="*/ 57 w 234"/>
                  <a:gd name="T83" fmla="*/ 142 h 248"/>
                  <a:gd name="T84" fmla="*/ 62 w 234"/>
                  <a:gd name="T85" fmla="*/ 157 h 248"/>
                  <a:gd name="T86" fmla="*/ 75 w 234"/>
                  <a:gd name="T87" fmla="*/ 152 h 248"/>
                  <a:gd name="T88" fmla="*/ 86 w 234"/>
                  <a:gd name="T89" fmla="*/ 166 h 248"/>
                  <a:gd name="T90" fmla="*/ 83 w 234"/>
                  <a:gd name="T91" fmla="*/ 171 h 248"/>
                  <a:gd name="T92" fmla="*/ 85 w 234"/>
                  <a:gd name="T93" fmla="*/ 172 h 248"/>
                  <a:gd name="T94" fmla="*/ 97 w 234"/>
                  <a:gd name="T95" fmla="*/ 176 h 248"/>
                  <a:gd name="T96" fmla="*/ 109 w 234"/>
                  <a:gd name="T97" fmla="*/ 162 h 248"/>
                  <a:gd name="T98" fmla="*/ 86 w 234"/>
                  <a:gd name="T99" fmla="*/ 146 h 248"/>
                  <a:gd name="T100" fmla="*/ 64 w 234"/>
                  <a:gd name="T101" fmla="*/ 132 h 248"/>
                  <a:gd name="T102" fmla="*/ 62 w 234"/>
                  <a:gd name="T103" fmla="*/ 105 h 248"/>
                  <a:gd name="T104" fmla="*/ 74 w 234"/>
                  <a:gd name="T105" fmla="*/ 81 h 248"/>
                  <a:gd name="T106" fmla="*/ 77 w 234"/>
                  <a:gd name="T107" fmla="*/ 34 h 248"/>
                  <a:gd name="T108" fmla="*/ 118 w 234"/>
                  <a:gd name="T109" fmla="*/ 11 h 248"/>
                  <a:gd name="T110" fmla="*/ 110 w 234"/>
                  <a:gd name="T111" fmla="*/ 37 h 248"/>
                  <a:gd name="T112" fmla="*/ 124 w 234"/>
                  <a:gd name="T113" fmla="*/ 33 h 248"/>
                  <a:gd name="T114" fmla="*/ 181 w 234"/>
                  <a:gd name="T115" fmla="*/ 48 h 248"/>
                  <a:gd name="T116" fmla="*/ 207 w 234"/>
                  <a:gd name="T117" fmla="*/ 38 h 248"/>
                  <a:gd name="T118" fmla="*/ 201 w 234"/>
                  <a:gd name="T119" fmla="*/ 1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48">
                    <a:moveTo>
                      <a:pt x="234" y="57"/>
                    </a:moveTo>
                    <a:cubicBezTo>
                      <a:pt x="234" y="59"/>
                      <a:pt x="233" y="60"/>
                      <a:pt x="233" y="62"/>
                    </a:cubicBezTo>
                    <a:cubicBezTo>
                      <a:pt x="233" y="63"/>
                      <a:pt x="233" y="64"/>
                      <a:pt x="232" y="66"/>
                    </a:cubicBezTo>
                    <a:cubicBezTo>
                      <a:pt x="232" y="67"/>
                      <a:pt x="231" y="68"/>
                      <a:pt x="231" y="70"/>
                    </a:cubicBezTo>
                    <a:cubicBezTo>
                      <a:pt x="231" y="70"/>
                      <a:pt x="230" y="71"/>
                      <a:pt x="230" y="72"/>
                    </a:cubicBezTo>
                    <a:cubicBezTo>
                      <a:pt x="230" y="72"/>
                      <a:pt x="230" y="72"/>
                      <a:pt x="230" y="72"/>
                    </a:cubicBezTo>
                    <a:cubicBezTo>
                      <a:pt x="227" y="77"/>
                      <a:pt x="224" y="82"/>
                      <a:pt x="219" y="87"/>
                    </a:cubicBezTo>
                    <a:cubicBezTo>
                      <a:pt x="213" y="92"/>
                      <a:pt x="205" y="97"/>
                      <a:pt x="196" y="102"/>
                    </a:cubicBezTo>
                    <a:cubicBezTo>
                      <a:pt x="196" y="102"/>
                      <a:pt x="196" y="102"/>
                      <a:pt x="196" y="102"/>
                    </a:cubicBezTo>
                    <a:cubicBezTo>
                      <a:pt x="198" y="115"/>
                      <a:pt x="196" y="125"/>
                      <a:pt x="192" y="132"/>
                    </a:cubicBezTo>
                    <a:cubicBezTo>
                      <a:pt x="192" y="132"/>
                      <a:pt x="192" y="132"/>
                      <a:pt x="192" y="132"/>
                    </a:cubicBezTo>
                    <a:cubicBezTo>
                      <a:pt x="191" y="133"/>
                      <a:pt x="190" y="135"/>
                      <a:pt x="189" y="136"/>
                    </a:cubicBezTo>
                    <a:cubicBezTo>
                      <a:pt x="188" y="138"/>
                      <a:pt x="186" y="140"/>
                      <a:pt x="185" y="141"/>
                    </a:cubicBezTo>
                    <a:cubicBezTo>
                      <a:pt x="183" y="143"/>
                      <a:pt x="181" y="145"/>
                      <a:pt x="179" y="146"/>
                    </a:cubicBezTo>
                    <a:cubicBezTo>
                      <a:pt x="179" y="147"/>
                      <a:pt x="178" y="147"/>
                      <a:pt x="177" y="148"/>
                    </a:cubicBezTo>
                    <a:cubicBezTo>
                      <a:pt x="176" y="149"/>
                      <a:pt x="175" y="150"/>
                      <a:pt x="174" y="151"/>
                    </a:cubicBezTo>
                    <a:cubicBezTo>
                      <a:pt x="174" y="151"/>
                      <a:pt x="173" y="151"/>
                      <a:pt x="173" y="152"/>
                    </a:cubicBezTo>
                    <a:cubicBezTo>
                      <a:pt x="172" y="153"/>
                      <a:pt x="171" y="154"/>
                      <a:pt x="170" y="155"/>
                    </a:cubicBezTo>
                    <a:cubicBezTo>
                      <a:pt x="170" y="155"/>
                      <a:pt x="170" y="156"/>
                      <a:pt x="169" y="156"/>
                    </a:cubicBezTo>
                    <a:cubicBezTo>
                      <a:pt x="169" y="157"/>
                      <a:pt x="168" y="159"/>
                      <a:pt x="168" y="160"/>
                    </a:cubicBezTo>
                    <a:cubicBezTo>
                      <a:pt x="167" y="165"/>
                      <a:pt x="170" y="169"/>
                      <a:pt x="172" y="175"/>
                    </a:cubicBezTo>
                    <a:cubicBezTo>
                      <a:pt x="174" y="182"/>
                      <a:pt x="180" y="196"/>
                      <a:pt x="178" y="208"/>
                    </a:cubicBezTo>
                    <a:cubicBezTo>
                      <a:pt x="178" y="209"/>
                      <a:pt x="177" y="211"/>
                      <a:pt x="176" y="213"/>
                    </a:cubicBezTo>
                    <a:cubicBezTo>
                      <a:pt x="176" y="213"/>
                      <a:pt x="176" y="213"/>
                      <a:pt x="176" y="213"/>
                    </a:cubicBezTo>
                    <a:cubicBezTo>
                      <a:pt x="176" y="214"/>
                      <a:pt x="175" y="215"/>
                      <a:pt x="174" y="217"/>
                    </a:cubicBezTo>
                    <a:cubicBezTo>
                      <a:pt x="174" y="217"/>
                      <a:pt x="174" y="217"/>
                      <a:pt x="174" y="218"/>
                    </a:cubicBezTo>
                    <a:cubicBezTo>
                      <a:pt x="173" y="218"/>
                      <a:pt x="173" y="218"/>
                      <a:pt x="173" y="218"/>
                    </a:cubicBezTo>
                    <a:cubicBezTo>
                      <a:pt x="173" y="218"/>
                      <a:pt x="173" y="218"/>
                      <a:pt x="173" y="218"/>
                    </a:cubicBezTo>
                    <a:cubicBezTo>
                      <a:pt x="173" y="219"/>
                      <a:pt x="173" y="219"/>
                      <a:pt x="173" y="219"/>
                    </a:cubicBezTo>
                    <a:cubicBezTo>
                      <a:pt x="173" y="221"/>
                      <a:pt x="174" y="222"/>
                      <a:pt x="174" y="223"/>
                    </a:cubicBezTo>
                    <a:cubicBezTo>
                      <a:pt x="174" y="223"/>
                      <a:pt x="174" y="223"/>
                      <a:pt x="174" y="223"/>
                    </a:cubicBezTo>
                    <a:cubicBezTo>
                      <a:pt x="175" y="225"/>
                      <a:pt x="175" y="227"/>
                      <a:pt x="175" y="229"/>
                    </a:cubicBezTo>
                    <a:cubicBezTo>
                      <a:pt x="175" y="229"/>
                      <a:pt x="175" y="229"/>
                      <a:pt x="175" y="229"/>
                    </a:cubicBezTo>
                    <a:cubicBezTo>
                      <a:pt x="176" y="230"/>
                      <a:pt x="176" y="231"/>
                      <a:pt x="177" y="233"/>
                    </a:cubicBezTo>
                    <a:cubicBezTo>
                      <a:pt x="176" y="233"/>
                      <a:pt x="176" y="233"/>
                      <a:pt x="176" y="233"/>
                    </a:cubicBezTo>
                    <a:cubicBezTo>
                      <a:pt x="176" y="233"/>
                      <a:pt x="176" y="233"/>
                      <a:pt x="176" y="233"/>
                    </a:cubicBezTo>
                    <a:cubicBezTo>
                      <a:pt x="177" y="237"/>
                      <a:pt x="178" y="240"/>
                      <a:pt x="179" y="243"/>
                    </a:cubicBezTo>
                    <a:cubicBezTo>
                      <a:pt x="178" y="240"/>
                      <a:pt x="177" y="237"/>
                      <a:pt x="176" y="233"/>
                    </a:cubicBezTo>
                    <a:cubicBezTo>
                      <a:pt x="175" y="233"/>
                      <a:pt x="175" y="233"/>
                      <a:pt x="175" y="233"/>
                    </a:cubicBezTo>
                    <a:cubicBezTo>
                      <a:pt x="175" y="233"/>
                      <a:pt x="175" y="233"/>
                      <a:pt x="175" y="233"/>
                    </a:cubicBezTo>
                    <a:cubicBezTo>
                      <a:pt x="174" y="234"/>
                      <a:pt x="174" y="234"/>
                      <a:pt x="174" y="234"/>
                    </a:cubicBezTo>
                    <a:cubicBezTo>
                      <a:pt x="171" y="235"/>
                      <a:pt x="168" y="235"/>
                      <a:pt x="166" y="236"/>
                    </a:cubicBezTo>
                    <a:cubicBezTo>
                      <a:pt x="165" y="236"/>
                      <a:pt x="165" y="236"/>
                      <a:pt x="165" y="236"/>
                    </a:cubicBezTo>
                    <a:cubicBezTo>
                      <a:pt x="164" y="236"/>
                      <a:pt x="164" y="236"/>
                      <a:pt x="164" y="236"/>
                    </a:cubicBezTo>
                    <a:cubicBezTo>
                      <a:pt x="163" y="236"/>
                      <a:pt x="163" y="236"/>
                      <a:pt x="163" y="237"/>
                    </a:cubicBezTo>
                    <a:cubicBezTo>
                      <a:pt x="163" y="237"/>
                      <a:pt x="163" y="237"/>
                      <a:pt x="163" y="237"/>
                    </a:cubicBezTo>
                    <a:cubicBezTo>
                      <a:pt x="163" y="237"/>
                      <a:pt x="163" y="237"/>
                      <a:pt x="163" y="237"/>
                    </a:cubicBezTo>
                    <a:cubicBezTo>
                      <a:pt x="163" y="237"/>
                      <a:pt x="163" y="237"/>
                      <a:pt x="163" y="237"/>
                    </a:cubicBezTo>
                    <a:cubicBezTo>
                      <a:pt x="162" y="237"/>
                      <a:pt x="162" y="237"/>
                      <a:pt x="162" y="237"/>
                    </a:cubicBezTo>
                    <a:cubicBezTo>
                      <a:pt x="162" y="237"/>
                      <a:pt x="162" y="237"/>
                      <a:pt x="161" y="237"/>
                    </a:cubicBezTo>
                    <a:cubicBezTo>
                      <a:pt x="164" y="239"/>
                      <a:pt x="164" y="239"/>
                      <a:pt x="164" y="239"/>
                    </a:cubicBezTo>
                    <a:cubicBezTo>
                      <a:pt x="167" y="242"/>
                      <a:pt x="168" y="245"/>
                      <a:pt x="167" y="247"/>
                    </a:cubicBezTo>
                    <a:cubicBezTo>
                      <a:pt x="166" y="248"/>
                      <a:pt x="163" y="248"/>
                      <a:pt x="159" y="246"/>
                    </a:cubicBezTo>
                    <a:cubicBezTo>
                      <a:pt x="150" y="239"/>
                      <a:pt x="150" y="239"/>
                      <a:pt x="150" y="239"/>
                    </a:cubicBezTo>
                    <a:cubicBezTo>
                      <a:pt x="149" y="239"/>
                      <a:pt x="149" y="239"/>
                      <a:pt x="149" y="239"/>
                    </a:cubicBezTo>
                    <a:cubicBezTo>
                      <a:pt x="159" y="247"/>
                      <a:pt x="159" y="247"/>
                      <a:pt x="159" y="247"/>
                    </a:cubicBezTo>
                    <a:cubicBezTo>
                      <a:pt x="149" y="239"/>
                      <a:pt x="149" y="239"/>
                      <a:pt x="149" y="239"/>
                    </a:cubicBezTo>
                    <a:cubicBezTo>
                      <a:pt x="149" y="239"/>
                      <a:pt x="149" y="239"/>
                      <a:pt x="149" y="239"/>
                    </a:cubicBezTo>
                    <a:cubicBezTo>
                      <a:pt x="149" y="239"/>
                      <a:pt x="148" y="239"/>
                      <a:pt x="148" y="239"/>
                    </a:cubicBezTo>
                    <a:cubicBezTo>
                      <a:pt x="148" y="239"/>
                      <a:pt x="148" y="239"/>
                      <a:pt x="148" y="239"/>
                    </a:cubicBezTo>
                    <a:cubicBezTo>
                      <a:pt x="148" y="239"/>
                      <a:pt x="149" y="240"/>
                      <a:pt x="150" y="241"/>
                    </a:cubicBezTo>
                    <a:cubicBezTo>
                      <a:pt x="149" y="240"/>
                      <a:pt x="148" y="239"/>
                      <a:pt x="148" y="239"/>
                    </a:cubicBezTo>
                    <a:cubicBezTo>
                      <a:pt x="147" y="239"/>
                      <a:pt x="147" y="239"/>
                      <a:pt x="147" y="239"/>
                    </a:cubicBezTo>
                    <a:cubicBezTo>
                      <a:pt x="147" y="239"/>
                      <a:pt x="146" y="239"/>
                      <a:pt x="146" y="239"/>
                    </a:cubicBezTo>
                    <a:cubicBezTo>
                      <a:pt x="146" y="239"/>
                      <a:pt x="145" y="239"/>
                      <a:pt x="145" y="239"/>
                    </a:cubicBezTo>
                    <a:cubicBezTo>
                      <a:pt x="141" y="239"/>
                      <a:pt x="138" y="240"/>
                      <a:pt x="135" y="240"/>
                    </a:cubicBezTo>
                    <a:cubicBezTo>
                      <a:pt x="119" y="240"/>
                      <a:pt x="105" y="237"/>
                      <a:pt x="91" y="232"/>
                    </a:cubicBezTo>
                    <a:cubicBezTo>
                      <a:pt x="91" y="232"/>
                      <a:pt x="90" y="232"/>
                      <a:pt x="90" y="232"/>
                    </a:cubicBezTo>
                    <a:cubicBezTo>
                      <a:pt x="90" y="232"/>
                      <a:pt x="89" y="232"/>
                      <a:pt x="89" y="232"/>
                    </a:cubicBezTo>
                    <a:cubicBezTo>
                      <a:pt x="89" y="231"/>
                      <a:pt x="89" y="231"/>
                      <a:pt x="89" y="231"/>
                    </a:cubicBezTo>
                    <a:cubicBezTo>
                      <a:pt x="89" y="234"/>
                      <a:pt x="89" y="236"/>
                      <a:pt x="90" y="238"/>
                    </a:cubicBezTo>
                    <a:cubicBezTo>
                      <a:pt x="89" y="236"/>
                      <a:pt x="89" y="234"/>
                      <a:pt x="89" y="231"/>
                    </a:cubicBezTo>
                    <a:cubicBezTo>
                      <a:pt x="89" y="231"/>
                      <a:pt x="88" y="231"/>
                      <a:pt x="88" y="231"/>
                    </a:cubicBezTo>
                    <a:cubicBezTo>
                      <a:pt x="88" y="231"/>
                      <a:pt x="88" y="231"/>
                      <a:pt x="88" y="231"/>
                    </a:cubicBezTo>
                    <a:cubicBezTo>
                      <a:pt x="88" y="231"/>
                      <a:pt x="88" y="231"/>
                      <a:pt x="88" y="231"/>
                    </a:cubicBezTo>
                    <a:cubicBezTo>
                      <a:pt x="88" y="227"/>
                      <a:pt x="88" y="222"/>
                      <a:pt x="91" y="218"/>
                    </a:cubicBezTo>
                    <a:cubicBezTo>
                      <a:pt x="91" y="218"/>
                      <a:pt x="91" y="218"/>
                      <a:pt x="91" y="218"/>
                    </a:cubicBezTo>
                    <a:cubicBezTo>
                      <a:pt x="91" y="217"/>
                      <a:pt x="91" y="217"/>
                      <a:pt x="92" y="216"/>
                    </a:cubicBezTo>
                    <a:cubicBezTo>
                      <a:pt x="91" y="216"/>
                      <a:pt x="91" y="216"/>
                      <a:pt x="91" y="215"/>
                    </a:cubicBezTo>
                    <a:cubicBezTo>
                      <a:pt x="90" y="215"/>
                      <a:pt x="89" y="214"/>
                      <a:pt x="89" y="213"/>
                    </a:cubicBezTo>
                    <a:cubicBezTo>
                      <a:pt x="89" y="213"/>
                      <a:pt x="89" y="213"/>
                      <a:pt x="89" y="213"/>
                    </a:cubicBezTo>
                    <a:cubicBezTo>
                      <a:pt x="88" y="213"/>
                      <a:pt x="88" y="212"/>
                      <a:pt x="87" y="211"/>
                    </a:cubicBezTo>
                    <a:cubicBezTo>
                      <a:pt x="87" y="211"/>
                      <a:pt x="87" y="211"/>
                      <a:pt x="87" y="211"/>
                    </a:cubicBezTo>
                    <a:cubicBezTo>
                      <a:pt x="87" y="211"/>
                      <a:pt x="87" y="211"/>
                      <a:pt x="87" y="210"/>
                    </a:cubicBezTo>
                    <a:cubicBezTo>
                      <a:pt x="86" y="209"/>
                      <a:pt x="86" y="208"/>
                      <a:pt x="86" y="206"/>
                    </a:cubicBezTo>
                    <a:cubicBezTo>
                      <a:pt x="86" y="206"/>
                      <a:pt x="86" y="206"/>
                      <a:pt x="86" y="206"/>
                    </a:cubicBezTo>
                    <a:cubicBezTo>
                      <a:pt x="86" y="205"/>
                      <a:pt x="86" y="205"/>
                      <a:pt x="86" y="205"/>
                    </a:cubicBezTo>
                    <a:cubicBezTo>
                      <a:pt x="86" y="205"/>
                      <a:pt x="86" y="205"/>
                      <a:pt x="85" y="204"/>
                    </a:cubicBezTo>
                    <a:cubicBezTo>
                      <a:pt x="85" y="204"/>
                      <a:pt x="85" y="204"/>
                      <a:pt x="85" y="204"/>
                    </a:cubicBezTo>
                    <a:cubicBezTo>
                      <a:pt x="85" y="204"/>
                      <a:pt x="85" y="204"/>
                      <a:pt x="85" y="204"/>
                    </a:cubicBezTo>
                    <a:cubicBezTo>
                      <a:pt x="85" y="204"/>
                      <a:pt x="85" y="204"/>
                      <a:pt x="85" y="204"/>
                    </a:cubicBezTo>
                    <a:cubicBezTo>
                      <a:pt x="84" y="204"/>
                      <a:pt x="83" y="204"/>
                      <a:pt x="82" y="203"/>
                    </a:cubicBezTo>
                    <a:cubicBezTo>
                      <a:pt x="82" y="203"/>
                      <a:pt x="82" y="203"/>
                      <a:pt x="82" y="203"/>
                    </a:cubicBezTo>
                    <a:cubicBezTo>
                      <a:pt x="82" y="203"/>
                      <a:pt x="81" y="203"/>
                      <a:pt x="81" y="202"/>
                    </a:cubicBezTo>
                    <a:cubicBezTo>
                      <a:pt x="81" y="202"/>
                      <a:pt x="81" y="202"/>
                      <a:pt x="80" y="202"/>
                    </a:cubicBezTo>
                    <a:cubicBezTo>
                      <a:pt x="80" y="201"/>
                      <a:pt x="80" y="201"/>
                      <a:pt x="79" y="200"/>
                    </a:cubicBezTo>
                    <a:cubicBezTo>
                      <a:pt x="79" y="200"/>
                      <a:pt x="79" y="199"/>
                      <a:pt x="79" y="199"/>
                    </a:cubicBezTo>
                    <a:cubicBezTo>
                      <a:pt x="79" y="199"/>
                      <a:pt x="79" y="199"/>
                      <a:pt x="79" y="199"/>
                    </a:cubicBezTo>
                    <a:cubicBezTo>
                      <a:pt x="77" y="199"/>
                      <a:pt x="75" y="200"/>
                      <a:pt x="73" y="199"/>
                    </a:cubicBezTo>
                    <a:cubicBezTo>
                      <a:pt x="72" y="199"/>
                      <a:pt x="72" y="199"/>
                      <a:pt x="71" y="199"/>
                    </a:cubicBezTo>
                    <a:cubicBezTo>
                      <a:pt x="71" y="199"/>
                      <a:pt x="70" y="199"/>
                      <a:pt x="69" y="199"/>
                    </a:cubicBezTo>
                    <a:cubicBezTo>
                      <a:pt x="69" y="199"/>
                      <a:pt x="68" y="198"/>
                      <a:pt x="68" y="198"/>
                    </a:cubicBezTo>
                    <a:cubicBezTo>
                      <a:pt x="68" y="198"/>
                      <a:pt x="68" y="198"/>
                      <a:pt x="68" y="198"/>
                    </a:cubicBezTo>
                    <a:cubicBezTo>
                      <a:pt x="68" y="198"/>
                      <a:pt x="67" y="198"/>
                      <a:pt x="67" y="197"/>
                    </a:cubicBezTo>
                    <a:cubicBezTo>
                      <a:pt x="67" y="197"/>
                      <a:pt x="67" y="197"/>
                      <a:pt x="67" y="197"/>
                    </a:cubicBezTo>
                    <a:cubicBezTo>
                      <a:pt x="66" y="197"/>
                      <a:pt x="66" y="197"/>
                      <a:pt x="66" y="196"/>
                    </a:cubicBezTo>
                    <a:cubicBezTo>
                      <a:pt x="66" y="196"/>
                      <a:pt x="66" y="196"/>
                      <a:pt x="66" y="196"/>
                    </a:cubicBezTo>
                    <a:cubicBezTo>
                      <a:pt x="65" y="195"/>
                      <a:pt x="65" y="194"/>
                      <a:pt x="65" y="193"/>
                    </a:cubicBezTo>
                    <a:cubicBezTo>
                      <a:pt x="65" y="193"/>
                      <a:pt x="65" y="193"/>
                      <a:pt x="65" y="192"/>
                    </a:cubicBezTo>
                    <a:cubicBezTo>
                      <a:pt x="64" y="192"/>
                      <a:pt x="64" y="192"/>
                      <a:pt x="64" y="192"/>
                    </a:cubicBezTo>
                    <a:cubicBezTo>
                      <a:pt x="51" y="188"/>
                      <a:pt x="51" y="176"/>
                      <a:pt x="58" y="169"/>
                    </a:cubicBezTo>
                    <a:cubicBezTo>
                      <a:pt x="58" y="169"/>
                      <a:pt x="58" y="169"/>
                      <a:pt x="58" y="169"/>
                    </a:cubicBezTo>
                    <a:cubicBezTo>
                      <a:pt x="58" y="169"/>
                      <a:pt x="58" y="168"/>
                      <a:pt x="59" y="168"/>
                    </a:cubicBezTo>
                    <a:cubicBezTo>
                      <a:pt x="58" y="168"/>
                      <a:pt x="58" y="168"/>
                      <a:pt x="58" y="168"/>
                    </a:cubicBezTo>
                    <a:cubicBezTo>
                      <a:pt x="56" y="166"/>
                      <a:pt x="55" y="165"/>
                      <a:pt x="53" y="163"/>
                    </a:cubicBezTo>
                    <a:cubicBezTo>
                      <a:pt x="52" y="162"/>
                      <a:pt x="51" y="161"/>
                      <a:pt x="50" y="160"/>
                    </a:cubicBezTo>
                    <a:cubicBezTo>
                      <a:pt x="50" y="160"/>
                      <a:pt x="50" y="160"/>
                      <a:pt x="50" y="160"/>
                    </a:cubicBezTo>
                    <a:cubicBezTo>
                      <a:pt x="49" y="160"/>
                      <a:pt x="49" y="159"/>
                      <a:pt x="48" y="159"/>
                    </a:cubicBezTo>
                    <a:cubicBezTo>
                      <a:pt x="48" y="159"/>
                      <a:pt x="47" y="158"/>
                      <a:pt x="47" y="158"/>
                    </a:cubicBezTo>
                    <a:cubicBezTo>
                      <a:pt x="47" y="158"/>
                      <a:pt x="40" y="164"/>
                      <a:pt x="37" y="165"/>
                    </a:cubicBezTo>
                    <a:cubicBezTo>
                      <a:pt x="37" y="165"/>
                      <a:pt x="37" y="165"/>
                      <a:pt x="36" y="165"/>
                    </a:cubicBezTo>
                    <a:cubicBezTo>
                      <a:pt x="30" y="168"/>
                      <a:pt x="21" y="165"/>
                      <a:pt x="14" y="162"/>
                    </a:cubicBezTo>
                    <a:cubicBezTo>
                      <a:pt x="11" y="160"/>
                      <a:pt x="9" y="158"/>
                      <a:pt x="6" y="156"/>
                    </a:cubicBezTo>
                    <a:cubicBezTo>
                      <a:pt x="6" y="155"/>
                      <a:pt x="5" y="155"/>
                      <a:pt x="5" y="154"/>
                    </a:cubicBezTo>
                    <a:cubicBezTo>
                      <a:pt x="2" y="152"/>
                      <a:pt x="0" y="149"/>
                      <a:pt x="0" y="147"/>
                    </a:cubicBezTo>
                    <a:cubicBezTo>
                      <a:pt x="0" y="147"/>
                      <a:pt x="0" y="147"/>
                      <a:pt x="0" y="147"/>
                    </a:cubicBezTo>
                    <a:cubicBezTo>
                      <a:pt x="2" y="147"/>
                      <a:pt x="4" y="148"/>
                      <a:pt x="5" y="148"/>
                    </a:cubicBezTo>
                    <a:cubicBezTo>
                      <a:pt x="6" y="148"/>
                      <a:pt x="6" y="148"/>
                      <a:pt x="7" y="148"/>
                    </a:cubicBezTo>
                    <a:cubicBezTo>
                      <a:pt x="7" y="148"/>
                      <a:pt x="7" y="148"/>
                      <a:pt x="8" y="148"/>
                    </a:cubicBezTo>
                    <a:cubicBezTo>
                      <a:pt x="8" y="149"/>
                      <a:pt x="9" y="149"/>
                      <a:pt x="10" y="149"/>
                    </a:cubicBezTo>
                    <a:cubicBezTo>
                      <a:pt x="10" y="149"/>
                      <a:pt x="10" y="149"/>
                      <a:pt x="10" y="149"/>
                    </a:cubicBezTo>
                    <a:cubicBezTo>
                      <a:pt x="13" y="149"/>
                      <a:pt x="18" y="149"/>
                      <a:pt x="20" y="149"/>
                    </a:cubicBezTo>
                    <a:cubicBezTo>
                      <a:pt x="20" y="149"/>
                      <a:pt x="20" y="149"/>
                      <a:pt x="20" y="149"/>
                    </a:cubicBezTo>
                    <a:cubicBezTo>
                      <a:pt x="20" y="149"/>
                      <a:pt x="20" y="149"/>
                      <a:pt x="20" y="149"/>
                    </a:cubicBezTo>
                    <a:cubicBezTo>
                      <a:pt x="20" y="149"/>
                      <a:pt x="20" y="149"/>
                      <a:pt x="20" y="150"/>
                    </a:cubicBezTo>
                    <a:cubicBezTo>
                      <a:pt x="20" y="150"/>
                      <a:pt x="19" y="150"/>
                      <a:pt x="19" y="151"/>
                    </a:cubicBezTo>
                    <a:cubicBezTo>
                      <a:pt x="19" y="151"/>
                      <a:pt x="19" y="151"/>
                      <a:pt x="19" y="151"/>
                    </a:cubicBezTo>
                    <a:cubicBezTo>
                      <a:pt x="19" y="151"/>
                      <a:pt x="19" y="151"/>
                      <a:pt x="19" y="151"/>
                    </a:cubicBezTo>
                    <a:cubicBezTo>
                      <a:pt x="19" y="151"/>
                      <a:pt x="19" y="151"/>
                      <a:pt x="18" y="152"/>
                    </a:cubicBezTo>
                    <a:cubicBezTo>
                      <a:pt x="18" y="152"/>
                      <a:pt x="18" y="152"/>
                      <a:pt x="18" y="152"/>
                    </a:cubicBezTo>
                    <a:cubicBezTo>
                      <a:pt x="18" y="152"/>
                      <a:pt x="18" y="152"/>
                      <a:pt x="18" y="152"/>
                    </a:cubicBezTo>
                    <a:cubicBezTo>
                      <a:pt x="18" y="153"/>
                      <a:pt x="17" y="153"/>
                      <a:pt x="17" y="153"/>
                    </a:cubicBezTo>
                    <a:cubicBezTo>
                      <a:pt x="17" y="153"/>
                      <a:pt x="17" y="153"/>
                      <a:pt x="17" y="154"/>
                    </a:cubicBezTo>
                    <a:cubicBezTo>
                      <a:pt x="17" y="154"/>
                      <a:pt x="17" y="154"/>
                      <a:pt x="17" y="154"/>
                    </a:cubicBezTo>
                    <a:cubicBezTo>
                      <a:pt x="17" y="154"/>
                      <a:pt x="16" y="154"/>
                      <a:pt x="16" y="154"/>
                    </a:cubicBezTo>
                    <a:cubicBezTo>
                      <a:pt x="16" y="154"/>
                      <a:pt x="16" y="155"/>
                      <a:pt x="16" y="155"/>
                    </a:cubicBezTo>
                    <a:cubicBezTo>
                      <a:pt x="16" y="155"/>
                      <a:pt x="16" y="155"/>
                      <a:pt x="16" y="155"/>
                    </a:cubicBezTo>
                    <a:cubicBezTo>
                      <a:pt x="16" y="155"/>
                      <a:pt x="16" y="155"/>
                      <a:pt x="16" y="155"/>
                    </a:cubicBezTo>
                    <a:cubicBezTo>
                      <a:pt x="17" y="156"/>
                      <a:pt x="19" y="156"/>
                      <a:pt x="21" y="156"/>
                    </a:cubicBezTo>
                    <a:cubicBezTo>
                      <a:pt x="21" y="156"/>
                      <a:pt x="21" y="156"/>
                      <a:pt x="21" y="157"/>
                    </a:cubicBezTo>
                    <a:cubicBezTo>
                      <a:pt x="22" y="157"/>
                      <a:pt x="22" y="157"/>
                      <a:pt x="23" y="157"/>
                    </a:cubicBezTo>
                    <a:cubicBezTo>
                      <a:pt x="25" y="157"/>
                      <a:pt x="27" y="157"/>
                      <a:pt x="28" y="157"/>
                    </a:cubicBezTo>
                    <a:cubicBezTo>
                      <a:pt x="28" y="157"/>
                      <a:pt x="29" y="157"/>
                      <a:pt x="29" y="157"/>
                    </a:cubicBezTo>
                    <a:cubicBezTo>
                      <a:pt x="29" y="157"/>
                      <a:pt x="30" y="156"/>
                      <a:pt x="30" y="156"/>
                    </a:cubicBezTo>
                    <a:cubicBezTo>
                      <a:pt x="32" y="156"/>
                      <a:pt x="33" y="156"/>
                      <a:pt x="34" y="156"/>
                    </a:cubicBezTo>
                    <a:cubicBezTo>
                      <a:pt x="35" y="155"/>
                      <a:pt x="35" y="155"/>
                      <a:pt x="36" y="155"/>
                    </a:cubicBezTo>
                    <a:cubicBezTo>
                      <a:pt x="37" y="155"/>
                      <a:pt x="38" y="154"/>
                      <a:pt x="38" y="154"/>
                    </a:cubicBezTo>
                    <a:cubicBezTo>
                      <a:pt x="38" y="154"/>
                      <a:pt x="39" y="154"/>
                      <a:pt x="39" y="153"/>
                    </a:cubicBezTo>
                    <a:cubicBezTo>
                      <a:pt x="39" y="153"/>
                      <a:pt x="39" y="153"/>
                      <a:pt x="39" y="153"/>
                    </a:cubicBezTo>
                    <a:cubicBezTo>
                      <a:pt x="39" y="153"/>
                      <a:pt x="39" y="153"/>
                      <a:pt x="39" y="153"/>
                    </a:cubicBezTo>
                    <a:cubicBezTo>
                      <a:pt x="40" y="153"/>
                      <a:pt x="40" y="152"/>
                      <a:pt x="40" y="152"/>
                    </a:cubicBezTo>
                    <a:cubicBezTo>
                      <a:pt x="39" y="151"/>
                      <a:pt x="38" y="150"/>
                      <a:pt x="37" y="149"/>
                    </a:cubicBezTo>
                    <a:cubicBezTo>
                      <a:pt x="37" y="149"/>
                      <a:pt x="36" y="148"/>
                      <a:pt x="36" y="148"/>
                    </a:cubicBezTo>
                    <a:cubicBezTo>
                      <a:pt x="34" y="145"/>
                      <a:pt x="31" y="143"/>
                      <a:pt x="29" y="141"/>
                    </a:cubicBezTo>
                    <a:cubicBezTo>
                      <a:pt x="28" y="141"/>
                      <a:pt x="28" y="141"/>
                      <a:pt x="28" y="142"/>
                    </a:cubicBezTo>
                    <a:cubicBezTo>
                      <a:pt x="28" y="142"/>
                      <a:pt x="28" y="142"/>
                      <a:pt x="27" y="142"/>
                    </a:cubicBezTo>
                    <a:cubicBezTo>
                      <a:pt x="27" y="142"/>
                      <a:pt x="27" y="142"/>
                      <a:pt x="27" y="142"/>
                    </a:cubicBezTo>
                    <a:cubicBezTo>
                      <a:pt x="27" y="143"/>
                      <a:pt x="27" y="143"/>
                      <a:pt x="26" y="145"/>
                    </a:cubicBezTo>
                    <a:cubicBezTo>
                      <a:pt x="26" y="145"/>
                      <a:pt x="26" y="145"/>
                      <a:pt x="26" y="145"/>
                    </a:cubicBezTo>
                    <a:cubicBezTo>
                      <a:pt x="26" y="145"/>
                      <a:pt x="26" y="145"/>
                      <a:pt x="26" y="145"/>
                    </a:cubicBezTo>
                    <a:cubicBezTo>
                      <a:pt x="26" y="144"/>
                      <a:pt x="25" y="144"/>
                      <a:pt x="25" y="142"/>
                    </a:cubicBezTo>
                    <a:cubicBezTo>
                      <a:pt x="24" y="142"/>
                      <a:pt x="24" y="141"/>
                      <a:pt x="24" y="141"/>
                    </a:cubicBezTo>
                    <a:cubicBezTo>
                      <a:pt x="23" y="140"/>
                      <a:pt x="23" y="139"/>
                      <a:pt x="23" y="138"/>
                    </a:cubicBezTo>
                    <a:cubicBezTo>
                      <a:pt x="22" y="138"/>
                      <a:pt x="22" y="137"/>
                      <a:pt x="22" y="137"/>
                    </a:cubicBezTo>
                    <a:cubicBezTo>
                      <a:pt x="22" y="137"/>
                      <a:pt x="22" y="137"/>
                      <a:pt x="22" y="136"/>
                    </a:cubicBezTo>
                    <a:cubicBezTo>
                      <a:pt x="22" y="136"/>
                      <a:pt x="21" y="136"/>
                      <a:pt x="21" y="135"/>
                    </a:cubicBezTo>
                    <a:cubicBezTo>
                      <a:pt x="20" y="132"/>
                      <a:pt x="18" y="129"/>
                      <a:pt x="18" y="128"/>
                    </a:cubicBezTo>
                    <a:cubicBezTo>
                      <a:pt x="18" y="128"/>
                      <a:pt x="18" y="128"/>
                      <a:pt x="18" y="128"/>
                    </a:cubicBezTo>
                    <a:cubicBezTo>
                      <a:pt x="18" y="128"/>
                      <a:pt x="18" y="128"/>
                      <a:pt x="18" y="128"/>
                    </a:cubicBezTo>
                    <a:cubicBezTo>
                      <a:pt x="19" y="128"/>
                      <a:pt x="19" y="128"/>
                      <a:pt x="19" y="128"/>
                    </a:cubicBezTo>
                    <a:cubicBezTo>
                      <a:pt x="19" y="128"/>
                      <a:pt x="20" y="128"/>
                      <a:pt x="20" y="128"/>
                    </a:cubicBezTo>
                    <a:cubicBezTo>
                      <a:pt x="22" y="129"/>
                      <a:pt x="25" y="130"/>
                      <a:pt x="27" y="130"/>
                    </a:cubicBezTo>
                    <a:cubicBezTo>
                      <a:pt x="28" y="130"/>
                      <a:pt x="29" y="131"/>
                      <a:pt x="30" y="131"/>
                    </a:cubicBezTo>
                    <a:cubicBezTo>
                      <a:pt x="30" y="131"/>
                      <a:pt x="31" y="132"/>
                      <a:pt x="32" y="132"/>
                    </a:cubicBezTo>
                    <a:cubicBezTo>
                      <a:pt x="33" y="132"/>
                      <a:pt x="33" y="132"/>
                      <a:pt x="34" y="132"/>
                    </a:cubicBezTo>
                    <a:cubicBezTo>
                      <a:pt x="35" y="133"/>
                      <a:pt x="35" y="133"/>
                      <a:pt x="36" y="133"/>
                    </a:cubicBezTo>
                    <a:cubicBezTo>
                      <a:pt x="35" y="133"/>
                      <a:pt x="34" y="134"/>
                      <a:pt x="33" y="135"/>
                    </a:cubicBezTo>
                    <a:cubicBezTo>
                      <a:pt x="33" y="136"/>
                      <a:pt x="32" y="136"/>
                      <a:pt x="32" y="137"/>
                    </a:cubicBezTo>
                    <a:cubicBezTo>
                      <a:pt x="32" y="137"/>
                      <a:pt x="33" y="137"/>
                      <a:pt x="33" y="137"/>
                    </a:cubicBezTo>
                    <a:cubicBezTo>
                      <a:pt x="34" y="138"/>
                      <a:pt x="37" y="139"/>
                      <a:pt x="38" y="140"/>
                    </a:cubicBezTo>
                    <a:cubicBezTo>
                      <a:pt x="39" y="140"/>
                      <a:pt x="39" y="141"/>
                      <a:pt x="39" y="141"/>
                    </a:cubicBezTo>
                    <a:cubicBezTo>
                      <a:pt x="39" y="141"/>
                      <a:pt x="39" y="141"/>
                      <a:pt x="39" y="141"/>
                    </a:cubicBezTo>
                    <a:cubicBezTo>
                      <a:pt x="39" y="141"/>
                      <a:pt x="39" y="141"/>
                      <a:pt x="39" y="141"/>
                    </a:cubicBezTo>
                    <a:cubicBezTo>
                      <a:pt x="41" y="142"/>
                      <a:pt x="43" y="143"/>
                      <a:pt x="44" y="143"/>
                    </a:cubicBezTo>
                    <a:cubicBezTo>
                      <a:pt x="45" y="144"/>
                      <a:pt x="46" y="144"/>
                      <a:pt x="47" y="144"/>
                    </a:cubicBezTo>
                    <a:cubicBezTo>
                      <a:pt x="47" y="145"/>
                      <a:pt x="48" y="145"/>
                      <a:pt x="48" y="145"/>
                    </a:cubicBezTo>
                    <a:cubicBezTo>
                      <a:pt x="48" y="145"/>
                      <a:pt x="48" y="145"/>
                      <a:pt x="48" y="145"/>
                    </a:cubicBezTo>
                    <a:cubicBezTo>
                      <a:pt x="49" y="144"/>
                      <a:pt x="49" y="144"/>
                      <a:pt x="49" y="143"/>
                    </a:cubicBezTo>
                    <a:cubicBezTo>
                      <a:pt x="49" y="143"/>
                      <a:pt x="49" y="143"/>
                      <a:pt x="49" y="143"/>
                    </a:cubicBezTo>
                    <a:cubicBezTo>
                      <a:pt x="50" y="142"/>
                      <a:pt x="50" y="141"/>
                      <a:pt x="50" y="140"/>
                    </a:cubicBezTo>
                    <a:cubicBezTo>
                      <a:pt x="50" y="140"/>
                      <a:pt x="50" y="139"/>
                      <a:pt x="50" y="139"/>
                    </a:cubicBezTo>
                    <a:cubicBezTo>
                      <a:pt x="50" y="138"/>
                      <a:pt x="50" y="138"/>
                      <a:pt x="50" y="138"/>
                    </a:cubicBezTo>
                    <a:cubicBezTo>
                      <a:pt x="50" y="137"/>
                      <a:pt x="50" y="137"/>
                      <a:pt x="50" y="136"/>
                    </a:cubicBezTo>
                    <a:cubicBezTo>
                      <a:pt x="50" y="135"/>
                      <a:pt x="50" y="135"/>
                      <a:pt x="50" y="135"/>
                    </a:cubicBezTo>
                    <a:cubicBezTo>
                      <a:pt x="50" y="135"/>
                      <a:pt x="50" y="135"/>
                      <a:pt x="49" y="135"/>
                    </a:cubicBezTo>
                    <a:cubicBezTo>
                      <a:pt x="49" y="134"/>
                      <a:pt x="49" y="133"/>
                      <a:pt x="48" y="132"/>
                    </a:cubicBezTo>
                    <a:cubicBezTo>
                      <a:pt x="48" y="131"/>
                      <a:pt x="48" y="131"/>
                      <a:pt x="48" y="131"/>
                    </a:cubicBezTo>
                    <a:cubicBezTo>
                      <a:pt x="48" y="131"/>
                      <a:pt x="48" y="131"/>
                      <a:pt x="48" y="131"/>
                    </a:cubicBezTo>
                    <a:cubicBezTo>
                      <a:pt x="47" y="130"/>
                      <a:pt x="47" y="130"/>
                      <a:pt x="47" y="130"/>
                    </a:cubicBezTo>
                    <a:cubicBezTo>
                      <a:pt x="46" y="129"/>
                      <a:pt x="46" y="128"/>
                      <a:pt x="45" y="127"/>
                    </a:cubicBezTo>
                    <a:cubicBezTo>
                      <a:pt x="45" y="127"/>
                      <a:pt x="45" y="127"/>
                      <a:pt x="45" y="127"/>
                    </a:cubicBezTo>
                    <a:cubicBezTo>
                      <a:pt x="45" y="127"/>
                      <a:pt x="45" y="127"/>
                      <a:pt x="45" y="127"/>
                    </a:cubicBezTo>
                    <a:cubicBezTo>
                      <a:pt x="44" y="128"/>
                      <a:pt x="44" y="128"/>
                      <a:pt x="43" y="129"/>
                    </a:cubicBezTo>
                    <a:cubicBezTo>
                      <a:pt x="43" y="129"/>
                      <a:pt x="43" y="129"/>
                      <a:pt x="43" y="129"/>
                    </a:cubicBezTo>
                    <a:cubicBezTo>
                      <a:pt x="42" y="130"/>
                      <a:pt x="41" y="131"/>
                      <a:pt x="40" y="131"/>
                    </a:cubicBezTo>
                    <a:cubicBezTo>
                      <a:pt x="40" y="131"/>
                      <a:pt x="40" y="131"/>
                      <a:pt x="40" y="131"/>
                    </a:cubicBezTo>
                    <a:cubicBezTo>
                      <a:pt x="40" y="131"/>
                      <a:pt x="40" y="131"/>
                      <a:pt x="40" y="131"/>
                    </a:cubicBezTo>
                    <a:cubicBezTo>
                      <a:pt x="40" y="131"/>
                      <a:pt x="40" y="131"/>
                      <a:pt x="40" y="131"/>
                    </a:cubicBezTo>
                    <a:cubicBezTo>
                      <a:pt x="40" y="131"/>
                      <a:pt x="40" y="131"/>
                      <a:pt x="40" y="131"/>
                    </a:cubicBezTo>
                    <a:cubicBezTo>
                      <a:pt x="39" y="126"/>
                      <a:pt x="38" y="124"/>
                      <a:pt x="37" y="121"/>
                    </a:cubicBezTo>
                    <a:cubicBezTo>
                      <a:pt x="37" y="121"/>
                      <a:pt x="37" y="120"/>
                      <a:pt x="36" y="120"/>
                    </a:cubicBezTo>
                    <a:cubicBezTo>
                      <a:pt x="36" y="120"/>
                      <a:pt x="36" y="120"/>
                      <a:pt x="36" y="119"/>
                    </a:cubicBezTo>
                    <a:cubicBezTo>
                      <a:pt x="36" y="118"/>
                      <a:pt x="35" y="117"/>
                      <a:pt x="34" y="116"/>
                    </a:cubicBezTo>
                    <a:cubicBezTo>
                      <a:pt x="34" y="116"/>
                      <a:pt x="34" y="116"/>
                      <a:pt x="33" y="115"/>
                    </a:cubicBezTo>
                    <a:cubicBezTo>
                      <a:pt x="33" y="115"/>
                      <a:pt x="33" y="115"/>
                      <a:pt x="33" y="115"/>
                    </a:cubicBezTo>
                    <a:cubicBezTo>
                      <a:pt x="32" y="114"/>
                      <a:pt x="32" y="113"/>
                      <a:pt x="32" y="112"/>
                    </a:cubicBezTo>
                    <a:cubicBezTo>
                      <a:pt x="32" y="112"/>
                      <a:pt x="32" y="112"/>
                      <a:pt x="32" y="112"/>
                    </a:cubicBezTo>
                    <a:cubicBezTo>
                      <a:pt x="32" y="112"/>
                      <a:pt x="32" y="112"/>
                      <a:pt x="32" y="112"/>
                    </a:cubicBezTo>
                    <a:cubicBezTo>
                      <a:pt x="32" y="112"/>
                      <a:pt x="32" y="112"/>
                      <a:pt x="32" y="112"/>
                    </a:cubicBezTo>
                    <a:cubicBezTo>
                      <a:pt x="32" y="112"/>
                      <a:pt x="33" y="112"/>
                      <a:pt x="33" y="112"/>
                    </a:cubicBezTo>
                    <a:cubicBezTo>
                      <a:pt x="33" y="112"/>
                      <a:pt x="34" y="112"/>
                      <a:pt x="34" y="112"/>
                    </a:cubicBezTo>
                    <a:cubicBezTo>
                      <a:pt x="34" y="112"/>
                      <a:pt x="35" y="112"/>
                      <a:pt x="35" y="112"/>
                    </a:cubicBezTo>
                    <a:cubicBezTo>
                      <a:pt x="35" y="112"/>
                      <a:pt x="35" y="112"/>
                      <a:pt x="35" y="113"/>
                    </a:cubicBezTo>
                    <a:cubicBezTo>
                      <a:pt x="37" y="113"/>
                      <a:pt x="38" y="114"/>
                      <a:pt x="40" y="115"/>
                    </a:cubicBezTo>
                    <a:cubicBezTo>
                      <a:pt x="40" y="115"/>
                      <a:pt x="41" y="116"/>
                      <a:pt x="41" y="116"/>
                    </a:cubicBezTo>
                    <a:cubicBezTo>
                      <a:pt x="42" y="117"/>
                      <a:pt x="43" y="118"/>
                      <a:pt x="44" y="118"/>
                    </a:cubicBezTo>
                    <a:cubicBezTo>
                      <a:pt x="45" y="119"/>
                      <a:pt x="46" y="120"/>
                      <a:pt x="47" y="121"/>
                    </a:cubicBezTo>
                    <a:cubicBezTo>
                      <a:pt x="48" y="121"/>
                      <a:pt x="48" y="122"/>
                      <a:pt x="48" y="122"/>
                    </a:cubicBezTo>
                    <a:cubicBezTo>
                      <a:pt x="49" y="123"/>
                      <a:pt x="49" y="123"/>
                      <a:pt x="50" y="124"/>
                    </a:cubicBezTo>
                    <a:cubicBezTo>
                      <a:pt x="50" y="124"/>
                      <a:pt x="50" y="124"/>
                      <a:pt x="50" y="124"/>
                    </a:cubicBezTo>
                    <a:cubicBezTo>
                      <a:pt x="50" y="124"/>
                      <a:pt x="50" y="124"/>
                      <a:pt x="51" y="125"/>
                    </a:cubicBezTo>
                    <a:cubicBezTo>
                      <a:pt x="51" y="125"/>
                      <a:pt x="51" y="125"/>
                      <a:pt x="51" y="126"/>
                    </a:cubicBezTo>
                    <a:cubicBezTo>
                      <a:pt x="52" y="126"/>
                      <a:pt x="52" y="127"/>
                      <a:pt x="53" y="127"/>
                    </a:cubicBezTo>
                    <a:cubicBezTo>
                      <a:pt x="53" y="128"/>
                      <a:pt x="54" y="129"/>
                      <a:pt x="55" y="130"/>
                    </a:cubicBezTo>
                    <a:cubicBezTo>
                      <a:pt x="55" y="130"/>
                      <a:pt x="55" y="130"/>
                      <a:pt x="55" y="130"/>
                    </a:cubicBezTo>
                    <a:cubicBezTo>
                      <a:pt x="55" y="130"/>
                      <a:pt x="55" y="130"/>
                      <a:pt x="55" y="130"/>
                    </a:cubicBezTo>
                    <a:cubicBezTo>
                      <a:pt x="55" y="130"/>
                      <a:pt x="55" y="131"/>
                      <a:pt x="55" y="131"/>
                    </a:cubicBezTo>
                    <a:cubicBezTo>
                      <a:pt x="55" y="131"/>
                      <a:pt x="55" y="131"/>
                      <a:pt x="55" y="131"/>
                    </a:cubicBezTo>
                    <a:cubicBezTo>
                      <a:pt x="56" y="132"/>
                      <a:pt x="56" y="133"/>
                      <a:pt x="56" y="133"/>
                    </a:cubicBezTo>
                    <a:cubicBezTo>
                      <a:pt x="57" y="135"/>
                      <a:pt x="57" y="138"/>
                      <a:pt x="57" y="141"/>
                    </a:cubicBezTo>
                    <a:cubicBezTo>
                      <a:pt x="57" y="141"/>
                      <a:pt x="57" y="141"/>
                      <a:pt x="57" y="142"/>
                    </a:cubicBezTo>
                    <a:cubicBezTo>
                      <a:pt x="57" y="142"/>
                      <a:pt x="57" y="142"/>
                      <a:pt x="57" y="142"/>
                    </a:cubicBezTo>
                    <a:cubicBezTo>
                      <a:pt x="57" y="143"/>
                      <a:pt x="57" y="144"/>
                      <a:pt x="56" y="146"/>
                    </a:cubicBezTo>
                    <a:cubicBezTo>
                      <a:pt x="56" y="147"/>
                      <a:pt x="56" y="148"/>
                      <a:pt x="55" y="149"/>
                    </a:cubicBezTo>
                    <a:cubicBezTo>
                      <a:pt x="55" y="149"/>
                      <a:pt x="55" y="150"/>
                      <a:pt x="55" y="150"/>
                    </a:cubicBezTo>
                    <a:cubicBezTo>
                      <a:pt x="56" y="151"/>
                      <a:pt x="58" y="153"/>
                      <a:pt x="59" y="154"/>
                    </a:cubicBezTo>
                    <a:cubicBezTo>
                      <a:pt x="60" y="155"/>
                      <a:pt x="60" y="155"/>
                      <a:pt x="61" y="156"/>
                    </a:cubicBezTo>
                    <a:cubicBezTo>
                      <a:pt x="61" y="156"/>
                      <a:pt x="61" y="156"/>
                      <a:pt x="62" y="157"/>
                    </a:cubicBezTo>
                    <a:cubicBezTo>
                      <a:pt x="62" y="157"/>
                      <a:pt x="62" y="157"/>
                      <a:pt x="62" y="157"/>
                    </a:cubicBezTo>
                    <a:cubicBezTo>
                      <a:pt x="62" y="157"/>
                      <a:pt x="62" y="157"/>
                      <a:pt x="62" y="157"/>
                    </a:cubicBezTo>
                    <a:cubicBezTo>
                      <a:pt x="62" y="157"/>
                      <a:pt x="63" y="156"/>
                      <a:pt x="63" y="156"/>
                    </a:cubicBezTo>
                    <a:cubicBezTo>
                      <a:pt x="63" y="156"/>
                      <a:pt x="63" y="156"/>
                      <a:pt x="63" y="156"/>
                    </a:cubicBezTo>
                    <a:cubicBezTo>
                      <a:pt x="64" y="155"/>
                      <a:pt x="65" y="155"/>
                      <a:pt x="65" y="154"/>
                    </a:cubicBezTo>
                    <a:cubicBezTo>
                      <a:pt x="68" y="153"/>
                      <a:pt x="71" y="152"/>
                      <a:pt x="75" y="152"/>
                    </a:cubicBezTo>
                    <a:cubicBezTo>
                      <a:pt x="75" y="152"/>
                      <a:pt x="76" y="152"/>
                      <a:pt x="77" y="152"/>
                    </a:cubicBezTo>
                    <a:cubicBezTo>
                      <a:pt x="78" y="153"/>
                      <a:pt x="79" y="153"/>
                      <a:pt x="80" y="153"/>
                    </a:cubicBezTo>
                    <a:cubicBezTo>
                      <a:pt x="81" y="154"/>
                      <a:pt x="82" y="154"/>
                      <a:pt x="83" y="155"/>
                    </a:cubicBezTo>
                    <a:cubicBezTo>
                      <a:pt x="84" y="156"/>
                      <a:pt x="86" y="159"/>
                      <a:pt x="86" y="161"/>
                    </a:cubicBezTo>
                    <a:cubicBezTo>
                      <a:pt x="86" y="162"/>
                      <a:pt x="86" y="162"/>
                      <a:pt x="87" y="163"/>
                    </a:cubicBezTo>
                    <a:cubicBezTo>
                      <a:pt x="87" y="164"/>
                      <a:pt x="87" y="165"/>
                      <a:pt x="86" y="166"/>
                    </a:cubicBezTo>
                    <a:cubicBezTo>
                      <a:pt x="86" y="166"/>
                      <a:pt x="86" y="167"/>
                      <a:pt x="86" y="167"/>
                    </a:cubicBezTo>
                    <a:cubicBezTo>
                      <a:pt x="86" y="168"/>
                      <a:pt x="85" y="169"/>
                      <a:pt x="85" y="170"/>
                    </a:cubicBezTo>
                    <a:cubicBezTo>
                      <a:pt x="85" y="170"/>
                      <a:pt x="85" y="170"/>
                      <a:pt x="85" y="170"/>
                    </a:cubicBezTo>
                    <a:cubicBezTo>
                      <a:pt x="84" y="170"/>
                      <a:pt x="84" y="170"/>
                      <a:pt x="84" y="171"/>
                    </a:cubicBezTo>
                    <a:cubicBezTo>
                      <a:pt x="84" y="171"/>
                      <a:pt x="84" y="171"/>
                      <a:pt x="83" y="171"/>
                    </a:cubicBezTo>
                    <a:cubicBezTo>
                      <a:pt x="83" y="171"/>
                      <a:pt x="83" y="171"/>
                      <a:pt x="83" y="171"/>
                    </a:cubicBezTo>
                    <a:cubicBezTo>
                      <a:pt x="83" y="171"/>
                      <a:pt x="84" y="172"/>
                      <a:pt x="84" y="172"/>
                    </a:cubicBezTo>
                    <a:cubicBezTo>
                      <a:pt x="84" y="172"/>
                      <a:pt x="84" y="172"/>
                      <a:pt x="84" y="172"/>
                    </a:cubicBezTo>
                    <a:cubicBezTo>
                      <a:pt x="84" y="172"/>
                      <a:pt x="84" y="172"/>
                      <a:pt x="84" y="172"/>
                    </a:cubicBezTo>
                    <a:cubicBezTo>
                      <a:pt x="84" y="172"/>
                      <a:pt x="84" y="172"/>
                      <a:pt x="84" y="173"/>
                    </a:cubicBezTo>
                    <a:cubicBezTo>
                      <a:pt x="84" y="173"/>
                      <a:pt x="84" y="173"/>
                      <a:pt x="84" y="173"/>
                    </a:cubicBezTo>
                    <a:cubicBezTo>
                      <a:pt x="84" y="173"/>
                      <a:pt x="85" y="172"/>
                      <a:pt x="85" y="172"/>
                    </a:cubicBezTo>
                    <a:cubicBezTo>
                      <a:pt x="85" y="172"/>
                      <a:pt x="86" y="172"/>
                      <a:pt x="86" y="172"/>
                    </a:cubicBezTo>
                    <a:cubicBezTo>
                      <a:pt x="88" y="172"/>
                      <a:pt x="91" y="172"/>
                      <a:pt x="93" y="173"/>
                    </a:cubicBezTo>
                    <a:cubicBezTo>
                      <a:pt x="93" y="173"/>
                      <a:pt x="93" y="173"/>
                      <a:pt x="93" y="173"/>
                    </a:cubicBezTo>
                    <a:cubicBezTo>
                      <a:pt x="93" y="173"/>
                      <a:pt x="94" y="174"/>
                      <a:pt x="95" y="174"/>
                    </a:cubicBezTo>
                    <a:cubicBezTo>
                      <a:pt x="96" y="175"/>
                      <a:pt x="96" y="176"/>
                      <a:pt x="97" y="176"/>
                    </a:cubicBezTo>
                    <a:cubicBezTo>
                      <a:pt x="97" y="176"/>
                      <a:pt x="97" y="176"/>
                      <a:pt x="97" y="176"/>
                    </a:cubicBezTo>
                    <a:cubicBezTo>
                      <a:pt x="98" y="176"/>
                      <a:pt x="98" y="176"/>
                      <a:pt x="99" y="176"/>
                    </a:cubicBezTo>
                    <a:cubicBezTo>
                      <a:pt x="101" y="177"/>
                      <a:pt x="103" y="175"/>
                      <a:pt x="105" y="173"/>
                    </a:cubicBezTo>
                    <a:cubicBezTo>
                      <a:pt x="105" y="173"/>
                      <a:pt x="106" y="172"/>
                      <a:pt x="106" y="172"/>
                    </a:cubicBezTo>
                    <a:cubicBezTo>
                      <a:pt x="106" y="172"/>
                      <a:pt x="106" y="172"/>
                      <a:pt x="106" y="172"/>
                    </a:cubicBezTo>
                    <a:cubicBezTo>
                      <a:pt x="107" y="171"/>
                      <a:pt x="107" y="170"/>
                      <a:pt x="108" y="168"/>
                    </a:cubicBezTo>
                    <a:cubicBezTo>
                      <a:pt x="108" y="167"/>
                      <a:pt x="109" y="165"/>
                      <a:pt x="109" y="162"/>
                    </a:cubicBezTo>
                    <a:cubicBezTo>
                      <a:pt x="108" y="161"/>
                      <a:pt x="107" y="160"/>
                      <a:pt x="106" y="159"/>
                    </a:cubicBezTo>
                    <a:cubicBezTo>
                      <a:pt x="106" y="159"/>
                      <a:pt x="105" y="158"/>
                      <a:pt x="104" y="158"/>
                    </a:cubicBezTo>
                    <a:cubicBezTo>
                      <a:pt x="102" y="157"/>
                      <a:pt x="100" y="156"/>
                      <a:pt x="98" y="155"/>
                    </a:cubicBezTo>
                    <a:cubicBezTo>
                      <a:pt x="94" y="153"/>
                      <a:pt x="90" y="150"/>
                      <a:pt x="88" y="148"/>
                    </a:cubicBezTo>
                    <a:cubicBezTo>
                      <a:pt x="87" y="147"/>
                      <a:pt x="87" y="147"/>
                      <a:pt x="87" y="147"/>
                    </a:cubicBezTo>
                    <a:cubicBezTo>
                      <a:pt x="86" y="147"/>
                      <a:pt x="86" y="146"/>
                      <a:pt x="86" y="146"/>
                    </a:cubicBezTo>
                    <a:cubicBezTo>
                      <a:pt x="85" y="146"/>
                      <a:pt x="84" y="145"/>
                      <a:pt x="83" y="145"/>
                    </a:cubicBezTo>
                    <a:cubicBezTo>
                      <a:pt x="83" y="145"/>
                      <a:pt x="83" y="145"/>
                      <a:pt x="83" y="145"/>
                    </a:cubicBezTo>
                    <a:cubicBezTo>
                      <a:pt x="82" y="144"/>
                      <a:pt x="81" y="144"/>
                      <a:pt x="80" y="144"/>
                    </a:cubicBezTo>
                    <a:cubicBezTo>
                      <a:pt x="76" y="142"/>
                      <a:pt x="72" y="140"/>
                      <a:pt x="67" y="136"/>
                    </a:cubicBezTo>
                    <a:cubicBezTo>
                      <a:pt x="67" y="136"/>
                      <a:pt x="67" y="136"/>
                      <a:pt x="67" y="136"/>
                    </a:cubicBezTo>
                    <a:cubicBezTo>
                      <a:pt x="66" y="135"/>
                      <a:pt x="65" y="134"/>
                      <a:pt x="64" y="132"/>
                    </a:cubicBezTo>
                    <a:cubicBezTo>
                      <a:pt x="64" y="132"/>
                      <a:pt x="64" y="132"/>
                      <a:pt x="64" y="132"/>
                    </a:cubicBezTo>
                    <a:cubicBezTo>
                      <a:pt x="62" y="130"/>
                      <a:pt x="61" y="127"/>
                      <a:pt x="60" y="124"/>
                    </a:cubicBezTo>
                    <a:cubicBezTo>
                      <a:pt x="58" y="119"/>
                      <a:pt x="58" y="114"/>
                      <a:pt x="59" y="110"/>
                    </a:cubicBezTo>
                    <a:cubicBezTo>
                      <a:pt x="60" y="109"/>
                      <a:pt x="60" y="108"/>
                      <a:pt x="60" y="108"/>
                    </a:cubicBezTo>
                    <a:cubicBezTo>
                      <a:pt x="61" y="107"/>
                      <a:pt x="61" y="106"/>
                      <a:pt x="61" y="106"/>
                    </a:cubicBezTo>
                    <a:cubicBezTo>
                      <a:pt x="62" y="105"/>
                      <a:pt x="62" y="105"/>
                      <a:pt x="62" y="105"/>
                    </a:cubicBezTo>
                    <a:cubicBezTo>
                      <a:pt x="63" y="104"/>
                      <a:pt x="64" y="103"/>
                      <a:pt x="65" y="101"/>
                    </a:cubicBezTo>
                    <a:cubicBezTo>
                      <a:pt x="66" y="100"/>
                      <a:pt x="67" y="100"/>
                      <a:pt x="68" y="99"/>
                    </a:cubicBezTo>
                    <a:cubicBezTo>
                      <a:pt x="68" y="99"/>
                      <a:pt x="68" y="99"/>
                      <a:pt x="68" y="99"/>
                    </a:cubicBezTo>
                    <a:cubicBezTo>
                      <a:pt x="68" y="98"/>
                      <a:pt x="69" y="97"/>
                      <a:pt x="70" y="96"/>
                    </a:cubicBezTo>
                    <a:cubicBezTo>
                      <a:pt x="72" y="93"/>
                      <a:pt x="73" y="90"/>
                      <a:pt x="73" y="86"/>
                    </a:cubicBezTo>
                    <a:cubicBezTo>
                      <a:pt x="73" y="85"/>
                      <a:pt x="73" y="83"/>
                      <a:pt x="74" y="81"/>
                    </a:cubicBezTo>
                    <a:cubicBezTo>
                      <a:pt x="74" y="81"/>
                      <a:pt x="74" y="80"/>
                      <a:pt x="74" y="80"/>
                    </a:cubicBezTo>
                    <a:cubicBezTo>
                      <a:pt x="75" y="77"/>
                      <a:pt x="76" y="74"/>
                      <a:pt x="76" y="72"/>
                    </a:cubicBezTo>
                    <a:cubicBezTo>
                      <a:pt x="77" y="72"/>
                      <a:pt x="77" y="71"/>
                      <a:pt x="77" y="71"/>
                    </a:cubicBezTo>
                    <a:cubicBezTo>
                      <a:pt x="77" y="71"/>
                      <a:pt x="77" y="70"/>
                      <a:pt x="76" y="70"/>
                    </a:cubicBezTo>
                    <a:cubicBezTo>
                      <a:pt x="69" y="57"/>
                      <a:pt x="70" y="46"/>
                      <a:pt x="76" y="37"/>
                    </a:cubicBezTo>
                    <a:cubicBezTo>
                      <a:pt x="76" y="36"/>
                      <a:pt x="77" y="35"/>
                      <a:pt x="77" y="34"/>
                    </a:cubicBezTo>
                    <a:cubicBezTo>
                      <a:pt x="78" y="33"/>
                      <a:pt x="79" y="33"/>
                      <a:pt x="79" y="32"/>
                    </a:cubicBezTo>
                    <a:cubicBezTo>
                      <a:pt x="81" y="30"/>
                      <a:pt x="83" y="28"/>
                      <a:pt x="85" y="26"/>
                    </a:cubicBezTo>
                    <a:cubicBezTo>
                      <a:pt x="88" y="22"/>
                      <a:pt x="92" y="19"/>
                      <a:pt x="97" y="16"/>
                    </a:cubicBezTo>
                    <a:cubicBezTo>
                      <a:pt x="103" y="11"/>
                      <a:pt x="118" y="0"/>
                      <a:pt x="122" y="3"/>
                    </a:cubicBezTo>
                    <a:cubicBezTo>
                      <a:pt x="122" y="3"/>
                      <a:pt x="122" y="4"/>
                      <a:pt x="122" y="5"/>
                    </a:cubicBezTo>
                    <a:cubicBezTo>
                      <a:pt x="122" y="7"/>
                      <a:pt x="120" y="9"/>
                      <a:pt x="118" y="11"/>
                    </a:cubicBezTo>
                    <a:cubicBezTo>
                      <a:pt x="116" y="13"/>
                      <a:pt x="113" y="16"/>
                      <a:pt x="111" y="18"/>
                    </a:cubicBezTo>
                    <a:cubicBezTo>
                      <a:pt x="110" y="19"/>
                      <a:pt x="109" y="20"/>
                      <a:pt x="108" y="21"/>
                    </a:cubicBezTo>
                    <a:cubicBezTo>
                      <a:pt x="107" y="22"/>
                      <a:pt x="106" y="24"/>
                      <a:pt x="106" y="26"/>
                    </a:cubicBezTo>
                    <a:cubicBezTo>
                      <a:pt x="106" y="26"/>
                      <a:pt x="106" y="27"/>
                      <a:pt x="106" y="27"/>
                    </a:cubicBezTo>
                    <a:cubicBezTo>
                      <a:pt x="105" y="30"/>
                      <a:pt x="107" y="33"/>
                      <a:pt x="109" y="36"/>
                    </a:cubicBezTo>
                    <a:cubicBezTo>
                      <a:pt x="110" y="36"/>
                      <a:pt x="110" y="37"/>
                      <a:pt x="110" y="37"/>
                    </a:cubicBezTo>
                    <a:cubicBezTo>
                      <a:pt x="111" y="37"/>
                      <a:pt x="111" y="37"/>
                      <a:pt x="111" y="38"/>
                    </a:cubicBezTo>
                    <a:cubicBezTo>
                      <a:pt x="111" y="38"/>
                      <a:pt x="111" y="38"/>
                      <a:pt x="111" y="38"/>
                    </a:cubicBezTo>
                    <a:cubicBezTo>
                      <a:pt x="111" y="37"/>
                      <a:pt x="112" y="37"/>
                      <a:pt x="112" y="37"/>
                    </a:cubicBezTo>
                    <a:cubicBezTo>
                      <a:pt x="112" y="37"/>
                      <a:pt x="113" y="36"/>
                      <a:pt x="114" y="36"/>
                    </a:cubicBezTo>
                    <a:cubicBezTo>
                      <a:pt x="116" y="35"/>
                      <a:pt x="119" y="34"/>
                      <a:pt x="122" y="33"/>
                    </a:cubicBezTo>
                    <a:cubicBezTo>
                      <a:pt x="122" y="33"/>
                      <a:pt x="123" y="33"/>
                      <a:pt x="124" y="33"/>
                    </a:cubicBezTo>
                    <a:cubicBezTo>
                      <a:pt x="129" y="32"/>
                      <a:pt x="135" y="31"/>
                      <a:pt x="140" y="31"/>
                    </a:cubicBezTo>
                    <a:cubicBezTo>
                      <a:pt x="142" y="31"/>
                      <a:pt x="144" y="31"/>
                      <a:pt x="146" y="31"/>
                    </a:cubicBezTo>
                    <a:cubicBezTo>
                      <a:pt x="146" y="31"/>
                      <a:pt x="146" y="31"/>
                      <a:pt x="146" y="31"/>
                    </a:cubicBezTo>
                    <a:cubicBezTo>
                      <a:pt x="148" y="32"/>
                      <a:pt x="150" y="32"/>
                      <a:pt x="152" y="32"/>
                    </a:cubicBezTo>
                    <a:cubicBezTo>
                      <a:pt x="159" y="33"/>
                      <a:pt x="166" y="37"/>
                      <a:pt x="173" y="41"/>
                    </a:cubicBezTo>
                    <a:cubicBezTo>
                      <a:pt x="176" y="44"/>
                      <a:pt x="179" y="46"/>
                      <a:pt x="181" y="48"/>
                    </a:cubicBezTo>
                    <a:cubicBezTo>
                      <a:pt x="182" y="49"/>
                      <a:pt x="182" y="49"/>
                      <a:pt x="182" y="49"/>
                    </a:cubicBezTo>
                    <a:cubicBezTo>
                      <a:pt x="182" y="49"/>
                      <a:pt x="182" y="50"/>
                      <a:pt x="183" y="50"/>
                    </a:cubicBezTo>
                    <a:cubicBezTo>
                      <a:pt x="184" y="51"/>
                      <a:pt x="185" y="53"/>
                      <a:pt x="185" y="54"/>
                    </a:cubicBezTo>
                    <a:cubicBezTo>
                      <a:pt x="185" y="54"/>
                      <a:pt x="185" y="54"/>
                      <a:pt x="185" y="54"/>
                    </a:cubicBezTo>
                    <a:cubicBezTo>
                      <a:pt x="192" y="53"/>
                      <a:pt x="202" y="52"/>
                      <a:pt x="207" y="47"/>
                    </a:cubicBezTo>
                    <a:cubicBezTo>
                      <a:pt x="208" y="44"/>
                      <a:pt x="208" y="41"/>
                      <a:pt x="207" y="38"/>
                    </a:cubicBezTo>
                    <a:cubicBezTo>
                      <a:pt x="207" y="33"/>
                      <a:pt x="205" y="27"/>
                      <a:pt x="204" y="22"/>
                    </a:cubicBezTo>
                    <a:cubicBezTo>
                      <a:pt x="204" y="22"/>
                      <a:pt x="204" y="22"/>
                      <a:pt x="204" y="22"/>
                    </a:cubicBezTo>
                    <a:cubicBezTo>
                      <a:pt x="203" y="21"/>
                      <a:pt x="202" y="20"/>
                      <a:pt x="202" y="19"/>
                    </a:cubicBezTo>
                    <a:cubicBezTo>
                      <a:pt x="201" y="18"/>
                      <a:pt x="201" y="16"/>
                      <a:pt x="201" y="15"/>
                    </a:cubicBezTo>
                    <a:cubicBezTo>
                      <a:pt x="201" y="15"/>
                      <a:pt x="201" y="15"/>
                      <a:pt x="201" y="15"/>
                    </a:cubicBezTo>
                    <a:cubicBezTo>
                      <a:pt x="201" y="15"/>
                      <a:pt x="201" y="14"/>
                      <a:pt x="201" y="14"/>
                    </a:cubicBezTo>
                    <a:cubicBezTo>
                      <a:pt x="202" y="13"/>
                      <a:pt x="204" y="13"/>
                      <a:pt x="207" y="14"/>
                    </a:cubicBezTo>
                    <a:cubicBezTo>
                      <a:pt x="208" y="15"/>
                      <a:pt x="209" y="16"/>
                      <a:pt x="210" y="17"/>
                    </a:cubicBezTo>
                    <a:cubicBezTo>
                      <a:pt x="213" y="19"/>
                      <a:pt x="217" y="22"/>
                      <a:pt x="219" y="25"/>
                    </a:cubicBezTo>
                    <a:cubicBezTo>
                      <a:pt x="228" y="34"/>
                      <a:pt x="232" y="44"/>
                      <a:pt x="233" y="49"/>
                    </a:cubicBezTo>
                    <a:cubicBezTo>
                      <a:pt x="234" y="52"/>
                      <a:pt x="234" y="54"/>
                      <a:pt x="234" y="5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2" name="Freeform 115">
                <a:extLst>
                  <a:ext uri="{FF2B5EF4-FFF2-40B4-BE49-F238E27FC236}">
                    <a16:creationId xmlns:a16="http://schemas.microsoft.com/office/drawing/2014/main" id="{39A43854-559D-B876-6D88-D218EEBD2388}"/>
                  </a:ext>
                </a:extLst>
              </p:cNvPr>
              <p:cNvSpPr>
                <a:spLocks/>
              </p:cNvSpPr>
              <p:nvPr/>
            </p:nvSpPr>
            <p:spPr bwMode="auto">
              <a:xfrm>
                <a:off x="10137507" y="5687571"/>
                <a:ext cx="29680" cy="31796"/>
              </a:xfrm>
              <a:custGeom>
                <a:avLst/>
                <a:gdLst>
                  <a:gd name="T0" fmla="*/ 47 w 60"/>
                  <a:gd name="T1" fmla="*/ 37 h 70"/>
                  <a:gd name="T2" fmla="*/ 42 w 60"/>
                  <a:gd name="T3" fmla="*/ 27 h 70"/>
                  <a:gd name="T4" fmla="*/ 58 w 60"/>
                  <a:gd name="T5" fmla="*/ 4 h 70"/>
                  <a:gd name="T6" fmla="*/ 35 w 60"/>
                  <a:gd name="T7" fmla="*/ 16 h 70"/>
                  <a:gd name="T8" fmla="*/ 14 w 60"/>
                  <a:gd name="T9" fmla="*/ 70 h 70"/>
                  <a:gd name="T10" fmla="*/ 47 w 60"/>
                  <a:gd name="T11" fmla="*/ 37 h 70"/>
                </a:gdLst>
                <a:ahLst/>
                <a:cxnLst>
                  <a:cxn ang="0">
                    <a:pos x="T0" y="T1"/>
                  </a:cxn>
                  <a:cxn ang="0">
                    <a:pos x="T2" y="T3"/>
                  </a:cxn>
                  <a:cxn ang="0">
                    <a:pos x="T4" y="T5"/>
                  </a:cxn>
                  <a:cxn ang="0">
                    <a:pos x="T6" y="T7"/>
                  </a:cxn>
                  <a:cxn ang="0">
                    <a:pos x="T8" y="T9"/>
                  </a:cxn>
                  <a:cxn ang="0">
                    <a:pos x="T10" y="T11"/>
                  </a:cxn>
                </a:cxnLst>
                <a:rect l="0" t="0" r="r" b="b"/>
                <a:pathLst>
                  <a:path w="60" h="70">
                    <a:moveTo>
                      <a:pt x="47" y="37"/>
                    </a:moveTo>
                    <a:cubicBezTo>
                      <a:pt x="44" y="34"/>
                      <a:pt x="42" y="31"/>
                      <a:pt x="42" y="27"/>
                    </a:cubicBezTo>
                    <a:cubicBezTo>
                      <a:pt x="43" y="17"/>
                      <a:pt x="60" y="9"/>
                      <a:pt x="58" y="4"/>
                    </a:cubicBezTo>
                    <a:cubicBezTo>
                      <a:pt x="57" y="0"/>
                      <a:pt x="42" y="10"/>
                      <a:pt x="35" y="16"/>
                    </a:cubicBezTo>
                    <a:cubicBezTo>
                      <a:pt x="16" y="30"/>
                      <a:pt x="0" y="46"/>
                      <a:pt x="14" y="70"/>
                    </a:cubicBezTo>
                    <a:cubicBezTo>
                      <a:pt x="17" y="61"/>
                      <a:pt x="34" y="35"/>
                      <a:pt x="47" y="37"/>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3" name="Freeform 116">
                <a:extLst>
                  <a:ext uri="{FF2B5EF4-FFF2-40B4-BE49-F238E27FC236}">
                    <a16:creationId xmlns:a16="http://schemas.microsoft.com/office/drawing/2014/main" id="{DB5B9DC7-D739-E7D0-5949-53EC92A8F8B7}"/>
                  </a:ext>
                </a:extLst>
              </p:cNvPr>
              <p:cNvSpPr>
                <a:spLocks noEditPoints="1"/>
              </p:cNvSpPr>
              <p:nvPr/>
            </p:nvSpPr>
            <p:spPr bwMode="auto">
              <a:xfrm>
                <a:off x="10137507" y="5687571"/>
                <a:ext cx="29680" cy="33917"/>
              </a:xfrm>
              <a:custGeom>
                <a:avLst/>
                <a:gdLst>
                  <a:gd name="T0" fmla="*/ 59 w 60"/>
                  <a:gd name="T1" fmla="*/ 2 h 69"/>
                  <a:gd name="T2" fmla="*/ 57 w 60"/>
                  <a:gd name="T3" fmla="*/ 1 h 69"/>
                  <a:gd name="T4" fmla="*/ 35 w 60"/>
                  <a:gd name="T5" fmla="*/ 13 h 69"/>
                  <a:gd name="T6" fmla="*/ 14 w 60"/>
                  <a:gd name="T7" fmla="*/ 68 h 69"/>
                  <a:gd name="T8" fmla="*/ 14 w 60"/>
                  <a:gd name="T9" fmla="*/ 68 h 69"/>
                  <a:gd name="T10" fmla="*/ 15 w 60"/>
                  <a:gd name="T11" fmla="*/ 69 h 69"/>
                  <a:gd name="T12" fmla="*/ 15 w 60"/>
                  <a:gd name="T13" fmla="*/ 68 h 69"/>
                  <a:gd name="T14" fmla="*/ 15 w 60"/>
                  <a:gd name="T15" fmla="*/ 67 h 69"/>
                  <a:gd name="T16" fmla="*/ 45 w 60"/>
                  <a:gd name="T17" fmla="*/ 36 h 69"/>
                  <a:gd name="T18" fmla="*/ 46 w 60"/>
                  <a:gd name="T19" fmla="*/ 36 h 69"/>
                  <a:gd name="T20" fmla="*/ 48 w 60"/>
                  <a:gd name="T21" fmla="*/ 36 h 69"/>
                  <a:gd name="T22" fmla="*/ 47 w 60"/>
                  <a:gd name="T23" fmla="*/ 35 h 69"/>
                  <a:gd name="T24" fmla="*/ 47 w 60"/>
                  <a:gd name="T25" fmla="*/ 34 h 69"/>
                  <a:gd name="T26" fmla="*/ 42 w 60"/>
                  <a:gd name="T27" fmla="*/ 25 h 69"/>
                  <a:gd name="T28" fmla="*/ 52 w 60"/>
                  <a:gd name="T29" fmla="*/ 11 h 69"/>
                  <a:gd name="T30" fmla="*/ 59 w 60"/>
                  <a:gd name="T31" fmla="*/ 2 h 69"/>
                  <a:gd name="T32" fmla="*/ 45 w 60"/>
                  <a:gd name="T33" fmla="*/ 35 h 69"/>
                  <a:gd name="T34" fmla="*/ 46 w 60"/>
                  <a:gd name="T35" fmla="*/ 35 h 69"/>
                  <a:gd name="T36" fmla="*/ 45 w 60"/>
                  <a:gd name="T37" fmla="*/ 35 h 69"/>
                  <a:gd name="T38" fmla="*/ 45 w 60"/>
                  <a:gd name="T39" fmla="*/ 35 h 69"/>
                  <a:gd name="T40" fmla="*/ 15 w 60"/>
                  <a:gd name="T41" fmla="*/ 66 h 69"/>
                  <a:gd name="T42" fmla="*/ 14 w 60"/>
                  <a:gd name="T43" fmla="*/ 67 h 69"/>
                  <a:gd name="T44" fmla="*/ 14 w 60"/>
                  <a:gd name="T45" fmla="*/ 67 h 69"/>
                  <a:gd name="T46" fmla="*/ 35 w 60"/>
                  <a:gd name="T47" fmla="*/ 14 h 69"/>
                  <a:gd name="T48" fmla="*/ 57 w 60"/>
                  <a:gd name="T49" fmla="*/ 2 h 69"/>
                  <a:gd name="T50" fmla="*/ 57 w 60"/>
                  <a:gd name="T51" fmla="*/ 2 h 69"/>
                  <a:gd name="T52" fmla="*/ 58 w 60"/>
                  <a:gd name="T53" fmla="*/ 2 h 69"/>
                  <a:gd name="T54" fmla="*/ 52 w 60"/>
                  <a:gd name="T55" fmla="*/ 11 h 69"/>
                  <a:gd name="T56" fmla="*/ 42 w 60"/>
                  <a:gd name="T57" fmla="*/ 25 h 69"/>
                  <a:gd name="T58" fmla="*/ 45 w 60"/>
                  <a:gd name="T59"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9">
                    <a:moveTo>
                      <a:pt x="59" y="2"/>
                    </a:moveTo>
                    <a:cubicBezTo>
                      <a:pt x="58" y="1"/>
                      <a:pt x="58" y="1"/>
                      <a:pt x="57" y="1"/>
                    </a:cubicBezTo>
                    <a:cubicBezTo>
                      <a:pt x="53" y="0"/>
                      <a:pt x="40" y="9"/>
                      <a:pt x="35" y="13"/>
                    </a:cubicBezTo>
                    <a:cubicBezTo>
                      <a:pt x="17" y="27"/>
                      <a:pt x="0" y="43"/>
                      <a:pt x="14" y="68"/>
                    </a:cubicBezTo>
                    <a:cubicBezTo>
                      <a:pt x="14" y="68"/>
                      <a:pt x="14" y="68"/>
                      <a:pt x="14" y="68"/>
                    </a:cubicBezTo>
                    <a:cubicBezTo>
                      <a:pt x="15" y="69"/>
                      <a:pt x="15" y="69"/>
                      <a:pt x="15" y="69"/>
                    </a:cubicBezTo>
                    <a:cubicBezTo>
                      <a:pt x="15" y="68"/>
                      <a:pt x="15" y="68"/>
                      <a:pt x="15" y="68"/>
                    </a:cubicBezTo>
                    <a:cubicBezTo>
                      <a:pt x="15" y="68"/>
                      <a:pt x="15" y="68"/>
                      <a:pt x="15" y="67"/>
                    </a:cubicBezTo>
                    <a:cubicBezTo>
                      <a:pt x="19" y="58"/>
                      <a:pt x="34" y="35"/>
                      <a:pt x="45" y="36"/>
                    </a:cubicBezTo>
                    <a:cubicBezTo>
                      <a:pt x="46" y="36"/>
                      <a:pt x="46" y="36"/>
                      <a:pt x="46" y="36"/>
                    </a:cubicBezTo>
                    <a:cubicBezTo>
                      <a:pt x="48" y="36"/>
                      <a:pt x="48" y="36"/>
                      <a:pt x="48" y="36"/>
                    </a:cubicBezTo>
                    <a:cubicBezTo>
                      <a:pt x="47" y="35"/>
                      <a:pt x="47" y="35"/>
                      <a:pt x="47" y="35"/>
                    </a:cubicBezTo>
                    <a:cubicBezTo>
                      <a:pt x="47" y="34"/>
                      <a:pt x="47" y="34"/>
                      <a:pt x="47" y="34"/>
                    </a:cubicBezTo>
                    <a:cubicBezTo>
                      <a:pt x="44" y="31"/>
                      <a:pt x="42" y="29"/>
                      <a:pt x="42" y="25"/>
                    </a:cubicBezTo>
                    <a:cubicBezTo>
                      <a:pt x="43" y="20"/>
                      <a:pt x="48" y="15"/>
                      <a:pt x="52" y="11"/>
                    </a:cubicBezTo>
                    <a:cubicBezTo>
                      <a:pt x="56" y="8"/>
                      <a:pt x="60" y="5"/>
                      <a:pt x="59" y="2"/>
                    </a:cubicBezTo>
                    <a:close/>
                    <a:moveTo>
                      <a:pt x="45" y="35"/>
                    </a:moveTo>
                    <a:cubicBezTo>
                      <a:pt x="45" y="35"/>
                      <a:pt x="45" y="35"/>
                      <a:pt x="46" y="35"/>
                    </a:cubicBezTo>
                    <a:cubicBezTo>
                      <a:pt x="45" y="35"/>
                      <a:pt x="45" y="35"/>
                      <a:pt x="45" y="35"/>
                    </a:cubicBezTo>
                    <a:cubicBezTo>
                      <a:pt x="45" y="35"/>
                      <a:pt x="45" y="35"/>
                      <a:pt x="45" y="35"/>
                    </a:cubicBezTo>
                    <a:cubicBezTo>
                      <a:pt x="33" y="35"/>
                      <a:pt x="19" y="56"/>
                      <a:pt x="15" y="66"/>
                    </a:cubicBezTo>
                    <a:cubicBezTo>
                      <a:pt x="15" y="66"/>
                      <a:pt x="14" y="67"/>
                      <a:pt x="14" y="67"/>
                    </a:cubicBezTo>
                    <a:cubicBezTo>
                      <a:pt x="14" y="67"/>
                      <a:pt x="14" y="67"/>
                      <a:pt x="14" y="67"/>
                    </a:cubicBezTo>
                    <a:cubicBezTo>
                      <a:pt x="1" y="43"/>
                      <a:pt x="18" y="28"/>
                      <a:pt x="35" y="14"/>
                    </a:cubicBezTo>
                    <a:cubicBezTo>
                      <a:pt x="42" y="9"/>
                      <a:pt x="53" y="2"/>
                      <a:pt x="57" y="2"/>
                    </a:cubicBezTo>
                    <a:cubicBezTo>
                      <a:pt x="57" y="2"/>
                      <a:pt x="57" y="2"/>
                      <a:pt x="57" y="2"/>
                    </a:cubicBezTo>
                    <a:cubicBezTo>
                      <a:pt x="58" y="2"/>
                      <a:pt x="58" y="2"/>
                      <a:pt x="58" y="2"/>
                    </a:cubicBezTo>
                    <a:cubicBezTo>
                      <a:pt x="59" y="4"/>
                      <a:pt x="55" y="7"/>
                      <a:pt x="52" y="11"/>
                    </a:cubicBezTo>
                    <a:cubicBezTo>
                      <a:pt x="47" y="15"/>
                      <a:pt x="42" y="20"/>
                      <a:pt x="42" y="25"/>
                    </a:cubicBezTo>
                    <a:cubicBezTo>
                      <a:pt x="41" y="29"/>
                      <a:pt x="43" y="32"/>
                      <a:pt x="45" y="3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4" name="Freeform 117">
                <a:extLst>
                  <a:ext uri="{FF2B5EF4-FFF2-40B4-BE49-F238E27FC236}">
                    <a16:creationId xmlns:a16="http://schemas.microsoft.com/office/drawing/2014/main" id="{4C5F15A5-0CCC-694A-48E5-944C3F86E638}"/>
                  </a:ext>
                </a:extLst>
              </p:cNvPr>
              <p:cNvSpPr>
                <a:spLocks noEditPoints="1"/>
              </p:cNvSpPr>
              <p:nvPr/>
            </p:nvSpPr>
            <p:spPr bwMode="auto">
              <a:xfrm>
                <a:off x="10137507" y="5693930"/>
                <a:ext cx="80561" cy="101750"/>
              </a:xfrm>
              <a:custGeom>
                <a:avLst/>
                <a:gdLst>
                  <a:gd name="T0" fmla="*/ 142 w 173"/>
                  <a:gd name="T1" fmla="*/ 0 h 219"/>
                  <a:gd name="T2" fmla="*/ 132 w 173"/>
                  <a:gd name="T3" fmla="*/ 39 h 219"/>
                  <a:gd name="T4" fmla="*/ 57 w 173"/>
                  <a:gd name="T5" fmla="*/ 21 h 219"/>
                  <a:gd name="T6" fmla="*/ 53 w 173"/>
                  <a:gd name="T7" fmla="*/ 24 h 219"/>
                  <a:gd name="T8" fmla="*/ 51 w 173"/>
                  <a:gd name="T9" fmla="*/ 24 h 219"/>
                  <a:gd name="T10" fmla="*/ 19 w 173"/>
                  <a:gd name="T11" fmla="*/ 55 h 219"/>
                  <a:gd name="T12" fmla="*/ 5 w 173"/>
                  <a:gd name="T13" fmla="*/ 88 h 219"/>
                  <a:gd name="T14" fmla="*/ 0 w 173"/>
                  <a:gd name="T15" fmla="*/ 106 h 219"/>
                  <a:gd name="T16" fmla="*/ 7 w 173"/>
                  <a:gd name="T17" fmla="*/ 120 h 219"/>
                  <a:gd name="T18" fmla="*/ 34 w 173"/>
                  <a:gd name="T19" fmla="*/ 136 h 219"/>
                  <a:gd name="T20" fmla="*/ 52 w 173"/>
                  <a:gd name="T21" fmla="*/ 148 h 219"/>
                  <a:gd name="T22" fmla="*/ 40 w 173"/>
                  <a:gd name="T23" fmla="*/ 162 h 219"/>
                  <a:gd name="T24" fmla="*/ 39 w 173"/>
                  <a:gd name="T25" fmla="*/ 166 h 219"/>
                  <a:gd name="T26" fmla="*/ 40 w 173"/>
                  <a:gd name="T27" fmla="*/ 168 h 219"/>
                  <a:gd name="T28" fmla="*/ 65 w 173"/>
                  <a:gd name="T29" fmla="*/ 169 h 219"/>
                  <a:gd name="T30" fmla="*/ 90 w 173"/>
                  <a:gd name="T31" fmla="*/ 176 h 219"/>
                  <a:gd name="T32" fmla="*/ 62 w 173"/>
                  <a:gd name="T33" fmla="*/ 168 h 219"/>
                  <a:gd name="T34" fmla="*/ 41 w 173"/>
                  <a:gd name="T35" fmla="*/ 168 h 219"/>
                  <a:gd name="T36" fmla="*/ 27 w 173"/>
                  <a:gd name="T37" fmla="*/ 190 h 219"/>
                  <a:gd name="T38" fmla="*/ 34 w 173"/>
                  <a:gd name="T39" fmla="*/ 201 h 219"/>
                  <a:gd name="T40" fmla="*/ 34 w 173"/>
                  <a:gd name="T41" fmla="*/ 202 h 219"/>
                  <a:gd name="T42" fmla="*/ 36 w 173"/>
                  <a:gd name="T43" fmla="*/ 209 h 219"/>
                  <a:gd name="T44" fmla="*/ 46 w 173"/>
                  <a:gd name="T45" fmla="*/ 215 h 219"/>
                  <a:gd name="T46" fmla="*/ 48 w 173"/>
                  <a:gd name="T47" fmla="*/ 215 h 219"/>
                  <a:gd name="T48" fmla="*/ 61 w 173"/>
                  <a:gd name="T49" fmla="*/ 219 h 219"/>
                  <a:gd name="T50" fmla="*/ 83 w 173"/>
                  <a:gd name="T51" fmla="*/ 212 h 219"/>
                  <a:gd name="T52" fmla="*/ 110 w 173"/>
                  <a:gd name="T53" fmla="*/ 204 h 219"/>
                  <a:gd name="T54" fmla="*/ 111 w 173"/>
                  <a:gd name="T55" fmla="*/ 161 h 219"/>
                  <a:gd name="T56" fmla="*/ 130 w 173"/>
                  <a:gd name="T57" fmla="*/ 118 h 219"/>
                  <a:gd name="T58" fmla="*/ 158 w 173"/>
                  <a:gd name="T59" fmla="*/ 71 h 219"/>
                  <a:gd name="T60" fmla="*/ 16 w 173"/>
                  <a:gd name="T61" fmla="*/ 78 h 219"/>
                  <a:gd name="T62" fmla="*/ 39 w 173"/>
                  <a:gd name="T63" fmla="*/ 39 h 219"/>
                  <a:gd name="T64" fmla="*/ 45 w 173"/>
                  <a:gd name="T65" fmla="*/ 54 h 219"/>
                  <a:gd name="T66" fmla="*/ 38 w 173"/>
                  <a:gd name="T67" fmla="*/ 75 h 219"/>
                  <a:gd name="T68" fmla="*/ 22 w 173"/>
                  <a:gd name="T69" fmla="*/ 88 h 219"/>
                  <a:gd name="T70" fmla="*/ 85 w 173"/>
                  <a:gd name="T71" fmla="*/ 35 h 219"/>
                  <a:gd name="T72" fmla="*/ 86 w 173"/>
                  <a:gd name="T73" fmla="*/ 42 h 219"/>
                  <a:gd name="T74" fmla="*/ 64 w 173"/>
                  <a:gd name="T75" fmla="*/ 32 h 219"/>
                  <a:gd name="T76" fmla="*/ 78 w 173"/>
                  <a:gd name="T77" fmla="*/ 29 h 219"/>
                  <a:gd name="T78" fmla="*/ 36 w 173"/>
                  <a:gd name="T79" fmla="*/ 96 h 219"/>
                  <a:gd name="T80" fmla="*/ 17 w 173"/>
                  <a:gd name="T81" fmla="*/ 101 h 219"/>
                  <a:gd name="T82" fmla="*/ 46 w 173"/>
                  <a:gd name="T83" fmla="*/ 113 h 219"/>
                  <a:gd name="T84" fmla="*/ 49 w 173"/>
                  <a:gd name="T85" fmla="*/ 106 h 219"/>
                  <a:gd name="T86" fmla="*/ 45 w 173"/>
                  <a:gd name="T87" fmla="*/ 115 h 219"/>
                  <a:gd name="T88" fmla="*/ 38 w 173"/>
                  <a:gd name="T89" fmla="*/ 112 h 219"/>
                  <a:gd name="T90" fmla="*/ 16 w 173"/>
                  <a:gd name="T91" fmla="*/ 100 h 219"/>
                  <a:gd name="T92" fmla="*/ 71 w 173"/>
                  <a:gd name="T93" fmla="*/ 41 h 219"/>
                  <a:gd name="T94" fmla="*/ 81 w 173"/>
                  <a:gd name="T95" fmla="*/ 87 h 219"/>
                  <a:gd name="T96" fmla="*/ 81 w 173"/>
                  <a:gd name="T97" fmla="*/ 103 h 219"/>
                  <a:gd name="T98" fmla="*/ 49 w 173"/>
                  <a:gd name="T99" fmla="*/ 103 h 219"/>
                  <a:gd name="T100" fmla="*/ 71 w 173"/>
                  <a:gd name="T101" fmla="*/ 41 h 219"/>
                  <a:gd name="T102" fmla="*/ 18 w 173"/>
                  <a:gd name="T103" fmla="*/ 116 h 219"/>
                  <a:gd name="T104" fmla="*/ 57 w 173"/>
                  <a:gd name="T105" fmla="*/ 140 h 219"/>
                  <a:gd name="T106" fmla="*/ 89 w 173"/>
                  <a:gd name="T107" fmla="*/ 127 h 219"/>
                  <a:gd name="T108" fmla="*/ 87 w 173"/>
                  <a:gd name="T109" fmla="*/ 129 h 219"/>
                  <a:gd name="T110" fmla="*/ 55 w 173"/>
                  <a:gd name="T111" fmla="*/ 142 h 219"/>
                  <a:gd name="T112" fmla="*/ 31 w 173"/>
                  <a:gd name="T113" fmla="*/ 13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 h="219">
                    <a:moveTo>
                      <a:pt x="172" y="33"/>
                    </a:moveTo>
                    <a:cubicBezTo>
                      <a:pt x="171" y="28"/>
                      <a:pt x="165" y="17"/>
                      <a:pt x="156" y="8"/>
                    </a:cubicBezTo>
                    <a:cubicBezTo>
                      <a:pt x="156" y="8"/>
                      <a:pt x="155" y="7"/>
                      <a:pt x="155" y="7"/>
                    </a:cubicBezTo>
                    <a:cubicBezTo>
                      <a:pt x="154" y="6"/>
                      <a:pt x="153" y="5"/>
                      <a:pt x="152" y="5"/>
                    </a:cubicBezTo>
                    <a:cubicBezTo>
                      <a:pt x="151" y="4"/>
                      <a:pt x="149" y="2"/>
                      <a:pt x="148" y="1"/>
                    </a:cubicBezTo>
                    <a:cubicBezTo>
                      <a:pt x="146" y="1"/>
                      <a:pt x="145" y="0"/>
                      <a:pt x="144" y="0"/>
                    </a:cubicBezTo>
                    <a:cubicBezTo>
                      <a:pt x="143" y="0"/>
                      <a:pt x="143" y="0"/>
                      <a:pt x="143" y="0"/>
                    </a:cubicBezTo>
                    <a:cubicBezTo>
                      <a:pt x="142" y="0"/>
                      <a:pt x="142" y="0"/>
                      <a:pt x="142" y="0"/>
                    </a:cubicBezTo>
                    <a:cubicBezTo>
                      <a:pt x="142" y="0"/>
                      <a:pt x="142" y="0"/>
                      <a:pt x="142" y="1"/>
                    </a:cubicBezTo>
                    <a:cubicBezTo>
                      <a:pt x="142" y="1"/>
                      <a:pt x="142" y="1"/>
                      <a:pt x="142" y="1"/>
                    </a:cubicBezTo>
                    <a:cubicBezTo>
                      <a:pt x="142" y="1"/>
                      <a:pt x="142" y="2"/>
                      <a:pt x="142" y="2"/>
                    </a:cubicBezTo>
                    <a:cubicBezTo>
                      <a:pt x="142" y="2"/>
                      <a:pt x="142" y="3"/>
                      <a:pt x="142" y="3"/>
                    </a:cubicBezTo>
                    <a:cubicBezTo>
                      <a:pt x="143" y="4"/>
                      <a:pt x="143" y="5"/>
                      <a:pt x="144" y="5"/>
                    </a:cubicBezTo>
                    <a:cubicBezTo>
                      <a:pt x="147" y="11"/>
                      <a:pt x="149" y="24"/>
                      <a:pt x="148" y="32"/>
                    </a:cubicBezTo>
                    <a:cubicBezTo>
                      <a:pt x="146" y="35"/>
                      <a:pt x="142" y="36"/>
                      <a:pt x="138" y="37"/>
                    </a:cubicBezTo>
                    <a:cubicBezTo>
                      <a:pt x="136" y="38"/>
                      <a:pt x="134" y="38"/>
                      <a:pt x="132" y="39"/>
                    </a:cubicBezTo>
                    <a:cubicBezTo>
                      <a:pt x="131" y="39"/>
                      <a:pt x="131" y="39"/>
                      <a:pt x="130" y="39"/>
                    </a:cubicBezTo>
                    <a:cubicBezTo>
                      <a:pt x="129" y="39"/>
                      <a:pt x="128" y="39"/>
                      <a:pt x="127" y="39"/>
                    </a:cubicBezTo>
                    <a:cubicBezTo>
                      <a:pt x="127" y="39"/>
                      <a:pt x="127" y="39"/>
                      <a:pt x="127" y="39"/>
                    </a:cubicBezTo>
                    <a:cubicBezTo>
                      <a:pt x="126" y="40"/>
                      <a:pt x="125" y="40"/>
                      <a:pt x="124" y="40"/>
                    </a:cubicBezTo>
                    <a:cubicBezTo>
                      <a:pt x="122" y="34"/>
                      <a:pt x="105" y="21"/>
                      <a:pt x="93" y="19"/>
                    </a:cubicBezTo>
                    <a:cubicBezTo>
                      <a:pt x="84" y="17"/>
                      <a:pt x="73" y="17"/>
                      <a:pt x="64" y="19"/>
                    </a:cubicBezTo>
                    <a:cubicBezTo>
                      <a:pt x="62" y="19"/>
                      <a:pt x="61" y="20"/>
                      <a:pt x="59" y="20"/>
                    </a:cubicBezTo>
                    <a:cubicBezTo>
                      <a:pt x="59" y="21"/>
                      <a:pt x="58" y="21"/>
                      <a:pt x="57" y="21"/>
                    </a:cubicBezTo>
                    <a:cubicBezTo>
                      <a:pt x="57" y="21"/>
                      <a:pt x="57" y="21"/>
                      <a:pt x="57" y="21"/>
                    </a:cubicBezTo>
                    <a:cubicBezTo>
                      <a:pt x="57" y="21"/>
                      <a:pt x="56" y="22"/>
                      <a:pt x="55" y="22"/>
                    </a:cubicBezTo>
                    <a:cubicBezTo>
                      <a:pt x="54" y="22"/>
                      <a:pt x="54" y="23"/>
                      <a:pt x="53" y="23"/>
                    </a:cubicBezTo>
                    <a:cubicBezTo>
                      <a:pt x="53" y="23"/>
                      <a:pt x="53" y="23"/>
                      <a:pt x="53" y="23"/>
                    </a:cubicBezTo>
                    <a:cubicBezTo>
                      <a:pt x="52" y="23"/>
                      <a:pt x="52" y="23"/>
                      <a:pt x="52" y="23"/>
                    </a:cubicBezTo>
                    <a:cubicBezTo>
                      <a:pt x="52" y="23"/>
                      <a:pt x="52" y="23"/>
                      <a:pt x="52" y="24"/>
                    </a:cubicBezTo>
                    <a:cubicBezTo>
                      <a:pt x="52" y="24"/>
                      <a:pt x="52" y="24"/>
                      <a:pt x="52" y="24"/>
                    </a:cubicBezTo>
                    <a:cubicBezTo>
                      <a:pt x="52" y="24"/>
                      <a:pt x="52" y="24"/>
                      <a:pt x="53" y="24"/>
                    </a:cubicBezTo>
                    <a:cubicBezTo>
                      <a:pt x="53" y="24"/>
                      <a:pt x="53" y="24"/>
                      <a:pt x="53" y="25"/>
                    </a:cubicBezTo>
                    <a:cubicBezTo>
                      <a:pt x="53" y="26"/>
                      <a:pt x="53" y="27"/>
                      <a:pt x="53" y="28"/>
                    </a:cubicBezTo>
                    <a:cubicBezTo>
                      <a:pt x="53" y="28"/>
                      <a:pt x="53" y="28"/>
                      <a:pt x="53" y="28"/>
                    </a:cubicBezTo>
                    <a:cubicBezTo>
                      <a:pt x="53" y="27"/>
                      <a:pt x="52" y="26"/>
                      <a:pt x="52" y="25"/>
                    </a:cubicBezTo>
                    <a:cubicBezTo>
                      <a:pt x="51" y="25"/>
                      <a:pt x="51" y="25"/>
                      <a:pt x="51" y="25"/>
                    </a:cubicBezTo>
                    <a:cubicBezTo>
                      <a:pt x="51" y="25"/>
                      <a:pt x="51" y="25"/>
                      <a:pt x="51" y="25"/>
                    </a:cubicBezTo>
                    <a:cubicBezTo>
                      <a:pt x="51" y="25"/>
                      <a:pt x="51" y="24"/>
                      <a:pt x="51" y="24"/>
                    </a:cubicBezTo>
                    <a:cubicBezTo>
                      <a:pt x="51" y="24"/>
                      <a:pt x="51" y="24"/>
                      <a:pt x="51" y="24"/>
                    </a:cubicBezTo>
                    <a:cubicBezTo>
                      <a:pt x="51" y="24"/>
                      <a:pt x="50" y="24"/>
                      <a:pt x="50" y="24"/>
                    </a:cubicBezTo>
                    <a:cubicBezTo>
                      <a:pt x="50" y="24"/>
                      <a:pt x="50" y="24"/>
                      <a:pt x="49" y="24"/>
                    </a:cubicBezTo>
                    <a:cubicBezTo>
                      <a:pt x="47" y="23"/>
                      <a:pt x="44" y="24"/>
                      <a:pt x="41" y="26"/>
                    </a:cubicBezTo>
                    <a:cubicBezTo>
                      <a:pt x="40" y="27"/>
                      <a:pt x="39" y="28"/>
                      <a:pt x="38" y="29"/>
                    </a:cubicBezTo>
                    <a:cubicBezTo>
                      <a:pt x="38" y="29"/>
                      <a:pt x="38" y="29"/>
                      <a:pt x="38" y="29"/>
                    </a:cubicBezTo>
                    <a:cubicBezTo>
                      <a:pt x="37" y="29"/>
                      <a:pt x="36" y="30"/>
                      <a:pt x="36" y="30"/>
                    </a:cubicBezTo>
                    <a:cubicBezTo>
                      <a:pt x="32" y="34"/>
                      <a:pt x="28" y="39"/>
                      <a:pt x="24" y="44"/>
                    </a:cubicBezTo>
                    <a:cubicBezTo>
                      <a:pt x="22" y="48"/>
                      <a:pt x="20" y="51"/>
                      <a:pt x="19" y="55"/>
                    </a:cubicBezTo>
                    <a:cubicBezTo>
                      <a:pt x="18" y="56"/>
                      <a:pt x="18" y="57"/>
                      <a:pt x="17" y="59"/>
                    </a:cubicBezTo>
                    <a:cubicBezTo>
                      <a:pt x="17" y="59"/>
                      <a:pt x="17" y="59"/>
                      <a:pt x="17" y="59"/>
                    </a:cubicBezTo>
                    <a:cubicBezTo>
                      <a:pt x="15" y="64"/>
                      <a:pt x="14" y="68"/>
                      <a:pt x="14" y="73"/>
                    </a:cubicBezTo>
                    <a:cubicBezTo>
                      <a:pt x="14" y="75"/>
                      <a:pt x="12" y="78"/>
                      <a:pt x="11" y="81"/>
                    </a:cubicBezTo>
                    <a:cubicBezTo>
                      <a:pt x="10" y="82"/>
                      <a:pt x="10" y="82"/>
                      <a:pt x="10" y="82"/>
                    </a:cubicBezTo>
                    <a:cubicBezTo>
                      <a:pt x="10" y="83"/>
                      <a:pt x="9" y="84"/>
                      <a:pt x="8" y="85"/>
                    </a:cubicBezTo>
                    <a:cubicBezTo>
                      <a:pt x="8" y="85"/>
                      <a:pt x="7" y="85"/>
                      <a:pt x="7" y="86"/>
                    </a:cubicBezTo>
                    <a:cubicBezTo>
                      <a:pt x="6" y="87"/>
                      <a:pt x="6" y="87"/>
                      <a:pt x="5" y="88"/>
                    </a:cubicBezTo>
                    <a:cubicBezTo>
                      <a:pt x="4" y="89"/>
                      <a:pt x="4" y="89"/>
                      <a:pt x="4" y="89"/>
                    </a:cubicBezTo>
                    <a:cubicBezTo>
                      <a:pt x="3" y="90"/>
                      <a:pt x="3" y="90"/>
                      <a:pt x="2" y="91"/>
                    </a:cubicBezTo>
                    <a:cubicBezTo>
                      <a:pt x="2" y="91"/>
                      <a:pt x="2" y="92"/>
                      <a:pt x="2" y="92"/>
                    </a:cubicBezTo>
                    <a:cubicBezTo>
                      <a:pt x="1" y="93"/>
                      <a:pt x="1" y="94"/>
                      <a:pt x="1" y="94"/>
                    </a:cubicBezTo>
                    <a:cubicBezTo>
                      <a:pt x="1" y="95"/>
                      <a:pt x="0" y="95"/>
                      <a:pt x="0" y="95"/>
                    </a:cubicBezTo>
                    <a:cubicBezTo>
                      <a:pt x="0" y="96"/>
                      <a:pt x="0" y="96"/>
                      <a:pt x="0" y="97"/>
                    </a:cubicBezTo>
                    <a:cubicBezTo>
                      <a:pt x="0" y="98"/>
                      <a:pt x="0" y="100"/>
                      <a:pt x="0" y="101"/>
                    </a:cubicBezTo>
                    <a:cubicBezTo>
                      <a:pt x="0" y="103"/>
                      <a:pt x="0" y="105"/>
                      <a:pt x="0" y="106"/>
                    </a:cubicBezTo>
                    <a:cubicBezTo>
                      <a:pt x="0" y="106"/>
                      <a:pt x="0" y="106"/>
                      <a:pt x="0" y="106"/>
                    </a:cubicBezTo>
                    <a:cubicBezTo>
                      <a:pt x="1" y="108"/>
                      <a:pt x="1" y="109"/>
                      <a:pt x="1" y="110"/>
                    </a:cubicBezTo>
                    <a:cubicBezTo>
                      <a:pt x="2" y="111"/>
                      <a:pt x="2" y="111"/>
                      <a:pt x="2" y="112"/>
                    </a:cubicBezTo>
                    <a:cubicBezTo>
                      <a:pt x="2" y="112"/>
                      <a:pt x="2" y="112"/>
                      <a:pt x="2" y="112"/>
                    </a:cubicBezTo>
                    <a:cubicBezTo>
                      <a:pt x="2" y="113"/>
                      <a:pt x="3" y="114"/>
                      <a:pt x="3" y="115"/>
                    </a:cubicBezTo>
                    <a:cubicBezTo>
                      <a:pt x="4" y="115"/>
                      <a:pt x="4" y="116"/>
                      <a:pt x="4" y="116"/>
                    </a:cubicBezTo>
                    <a:cubicBezTo>
                      <a:pt x="5" y="117"/>
                      <a:pt x="5" y="118"/>
                      <a:pt x="6" y="119"/>
                    </a:cubicBezTo>
                    <a:cubicBezTo>
                      <a:pt x="6" y="119"/>
                      <a:pt x="7" y="119"/>
                      <a:pt x="7" y="120"/>
                    </a:cubicBezTo>
                    <a:cubicBezTo>
                      <a:pt x="7" y="120"/>
                      <a:pt x="8" y="121"/>
                      <a:pt x="8" y="121"/>
                    </a:cubicBezTo>
                    <a:cubicBezTo>
                      <a:pt x="9" y="122"/>
                      <a:pt x="9" y="122"/>
                      <a:pt x="10" y="122"/>
                    </a:cubicBezTo>
                    <a:cubicBezTo>
                      <a:pt x="14" y="125"/>
                      <a:pt x="18" y="127"/>
                      <a:pt x="21" y="128"/>
                    </a:cubicBezTo>
                    <a:cubicBezTo>
                      <a:pt x="22" y="128"/>
                      <a:pt x="23" y="128"/>
                      <a:pt x="23" y="129"/>
                    </a:cubicBezTo>
                    <a:cubicBezTo>
                      <a:pt x="24" y="129"/>
                      <a:pt x="25" y="129"/>
                      <a:pt x="25" y="129"/>
                    </a:cubicBezTo>
                    <a:cubicBezTo>
                      <a:pt x="25" y="129"/>
                      <a:pt x="25" y="129"/>
                      <a:pt x="25" y="129"/>
                    </a:cubicBezTo>
                    <a:cubicBezTo>
                      <a:pt x="26" y="130"/>
                      <a:pt x="27" y="130"/>
                      <a:pt x="28" y="131"/>
                    </a:cubicBezTo>
                    <a:cubicBezTo>
                      <a:pt x="29" y="133"/>
                      <a:pt x="31" y="134"/>
                      <a:pt x="34" y="136"/>
                    </a:cubicBezTo>
                    <a:cubicBezTo>
                      <a:pt x="35" y="137"/>
                      <a:pt x="37" y="138"/>
                      <a:pt x="39" y="139"/>
                    </a:cubicBezTo>
                    <a:cubicBezTo>
                      <a:pt x="41" y="141"/>
                      <a:pt x="44" y="142"/>
                      <a:pt x="47" y="143"/>
                    </a:cubicBezTo>
                    <a:cubicBezTo>
                      <a:pt x="48" y="144"/>
                      <a:pt x="48" y="144"/>
                      <a:pt x="48" y="144"/>
                    </a:cubicBezTo>
                    <a:cubicBezTo>
                      <a:pt x="49" y="145"/>
                      <a:pt x="49" y="145"/>
                      <a:pt x="50" y="146"/>
                    </a:cubicBezTo>
                    <a:cubicBezTo>
                      <a:pt x="50" y="146"/>
                      <a:pt x="50" y="146"/>
                      <a:pt x="50" y="146"/>
                    </a:cubicBezTo>
                    <a:cubicBezTo>
                      <a:pt x="58" y="150"/>
                      <a:pt x="75" y="145"/>
                      <a:pt x="76" y="145"/>
                    </a:cubicBezTo>
                    <a:cubicBezTo>
                      <a:pt x="76" y="145"/>
                      <a:pt x="76" y="145"/>
                      <a:pt x="76" y="145"/>
                    </a:cubicBezTo>
                    <a:cubicBezTo>
                      <a:pt x="70" y="148"/>
                      <a:pt x="59" y="150"/>
                      <a:pt x="52" y="148"/>
                    </a:cubicBezTo>
                    <a:cubicBezTo>
                      <a:pt x="52" y="148"/>
                      <a:pt x="51" y="148"/>
                      <a:pt x="51" y="147"/>
                    </a:cubicBezTo>
                    <a:cubicBezTo>
                      <a:pt x="50" y="147"/>
                      <a:pt x="50" y="147"/>
                      <a:pt x="49" y="147"/>
                    </a:cubicBezTo>
                    <a:cubicBezTo>
                      <a:pt x="49" y="147"/>
                      <a:pt x="49" y="147"/>
                      <a:pt x="49" y="147"/>
                    </a:cubicBezTo>
                    <a:cubicBezTo>
                      <a:pt x="49" y="151"/>
                      <a:pt x="49" y="154"/>
                      <a:pt x="48" y="156"/>
                    </a:cubicBezTo>
                    <a:cubicBezTo>
                      <a:pt x="47" y="157"/>
                      <a:pt x="47" y="157"/>
                      <a:pt x="47" y="157"/>
                    </a:cubicBezTo>
                    <a:cubicBezTo>
                      <a:pt x="47" y="158"/>
                      <a:pt x="47" y="158"/>
                      <a:pt x="46" y="158"/>
                    </a:cubicBezTo>
                    <a:cubicBezTo>
                      <a:pt x="46" y="159"/>
                      <a:pt x="45" y="159"/>
                      <a:pt x="45" y="160"/>
                    </a:cubicBezTo>
                    <a:cubicBezTo>
                      <a:pt x="43" y="161"/>
                      <a:pt x="41" y="162"/>
                      <a:pt x="40" y="162"/>
                    </a:cubicBezTo>
                    <a:cubicBezTo>
                      <a:pt x="39" y="162"/>
                      <a:pt x="39" y="162"/>
                      <a:pt x="39" y="162"/>
                    </a:cubicBezTo>
                    <a:cubicBezTo>
                      <a:pt x="39" y="162"/>
                      <a:pt x="38" y="162"/>
                      <a:pt x="38" y="162"/>
                    </a:cubicBezTo>
                    <a:cubicBezTo>
                      <a:pt x="38" y="162"/>
                      <a:pt x="38" y="162"/>
                      <a:pt x="38" y="162"/>
                    </a:cubicBezTo>
                    <a:cubicBezTo>
                      <a:pt x="38" y="162"/>
                      <a:pt x="38" y="162"/>
                      <a:pt x="38" y="163"/>
                    </a:cubicBezTo>
                    <a:cubicBezTo>
                      <a:pt x="38" y="163"/>
                      <a:pt x="38" y="163"/>
                      <a:pt x="39" y="163"/>
                    </a:cubicBezTo>
                    <a:cubicBezTo>
                      <a:pt x="39" y="163"/>
                      <a:pt x="39" y="164"/>
                      <a:pt x="39" y="164"/>
                    </a:cubicBezTo>
                    <a:cubicBezTo>
                      <a:pt x="39" y="164"/>
                      <a:pt x="39" y="164"/>
                      <a:pt x="39" y="164"/>
                    </a:cubicBezTo>
                    <a:cubicBezTo>
                      <a:pt x="39" y="165"/>
                      <a:pt x="39" y="165"/>
                      <a:pt x="39" y="166"/>
                    </a:cubicBezTo>
                    <a:cubicBezTo>
                      <a:pt x="39" y="166"/>
                      <a:pt x="39" y="167"/>
                      <a:pt x="39" y="167"/>
                    </a:cubicBezTo>
                    <a:cubicBezTo>
                      <a:pt x="39" y="168"/>
                      <a:pt x="39" y="168"/>
                      <a:pt x="39" y="168"/>
                    </a:cubicBezTo>
                    <a:cubicBezTo>
                      <a:pt x="39" y="169"/>
                      <a:pt x="39" y="169"/>
                      <a:pt x="39" y="169"/>
                    </a:cubicBezTo>
                    <a:cubicBezTo>
                      <a:pt x="39" y="169"/>
                      <a:pt x="39" y="169"/>
                      <a:pt x="39" y="169"/>
                    </a:cubicBezTo>
                    <a:cubicBezTo>
                      <a:pt x="39" y="169"/>
                      <a:pt x="39" y="169"/>
                      <a:pt x="39" y="168"/>
                    </a:cubicBezTo>
                    <a:cubicBezTo>
                      <a:pt x="39" y="168"/>
                      <a:pt x="39" y="168"/>
                      <a:pt x="39" y="168"/>
                    </a:cubicBezTo>
                    <a:cubicBezTo>
                      <a:pt x="39" y="168"/>
                      <a:pt x="40" y="168"/>
                      <a:pt x="40" y="168"/>
                    </a:cubicBezTo>
                    <a:cubicBezTo>
                      <a:pt x="40" y="168"/>
                      <a:pt x="40" y="168"/>
                      <a:pt x="40" y="168"/>
                    </a:cubicBezTo>
                    <a:cubicBezTo>
                      <a:pt x="40" y="168"/>
                      <a:pt x="40" y="168"/>
                      <a:pt x="40" y="168"/>
                    </a:cubicBezTo>
                    <a:cubicBezTo>
                      <a:pt x="40" y="168"/>
                      <a:pt x="40" y="168"/>
                      <a:pt x="40" y="168"/>
                    </a:cubicBezTo>
                    <a:cubicBezTo>
                      <a:pt x="42" y="166"/>
                      <a:pt x="44" y="166"/>
                      <a:pt x="46" y="165"/>
                    </a:cubicBezTo>
                    <a:cubicBezTo>
                      <a:pt x="50" y="164"/>
                      <a:pt x="53" y="165"/>
                      <a:pt x="58" y="166"/>
                    </a:cubicBezTo>
                    <a:cubicBezTo>
                      <a:pt x="59" y="166"/>
                      <a:pt x="59" y="166"/>
                      <a:pt x="60" y="167"/>
                    </a:cubicBezTo>
                    <a:cubicBezTo>
                      <a:pt x="61" y="167"/>
                      <a:pt x="62" y="167"/>
                      <a:pt x="63" y="168"/>
                    </a:cubicBezTo>
                    <a:cubicBezTo>
                      <a:pt x="63" y="168"/>
                      <a:pt x="63" y="168"/>
                      <a:pt x="63" y="168"/>
                    </a:cubicBezTo>
                    <a:cubicBezTo>
                      <a:pt x="64" y="168"/>
                      <a:pt x="65" y="169"/>
                      <a:pt x="65" y="169"/>
                    </a:cubicBezTo>
                    <a:cubicBezTo>
                      <a:pt x="65" y="169"/>
                      <a:pt x="65" y="169"/>
                      <a:pt x="65" y="169"/>
                    </a:cubicBezTo>
                    <a:cubicBezTo>
                      <a:pt x="66" y="170"/>
                      <a:pt x="67" y="170"/>
                      <a:pt x="68" y="171"/>
                    </a:cubicBezTo>
                    <a:cubicBezTo>
                      <a:pt x="68" y="171"/>
                      <a:pt x="68" y="171"/>
                      <a:pt x="68" y="171"/>
                    </a:cubicBezTo>
                    <a:cubicBezTo>
                      <a:pt x="69" y="172"/>
                      <a:pt x="70" y="172"/>
                      <a:pt x="70" y="173"/>
                    </a:cubicBezTo>
                    <a:cubicBezTo>
                      <a:pt x="74" y="176"/>
                      <a:pt x="77" y="178"/>
                      <a:pt x="80" y="178"/>
                    </a:cubicBezTo>
                    <a:cubicBezTo>
                      <a:pt x="87" y="179"/>
                      <a:pt x="88" y="177"/>
                      <a:pt x="90" y="176"/>
                    </a:cubicBezTo>
                    <a:cubicBezTo>
                      <a:pt x="90" y="176"/>
                      <a:pt x="90" y="176"/>
                      <a:pt x="90" y="176"/>
                    </a:cubicBezTo>
                    <a:cubicBezTo>
                      <a:pt x="90" y="176"/>
                      <a:pt x="90" y="176"/>
                      <a:pt x="90" y="176"/>
                    </a:cubicBezTo>
                    <a:cubicBezTo>
                      <a:pt x="90" y="176"/>
                      <a:pt x="90" y="176"/>
                      <a:pt x="90" y="176"/>
                    </a:cubicBezTo>
                    <a:cubicBezTo>
                      <a:pt x="90" y="177"/>
                      <a:pt x="90" y="177"/>
                      <a:pt x="90" y="177"/>
                    </a:cubicBezTo>
                    <a:cubicBezTo>
                      <a:pt x="90" y="177"/>
                      <a:pt x="90" y="177"/>
                      <a:pt x="90" y="178"/>
                    </a:cubicBezTo>
                    <a:cubicBezTo>
                      <a:pt x="90" y="178"/>
                      <a:pt x="86" y="180"/>
                      <a:pt x="81" y="180"/>
                    </a:cubicBezTo>
                    <a:cubicBezTo>
                      <a:pt x="78" y="179"/>
                      <a:pt x="76" y="178"/>
                      <a:pt x="73" y="176"/>
                    </a:cubicBezTo>
                    <a:cubicBezTo>
                      <a:pt x="73" y="176"/>
                      <a:pt x="72" y="176"/>
                      <a:pt x="71" y="175"/>
                    </a:cubicBezTo>
                    <a:cubicBezTo>
                      <a:pt x="69" y="173"/>
                      <a:pt x="67" y="172"/>
                      <a:pt x="65" y="170"/>
                    </a:cubicBezTo>
                    <a:cubicBezTo>
                      <a:pt x="64" y="169"/>
                      <a:pt x="63" y="169"/>
                      <a:pt x="62" y="168"/>
                    </a:cubicBezTo>
                    <a:cubicBezTo>
                      <a:pt x="61" y="168"/>
                      <a:pt x="61" y="168"/>
                      <a:pt x="60" y="168"/>
                    </a:cubicBezTo>
                    <a:cubicBezTo>
                      <a:pt x="60" y="167"/>
                      <a:pt x="60" y="167"/>
                      <a:pt x="59" y="167"/>
                    </a:cubicBezTo>
                    <a:cubicBezTo>
                      <a:pt x="55" y="165"/>
                      <a:pt x="49" y="165"/>
                      <a:pt x="44" y="166"/>
                    </a:cubicBezTo>
                    <a:cubicBezTo>
                      <a:pt x="44" y="166"/>
                      <a:pt x="44" y="166"/>
                      <a:pt x="43" y="167"/>
                    </a:cubicBezTo>
                    <a:cubicBezTo>
                      <a:pt x="43" y="167"/>
                      <a:pt x="43" y="167"/>
                      <a:pt x="42" y="167"/>
                    </a:cubicBezTo>
                    <a:cubicBezTo>
                      <a:pt x="42" y="167"/>
                      <a:pt x="42" y="167"/>
                      <a:pt x="42" y="167"/>
                    </a:cubicBezTo>
                    <a:cubicBezTo>
                      <a:pt x="42" y="167"/>
                      <a:pt x="42" y="167"/>
                      <a:pt x="42" y="167"/>
                    </a:cubicBezTo>
                    <a:cubicBezTo>
                      <a:pt x="41" y="168"/>
                      <a:pt x="41" y="168"/>
                      <a:pt x="41" y="168"/>
                    </a:cubicBezTo>
                    <a:cubicBezTo>
                      <a:pt x="40" y="168"/>
                      <a:pt x="40" y="169"/>
                      <a:pt x="40" y="169"/>
                    </a:cubicBezTo>
                    <a:cubicBezTo>
                      <a:pt x="40" y="169"/>
                      <a:pt x="40" y="169"/>
                      <a:pt x="40" y="169"/>
                    </a:cubicBezTo>
                    <a:cubicBezTo>
                      <a:pt x="40" y="169"/>
                      <a:pt x="40" y="169"/>
                      <a:pt x="40" y="170"/>
                    </a:cubicBezTo>
                    <a:cubicBezTo>
                      <a:pt x="40" y="170"/>
                      <a:pt x="40" y="170"/>
                      <a:pt x="40" y="170"/>
                    </a:cubicBezTo>
                    <a:cubicBezTo>
                      <a:pt x="42" y="172"/>
                      <a:pt x="43" y="179"/>
                      <a:pt x="37" y="184"/>
                    </a:cubicBezTo>
                    <a:cubicBezTo>
                      <a:pt x="35" y="187"/>
                      <a:pt x="32" y="188"/>
                      <a:pt x="28" y="189"/>
                    </a:cubicBezTo>
                    <a:cubicBezTo>
                      <a:pt x="28" y="190"/>
                      <a:pt x="28" y="190"/>
                      <a:pt x="27" y="190"/>
                    </a:cubicBezTo>
                    <a:cubicBezTo>
                      <a:pt x="27" y="190"/>
                      <a:pt x="27" y="190"/>
                      <a:pt x="27" y="190"/>
                    </a:cubicBezTo>
                    <a:cubicBezTo>
                      <a:pt x="27" y="190"/>
                      <a:pt x="27" y="190"/>
                      <a:pt x="27" y="191"/>
                    </a:cubicBezTo>
                    <a:cubicBezTo>
                      <a:pt x="27" y="191"/>
                      <a:pt x="27" y="191"/>
                      <a:pt x="27" y="191"/>
                    </a:cubicBezTo>
                    <a:cubicBezTo>
                      <a:pt x="26" y="193"/>
                      <a:pt x="28" y="195"/>
                      <a:pt x="29" y="197"/>
                    </a:cubicBezTo>
                    <a:cubicBezTo>
                      <a:pt x="30" y="198"/>
                      <a:pt x="30" y="198"/>
                      <a:pt x="31" y="199"/>
                    </a:cubicBezTo>
                    <a:cubicBezTo>
                      <a:pt x="31" y="199"/>
                      <a:pt x="31" y="199"/>
                      <a:pt x="31" y="199"/>
                    </a:cubicBezTo>
                    <a:cubicBezTo>
                      <a:pt x="32" y="200"/>
                      <a:pt x="32" y="200"/>
                      <a:pt x="32" y="200"/>
                    </a:cubicBezTo>
                    <a:cubicBezTo>
                      <a:pt x="32" y="200"/>
                      <a:pt x="32" y="200"/>
                      <a:pt x="32" y="200"/>
                    </a:cubicBezTo>
                    <a:cubicBezTo>
                      <a:pt x="33" y="201"/>
                      <a:pt x="33" y="201"/>
                      <a:pt x="34" y="201"/>
                    </a:cubicBezTo>
                    <a:cubicBezTo>
                      <a:pt x="34" y="201"/>
                      <a:pt x="34" y="201"/>
                      <a:pt x="34" y="201"/>
                    </a:cubicBezTo>
                    <a:cubicBezTo>
                      <a:pt x="34" y="201"/>
                      <a:pt x="34" y="201"/>
                      <a:pt x="34" y="201"/>
                    </a:cubicBezTo>
                    <a:cubicBezTo>
                      <a:pt x="34" y="201"/>
                      <a:pt x="34" y="201"/>
                      <a:pt x="34" y="201"/>
                    </a:cubicBezTo>
                    <a:cubicBezTo>
                      <a:pt x="36" y="202"/>
                      <a:pt x="38" y="202"/>
                      <a:pt x="40" y="201"/>
                    </a:cubicBezTo>
                    <a:cubicBezTo>
                      <a:pt x="40" y="201"/>
                      <a:pt x="40" y="201"/>
                      <a:pt x="41" y="201"/>
                    </a:cubicBezTo>
                    <a:cubicBezTo>
                      <a:pt x="41" y="201"/>
                      <a:pt x="41" y="201"/>
                      <a:pt x="41" y="201"/>
                    </a:cubicBezTo>
                    <a:cubicBezTo>
                      <a:pt x="41" y="201"/>
                      <a:pt x="41" y="201"/>
                      <a:pt x="41" y="201"/>
                    </a:cubicBezTo>
                    <a:cubicBezTo>
                      <a:pt x="37" y="202"/>
                      <a:pt x="35" y="202"/>
                      <a:pt x="34" y="202"/>
                    </a:cubicBezTo>
                    <a:cubicBezTo>
                      <a:pt x="34" y="202"/>
                      <a:pt x="34" y="202"/>
                      <a:pt x="34" y="202"/>
                    </a:cubicBezTo>
                    <a:cubicBezTo>
                      <a:pt x="34" y="202"/>
                      <a:pt x="34" y="202"/>
                      <a:pt x="33" y="202"/>
                    </a:cubicBezTo>
                    <a:cubicBezTo>
                      <a:pt x="33" y="202"/>
                      <a:pt x="33" y="202"/>
                      <a:pt x="33" y="202"/>
                    </a:cubicBezTo>
                    <a:cubicBezTo>
                      <a:pt x="33" y="202"/>
                      <a:pt x="33" y="202"/>
                      <a:pt x="33" y="202"/>
                    </a:cubicBezTo>
                    <a:cubicBezTo>
                      <a:pt x="33" y="202"/>
                      <a:pt x="33" y="203"/>
                      <a:pt x="33" y="203"/>
                    </a:cubicBezTo>
                    <a:cubicBezTo>
                      <a:pt x="33" y="204"/>
                      <a:pt x="34" y="206"/>
                      <a:pt x="34" y="207"/>
                    </a:cubicBezTo>
                    <a:cubicBezTo>
                      <a:pt x="34" y="207"/>
                      <a:pt x="34" y="207"/>
                      <a:pt x="34" y="207"/>
                    </a:cubicBezTo>
                    <a:cubicBezTo>
                      <a:pt x="35" y="207"/>
                      <a:pt x="35" y="208"/>
                      <a:pt x="36" y="209"/>
                    </a:cubicBezTo>
                    <a:cubicBezTo>
                      <a:pt x="36" y="209"/>
                      <a:pt x="37" y="210"/>
                      <a:pt x="37" y="210"/>
                    </a:cubicBezTo>
                    <a:cubicBezTo>
                      <a:pt x="38" y="211"/>
                      <a:pt x="38" y="211"/>
                      <a:pt x="39" y="212"/>
                    </a:cubicBezTo>
                    <a:cubicBezTo>
                      <a:pt x="39" y="212"/>
                      <a:pt x="39" y="212"/>
                      <a:pt x="39" y="212"/>
                    </a:cubicBezTo>
                    <a:cubicBezTo>
                      <a:pt x="40" y="212"/>
                      <a:pt x="40" y="213"/>
                      <a:pt x="41" y="213"/>
                    </a:cubicBezTo>
                    <a:cubicBezTo>
                      <a:pt x="41" y="213"/>
                      <a:pt x="41" y="213"/>
                      <a:pt x="41" y="213"/>
                    </a:cubicBezTo>
                    <a:cubicBezTo>
                      <a:pt x="42" y="214"/>
                      <a:pt x="43" y="214"/>
                      <a:pt x="43" y="214"/>
                    </a:cubicBezTo>
                    <a:cubicBezTo>
                      <a:pt x="44" y="214"/>
                      <a:pt x="44" y="215"/>
                      <a:pt x="44" y="215"/>
                    </a:cubicBezTo>
                    <a:cubicBezTo>
                      <a:pt x="45" y="215"/>
                      <a:pt x="45" y="215"/>
                      <a:pt x="46" y="215"/>
                    </a:cubicBezTo>
                    <a:cubicBezTo>
                      <a:pt x="46" y="215"/>
                      <a:pt x="46" y="215"/>
                      <a:pt x="47" y="215"/>
                    </a:cubicBezTo>
                    <a:cubicBezTo>
                      <a:pt x="47" y="215"/>
                      <a:pt x="47" y="215"/>
                      <a:pt x="47" y="215"/>
                    </a:cubicBezTo>
                    <a:cubicBezTo>
                      <a:pt x="47" y="215"/>
                      <a:pt x="47" y="215"/>
                      <a:pt x="47" y="215"/>
                    </a:cubicBezTo>
                    <a:cubicBezTo>
                      <a:pt x="48" y="215"/>
                      <a:pt x="49" y="215"/>
                      <a:pt x="50" y="215"/>
                    </a:cubicBezTo>
                    <a:cubicBezTo>
                      <a:pt x="51" y="215"/>
                      <a:pt x="52" y="214"/>
                      <a:pt x="53" y="214"/>
                    </a:cubicBezTo>
                    <a:cubicBezTo>
                      <a:pt x="52" y="214"/>
                      <a:pt x="52" y="215"/>
                      <a:pt x="51" y="215"/>
                    </a:cubicBezTo>
                    <a:cubicBezTo>
                      <a:pt x="50" y="215"/>
                      <a:pt x="49" y="215"/>
                      <a:pt x="48" y="215"/>
                    </a:cubicBezTo>
                    <a:cubicBezTo>
                      <a:pt x="48" y="215"/>
                      <a:pt x="48" y="215"/>
                      <a:pt x="48" y="215"/>
                    </a:cubicBezTo>
                    <a:cubicBezTo>
                      <a:pt x="48" y="215"/>
                      <a:pt x="48" y="215"/>
                      <a:pt x="47" y="215"/>
                    </a:cubicBezTo>
                    <a:cubicBezTo>
                      <a:pt x="47" y="216"/>
                      <a:pt x="47" y="216"/>
                      <a:pt x="46" y="216"/>
                    </a:cubicBezTo>
                    <a:cubicBezTo>
                      <a:pt x="46" y="216"/>
                      <a:pt x="46" y="216"/>
                      <a:pt x="46" y="216"/>
                    </a:cubicBezTo>
                    <a:cubicBezTo>
                      <a:pt x="48" y="216"/>
                      <a:pt x="49" y="217"/>
                      <a:pt x="51" y="217"/>
                    </a:cubicBezTo>
                    <a:cubicBezTo>
                      <a:pt x="51" y="218"/>
                      <a:pt x="52" y="218"/>
                      <a:pt x="53" y="218"/>
                    </a:cubicBezTo>
                    <a:cubicBezTo>
                      <a:pt x="54" y="218"/>
                      <a:pt x="55" y="219"/>
                      <a:pt x="56" y="219"/>
                    </a:cubicBezTo>
                    <a:cubicBezTo>
                      <a:pt x="58" y="219"/>
                      <a:pt x="59" y="219"/>
                      <a:pt x="61" y="219"/>
                    </a:cubicBezTo>
                    <a:cubicBezTo>
                      <a:pt x="61" y="219"/>
                      <a:pt x="61" y="219"/>
                      <a:pt x="61" y="219"/>
                    </a:cubicBezTo>
                    <a:cubicBezTo>
                      <a:pt x="62" y="219"/>
                      <a:pt x="64" y="219"/>
                      <a:pt x="65" y="218"/>
                    </a:cubicBezTo>
                    <a:cubicBezTo>
                      <a:pt x="65" y="218"/>
                      <a:pt x="65" y="218"/>
                      <a:pt x="66" y="218"/>
                    </a:cubicBezTo>
                    <a:cubicBezTo>
                      <a:pt x="67" y="218"/>
                      <a:pt x="68" y="218"/>
                      <a:pt x="69" y="217"/>
                    </a:cubicBezTo>
                    <a:cubicBezTo>
                      <a:pt x="71" y="217"/>
                      <a:pt x="73" y="216"/>
                      <a:pt x="74" y="215"/>
                    </a:cubicBezTo>
                    <a:cubicBezTo>
                      <a:pt x="75" y="214"/>
                      <a:pt x="76" y="214"/>
                      <a:pt x="77" y="213"/>
                    </a:cubicBezTo>
                    <a:cubicBezTo>
                      <a:pt x="77" y="213"/>
                      <a:pt x="77" y="213"/>
                      <a:pt x="77" y="213"/>
                    </a:cubicBezTo>
                    <a:cubicBezTo>
                      <a:pt x="78" y="213"/>
                      <a:pt x="78" y="212"/>
                      <a:pt x="78" y="212"/>
                    </a:cubicBezTo>
                    <a:cubicBezTo>
                      <a:pt x="80" y="212"/>
                      <a:pt x="81" y="212"/>
                      <a:pt x="83" y="212"/>
                    </a:cubicBezTo>
                    <a:cubicBezTo>
                      <a:pt x="84" y="211"/>
                      <a:pt x="85" y="211"/>
                      <a:pt x="87" y="211"/>
                    </a:cubicBezTo>
                    <a:cubicBezTo>
                      <a:pt x="87" y="211"/>
                      <a:pt x="87" y="211"/>
                      <a:pt x="87" y="211"/>
                    </a:cubicBezTo>
                    <a:cubicBezTo>
                      <a:pt x="88" y="211"/>
                      <a:pt x="89" y="211"/>
                      <a:pt x="91" y="211"/>
                    </a:cubicBezTo>
                    <a:cubicBezTo>
                      <a:pt x="91" y="211"/>
                      <a:pt x="91" y="211"/>
                      <a:pt x="91" y="211"/>
                    </a:cubicBezTo>
                    <a:cubicBezTo>
                      <a:pt x="92" y="210"/>
                      <a:pt x="93" y="210"/>
                      <a:pt x="95" y="210"/>
                    </a:cubicBezTo>
                    <a:cubicBezTo>
                      <a:pt x="98" y="209"/>
                      <a:pt x="102" y="208"/>
                      <a:pt x="106" y="206"/>
                    </a:cubicBezTo>
                    <a:cubicBezTo>
                      <a:pt x="107" y="205"/>
                      <a:pt x="108" y="205"/>
                      <a:pt x="110" y="204"/>
                    </a:cubicBezTo>
                    <a:cubicBezTo>
                      <a:pt x="110" y="204"/>
                      <a:pt x="110" y="204"/>
                      <a:pt x="110" y="204"/>
                    </a:cubicBezTo>
                    <a:cubicBezTo>
                      <a:pt x="110" y="204"/>
                      <a:pt x="110" y="203"/>
                      <a:pt x="111" y="203"/>
                    </a:cubicBezTo>
                    <a:cubicBezTo>
                      <a:pt x="111" y="203"/>
                      <a:pt x="112" y="203"/>
                      <a:pt x="112" y="202"/>
                    </a:cubicBezTo>
                    <a:cubicBezTo>
                      <a:pt x="112" y="202"/>
                      <a:pt x="113" y="201"/>
                      <a:pt x="113" y="201"/>
                    </a:cubicBezTo>
                    <a:cubicBezTo>
                      <a:pt x="113" y="201"/>
                      <a:pt x="113" y="201"/>
                      <a:pt x="113" y="201"/>
                    </a:cubicBezTo>
                    <a:cubicBezTo>
                      <a:pt x="120" y="192"/>
                      <a:pt x="117" y="179"/>
                      <a:pt x="114" y="170"/>
                    </a:cubicBezTo>
                    <a:cubicBezTo>
                      <a:pt x="114" y="169"/>
                      <a:pt x="113" y="167"/>
                      <a:pt x="113" y="166"/>
                    </a:cubicBezTo>
                    <a:cubicBezTo>
                      <a:pt x="113" y="166"/>
                      <a:pt x="113" y="166"/>
                      <a:pt x="112" y="166"/>
                    </a:cubicBezTo>
                    <a:cubicBezTo>
                      <a:pt x="112" y="164"/>
                      <a:pt x="111" y="162"/>
                      <a:pt x="111" y="161"/>
                    </a:cubicBezTo>
                    <a:cubicBezTo>
                      <a:pt x="109" y="156"/>
                      <a:pt x="105" y="150"/>
                      <a:pt x="107" y="143"/>
                    </a:cubicBezTo>
                    <a:cubicBezTo>
                      <a:pt x="107" y="143"/>
                      <a:pt x="107" y="143"/>
                      <a:pt x="107" y="143"/>
                    </a:cubicBezTo>
                    <a:cubicBezTo>
                      <a:pt x="108" y="142"/>
                      <a:pt x="108" y="141"/>
                      <a:pt x="109" y="139"/>
                    </a:cubicBezTo>
                    <a:cubicBezTo>
                      <a:pt x="110" y="138"/>
                      <a:pt x="111" y="137"/>
                      <a:pt x="112" y="136"/>
                    </a:cubicBezTo>
                    <a:cubicBezTo>
                      <a:pt x="114" y="134"/>
                      <a:pt x="117" y="131"/>
                      <a:pt x="119" y="129"/>
                    </a:cubicBezTo>
                    <a:cubicBezTo>
                      <a:pt x="121" y="128"/>
                      <a:pt x="123" y="126"/>
                      <a:pt x="126" y="123"/>
                    </a:cubicBezTo>
                    <a:cubicBezTo>
                      <a:pt x="127" y="122"/>
                      <a:pt x="128" y="121"/>
                      <a:pt x="129" y="119"/>
                    </a:cubicBezTo>
                    <a:cubicBezTo>
                      <a:pt x="129" y="119"/>
                      <a:pt x="130" y="119"/>
                      <a:pt x="130" y="118"/>
                    </a:cubicBezTo>
                    <a:cubicBezTo>
                      <a:pt x="130" y="118"/>
                      <a:pt x="130" y="118"/>
                      <a:pt x="130" y="118"/>
                    </a:cubicBezTo>
                    <a:cubicBezTo>
                      <a:pt x="131" y="117"/>
                      <a:pt x="132" y="115"/>
                      <a:pt x="132" y="114"/>
                    </a:cubicBezTo>
                    <a:cubicBezTo>
                      <a:pt x="132" y="114"/>
                      <a:pt x="132" y="114"/>
                      <a:pt x="132" y="114"/>
                    </a:cubicBezTo>
                    <a:cubicBezTo>
                      <a:pt x="136" y="107"/>
                      <a:pt x="137" y="99"/>
                      <a:pt x="135" y="86"/>
                    </a:cubicBezTo>
                    <a:cubicBezTo>
                      <a:pt x="135" y="86"/>
                      <a:pt x="135" y="86"/>
                      <a:pt x="135" y="86"/>
                    </a:cubicBezTo>
                    <a:cubicBezTo>
                      <a:pt x="141" y="83"/>
                      <a:pt x="147" y="80"/>
                      <a:pt x="151" y="76"/>
                    </a:cubicBezTo>
                    <a:cubicBezTo>
                      <a:pt x="154" y="74"/>
                      <a:pt x="156" y="73"/>
                      <a:pt x="158" y="71"/>
                    </a:cubicBezTo>
                    <a:cubicBezTo>
                      <a:pt x="158" y="71"/>
                      <a:pt x="158" y="71"/>
                      <a:pt x="158" y="71"/>
                    </a:cubicBezTo>
                    <a:cubicBezTo>
                      <a:pt x="160" y="69"/>
                      <a:pt x="161" y="67"/>
                      <a:pt x="163" y="65"/>
                    </a:cubicBezTo>
                    <a:cubicBezTo>
                      <a:pt x="163" y="65"/>
                      <a:pt x="163" y="65"/>
                      <a:pt x="163" y="65"/>
                    </a:cubicBezTo>
                    <a:cubicBezTo>
                      <a:pt x="165" y="63"/>
                      <a:pt x="166" y="61"/>
                      <a:pt x="167" y="59"/>
                    </a:cubicBezTo>
                    <a:cubicBezTo>
                      <a:pt x="170" y="55"/>
                      <a:pt x="171" y="51"/>
                      <a:pt x="172" y="47"/>
                    </a:cubicBezTo>
                    <a:cubicBezTo>
                      <a:pt x="173" y="42"/>
                      <a:pt x="173" y="38"/>
                      <a:pt x="172" y="33"/>
                    </a:cubicBezTo>
                    <a:close/>
                    <a:moveTo>
                      <a:pt x="19" y="85"/>
                    </a:moveTo>
                    <a:cubicBezTo>
                      <a:pt x="17" y="83"/>
                      <a:pt x="17" y="81"/>
                      <a:pt x="16" y="80"/>
                    </a:cubicBezTo>
                    <a:cubicBezTo>
                      <a:pt x="16" y="79"/>
                      <a:pt x="16" y="79"/>
                      <a:pt x="16" y="78"/>
                    </a:cubicBezTo>
                    <a:cubicBezTo>
                      <a:pt x="16" y="78"/>
                      <a:pt x="16" y="78"/>
                      <a:pt x="16" y="78"/>
                    </a:cubicBezTo>
                    <a:cubicBezTo>
                      <a:pt x="16" y="72"/>
                      <a:pt x="19" y="65"/>
                      <a:pt x="22" y="59"/>
                    </a:cubicBezTo>
                    <a:cubicBezTo>
                      <a:pt x="24" y="57"/>
                      <a:pt x="25" y="55"/>
                      <a:pt x="26" y="53"/>
                    </a:cubicBezTo>
                    <a:cubicBezTo>
                      <a:pt x="26" y="52"/>
                      <a:pt x="26" y="52"/>
                      <a:pt x="26" y="52"/>
                    </a:cubicBezTo>
                    <a:cubicBezTo>
                      <a:pt x="28" y="50"/>
                      <a:pt x="30" y="47"/>
                      <a:pt x="32" y="45"/>
                    </a:cubicBezTo>
                    <a:cubicBezTo>
                      <a:pt x="33" y="44"/>
                      <a:pt x="34" y="44"/>
                      <a:pt x="34" y="43"/>
                    </a:cubicBezTo>
                    <a:cubicBezTo>
                      <a:pt x="35" y="43"/>
                      <a:pt x="35" y="42"/>
                      <a:pt x="36" y="42"/>
                    </a:cubicBezTo>
                    <a:cubicBezTo>
                      <a:pt x="37" y="41"/>
                      <a:pt x="38" y="40"/>
                      <a:pt x="39" y="39"/>
                    </a:cubicBezTo>
                    <a:cubicBezTo>
                      <a:pt x="41" y="37"/>
                      <a:pt x="44" y="36"/>
                      <a:pt x="50" y="36"/>
                    </a:cubicBezTo>
                    <a:cubicBezTo>
                      <a:pt x="50" y="36"/>
                      <a:pt x="51" y="36"/>
                      <a:pt x="51" y="37"/>
                    </a:cubicBezTo>
                    <a:cubicBezTo>
                      <a:pt x="51" y="37"/>
                      <a:pt x="51" y="39"/>
                      <a:pt x="51" y="40"/>
                    </a:cubicBezTo>
                    <a:cubicBezTo>
                      <a:pt x="51" y="40"/>
                      <a:pt x="51" y="41"/>
                      <a:pt x="51" y="41"/>
                    </a:cubicBezTo>
                    <a:cubicBezTo>
                      <a:pt x="50" y="41"/>
                      <a:pt x="50" y="41"/>
                      <a:pt x="50" y="42"/>
                    </a:cubicBezTo>
                    <a:cubicBezTo>
                      <a:pt x="50" y="42"/>
                      <a:pt x="50" y="42"/>
                      <a:pt x="50" y="43"/>
                    </a:cubicBezTo>
                    <a:cubicBezTo>
                      <a:pt x="49" y="44"/>
                      <a:pt x="49" y="46"/>
                      <a:pt x="48" y="48"/>
                    </a:cubicBezTo>
                    <a:cubicBezTo>
                      <a:pt x="47" y="50"/>
                      <a:pt x="46" y="52"/>
                      <a:pt x="45" y="54"/>
                    </a:cubicBezTo>
                    <a:cubicBezTo>
                      <a:pt x="45" y="55"/>
                      <a:pt x="45" y="56"/>
                      <a:pt x="44" y="57"/>
                    </a:cubicBezTo>
                    <a:cubicBezTo>
                      <a:pt x="43" y="59"/>
                      <a:pt x="42" y="62"/>
                      <a:pt x="41" y="65"/>
                    </a:cubicBezTo>
                    <a:cubicBezTo>
                      <a:pt x="41" y="66"/>
                      <a:pt x="41" y="66"/>
                      <a:pt x="41" y="66"/>
                    </a:cubicBezTo>
                    <a:cubicBezTo>
                      <a:pt x="41" y="67"/>
                      <a:pt x="41" y="67"/>
                      <a:pt x="40" y="68"/>
                    </a:cubicBezTo>
                    <a:cubicBezTo>
                      <a:pt x="40" y="69"/>
                      <a:pt x="40" y="69"/>
                      <a:pt x="40" y="70"/>
                    </a:cubicBezTo>
                    <a:cubicBezTo>
                      <a:pt x="40" y="71"/>
                      <a:pt x="40" y="71"/>
                      <a:pt x="39" y="71"/>
                    </a:cubicBezTo>
                    <a:cubicBezTo>
                      <a:pt x="39" y="72"/>
                      <a:pt x="39" y="72"/>
                      <a:pt x="39" y="72"/>
                    </a:cubicBezTo>
                    <a:cubicBezTo>
                      <a:pt x="39" y="73"/>
                      <a:pt x="39" y="74"/>
                      <a:pt x="38" y="75"/>
                    </a:cubicBezTo>
                    <a:cubicBezTo>
                      <a:pt x="38" y="77"/>
                      <a:pt x="37" y="78"/>
                      <a:pt x="36" y="80"/>
                    </a:cubicBezTo>
                    <a:cubicBezTo>
                      <a:pt x="36" y="81"/>
                      <a:pt x="35" y="83"/>
                      <a:pt x="34" y="84"/>
                    </a:cubicBezTo>
                    <a:cubicBezTo>
                      <a:pt x="34" y="84"/>
                      <a:pt x="34" y="84"/>
                      <a:pt x="34" y="84"/>
                    </a:cubicBezTo>
                    <a:cubicBezTo>
                      <a:pt x="34" y="85"/>
                      <a:pt x="34" y="85"/>
                      <a:pt x="33" y="86"/>
                    </a:cubicBezTo>
                    <a:cubicBezTo>
                      <a:pt x="33" y="86"/>
                      <a:pt x="32" y="87"/>
                      <a:pt x="32" y="87"/>
                    </a:cubicBezTo>
                    <a:cubicBezTo>
                      <a:pt x="30" y="89"/>
                      <a:pt x="28" y="90"/>
                      <a:pt x="27" y="90"/>
                    </a:cubicBezTo>
                    <a:cubicBezTo>
                      <a:pt x="26" y="90"/>
                      <a:pt x="25" y="90"/>
                      <a:pt x="25" y="90"/>
                    </a:cubicBezTo>
                    <a:cubicBezTo>
                      <a:pt x="24" y="89"/>
                      <a:pt x="23" y="89"/>
                      <a:pt x="22" y="88"/>
                    </a:cubicBezTo>
                    <a:cubicBezTo>
                      <a:pt x="22" y="88"/>
                      <a:pt x="22" y="88"/>
                      <a:pt x="22" y="88"/>
                    </a:cubicBezTo>
                    <a:cubicBezTo>
                      <a:pt x="22" y="88"/>
                      <a:pt x="21" y="88"/>
                      <a:pt x="21" y="87"/>
                    </a:cubicBezTo>
                    <a:cubicBezTo>
                      <a:pt x="21" y="87"/>
                      <a:pt x="21" y="87"/>
                      <a:pt x="21" y="87"/>
                    </a:cubicBezTo>
                    <a:cubicBezTo>
                      <a:pt x="20" y="87"/>
                      <a:pt x="20" y="86"/>
                      <a:pt x="20" y="86"/>
                    </a:cubicBezTo>
                    <a:cubicBezTo>
                      <a:pt x="19" y="86"/>
                      <a:pt x="19" y="85"/>
                      <a:pt x="19" y="85"/>
                    </a:cubicBezTo>
                    <a:close/>
                    <a:moveTo>
                      <a:pt x="83" y="32"/>
                    </a:moveTo>
                    <a:cubicBezTo>
                      <a:pt x="83" y="33"/>
                      <a:pt x="83" y="33"/>
                      <a:pt x="84" y="33"/>
                    </a:cubicBezTo>
                    <a:cubicBezTo>
                      <a:pt x="84" y="34"/>
                      <a:pt x="85" y="34"/>
                      <a:pt x="85" y="35"/>
                    </a:cubicBezTo>
                    <a:cubicBezTo>
                      <a:pt x="86" y="35"/>
                      <a:pt x="86" y="36"/>
                      <a:pt x="86" y="37"/>
                    </a:cubicBezTo>
                    <a:cubicBezTo>
                      <a:pt x="86" y="37"/>
                      <a:pt x="86" y="37"/>
                      <a:pt x="86" y="37"/>
                    </a:cubicBezTo>
                    <a:cubicBezTo>
                      <a:pt x="87" y="39"/>
                      <a:pt x="88" y="42"/>
                      <a:pt x="87" y="44"/>
                    </a:cubicBezTo>
                    <a:cubicBezTo>
                      <a:pt x="86" y="45"/>
                      <a:pt x="86" y="45"/>
                      <a:pt x="86" y="46"/>
                    </a:cubicBezTo>
                    <a:cubicBezTo>
                      <a:pt x="86" y="46"/>
                      <a:pt x="86" y="46"/>
                      <a:pt x="86" y="46"/>
                    </a:cubicBezTo>
                    <a:cubicBezTo>
                      <a:pt x="86" y="46"/>
                      <a:pt x="86" y="45"/>
                      <a:pt x="86" y="45"/>
                    </a:cubicBezTo>
                    <a:cubicBezTo>
                      <a:pt x="86" y="45"/>
                      <a:pt x="86" y="45"/>
                      <a:pt x="86" y="44"/>
                    </a:cubicBezTo>
                    <a:cubicBezTo>
                      <a:pt x="86" y="44"/>
                      <a:pt x="86" y="43"/>
                      <a:pt x="86" y="42"/>
                    </a:cubicBezTo>
                    <a:cubicBezTo>
                      <a:pt x="86" y="42"/>
                      <a:pt x="86" y="42"/>
                      <a:pt x="86" y="41"/>
                    </a:cubicBezTo>
                    <a:cubicBezTo>
                      <a:pt x="86" y="41"/>
                      <a:pt x="86" y="40"/>
                      <a:pt x="86" y="40"/>
                    </a:cubicBezTo>
                    <a:cubicBezTo>
                      <a:pt x="85" y="39"/>
                      <a:pt x="85" y="39"/>
                      <a:pt x="85" y="38"/>
                    </a:cubicBezTo>
                    <a:cubicBezTo>
                      <a:pt x="85" y="38"/>
                      <a:pt x="85" y="38"/>
                      <a:pt x="84" y="38"/>
                    </a:cubicBezTo>
                    <a:cubicBezTo>
                      <a:pt x="84" y="37"/>
                      <a:pt x="84" y="37"/>
                      <a:pt x="84" y="37"/>
                    </a:cubicBezTo>
                    <a:cubicBezTo>
                      <a:pt x="83" y="36"/>
                      <a:pt x="83" y="36"/>
                      <a:pt x="83" y="36"/>
                    </a:cubicBezTo>
                    <a:cubicBezTo>
                      <a:pt x="78" y="30"/>
                      <a:pt x="68" y="29"/>
                      <a:pt x="64" y="32"/>
                    </a:cubicBezTo>
                    <a:cubicBezTo>
                      <a:pt x="64" y="32"/>
                      <a:pt x="64" y="32"/>
                      <a:pt x="64" y="32"/>
                    </a:cubicBezTo>
                    <a:cubicBezTo>
                      <a:pt x="64" y="32"/>
                      <a:pt x="64" y="32"/>
                      <a:pt x="64" y="32"/>
                    </a:cubicBezTo>
                    <a:cubicBezTo>
                      <a:pt x="64" y="32"/>
                      <a:pt x="65" y="32"/>
                      <a:pt x="65" y="32"/>
                    </a:cubicBezTo>
                    <a:cubicBezTo>
                      <a:pt x="65" y="31"/>
                      <a:pt x="65" y="31"/>
                      <a:pt x="66" y="31"/>
                    </a:cubicBezTo>
                    <a:cubicBezTo>
                      <a:pt x="66" y="30"/>
                      <a:pt x="67" y="30"/>
                      <a:pt x="68" y="30"/>
                    </a:cubicBezTo>
                    <a:cubicBezTo>
                      <a:pt x="68" y="29"/>
                      <a:pt x="69" y="29"/>
                      <a:pt x="69" y="29"/>
                    </a:cubicBezTo>
                    <a:cubicBezTo>
                      <a:pt x="71" y="28"/>
                      <a:pt x="74" y="28"/>
                      <a:pt x="77" y="29"/>
                    </a:cubicBezTo>
                    <a:cubicBezTo>
                      <a:pt x="77" y="29"/>
                      <a:pt x="77" y="29"/>
                      <a:pt x="78" y="29"/>
                    </a:cubicBezTo>
                    <a:cubicBezTo>
                      <a:pt x="78" y="29"/>
                      <a:pt x="78" y="29"/>
                      <a:pt x="78" y="29"/>
                    </a:cubicBezTo>
                    <a:cubicBezTo>
                      <a:pt x="80" y="30"/>
                      <a:pt x="81" y="31"/>
                      <a:pt x="83" y="32"/>
                    </a:cubicBezTo>
                    <a:close/>
                    <a:moveTo>
                      <a:pt x="25" y="92"/>
                    </a:moveTo>
                    <a:cubicBezTo>
                      <a:pt x="27" y="92"/>
                      <a:pt x="29" y="92"/>
                      <a:pt x="31" y="92"/>
                    </a:cubicBezTo>
                    <a:cubicBezTo>
                      <a:pt x="32" y="92"/>
                      <a:pt x="33" y="93"/>
                      <a:pt x="34" y="93"/>
                    </a:cubicBezTo>
                    <a:cubicBezTo>
                      <a:pt x="35" y="94"/>
                      <a:pt x="35" y="94"/>
                      <a:pt x="36" y="95"/>
                    </a:cubicBezTo>
                    <a:cubicBezTo>
                      <a:pt x="36" y="95"/>
                      <a:pt x="36" y="95"/>
                      <a:pt x="36" y="95"/>
                    </a:cubicBezTo>
                    <a:cubicBezTo>
                      <a:pt x="36" y="96"/>
                      <a:pt x="36" y="96"/>
                      <a:pt x="36" y="96"/>
                    </a:cubicBezTo>
                    <a:cubicBezTo>
                      <a:pt x="36" y="96"/>
                      <a:pt x="36" y="96"/>
                      <a:pt x="36" y="96"/>
                    </a:cubicBezTo>
                    <a:cubicBezTo>
                      <a:pt x="36" y="96"/>
                      <a:pt x="36" y="96"/>
                      <a:pt x="35" y="96"/>
                    </a:cubicBezTo>
                    <a:cubicBezTo>
                      <a:pt x="35" y="96"/>
                      <a:pt x="35" y="96"/>
                      <a:pt x="35" y="96"/>
                    </a:cubicBezTo>
                    <a:cubicBezTo>
                      <a:pt x="35" y="96"/>
                      <a:pt x="35" y="96"/>
                      <a:pt x="35" y="96"/>
                    </a:cubicBezTo>
                    <a:cubicBezTo>
                      <a:pt x="32" y="93"/>
                      <a:pt x="28" y="93"/>
                      <a:pt x="24" y="94"/>
                    </a:cubicBezTo>
                    <a:cubicBezTo>
                      <a:pt x="23" y="94"/>
                      <a:pt x="21" y="95"/>
                      <a:pt x="20" y="96"/>
                    </a:cubicBezTo>
                    <a:cubicBezTo>
                      <a:pt x="19" y="97"/>
                      <a:pt x="18" y="97"/>
                      <a:pt x="18" y="98"/>
                    </a:cubicBezTo>
                    <a:cubicBezTo>
                      <a:pt x="18" y="98"/>
                      <a:pt x="18" y="99"/>
                      <a:pt x="18" y="99"/>
                    </a:cubicBezTo>
                    <a:cubicBezTo>
                      <a:pt x="18" y="100"/>
                      <a:pt x="17" y="100"/>
                      <a:pt x="17" y="101"/>
                    </a:cubicBezTo>
                    <a:cubicBezTo>
                      <a:pt x="17" y="101"/>
                      <a:pt x="17" y="102"/>
                      <a:pt x="18" y="103"/>
                    </a:cubicBezTo>
                    <a:cubicBezTo>
                      <a:pt x="18" y="104"/>
                      <a:pt x="19" y="106"/>
                      <a:pt x="20" y="107"/>
                    </a:cubicBezTo>
                    <a:cubicBezTo>
                      <a:pt x="20" y="107"/>
                      <a:pt x="20" y="108"/>
                      <a:pt x="21" y="108"/>
                    </a:cubicBezTo>
                    <a:cubicBezTo>
                      <a:pt x="21" y="109"/>
                      <a:pt x="22" y="109"/>
                      <a:pt x="23" y="110"/>
                    </a:cubicBezTo>
                    <a:cubicBezTo>
                      <a:pt x="24" y="110"/>
                      <a:pt x="24" y="111"/>
                      <a:pt x="25" y="111"/>
                    </a:cubicBezTo>
                    <a:cubicBezTo>
                      <a:pt x="29" y="113"/>
                      <a:pt x="35" y="109"/>
                      <a:pt x="39" y="111"/>
                    </a:cubicBezTo>
                    <a:cubicBezTo>
                      <a:pt x="40" y="111"/>
                      <a:pt x="42" y="113"/>
                      <a:pt x="44" y="113"/>
                    </a:cubicBezTo>
                    <a:cubicBezTo>
                      <a:pt x="45" y="113"/>
                      <a:pt x="46" y="114"/>
                      <a:pt x="46" y="113"/>
                    </a:cubicBezTo>
                    <a:cubicBezTo>
                      <a:pt x="47" y="113"/>
                      <a:pt x="47" y="113"/>
                      <a:pt x="47" y="113"/>
                    </a:cubicBezTo>
                    <a:cubicBezTo>
                      <a:pt x="49" y="112"/>
                      <a:pt x="49" y="110"/>
                      <a:pt x="48" y="109"/>
                    </a:cubicBezTo>
                    <a:cubicBezTo>
                      <a:pt x="48" y="108"/>
                      <a:pt x="47" y="106"/>
                      <a:pt x="47" y="106"/>
                    </a:cubicBezTo>
                    <a:cubicBezTo>
                      <a:pt x="48" y="106"/>
                      <a:pt x="48" y="106"/>
                      <a:pt x="48" y="106"/>
                    </a:cubicBezTo>
                    <a:cubicBezTo>
                      <a:pt x="48" y="106"/>
                      <a:pt x="48" y="106"/>
                      <a:pt x="48" y="106"/>
                    </a:cubicBezTo>
                    <a:cubicBezTo>
                      <a:pt x="48" y="106"/>
                      <a:pt x="48" y="106"/>
                      <a:pt x="48" y="106"/>
                    </a:cubicBezTo>
                    <a:cubicBezTo>
                      <a:pt x="48" y="106"/>
                      <a:pt x="48" y="106"/>
                      <a:pt x="48" y="106"/>
                    </a:cubicBezTo>
                    <a:cubicBezTo>
                      <a:pt x="48" y="106"/>
                      <a:pt x="48" y="106"/>
                      <a:pt x="49" y="106"/>
                    </a:cubicBezTo>
                    <a:cubicBezTo>
                      <a:pt x="49" y="106"/>
                      <a:pt x="49" y="107"/>
                      <a:pt x="49" y="107"/>
                    </a:cubicBezTo>
                    <a:cubicBezTo>
                      <a:pt x="49" y="107"/>
                      <a:pt x="50" y="107"/>
                      <a:pt x="50" y="108"/>
                    </a:cubicBezTo>
                    <a:cubicBezTo>
                      <a:pt x="50" y="109"/>
                      <a:pt x="50" y="110"/>
                      <a:pt x="50" y="112"/>
                    </a:cubicBezTo>
                    <a:cubicBezTo>
                      <a:pt x="49" y="113"/>
                      <a:pt x="49" y="113"/>
                      <a:pt x="48" y="114"/>
                    </a:cubicBezTo>
                    <a:cubicBezTo>
                      <a:pt x="48" y="114"/>
                      <a:pt x="47" y="114"/>
                      <a:pt x="47" y="115"/>
                    </a:cubicBezTo>
                    <a:cubicBezTo>
                      <a:pt x="47" y="115"/>
                      <a:pt x="47" y="115"/>
                      <a:pt x="47" y="115"/>
                    </a:cubicBezTo>
                    <a:cubicBezTo>
                      <a:pt x="46" y="115"/>
                      <a:pt x="46" y="115"/>
                      <a:pt x="46" y="115"/>
                    </a:cubicBezTo>
                    <a:cubicBezTo>
                      <a:pt x="45" y="115"/>
                      <a:pt x="45" y="115"/>
                      <a:pt x="45" y="115"/>
                    </a:cubicBezTo>
                    <a:cubicBezTo>
                      <a:pt x="44" y="115"/>
                      <a:pt x="44" y="115"/>
                      <a:pt x="43" y="115"/>
                    </a:cubicBezTo>
                    <a:cubicBezTo>
                      <a:pt x="43" y="115"/>
                      <a:pt x="43" y="115"/>
                      <a:pt x="43" y="115"/>
                    </a:cubicBezTo>
                    <a:cubicBezTo>
                      <a:pt x="43" y="115"/>
                      <a:pt x="42" y="114"/>
                      <a:pt x="42" y="114"/>
                    </a:cubicBezTo>
                    <a:cubicBezTo>
                      <a:pt x="42" y="114"/>
                      <a:pt x="42" y="114"/>
                      <a:pt x="42" y="114"/>
                    </a:cubicBezTo>
                    <a:cubicBezTo>
                      <a:pt x="42" y="114"/>
                      <a:pt x="41" y="114"/>
                      <a:pt x="41" y="114"/>
                    </a:cubicBezTo>
                    <a:cubicBezTo>
                      <a:pt x="41" y="114"/>
                      <a:pt x="41" y="114"/>
                      <a:pt x="41" y="114"/>
                    </a:cubicBezTo>
                    <a:cubicBezTo>
                      <a:pt x="41" y="113"/>
                      <a:pt x="40" y="113"/>
                      <a:pt x="40" y="113"/>
                    </a:cubicBezTo>
                    <a:cubicBezTo>
                      <a:pt x="39" y="112"/>
                      <a:pt x="39" y="112"/>
                      <a:pt x="38" y="112"/>
                    </a:cubicBezTo>
                    <a:cubicBezTo>
                      <a:pt x="34" y="111"/>
                      <a:pt x="29" y="114"/>
                      <a:pt x="25" y="113"/>
                    </a:cubicBezTo>
                    <a:cubicBezTo>
                      <a:pt x="24" y="113"/>
                      <a:pt x="24" y="112"/>
                      <a:pt x="23" y="112"/>
                    </a:cubicBezTo>
                    <a:cubicBezTo>
                      <a:pt x="22" y="111"/>
                      <a:pt x="21" y="111"/>
                      <a:pt x="20" y="110"/>
                    </a:cubicBezTo>
                    <a:cubicBezTo>
                      <a:pt x="20" y="110"/>
                      <a:pt x="20" y="110"/>
                      <a:pt x="20" y="110"/>
                    </a:cubicBezTo>
                    <a:cubicBezTo>
                      <a:pt x="20" y="109"/>
                      <a:pt x="19" y="109"/>
                      <a:pt x="19" y="109"/>
                    </a:cubicBezTo>
                    <a:cubicBezTo>
                      <a:pt x="18" y="108"/>
                      <a:pt x="17" y="106"/>
                      <a:pt x="16" y="105"/>
                    </a:cubicBezTo>
                    <a:cubicBezTo>
                      <a:pt x="16" y="104"/>
                      <a:pt x="16" y="102"/>
                      <a:pt x="16" y="101"/>
                    </a:cubicBezTo>
                    <a:cubicBezTo>
                      <a:pt x="16" y="101"/>
                      <a:pt x="16" y="101"/>
                      <a:pt x="16" y="100"/>
                    </a:cubicBezTo>
                    <a:cubicBezTo>
                      <a:pt x="16" y="100"/>
                      <a:pt x="16" y="100"/>
                      <a:pt x="16" y="99"/>
                    </a:cubicBezTo>
                    <a:cubicBezTo>
                      <a:pt x="16" y="99"/>
                      <a:pt x="16" y="98"/>
                      <a:pt x="16" y="98"/>
                    </a:cubicBezTo>
                    <a:cubicBezTo>
                      <a:pt x="17" y="98"/>
                      <a:pt x="17" y="97"/>
                      <a:pt x="17" y="97"/>
                    </a:cubicBezTo>
                    <a:cubicBezTo>
                      <a:pt x="17" y="96"/>
                      <a:pt x="18" y="96"/>
                      <a:pt x="18" y="96"/>
                    </a:cubicBezTo>
                    <a:cubicBezTo>
                      <a:pt x="18" y="96"/>
                      <a:pt x="18" y="96"/>
                      <a:pt x="18" y="95"/>
                    </a:cubicBezTo>
                    <a:cubicBezTo>
                      <a:pt x="20" y="94"/>
                      <a:pt x="22" y="93"/>
                      <a:pt x="24" y="92"/>
                    </a:cubicBezTo>
                    <a:cubicBezTo>
                      <a:pt x="24" y="92"/>
                      <a:pt x="25" y="92"/>
                      <a:pt x="25" y="92"/>
                    </a:cubicBezTo>
                    <a:close/>
                    <a:moveTo>
                      <a:pt x="71" y="41"/>
                    </a:moveTo>
                    <a:cubicBezTo>
                      <a:pt x="71" y="41"/>
                      <a:pt x="71" y="41"/>
                      <a:pt x="71" y="41"/>
                    </a:cubicBezTo>
                    <a:cubicBezTo>
                      <a:pt x="72" y="42"/>
                      <a:pt x="72" y="42"/>
                      <a:pt x="73" y="43"/>
                    </a:cubicBezTo>
                    <a:cubicBezTo>
                      <a:pt x="74" y="43"/>
                      <a:pt x="75" y="44"/>
                      <a:pt x="75" y="44"/>
                    </a:cubicBezTo>
                    <a:cubicBezTo>
                      <a:pt x="76" y="45"/>
                      <a:pt x="77" y="46"/>
                      <a:pt x="77" y="47"/>
                    </a:cubicBezTo>
                    <a:cubicBezTo>
                      <a:pt x="78" y="48"/>
                      <a:pt x="79" y="49"/>
                      <a:pt x="80" y="51"/>
                    </a:cubicBezTo>
                    <a:cubicBezTo>
                      <a:pt x="80" y="51"/>
                      <a:pt x="80" y="51"/>
                      <a:pt x="80" y="51"/>
                    </a:cubicBezTo>
                    <a:cubicBezTo>
                      <a:pt x="84" y="60"/>
                      <a:pt x="84" y="73"/>
                      <a:pt x="82" y="83"/>
                    </a:cubicBezTo>
                    <a:cubicBezTo>
                      <a:pt x="82" y="84"/>
                      <a:pt x="81" y="86"/>
                      <a:pt x="81" y="87"/>
                    </a:cubicBezTo>
                    <a:cubicBezTo>
                      <a:pt x="80" y="88"/>
                      <a:pt x="80" y="89"/>
                      <a:pt x="80" y="90"/>
                    </a:cubicBezTo>
                    <a:cubicBezTo>
                      <a:pt x="78" y="94"/>
                      <a:pt x="76" y="98"/>
                      <a:pt x="74" y="101"/>
                    </a:cubicBezTo>
                    <a:cubicBezTo>
                      <a:pt x="73" y="102"/>
                      <a:pt x="73" y="102"/>
                      <a:pt x="72" y="103"/>
                    </a:cubicBezTo>
                    <a:cubicBezTo>
                      <a:pt x="72" y="103"/>
                      <a:pt x="72" y="103"/>
                      <a:pt x="72" y="103"/>
                    </a:cubicBezTo>
                    <a:cubicBezTo>
                      <a:pt x="73" y="103"/>
                      <a:pt x="74" y="103"/>
                      <a:pt x="75" y="103"/>
                    </a:cubicBezTo>
                    <a:cubicBezTo>
                      <a:pt x="75" y="103"/>
                      <a:pt x="75" y="103"/>
                      <a:pt x="76" y="103"/>
                    </a:cubicBezTo>
                    <a:cubicBezTo>
                      <a:pt x="77" y="103"/>
                      <a:pt x="78" y="103"/>
                      <a:pt x="79" y="103"/>
                    </a:cubicBezTo>
                    <a:cubicBezTo>
                      <a:pt x="80" y="103"/>
                      <a:pt x="80" y="103"/>
                      <a:pt x="81" y="103"/>
                    </a:cubicBezTo>
                    <a:cubicBezTo>
                      <a:pt x="81" y="104"/>
                      <a:pt x="81" y="104"/>
                      <a:pt x="81" y="104"/>
                    </a:cubicBezTo>
                    <a:cubicBezTo>
                      <a:pt x="82" y="104"/>
                      <a:pt x="82" y="104"/>
                      <a:pt x="82" y="104"/>
                    </a:cubicBezTo>
                    <a:cubicBezTo>
                      <a:pt x="83" y="104"/>
                      <a:pt x="83" y="105"/>
                      <a:pt x="83" y="105"/>
                    </a:cubicBezTo>
                    <a:cubicBezTo>
                      <a:pt x="83" y="104"/>
                      <a:pt x="82" y="104"/>
                      <a:pt x="82" y="104"/>
                    </a:cubicBezTo>
                    <a:cubicBezTo>
                      <a:pt x="79" y="103"/>
                      <a:pt x="74" y="103"/>
                      <a:pt x="69" y="104"/>
                    </a:cubicBezTo>
                    <a:cubicBezTo>
                      <a:pt x="66" y="104"/>
                      <a:pt x="63" y="104"/>
                      <a:pt x="61" y="105"/>
                    </a:cubicBezTo>
                    <a:cubicBezTo>
                      <a:pt x="57" y="105"/>
                      <a:pt x="53" y="104"/>
                      <a:pt x="49" y="103"/>
                    </a:cubicBezTo>
                    <a:cubicBezTo>
                      <a:pt x="49" y="103"/>
                      <a:pt x="49" y="103"/>
                      <a:pt x="49" y="103"/>
                    </a:cubicBezTo>
                    <a:cubicBezTo>
                      <a:pt x="48" y="103"/>
                      <a:pt x="48" y="102"/>
                      <a:pt x="48" y="102"/>
                    </a:cubicBezTo>
                    <a:cubicBezTo>
                      <a:pt x="47" y="102"/>
                      <a:pt x="47" y="102"/>
                      <a:pt x="47" y="102"/>
                    </a:cubicBezTo>
                    <a:cubicBezTo>
                      <a:pt x="46" y="102"/>
                      <a:pt x="45" y="101"/>
                      <a:pt x="44" y="100"/>
                    </a:cubicBezTo>
                    <a:cubicBezTo>
                      <a:pt x="44" y="99"/>
                      <a:pt x="43" y="99"/>
                      <a:pt x="42" y="98"/>
                    </a:cubicBezTo>
                    <a:cubicBezTo>
                      <a:pt x="37" y="90"/>
                      <a:pt x="39" y="80"/>
                      <a:pt x="43" y="71"/>
                    </a:cubicBezTo>
                    <a:cubicBezTo>
                      <a:pt x="46" y="64"/>
                      <a:pt x="49" y="57"/>
                      <a:pt x="53" y="52"/>
                    </a:cubicBezTo>
                    <a:cubicBezTo>
                      <a:pt x="54" y="50"/>
                      <a:pt x="55" y="49"/>
                      <a:pt x="56" y="47"/>
                    </a:cubicBezTo>
                    <a:cubicBezTo>
                      <a:pt x="61" y="43"/>
                      <a:pt x="66" y="39"/>
                      <a:pt x="71" y="41"/>
                    </a:cubicBezTo>
                    <a:close/>
                    <a:moveTo>
                      <a:pt x="25" y="126"/>
                    </a:moveTo>
                    <a:cubicBezTo>
                      <a:pt x="24" y="125"/>
                      <a:pt x="24" y="125"/>
                      <a:pt x="23" y="124"/>
                    </a:cubicBezTo>
                    <a:cubicBezTo>
                      <a:pt x="22" y="123"/>
                      <a:pt x="22" y="122"/>
                      <a:pt x="21" y="121"/>
                    </a:cubicBezTo>
                    <a:cubicBezTo>
                      <a:pt x="20" y="121"/>
                      <a:pt x="20" y="120"/>
                      <a:pt x="20" y="120"/>
                    </a:cubicBezTo>
                    <a:cubicBezTo>
                      <a:pt x="19" y="119"/>
                      <a:pt x="19" y="119"/>
                      <a:pt x="18" y="118"/>
                    </a:cubicBezTo>
                    <a:cubicBezTo>
                      <a:pt x="18" y="118"/>
                      <a:pt x="18" y="118"/>
                      <a:pt x="18" y="118"/>
                    </a:cubicBezTo>
                    <a:cubicBezTo>
                      <a:pt x="17" y="117"/>
                      <a:pt x="13" y="117"/>
                      <a:pt x="14" y="116"/>
                    </a:cubicBezTo>
                    <a:cubicBezTo>
                      <a:pt x="14" y="115"/>
                      <a:pt x="17" y="115"/>
                      <a:pt x="18" y="116"/>
                    </a:cubicBezTo>
                    <a:cubicBezTo>
                      <a:pt x="18" y="116"/>
                      <a:pt x="19" y="116"/>
                      <a:pt x="19" y="116"/>
                    </a:cubicBezTo>
                    <a:cubicBezTo>
                      <a:pt x="20" y="118"/>
                      <a:pt x="21" y="120"/>
                      <a:pt x="23" y="121"/>
                    </a:cubicBezTo>
                    <a:cubicBezTo>
                      <a:pt x="24" y="123"/>
                      <a:pt x="26" y="125"/>
                      <a:pt x="27" y="127"/>
                    </a:cubicBezTo>
                    <a:cubicBezTo>
                      <a:pt x="29" y="129"/>
                      <a:pt x="31" y="131"/>
                      <a:pt x="34" y="132"/>
                    </a:cubicBezTo>
                    <a:cubicBezTo>
                      <a:pt x="35" y="133"/>
                      <a:pt x="37" y="134"/>
                      <a:pt x="38" y="135"/>
                    </a:cubicBezTo>
                    <a:cubicBezTo>
                      <a:pt x="38" y="135"/>
                      <a:pt x="38" y="135"/>
                      <a:pt x="38" y="135"/>
                    </a:cubicBezTo>
                    <a:cubicBezTo>
                      <a:pt x="41" y="137"/>
                      <a:pt x="43" y="138"/>
                      <a:pt x="45" y="139"/>
                    </a:cubicBezTo>
                    <a:cubicBezTo>
                      <a:pt x="49" y="140"/>
                      <a:pt x="53" y="140"/>
                      <a:pt x="57" y="140"/>
                    </a:cubicBezTo>
                    <a:cubicBezTo>
                      <a:pt x="64" y="138"/>
                      <a:pt x="69" y="129"/>
                      <a:pt x="77" y="127"/>
                    </a:cubicBezTo>
                    <a:cubicBezTo>
                      <a:pt x="77" y="127"/>
                      <a:pt x="78" y="127"/>
                      <a:pt x="78" y="127"/>
                    </a:cubicBezTo>
                    <a:cubicBezTo>
                      <a:pt x="79" y="127"/>
                      <a:pt x="79" y="127"/>
                      <a:pt x="80" y="126"/>
                    </a:cubicBezTo>
                    <a:cubicBezTo>
                      <a:pt x="83" y="126"/>
                      <a:pt x="85" y="126"/>
                      <a:pt x="88" y="126"/>
                    </a:cubicBezTo>
                    <a:cubicBezTo>
                      <a:pt x="88" y="126"/>
                      <a:pt x="88" y="126"/>
                      <a:pt x="88" y="126"/>
                    </a:cubicBezTo>
                    <a:cubicBezTo>
                      <a:pt x="88" y="126"/>
                      <a:pt x="88" y="126"/>
                      <a:pt x="88" y="127"/>
                    </a:cubicBezTo>
                    <a:cubicBezTo>
                      <a:pt x="89" y="127"/>
                      <a:pt x="89" y="127"/>
                      <a:pt x="89" y="127"/>
                    </a:cubicBezTo>
                    <a:cubicBezTo>
                      <a:pt x="89" y="127"/>
                      <a:pt x="89" y="127"/>
                      <a:pt x="89" y="127"/>
                    </a:cubicBezTo>
                    <a:cubicBezTo>
                      <a:pt x="89" y="127"/>
                      <a:pt x="89" y="127"/>
                      <a:pt x="89" y="128"/>
                    </a:cubicBezTo>
                    <a:cubicBezTo>
                      <a:pt x="89" y="128"/>
                      <a:pt x="89" y="128"/>
                      <a:pt x="89" y="128"/>
                    </a:cubicBezTo>
                    <a:cubicBezTo>
                      <a:pt x="89" y="128"/>
                      <a:pt x="89" y="128"/>
                      <a:pt x="89" y="128"/>
                    </a:cubicBezTo>
                    <a:cubicBezTo>
                      <a:pt x="89" y="128"/>
                      <a:pt x="89" y="128"/>
                      <a:pt x="89" y="128"/>
                    </a:cubicBezTo>
                    <a:cubicBezTo>
                      <a:pt x="89" y="128"/>
                      <a:pt x="89" y="128"/>
                      <a:pt x="89" y="128"/>
                    </a:cubicBezTo>
                    <a:cubicBezTo>
                      <a:pt x="89" y="128"/>
                      <a:pt x="88" y="129"/>
                      <a:pt x="88" y="129"/>
                    </a:cubicBezTo>
                    <a:cubicBezTo>
                      <a:pt x="88" y="129"/>
                      <a:pt x="88" y="129"/>
                      <a:pt x="87" y="129"/>
                    </a:cubicBezTo>
                    <a:cubicBezTo>
                      <a:pt x="87" y="129"/>
                      <a:pt x="87" y="129"/>
                      <a:pt x="87" y="129"/>
                    </a:cubicBezTo>
                    <a:cubicBezTo>
                      <a:pt x="84" y="130"/>
                      <a:pt x="82" y="127"/>
                      <a:pt x="78" y="129"/>
                    </a:cubicBezTo>
                    <a:cubicBezTo>
                      <a:pt x="78" y="129"/>
                      <a:pt x="78" y="129"/>
                      <a:pt x="77" y="129"/>
                    </a:cubicBezTo>
                    <a:cubicBezTo>
                      <a:pt x="77" y="129"/>
                      <a:pt x="76" y="129"/>
                      <a:pt x="76" y="129"/>
                    </a:cubicBezTo>
                    <a:cubicBezTo>
                      <a:pt x="75" y="130"/>
                      <a:pt x="75" y="130"/>
                      <a:pt x="74" y="130"/>
                    </a:cubicBezTo>
                    <a:cubicBezTo>
                      <a:pt x="74" y="130"/>
                      <a:pt x="74" y="130"/>
                      <a:pt x="73" y="131"/>
                    </a:cubicBezTo>
                    <a:cubicBezTo>
                      <a:pt x="72" y="131"/>
                      <a:pt x="71" y="132"/>
                      <a:pt x="71" y="132"/>
                    </a:cubicBezTo>
                    <a:cubicBezTo>
                      <a:pt x="66" y="136"/>
                      <a:pt x="62" y="140"/>
                      <a:pt x="57" y="141"/>
                    </a:cubicBezTo>
                    <a:cubicBezTo>
                      <a:pt x="56" y="141"/>
                      <a:pt x="56" y="141"/>
                      <a:pt x="55" y="142"/>
                    </a:cubicBezTo>
                    <a:cubicBezTo>
                      <a:pt x="55" y="142"/>
                      <a:pt x="55" y="142"/>
                      <a:pt x="54" y="142"/>
                    </a:cubicBezTo>
                    <a:cubicBezTo>
                      <a:pt x="54" y="142"/>
                      <a:pt x="54" y="142"/>
                      <a:pt x="54" y="142"/>
                    </a:cubicBezTo>
                    <a:cubicBezTo>
                      <a:pt x="50" y="142"/>
                      <a:pt x="47" y="141"/>
                      <a:pt x="43" y="139"/>
                    </a:cubicBezTo>
                    <a:cubicBezTo>
                      <a:pt x="43" y="139"/>
                      <a:pt x="43" y="139"/>
                      <a:pt x="43" y="139"/>
                    </a:cubicBezTo>
                    <a:cubicBezTo>
                      <a:pt x="42" y="139"/>
                      <a:pt x="40" y="138"/>
                      <a:pt x="39" y="137"/>
                    </a:cubicBezTo>
                    <a:cubicBezTo>
                      <a:pt x="37" y="136"/>
                      <a:pt x="35" y="135"/>
                      <a:pt x="34" y="134"/>
                    </a:cubicBezTo>
                    <a:cubicBezTo>
                      <a:pt x="34" y="134"/>
                      <a:pt x="34" y="134"/>
                      <a:pt x="34" y="134"/>
                    </a:cubicBezTo>
                    <a:cubicBezTo>
                      <a:pt x="33" y="133"/>
                      <a:pt x="32" y="133"/>
                      <a:pt x="31" y="132"/>
                    </a:cubicBezTo>
                    <a:cubicBezTo>
                      <a:pt x="31" y="132"/>
                      <a:pt x="31" y="132"/>
                      <a:pt x="31" y="132"/>
                    </a:cubicBezTo>
                    <a:cubicBezTo>
                      <a:pt x="30" y="131"/>
                      <a:pt x="29" y="130"/>
                      <a:pt x="29" y="130"/>
                    </a:cubicBezTo>
                    <a:cubicBezTo>
                      <a:pt x="29" y="130"/>
                      <a:pt x="29" y="130"/>
                      <a:pt x="29" y="130"/>
                    </a:cubicBezTo>
                    <a:cubicBezTo>
                      <a:pt x="28" y="129"/>
                      <a:pt x="28" y="129"/>
                      <a:pt x="27" y="128"/>
                    </a:cubicBezTo>
                    <a:cubicBezTo>
                      <a:pt x="26" y="127"/>
                      <a:pt x="26" y="127"/>
                      <a:pt x="25" y="126"/>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5" name="Freeform 118">
                <a:extLst>
                  <a:ext uri="{FF2B5EF4-FFF2-40B4-BE49-F238E27FC236}">
                    <a16:creationId xmlns:a16="http://schemas.microsoft.com/office/drawing/2014/main" id="{8A760FB7-AFF1-6513-52DC-AE454BFE0BF7}"/>
                  </a:ext>
                </a:extLst>
              </p:cNvPr>
              <p:cNvSpPr>
                <a:spLocks noEditPoints="1"/>
              </p:cNvSpPr>
              <p:nvPr/>
            </p:nvSpPr>
            <p:spPr bwMode="auto">
              <a:xfrm>
                <a:off x="10135386" y="5693930"/>
                <a:ext cx="84801" cy="101750"/>
              </a:xfrm>
              <a:custGeom>
                <a:avLst/>
                <a:gdLst>
                  <a:gd name="T0" fmla="*/ 17 w 178"/>
                  <a:gd name="T1" fmla="*/ 102 h 220"/>
                  <a:gd name="T2" fmla="*/ 41 w 178"/>
                  <a:gd name="T3" fmla="*/ 112 h 220"/>
                  <a:gd name="T4" fmla="*/ 18 w 178"/>
                  <a:gd name="T5" fmla="*/ 76 h 220"/>
                  <a:gd name="T6" fmla="*/ 34 w 178"/>
                  <a:gd name="T7" fmla="*/ 88 h 220"/>
                  <a:gd name="T8" fmla="*/ 86 w 178"/>
                  <a:gd name="T9" fmla="*/ 69 h 220"/>
                  <a:gd name="T10" fmla="*/ 45 w 178"/>
                  <a:gd name="T11" fmla="*/ 72 h 220"/>
                  <a:gd name="T12" fmla="*/ 83 w 178"/>
                  <a:gd name="T13" fmla="*/ 32 h 220"/>
                  <a:gd name="T14" fmla="*/ 69 w 178"/>
                  <a:gd name="T15" fmla="*/ 137 h 220"/>
                  <a:gd name="T16" fmla="*/ 59 w 178"/>
                  <a:gd name="T17" fmla="*/ 141 h 220"/>
                  <a:gd name="T18" fmla="*/ 65 w 178"/>
                  <a:gd name="T19" fmla="*/ 169 h 220"/>
                  <a:gd name="T20" fmla="*/ 45 w 178"/>
                  <a:gd name="T21" fmla="*/ 168 h 220"/>
                  <a:gd name="T22" fmla="*/ 92 w 178"/>
                  <a:gd name="T23" fmla="*/ 129 h 220"/>
                  <a:gd name="T24" fmla="*/ 69 w 178"/>
                  <a:gd name="T25" fmla="*/ 135 h 220"/>
                  <a:gd name="T26" fmla="*/ 66 w 178"/>
                  <a:gd name="T27" fmla="*/ 34 h 220"/>
                  <a:gd name="T28" fmla="*/ 77 w 178"/>
                  <a:gd name="T29" fmla="*/ 101 h 220"/>
                  <a:gd name="T30" fmla="*/ 69 w 178"/>
                  <a:gd name="T31" fmla="*/ 105 h 220"/>
                  <a:gd name="T32" fmla="*/ 49 w 178"/>
                  <a:gd name="T33" fmla="*/ 216 h 220"/>
                  <a:gd name="T34" fmla="*/ 53 w 178"/>
                  <a:gd name="T35" fmla="*/ 43 h 220"/>
                  <a:gd name="T36" fmla="*/ 41 w 178"/>
                  <a:gd name="T37" fmla="*/ 71 h 220"/>
                  <a:gd name="T38" fmla="*/ 49 w 178"/>
                  <a:gd name="T39" fmla="*/ 113 h 220"/>
                  <a:gd name="T40" fmla="*/ 26 w 178"/>
                  <a:gd name="T41" fmla="*/ 94 h 220"/>
                  <a:gd name="T42" fmla="*/ 26 w 178"/>
                  <a:gd name="T43" fmla="*/ 93 h 220"/>
                  <a:gd name="T44" fmla="*/ 43 w 178"/>
                  <a:gd name="T45" fmla="*/ 202 h 220"/>
                  <a:gd name="T46" fmla="*/ 51 w 178"/>
                  <a:gd name="T47" fmla="*/ 24 h 220"/>
                  <a:gd name="T48" fmla="*/ 46 w 178"/>
                  <a:gd name="T49" fmla="*/ 161 h 220"/>
                  <a:gd name="T50" fmla="*/ 41 w 178"/>
                  <a:gd name="T51" fmla="*/ 171 h 220"/>
                  <a:gd name="T52" fmla="*/ 35 w 178"/>
                  <a:gd name="T53" fmla="*/ 206 h 220"/>
                  <a:gd name="T54" fmla="*/ 114 w 178"/>
                  <a:gd name="T55" fmla="*/ 165 h 220"/>
                  <a:gd name="T56" fmla="*/ 113 w 178"/>
                  <a:gd name="T57" fmla="*/ 203 h 220"/>
                  <a:gd name="T58" fmla="*/ 44 w 178"/>
                  <a:gd name="T59" fmla="*/ 203 h 220"/>
                  <a:gd name="T60" fmla="*/ 82 w 178"/>
                  <a:gd name="T61" fmla="*/ 179 h 220"/>
                  <a:gd name="T62" fmla="*/ 30 w 178"/>
                  <a:gd name="T63" fmla="*/ 132 h 220"/>
                  <a:gd name="T64" fmla="*/ 55 w 178"/>
                  <a:gd name="T65" fmla="*/ 25 h 220"/>
                  <a:gd name="T66" fmla="*/ 83 w 178"/>
                  <a:gd name="T67" fmla="*/ 180 h 220"/>
                  <a:gd name="T68" fmla="*/ 90 w 178"/>
                  <a:gd name="T69" fmla="*/ 130 h 220"/>
                  <a:gd name="T70" fmla="*/ 91 w 178"/>
                  <a:gd name="T71" fmla="*/ 129 h 220"/>
                  <a:gd name="T72" fmla="*/ 54 w 178"/>
                  <a:gd name="T73" fmla="*/ 105 h 220"/>
                  <a:gd name="T74" fmla="*/ 71 w 178"/>
                  <a:gd name="T75" fmla="*/ 41 h 220"/>
                  <a:gd name="T76" fmla="*/ 28 w 178"/>
                  <a:gd name="T77" fmla="*/ 91 h 220"/>
                  <a:gd name="T78" fmla="*/ 51 w 178"/>
                  <a:gd name="T79" fmla="*/ 38 h 220"/>
                  <a:gd name="T80" fmla="*/ 47 w 178"/>
                  <a:gd name="T81" fmla="*/ 116 h 220"/>
                  <a:gd name="T82" fmla="*/ 38 w 178"/>
                  <a:gd name="T83" fmla="*/ 96 h 220"/>
                  <a:gd name="T84" fmla="*/ 50 w 178"/>
                  <a:gd name="T85" fmla="*/ 115 h 220"/>
                  <a:gd name="T86" fmla="*/ 46 w 178"/>
                  <a:gd name="T87" fmla="*/ 114 h 220"/>
                  <a:gd name="T88" fmla="*/ 47 w 178"/>
                  <a:gd name="T89" fmla="*/ 116 h 220"/>
                  <a:gd name="T90" fmla="*/ 50 w 178"/>
                  <a:gd name="T91" fmla="*/ 107 h 220"/>
                  <a:gd name="T92" fmla="*/ 29 w 178"/>
                  <a:gd name="T93" fmla="*/ 91 h 220"/>
                  <a:gd name="T94" fmla="*/ 47 w 178"/>
                  <a:gd name="T95" fmla="*/ 38 h 220"/>
                  <a:gd name="T96" fmla="*/ 65 w 178"/>
                  <a:gd name="T97" fmla="*/ 34 h 220"/>
                  <a:gd name="T98" fmla="*/ 86 w 178"/>
                  <a:gd name="T99" fmla="*/ 69 h 220"/>
                  <a:gd name="T100" fmla="*/ 45 w 178"/>
                  <a:gd name="T101" fmla="*/ 72 h 220"/>
                  <a:gd name="T102" fmla="*/ 30 w 178"/>
                  <a:gd name="T103" fmla="*/ 131 h 220"/>
                  <a:gd name="T104" fmla="*/ 16 w 178"/>
                  <a:gd name="T105" fmla="*/ 117 h 220"/>
                  <a:gd name="T106" fmla="*/ 20 w 178"/>
                  <a:gd name="T107" fmla="*/ 120 h 220"/>
                  <a:gd name="T108" fmla="*/ 16 w 178"/>
                  <a:gd name="T109" fmla="*/ 117 h 220"/>
                  <a:gd name="T110" fmla="*/ 43 w 178"/>
                  <a:gd name="T111" fmla="*/ 113 h 220"/>
                  <a:gd name="T112" fmla="*/ 52 w 178"/>
                  <a:gd name="T113" fmla="*/ 108 h 220"/>
                  <a:gd name="T114" fmla="*/ 50 w 178"/>
                  <a:gd name="T115" fmla="*/ 115 h 220"/>
                  <a:gd name="T116" fmla="*/ 54 w 178"/>
                  <a:gd name="T117" fmla="*/ 53 h 220"/>
                  <a:gd name="T118" fmla="*/ 73 w 178"/>
                  <a:gd name="T119" fmla="*/ 104 h 220"/>
                  <a:gd name="T120" fmla="*/ 49 w 178"/>
                  <a:gd name="T121" fmla="*/ 53 h 220"/>
                  <a:gd name="T122" fmla="*/ 52 w 178"/>
                  <a:gd name="T123" fmla="*/ 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20">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93" y="177"/>
                    </a:moveTo>
                    <a:cubicBezTo>
                      <a:pt x="93" y="177"/>
                      <a:pt x="92" y="177"/>
                      <a:pt x="91" y="177"/>
                    </a:cubicBezTo>
                    <a:cubicBezTo>
                      <a:pt x="91" y="177"/>
                      <a:pt x="91" y="177"/>
                      <a:pt x="90" y="178"/>
                    </a:cubicBezTo>
                    <a:cubicBezTo>
                      <a:pt x="89" y="178"/>
                      <a:pt x="87" y="179"/>
                      <a:pt x="82" y="179"/>
                    </a:cubicBezTo>
                    <a:cubicBezTo>
                      <a:pt x="79" y="179"/>
                      <a:pt x="76" y="176"/>
                      <a:pt x="72" y="173"/>
                    </a:cubicBezTo>
                    <a:cubicBezTo>
                      <a:pt x="69" y="171"/>
                      <a:pt x="66" y="168"/>
                      <a:pt x="63" y="167"/>
                    </a:cubicBezTo>
                    <a:cubicBezTo>
                      <a:pt x="56" y="165"/>
                      <a:pt x="52" y="165"/>
                      <a:pt x="47" y="166"/>
                    </a:cubicBezTo>
                    <a:cubicBezTo>
                      <a:pt x="46" y="166"/>
                      <a:pt x="44" y="167"/>
                      <a:pt x="42" y="168"/>
                    </a:cubicBezTo>
                    <a:cubicBezTo>
                      <a:pt x="42" y="168"/>
                      <a:pt x="42" y="168"/>
                      <a:pt x="42" y="169"/>
                    </a:cubicBezTo>
                    <a:cubicBezTo>
                      <a:pt x="44" y="167"/>
                      <a:pt x="46" y="167"/>
                      <a:pt x="48" y="166"/>
                    </a:cubicBezTo>
                    <a:cubicBezTo>
                      <a:pt x="52" y="165"/>
                      <a:pt x="55" y="166"/>
                      <a:pt x="60" y="167"/>
                    </a:cubicBezTo>
                    <a:cubicBezTo>
                      <a:pt x="61" y="167"/>
                      <a:pt x="61" y="167"/>
                      <a:pt x="62" y="168"/>
                    </a:cubicBezTo>
                    <a:cubicBezTo>
                      <a:pt x="63" y="168"/>
                      <a:pt x="64" y="168"/>
                      <a:pt x="65" y="169"/>
                    </a:cubicBezTo>
                    <a:cubicBezTo>
                      <a:pt x="65" y="169"/>
                      <a:pt x="65" y="169"/>
                      <a:pt x="65" y="169"/>
                    </a:cubicBezTo>
                    <a:cubicBezTo>
                      <a:pt x="66" y="169"/>
                      <a:pt x="67" y="170"/>
                      <a:pt x="67" y="170"/>
                    </a:cubicBezTo>
                    <a:cubicBezTo>
                      <a:pt x="67" y="170"/>
                      <a:pt x="67" y="170"/>
                      <a:pt x="67" y="170"/>
                    </a:cubicBezTo>
                    <a:cubicBezTo>
                      <a:pt x="68" y="171"/>
                      <a:pt x="69" y="171"/>
                      <a:pt x="70" y="172"/>
                    </a:cubicBezTo>
                    <a:cubicBezTo>
                      <a:pt x="70" y="172"/>
                      <a:pt x="70" y="172"/>
                      <a:pt x="70" y="172"/>
                    </a:cubicBezTo>
                    <a:cubicBezTo>
                      <a:pt x="71" y="173"/>
                      <a:pt x="72" y="173"/>
                      <a:pt x="72" y="174"/>
                    </a:cubicBezTo>
                    <a:cubicBezTo>
                      <a:pt x="76" y="177"/>
                      <a:pt x="79" y="179"/>
                      <a:pt x="82" y="179"/>
                    </a:cubicBezTo>
                    <a:cubicBezTo>
                      <a:pt x="89" y="180"/>
                      <a:pt x="90" y="178"/>
                      <a:pt x="92" y="177"/>
                    </a:cubicBezTo>
                    <a:cubicBezTo>
                      <a:pt x="92" y="177"/>
                      <a:pt x="92" y="177"/>
                      <a:pt x="92" y="177"/>
                    </a:cubicBezTo>
                    <a:cubicBezTo>
                      <a:pt x="92" y="177"/>
                      <a:pt x="92" y="177"/>
                      <a:pt x="92" y="177"/>
                    </a:cubicBezTo>
                    <a:cubicBezTo>
                      <a:pt x="92" y="177"/>
                      <a:pt x="92" y="177"/>
                      <a:pt x="92" y="177"/>
                    </a:cubicBezTo>
                    <a:cubicBezTo>
                      <a:pt x="92" y="178"/>
                      <a:pt x="92" y="178"/>
                      <a:pt x="92" y="178"/>
                    </a:cubicBezTo>
                    <a:cubicBezTo>
                      <a:pt x="92" y="178"/>
                      <a:pt x="92" y="178"/>
                      <a:pt x="92" y="179"/>
                    </a:cubicBezTo>
                    <a:cubicBezTo>
                      <a:pt x="92" y="179"/>
                      <a:pt x="88" y="181"/>
                      <a:pt x="83" y="181"/>
                    </a:cubicBezTo>
                    <a:cubicBezTo>
                      <a:pt x="80" y="180"/>
                      <a:pt x="78" y="179"/>
                      <a:pt x="75" y="177"/>
                    </a:cubicBezTo>
                    <a:cubicBezTo>
                      <a:pt x="75" y="177"/>
                      <a:pt x="74" y="177"/>
                      <a:pt x="73" y="176"/>
                    </a:cubicBezTo>
                    <a:cubicBezTo>
                      <a:pt x="71" y="174"/>
                      <a:pt x="69" y="173"/>
                      <a:pt x="67" y="171"/>
                    </a:cubicBezTo>
                    <a:cubicBezTo>
                      <a:pt x="66" y="170"/>
                      <a:pt x="65" y="170"/>
                      <a:pt x="64" y="169"/>
                    </a:cubicBezTo>
                    <a:cubicBezTo>
                      <a:pt x="63" y="169"/>
                      <a:pt x="63" y="169"/>
                      <a:pt x="62" y="169"/>
                    </a:cubicBezTo>
                    <a:cubicBezTo>
                      <a:pt x="62" y="168"/>
                      <a:pt x="62" y="168"/>
                      <a:pt x="61" y="168"/>
                    </a:cubicBezTo>
                    <a:cubicBezTo>
                      <a:pt x="57" y="166"/>
                      <a:pt x="51" y="166"/>
                      <a:pt x="46" y="167"/>
                    </a:cubicBezTo>
                    <a:cubicBezTo>
                      <a:pt x="46" y="167"/>
                      <a:pt x="46" y="167"/>
                      <a:pt x="45" y="168"/>
                    </a:cubicBezTo>
                    <a:cubicBezTo>
                      <a:pt x="45" y="168"/>
                      <a:pt x="45" y="168"/>
                      <a:pt x="44" y="168"/>
                    </a:cubicBezTo>
                    <a:cubicBezTo>
                      <a:pt x="44" y="168"/>
                      <a:pt x="44" y="168"/>
                      <a:pt x="44" y="168"/>
                    </a:cubicBezTo>
                    <a:cubicBezTo>
                      <a:pt x="44" y="168"/>
                      <a:pt x="44" y="168"/>
                      <a:pt x="44" y="168"/>
                    </a:cubicBezTo>
                    <a:cubicBezTo>
                      <a:pt x="43" y="169"/>
                      <a:pt x="43" y="169"/>
                      <a:pt x="43" y="169"/>
                    </a:cubicBezTo>
                    <a:cubicBezTo>
                      <a:pt x="42" y="169"/>
                      <a:pt x="42" y="170"/>
                      <a:pt x="42" y="170"/>
                    </a:cubicBezTo>
                    <a:cubicBezTo>
                      <a:pt x="42" y="170"/>
                      <a:pt x="42" y="170"/>
                      <a:pt x="42" y="170"/>
                    </a:cubicBezTo>
                    <a:cubicBezTo>
                      <a:pt x="42" y="170"/>
                      <a:pt x="42" y="170"/>
                      <a:pt x="43" y="170"/>
                    </a:cubicBezTo>
                    <a:cubicBezTo>
                      <a:pt x="43" y="169"/>
                      <a:pt x="44" y="169"/>
                      <a:pt x="45" y="168"/>
                    </a:cubicBezTo>
                    <a:cubicBezTo>
                      <a:pt x="49" y="166"/>
                      <a:pt x="57" y="167"/>
                      <a:pt x="62" y="169"/>
                    </a:cubicBezTo>
                    <a:cubicBezTo>
                      <a:pt x="66" y="171"/>
                      <a:pt x="68" y="173"/>
                      <a:pt x="71" y="175"/>
                    </a:cubicBezTo>
                    <a:cubicBezTo>
                      <a:pt x="75" y="178"/>
                      <a:pt x="79" y="181"/>
                      <a:pt x="83" y="181"/>
                    </a:cubicBezTo>
                    <a:cubicBezTo>
                      <a:pt x="88" y="182"/>
                      <a:pt x="92" y="179"/>
                      <a:pt x="93" y="179"/>
                    </a:cubicBezTo>
                    <a:cubicBezTo>
                      <a:pt x="93" y="179"/>
                      <a:pt x="93" y="178"/>
                      <a:pt x="93" y="177"/>
                    </a:cubicBezTo>
                    <a:close/>
                    <a:moveTo>
                      <a:pt x="56" y="143"/>
                    </a:move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lose/>
                    <a:moveTo>
                      <a:pt x="18" y="118"/>
                    </a:move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lose/>
                    <a:moveTo>
                      <a:pt x="66" y="34"/>
                    </a:move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ubicBezTo>
                      <a:pt x="78" y="28"/>
                      <a:pt x="70" y="28"/>
                      <a:pt x="66" y="34"/>
                    </a:cubicBezTo>
                    <a:cubicBezTo>
                      <a:pt x="65" y="34"/>
                      <a:pt x="65" y="34"/>
                      <a:pt x="65" y="34"/>
                    </a:cubicBezTo>
                    <a:cubicBezTo>
                      <a:pt x="65" y="34"/>
                      <a:pt x="65" y="34"/>
                      <a:pt x="65" y="34"/>
                    </a:cubicBezTo>
                    <a:cubicBezTo>
                      <a:pt x="66" y="34"/>
                      <a:pt x="66" y="34"/>
                      <a:pt x="66" y="34"/>
                    </a:cubicBezTo>
                    <a:close/>
                    <a:moveTo>
                      <a:pt x="89" y="44"/>
                    </a:moveTo>
                    <a:cubicBezTo>
                      <a:pt x="88" y="38"/>
                      <a:pt x="84" y="35"/>
                      <a:pt x="80" y="33"/>
                    </a:cubicBezTo>
                    <a:cubicBezTo>
                      <a:pt x="77" y="32"/>
                      <a:pt x="75" y="31"/>
                      <a:pt x="72" y="31"/>
                    </a:cubicBezTo>
                    <a:cubicBezTo>
                      <a:pt x="71" y="31"/>
                      <a:pt x="71" y="31"/>
                      <a:pt x="70" y="31"/>
                    </a:cubicBezTo>
                    <a:cubicBezTo>
                      <a:pt x="74" y="29"/>
                      <a:pt x="79" y="30"/>
                      <a:pt x="83" y="33"/>
                    </a:cubicBezTo>
                    <a:cubicBezTo>
                      <a:pt x="87" y="35"/>
                      <a:pt x="90" y="39"/>
                      <a:pt x="89" y="44"/>
                    </a:cubicBezTo>
                    <a:close/>
                    <a:moveTo>
                      <a:pt x="44" y="71"/>
                    </a:move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ubicBezTo>
                      <a:pt x="75" y="103"/>
                      <a:pt x="75" y="103"/>
                      <a:pt x="75" y="103"/>
                    </a:cubicBez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lose/>
                    <a:moveTo>
                      <a:pt x="72" y="43"/>
                    </a:move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lose/>
                    <a:moveTo>
                      <a:pt x="56" y="29"/>
                    </a:moveTo>
                    <a:cubicBezTo>
                      <a:pt x="56" y="29"/>
                      <a:pt x="56" y="27"/>
                      <a:pt x="55" y="26"/>
                    </a:cubicBezTo>
                    <a:cubicBezTo>
                      <a:pt x="55" y="26"/>
                      <a:pt x="55" y="26"/>
                      <a:pt x="55" y="26"/>
                    </a:cubicBezTo>
                    <a:cubicBezTo>
                      <a:pt x="55" y="27"/>
                      <a:pt x="55" y="28"/>
                      <a:pt x="55" y="29"/>
                    </a:cubicBezTo>
                    <a:cubicBezTo>
                      <a:pt x="55" y="29"/>
                      <a:pt x="55" y="29"/>
                      <a:pt x="55" y="29"/>
                    </a:cubicBezTo>
                    <a:cubicBezTo>
                      <a:pt x="55" y="29"/>
                      <a:pt x="55" y="29"/>
                      <a:pt x="55" y="29"/>
                    </a:cubicBezTo>
                    <a:cubicBezTo>
                      <a:pt x="55" y="28"/>
                      <a:pt x="54" y="27"/>
                      <a:pt x="54" y="26"/>
                    </a:cubicBezTo>
                    <a:cubicBezTo>
                      <a:pt x="53" y="26"/>
                      <a:pt x="53" y="26"/>
                      <a:pt x="53" y="26"/>
                    </a:cubicBezTo>
                    <a:cubicBezTo>
                      <a:pt x="53" y="26"/>
                      <a:pt x="53" y="26"/>
                      <a:pt x="53" y="26"/>
                    </a:cubicBezTo>
                    <a:cubicBezTo>
                      <a:pt x="54" y="27"/>
                      <a:pt x="54" y="28"/>
                      <a:pt x="55" y="29"/>
                    </a:cubicBezTo>
                    <a:lnTo>
                      <a:pt x="56" y="29"/>
                    </a:lnTo>
                    <a:close/>
                    <a:moveTo>
                      <a:pt x="48" y="215"/>
                    </a:moveTo>
                    <a:cubicBezTo>
                      <a:pt x="48" y="215"/>
                      <a:pt x="48" y="215"/>
                      <a:pt x="49" y="216"/>
                    </a:cubicBezTo>
                    <a:cubicBezTo>
                      <a:pt x="49" y="216"/>
                      <a:pt x="49" y="216"/>
                      <a:pt x="49" y="216"/>
                    </a:cubicBezTo>
                    <a:cubicBezTo>
                      <a:pt x="49" y="216"/>
                      <a:pt x="49" y="216"/>
                      <a:pt x="49" y="216"/>
                    </a:cubicBezTo>
                    <a:cubicBezTo>
                      <a:pt x="50" y="216"/>
                      <a:pt x="51" y="216"/>
                      <a:pt x="52" y="216"/>
                    </a:cubicBezTo>
                    <a:cubicBezTo>
                      <a:pt x="53" y="216"/>
                      <a:pt x="54" y="215"/>
                      <a:pt x="55" y="215"/>
                    </a:cubicBezTo>
                    <a:cubicBezTo>
                      <a:pt x="54" y="215"/>
                      <a:pt x="54" y="216"/>
                      <a:pt x="53" y="216"/>
                    </a:cubicBezTo>
                    <a:cubicBezTo>
                      <a:pt x="52" y="216"/>
                      <a:pt x="51" y="216"/>
                      <a:pt x="50" y="216"/>
                    </a:cubicBezTo>
                    <a:cubicBezTo>
                      <a:pt x="50" y="217"/>
                      <a:pt x="51" y="217"/>
                      <a:pt x="51" y="217"/>
                    </a:cubicBezTo>
                    <a:cubicBezTo>
                      <a:pt x="53" y="216"/>
                      <a:pt x="54" y="216"/>
                      <a:pt x="55" y="215"/>
                    </a:cubicBezTo>
                    <a:cubicBezTo>
                      <a:pt x="55" y="215"/>
                      <a:pt x="55" y="215"/>
                      <a:pt x="55" y="215"/>
                    </a:cubicBezTo>
                    <a:cubicBezTo>
                      <a:pt x="52" y="215"/>
                      <a:pt x="50" y="215"/>
                      <a:pt x="48" y="215"/>
                    </a:cubicBezTo>
                    <a:close/>
                    <a:moveTo>
                      <a:pt x="18" y="80"/>
                    </a:move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lose/>
                    <a:moveTo>
                      <a:pt x="38" y="44"/>
                    </a:move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cubicBezTo>
                      <a:pt x="51" y="43"/>
                      <a:pt x="51" y="43"/>
                      <a:pt x="51" y="43"/>
                    </a:cubicBez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lose/>
                    <a:moveTo>
                      <a:pt x="27" y="114"/>
                    </a:move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lose/>
                    <a:moveTo>
                      <a:pt x="37" y="96"/>
                    </a:move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ubicBezTo>
                      <a:pt x="22" y="112"/>
                      <a:pt x="18" y="107"/>
                      <a:pt x="18" y="102"/>
                    </a:cubicBezTo>
                    <a:cubicBezTo>
                      <a:pt x="18" y="98"/>
                      <a:pt x="22" y="95"/>
                      <a:pt x="26" y="93"/>
                    </a:cubicBezTo>
                    <a:cubicBezTo>
                      <a:pt x="29" y="93"/>
                      <a:pt x="36" y="93"/>
                      <a:pt x="37" y="96"/>
                    </a:cubicBezTo>
                    <a:close/>
                    <a:moveTo>
                      <a:pt x="52" y="25"/>
                    </a:moveTo>
                    <a:cubicBezTo>
                      <a:pt x="51" y="25"/>
                      <a:pt x="51" y="25"/>
                      <a:pt x="51" y="25"/>
                    </a:cubicBezTo>
                    <a:cubicBezTo>
                      <a:pt x="51" y="25"/>
                      <a:pt x="51" y="25"/>
                      <a:pt x="51" y="25"/>
                    </a:cubicBezTo>
                    <a:cubicBezTo>
                      <a:pt x="51" y="25"/>
                      <a:pt x="52" y="25"/>
                      <a:pt x="52" y="26"/>
                    </a:cubicBezTo>
                    <a:lnTo>
                      <a:pt x="52" y="25"/>
                    </a:lnTo>
                    <a:close/>
                    <a:moveTo>
                      <a:pt x="43" y="202"/>
                    </a:moveTo>
                    <a:cubicBezTo>
                      <a:pt x="39" y="203"/>
                      <a:pt x="37" y="203"/>
                      <a:pt x="36" y="203"/>
                    </a:cubicBezTo>
                    <a:cubicBezTo>
                      <a:pt x="36" y="203"/>
                      <a:pt x="36" y="203"/>
                      <a:pt x="36" y="203"/>
                    </a:cubicBezTo>
                    <a:cubicBezTo>
                      <a:pt x="36" y="203"/>
                      <a:pt x="36" y="203"/>
                      <a:pt x="36" y="203"/>
                    </a:cubicBezTo>
                    <a:cubicBezTo>
                      <a:pt x="36" y="203"/>
                      <a:pt x="36" y="203"/>
                      <a:pt x="36" y="203"/>
                    </a:cubicBezTo>
                    <a:cubicBezTo>
                      <a:pt x="37" y="204"/>
                      <a:pt x="40" y="204"/>
                      <a:pt x="44" y="203"/>
                    </a:cubicBezTo>
                    <a:cubicBezTo>
                      <a:pt x="43" y="202"/>
                      <a:pt x="43" y="202"/>
                      <a:pt x="43" y="202"/>
                    </a:cubicBezTo>
                    <a:cubicBezTo>
                      <a:pt x="43" y="202"/>
                      <a:pt x="43" y="202"/>
                      <a:pt x="43" y="202"/>
                    </a:cubicBezTo>
                    <a:close/>
                    <a:moveTo>
                      <a:pt x="36" y="201"/>
                    </a:moveTo>
                    <a:cubicBezTo>
                      <a:pt x="36" y="202"/>
                      <a:pt x="36" y="202"/>
                      <a:pt x="36" y="202"/>
                    </a:cubicBezTo>
                    <a:cubicBezTo>
                      <a:pt x="36" y="202"/>
                      <a:pt x="36" y="202"/>
                      <a:pt x="36" y="202"/>
                    </a:cubicBezTo>
                    <a:cubicBezTo>
                      <a:pt x="36" y="202"/>
                      <a:pt x="36" y="202"/>
                      <a:pt x="36" y="202"/>
                    </a:cubicBezTo>
                    <a:cubicBezTo>
                      <a:pt x="38" y="203"/>
                      <a:pt x="40" y="203"/>
                      <a:pt x="42" y="202"/>
                    </a:cubicBezTo>
                    <a:cubicBezTo>
                      <a:pt x="42" y="202"/>
                      <a:pt x="42" y="202"/>
                      <a:pt x="43" y="202"/>
                    </a:cubicBezTo>
                    <a:cubicBezTo>
                      <a:pt x="43" y="202"/>
                      <a:pt x="43" y="202"/>
                      <a:pt x="43" y="202"/>
                    </a:cubicBezTo>
                    <a:cubicBezTo>
                      <a:pt x="43" y="202"/>
                      <a:pt x="43" y="202"/>
                      <a:pt x="43" y="202"/>
                    </a:cubicBezTo>
                    <a:cubicBezTo>
                      <a:pt x="41" y="202"/>
                      <a:pt x="38" y="202"/>
                      <a:pt x="36" y="201"/>
                    </a:cubicBezTo>
                    <a:close/>
                    <a:moveTo>
                      <a:pt x="175" y="34"/>
                    </a:moveTo>
                    <a:cubicBezTo>
                      <a:pt x="174" y="28"/>
                      <a:pt x="163" y="10"/>
                      <a:pt x="150" y="2"/>
                    </a:cubicBezTo>
                    <a:cubicBezTo>
                      <a:pt x="147" y="0"/>
                      <a:pt x="145" y="0"/>
                      <a:pt x="144" y="1"/>
                    </a:cubicBezTo>
                    <a:cubicBezTo>
                      <a:pt x="143" y="2"/>
                      <a:pt x="144" y="5"/>
                      <a:pt x="145" y="6"/>
                    </a:cubicBezTo>
                    <a:cubicBezTo>
                      <a:pt x="148" y="12"/>
                      <a:pt x="151" y="25"/>
                      <a:pt x="150" y="33"/>
                    </a:cubicBezTo>
                    <a:cubicBezTo>
                      <a:pt x="144" y="39"/>
                      <a:pt x="130" y="40"/>
                      <a:pt x="127" y="40"/>
                    </a:cubicBezTo>
                    <a:cubicBezTo>
                      <a:pt x="124" y="34"/>
                      <a:pt x="108" y="22"/>
                      <a:pt x="95" y="19"/>
                    </a:cubicBezTo>
                    <a:cubicBezTo>
                      <a:pt x="81" y="16"/>
                      <a:pt x="64" y="18"/>
                      <a:pt x="55" y="24"/>
                    </a:cubicBezTo>
                    <a:cubicBezTo>
                      <a:pt x="54" y="24"/>
                      <a:pt x="54" y="24"/>
                      <a:pt x="54" y="24"/>
                    </a:cubicBezTo>
                    <a:cubicBezTo>
                      <a:pt x="54" y="24"/>
                      <a:pt x="54" y="24"/>
                      <a:pt x="54" y="24"/>
                    </a:cubicBezTo>
                    <a:cubicBezTo>
                      <a:pt x="54" y="25"/>
                      <a:pt x="54" y="25"/>
                      <a:pt x="54" y="25"/>
                    </a:cubicBezTo>
                    <a:cubicBezTo>
                      <a:pt x="54" y="25"/>
                      <a:pt x="54" y="25"/>
                      <a:pt x="54" y="25"/>
                    </a:cubicBezTo>
                    <a:cubicBezTo>
                      <a:pt x="54" y="25"/>
                      <a:pt x="54" y="25"/>
                      <a:pt x="54" y="25"/>
                    </a:cubicBezTo>
                    <a:cubicBezTo>
                      <a:pt x="54" y="25"/>
                      <a:pt x="54" y="25"/>
                      <a:pt x="54" y="25"/>
                    </a:cubicBezTo>
                    <a:cubicBezTo>
                      <a:pt x="54" y="25"/>
                      <a:pt x="54" y="25"/>
                      <a:pt x="54" y="26"/>
                    </a:cubicBezTo>
                    <a:cubicBezTo>
                      <a:pt x="54" y="26"/>
                      <a:pt x="54" y="26"/>
                      <a:pt x="54" y="27"/>
                    </a:cubicBezTo>
                    <a:cubicBezTo>
                      <a:pt x="54" y="26"/>
                      <a:pt x="54" y="26"/>
                      <a:pt x="54" y="26"/>
                    </a:cubicBezTo>
                    <a:cubicBezTo>
                      <a:pt x="54" y="26"/>
                      <a:pt x="54" y="26"/>
                      <a:pt x="54" y="26"/>
                    </a:cubicBezTo>
                    <a:cubicBezTo>
                      <a:pt x="53" y="25"/>
                      <a:pt x="52" y="24"/>
                      <a:pt x="51" y="24"/>
                    </a:cubicBezTo>
                    <a:cubicBezTo>
                      <a:pt x="51" y="24"/>
                      <a:pt x="51" y="24"/>
                      <a:pt x="51" y="24"/>
                    </a:cubicBezTo>
                    <a:cubicBezTo>
                      <a:pt x="44" y="23"/>
                      <a:pt x="33" y="34"/>
                      <a:pt x="26" y="45"/>
                    </a:cubicBezTo>
                    <a:cubicBezTo>
                      <a:pt x="24" y="48"/>
                      <a:pt x="22" y="52"/>
                      <a:pt x="20" y="55"/>
                    </a:cubicBezTo>
                    <a:cubicBezTo>
                      <a:pt x="20" y="57"/>
                      <a:pt x="19" y="58"/>
                      <a:pt x="19" y="59"/>
                    </a:cubicBezTo>
                    <a:cubicBezTo>
                      <a:pt x="17" y="64"/>
                      <a:pt x="16" y="69"/>
                      <a:pt x="16" y="74"/>
                    </a:cubicBezTo>
                    <a:cubicBezTo>
                      <a:pt x="15" y="76"/>
                      <a:pt x="14" y="79"/>
                      <a:pt x="12" y="82"/>
                    </a:cubicBezTo>
                    <a:cubicBezTo>
                      <a:pt x="11" y="85"/>
                      <a:pt x="9" y="86"/>
                      <a:pt x="7" y="88"/>
                    </a:cubicBezTo>
                    <a:cubicBezTo>
                      <a:pt x="6" y="89"/>
                      <a:pt x="5" y="91"/>
                      <a:pt x="4" y="92"/>
                    </a:cubicBezTo>
                    <a:cubicBezTo>
                      <a:pt x="1" y="96"/>
                      <a:pt x="0" y="101"/>
                      <a:pt x="2" y="108"/>
                    </a:cubicBezTo>
                    <a:cubicBezTo>
                      <a:pt x="4" y="115"/>
                      <a:pt x="7" y="121"/>
                      <a:pt x="12" y="124"/>
                    </a:cubicBezTo>
                    <a:cubicBezTo>
                      <a:pt x="15" y="126"/>
                      <a:pt x="20" y="128"/>
                      <a:pt x="23" y="129"/>
                    </a:cubicBezTo>
                    <a:cubicBezTo>
                      <a:pt x="26" y="130"/>
                      <a:pt x="28" y="131"/>
                      <a:pt x="29" y="132"/>
                    </a:cubicBezTo>
                    <a:cubicBezTo>
                      <a:pt x="33" y="137"/>
                      <a:pt x="42" y="142"/>
                      <a:pt x="49" y="144"/>
                    </a:cubicBezTo>
                    <a:cubicBezTo>
                      <a:pt x="50" y="146"/>
                      <a:pt x="51" y="147"/>
                      <a:pt x="53" y="147"/>
                    </a:cubicBezTo>
                    <a:cubicBezTo>
                      <a:pt x="53" y="147"/>
                      <a:pt x="53" y="147"/>
                      <a:pt x="53" y="147"/>
                    </a:cubicBezTo>
                    <a:cubicBezTo>
                      <a:pt x="57" y="150"/>
                      <a:pt x="65" y="149"/>
                      <a:pt x="70" y="148"/>
                    </a:cubicBezTo>
                    <a:cubicBezTo>
                      <a:pt x="64" y="149"/>
                      <a:pt x="57" y="150"/>
                      <a:pt x="53" y="148"/>
                    </a:cubicBezTo>
                    <a:cubicBezTo>
                      <a:pt x="52" y="148"/>
                      <a:pt x="52" y="148"/>
                      <a:pt x="51" y="147"/>
                    </a:cubicBezTo>
                    <a:cubicBezTo>
                      <a:pt x="51" y="147"/>
                      <a:pt x="51" y="147"/>
                      <a:pt x="51" y="147"/>
                    </a:cubicBezTo>
                    <a:cubicBezTo>
                      <a:pt x="51" y="148"/>
                      <a:pt x="51" y="148"/>
                      <a:pt x="51" y="148"/>
                    </a:cubicBezTo>
                    <a:cubicBezTo>
                      <a:pt x="51" y="155"/>
                      <a:pt x="49" y="159"/>
                      <a:pt x="46" y="161"/>
                    </a:cubicBezTo>
                    <a:cubicBezTo>
                      <a:pt x="45" y="162"/>
                      <a:pt x="43" y="163"/>
                      <a:pt x="41" y="163"/>
                    </a:cubicBezTo>
                    <a:cubicBezTo>
                      <a:pt x="41" y="163"/>
                      <a:pt x="40" y="163"/>
                      <a:pt x="40" y="163"/>
                    </a:cubicBezTo>
                    <a:cubicBezTo>
                      <a:pt x="40" y="163"/>
                      <a:pt x="39" y="163"/>
                      <a:pt x="39" y="163"/>
                    </a:cubicBezTo>
                    <a:cubicBezTo>
                      <a:pt x="39" y="163"/>
                      <a:pt x="39" y="163"/>
                      <a:pt x="39" y="163"/>
                    </a:cubicBezTo>
                    <a:cubicBezTo>
                      <a:pt x="39" y="163"/>
                      <a:pt x="39" y="163"/>
                      <a:pt x="39" y="163"/>
                    </a:cubicBezTo>
                    <a:cubicBezTo>
                      <a:pt x="39" y="164"/>
                      <a:pt x="39" y="164"/>
                      <a:pt x="39" y="164"/>
                    </a:cubicBezTo>
                    <a:cubicBezTo>
                      <a:pt x="39" y="164"/>
                      <a:pt x="39" y="164"/>
                      <a:pt x="40" y="164"/>
                    </a:cubicBezTo>
                    <a:cubicBezTo>
                      <a:pt x="40" y="164"/>
                      <a:pt x="40" y="164"/>
                      <a:pt x="40" y="164"/>
                    </a:cubicBezTo>
                    <a:cubicBezTo>
                      <a:pt x="40" y="164"/>
                      <a:pt x="40" y="164"/>
                      <a:pt x="40" y="164"/>
                    </a:cubicBezTo>
                    <a:cubicBezTo>
                      <a:pt x="40" y="165"/>
                      <a:pt x="41" y="165"/>
                      <a:pt x="41" y="166"/>
                    </a:cubicBezTo>
                    <a:cubicBezTo>
                      <a:pt x="41" y="166"/>
                      <a:pt x="41" y="166"/>
                      <a:pt x="41" y="166"/>
                    </a:cubicBezTo>
                    <a:cubicBezTo>
                      <a:pt x="41" y="167"/>
                      <a:pt x="41" y="168"/>
                      <a:pt x="41" y="169"/>
                    </a:cubicBezTo>
                    <a:cubicBezTo>
                      <a:pt x="40" y="169"/>
                      <a:pt x="40" y="170"/>
                      <a:pt x="40" y="170"/>
                    </a:cubicBezTo>
                    <a:cubicBezTo>
                      <a:pt x="40" y="170"/>
                      <a:pt x="40" y="170"/>
                      <a:pt x="40" y="170"/>
                    </a:cubicBezTo>
                    <a:cubicBezTo>
                      <a:pt x="41" y="170"/>
                      <a:pt x="41" y="170"/>
                      <a:pt x="41" y="170"/>
                    </a:cubicBezTo>
                    <a:cubicBezTo>
                      <a:pt x="41" y="170"/>
                      <a:pt x="41" y="170"/>
                      <a:pt x="41" y="170"/>
                    </a:cubicBezTo>
                    <a:cubicBezTo>
                      <a:pt x="41" y="170"/>
                      <a:pt x="41" y="170"/>
                      <a:pt x="41" y="170"/>
                    </a:cubicBezTo>
                    <a:cubicBezTo>
                      <a:pt x="41" y="171"/>
                      <a:pt x="41" y="171"/>
                      <a:pt x="41" y="171"/>
                    </a:cubicBezTo>
                    <a:cubicBezTo>
                      <a:pt x="41" y="171"/>
                      <a:pt x="41" y="171"/>
                      <a:pt x="41" y="171"/>
                    </a:cubicBezTo>
                    <a:cubicBezTo>
                      <a:pt x="41" y="171"/>
                      <a:pt x="41" y="171"/>
                      <a:pt x="41" y="171"/>
                    </a:cubicBezTo>
                    <a:cubicBezTo>
                      <a:pt x="41" y="171"/>
                      <a:pt x="41" y="171"/>
                      <a:pt x="41" y="171"/>
                    </a:cubicBezTo>
                    <a:cubicBezTo>
                      <a:pt x="42" y="171"/>
                      <a:pt x="42" y="172"/>
                      <a:pt x="42" y="172"/>
                    </a:cubicBezTo>
                    <a:cubicBezTo>
                      <a:pt x="42" y="172"/>
                      <a:pt x="43" y="173"/>
                      <a:pt x="43" y="173"/>
                    </a:cubicBezTo>
                    <a:cubicBezTo>
                      <a:pt x="43" y="173"/>
                      <a:pt x="43" y="173"/>
                      <a:pt x="43" y="174"/>
                    </a:cubicBezTo>
                    <a:cubicBezTo>
                      <a:pt x="43" y="174"/>
                      <a:pt x="43" y="174"/>
                      <a:pt x="43" y="175"/>
                    </a:cubicBezTo>
                    <a:cubicBezTo>
                      <a:pt x="43" y="176"/>
                      <a:pt x="43" y="177"/>
                      <a:pt x="43" y="178"/>
                    </a:cubicBezTo>
                    <a:cubicBezTo>
                      <a:pt x="42" y="180"/>
                      <a:pt x="41" y="187"/>
                      <a:pt x="31" y="190"/>
                    </a:cubicBezTo>
                    <a:cubicBezTo>
                      <a:pt x="31" y="190"/>
                      <a:pt x="31" y="190"/>
                      <a:pt x="31" y="190"/>
                    </a:cubicBezTo>
                    <a:cubicBezTo>
                      <a:pt x="31" y="190"/>
                      <a:pt x="31" y="190"/>
                      <a:pt x="31" y="190"/>
                    </a:cubicBezTo>
                    <a:cubicBezTo>
                      <a:pt x="30" y="190"/>
                      <a:pt x="30" y="190"/>
                      <a:pt x="29" y="190"/>
                    </a:cubicBezTo>
                    <a:cubicBezTo>
                      <a:pt x="29" y="190"/>
                      <a:pt x="29" y="190"/>
                      <a:pt x="29" y="190"/>
                    </a:cubicBezTo>
                    <a:cubicBezTo>
                      <a:pt x="29" y="191"/>
                      <a:pt x="29" y="191"/>
                      <a:pt x="29" y="191"/>
                    </a:cubicBezTo>
                    <a:cubicBezTo>
                      <a:pt x="29" y="191"/>
                      <a:pt x="29" y="191"/>
                      <a:pt x="28" y="192"/>
                    </a:cubicBezTo>
                    <a:cubicBezTo>
                      <a:pt x="28" y="195"/>
                      <a:pt x="31" y="199"/>
                      <a:pt x="33" y="201"/>
                    </a:cubicBezTo>
                    <a:cubicBezTo>
                      <a:pt x="33" y="201"/>
                      <a:pt x="34" y="201"/>
                      <a:pt x="34" y="202"/>
                    </a:cubicBezTo>
                    <a:cubicBezTo>
                      <a:pt x="34" y="202"/>
                      <a:pt x="34" y="202"/>
                      <a:pt x="34" y="202"/>
                    </a:cubicBezTo>
                    <a:cubicBezTo>
                      <a:pt x="35" y="202"/>
                      <a:pt x="35" y="202"/>
                      <a:pt x="36" y="202"/>
                    </a:cubicBezTo>
                    <a:cubicBezTo>
                      <a:pt x="35" y="202"/>
                      <a:pt x="35" y="202"/>
                      <a:pt x="34" y="202"/>
                    </a:cubicBezTo>
                    <a:cubicBezTo>
                      <a:pt x="34" y="203"/>
                      <a:pt x="34" y="203"/>
                      <a:pt x="34" y="203"/>
                    </a:cubicBezTo>
                    <a:cubicBezTo>
                      <a:pt x="34" y="203"/>
                      <a:pt x="34" y="203"/>
                      <a:pt x="34" y="203"/>
                    </a:cubicBezTo>
                    <a:cubicBezTo>
                      <a:pt x="34" y="204"/>
                      <a:pt x="34" y="204"/>
                      <a:pt x="34" y="205"/>
                    </a:cubicBezTo>
                    <a:cubicBezTo>
                      <a:pt x="35" y="205"/>
                      <a:pt x="35" y="205"/>
                      <a:pt x="35" y="206"/>
                    </a:cubicBezTo>
                    <a:cubicBezTo>
                      <a:pt x="35" y="206"/>
                      <a:pt x="35" y="206"/>
                      <a:pt x="35" y="206"/>
                    </a:cubicBezTo>
                    <a:cubicBezTo>
                      <a:pt x="37" y="210"/>
                      <a:pt x="41" y="215"/>
                      <a:pt x="46" y="216"/>
                    </a:cubicBezTo>
                    <a:cubicBezTo>
                      <a:pt x="47" y="216"/>
                      <a:pt x="47" y="216"/>
                      <a:pt x="47" y="216"/>
                    </a:cubicBezTo>
                    <a:cubicBezTo>
                      <a:pt x="46" y="216"/>
                      <a:pt x="46" y="216"/>
                      <a:pt x="46" y="216"/>
                    </a:cubicBezTo>
                    <a:cubicBezTo>
                      <a:pt x="46" y="216"/>
                      <a:pt x="46" y="216"/>
                      <a:pt x="46" y="216"/>
                    </a:cubicBezTo>
                    <a:cubicBezTo>
                      <a:pt x="47" y="217"/>
                      <a:pt x="47" y="217"/>
                      <a:pt x="47" y="217"/>
                    </a:cubicBezTo>
                    <a:cubicBezTo>
                      <a:pt x="48" y="217"/>
                      <a:pt x="48" y="217"/>
                      <a:pt x="48" y="217"/>
                    </a:cubicBezTo>
                    <a:cubicBezTo>
                      <a:pt x="48" y="217"/>
                      <a:pt x="48" y="217"/>
                      <a:pt x="48" y="217"/>
                    </a:cubicBezTo>
                    <a:cubicBezTo>
                      <a:pt x="51" y="218"/>
                      <a:pt x="56" y="220"/>
                      <a:pt x="62" y="220"/>
                    </a:cubicBezTo>
                    <a:cubicBezTo>
                      <a:pt x="62" y="220"/>
                      <a:pt x="63" y="220"/>
                      <a:pt x="63" y="220"/>
                    </a:cubicBezTo>
                    <a:cubicBezTo>
                      <a:pt x="68" y="220"/>
                      <a:pt x="72" y="219"/>
                      <a:pt x="77" y="216"/>
                    </a:cubicBezTo>
                    <a:cubicBezTo>
                      <a:pt x="78" y="216"/>
                      <a:pt x="79" y="215"/>
                      <a:pt x="79" y="214"/>
                    </a:cubicBezTo>
                    <a:cubicBezTo>
                      <a:pt x="80" y="214"/>
                      <a:pt x="80" y="214"/>
                      <a:pt x="81" y="214"/>
                    </a:cubicBezTo>
                    <a:cubicBezTo>
                      <a:pt x="82" y="213"/>
                      <a:pt x="83" y="213"/>
                      <a:pt x="85" y="213"/>
                    </a:cubicBezTo>
                    <a:cubicBezTo>
                      <a:pt x="86" y="213"/>
                      <a:pt x="88" y="213"/>
                      <a:pt x="90" y="213"/>
                    </a:cubicBezTo>
                    <a:cubicBezTo>
                      <a:pt x="91" y="212"/>
                      <a:pt x="92" y="212"/>
                      <a:pt x="94" y="212"/>
                    </a:cubicBezTo>
                    <a:cubicBezTo>
                      <a:pt x="100" y="211"/>
                      <a:pt x="105" y="209"/>
                      <a:pt x="113" y="205"/>
                    </a:cubicBezTo>
                    <a:cubicBezTo>
                      <a:pt x="113" y="204"/>
                      <a:pt x="114" y="204"/>
                      <a:pt x="114" y="204"/>
                    </a:cubicBezTo>
                    <a:cubicBezTo>
                      <a:pt x="114" y="204"/>
                      <a:pt x="114" y="204"/>
                      <a:pt x="114" y="204"/>
                    </a:cubicBezTo>
                    <a:cubicBezTo>
                      <a:pt x="115" y="203"/>
                      <a:pt x="115" y="203"/>
                      <a:pt x="115" y="203"/>
                    </a:cubicBezTo>
                    <a:cubicBezTo>
                      <a:pt x="124" y="190"/>
                      <a:pt x="117" y="173"/>
                      <a:pt x="114" y="165"/>
                    </a:cubicBezTo>
                    <a:cubicBezTo>
                      <a:pt x="114" y="164"/>
                      <a:pt x="114" y="163"/>
                      <a:pt x="113" y="162"/>
                    </a:cubicBezTo>
                    <a:cubicBezTo>
                      <a:pt x="113" y="161"/>
                      <a:pt x="112" y="160"/>
                      <a:pt x="112" y="158"/>
                    </a:cubicBezTo>
                    <a:cubicBezTo>
                      <a:pt x="110" y="154"/>
                      <a:pt x="108" y="149"/>
                      <a:pt x="110" y="145"/>
                    </a:cubicBezTo>
                    <a:cubicBezTo>
                      <a:pt x="111" y="140"/>
                      <a:pt x="116" y="136"/>
                      <a:pt x="120" y="132"/>
                    </a:cubicBezTo>
                    <a:cubicBezTo>
                      <a:pt x="121" y="131"/>
                      <a:pt x="121" y="131"/>
                      <a:pt x="121" y="131"/>
                    </a:cubicBezTo>
                    <a:cubicBezTo>
                      <a:pt x="122" y="130"/>
                      <a:pt x="122" y="130"/>
                      <a:pt x="123" y="130"/>
                    </a:cubicBezTo>
                    <a:cubicBezTo>
                      <a:pt x="130" y="123"/>
                      <a:pt x="142" y="113"/>
                      <a:pt x="138" y="87"/>
                    </a:cubicBezTo>
                    <a:cubicBezTo>
                      <a:pt x="166" y="73"/>
                      <a:pt x="178" y="55"/>
                      <a:pt x="175" y="34"/>
                    </a:cubicBezTo>
                    <a:close/>
                    <a:moveTo>
                      <a:pt x="137" y="87"/>
                    </a:moveTo>
                    <a:cubicBezTo>
                      <a:pt x="137" y="87"/>
                      <a:pt x="137" y="87"/>
                      <a:pt x="137" y="87"/>
                    </a:cubicBezTo>
                    <a:cubicBezTo>
                      <a:pt x="137" y="87"/>
                      <a:pt x="137" y="87"/>
                      <a:pt x="137" y="87"/>
                    </a:cubicBezTo>
                    <a:cubicBezTo>
                      <a:pt x="141" y="112"/>
                      <a:pt x="130" y="122"/>
                      <a:pt x="122" y="129"/>
                    </a:cubicBezTo>
                    <a:cubicBezTo>
                      <a:pt x="122" y="129"/>
                      <a:pt x="121" y="130"/>
                      <a:pt x="121" y="130"/>
                    </a:cubicBezTo>
                    <a:cubicBezTo>
                      <a:pt x="119" y="131"/>
                      <a:pt x="119" y="131"/>
                      <a:pt x="119" y="131"/>
                    </a:cubicBezTo>
                    <a:cubicBezTo>
                      <a:pt x="115" y="135"/>
                      <a:pt x="111" y="139"/>
                      <a:pt x="109" y="144"/>
                    </a:cubicBezTo>
                    <a:cubicBezTo>
                      <a:pt x="107" y="149"/>
                      <a:pt x="109" y="154"/>
                      <a:pt x="111" y="159"/>
                    </a:cubicBezTo>
                    <a:cubicBezTo>
                      <a:pt x="112" y="160"/>
                      <a:pt x="112" y="161"/>
                      <a:pt x="113" y="163"/>
                    </a:cubicBezTo>
                    <a:cubicBezTo>
                      <a:pt x="113" y="163"/>
                      <a:pt x="113" y="164"/>
                      <a:pt x="113" y="165"/>
                    </a:cubicBezTo>
                    <a:cubicBezTo>
                      <a:pt x="116" y="173"/>
                      <a:pt x="123" y="191"/>
                      <a:pt x="114" y="202"/>
                    </a:cubicBezTo>
                    <a:cubicBezTo>
                      <a:pt x="114" y="203"/>
                      <a:pt x="114" y="203"/>
                      <a:pt x="114" y="203"/>
                    </a:cubicBezTo>
                    <a:cubicBezTo>
                      <a:pt x="114" y="203"/>
                      <a:pt x="113" y="203"/>
                      <a:pt x="113" y="203"/>
                    </a:cubicBezTo>
                    <a:cubicBezTo>
                      <a:pt x="105" y="208"/>
                      <a:pt x="99" y="210"/>
                      <a:pt x="93" y="211"/>
                    </a:cubicBezTo>
                    <a:cubicBezTo>
                      <a:pt x="91" y="211"/>
                      <a:pt x="90" y="212"/>
                      <a:pt x="89" y="212"/>
                    </a:cubicBezTo>
                    <a:cubicBezTo>
                      <a:pt x="87" y="212"/>
                      <a:pt x="86" y="212"/>
                      <a:pt x="85" y="212"/>
                    </a:cubicBezTo>
                    <a:cubicBezTo>
                      <a:pt x="83" y="212"/>
                      <a:pt x="82" y="212"/>
                      <a:pt x="80" y="213"/>
                    </a:cubicBezTo>
                    <a:cubicBezTo>
                      <a:pt x="80" y="213"/>
                      <a:pt x="80" y="213"/>
                      <a:pt x="80" y="213"/>
                    </a:cubicBezTo>
                    <a:cubicBezTo>
                      <a:pt x="80" y="213"/>
                      <a:pt x="80" y="213"/>
                      <a:pt x="80" y="213"/>
                    </a:cubicBezTo>
                    <a:cubicBezTo>
                      <a:pt x="80" y="213"/>
                      <a:pt x="79" y="213"/>
                      <a:pt x="79" y="214"/>
                    </a:cubicBezTo>
                    <a:cubicBezTo>
                      <a:pt x="78" y="214"/>
                      <a:pt x="78" y="214"/>
                      <a:pt x="78" y="215"/>
                    </a:cubicBezTo>
                    <a:cubicBezTo>
                      <a:pt x="73" y="218"/>
                      <a:pt x="68" y="219"/>
                      <a:pt x="63" y="219"/>
                    </a:cubicBezTo>
                    <a:cubicBezTo>
                      <a:pt x="58" y="220"/>
                      <a:pt x="53" y="218"/>
                      <a:pt x="50" y="217"/>
                    </a:cubicBezTo>
                    <a:cubicBezTo>
                      <a:pt x="50" y="217"/>
                      <a:pt x="51" y="217"/>
                      <a:pt x="51" y="217"/>
                    </a:cubicBezTo>
                    <a:cubicBezTo>
                      <a:pt x="53" y="216"/>
                      <a:pt x="54" y="216"/>
                      <a:pt x="55" y="215"/>
                    </a:cubicBezTo>
                    <a:cubicBezTo>
                      <a:pt x="55" y="215"/>
                      <a:pt x="55" y="215"/>
                      <a:pt x="55" y="215"/>
                    </a:cubicBezTo>
                    <a:cubicBezTo>
                      <a:pt x="52" y="215"/>
                      <a:pt x="50" y="215"/>
                      <a:pt x="48" y="215"/>
                    </a:cubicBezTo>
                    <a:cubicBezTo>
                      <a:pt x="48" y="215"/>
                      <a:pt x="47" y="215"/>
                      <a:pt x="46" y="215"/>
                    </a:cubicBezTo>
                    <a:cubicBezTo>
                      <a:pt x="41" y="214"/>
                      <a:pt x="36" y="207"/>
                      <a:pt x="35" y="204"/>
                    </a:cubicBezTo>
                    <a:cubicBezTo>
                      <a:pt x="35" y="204"/>
                      <a:pt x="35" y="203"/>
                      <a:pt x="35" y="203"/>
                    </a:cubicBezTo>
                    <a:cubicBezTo>
                      <a:pt x="35" y="203"/>
                      <a:pt x="35" y="203"/>
                      <a:pt x="35" y="203"/>
                    </a:cubicBezTo>
                    <a:cubicBezTo>
                      <a:pt x="35" y="203"/>
                      <a:pt x="35" y="203"/>
                      <a:pt x="36" y="203"/>
                    </a:cubicBezTo>
                    <a:cubicBezTo>
                      <a:pt x="36" y="203"/>
                      <a:pt x="36" y="203"/>
                      <a:pt x="36" y="203"/>
                    </a:cubicBezTo>
                    <a:cubicBezTo>
                      <a:pt x="37" y="204"/>
                      <a:pt x="40" y="204"/>
                      <a:pt x="44" y="203"/>
                    </a:cubicBezTo>
                    <a:cubicBezTo>
                      <a:pt x="43" y="202"/>
                      <a:pt x="43" y="202"/>
                      <a:pt x="43" y="202"/>
                    </a:cubicBezTo>
                    <a:cubicBezTo>
                      <a:pt x="43" y="202"/>
                      <a:pt x="43" y="202"/>
                      <a:pt x="43" y="202"/>
                    </a:cubicBezTo>
                    <a:cubicBezTo>
                      <a:pt x="41" y="202"/>
                      <a:pt x="38" y="202"/>
                      <a:pt x="36" y="201"/>
                    </a:cubicBezTo>
                    <a:cubicBezTo>
                      <a:pt x="36" y="201"/>
                      <a:pt x="35" y="201"/>
                      <a:pt x="35" y="201"/>
                    </a:cubicBezTo>
                    <a:cubicBezTo>
                      <a:pt x="35" y="201"/>
                      <a:pt x="35" y="201"/>
                      <a:pt x="35" y="201"/>
                    </a:cubicBezTo>
                    <a:cubicBezTo>
                      <a:pt x="34" y="201"/>
                      <a:pt x="34" y="200"/>
                      <a:pt x="33" y="200"/>
                    </a:cubicBezTo>
                    <a:cubicBezTo>
                      <a:pt x="31" y="198"/>
                      <a:pt x="29" y="195"/>
                      <a:pt x="29" y="192"/>
                    </a:cubicBezTo>
                    <a:cubicBezTo>
                      <a:pt x="29" y="191"/>
                      <a:pt x="30" y="191"/>
                      <a:pt x="30" y="191"/>
                    </a:cubicBezTo>
                    <a:cubicBezTo>
                      <a:pt x="30" y="191"/>
                      <a:pt x="30" y="191"/>
                      <a:pt x="30" y="191"/>
                    </a:cubicBezTo>
                    <a:cubicBezTo>
                      <a:pt x="39" y="189"/>
                      <a:pt x="43" y="183"/>
                      <a:pt x="44" y="178"/>
                    </a:cubicBezTo>
                    <a:cubicBezTo>
                      <a:pt x="44" y="175"/>
                      <a:pt x="44" y="172"/>
                      <a:pt x="42" y="170"/>
                    </a:cubicBezTo>
                    <a:cubicBezTo>
                      <a:pt x="42" y="170"/>
                      <a:pt x="42" y="170"/>
                      <a:pt x="43" y="170"/>
                    </a:cubicBezTo>
                    <a:cubicBezTo>
                      <a:pt x="43" y="169"/>
                      <a:pt x="44" y="169"/>
                      <a:pt x="45" y="168"/>
                    </a:cubicBezTo>
                    <a:cubicBezTo>
                      <a:pt x="49" y="166"/>
                      <a:pt x="57" y="167"/>
                      <a:pt x="62" y="169"/>
                    </a:cubicBezTo>
                    <a:cubicBezTo>
                      <a:pt x="66" y="171"/>
                      <a:pt x="68" y="173"/>
                      <a:pt x="71" y="175"/>
                    </a:cubicBezTo>
                    <a:cubicBezTo>
                      <a:pt x="75" y="178"/>
                      <a:pt x="79" y="181"/>
                      <a:pt x="83" y="181"/>
                    </a:cubicBezTo>
                    <a:cubicBezTo>
                      <a:pt x="88" y="182"/>
                      <a:pt x="92" y="179"/>
                      <a:pt x="93" y="179"/>
                    </a:cubicBezTo>
                    <a:cubicBezTo>
                      <a:pt x="93" y="179"/>
                      <a:pt x="93" y="178"/>
                      <a:pt x="93" y="177"/>
                    </a:cubicBezTo>
                    <a:cubicBezTo>
                      <a:pt x="93" y="177"/>
                      <a:pt x="92" y="177"/>
                      <a:pt x="91" y="177"/>
                    </a:cubicBezTo>
                    <a:cubicBezTo>
                      <a:pt x="91" y="177"/>
                      <a:pt x="91" y="177"/>
                      <a:pt x="90" y="178"/>
                    </a:cubicBezTo>
                    <a:cubicBezTo>
                      <a:pt x="89" y="178"/>
                      <a:pt x="87" y="179"/>
                      <a:pt x="82" y="179"/>
                    </a:cubicBezTo>
                    <a:cubicBezTo>
                      <a:pt x="79" y="179"/>
                      <a:pt x="76" y="176"/>
                      <a:pt x="72" y="173"/>
                    </a:cubicBezTo>
                    <a:cubicBezTo>
                      <a:pt x="69" y="171"/>
                      <a:pt x="66" y="168"/>
                      <a:pt x="63" y="167"/>
                    </a:cubicBezTo>
                    <a:cubicBezTo>
                      <a:pt x="56" y="165"/>
                      <a:pt x="52" y="165"/>
                      <a:pt x="47" y="166"/>
                    </a:cubicBezTo>
                    <a:cubicBezTo>
                      <a:pt x="46" y="166"/>
                      <a:pt x="44" y="167"/>
                      <a:pt x="42" y="168"/>
                    </a:cubicBezTo>
                    <a:cubicBezTo>
                      <a:pt x="42" y="168"/>
                      <a:pt x="42" y="168"/>
                      <a:pt x="42" y="168"/>
                    </a:cubicBezTo>
                    <a:cubicBezTo>
                      <a:pt x="42" y="167"/>
                      <a:pt x="42" y="165"/>
                      <a:pt x="41" y="164"/>
                    </a:cubicBezTo>
                    <a:cubicBezTo>
                      <a:pt x="41" y="164"/>
                      <a:pt x="41" y="164"/>
                      <a:pt x="41" y="164"/>
                    </a:cubicBezTo>
                    <a:cubicBezTo>
                      <a:pt x="41" y="164"/>
                      <a:pt x="41" y="164"/>
                      <a:pt x="41" y="164"/>
                    </a:cubicBezTo>
                    <a:cubicBezTo>
                      <a:pt x="43" y="164"/>
                      <a:pt x="45" y="163"/>
                      <a:pt x="47" y="161"/>
                    </a:cubicBezTo>
                    <a:cubicBezTo>
                      <a:pt x="49" y="159"/>
                      <a:pt x="52" y="156"/>
                      <a:pt x="52" y="148"/>
                    </a:cubicBezTo>
                    <a:cubicBezTo>
                      <a:pt x="52" y="149"/>
                      <a:pt x="52" y="149"/>
                      <a:pt x="53" y="149"/>
                    </a:cubicBezTo>
                    <a:cubicBezTo>
                      <a:pt x="59" y="152"/>
                      <a:pt x="71" y="150"/>
                      <a:pt x="78" y="147"/>
                    </a:cubicBezTo>
                    <a:cubicBezTo>
                      <a:pt x="78" y="147"/>
                      <a:pt x="78" y="147"/>
                      <a:pt x="78" y="147"/>
                    </a:cubicBezTo>
                    <a:cubicBezTo>
                      <a:pt x="78" y="146"/>
                      <a:pt x="78" y="146"/>
                      <a:pt x="78" y="146"/>
                    </a:cubicBezTo>
                    <a:cubicBezTo>
                      <a:pt x="78" y="146"/>
                      <a:pt x="78" y="146"/>
                      <a:pt x="78" y="146"/>
                    </a:cubicBezTo>
                    <a:cubicBezTo>
                      <a:pt x="78" y="146"/>
                      <a:pt x="78" y="146"/>
                      <a:pt x="76" y="146"/>
                    </a:cubicBezTo>
                    <a:cubicBezTo>
                      <a:pt x="71" y="147"/>
                      <a:pt x="57" y="150"/>
                      <a:pt x="51" y="146"/>
                    </a:cubicBezTo>
                    <a:cubicBezTo>
                      <a:pt x="51" y="145"/>
                      <a:pt x="50" y="145"/>
                      <a:pt x="50" y="144"/>
                    </a:cubicBezTo>
                    <a:cubicBezTo>
                      <a:pt x="50" y="144"/>
                      <a:pt x="50" y="144"/>
                      <a:pt x="50" y="144"/>
                    </a:cubicBezTo>
                    <a:cubicBezTo>
                      <a:pt x="49" y="144"/>
                      <a:pt x="49" y="144"/>
                      <a:pt x="49" y="144"/>
                    </a:cubicBezTo>
                    <a:cubicBezTo>
                      <a:pt x="41" y="140"/>
                      <a:pt x="33" y="136"/>
                      <a:pt x="30" y="132"/>
                    </a:cubicBezTo>
                    <a:cubicBezTo>
                      <a:pt x="29" y="130"/>
                      <a:pt x="26" y="129"/>
                      <a:pt x="23" y="128"/>
                    </a:cubicBezTo>
                    <a:cubicBezTo>
                      <a:pt x="20" y="127"/>
                      <a:pt x="16" y="125"/>
                      <a:pt x="12" y="123"/>
                    </a:cubicBezTo>
                    <a:cubicBezTo>
                      <a:pt x="8" y="120"/>
                      <a:pt x="4" y="114"/>
                      <a:pt x="3" y="108"/>
                    </a:cubicBezTo>
                    <a:cubicBezTo>
                      <a:pt x="1" y="101"/>
                      <a:pt x="2" y="96"/>
                      <a:pt x="5" y="92"/>
                    </a:cubicBezTo>
                    <a:cubicBezTo>
                      <a:pt x="5" y="91"/>
                      <a:pt x="7" y="90"/>
                      <a:pt x="8" y="89"/>
                    </a:cubicBezTo>
                    <a:cubicBezTo>
                      <a:pt x="10" y="87"/>
                      <a:pt x="11" y="85"/>
                      <a:pt x="13" y="83"/>
                    </a:cubicBezTo>
                    <a:cubicBezTo>
                      <a:pt x="15" y="79"/>
                      <a:pt x="16" y="76"/>
                      <a:pt x="17" y="74"/>
                    </a:cubicBezTo>
                    <a:cubicBezTo>
                      <a:pt x="17" y="69"/>
                      <a:pt x="18" y="65"/>
                      <a:pt x="20" y="60"/>
                    </a:cubicBezTo>
                    <a:cubicBezTo>
                      <a:pt x="20" y="59"/>
                      <a:pt x="20" y="58"/>
                      <a:pt x="21" y="57"/>
                    </a:cubicBezTo>
                    <a:cubicBezTo>
                      <a:pt x="21" y="57"/>
                      <a:pt x="21" y="57"/>
                      <a:pt x="21" y="57"/>
                    </a:cubicBezTo>
                    <a:cubicBezTo>
                      <a:pt x="23" y="53"/>
                      <a:pt x="24" y="49"/>
                      <a:pt x="27" y="45"/>
                    </a:cubicBezTo>
                    <a:cubicBezTo>
                      <a:pt x="33" y="35"/>
                      <a:pt x="43" y="25"/>
                      <a:pt x="50" y="25"/>
                    </a:cubicBezTo>
                    <a:cubicBezTo>
                      <a:pt x="50" y="25"/>
                      <a:pt x="50" y="25"/>
                      <a:pt x="50" y="25"/>
                    </a:cubicBezTo>
                    <a:cubicBezTo>
                      <a:pt x="51" y="25"/>
                      <a:pt x="51" y="25"/>
                      <a:pt x="51" y="25"/>
                    </a:cubicBezTo>
                    <a:cubicBezTo>
                      <a:pt x="51" y="25"/>
                      <a:pt x="52" y="25"/>
                      <a:pt x="52" y="26"/>
                    </a:cubicBezTo>
                    <a:cubicBezTo>
                      <a:pt x="52" y="26"/>
                      <a:pt x="53" y="26"/>
                      <a:pt x="53" y="26"/>
                    </a:cubicBezTo>
                    <a:cubicBezTo>
                      <a:pt x="54" y="27"/>
                      <a:pt x="54" y="28"/>
                      <a:pt x="55" y="29"/>
                    </a:cubicBezTo>
                    <a:cubicBezTo>
                      <a:pt x="56" y="29"/>
                      <a:pt x="56" y="29"/>
                      <a:pt x="56" y="29"/>
                    </a:cubicBezTo>
                    <a:cubicBezTo>
                      <a:pt x="56" y="29"/>
                      <a:pt x="56" y="27"/>
                      <a:pt x="55" y="26"/>
                    </a:cubicBezTo>
                    <a:cubicBezTo>
                      <a:pt x="55" y="25"/>
                      <a:pt x="55" y="25"/>
                      <a:pt x="55" y="25"/>
                    </a:cubicBezTo>
                    <a:cubicBezTo>
                      <a:pt x="55" y="25"/>
                      <a:pt x="55" y="25"/>
                      <a:pt x="55" y="25"/>
                    </a:cubicBezTo>
                    <a:cubicBezTo>
                      <a:pt x="55" y="25"/>
                      <a:pt x="55" y="24"/>
                      <a:pt x="55" y="24"/>
                    </a:cubicBezTo>
                    <a:cubicBezTo>
                      <a:pt x="64" y="19"/>
                      <a:pt x="81" y="17"/>
                      <a:pt x="95" y="20"/>
                    </a:cubicBezTo>
                    <a:cubicBezTo>
                      <a:pt x="107" y="22"/>
                      <a:pt x="124" y="35"/>
                      <a:pt x="126" y="41"/>
                    </a:cubicBezTo>
                    <a:cubicBezTo>
                      <a:pt x="126" y="41"/>
                      <a:pt x="126" y="41"/>
                      <a:pt x="126" y="41"/>
                    </a:cubicBezTo>
                    <a:cubicBezTo>
                      <a:pt x="126" y="41"/>
                      <a:pt x="126" y="41"/>
                      <a:pt x="126" y="41"/>
                    </a:cubicBezTo>
                    <a:cubicBezTo>
                      <a:pt x="129" y="41"/>
                      <a:pt x="144" y="40"/>
                      <a:pt x="151" y="33"/>
                    </a:cubicBezTo>
                    <a:cubicBezTo>
                      <a:pt x="151" y="33"/>
                      <a:pt x="151" y="33"/>
                      <a:pt x="151" y="33"/>
                    </a:cubicBezTo>
                    <a:cubicBezTo>
                      <a:pt x="151" y="33"/>
                      <a:pt x="151" y="33"/>
                      <a:pt x="151" y="33"/>
                    </a:cubicBezTo>
                    <a:cubicBezTo>
                      <a:pt x="152" y="25"/>
                      <a:pt x="149" y="11"/>
                      <a:pt x="146" y="6"/>
                    </a:cubicBezTo>
                    <a:cubicBezTo>
                      <a:pt x="145" y="4"/>
                      <a:pt x="144" y="2"/>
                      <a:pt x="145" y="2"/>
                    </a:cubicBezTo>
                    <a:cubicBezTo>
                      <a:pt x="145" y="1"/>
                      <a:pt x="146" y="1"/>
                      <a:pt x="149" y="3"/>
                    </a:cubicBezTo>
                    <a:cubicBezTo>
                      <a:pt x="162" y="11"/>
                      <a:pt x="173" y="28"/>
                      <a:pt x="174" y="34"/>
                    </a:cubicBezTo>
                    <a:cubicBezTo>
                      <a:pt x="177" y="55"/>
                      <a:pt x="165" y="72"/>
                      <a:pt x="137" y="87"/>
                    </a:cubicBezTo>
                    <a:close/>
                    <a:moveTo>
                      <a:pt x="63" y="168"/>
                    </a:moveTo>
                    <a:cubicBezTo>
                      <a:pt x="66" y="169"/>
                      <a:pt x="69" y="172"/>
                      <a:pt x="72" y="174"/>
                    </a:cubicBezTo>
                    <a:cubicBezTo>
                      <a:pt x="75" y="177"/>
                      <a:pt x="79" y="179"/>
                      <a:pt x="82" y="180"/>
                    </a:cubicBezTo>
                    <a:cubicBezTo>
                      <a:pt x="87" y="180"/>
                      <a:pt x="89" y="179"/>
                      <a:pt x="91" y="178"/>
                    </a:cubicBezTo>
                    <a:cubicBezTo>
                      <a:pt x="91" y="178"/>
                      <a:pt x="91" y="178"/>
                      <a:pt x="92" y="178"/>
                    </a:cubicBezTo>
                    <a:cubicBezTo>
                      <a:pt x="92" y="178"/>
                      <a:pt x="92" y="178"/>
                      <a:pt x="92" y="178"/>
                    </a:cubicBezTo>
                    <a:cubicBezTo>
                      <a:pt x="92" y="178"/>
                      <a:pt x="92" y="178"/>
                      <a:pt x="92" y="178"/>
                    </a:cubicBezTo>
                    <a:cubicBezTo>
                      <a:pt x="91" y="179"/>
                      <a:pt x="88" y="181"/>
                      <a:pt x="83" y="180"/>
                    </a:cubicBezTo>
                    <a:cubicBezTo>
                      <a:pt x="79" y="180"/>
                      <a:pt x="75" y="177"/>
                      <a:pt x="72" y="174"/>
                    </a:cubicBezTo>
                    <a:cubicBezTo>
                      <a:pt x="69" y="172"/>
                      <a:pt x="66" y="170"/>
                      <a:pt x="63" y="168"/>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66" y="34"/>
                    </a:move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ubicBezTo>
                      <a:pt x="78" y="28"/>
                      <a:pt x="70" y="28"/>
                      <a:pt x="66" y="34"/>
                    </a:cubicBezTo>
                    <a:cubicBezTo>
                      <a:pt x="65" y="34"/>
                      <a:pt x="65" y="34"/>
                      <a:pt x="65" y="34"/>
                    </a:cubicBezTo>
                    <a:cubicBezTo>
                      <a:pt x="65" y="34"/>
                      <a:pt x="65" y="34"/>
                      <a:pt x="65" y="34"/>
                    </a:cubicBezTo>
                    <a:cubicBezTo>
                      <a:pt x="66" y="34"/>
                      <a:pt x="66" y="34"/>
                      <a:pt x="66" y="34"/>
                    </a:cubicBezTo>
                    <a:close/>
                    <a:moveTo>
                      <a:pt x="89" y="44"/>
                    </a:moveTo>
                    <a:cubicBezTo>
                      <a:pt x="88" y="38"/>
                      <a:pt x="84" y="35"/>
                      <a:pt x="80" y="33"/>
                    </a:cubicBezTo>
                    <a:cubicBezTo>
                      <a:pt x="77" y="32"/>
                      <a:pt x="75" y="31"/>
                      <a:pt x="72" y="31"/>
                    </a:cubicBezTo>
                    <a:cubicBezTo>
                      <a:pt x="71" y="31"/>
                      <a:pt x="71" y="31"/>
                      <a:pt x="70" y="31"/>
                    </a:cubicBezTo>
                    <a:cubicBezTo>
                      <a:pt x="74" y="29"/>
                      <a:pt x="79" y="30"/>
                      <a:pt x="83" y="33"/>
                    </a:cubicBezTo>
                    <a:cubicBezTo>
                      <a:pt x="87" y="35"/>
                      <a:pt x="90" y="39"/>
                      <a:pt x="89" y="44"/>
                    </a:cubicBezTo>
                    <a:close/>
                    <a:moveTo>
                      <a:pt x="44" y="99"/>
                    </a:move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ubicBezTo>
                      <a:pt x="75" y="103"/>
                      <a:pt x="75" y="103"/>
                      <a:pt x="75" y="103"/>
                    </a:cubicBez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lose/>
                    <a:moveTo>
                      <a:pt x="72" y="43"/>
                    </a:move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lose/>
                    <a:moveTo>
                      <a:pt x="18" y="80"/>
                    </a:move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lose/>
                    <a:moveTo>
                      <a:pt x="38" y="44"/>
                    </a:move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cubicBezTo>
                      <a:pt x="51" y="43"/>
                      <a:pt x="51" y="43"/>
                      <a:pt x="51" y="43"/>
                    </a:cubicBez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lose/>
                    <a:moveTo>
                      <a:pt x="27" y="114"/>
                    </a:move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lose/>
                    <a:moveTo>
                      <a:pt x="37" y="96"/>
                    </a:move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ubicBezTo>
                      <a:pt x="22" y="112"/>
                      <a:pt x="18" y="107"/>
                      <a:pt x="18" y="102"/>
                    </a:cubicBezTo>
                    <a:cubicBezTo>
                      <a:pt x="18" y="98"/>
                      <a:pt x="22" y="95"/>
                      <a:pt x="26" y="93"/>
                    </a:cubicBezTo>
                    <a:cubicBezTo>
                      <a:pt x="29" y="93"/>
                      <a:pt x="36" y="93"/>
                      <a:pt x="37" y="96"/>
                    </a:cubicBezTo>
                    <a:close/>
                    <a:moveTo>
                      <a:pt x="52" y="25"/>
                    </a:moveTo>
                    <a:cubicBezTo>
                      <a:pt x="51" y="25"/>
                      <a:pt x="51" y="25"/>
                      <a:pt x="51" y="25"/>
                    </a:cubicBezTo>
                    <a:cubicBezTo>
                      <a:pt x="51" y="25"/>
                      <a:pt x="51" y="25"/>
                      <a:pt x="51" y="25"/>
                    </a:cubicBezTo>
                    <a:cubicBezTo>
                      <a:pt x="51" y="25"/>
                      <a:pt x="52" y="25"/>
                      <a:pt x="52" y="26"/>
                    </a:cubicBezTo>
                    <a:lnTo>
                      <a:pt x="52" y="25"/>
                    </a:lnTo>
                    <a:close/>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55" y="26"/>
                    </a:moveTo>
                    <a:cubicBezTo>
                      <a:pt x="55" y="26"/>
                      <a:pt x="55" y="26"/>
                      <a:pt x="55" y="26"/>
                    </a:cubicBezTo>
                    <a:cubicBezTo>
                      <a:pt x="55" y="27"/>
                      <a:pt x="55" y="28"/>
                      <a:pt x="55" y="29"/>
                    </a:cubicBezTo>
                    <a:cubicBezTo>
                      <a:pt x="55" y="29"/>
                      <a:pt x="55" y="29"/>
                      <a:pt x="55" y="29"/>
                    </a:cubicBezTo>
                    <a:cubicBezTo>
                      <a:pt x="55" y="29"/>
                      <a:pt x="55" y="29"/>
                      <a:pt x="55" y="29"/>
                    </a:cubicBezTo>
                    <a:cubicBezTo>
                      <a:pt x="55" y="28"/>
                      <a:pt x="54" y="27"/>
                      <a:pt x="54" y="26"/>
                    </a:cubicBezTo>
                    <a:cubicBezTo>
                      <a:pt x="53" y="26"/>
                      <a:pt x="53" y="26"/>
                      <a:pt x="53" y="26"/>
                    </a:cubicBezTo>
                    <a:cubicBezTo>
                      <a:pt x="53" y="26"/>
                      <a:pt x="53" y="26"/>
                      <a:pt x="53" y="26"/>
                    </a:cubicBezTo>
                    <a:cubicBezTo>
                      <a:pt x="54" y="27"/>
                      <a:pt x="54" y="28"/>
                      <a:pt x="55" y="29"/>
                    </a:cubicBezTo>
                    <a:cubicBezTo>
                      <a:pt x="56" y="29"/>
                      <a:pt x="56" y="29"/>
                      <a:pt x="56" y="29"/>
                    </a:cubicBezTo>
                    <a:cubicBezTo>
                      <a:pt x="56" y="29"/>
                      <a:pt x="56" y="27"/>
                      <a:pt x="55" y="26"/>
                    </a:cubicBez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90" y="127"/>
                    </a:moveTo>
                    <a:cubicBezTo>
                      <a:pt x="86" y="126"/>
                      <a:pt x="82" y="127"/>
                      <a:pt x="79" y="128"/>
                    </a:cubicBezTo>
                    <a:cubicBezTo>
                      <a:pt x="75" y="129"/>
                      <a:pt x="71" y="132"/>
                      <a:pt x="68" y="134"/>
                    </a:cubicBezTo>
                    <a:cubicBezTo>
                      <a:pt x="65" y="137"/>
                      <a:pt x="62" y="140"/>
                      <a:pt x="59" y="140"/>
                    </a:cubicBezTo>
                    <a:cubicBezTo>
                      <a:pt x="44" y="143"/>
                      <a:pt x="29" y="129"/>
                      <a:pt x="21" y="117"/>
                    </a:cubicBezTo>
                    <a:cubicBezTo>
                      <a:pt x="20" y="116"/>
                      <a:pt x="18" y="115"/>
                      <a:pt x="17" y="116"/>
                    </a:cubicBezTo>
                    <a:cubicBezTo>
                      <a:pt x="16" y="116"/>
                      <a:pt x="15" y="116"/>
                      <a:pt x="15" y="117"/>
                    </a:cubicBezTo>
                    <a:cubicBezTo>
                      <a:pt x="15" y="117"/>
                      <a:pt x="15" y="117"/>
                      <a:pt x="15" y="118"/>
                    </a:cubicBezTo>
                    <a:cubicBezTo>
                      <a:pt x="16" y="118"/>
                      <a:pt x="17" y="118"/>
                      <a:pt x="18" y="119"/>
                    </a:cubicBezTo>
                    <a:cubicBezTo>
                      <a:pt x="19" y="119"/>
                      <a:pt x="20" y="119"/>
                      <a:pt x="20" y="120"/>
                    </a:cubicBezTo>
                    <a:cubicBezTo>
                      <a:pt x="23" y="123"/>
                      <a:pt x="27" y="128"/>
                      <a:pt x="30" y="131"/>
                    </a:cubicBezTo>
                    <a:cubicBezTo>
                      <a:pt x="37" y="137"/>
                      <a:pt x="47" y="143"/>
                      <a:pt x="55" y="143"/>
                    </a:cubicBezTo>
                    <a:cubicBezTo>
                      <a:pt x="55" y="143"/>
                      <a:pt x="55" y="143"/>
                      <a:pt x="56" y="143"/>
                    </a:cubicBezTo>
                    <a:cubicBezTo>
                      <a:pt x="57" y="143"/>
                      <a:pt x="58" y="143"/>
                      <a:pt x="59" y="143"/>
                    </a:cubicBezTo>
                    <a:cubicBezTo>
                      <a:pt x="62" y="142"/>
                      <a:pt x="66" y="139"/>
                      <a:pt x="69" y="137"/>
                    </a:cubicBezTo>
                    <a:cubicBezTo>
                      <a:pt x="72" y="134"/>
                      <a:pt x="76" y="131"/>
                      <a:pt x="79" y="130"/>
                    </a:cubicBezTo>
                    <a:cubicBezTo>
                      <a:pt x="82" y="129"/>
                      <a:pt x="84" y="130"/>
                      <a:pt x="86" y="130"/>
                    </a:cubicBezTo>
                    <a:cubicBezTo>
                      <a:pt x="87" y="130"/>
                      <a:pt x="88" y="131"/>
                      <a:pt x="89" y="130"/>
                    </a:cubicBezTo>
                    <a:cubicBezTo>
                      <a:pt x="90" y="130"/>
                      <a:pt x="90" y="130"/>
                      <a:pt x="90" y="130"/>
                    </a:cubicBezTo>
                    <a:cubicBezTo>
                      <a:pt x="91" y="130"/>
                      <a:pt x="92" y="130"/>
                      <a:pt x="92" y="129"/>
                    </a:cubicBezTo>
                    <a:cubicBezTo>
                      <a:pt x="92" y="128"/>
                      <a:pt x="91" y="127"/>
                      <a:pt x="90" y="127"/>
                    </a:cubicBezTo>
                    <a:close/>
                    <a:moveTo>
                      <a:pt x="86" y="129"/>
                    </a:moveTo>
                    <a:cubicBezTo>
                      <a:pt x="84" y="129"/>
                      <a:pt x="82" y="128"/>
                      <a:pt x="79" y="130"/>
                    </a:cubicBezTo>
                    <a:cubicBezTo>
                      <a:pt x="75" y="130"/>
                      <a:pt x="72" y="133"/>
                      <a:pt x="68" y="136"/>
                    </a:cubicBezTo>
                    <a:cubicBezTo>
                      <a:pt x="65" y="138"/>
                      <a:pt x="62" y="141"/>
                      <a:pt x="59" y="142"/>
                    </a:cubicBezTo>
                    <a:cubicBezTo>
                      <a:pt x="58" y="142"/>
                      <a:pt x="57" y="142"/>
                      <a:pt x="55" y="142"/>
                    </a:cubicBezTo>
                    <a:cubicBezTo>
                      <a:pt x="55" y="142"/>
                      <a:pt x="55" y="142"/>
                      <a:pt x="55" y="142"/>
                    </a:cubicBezTo>
                    <a:cubicBezTo>
                      <a:pt x="47" y="142"/>
                      <a:pt x="37" y="136"/>
                      <a:pt x="31" y="130"/>
                    </a:cubicBezTo>
                    <a:cubicBezTo>
                      <a:pt x="28" y="127"/>
                      <a:pt x="24" y="122"/>
                      <a:pt x="21" y="119"/>
                    </a:cubicBezTo>
                    <a:cubicBezTo>
                      <a:pt x="20" y="118"/>
                      <a:pt x="19" y="118"/>
                      <a:pt x="18" y="118"/>
                    </a:cubicBezTo>
                    <a:cubicBezTo>
                      <a:pt x="17" y="118"/>
                      <a:pt x="16" y="117"/>
                      <a:pt x="16" y="117"/>
                    </a:cubicBezTo>
                    <a:cubicBezTo>
                      <a:pt x="16" y="117"/>
                      <a:pt x="16" y="117"/>
                      <a:pt x="16" y="117"/>
                    </a:cubicBezTo>
                    <a:cubicBezTo>
                      <a:pt x="16" y="117"/>
                      <a:pt x="17" y="117"/>
                      <a:pt x="17" y="116"/>
                    </a:cubicBezTo>
                    <a:cubicBezTo>
                      <a:pt x="17" y="116"/>
                      <a:pt x="17" y="116"/>
                      <a:pt x="17" y="116"/>
                    </a:cubicBezTo>
                    <a:cubicBezTo>
                      <a:pt x="18" y="116"/>
                      <a:pt x="20" y="117"/>
                      <a:pt x="20" y="117"/>
                    </a:cubicBezTo>
                    <a:cubicBezTo>
                      <a:pt x="29" y="130"/>
                      <a:pt x="44" y="144"/>
                      <a:pt x="59" y="141"/>
                    </a:cubicBezTo>
                    <a:cubicBezTo>
                      <a:pt x="63" y="140"/>
                      <a:pt x="66" y="138"/>
                      <a:pt x="69" y="135"/>
                    </a:cubicBezTo>
                    <a:cubicBezTo>
                      <a:pt x="72" y="132"/>
                      <a:pt x="75" y="130"/>
                      <a:pt x="79" y="129"/>
                    </a:cubicBezTo>
                    <a:cubicBezTo>
                      <a:pt x="82" y="128"/>
                      <a:pt x="86" y="127"/>
                      <a:pt x="90" y="128"/>
                    </a:cubicBezTo>
                    <a:cubicBezTo>
                      <a:pt x="90" y="128"/>
                      <a:pt x="91" y="128"/>
                      <a:pt x="91" y="129"/>
                    </a:cubicBezTo>
                    <a:cubicBezTo>
                      <a:pt x="91" y="129"/>
                      <a:pt x="90" y="129"/>
                      <a:pt x="90" y="129"/>
                    </a:cubicBezTo>
                    <a:cubicBezTo>
                      <a:pt x="89" y="129"/>
                      <a:pt x="89" y="129"/>
                      <a:pt x="89" y="129"/>
                    </a:cubicBezTo>
                    <a:cubicBezTo>
                      <a:pt x="88" y="130"/>
                      <a:pt x="87" y="129"/>
                      <a:pt x="86" y="129"/>
                    </a:cubicBezTo>
                    <a:close/>
                    <a:moveTo>
                      <a:pt x="52" y="108"/>
                    </a:moveTo>
                    <a:cubicBezTo>
                      <a:pt x="52" y="108"/>
                      <a:pt x="51" y="107"/>
                      <a:pt x="50" y="106"/>
                    </a:cubicBezTo>
                    <a:cubicBezTo>
                      <a:pt x="50" y="106"/>
                      <a:pt x="49" y="106"/>
                      <a:pt x="49" y="107"/>
                    </a:cubicBezTo>
                    <a:cubicBezTo>
                      <a:pt x="49" y="107"/>
                      <a:pt x="49" y="108"/>
                      <a:pt x="49" y="109"/>
                    </a:cubicBezTo>
                    <a:cubicBezTo>
                      <a:pt x="50" y="109"/>
                      <a:pt x="50" y="110"/>
                      <a:pt x="50" y="110"/>
                    </a:cubicBezTo>
                    <a:cubicBezTo>
                      <a:pt x="50" y="111"/>
                      <a:pt x="50" y="112"/>
                      <a:pt x="49" y="113"/>
                    </a:cubicBezTo>
                    <a:cubicBezTo>
                      <a:pt x="48" y="114"/>
                      <a:pt x="47" y="114"/>
                      <a:pt x="46" y="114"/>
                    </a:cubicBezTo>
                    <a:cubicBezTo>
                      <a:pt x="46" y="114"/>
                      <a:pt x="46" y="114"/>
                      <a:pt x="46" y="114"/>
                    </a:cubicBezTo>
                    <a:cubicBezTo>
                      <a:pt x="45" y="114"/>
                      <a:pt x="44" y="113"/>
                      <a:pt x="43" y="113"/>
                    </a:cubicBezTo>
                    <a:cubicBezTo>
                      <a:pt x="43" y="112"/>
                      <a:pt x="42" y="111"/>
                      <a:pt x="41" y="111"/>
                    </a:cubicBezTo>
                    <a:cubicBezTo>
                      <a:pt x="39" y="111"/>
                      <a:pt x="37" y="111"/>
                      <a:pt x="34" y="111"/>
                    </a:cubicBezTo>
                    <a:cubicBezTo>
                      <a:pt x="32" y="112"/>
                      <a:pt x="29" y="112"/>
                      <a:pt x="27" y="112"/>
                    </a:cubicBezTo>
                    <a:cubicBezTo>
                      <a:pt x="22" y="110"/>
                      <a:pt x="20" y="106"/>
                      <a:pt x="20" y="102"/>
                    </a:cubicBezTo>
                    <a:cubicBezTo>
                      <a:pt x="20" y="98"/>
                      <a:pt x="22" y="96"/>
                      <a:pt x="26" y="95"/>
                    </a:cubicBezTo>
                    <a:cubicBezTo>
                      <a:pt x="30" y="94"/>
                      <a:pt x="34" y="95"/>
                      <a:pt x="37" y="97"/>
                    </a:cubicBezTo>
                    <a:cubicBezTo>
                      <a:pt x="37" y="98"/>
                      <a:pt x="37" y="98"/>
                      <a:pt x="38" y="98"/>
                    </a:cubicBezTo>
                    <a:cubicBezTo>
                      <a:pt x="38" y="98"/>
                      <a:pt x="38" y="98"/>
                      <a:pt x="38" y="98"/>
                    </a:cubicBezTo>
                    <a:cubicBezTo>
                      <a:pt x="38" y="98"/>
                      <a:pt x="38" y="98"/>
                      <a:pt x="39" y="97"/>
                    </a:cubicBezTo>
                    <a:cubicBezTo>
                      <a:pt x="39" y="97"/>
                      <a:pt x="39" y="96"/>
                      <a:pt x="38" y="96"/>
                    </a:cubicBezTo>
                    <a:cubicBezTo>
                      <a:pt x="36" y="93"/>
                      <a:pt x="29" y="92"/>
                      <a:pt x="26" y="93"/>
                    </a:cubicBezTo>
                    <a:cubicBezTo>
                      <a:pt x="21" y="94"/>
                      <a:pt x="17" y="98"/>
                      <a:pt x="17" y="102"/>
                    </a:cubicBezTo>
                    <a:cubicBezTo>
                      <a:pt x="17" y="107"/>
                      <a:pt x="22" y="112"/>
                      <a:pt x="27" y="114"/>
                    </a:cubicBezTo>
                    <a:cubicBezTo>
                      <a:pt x="29" y="115"/>
                      <a:pt x="31" y="115"/>
                      <a:pt x="34" y="114"/>
                    </a:cubicBezTo>
                    <a:cubicBezTo>
                      <a:pt x="36" y="114"/>
                      <a:pt x="38" y="113"/>
                      <a:pt x="40" y="114"/>
                    </a:cubicBezTo>
                    <a:cubicBezTo>
                      <a:pt x="41" y="114"/>
                      <a:pt x="42" y="114"/>
                      <a:pt x="43" y="115"/>
                    </a:cubicBezTo>
                    <a:cubicBezTo>
                      <a:pt x="43" y="115"/>
                      <a:pt x="44" y="116"/>
                      <a:pt x="45" y="116"/>
                    </a:cubicBezTo>
                    <a:cubicBezTo>
                      <a:pt x="46" y="116"/>
                      <a:pt x="46" y="116"/>
                      <a:pt x="47" y="116"/>
                    </a:cubicBezTo>
                    <a:cubicBezTo>
                      <a:pt x="47" y="116"/>
                      <a:pt x="47" y="116"/>
                      <a:pt x="47" y="116"/>
                    </a:cubicBezTo>
                    <a:cubicBezTo>
                      <a:pt x="49" y="116"/>
                      <a:pt x="50" y="116"/>
                      <a:pt x="51" y="115"/>
                    </a:cubicBezTo>
                    <a:cubicBezTo>
                      <a:pt x="52" y="114"/>
                      <a:pt x="53" y="111"/>
                      <a:pt x="52" y="108"/>
                    </a:cubicBezTo>
                    <a:close/>
                    <a:moveTo>
                      <a:pt x="27" y="114"/>
                    </a:moveTo>
                    <a:cubicBezTo>
                      <a:pt x="22" y="112"/>
                      <a:pt x="18" y="107"/>
                      <a:pt x="18" y="102"/>
                    </a:cubicBezTo>
                    <a:cubicBezTo>
                      <a:pt x="18" y="98"/>
                      <a:pt x="22" y="95"/>
                      <a:pt x="26" y="93"/>
                    </a:cubicBezTo>
                    <a:cubicBezTo>
                      <a:pt x="29" y="93"/>
                      <a:pt x="36" y="93"/>
                      <a:pt x="37" y="96"/>
                    </a:cubicBezTo>
                    <a:cubicBezTo>
                      <a:pt x="38" y="97"/>
                      <a:pt x="38" y="97"/>
                      <a:pt x="38" y="97"/>
                    </a:cubicBezTo>
                    <a:cubicBezTo>
                      <a:pt x="38" y="97"/>
                      <a:pt x="38" y="97"/>
                      <a:pt x="37" y="97"/>
                    </a:cubicBezTo>
                    <a:cubicBezTo>
                      <a:pt x="37" y="96"/>
                      <a:pt x="37" y="96"/>
                      <a:pt x="37" y="96"/>
                    </a:cubicBezTo>
                    <a:cubicBezTo>
                      <a:pt x="34" y="94"/>
                      <a:pt x="30" y="93"/>
                      <a:pt x="26" y="94"/>
                    </a:cubicBezTo>
                    <a:cubicBezTo>
                      <a:pt x="22" y="95"/>
                      <a:pt x="19" y="98"/>
                      <a:pt x="19" y="102"/>
                    </a:cubicBezTo>
                    <a:cubicBezTo>
                      <a:pt x="19" y="106"/>
                      <a:pt x="22" y="110"/>
                      <a:pt x="27" y="112"/>
                    </a:cubicBezTo>
                    <a:cubicBezTo>
                      <a:pt x="29" y="113"/>
                      <a:pt x="32" y="113"/>
                      <a:pt x="34" y="112"/>
                    </a:cubicBezTo>
                    <a:cubicBezTo>
                      <a:pt x="37" y="112"/>
                      <a:pt x="39" y="111"/>
                      <a:pt x="41" y="112"/>
                    </a:cubicBezTo>
                    <a:cubicBezTo>
                      <a:pt x="41" y="112"/>
                      <a:pt x="42" y="113"/>
                      <a:pt x="43" y="113"/>
                    </a:cubicBezTo>
                    <a:cubicBezTo>
                      <a:pt x="44" y="114"/>
                      <a:pt x="44" y="114"/>
                      <a:pt x="45" y="115"/>
                    </a:cubicBezTo>
                    <a:cubicBezTo>
                      <a:pt x="46" y="115"/>
                      <a:pt x="46" y="115"/>
                      <a:pt x="46" y="115"/>
                    </a:cubicBezTo>
                    <a:cubicBezTo>
                      <a:pt x="47" y="115"/>
                      <a:pt x="48" y="115"/>
                      <a:pt x="50" y="114"/>
                    </a:cubicBezTo>
                    <a:cubicBezTo>
                      <a:pt x="51" y="113"/>
                      <a:pt x="51" y="112"/>
                      <a:pt x="51" y="110"/>
                    </a:cubicBezTo>
                    <a:cubicBezTo>
                      <a:pt x="51" y="109"/>
                      <a:pt x="51" y="109"/>
                      <a:pt x="50" y="108"/>
                    </a:cubicBezTo>
                    <a:cubicBezTo>
                      <a:pt x="50" y="108"/>
                      <a:pt x="50" y="107"/>
                      <a:pt x="50" y="107"/>
                    </a:cubicBezTo>
                    <a:cubicBezTo>
                      <a:pt x="50" y="107"/>
                      <a:pt x="51" y="108"/>
                      <a:pt x="51" y="109"/>
                    </a:cubicBezTo>
                    <a:cubicBezTo>
                      <a:pt x="52" y="111"/>
                      <a:pt x="51" y="113"/>
                      <a:pt x="50" y="115"/>
                    </a:cubicBezTo>
                    <a:cubicBezTo>
                      <a:pt x="49" y="115"/>
                      <a:pt x="48" y="115"/>
                      <a:pt x="47" y="115"/>
                    </a:cubicBezTo>
                    <a:cubicBezTo>
                      <a:pt x="46" y="115"/>
                      <a:pt x="46" y="115"/>
                      <a:pt x="45" y="115"/>
                    </a:cubicBezTo>
                    <a:cubicBezTo>
                      <a:pt x="45" y="115"/>
                      <a:pt x="44" y="115"/>
                      <a:pt x="43" y="114"/>
                    </a:cubicBezTo>
                    <a:cubicBezTo>
                      <a:pt x="42" y="113"/>
                      <a:pt x="42" y="113"/>
                      <a:pt x="41" y="113"/>
                    </a:cubicBezTo>
                    <a:cubicBezTo>
                      <a:pt x="38" y="112"/>
                      <a:pt x="36" y="113"/>
                      <a:pt x="34" y="113"/>
                    </a:cubicBezTo>
                    <a:cubicBezTo>
                      <a:pt x="31" y="114"/>
                      <a:pt x="29" y="114"/>
                      <a:pt x="27" y="114"/>
                    </a:cubicBezTo>
                    <a:close/>
                    <a:moveTo>
                      <a:pt x="75" y="103"/>
                    </a:moveTo>
                    <a:cubicBezTo>
                      <a:pt x="76" y="102"/>
                      <a:pt x="77" y="101"/>
                      <a:pt x="77" y="101"/>
                    </a:cubicBezTo>
                    <a:cubicBezTo>
                      <a:pt x="80" y="96"/>
                      <a:pt x="83" y="90"/>
                      <a:pt x="84" y="85"/>
                    </a:cubicBezTo>
                    <a:cubicBezTo>
                      <a:pt x="84" y="85"/>
                      <a:pt x="84" y="85"/>
                      <a:pt x="84" y="85"/>
                    </a:cubicBezTo>
                    <a:cubicBezTo>
                      <a:pt x="84" y="85"/>
                      <a:pt x="84" y="84"/>
                      <a:pt x="84" y="84"/>
                    </a:cubicBezTo>
                    <a:cubicBezTo>
                      <a:pt x="84" y="84"/>
                      <a:pt x="84" y="84"/>
                      <a:pt x="84" y="84"/>
                    </a:cubicBezTo>
                    <a:cubicBezTo>
                      <a:pt x="85" y="80"/>
                      <a:pt x="86" y="75"/>
                      <a:pt x="86" y="71"/>
                    </a:cubicBezTo>
                    <a:cubicBezTo>
                      <a:pt x="86" y="70"/>
                      <a:pt x="86" y="69"/>
                      <a:pt x="86" y="69"/>
                    </a:cubicBezTo>
                    <a:cubicBezTo>
                      <a:pt x="86" y="68"/>
                      <a:pt x="86" y="67"/>
                      <a:pt x="86" y="67"/>
                    </a:cubicBezTo>
                    <a:cubicBezTo>
                      <a:pt x="85" y="56"/>
                      <a:pt x="81" y="46"/>
                      <a:pt x="73" y="42"/>
                    </a:cubicBezTo>
                    <a:cubicBezTo>
                      <a:pt x="73" y="42"/>
                      <a:pt x="73" y="42"/>
                      <a:pt x="73" y="42"/>
                    </a:cubicBezTo>
                    <a:cubicBezTo>
                      <a:pt x="73" y="42"/>
                      <a:pt x="72" y="42"/>
                      <a:pt x="72" y="42"/>
                    </a:cubicBezTo>
                    <a:cubicBezTo>
                      <a:pt x="72" y="42"/>
                      <a:pt x="72" y="42"/>
                      <a:pt x="72" y="42"/>
                    </a:cubicBezTo>
                    <a:cubicBezTo>
                      <a:pt x="72" y="41"/>
                      <a:pt x="71" y="41"/>
                      <a:pt x="71" y="41"/>
                    </a:cubicBezTo>
                    <a:cubicBezTo>
                      <a:pt x="65" y="40"/>
                      <a:pt x="57" y="47"/>
                      <a:pt x="54" y="53"/>
                    </a:cubicBezTo>
                    <a:cubicBezTo>
                      <a:pt x="51" y="58"/>
                      <a:pt x="47" y="65"/>
                      <a:pt x="44" y="71"/>
                    </a:cubicBezTo>
                    <a:cubicBezTo>
                      <a:pt x="41" y="81"/>
                      <a:pt x="39" y="91"/>
                      <a:pt x="44" y="99"/>
                    </a:cubicBezTo>
                    <a:cubicBezTo>
                      <a:pt x="46" y="103"/>
                      <a:pt x="50" y="104"/>
                      <a:pt x="54" y="105"/>
                    </a:cubicBezTo>
                    <a:cubicBezTo>
                      <a:pt x="57" y="106"/>
                      <a:pt x="61" y="106"/>
                      <a:pt x="63" y="106"/>
                    </a:cubicBezTo>
                    <a:cubicBezTo>
                      <a:pt x="65" y="106"/>
                      <a:pt x="67" y="106"/>
                      <a:pt x="69" y="105"/>
                    </a:cubicBezTo>
                    <a:cubicBezTo>
                      <a:pt x="69" y="105"/>
                      <a:pt x="69" y="105"/>
                      <a:pt x="69" y="105"/>
                    </a:cubicBezTo>
                    <a:cubicBezTo>
                      <a:pt x="75" y="105"/>
                      <a:pt x="82" y="104"/>
                      <a:pt x="85" y="106"/>
                    </a:cubicBezTo>
                    <a:cubicBezTo>
                      <a:pt x="85" y="106"/>
                      <a:pt x="85" y="106"/>
                      <a:pt x="85" y="106"/>
                    </a:cubicBezTo>
                    <a:cubicBezTo>
                      <a:pt x="86" y="105"/>
                      <a:pt x="86" y="105"/>
                      <a:pt x="86" y="105"/>
                    </a:cubicBezTo>
                    <a:cubicBezTo>
                      <a:pt x="84" y="103"/>
                      <a:pt x="78" y="103"/>
                      <a:pt x="75" y="103"/>
                    </a:cubicBezTo>
                    <a:close/>
                    <a:moveTo>
                      <a:pt x="63" y="105"/>
                    </a:moveTo>
                    <a:cubicBezTo>
                      <a:pt x="60" y="105"/>
                      <a:pt x="55" y="105"/>
                      <a:pt x="51" y="103"/>
                    </a:cubicBezTo>
                    <a:cubicBezTo>
                      <a:pt x="48" y="102"/>
                      <a:pt x="46" y="101"/>
                      <a:pt x="45" y="98"/>
                    </a:cubicBezTo>
                    <a:cubicBezTo>
                      <a:pt x="40" y="91"/>
                      <a:pt x="41" y="81"/>
                      <a:pt x="45" y="72"/>
                    </a:cubicBezTo>
                    <a:cubicBezTo>
                      <a:pt x="48" y="65"/>
                      <a:pt x="52" y="58"/>
                      <a:pt x="55" y="53"/>
                    </a:cubicBezTo>
                    <a:cubicBezTo>
                      <a:pt x="58" y="48"/>
                      <a:pt x="65" y="42"/>
                      <a:pt x="70" y="42"/>
                    </a:cubicBezTo>
                    <a:cubicBezTo>
                      <a:pt x="71" y="42"/>
                      <a:pt x="72" y="42"/>
                      <a:pt x="72" y="43"/>
                    </a:cubicBezTo>
                    <a:cubicBezTo>
                      <a:pt x="85" y="48"/>
                      <a:pt x="86" y="70"/>
                      <a:pt x="84" y="84"/>
                    </a:cubicBezTo>
                    <a:cubicBezTo>
                      <a:pt x="82" y="90"/>
                      <a:pt x="78" y="98"/>
                      <a:pt x="74" y="103"/>
                    </a:cubicBezTo>
                    <a:cubicBezTo>
                      <a:pt x="74" y="103"/>
                      <a:pt x="74" y="103"/>
                      <a:pt x="74" y="103"/>
                    </a:cubicBezTo>
                    <a:cubicBezTo>
                      <a:pt x="73" y="104"/>
                      <a:pt x="73" y="104"/>
                      <a:pt x="73" y="104"/>
                    </a:cubicBezTo>
                    <a:cubicBezTo>
                      <a:pt x="73" y="104"/>
                      <a:pt x="73" y="104"/>
                      <a:pt x="72" y="104"/>
                    </a:cubicBezTo>
                    <a:cubicBezTo>
                      <a:pt x="71" y="104"/>
                      <a:pt x="70" y="104"/>
                      <a:pt x="69" y="105"/>
                    </a:cubicBezTo>
                    <a:cubicBezTo>
                      <a:pt x="67" y="105"/>
                      <a:pt x="65" y="105"/>
                      <a:pt x="63" y="105"/>
                    </a:cubicBezTo>
                    <a:close/>
                    <a:moveTo>
                      <a:pt x="53" y="38"/>
                    </a:moveTo>
                    <a:cubicBezTo>
                      <a:pt x="53" y="37"/>
                      <a:pt x="52" y="37"/>
                      <a:pt x="52" y="37"/>
                    </a:cubicBezTo>
                    <a:cubicBezTo>
                      <a:pt x="44" y="37"/>
                      <a:pt x="41" y="40"/>
                      <a:pt x="37" y="43"/>
                    </a:cubicBezTo>
                    <a:cubicBezTo>
                      <a:pt x="37" y="43"/>
                      <a:pt x="36" y="44"/>
                      <a:pt x="36" y="44"/>
                    </a:cubicBezTo>
                    <a:cubicBezTo>
                      <a:pt x="31" y="48"/>
                      <a:pt x="27" y="54"/>
                      <a:pt x="24" y="60"/>
                    </a:cubicBezTo>
                    <a:cubicBezTo>
                      <a:pt x="20" y="66"/>
                      <a:pt x="18" y="71"/>
                      <a:pt x="18" y="76"/>
                    </a:cubicBezTo>
                    <a:cubicBezTo>
                      <a:pt x="18" y="77"/>
                      <a:pt x="18" y="78"/>
                      <a:pt x="18" y="78"/>
                    </a:cubicBezTo>
                    <a:cubicBezTo>
                      <a:pt x="18" y="79"/>
                      <a:pt x="18" y="79"/>
                      <a:pt x="18" y="79"/>
                    </a:cubicBezTo>
                    <a:cubicBezTo>
                      <a:pt x="18" y="79"/>
                      <a:pt x="18" y="79"/>
                      <a:pt x="18" y="80"/>
                    </a:cubicBezTo>
                    <a:cubicBezTo>
                      <a:pt x="18" y="80"/>
                      <a:pt x="18" y="80"/>
                      <a:pt x="18" y="81"/>
                    </a:cubicBezTo>
                    <a:cubicBezTo>
                      <a:pt x="18" y="82"/>
                      <a:pt x="19" y="84"/>
                      <a:pt x="20" y="86"/>
                    </a:cubicBezTo>
                    <a:cubicBezTo>
                      <a:pt x="22" y="89"/>
                      <a:pt x="25" y="91"/>
                      <a:pt x="28" y="91"/>
                    </a:cubicBezTo>
                    <a:cubicBezTo>
                      <a:pt x="29" y="91"/>
                      <a:pt x="29" y="91"/>
                      <a:pt x="29" y="91"/>
                    </a:cubicBezTo>
                    <a:cubicBezTo>
                      <a:pt x="31" y="91"/>
                      <a:pt x="33" y="90"/>
                      <a:pt x="34" y="89"/>
                    </a:cubicBezTo>
                    <a:cubicBezTo>
                      <a:pt x="38" y="85"/>
                      <a:pt x="40" y="77"/>
                      <a:pt x="42" y="71"/>
                    </a:cubicBezTo>
                    <a:cubicBezTo>
                      <a:pt x="42" y="71"/>
                      <a:pt x="42" y="71"/>
                      <a:pt x="42" y="70"/>
                    </a:cubicBezTo>
                    <a:cubicBezTo>
                      <a:pt x="43" y="69"/>
                      <a:pt x="43" y="68"/>
                      <a:pt x="44" y="66"/>
                    </a:cubicBezTo>
                    <a:cubicBezTo>
                      <a:pt x="45" y="62"/>
                      <a:pt x="47" y="57"/>
                      <a:pt x="49" y="53"/>
                    </a:cubicBezTo>
                    <a:cubicBezTo>
                      <a:pt x="50" y="50"/>
                      <a:pt x="51" y="47"/>
                      <a:pt x="52" y="44"/>
                    </a:cubicBezTo>
                    <a:cubicBezTo>
                      <a:pt x="53" y="43"/>
                      <a:pt x="53" y="43"/>
                      <a:pt x="53" y="43"/>
                    </a:cubicBezTo>
                    <a:cubicBezTo>
                      <a:pt x="53" y="42"/>
                      <a:pt x="54" y="39"/>
                      <a:pt x="53" y="38"/>
                    </a:cubicBezTo>
                    <a:close/>
                    <a:moveTo>
                      <a:pt x="51" y="43"/>
                    </a:moveTo>
                    <a:cubicBezTo>
                      <a:pt x="50" y="46"/>
                      <a:pt x="49" y="50"/>
                      <a:pt x="48" y="52"/>
                    </a:cubicBezTo>
                    <a:cubicBezTo>
                      <a:pt x="46" y="57"/>
                      <a:pt x="44" y="61"/>
                      <a:pt x="43" y="66"/>
                    </a:cubicBezTo>
                    <a:cubicBezTo>
                      <a:pt x="42" y="67"/>
                      <a:pt x="42" y="69"/>
                      <a:pt x="42" y="70"/>
                    </a:cubicBezTo>
                    <a:cubicBezTo>
                      <a:pt x="41" y="71"/>
                      <a:pt x="41" y="71"/>
                      <a:pt x="41" y="71"/>
                    </a:cubicBezTo>
                    <a:cubicBezTo>
                      <a:pt x="39" y="77"/>
                      <a:pt x="37" y="84"/>
                      <a:pt x="34" y="88"/>
                    </a:cubicBezTo>
                    <a:cubicBezTo>
                      <a:pt x="32" y="90"/>
                      <a:pt x="30" y="90"/>
                      <a:pt x="29" y="90"/>
                    </a:cubicBezTo>
                    <a:cubicBezTo>
                      <a:pt x="27" y="90"/>
                      <a:pt x="25" y="90"/>
                      <a:pt x="24" y="89"/>
                    </a:cubicBezTo>
                    <a:cubicBezTo>
                      <a:pt x="21" y="87"/>
                      <a:pt x="19" y="83"/>
                      <a:pt x="19" y="80"/>
                    </a:cubicBezTo>
                    <a:cubicBezTo>
                      <a:pt x="18" y="75"/>
                      <a:pt x="20" y="68"/>
                      <a:pt x="25" y="60"/>
                    </a:cubicBezTo>
                    <a:cubicBezTo>
                      <a:pt x="28" y="55"/>
                      <a:pt x="32" y="49"/>
                      <a:pt x="36" y="45"/>
                    </a:cubicBezTo>
                    <a:cubicBezTo>
                      <a:pt x="37" y="44"/>
                      <a:pt x="37" y="44"/>
                      <a:pt x="38" y="44"/>
                    </a:cubicBezTo>
                    <a:cubicBezTo>
                      <a:pt x="40" y="41"/>
                      <a:pt x="43" y="39"/>
                      <a:pt x="47" y="38"/>
                    </a:cubicBezTo>
                    <a:cubicBezTo>
                      <a:pt x="47" y="38"/>
                      <a:pt x="47" y="38"/>
                      <a:pt x="48" y="38"/>
                    </a:cubicBezTo>
                    <a:cubicBezTo>
                      <a:pt x="49" y="38"/>
                      <a:pt x="50" y="38"/>
                      <a:pt x="51" y="38"/>
                    </a:cubicBezTo>
                    <a:cubicBezTo>
                      <a:pt x="51" y="38"/>
                      <a:pt x="51" y="38"/>
                      <a:pt x="52" y="38"/>
                    </a:cubicBezTo>
                    <a:cubicBezTo>
                      <a:pt x="52" y="38"/>
                      <a:pt x="52" y="38"/>
                      <a:pt x="53" y="38"/>
                    </a:cubicBezTo>
                    <a:cubicBezTo>
                      <a:pt x="53" y="39"/>
                      <a:pt x="52" y="42"/>
                      <a:pt x="52" y="43"/>
                    </a:cubicBezTo>
                    <a:lnTo>
                      <a:pt x="51" y="43"/>
                    </a:lnTo>
                    <a:close/>
                    <a:moveTo>
                      <a:pt x="83" y="32"/>
                    </a:moveTo>
                    <a:cubicBezTo>
                      <a:pt x="78" y="28"/>
                      <a:pt x="70" y="28"/>
                      <a:pt x="66" y="34"/>
                    </a:cubicBezTo>
                    <a:cubicBezTo>
                      <a:pt x="65" y="34"/>
                      <a:pt x="65" y="34"/>
                      <a:pt x="65" y="34"/>
                    </a:cubicBezTo>
                    <a:cubicBezTo>
                      <a:pt x="65" y="34"/>
                      <a:pt x="65" y="34"/>
                      <a:pt x="65" y="34"/>
                    </a:cubicBezTo>
                    <a:cubicBezTo>
                      <a:pt x="66" y="34"/>
                      <a:pt x="66" y="34"/>
                      <a:pt x="66" y="34"/>
                    </a:cubicBezTo>
                    <a:cubicBezTo>
                      <a:pt x="66" y="34"/>
                      <a:pt x="66" y="34"/>
                      <a:pt x="66" y="34"/>
                    </a:cubicBezTo>
                    <a:cubicBezTo>
                      <a:pt x="66" y="34"/>
                      <a:pt x="66" y="34"/>
                      <a:pt x="66" y="34"/>
                    </a:cubicBezTo>
                    <a:cubicBezTo>
                      <a:pt x="68" y="31"/>
                      <a:pt x="74" y="31"/>
                      <a:pt x="79" y="33"/>
                    </a:cubicBezTo>
                    <a:cubicBezTo>
                      <a:pt x="84" y="36"/>
                      <a:pt x="89" y="40"/>
                      <a:pt x="87" y="47"/>
                    </a:cubicBezTo>
                    <a:cubicBezTo>
                      <a:pt x="88" y="47"/>
                      <a:pt x="88" y="47"/>
                      <a:pt x="88" y="47"/>
                    </a:cubicBezTo>
                    <a:cubicBezTo>
                      <a:pt x="92" y="41"/>
                      <a:pt x="88" y="35"/>
                      <a:pt x="83" y="32"/>
                    </a:cubicBezTo>
                    <a:close/>
                    <a:moveTo>
                      <a:pt x="80" y="33"/>
                    </a:moveTo>
                    <a:cubicBezTo>
                      <a:pt x="77" y="32"/>
                      <a:pt x="75" y="31"/>
                      <a:pt x="72" y="31"/>
                    </a:cubicBezTo>
                    <a:cubicBezTo>
                      <a:pt x="71" y="31"/>
                      <a:pt x="71" y="31"/>
                      <a:pt x="70" y="31"/>
                    </a:cubicBezTo>
                    <a:cubicBezTo>
                      <a:pt x="74" y="29"/>
                      <a:pt x="79" y="30"/>
                      <a:pt x="83" y="33"/>
                    </a:cubicBezTo>
                    <a:cubicBezTo>
                      <a:pt x="87" y="35"/>
                      <a:pt x="90" y="39"/>
                      <a:pt x="89" y="44"/>
                    </a:cubicBezTo>
                    <a:cubicBezTo>
                      <a:pt x="88" y="38"/>
                      <a:pt x="84" y="35"/>
                      <a:pt x="80" y="33"/>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6" name="Freeform 119">
                <a:extLst>
                  <a:ext uri="{FF2B5EF4-FFF2-40B4-BE49-F238E27FC236}">
                    <a16:creationId xmlns:a16="http://schemas.microsoft.com/office/drawing/2014/main" id="{6F410639-1C97-3290-0185-D51142C0AD36}"/>
                  </a:ext>
                </a:extLst>
              </p:cNvPr>
              <p:cNvSpPr>
                <a:spLocks/>
              </p:cNvSpPr>
              <p:nvPr/>
            </p:nvSpPr>
            <p:spPr bwMode="auto">
              <a:xfrm>
                <a:off x="10150227" y="5789321"/>
                <a:ext cx="27560" cy="10598"/>
              </a:xfrm>
              <a:custGeom>
                <a:avLst/>
                <a:gdLst>
                  <a:gd name="T0" fmla="*/ 54 w 59"/>
                  <a:gd name="T1" fmla="*/ 18 h 23"/>
                  <a:gd name="T2" fmla="*/ 59 w 59"/>
                  <a:gd name="T3" fmla="*/ 22 h 23"/>
                  <a:gd name="T4" fmla="*/ 58 w 59"/>
                  <a:gd name="T5" fmla="*/ 22 h 23"/>
                  <a:gd name="T6" fmla="*/ 57 w 59"/>
                  <a:gd name="T7" fmla="*/ 22 h 23"/>
                  <a:gd name="T8" fmla="*/ 56 w 59"/>
                  <a:gd name="T9" fmla="*/ 22 h 23"/>
                  <a:gd name="T10" fmla="*/ 46 w 59"/>
                  <a:gd name="T11" fmla="*/ 23 h 23"/>
                  <a:gd name="T12" fmla="*/ 2 w 59"/>
                  <a:gd name="T13" fmla="*/ 15 h 23"/>
                  <a:gd name="T14" fmla="*/ 1 w 59"/>
                  <a:gd name="T15" fmla="*/ 15 h 23"/>
                  <a:gd name="T16" fmla="*/ 0 w 59"/>
                  <a:gd name="T17" fmla="*/ 15 h 23"/>
                  <a:gd name="T18" fmla="*/ 0 w 59"/>
                  <a:gd name="T19" fmla="*/ 14 h 23"/>
                  <a:gd name="T20" fmla="*/ 1 w 59"/>
                  <a:gd name="T21" fmla="*/ 21 h 23"/>
                  <a:gd name="T22" fmla="*/ 0 w 59"/>
                  <a:gd name="T23" fmla="*/ 14 h 23"/>
                  <a:gd name="T24" fmla="*/ 0 w 59"/>
                  <a:gd name="T25" fmla="*/ 9 h 23"/>
                  <a:gd name="T26" fmla="*/ 1 w 59"/>
                  <a:gd name="T27" fmla="*/ 5 h 23"/>
                  <a:gd name="T28" fmla="*/ 1 w 59"/>
                  <a:gd name="T29" fmla="*/ 4 h 23"/>
                  <a:gd name="T30" fmla="*/ 2 w 59"/>
                  <a:gd name="T31" fmla="*/ 2 h 23"/>
                  <a:gd name="T32" fmla="*/ 2 w 59"/>
                  <a:gd name="T33" fmla="*/ 2 h 23"/>
                  <a:gd name="T34" fmla="*/ 3 w 59"/>
                  <a:gd name="T35" fmla="*/ 0 h 23"/>
                  <a:gd name="T36" fmla="*/ 3 w 59"/>
                  <a:gd name="T37" fmla="*/ 3 h 23"/>
                  <a:gd name="T38" fmla="*/ 5 w 59"/>
                  <a:gd name="T39" fmla="*/ 6 h 23"/>
                  <a:gd name="T40" fmla="*/ 5 w 59"/>
                  <a:gd name="T41" fmla="*/ 6 h 23"/>
                  <a:gd name="T42" fmla="*/ 7 w 59"/>
                  <a:gd name="T43" fmla="*/ 9 h 23"/>
                  <a:gd name="T44" fmla="*/ 15 w 59"/>
                  <a:gd name="T45" fmla="*/ 13 h 23"/>
                  <a:gd name="T46" fmla="*/ 16 w 59"/>
                  <a:gd name="T47" fmla="*/ 14 h 23"/>
                  <a:gd name="T48" fmla="*/ 16 w 59"/>
                  <a:gd name="T49" fmla="*/ 14 h 23"/>
                  <a:gd name="T50" fmla="*/ 19 w 59"/>
                  <a:gd name="T51" fmla="*/ 16 h 23"/>
                  <a:gd name="T52" fmla="*/ 25 w 59"/>
                  <a:gd name="T53" fmla="*/ 18 h 23"/>
                  <a:gd name="T54" fmla="*/ 41 w 59"/>
                  <a:gd name="T55" fmla="*/ 16 h 23"/>
                  <a:gd name="T56" fmla="*/ 44 w 59"/>
                  <a:gd name="T57" fmla="*/ 15 h 23"/>
                  <a:gd name="T58" fmla="*/ 46 w 59"/>
                  <a:gd name="T59" fmla="*/ 14 h 23"/>
                  <a:gd name="T60" fmla="*/ 46 w 59"/>
                  <a:gd name="T61" fmla="*/ 14 h 23"/>
                  <a:gd name="T62" fmla="*/ 47 w 59"/>
                  <a:gd name="T63" fmla="*/ 13 h 23"/>
                  <a:gd name="T64" fmla="*/ 47 w 59"/>
                  <a:gd name="T65" fmla="*/ 13 h 23"/>
                  <a:gd name="T66" fmla="*/ 48 w 59"/>
                  <a:gd name="T67" fmla="*/ 14 h 23"/>
                  <a:gd name="T68" fmla="*/ 54 w 59"/>
                  <a:gd name="T69" fmla="*/ 18 h 23"/>
                  <a:gd name="T70" fmla="*/ 54 w 59"/>
                  <a:gd name="T7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23">
                    <a:moveTo>
                      <a:pt x="54" y="18"/>
                    </a:moveTo>
                    <a:cubicBezTo>
                      <a:pt x="55" y="20"/>
                      <a:pt x="57" y="21"/>
                      <a:pt x="59" y="22"/>
                    </a:cubicBezTo>
                    <a:cubicBezTo>
                      <a:pt x="58" y="22"/>
                      <a:pt x="58" y="22"/>
                      <a:pt x="58" y="22"/>
                    </a:cubicBezTo>
                    <a:cubicBezTo>
                      <a:pt x="58" y="22"/>
                      <a:pt x="57" y="22"/>
                      <a:pt x="57" y="22"/>
                    </a:cubicBezTo>
                    <a:cubicBezTo>
                      <a:pt x="57" y="22"/>
                      <a:pt x="56" y="22"/>
                      <a:pt x="56" y="22"/>
                    </a:cubicBezTo>
                    <a:cubicBezTo>
                      <a:pt x="52" y="22"/>
                      <a:pt x="49" y="23"/>
                      <a:pt x="46" y="23"/>
                    </a:cubicBezTo>
                    <a:cubicBezTo>
                      <a:pt x="30" y="23"/>
                      <a:pt x="16" y="20"/>
                      <a:pt x="2" y="15"/>
                    </a:cubicBezTo>
                    <a:cubicBezTo>
                      <a:pt x="2" y="15"/>
                      <a:pt x="1" y="15"/>
                      <a:pt x="1" y="15"/>
                    </a:cubicBezTo>
                    <a:cubicBezTo>
                      <a:pt x="1" y="15"/>
                      <a:pt x="0" y="15"/>
                      <a:pt x="0" y="15"/>
                    </a:cubicBezTo>
                    <a:cubicBezTo>
                      <a:pt x="0" y="14"/>
                      <a:pt x="0" y="14"/>
                      <a:pt x="0" y="14"/>
                    </a:cubicBezTo>
                    <a:cubicBezTo>
                      <a:pt x="0" y="17"/>
                      <a:pt x="0" y="19"/>
                      <a:pt x="1" y="21"/>
                    </a:cubicBezTo>
                    <a:cubicBezTo>
                      <a:pt x="0" y="19"/>
                      <a:pt x="0" y="17"/>
                      <a:pt x="0" y="14"/>
                    </a:cubicBezTo>
                    <a:cubicBezTo>
                      <a:pt x="0" y="13"/>
                      <a:pt x="0" y="11"/>
                      <a:pt x="0" y="9"/>
                    </a:cubicBezTo>
                    <a:cubicBezTo>
                      <a:pt x="0" y="8"/>
                      <a:pt x="0" y="6"/>
                      <a:pt x="1" y="5"/>
                    </a:cubicBezTo>
                    <a:cubicBezTo>
                      <a:pt x="1" y="5"/>
                      <a:pt x="1" y="4"/>
                      <a:pt x="1" y="4"/>
                    </a:cubicBezTo>
                    <a:cubicBezTo>
                      <a:pt x="2" y="3"/>
                      <a:pt x="2" y="3"/>
                      <a:pt x="2" y="2"/>
                    </a:cubicBezTo>
                    <a:cubicBezTo>
                      <a:pt x="2" y="2"/>
                      <a:pt x="2" y="2"/>
                      <a:pt x="2" y="2"/>
                    </a:cubicBezTo>
                    <a:cubicBezTo>
                      <a:pt x="2" y="2"/>
                      <a:pt x="2" y="1"/>
                      <a:pt x="3" y="0"/>
                    </a:cubicBezTo>
                    <a:cubicBezTo>
                      <a:pt x="3" y="1"/>
                      <a:pt x="3" y="2"/>
                      <a:pt x="3" y="3"/>
                    </a:cubicBezTo>
                    <a:cubicBezTo>
                      <a:pt x="4" y="4"/>
                      <a:pt x="4" y="5"/>
                      <a:pt x="5" y="6"/>
                    </a:cubicBezTo>
                    <a:cubicBezTo>
                      <a:pt x="5" y="6"/>
                      <a:pt x="5" y="6"/>
                      <a:pt x="5" y="6"/>
                    </a:cubicBezTo>
                    <a:cubicBezTo>
                      <a:pt x="6" y="7"/>
                      <a:pt x="6" y="8"/>
                      <a:pt x="7" y="9"/>
                    </a:cubicBezTo>
                    <a:cubicBezTo>
                      <a:pt x="10" y="11"/>
                      <a:pt x="12" y="13"/>
                      <a:pt x="15" y="13"/>
                    </a:cubicBezTo>
                    <a:cubicBezTo>
                      <a:pt x="15" y="14"/>
                      <a:pt x="16" y="14"/>
                      <a:pt x="16" y="14"/>
                    </a:cubicBezTo>
                    <a:cubicBezTo>
                      <a:pt x="16" y="14"/>
                      <a:pt x="16" y="14"/>
                      <a:pt x="16" y="14"/>
                    </a:cubicBezTo>
                    <a:cubicBezTo>
                      <a:pt x="17" y="15"/>
                      <a:pt x="18" y="15"/>
                      <a:pt x="19" y="16"/>
                    </a:cubicBezTo>
                    <a:cubicBezTo>
                      <a:pt x="21" y="17"/>
                      <a:pt x="23" y="17"/>
                      <a:pt x="25" y="18"/>
                    </a:cubicBezTo>
                    <a:cubicBezTo>
                      <a:pt x="29" y="19"/>
                      <a:pt x="35" y="19"/>
                      <a:pt x="41" y="16"/>
                    </a:cubicBezTo>
                    <a:cubicBezTo>
                      <a:pt x="42" y="16"/>
                      <a:pt x="43" y="16"/>
                      <a:pt x="44" y="15"/>
                    </a:cubicBezTo>
                    <a:cubicBezTo>
                      <a:pt x="45" y="15"/>
                      <a:pt x="46" y="14"/>
                      <a:pt x="46" y="14"/>
                    </a:cubicBezTo>
                    <a:cubicBezTo>
                      <a:pt x="46" y="14"/>
                      <a:pt x="46" y="14"/>
                      <a:pt x="46" y="14"/>
                    </a:cubicBezTo>
                    <a:cubicBezTo>
                      <a:pt x="47" y="14"/>
                      <a:pt x="47" y="13"/>
                      <a:pt x="47" y="13"/>
                    </a:cubicBezTo>
                    <a:cubicBezTo>
                      <a:pt x="47" y="13"/>
                      <a:pt x="47" y="13"/>
                      <a:pt x="47" y="13"/>
                    </a:cubicBezTo>
                    <a:cubicBezTo>
                      <a:pt x="48" y="13"/>
                      <a:pt x="48" y="13"/>
                      <a:pt x="48" y="14"/>
                    </a:cubicBezTo>
                    <a:cubicBezTo>
                      <a:pt x="49" y="15"/>
                      <a:pt x="51" y="16"/>
                      <a:pt x="54" y="18"/>
                    </a:cubicBezTo>
                    <a:cubicBezTo>
                      <a:pt x="54" y="18"/>
                      <a:pt x="54" y="18"/>
                      <a:pt x="54" y="18"/>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7" name="Freeform 120">
                <a:extLst>
                  <a:ext uri="{FF2B5EF4-FFF2-40B4-BE49-F238E27FC236}">
                    <a16:creationId xmlns:a16="http://schemas.microsoft.com/office/drawing/2014/main" id="{9FAAEBCD-94DF-AF6E-3150-3C3E06CABF3E}"/>
                  </a:ext>
                </a:extLst>
              </p:cNvPr>
              <p:cNvSpPr>
                <a:spLocks/>
              </p:cNvSpPr>
              <p:nvPr/>
            </p:nvSpPr>
            <p:spPr bwMode="auto">
              <a:xfrm>
                <a:off x="10186267" y="5799919"/>
                <a:ext cx="2121" cy="2120"/>
              </a:xfrm>
              <a:custGeom>
                <a:avLst/>
                <a:gdLst>
                  <a:gd name="T0" fmla="*/ 1 w 3"/>
                  <a:gd name="T1" fmla="*/ 0 h 7"/>
                  <a:gd name="T2" fmla="*/ 3 w 3"/>
                  <a:gd name="T3" fmla="*/ 7 h 7"/>
                  <a:gd name="T4" fmla="*/ 1 w 3"/>
                  <a:gd name="T5" fmla="*/ 0 h 7"/>
                  <a:gd name="T6" fmla="*/ 0 w 3"/>
                  <a:gd name="T7" fmla="*/ 0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3" y="3"/>
                      <a:pt x="3" y="5"/>
                      <a:pt x="3" y="7"/>
                    </a:cubicBezTo>
                    <a:cubicBezTo>
                      <a:pt x="3" y="5"/>
                      <a:pt x="3" y="3"/>
                      <a:pt x="1" y="0"/>
                    </a:cubicBezTo>
                    <a:cubicBezTo>
                      <a:pt x="1" y="0"/>
                      <a:pt x="1" y="0"/>
                      <a:pt x="0" y="0"/>
                    </a:cubicBezTo>
                    <a:cubicBezTo>
                      <a:pt x="1" y="0"/>
                      <a:pt x="1" y="0"/>
                      <a:pt x="1" y="0"/>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8" name="Freeform 121">
                <a:extLst>
                  <a:ext uri="{FF2B5EF4-FFF2-40B4-BE49-F238E27FC236}">
                    <a16:creationId xmlns:a16="http://schemas.microsoft.com/office/drawing/2014/main" id="{DF2C923A-BBCC-3CB8-FD10-EF877967DB6D}"/>
                  </a:ext>
                </a:extLst>
              </p:cNvPr>
              <p:cNvSpPr>
                <a:spLocks/>
              </p:cNvSpPr>
              <p:nvPr/>
            </p:nvSpPr>
            <p:spPr bwMode="auto">
              <a:xfrm>
                <a:off x="10179907" y="5789321"/>
                <a:ext cx="10599" cy="8479"/>
              </a:xfrm>
              <a:custGeom>
                <a:avLst/>
                <a:gdLst>
                  <a:gd name="T0" fmla="*/ 25 w 25"/>
                  <a:gd name="T1" fmla="*/ 14 h 18"/>
                  <a:gd name="T2" fmla="*/ 24 w 25"/>
                  <a:gd name="T3" fmla="*/ 14 h 18"/>
                  <a:gd name="T4" fmla="*/ 24 w 25"/>
                  <a:gd name="T5" fmla="*/ 14 h 18"/>
                  <a:gd name="T6" fmla="*/ 23 w 25"/>
                  <a:gd name="T7" fmla="*/ 15 h 18"/>
                  <a:gd name="T8" fmla="*/ 15 w 25"/>
                  <a:gd name="T9" fmla="*/ 17 h 18"/>
                  <a:gd name="T10" fmla="*/ 14 w 25"/>
                  <a:gd name="T11" fmla="*/ 17 h 18"/>
                  <a:gd name="T12" fmla="*/ 13 w 25"/>
                  <a:gd name="T13" fmla="*/ 17 h 18"/>
                  <a:gd name="T14" fmla="*/ 12 w 25"/>
                  <a:gd name="T15" fmla="*/ 18 h 18"/>
                  <a:gd name="T16" fmla="*/ 12 w 25"/>
                  <a:gd name="T17" fmla="*/ 18 h 18"/>
                  <a:gd name="T18" fmla="*/ 12 w 25"/>
                  <a:gd name="T19" fmla="*/ 17 h 18"/>
                  <a:gd name="T20" fmla="*/ 9 w 25"/>
                  <a:gd name="T21" fmla="*/ 15 h 18"/>
                  <a:gd name="T22" fmla="*/ 6 w 25"/>
                  <a:gd name="T23" fmla="*/ 13 h 18"/>
                  <a:gd name="T24" fmla="*/ 6 w 25"/>
                  <a:gd name="T25" fmla="*/ 13 h 18"/>
                  <a:gd name="T26" fmla="*/ 4 w 25"/>
                  <a:gd name="T27" fmla="*/ 11 h 18"/>
                  <a:gd name="T28" fmla="*/ 4 w 25"/>
                  <a:gd name="T29" fmla="*/ 11 h 18"/>
                  <a:gd name="T30" fmla="*/ 2 w 25"/>
                  <a:gd name="T31" fmla="*/ 9 h 18"/>
                  <a:gd name="T32" fmla="*/ 1 w 25"/>
                  <a:gd name="T33" fmla="*/ 9 h 18"/>
                  <a:gd name="T34" fmla="*/ 1 w 25"/>
                  <a:gd name="T35" fmla="*/ 9 h 18"/>
                  <a:gd name="T36" fmla="*/ 0 w 25"/>
                  <a:gd name="T37" fmla="*/ 8 h 18"/>
                  <a:gd name="T38" fmla="*/ 1 w 25"/>
                  <a:gd name="T39" fmla="*/ 7 h 18"/>
                  <a:gd name="T40" fmla="*/ 10 w 25"/>
                  <a:gd name="T41" fmla="*/ 5 h 18"/>
                  <a:gd name="T42" fmla="*/ 12 w 25"/>
                  <a:gd name="T43" fmla="*/ 5 h 18"/>
                  <a:gd name="T44" fmla="*/ 20 w 25"/>
                  <a:gd name="T45" fmla="*/ 0 h 18"/>
                  <a:gd name="T46" fmla="*/ 21 w 25"/>
                  <a:gd name="T47" fmla="*/ 0 h 18"/>
                  <a:gd name="T48" fmla="*/ 21 w 25"/>
                  <a:gd name="T49" fmla="*/ 1 h 18"/>
                  <a:gd name="T50" fmla="*/ 25 w 25"/>
                  <a:gd name="T51"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18">
                    <a:moveTo>
                      <a:pt x="25" y="14"/>
                    </a:moveTo>
                    <a:cubicBezTo>
                      <a:pt x="24" y="14"/>
                      <a:pt x="24" y="14"/>
                      <a:pt x="24" y="14"/>
                    </a:cubicBezTo>
                    <a:cubicBezTo>
                      <a:pt x="24" y="14"/>
                      <a:pt x="24" y="14"/>
                      <a:pt x="24" y="14"/>
                    </a:cubicBezTo>
                    <a:cubicBezTo>
                      <a:pt x="23" y="15"/>
                      <a:pt x="23" y="15"/>
                      <a:pt x="23" y="15"/>
                    </a:cubicBezTo>
                    <a:cubicBezTo>
                      <a:pt x="20" y="16"/>
                      <a:pt x="17" y="16"/>
                      <a:pt x="15" y="17"/>
                    </a:cubicBezTo>
                    <a:cubicBezTo>
                      <a:pt x="14" y="17"/>
                      <a:pt x="14" y="17"/>
                      <a:pt x="14" y="17"/>
                    </a:cubicBezTo>
                    <a:cubicBezTo>
                      <a:pt x="13" y="17"/>
                      <a:pt x="13" y="17"/>
                      <a:pt x="13" y="17"/>
                    </a:cubicBezTo>
                    <a:cubicBezTo>
                      <a:pt x="12" y="17"/>
                      <a:pt x="12" y="17"/>
                      <a:pt x="12" y="18"/>
                    </a:cubicBezTo>
                    <a:cubicBezTo>
                      <a:pt x="12" y="18"/>
                      <a:pt x="12" y="18"/>
                      <a:pt x="12" y="18"/>
                    </a:cubicBezTo>
                    <a:cubicBezTo>
                      <a:pt x="12" y="17"/>
                      <a:pt x="12" y="17"/>
                      <a:pt x="12" y="17"/>
                    </a:cubicBezTo>
                    <a:cubicBezTo>
                      <a:pt x="11" y="17"/>
                      <a:pt x="10" y="16"/>
                      <a:pt x="9" y="15"/>
                    </a:cubicBezTo>
                    <a:cubicBezTo>
                      <a:pt x="8" y="14"/>
                      <a:pt x="7" y="14"/>
                      <a:pt x="6" y="13"/>
                    </a:cubicBezTo>
                    <a:cubicBezTo>
                      <a:pt x="6" y="13"/>
                      <a:pt x="6" y="13"/>
                      <a:pt x="6" y="13"/>
                    </a:cubicBezTo>
                    <a:cubicBezTo>
                      <a:pt x="5" y="12"/>
                      <a:pt x="5" y="12"/>
                      <a:pt x="4" y="11"/>
                    </a:cubicBezTo>
                    <a:cubicBezTo>
                      <a:pt x="4" y="11"/>
                      <a:pt x="4" y="11"/>
                      <a:pt x="4" y="11"/>
                    </a:cubicBezTo>
                    <a:cubicBezTo>
                      <a:pt x="3" y="10"/>
                      <a:pt x="2" y="10"/>
                      <a:pt x="2" y="9"/>
                    </a:cubicBezTo>
                    <a:cubicBezTo>
                      <a:pt x="1" y="9"/>
                      <a:pt x="1" y="9"/>
                      <a:pt x="1" y="9"/>
                    </a:cubicBezTo>
                    <a:cubicBezTo>
                      <a:pt x="1" y="9"/>
                      <a:pt x="1" y="9"/>
                      <a:pt x="1" y="9"/>
                    </a:cubicBezTo>
                    <a:cubicBezTo>
                      <a:pt x="0" y="8"/>
                      <a:pt x="0" y="8"/>
                      <a:pt x="0" y="8"/>
                    </a:cubicBezTo>
                    <a:cubicBezTo>
                      <a:pt x="0" y="8"/>
                      <a:pt x="1" y="8"/>
                      <a:pt x="1" y="7"/>
                    </a:cubicBezTo>
                    <a:cubicBezTo>
                      <a:pt x="5" y="7"/>
                      <a:pt x="8" y="6"/>
                      <a:pt x="10" y="5"/>
                    </a:cubicBezTo>
                    <a:cubicBezTo>
                      <a:pt x="11" y="5"/>
                      <a:pt x="11" y="5"/>
                      <a:pt x="12" y="5"/>
                    </a:cubicBezTo>
                    <a:cubicBezTo>
                      <a:pt x="14" y="3"/>
                      <a:pt x="17" y="2"/>
                      <a:pt x="20" y="0"/>
                    </a:cubicBezTo>
                    <a:cubicBezTo>
                      <a:pt x="20" y="0"/>
                      <a:pt x="21" y="0"/>
                      <a:pt x="21" y="0"/>
                    </a:cubicBezTo>
                    <a:cubicBezTo>
                      <a:pt x="21" y="0"/>
                      <a:pt x="21" y="0"/>
                      <a:pt x="21" y="1"/>
                    </a:cubicBezTo>
                    <a:cubicBezTo>
                      <a:pt x="22" y="5"/>
                      <a:pt x="23" y="10"/>
                      <a:pt x="25" y="14"/>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89" name="Freeform 122">
                <a:extLst>
                  <a:ext uri="{FF2B5EF4-FFF2-40B4-BE49-F238E27FC236}">
                    <a16:creationId xmlns:a16="http://schemas.microsoft.com/office/drawing/2014/main" id="{0756D527-B8EB-4B88-6874-F9481724ED24}"/>
                  </a:ext>
                </a:extLst>
              </p:cNvPr>
              <p:cNvSpPr>
                <a:spLocks noEditPoints="1"/>
              </p:cNvSpPr>
              <p:nvPr/>
            </p:nvSpPr>
            <p:spPr bwMode="auto">
              <a:xfrm>
                <a:off x="10150227" y="5787201"/>
                <a:ext cx="42401" cy="14839"/>
              </a:xfrm>
              <a:custGeom>
                <a:avLst/>
                <a:gdLst>
                  <a:gd name="T0" fmla="*/ 88 w 91"/>
                  <a:gd name="T1" fmla="*/ 17 h 31"/>
                  <a:gd name="T2" fmla="*/ 84 w 91"/>
                  <a:gd name="T3" fmla="*/ 4 h 31"/>
                  <a:gd name="T4" fmla="*/ 84 w 91"/>
                  <a:gd name="T5" fmla="*/ 2 h 31"/>
                  <a:gd name="T6" fmla="*/ 83 w 91"/>
                  <a:gd name="T7" fmla="*/ 3 h 31"/>
                  <a:gd name="T8" fmla="*/ 63 w 91"/>
                  <a:gd name="T9" fmla="*/ 10 h 31"/>
                  <a:gd name="T10" fmla="*/ 62 w 91"/>
                  <a:gd name="T11" fmla="*/ 11 h 31"/>
                  <a:gd name="T12" fmla="*/ 69 w 91"/>
                  <a:gd name="T13" fmla="*/ 17 h 31"/>
                  <a:gd name="T14" fmla="*/ 75 w 91"/>
                  <a:gd name="T15" fmla="*/ 21 h 31"/>
                  <a:gd name="T16" fmla="*/ 75 w 91"/>
                  <a:gd name="T17" fmla="*/ 21 h 31"/>
                  <a:gd name="T18" fmla="*/ 70 w 91"/>
                  <a:gd name="T19" fmla="*/ 16 h 31"/>
                  <a:gd name="T20" fmla="*/ 64 w 91"/>
                  <a:gd name="T21" fmla="*/ 11 h 31"/>
                  <a:gd name="T22" fmla="*/ 83 w 91"/>
                  <a:gd name="T23" fmla="*/ 4 h 31"/>
                  <a:gd name="T24" fmla="*/ 84 w 91"/>
                  <a:gd name="T25" fmla="*/ 4 h 31"/>
                  <a:gd name="T26" fmla="*/ 87 w 91"/>
                  <a:gd name="T27" fmla="*/ 17 h 31"/>
                  <a:gd name="T28" fmla="*/ 91 w 91"/>
                  <a:gd name="T29" fmla="*/ 27 h 31"/>
                  <a:gd name="T30" fmla="*/ 78 w 91"/>
                  <a:gd name="T31" fmla="*/ 24 h 31"/>
                  <a:gd name="T32" fmla="*/ 81 w 91"/>
                  <a:gd name="T33" fmla="*/ 31 h 31"/>
                  <a:gd name="T34" fmla="*/ 78 w 91"/>
                  <a:gd name="T35" fmla="*/ 24 h 31"/>
                  <a:gd name="T36" fmla="*/ 49 w 91"/>
                  <a:gd name="T37" fmla="*/ 14 h 31"/>
                  <a:gd name="T38" fmla="*/ 49 w 91"/>
                  <a:gd name="T39" fmla="*/ 14 h 31"/>
                  <a:gd name="T40" fmla="*/ 48 w 91"/>
                  <a:gd name="T41" fmla="*/ 14 h 31"/>
                  <a:gd name="T42" fmla="*/ 18 w 91"/>
                  <a:gd name="T43" fmla="*/ 15 h 31"/>
                  <a:gd name="T44" fmla="*/ 16 w 91"/>
                  <a:gd name="T45" fmla="*/ 14 h 31"/>
                  <a:gd name="T46" fmla="*/ 16 w 91"/>
                  <a:gd name="T47" fmla="*/ 14 h 31"/>
                  <a:gd name="T48" fmla="*/ 5 w 91"/>
                  <a:gd name="T49" fmla="*/ 4 h 31"/>
                  <a:gd name="T50" fmla="*/ 4 w 91"/>
                  <a:gd name="T51" fmla="*/ 1 h 31"/>
                  <a:gd name="T52" fmla="*/ 4 w 91"/>
                  <a:gd name="T53" fmla="*/ 0 h 31"/>
                  <a:gd name="T54" fmla="*/ 4 w 91"/>
                  <a:gd name="T55" fmla="*/ 1 h 31"/>
                  <a:gd name="T56" fmla="*/ 3 w 91"/>
                  <a:gd name="T57" fmla="*/ 2 h 31"/>
                  <a:gd name="T58" fmla="*/ 1 w 91"/>
                  <a:gd name="T59" fmla="*/ 15 h 31"/>
                  <a:gd name="T60" fmla="*/ 1 w 91"/>
                  <a:gd name="T61" fmla="*/ 15 h 31"/>
                  <a:gd name="T62" fmla="*/ 3 w 91"/>
                  <a:gd name="T63" fmla="*/ 4 h 31"/>
                  <a:gd name="T64" fmla="*/ 4 w 91"/>
                  <a:gd name="T65" fmla="*/ 4 h 31"/>
                  <a:gd name="T66" fmla="*/ 16 w 91"/>
                  <a:gd name="T67" fmla="*/ 15 h 31"/>
                  <a:gd name="T68" fmla="*/ 17 w 91"/>
                  <a:gd name="T69" fmla="*/ 15 h 31"/>
                  <a:gd name="T70" fmla="*/ 48 w 91"/>
                  <a:gd name="T71" fmla="*/ 15 h 31"/>
                  <a:gd name="T72" fmla="*/ 49 w 91"/>
                  <a:gd name="T73" fmla="*/ 15 h 31"/>
                  <a:gd name="T74" fmla="*/ 60 w 91"/>
                  <a:gd name="T75" fmla="*/ 23 h 31"/>
                  <a:gd name="T76" fmla="*/ 60 w 91"/>
                  <a:gd name="T77" fmla="*/ 23 h 31"/>
                  <a:gd name="T78" fmla="*/ 70 w 91"/>
                  <a:gd name="T79" fmla="*/ 16 h 31"/>
                  <a:gd name="T80" fmla="*/ 64 w 91"/>
                  <a:gd name="T81" fmla="*/ 12 h 31"/>
                  <a:gd name="T82" fmla="*/ 65 w 91"/>
                  <a:gd name="T83" fmla="*/ 12 h 31"/>
                  <a:gd name="T84" fmla="*/ 67 w 91"/>
                  <a:gd name="T85" fmla="*/ 14 h 31"/>
                  <a:gd name="T86" fmla="*/ 69 w 91"/>
                  <a:gd name="T87" fmla="*/ 16 h 31"/>
                  <a:gd name="T88" fmla="*/ 75 w 91"/>
                  <a:gd name="T89" fmla="*/ 20 h 31"/>
                  <a:gd name="T90" fmla="*/ 75 w 91"/>
                  <a:gd name="T91" fmla="*/ 21 h 31"/>
                  <a:gd name="T92" fmla="*/ 70 w 91"/>
                  <a:gd name="T93"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31">
                    <a:moveTo>
                      <a:pt x="88" y="17"/>
                    </a:moveTo>
                    <a:cubicBezTo>
                      <a:pt x="88" y="17"/>
                      <a:pt x="88" y="17"/>
                      <a:pt x="88" y="17"/>
                    </a:cubicBezTo>
                    <a:cubicBezTo>
                      <a:pt x="87" y="13"/>
                      <a:pt x="86" y="10"/>
                      <a:pt x="85" y="6"/>
                    </a:cubicBezTo>
                    <a:cubicBezTo>
                      <a:pt x="85" y="5"/>
                      <a:pt x="85" y="4"/>
                      <a:pt x="84" y="4"/>
                    </a:cubicBezTo>
                    <a:cubicBezTo>
                      <a:pt x="84" y="3"/>
                      <a:pt x="84" y="3"/>
                      <a:pt x="84" y="3"/>
                    </a:cubicBezTo>
                    <a:cubicBezTo>
                      <a:pt x="84" y="2"/>
                      <a:pt x="84" y="2"/>
                      <a:pt x="84" y="2"/>
                    </a:cubicBezTo>
                    <a:cubicBezTo>
                      <a:pt x="84" y="3"/>
                      <a:pt x="84" y="3"/>
                      <a:pt x="84" y="3"/>
                    </a:cubicBezTo>
                    <a:cubicBezTo>
                      <a:pt x="83" y="3"/>
                      <a:pt x="83" y="3"/>
                      <a:pt x="83" y="3"/>
                    </a:cubicBezTo>
                    <a:cubicBezTo>
                      <a:pt x="77" y="6"/>
                      <a:pt x="73" y="8"/>
                      <a:pt x="64" y="10"/>
                    </a:cubicBezTo>
                    <a:cubicBezTo>
                      <a:pt x="63" y="10"/>
                      <a:pt x="63" y="10"/>
                      <a:pt x="63" y="10"/>
                    </a:cubicBezTo>
                    <a:cubicBezTo>
                      <a:pt x="62" y="10"/>
                      <a:pt x="62" y="10"/>
                      <a:pt x="62" y="10"/>
                    </a:cubicBezTo>
                    <a:cubicBezTo>
                      <a:pt x="62" y="11"/>
                      <a:pt x="62" y="11"/>
                      <a:pt x="62" y="11"/>
                    </a:cubicBezTo>
                    <a:cubicBezTo>
                      <a:pt x="63" y="11"/>
                      <a:pt x="63" y="11"/>
                      <a:pt x="63" y="12"/>
                    </a:cubicBezTo>
                    <a:cubicBezTo>
                      <a:pt x="65" y="13"/>
                      <a:pt x="67" y="15"/>
                      <a:pt x="69" y="17"/>
                    </a:cubicBezTo>
                    <a:cubicBezTo>
                      <a:pt x="71" y="18"/>
                      <a:pt x="73" y="19"/>
                      <a:pt x="75" y="21"/>
                    </a:cubicBezTo>
                    <a:cubicBezTo>
                      <a:pt x="75" y="21"/>
                      <a:pt x="75" y="21"/>
                      <a:pt x="75" y="21"/>
                    </a:cubicBezTo>
                    <a:cubicBezTo>
                      <a:pt x="75" y="21"/>
                      <a:pt x="75" y="21"/>
                      <a:pt x="75" y="21"/>
                    </a:cubicBezTo>
                    <a:cubicBezTo>
                      <a:pt x="75" y="21"/>
                      <a:pt x="75" y="21"/>
                      <a:pt x="75" y="21"/>
                    </a:cubicBezTo>
                    <a:cubicBezTo>
                      <a:pt x="75" y="20"/>
                      <a:pt x="75" y="20"/>
                      <a:pt x="76" y="20"/>
                    </a:cubicBezTo>
                    <a:cubicBezTo>
                      <a:pt x="74" y="19"/>
                      <a:pt x="72" y="17"/>
                      <a:pt x="70" y="16"/>
                    </a:cubicBezTo>
                    <a:cubicBezTo>
                      <a:pt x="68" y="14"/>
                      <a:pt x="66" y="13"/>
                      <a:pt x="64" y="11"/>
                    </a:cubicBezTo>
                    <a:cubicBezTo>
                      <a:pt x="64" y="11"/>
                      <a:pt x="64" y="11"/>
                      <a:pt x="64" y="11"/>
                    </a:cubicBezTo>
                    <a:cubicBezTo>
                      <a:pt x="64" y="11"/>
                      <a:pt x="64" y="11"/>
                      <a:pt x="65" y="11"/>
                    </a:cubicBezTo>
                    <a:cubicBezTo>
                      <a:pt x="73" y="9"/>
                      <a:pt x="77" y="7"/>
                      <a:pt x="83" y="4"/>
                    </a:cubicBezTo>
                    <a:cubicBezTo>
                      <a:pt x="83" y="4"/>
                      <a:pt x="83" y="4"/>
                      <a:pt x="84" y="4"/>
                    </a:cubicBezTo>
                    <a:cubicBezTo>
                      <a:pt x="84" y="4"/>
                      <a:pt x="84" y="4"/>
                      <a:pt x="84" y="4"/>
                    </a:cubicBezTo>
                    <a:cubicBezTo>
                      <a:pt x="84" y="5"/>
                      <a:pt x="84" y="6"/>
                      <a:pt x="84" y="6"/>
                    </a:cubicBezTo>
                    <a:cubicBezTo>
                      <a:pt x="85" y="10"/>
                      <a:pt x="86" y="14"/>
                      <a:pt x="87" y="17"/>
                    </a:cubicBezTo>
                    <a:cubicBezTo>
                      <a:pt x="87" y="17"/>
                      <a:pt x="87" y="17"/>
                      <a:pt x="88" y="17"/>
                    </a:cubicBezTo>
                    <a:cubicBezTo>
                      <a:pt x="89" y="21"/>
                      <a:pt x="90" y="24"/>
                      <a:pt x="91" y="27"/>
                    </a:cubicBezTo>
                    <a:cubicBezTo>
                      <a:pt x="90" y="24"/>
                      <a:pt x="89" y="21"/>
                      <a:pt x="88" y="17"/>
                    </a:cubicBezTo>
                    <a:close/>
                    <a:moveTo>
                      <a:pt x="78" y="24"/>
                    </a:moveTo>
                    <a:cubicBezTo>
                      <a:pt x="79" y="24"/>
                      <a:pt x="79" y="24"/>
                      <a:pt x="79" y="24"/>
                    </a:cubicBezTo>
                    <a:cubicBezTo>
                      <a:pt x="81" y="27"/>
                      <a:pt x="81" y="29"/>
                      <a:pt x="81" y="31"/>
                    </a:cubicBezTo>
                    <a:cubicBezTo>
                      <a:pt x="81" y="29"/>
                      <a:pt x="81" y="27"/>
                      <a:pt x="79" y="24"/>
                    </a:cubicBezTo>
                    <a:cubicBezTo>
                      <a:pt x="79" y="24"/>
                      <a:pt x="79" y="24"/>
                      <a:pt x="78" y="24"/>
                    </a:cubicBezTo>
                    <a:close/>
                    <a:moveTo>
                      <a:pt x="60" y="23"/>
                    </a:moveTo>
                    <a:cubicBezTo>
                      <a:pt x="49" y="14"/>
                      <a:pt x="49" y="14"/>
                      <a:pt x="49" y="14"/>
                    </a:cubicBezTo>
                    <a:cubicBezTo>
                      <a:pt x="49" y="14"/>
                      <a:pt x="49" y="14"/>
                      <a:pt x="49" y="14"/>
                    </a:cubicBezTo>
                    <a:cubicBezTo>
                      <a:pt x="49" y="14"/>
                      <a:pt x="49" y="14"/>
                      <a:pt x="49" y="14"/>
                    </a:cubicBezTo>
                    <a:cubicBezTo>
                      <a:pt x="48" y="14"/>
                      <a:pt x="48" y="14"/>
                      <a:pt x="48" y="14"/>
                    </a:cubicBezTo>
                    <a:cubicBezTo>
                      <a:pt x="48" y="14"/>
                      <a:pt x="48" y="14"/>
                      <a:pt x="48" y="14"/>
                    </a:cubicBezTo>
                    <a:cubicBezTo>
                      <a:pt x="48" y="14"/>
                      <a:pt x="47" y="14"/>
                      <a:pt x="47" y="14"/>
                    </a:cubicBezTo>
                    <a:cubicBezTo>
                      <a:pt x="36" y="21"/>
                      <a:pt x="24" y="19"/>
                      <a:pt x="18" y="15"/>
                    </a:cubicBezTo>
                    <a:cubicBezTo>
                      <a:pt x="17" y="15"/>
                      <a:pt x="17" y="15"/>
                      <a:pt x="17" y="15"/>
                    </a:cubicBezTo>
                    <a:cubicBezTo>
                      <a:pt x="17" y="14"/>
                      <a:pt x="17" y="14"/>
                      <a:pt x="16" y="14"/>
                    </a:cubicBezTo>
                    <a:cubicBezTo>
                      <a:pt x="16" y="14"/>
                      <a:pt x="16" y="14"/>
                      <a:pt x="16" y="14"/>
                    </a:cubicBezTo>
                    <a:cubicBezTo>
                      <a:pt x="16" y="14"/>
                      <a:pt x="16" y="14"/>
                      <a:pt x="16" y="14"/>
                    </a:cubicBezTo>
                    <a:cubicBezTo>
                      <a:pt x="11" y="13"/>
                      <a:pt x="6" y="8"/>
                      <a:pt x="5" y="4"/>
                    </a:cubicBezTo>
                    <a:cubicBezTo>
                      <a:pt x="5" y="4"/>
                      <a:pt x="5" y="4"/>
                      <a:pt x="5" y="4"/>
                    </a:cubicBezTo>
                    <a:cubicBezTo>
                      <a:pt x="5" y="3"/>
                      <a:pt x="5" y="3"/>
                      <a:pt x="5" y="3"/>
                    </a:cubicBezTo>
                    <a:cubicBezTo>
                      <a:pt x="4" y="2"/>
                      <a:pt x="4" y="2"/>
                      <a:pt x="4" y="1"/>
                    </a:cubicBezTo>
                    <a:cubicBezTo>
                      <a:pt x="4" y="1"/>
                      <a:pt x="4" y="1"/>
                      <a:pt x="4" y="1"/>
                    </a:cubicBezTo>
                    <a:cubicBezTo>
                      <a:pt x="4" y="0"/>
                      <a:pt x="4" y="0"/>
                      <a:pt x="4" y="0"/>
                    </a:cubicBezTo>
                    <a:cubicBezTo>
                      <a:pt x="4" y="0"/>
                      <a:pt x="4" y="0"/>
                      <a:pt x="4" y="0"/>
                    </a:cubicBezTo>
                    <a:cubicBezTo>
                      <a:pt x="4" y="1"/>
                      <a:pt x="4" y="1"/>
                      <a:pt x="4" y="1"/>
                    </a:cubicBezTo>
                    <a:cubicBezTo>
                      <a:pt x="3" y="1"/>
                      <a:pt x="3" y="1"/>
                      <a:pt x="3" y="1"/>
                    </a:cubicBezTo>
                    <a:cubicBezTo>
                      <a:pt x="3" y="2"/>
                      <a:pt x="3" y="2"/>
                      <a:pt x="3" y="2"/>
                    </a:cubicBezTo>
                    <a:cubicBezTo>
                      <a:pt x="1" y="7"/>
                      <a:pt x="0" y="11"/>
                      <a:pt x="0" y="15"/>
                    </a:cubicBezTo>
                    <a:cubicBezTo>
                      <a:pt x="0" y="15"/>
                      <a:pt x="1" y="15"/>
                      <a:pt x="1" y="15"/>
                    </a:cubicBezTo>
                    <a:cubicBezTo>
                      <a:pt x="1" y="18"/>
                      <a:pt x="1" y="20"/>
                      <a:pt x="2" y="22"/>
                    </a:cubicBezTo>
                    <a:cubicBezTo>
                      <a:pt x="1" y="20"/>
                      <a:pt x="1" y="18"/>
                      <a:pt x="1" y="15"/>
                    </a:cubicBezTo>
                    <a:cubicBezTo>
                      <a:pt x="1" y="15"/>
                      <a:pt x="1" y="15"/>
                      <a:pt x="1" y="16"/>
                    </a:cubicBezTo>
                    <a:cubicBezTo>
                      <a:pt x="1" y="12"/>
                      <a:pt x="1" y="8"/>
                      <a:pt x="3" y="4"/>
                    </a:cubicBezTo>
                    <a:cubicBezTo>
                      <a:pt x="3" y="3"/>
                      <a:pt x="3" y="3"/>
                      <a:pt x="4" y="3"/>
                    </a:cubicBezTo>
                    <a:cubicBezTo>
                      <a:pt x="4" y="3"/>
                      <a:pt x="4" y="4"/>
                      <a:pt x="4" y="4"/>
                    </a:cubicBezTo>
                    <a:cubicBezTo>
                      <a:pt x="6" y="9"/>
                      <a:pt x="10" y="14"/>
                      <a:pt x="16" y="15"/>
                    </a:cubicBezTo>
                    <a:cubicBezTo>
                      <a:pt x="16" y="15"/>
                      <a:pt x="16" y="15"/>
                      <a:pt x="16" y="15"/>
                    </a:cubicBezTo>
                    <a:cubicBezTo>
                      <a:pt x="16" y="15"/>
                      <a:pt x="17" y="15"/>
                      <a:pt x="17" y="15"/>
                    </a:cubicBezTo>
                    <a:cubicBezTo>
                      <a:pt x="17" y="15"/>
                      <a:pt x="17" y="15"/>
                      <a:pt x="17" y="15"/>
                    </a:cubicBezTo>
                    <a:cubicBezTo>
                      <a:pt x="17" y="16"/>
                      <a:pt x="17" y="16"/>
                      <a:pt x="17" y="16"/>
                    </a:cubicBezTo>
                    <a:cubicBezTo>
                      <a:pt x="24" y="20"/>
                      <a:pt x="36" y="22"/>
                      <a:pt x="48" y="15"/>
                    </a:cubicBezTo>
                    <a:cubicBezTo>
                      <a:pt x="48" y="15"/>
                      <a:pt x="48" y="15"/>
                      <a:pt x="48" y="15"/>
                    </a:cubicBezTo>
                    <a:cubicBezTo>
                      <a:pt x="48" y="15"/>
                      <a:pt x="48" y="15"/>
                      <a:pt x="49" y="15"/>
                    </a:cubicBezTo>
                    <a:cubicBezTo>
                      <a:pt x="50" y="16"/>
                      <a:pt x="55" y="20"/>
                      <a:pt x="59" y="23"/>
                    </a:cubicBezTo>
                    <a:cubicBezTo>
                      <a:pt x="59" y="23"/>
                      <a:pt x="59" y="23"/>
                      <a:pt x="60" y="23"/>
                    </a:cubicBezTo>
                    <a:cubicBezTo>
                      <a:pt x="60" y="23"/>
                      <a:pt x="61" y="24"/>
                      <a:pt x="62" y="25"/>
                    </a:cubicBezTo>
                    <a:cubicBezTo>
                      <a:pt x="61" y="24"/>
                      <a:pt x="60" y="23"/>
                      <a:pt x="60" y="23"/>
                    </a:cubicBezTo>
                    <a:cubicBezTo>
                      <a:pt x="60" y="23"/>
                      <a:pt x="60" y="23"/>
                      <a:pt x="60" y="23"/>
                    </a:cubicBezTo>
                    <a:close/>
                    <a:moveTo>
                      <a:pt x="70" y="16"/>
                    </a:moveTo>
                    <a:cubicBezTo>
                      <a:pt x="68" y="14"/>
                      <a:pt x="66" y="13"/>
                      <a:pt x="64" y="11"/>
                    </a:cubicBezTo>
                    <a:cubicBezTo>
                      <a:pt x="64" y="11"/>
                      <a:pt x="64" y="12"/>
                      <a:pt x="64" y="12"/>
                    </a:cubicBezTo>
                    <a:cubicBezTo>
                      <a:pt x="64" y="12"/>
                      <a:pt x="64" y="12"/>
                      <a:pt x="64" y="12"/>
                    </a:cubicBezTo>
                    <a:cubicBezTo>
                      <a:pt x="64" y="12"/>
                      <a:pt x="64" y="12"/>
                      <a:pt x="65" y="12"/>
                    </a:cubicBezTo>
                    <a:cubicBezTo>
                      <a:pt x="65" y="13"/>
                      <a:pt x="66" y="13"/>
                      <a:pt x="67" y="14"/>
                    </a:cubicBezTo>
                    <a:cubicBezTo>
                      <a:pt x="67" y="14"/>
                      <a:pt x="67" y="14"/>
                      <a:pt x="67" y="14"/>
                    </a:cubicBezTo>
                    <a:cubicBezTo>
                      <a:pt x="68" y="15"/>
                      <a:pt x="68" y="15"/>
                      <a:pt x="69" y="16"/>
                    </a:cubicBezTo>
                    <a:cubicBezTo>
                      <a:pt x="69" y="16"/>
                      <a:pt x="69" y="16"/>
                      <a:pt x="69" y="16"/>
                    </a:cubicBezTo>
                    <a:cubicBezTo>
                      <a:pt x="70" y="17"/>
                      <a:pt x="71" y="17"/>
                      <a:pt x="72" y="18"/>
                    </a:cubicBezTo>
                    <a:cubicBezTo>
                      <a:pt x="73" y="19"/>
                      <a:pt x="74" y="20"/>
                      <a:pt x="75" y="20"/>
                    </a:cubicBezTo>
                    <a:cubicBezTo>
                      <a:pt x="75" y="20"/>
                      <a:pt x="75" y="20"/>
                      <a:pt x="75" y="21"/>
                    </a:cubicBezTo>
                    <a:cubicBezTo>
                      <a:pt x="75" y="21"/>
                      <a:pt x="75" y="21"/>
                      <a:pt x="75" y="21"/>
                    </a:cubicBezTo>
                    <a:cubicBezTo>
                      <a:pt x="75" y="20"/>
                      <a:pt x="75" y="20"/>
                      <a:pt x="76" y="20"/>
                    </a:cubicBezTo>
                    <a:cubicBezTo>
                      <a:pt x="74" y="19"/>
                      <a:pt x="72" y="17"/>
                      <a:pt x="70" y="16"/>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0" name="Freeform 123">
                <a:extLst>
                  <a:ext uri="{FF2B5EF4-FFF2-40B4-BE49-F238E27FC236}">
                    <a16:creationId xmlns:a16="http://schemas.microsoft.com/office/drawing/2014/main" id="{3B0FF8B8-DA70-B3AB-AD6E-12142F71DD96}"/>
                  </a:ext>
                </a:extLst>
              </p:cNvPr>
              <p:cNvSpPr>
                <a:spLocks/>
              </p:cNvSpPr>
              <p:nvPr/>
            </p:nvSpPr>
            <p:spPr bwMode="auto">
              <a:xfrm>
                <a:off x="10143866" y="5710888"/>
                <a:ext cx="16960" cy="23318"/>
              </a:xfrm>
              <a:custGeom>
                <a:avLst/>
                <a:gdLst>
                  <a:gd name="T0" fmla="*/ 4 w 35"/>
                  <a:gd name="T1" fmla="*/ 47 h 47"/>
                  <a:gd name="T2" fmla="*/ 7 w 35"/>
                  <a:gd name="T3" fmla="*/ 23 h 47"/>
                  <a:gd name="T4" fmla="*/ 17 w 35"/>
                  <a:gd name="T5" fmla="*/ 9 h 47"/>
                  <a:gd name="T6" fmla="*/ 33 w 35"/>
                  <a:gd name="T7" fmla="*/ 0 h 47"/>
                  <a:gd name="T8" fmla="*/ 32 w 35"/>
                  <a:gd name="T9" fmla="*/ 7 h 47"/>
                  <a:gd name="T10" fmla="*/ 24 w 35"/>
                  <a:gd name="T11" fmla="*/ 28 h 47"/>
                  <a:gd name="T12" fmla="*/ 23 w 35"/>
                  <a:gd name="T13" fmla="*/ 33 h 47"/>
                  <a:gd name="T14" fmla="*/ 16 w 35"/>
                  <a:gd name="T15" fmla="*/ 26 h 47"/>
                  <a:gd name="T16" fmla="*/ 16 w 35"/>
                  <a:gd name="T17" fmla="*/ 26 h 47"/>
                  <a:gd name="T18" fmla="*/ 16 w 35"/>
                  <a:gd name="T19" fmla="*/ 26 h 47"/>
                  <a:gd name="T20" fmla="*/ 12 w 35"/>
                  <a:gd name="T21" fmla="*/ 34 h 47"/>
                  <a:gd name="T22" fmla="*/ 13 w 35"/>
                  <a:gd name="T23" fmla="*/ 27 h 47"/>
                  <a:gd name="T24" fmla="*/ 13 w 35"/>
                  <a:gd name="T25" fmla="*/ 26 h 47"/>
                  <a:gd name="T26" fmla="*/ 13 w 35"/>
                  <a:gd name="T27" fmla="*/ 26 h 47"/>
                  <a:gd name="T28" fmla="*/ 4 w 35"/>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7">
                    <a:moveTo>
                      <a:pt x="4" y="47"/>
                    </a:moveTo>
                    <a:cubicBezTo>
                      <a:pt x="0" y="43"/>
                      <a:pt x="2" y="31"/>
                      <a:pt x="7" y="23"/>
                    </a:cubicBezTo>
                    <a:cubicBezTo>
                      <a:pt x="11" y="18"/>
                      <a:pt x="12" y="13"/>
                      <a:pt x="17" y="9"/>
                    </a:cubicBezTo>
                    <a:cubicBezTo>
                      <a:pt x="20" y="6"/>
                      <a:pt x="24" y="1"/>
                      <a:pt x="33" y="0"/>
                    </a:cubicBezTo>
                    <a:cubicBezTo>
                      <a:pt x="35" y="0"/>
                      <a:pt x="32" y="5"/>
                      <a:pt x="32" y="7"/>
                    </a:cubicBezTo>
                    <a:cubicBezTo>
                      <a:pt x="29" y="14"/>
                      <a:pt x="26" y="21"/>
                      <a:pt x="24" y="28"/>
                    </a:cubicBezTo>
                    <a:cubicBezTo>
                      <a:pt x="23" y="32"/>
                      <a:pt x="24" y="28"/>
                      <a:pt x="23" y="33"/>
                    </a:cubicBezTo>
                    <a:cubicBezTo>
                      <a:pt x="22" y="29"/>
                      <a:pt x="19" y="26"/>
                      <a:pt x="16" y="26"/>
                    </a:cubicBezTo>
                    <a:cubicBezTo>
                      <a:pt x="16" y="26"/>
                      <a:pt x="16" y="26"/>
                      <a:pt x="16" y="26"/>
                    </a:cubicBezTo>
                    <a:cubicBezTo>
                      <a:pt x="16" y="26"/>
                      <a:pt x="16" y="26"/>
                      <a:pt x="16" y="26"/>
                    </a:cubicBezTo>
                    <a:cubicBezTo>
                      <a:pt x="14" y="29"/>
                      <a:pt x="12" y="34"/>
                      <a:pt x="12" y="34"/>
                    </a:cubicBezTo>
                    <a:cubicBezTo>
                      <a:pt x="12" y="33"/>
                      <a:pt x="12" y="30"/>
                      <a:pt x="13" y="27"/>
                    </a:cubicBezTo>
                    <a:cubicBezTo>
                      <a:pt x="13" y="26"/>
                      <a:pt x="13" y="26"/>
                      <a:pt x="13" y="26"/>
                    </a:cubicBezTo>
                    <a:cubicBezTo>
                      <a:pt x="13" y="26"/>
                      <a:pt x="13" y="26"/>
                      <a:pt x="13" y="26"/>
                    </a:cubicBezTo>
                    <a:cubicBezTo>
                      <a:pt x="8" y="28"/>
                      <a:pt x="3" y="34"/>
                      <a:pt x="4" y="47"/>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1" name="Freeform 124">
                <a:extLst>
                  <a:ext uri="{FF2B5EF4-FFF2-40B4-BE49-F238E27FC236}">
                    <a16:creationId xmlns:a16="http://schemas.microsoft.com/office/drawing/2014/main" id="{CEA10D1C-D5C2-2FDA-C4E4-BCD96011E530}"/>
                  </a:ext>
                </a:extLst>
              </p:cNvPr>
              <p:cNvSpPr>
                <a:spLocks noEditPoints="1"/>
              </p:cNvSpPr>
              <p:nvPr/>
            </p:nvSpPr>
            <p:spPr bwMode="auto">
              <a:xfrm>
                <a:off x="10143866" y="5710888"/>
                <a:ext cx="16960" cy="23318"/>
              </a:xfrm>
              <a:custGeom>
                <a:avLst/>
                <a:gdLst>
                  <a:gd name="T0" fmla="*/ 35 w 36"/>
                  <a:gd name="T1" fmla="*/ 1 h 49"/>
                  <a:gd name="T2" fmla="*/ 34 w 36"/>
                  <a:gd name="T3" fmla="*/ 1 h 49"/>
                  <a:gd name="T4" fmla="*/ 34 w 36"/>
                  <a:gd name="T5" fmla="*/ 0 h 49"/>
                  <a:gd name="T6" fmla="*/ 31 w 36"/>
                  <a:gd name="T7" fmla="*/ 1 h 49"/>
                  <a:gd name="T8" fmla="*/ 30 w 36"/>
                  <a:gd name="T9" fmla="*/ 1 h 49"/>
                  <a:gd name="T10" fmla="*/ 19 w 36"/>
                  <a:gd name="T11" fmla="*/ 8 h 49"/>
                  <a:gd name="T12" fmla="*/ 18 w 36"/>
                  <a:gd name="T13" fmla="*/ 10 h 49"/>
                  <a:gd name="T14" fmla="*/ 11 w 36"/>
                  <a:gd name="T15" fmla="*/ 19 h 49"/>
                  <a:gd name="T16" fmla="*/ 8 w 36"/>
                  <a:gd name="T17" fmla="*/ 23 h 49"/>
                  <a:gd name="T18" fmla="*/ 4 w 36"/>
                  <a:gd name="T19" fmla="*/ 48 h 49"/>
                  <a:gd name="T20" fmla="*/ 5 w 36"/>
                  <a:gd name="T21" fmla="*/ 49 h 49"/>
                  <a:gd name="T22" fmla="*/ 5 w 36"/>
                  <a:gd name="T23" fmla="*/ 48 h 49"/>
                  <a:gd name="T24" fmla="*/ 5 w 36"/>
                  <a:gd name="T25" fmla="*/ 47 h 49"/>
                  <a:gd name="T26" fmla="*/ 13 w 36"/>
                  <a:gd name="T27" fmla="*/ 28 h 49"/>
                  <a:gd name="T28" fmla="*/ 13 w 36"/>
                  <a:gd name="T29" fmla="*/ 28 h 49"/>
                  <a:gd name="T30" fmla="*/ 13 w 36"/>
                  <a:gd name="T31" fmla="*/ 35 h 49"/>
                  <a:gd name="T32" fmla="*/ 14 w 36"/>
                  <a:gd name="T33" fmla="*/ 35 h 49"/>
                  <a:gd name="T34" fmla="*/ 17 w 36"/>
                  <a:gd name="T35" fmla="*/ 27 h 49"/>
                  <a:gd name="T36" fmla="*/ 17 w 36"/>
                  <a:gd name="T37" fmla="*/ 27 h 49"/>
                  <a:gd name="T38" fmla="*/ 23 w 36"/>
                  <a:gd name="T39" fmla="*/ 33 h 49"/>
                  <a:gd name="T40" fmla="*/ 23 w 36"/>
                  <a:gd name="T41" fmla="*/ 33 h 49"/>
                  <a:gd name="T42" fmla="*/ 23 w 36"/>
                  <a:gd name="T43" fmla="*/ 34 h 49"/>
                  <a:gd name="T44" fmla="*/ 24 w 36"/>
                  <a:gd name="T45" fmla="*/ 34 h 49"/>
                  <a:gd name="T46" fmla="*/ 25 w 36"/>
                  <a:gd name="T47" fmla="*/ 31 h 49"/>
                  <a:gd name="T48" fmla="*/ 26 w 36"/>
                  <a:gd name="T49" fmla="*/ 29 h 49"/>
                  <a:gd name="T50" fmla="*/ 30 w 36"/>
                  <a:gd name="T51" fmla="*/ 17 h 49"/>
                  <a:gd name="T52" fmla="*/ 33 w 36"/>
                  <a:gd name="T53" fmla="*/ 8 h 49"/>
                  <a:gd name="T54" fmla="*/ 34 w 36"/>
                  <a:gd name="T55" fmla="*/ 7 h 49"/>
                  <a:gd name="T56" fmla="*/ 35 w 36"/>
                  <a:gd name="T57" fmla="*/ 1 h 49"/>
                  <a:gd name="T58" fmla="*/ 32 w 36"/>
                  <a:gd name="T59" fmla="*/ 8 h 49"/>
                  <a:gd name="T60" fmla="*/ 29 w 36"/>
                  <a:gd name="T61" fmla="*/ 16 h 49"/>
                  <a:gd name="T62" fmla="*/ 25 w 36"/>
                  <a:gd name="T63" fmla="*/ 29 h 49"/>
                  <a:gd name="T64" fmla="*/ 24 w 36"/>
                  <a:gd name="T65" fmla="*/ 31 h 49"/>
                  <a:gd name="T66" fmla="*/ 24 w 36"/>
                  <a:gd name="T67" fmla="*/ 32 h 49"/>
                  <a:gd name="T68" fmla="*/ 24 w 36"/>
                  <a:gd name="T69" fmla="*/ 31 h 49"/>
                  <a:gd name="T70" fmla="*/ 17 w 36"/>
                  <a:gd name="T71" fmla="*/ 26 h 49"/>
                  <a:gd name="T72" fmla="*/ 17 w 36"/>
                  <a:gd name="T73" fmla="*/ 26 h 49"/>
                  <a:gd name="T74" fmla="*/ 16 w 36"/>
                  <a:gd name="T75" fmla="*/ 27 h 49"/>
                  <a:gd name="T76" fmla="*/ 14 w 36"/>
                  <a:gd name="T77" fmla="*/ 33 h 49"/>
                  <a:gd name="T78" fmla="*/ 14 w 36"/>
                  <a:gd name="T79" fmla="*/ 28 h 49"/>
                  <a:gd name="T80" fmla="*/ 15 w 36"/>
                  <a:gd name="T81" fmla="*/ 26 h 49"/>
                  <a:gd name="T82" fmla="*/ 13 w 36"/>
                  <a:gd name="T83" fmla="*/ 27 h 49"/>
                  <a:gd name="T84" fmla="*/ 4 w 36"/>
                  <a:gd name="T85" fmla="*/ 46 h 49"/>
                  <a:gd name="T86" fmla="*/ 4 w 36"/>
                  <a:gd name="T87" fmla="*/ 46 h 49"/>
                  <a:gd name="T88" fmla="*/ 9 w 36"/>
                  <a:gd name="T89" fmla="*/ 24 h 49"/>
                  <a:gd name="T90" fmla="*/ 12 w 36"/>
                  <a:gd name="T91" fmla="*/ 19 h 49"/>
                  <a:gd name="T92" fmla="*/ 18 w 36"/>
                  <a:gd name="T93" fmla="*/ 10 h 49"/>
                  <a:gd name="T94" fmla="*/ 20 w 36"/>
                  <a:gd name="T95" fmla="*/ 9 h 49"/>
                  <a:gd name="T96" fmla="*/ 34 w 36"/>
                  <a:gd name="T97" fmla="*/ 1 h 49"/>
                  <a:gd name="T98" fmla="*/ 34 w 36"/>
                  <a:gd name="T99" fmla="*/ 2 h 49"/>
                  <a:gd name="T100" fmla="*/ 33 w 36"/>
                  <a:gd name="T101" fmla="*/ 7 h 49"/>
                  <a:gd name="T102" fmla="*/ 32 w 36"/>
                  <a:gd name="T10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49">
                    <a:moveTo>
                      <a:pt x="35" y="1"/>
                    </a:moveTo>
                    <a:cubicBezTo>
                      <a:pt x="35" y="1"/>
                      <a:pt x="35" y="1"/>
                      <a:pt x="34" y="1"/>
                    </a:cubicBezTo>
                    <a:cubicBezTo>
                      <a:pt x="34" y="1"/>
                      <a:pt x="34" y="0"/>
                      <a:pt x="34" y="0"/>
                    </a:cubicBezTo>
                    <a:cubicBezTo>
                      <a:pt x="33" y="1"/>
                      <a:pt x="32" y="1"/>
                      <a:pt x="31" y="1"/>
                    </a:cubicBezTo>
                    <a:cubicBezTo>
                      <a:pt x="30" y="1"/>
                      <a:pt x="30" y="1"/>
                      <a:pt x="30" y="1"/>
                    </a:cubicBezTo>
                    <a:cubicBezTo>
                      <a:pt x="25" y="2"/>
                      <a:pt x="22" y="6"/>
                      <a:pt x="19" y="8"/>
                    </a:cubicBezTo>
                    <a:cubicBezTo>
                      <a:pt x="19" y="9"/>
                      <a:pt x="18" y="9"/>
                      <a:pt x="18" y="10"/>
                    </a:cubicBezTo>
                    <a:cubicBezTo>
                      <a:pt x="15" y="13"/>
                      <a:pt x="13" y="16"/>
                      <a:pt x="11" y="19"/>
                    </a:cubicBezTo>
                    <a:cubicBezTo>
                      <a:pt x="10" y="20"/>
                      <a:pt x="9" y="22"/>
                      <a:pt x="8" y="23"/>
                    </a:cubicBezTo>
                    <a:cubicBezTo>
                      <a:pt x="2" y="32"/>
                      <a:pt x="0" y="44"/>
                      <a:pt x="4" y="48"/>
                    </a:cubicBezTo>
                    <a:cubicBezTo>
                      <a:pt x="5" y="49"/>
                      <a:pt x="5" y="49"/>
                      <a:pt x="5" y="49"/>
                    </a:cubicBezTo>
                    <a:cubicBezTo>
                      <a:pt x="5" y="48"/>
                      <a:pt x="5" y="48"/>
                      <a:pt x="5" y="48"/>
                    </a:cubicBezTo>
                    <a:cubicBezTo>
                      <a:pt x="5" y="47"/>
                      <a:pt x="5" y="47"/>
                      <a:pt x="5" y="47"/>
                    </a:cubicBezTo>
                    <a:cubicBezTo>
                      <a:pt x="5" y="37"/>
                      <a:pt x="8" y="30"/>
                      <a:pt x="13" y="28"/>
                    </a:cubicBezTo>
                    <a:cubicBezTo>
                      <a:pt x="13" y="28"/>
                      <a:pt x="13" y="28"/>
                      <a:pt x="13" y="28"/>
                    </a:cubicBezTo>
                    <a:cubicBezTo>
                      <a:pt x="13" y="31"/>
                      <a:pt x="12" y="34"/>
                      <a:pt x="13" y="35"/>
                    </a:cubicBezTo>
                    <a:cubicBezTo>
                      <a:pt x="14" y="35"/>
                      <a:pt x="14" y="35"/>
                      <a:pt x="14" y="35"/>
                    </a:cubicBezTo>
                    <a:cubicBezTo>
                      <a:pt x="14" y="35"/>
                      <a:pt x="16" y="31"/>
                      <a:pt x="17" y="27"/>
                    </a:cubicBezTo>
                    <a:cubicBezTo>
                      <a:pt x="17" y="27"/>
                      <a:pt x="17" y="27"/>
                      <a:pt x="17" y="27"/>
                    </a:cubicBezTo>
                    <a:cubicBezTo>
                      <a:pt x="20" y="28"/>
                      <a:pt x="22" y="30"/>
                      <a:pt x="23" y="33"/>
                    </a:cubicBezTo>
                    <a:cubicBezTo>
                      <a:pt x="23" y="33"/>
                      <a:pt x="23" y="33"/>
                      <a:pt x="23" y="33"/>
                    </a:cubicBezTo>
                    <a:cubicBezTo>
                      <a:pt x="23" y="33"/>
                      <a:pt x="23" y="33"/>
                      <a:pt x="23" y="34"/>
                    </a:cubicBezTo>
                    <a:cubicBezTo>
                      <a:pt x="24" y="34"/>
                      <a:pt x="24" y="34"/>
                      <a:pt x="24" y="34"/>
                    </a:cubicBezTo>
                    <a:cubicBezTo>
                      <a:pt x="25" y="32"/>
                      <a:pt x="25" y="31"/>
                      <a:pt x="25" y="31"/>
                    </a:cubicBezTo>
                    <a:cubicBezTo>
                      <a:pt x="25" y="31"/>
                      <a:pt x="25" y="31"/>
                      <a:pt x="26" y="29"/>
                    </a:cubicBezTo>
                    <a:cubicBezTo>
                      <a:pt x="27" y="25"/>
                      <a:pt x="29" y="21"/>
                      <a:pt x="30" y="17"/>
                    </a:cubicBezTo>
                    <a:cubicBezTo>
                      <a:pt x="31" y="14"/>
                      <a:pt x="32" y="11"/>
                      <a:pt x="33" y="8"/>
                    </a:cubicBezTo>
                    <a:cubicBezTo>
                      <a:pt x="33" y="8"/>
                      <a:pt x="34" y="8"/>
                      <a:pt x="34" y="7"/>
                    </a:cubicBezTo>
                    <a:cubicBezTo>
                      <a:pt x="35" y="5"/>
                      <a:pt x="36" y="2"/>
                      <a:pt x="35" y="1"/>
                    </a:cubicBezTo>
                    <a:close/>
                    <a:moveTo>
                      <a:pt x="32" y="8"/>
                    </a:moveTo>
                    <a:cubicBezTo>
                      <a:pt x="31" y="11"/>
                      <a:pt x="30" y="14"/>
                      <a:pt x="29" y="16"/>
                    </a:cubicBezTo>
                    <a:cubicBezTo>
                      <a:pt x="28" y="20"/>
                      <a:pt x="26" y="24"/>
                      <a:pt x="25" y="29"/>
                    </a:cubicBezTo>
                    <a:cubicBezTo>
                      <a:pt x="24" y="31"/>
                      <a:pt x="24" y="31"/>
                      <a:pt x="24" y="31"/>
                    </a:cubicBezTo>
                    <a:cubicBezTo>
                      <a:pt x="24" y="31"/>
                      <a:pt x="24" y="31"/>
                      <a:pt x="24" y="32"/>
                    </a:cubicBezTo>
                    <a:cubicBezTo>
                      <a:pt x="24" y="32"/>
                      <a:pt x="24" y="31"/>
                      <a:pt x="24" y="31"/>
                    </a:cubicBezTo>
                    <a:cubicBezTo>
                      <a:pt x="22" y="28"/>
                      <a:pt x="20" y="27"/>
                      <a:pt x="17" y="26"/>
                    </a:cubicBezTo>
                    <a:cubicBezTo>
                      <a:pt x="17" y="26"/>
                      <a:pt x="17" y="26"/>
                      <a:pt x="17" y="26"/>
                    </a:cubicBezTo>
                    <a:cubicBezTo>
                      <a:pt x="16" y="27"/>
                      <a:pt x="16" y="27"/>
                      <a:pt x="16" y="27"/>
                    </a:cubicBezTo>
                    <a:cubicBezTo>
                      <a:pt x="15" y="29"/>
                      <a:pt x="14" y="31"/>
                      <a:pt x="14" y="33"/>
                    </a:cubicBezTo>
                    <a:cubicBezTo>
                      <a:pt x="14" y="32"/>
                      <a:pt x="14" y="30"/>
                      <a:pt x="14" y="28"/>
                    </a:cubicBezTo>
                    <a:cubicBezTo>
                      <a:pt x="15" y="26"/>
                      <a:pt x="15" y="26"/>
                      <a:pt x="15" y="26"/>
                    </a:cubicBezTo>
                    <a:cubicBezTo>
                      <a:pt x="13" y="27"/>
                      <a:pt x="13" y="27"/>
                      <a:pt x="13" y="27"/>
                    </a:cubicBezTo>
                    <a:cubicBezTo>
                      <a:pt x="8" y="29"/>
                      <a:pt x="4" y="36"/>
                      <a:pt x="4" y="46"/>
                    </a:cubicBezTo>
                    <a:cubicBezTo>
                      <a:pt x="4" y="46"/>
                      <a:pt x="4" y="46"/>
                      <a:pt x="4" y="46"/>
                    </a:cubicBezTo>
                    <a:cubicBezTo>
                      <a:pt x="2" y="42"/>
                      <a:pt x="4" y="31"/>
                      <a:pt x="9" y="24"/>
                    </a:cubicBezTo>
                    <a:cubicBezTo>
                      <a:pt x="10" y="22"/>
                      <a:pt x="11" y="21"/>
                      <a:pt x="12" y="19"/>
                    </a:cubicBezTo>
                    <a:cubicBezTo>
                      <a:pt x="13" y="16"/>
                      <a:pt x="15" y="13"/>
                      <a:pt x="18" y="10"/>
                    </a:cubicBezTo>
                    <a:cubicBezTo>
                      <a:pt x="19" y="10"/>
                      <a:pt x="19" y="9"/>
                      <a:pt x="20" y="9"/>
                    </a:cubicBezTo>
                    <a:cubicBezTo>
                      <a:pt x="23" y="6"/>
                      <a:pt x="27" y="2"/>
                      <a:pt x="34" y="1"/>
                    </a:cubicBezTo>
                    <a:cubicBezTo>
                      <a:pt x="34" y="1"/>
                      <a:pt x="34" y="2"/>
                      <a:pt x="34" y="2"/>
                    </a:cubicBezTo>
                    <a:cubicBezTo>
                      <a:pt x="35" y="2"/>
                      <a:pt x="34" y="5"/>
                      <a:pt x="33" y="7"/>
                    </a:cubicBezTo>
                    <a:cubicBezTo>
                      <a:pt x="33" y="7"/>
                      <a:pt x="32" y="8"/>
                      <a:pt x="32" y="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2" name="Freeform 125">
                <a:extLst>
                  <a:ext uri="{FF2B5EF4-FFF2-40B4-BE49-F238E27FC236}">
                    <a16:creationId xmlns:a16="http://schemas.microsoft.com/office/drawing/2014/main" id="{F91A9A8E-0370-E27D-8D41-006F5B46FA9F}"/>
                  </a:ext>
                </a:extLst>
              </p:cNvPr>
              <p:cNvSpPr>
                <a:spLocks/>
              </p:cNvSpPr>
              <p:nvPr/>
            </p:nvSpPr>
            <p:spPr bwMode="auto">
              <a:xfrm>
                <a:off x="10156586" y="5713009"/>
                <a:ext cx="19081" cy="29677"/>
              </a:xfrm>
              <a:custGeom>
                <a:avLst/>
                <a:gdLst>
                  <a:gd name="T0" fmla="*/ 16 w 39"/>
                  <a:gd name="T1" fmla="*/ 62 h 62"/>
                  <a:gd name="T2" fmla="*/ 13 w 39"/>
                  <a:gd name="T3" fmla="*/ 62 h 62"/>
                  <a:gd name="T4" fmla="*/ 8 w 39"/>
                  <a:gd name="T5" fmla="*/ 61 h 62"/>
                  <a:gd name="T6" fmla="*/ 12 w 39"/>
                  <a:gd name="T7" fmla="*/ 28 h 62"/>
                  <a:gd name="T8" fmla="*/ 10 w 39"/>
                  <a:gd name="T9" fmla="*/ 27 h 62"/>
                  <a:gd name="T10" fmla="*/ 10 w 39"/>
                  <a:gd name="T11" fmla="*/ 28 h 62"/>
                  <a:gd name="T12" fmla="*/ 7 w 39"/>
                  <a:gd name="T13" fmla="*/ 36 h 62"/>
                  <a:gd name="T14" fmla="*/ 8 w 39"/>
                  <a:gd name="T15" fmla="*/ 27 h 62"/>
                  <a:gd name="T16" fmla="*/ 8 w 39"/>
                  <a:gd name="T17" fmla="*/ 27 h 62"/>
                  <a:gd name="T18" fmla="*/ 7 w 39"/>
                  <a:gd name="T19" fmla="*/ 27 h 62"/>
                  <a:gd name="T20" fmla="*/ 0 w 39"/>
                  <a:gd name="T21" fmla="*/ 30 h 62"/>
                  <a:gd name="T22" fmla="*/ 10 w 39"/>
                  <a:gd name="T23" fmla="*/ 12 h 62"/>
                  <a:gd name="T24" fmla="*/ 25 w 39"/>
                  <a:gd name="T25" fmla="*/ 1 h 62"/>
                  <a:gd name="T26" fmla="*/ 36 w 39"/>
                  <a:gd name="T27" fmla="*/ 42 h 62"/>
                  <a:gd name="T28" fmla="*/ 16 w 39"/>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2">
                    <a:moveTo>
                      <a:pt x="16" y="62"/>
                    </a:moveTo>
                    <a:cubicBezTo>
                      <a:pt x="15" y="62"/>
                      <a:pt x="14" y="62"/>
                      <a:pt x="13" y="62"/>
                    </a:cubicBezTo>
                    <a:cubicBezTo>
                      <a:pt x="10" y="62"/>
                      <a:pt x="11" y="62"/>
                      <a:pt x="8" y="61"/>
                    </a:cubicBezTo>
                    <a:cubicBezTo>
                      <a:pt x="21" y="49"/>
                      <a:pt x="20" y="33"/>
                      <a:pt x="12" y="28"/>
                    </a:cubicBezTo>
                    <a:cubicBezTo>
                      <a:pt x="10" y="27"/>
                      <a:pt x="10" y="27"/>
                      <a:pt x="10" y="27"/>
                    </a:cubicBezTo>
                    <a:cubicBezTo>
                      <a:pt x="10" y="28"/>
                      <a:pt x="10" y="28"/>
                      <a:pt x="10" y="28"/>
                    </a:cubicBezTo>
                    <a:cubicBezTo>
                      <a:pt x="9" y="30"/>
                      <a:pt x="7" y="33"/>
                      <a:pt x="7" y="36"/>
                    </a:cubicBezTo>
                    <a:cubicBezTo>
                      <a:pt x="6" y="34"/>
                      <a:pt x="7" y="29"/>
                      <a:pt x="8" y="27"/>
                    </a:cubicBezTo>
                    <a:cubicBezTo>
                      <a:pt x="8" y="27"/>
                      <a:pt x="8" y="27"/>
                      <a:pt x="8" y="27"/>
                    </a:cubicBezTo>
                    <a:cubicBezTo>
                      <a:pt x="7" y="27"/>
                      <a:pt x="7" y="27"/>
                      <a:pt x="7" y="27"/>
                    </a:cubicBezTo>
                    <a:cubicBezTo>
                      <a:pt x="5" y="27"/>
                      <a:pt x="2" y="28"/>
                      <a:pt x="0" y="30"/>
                    </a:cubicBezTo>
                    <a:cubicBezTo>
                      <a:pt x="3" y="25"/>
                      <a:pt x="6" y="17"/>
                      <a:pt x="10" y="12"/>
                    </a:cubicBezTo>
                    <a:cubicBezTo>
                      <a:pt x="13" y="6"/>
                      <a:pt x="20" y="0"/>
                      <a:pt x="25" y="1"/>
                    </a:cubicBezTo>
                    <a:cubicBezTo>
                      <a:pt x="38" y="5"/>
                      <a:pt x="39" y="27"/>
                      <a:pt x="36" y="42"/>
                    </a:cubicBezTo>
                    <a:cubicBezTo>
                      <a:pt x="35" y="47"/>
                      <a:pt x="33" y="62"/>
                      <a:pt x="16" y="62"/>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3" name="Freeform 126">
                <a:extLst>
                  <a:ext uri="{FF2B5EF4-FFF2-40B4-BE49-F238E27FC236}">
                    <a16:creationId xmlns:a16="http://schemas.microsoft.com/office/drawing/2014/main" id="{EFB0CBC2-D35D-C48D-CB3C-0FDE4F67C713}"/>
                  </a:ext>
                </a:extLst>
              </p:cNvPr>
              <p:cNvSpPr>
                <a:spLocks noEditPoints="1"/>
              </p:cNvSpPr>
              <p:nvPr/>
            </p:nvSpPr>
            <p:spPr bwMode="auto">
              <a:xfrm>
                <a:off x="10156586" y="5713009"/>
                <a:ext cx="19081" cy="29677"/>
              </a:xfrm>
              <a:custGeom>
                <a:avLst/>
                <a:gdLst>
                  <a:gd name="T0" fmla="*/ 27 w 41"/>
                  <a:gd name="T1" fmla="*/ 2 h 64"/>
                  <a:gd name="T2" fmla="*/ 10 w 41"/>
                  <a:gd name="T3" fmla="*/ 13 h 64"/>
                  <a:gd name="T4" fmla="*/ 2 w 41"/>
                  <a:gd name="T5" fmla="*/ 28 h 64"/>
                  <a:gd name="T6" fmla="*/ 0 w 41"/>
                  <a:gd name="T7" fmla="*/ 31 h 64"/>
                  <a:gd name="T8" fmla="*/ 1 w 41"/>
                  <a:gd name="T9" fmla="*/ 31 h 64"/>
                  <a:gd name="T10" fmla="*/ 2 w 41"/>
                  <a:gd name="T11" fmla="*/ 31 h 64"/>
                  <a:gd name="T12" fmla="*/ 8 w 41"/>
                  <a:gd name="T13" fmla="*/ 28 h 64"/>
                  <a:gd name="T14" fmla="*/ 8 w 41"/>
                  <a:gd name="T15" fmla="*/ 28 h 64"/>
                  <a:gd name="T16" fmla="*/ 7 w 41"/>
                  <a:gd name="T17" fmla="*/ 37 h 64"/>
                  <a:gd name="T18" fmla="*/ 8 w 41"/>
                  <a:gd name="T19" fmla="*/ 37 h 64"/>
                  <a:gd name="T20" fmla="*/ 11 w 41"/>
                  <a:gd name="T21" fmla="*/ 29 h 64"/>
                  <a:gd name="T22" fmla="*/ 12 w 41"/>
                  <a:gd name="T23" fmla="*/ 29 h 64"/>
                  <a:gd name="T24" fmla="*/ 13 w 41"/>
                  <a:gd name="T25" fmla="*/ 30 h 64"/>
                  <a:gd name="T26" fmla="*/ 18 w 41"/>
                  <a:gd name="T27" fmla="*/ 40 h 64"/>
                  <a:gd name="T28" fmla="*/ 9 w 41"/>
                  <a:gd name="T29" fmla="*/ 62 h 64"/>
                  <a:gd name="T30" fmla="*/ 9 w 41"/>
                  <a:gd name="T31" fmla="*/ 62 h 64"/>
                  <a:gd name="T32" fmla="*/ 8 w 41"/>
                  <a:gd name="T33" fmla="*/ 62 h 64"/>
                  <a:gd name="T34" fmla="*/ 9 w 41"/>
                  <a:gd name="T35" fmla="*/ 63 h 64"/>
                  <a:gd name="T36" fmla="*/ 10 w 41"/>
                  <a:gd name="T37" fmla="*/ 63 h 64"/>
                  <a:gd name="T38" fmla="*/ 13 w 41"/>
                  <a:gd name="T39" fmla="*/ 64 h 64"/>
                  <a:gd name="T40" fmla="*/ 14 w 41"/>
                  <a:gd name="T41" fmla="*/ 64 h 64"/>
                  <a:gd name="T42" fmla="*/ 17 w 41"/>
                  <a:gd name="T43" fmla="*/ 64 h 64"/>
                  <a:gd name="T44" fmla="*/ 17 w 41"/>
                  <a:gd name="T45" fmla="*/ 64 h 64"/>
                  <a:gd name="T46" fmla="*/ 27 w 41"/>
                  <a:gd name="T47" fmla="*/ 62 h 64"/>
                  <a:gd name="T48" fmla="*/ 28 w 41"/>
                  <a:gd name="T49" fmla="*/ 61 h 64"/>
                  <a:gd name="T50" fmla="*/ 28 w 41"/>
                  <a:gd name="T51" fmla="*/ 61 h 64"/>
                  <a:gd name="T52" fmla="*/ 38 w 41"/>
                  <a:gd name="T53" fmla="*/ 43 h 64"/>
                  <a:gd name="T54" fmla="*/ 38 w 41"/>
                  <a:gd name="T55" fmla="*/ 43 h 64"/>
                  <a:gd name="T56" fmla="*/ 27 w 41"/>
                  <a:gd name="T57" fmla="*/ 2 h 64"/>
                  <a:gd name="T58" fmla="*/ 24 w 41"/>
                  <a:gd name="T59" fmla="*/ 62 h 64"/>
                  <a:gd name="T60" fmla="*/ 17 w 41"/>
                  <a:gd name="T61" fmla="*/ 63 h 64"/>
                  <a:gd name="T62" fmla="*/ 14 w 41"/>
                  <a:gd name="T63" fmla="*/ 63 h 64"/>
                  <a:gd name="T64" fmla="*/ 13 w 41"/>
                  <a:gd name="T65" fmla="*/ 63 h 64"/>
                  <a:gd name="T66" fmla="*/ 10 w 41"/>
                  <a:gd name="T67" fmla="*/ 62 h 64"/>
                  <a:gd name="T68" fmla="*/ 10 w 41"/>
                  <a:gd name="T69" fmla="*/ 62 h 64"/>
                  <a:gd name="T70" fmla="*/ 10 w 41"/>
                  <a:gd name="T71" fmla="*/ 62 h 64"/>
                  <a:gd name="T72" fmla="*/ 19 w 41"/>
                  <a:gd name="T73" fmla="*/ 40 h 64"/>
                  <a:gd name="T74" fmla="*/ 14 w 41"/>
                  <a:gd name="T75" fmla="*/ 29 h 64"/>
                  <a:gd name="T76" fmla="*/ 11 w 41"/>
                  <a:gd name="T77" fmla="*/ 28 h 64"/>
                  <a:gd name="T78" fmla="*/ 11 w 41"/>
                  <a:gd name="T79" fmla="*/ 28 h 64"/>
                  <a:gd name="T80" fmla="*/ 8 w 41"/>
                  <a:gd name="T81" fmla="*/ 35 h 64"/>
                  <a:gd name="T82" fmla="*/ 9 w 41"/>
                  <a:gd name="T83" fmla="*/ 28 h 64"/>
                  <a:gd name="T84" fmla="*/ 10 w 41"/>
                  <a:gd name="T85" fmla="*/ 27 h 64"/>
                  <a:gd name="T86" fmla="*/ 8 w 41"/>
                  <a:gd name="T87" fmla="*/ 27 h 64"/>
                  <a:gd name="T88" fmla="*/ 3 w 41"/>
                  <a:gd name="T89" fmla="*/ 29 h 64"/>
                  <a:gd name="T90" fmla="*/ 2 w 41"/>
                  <a:gd name="T91" fmla="*/ 30 h 64"/>
                  <a:gd name="T92" fmla="*/ 3 w 41"/>
                  <a:gd name="T93" fmla="*/ 28 h 64"/>
                  <a:gd name="T94" fmla="*/ 11 w 41"/>
                  <a:gd name="T95" fmla="*/ 13 h 64"/>
                  <a:gd name="T96" fmla="*/ 26 w 41"/>
                  <a:gd name="T97" fmla="*/ 3 h 64"/>
                  <a:gd name="T98" fmla="*/ 26 w 41"/>
                  <a:gd name="T99" fmla="*/ 3 h 64"/>
                  <a:gd name="T100" fmla="*/ 28 w 41"/>
                  <a:gd name="T101" fmla="*/ 3 h 64"/>
                  <a:gd name="T102" fmla="*/ 29 w 41"/>
                  <a:gd name="T103" fmla="*/ 4 h 64"/>
                  <a:gd name="T104" fmla="*/ 36 w 41"/>
                  <a:gd name="T105" fmla="*/ 16 h 64"/>
                  <a:gd name="T106" fmla="*/ 37 w 41"/>
                  <a:gd name="T107" fmla="*/ 19 h 64"/>
                  <a:gd name="T108" fmla="*/ 38 w 41"/>
                  <a:gd name="T109" fmla="*/ 21 h 64"/>
                  <a:gd name="T110" fmla="*/ 37 w 41"/>
                  <a:gd name="T111" fmla="*/ 42 h 64"/>
                  <a:gd name="T112" fmla="*/ 37 w 41"/>
                  <a:gd name="T113" fmla="*/ 43 h 64"/>
                  <a:gd name="T114" fmla="*/ 36 w 41"/>
                  <a:gd name="T115" fmla="*/ 45 h 64"/>
                  <a:gd name="T116" fmla="*/ 36 w 41"/>
                  <a:gd name="T117" fmla="*/ 45 h 64"/>
                  <a:gd name="T118" fmla="*/ 33 w 41"/>
                  <a:gd name="T119" fmla="*/ 55 h 64"/>
                  <a:gd name="T120" fmla="*/ 31 w 41"/>
                  <a:gd name="T121" fmla="*/ 57 h 64"/>
                  <a:gd name="T122" fmla="*/ 24 w 41"/>
                  <a:gd name="T123"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 h="64">
                    <a:moveTo>
                      <a:pt x="27" y="2"/>
                    </a:moveTo>
                    <a:cubicBezTo>
                      <a:pt x="20" y="0"/>
                      <a:pt x="13" y="8"/>
                      <a:pt x="10" y="13"/>
                    </a:cubicBezTo>
                    <a:cubicBezTo>
                      <a:pt x="7" y="17"/>
                      <a:pt x="4" y="23"/>
                      <a:pt x="2" y="28"/>
                    </a:cubicBezTo>
                    <a:cubicBezTo>
                      <a:pt x="1" y="29"/>
                      <a:pt x="1" y="30"/>
                      <a:pt x="0" y="31"/>
                    </a:cubicBezTo>
                    <a:cubicBezTo>
                      <a:pt x="1" y="31"/>
                      <a:pt x="1" y="31"/>
                      <a:pt x="1" y="31"/>
                    </a:cubicBezTo>
                    <a:cubicBezTo>
                      <a:pt x="1" y="31"/>
                      <a:pt x="2" y="31"/>
                      <a:pt x="2" y="31"/>
                    </a:cubicBezTo>
                    <a:cubicBezTo>
                      <a:pt x="4" y="29"/>
                      <a:pt x="6" y="29"/>
                      <a:pt x="8" y="28"/>
                    </a:cubicBezTo>
                    <a:cubicBezTo>
                      <a:pt x="8" y="28"/>
                      <a:pt x="8" y="28"/>
                      <a:pt x="8" y="28"/>
                    </a:cubicBezTo>
                    <a:cubicBezTo>
                      <a:pt x="7" y="31"/>
                      <a:pt x="6" y="35"/>
                      <a:pt x="7" y="37"/>
                    </a:cubicBezTo>
                    <a:cubicBezTo>
                      <a:pt x="8" y="37"/>
                      <a:pt x="8" y="37"/>
                      <a:pt x="8" y="37"/>
                    </a:cubicBezTo>
                    <a:cubicBezTo>
                      <a:pt x="8" y="34"/>
                      <a:pt x="10" y="31"/>
                      <a:pt x="11" y="29"/>
                    </a:cubicBezTo>
                    <a:cubicBezTo>
                      <a:pt x="12" y="29"/>
                      <a:pt x="12" y="29"/>
                      <a:pt x="12" y="29"/>
                    </a:cubicBezTo>
                    <a:cubicBezTo>
                      <a:pt x="13" y="30"/>
                      <a:pt x="13" y="30"/>
                      <a:pt x="13" y="30"/>
                    </a:cubicBezTo>
                    <a:cubicBezTo>
                      <a:pt x="16" y="31"/>
                      <a:pt x="18" y="35"/>
                      <a:pt x="18" y="40"/>
                    </a:cubicBezTo>
                    <a:cubicBezTo>
                      <a:pt x="19" y="47"/>
                      <a:pt x="16" y="55"/>
                      <a:pt x="9" y="62"/>
                    </a:cubicBezTo>
                    <a:cubicBezTo>
                      <a:pt x="9" y="62"/>
                      <a:pt x="9" y="62"/>
                      <a:pt x="9" y="62"/>
                    </a:cubicBezTo>
                    <a:cubicBezTo>
                      <a:pt x="8" y="62"/>
                      <a:pt x="8" y="62"/>
                      <a:pt x="8" y="62"/>
                    </a:cubicBezTo>
                    <a:cubicBezTo>
                      <a:pt x="9" y="63"/>
                      <a:pt x="9" y="63"/>
                      <a:pt x="9" y="63"/>
                    </a:cubicBezTo>
                    <a:cubicBezTo>
                      <a:pt x="9" y="63"/>
                      <a:pt x="10" y="63"/>
                      <a:pt x="10" y="63"/>
                    </a:cubicBezTo>
                    <a:cubicBezTo>
                      <a:pt x="11" y="63"/>
                      <a:pt x="11" y="63"/>
                      <a:pt x="13" y="64"/>
                    </a:cubicBezTo>
                    <a:cubicBezTo>
                      <a:pt x="14" y="64"/>
                      <a:pt x="14" y="64"/>
                      <a:pt x="14" y="64"/>
                    </a:cubicBezTo>
                    <a:cubicBezTo>
                      <a:pt x="15" y="64"/>
                      <a:pt x="16" y="64"/>
                      <a:pt x="17" y="64"/>
                    </a:cubicBezTo>
                    <a:cubicBezTo>
                      <a:pt x="17" y="64"/>
                      <a:pt x="17" y="64"/>
                      <a:pt x="17" y="64"/>
                    </a:cubicBezTo>
                    <a:cubicBezTo>
                      <a:pt x="21" y="64"/>
                      <a:pt x="24" y="63"/>
                      <a:pt x="27" y="62"/>
                    </a:cubicBezTo>
                    <a:cubicBezTo>
                      <a:pt x="27" y="61"/>
                      <a:pt x="28" y="61"/>
                      <a:pt x="28" y="61"/>
                    </a:cubicBezTo>
                    <a:cubicBezTo>
                      <a:pt x="28" y="61"/>
                      <a:pt x="28" y="61"/>
                      <a:pt x="28" y="61"/>
                    </a:cubicBezTo>
                    <a:cubicBezTo>
                      <a:pt x="35" y="56"/>
                      <a:pt x="37" y="47"/>
                      <a:pt x="38" y="43"/>
                    </a:cubicBezTo>
                    <a:cubicBezTo>
                      <a:pt x="38" y="43"/>
                      <a:pt x="38" y="43"/>
                      <a:pt x="38" y="43"/>
                    </a:cubicBezTo>
                    <a:cubicBezTo>
                      <a:pt x="41" y="28"/>
                      <a:pt x="39" y="6"/>
                      <a:pt x="27" y="2"/>
                    </a:cubicBezTo>
                    <a:close/>
                    <a:moveTo>
                      <a:pt x="24" y="62"/>
                    </a:moveTo>
                    <a:cubicBezTo>
                      <a:pt x="22" y="63"/>
                      <a:pt x="20" y="63"/>
                      <a:pt x="17" y="63"/>
                    </a:cubicBezTo>
                    <a:cubicBezTo>
                      <a:pt x="16" y="63"/>
                      <a:pt x="15" y="63"/>
                      <a:pt x="14" y="63"/>
                    </a:cubicBezTo>
                    <a:cubicBezTo>
                      <a:pt x="13" y="63"/>
                      <a:pt x="13" y="63"/>
                      <a:pt x="13" y="63"/>
                    </a:cubicBezTo>
                    <a:cubicBezTo>
                      <a:pt x="12" y="63"/>
                      <a:pt x="12" y="63"/>
                      <a:pt x="10" y="62"/>
                    </a:cubicBezTo>
                    <a:cubicBezTo>
                      <a:pt x="10" y="62"/>
                      <a:pt x="10" y="62"/>
                      <a:pt x="10" y="62"/>
                    </a:cubicBezTo>
                    <a:cubicBezTo>
                      <a:pt x="10" y="62"/>
                      <a:pt x="10" y="62"/>
                      <a:pt x="10" y="62"/>
                    </a:cubicBezTo>
                    <a:cubicBezTo>
                      <a:pt x="17" y="55"/>
                      <a:pt x="20" y="47"/>
                      <a:pt x="19" y="40"/>
                    </a:cubicBezTo>
                    <a:cubicBezTo>
                      <a:pt x="19" y="35"/>
                      <a:pt x="17" y="31"/>
                      <a:pt x="14" y="29"/>
                    </a:cubicBezTo>
                    <a:cubicBezTo>
                      <a:pt x="11" y="28"/>
                      <a:pt x="11" y="28"/>
                      <a:pt x="11" y="28"/>
                    </a:cubicBezTo>
                    <a:cubicBezTo>
                      <a:pt x="11" y="28"/>
                      <a:pt x="11" y="28"/>
                      <a:pt x="11" y="28"/>
                    </a:cubicBezTo>
                    <a:cubicBezTo>
                      <a:pt x="10" y="30"/>
                      <a:pt x="9" y="32"/>
                      <a:pt x="8" y="35"/>
                    </a:cubicBezTo>
                    <a:cubicBezTo>
                      <a:pt x="8" y="32"/>
                      <a:pt x="8" y="30"/>
                      <a:pt x="9" y="28"/>
                    </a:cubicBezTo>
                    <a:cubicBezTo>
                      <a:pt x="10" y="27"/>
                      <a:pt x="10" y="27"/>
                      <a:pt x="10" y="27"/>
                    </a:cubicBezTo>
                    <a:cubicBezTo>
                      <a:pt x="8" y="27"/>
                      <a:pt x="8" y="27"/>
                      <a:pt x="8" y="27"/>
                    </a:cubicBezTo>
                    <a:cubicBezTo>
                      <a:pt x="6" y="28"/>
                      <a:pt x="4" y="28"/>
                      <a:pt x="3" y="29"/>
                    </a:cubicBezTo>
                    <a:cubicBezTo>
                      <a:pt x="3" y="29"/>
                      <a:pt x="2" y="29"/>
                      <a:pt x="2" y="30"/>
                    </a:cubicBezTo>
                    <a:cubicBezTo>
                      <a:pt x="2" y="29"/>
                      <a:pt x="3" y="29"/>
                      <a:pt x="3" y="28"/>
                    </a:cubicBezTo>
                    <a:cubicBezTo>
                      <a:pt x="5" y="23"/>
                      <a:pt x="8" y="17"/>
                      <a:pt x="11" y="13"/>
                    </a:cubicBezTo>
                    <a:cubicBezTo>
                      <a:pt x="14" y="8"/>
                      <a:pt x="21" y="2"/>
                      <a:pt x="26" y="3"/>
                    </a:cubicBezTo>
                    <a:cubicBezTo>
                      <a:pt x="26" y="3"/>
                      <a:pt x="26" y="3"/>
                      <a:pt x="26" y="3"/>
                    </a:cubicBezTo>
                    <a:cubicBezTo>
                      <a:pt x="27" y="3"/>
                      <a:pt x="27" y="3"/>
                      <a:pt x="28" y="3"/>
                    </a:cubicBezTo>
                    <a:cubicBezTo>
                      <a:pt x="28" y="4"/>
                      <a:pt x="28" y="4"/>
                      <a:pt x="29" y="4"/>
                    </a:cubicBezTo>
                    <a:cubicBezTo>
                      <a:pt x="32" y="6"/>
                      <a:pt x="35" y="10"/>
                      <a:pt x="36" y="16"/>
                    </a:cubicBezTo>
                    <a:cubicBezTo>
                      <a:pt x="37" y="17"/>
                      <a:pt x="37" y="18"/>
                      <a:pt x="37" y="19"/>
                    </a:cubicBezTo>
                    <a:cubicBezTo>
                      <a:pt x="37" y="20"/>
                      <a:pt x="38" y="21"/>
                      <a:pt x="38" y="21"/>
                    </a:cubicBezTo>
                    <a:cubicBezTo>
                      <a:pt x="39" y="28"/>
                      <a:pt x="38" y="36"/>
                      <a:pt x="37" y="42"/>
                    </a:cubicBezTo>
                    <a:cubicBezTo>
                      <a:pt x="37" y="43"/>
                      <a:pt x="37" y="43"/>
                      <a:pt x="37" y="43"/>
                    </a:cubicBezTo>
                    <a:cubicBezTo>
                      <a:pt x="37" y="43"/>
                      <a:pt x="37" y="44"/>
                      <a:pt x="36" y="45"/>
                    </a:cubicBezTo>
                    <a:cubicBezTo>
                      <a:pt x="36" y="45"/>
                      <a:pt x="36" y="45"/>
                      <a:pt x="36" y="45"/>
                    </a:cubicBezTo>
                    <a:cubicBezTo>
                      <a:pt x="36" y="48"/>
                      <a:pt x="35" y="52"/>
                      <a:pt x="33" y="55"/>
                    </a:cubicBezTo>
                    <a:cubicBezTo>
                      <a:pt x="32" y="56"/>
                      <a:pt x="31" y="56"/>
                      <a:pt x="31" y="57"/>
                    </a:cubicBezTo>
                    <a:cubicBezTo>
                      <a:pt x="29" y="59"/>
                      <a:pt x="27" y="61"/>
                      <a:pt x="24" y="62"/>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4" name="Freeform 127">
                <a:extLst>
                  <a:ext uri="{FF2B5EF4-FFF2-40B4-BE49-F238E27FC236}">
                    <a16:creationId xmlns:a16="http://schemas.microsoft.com/office/drawing/2014/main" id="{8DB836D6-FEE8-1970-A772-5B6A934D1BF8}"/>
                  </a:ext>
                </a:extLst>
              </p:cNvPr>
              <p:cNvSpPr>
                <a:spLocks/>
              </p:cNvSpPr>
              <p:nvPr/>
            </p:nvSpPr>
            <p:spPr bwMode="auto">
              <a:xfrm>
                <a:off x="10109946" y="5738446"/>
                <a:ext cx="27561" cy="27557"/>
              </a:xfrm>
              <a:custGeom>
                <a:avLst/>
                <a:gdLst>
                  <a:gd name="T0" fmla="*/ 61 w 62"/>
                  <a:gd name="T1" fmla="*/ 47 h 58"/>
                  <a:gd name="T2" fmla="*/ 53 w 62"/>
                  <a:gd name="T3" fmla="*/ 40 h 58"/>
                  <a:gd name="T4" fmla="*/ 56 w 62"/>
                  <a:gd name="T5" fmla="*/ 29 h 58"/>
                  <a:gd name="T6" fmla="*/ 51 w 62"/>
                  <a:gd name="T7" fmla="*/ 16 h 58"/>
                  <a:gd name="T8" fmla="*/ 32 w 62"/>
                  <a:gd name="T9" fmla="*/ 2 h 58"/>
                  <a:gd name="T10" fmla="*/ 37 w 62"/>
                  <a:gd name="T11" fmla="*/ 10 h 58"/>
                  <a:gd name="T12" fmla="*/ 39 w 62"/>
                  <a:gd name="T13" fmla="*/ 19 h 58"/>
                  <a:gd name="T14" fmla="*/ 44 w 62"/>
                  <a:gd name="T15" fmla="*/ 15 h 58"/>
                  <a:gd name="T16" fmla="*/ 50 w 62"/>
                  <a:gd name="T17" fmla="*/ 27 h 58"/>
                  <a:gd name="T18" fmla="*/ 48 w 62"/>
                  <a:gd name="T19" fmla="*/ 35 h 58"/>
                  <a:gd name="T20" fmla="*/ 31 w 62"/>
                  <a:gd name="T21" fmla="*/ 27 h 58"/>
                  <a:gd name="T22" fmla="*/ 34 w 62"/>
                  <a:gd name="T23" fmla="*/ 22 h 58"/>
                  <a:gd name="T24" fmla="*/ 18 w 62"/>
                  <a:gd name="T25" fmla="*/ 17 h 58"/>
                  <a:gd name="T26" fmla="*/ 25 w 62"/>
                  <a:gd name="T27" fmla="*/ 33 h 58"/>
                  <a:gd name="T28" fmla="*/ 28 w 62"/>
                  <a:gd name="T29" fmla="*/ 29 h 58"/>
                  <a:gd name="T30" fmla="*/ 40 w 62"/>
                  <a:gd name="T31" fmla="*/ 41 h 58"/>
                  <a:gd name="T32" fmla="*/ 15 w 62"/>
                  <a:gd name="T33" fmla="*/ 44 h 58"/>
                  <a:gd name="T34" fmla="*/ 18 w 62"/>
                  <a:gd name="T35" fmla="*/ 38 h 58"/>
                  <a:gd name="T36" fmla="*/ 10 w 62"/>
                  <a:gd name="T37" fmla="*/ 38 h 58"/>
                  <a:gd name="T38" fmla="*/ 0 w 62"/>
                  <a:gd name="T39" fmla="*/ 37 h 58"/>
                  <a:gd name="T40" fmla="*/ 35 w 62"/>
                  <a:gd name="T41" fmla="*/ 53 h 58"/>
                  <a:gd name="T42" fmla="*/ 46 w 62"/>
                  <a:gd name="T43" fmla="*/ 46 h 58"/>
                  <a:gd name="T44" fmla="*/ 58 w 62"/>
                  <a:gd name="T45" fmla="*/ 57 h 58"/>
                  <a:gd name="T46" fmla="*/ 62 w 62"/>
                  <a:gd name="T47" fmla="*/ 55 h 58"/>
                  <a:gd name="T48" fmla="*/ 61 w 62"/>
                  <a:gd name="T49"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 h="58">
                    <a:moveTo>
                      <a:pt x="61" y="47"/>
                    </a:moveTo>
                    <a:cubicBezTo>
                      <a:pt x="59" y="45"/>
                      <a:pt x="55" y="42"/>
                      <a:pt x="53" y="40"/>
                    </a:cubicBezTo>
                    <a:cubicBezTo>
                      <a:pt x="54" y="36"/>
                      <a:pt x="56" y="32"/>
                      <a:pt x="56" y="29"/>
                    </a:cubicBezTo>
                    <a:cubicBezTo>
                      <a:pt x="56" y="24"/>
                      <a:pt x="54" y="20"/>
                      <a:pt x="51" y="16"/>
                    </a:cubicBezTo>
                    <a:cubicBezTo>
                      <a:pt x="46" y="10"/>
                      <a:pt x="34" y="0"/>
                      <a:pt x="32" y="2"/>
                    </a:cubicBezTo>
                    <a:cubicBezTo>
                      <a:pt x="32" y="5"/>
                      <a:pt x="35" y="7"/>
                      <a:pt x="37" y="10"/>
                    </a:cubicBezTo>
                    <a:cubicBezTo>
                      <a:pt x="38" y="13"/>
                      <a:pt x="38" y="15"/>
                      <a:pt x="39" y="19"/>
                    </a:cubicBezTo>
                    <a:cubicBezTo>
                      <a:pt x="41" y="19"/>
                      <a:pt x="42" y="16"/>
                      <a:pt x="44" y="15"/>
                    </a:cubicBezTo>
                    <a:cubicBezTo>
                      <a:pt x="47" y="19"/>
                      <a:pt x="50" y="23"/>
                      <a:pt x="50" y="27"/>
                    </a:cubicBezTo>
                    <a:cubicBezTo>
                      <a:pt x="50" y="30"/>
                      <a:pt x="48" y="33"/>
                      <a:pt x="48" y="35"/>
                    </a:cubicBezTo>
                    <a:cubicBezTo>
                      <a:pt x="44" y="34"/>
                      <a:pt x="37" y="29"/>
                      <a:pt x="31" y="27"/>
                    </a:cubicBezTo>
                    <a:cubicBezTo>
                      <a:pt x="30" y="25"/>
                      <a:pt x="32" y="23"/>
                      <a:pt x="34" y="22"/>
                    </a:cubicBezTo>
                    <a:cubicBezTo>
                      <a:pt x="28" y="20"/>
                      <a:pt x="24" y="19"/>
                      <a:pt x="18" y="17"/>
                    </a:cubicBezTo>
                    <a:cubicBezTo>
                      <a:pt x="19" y="21"/>
                      <a:pt x="24" y="31"/>
                      <a:pt x="25" y="33"/>
                    </a:cubicBezTo>
                    <a:cubicBezTo>
                      <a:pt x="26" y="31"/>
                      <a:pt x="26" y="29"/>
                      <a:pt x="28" y="29"/>
                    </a:cubicBezTo>
                    <a:cubicBezTo>
                      <a:pt x="31" y="32"/>
                      <a:pt x="36" y="38"/>
                      <a:pt x="40" y="41"/>
                    </a:cubicBezTo>
                    <a:cubicBezTo>
                      <a:pt x="38" y="47"/>
                      <a:pt x="21" y="48"/>
                      <a:pt x="15" y="44"/>
                    </a:cubicBezTo>
                    <a:cubicBezTo>
                      <a:pt x="15" y="42"/>
                      <a:pt x="17" y="41"/>
                      <a:pt x="18" y="38"/>
                    </a:cubicBezTo>
                    <a:cubicBezTo>
                      <a:pt x="17" y="38"/>
                      <a:pt x="13" y="39"/>
                      <a:pt x="10" y="38"/>
                    </a:cubicBezTo>
                    <a:cubicBezTo>
                      <a:pt x="7" y="38"/>
                      <a:pt x="5" y="37"/>
                      <a:pt x="0" y="37"/>
                    </a:cubicBezTo>
                    <a:cubicBezTo>
                      <a:pt x="2" y="44"/>
                      <a:pt x="21" y="58"/>
                      <a:pt x="35" y="53"/>
                    </a:cubicBezTo>
                    <a:cubicBezTo>
                      <a:pt x="38" y="53"/>
                      <a:pt x="46" y="46"/>
                      <a:pt x="46" y="46"/>
                    </a:cubicBezTo>
                    <a:cubicBezTo>
                      <a:pt x="50" y="48"/>
                      <a:pt x="54" y="53"/>
                      <a:pt x="58" y="57"/>
                    </a:cubicBezTo>
                    <a:cubicBezTo>
                      <a:pt x="60" y="55"/>
                      <a:pt x="61" y="55"/>
                      <a:pt x="62" y="55"/>
                    </a:cubicBezTo>
                    <a:cubicBezTo>
                      <a:pt x="61" y="53"/>
                      <a:pt x="60" y="50"/>
                      <a:pt x="61" y="47"/>
                    </a:cubicBezTo>
                    <a:close/>
                  </a:path>
                </a:pathLst>
              </a:custGeom>
              <a:solidFill>
                <a:srgbClr val="989897"/>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5" name="Freeform 128">
                <a:extLst>
                  <a:ext uri="{FF2B5EF4-FFF2-40B4-BE49-F238E27FC236}">
                    <a16:creationId xmlns:a16="http://schemas.microsoft.com/office/drawing/2014/main" id="{EE2BF299-9DEA-2E8E-5DA4-FF1473215C31}"/>
                  </a:ext>
                </a:extLst>
              </p:cNvPr>
              <p:cNvSpPr>
                <a:spLocks noEditPoints="1"/>
              </p:cNvSpPr>
              <p:nvPr/>
            </p:nvSpPr>
            <p:spPr bwMode="auto">
              <a:xfrm>
                <a:off x="10107826" y="5740565"/>
                <a:ext cx="31800" cy="25437"/>
              </a:xfrm>
              <a:custGeom>
                <a:avLst/>
                <a:gdLst>
                  <a:gd name="T0" fmla="*/ 62 w 64"/>
                  <a:gd name="T1" fmla="*/ 47 h 56"/>
                  <a:gd name="T2" fmla="*/ 62 w 64"/>
                  <a:gd name="T3" fmla="*/ 45 h 56"/>
                  <a:gd name="T4" fmla="*/ 57 w 64"/>
                  <a:gd name="T5" fmla="*/ 27 h 56"/>
                  <a:gd name="T6" fmla="*/ 55 w 64"/>
                  <a:gd name="T7" fmla="*/ 18 h 56"/>
                  <a:gd name="T8" fmla="*/ 52 w 64"/>
                  <a:gd name="T9" fmla="*/ 14 h 56"/>
                  <a:gd name="T10" fmla="*/ 50 w 64"/>
                  <a:gd name="T11" fmla="*/ 12 h 56"/>
                  <a:gd name="T12" fmla="*/ 47 w 64"/>
                  <a:gd name="T13" fmla="*/ 9 h 56"/>
                  <a:gd name="T14" fmla="*/ 36 w 64"/>
                  <a:gd name="T15" fmla="*/ 1 h 56"/>
                  <a:gd name="T16" fmla="*/ 32 w 64"/>
                  <a:gd name="T17" fmla="*/ 0 h 56"/>
                  <a:gd name="T18" fmla="*/ 33 w 64"/>
                  <a:gd name="T19" fmla="*/ 3 h 56"/>
                  <a:gd name="T20" fmla="*/ 35 w 64"/>
                  <a:gd name="T21" fmla="*/ 5 h 56"/>
                  <a:gd name="T22" fmla="*/ 40 w 64"/>
                  <a:gd name="T23" fmla="*/ 19 h 56"/>
                  <a:gd name="T24" fmla="*/ 43 w 64"/>
                  <a:gd name="T25" fmla="*/ 17 h 56"/>
                  <a:gd name="T26" fmla="*/ 47 w 64"/>
                  <a:gd name="T27" fmla="*/ 18 h 56"/>
                  <a:gd name="T28" fmla="*/ 48 w 64"/>
                  <a:gd name="T29" fmla="*/ 20 h 56"/>
                  <a:gd name="T30" fmla="*/ 50 w 64"/>
                  <a:gd name="T31" fmla="*/ 26 h 56"/>
                  <a:gd name="T32" fmla="*/ 49 w 64"/>
                  <a:gd name="T33" fmla="*/ 32 h 56"/>
                  <a:gd name="T34" fmla="*/ 39 w 64"/>
                  <a:gd name="T35" fmla="*/ 29 h 56"/>
                  <a:gd name="T36" fmla="*/ 32 w 64"/>
                  <a:gd name="T37" fmla="*/ 25 h 56"/>
                  <a:gd name="T38" fmla="*/ 34 w 64"/>
                  <a:gd name="T39" fmla="*/ 20 h 56"/>
                  <a:gd name="T40" fmla="*/ 25 w 64"/>
                  <a:gd name="T41" fmla="*/ 18 h 56"/>
                  <a:gd name="T42" fmla="*/ 18 w 64"/>
                  <a:gd name="T43" fmla="*/ 17 h 56"/>
                  <a:gd name="T44" fmla="*/ 22 w 64"/>
                  <a:gd name="T45" fmla="*/ 24 h 56"/>
                  <a:gd name="T46" fmla="*/ 24 w 64"/>
                  <a:gd name="T47" fmla="*/ 29 h 56"/>
                  <a:gd name="T48" fmla="*/ 26 w 64"/>
                  <a:gd name="T49" fmla="*/ 32 h 56"/>
                  <a:gd name="T50" fmla="*/ 27 w 64"/>
                  <a:gd name="T51" fmla="*/ 32 h 56"/>
                  <a:gd name="T52" fmla="*/ 29 w 64"/>
                  <a:gd name="T53" fmla="*/ 29 h 56"/>
                  <a:gd name="T54" fmla="*/ 40 w 64"/>
                  <a:gd name="T55" fmla="*/ 40 h 56"/>
                  <a:gd name="T56" fmla="*/ 38 w 64"/>
                  <a:gd name="T57" fmla="*/ 42 h 56"/>
                  <a:gd name="T58" fmla="*/ 21 w 64"/>
                  <a:gd name="T59" fmla="*/ 44 h 56"/>
                  <a:gd name="T60" fmla="*/ 16 w 64"/>
                  <a:gd name="T61" fmla="*/ 43 h 56"/>
                  <a:gd name="T62" fmla="*/ 17 w 64"/>
                  <a:gd name="T63" fmla="*/ 42 h 56"/>
                  <a:gd name="T64" fmla="*/ 18 w 64"/>
                  <a:gd name="T65" fmla="*/ 40 h 56"/>
                  <a:gd name="T66" fmla="*/ 20 w 64"/>
                  <a:gd name="T67" fmla="*/ 37 h 56"/>
                  <a:gd name="T68" fmla="*/ 10 w 64"/>
                  <a:gd name="T69" fmla="*/ 37 h 56"/>
                  <a:gd name="T70" fmla="*/ 1 w 64"/>
                  <a:gd name="T71" fmla="*/ 35 h 56"/>
                  <a:gd name="T72" fmla="*/ 15 w 64"/>
                  <a:gd name="T73" fmla="*/ 50 h 56"/>
                  <a:gd name="T74" fmla="*/ 56 w 64"/>
                  <a:gd name="T75" fmla="*/ 53 h 56"/>
                  <a:gd name="T76" fmla="*/ 60 w 64"/>
                  <a:gd name="T77" fmla="*/ 56 h 56"/>
                  <a:gd name="T78" fmla="*/ 61 w 64"/>
                  <a:gd name="T79" fmla="*/ 55 h 56"/>
                  <a:gd name="T80" fmla="*/ 64 w 64"/>
                  <a:gd name="T81" fmla="*/ 54 h 56"/>
                  <a:gd name="T82" fmla="*/ 59 w 64"/>
                  <a:gd name="T83" fmla="*/ 55 h 56"/>
                  <a:gd name="T84" fmla="*/ 46 w 64"/>
                  <a:gd name="T85" fmla="*/ 45 h 56"/>
                  <a:gd name="T86" fmla="*/ 14 w 64"/>
                  <a:gd name="T87" fmla="*/ 48 h 56"/>
                  <a:gd name="T88" fmla="*/ 11 w 64"/>
                  <a:gd name="T89" fmla="*/ 38 h 56"/>
                  <a:gd name="T90" fmla="*/ 15 w 64"/>
                  <a:gd name="T91" fmla="*/ 44 h 56"/>
                  <a:gd name="T92" fmla="*/ 41 w 64"/>
                  <a:gd name="T93" fmla="*/ 40 h 56"/>
                  <a:gd name="T94" fmla="*/ 29 w 64"/>
                  <a:gd name="T95" fmla="*/ 28 h 56"/>
                  <a:gd name="T96" fmla="*/ 19 w 64"/>
                  <a:gd name="T97" fmla="*/ 17 h 56"/>
                  <a:gd name="T98" fmla="*/ 32 w 64"/>
                  <a:gd name="T99" fmla="*/ 26 h 56"/>
                  <a:gd name="T100" fmla="*/ 49 w 64"/>
                  <a:gd name="T101" fmla="*/ 34 h 56"/>
                  <a:gd name="T102" fmla="*/ 46 w 64"/>
                  <a:gd name="T103" fmla="*/ 14 h 56"/>
                  <a:gd name="T104" fmla="*/ 38 w 64"/>
                  <a:gd name="T105" fmla="*/ 9 h 56"/>
                  <a:gd name="T106" fmla="*/ 52 w 64"/>
                  <a:gd name="T107" fmla="*/ 15 h 56"/>
                  <a:gd name="T108" fmla="*/ 53 w 64"/>
                  <a:gd name="T109" fmla="*/ 39 h 56"/>
                  <a:gd name="T110" fmla="*/ 61 w 64"/>
                  <a:gd name="T111" fmla="*/ 46 h 56"/>
                  <a:gd name="T112" fmla="*/ 62 w 64"/>
                  <a:gd name="T113"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56">
                    <a:moveTo>
                      <a:pt x="63" y="54"/>
                    </a:moveTo>
                    <a:cubicBezTo>
                      <a:pt x="63" y="53"/>
                      <a:pt x="63" y="53"/>
                      <a:pt x="63" y="53"/>
                    </a:cubicBezTo>
                    <a:cubicBezTo>
                      <a:pt x="62" y="52"/>
                      <a:pt x="62" y="50"/>
                      <a:pt x="62" y="48"/>
                    </a:cubicBezTo>
                    <a:cubicBezTo>
                      <a:pt x="62" y="48"/>
                      <a:pt x="62" y="47"/>
                      <a:pt x="62" y="47"/>
                    </a:cubicBezTo>
                    <a:cubicBezTo>
                      <a:pt x="62" y="47"/>
                      <a:pt x="62" y="46"/>
                      <a:pt x="62" y="46"/>
                    </a:cubicBezTo>
                    <a:cubicBezTo>
                      <a:pt x="63" y="46"/>
                      <a:pt x="63" y="46"/>
                      <a:pt x="63" y="46"/>
                    </a:cubicBezTo>
                    <a:cubicBezTo>
                      <a:pt x="62" y="46"/>
                      <a:pt x="62" y="46"/>
                      <a:pt x="62" y="46"/>
                    </a:cubicBezTo>
                    <a:cubicBezTo>
                      <a:pt x="62" y="45"/>
                      <a:pt x="62" y="45"/>
                      <a:pt x="62" y="45"/>
                    </a:cubicBezTo>
                    <a:cubicBezTo>
                      <a:pt x="61" y="44"/>
                      <a:pt x="60" y="43"/>
                      <a:pt x="59" y="42"/>
                    </a:cubicBezTo>
                    <a:cubicBezTo>
                      <a:pt x="57" y="41"/>
                      <a:pt x="56" y="40"/>
                      <a:pt x="55" y="38"/>
                    </a:cubicBezTo>
                    <a:cubicBezTo>
                      <a:pt x="55" y="38"/>
                      <a:pt x="55" y="37"/>
                      <a:pt x="55" y="36"/>
                    </a:cubicBezTo>
                    <a:cubicBezTo>
                      <a:pt x="56" y="34"/>
                      <a:pt x="57" y="30"/>
                      <a:pt x="57" y="27"/>
                    </a:cubicBezTo>
                    <a:cubicBezTo>
                      <a:pt x="57" y="25"/>
                      <a:pt x="56" y="22"/>
                      <a:pt x="55" y="19"/>
                    </a:cubicBezTo>
                    <a:cubicBezTo>
                      <a:pt x="55" y="19"/>
                      <a:pt x="55" y="19"/>
                      <a:pt x="55" y="19"/>
                    </a:cubicBezTo>
                    <a:cubicBezTo>
                      <a:pt x="55" y="19"/>
                      <a:pt x="55" y="18"/>
                      <a:pt x="55" y="18"/>
                    </a:cubicBezTo>
                    <a:cubicBezTo>
                      <a:pt x="55" y="18"/>
                      <a:pt x="55" y="18"/>
                      <a:pt x="55" y="18"/>
                    </a:cubicBezTo>
                    <a:cubicBezTo>
                      <a:pt x="55" y="18"/>
                      <a:pt x="55" y="18"/>
                      <a:pt x="55" y="18"/>
                    </a:cubicBezTo>
                    <a:cubicBezTo>
                      <a:pt x="55" y="18"/>
                      <a:pt x="55" y="18"/>
                      <a:pt x="55" y="18"/>
                    </a:cubicBezTo>
                    <a:cubicBezTo>
                      <a:pt x="54" y="17"/>
                      <a:pt x="53" y="16"/>
                      <a:pt x="53" y="15"/>
                    </a:cubicBezTo>
                    <a:cubicBezTo>
                      <a:pt x="52" y="15"/>
                      <a:pt x="52" y="14"/>
                      <a:pt x="52" y="14"/>
                    </a:cubicBezTo>
                    <a:cubicBezTo>
                      <a:pt x="52" y="14"/>
                      <a:pt x="52" y="14"/>
                      <a:pt x="51" y="14"/>
                    </a:cubicBezTo>
                    <a:cubicBezTo>
                      <a:pt x="51" y="13"/>
                      <a:pt x="51" y="13"/>
                      <a:pt x="51" y="13"/>
                    </a:cubicBezTo>
                    <a:cubicBezTo>
                      <a:pt x="50" y="12"/>
                      <a:pt x="50" y="12"/>
                      <a:pt x="50" y="12"/>
                    </a:cubicBezTo>
                    <a:cubicBezTo>
                      <a:pt x="50" y="12"/>
                      <a:pt x="50" y="12"/>
                      <a:pt x="50" y="12"/>
                    </a:cubicBezTo>
                    <a:cubicBezTo>
                      <a:pt x="50" y="12"/>
                      <a:pt x="50" y="12"/>
                      <a:pt x="50" y="12"/>
                    </a:cubicBezTo>
                    <a:cubicBezTo>
                      <a:pt x="50" y="11"/>
                      <a:pt x="50" y="11"/>
                      <a:pt x="50" y="11"/>
                    </a:cubicBezTo>
                    <a:cubicBezTo>
                      <a:pt x="49" y="11"/>
                      <a:pt x="49" y="11"/>
                      <a:pt x="48" y="10"/>
                    </a:cubicBezTo>
                    <a:cubicBezTo>
                      <a:pt x="48" y="10"/>
                      <a:pt x="48" y="9"/>
                      <a:pt x="47" y="9"/>
                    </a:cubicBezTo>
                    <a:cubicBezTo>
                      <a:pt x="47" y="9"/>
                      <a:pt x="46" y="8"/>
                      <a:pt x="46" y="8"/>
                    </a:cubicBezTo>
                    <a:cubicBezTo>
                      <a:pt x="43" y="5"/>
                      <a:pt x="40" y="3"/>
                      <a:pt x="37" y="1"/>
                    </a:cubicBezTo>
                    <a:cubicBezTo>
                      <a:pt x="37" y="1"/>
                      <a:pt x="36" y="1"/>
                      <a:pt x="36" y="1"/>
                    </a:cubicBezTo>
                    <a:cubicBezTo>
                      <a:pt x="36" y="1"/>
                      <a:pt x="36" y="1"/>
                      <a:pt x="36" y="1"/>
                    </a:cubicBezTo>
                    <a:cubicBezTo>
                      <a:pt x="36" y="1"/>
                      <a:pt x="36" y="1"/>
                      <a:pt x="35" y="1"/>
                    </a:cubicBezTo>
                    <a:cubicBezTo>
                      <a:pt x="35" y="0"/>
                      <a:pt x="35" y="0"/>
                      <a:pt x="35" y="0"/>
                    </a:cubicBezTo>
                    <a:cubicBezTo>
                      <a:pt x="35" y="0"/>
                      <a:pt x="34" y="0"/>
                      <a:pt x="34" y="0"/>
                    </a:cubicBezTo>
                    <a:cubicBezTo>
                      <a:pt x="33" y="0"/>
                      <a:pt x="33" y="0"/>
                      <a:pt x="32" y="0"/>
                    </a:cubicBezTo>
                    <a:cubicBezTo>
                      <a:pt x="32" y="1"/>
                      <a:pt x="32" y="1"/>
                      <a:pt x="32" y="1"/>
                    </a:cubicBezTo>
                    <a:cubicBezTo>
                      <a:pt x="32" y="1"/>
                      <a:pt x="32" y="1"/>
                      <a:pt x="32" y="1"/>
                    </a:cubicBezTo>
                    <a:cubicBezTo>
                      <a:pt x="32" y="1"/>
                      <a:pt x="32" y="2"/>
                      <a:pt x="33" y="2"/>
                    </a:cubicBezTo>
                    <a:cubicBezTo>
                      <a:pt x="33" y="2"/>
                      <a:pt x="33" y="2"/>
                      <a:pt x="33" y="3"/>
                    </a:cubicBezTo>
                    <a:cubicBezTo>
                      <a:pt x="33" y="3"/>
                      <a:pt x="33" y="3"/>
                      <a:pt x="33" y="3"/>
                    </a:cubicBezTo>
                    <a:cubicBezTo>
                      <a:pt x="33" y="3"/>
                      <a:pt x="33" y="3"/>
                      <a:pt x="33" y="3"/>
                    </a:cubicBezTo>
                    <a:cubicBezTo>
                      <a:pt x="34" y="4"/>
                      <a:pt x="34" y="4"/>
                      <a:pt x="34" y="4"/>
                    </a:cubicBezTo>
                    <a:cubicBezTo>
                      <a:pt x="34" y="5"/>
                      <a:pt x="35" y="5"/>
                      <a:pt x="35" y="5"/>
                    </a:cubicBezTo>
                    <a:cubicBezTo>
                      <a:pt x="36" y="6"/>
                      <a:pt x="37" y="8"/>
                      <a:pt x="37" y="9"/>
                    </a:cubicBezTo>
                    <a:cubicBezTo>
                      <a:pt x="38" y="12"/>
                      <a:pt x="39" y="14"/>
                      <a:pt x="40" y="18"/>
                    </a:cubicBezTo>
                    <a:cubicBezTo>
                      <a:pt x="40" y="19"/>
                      <a:pt x="40" y="19"/>
                      <a:pt x="40" y="19"/>
                    </a:cubicBezTo>
                    <a:cubicBezTo>
                      <a:pt x="40" y="19"/>
                      <a:pt x="40" y="19"/>
                      <a:pt x="40" y="19"/>
                    </a:cubicBezTo>
                    <a:cubicBezTo>
                      <a:pt x="40" y="19"/>
                      <a:pt x="40" y="19"/>
                      <a:pt x="40" y="19"/>
                    </a:cubicBezTo>
                    <a:cubicBezTo>
                      <a:pt x="40" y="19"/>
                      <a:pt x="40" y="19"/>
                      <a:pt x="40" y="19"/>
                    </a:cubicBezTo>
                    <a:cubicBezTo>
                      <a:pt x="40" y="19"/>
                      <a:pt x="40" y="19"/>
                      <a:pt x="40" y="19"/>
                    </a:cubicBezTo>
                    <a:cubicBezTo>
                      <a:pt x="42" y="18"/>
                      <a:pt x="43" y="17"/>
                      <a:pt x="43" y="17"/>
                    </a:cubicBezTo>
                    <a:cubicBezTo>
                      <a:pt x="44" y="16"/>
                      <a:pt x="44" y="15"/>
                      <a:pt x="45" y="15"/>
                    </a:cubicBezTo>
                    <a:cubicBezTo>
                      <a:pt x="45" y="15"/>
                      <a:pt x="45" y="15"/>
                      <a:pt x="45" y="15"/>
                    </a:cubicBezTo>
                    <a:cubicBezTo>
                      <a:pt x="45" y="15"/>
                      <a:pt x="45" y="15"/>
                      <a:pt x="45" y="15"/>
                    </a:cubicBezTo>
                    <a:cubicBezTo>
                      <a:pt x="46" y="16"/>
                      <a:pt x="46" y="17"/>
                      <a:pt x="47" y="18"/>
                    </a:cubicBezTo>
                    <a:cubicBezTo>
                      <a:pt x="47" y="18"/>
                      <a:pt x="47" y="18"/>
                      <a:pt x="48" y="19"/>
                    </a:cubicBezTo>
                    <a:cubicBezTo>
                      <a:pt x="48" y="19"/>
                      <a:pt x="48" y="19"/>
                      <a:pt x="48" y="19"/>
                    </a:cubicBezTo>
                    <a:cubicBezTo>
                      <a:pt x="48" y="19"/>
                      <a:pt x="48" y="19"/>
                      <a:pt x="48" y="19"/>
                    </a:cubicBezTo>
                    <a:cubicBezTo>
                      <a:pt x="48" y="19"/>
                      <a:pt x="48" y="19"/>
                      <a:pt x="48" y="20"/>
                    </a:cubicBezTo>
                    <a:cubicBezTo>
                      <a:pt x="49" y="21"/>
                      <a:pt x="49" y="22"/>
                      <a:pt x="49" y="23"/>
                    </a:cubicBezTo>
                    <a:cubicBezTo>
                      <a:pt x="50" y="23"/>
                      <a:pt x="50" y="24"/>
                      <a:pt x="50" y="25"/>
                    </a:cubicBezTo>
                    <a:cubicBezTo>
                      <a:pt x="50" y="25"/>
                      <a:pt x="50" y="25"/>
                      <a:pt x="50" y="25"/>
                    </a:cubicBezTo>
                    <a:cubicBezTo>
                      <a:pt x="50" y="25"/>
                      <a:pt x="50" y="26"/>
                      <a:pt x="50" y="26"/>
                    </a:cubicBezTo>
                    <a:cubicBezTo>
                      <a:pt x="50" y="27"/>
                      <a:pt x="50" y="27"/>
                      <a:pt x="50" y="28"/>
                    </a:cubicBezTo>
                    <a:cubicBezTo>
                      <a:pt x="50" y="28"/>
                      <a:pt x="50" y="28"/>
                      <a:pt x="50" y="29"/>
                    </a:cubicBezTo>
                    <a:cubicBezTo>
                      <a:pt x="50" y="29"/>
                      <a:pt x="50" y="30"/>
                      <a:pt x="49" y="30"/>
                    </a:cubicBezTo>
                    <a:cubicBezTo>
                      <a:pt x="49" y="31"/>
                      <a:pt x="49" y="31"/>
                      <a:pt x="49" y="32"/>
                    </a:cubicBezTo>
                    <a:cubicBezTo>
                      <a:pt x="49" y="32"/>
                      <a:pt x="49" y="32"/>
                      <a:pt x="49" y="32"/>
                    </a:cubicBezTo>
                    <a:cubicBezTo>
                      <a:pt x="49" y="33"/>
                      <a:pt x="49" y="33"/>
                      <a:pt x="48" y="33"/>
                    </a:cubicBezTo>
                    <a:cubicBezTo>
                      <a:pt x="48" y="33"/>
                      <a:pt x="48" y="33"/>
                      <a:pt x="48" y="33"/>
                    </a:cubicBezTo>
                    <a:cubicBezTo>
                      <a:pt x="46" y="32"/>
                      <a:pt x="43" y="31"/>
                      <a:pt x="39" y="29"/>
                    </a:cubicBezTo>
                    <a:cubicBezTo>
                      <a:pt x="39" y="29"/>
                      <a:pt x="39" y="29"/>
                      <a:pt x="38" y="28"/>
                    </a:cubicBezTo>
                    <a:cubicBezTo>
                      <a:pt x="37" y="27"/>
                      <a:pt x="34" y="26"/>
                      <a:pt x="33" y="25"/>
                    </a:cubicBezTo>
                    <a:cubicBezTo>
                      <a:pt x="33" y="25"/>
                      <a:pt x="32" y="25"/>
                      <a:pt x="32" y="25"/>
                    </a:cubicBezTo>
                    <a:cubicBezTo>
                      <a:pt x="32" y="25"/>
                      <a:pt x="32" y="25"/>
                      <a:pt x="32" y="25"/>
                    </a:cubicBezTo>
                    <a:cubicBezTo>
                      <a:pt x="32" y="24"/>
                      <a:pt x="34" y="23"/>
                      <a:pt x="34" y="22"/>
                    </a:cubicBezTo>
                    <a:cubicBezTo>
                      <a:pt x="35" y="21"/>
                      <a:pt x="35" y="21"/>
                      <a:pt x="35" y="21"/>
                    </a:cubicBezTo>
                    <a:cubicBezTo>
                      <a:pt x="35" y="21"/>
                      <a:pt x="35" y="21"/>
                      <a:pt x="35" y="21"/>
                    </a:cubicBezTo>
                    <a:cubicBezTo>
                      <a:pt x="34" y="21"/>
                      <a:pt x="34" y="20"/>
                      <a:pt x="34" y="20"/>
                    </a:cubicBezTo>
                    <a:cubicBezTo>
                      <a:pt x="33" y="20"/>
                      <a:pt x="33" y="20"/>
                      <a:pt x="32" y="20"/>
                    </a:cubicBezTo>
                    <a:cubicBezTo>
                      <a:pt x="31" y="20"/>
                      <a:pt x="30" y="19"/>
                      <a:pt x="30" y="19"/>
                    </a:cubicBezTo>
                    <a:cubicBezTo>
                      <a:pt x="29" y="19"/>
                      <a:pt x="28" y="18"/>
                      <a:pt x="27" y="18"/>
                    </a:cubicBezTo>
                    <a:cubicBezTo>
                      <a:pt x="26" y="18"/>
                      <a:pt x="25" y="18"/>
                      <a:pt x="25" y="18"/>
                    </a:cubicBezTo>
                    <a:cubicBezTo>
                      <a:pt x="23" y="17"/>
                      <a:pt x="22" y="17"/>
                      <a:pt x="20" y="16"/>
                    </a:cubicBezTo>
                    <a:cubicBezTo>
                      <a:pt x="20" y="16"/>
                      <a:pt x="19" y="16"/>
                      <a:pt x="19" y="16"/>
                    </a:cubicBezTo>
                    <a:cubicBezTo>
                      <a:pt x="18" y="16"/>
                      <a:pt x="18" y="16"/>
                      <a:pt x="18" y="16"/>
                    </a:cubicBezTo>
                    <a:cubicBezTo>
                      <a:pt x="18" y="17"/>
                      <a:pt x="18" y="17"/>
                      <a:pt x="18" y="17"/>
                    </a:cubicBezTo>
                    <a:cubicBezTo>
                      <a:pt x="19" y="17"/>
                      <a:pt x="19" y="19"/>
                      <a:pt x="20" y="20"/>
                    </a:cubicBezTo>
                    <a:cubicBezTo>
                      <a:pt x="20" y="20"/>
                      <a:pt x="20" y="21"/>
                      <a:pt x="20" y="21"/>
                    </a:cubicBezTo>
                    <a:cubicBezTo>
                      <a:pt x="21" y="22"/>
                      <a:pt x="21" y="22"/>
                      <a:pt x="21" y="23"/>
                    </a:cubicBezTo>
                    <a:cubicBezTo>
                      <a:pt x="21" y="24"/>
                      <a:pt x="22" y="24"/>
                      <a:pt x="22" y="24"/>
                    </a:cubicBezTo>
                    <a:cubicBezTo>
                      <a:pt x="22" y="25"/>
                      <a:pt x="22" y="25"/>
                      <a:pt x="22" y="25"/>
                    </a:cubicBezTo>
                    <a:cubicBezTo>
                      <a:pt x="22" y="25"/>
                      <a:pt x="22" y="25"/>
                      <a:pt x="22" y="25"/>
                    </a:cubicBezTo>
                    <a:cubicBezTo>
                      <a:pt x="22" y="25"/>
                      <a:pt x="22" y="26"/>
                      <a:pt x="23" y="26"/>
                    </a:cubicBezTo>
                    <a:cubicBezTo>
                      <a:pt x="23" y="27"/>
                      <a:pt x="23" y="28"/>
                      <a:pt x="24" y="29"/>
                    </a:cubicBezTo>
                    <a:cubicBezTo>
                      <a:pt x="24" y="29"/>
                      <a:pt x="24" y="30"/>
                      <a:pt x="25" y="30"/>
                    </a:cubicBezTo>
                    <a:cubicBezTo>
                      <a:pt x="25" y="31"/>
                      <a:pt x="25" y="31"/>
                      <a:pt x="25" y="31"/>
                    </a:cubicBezTo>
                    <a:cubicBezTo>
                      <a:pt x="25" y="31"/>
                      <a:pt x="25" y="31"/>
                      <a:pt x="25" y="31"/>
                    </a:cubicBezTo>
                    <a:cubicBezTo>
                      <a:pt x="26" y="32"/>
                      <a:pt x="26" y="32"/>
                      <a:pt x="26" y="32"/>
                    </a:cubicBezTo>
                    <a:cubicBezTo>
                      <a:pt x="26" y="33"/>
                      <a:pt x="26" y="33"/>
                      <a:pt x="26" y="33"/>
                    </a:cubicBezTo>
                    <a:cubicBezTo>
                      <a:pt x="26" y="33"/>
                      <a:pt x="26" y="33"/>
                      <a:pt x="26" y="33"/>
                    </a:cubicBezTo>
                    <a:cubicBezTo>
                      <a:pt x="27" y="32"/>
                      <a:pt x="27" y="32"/>
                      <a:pt x="27" y="32"/>
                    </a:cubicBezTo>
                    <a:cubicBezTo>
                      <a:pt x="27" y="32"/>
                      <a:pt x="27" y="32"/>
                      <a:pt x="27" y="32"/>
                    </a:cubicBezTo>
                    <a:cubicBezTo>
                      <a:pt x="27" y="31"/>
                      <a:pt x="27" y="30"/>
                      <a:pt x="27" y="30"/>
                    </a:cubicBezTo>
                    <a:cubicBezTo>
                      <a:pt x="27" y="30"/>
                      <a:pt x="27" y="30"/>
                      <a:pt x="27" y="30"/>
                    </a:cubicBezTo>
                    <a:cubicBezTo>
                      <a:pt x="27" y="30"/>
                      <a:pt x="27" y="30"/>
                      <a:pt x="27" y="30"/>
                    </a:cubicBezTo>
                    <a:cubicBezTo>
                      <a:pt x="28" y="29"/>
                      <a:pt x="28" y="29"/>
                      <a:pt x="29" y="29"/>
                    </a:cubicBezTo>
                    <a:cubicBezTo>
                      <a:pt x="29" y="29"/>
                      <a:pt x="29" y="29"/>
                      <a:pt x="29" y="29"/>
                    </a:cubicBezTo>
                    <a:cubicBezTo>
                      <a:pt x="30" y="30"/>
                      <a:pt x="32" y="31"/>
                      <a:pt x="33" y="33"/>
                    </a:cubicBezTo>
                    <a:cubicBezTo>
                      <a:pt x="33" y="33"/>
                      <a:pt x="33" y="33"/>
                      <a:pt x="34" y="33"/>
                    </a:cubicBezTo>
                    <a:cubicBezTo>
                      <a:pt x="36" y="36"/>
                      <a:pt x="38" y="38"/>
                      <a:pt x="40" y="40"/>
                    </a:cubicBezTo>
                    <a:cubicBezTo>
                      <a:pt x="40" y="40"/>
                      <a:pt x="40" y="41"/>
                      <a:pt x="39" y="41"/>
                    </a:cubicBezTo>
                    <a:cubicBezTo>
                      <a:pt x="39" y="41"/>
                      <a:pt x="39" y="41"/>
                      <a:pt x="39" y="41"/>
                    </a:cubicBezTo>
                    <a:cubicBezTo>
                      <a:pt x="39" y="41"/>
                      <a:pt x="39" y="41"/>
                      <a:pt x="39" y="41"/>
                    </a:cubicBezTo>
                    <a:cubicBezTo>
                      <a:pt x="39" y="42"/>
                      <a:pt x="38" y="42"/>
                      <a:pt x="38" y="42"/>
                    </a:cubicBezTo>
                    <a:cubicBezTo>
                      <a:pt x="38" y="42"/>
                      <a:pt x="37" y="43"/>
                      <a:pt x="37" y="43"/>
                    </a:cubicBezTo>
                    <a:cubicBezTo>
                      <a:pt x="33" y="45"/>
                      <a:pt x="28" y="45"/>
                      <a:pt x="23" y="45"/>
                    </a:cubicBezTo>
                    <a:cubicBezTo>
                      <a:pt x="22" y="45"/>
                      <a:pt x="22" y="45"/>
                      <a:pt x="21" y="45"/>
                    </a:cubicBezTo>
                    <a:cubicBezTo>
                      <a:pt x="21" y="44"/>
                      <a:pt x="21" y="44"/>
                      <a:pt x="21" y="44"/>
                    </a:cubicBezTo>
                    <a:cubicBezTo>
                      <a:pt x="21" y="44"/>
                      <a:pt x="21" y="44"/>
                      <a:pt x="21" y="44"/>
                    </a:cubicBezTo>
                    <a:cubicBezTo>
                      <a:pt x="21" y="44"/>
                      <a:pt x="21" y="44"/>
                      <a:pt x="21" y="44"/>
                    </a:cubicBezTo>
                    <a:cubicBezTo>
                      <a:pt x="20" y="44"/>
                      <a:pt x="20" y="44"/>
                      <a:pt x="20" y="44"/>
                    </a:cubicBezTo>
                    <a:cubicBezTo>
                      <a:pt x="19" y="44"/>
                      <a:pt x="17" y="44"/>
                      <a:pt x="16" y="43"/>
                    </a:cubicBezTo>
                    <a:cubicBezTo>
                      <a:pt x="16" y="43"/>
                      <a:pt x="16" y="43"/>
                      <a:pt x="16" y="43"/>
                    </a:cubicBezTo>
                    <a:cubicBezTo>
                      <a:pt x="16" y="43"/>
                      <a:pt x="16" y="43"/>
                      <a:pt x="16" y="43"/>
                    </a:cubicBezTo>
                    <a:cubicBezTo>
                      <a:pt x="16" y="43"/>
                      <a:pt x="16" y="42"/>
                      <a:pt x="17" y="42"/>
                    </a:cubicBezTo>
                    <a:cubicBezTo>
                      <a:pt x="17" y="42"/>
                      <a:pt x="17" y="42"/>
                      <a:pt x="17" y="42"/>
                    </a:cubicBezTo>
                    <a:cubicBezTo>
                      <a:pt x="17" y="41"/>
                      <a:pt x="17" y="41"/>
                      <a:pt x="17" y="41"/>
                    </a:cubicBezTo>
                    <a:cubicBezTo>
                      <a:pt x="17" y="41"/>
                      <a:pt x="18" y="41"/>
                      <a:pt x="18" y="40"/>
                    </a:cubicBezTo>
                    <a:cubicBezTo>
                      <a:pt x="18" y="40"/>
                      <a:pt x="18" y="40"/>
                      <a:pt x="18" y="40"/>
                    </a:cubicBezTo>
                    <a:cubicBezTo>
                      <a:pt x="18" y="40"/>
                      <a:pt x="18" y="40"/>
                      <a:pt x="18" y="40"/>
                    </a:cubicBezTo>
                    <a:cubicBezTo>
                      <a:pt x="19" y="39"/>
                      <a:pt x="19" y="39"/>
                      <a:pt x="19" y="39"/>
                    </a:cubicBezTo>
                    <a:cubicBezTo>
                      <a:pt x="19" y="39"/>
                      <a:pt x="19" y="39"/>
                      <a:pt x="19" y="39"/>
                    </a:cubicBezTo>
                    <a:cubicBezTo>
                      <a:pt x="19" y="38"/>
                      <a:pt x="19" y="38"/>
                      <a:pt x="20" y="37"/>
                    </a:cubicBezTo>
                    <a:cubicBezTo>
                      <a:pt x="20" y="37"/>
                      <a:pt x="20" y="37"/>
                      <a:pt x="20" y="37"/>
                    </a:cubicBezTo>
                    <a:cubicBezTo>
                      <a:pt x="20" y="37"/>
                      <a:pt x="20" y="37"/>
                      <a:pt x="20" y="37"/>
                    </a:cubicBezTo>
                    <a:cubicBezTo>
                      <a:pt x="19" y="37"/>
                      <a:pt x="19" y="37"/>
                      <a:pt x="19" y="37"/>
                    </a:cubicBezTo>
                    <a:cubicBezTo>
                      <a:pt x="17" y="37"/>
                      <a:pt x="14" y="37"/>
                      <a:pt x="11" y="37"/>
                    </a:cubicBezTo>
                    <a:cubicBezTo>
                      <a:pt x="10" y="37"/>
                      <a:pt x="10" y="37"/>
                      <a:pt x="10" y="37"/>
                    </a:cubicBezTo>
                    <a:cubicBezTo>
                      <a:pt x="9" y="37"/>
                      <a:pt x="8" y="37"/>
                      <a:pt x="8" y="36"/>
                    </a:cubicBezTo>
                    <a:cubicBezTo>
                      <a:pt x="7" y="36"/>
                      <a:pt x="7" y="36"/>
                      <a:pt x="7" y="36"/>
                    </a:cubicBezTo>
                    <a:cubicBezTo>
                      <a:pt x="6" y="36"/>
                      <a:pt x="6" y="36"/>
                      <a:pt x="5" y="36"/>
                    </a:cubicBezTo>
                    <a:cubicBezTo>
                      <a:pt x="4" y="36"/>
                      <a:pt x="3" y="36"/>
                      <a:pt x="1" y="35"/>
                    </a:cubicBezTo>
                    <a:cubicBezTo>
                      <a:pt x="0" y="35"/>
                      <a:pt x="0" y="35"/>
                      <a:pt x="0" y="35"/>
                    </a:cubicBezTo>
                    <a:cubicBezTo>
                      <a:pt x="1" y="36"/>
                      <a:pt x="1" y="36"/>
                      <a:pt x="1" y="36"/>
                    </a:cubicBezTo>
                    <a:cubicBezTo>
                      <a:pt x="2" y="40"/>
                      <a:pt x="8" y="46"/>
                      <a:pt x="14" y="49"/>
                    </a:cubicBezTo>
                    <a:cubicBezTo>
                      <a:pt x="15" y="49"/>
                      <a:pt x="15" y="50"/>
                      <a:pt x="15" y="50"/>
                    </a:cubicBezTo>
                    <a:cubicBezTo>
                      <a:pt x="23" y="54"/>
                      <a:pt x="30" y="55"/>
                      <a:pt x="36" y="53"/>
                    </a:cubicBezTo>
                    <a:cubicBezTo>
                      <a:pt x="38" y="53"/>
                      <a:pt x="42" y="50"/>
                      <a:pt x="47" y="46"/>
                    </a:cubicBezTo>
                    <a:cubicBezTo>
                      <a:pt x="47" y="46"/>
                      <a:pt x="47" y="46"/>
                      <a:pt x="47" y="46"/>
                    </a:cubicBezTo>
                    <a:cubicBezTo>
                      <a:pt x="50" y="47"/>
                      <a:pt x="53" y="50"/>
                      <a:pt x="56" y="53"/>
                    </a:cubicBezTo>
                    <a:cubicBezTo>
                      <a:pt x="56" y="54"/>
                      <a:pt x="57" y="55"/>
                      <a:pt x="58" y="55"/>
                    </a:cubicBezTo>
                    <a:cubicBezTo>
                      <a:pt x="58" y="56"/>
                      <a:pt x="59" y="56"/>
                      <a:pt x="59" y="56"/>
                    </a:cubicBezTo>
                    <a:cubicBezTo>
                      <a:pt x="59" y="56"/>
                      <a:pt x="59" y="56"/>
                      <a:pt x="59" y="56"/>
                    </a:cubicBezTo>
                    <a:cubicBezTo>
                      <a:pt x="60" y="56"/>
                      <a:pt x="60" y="56"/>
                      <a:pt x="60" y="56"/>
                    </a:cubicBezTo>
                    <a:cubicBezTo>
                      <a:pt x="60" y="56"/>
                      <a:pt x="60" y="56"/>
                      <a:pt x="60" y="56"/>
                    </a:cubicBezTo>
                    <a:cubicBezTo>
                      <a:pt x="60" y="56"/>
                      <a:pt x="60" y="56"/>
                      <a:pt x="60" y="55"/>
                    </a:cubicBezTo>
                    <a:cubicBezTo>
                      <a:pt x="61" y="55"/>
                      <a:pt x="61" y="55"/>
                      <a:pt x="61" y="55"/>
                    </a:cubicBezTo>
                    <a:cubicBezTo>
                      <a:pt x="61" y="55"/>
                      <a:pt x="61" y="55"/>
                      <a:pt x="61" y="55"/>
                    </a:cubicBezTo>
                    <a:cubicBezTo>
                      <a:pt x="61" y="55"/>
                      <a:pt x="61" y="55"/>
                      <a:pt x="62" y="55"/>
                    </a:cubicBezTo>
                    <a:cubicBezTo>
                      <a:pt x="62" y="54"/>
                      <a:pt x="63" y="54"/>
                      <a:pt x="63" y="54"/>
                    </a:cubicBezTo>
                    <a:cubicBezTo>
                      <a:pt x="63" y="54"/>
                      <a:pt x="63" y="54"/>
                      <a:pt x="63" y="54"/>
                    </a:cubicBezTo>
                    <a:cubicBezTo>
                      <a:pt x="64" y="54"/>
                      <a:pt x="64" y="54"/>
                      <a:pt x="64" y="54"/>
                    </a:cubicBezTo>
                    <a:lnTo>
                      <a:pt x="63" y="54"/>
                    </a:lnTo>
                    <a:close/>
                    <a:moveTo>
                      <a:pt x="60" y="55"/>
                    </a:moveTo>
                    <a:cubicBezTo>
                      <a:pt x="60" y="55"/>
                      <a:pt x="60" y="55"/>
                      <a:pt x="59" y="55"/>
                    </a:cubicBezTo>
                    <a:cubicBezTo>
                      <a:pt x="59" y="55"/>
                      <a:pt x="59" y="55"/>
                      <a:pt x="59" y="55"/>
                    </a:cubicBezTo>
                    <a:cubicBezTo>
                      <a:pt x="58" y="54"/>
                      <a:pt x="57" y="53"/>
                      <a:pt x="56" y="52"/>
                    </a:cubicBezTo>
                    <a:cubicBezTo>
                      <a:pt x="53" y="49"/>
                      <a:pt x="50" y="46"/>
                      <a:pt x="47" y="45"/>
                    </a:cubicBezTo>
                    <a:cubicBezTo>
                      <a:pt x="47" y="45"/>
                      <a:pt x="47" y="45"/>
                      <a:pt x="47" y="45"/>
                    </a:cubicBezTo>
                    <a:cubicBezTo>
                      <a:pt x="47" y="45"/>
                      <a:pt x="47" y="45"/>
                      <a:pt x="46" y="45"/>
                    </a:cubicBezTo>
                    <a:cubicBezTo>
                      <a:pt x="39" y="51"/>
                      <a:pt x="37" y="52"/>
                      <a:pt x="36" y="52"/>
                    </a:cubicBezTo>
                    <a:cubicBezTo>
                      <a:pt x="36" y="52"/>
                      <a:pt x="36" y="52"/>
                      <a:pt x="36" y="52"/>
                    </a:cubicBezTo>
                    <a:cubicBezTo>
                      <a:pt x="28" y="55"/>
                      <a:pt x="20" y="51"/>
                      <a:pt x="16" y="49"/>
                    </a:cubicBezTo>
                    <a:cubicBezTo>
                      <a:pt x="15" y="49"/>
                      <a:pt x="14" y="48"/>
                      <a:pt x="14" y="48"/>
                    </a:cubicBezTo>
                    <a:cubicBezTo>
                      <a:pt x="8" y="44"/>
                      <a:pt x="3" y="40"/>
                      <a:pt x="2" y="36"/>
                    </a:cubicBezTo>
                    <a:cubicBezTo>
                      <a:pt x="4" y="37"/>
                      <a:pt x="5" y="37"/>
                      <a:pt x="7" y="37"/>
                    </a:cubicBezTo>
                    <a:cubicBezTo>
                      <a:pt x="8" y="37"/>
                      <a:pt x="9" y="38"/>
                      <a:pt x="10" y="38"/>
                    </a:cubicBezTo>
                    <a:cubicBezTo>
                      <a:pt x="10" y="38"/>
                      <a:pt x="11" y="38"/>
                      <a:pt x="11" y="38"/>
                    </a:cubicBezTo>
                    <a:cubicBezTo>
                      <a:pt x="13" y="38"/>
                      <a:pt x="17" y="38"/>
                      <a:pt x="18" y="38"/>
                    </a:cubicBezTo>
                    <a:cubicBezTo>
                      <a:pt x="18" y="39"/>
                      <a:pt x="18" y="39"/>
                      <a:pt x="17" y="40"/>
                    </a:cubicBezTo>
                    <a:cubicBezTo>
                      <a:pt x="16" y="41"/>
                      <a:pt x="15" y="42"/>
                      <a:pt x="15" y="43"/>
                    </a:cubicBezTo>
                    <a:cubicBezTo>
                      <a:pt x="15" y="44"/>
                      <a:pt x="15" y="44"/>
                      <a:pt x="15" y="44"/>
                    </a:cubicBezTo>
                    <a:cubicBezTo>
                      <a:pt x="15" y="44"/>
                      <a:pt x="15" y="44"/>
                      <a:pt x="15" y="44"/>
                    </a:cubicBezTo>
                    <a:cubicBezTo>
                      <a:pt x="21" y="46"/>
                      <a:pt x="31" y="46"/>
                      <a:pt x="37" y="44"/>
                    </a:cubicBezTo>
                    <a:cubicBezTo>
                      <a:pt x="39" y="43"/>
                      <a:pt x="41" y="41"/>
                      <a:pt x="41" y="40"/>
                    </a:cubicBezTo>
                    <a:cubicBezTo>
                      <a:pt x="41" y="40"/>
                      <a:pt x="41" y="40"/>
                      <a:pt x="41" y="40"/>
                    </a:cubicBezTo>
                    <a:cubicBezTo>
                      <a:pt x="41" y="39"/>
                      <a:pt x="41" y="39"/>
                      <a:pt x="41" y="39"/>
                    </a:cubicBezTo>
                    <a:cubicBezTo>
                      <a:pt x="39" y="38"/>
                      <a:pt x="37" y="35"/>
                      <a:pt x="34" y="33"/>
                    </a:cubicBezTo>
                    <a:cubicBezTo>
                      <a:pt x="32" y="31"/>
                      <a:pt x="31" y="29"/>
                      <a:pt x="30" y="28"/>
                    </a:cubicBezTo>
                    <a:cubicBezTo>
                      <a:pt x="29" y="28"/>
                      <a:pt x="29" y="28"/>
                      <a:pt x="29" y="28"/>
                    </a:cubicBezTo>
                    <a:cubicBezTo>
                      <a:pt x="29" y="28"/>
                      <a:pt x="29" y="28"/>
                      <a:pt x="29" y="28"/>
                    </a:cubicBezTo>
                    <a:cubicBezTo>
                      <a:pt x="27" y="28"/>
                      <a:pt x="27" y="29"/>
                      <a:pt x="26" y="31"/>
                    </a:cubicBezTo>
                    <a:cubicBezTo>
                      <a:pt x="25" y="29"/>
                      <a:pt x="23" y="24"/>
                      <a:pt x="21" y="21"/>
                    </a:cubicBezTo>
                    <a:cubicBezTo>
                      <a:pt x="20" y="19"/>
                      <a:pt x="20" y="18"/>
                      <a:pt x="19" y="17"/>
                    </a:cubicBezTo>
                    <a:cubicBezTo>
                      <a:pt x="21" y="18"/>
                      <a:pt x="23" y="18"/>
                      <a:pt x="25" y="19"/>
                    </a:cubicBezTo>
                    <a:cubicBezTo>
                      <a:pt x="28" y="19"/>
                      <a:pt x="30" y="20"/>
                      <a:pt x="34" y="21"/>
                    </a:cubicBezTo>
                    <a:cubicBezTo>
                      <a:pt x="32" y="23"/>
                      <a:pt x="31" y="24"/>
                      <a:pt x="31" y="25"/>
                    </a:cubicBezTo>
                    <a:cubicBezTo>
                      <a:pt x="31" y="25"/>
                      <a:pt x="31" y="26"/>
                      <a:pt x="32" y="26"/>
                    </a:cubicBezTo>
                    <a:cubicBezTo>
                      <a:pt x="34" y="27"/>
                      <a:pt x="36" y="28"/>
                      <a:pt x="38" y="29"/>
                    </a:cubicBezTo>
                    <a:cubicBezTo>
                      <a:pt x="42" y="31"/>
                      <a:pt x="46" y="34"/>
                      <a:pt x="49" y="34"/>
                    </a:cubicBezTo>
                    <a:cubicBezTo>
                      <a:pt x="49" y="34"/>
                      <a:pt x="49" y="34"/>
                      <a:pt x="49" y="34"/>
                    </a:cubicBezTo>
                    <a:cubicBezTo>
                      <a:pt x="49" y="34"/>
                      <a:pt x="49" y="34"/>
                      <a:pt x="49" y="34"/>
                    </a:cubicBezTo>
                    <a:cubicBezTo>
                      <a:pt x="49" y="34"/>
                      <a:pt x="49" y="33"/>
                      <a:pt x="50" y="33"/>
                    </a:cubicBezTo>
                    <a:cubicBezTo>
                      <a:pt x="50" y="31"/>
                      <a:pt x="51" y="28"/>
                      <a:pt x="51" y="26"/>
                    </a:cubicBezTo>
                    <a:cubicBezTo>
                      <a:pt x="51" y="22"/>
                      <a:pt x="48" y="18"/>
                      <a:pt x="46" y="14"/>
                    </a:cubicBezTo>
                    <a:cubicBezTo>
                      <a:pt x="46" y="14"/>
                      <a:pt x="46" y="14"/>
                      <a:pt x="46" y="14"/>
                    </a:cubicBezTo>
                    <a:cubicBezTo>
                      <a:pt x="45" y="14"/>
                      <a:pt x="45" y="14"/>
                      <a:pt x="45" y="14"/>
                    </a:cubicBezTo>
                    <a:cubicBezTo>
                      <a:pt x="44" y="14"/>
                      <a:pt x="43" y="15"/>
                      <a:pt x="43" y="16"/>
                    </a:cubicBezTo>
                    <a:cubicBezTo>
                      <a:pt x="42" y="17"/>
                      <a:pt x="41" y="17"/>
                      <a:pt x="41" y="18"/>
                    </a:cubicBezTo>
                    <a:cubicBezTo>
                      <a:pt x="40" y="13"/>
                      <a:pt x="39" y="12"/>
                      <a:pt x="38" y="9"/>
                    </a:cubicBezTo>
                    <a:cubicBezTo>
                      <a:pt x="38" y="7"/>
                      <a:pt x="36" y="6"/>
                      <a:pt x="35" y="5"/>
                    </a:cubicBezTo>
                    <a:cubicBezTo>
                      <a:pt x="34" y="3"/>
                      <a:pt x="34" y="2"/>
                      <a:pt x="33" y="1"/>
                    </a:cubicBezTo>
                    <a:cubicBezTo>
                      <a:pt x="33" y="1"/>
                      <a:pt x="33" y="1"/>
                      <a:pt x="34" y="1"/>
                    </a:cubicBezTo>
                    <a:cubicBezTo>
                      <a:pt x="38" y="1"/>
                      <a:pt x="48" y="10"/>
                      <a:pt x="52" y="15"/>
                    </a:cubicBezTo>
                    <a:cubicBezTo>
                      <a:pt x="54" y="19"/>
                      <a:pt x="56" y="23"/>
                      <a:pt x="56" y="28"/>
                    </a:cubicBezTo>
                    <a:cubicBezTo>
                      <a:pt x="56" y="30"/>
                      <a:pt x="55" y="33"/>
                      <a:pt x="54" y="36"/>
                    </a:cubicBezTo>
                    <a:cubicBezTo>
                      <a:pt x="54" y="37"/>
                      <a:pt x="54" y="38"/>
                      <a:pt x="54" y="38"/>
                    </a:cubicBezTo>
                    <a:cubicBezTo>
                      <a:pt x="53" y="39"/>
                      <a:pt x="53" y="39"/>
                      <a:pt x="53" y="39"/>
                    </a:cubicBezTo>
                    <a:cubicBezTo>
                      <a:pt x="54" y="39"/>
                      <a:pt x="54" y="39"/>
                      <a:pt x="54" y="39"/>
                    </a:cubicBezTo>
                    <a:cubicBezTo>
                      <a:pt x="55" y="40"/>
                      <a:pt x="57" y="42"/>
                      <a:pt x="58" y="43"/>
                    </a:cubicBezTo>
                    <a:cubicBezTo>
                      <a:pt x="59" y="44"/>
                      <a:pt x="60" y="45"/>
                      <a:pt x="61" y="46"/>
                    </a:cubicBezTo>
                    <a:cubicBezTo>
                      <a:pt x="61" y="46"/>
                      <a:pt x="61" y="46"/>
                      <a:pt x="61" y="46"/>
                    </a:cubicBezTo>
                    <a:cubicBezTo>
                      <a:pt x="61" y="46"/>
                      <a:pt x="61" y="47"/>
                      <a:pt x="61" y="47"/>
                    </a:cubicBezTo>
                    <a:cubicBezTo>
                      <a:pt x="61" y="49"/>
                      <a:pt x="61" y="51"/>
                      <a:pt x="62" y="53"/>
                    </a:cubicBezTo>
                    <a:cubicBezTo>
                      <a:pt x="62" y="53"/>
                      <a:pt x="62" y="53"/>
                      <a:pt x="62" y="53"/>
                    </a:cubicBezTo>
                    <a:cubicBezTo>
                      <a:pt x="62" y="54"/>
                      <a:pt x="62" y="54"/>
                      <a:pt x="62" y="54"/>
                    </a:cubicBezTo>
                    <a:cubicBezTo>
                      <a:pt x="61" y="54"/>
                      <a:pt x="60" y="54"/>
                      <a:pt x="60" y="5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6" name="Freeform 129">
                <a:extLst>
                  <a:ext uri="{FF2B5EF4-FFF2-40B4-BE49-F238E27FC236}">
                    <a16:creationId xmlns:a16="http://schemas.microsoft.com/office/drawing/2014/main" id="{D3BF58A5-3A58-38DD-16CD-274C7913573B}"/>
                  </a:ext>
                </a:extLst>
              </p:cNvPr>
              <p:cNvSpPr>
                <a:spLocks/>
              </p:cNvSpPr>
              <p:nvPr/>
            </p:nvSpPr>
            <p:spPr bwMode="auto">
              <a:xfrm>
                <a:off x="10137507" y="5757524"/>
                <a:ext cx="12720" cy="10600"/>
              </a:xfrm>
              <a:custGeom>
                <a:avLst/>
                <a:gdLst>
                  <a:gd name="T0" fmla="*/ 3 w 27"/>
                  <a:gd name="T1" fmla="*/ 6 h 22"/>
                  <a:gd name="T2" fmla="*/ 11 w 27"/>
                  <a:gd name="T3" fmla="*/ 20 h 22"/>
                  <a:gd name="T4" fmla="*/ 25 w 27"/>
                  <a:gd name="T5" fmla="*/ 15 h 22"/>
                  <a:gd name="T6" fmla="*/ 20 w 27"/>
                  <a:gd name="T7" fmla="*/ 3 h 22"/>
                  <a:gd name="T8" fmla="*/ 3 w 27"/>
                  <a:gd name="T9" fmla="*/ 6 h 22"/>
                </a:gdLst>
                <a:ahLst/>
                <a:cxnLst>
                  <a:cxn ang="0">
                    <a:pos x="T0" y="T1"/>
                  </a:cxn>
                  <a:cxn ang="0">
                    <a:pos x="T2" y="T3"/>
                  </a:cxn>
                  <a:cxn ang="0">
                    <a:pos x="T4" y="T5"/>
                  </a:cxn>
                  <a:cxn ang="0">
                    <a:pos x="T6" y="T7"/>
                  </a:cxn>
                  <a:cxn ang="0">
                    <a:pos x="T8" y="T9"/>
                  </a:cxn>
                </a:cxnLst>
                <a:rect l="0" t="0" r="r" b="b"/>
                <a:pathLst>
                  <a:path w="27" h="22">
                    <a:moveTo>
                      <a:pt x="3" y="6"/>
                    </a:moveTo>
                    <a:cubicBezTo>
                      <a:pt x="0" y="11"/>
                      <a:pt x="6" y="18"/>
                      <a:pt x="11" y="20"/>
                    </a:cubicBezTo>
                    <a:cubicBezTo>
                      <a:pt x="17" y="22"/>
                      <a:pt x="23" y="19"/>
                      <a:pt x="25" y="15"/>
                    </a:cubicBezTo>
                    <a:cubicBezTo>
                      <a:pt x="27" y="11"/>
                      <a:pt x="24" y="4"/>
                      <a:pt x="20" y="3"/>
                    </a:cubicBezTo>
                    <a:cubicBezTo>
                      <a:pt x="15" y="0"/>
                      <a:pt x="6" y="1"/>
                      <a:pt x="3" y="6"/>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7" name="Freeform 130">
                <a:extLst>
                  <a:ext uri="{FF2B5EF4-FFF2-40B4-BE49-F238E27FC236}">
                    <a16:creationId xmlns:a16="http://schemas.microsoft.com/office/drawing/2014/main" id="{424ADA4B-11AA-3B7C-E474-E6DF35D5F57C}"/>
                  </a:ext>
                </a:extLst>
              </p:cNvPr>
              <p:cNvSpPr>
                <a:spLocks noEditPoints="1"/>
              </p:cNvSpPr>
              <p:nvPr/>
            </p:nvSpPr>
            <p:spPr bwMode="auto">
              <a:xfrm>
                <a:off x="10137507" y="5757524"/>
                <a:ext cx="12720" cy="10600"/>
              </a:xfrm>
              <a:custGeom>
                <a:avLst/>
                <a:gdLst>
                  <a:gd name="T0" fmla="*/ 24 w 25"/>
                  <a:gd name="T1" fmla="*/ 8 h 21"/>
                  <a:gd name="T2" fmla="*/ 19 w 25"/>
                  <a:gd name="T3" fmla="*/ 2 h 21"/>
                  <a:gd name="T4" fmla="*/ 2 w 25"/>
                  <a:gd name="T5" fmla="*/ 5 h 21"/>
                  <a:gd name="T6" fmla="*/ 1 w 25"/>
                  <a:gd name="T7" fmla="*/ 6 h 21"/>
                  <a:gd name="T8" fmla="*/ 0 w 25"/>
                  <a:gd name="T9" fmla="*/ 7 h 21"/>
                  <a:gd name="T10" fmla="*/ 0 w 25"/>
                  <a:gd name="T11" fmla="*/ 8 h 21"/>
                  <a:gd name="T12" fmla="*/ 1 w 25"/>
                  <a:gd name="T13" fmla="*/ 13 h 21"/>
                  <a:gd name="T14" fmla="*/ 1 w 25"/>
                  <a:gd name="T15" fmla="*/ 13 h 21"/>
                  <a:gd name="T16" fmla="*/ 1 w 25"/>
                  <a:gd name="T17" fmla="*/ 14 h 21"/>
                  <a:gd name="T18" fmla="*/ 2 w 25"/>
                  <a:gd name="T19" fmla="*/ 14 h 21"/>
                  <a:gd name="T20" fmla="*/ 2 w 25"/>
                  <a:gd name="T21" fmla="*/ 15 h 21"/>
                  <a:gd name="T22" fmla="*/ 9 w 25"/>
                  <a:gd name="T23" fmla="*/ 20 h 21"/>
                  <a:gd name="T24" fmla="*/ 13 w 25"/>
                  <a:gd name="T25" fmla="*/ 21 h 21"/>
                  <a:gd name="T26" fmla="*/ 17 w 25"/>
                  <a:gd name="T27" fmla="*/ 21 h 21"/>
                  <a:gd name="T28" fmla="*/ 18 w 25"/>
                  <a:gd name="T29" fmla="*/ 20 h 21"/>
                  <a:gd name="T30" fmla="*/ 19 w 25"/>
                  <a:gd name="T31" fmla="*/ 20 h 21"/>
                  <a:gd name="T32" fmla="*/ 21 w 25"/>
                  <a:gd name="T33" fmla="*/ 18 h 21"/>
                  <a:gd name="T34" fmla="*/ 24 w 25"/>
                  <a:gd name="T35" fmla="*/ 15 h 21"/>
                  <a:gd name="T36" fmla="*/ 24 w 25"/>
                  <a:gd name="T37" fmla="*/ 8 h 21"/>
                  <a:gd name="T38" fmla="*/ 21 w 25"/>
                  <a:gd name="T39" fmla="*/ 18 h 21"/>
                  <a:gd name="T40" fmla="*/ 19 w 25"/>
                  <a:gd name="T41" fmla="*/ 19 h 21"/>
                  <a:gd name="T42" fmla="*/ 9 w 25"/>
                  <a:gd name="T43" fmla="*/ 19 h 21"/>
                  <a:gd name="T44" fmla="*/ 3 w 25"/>
                  <a:gd name="T45" fmla="*/ 15 h 21"/>
                  <a:gd name="T46" fmla="*/ 2 w 25"/>
                  <a:gd name="T47" fmla="*/ 13 h 21"/>
                  <a:gd name="T48" fmla="*/ 1 w 25"/>
                  <a:gd name="T49" fmla="*/ 12 h 21"/>
                  <a:gd name="T50" fmla="*/ 1 w 25"/>
                  <a:gd name="T51" fmla="*/ 9 h 21"/>
                  <a:gd name="T52" fmla="*/ 1 w 25"/>
                  <a:gd name="T53" fmla="*/ 8 h 21"/>
                  <a:gd name="T54" fmla="*/ 1 w 25"/>
                  <a:gd name="T55" fmla="*/ 8 h 21"/>
                  <a:gd name="T56" fmla="*/ 2 w 25"/>
                  <a:gd name="T57" fmla="*/ 6 h 21"/>
                  <a:gd name="T58" fmla="*/ 2 w 25"/>
                  <a:gd name="T59" fmla="*/ 5 h 21"/>
                  <a:gd name="T60" fmla="*/ 12 w 25"/>
                  <a:gd name="T61" fmla="*/ 2 h 21"/>
                  <a:gd name="T62" fmla="*/ 18 w 25"/>
                  <a:gd name="T63" fmla="*/ 3 h 21"/>
                  <a:gd name="T64" fmla="*/ 23 w 25"/>
                  <a:gd name="T65" fmla="*/ 8 h 21"/>
                  <a:gd name="T66" fmla="*/ 23 w 25"/>
                  <a:gd name="T67" fmla="*/ 15 h 21"/>
                  <a:gd name="T68" fmla="*/ 21 w 25"/>
                  <a:gd name="T6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24" y="8"/>
                    </a:moveTo>
                    <a:cubicBezTo>
                      <a:pt x="23" y="5"/>
                      <a:pt x="21" y="3"/>
                      <a:pt x="19" y="2"/>
                    </a:cubicBezTo>
                    <a:cubicBezTo>
                      <a:pt x="14" y="0"/>
                      <a:pt x="5" y="0"/>
                      <a:pt x="2" y="5"/>
                    </a:cubicBezTo>
                    <a:cubicBezTo>
                      <a:pt x="1" y="5"/>
                      <a:pt x="1" y="5"/>
                      <a:pt x="1" y="6"/>
                    </a:cubicBezTo>
                    <a:cubicBezTo>
                      <a:pt x="1" y="6"/>
                      <a:pt x="0" y="7"/>
                      <a:pt x="0" y="7"/>
                    </a:cubicBezTo>
                    <a:cubicBezTo>
                      <a:pt x="0" y="7"/>
                      <a:pt x="0" y="8"/>
                      <a:pt x="0" y="8"/>
                    </a:cubicBezTo>
                    <a:cubicBezTo>
                      <a:pt x="0" y="9"/>
                      <a:pt x="0" y="11"/>
                      <a:pt x="1" y="13"/>
                    </a:cubicBezTo>
                    <a:cubicBezTo>
                      <a:pt x="1" y="13"/>
                      <a:pt x="1" y="13"/>
                      <a:pt x="1" y="13"/>
                    </a:cubicBezTo>
                    <a:cubicBezTo>
                      <a:pt x="1" y="13"/>
                      <a:pt x="1" y="14"/>
                      <a:pt x="1" y="14"/>
                    </a:cubicBezTo>
                    <a:cubicBezTo>
                      <a:pt x="1" y="14"/>
                      <a:pt x="2" y="14"/>
                      <a:pt x="2" y="14"/>
                    </a:cubicBezTo>
                    <a:cubicBezTo>
                      <a:pt x="2" y="15"/>
                      <a:pt x="2" y="15"/>
                      <a:pt x="2" y="15"/>
                    </a:cubicBezTo>
                    <a:cubicBezTo>
                      <a:pt x="4" y="18"/>
                      <a:pt x="6" y="20"/>
                      <a:pt x="9" y="20"/>
                    </a:cubicBezTo>
                    <a:cubicBezTo>
                      <a:pt x="10" y="21"/>
                      <a:pt x="12" y="21"/>
                      <a:pt x="13" y="21"/>
                    </a:cubicBezTo>
                    <a:cubicBezTo>
                      <a:pt x="15" y="21"/>
                      <a:pt x="16" y="21"/>
                      <a:pt x="17" y="21"/>
                    </a:cubicBezTo>
                    <a:cubicBezTo>
                      <a:pt x="17" y="21"/>
                      <a:pt x="18" y="20"/>
                      <a:pt x="18" y="20"/>
                    </a:cubicBezTo>
                    <a:cubicBezTo>
                      <a:pt x="19" y="20"/>
                      <a:pt x="19" y="20"/>
                      <a:pt x="19" y="20"/>
                    </a:cubicBezTo>
                    <a:cubicBezTo>
                      <a:pt x="20" y="19"/>
                      <a:pt x="21" y="19"/>
                      <a:pt x="21" y="18"/>
                    </a:cubicBezTo>
                    <a:cubicBezTo>
                      <a:pt x="22" y="17"/>
                      <a:pt x="23" y="16"/>
                      <a:pt x="24" y="15"/>
                    </a:cubicBezTo>
                    <a:cubicBezTo>
                      <a:pt x="25" y="13"/>
                      <a:pt x="25" y="10"/>
                      <a:pt x="24" y="8"/>
                    </a:cubicBezTo>
                    <a:close/>
                    <a:moveTo>
                      <a:pt x="21" y="18"/>
                    </a:moveTo>
                    <a:cubicBezTo>
                      <a:pt x="20" y="18"/>
                      <a:pt x="20" y="18"/>
                      <a:pt x="19" y="19"/>
                    </a:cubicBezTo>
                    <a:cubicBezTo>
                      <a:pt x="16" y="20"/>
                      <a:pt x="13" y="21"/>
                      <a:pt x="9" y="19"/>
                    </a:cubicBezTo>
                    <a:cubicBezTo>
                      <a:pt x="7" y="19"/>
                      <a:pt x="5" y="17"/>
                      <a:pt x="3" y="15"/>
                    </a:cubicBezTo>
                    <a:cubicBezTo>
                      <a:pt x="3" y="14"/>
                      <a:pt x="2" y="14"/>
                      <a:pt x="2" y="13"/>
                    </a:cubicBezTo>
                    <a:cubicBezTo>
                      <a:pt x="2" y="13"/>
                      <a:pt x="2" y="12"/>
                      <a:pt x="1" y="12"/>
                    </a:cubicBezTo>
                    <a:cubicBezTo>
                      <a:pt x="1" y="11"/>
                      <a:pt x="1" y="10"/>
                      <a:pt x="1" y="9"/>
                    </a:cubicBezTo>
                    <a:cubicBezTo>
                      <a:pt x="1" y="9"/>
                      <a:pt x="1" y="8"/>
                      <a:pt x="1" y="8"/>
                    </a:cubicBezTo>
                    <a:cubicBezTo>
                      <a:pt x="1" y="8"/>
                      <a:pt x="1" y="8"/>
                      <a:pt x="1" y="8"/>
                    </a:cubicBezTo>
                    <a:cubicBezTo>
                      <a:pt x="1" y="7"/>
                      <a:pt x="1" y="7"/>
                      <a:pt x="2" y="6"/>
                    </a:cubicBezTo>
                    <a:cubicBezTo>
                      <a:pt x="2" y="6"/>
                      <a:pt x="2" y="6"/>
                      <a:pt x="2" y="5"/>
                    </a:cubicBezTo>
                    <a:cubicBezTo>
                      <a:pt x="4" y="3"/>
                      <a:pt x="8" y="2"/>
                      <a:pt x="12" y="2"/>
                    </a:cubicBezTo>
                    <a:cubicBezTo>
                      <a:pt x="14" y="2"/>
                      <a:pt x="16" y="2"/>
                      <a:pt x="18" y="3"/>
                    </a:cubicBezTo>
                    <a:cubicBezTo>
                      <a:pt x="20" y="4"/>
                      <a:pt x="22" y="6"/>
                      <a:pt x="23" y="8"/>
                    </a:cubicBezTo>
                    <a:cubicBezTo>
                      <a:pt x="24" y="11"/>
                      <a:pt x="24" y="13"/>
                      <a:pt x="23" y="15"/>
                    </a:cubicBezTo>
                    <a:cubicBezTo>
                      <a:pt x="22" y="16"/>
                      <a:pt x="22" y="17"/>
                      <a:pt x="21" y="1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8" name="Freeform 131">
                <a:extLst>
                  <a:ext uri="{FF2B5EF4-FFF2-40B4-BE49-F238E27FC236}">
                    <a16:creationId xmlns:a16="http://schemas.microsoft.com/office/drawing/2014/main" id="{129AD642-4E3C-71DC-94FD-943F4153DEFE}"/>
                  </a:ext>
                </a:extLst>
              </p:cNvPr>
              <p:cNvSpPr>
                <a:spLocks/>
              </p:cNvSpPr>
              <p:nvPr/>
            </p:nvSpPr>
            <p:spPr bwMode="auto">
              <a:xfrm>
                <a:off x="10133267" y="5766003"/>
                <a:ext cx="14840" cy="10600"/>
              </a:xfrm>
              <a:custGeom>
                <a:avLst/>
                <a:gdLst>
                  <a:gd name="T0" fmla="*/ 9 w 30"/>
                  <a:gd name="T1" fmla="*/ 0 h 25"/>
                  <a:gd name="T2" fmla="*/ 0 w 30"/>
                  <a:gd name="T3" fmla="*/ 14 h 25"/>
                  <a:gd name="T4" fmla="*/ 12 w 30"/>
                  <a:gd name="T5" fmla="*/ 24 h 25"/>
                  <a:gd name="T6" fmla="*/ 27 w 30"/>
                  <a:gd name="T7" fmla="*/ 16 h 25"/>
                  <a:gd name="T8" fmla="*/ 30 w 30"/>
                  <a:gd name="T9" fmla="*/ 7 h 25"/>
                  <a:gd name="T10" fmla="*/ 28 w 30"/>
                  <a:gd name="T11" fmla="*/ 5 h 25"/>
                  <a:gd name="T12" fmla="*/ 9 w 3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 h="25">
                    <a:moveTo>
                      <a:pt x="9" y="0"/>
                    </a:moveTo>
                    <a:cubicBezTo>
                      <a:pt x="5" y="0"/>
                      <a:pt x="0" y="9"/>
                      <a:pt x="0" y="14"/>
                    </a:cubicBezTo>
                    <a:cubicBezTo>
                      <a:pt x="1" y="19"/>
                      <a:pt x="7" y="24"/>
                      <a:pt x="12" y="24"/>
                    </a:cubicBezTo>
                    <a:cubicBezTo>
                      <a:pt x="18" y="25"/>
                      <a:pt x="25" y="21"/>
                      <a:pt x="27" y="16"/>
                    </a:cubicBezTo>
                    <a:cubicBezTo>
                      <a:pt x="29" y="14"/>
                      <a:pt x="30" y="11"/>
                      <a:pt x="30" y="7"/>
                    </a:cubicBezTo>
                    <a:cubicBezTo>
                      <a:pt x="29" y="6"/>
                      <a:pt x="29" y="5"/>
                      <a:pt x="28" y="5"/>
                    </a:cubicBezTo>
                    <a:cubicBezTo>
                      <a:pt x="19" y="10"/>
                      <a:pt x="11" y="4"/>
                      <a:pt x="9" y="0"/>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199" name="Freeform 132">
                <a:extLst>
                  <a:ext uri="{FF2B5EF4-FFF2-40B4-BE49-F238E27FC236}">
                    <a16:creationId xmlns:a16="http://schemas.microsoft.com/office/drawing/2014/main" id="{FD785828-D992-2113-3098-D7D2A4EEB966}"/>
                  </a:ext>
                </a:extLst>
              </p:cNvPr>
              <p:cNvSpPr>
                <a:spLocks noEditPoints="1"/>
              </p:cNvSpPr>
              <p:nvPr/>
            </p:nvSpPr>
            <p:spPr bwMode="auto">
              <a:xfrm>
                <a:off x="10133267" y="5763884"/>
                <a:ext cx="14840" cy="12719"/>
              </a:xfrm>
              <a:custGeom>
                <a:avLst/>
                <a:gdLst>
                  <a:gd name="T0" fmla="*/ 30 w 30"/>
                  <a:gd name="T1" fmla="*/ 8 h 26"/>
                  <a:gd name="T2" fmla="*/ 29 w 30"/>
                  <a:gd name="T3" fmla="*/ 7 h 26"/>
                  <a:gd name="T4" fmla="*/ 29 w 30"/>
                  <a:gd name="T5" fmla="*/ 6 h 26"/>
                  <a:gd name="T6" fmla="*/ 29 w 30"/>
                  <a:gd name="T7" fmla="*/ 6 h 26"/>
                  <a:gd name="T8" fmla="*/ 29 w 30"/>
                  <a:gd name="T9" fmla="*/ 6 h 26"/>
                  <a:gd name="T10" fmla="*/ 28 w 30"/>
                  <a:gd name="T11" fmla="*/ 5 h 26"/>
                  <a:gd name="T12" fmla="*/ 28 w 30"/>
                  <a:gd name="T13" fmla="*/ 5 h 26"/>
                  <a:gd name="T14" fmla="*/ 27 w 30"/>
                  <a:gd name="T15" fmla="*/ 6 h 26"/>
                  <a:gd name="T16" fmla="*/ 26 w 30"/>
                  <a:gd name="T17" fmla="*/ 6 h 26"/>
                  <a:gd name="T18" fmla="*/ 25 w 30"/>
                  <a:gd name="T19" fmla="*/ 7 h 26"/>
                  <a:gd name="T20" fmla="*/ 17 w 30"/>
                  <a:gd name="T21" fmla="*/ 7 h 26"/>
                  <a:gd name="T22" fmla="*/ 10 w 30"/>
                  <a:gd name="T23" fmla="*/ 2 h 26"/>
                  <a:gd name="T24" fmla="*/ 10 w 30"/>
                  <a:gd name="T25" fmla="*/ 1 h 26"/>
                  <a:gd name="T26" fmla="*/ 10 w 30"/>
                  <a:gd name="T27" fmla="*/ 0 h 26"/>
                  <a:gd name="T28" fmla="*/ 9 w 30"/>
                  <a:gd name="T29" fmla="*/ 0 h 26"/>
                  <a:gd name="T30" fmla="*/ 8 w 30"/>
                  <a:gd name="T31" fmla="*/ 1 h 26"/>
                  <a:gd name="T32" fmla="*/ 7 w 30"/>
                  <a:gd name="T33" fmla="*/ 1 h 26"/>
                  <a:gd name="T34" fmla="*/ 6 w 30"/>
                  <a:gd name="T35" fmla="*/ 1 h 26"/>
                  <a:gd name="T36" fmla="*/ 6 w 30"/>
                  <a:gd name="T37" fmla="*/ 2 h 26"/>
                  <a:gd name="T38" fmla="*/ 5 w 30"/>
                  <a:gd name="T39" fmla="*/ 2 h 26"/>
                  <a:gd name="T40" fmla="*/ 4 w 30"/>
                  <a:gd name="T41" fmla="*/ 3 h 26"/>
                  <a:gd name="T42" fmla="*/ 4 w 30"/>
                  <a:gd name="T43" fmla="*/ 4 h 26"/>
                  <a:gd name="T44" fmla="*/ 0 w 30"/>
                  <a:gd name="T45" fmla="*/ 15 h 26"/>
                  <a:gd name="T46" fmla="*/ 10 w 30"/>
                  <a:gd name="T47" fmla="*/ 25 h 26"/>
                  <a:gd name="T48" fmla="*/ 12 w 30"/>
                  <a:gd name="T49" fmla="*/ 26 h 26"/>
                  <a:gd name="T50" fmla="*/ 12 w 30"/>
                  <a:gd name="T51" fmla="*/ 26 h 26"/>
                  <a:gd name="T52" fmla="*/ 13 w 30"/>
                  <a:gd name="T53" fmla="*/ 26 h 26"/>
                  <a:gd name="T54" fmla="*/ 13 w 30"/>
                  <a:gd name="T55" fmla="*/ 26 h 26"/>
                  <a:gd name="T56" fmla="*/ 14 w 30"/>
                  <a:gd name="T57" fmla="*/ 26 h 26"/>
                  <a:gd name="T58" fmla="*/ 28 w 30"/>
                  <a:gd name="T59" fmla="*/ 17 h 26"/>
                  <a:gd name="T60" fmla="*/ 30 w 30"/>
                  <a:gd name="T61" fmla="*/ 12 h 26"/>
                  <a:gd name="T62" fmla="*/ 30 w 30"/>
                  <a:gd name="T63" fmla="*/ 10 h 26"/>
                  <a:gd name="T64" fmla="*/ 30 w 30"/>
                  <a:gd name="T65" fmla="*/ 9 h 26"/>
                  <a:gd name="T66" fmla="*/ 30 w 30"/>
                  <a:gd name="T67" fmla="*/ 8 h 26"/>
                  <a:gd name="T68" fmla="*/ 30 w 30"/>
                  <a:gd name="T69" fmla="*/ 8 h 26"/>
                  <a:gd name="T70" fmla="*/ 12 w 30"/>
                  <a:gd name="T71" fmla="*/ 25 h 26"/>
                  <a:gd name="T72" fmla="*/ 11 w 30"/>
                  <a:gd name="T73" fmla="*/ 25 h 26"/>
                  <a:gd name="T74" fmla="*/ 1 w 30"/>
                  <a:gd name="T75" fmla="*/ 15 h 26"/>
                  <a:gd name="T76" fmla="*/ 4 w 30"/>
                  <a:gd name="T77" fmla="*/ 5 h 26"/>
                  <a:gd name="T78" fmla="*/ 5 w 30"/>
                  <a:gd name="T79" fmla="*/ 4 h 26"/>
                  <a:gd name="T80" fmla="*/ 7 w 30"/>
                  <a:gd name="T81" fmla="*/ 2 h 26"/>
                  <a:gd name="T82" fmla="*/ 9 w 30"/>
                  <a:gd name="T83" fmla="*/ 2 h 26"/>
                  <a:gd name="T84" fmla="*/ 9 w 30"/>
                  <a:gd name="T85" fmla="*/ 1 h 26"/>
                  <a:gd name="T86" fmla="*/ 9 w 30"/>
                  <a:gd name="T87" fmla="*/ 2 h 26"/>
                  <a:gd name="T88" fmla="*/ 17 w 30"/>
                  <a:gd name="T89" fmla="*/ 7 h 26"/>
                  <a:gd name="T90" fmla="*/ 28 w 30"/>
                  <a:gd name="T91" fmla="*/ 7 h 26"/>
                  <a:gd name="T92" fmla="*/ 28 w 30"/>
                  <a:gd name="T93" fmla="*/ 6 h 26"/>
                  <a:gd name="T94" fmla="*/ 28 w 30"/>
                  <a:gd name="T95" fmla="*/ 7 h 26"/>
                  <a:gd name="T96" fmla="*/ 28 w 30"/>
                  <a:gd name="T97" fmla="*/ 7 h 26"/>
                  <a:gd name="T98" fmla="*/ 29 w 30"/>
                  <a:gd name="T99" fmla="*/ 7 h 26"/>
                  <a:gd name="T100" fmla="*/ 29 w 30"/>
                  <a:gd name="T101" fmla="*/ 8 h 26"/>
                  <a:gd name="T102" fmla="*/ 29 w 30"/>
                  <a:gd name="T103" fmla="*/ 8 h 26"/>
                  <a:gd name="T104" fmla="*/ 27 w 30"/>
                  <a:gd name="T105" fmla="*/ 17 h 26"/>
                  <a:gd name="T106" fmla="*/ 12 w 30"/>
                  <a:gd name="T10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26">
                    <a:moveTo>
                      <a:pt x="30" y="8"/>
                    </a:moveTo>
                    <a:cubicBezTo>
                      <a:pt x="30" y="7"/>
                      <a:pt x="29" y="7"/>
                      <a:pt x="29" y="7"/>
                    </a:cubicBezTo>
                    <a:cubicBezTo>
                      <a:pt x="29" y="7"/>
                      <a:pt x="29" y="6"/>
                      <a:pt x="29" y="6"/>
                    </a:cubicBezTo>
                    <a:cubicBezTo>
                      <a:pt x="29" y="6"/>
                      <a:pt x="29" y="6"/>
                      <a:pt x="29" y="6"/>
                    </a:cubicBezTo>
                    <a:cubicBezTo>
                      <a:pt x="29" y="6"/>
                      <a:pt x="29" y="6"/>
                      <a:pt x="29" y="6"/>
                    </a:cubicBezTo>
                    <a:cubicBezTo>
                      <a:pt x="28" y="5"/>
                      <a:pt x="28" y="5"/>
                      <a:pt x="28" y="5"/>
                    </a:cubicBezTo>
                    <a:cubicBezTo>
                      <a:pt x="28" y="5"/>
                      <a:pt x="28" y="5"/>
                      <a:pt x="28" y="5"/>
                    </a:cubicBezTo>
                    <a:cubicBezTo>
                      <a:pt x="28" y="6"/>
                      <a:pt x="28" y="6"/>
                      <a:pt x="27" y="6"/>
                    </a:cubicBezTo>
                    <a:cubicBezTo>
                      <a:pt x="27" y="6"/>
                      <a:pt x="27" y="6"/>
                      <a:pt x="26" y="6"/>
                    </a:cubicBezTo>
                    <a:cubicBezTo>
                      <a:pt x="26" y="6"/>
                      <a:pt x="25" y="7"/>
                      <a:pt x="25" y="7"/>
                    </a:cubicBezTo>
                    <a:cubicBezTo>
                      <a:pt x="21" y="8"/>
                      <a:pt x="19" y="7"/>
                      <a:pt x="17" y="7"/>
                    </a:cubicBezTo>
                    <a:cubicBezTo>
                      <a:pt x="14" y="5"/>
                      <a:pt x="11" y="3"/>
                      <a:pt x="10" y="2"/>
                    </a:cubicBezTo>
                    <a:cubicBezTo>
                      <a:pt x="10" y="1"/>
                      <a:pt x="10" y="1"/>
                      <a:pt x="10" y="1"/>
                    </a:cubicBezTo>
                    <a:cubicBezTo>
                      <a:pt x="10" y="0"/>
                      <a:pt x="10" y="0"/>
                      <a:pt x="10" y="0"/>
                    </a:cubicBezTo>
                    <a:cubicBezTo>
                      <a:pt x="9" y="0"/>
                      <a:pt x="9" y="0"/>
                      <a:pt x="9" y="0"/>
                    </a:cubicBezTo>
                    <a:cubicBezTo>
                      <a:pt x="9" y="0"/>
                      <a:pt x="8" y="1"/>
                      <a:pt x="8" y="1"/>
                    </a:cubicBezTo>
                    <a:cubicBezTo>
                      <a:pt x="8" y="1"/>
                      <a:pt x="7" y="1"/>
                      <a:pt x="7" y="1"/>
                    </a:cubicBezTo>
                    <a:cubicBezTo>
                      <a:pt x="7" y="1"/>
                      <a:pt x="7" y="1"/>
                      <a:pt x="6" y="1"/>
                    </a:cubicBezTo>
                    <a:cubicBezTo>
                      <a:pt x="6" y="2"/>
                      <a:pt x="6" y="2"/>
                      <a:pt x="6" y="2"/>
                    </a:cubicBezTo>
                    <a:cubicBezTo>
                      <a:pt x="6" y="2"/>
                      <a:pt x="6" y="2"/>
                      <a:pt x="5" y="2"/>
                    </a:cubicBezTo>
                    <a:cubicBezTo>
                      <a:pt x="5" y="3"/>
                      <a:pt x="5" y="3"/>
                      <a:pt x="4" y="3"/>
                    </a:cubicBezTo>
                    <a:cubicBezTo>
                      <a:pt x="4" y="4"/>
                      <a:pt x="4" y="4"/>
                      <a:pt x="4" y="4"/>
                    </a:cubicBezTo>
                    <a:cubicBezTo>
                      <a:pt x="1" y="7"/>
                      <a:pt x="0" y="12"/>
                      <a:pt x="0" y="15"/>
                    </a:cubicBezTo>
                    <a:cubicBezTo>
                      <a:pt x="1" y="20"/>
                      <a:pt x="5" y="25"/>
                      <a:pt x="10" y="25"/>
                    </a:cubicBezTo>
                    <a:cubicBezTo>
                      <a:pt x="11" y="26"/>
                      <a:pt x="11" y="26"/>
                      <a:pt x="12" y="26"/>
                    </a:cubicBezTo>
                    <a:cubicBezTo>
                      <a:pt x="12" y="26"/>
                      <a:pt x="12" y="26"/>
                      <a:pt x="12" y="26"/>
                    </a:cubicBezTo>
                    <a:cubicBezTo>
                      <a:pt x="12" y="26"/>
                      <a:pt x="12" y="26"/>
                      <a:pt x="13" y="26"/>
                    </a:cubicBezTo>
                    <a:cubicBezTo>
                      <a:pt x="13" y="26"/>
                      <a:pt x="13" y="26"/>
                      <a:pt x="13" y="26"/>
                    </a:cubicBezTo>
                    <a:cubicBezTo>
                      <a:pt x="14" y="26"/>
                      <a:pt x="14" y="26"/>
                      <a:pt x="14" y="26"/>
                    </a:cubicBezTo>
                    <a:cubicBezTo>
                      <a:pt x="20" y="25"/>
                      <a:pt x="25" y="22"/>
                      <a:pt x="28" y="17"/>
                    </a:cubicBezTo>
                    <a:cubicBezTo>
                      <a:pt x="29" y="16"/>
                      <a:pt x="29" y="14"/>
                      <a:pt x="30" y="12"/>
                    </a:cubicBezTo>
                    <a:cubicBezTo>
                      <a:pt x="30" y="11"/>
                      <a:pt x="30" y="11"/>
                      <a:pt x="30" y="10"/>
                    </a:cubicBezTo>
                    <a:cubicBezTo>
                      <a:pt x="30" y="10"/>
                      <a:pt x="30" y="9"/>
                      <a:pt x="30" y="9"/>
                    </a:cubicBezTo>
                    <a:cubicBezTo>
                      <a:pt x="30" y="9"/>
                      <a:pt x="30" y="8"/>
                      <a:pt x="30" y="8"/>
                    </a:cubicBezTo>
                    <a:cubicBezTo>
                      <a:pt x="30" y="8"/>
                      <a:pt x="30" y="8"/>
                      <a:pt x="30" y="8"/>
                    </a:cubicBezTo>
                    <a:close/>
                    <a:moveTo>
                      <a:pt x="12" y="25"/>
                    </a:moveTo>
                    <a:cubicBezTo>
                      <a:pt x="11" y="25"/>
                      <a:pt x="11" y="25"/>
                      <a:pt x="11" y="25"/>
                    </a:cubicBezTo>
                    <a:cubicBezTo>
                      <a:pt x="6" y="24"/>
                      <a:pt x="1" y="19"/>
                      <a:pt x="1" y="15"/>
                    </a:cubicBezTo>
                    <a:cubicBezTo>
                      <a:pt x="0" y="12"/>
                      <a:pt x="2" y="8"/>
                      <a:pt x="4" y="5"/>
                    </a:cubicBezTo>
                    <a:cubicBezTo>
                      <a:pt x="5" y="4"/>
                      <a:pt x="5" y="4"/>
                      <a:pt x="5" y="4"/>
                    </a:cubicBezTo>
                    <a:cubicBezTo>
                      <a:pt x="6" y="3"/>
                      <a:pt x="7" y="3"/>
                      <a:pt x="7" y="2"/>
                    </a:cubicBezTo>
                    <a:cubicBezTo>
                      <a:pt x="8" y="2"/>
                      <a:pt x="8" y="2"/>
                      <a:pt x="9" y="2"/>
                    </a:cubicBezTo>
                    <a:cubicBezTo>
                      <a:pt x="9" y="1"/>
                      <a:pt x="9" y="1"/>
                      <a:pt x="9" y="1"/>
                    </a:cubicBezTo>
                    <a:cubicBezTo>
                      <a:pt x="9" y="2"/>
                      <a:pt x="9" y="2"/>
                      <a:pt x="9" y="2"/>
                    </a:cubicBezTo>
                    <a:cubicBezTo>
                      <a:pt x="10" y="4"/>
                      <a:pt x="13" y="6"/>
                      <a:pt x="17" y="7"/>
                    </a:cubicBezTo>
                    <a:cubicBezTo>
                      <a:pt x="19" y="8"/>
                      <a:pt x="23" y="9"/>
                      <a:pt x="28" y="7"/>
                    </a:cubicBezTo>
                    <a:cubicBezTo>
                      <a:pt x="28" y="7"/>
                      <a:pt x="28" y="6"/>
                      <a:pt x="28" y="6"/>
                    </a:cubicBezTo>
                    <a:cubicBezTo>
                      <a:pt x="28" y="7"/>
                      <a:pt x="28" y="7"/>
                      <a:pt x="28" y="7"/>
                    </a:cubicBezTo>
                    <a:cubicBezTo>
                      <a:pt x="28" y="7"/>
                      <a:pt x="28" y="7"/>
                      <a:pt x="28" y="7"/>
                    </a:cubicBezTo>
                    <a:cubicBezTo>
                      <a:pt x="29" y="7"/>
                      <a:pt x="29" y="7"/>
                      <a:pt x="29" y="7"/>
                    </a:cubicBezTo>
                    <a:cubicBezTo>
                      <a:pt x="29" y="7"/>
                      <a:pt x="29" y="8"/>
                      <a:pt x="29" y="8"/>
                    </a:cubicBezTo>
                    <a:cubicBezTo>
                      <a:pt x="29" y="8"/>
                      <a:pt x="29" y="8"/>
                      <a:pt x="29" y="8"/>
                    </a:cubicBezTo>
                    <a:cubicBezTo>
                      <a:pt x="29" y="12"/>
                      <a:pt x="28" y="14"/>
                      <a:pt x="27" y="17"/>
                    </a:cubicBezTo>
                    <a:cubicBezTo>
                      <a:pt x="24" y="22"/>
                      <a:pt x="18" y="25"/>
                      <a:pt x="12" y="25"/>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00" name="Freeform 133">
                <a:extLst>
                  <a:ext uri="{FF2B5EF4-FFF2-40B4-BE49-F238E27FC236}">
                    <a16:creationId xmlns:a16="http://schemas.microsoft.com/office/drawing/2014/main" id="{9DF70FEC-9D89-A4DA-80AB-82F83FD7098C}"/>
                  </a:ext>
                </a:extLst>
              </p:cNvPr>
              <p:cNvSpPr>
                <a:spLocks/>
              </p:cNvSpPr>
              <p:nvPr/>
            </p:nvSpPr>
            <p:spPr bwMode="auto">
              <a:xfrm>
                <a:off x="10139626" y="5768123"/>
                <a:ext cx="16960" cy="12719"/>
              </a:xfrm>
              <a:custGeom>
                <a:avLst/>
                <a:gdLst>
                  <a:gd name="T0" fmla="*/ 1 w 35"/>
                  <a:gd name="T1" fmla="*/ 21 h 28"/>
                  <a:gd name="T2" fmla="*/ 4 w 35"/>
                  <a:gd name="T3" fmla="*/ 27 h 28"/>
                  <a:gd name="T4" fmla="*/ 15 w 35"/>
                  <a:gd name="T5" fmla="*/ 27 h 28"/>
                  <a:gd name="T6" fmla="*/ 28 w 35"/>
                  <a:gd name="T7" fmla="*/ 19 h 28"/>
                  <a:gd name="T8" fmla="*/ 33 w 35"/>
                  <a:gd name="T9" fmla="*/ 14 h 28"/>
                  <a:gd name="T10" fmla="*/ 30 w 35"/>
                  <a:gd name="T11" fmla="*/ 4 h 28"/>
                  <a:gd name="T12" fmla="*/ 20 w 35"/>
                  <a:gd name="T13" fmla="*/ 3 h 28"/>
                  <a:gd name="T14" fmla="*/ 1 w 35"/>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8">
                    <a:moveTo>
                      <a:pt x="1" y="21"/>
                    </a:moveTo>
                    <a:cubicBezTo>
                      <a:pt x="0" y="23"/>
                      <a:pt x="2" y="26"/>
                      <a:pt x="4" y="27"/>
                    </a:cubicBezTo>
                    <a:cubicBezTo>
                      <a:pt x="7" y="28"/>
                      <a:pt x="12" y="28"/>
                      <a:pt x="15" y="27"/>
                    </a:cubicBezTo>
                    <a:cubicBezTo>
                      <a:pt x="20" y="25"/>
                      <a:pt x="24" y="23"/>
                      <a:pt x="28" y="19"/>
                    </a:cubicBezTo>
                    <a:cubicBezTo>
                      <a:pt x="30" y="18"/>
                      <a:pt x="32" y="16"/>
                      <a:pt x="33" y="14"/>
                    </a:cubicBezTo>
                    <a:cubicBezTo>
                      <a:pt x="35" y="10"/>
                      <a:pt x="33" y="6"/>
                      <a:pt x="30" y="4"/>
                    </a:cubicBezTo>
                    <a:cubicBezTo>
                      <a:pt x="27" y="2"/>
                      <a:pt x="25" y="0"/>
                      <a:pt x="20" y="3"/>
                    </a:cubicBezTo>
                    <a:cubicBezTo>
                      <a:pt x="20" y="14"/>
                      <a:pt x="11" y="21"/>
                      <a:pt x="1" y="21"/>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01" name="Freeform 134">
                <a:extLst>
                  <a:ext uri="{FF2B5EF4-FFF2-40B4-BE49-F238E27FC236}">
                    <a16:creationId xmlns:a16="http://schemas.microsoft.com/office/drawing/2014/main" id="{2F103EFF-7551-1E21-CB0C-F80F6E3CA608}"/>
                  </a:ext>
                </a:extLst>
              </p:cNvPr>
              <p:cNvSpPr>
                <a:spLocks noEditPoints="1"/>
              </p:cNvSpPr>
              <p:nvPr/>
            </p:nvSpPr>
            <p:spPr bwMode="auto">
              <a:xfrm>
                <a:off x="10139626" y="5768123"/>
                <a:ext cx="14841" cy="12719"/>
              </a:xfrm>
              <a:custGeom>
                <a:avLst/>
                <a:gdLst>
                  <a:gd name="T0" fmla="*/ 34 w 34"/>
                  <a:gd name="T1" fmla="*/ 9 h 28"/>
                  <a:gd name="T2" fmla="*/ 34 w 34"/>
                  <a:gd name="T3" fmla="*/ 9 h 28"/>
                  <a:gd name="T4" fmla="*/ 33 w 34"/>
                  <a:gd name="T5" fmla="*/ 7 h 28"/>
                  <a:gd name="T6" fmla="*/ 33 w 34"/>
                  <a:gd name="T7" fmla="*/ 7 h 28"/>
                  <a:gd name="T8" fmla="*/ 33 w 34"/>
                  <a:gd name="T9" fmla="*/ 7 h 28"/>
                  <a:gd name="T10" fmla="*/ 32 w 34"/>
                  <a:gd name="T11" fmla="*/ 6 h 28"/>
                  <a:gd name="T12" fmla="*/ 32 w 34"/>
                  <a:gd name="T13" fmla="*/ 6 h 28"/>
                  <a:gd name="T14" fmla="*/ 30 w 34"/>
                  <a:gd name="T15" fmla="*/ 4 h 28"/>
                  <a:gd name="T16" fmla="*/ 30 w 34"/>
                  <a:gd name="T17" fmla="*/ 4 h 28"/>
                  <a:gd name="T18" fmla="*/ 20 w 34"/>
                  <a:gd name="T19" fmla="*/ 2 h 28"/>
                  <a:gd name="T20" fmla="*/ 19 w 34"/>
                  <a:gd name="T21" fmla="*/ 2 h 28"/>
                  <a:gd name="T22" fmla="*/ 19 w 34"/>
                  <a:gd name="T23" fmla="*/ 2 h 28"/>
                  <a:gd name="T24" fmla="*/ 19 w 34"/>
                  <a:gd name="T25" fmla="*/ 3 h 28"/>
                  <a:gd name="T26" fmla="*/ 19 w 34"/>
                  <a:gd name="T27" fmla="*/ 3 h 28"/>
                  <a:gd name="T28" fmla="*/ 19 w 34"/>
                  <a:gd name="T29" fmla="*/ 4 h 28"/>
                  <a:gd name="T30" fmla="*/ 19 w 34"/>
                  <a:gd name="T31" fmla="*/ 5 h 28"/>
                  <a:gd name="T32" fmla="*/ 19 w 34"/>
                  <a:gd name="T33" fmla="*/ 7 h 28"/>
                  <a:gd name="T34" fmla="*/ 3 w 34"/>
                  <a:gd name="T35" fmla="*/ 21 h 28"/>
                  <a:gd name="T36" fmla="*/ 2 w 34"/>
                  <a:gd name="T37" fmla="*/ 21 h 28"/>
                  <a:gd name="T38" fmla="*/ 1 w 34"/>
                  <a:gd name="T39" fmla="*/ 21 h 28"/>
                  <a:gd name="T40" fmla="*/ 1 w 34"/>
                  <a:gd name="T41" fmla="*/ 21 h 28"/>
                  <a:gd name="T42" fmla="*/ 0 w 34"/>
                  <a:gd name="T43" fmla="*/ 21 h 28"/>
                  <a:gd name="T44" fmla="*/ 0 w 34"/>
                  <a:gd name="T45" fmla="*/ 22 h 28"/>
                  <a:gd name="T46" fmla="*/ 0 w 34"/>
                  <a:gd name="T47" fmla="*/ 23 h 28"/>
                  <a:gd name="T48" fmla="*/ 4 w 34"/>
                  <a:gd name="T49" fmla="*/ 27 h 28"/>
                  <a:gd name="T50" fmla="*/ 9 w 34"/>
                  <a:gd name="T51" fmla="*/ 28 h 28"/>
                  <a:gd name="T52" fmla="*/ 13 w 34"/>
                  <a:gd name="T53" fmla="*/ 28 h 28"/>
                  <a:gd name="T54" fmla="*/ 15 w 34"/>
                  <a:gd name="T55" fmla="*/ 27 h 28"/>
                  <a:gd name="T56" fmla="*/ 15 w 34"/>
                  <a:gd name="T57" fmla="*/ 27 h 28"/>
                  <a:gd name="T58" fmla="*/ 17 w 34"/>
                  <a:gd name="T59" fmla="*/ 27 h 28"/>
                  <a:gd name="T60" fmla="*/ 28 w 34"/>
                  <a:gd name="T61" fmla="*/ 20 h 28"/>
                  <a:gd name="T62" fmla="*/ 29 w 34"/>
                  <a:gd name="T63" fmla="*/ 20 h 28"/>
                  <a:gd name="T64" fmla="*/ 33 w 34"/>
                  <a:gd name="T65" fmla="*/ 15 h 28"/>
                  <a:gd name="T66" fmla="*/ 33 w 34"/>
                  <a:gd name="T67" fmla="*/ 14 h 28"/>
                  <a:gd name="T68" fmla="*/ 33 w 34"/>
                  <a:gd name="T69" fmla="*/ 14 h 28"/>
                  <a:gd name="T70" fmla="*/ 33 w 34"/>
                  <a:gd name="T71" fmla="*/ 13 h 28"/>
                  <a:gd name="T72" fmla="*/ 34 w 34"/>
                  <a:gd name="T73" fmla="*/ 12 h 28"/>
                  <a:gd name="T74" fmla="*/ 34 w 34"/>
                  <a:gd name="T75" fmla="*/ 9 h 28"/>
                  <a:gd name="T76" fmla="*/ 13 w 34"/>
                  <a:gd name="T77" fmla="*/ 27 h 28"/>
                  <a:gd name="T78" fmla="*/ 4 w 34"/>
                  <a:gd name="T79" fmla="*/ 26 h 28"/>
                  <a:gd name="T80" fmla="*/ 1 w 34"/>
                  <a:gd name="T81" fmla="*/ 23 h 28"/>
                  <a:gd name="T82" fmla="*/ 1 w 34"/>
                  <a:gd name="T83" fmla="*/ 22 h 28"/>
                  <a:gd name="T84" fmla="*/ 1 w 34"/>
                  <a:gd name="T85" fmla="*/ 22 h 28"/>
                  <a:gd name="T86" fmla="*/ 2 w 34"/>
                  <a:gd name="T87" fmla="*/ 22 h 28"/>
                  <a:gd name="T88" fmla="*/ 20 w 34"/>
                  <a:gd name="T89" fmla="*/ 4 h 28"/>
                  <a:gd name="T90" fmla="*/ 20 w 34"/>
                  <a:gd name="T91" fmla="*/ 3 h 28"/>
                  <a:gd name="T92" fmla="*/ 21 w 34"/>
                  <a:gd name="T93" fmla="*/ 3 h 28"/>
                  <a:gd name="T94" fmla="*/ 29 w 34"/>
                  <a:gd name="T95" fmla="*/ 4 h 28"/>
                  <a:gd name="T96" fmla="*/ 30 w 34"/>
                  <a:gd name="T97" fmla="*/ 5 h 28"/>
                  <a:gd name="T98" fmla="*/ 32 w 34"/>
                  <a:gd name="T99" fmla="*/ 7 h 28"/>
                  <a:gd name="T100" fmla="*/ 32 w 34"/>
                  <a:gd name="T101" fmla="*/ 8 h 28"/>
                  <a:gd name="T102" fmla="*/ 33 w 34"/>
                  <a:gd name="T103" fmla="*/ 12 h 28"/>
                  <a:gd name="T104" fmla="*/ 32 w 34"/>
                  <a:gd name="T105" fmla="*/ 13 h 28"/>
                  <a:gd name="T106" fmla="*/ 32 w 34"/>
                  <a:gd name="T107" fmla="*/ 13 h 28"/>
                  <a:gd name="T108" fmla="*/ 32 w 34"/>
                  <a:gd name="T109" fmla="*/ 13 h 28"/>
                  <a:gd name="T110" fmla="*/ 28 w 34"/>
                  <a:gd name="T111" fmla="*/ 19 h 28"/>
                  <a:gd name="T112" fmla="*/ 28 w 34"/>
                  <a:gd name="T113" fmla="*/ 19 h 28"/>
                  <a:gd name="T114" fmla="*/ 17 w 34"/>
                  <a:gd name="T115" fmla="*/ 26 h 28"/>
                  <a:gd name="T116" fmla="*/ 15 w 34"/>
                  <a:gd name="T117" fmla="*/ 26 h 28"/>
                  <a:gd name="T118" fmla="*/ 13 w 34"/>
                  <a:gd name="T119"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28">
                    <a:moveTo>
                      <a:pt x="34" y="9"/>
                    </a:moveTo>
                    <a:cubicBezTo>
                      <a:pt x="34" y="9"/>
                      <a:pt x="34" y="9"/>
                      <a:pt x="34" y="9"/>
                    </a:cubicBezTo>
                    <a:cubicBezTo>
                      <a:pt x="34" y="9"/>
                      <a:pt x="33" y="8"/>
                      <a:pt x="33" y="7"/>
                    </a:cubicBezTo>
                    <a:cubicBezTo>
                      <a:pt x="33" y="7"/>
                      <a:pt x="33" y="7"/>
                      <a:pt x="33" y="7"/>
                    </a:cubicBezTo>
                    <a:cubicBezTo>
                      <a:pt x="33" y="7"/>
                      <a:pt x="33" y="7"/>
                      <a:pt x="33" y="7"/>
                    </a:cubicBezTo>
                    <a:cubicBezTo>
                      <a:pt x="32" y="6"/>
                      <a:pt x="32" y="6"/>
                      <a:pt x="32" y="6"/>
                    </a:cubicBezTo>
                    <a:cubicBezTo>
                      <a:pt x="32" y="6"/>
                      <a:pt x="32" y="6"/>
                      <a:pt x="32" y="6"/>
                    </a:cubicBezTo>
                    <a:cubicBezTo>
                      <a:pt x="32" y="5"/>
                      <a:pt x="31" y="5"/>
                      <a:pt x="30" y="4"/>
                    </a:cubicBezTo>
                    <a:cubicBezTo>
                      <a:pt x="30" y="4"/>
                      <a:pt x="30" y="4"/>
                      <a:pt x="30" y="4"/>
                    </a:cubicBezTo>
                    <a:cubicBezTo>
                      <a:pt x="27" y="2"/>
                      <a:pt x="25" y="0"/>
                      <a:pt x="20" y="2"/>
                    </a:cubicBezTo>
                    <a:cubicBezTo>
                      <a:pt x="20" y="2"/>
                      <a:pt x="20" y="2"/>
                      <a:pt x="19" y="2"/>
                    </a:cubicBezTo>
                    <a:cubicBezTo>
                      <a:pt x="19" y="2"/>
                      <a:pt x="19" y="2"/>
                      <a:pt x="19" y="2"/>
                    </a:cubicBezTo>
                    <a:cubicBezTo>
                      <a:pt x="19" y="3"/>
                      <a:pt x="19" y="3"/>
                      <a:pt x="19" y="3"/>
                    </a:cubicBezTo>
                    <a:cubicBezTo>
                      <a:pt x="19" y="3"/>
                      <a:pt x="19" y="3"/>
                      <a:pt x="19" y="3"/>
                    </a:cubicBezTo>
                    <a:cubicBezTo>
                      <a:pt x="19" y="3"/>
                      <a:pt x="19" y="4"/>
                      <a:pt x="19" y="4"/>
                    </a:cubicBezTo>
                    <a:cubicBezTo>
                      <a:pt x="19" y="4"/>
                      <a:pt x="19" y="5"/>
                      <a:pt x="19" y="5"/>
                    </a:cubicBezTo>
                    <a:cubicBezTo>
                      <a:pt x="19" y="6"/>
                      <a:pt x="19" y="6"/>
                      <a:pt x="19" y="7"/>
                    </a:cubicBezTo>
                    <a:cubicBezTo>
                      <a:pt x="17" y="15"/>
                      <a:pt x="10" y="20"/>
                      <a:pt x="3" y="21"/>
                    </a:cubicBezTo>
                    <a:cubicBezTo>
                      <a:pt x="3" y="21"/>
                      <a:pt x="2" y="21"/>
                      <a:pt x="2" y="21"/>
                    </a:cubicBezTo>
                    <a:cubicBezTo>
                      <a:pt x="1" y="21"/>
                      <a:pt x="1" y="21"/>
                      <a:pt x="1" y="21"/>
                    </a:cubicBezTo>
                    <a:cubicBezTo>
                      <a:pt x="1" y="21"/>
                      <a:pt x="1" y="21"/>
                      <a:pt x="1" y="21"/>
                    </a:cubicBezTo>
                    <a:cubicBezTo>
                      <a:pt x="0" y="21"/>
                      <a:pt x="0" y="21"/>
                      <a:pt x="0" y="21"/>
                    </a:cubicBezTo>
                    <a:cubicBezTo>
                      <a:pt x="0" y="21"/>
                      <a:pt x="0" y="22"/>
                      <a:pt x="0" y="22"/>
                    </a:cubicBezTo>
                    <a:cubicBezTo>
                      <a:pt x="0" y="22"/>
                      <a:pt x="0" y="23"/>
                      <a:pt x="0" y="23"/>
                    </a:cubicBezTo>
                    <a:cubicBezTo>
                      <a:pt x="1" y="25"/>
                      <a:pt x="3" y="26"/>
                      <a:pt x="4" y="27"/>
                    </a:cubicBezTo>
                    <a:cubicBezTo>
                      <a:pt x="6" y="28"/>
                      <a:pt x="7" y="28"/>
                      <a:pt x="9" y="28"/>
                    </a:cubicBezTo>
                    <a:cubicBezTo>
                      <a:pt x="10" y="28"/>
                      <a:pt x="12" y="28"/>
                      <a:pt x="13" y="28"/>
                    </a:cubicBezTo>
                    <a:cubicBezTo>
                      <a:pt x="14" y="27"/>
                      <a:pt x="15" y="27"/>
                      <a:pt x="15" y="27"/>
                    </a:cubicBezTo>
                    <a:cubicBezTo>
                      <a:pt x="15" y="27"/>
                      <a:pt x="15" y="27"/>
                      <a:pt x="15" y="27"/>
                    </a:cubicBezTo>
                    <a:cubicBezTo>
                      <a:pt x="16" y="27"/>
                      <a:pt x="16" y="27"/>
                      <a:pt x="17" y="27"/>
                    </a:cubicBezTo>
                    <a:cubicBezTo>
                      <a:pt x="21" y="25"/>
                      <a:pt x="24" y="23"/>
                      <a:pt x="28" y="20"/>
                    </a:cubicBezTo>
                    <a:cubicBezTo>
                      <a:pt x="29" y="20"/>
                      <a:pt x="29" y="20"/>
                      <a:pt x="29" y="20"/>
                    </a:cubicBezTo>
                    <a:cubicBezTo>
                      <a:pt x="30" y="18"/>
                      <a:pt x="32" y="17"/>
                      <a:pt x="33" y="15"/>
                    </a:cubicBezTo>
                    <a:cubicBezTo>
                      <a:pt x="33" y="14"/>
                      <a:pt x="33" y="14"/>
                      <a:pt x="33" y="14"/>
                    </a:cubicBezTo>
                    <a:cubicBezTo>
                      <a:pt x="33" y="14"/>
                      <a:pt x="33" y="14"/>
                      <a:pt x="33" y="14"/>
                    </a:cubicBezTo>
                    <a:cubicBezTo>
                      <a:pt x="33" y="13"/>
                      <a:pt x="33" y="13"/>
                      <a:pt x="33" y="13"/>
                    </a:cubicBezTo>
                    <a:cubicBezTo>
                      <a:pt x="33" y="13"/>
                      <a:pt x="34" y="12"/>
                      <a:pt x="34" y="12"/>
                    </a:cubicBezTo>
                    <a:cubicBezTo>
                      <a:pt x="34" y="11"/>
                      <a:pt x="34" y="10"/>
                      <a:pt x="34" y="9"/>
                    </a:cubicBezTo>
                    <a:close/>
                    <a:moveTo>
                      <a:pt x="13" y="27"/>
                    </a:moveTo>
                    <a:cubicBezTo>
                      <a:pt x="11" y="27"/>
                      <a:pt x="7" y="28"/>
                      <a:pt x="4" y="26"/>
                    </a:cubicBezTo>
                    <a:cubicBezTo>
                      <a:pt x="3" y="26"/>
                      <a:pt x="2" y="24"/>
                      <a:pt x="1" y="23"/>
                    </a:cubicBezTo>
                    <a:cubicBezTo>
                      <a:pt x="1" y="23"/>
                      <a:pt x="1" y="22"/>
                      <a:pt x="1" y="22"/>
                    </a:cubicBezTo>
                    <a:cubicBezTo>
                      <a:pt x="1" y="22"/>
                      <a:pt x="1" y="22"/>
                      <a:pt x="1" y="22"/>
                    </a:cubicBezTo>
                    <a:cubicBezTo>
                      <a:pt x="1" y="22"/>
                      <a:pt x="1" y="22"/>
                      <a:pt x="2" y="22"/>
                    </a:cubicBezTo>
                    <a:cubicBezTo>
                      <a:pt x="12" y="21"/>
                      <a:pt x="20" y="14"/>
                      <a:pt x="20" y="4"/>
                    </a:cubicBezTo>
                    <a:cubicBezTo>
                      <a:pt x="20" y="3"/>
                      <a:pt x="20" y="3"/>
                      <a:pt x="20" y="3"/>
                    </a:cubicBezTo>
                    <a:cubicBezTo>
                      <a:pt x="20" y="3"/>
                      <a:pt x="20" y="3"/>
                      <a:pt x="21" y="3"/>
                    </a:cubicBezTo>
                    <a:cubicBezTo>
                      <a:pt x="25" y="1"/>
                      <a:pt x="27" y="3"/>
                      <a:pt x="29" y="4"/>
                    </a:cubicBezTo>
                    <a:cubicBezTo>
                      <a:pt x="30" y="5"/>
                      <a:pt x="30" y="5"/>
                      <a:pt x="30" y="5"/>
                    </a:cubicBezTo>
                    <a:cubicBezTo>
                      <a:pt x="30" y="5"/>
                      <a:pt x="31" y="6"/>
                      <a:pt x="32" y="7"/>
                    </a:cubicBezTo>
                    <a:cubicBezTo>
                      <a:pt x="32" y="7"/>
                      <a:pt x="32" y="7"/>
                      <a:pt x="32" y="8"/>
                    </a:cubicBezTo>
                    <a:cubicBezTo>
                      <a:pt x="33" y="9"/>
                      <a:pt x="33" y="10"/>
                      <a:pt x="33" y="12"/>
                    </a:cubicBezTo>
                    <a:cubicBezTo>
                      <a:pt x="33" y="12"/>
                      <a:pt x="33" y="12"/>
                      <a:pt x="32" y="13"/>
                    </a:cubicBezTo>
                    <a:cubicBezTo>
                      <a:pt x="32" y="13"/>
                      <a:pt x="32" y="13"/>
                      <a:pt x="32" y="13"/>
                    </a:cubicBezTo>
                    <a:cubicBezTo>
                      <a:pt x="32" y="13"/>
                      <a:pt x="32" y="13"/>
                      <a:pt x="32" y="13"/>
                    </a:cubicBezTo>
                    <a:cubicBezTo>
                      <a:pt x="32" y="16"/>
                      <a:pt x="30" y="17"/>
                      <a:pt x="28" y="19"/>
                    </a:cubicBezTo>
                    <a:cubicBezTo>
                      <a:pt x="28" y="19"/>
                      <a:pt x="28" y="19"/>
                      <a:pt x="28" y="19"/>
                    </a:cubicBezTo>
                    <a:cubicBezTo>
                      <a:pt x="24" y="22"/>
                      <a:pt x="21" y="24"/>
                      <a:pt x="17" y="26"/>
                    </a:cubicBezTo>
                    <a:cubicBezTo>
                      <a:pt x="16" y="26"/>
                      <a:pt x="16" y="26"/>
                      <a:pt x="15" y="26"/>
                    </a:cubicBezTo>
                    <a:cubicBezTo>
                      <a:pt x="14" y="26"/>
                      <a:pt x="14" y="27"/>
                      <a:pt x="13" y="27"/>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02" name="Freeform 135">
                <a:extLst>
                  <a:ext uri="{FF2B5EF4-FFF2-40B4-BE49-F238E27FC236}">
                    <a16:creationId xmlns:a16="http://schemas.microsoft.com/office/drawing/2014/main" id="{952F1C0D-A391-F290-9667-0A647116F9FA}"/>
                  </a:ext>
                </a:extLst>
              </p:cNvPr>
              <p:cNvSpPr>
                <a:spLocks/>
              </p:cNvSpPr>
              <p:nvPr/>
            </p:nvSpPr>
            <p:spPr bwMode="auto">
              <a:xfrm>
                <a:off x="10145987" y="5774482"/>
                <a:ext cx="10599" cy="8479"/>
              </a:xfrm>
              <a:custGeom>
                <a:avLst/>
                <a:gdLst>
                  <a:gd name="T0" fmla="*/ 0 w 21"/>
                  <a:gd name="T1" fmla="*/ 14 h 21"/>
                  <a:gd name="T2" fmla="*/ 1 w 21"/>
                  <a:gd name="T3" fmla="*/ 16 h 21"/>
                  <a:gd name="T4" fmla="*/ 16 w 21"/>
                  <a:gd name="T5" fmla="*/ 14 h 21"/>
                  <a:gd name="T6" fmla="*/ 20 w 21"/>
                  <a:gd name="T7" fmla="*/ 3 h 21"/>
                  <a:gd name="T8" fmla="*/ 18 w 21"/>
                  <a:gd name="T9" fmla="*/ 0 h 21"/>
                  <a:gd name="T10" fmla="*/ 0 w 21"/>
                  <a:gd name="T11" fmla="*/ 14 h 21"/>
                </a:gdLst>
                <a:ahLst/>
                <a:cxnLst>
                  <a:cxn ang="0">
                    <a:pos x="T0" y="T1"/>
                  </a:cxn>
                  <a:cxn ang="0">
                    <a:pos x="T2" y="T3"/>
                  </a:cxn>
                  <a:cxn ang="0">
                    <a:pos x="T4" y="T5"/>
                  </a:cxn>
                  <a:cxn ang="0">
                    <a:pos x="T6" y="T7"/>
                  </a:cxn>
                  <a:cxn ang="0">
                    <a:pos x="T8" y="T9"/>
                  </a:cxn>
                  <a:cxn ang="0">
                    <a:pos x="T10" y="T11"/>
                  </a:cxn>
                </a:cxnLst>
                <a:rect l="0" t="0" r="r" b="b"/>
                <a:pathLst>
                  <a:path w="21" h="21">
                    <a:moveTo>
                      <a:pt x="0" y="14"/>
                    </a:moveTo>
                    <a:cubicBezTo>
                      <a:pt x="1" y="15"/>
                      <a:pt x="0" y="15"/>
                      <a:pt x="1" y="16"/>
                    </a:cubicBezTo>
                    <a:cubicBezTo>
                      <a:pt x="5" y="21"/>
                      <a:pt x="13" y="18"/>
                      <a:pt x="16" y="14"/>
                    </a:cubicBezTo>
                    <a:cubicBezTo>
                      <a:pt x="19" y="11"/>
                      <a:pt x="21" y="6"/>
                      <a:pt x="20" y="3"/>
                    </a:cubicBezTo>
                    <a:cubicBezTo>
                      <a:pt x="20" y="1"/>
                      <a:pt x="19" y="0"/>
                      <a:pt x="18" y="0"/>
                    </a:cubicBezTo>
                    <a:cubicBezTo>
                      <a:pt x="17" y="4"/>
                      <a:pt x="8" y="11"/>
                      <a:pt x="0" y="14"/>
                    </a:cubicBezTo>
                    <a:close/>
                  </a:path>
                </a:pathLst>
              </a:custGeom>
              <a:solidFill>
                <a:srgbClr val="CC20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03" name="Freeform 136">
                <a:extLst>
                  <a:ext uri="{FF2B5EF4-FFF2-40B4-BE49-F238E27FC236}">
                    <a16:creationId xmlns:a16="http://schemas.microsoft.com/office/drawing/2014/main" id="{FF2716D5-E3A8-866A-9237-448903CD7CDA}"/>
                  </a:ext>
                </a:extLst>
              </p:cNvPr>
              <p:cNvSpPr>
                <a:spLocks noEditPoints="1"/>
              </p:cNvSpPr>
              <p:nvPr/>
            </p:nvSpPr>
            <p:spPr bwMode="auto">
              <a:xfrm>
                <a:off x="10145987" y="5774482"/>
                <a:ext cx="10599" cy="8479"/>
              </a:xfrm>
              <a:custGeom>
                <a:avLst/>
                <a:gdLst>
                  <a:gd name="T0" fmla="*/ 21 w 22"/>
                  <a:gd name="T1" fmla="*/ 4 h 19"/>
                  <a:gd name="T2" fmla="*/ 21 w 22"/>
                  <a:gd name="T3" fmla="*/ 3 h 19"/>
                  <a:gd name="T4" fmla="*/ 21 w 22"/>
                  <a:gd name="T5" fmla="*/ 2 h 19"/>
                  <a:gd name="T6" fmla="*/ 20 w 22"/>
                  <a:gd name="T7" fmla="*/ 1 h 19"/>
                  <a:gd name="T8" fmla="*/ 19 w 22"/>
                  <a:gd name="T9" fmla="*/ 0 h 19"/>
                  <a:gd name="T10" fmla="*/ 19 w 22"/>
                  <a:gd name="T11" fmla="*/ 0 h 19"/>
                  <a:gd name="T12" fmla="*/ 19 w 22"/>
                  <a:gd name="T13" fmla="*/ 0 h 19"/>
                  <a:gd name="T14" fmla="*/ 18 w 22"/>
                  <a:gd name="T15" fmla="*/ 0 h 19"/>
                  <a:gd name="T16" fmla="*/ 18 w 22"/>
                  <a:gd name="T17" fmla="*/ 0 h 19"/>
                  <a:gd name="T18" fmla="*/ 18 w 22"/>
                  <a:gd name="T19" fmla="*/ 0 h 19"/>
                  <a:gd name="T20" fmla="*/ 18 w 22"/>
                  <a:gd name="T21" fmla="*/ 0 h 19"/>
                  <a:gd name="T22" fmla="*/ 18 w 22"/>
                  <a:gd name="T23" fmla="*/ 0 h 19"/>
                  <a:gd name="T24" fmla="*/ 18 w 22"/>
                  <a:gd name="T25" fmla="*/ 1 h 19"/>
                  <a:gd name="T26" fmla="*/ 2 w 22"/>
                  <a:gd name="T27" fmla="*/ 13 h 19"/>
                  <a:gd name="T28" fmla="*/ 0 w 22"/>
                  <a:gd name="T29" fmla="*/ 13 h 19"/>
                  <a:gd name="T30" fmla="*/ 0 w 22"/>
                  <a:gd name="T31" fmla="*/ 13 h 19"/>
                  <a:gd name="T32" fmla="*/ 0 w 22"/>
                  <a:gd name="T33" fmla="*/ 13 h 19"/>
                  <a:gd name="T34" fmla="*/ 0 w 22"/>
                  <a:gd name="T35" fmla="*/ 14 h 19"/>
                  <a:gd name="T36" fmla="*/ 0 w 22"/>
                  <a:gd name="T37" fmla="*/ 14 h 19"/>
                  <a:gd name="T38" fmla="*/ 0 w 22"/>
                  <a:gd name="T39" fmla="*/ 15 h 19"/>
                  <a:gd name="T40" fmla="*/ 1 w 22"/>
                  <a:gd name="T41" fmla="*/ 16 h 19"/>
                  <a:gd name="T42" fmla="*/ 5 w 22"/>
                  <a:gd name="T43" fmla="*/ 19 h 19"/>
                  <a:gd name="T44" fmla="*/ 6 w 22"/>
                  <a:gd name="T45" fmla="*/ 19 h 19"/>
                  <a:gd name="T46" fmla="*/ 7 w 22"/>
                  <a:gd name="T47" fmla="*/ 19 h 19"/>
                  <a:gd name="T48" fmla="*/ 9 w 22"/>
                  <a:gd name="T49" fmla="*/ 19 h 19"/>
                  <a:gd name="T50" fmla="*/ 9 w 22"/>
                  <a:gd name="T51" fmla="*/ 19 h 19"/>
                  <a:gd name="T52" fmla="*/ 9 w 22"/>
                  <a:gd name="T53" fmla="*/ 19 h 19"/>
                  <a:gd name="T54" fmla="*/ 17 w 22"/>
                  <a:gd name="T55" fmla="*/ 15 h 19"/>
                  <a:gd name="T56" fmla="*/ 21 w 22"/>
                  <a:gd name="T57" fmla="*/ 4 h 19"/>
                  <a:gd name="T58" fmla="*/ 6 w 22"/>
                  <a:gd name="T59" fmla="*/ 18 h 19"/>
                  <a:gd name="T60" fmla="*/ 1 w 22"/>
                  <a:gd name="T61" fmla="*/ 16 h 19"/>
                  <a:gd name="T62" fmla="*/ 1 w 22"/>
                  <a:gd name="T63" fmla="*/ 15 h 19"/>
                  <a:gd name="T64" fmla="*/ 1 w 22"/>
                  <a:gd name="T65" fmla="*/ 14 h 19"/>
                  <a:gd name="T66" fmla="*/ 1 w 22"/>
                  <a:gd name="T67" fmla="*/ 14 h 19"/>
                  <a:gd name="T68" fmla="*/ 2 w 22"/>
                  <a:gd name="T69" fmla="*/ 14 h 19"/>
                  <a:gd name="T70" fmla="*/ 18 w 22"/>
                  <a:gd name="T71" fmla="*/ 1 h 19"/>
                  <a:gd name="T72" fmla="*/ 19 w 22"/>
                  <a:gd name="T73" fmla="*/ 1 h 19"/>
                  <a:gd name="T74" fmla="*/ 19 w 22"/>
                  <a:gd name="T75" fmla="*/ 1 h 19"/>
                  <a:gd name="T76" fmla="*/ 20 w 22"/>
                  <a:gd name="T77" fmla="*/ 3 h 19"/>
                  <a:gd name="T78" fmla="*/ 16 w 22"/>
                  <a:gd name="T79" fmla="*/ 14 h 19"/>
                  <a:gd name="T80" fmla="*/ 9 w 22"/>
                  <a:gd name="T81" fmla="*/ 18 h 19"/>
                  <a:gd name="T82" fmla="*/ 6 w 22"/>
                  <a:gd name="T83" fmla="*/ 18 h 19"/>
                  <a:gd name="T84" fmla="*/ 6 w 22"/>
                  <a:gd name="T8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19">
                    <a:moveTo>
                      <a:pt x="21" y="4"/>
                    </a:moveTo>
                    <a:cubicBezTo>
                      <a:pt x="21" y="3"/>
                      <a:pt x="21" y="3"/>
                      <a:pt x="21" y="3"/>
                    </a:cubicBezTo>
                    <a:cubicBezTo>
                      <a:pt x="21" y="2"/>
                      <a:pt x="21" y="2"/>
                      <a:pt x="21" y="2"/>
                    </a:cubicBezTo>
                    <a:cubicBezTo>
                      <a:pt x="21" y="2"/>
                      <a:pt x="20" y="1"/>
                      <a:pt x="20" y="1"/>
                    </a:cubicBezTo>
                    <a:cubicBezTo>
                      <a:pt x="20" y="1"/>
                      <a:pt x="20" y="0"/>
                      <a:pt x="19" y="0"/>
                    </a:cubicBezTo>
                    <a:cubicBezTo>
                      <a:pt x="19" y="0"/>
                      <a:pt x="19" y="0"/>
                      <a:pt x="19" y="0"/>
                    </a:cubicBezTo>
                    <a:cubicBezTo>
                      <a:pt x="19" y="0"/>
                      <a:pt x="19" y="0"/>
                      <a:pt x="19" y="0"/>
                    </a:cubicBezTo>
                    <a:cubicBezTo>
                      <a:pt x="19" y="0"/>
                      <a:pt x="19"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1"/>
                    </a:cubicBezTo>
                    <a:cubicBezTo>
                      <a:pt x="16" y="4"/>
                      <a:pt x="8" y="10"/>
                      <a:pt x="2" y="13"/>
                    </a:cubicBezTo>
                    <a:cubicBezTo>
                      <a:pt x="1" y="13"/>
                      <a:pt x="1" y="13"/>
                      <a:pt x="0" y="13"/>
                    </a:cubicBezTo>
                    <a:cubicBezTo>
                      <a:pt x="0" y="13"/>
                      <a:pt x="0" y="13"/>
                      <a:pt x="0" y="13"/>
                    </a:cubicBezTo>
                    <a:cubicBezTo>
                      <a:pt x="0" y="13"/>
                      <a:pt x="0" y="13"/>
                      <a:pt x="0" y="13"/>
                    </a:cubicBezTo>
                    <a:cubicBezTo>
                      <a:pt x="0" y="14"/>
                      <a:pt x="0" y="14"/>
                      <a:pt x="0" y="14"/>
                    </a:cubicBezTo>
                    <a:cubicBezTo>
                      <a:pt x="0" y="14"/>
                      <a:pt x="0" y="14"/>
                      <a:pt x="0" y="14"/>
                    </a:cubicBezTo>
                    <a:cubicBezTo>
                      <a:pt x="0" y="14"/>
                      <a:pt x="0" y="15"/>
                      <a:pt x="0" y="15"/>
                    </a:cubicBezTo>
                    <a:cubicBezTo>
                      <a:pt x="0" y="15"/>
                      <a:pt x="0" y="16"/>
                      <a:pt x="1" y="16"/>
                    </a:cubicBezTo>
                    <a:cubicBezTo>
                      <a:pt x="2" y="18"/>
                      <a:pt x="3" y="19"/>
                      <a:pt x="5" y="19"/>
                    </a:cubicBezTo>
                    <a:cubicBezTo>
                      <a:pt x="6" y="19"/>
                      <a:pt x="6" y="19"/>
                      <a:pt x="6" y="19"/>
                    </a:cubicBezTo>
                    <a:cubicBezTo>
                      <a:pt x="7" y="19"/>
                      <a:pt x="7" y="19"/>
                      <a:pt x="7" y="19"/>
                    </a:cubicBezTo>
                    <a:cubicBezTo>
                      <a:pt x="7" y="19"/>
                      <a:pt x="8" y="19"/>
                      <a:pt x="9" y="19"/>
                    </a:cubicBezTo>
                    <a:cubicBezTo>
                      <a:pt x="9" y="19"/>
                      <a:pt x="9" y="19"/>
                      <a:pt x="9" y="19"/>
                    </a:cubicBezTo>
                    <a:cubicBezTo>
                      <a:pt x="9" y="19"/>
                      <a:pt x="9" y="19"/>
                      <a:pt x="9" y="19"/>
                    </a:cubicBezTo>
                    <a:cubicBezTo>
                      <a:pt x="12" y="18"/>
                      <a:pt x="15" y="16"/>
                      <a:pt x="17" y="15"/>
                    </a:cubicBezTo>
                    <a:cubicBezTo>
                      <a:pt x="19" y="12"/>
                      <a:pt x="22" y="8"/>
                      <a:pt x="21" y="4"/>
                    </a:cubicBezTo>
                    <a:close/>
                    <a:moveTo>
                      <a:pt x="6" y="18"/>
                    </a:moveTo>
                    <a:cubicBezTo>
                      <a:pt x="4" y="18"/>
                      <a:pt x="2" y="17"/>
                      <a:pt x="1" y="16"/>
                    </a:cubicBezTo>
                    <a:cubicBezTo>
                      <a:pt x="1" y="15"/>
                      <a:pt x="1" y="15"/>
                      <a:pt x="1" y="15"/>
                    </a:cubicBezTo>
                    <a:cubicBezTo>
                      <a:pt x="1" y="14"/>
                      <a:pt x="1" y="14"/>
                      <a:pt x="1" y="14"/>
                    </a:cubicBezTo>
                    <a:cubicBezTo>
                      <a:pt x="1" y="14"/>
                      <a:pt x="1" y="14"/>
                      <a:pt x="1" y="14"/>
                    </a:cubicBezTo>
                    <a:cubicBezTo>
                      <a:pt x="1" y="14"/>
                      <a:pt x="1" y="14"/>
                      <a:pt x="2" y="14"/>
                    </a:cubicBezTo>
                    <a:cubicBezTo>
                      <a:pt x="8" y="11"/>
                      <a:pt x="16" y="5"/>
                      <a:pt x="18" y="1"/>
                    </a:cubicBezTo>
                    <a:cubicBezTo>
                      <a:pt x="18" y="1"/>
                      <a:pt x="19" y="1"/>
                      <a:pt x="19" y="1"/>
                    </a:cubicBezTo>
                    <a:cubicBezTo>
                      <a:pt x="19" y="1"/>
                      <a:pt x="19" y="1"/>
                      <a:pt x="19" y="1"/>
                    </a:cubicBezTo>
                    <a:cubicBezTo>
                      <a:pt x="19" y="1"/>
                      <a:pt x="20" y="2"/>
                      <a:pt x="20" y="3"/>
                    </a:cubicBezTo>
                    <a:cubicBezTo>
                      <a:pt x="21" y="7"/>
                      <a:pt x="19" y="11"/>
                      <a:pt x="16" y="14"/>
                    </a:cubicBezTo>
                    <a:cubicBezTo>
                      <a:pt x="14" y="16"/>
                      <a:pt x="12" y="17"/>
                      <a:pt x="9" y="18"/>
                    </a:cubicBezTo>
                    <a:cubicBezTo>
                      <a:pt x="8" y="18"/>
                      <a:pt x="7" y="18"/>
                      <a:pt x="6" y="18"/>
                    </a:cubicBezTo>
                    <a:cubicBezTo>
                      <a:pt x="6" y="18"/>
                      <a:pt x="6" y="18"/>
                      <a:pt x="6" y="18"/>
                    </a:cubicBez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04" name="Freeform 137">
                <a:extLst>
                  <a:ext uri="{FF2B5EF4-FFF2-40B4-BE49-F238E27FC236}">
                    <a16:creationId xmlns:a16="http://schemas.microsoft.com/office/drawing/2014/main" id="{9D3F9D03-FF29-4DD7-37B0-16CFEF4DA1BB}"/>
                  </a:ext>
                </a:extLst>
              </p:cNvPr>
              <p:cNvSpPr>
                <a:spLocks/>
              </p:cNvSpPr>
              <p:nvPr/>
            </p:nvSpPr>
            <p:spPr bwMode="auto">
              <a:xfrm>
                <a:off x="10173546" y="5793561"/>
                <a:ext cx="14841" cy="10598"/>
              </a:xfrm>
              <a:custGeom>
                <a:avLst/>
                <a:gdLst>
                  <a:gd name="T0" fmla="*/ 30 w 31"/>
                  <a:gd name="T1" fmla="*/ 20 h 21"/>
                  <a:gd name="T2" fmla="*/ 22 w 31"/>
                  <a:gd name="T3" fmla="*/ 19 h 21"/>
                  <a:gd name="T4" fmla="*/ 13 w 31"/>
                  <a:gd name="T5" fmla="*/ 12 h 21"/>
                  <a:gd name="T6" fmla="*/ 12 w 31"/>
                  <a:gd name="T7" fmla="*/ 12 h 21"/>
                  <a:gd name="T8" fmla="*/ 22 w 31"/>
                  <a:gd name="T9" fmla="*/ 20 h 21"/>
                  <a:gd name="T10" fmla="*/ 12 w 31"/>
                  <a:gd name="T11" fmla="*/ 12 h 21"/>
                  <a:gd name="T12" fmla="*/ 12 w 31"/>
                  <a:gd name="T13" fmla="*/ 12 h 21"/>
                  <a:gd name="T14" fmla="*/ 1 w 31"/>
                  <a:gd name="T15" fmla="*/ 3 h 21"/>
                  <a:gd name="T16" fmla="*/ 0 w 31"/>
                  <a:gd name="T17" fmla="*/ 3 h 21"/>
                  <a:gd name="T18" fmla="*/ 0 w 31"/>
                  <a:gd name="T19" fmla="*/ 3 h 21"/>
                  <a:gd name="T20" fmla="*/ 1 w 31"/>
                  <a:gd name="T21" fmla="*/ 2 h 21"/>
                  <a:gd name="T22" fmla="*/ 2 w 31"/>
                  <a:gd name="T23" fmla="*/ 1 h 21"/>
                  <a:gd name="T24" fmla="*/ 11 w 31"/>
                  <a:gd name="T25" fmla="*/ 0 h 21"/>
                  <a:gd name="T26" fmla="*/ 11 w 31"/>
                  <a:gd name="T27" fmla="*/ 0 h 21"/>
                  <a:gd name="T28" fmla="*/ 13 w 31"/>
                  <a:gd name="T29" fmla="*/ 0 h 21"/>
                  <a:gd name="T30" fmla="*/ 14 w 31"/>
                  <a:gd name="T31" fmla="*/ 1 h 21"/>
                  <a:gd name="T32" fmla="*/ 14 w 31"/>
                  <a:gd name="T33" fmla="*/ 1 h 21"/>
                  <a:gd name="T34" fmla="*/ 25 w 31"/>
                  <a:gd name="T35" fmla="*/ 10 h 21"/>
                  <a:gd name="T36" fmla="*/ 24 w 31"/>
                  <a:gd name="T37" fmla="*/ 10 h 21"/>
                  <a:gd name="T38" fmla="*/ 27 w 31"/>
                  <a:gd name="T39" fmla="*/ 12 h 21"/>
                  <a:gd name="T40" fmla="*/ 30 w 31"/>
                  <a:gd name="T4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1">
                    <a:moveTo>
                      <a:pt x="30" y="20"/>
                    </a:moveTo>
                    <a:cubicBezTo>
                      <a:pt x="29" y="21"/>
                      <a:pt x="26" y="21"/>
                      <a:pt x="22" y="19"/>
                    </a:cubicBezTo>
                    <a:cubicBezTo>
                      <a:pt x="13" y="12"/>
                      <a:pt x="13" y="12"/>
                      <a:pt x="13" y="12"/>
                    </a:cubicBezTo>
                    <a:cubicBezTo>
                      <a:pt x="12" y="12"/>
                      <a:pt x="12" y="12"/>
                      <a:pt x="12" y="12"/>
                    </a:cubicBezTo>
                    <a:cubicBezTo>
                      <a:pt x="22" y="20"/>
                      <a:pt x="22" y="20"/>
                      <a:pt x="22" y="20"/>
                    </a:cubicBezTo>
                    <a:cubicBezTo>
                      <a:pt x="12" y="12"/>
                      <a:pt x="12" y="12"/>
                      <a:pt x="12" y="12"/>
                    </a:cubicBezTo>
                    <a:cubicBezTo>
                      <a:pt x="12" y="12"/>
                      <a:pt x="12" y="12"/>
                      <a:pt x="12" y="12"/>
                    </a:cubicBezTo>
                    <a:cubicBezTo>
                      <a:pt x="1" y="3"/>
                      <a:pt x="1" y="3"/>
                      <a:pt x="1" y="3"/>
                    </a:cubicBezTo>
                    <a:cubicBezTo>
                      <a:pt x="0" y="3"/>
                      <a:pt x="0" y="3"/>
                      <a:pt x="0" y="3"/>
                    </a:cubicBezTo>
                    <a:cubicBezTo>
                      <a:pt x="0" y="3"/>
                      <a:pt x="0" y="3"/>
                      <a:pt x="0" y="3"/>
                    </a:cubicBezTo>
                    <a:cubicBezTo>
                      <a:pt x="1" y="2"/>
                      <a:pt x="1" y="2"/>
                      <a:pt x="1" y="2"/>
                    </a:cubicBezTo>
                    <a:cubicBezTo>
                      <a:pt x="2" y="1"/>
                      <a:pt x="2" y="1"/>
                      <a:pt x="2" y="1"/>
                    </a:cubicBezTo>
                    <a:cubicBezTo>
                      <a:pt x="5" y="1"/>
                      <a:pt x="8" y="1"/>
                      <a:pt x="11" y="0"/>
                    </a:cubicBezTo>
                    <a:cubicBezTo>
                      <a:pt x="11" y="0"/>
                      <a:pt x="11" y="0"/>
                      <a:pt x="11" y="0"/>
                    </a:cubicBezTo>
                    <a:cubicBezTo>
                      <a:pt x="12" y="0"/>
                      <a:pt x="12" y="0"/>
                      <a:pt x="13" y="0"/>
                    </a:cubicBezTo>
                    <a:cubicBezTo>
                      <a:pt x="14" y="1"/>
                      <a:pt x="14" y="1"/>
                      <a:pt x="14" y="1"/>
                    </a:cubicBezTo>
                    <a:cubicBezTo>
                      <a:pt x="14" y="1"/>
                      <a:pt x="14" y="1"/>
                      <a:pt x="14" y="1"/>
                    </a:cubicBezTo>
                    <a:cubicBezTo>
                      <a:pt x="25" y="10"/>
                      <a:pt x="25" y="10"/>
                      <a:pt x="25" y="10"/>
                    </a:cubicBezTo>
                    <a:cubicBezTo>
                      <a:pt x="25" y="10"/>
                      <a:pt x="25" y="10"/>
                      <a:pt x="24" y="10"/>
                    </a:cubicBezTo>
                    <a:cubicBezTo>
                      <a:pt x="27" y="12"/>
                      <a:pt x="27" y="12"/>
                      <a:pt x="27" y="12"/>
                    </a:cubicBezTo>
                    <a:cubicBezTo>
                      <a:pt x="30" y="15"/>
                      <a:pt x="31" y="18"/>
                      <a:pt x="30" y="20"/>
                    </a:cubicBezTo>
                    <a:close/>
                  </a:path>
                </a:pathLst>
              </a:custGeom>
              <a:solidFill>
                <a:srgbClr val="989897"/>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05" name="Freeform 138">
                <a:extLst>
                  <a:ext uri="{FF2B5EF4-FFF2-40B4-BE49-F238E27FC236}">
                    <a16:creationId xmlns:a16="http://schemas.microsoft.com/office/drawing/2014/main" id="{1AE679C5-07FA-2413-E74B-FA3FC0AA630C}"/>
                  </a:ext>
                </a:extLst>
              </p:cNvPr>
              <p:cNvSpPr>
                <a:spLocks noEditPoints="1"/>
              </p:cNvSpPr>
              <p:nvPr/>
            </p:nvSpPr>
            <p:spPr bwMode="auto">
              <a:xfrm>
                <a:off x="10173546" y="5793561"/>
                <a:ext cx="14841" cy="8479"/>
              </a:xfrm>
              <a:custGeom>
                <a:avLst/>
                <a:gdLst>
                  <a:gd name="T0" fmla="*/ 28 w 32"/>
                  <a:gd name="T1" fmla="*/ 13 h 21"/>
                  <a:gd name="T2" fmla="*/ 28 w 32"/>
                  <a:gd name="T3" fmla="*/ 13 h 21"/>
                  <a:gd name="T4" fmla="*/ 30 w 32"/>
                  <a:gd name="T5" fmla="*/ 21 h 21"/>
                  <a:gd name="T6" fmla="*/ 28 w 32"/>
                  <a:gd name="T7" fmla="*/ 13 h 21"/>
                  <a:gd name="T8" fmla="*/ 13 w 32"/>
                  <a:gd name="T9" fmla="*/ 1 h 21"/>
                  <a:gd name="T10" fmla="*/ 13 w 32"/>
                  <a:gd name="T11" fmla="*/ 0 h 21"/>
                  <a:gd name="T12" fmla="*/ 13 w 32"/>
                  <a:gd name="T13" fmla="*/ 1 h 21"/>
                  <a:gd name="T14" fmla="*/ 11 w 32"/>
                  <a:gd name="T15" fmla="*/ 1 h 21"/>
                  <a:gd name="T16" fmla="*/ 2 w 32"/>
                  <a:gd name="T17" fmla="*/ 2 h 21"/>
                  <a:gd name="T18" fmla="*/ 2 w 32"/>
                  <a:gd name="T19" fmla="*/ 2 h 21"/>
                  <a:gd name="T20" fmla="*/ 1 w 32"/>
                  <a:gd name="T21" fmla="*/ 3 h 21"/>
                  <a:gd name="T22" fmla="*/ 0 w 32"/>
                  <a:gd name="T23" fmla="*/ 4 h 21"/>
                  <a:gd name="T24" fmla="*/ 0 w 32"/>
                  <a:gd name="T25" fmla="*/ 4 h 21"/>
                  <a:gd name="T26" fmla="*/ 0 w 32"/>
                  <a:gd name="T27" fmla="*/ 4 h 21"/>
                  <a:gd name="T28" fmla="*/ 11 w 32"/>
                  <a:gd name="T29" fmla="*/ 13 h 21"/>
                  <a:gd name="T30" fmla="*/ 12 w 32"/>
                  <a:gd name="T31" fmla="*/ 13 h 21"/>
                  <a:gd name="T32" fmla="*/ 12 w 32"/>
                  <a:gd name="T33" fmla="*/ 13 h 21"/>
                  <a:gd name="T34" fmla="*/ 22 w 32"/>
                  <a:gd name="T35" fmla="*/ 21 h 21"/>
                  <a:gd name="T36" fmla="*/ 12 w 32"/>
                  <a:gd name="T37" fmla="*/ 13 h 21"/>
                  <a:gd name="T38" fmla="*/ 13 w 32"/>
                  <a:gd name="T39" fmla="*/ 13 h 21"/>
                  <a:gd name="T40" fmla="*/ 1 w 32"/>
                  <a:gd name="T41" fmla="*/ 4 h 21"/>
                  <a:gd name="T42" fmla="*/ 1 w 32"/>
                  <a:gd name="T43" fmla="*/ 4 h 21"/>
                  <a:gd name="T44" fmla="*/ 1 w 32"/>
                  <a:gd name="T45" fmla="*/ 3 h 21"/>
                  <a:gd name="T46" fmla="*/ 2 w 32"/>
                  <a:gd name="T47" fmla="*/ 3 h 21"/>
                  <a:gd name="T48" fmla="*/ 3 w 32"/>
                  <a:gd name="T49" fmla="*/ 3 h 21"/>
                  <a:gd name="T50" fmla="*/ 12 w 32"/>
                  <a:gd name="T51" fmla="*/ 2 h 21"/>
                  <a:gd name="T52" fmla="*/ 12 w 32"/>
                  <a:gd name="T53" fmla="*/ 1 h 21"/>
                  <a:gd name="T54" fmla="*/ 13 w 32"/>
                  <a:gd name="T55" fmla="*/ 2 h 21"/>
                  <a:gd name="T56" fmla="*/ 13 w 32"/>
                  <a:gd name="T57" fmla="*/ 2 h 21"/>
                  <a:gd name="T58" fmla="*/ 24 w 32"/>
                  <a:gd name="T59" fmla="*/ 11 h 21"/>
                  <a:gd name="T60" fmla="*/ 25 w 32"/>
                  <a:gd name="T61" fmla="*/ 11 h 21"/>
                  <a:gd name="T62" fmla="*/ 26 w 32"/>
                  <a:gd name="T63" fmla="*/ 11 h 21"/>
                  <a:gd name="T64" fmla="*/ 26 w 32"/>
                  <a:gd name="T65" fmla="*/ 11 h 21"/>
                  <a:gd name="T66" fmla="*/ 14 w 32"/>
                  <a:gd name="T67" fmla="*/ 2 h 21"/>
                  <a:gd name="T68" fmla="*/ 13 w 32"/>
                  <a:gd name="T6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1">
                    <a:moveTo>
                      <a:pt x="28" y="13"/>
                    </a:moveTo>
                    <a:cubicBezTo>
                      <a:pt x="28" y="13"/>
                      <a:pt x="28" y="13"/>
                      <a:pt x="28" y="13"/>
                    </a:cubicBezTo>
                    <a:cubicBezTo>
                      <a:pt x="31" y="16"/>
                      <a:pt x="32" y="20"/>
                      <a:pt x="30" y="21"/>
                    </a:cubicBezTo>
                    <a:cubicBezTo>
                      <a:pt x="32" y="20"/>
                      <a:pt x="31" y="16"/>
                      <a:pt x="28" y="13"/>
                    </a:cubicBezTo>
                    <a:close/>
                    <a:moveTo>
                      <a:pt x="13" y="1"/>
                    </a:moveTo>
                    <a:cubicBezTo>
                      <a:pt x="13" y="0"/>
                      <a:pt x="13" y="0"/>
                      <a:pt x="13" y="0"/>
                    </a:cubicBezTo>
                    <a:cubicBezTo>
                      <a:pt x="13" y="1"/>
                      <a:pt x="13" y="1"/>
                      <a:pt x="13" y="1"/>
                    </a:cubicBezTo>
                    <a:cubicBezTo>
                      <a:pt x="12" y="1"/>
                      <a:pt x="11" y="1"/>
                      <a:pt x="11" y="1"/>
                    </a:cubicBezTo>
                    <a:cubicBezTo>
                      <a:pt x="8" y="1"/>
                      <a:pt x="5" y="1"/>
                      <a:pt x="2" y="2"/>
                    </a:cubicBezTo>
                    <a:cubicBezTo>
                      <a:pt x="2" y="2"/>
                      <a:pt x="2" y="2"/>
                      <a:pt x="2" y="2"/>
                    </a:cubicBezTo>
                    <a:cubicBezTo>
                      <a:pt x="1" y="3"/>
                      <a:pt x="1" y="3"/>
                      <a:pt x="1" y="3"/>
                    </a:cubicBezTo>
                    <a:cubicBezTo>
                      <a:pt x="0" y="4"/>
                      <a:pt x="0" y="4"/>
                      <a:pt x="0" y="4"/>
                    </a:cubicBezTo>
                    <a:cubicBezTo>
                      <a:pt x="0" y="4"/>
                      <a:pt x="0" y="4"/>
                      <a:pt x="0" y="4"/>
                    </a:cubicBezTo>
                    <a:cubicBezTo>
                      <a:pt x="0" y="4"/>
                      <a:pt x="0" y="4"/>
                      <a:pt x="0" y="4"/>
                    </a:cubicBezTo>
                    <a:cubicBezTo>
                      <a:pt x="11" y="13"/>
                      <a:pt x="11" y="13"/>
                      <a:pt x="11" y="13"/>
                    </a:cubicBezTo>
                    <a:cubicBezTo>
                      <a:pt x="11" y="13"/>
                      <a:pt x="12" y="13"/>
                      <a:pt x="12" y="13"/>
                    </a:cubicBezTo>
                    <a:cubicBezTo>
                      <a:pt x="12" y="13"/>
                      <a:pt x="12" y="13"/>
                      <a:pt x="12" y="13"/>
                    </a:cubicBezTo>
                    <a:cubicBezTo>
                      <a:pt x="22" y="21"/>
                      <a:pt x="22" y="21"/>
                      <a:pt x="22" y="21"/>
                    </a:cubicBezTo>
                    <a:cubicBezTo>
                      <a:pt x="12" y="13"/>
                      <a:pt x="12" y="13"/>
                      <a:pt x="12" y="13"/>
                    </a:cubicBezTo>
                    <a:cubicBezTo>
                      <a:pt x="12" y="13"/>
                      <a:pt x="12" y="13"/>
                      <a:pt x="13" y="13"/>
                    </a:cubicBezTo>
                    <a:cubicBezTo>
                      <a:pt x="1" y="4"/>
                      <a:pt x="1" y="4"/>
                      <a:pt x="1" y="4"/>
                    </a:cubicBezTo>
                    <a:cubicBezTo>
                      <a:pt x="1" y="4"/>
                      <a:pt x="1" y="4"/>
                      <a:pt x="1" y="4"/>
                    </a:cubicBezTo>
                    <a:cubicBezTo>
                      <a:pt x="1" y="3"/>
                      <a:pt x="1" y="3"/>
                      <a:pt x="1" y="3"/>
                    </a:cubicBezTo>
                    <a:cubicBezTo>
                      <a:pt x="2" y="3"/>
                      <a:pt x="2" y="3"/>
                      <a:pt x="2" y="3"/>
                    </a:cubicBezTo>
                    <a:cubicBezTo>
                      <a:pt x="3" y="3"/>
                      <a:pt x="3" y="3"/>
                      <a:pt x="3" y="3"/>
                    </a:cubicBezTo>
                    <a:cubicBezTo>
                      <a:pt x="6" y="2"/>
                      <a:pt x="9" y="2"/>
                      <a:pt x="12" y="2"/>
                    </a:cubicBezTo>
                    <a:cubicBezTo>
                      <a:pt x="12" y="2"/>
                      <a:pt x="12" y="2"/>
                      <a:pt x="12" y="1"/>
                    </a:cubicBezTo>
                    <a:cubicBezTo>
                      <a:pt x="13" y="2"/>
                      <a:pt x="13" y="2"/>
                      <a:pt x="13" y="2"/>
                    </a:cubicBezTo>
                    <a:cubicBezTo>
                      <a:pt x="13" y="2"/>
                      <a:pt x="13" y="2"/>
                      <a:pt x="13" y="2"/>
                    </a:cubicBezTo>
                    <a:cubicBezTo>
                      <a:pt x="24" y="11"/>
                      <a:pt x="24" y="11"/>
                      <a:pt x="24" y="11"/>
                    </a:cubicBezTo>
                    <a:cubicBezTo>
                      <a:pt x="25" y="11"/>
                      <a:pt x="25" y="11"/>
                      <a:pt x="25" y="11"/>
                    </a:cubicBezTo>
                    <a:cubicBezTo>
                      <a:pt x="25" y="11"/>
                      <a:pt x="25" y="11"/>
                      <a:pt x="26" y="11"/>
                    </a:cubicBezTo>
                    <a:cubicBezTo>
                      <a:pt x="26" y="11"/>
                      <a:pt x="26" y="11"/>
                      <a:pt x="26" y="11"/>
                    </a:cubicBezTo>
                    <a:cubicBezTo>
                      <a:pt x="14" y="2"/>
                      <a:pt x="14" y="2"/>
                      <a:pt x="14" y="2"/>
                    </a:cubicBezTo>
                    <a:lnTo>
                      <a:pt x="13" y="1"/>
                    </a:lnTo>
                    <a:close/>
                  </a:path>
                </a:pathLst>
              </a:custGeom>
              <a:solidFill>
                <a:srgbClr val="010101"/>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7" name="Freeform 350">
                <a:extLst>
                  <a:ext uri="{FF2B5EF4-FFF2-40B4-BE49-F238E27FC236}">
                    <a16:creationId xmlns:a16="http://schemas.microsoft.com/office/drawing/2014/main" id="{198F8E6E-14F7-0F17-A2EC-96E3D6CF3330}"/>
                  </a:ext>
                </a:extLst>
              </p:cNvPr>
              <p:cNvSpPr>
                <a:spLocks/>
              </p:cNvSpPr>
              <p:nvPr/>
            </p:nvSpPr>
            <p:spPr bwMode="auto">
              <a:xfrm>
                <a:off x="9859783" y="5666374"/>
                <a:ext cx="163243" cy="14838"/>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18" name="Freeform 351">
                <a:extLst>
                  <a:ext uri="{FF2B5EF4-FFF2-40B4-BE49-F238E27FC236}">
                    <a16:creationId xmlns:a16="http://schemas.microsoft.com/office/drawing/2014/main" id="{8BBC52A6-BB94-3E58-4931-C0C54A1FBC83}"/>
                  </a:ext>
                </a:extLst>
              </p:cNvPr>
              <p:cNvSpPr>
                <a:spLocks noEditPoints="1"/>
              </p:cNvSpPr>
              <p:nvPr/>
            </p:nvSpPr>
            <p:spPr bwMode="auto">
              <a:xfrm>
                <a:off x="9827983"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sp>
        <p:nvSpPr>
          <p:cNvPr id="1206" name="Rectangle 1205">
            <a:extLst>
              <a:ext uri="{FF2B5EF4-FFF2-40B4-BE49-F238E27FC236}">
                <a16:creationId xmlns:a16="http://schemas.microsoft.com/office/drawing/2014/main" id="{69BABB77-6BFA-8A03-48DB-2FE66C5D169A}"/>
              </a:ext>
            </a:extLst>
          </p:cNvPr>
          <p:cNvSpPr/>
          <p:nvPr/>
        </p:nvSpPr>
        <p:spPr>
          <a:xfrm>
            <a:off x="3756025" y="3586163"/>
            <a:ext cx="754063" cy="322262"/>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Blank Database</a:t>
            </a:r>
          </a:p>
        </p:txBody>
      </p:sp>
      <p:sp>
        <p:nvSpPr>
          <p:cNvPr id="1214" name="Rectangle 1213">
            <a:extLst>
              <a:ext uri="{FF2B5EF4-FFF2-40B4-BE49-F238E27FC236}">
                <a16:creationId xmlns:a16="http://schemas.microsoft.com/office/drawing/2014/main" id="{29150F71-66A1-F864-6238-1A3894F65B13}"/>
              </a:ext>
            </a:extLst>
          </p:cNvPr>
          <p:cNvSpPr/>
          <p:nvPr/>
        </p:nvSpPr>
        <p:spPr>
          <a:xfrm>
            <a:off x="7921625" y="4389438"/>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Windows</a:t>
            </a:r>
          </a:p>
        </p:txBody>
      </p:sp>
      <p:grpSp>
        <p:nvGrpSpPr>
          <p:cNvPr id="70740" name="Group 7">
            <a:extLst>
              <a:ext uri="{FF2B5EF4-FFF2-40B4-BE49-F238E27FC236}">
                <a16:creationId xmlns:a16="http://schemas.microsoft.com/office/drawing/2014/main" id="{C897C4C9-C726-8190-D7E1-18592EA632C1}"/>
              </a:ext>
            </a:extLst>
          </p:cNvPr>
          <p:cNvGrpSpPr>
            <a:grpSpLocks/>
          </p:cNvGrpSpPr>
          <p:nvPr/>
        </p:nvGrpSpPr>
        <p:grpSpPr bwMode="auto">
          <a:xfrm>
            <a:off x="8212138" y="4087813"/>
            <a:ext cx="314325" cy="266700"/>
            <a:chOff x="10948935" y="5450368"/>
            <a:chExt cx="419765" cy="356124"/>
          </a:xfrm>
        </p:grpSpPr>
        <p:grpSp>
          <p:nvGrpSpPr>
            <p:cNvPr id="70741" name="Group 1206">
              <a:extLst>
                <a:ext uri="{FF2B5EF4-FFF2-40B4-BE49-F238E27FC236}">
                  <a16:creationId xmlns:a16="http://schemas.microsoft.com/office/drawing/2014/main" id="{C5B2FB30-5BE4-935D-EDD7-79B2C4A0DF77}"/>
                </a:ext>
              </a:extLst>
            </p:cNvPr>
            <p:cNvGrpSpPr>
              <a:grpSpLocks/>
            </p:cNvGrpSpPr>
            <p:nvPr/>
          </p:nvGrpSpPr>
          <p:grpSpPr bwMode="auto">
            <a:xfrm>
              <a:off x="11249357" y="5693849"/>
              <a:ext cx="84906" cy="69934"/>
              <a:chOff x="1090624" y="2372488"/>
              <a:chExt cx="99751" cy="82161"/>
            </a:xfrm>
          </p:grpSpPr>
          <p:sp>
            <p:nvSpPr>
              <p:cNvPr id="1208" name="Freeform 170">
                <a:extLst>
                  <a:ext uri="{FF2B5EF4-FFF2-40B4-BE49-F238E27FC236}">
                    <a16:creationId xmlns:a16="http://schemas.microsoft.com/office/drawing/2014/main" id="{10FD2769-168A-FC1A-3EFD-2528E6CBFE1E}"/>
                  </a:ext>
                </a:extLst>
              </p:cNvPr>
              <p:cNvSpPr>
                <a:spLocks/>
              </p:cNvSpPr>
              <p:nvPr/>
            </p:nvSpPr>
            <p:spPr bwMode="auto">
              <a:xfrm>
                <a:off x="1181018" y="2450037"/>
                <a:ext cx="4981" cy="4981"/>
              </a:xfrm>
              <a:custGeom>
                <a:avLst/>
                <a:gdLst>
                  <a:gd name="T0" fmla="*/ 16 w 16"/>
                  <a:gd name="T1" fmla="*/ 2 h 21"/>
                  <a:gd name="T2" fmla="*/ 9 w 16"/>
                  <a:gd name="T3" fmla="*/ 2 h 21"/>
                  <a:gd name="T4" fmla="*/ 9 w 16"/>
                  <a:gd name="T5" fmla="*/ 21 h 21"/>
                  <a:gd name="T6" fmla="*/ 7 w 16"/>
                  <a:gd name="T7" fmla="*/ 21 h 21"/>
                  <a:gd name="T8" fmla="*/ 7 w 16"/>
                  <a:gd name="T9" fmla="*/ 2 h 21"/>
                  <a:gd name="T10" fmla="*/ 0 w 16"/>
                  <a:gd name="T11" fmla="*/ 2 h 21"/>
                  <a:gd name="T12" fmla="*/ 0 w 16"/>
                  <a:gd name="T13" fmla="*/ 0 h 21"/>
                  <a:gd name="T14" fmla="*/ 16 w 16"/>
                  <a:gd name="T15" fmla="*/ 0 h 21"/>
                  <a:gd name="T16" fmla="*/ 16 w 16"/>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1">
                    <a:moveTo>
                      <a:pt x="16" y="2"/>
                    </a:moveTo>
                    <a:lnTo>
                      <a:pt x="9" y="2"/>
                    </a:lnTo>
                    <a:lnTo>
                      <a:pt x="9" y="21"/>
                    </a:lnTo>
                    <a:lnTo>
                      <a:pt x="7" y="21"/>
                    </a:lnTo>
                    <a:lnTo>
                      <a:pt x="7" y="2"/>
                    </a:lnTo>
                    <a:lnTo>
                      <a:pt x="0" y="2"/>
                    </a:lnTo>
                    <a:lnTo>
                      <a:pt x="0" y="0"/>
                    </a:lnTo>
                    <a:lnTo>
                      <a:pt x="16" y="0"/>
                    </a:lnTo>
                    <a:lnTo>
                      <a:pt x="16" y="2"/>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09" name="Freeform 171">
                <a:extLst>
                  <a:ext uri="{FF2B5EF4-FFF2-40B4-BE49-F238E27FC236}">
                    <a16:creationId xmlns:a16="http://schemas.microsoft.com/office/drawing/2014/main" id="{611B8D21-2E62-6E6E-F19D-053DCB8B2534}"/>
                  </a:ext>
                </a:extLst>
              </p:cNvPr>
              <p:cNvSpPr>
                <a:spLocks/>
              </p:cNvSpPr>
              <p:nvPr/>
            </p:nvSpPr>
            <p:spPr bwMode="auto">
              <a:xfrm>
                <a:off x="1185999" y="2450037"/>
                <a:ext cx="4981" cy="4981"/>
              </a:xfrm>
              <a:custGeom>
                <a:avLst/>
                <a:gdLst>
                  <a:gd name="T0" fmla="*/ 10 w 10"/>
                  <a:gd name="T1" fmla="*/ 9 h 9"/>
                  <a:gd name="T2" fmla="*/ 9 w 10"/>
                  <a:gd name="T3" fmla="*/ 9 h 9"/>
                  <a:gd name="T4" fmla="*/ 9 w 10"/>
                  <a:gd name="T5" fmla="*/ 3 h 9"/>
                  <a:gd name="T6" fmla="*/ 9 w 10"/>
                  <a:gd name="T7" fmla="*/ 1 h 9"/>
                  <a:gd name="T8" fmla="*/ 9 w 10"/>
                  <a:gd name="T9" fmla="*/ 1 h 9"/>
                  <a:gd name="T10" fmla="*/ 9 w 10"/>
                  <a:gd name="T11" fmla="*/ 2 h 9"/>
                  <a:gd name="T12" fmla="*/ 5 w 10"/>
                  <a:gd name="T13" fmla="*/ 9 h 9"/>
                  <a:gd name="T14" fmla="*/ 5 w 10"/>
                  <a:gd name="T15" fmla="*/ 9 h 9"/>
                  <a:gd name="T16" fmla="*/ 1 w 10"/>
                  <a:gd name="T17" fmla="*/ 2 h 9"/>
                  <a:gd name="T18" fmla="*/ 1 w 10"/>
                  <a:gd name="T19" fmla="*/ 1 h 9"/>
                  <a:gd name="T20" fmla="*/ 1 w 10"/>
                  <a:gd name="T21" fmla="*/ 1 h 9"/>
                  <a:gd name="T22" fmla="*/ 1 w 10"/>
                  <a:gd name="T23" fmla="*/ 3 h 9"/>
                  <a:gd name="T24" fmla="*/ 1 w 10"/>
                  <a:gd name="T25" fmla="*/ 9 h 9"/>
                  <a:gd name="T26" fmla="*/ 0 w 10"/>
                  <a:gd name="T27" fmla="*/ 9 h 9"/>
                  <a:gd name="T28" fmla="*/ 0 w 10"/>
                  <a:gd name="T29" fmla="*/ 0 h 9"/>
                  <a:gd name="T30" fmla="*/ 1 w 10"/>
                  <a:gd name="T31" fmla="*/ 0 h 9"/>
                  <a:gd name="T32" fmla="*/ 5 w 10"/>
                  <a:gd name="T33" fmla="*/ 6 h 9"/>
                  <a:gd name="T34" fmla="*/ 5 w 10"/>
                  <a:gd name="T35" fmla="*/ 7 h 9"/>
                  <a:gd name="T36" fmla="*/ 5 w 10"/>
                  <a:gd name="T37" fmla="*/ 7 h 9"/>
                  <a:gd name="T38" fmla="*/ 6 w 10"/>
                  <a:gd name="T39" fmla="*/ 6 h 9"/>
                  <a:gd name="T40" fmla="*/ 9 w 10"/>
                  <a:gd name="T41" fmla="*/ 0 h 9"/>
                  <a:gd name="T42" fmla="*/ 10 w 10"/>
                  <a:gd name="T43" fmla="*/ 0 h 9"/>
                  <a:gd name="T44" fmla="*/ 10 w 10"/>
                  <a:gd name="T4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9">
                    <a:moveTo>
                      <a:pt x="10" y="9"/>
                    </a:moveTo>
                    <a:cubicBezTo>
                      <a:pt x="9" y="9"/>
                      <a:pt x="9" y="9"/>
                      <a:pt x="9" y="9"/>
                    </a:cubicBezTo>
                    <a:cubicBezTo>
                      <a:pt x="9" y="3"/>
                      <a:pt x="9" y="3"/>
                      <a:pt x="9" y="3"/>
                    </a:cubicBezTo>
                    <a:cubicBezTo>
                      <a:pt x="9" y="2"/>
                      <a:pt x="9" y="2"/>
                      <a:pt x="9" y="1"/>
                    </a:cubicBezTo>
                    <a:cubicBezTo>
                      <a:pt x="9" y="1"/>
                      <a:pt x="9" y="1"/>
                      <a:pt x="9" y="1"/>
                    </a:cubicBezTo>
                    <a:cubicBezTo>
                      <a:pt x="9" y="1"/>
                      <a:pt x="9" y="2"/>
                      <a:pt x="9" y="2"/>
                    </a:cubicBezTo>
                    <a:cubicBezTo>
                      <a:pt x="5" y="9"/>
                      <a:pt x="5" y="9"/>
                      <a:pt x="5" y="9"/>
                    </a:cubicBezTo>
                    <a:cubicBezTo>
                      <a:pt x="5" y="9"/>
                      <a:pt x="5" y="9"/>
                      <a:pt x="5" y="9"/>
                    </a:cubicBezTo>
                    <a:cubicBezTo>
                      <a:pt x="1" y="2"/>
                      <a:pt x="1" y="2"/>
                      <a:pt x="1" y="2"/>
                    </a:cubicBezTo>
                    <a:cubicBezTo>
                      <a:pt x="1" y="2"/>
                      <a:pt x="1" y="1"/>
                      <a:pt x="1" y="1"/>
                    </a:cubicBezTo>
                    <a:cubicBezTo>
                      <a:pt x="1" y="1"/>
                      <a:pt x="1" y="1"/>
                      <a:pt x="1" y="1"/>
                    </a:cubicBezTo>
                    <a:cubicBezTo>
                      <a:pt x="1" y="1"/>
                      <a:pt x="1" y="2"/>
                      <a:pt x="1" y="3"/>
                    </a:cubicBezTo>
                    <a:cubicBezTo>
                      <a:pt x="1" y="9"/>
                      <a:pt x="1" y="9"/>
                      <a:pt x="1" y="9"/>
                    </a:cubicBezTo>
                    <a:cubicBezTo>
                      <a:pt x="0" y="9"/>
                      <a:pt x="0" y="9"/>
                      <a:pt x="0" y="9"/>
                    </a:cubicBezTo>
                    <a:cubicBezTo>
                      <a:pt x="0" y="0"/>
                      <a:pt x="0" y="0"/>
                      <a:pt x="0" y="0"/>
                    </a:cubicBezTo>
                    <a:cubicBezTo>
                      <a:pt x="1" y="0"/>
                      <a:pt x="1" y="0"/>
                      <a:pt x="1" y="0"/>
                    </a:cubicBezTo>
                    <a:cubicBezTo>
                      <a:pt x="5" y="6"/>
                      <a:pt x="5" y="6"/>
                      <a:pt x="5" y="6"/>
                    </a:cubicBezTo>
                    <a:cubicBezTo>
                      <a:pt x="5" y="7"/>
                      <a:pt x="5" y="7"/>
                      <a:pt x="5" y="7"/>
                    </a:cubicBezTo>
                    <a:cubicBezTo>
                      <a:pt x="5" y="7"/>
                      <a:pt x="5" y="7"/>
                      <a:pt x="5" y="7"/>
                    </a:cubicBezTo>
                    <a:cubicBezTo>
                      <a:pt x="5" y="7"/>
                      <a:pt x="5" y="6"/>
                      <a:pt x="6" y="6"/>
                    </a:cubicBezTo>
                    <a:cubicBezTo>
                      <a:pt x="9" y="0"/>
                      <a:pt x="9" y="0"/>
                      <a:pt x="9" y="0"/>
                    </a:cubicBezTo>
                    <a:cubicBezTo>
                      <a:pt x="10" y="0"/>
                      <a:pt x="10" y="0"/>
                      <a:pt x="10" y="0"/>
                    </a:cubicBezTo>
                    <a:cubicBezTo>
                      <a:pt x="10" y="9"/>
                      <a:pt x="10" y="9"/>
                      <a:pt x="10" y="9"/>
                    </a:cubicBez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10" name="Freeform 172">
                <a:extLst>
                  <a:ext uri="{FF2B5EF4-FFF2-40B4-BE49-F238E27FC236}">
                    <a16:creationId xmlns:a16="http://schemas.microsoft.com/office/drawing/2014/main" id="{626B46D9-7EAB-F8B0-E63F-FA5407682E5C}"/>
                  </a:ext>
                </a:extLst>
              </p:cNvPr>
              <p:cNvSpPr>
                <a:spLocks/>
              </p:cNvSpPr>
              <p:nvPr/>
            </p:nvSpPr>
            <p:spPr bwMode="auto">
              <a:xfrm>
                <a:off x="1128713" y="2372833"/>
                <a:ext cx="49814" cy="39847"/>
              </a:xfrm>
              <a:custGeom>
                <a:avLst/>
                <a:gdLst>
                  <a:gd name="T0" fmla="*/ 229 w 229"/>
                  <a:gd name="T1" fmla="*/ 182 h 182"/>
                  <a:gd name="T2" fmla="*/ 229 w 229"/>
                  <a:gd name="T3" fmla="*/ 0 h 182"/>
                  <a:gd name="T4" fmla="*/ 0 w 229"/>
                  <a:gd name="T5" fmla="*/ 31 h 182"/>
                  <a:gd name="T6" fmla="*/ 0 w 229"/>
                  <a:gd name="T7" fmla="*/ 182 h 182"/>
                  <a:gd name="T8" fmla="*/ 229 w 229"/>
                  <a:gd name="T9" fmla="*/ 182 h 182"/>
                </a:gdLst>
                <a:ahLst/>
                <a:cxnLst>
                  <a:cxn ang="0">
                    <a:pos x="T0" y="T1"/>
                  </a:cxn>
                  <a:cxn ang="0">
                    <a:pos x="T2" y="T3"/>
                  </a:cxn>
                  <a:cxn ang="0">
                    <a:pos x="T4" y="T5"/>
                  </a:cxn>
                  <a:cxn ang="0">
                    <a:pos x="T6" y="T7"/>
                  </a:cxn>
                  <a:cxn ang="0">
                    <a:pos x="T8" y="T9"/>
                  </a:cxn>
                </a:cxnLst>
                <a:rect l="0" t="0" r="r" b="b"/>
                <a:pathLst>
                  <a:path w="229" h="182">
                    <a:moveTo>
                      <a:pt x="229" y="182"/>
                    </a:moveTo>
                    <a:lnTo>
                      <a:pt x="229" y="0"/>
                    </a:lnTo>
                    <a:lnTo>
                      <a:pt x="0" y="31"/>
                    </a:lnTo>
                    <a:lnTo>
                      <a:pt x="0" y="182"/>
                    </a:lnTo>
                    <a:lnTo>
                      <a:pt x="229" y="182"/>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11" name="Freeform 173">
                <a:extLst>
                  <a:ext uri="{FF2B5EF4-FFF2-40B4-BE49-F238E27FC236}">
                    <a16:creationId xmlns:a16="http://schemas.microsoft.com/office/drawing/2014/main" id="{AFC5CB3C-8904-20F8-7DB3-9F1E34A2679E}"/>
                  </a:ext>
                </a:extLst>
              </p:cNvPr>
              <p:cNvSpPr>
                <a:spLocks/>
              </p:cNvSpPr>
              <p:nvPr/>
            </p:nvSpPr>
            <p:spPr bwMode="auto">
              <a:xfrm>
                <a:off x="1091354" y="2380305"/>
                <a:ext cx="34869" cy="32375"/>
              </a:xfrm>
              <a:custGeom>
                <a:avLst/>
                <a:gdLst>
                  <a:gd name="T0" fmla="*/ 165 w 165"/>
                  <a:gd name="T1" fmla="*/ 0 h 149"/>
                  <a:gd name="T2" fmla="*/ 0 w 165"/>
                  <a:gd name="T3" fmla="*/ 21 h 149"/>
                  <a:gd name="T4" fmla="*/ 0 w 165"/>
                  <a:gd name="T5" fmla="*/ 149 h 149"/>
                  <a:gd name="T6" fmla="*/ 165 w 165"/>
                  <a:gd name="T7" fmla="*/ 149 h 149"/>
                  <a:gd name="T8" fmla="*/ 165 w 165"/>
                  <a:gd name="T9" fmla="*/ 0 h 149"/>
                </a:gdLst>
                <a:ahLst/>
                <a:cxnLst>
                  <a:cxn ang="0">
                    <a:pos x="T0" y="T1"/>
                  </a:cxn>
                  <a:cxn ang="0">
                    <a:pos x="T2" y="T3"/>
                  </a:cxn>
                  <a:cxn ang="0">
                    <a:pos x="T4" y="T5"/>
                  </a:cxn>
                  <a:cxn ang="0">
                    <a:pos x="T6" y="T7"/>
                  </a:cxn>
                  <a:cxn ang="0">
                    <a:pos x="T8" y="T9"/>
                  </a:cxn>
                </a:cxnLst>
                <a:rect l="0" t="0" r="r" b="b"/>
                <a:pathLst>
                  <a:path w="165" h="149">
                    <a:moveTo>
                      <a:pt x="165" y="0"/>
                    </a:moveTo>
                    <a:lnTo>
                      <a:pt x="0" y="21"/>
                    </a:lnTo>
                    <a:lnTo>
                      <a:pt x="0" y="149"/>
                    </a:lnTo>
                    <a:lnTo>
                      <a:pt x="165" y="149"/>
                    </a:lnTo>
                    <a:lnTo>
                      <a:pt x="165" y="0"/>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12" name="Freeform 174">
                <a:extLst>
                  <a:ext uri="{FF2B5EF4-FFF2-40B4-BE49-F238E27FC236}">
                    <a16:creationId xmlns:a16="http://schemas.microsoft.com/office/drawing/2014/main" id="{659A2078-C1F3-B650-BFF4-7221DA90D5DA}"/>
                  </a:ext>
                </a:extLst>
              </p:cNvPr>
              <p:cNvSpPr>
                <a:spLocks/>
              </p:cNvSpPr>
              <p:nvPr/>
            </p:nvSpPr>
            <p:spPr bwMode="auto">
              <a:xfrm>
                <a:off x="1091354" y="2415171"/>
                <a:ext cx="34869" cy="32375"/>
              </a:xfrm>
              <a:custGeom>
                <a:avLst/>
                <a:gdLst>
                  <a:gd name="T0" fmla="*/ 0 w 165"/>
                  <a:gd name="T1" fmla="*/ 0 h 154"/>
                  <a:gd name="T2" fmla="*/ 0 w 165"/>
                  <a:gd name="T3" fmla="*/ 130 h 154"/>
                  <a:gd name="T4" fmla="*/ 165 w 165"/>
                  <a:gd name="T5" fmla="*/ 154 h 154"/>
                  <a:gd name="T6" fmla="*/ 165 w 165"/>
                  <a:gd name="T7" fmla="*/ 0 h 154"/>
                  <a:gd name="T8" fmla="*/ 0 w 165"/>
                  <a:gd name="T9" fmla="*/ 0 h 154"/>
                </a:gdLst>
                <a:ahLst/>
                <a:cxnLst>
                  <a:cxn ang="0">
                    <a:pos x="T0" y="T1"/>
                  </a:cxn>
                  <a:cxn ang="0">
                    <a:pos x="T2" y="T3"/>
                  </a:cxn>
                  <a:cxn ang="0">
                    <a:pos x="T4" y="T5"/>
                  </a:cxn>
                  <a:cxn ang="0">
                    <a:pos x="T6" y="T7"/>
                  </a:cxn>
                  <a:cxn ang="0">
                    <a:pos x="T8" y="T9"/>
                  </a:cxn>
                </a:cxnLst>
                <a:rect l="0" t="0" r="r" b="b"/>
                <a:pathLst>
                  <a:path w="165" h="154">
                    <a:moveTo>
                      <a:pt x="0" y="0"/>
                    </a:moveTo>
                    <a:lnTo>
                      <a:pt x="0" y="130"/>
                    </a:lnTo>
                    <a:lnTo>
                      <a:pt x="165" y="154"/>
                    </a:lnTo>
                    <a:lnTo>
                      <a:pt x="165" y="0"/>
                    </a:lnTo>
                    <a:lnTo>
                      <a:pt x="0" y="0"/>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13" name="Freeform 175">
                <a:extLst>
                  <a:ext uri="{FF2B5EF4-FFF2-40B4-BE49-F238E27FC236}">
                    <a16:creationId xmlns:a16="http://schemas.microsoft.com/office/drawing/2014/main" id="{8EB6E33B-D481-916A-AC50-E8BE016C90DC}"/>
                  </a:ext>
                </a:extLst>
              </p:cNvPr>
              <p:cNvSpPr>
                <a:spLocks/>
              </p:cNvSpPr>
              <p:nvPr/>
            </p:nvSpPr>
            <p:spPr bwMode="auto">
              <a:xfrm>
                <a:off x="1128713" y="2415171"/>
                <a:ext cx="49814" cy="39847"/>
              </a:xfrm>
              <a:custGeom>
                <a:avLst/>
                <a:gdLst>
                  <a:gd name="T0" fmla="*/ 0 w 229"/>
                  <a:gd name="T1" fmla="*/ 154 h 187"/>
                  <a:gd name="T2" fmla="*/ 229 w 229"/>
                  <a:gd name="T3" fmla="*/ 187 h 187"/>
                  <a:gd name="T4" fmla="*/ 229 w 229"/>
                  <a:gd name="T5" fmla="*/ 0 h 187"/>
                  <a:gd name="T6" fmla="*/ 0 w 229"/>
                  <a:gd name="T7" fmla="*/ 0 h 187"/>
                  <a:gd name="T8" fmla="*/ 0 w 229"/>
                  <a:gd name="T9" fmla="*/ 154 h 187"/>
                </a:gdLst>
                <a:ahLst/>
                <a:cxnLst>
                  <a:cxn ang="0">
                    <a:pos x="T0" y="T1"/>
                  </a:cxn>
                  <a:cxn ang="0">
                    <a:pos x="T2" y="T3"/>
                  </a:cxn>
                  <a:cxn ang="0">
                    <a:pos x="T4" y="T5"/>
                  </a:cxn>
                  <a:cxn ang="0">
                    <a:pos x="T6" y="T7"/>
                  </a:cxn>
                  <a:cxn ang="0">
                    <a:pos x="T8" y="T9"/>
                  </a:cxn>
                </a:cxnLst>
                <a:rect l="0" t="0" r="r" b="b"/>
                <a:pathLst>
                  <a:path w="229" h="187">
                    <a:moveTo>
                      <a:pt x="0" y="154"/>
                    </a:moveTo>
                    <a:lnTo>
                      <a:pt x="229" y="187"/>
                    </a:lnTo>
                    <a:lnTo>
                      <a:pt x="229" y="0"/>
                    </a:lnTo>
                    <a:lnTo>
                      <a:pt x="0" y="0"/>
                    </a:lnTo>
                    <a:lnTo>
                      <a:pt x="0" y="154"/>
                    </a:lnTo>
                    <a:close/>
                  </a:path>
                </a:pathLst>
              </a:custGeom>
              <a:solidFill>
                <a:srgbClr val="2AAAE2"/>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grpSp>
          <p:nvGrpSpPr>
            <p:cNvPr id="1215" name="Group 1214">
              <a:extLst>
                <a:ext uri="{FF2B5EF4-FFF2-40B4-BE49-F238E27FC236}">
                  <a16:creationId xmlns:a16="http://schemas.microsoft.com/office/drawing/2014/main" id="{2A7B3E4B-877E-3884-F42E-F7BF17D97E77}"/>
                </a:ext>
              </a:extLst>
            </p:cNvPr>
            <p:cNvGrpSpPr/>
            <p:nvPr/>
          </p:nvGrpSpPr>
          <p:grpSpPr>
            <a:xfrm>
              <a:off x="10948935" y="5450368"/>
              <a:ext cx="419765" cy="356124"/>
              <a:chOff x="6160955" y="5454395"/>
              <a:chExt cx="419765" cy="356124"/>
            </a:xfrm>
            <a:solidFill>
              <a:srgbClr val="FFFFFF"/>
            </a:solidFill>
          </p:grpSpPr>
          <p:sp>
            <p:nvSpPr>
              <p:cNvPr id="1216" name="Freeform 207">
                <a:extLst>
                  <a:ext uri="{FF2B5EF4-FFF2-40B4-BE49-F238E27FC236}">
                    <a16:creationId xmlns:a16="http://schemas.microsoft.com/office/drawing/2014/main" id="{05926E0A-3365-D29F-FAA6-A94D08D96545}"/>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17" name="Rectangle 208">
                <a:extLst>
                  <a:ext uri="{FF2B5EF4-FFF2-40B4-BE49-F238E27FC236}">
                    <a16:creationId xmlns:a16="http://schemas.microsoft.com/office/drawing/2014/main" id="{7E5382E0-6FEF-471B-E73F-C29A66F43412}"/>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18" name="Freeform 209">
                <a:extLst>
                  <a:ext uri="{FF2B5EF4-FFF2-40B4-BE49-F238E27FC236}">
                    <a16:creationId xmlns:a16="http://schemas.microsoft.com/office/drawing/2014/main" id="{C8A38622-2923-4761-A79A-E0888147AF79}"/>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19" name="Freeform 210">
                <a:extLst>
                  <a:ext uri="{FF2B5EF4-FFF2-40B4-BE49-F238E27FC236}">
                    <a16:creationId xmlns:a16="http://schemas.microsoft.com/office/drawing/2014/main" id="{9E3782FD-B70C-54DB-4C01-54D7B2172B35}"/>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20" name="Freeform 211">
                <a:extLst>
                  <a:ext uri="{FF2B5EF4-FFF2-40B4-BE49-F238E27FC236}">
                    <a16:creationId xmlns:a16="http://schemas.microsoft.com/office/drawing/2014/main" id="{DE37858E-8143-277F-4E4A-6CCB4B13B5A0}"/>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21" name="Freeform 212">
                <a:extLst>
                  <a:ext uri="{FF2B5EF4-FFF2-40B4-BE49-F238E27FC236}">
                    <a16:creationId xmlns:a16="http://schemas.microsoft.com/office/drawing/2014/main" id="{4ABE8B5D-7121-D072-07B3-3C58FF6CF5B7}"/>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22" name="Freeform 213">
                <a:extLst>
                  <a:ext uri="{FF2B5EF4-FFF2-40B4-BE49-F238E27FC236}">
                    <a16:creationId xmlns:a16="http://schemas.microsoft.com/office/drawing/2014/main" id="{59998E3F-95E9-AEF3-9687-C49FDB58F96E}"/>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23" name="Freeform 214">
                <a:extLst>
                  <a:ext uri="{FF2B5EF4-FFF2-40B4-BE49-F238E27FC236}">
                    <a16:creationId xmlns:a16="http://schemas.microsoft.com/office/drawing/2014/main" id="{AFC47AAC-684B-A7BC-CB06-8D6615F154B0}"/>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224" name="Freeform 215">
                <a:extLst>
                  <a:ext uri="{FF2B5EF4-FFF2-40B4-BE49-F238E27FC236}">
                    <a16:creationId xmlns:a16="http://schemas.microsoft.com/office/drawing/2014/main" id="{10644BE7-78E5-3E80-51FE-EC2482EDE2E1}"/>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1225" name="Group 1224">
                <a:extLst>
                  <a:ext uri="{FF2B5EF4-FFF2-40B4-BE49-F238E27FC236}">
                    <a16:creationId xmlns:a16="http://schemas.microsoft.com/office/drawing/2014/main" id="{606CCA10-42AB-5787-B13C-307A6BE75005}"/>
                  </a:ext>
                </a:extLst>
              </p:cNvPr>
              <p:cNvGrpSpPr/>
              <p:nvPr/>
            </p:nvGrpSpPr>
            <p:grpSpPr>
              <a:xfrm>
                <a:off x="6160955" y="5454395"/>
                <a:ext cx="419765" cy="356124"/>
                <a:chOff x="6160955" y="5454395"/>
                <a:chExt cx="419765" cy="356124"/>
              </a:xfrm>
              <a:grpFill/>
            </p:grpSpPr>
            <p:sp>
              <p:nvSpPr>
                <p:cNvPr id="1226" name="Freeform 350">
                  <a:extLst>
                    <a:ext uri="{FF2B5EF4-FFF2-40B4-BE49-F238E27FC236}">
                      <a16:creationId xmlns:a16="http://schemas.microsoft.com/office/drawing/2014/main" id="{D9801F6B-2E40-B922-2665-CB74316CFEF7}"/>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227" name="Freeform 351">
                  <a:extLst>
                    <a:ext uri="{FF2B5EF4-FFF2-40B4-BE49-F238E27FC236}">
                      <a16:creationId xmlns:a16="http://schemas.microsoft.com/office/drawing/2014/main" id="{EA0DDD23-F6AF-4BAF-939D-747221B3C9C1}"/>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20A46E54-388E-4841-B746-5A1B03551EE6}"/>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71683" name="Subtitle 2">
            <a:extLst>
              <a:ext uri="{FF2B5EF4-FFF2-40B4-BE49-F238E27FC236}">
                <a16:creationId xmlns:a16="http://schemas.microsoft.com/office/drawing/2014/main" id="{4348B94C-EFC0-FEA7-86CD-9DA2353BCAC4}"/>
              </a:ext>
            </a:extLst>
          </p:cNvPr>
          <p:cNvSpPr>
            <a:spLocks noGrp="1" noChangeArrowheads="1"/>
          </p:cNvSpPr>
          <p:nvPr>
            <p:ph type="subTitle" idx="14"/>
          </p:nvPr>
        </p:nvSpPr>
        <p:spPr>
          <a:xfrm>
            <a:off x="341313" y="660400"/>
            <a:ext cx="8461375" cy="204788"/>
          </a:xfrm>
        </p:spPr>
        <p:txBody>
          <a:bodyPr/>
          <a:lstStyle/>
          <a:p>
            <a:pPr eaLnBrk="1" hangingPunct="1"/>
            <a:r>
              <a:rPr lang="en-US" altLang="en-US"/>
              <a:t>Copy/paste these graphics to use in your own presentations</a:t>
            </a:r>
          </a:p>
        </p:txBody>
      </p:sp>
      <p:sp>
        <p:nvSpPr>
          <p:cNvPr id="1026" name="Rectangle 1025">
            <a:extLst>
              <a:ext uri="{FF2B5EF4-FFF2-40B4-BE49-F238E27FC236}">
                <a16:creationId xmlns:a16="http://schemas.microsoft.com/office/drawing/2014/main" id="{846306EA-8C4D-B248-E204-922038618DA7}"/>
              </a:ext>
            </a:extLst>
          </p:cNvPr>
          <p:cNvSpPr/>
          <p:nvPr/>
        </p:nvSpPr>
        <p:spPr>
          <a:xfrm>
            <a:off x="2058988" y="2784475"/>
            <a:ext cx="75406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Router</a:t>
            </a:r>
            <a:endParaRPr lang="en-US" sz="825" dirty="0">
              <a:solidFill>
                <a:srgbClr val="FFFFFF"/>
              </a:solidFill>
              <a:latin typeface="Arial"/>
              <a:ea typeface="+mn-ea"/>
            </a:endParaRPr>
          </a:p>
        </p:txBody>
      </p:sp>
      <p:sp>
        <p:nvSpPr>
          <p:cNvPr id="1036" name="Rectangle 1035">
            <a:extLst>
              <a:ext uri="{FF2B5EF4-FFF2-40B4-BE49-F238E27FC236}">
                <a16:creationId xmlns:a16="http://schemas.microsoft.com/office/drawing/2014/main" id="{B52AD2E5-70E8-1804-611D-E7A8BDF59561}"/>
              </a:ext>
            </a:extLst>
          </p:cNvPr>
          <p:cNvSpPr/>
          <p:nvPr/>
        </p:nvSpPr>
        <p:spPr>
          <a:xfrm>
            <a:off x="2022475" y="1935163"/>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Search</a:t>
            </a:r>
          </a:p>
        </p:txBody>
      </p:sp>
      <p:grpSp>
        <p:nvGrpSpPr>
          <p:cNvPr id="71686" name="Group 453">
            <a:extLst>
              <a:ext uri="{FF2B5EF4-FFF2-40B4-BE49-F238E27FC236}">
                <a16:creationId xmlns:a16="http://schemas.microsoft.com/office/drawing/2014/main" id="{2645E2A8-639F-4078-7160-D44004AC6BC7}"/>
              </a:ext>
            </a:extLst>
          </p:cNvPr>
          <p:cNvGrpSpPr>
            <a:grpSpLocks/>
          </p:cNvGrpSpPr>
          <p:nvPr/>
        </p:nvGrpSpPr>
        <p:grpSpPr bwMode="auto">
          <a:xfrm>
            <a:off x="2263775" y="3263900"/>
            <a:ext cx="315913" cy="315913"/>
            <a:chOff x="9782918" y="2159484"/>
            <a:chExt cx="510313" cy="510572"/>
          </a:xfrm>
        </p:grpSpPr>
        <p:sp>
          <p:nvSpPr>
            <p:cNvPr id="455" name="Oval 20">
              <a:extLst>
                <a:ext uri="{FF2B5EF4-FFF2-40B4-BE49-F238E27FC236}">
                  <a16:creationId xmlns:a16="http://schemas.microsoft.com/office/drawing/2014/main" id="{52ECC813-B6DA-A4E2-ED6A-15DC6E3B2C9E}"/>
                </a:ext>
              </a:extLst>
            </p:cNvPr>
            <p:cNvSpPr>
              <a:spLocks noChangeArrowheads="1"/>
            </p:cNvSpPr>
            <p:nvPr/>
          </p:nvSpPr>
          <p:spPr bwMode="auto">
            <a:xfrm>
              <a:off x="9782918" y="2159484"/>
              <a:ext cx="510313" cy="510572"/>
            </a:xfrm>
            <a:prstGeom prst="ellipse">
              <a:avLst/>
            </a:pr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56" name="Freeform 21">
              <a:extLst>
                <a:ext uri="{FF2B5EF4-FFF2-40B4-BE49-F238E27FC236}">
                  <a16:creationId xmlns:a16="http://schemas.microsoft.com/office/drawing/2014/main" id="{B6F3B6D1-B869-2148-79B5-C00A97095A18}"/>
                </a:ext>
              </a:extLst>
            </p:cNvPr>
            <p:cNvSpPr>
              <a:spLocks/>
            </p:cNvSpPr>
            <p:nvPr/>
          </p:nvSpPr>
          <p:spPr bwMode="auto">
            <a:xfrm>
              <a:off x="9998326" y="2328819"/>
              <a:ext cx="243617" cy="171902"/>
            </a:xfrm>
            <a:custGeom>
              <a:avLst/>
              <a:gdLst>
                <a:gd name="T0" fmla="*/ 394 w 398"/>
                <a:gd name="T1" fmla="*/ 60 h 279"/>
                <a:gd name="T2" fmla="*/ 379 w 398"/>
                <a:gd name="T3" fmla="*/ 21 h 279"/>
                <a:gd name="T4" fmla="*/ 339 w 398"/>
                <a:gd name="T5" fmla="*/ 4 h 279"/>
                <a:gd name="T6" fmla="*/ 199 w 398"/>
                <a:gd name="T7" fmla="*/ 0 h 279"/>
                <a:gd name="T8" fmla="*/ 199 w 398"/>
                <a:gd name="T9" fmla="*/ 0 h 279"/>
                <a:gd name="T10" fmla="*/ 60 w 398"/>
                <a:gd name="T11" fmla="*/ 4 h 279"/>
                <a:gd name="T12" fmla="*/ 20 w 398"/>
                <a:gd name="T13" fmla="*/ 21 h 279"/>
                <a:gd name="T14" fmla="*/ 4 w 398"/>
                <a:gd name="T15" fmla="*/ 60 h 279"/>
                <a:gd name="T16" fmla="*/ 0 w 398"/>
                <a:gd name="T17" fmla="*/ 125 h 279"/>
                <a:gd name="T18" fmla="*/ 0 w 398"/>
                <a:gd name="T19" fmla="*/ 155 h 279"/>
                <a:gd name="T20" fmla="*/ 4 w 398"/>
                <a:gd name="T21" fmla="*/ 219 h 279"/>
                <a:gd name="T22" fmla="*/ 20 w 398"/>
                <a:gd name="T23" fmla="*/ 258 h 279"/>
                <a:gd name="T24" fmla="*/ 64 w 398"/>
                <a:gd name="T25" fmla="*/ 275 h 279"/>
                <a:gd name="T26" fmla="*/ 199 w 398"/>
                <a:gd name="T27" fmla="*/ 279 h 279"/>
                <a:gd name="T28" fmla="*/ 339 w 398"/>
                <a:gd name="T29" fmla="*/ 275 h 279"/>
                <a:gd name="T30" fmla="*/ 379 w 398"/>
                <a:gd name="T31" fmla="*/ 258 h 279"/>
                <a:gd name="T32" fmla="*/ 394 w 398"/>
                <a:gd name="T33" fmla="*/ 219 h 279"/>
                <a:gd name="T34" fmla="*/ 398 w 398"/>
                <a:gd name="T35" fmla="*/ 155 h 279"/>
                <a:gd name="T36" fmla="*/ 398 w 398"/>
                <a:gd name="T37" fmla="*/ 125 h 279"/>
                <a:gd name="T38" fmla="*/ 394 w 398"/>
                <a:gd name="T39" fmla="*/ 6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279">
                  <a:moveTo>
                    <a:pt x="394" y="60"/>
                  </a:moveTo>
                  <a:cubicBezTo>
                    <a:pt x="394" y="60"/>
                    <a:pt x="391" y="33"/>
                    <a:pt x="379" y="21"/>
                  </a:cubicBezTo>
                  <a:cubicBezTo>
                    <a:pt x="363" y="5"/>
                    <a:pt x="346" y="5"/>
                    <a:pt x="339" y="4"/>
                  </a:cubicBezTo>
                  <a:cubicBezTo>
                    <a:pt x="283" y="0"/>
                    <a:pt x="199" y="0"/>
                    <a:pt x="199" y="0"/>
                  </a:cubicBezTo>
                  <a:cubicBezTo>
                    <a:pt x="199" y="0"/>
                    <a:pt x="199" y="0"/>
                    <a:pt x="199" y="0"/>
                  </a:cubicBezTo>
                  <a:cubicBezTo>
                    <a:pt x="199" y="0"/>
                    <a:pt x="115" y="0"/>
                    <a:pt x="60" y="4"/>
                  </a:cubicBezTo>
                  <a:cubicBezTo>
                    <a:pt x="52" y="5"/>
                    <a:pt x="35" y="5"/>
                    <a:pt x="20" y="21"/>
                  </a:cubicBezTo>
                  <a:cubicBezTo>
                    <a:pt x="8" y="33"/>
                    <a:pt x="4" y="60"/>
                    <a:pt x="4" y="60"/>
                  </a:cubicBezTo>
                  <a:cubicBezTo>
                    <a:pt x="4" y="60"/>
                    <a:pt x="0" y="92"/>
                    <a:pt x="0" y="125"/>
                  </a:cubicBezTo>
                  <a:cubicBezTo>
                    <a:pt x="0" y="155"/>
                    <a:pt x="0" y="155"/>
                    <a:pt x="0" y="155"/>
                  </a:cubicBezTo>
                  <a:cubicBezTo>
                    <a:pt x="0" y="187"/>
                    <a:pt x="4" y="219"/>
                    <a:pt x="4" y="219"/>
                  </a:cubicBezTo>
                  <a:cubicBezTo>
                    <a:pt x="4" y="219"/>
                    <a:pt x="8" y="246"/>
                    <a:pt x="20" y="258"/>
                  </a:cubicBezTo>
                  <a:cubicBezTo>
                    <a:pt x="35" y="274"/>
                    <a:pt x="55" y="274"/>
                    <a:pt x="64" y="275"/>
                  </a:cubicBezTo>
                  <a:cubicBezTo>
                    <a:pt x="95" y="278"/>
                    <a:pt x="199" y="279"/>
                    <a:pt x="199" y="279"/>
                  </a:cubicBezTo>
                  <a:cubicBezTo>
                    <a:pt x="199" y="279"/>
                    <a:pt x="283" y="279"/>
                    <a:pt x="339" y="275"/>
                  </a:cubicBezTo>
                  <a:cubicBezTo>
                    <a:pt x="346" y="274"/>
                    <a:pt x="363" y="274"/>
                    <a:pt x="379" y="258"/>
                  </a:cubicBezTo>
                  <a:cubicBezTo>
                    <a:pt x="391" y="246"/>
                    <a:pt x="394" y="219"/>
                    <a:pt x="394" y="219"/>
                  </a:cubicBezTo>
                  <a:cubicBezTo>
                    <a:pt x="394" y="219"/>
                    <a:pt x="398" y="187"/>
                    <a:pt x="398" y="155"/>
                  </a:cubicBezTo>
                  <a:cubicBezTo>
                    <a:pt x="398" y="125"/>
                    <a:pt x="398" y="125"/>
                    <a:pt x="398" y="125"/>
                  </a:cubicBezTo>
                  <a:cubicBezTo>
                    <a:pt x="398" y="92"/>
                    <a:pt x="394" y="60"/>
                    <a:pt x="394" y="6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57" name="Freeform 22">
              <a:extLst>
                <a:ext uri="{FF2B5EF4-FFF2-40B4-BE49-F238E27FC236}">
                  <a16:creationId xmlns:a16="http://schemas.microsoft.com/office/drawing/2014/main" id="{A6FE376F-3A41-2099-FC5E-23AF86CF940C}"/>
                </a:ext>
              </a:extLst>
            </p:cNvPr>
            <p:cNvSpPr>
              <a:spLocks/>
            </p:cNvSpPr>
            <p:nvPr/>
          </p:nvSpPr>
          <p:spPr bwMode="auto">
            <a:xfrm>
              <a:off x="9941910" y="2385264"/>
              <a:ext cx="43595" cy="84668"/>
            </a:xfrm>
            <a:custGeom>
              <a:avLst/>
              <a:gdLst>
                <a:gd name="T0" fmla="*/ 71 w 71"/>
                <a:gd name="T1" fmla="*/ 135 h 137"/>
                <a:gd name="T2" fmla="*/ 46 w 71"/>
                <a:gd name="T3" fmla="*/ 135 h 137"/>
                <a:gd name="T4" fmla="*/ 46 w 71"/>
                <a:gd name="T5" fmla="*/ 120 h 137"/>
                <a:gd name="T6" fmla="*/ 19 w 71"/>
                <a:gd name="T7" fmla="*/ 137 h 137"/>
                <a:gd name="T8" fmla="*/ 3 w 71"/>
                <a:gd name="T9" fmla="*/ 127 h 137"/>
                <a:gd name="T10" fmla="*/ 0 w 71"/>
                <a:gd name="T11" fmla="*/ 107 h 137"/>
                <a:gd name="T12" fmla="*/ 0 w 71"/>
                <a:gd name="T13" fmla="*/ 0 h 137"/>
                <a:gd name="T14" fmla="*/ 26 w 71"/>
                <a:gd name="T15" fmla="*/ 0 h 137"/>
                <a:gd name="T16" fmla="*/ 26 w 71"/>
                <a:gd name="T17" fmla="*/ 100 h 137"/>
                <a:gd name="T18" fmla="*/ 26 w 71"/>
                <a:gd name="T19" fmla="*/ 110 h 137"/>
                <a:gd name="T20" fmla="*/ 31 w 71"/>
                <a:gd name="T21" fmla="*/ 115 h 137"/>
                <a:gd name="T22" fmla="*/ 46 w 71"/>
                <a:gd name="T23" fmla="*/ 103 h 137"/>
                <a:gd name="T24" fmla="*/ 46 w 71"/>
                <a:gd name="T25" fmla="*/ 0 h 137"/>
                <a:gd name="T26" fmla="*/ 71 w 71"/>
                <a:gd name="T27" fmla="*/ 0 h 137"/>
                <a:gd name="T28" fmla="*/ 71 w 71"/>
                <a:gd name="T29" fmla="*/ 1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37">
                  <a:moveTo>
                    <a:pt x="71" y="135"/>
                  </a:moveTo>
                  <a:cubicBezTo>
                    <a:pt x="46" y="135"/>
                    <a:pt x="46" y="135"/>
                    <a:pt x="46" y="135"/>
                  </a:cubicBezTo>
                  <a:cubicBezTo>
                    <a:pt x="46" y="120"/>
                    <a:pt x="46" y="120"/>
                    <a:pt x="46" y="120"/>
                  </a:cubicBezTo>
                  <a:cubicBezTo>
                    <a:pt x="36" y="131"/>
                    <a:pt x="28" y="137"/>
                    <a:pt x="19" y="137"/>
                  </a:cubicBezTo>
                  <a:cubicBezTo>
                    <a:pt x="11" y="137"/>
                    <a:pt x="6" y="133"/>
                    <a:pt x="3" y="127"/>
                  </a:cubicBezTo>
                  <a:cubicBezTo>
                    <a:pt x="2" y="123"/>
                    <a:pt x="0" y="116"/>
                    <a:pt x="0" y="107"/>
                  </a:cubicBezTo>
                  <a:cubicBezTo>
                    <a:pt x="0" y="0"/>
                    <a:pt x="0" y="0"/>
                    <a:pt x="0" y="0"/>
                  </a:cubicBezTo>
                  <a:cubicBezTo>
                    <a:pt x="26" y="0"/>
                    <a:pt x="26" y="0"/>
                    <a:pt x="26" y="0"/>
                  </a:cubicBezTo>
                  <a:cubicBezTo>
                    <a:pt x="26" y="100"/>
                    <a:pt x="26" y="100"/>
                    <a:pt x="26" y="100"/>
                  </a:cubicBezTo>
                  <a:cubicBezTo>
                    <a:pt x="26" y="106"/>
                    <a:pt x="26" y="108"/>
                    <a:pt x="26" y="110"/>
                  </a:cubicBezTo>
                  <a:cubicBezTo>
                    <a:pt x="26" y="113"/>
                    <a:pt x="28" y="115"/>
                    <a:pt x="31" y="115"/>
                  </a:cubicBezTo>
                  <a:cubicBezTo>
                    <a:pt x="36" y="115"/>
                    <a:pt x="40" y="111"/>
                    <a:pt x="46" y="103"/>
                  </a:cubicBezTo>
                  <a:cubicBezTo>
                    <a:pt x="46" y="0"/>
                    <a:pt x="46" y="0"/>
                    <a:pt x="46" y="0"/>
                  </a:cubicBezTo>
                  <a:cubicBezTo>
                    <a:pt x="71" y="0"/>
                    <a:pt x="71" y="0"/>
                    <a:pt x="71" y="0"/>
                  </a:cubicBezTo>
                  <a:lnTo>
                    <a:pt x="71" y="135"/>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58" name="Freeform 23">
              <a:extLst>
                <a:ext uri="{FF2B5EF4-FFF2-40B4-BE49-F238E27FC236}">
                  <a16:creationId xmlns:a16="http://schemas.microsoft.com/office/drawing/2014/main" id="{F5A87C23-F7E7-32CF-1FCC-8505B3136F50}"/>
                </a:ext>
              </a:extLst>
            </p:cNvPr>
            <p:cNvSpPr>
              <a:spLocks noEditPoints="1"/>
            </p:cNvSpPr>
            <p:nvPr/>
          </p:nvSpPr>
          <p:spPr bwMode="auto">
            <a:xfrm>
              <a:off x="9888059" y="2385264"/>
              <a:ext cx="43594" cy="84668"/>
            </a:xfrm>
            <a:custGeom>
              <a:avLst/>
              <a:gdLst>
                <a:gd name="T0" fmla="*/ 72 w 72"/>
                <a:gd name="T1" fmla="*/ 45 h 138"/>
                <a:gd name="T2" fmla="*/ 64 w 72"/>
                <a:gd name="T3" fmla="*/ 13 h 138"/>
                <a:gd name="T4" fmla="*/ 36 w 72"/>
                <a:gd name="T5" fmla="*/ 0 h 138"/>
                <a:gd name="T6" fmla="*/ 8 w 72"/>
                <a:gd name="T7" fmla="*/ 13 h 138"/>
                <a:gd name="T8" fmla="*/ 0 w 72"/>
                <a:gd name="T9" fmla="*/ 45 h 138"/>
                <a:gd name="T10" fmla="*/ 0 w 72"/>
                <a:gd name="T11" fmla="*/ 93 h 138"/>
                <a:gd name="T12" fmla="*/ 7 w 72"/>
                <a:gd name="T13" fmla="*/ 124 h 138"/>
                <a:gd name="T14" fmla="*/ 36 w 72"/>
                <a:gd name="T15" fmla="*/ 138 h 138"/>
                <a:gd name="T16" fmla="*/ 64 w 72"/>
                <a:gd name="T17" fmla="*/ 124 h 138"/>
                <a:gd name="T18" fmla="*/ 72 w 72"/>
                <a:gd name="T19" fmla="*/ 93 h 138"/>
                <a:gd name="T20" fmla="*/ 72 w 72"/>
                <a:gd name="T21" fmla="*/ 45 h 138"/>
                <a:gd name="T22" fmla="*/ 46 w 72"/>
                <a:gd name="T23" fmla="*/ 96 h 138"/>
                <a:gd name="T24" fmla="*/ 36 w 72"/>
                <a:gd name="T25" fmla="*/ 116 h 138"/>
                <a:gd name="T26" fmla="*/ 25 w 72"/>
                <a:gd name="T27" fmla="*/ 96 h 138"/>
                <a:gd name="T28" fmla="*/ 25 w 72"/>
                <a:gd name="T29" fmla="*/ 43 h 138"/>
                <a:gd name="T30" fmla="*/ 36 w 72"/>
                <a:gd name="T31" fmla="*/ 23 h 138"/>
                <a:gd name="T32" fmla="*/ 46 w 72"/>
                <a:gd name="T33" fmla="*/ 43 h 138"/>
                <a:gd name="T34" fmla="*/ 46 w 72"/>
                <a:gd name="T35"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38">
                  <a:moveTo>
                    <a:pt x="72" y="45"/>
                  </a:moveTo>
                  <a:cubicBezTo>
                    <a:pt x="72" y="31"/>
                    <a:pt x="69" y="20"/>
                    <a:pt x="64" y="13"/>
                  </a:cubicBezTo>
                  <a:cubicBezTo>
                    <a:pt x="57" y="4"/>
                    <a:pt x="46" y="0"/>
                    <a:pt x="36" y="0"/>
                  </a:cubicBezTo>
                  <a:cubicBezTo>
                    <a:pt x="24" y="0"/>
                    <a:pt x="14" y="4"/>
                    <a:pt x="8" y="13"/>
                  </a:cubicBezTo>
                  <a:cubicBezTo>
                    <a:pt x="3" y="20"/>
                    <a:pt x="0" y="31"/>
                    <a:pt x="0" y="45"/>
                  </a:cubicBezTo>
                  <a:cubicBezTo>
                    <a:pt x="0" y="93"/>
                    <a:pt x="0" y="93"/>
                    <a:pt x="0" y="93"/>
                  </a:cubicBezTo>
                  <a:cubicBezTo>
                    <a:pt x="0" y="108"/>
                    <a:pt x="2" y="118"/>
                    <a:pt x="7" y="124"/>
                  </a:cubicBezTo>
                  <a:cubicBezTo>
                    <a:pt x="14" y="133"/>
                    <a:pt x="25" y="138"/>
                    <a:pt x="36" y="138"/>
                  </a:cubicBezTo>
                  <a:cubicBezTo>
                    <a:pt x="46" y="138"/>
                    <a:pt x="58" y="133"/>
                    <a:pt x="64" y="124"/>
                  </a:cubicBezTo>
                  <a:cubicBezTo>
                    <a:pt x="69" y="118"/>
                    <a:pt x="72" y="108"/>
                    <a:pt x="72" y="93"/>
                  </a:cubicBezTo>
                  <a:lnTo>
                    <a:pt x="72" y="45"/>
                  </a:lnTo>
                  <a:close/>
                  <a:moveTo>
                    <a:pt x="46" y="96"/>
                  </a:moveTo>
                  <a:cubicBezTo>
                    <a:pt x="48" y="109"/>
                    <a:pt x="44" y="116"/>
                    <a:pt x="36" y="116"/>
                  </a:cubicBezTo>
                  <a:cubicBezTo>
                    <a:pt x="28" y="116"/>
                    <a:pt x="24" y="109"/>
                    <a:pt x="25" y="96"/>
                  </a:cubicBezTo>
                  <a:cubicBezTo>
                    <a:pt x="25" y="43"/>
                    <a:pt x="25" y="43"/>
                    <a:pt x="25" y="43"/>
                  </a:cubicBezTo>
                  <a:cubicBezTo>
                    <a:pt x="24" y="29"/>
                    <a:pt x="28" y="23"/>
                    <a:pt x="36" y="23"/>
                  </a:cubicBezTo>
                  <a:cubicBezTo>
                    <a:pt x="44" y="23"/>
                    <a:pt x="48" y="29"/>
                    <a:pt x="46" y="43"/>
                  </a:cubicBezTo>
                  <a:lnTo>
                    <a:pt x="46" y="96"/>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59" name="Freeform 24">
              <a:extLst>
                <a:ext uri="{FF2B5EF4-FFF2-40B4-BE49-F238E27FC236}">
                  <a16:creationId xmlns:a16="http://schemas.microsoft.com/office/drawing/2014/main" id="{3C53258A-6F07-1AD4-B440-088EB37D06A7}"/>
                </a:ext>
              </a:extLst>
            </p:cNvPr>
            <p:cNvSpPr>
              <a:spLocks/>
            </p:cNvSpPr>
            <p:nvPr/>
          </p:nvSpPr>
          <p:spPr bwMode="auto">
            <a:xfrm>
              <a:off x="9834206" y="2357043"/>
              <a:ext cx="56416" cy="110324"/>
            </a:xfrm>
            <a:custGeom>
              <a:avLst/>
              <a:gdLst>
                <a:gd name="T0" fmla="*/ 60 w 93"/>
                <a:gd name="T1" fmla="*/ 107 h 180"/>
                <a:gd name="T2" fmla="*/ 60 w 93"/>
                <a:gd name="T3" fmla="*/ 180 h 180"/>
                <a:gd name="T4" fmla="*/ 33 w 93"/>
                <a:gd name="T5" fmla="*/ 180 h 180"/>
                <a:gd name="T6" fmla="*/ 33 w 93"/>
                <a:gd name="T7" fmla="*/ 107 h 180"/>
                <a:gd name="T8" fmla="*/ 0 w 93"/>
                <a:gd name="T9" fmla="*/ 0 h 180"/>
                <a:gd name="T10" fmla="*/ 28 w 93"/>
                <a:gd name="T11" fmla="*/ 0 h 180"/>
                <a:gd name="T12" fmla="*/ 46 w 93"/>
                <a:gd name="T13" fmla="*/ 70 h 180"/>
                <a:gd name="T14" fmla="*/ 65 w 93"/>
                <a:gd name="T15" fmla="*/ 0 h 180"/>
                <a:gd name="T16" fmla="*/ 93 w 93"/>
                <a:gd name="T17" fmla="*/ 0 h 180"/>
                <a:gd name="T18" fmla="*/ 60 w 93"/>
                <a:gd name="T19" fmla="*/ 10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80">
                  <a:moveTo>
                    <a:pt x="60" y="107"/>
                  </a:moveTo>
                  <a:cubicBezTo>
                    <a:pt x="60" y="180"/>
                    <a:pt x="60" y="180"/>
                    <a:pt x="60" y="180"/>
                  </a:cubicBezTo>
                  <a:cubicBezTo>
                    <a:pt x="33" y="180"/>
                    <a:pt x="33" y="180"/>
                    <a:pt x="33" y="180"/>
                  </a:cubicBezTo>
                  <a:cubicBezTo>
                    <a:pt x="33" y="107"/>
                    <a:pt x="33" y="107"/>
                    <a:pt x="33" y="107"/>
                  </a:cubicBezTo>
                  <a:cubicBezTo>
                    <a:pt x="33" y="107"/>
                    <a:pt x="5" y="17"/>
                    <a:pt x="0" y="0"/>
                  </a:cubicBezTo>
                  <a:cubicBezTo>
                    <a:pt x="28" y="0"/>
                    <a:pt x="28" y="0"/>
                    <a:pt x="28" y="0"/>
                  </a:cubicBezTo>
                  <a:cubicBezTo>
                    <a:pt x="46" y="70"/>
                    <a:pt x="46" y="70"/>
                    <a:pt x="46" y="70"/>
                  </a:cubicBezTo>
                  <a:cubicBezTo>
                    <a:pt x="65" y="0"/>
                    <a:pt x="65" y="0"/>
                    <a:pt x="65" y="0"/>
                  </a:cubicBezTo>
                  <a:cubicBezTo>
                    <a:pt x="93" y="0"/>
                    <a:pt x="93" y="0"/>
                    <a:pt x="93" y="0"/>
                  </a:cubicBezTo>
                  <a:lnTo>
                    <a:pt x="60" y="107"/>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0" name="Freeform 25">
              <a:extLst>
                <a:ext uri="{FF2B5EF4-FFF2-40B4-BE49-F238E27FC236}">
                  <a16:creationId xmlns:a16="http://schemas.microsoft.com/office/drawing/2014/main" id="{44AAB1F8-A947-37CA-C99A-DA41D611AD76}"/>
                </a:ext>
              </a:extLst>
            </p:cNvPr>
            <p:cNvSpPr>
              <a:spLocks noEditPoints="1"/>
            </p:cNvSpPr>
            <p:nvPr/>
          </p:nvSpPr>
          <p:spPr bwMode="auto">
            <a:xfrm>
              <a:off x="10177833" y="2385264"/>
              <a:ext cx="43595" cy="84668"/>
            </a:xfrm>
            <a:custGeom>
              <a:avLst/>
              <a:gdLst>
                <a:gd name="T0" fmla="*/ 73 w 73"/>
                <a:gd name="T1" fmla="*/ 72 h 137"/>
                <a:gd name="T2" fmla="*/ 73 w 73"/>
                <a:gd name="T3" fmla="*/ 45 h 137"/>
                <a:gd name="T4" fmla="*/ 65 w 73"/>
                <a:gd name="T5" fmla="*/ 14 h 137"/>
                <a:gd name="T6" fmla="*/ 37 w 73"/>
                <a:gd name="T7" fmla="*/ 0 h 137"/>
                <a:gd name="T8" fmla="*/ 8 w 73"/>
                <a:gd name="T9" fmla="*/ 14 h 137"/>
                <a:gd name="T10" fmla="*/ 0 w 73"/>
                <a:gd name="T11" fmla="*/ 46 h 137"/>
                <a:gd name="T12" fmla="*/ 0 w 73"/>
                <a:gd name="T13" fmla="*/ 92 h 137"/>
                <a:gd name="T14" fmla="*/ 8 w 73"/>
                <a:gd name="T15" fmla="*/ 123 h 137"/>
                <a:gd name="T16" fmla="*/ 37 w 73"/>
                <a:gd name="T17" fmla="*/ 137 h 137"/>
                <a:gd name="T18" fmla="*/ 67 w 73"/>
                <a:gd name="T19" fmla="*/ 122 h 137"/>
                <a:gd name="T20" fmla="*/ 72 w 73"/>
                <a:gd name="T21" fmla="*/ 108 h 137"/>
                <a:gd name="T22" fmla="*/ 73 w 73"/>
                <a:gd name="T23" fmla="*/ 92 h 137"/>
                <a:gd name="T24" fmla="*/ 73 w 73"/>
                <a:gd name="T25" fmla="*/ 88 h 137"/>
                <a:gd name="T26" fmla="*/ 48 w 73"/>
                <a:gd name="T27" fmla="*/ 88 h 137"/>
                <a:gd name="T28" fmla="*/ 47 w 73"/>
                <a:gd name="T29" fmla="*/ 105 h 137"/>
                <a:gd name="T30" fmla="*/ 37 w 73"/>
                <a:gd name="T31" fmla="*/ 115 h 137"/>
                <a:gd name="T32" fmla="*/ 25 w 73"/>
                <a:gd name="T33" fmla="*/ 96 h 137"/>
                <a:gd name="T34" fmla="*/ 25 w 73"/>
                <a:gd name="T35" fmla="*/ 72 h 137"/>
                <a:gd name="T36" fmla="*/ 73 w 73"/>
                <a:gd name="T37" fmla="*/ 72 h 137"/>
                <a:gd name="T38" fmla="*/ 25 w 73"/>
                <a:gd name="T39" fmla="*/ 38 h 137"/>
                <a:gd name="T40" fmla="*/ 36 w 73"/>
                <a:gd name="T41" fmla="*/ 22 h 137"/>
                <a:gd name="T42" fmla="*/ 48 w 73"/>
                <a:gd name="T43" fmla="*/ 38 h 137"/>
                <a:gd name="T44" fmla="*/ 48 w 73"/>
                <a:gd name="T45" fmla="*/ 52 h 137"/>
                <a:gd name="T46" fmla="*/ 25 w 73"/>
                <a:gd name="T47" fmla="*/ 52 h 137"/>
                <a:gd name="T48" fmla="*/ 25 w 73"/>
                <a:gd name="T49" fmla="*/ 3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37">
                  <a:moveTo>
                    <a:pt x="73" y="72"/>
                  </a:moveTo>
                  <a:cubicBezTo>
                    <a:pt x="73" y="45"/>
                    <a:pt x="73" y="45"/>
                    <a:pt x="73" y="45"/>
                  </a:cubicBezTo>
                  <a:cubicBezTo>
                    <a:pt x="73" y="31"/>
                    <a:pt x="70" y="20"/>
                    <a:pt x="65" y="14"/>
                  </a:cubicBezTo>
                  <a:cubicBezTo>
                    <a:pt x="58" y="4"/>
                    <a:pt x="49" y="0"/>
                    <a:pt x="37" y="0"/>
                  </a:cubicBezTo>
                  <a:cubicBezTo>
                    <a:pt x="24" y="0"/>
                    <a:pt x="15" y="4"/>
                    <a:pt x="8" y="14"/>
                  </a:cubicBezTo>
                  <a:cubicBezTo>
                    <a:pt x="3" y="20"/>
                    <a:pt x="0" y="31"/>
                    <a:pt x="0" y="46"/>
                  </a:cubicBezTo>
                  <a:cubicBezTo>
                    <a:pt x="0" y="92"/>
                    <a:pt x="0" y="92"/>
                    <a:pt x="0" y="92"/>
                  </a:cubicBezTo>
                  <a:cubicBezTo>
                    <a:pt x="0" y="106"/>
                    <a:pt x="3" y="116"/>
                    <a:pt x="8" y="123"/>
                  </a:cubicBezTo>
                  <a:cubicBezTo>
                    <a:pt x="15" y="132"/>
                    <a:pt x="25" y="137"/>
                    <a:pt x="37" y="137"/>
                  </a:cubicBezTo>
                  <a:cubicBezTo>
                    <a:pt x="50" y="137"/>
                    <a:pt x="60" y="132"/>
                    <a:pt x="67" y="122"/>
                  </a:cubicBezTo>
                  <a:cubicBezTo>
                    <a:pt x="69" y="118"/>
                    <a:pt x="71" y="113"/>
                    <a:pt x="72" y="108"/>
                  </a:cubicBezTo>
                  <a:cubicBezTo>
                    <a:pt x="72" y="105"/>
                    <a:pt x="73" y="100"/>
                    <a:pt x="73" y="92"/>
                  </a:cubicBezTo>
                  <a:cubicBezTo>
                    <a:pt x="73" y="88"/>
                    <a:pt x="73" y="88"/>
                    <a:pt x="73" y="88"/>
                  </a:cubicBezTo>
                  <a:cubicBezTo>
                    <a:pt x="48" y="88"/>
                    <a:pt x="48" y="88"/>
                    <a:pt x="48" y="88"/>
                  </a:cubicBezTo>
                  <a:cubicBezTo>
                    <a:pt x="48" y="98"/>
                    <a:pt x="48" y="104"/>
                    <a:pt x="47" y="105"/>
                  </a:cubicBezTo>
                  <a:cubicBezTo>
                    <a:pt x="46" y="112"/>
                    <a:pt x="43" y="115"/>
                    <a:pt x="37" y="115"/>
                  </a:cubicBezTo>
                  <a:cubicBezTo>
                    <a:pt x="28" y="115"/>
                    <a:pt x="25" y="109"/>
                    <a:pt x="25" y="96"/>
                  </a:cubicBezTo>
                  <a:cubicBezTo>
                    <a:pt x="25" y="72"/>
                    <a:pt x="25" y="72"/>
                    <a:pt x="25" y="72"/>
                  </a:cubicBezTo>
                  <a:lnTo>
                    <a:pt x="73" y="72"/>
                  </a:lnTo>
                  <a:close/>
                  <a:moveTo>
                    <a:pt x="25" y="38"/>
                  </a:moveTo>
                  <a:cubicBezTo>
                    <a:pt x="25" y="25"/>
                    <a:pt x="28" y="22"/>
                    <a:pt x="36" y="22"/>
                  </a:cubicBezTo>
                  <a:cubicBezTo>
                    <a:pt x="44" y="22"/>
                    <a:pt x="48" y="25"/>
                    <a:pt x="48" y="38"/>
                  </a:cubicBezTo>
                  <a:cubicBezTo>
                    <a:pt x="48" y="52"/>
                    <a:pt x="48" y="52"/>
                    <a:pt x="48" y="52"/>
                  </a:cubicBezTo>
                  <a:cubicBezTo>
                    <a:pt x="25" y="52"/>
                    <a:pt x="25" y="52"/>
                    <a:pt x="25" y="52"/>
                  </a:cubicBezTo>
                  <a:lnTo>
                    <a:pt x="25" y="38"/>
                  </a:lnTo>
                  <a:close/>
                </a:path>
              </a:pathLst>
            </a:cu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1" name="Freeform 26">
              <a:extLst>
                <a:ext uri="{FF2B5EF4-FFF2-40B4-BE49-F238E27FC236}">
                  <a16:creationId xmlns:a16="http://schemas.microsoft.com/office/drawing/2014/main" id="{B1D11850-54D5-A429-22CA-2EB10885E71B}"/>
                </a:ext>
              </a:extLst>
            </p:cNvPr>
            <p:cNvSpPr>
              <a:spLocks noEditPoints="1"/>
            </p:cNvSpPr>
            <p:nvPr/>
          </p:nvSpPr>
          <p:spPr bwMode="auto">
            <a:xfrm>
              <a:off x="10123982" y="2357043"/>
              <a:ext cx="43594" cy="112890"/>
            </a:xfrm>
            <a:custGeom>
              <a:avLst/>
              <a:gdLst>
                <a:gd name="T0" fmla="*/ 50 w 73"/>
                <a:gd name="T1" fmla="*/ 43 h 181"/>
                <a:gd name="T2" fmla="*/ 24 w 73"/>
                <a:gd name="T3" fmla="*/ 58 h 181"/>
                <a:gd name="T4" fmla="*/ 25 w 73"/>
                <a:gd name="T5" fmla="*/ 0 h 181"/>
                <a:gd name="T6" fmla="*/ 0 w 73"/>
                <a:gd name="T7" fmla="*/ 0 h 181"/>
                <a:gd name="T8" fmla="*/ 0 w 73"/>
                <a:gd name="T9" fmla="*/ 179 h 181"/>
                <a:gd name="T10" fmla="*/ 25 w 73"/>
                <a:gd name="T11" fmla="*/ 179 h 181"/>
                <a:gd name="T12" fmla="*/ 25 w 73"/>
                <a:gd name="T13" fmla="*/ 166 h 181"/>
                <a:gd name="T14" fmla="*/ 50 w 73"/>
                <a:gd name="T15" fmla="*/ 181 h 181"/>
                <a:gd name="T16" fmla="*/ 70 w 73"/>
                <a:gd name="T17" fmla="*/ 166 h 181"/>
                <a:gd name="T18" fmla="*/ 73 w 73"/>
                <a:gd name="T19" fmla="*/ 139 h 181"/>
                <a:gd name="T20" fmla="*/ 73 w 73"/>
                <a:gd name="T21" fmla="*/ 86 h 181"/>
                <a:gd name="T22" fmla="*/ 69 w 73"/>
                <a:gd name="T23" fmla="*/ 59 h 181"/>
                <a:gd name="T24" fmla="*/ 50 w 73"/>
                <a:gd name="T25" fmla="*/ 43 h 181"/>
                <a:gd name="T26" fmla="*/ 47 w 73"/>
                <a:gd name="T27" fmla="*/ 140 h 181"/>
                <a:gd name="T28" fmla="*/ 37 w 73"/>
                <a:gd name="T29" fmla="*/ 159 h 181"/>
                <a:gd name="T30" fmla="*/ 24 w 73"/>
                <a:gd name="T31" fmla="*/ 153 h 181"/>
                <a:gd name="T32" fmla="*/ 25 w 73"/>
                <a:gd name="T33" fmla="*/ 72 h 181"/>
                <a:gd name="T34" fmla="*/ 37 w 73"/>
                <a:gd name="T35" fmla="*/ 66 h 181"/>
                <a:gd name="T36" fmla="*/ 47 w 73"/>
                <a:gd name="T37" fmla="*/ 83 h 181"/>
                <a:gd name="T38" fmla="*/ 47 w 73"/>
                <a:gd name="T39" fmla="*/ 1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181">
                  <a:moveTo>
                    <a:pt x="50" y="43"/>
                  </a:moveTo>
                  <a:cubicBezTo>
                    <a:pt x="41" y="43"/>
                    <a:pt x="32" y="49"/>
                    <a:pt x="24" y="58"/>
                  </a:cubicBezTo>
                  <a:cubicBezTo>
                    <a:pt x="25" y="0"/>
                    <a:pt x="25" y="0"/>
                    <a:pt x="25" y="0"/>
                  </a:cubicBezTo>
                  <a:cubicBezTo>
                    <a:pt x="0" y="0"/>
                    <a:pt x="0" y="0"/>
                    <a:pt x="0" y="0"/>
                  </a:cubicBezTo>
                  <a:cubicBezTo>
                    <a:pt x="0" y="179"/>
                    <a:pt x="0" y="179"/>
                    <a:pt x="0" y="179"/>
                  </a:cubicBezTo>
                  <a:cubicBezTo>
                    <a:pt x="25" y="179"/>
                    <a:pt x="25" y="179"/>
                    <a:pt x="25" y="179"/>
                  </a:cubicBezTo>
                  <a:cubicBezTo>
                    <a:pt x="25" y="166"/>
                    <a:pt x="25" y="166"/>
                    <a:pt x="25" y="166"/>
                  </a:cubicBezTo>
                  <a:cubicBezTo>
                    <a:pt x="33" y="176"/>
                    <a:pt x="41" y="181"/>
                    <a:pt x="50" y="181"/>
                  </a:cubicBezTo>
                  <a:cubicBezTo>
                    <a:pt x="60" y="181"/>
                    <a:pt x="67" y="176"/>
                    <a:pt x="70" y="166"/>
                  </a:cubicBezTo>
                  <a:cubicBezTo>
                    <a:pt x="72" y="160"/>
                    <a:pt x="73" y="151"/>
                    <a:pt x="73" y="139"/>
                  </a:cubicBezTo>
                  <a:cubicBezTo>
                    <a:pt x="73" y="86"/>
                    <a:pt x="73" y="86"/>
                    <a:pt x="73" y="86"/>
                  </a:cubicBezTo>
                  <a:cubicBezTo>
                    <a:pt x="73" y="73"/>
                    <a:pt x="71" y="64"/>
                    <a:pt x="69" y="59"/>
                  </a:cubicBezTo>
                  <a:cubicBezTo>
                    <a:pt x="66" y="49"/>
                    <a:pt x="60" y="43"/>
                    <a:pt x="50" y="43"/>
                  </a:cubicBezTo>
                  <a:close/>
                  <a:moveTo>
                    <a:pt x="47" y="140"/>
                  </a:moveTo>
                  <a:cubicBezTo>
                    <a:pt x="47" y="154"/>
                    <a:pt x="44" y="159"/>
                    <a:pt x="37" y="159"/>
                  </a:cubicBezTo>
                  <a:cubicBezTo>
                    <a:pt x="33" y="159"/>
                    <a:pt x="29" y="157"/>
                    <a:pt x="24" y="153"/>
                  </a:cubicBezTo>
                  <a:cubicBezTo>
                    <a:pt x="25" y="72"/>
                    <a:pt x="25" y="72"/>
                    <a:pt x="25" y="72"/>
                  </a:cubicBezTo>
                  <a:cubicBezTo>
                    <a:pt x="29" y="68"/>
                    <a:pt x="33" y="66"/>
                    <a:pt x="37" y="66"/>
                  </a:cubicBezTo>
                  <a:cubicBezTo>
                    <a:pt x="44" y="66"/>
                    <a:pt x="47" y="70"/>
                    <a:pt x="47" y="83"/>
                  </a:cubicBezTo>
                  <a:lnTo>
                    <a:pt x="47" y="140"/>
                  </a:lnTo>
                  <a:close/>
                </a:path>
              </a:pathLst>
            </a:cu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2" name="Freeform 27">
              <a:extLst>
                <a:ext uri="{FF2B5EF4-FFF2-40B4-BE49-F238E27FC236}">
                  <a16:creationId xmlns:a16="http://schemas.microsoft.com/office/drawing/2014/main" id="{37DA3DE7-FE09-938C-A3E2-F35A073195A1}"/>
                </a:ext>
              </a:extLst>
            </p:cNvPr>
            <p:cNvSpPr>
              <a:spLocks/>
            </p:cNvSpPr>
            <p:nvPr/>
          </p:nvSpPr>
          <p:spPr bwMode="auto">
            <a:xfrm>
              <a:off x="10067565" y="2385264"/>
              <a:ext cx="43594" cy="84668"/>
            </a:xfrm>
            <a:custGeom>
              <a:avLst/>
              <a:gdLst>
                <a:gd name="T0" fmla="*/ 70 w 70"/>
                <a:gd name="T1" fmla="*/ 133 h 135"/>
                <a:gd name="T2" fmla="*/ 45 w 70"/>
                <a:gd name="T3" fmla="*/ 133 h 135"/>
                <a:gd name="T4" fmla="*/ 45 w 70"/>
                <a:gd name="T5" fmla="*/ 118 h 135"/>
                <a:gd name="T6" fmla="*/ 18 w 70"/>
                <a:gd name="T7" fmla="*/ 135 h 135"/>
                <a:gd name="T8" fmla="*/ 3 w 70"/>
                <a:gd name="T9" fmla="*/ 125 h 135"/>
                <a:gd name="T10" fmla="*/ 0 w 70"/>
                <a:gd name="T11" fmla="*/ 105 h 135"/>
                <a:gd name="T12" fmla="*/ 0 w 70"/>
                <a:gd name="T13" fmla="*/ 0 h 135"/>
                <a:gd name="T14" fmla="*/ 25 w 70"/>
                <a:gd name="T15" fmla="*/ 0 h 135"/>
                <a:gd name="T16" fmla="*/ 25 w 70"/>
                <a:gd name="T17" fmla="*/ 98 h 135"/>
                <a:gd name="T18" fmla="*/ 25 w 70"/>
                <a:gd name="T19" fmla="*/ 108 h 135"/>
                <a:gd name="T20" fmla="*/ 30 w 70"/>
                <a:gd name="T21" fmla="*/ 113 h 135"/>
                <a:gd name="T22" fmla="*/ 45 w 70"/>
                <a:gd name="T23" fmla="*/ 101 h 135"/>
                <a:gd name="T24" fmla="*/ 45 w 70"/>
                <a:gd name="T25" fmla="*/ 0 h 135"/>
                <a:gd name="T26" fmla="*/ 70 w 70"/>
                <a:gd name="T27" fmla="*/ 0 h 135"/>
                <a:gd name="T28" fmla="*/ 70 w 70"/>
                <a:gd name="T29" fmla="*/ 13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35">
                  <a:moveTo>
                    <a:pt x="70" y="133"/>
                  </a:moveTo>
                  <a:cubicBezTo>
                    <a:pt x="45" y="133"/>
                    <a:pt x="45" y="133"/>
                    <a:pt x="45" y="133"/>
                  </a:cubicBezTo>
                  <a:cubicBezTo>
                    <a:pt x="45" y="118"/>
                    <a:pt x="45" y="118"/>
                    <a:pt x="45" y="118"/>
                  </a:cubicBezTo>
                  <a:cubicBezTo>
                    <a:pt x="35" y="129"/>
                    <a:pt x="27" y="135"/>
                    <a:pt x="18" y="135"/>
                  </a:cubicBezTo>
                  <a:cubicBezTo>
                    <a:pt x="11" y="135"/>
                    <a:pt x="5" y="131"/>
                    <a:pt x="3" y="125"/>
                  </a:cubicBezTo>
                  <a:cubicBezTo>
                    <a:pt x="1" y="121"/>
                    <a:pt x="0" y="114"/>
                    <a:pt x="0" y="105"/>
                  </a:cubicBezTo>
                  <a:cubicBezTo>
                    <a:pt x="0" y="0"/>
                    <a:pt x="0" y="0"/>
                    <a:pt x="0" y="0"/>
                  </a:cubicBezTo>
                  <a:cubicBezTo>
                    <a:pt x="25" y="0"/>
                    <a:pt x="25" y="0"/>
                    <a:pt x="25" y="0"/>
                  </a:cubicBezTo>
                  <a:cubicBezTo>
                    <a:pt x="25" y="98"/>
                    <a:pt x="25" y="98"/>
                    <a:pt x="25" y="98"/>
                  </a:cubicBezTo>
                  <a:cubicBezTo>
                    <a:pt x="25" y="104"/>
                    <a:pt x="25" y="106"/>
                    <a:pt x="25" y="108"/>
                  </a:cubicBezTo>
                  <a:cubicBezTo>
                    <a:pt x="26" y="111"/>
                    <a:pt x="27" y="113"/>
                    <a:pt x="30" y="113"/>
                  </a:cubicBezTo>
                  <a:cubicBezTo>
                    <a:pt x="35" y="113"/>
                    <a:pt x="40" y="109"/>
                    <a:pt x="45" y="101"/>
                  </a:cubicBezTo>
                  <a:cubicBezTo>
                    <a:pt x="45" y="0"/>
                    <a:pt x="45" y="0"/>
                    <a:pt x="45" y="0"/>
                  </a:cubicBezTo>
                  <a:cubicBezTo>
                    <a:pt x="70" y="0"/>
                    <a:pt x="70" y="0"/>
                    <a:pt x="70" y="0"/>
                  </a:cubicBezTo>
                  <a:lnTo>
                    <a:pt x="70" y="133"/>
                  </a:lnTo>
                  <a:close/>
                </a:path>
              </a:pathLst>
            </a:cu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3" name="Freeform 28">
              <a:extLst>
                <a:ext uri="{FF2B5EF4-FFF2-40B4-BE49-F238E27FC236}">
                  <a16:creationId xmlns:a16="http://schemas.microsoft.com/office/drawing/2014/main" id="{BA7432C0-6A82-A74A-4B4F-9B0C1CF8F364}"/>
                </a:ext>
              </a:extLst>
            </p:cNvPr>
            <p:cNvSpPr>
              <a:spLocks/>
            </p:cNvSpPr>
            <p:nvPr/>
          </p:nvSpPr>
          <p:spPr bwMode="auto">
            <a:xfrm>
              <a:off x="10018841" y="2357043"/>
              <a:ext cx="51288" cy="110324"/>
            </a:xfrm>
            <a:custGeom>
              <a:avLst/>
              <a:gdLst>
                <a:gd name="T0" fmla="*/ 127 w 198"/>
                <a:gd name="T1" fmla="*/ 423 h 423"/>
                <a:gd name="T2" fmla="*/ 66 w 198"/>
                <a:gd name="T3" fmla="*/ 423 h 423"/>
                <a:gd name="T4" fmla="*/ 66 w 198"/>
                <a:gd name="T5" fmla="*/ 59 h 423"/>
                <a:gd name="T6" fmla="*/ 0 w 198"/>
                <a:gd name="T7" fmla="*/ 59 h 423"/>
                <a:gd name="T8" fmla="*/ 0 w 198"/>
                <a:gd name="T9" fmla="*/ 0 h 423"/>
                <a:gd name="T10" fmla="*/ 198 w 198"/>
                <a:gd name="T11" fmla="*/ 0 h 423"/>
                <a:gd name="T12" fmla="*/ 198 w 198"/>
                <a:gd name="T13" fmla="*/ 59 h 423"/>
                <a:gd name="T14" fmla="*/ 127 w 198"/>
                <a:gd name="T15" fmla="*/ 59 h 423"/>
                <a:gd name="T16" fmla="*/ 127 w 198"/>
                <a:gd name="T17"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423">
                  <a:moveTo>
                    <a:pt x="127" y="423"/>
                  </a:moveTo>
                  <a:lnTo>
                    <a:pt x="66" y="423"/>
                  </a:lnTo>
                  <a:lnTo>
                    <a:pt x="66" y="59"/>
                  </a:lnTo>
                  <a:lnTo>
                    <a:pt x="0" y="59"/>
                  </a:lnTo>
                  <a:lnTo>
                    <a:pt x="0" y="0"/>
                  </a:lnTo>
                  <a:lnTo>
                    <a:pt x="198" y="0"/>
                  </a:lnTo>
                  <a:lnTo>
                    <a:pt x="198" y="59"/>
                  </a:lnTo>
                  <a:lnTo>
                    <a:pt x="127" y="59"/>
                  </a:lnTo>
                  <a:lnTo>
                    <a:pt x="127" y="423"/>
                  </a:lnTo>
                  <a:close/>
                </a:path>
              </a:pathLst>
            </a:custGeom>
            <a:solidFill>
              <a:srgbClr val="E72C25"/>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480" name="Rectangle 479">
            <a:extLst>
              <a:ext uri="{FF2B5EF4-FFF2-40B4-BE49-F238E27FC236}">
                <a16:creationId xmlns:a16="http://schemas.microsoft.com/office/drawing/2014/main" id="{999A4083-FA97-5AB6-0845-259AA20F1467}"/>
              </a:ext>
            </a:extLst>
          </p:cNvPr>
          <p:cNvSpPr/>
          <p:nvPr/>
        </p:nvSpPr>
        <p:spPr>
          <a:xfrm>
            <a:off x="1971675" y="3627438"/>
            <a:ext cx="9001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YouTube Color</a:t>
            </a:r>
            <a:endParaRPr lang="en-US" sz="825" dirty="0">
              <a:solidFill>
                <a:srgbClr val="FFFFFF"/>
              </a:solidFill>
              <a:latin typeface="Arial"/>
              <a:ea typeface="+mn-ea"/>
            </a:endParaRPr>
          </a:p>
        </p:txBody>
      </p:sp>
      <p:sp>
        <p:nvSpPr>
          <p:cNvPr id="538" name="Rectangle 537">
            <a:extLst>
              <a:ext uri="{FF2B5EF4-FFF2-40B4-BE49-F238E27FC236}">
                <a16:creationId xmlns:a16="http://schemas.microsoft.com/office/drawing/2014/main" id="{E6755707-1F61-9777-3B03-7C98352DD294}"/>
              </a:ext>
            </a:extLst>
          </p:cNvPr>
          <p:cNvSpPr/>
          <p:nvPr/>
        </p:nvSpPr>
        <p:spPr>
          <a:xfrm>
            <a:off x="2101850" y="4443413"/>
            <a:ext cx="65405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Wire Data</a:t>
            </a:r>
            <a:endParaRPr lang="en-US" sz="825" dirty="0">
              <a:solidFill>
                <a:srgbClr val="FFFFFF"/>
              </a:solidFill>
              <a:latin typeface="Arial"/>
              <a:ea typeface="+mn-ea"/>
            </a:endParaRPr>
          </a:p>
        </p:txBody>
      </p:sp>
      <p:sp>
        <p:nvSpPr>
          <p:cNvPr id="1027" name="Rectangle 1026">
            <a:extLst>
              <a:ext uri="{FF2B5EF4-FFF2-40B4-BE49-F238E27FC236}">
                <a16:creationId xmlns:a16="http://schemas.microsoft.com/office/drawing/2014/main" id="{9AE019BB-D888-97E7-046F-3B37F8DCBFC4}"/>
              </a:ext>
            </a:extLst>
          </p:cNvPr>
          <p:cNvSpPr/>
          <p:nvPr/>
        </p:nvSpPr>
        <p:spPr>
          <a:xfrm>
            <a:off x="1219200" y="2784475"/>
            <a:ext cx="75406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Network Switch</a:t>
            </a:r>
            <a:endParaRPr lang="en-US" sz="825" dirty="0">
              <a:solidFill>
                <a:srgbClr val="FFFFFF"/>
              </a:solidFill>
              <a:latin typeface="Arial"/>
              <a:ea typeface="+mn-ea"/>
            </a:endParaRPr>
          </a:p>
        </p:txBody>
      </p:sp>
      <p:sp>
        <p:nvSpPr>
          <p:cNvPr id="1037" name="Rectangle 1036">
            <a:extLst>
              <a:ext uri="{FF2B5EF4-FFF2-40B4-BE49-F238E27FC236}">
                <a16:creationId xmlns:a16="http://schemas.microsoft.com/office/drawing/2014/main" id="{78C7C21F-9B2C-9CE5-EAEA-B8D84FACAAC1}"/>
              </a:ext>
            </a:extLst>
          </p:cNvPr>
          <p:cNvSpPr/>
          <p:nvPr/>
        </p:nvSpPr>
        <p:spPr>
          <a:xfrm>
            <a:off x="1182688" y="1935163"/>
            <a:ext cx="91281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OSX</a:t>
            </a:r>
          </a:p>
        </p:txBody>
      </p:sp>
      <p:grpSp>
        <p:nvGrpSpPr>
          <p:cNvPr id="464" name="Group 463">
            <a:extLst>
              <a:ext uri="{FF2B5EF4-FFF2-40B4-BE49-F238E27FC236}">
                <a16:creationId xmlns:a16="http://schemas.microsoft.com/office/drawing/2014/main" id="{349C39DA-78CC-53D8-1C40-830D5BEF9C63}"/>
              </a:ext>
            </a:extLst>
          </p:cNvPr>
          <p:cNvGrpSpPr/>
          <p:nvPr/>
        </p:nvGrpSpPr>
        <p:grpSpPr>
          <a:xfrm>
            <a:off x="1423339" y="3263915"/>
            <a:ext cx="316310" cy="316470"/>
            <a:chOff x="8664954" y="2159484"/>
            <a:chExt cx="510313" cy="510572"/>
          </a:xfrm>
          <a:solidFill>
            <a:srgbClr val="FFFFFF"/>
          </a:solidFill>
        </p:grpSpPr>
        <p:sp>
          <p:nvSpPr>
            <p:cNvPr id="465" name="Freeform 29">
              <a:extLst>
                <a:ext uri="{FF2B5EF4-FFF2-40B4-BE49-F238E27FC236}">
                  <a16:creationId xmlns:a16="http://schemas.microsoft.com/office/drawing/2014/main" id="{83289126-8149-19A0-D60F-5E78DAD601D3}"/>
                </a:ext>
              </a:extLst>
            </p:cNvPr>
            <p:cNvSpPr>
              <a:spLocks noEditPoints="1"/>
            </p:cNvSpPr>
            <p:nvPr/>
          </p:nvSpPr>
          <p:spPr bwMode="auto">
            <a:xfrm>
              <a:off x="8664954" y="2159484"/>
              <a:ext cx="510313" cy="510572"/>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6" name="Freeform 30">
              <a:extLst>
                <a:ext uri="{FF2B5EF4-FFF2-40B4-BE49-F238E27FC236}">
                  <a16:creationId xmlns:a16="http://schemas.microsoft.com/office/drawing/2014/main" id="{4858B294-5D1B-92E9-FC14-493CCFF1E197}"/>
                </a:ext>
              </a:extLst>
            </p:cNvPr>
            <p:cNvSpPr>
              <a:spLocks/>
            </p:cNvSpPr>
            <p:nvPr/>
          </p:nvSpPr>
          <p:spPr bwMode="auto">
            <a:xfrm>
              <a:off x="8825108" y="2384789"/>
              <a:ext cx="42829" cy="84100"/>
            </a:xfrm>
            <a:custGeom>
              <a:avLst/>
              <a:gdLst>
                <a:gd name="T0" fmla="*/ 70 w 70"/>
                <a:gd name="T1" fmla="*/ 135 h 137"/>
                <a:gd name="T2" fmla="*/ 45 w 70"/>
                <a:gd name="T3" fmla="*/ 135 h 137"/>
                <a:gd name="T4" fmla="*/ 45 w 70"/>
                <a:gd name="T5" fmla="*/ 120 h 137"/>
                <a:gd name="T6" fmla="*/ 18 w 70"/>
                <a:gd name="T7" fmla="*/ 137 h 137"/>
                <a:gd name="T8" fmla="*/ 2 w 70"/>
                <a:gd name="T9" fmla="*/ 127 h 137"/>
                <a:gd name="T10" fmla="*/ 0 w 70"/>
                <a:gd name="T11" fmla="*/ 107 h 137"/>
                <a:gd name="T12" fmla="*/ 0 w 70"/>
                <a:gd name="T13" fmla="*/ 0 h 137"/>
                <a:gd name="T14" fmla="*/ 25 w 70"/>
                <a:gd name="T15" fmla="*/ 0 h 137"/>
                <a:gd name="T16" fmla="*/ 25 w 70"/>
                <a:gd name="T17" fmla="*/ 100 h 137"/>
                <a:gd name="T18" fmla="*/ 25 w 70"/>
                <a:gd name="T19" fmla="*/ 110 h 137"/>
                <a:gd name="T20" fmla="*/ 30 w 70"/>
                <a:gd name="T21" fmla="*/ 115 h 137"/>
                <a:gd name="T22" fmla="*/ 45 w 70"/>
                <a:gd name="T23" fmla="*/ 103 h 137"/>
                <a:gd name="T24" fmla="*/ 45 w 70"/>
                <a:gd name="T25" fmla="*/ 0 h 137"/>
                <a:gd name="T26" fmla="*/ 70 w 70"/>
                <a:gd name="T27" fmla="*/ 0 h 137"/>
                <a:gd name="T28" fmla="*/ 70 w 70"/>
                <a:gd name="T29" fmla="*/ 1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37">
                  <a:moveTo>
                    <a:pt x="70" y="135"/>
                  </a:moveTo>
                  <a:cubicBezTo>
                    <a:pt x="45" y="135"/>
                    <a:pt x="45" y="135"/>
                    <a:pt x="45" y="135"/>
                  </a:cubicBezTo>
                  <a:cubicBezTo>
                    <a:pt x="45" y="120"/>
                    <a:pt x="45" y="120"/>
                    <a:pt x="45" y="120"/>
                  </a:cubicBezTo>
                  <a:cubicBezTo>
                    <a:pt x="35" y="131"/>
                    <a:pt x="27" y="137"/>
                    <a:pt x="18" y="137"/>
                  </a:cubicBezTo>
                  <a:cubicBezTo>
                    <a:pt x="10" y="137"/>
                    <a:pt x="5" y="133"/>
                    <a:pt x="2" y="127"/>
                  </a:cubicBezTo>
                  <a:cubicBezTo>
                    <a:pt x="1" y="123"/>
                    <a:pt x="0" y="116"/>
                    <a:pt x="0" y="107"/>
                  </a:cubicBezTo>
                  <a:cubicBezTo>
                    <a:pt x="0" y="0"/>
                    <a:pt x="0" y="0"/>
                    <a:pt x="0" y="0"/>
                  </a:cubicBezTo>
                  <a:cubicBezTo>
                    <a:pt x="25" y="0"/>
                    <a:pt x="25" y="0"/>
                    <a:pt x="25" y="0"/>
                  </a:cubicBezTo>
                  <a:cubicBezTo>
                    <a:pt x="25" y="100"/>
                    <a:pt x="25" y="100"/>
                    <a:pt x="25" y="100"/>
                  </a:cubicBezTo>
                  <a:cubicBezTo>
                    <a:pt x="25" y="106"/>
                    <a:pt x="25" y="108"/>
                    <a:pt x="25" y="110"/>
                  </a:cubicBezTo>
                  <a:cubicBezTo>
                    <a:pt x="25" y="113"/>
                    <a:pt x="27" y="115"/>
                    <a:pt x="30" y="115"/>
                  </a:cubicBezTo>
                  <a:cubicBezTo>
                    <a:pt x="35" y="115"/>
                    <a:pt x="40" y="111"/>
                    <a:pt x="45" y="103"/>
                  </a:cubicBezTo>
                  <a:cubicBezTo>
                    <a:pt x="45" y="0"/>
                    <a:pt x="45" y="0"/>
                    <a:pt x="45" y="0"/>
                  </a:cubicBezTo>
                  <a:cubicBezTo>
                    <a:pt x="70" y="0"/>
                    <a:pt x="70" y="0"/>
                    <a:pt x="70" y="0"/>
                  </a:cubicBezTo>
                  <a:lnTo>
                    <a:pt x="70" y="13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7" name="Freeform 31">
              <a:extLst>
                <a:ext uri="{FF2B5EF4-FFF2-40B4-BE49-F238E27FC236}">
                  <a16:creationId xmlns:a16="http://schemas.microsoft.com/office/drawing/2014/main" id="{368933DC-B258-57CE-EEEB-03D5D6976364}"/>
                </a:ext>
              </a:extLst>
            </p:cNvPr>
            <p:cNvSpPr>
              <a:spLocks noEditPoints="1"/>
            </p:cNvSpPr>
            <p:nvPr/>
          </p:nvSpPr>
          <p:spPr bwMode="auto">
            <a:xfrm>
              <a:off x="8769301" y="2384011"/>
              <a:ext cx="44127" cy="84879"/>
            </a:xfrm>
            <a:custGeom>
              <a:avLst/>
              <a:gdLst>
                <a:gd name="T0" fmla="*/ 72 w 72"/>
                <a:gd name="T1" fmla="*/ 45 h 138"/>
                <a:gd name="T2" fmla="*/ 64 w 72"/>
                <a:gd name="T3" fmla="*/ 13 h 138"/>
                <a:gd name="T4" fmla="*/ 36 w 72"/>
                <a:gd name="T5" fmla="*/ 0 h 138"/>
                <a:gd name="T6" fmla="*/ 8 w 72"/>
                <a:gd name="T7" fmla="*/ 13 h 138"/>
                <a:gd name="T8" fmla="*/ 0 w 72"/>
                <a:gd name="T9" fmla="*/ 45 h 138"/>
                <a:gd name="T10" fmla="*/ 0 w 72"/>
                <a:gd name="T11" fmla="*/ 93 h 138"/>
                <a:gd name="T12" fmla="*/ 7 w 72"/>
                <a:gd name="T13" fmla="*/ 124 h 138"/>
                <a:gd name="T14" fmla="*/ 36 w 72"/>
                <a:gd name="T15" fmla="*/ 138 h 138"/>
                <a:gd name="T16" fmla="*/ 64 w 72"/>
                <a:gd name="T17" fmla="*/ 124 h 138"/>
                <a:gd name="T18" fmla="*/ 72 w 72"/>
                <a:gd name="T19" fmla="*/ 93 h 138"/>
                <a:gd name="T20" fmla="*/ 72 w 72"/>
                <a:gd name="T21" fmla="*/ 45 h 138"/>
                <a:gd name="T22" fmla="*/ 46 w 72"/>
                <a:gd name="T23" fmla="*/ 96 h 138"/>
                <a:gd name="T24" fmla="*/ 36 w 72"/>
                <a:gd name="T25" fmla="*/ 116 h 138"/>
                <a:gd name="T26" fmla="*/ 25 w 72"/>
                <a:gd name="T27" fmla="*/ 96 h 138"/>
                <a:gd name="T28" fmla="*/ 25 w 72"/>
                <a:gd name="T29" fmla="*/ 43 h 138"/>
                <a:gd name="T30" fmla="*/ 36 w 72"/>
                <a:gd name="T31" fmla="*/ 23 h 138"/>
                <a:gd name="T32" fmla="*/ 46 w 72"/>
                <a:gd name="T33" fmla="*/ 43 h 138"/>
                <a:gd name="T34" fmla="*/ 46 w 72"/>
                <a:gd name="T35"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38">
                  <a:moveTo>
                    <a:pt x="72" y="45"/>
                  </a:moveTo>
                  <a:cubicBezTo>
                    <a:pt x="72" y="31"/>
                    <a:pt x="69" y="20"/>
                    <a:pt x="64" y="13"/>
                  </a:cubicBezTo>
                  <a:cubicBezTo>
                    <a:pt x="57" y="4"/>
                    <a:pt x="46" y="0"/>
                    <a:pt x="36" y="0"/>
                  </a:cubicBezTo>
                  <a:cubicBezTo>
                    <a:pt x="24" y="0"/>
                    <a:pt x="15" y="4"/>
                    <a:pt x="8" y="13"/>
                  </a:cubicBezTo>
                  <a:cubicBezTo>
                    <a:pt x="3" y="20"/>
                    <a:pt x="0" y="31"/>
                    <a:pt x="0" y="45"/>
                  </a:cubicBezTo>
                  <a:cubicBezTo>
                    <a:pt x="0" y="93"/>
                    <a:pt x="0" y="93"/>
                    <a:pt x="0" y="93"/>
                  </a:cubicBezTo>
                  <a:cubicBezTo>
                    <a:pt x="0" y="108"/>
                    <a:pt x="2" y="118"/>
                    <a:pt x="7" y="124"/>
                  </a:cubicBezTo>
                  <a:cubicBezTo>
                    <a:pt x="14" y="133"/>
                    <a:pt x="25" y="138"/>
                    <a:pt x="36" y="138"/>
                  </a:cubicBezTo>
                  <a:cubicBezTo>
                    <a:pt x="46" y="138"/>
                    <a:pt x="58" y="133"/>
                    <a:pt x="64" y="124"/>
                  </a:cubicBezTo>
                  <a:cubicBezTo>
                    <a:pt x="69" y="118"/>
                    <a:pt x="72" y="108"/>
                    <a:pt x="72" y="93"/>
                  </a:cubicBezTo>
                  <a:lnTo>
                    <a:pt x="72" y="45"/>
                  </a:lnTo>
                  <a:close/>
                  <a:moveTo>
                    <a:pt x="46" y="96"/>
                  </a:moveTo>
                  <a:cubicBezTo>
                    <a:pt x="48" y="109"/>
                    <a:pt x="44" y="116"/>
                    <a:pt x="36" y="116"/>
                  </a:cubicBezTo>
                  <a:cubicBezTo>
                    <a:pt x="28" y="116"/>
                    <a:pt x="24" y="109"/>
                    <a:pt x="25" y="96"/>
                  </a:cubicBezTo>
                  <a:cubicBezTo>
                    <a:pt x="25" y="43"/>
                    <a:pt x="25" y="43"/>
                    <a:pt x="25" y="43"/>
                  </a:cubicBezTo>
                  <a:cubicBezTo>
                    <a:pt x="24" y="29"/>
                    <a:pt x="28" y="23"/>
                    <a:pt x="36" y="23"/>
                  </a:cubicBezTo>
                  <a:cubicBezTo>
                    <a:pt x="44" y="23"/>
                    <a:pt x="48" y="29"/>
                    <a:pt x="46" y="43"/>
                  </a:cubicBezTo>
                  <a:lnTo>
                    <a:pt x="46" y="9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8" name="Freeform 32">
              <a:extLst>
                <a:ext uri="{FF2B5EF4-FFF2-40B4-BE49-F238E27FC236}">
                  <a16:creationId xmlns:a16="http://schemas.microsoft.com/office/drawing/2014/main" id="{6936E531-BC77-8A1C-ABD0-ACCB70DB8B51}"/>
                </a:ext>
              </a:extLst>
            </p:cNvPr>
            <p:cNvSpPr>
              <a:spLocks/>
            </p:cNvSpPr>
            <p:nvPr/>
          </p:nvSpPr>
          <p:spPr bwMode="auto">
            <a:xfrm>
              <a:off x="8715310" y="2357016"/>
              <a:ext cx="57105" cy="110576"/>
            </a:xfrm>
            <a:custGeom>
              <a:avLst/>
              <a:gdLst>
                <a:gd name="T0" fmla="*/ 60 w 93"/>
                <a:gd name="T1" fmla="*/ 107 h 180"/>
                <a:gd name="T2" fmla="*/ 60 w 93"/>
                <a:gd name="T3" fmla="*/ 180 h 180"/>
                <a:gd name="T4" fmla="*/ 33 w 93"/>
                <a:gd name="T5" fmla="*/ 180 h 180"/>
                <a:gd name="T6" fmla="*/ 33 w 93"/>
                <a:gd name="T7" fmla="*/ 107 h 180"/>
                <a:gd name="T8" fmla="*/ 0 w 93"/>
                <a:gd name="T9" fmla="*/ 0 h 180"/>
                <a:gd name="T10" fmla="*/ 28 w 93"/>
                <a:gd name="T11" fmla="*/ 0 h 180"/>
                <a:gd name="T12" fmla="*/ 46 w 93"/>
                <a:gd name="T13" fmla="*/ 70 h 180"/>
                <a:gd name="T14" fmla="*/ 65 w 93"/>
                <a:gd name="T15" fmla="*/ 0 h 180"/>
                <a:gd name="T16" fmla="*/ 93 w 93"/>
                <a:gd name="T17" fmla="*/ 0 h 180"/>
                <a:gd name="T18" fmla="*/ 60 w 93"/>
                <a:gd name="T19" fmla="*/ 10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80">
                  <a:moveTo>
                    <a:pt x="60" y="107"/>
                  </a:moveTo>
                  <a:cubicBezTo>
                    <a:pt x="60" y="180"/>
                    <a:pt x="60" y="180"/>
                    <a:pt x="60" y="180"/>
                  </a:cubicBezTo>
                  <a:cubicBezTo>
                    <a:pt x="33" y="180"/>
                    <a:pt x="33" y="180"/>
                    <a:pt x="33" y="180"/>
                  </a:cubicBezTo>
                  <a:cubicBezTo>
                    <a:pt x="33" y="107"/>
                    <a:pt x="33" y="107"/>
                    <a:pt x="33" y="107"/>
                  </a:cubicBezTo>
                  <a:cubicBezTo>
                    <a:pt x="33" y="107"/>
                    <a:pt x="5" y="17"/>
                    <a:pt x="0" y="0"/>
                  </a:cubicBezTo>
                  <a:cubicBezTo>
                    <a:pt x="28" y="0"/>
                    <a:pt x="28" y="0"/>
                    <a:pt x="28" y="0"/>
                  </a:cubicBezTo>
                  <a:cubicBezTo>
                    <a:pt x="46" y="70"/>
                    <a:pt x="46" y="70"/>
                    <a:pt x="46" y="70"/>
                  </a:cubicBezTo>
                  <a:cubicBezTo>
                    <a:pt x="65" y="0"/>
                    <a:pt x="65" y="0"/>
                    <a:pt x="65" y="0"/>
                  </a:cubicBezTo>
                  <a:cubicBezTo>
                    <a:pt x="93" y="0"/>
                    <a:pt x="93" y="0"/>
                    <a:pt x="93" y="0"/>
                  </a:cubicBezTo>
                  <a:lnTo>
                    <a:pt x="60" y="10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69" name="Freeform 33">
              <a:extLst>
                <a:ext uri="{FF2B5EF4-FFF2-40B4-BE49-F238E27FC236}">
                  <a16:creationId xmlns:a16="http://schemas.microsoft.com/office/drawing/2014/main" id="{87F9C741-8EDD-C4A7-A73D-937F8FCFE9A9}"/>
                </a:ext>
              </a:extLst>
            </p:cNvPr>
            <p:cNvSpPr>
              <a:spLocks/>
            </p:cNvSpPr>
            <p:nvPr/>
          </p:nvSpPr>
          <p:spPr bwMode="auto">
            <a:xfrm>
              <a:off x="9075333" y="2398287"/>
              <a:ext cx="14017" cy="18429"/>
            </a:xfrm>
            <a:custGeom>
              <a:avLst/>
              <a:gdLst>
                <a:gd name="T0" fmla="*/ 23 w 23"/>
                <a:gd name="T1" fmla="*/ 16 h 30"/>
                <a:gd name="T2" fmla="*/ 12 w 23"/>
                <a:gd name="T3" fmla="*/ 0 h 30"/>
                <a:gd name="T4" fmla="*/ 0 w 23"/>
                <a:gd name="T5" fmla="*/ 16 h 30"/>
                <a:gd name="T6" fmla="*/ 0 w 23"/>
                <a:gd name="T7" fmla="*/ 30 h 30"/>
                <a:gd name="T8" fmla="*/ 23 w 23"/>
                <a:gd name="T9" fmla="*/ 30 h 30"/>
                <a:gd name="T10" fmla="*/ 23 w 23"/>
                <a:gd name="T11" fmla="*/ 16 h 30"/>
              </a:gdLst>
              <a:ahLst/>
              <a:cxnLst>
                <a:cxn ang="0">
                  <a:pos x="T0" y="T1"/>
                </a:cxn>
                <a:cxn ang="0">
                  <a:pos x="T2" y="T3"/>
                </a:cxn>
                <a:cxn ang="0">
                  <a:pos x="T4" y="T5"/>
                </a:cxn>
                <a:cxn ang="0">
                  <a:pos x="T6" y="T7"/>
                </a:cxn>
                <a:cxn ang="0">
                  <a:pos x="T8" y="T9"/>
                </a:cxn>
                <a:cxn ang="0">
                  <a:pos x="T10" y="T11"/>
                </a:cxn>
              </a:cxnLst>
              <a:rect l="0" t="0" r="r" b="b"/>
              <a:pathLst>
                <a:path w="23" h="30">
                  <a:moveTo>
                    <a:pt x="23" y="16"/>
                  </a:moveTo>
                  <a:cubicBezTo>
                    <a:pt x="23" y="3"/>
                    <a:pt x="20" y="0"/>
                    <a:pt x="12" y="0"/>
                  </a:cubicBezTo>
                  <a:cubicBezTo>
                    <a:pt x="3" y="0"/>
                    <a:pt x="0" y="3"/>
                    <a:pt x="0" y="16"/>
                  </a:cubicBezTo>
                  <a:cubicBezTo>
                    <a:pt x="0" y="30"/>
                    <a:pt x="0" y="30"/>
                    <a:pt x="0" y="30"/>
                  </a:cubicBezTo>
                  <a:cubicBezTo>
                    <a:pt x="23" y="30"/>
                    <a:pt x="23" y="30"/>
                    <a:pt x="23" y="30"/>
                  </a:cubicBezTo>
                  <a:lnTo>
                    <a:pt x="23" y="1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70" name="Freeform 34">
              <a:extLst>
                <a:ext uri="{FF2B5EF4-FFF2-40B4-BE49-F238E27FC236}">
                  <a16:creationId xmlns:a16="http://schemas.microsoft.com/office/drawing/2014/main" id="{13E7B36F-0D11-0DED-4FF7-918BD7EF8D6F}"/>
                </a:ext>
              </a:extLst>
            </p:cNvPr>
            <p:cNvSpPr>
              <a:spLocks/>
            </p:cNvSpPr>
            <p:nvPr/>
          </p:nvSpPr>
          <p:spPr bwMode="auto">
            <a:xfrm>
              <a:off x="9020563" y="2398287"/>
              <a:ext cx="13498" cy="57105"/>
            </a:xfrm>
            <a:custGeom>
              <a:avLst/>
              <a:gdLst>
                <a:gd name="T0" fmla="*/ 12 w 22"/>
                <a:gd name="T1" fmla="*/ 0 h 93"/>
                <a:gd name="T2" fmla="*/ 0 w 22"/>
                <a:gd name="T3" fmla="*/ 6 h 93"/>
                <a:gd name="T4" fmla="*/ 0 w 22"/>
                <a:gd name="T5" fmla="*/ 87 h 93"/>
                <a:gd name="T6" fmla="*/ 12 w 22"/>
                <a:gd name="T7" fmla="*/ 93 h 93"/>
                <a:gd name="T8" fmla="*/ 22 w 22"/>
                <a:gd name="T9" fmla="*/ 74 h 93"/>
                <a:gd name="T10" fmla="*/ 22 w 22"/>
                <a:gd name="T11" fmla="*/ 17 h 93"/>
                <a:gd name="T12" fmla="*/ 12 w 22"/>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22" h="93">
                  <a:moveTo>
                    <a:pt x="12" y="0"/>
                  </a:moveTo>
                  <a:cubicBezTo>
                    <a:pt x="8" y="0"/>
                    <a:pt x="4" y="2"/>
                    <a:pt x="0" y="6"/>
                  </a:cubicBezTo>
                  <a:cubicBezTo>
                    <a:pt x="0" y="87"/>
                    <a:pt x="0" y="87"/>
                    <a:pt x="0" y="87"/>
                  </a:cubicBezTo>
                  <a:cubicBezTo>
                    <a:pt x="4" y="91"/>
                    <a:pt x="8" y="93"/>
                    <a:pt x="12" y="93"/>
                  </a:cubicBezTo>
                  <a:cubicBezTo>
                    <a:pt x="19" y="93"/>
                    <a:pt x="22" y="88"/>
                    <a:pt x="22" y="74"/>
                  </a:cubicBezTo>
                  <a:cubicBezTo>
                    <a:pt x="22" y="17"/>
                    <a:pt x="22" y="17"/>
                    <a:pt x="22" y="17"/>
                  </a:cubicBezTo>
                  <a:cubicBezTo>
                    <a:pt x="22" y="4"/>
                    <a:pt x="19" y="0"/>
                    <a:pt x="1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71" name="Freeform 35">
              <a:extLst>
                <a:ext uri="{FF2B5EF4-FFF2-40B4-BE49-F238E27FC236}">
                  <a16:creationId xmlns:a16="http://schemas.microsoft.com/office/drawing/2014/main" id="{78D4C7CB-66D6-1030-D2B3-926C02265C63}"/>
                </a:ext>
              </a:extLst>
            </p:cNvPr>
            <p:cNvSpPr>
              <a:spLocks noEditPoints="1"/>
            </p:cNvSpPr>
            <p:nvPr/>
          </p:nvSpPr>
          <p:spPr bwMode="auto">
            <a:xfrm>
              <a:off x="8880915" y="2328982"/>
              <a:ext cx="243995" cy="171056"/>
            </a:xfrm>
            <a:custGeom>
              <a:avLst/>
              <a:gdLst>
                <a:gd name="T0" fmla="*/ 379 w 398"/>
                <a:gd name="T1" fmla="*/ 21 h 279"/>
                <a:gd name="T2" fmla="*/ 199 w 398"/>
                <a:gd name="T3" fmla="*/ 0 h 279"/>
                <a:gd name="T4" fmla="*/ 60 w 398"/>
                <a:gd name="T5" fmla="*/ 4 h 279"/>
                <a:gd name="T6" fmla="*/ 4 w 398"/>
                <a:gd name="T7" fmla="*/ 60 h 279"/>
                <a:gd name="T8" fmla="*/ 0 w 398"/>
                <a:gd name="T9" fmla="*/ 155 h 279"/>
                <a:gd name="T10" fmla="*/ 20 w 398"/>
                <a:gd name="T11" fmla="*/ 258 h 279"/>
                <a:gd name="T12" fmla="*/ 199 w 398"/>
                <a:gd name="T13" fmla="*/ 279 h 279"/>
                <a:gd name="T14" fmla="*/ 379 w 398"/>
                <a:gd name="T15" fmla="*/ 258 h 279"/>
                <a:gd name="T16" fmla="*/ 398 w 398"/>
                <a:gd name="T17" fmla="*/ 155 h 279"/>
                <a:gd name="T18" fmla="*/ 395 w 398"/>
                <a:gd name="T19" fmla="*/ 60 h 279"/>
                <a:gd name="T20" fmla="*/ 61 w 398"/>
                <a:gd name="T21" fmla="*/ 226 h 279"/>
                <a:gd name="T22" fmla="*/ 33 w 398"/>
                <a:gd name="T23" fmla="*/ 72 h 279"/>
                <a:gd name="T24" fmla="*/ 117 w 398"/>
                <a:gd name="T25" fmla="*/ 47 h 279"/>
                <a:gd name="T26" fmla="*/ 87 w 398"/>
                <a:gd name="T27" fmla="*/ 72 h 279"/>
                <a:gd name="T28" fmla="*/ 184 w 398"/>
                <a:gd name="T29" fmla="*/ 226 h 279"/>
                <a:gd name="T30" fmla="*/ 158 w 398"/>
                <a:gd name="T31" fmla="*/ 211 h 279"/>
                <a:gd name="T32" fmla="*/ 116 w 398"/>
                <a:gd name="T33" fmla="*/ 218 h 279"/>
                <a:gd name="T34" fmla="*/ 113 w 398"/>
                <a:gd name="T35" fmla="*/ 93 h 279"/>
                <a:gd name="T36" fmla="*/ 138 w 398"/>
                <a:gd name="T37" fmla="*/ 191 h 279"/>
                <a:gd name="T38" fmla="*/ 144 w 398"/>
                <a:gd name="T39" fmla="*/ 206 h 279"/>
                <a:gd name="T40" fmla="*/ 158 w 398"/>
                <a:gd name="T41" fmla="*/ 93 h 279"/>
                <a:gd name="T42" fmla="*/ 184 w 398"/>
                <a:gd name="T43" fmla="*/ 226 h 279"/>
                <a:gd name="T44" fmla="*/ 273 w 398"/>
                <a:gd name="T45" fmla="*/ 213 h 279"/>
                <a:gd name="T46" fmla="*/ 228 w 398"/>
                <a:gd name="T47" fmla="*/ 213 h 279"/>
                <a:gd name="T48" fmla="*/ 204 w 398"/>
                <a:gd name="T49" fmla="*/ 226 h 279"/>
                <a:gd name="T50" fmla="*/ 228 w 398"/>
                <a:gd name="T51" fmla="*/ 47 h 279"/>
                <a:gd name="T52" fmla="*/ 253 w 398"/>
                <a:gd name="T53" fmla="*/ 90 h 279"/>
                <a:gd name="T54" fmla="*/ 276 w 398"/>
                <a:gd name="T55" fmla="*/ 133 h 279"/>
                <a:gd name="T56" fmla="*/ 329 w 398"/>
                <a:gd name="T57" fmla="*/ 206 h 279"/>
                <a:gd name="T58" fmla="*/ 340 w 398"/>
                <a:gd name="T59" fmla="*/ 179 h 279"/>
                <a:gd name="T60" fmla="*/ 365 w 398"/>
                <a:gd name="T61" fmla="*/ 183 h 279"/>
                <a:gd name="T62" fmla="*/ 359 w 398"/>
                <a:gd name="T63" fmla="*/ 213 h 279"/>
                <a:gd name="T64" fmla="*/ 300 w 398"/>
                <a:gd name="T65" fmla="*/ 214 h 279"/>
                <a:gd name="T66" fmla="*/ 292 w 398"/>
                <a:gd name="T67" fmla="*/ 137 h 279"/>
                <a:gd name="T68" fmla="*/ 329 w 398"/>
                <a:gd name="T69" fmla="*/ 91 h 279"/>
                <a:gd name="T70" fmla="*/ 365 w 398"/>
                <a:gd name="T71" fmla="*/ 136 h 279"/>
                <a:gd name="T72" fmla="*/ 317 w 398"/>
                <a:gd name="T73" fmla="*/ 163 h 279"/>
                <a:gd name="T74" fmla="*/ 329 w 398"/>
                <a:gd name="T75" fmla="*/ 20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8" h="279">
                  <a:moveTo>
                    <a:pt x="395" y="60"/>
                  </a:moveTo>
                  <a:cubicBezTo>
                    <a:pt x="395" y="60"/>
                    <a:pt x="391" y="33"/>
                    <a:pt x="379" y="21"/>
                  </a:cubicBezTo>
                  <a:cubicBezTo>
                    <a:pt x="364" y="5"/>
                    <a:pt x="347" y="5"/>
                    <a:pt x="339" y="4"/>
                  </a:cubicBezTo>
                  <a:cubicBezTo>
                    <a:pt x="283" y="0"/>
                    <a:pt x="199" y="0"/>
                    <a:pt x="199" y="0"/>
                  </a:cubicBezTo>
                  <a:cubicBezTo>
                    <a:pt x="199" y="0"/>
                    <a:pt x="199" y="0"/>
                    <a:pt x="199" y="0"/>
                  </a:cubicBezTo>
                  <a:cubicBezTo>
                    <a:pt x="199" y="0"/>
                    <a:pt x="115" y="0"/>
                    <a:pt x="60" y="4"/>
                  </a:cubicBezTo>
                  <a:cubicBezTo>
                    <a:pt x="52" y="5"/>
                    <a:pt x="35" y="5"/>
                    <a:pt x="20" y="21"/>
                  </a:cubicBezTo>
                  <a:cubicBezTo>
                    <a:pt x="8" y="33"/>
                    <a:pt x="4" y="60"/>
                    <a:pt x="4" y="60"/>
                  </a:cubicBezTo>
                  <a:cubicBezTo>
                    <a:pt x="4" y="60"/>
                    <a:pt x="0" y="92"/>
                    <a:pt x="0" y="125"/>
                  </a:cubicBezTo>
                  <a:cubicBezTo>
                    <a:pt x="0" y="155"/>
                    <a:pt x="0" y="155"/>
                    <a:pt x="0" y="155"/>
                  </a:cubicBezTo>
                  <a:cubicBezTo>
                    <a:pt x="0" y="187"/>
                    <a:pt x="4" y="219"/>
                    <a:pt x="4" y="219"/>
                  </a:cubicBezTo>
                  <a:cubicBezTo>
                    <a:pt x="4" y="219"/>
                    <a:pt x="8" y="246"/>
                    <a:pt x="20" y="258"/>
                  </a:cubicBezTo>
                  <a:cubicBezTo>
                    <a:pt x="35" y="274"/>
                    <a:pt x="55" y="274"/>
                    <a:pt x="64" y="275"/>
                  </a:cubicBezTo>
                  <a:cubicBezTo>
                    <a:pt x="96" y="278"/>
                    <a:pt x="199" y="279"/>
                    <a:pt x="199" y="279"/>
                  </a:cubicBezTo>
                  <a:cubicBezTo>
                    <a:pt x="199" y="279"/>
                    <a:pt x="283" y="279"/>
                    <a:pt x="339" y="275"/>
                  </a:cubicBezTo>
                  <a:cubicBezTo>
                    <a:pt x="347" y="274"/>
                    <a:pt x="364" y="274"/>
                    <a:pt x="379" y="258"/>
                  </a:cubicBezTo>
                  <a:cubicBezTo>
                    <a:pt x="391" y="246"/>
                    <a:pt x="395" y="219"/>
                    <a:pt x="395" y="219"/>
                  </a:cubicBezTo>
                  <a:cubicBezTo>
                    <a:pt x="395" y="219"/>
                    <a:pt x="398" y="187"/>
                    <a:pt x="398" y="155"/>
                  </a:cubicBezTo>
                  <a:cubicBezTo>
                    <a:pt x="398" y="125"/>
                    <a:pt x="398" y="125"/>
                    <a:pt x="398" y="125"/>
                  </a:cubicBezTo>
                  <a:cubicBezTo>
                    <a:pt x="398" y="92"/>
                    <a:pt x="395" y="60"/>
                    <a:pt x="395" y="60"/>
                  </a:cubicBezTo>
                  <a:close/>
                  <a:moveTo>
                    <a:pt x="87" y="226"/>
                  </a:moveTo>
                  <a:cubicBezTo>
                    <a:pt x="61" y="226"/>
                    <a:pt x="61" y="226"/>
                    <a:pt x="61" y="226"/>
                  </a:cubicBezTo>
                  <a:cubicBezTo>
                    <a:pt x="61" y="72"/>
                    <a:pt x="61" y="72"/>
                    <a:pt x="61" y="72"/>
                  </a:cubicBezTo>
                  <a:cubicBezTo>
                    <a:pt x="33" y="72"/>
                    <a:pt x="33" y="72"/>
                    <a:pt x="33" y="72"/>
                  </a:cubicBezTo>
                  <a:cubicBezTo>
                    <a:pt x="33" y="47"/>
                    <a:pt x="33" y="47"/>
                    <a:pt x="33" y="47"/>
                  </a:cubicBezTo>
                  <a:cubicBezTo>
                    <a:pt x="117" y="47"/>
                    <a:pt x="117" y="47"/>
                    <a:pt x="117" y="47"/>
                  </a:cubicBezTo>
                  <a:cubicBezTo>
                    <a:pt x="117" y="72"/>
                    <a:pt x="117" y="72"/>
                    <a:pt x="117" y="72"/>
                  </a:cubicBezTo>
                  <a:cubicBezTo>
                    <a:pt x="87" y="72"/>
                    <a:pt x="87" y="72"/>
                    <a:pt x="87" y="72"/>
                  </a:cubicBezTo>
                  <a:lnTo>
                    <a:pt x="87" y="226"/>
                  </a:lnTo>
                  <a:close/>
                  <a:moveTo>
                    <a:pt x="184" y="226"/>
                  </a:moveTo>
                  <a:cubicBezTo>
                    <a:pt x="158" y="226"/>
                    <a:pt x="158" y="226"/>
                    <a:pt x="158" y="226"/>
                  </a:cubicBezTo>
                  <a:cubicBezTo>
                    <a:pt x="158" y="211"/>
                    <a:pt x="158" y="211"/>
                    <a:pt x="158" y="211"/>
                  </a:cubicBezTo>
                  <a:cubicBezTo>
                    <a:pt x="149" y="222"/>
                    <a:pt x="140" y="228"/>
                    <a:pt x="132" y="228"/>
                  </a:cubicBezTo>
                  <a:cubicBezTo>
                    <a:pt x="124" y="228"/>
                    <a:pt x="118" y="224"/>
                    <a:pt x="116" y="218"/>
                  </a:cubicBezTo>
                  <a:cubicBezTo>
                    <a:pt x="114" y="214"/>
                    <a:pt x="113" y="207"/>
                    <a:pt x="113" y="198"/>
                  </a:cubicBezTo>
                  <a:cubicBezTo>
                    <a:pt x="113" y="93"/>
                    <a:pt x="113" y="93"/>
                    <a:pt x="113" y="93"/>
                  </a:cubicBezTo>
                  <a:cubicBezTo>
                    <a:pt x="138" y="93"/>
                    <a:pt x="138" y="93"/>
                    <a:pt x="138" y="93"/>
                  </a:cubicBezTo>
                  <a:cubicBezTo>
                    <a:pt x="138" y="191"/>
                    <a:pt x="138" y="191"/>
                    <a:pt x="138" y="191"/>
                  </a:cubicBezTo>
                  <a:cubicBezTo>
                    <a:pt x="138" y="197"/>
                    <a:pt x="138" y="199"/>
                    <a:pt x="138" y="201"/>
                  </a:cubicBezTo>
                  <a:cubicBezTo>
                    <a:pt x="139" y="204"/>
                    <a:pt x="140" y="206"/>
                    <a:pt x="144" y="206"/>
                  </a:cubicBezTo>
                  <a:cubicBezTo>
                    <a:pt x="148" y="206"/>
                    <a:pt x="153" y="202"/>
                    <a:pt x="158" y="194"/>
                  </a:cubicBezTo>
                  <a:cubicBezTo>
                    <a:pt x="158" y="93"/>
                    <a:pt x="158" y="93"/>
                    <a:pt x="158" y="93"/>
                  </a:cubicBezTo>
                  <a:cubicBezTo>
                    <a:pt x="184" y="93"/>
                    <a:pt x="184" y="93"/>
                    <a:pt x="184" y="93"/>
                  </a:cubicBezTo>
                  <a:lnTo>
                    <a:pt x="184" y="226"/>
                  </a:lnTo>
                  <a:close/>
                  <a:moveTo>
                    <a:pt x="276" y="186"/>
                  </a:moveTo>
                  <a:cubicBezTo>
                    <a:pt x="276" y="198"/>
                    <a:pt x="275" y="207"/>
                    <a:pt x="273" y="213"/>
                  </a:cubicBezTo>
                  <a:cubicBezTo>
                    <a:pt x="270" y="223"/>
                    <a:pt x="263" y="228"/>
                    <a:pt x="253" y="228"/>
                  </a:cubicBezTo>
                  <a:cubicBezTo>
                    <a:pt x="244" y="228"/>
                    <a:pt x="236" y="223"/>
                    <a:pt x="228" y="213"/>
                  </a:cubicBezTo>
                  <a:cubicBezTo>
                    <a:pt x="228" y="226"/>
                    <a:pt x="228" y="226"/>
                    <a:pt x="228" y="226"/>
                  </a:cubicBezTo>
                  <a:cubicBezTo>
                    <a:pt x="204" y="226"/>
                    <a:pt x="204" y="226"/>
                    <a:pt x="204" y="226"/>
                  </a:cubicBezTo>
                  <a:cubicBezTo>
                    <a:pt x="204" y="47"/>
                    <a:pt x="204" y="47"/>
                    <a:pt x="204" y="47"/>
                  </a:cubicBezTo>
                  <a:cubicBezTo>
                    <a:pt x="228" y="47"/>
                    <a:pt x="228" y="47"/>
                    <a:pt x="228" y="47"/>
                  </a:cubicBezTo>
                  <a:cubicBezTo>
                    <a:pt x="228" y="105"/>
                    <a:pt x="228" y="105"/>
                    <a:pt x="228" y="105"/>
                  </a:cubicBezTo>
                  <a:cubicBezTo>
                    <a:pt x="235" y="96"/>
                    <a:pt x="244" y="90"/>
                    <a:pt x="253" y="90"/>
                  </a:cubicBezTo>
                  <a:cubicBezTo>
                    <a:pt x="263" y="90"/>
                    <a:pt x="269" y="96"/>
                    <a:pt x="272" y="106"/>
                  </a:cubicBezTo>
                  <a:cubicBezTo>
                    <a:pt x="274" y="111"/>
                    <a:pt x="276" y="120"/>
                    <a:pt x="276" y="133"/>
                  </a:cubicBezTo>
                  <a:lnTo>
                    <a:pt x="276" y="186"/>
                  </a:lnTo>
                  <a:close/>
                  <a:moveTo>
                    <a:pt x="329" y="206"/>
                  </a:moveTo>
                  <a:cubicBezTo>
                    <a:pt x="335" y="206"/>
                    <a:pt x="338" y="203"/>
                    <a:pt x="340" y="196"/>
                  </a:cubicBezTo>
                  <a:cubicBezTo>
                    <a:pt x="340" y="195"/>
                    <a:pt x="340" y="189"/>
                    <a:pt x="340" y="179"/>
                  </a:cubicBezTo>
                  <a:cubicBezTo>
                    <a:pt x="365" y="179"/>
                    <a:pt x="365" y="179"/>
                    <a:pt x="365" y="179"/>
                  </a:cubicBezTo>
                  <a:cubicBezTo>
                    <a:pt x="365" y="183"/>
                    <a:pt x="365" y="183"/>
                    <a:pt x="365" y="183"/>
                  </a:cubicBezTo>
                  <a:cubicBezTo>
                    <a:pt x="365" y="191"/>
                    <a:pt x="364" y="196"/>
                    <a:pt x="364" y="199"/>
                  </a:cubicBezTo>
                  <a:cubicBezTo>
                    <a:pt x="363" y="204"/>
                    <a:pt x="362" y="209"/>
                    <a:pt x="359" y="213"/>
                  </a:cubicBezTo>
                  <a:cubicBezTo>
                    <a:pt x="352" y="223"/>
                    <a:pt x="342" y="228"/>
                    <a:pt x="329" y="228"/>
                  </a:cubicBezTo>
                  <a:cubicBezTo>
                    <a:pt x="317" y="228"/>
                    <a:pt x="307" y="223"/>
                    <a:pt x="300" y="214"/>
                  </a:cubicBezTo>
                  <a:cubicBezTo>
                    <a:pt x="295" y="207"/>
                    <a:pt x="292" y="197"/>
                    <a:pt x="292" y="183"/>
                  </a:cubicBezTo>
                  <a:cubicBezTo>
                    <a:pt x="292" y="137"/>
                    <a:pt x="292" y="137"/>
                    <a:pt x="292" y="137"/>
                  </a:cubicBezTo>
                  <a:cubicBezTo>
                    <a:pt x="292" y="122"/>
                    <a:pt x="295" y="111"/>
                    <a:pt x="300" y="105"/>
                  </a:cubicBezTo>
                  <a:cubicBezTo>
                    <a:pt x="307" y="95"/>
                    <a:pt x="316" y="91"/>
                    <a:pt x="329" y="91"/>
                  </a:cubicBezTo>
                  <a:cubicBezTo>
                    <a:pt x="341" y="91"/>
                    <a:pt x="350" y="95"/>
                    <a:pt x="357" y="105"/>
                  </a:cubicBezTo>
                  <a:cubicBezTo>
                    <a:pt x="362" y="111"/>
                    <a:pt x="365" y="122"/>
                    <a:pt x="365" y="136"/>
                  </a:cubicBezTo>
                  <a:cubicBezTo>
                    <a:pt x="365" y="163"/>
                    <a:pt x="365" y="163"/>
                    <a:pt x="365" y="163"/>
                  </a:cubicBezTo>
                  <a:cubicBezTo>
                    <a:pt x="317" y="163"/>
                    <a:pt x="317" y="163"/>
                    <a:pt x="317" y="163"/>
                  </a:cubicBezTo>
                  <a:cubicBezTo>
                    <a:pt x="317" y="187"/>
                    <a:pt x="317" y="187"/>
                    <a:pt x="317" y="187"/>
                  </a:cubicBezTo>
                  <a:cubicBezTo>
                    <a:pt x="317" y="200"/>
                    <a:pt x="320" y="206"/>
                    <a:pt x="329" y="20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481" name="Rectangle 480">
            <a:extLst>
              <a:ext uri="{FF2B5EF4-FFF2-40B4-BE49-F238E27FC236}">
                <a16:creationId xmlns:a16="http://schemas.microsoft.com/office/drawing/2014/main" id="{A3A9026F-B818-86C6-A9AD-D658ACB6B82F}"/>
              </a:ext>
            </a:extLst>
          </p:cNvPr>
          <p:cNvSpPr/>
          <p:nvPr/>
        </p:nvSpPr>
        <p:spPr>
          <a:xfrm>
            <a:off x="1130300" y="3627438"/>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YouTube</a:t>
            </a:r>
            <a:endParaRPr lang="en-US" sz="825" dirty="0">
              <a:solidFill>
                <a:srgbClr val="FFFFFF"/>
              </a:solidFill>
              <a:latin typeface="Arial"/>
              <a:ea typeface="+mn-ea"/>
            </a:endParaRPr>
          </a:p>
        </p:txBody>
      </p:sp>
      <p:sp>
        <p:nvSpPr>
          <p:cNvPr id="539" name="Rectangle 538">
            <a:extLst>
              <a:ext uri="{FF2B5EF4-FFF2-40B4-BE49-F238E27FC236}">
                <a16:creationId xmlns:a16="http://schemas.microsoft.com/office/drawing/2014/main" id="{BF25172F-5CD2-AB58-3E5B-C1A7F1298CC5}"/>
              </a:ext>
            </a:extLst>
          </p:cNvPr>
          <p:cNvSpPr/>
          <p:nvPr/>
        </p:nvSpPr>
        <p:spPr>
          <a:xfrm>
            <a:off x="1150938" y="4427538"/>
            <a:ext cx="87630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Universal Collection</a:t>
            </a:r>
          </a:p>
        </p:txBody>
      </p:sp>
      <p:sp>
        <p:nvSpPr>
          <p:cNvPr id="1028" name="Rectangle 1027">
            <a:extLst>
              <a:ext uri="{FF2B5EF4-FFF2-40B4-BE49-F238E27FC236}">
                <a16:creationId xmlns:a16="http://schemas.microsoft.com/office/drawing/2014/main" id="{FFB20D97-D544-DC3B-B433-F9500CD7B3A1}"/>
              </a:ext>
            </a:extLst>
          </p:cNvPr>
          <p:cNvSpPr/>
          <p:nvPr/>
        </p:nvSpPr>
        <p:spPr>
          <a:xfrm>
            <a:off x="371475" y="2784475"/>
            <a:ext cx="7540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Android</a:t>
            </a:r>
          </a:p>
        </p:txBody>
      </p:sp>
      <p:sp>
        <p:nvSpPr>
          <p:cNvPr id="1038" name="Rectangle 1037">
            <a:extLst>
              <a:ext uri="{FF2B5EF4-FFF2-40B4-BE49-F238E27FC236}">
                <a16:creationId xmlns:a16="http://schemas.microsoft.com/office/drawing/2014/main" id="{F26C8FCA-7852-B95A-00D4-F828AC33C22E}"/>
              </a:ext>
            </a:extLst>
          </p:cNvPr>
          <p:cNvSpPr/>
          <p:nvPr/>
        </p:nvSpPr>
        <p:spPr>
          <a:xfrm>
            <a:off x="334963" y="1935163"/>
            <a:ext cx="91281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Server Solaris</a:t>
            </a:r>
          </a:p>
        </p:txBody>
      </p:sp>
      <p:grpSp>
        <p:nvGrpSpPr>
          <p:cNvPr id="71696" name="Group 450">
            <a:extLst>
              <a:ext uri="{FF2B5EF4-FFF2-40B4-BE49-F238E27FC236}">
                <a16:creationId xmlns:a16="http://schemas.microsoft.com/office/drawing/2014/main" id="{FE3C680A-8543-704D-1A1F-A55FEEED3AFF}"/>
              </a:ext>
            </a:extLst>
          </p:cNvPr>
          <p:cNvGrpSpPr>
            <a:grpSpLocks/>
          </p:cNvGrpSpPr>
          <p:nvPr/>
        </p:nvGrpSpPr>
        <p:grpSpPr bwMode="auto">
          <a:xfrm>
            <a:off x="576263" y="3263900"/>
            <a:ext cx="315912" cy="315913"/>
            <a:chOff x="7544654" y="2157148"/>
            <a:chExt cx="510053" cy="510313"/>
          </a:xfrm>
        </p:grpSpPr>
        <p:sp>
          <p:nvSpPr>
            <p:cNvPr id="452" name="Oval 18">
              <a:extLst>
                <a:ext uri="{FF2B5EF4-FFF2-40B4-BE49-F238E27FC236}">
                  <a16:creationId xmlns:a16="http://schemas.microsoft.com/office/drawing/2014/main" id="{5A681D7A-B8E6-831E-D424-95B6B1FB36AC}"/>
                </a:ext>
              </a:extLst>
            </p:cNvPr>
            <p:cNvSpPr>
              <a:spLocks noChangeArrowheads="1"/>
            </p:cNvSpPr>
            <p:nvPr/>
          </p:nvSpPr>
          <p:spPr bwMode="auto">
            <a:xfrm>
              <a:off x="7544654" y="2157148"/>
              <a:ext cx="510053" cy="510313"/>
            </a:xfrm>
            <a:prstGeom prst="ellipse">
              <a:avLst/>
            </a:prstGeom>
            <a:solidFill>
              <a:srgbClr val="007BB6"/>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53" name="Freeform 19">
              <a:extLst>
                <a:ext uri="{FF2B5EF4-FFF2-40B4-BE49-F238E27FC236}">
                  <a16:creationId xmlns:a16="http://schemas.microsoft.com/office/drawing/2014/main" id="{A51C0438-8DE8-E50B-53F1-22FA85B2CD00}"/>
                </a:ext>
              </a:extLst>
            </p:cNvPr>
            <p:cNvSpPr>
              <a:spLocks noEditPoints="1"/>
            </p:cNvSpPr>
            <p:nvPr/>
          </p:nvSpPr>
          <p:spPr bwMode="auto">
            <a:xfrm>
              <a:off x="7672808" y="2285367"/>
              <a:ext cx="253745" cy="253875"/>
            </a:xfrm>
            <a:custGeom>
              <a:avLst/>
              <a:gdLst>
                <a:gd name="T0" fmla="*/ 381 w 411"/>
                <a:gd name="T1" fmla="*/ 0 h 411"/>
                <a:gd name="T2" fmla="*/ 31 w 411"/>
                <a:gd name="T3" fmla="*/ 0 h 411"/>
                <a:gd name="T4" fmla="*/ 0 w 411"/>
                <a:gd name="T5" fmla="*/ 30 h 411"/>
                <a:gd name="T6" fmla="*/ 0 w 411"/>
                <a:gd name="T7" fmla="*/ 382 h 411"/>
                <a:gd name="T8" fmla="*/ 31 w 411"/>
                <a:gd name="T9" fmla="*/ 411 h 411"/>
                <a:gd name="T10" fmla="*/ 381 w 411"/>
                <a:gd name="T11" fmla="*/ 411 h 411"/>
                <a:gd name="T12" fmla="*/ 411 w 411"/>
                <a:gd name="T13" fmla="*/ 382 h 411"/>
                <a:gd name="T14" fmla="*/ 411 w 411"/>
                <a:gd name="T15" fmla="*/ 30 h 411"/>
                <a:gd name="T16" fmla="*/ 381 w 411"/>
                <a:gd name="T17" fmla="*/ 0 h 411"/>
                <a:gd name="T18" fmla="*/ 122 w 411"/>
                <a:gd name="T19" fmla="*/ 350 h 411"/>
                <a:gd name="T20" fmla="*/ 61 w 411"/>
                <a:gd name="T21" fmla="*/ 350 h 411"/>
                <a:gd name="T22" fmla="*/ 61 w 411"/>
                <a:gd name="T23" fmla="*/ 154 h 411"/>
                <a:gd name="T24" fmla="*/ 122 w 411"/>
                <a:gd name="T25" fmla="*/ 154 h 411"/>
                <a:gd name="T26" fmla="*/ 122 w 411"/>
                <a:gd name="T27" fmla="*/ 350 h 411"/>
                <a:gd name="T28" fmla="*/ 92 w 411"/>
                <a:gd name="T29" fmla="*/ 128 h 411"/>
                <a:gd name="T30" fmla="*/ 56 w 411"/>
                <a:gd name="T31" fmla="*/ 92 h 411"/>
                <a:gd name="T32" fmla="*/ 92 w 411"/>
                <a:gd name="T33" fmla="*/ 57 h 411"/>
                <a:gd name="T34" fmla="*/ 127 w 411"/>
                <a:gd name="T35" fmla="*/ 92 h 411"/>
                <a:gd name="T36" fmla="*/ 92 w 411"/>
                <a:gd name="T37" fmla="*/ 128 h 411"/>
                <a:gd name="T38" fmla="*/ 350 w 411"/>
                <a:gd name="T39" fmla="*/ 350 h 411"/>
                <a:gd name="T40" fmla="*/ 290 w 411"/>
                <a:gd name="T41" fmla="*/ 350 h 411"/>
                <a:gd name="T42" fmla="*/ 290 w 411"/>
                <a:gd name="T43" fmla="*/ 255 h 411"/>
                <a:gd name="T44" fmla="*/ 258 w 411"/>
                <a:gd name="T45" fmla="*/ 203 h 411"/>
                <a:gd name="T46" fmla="*/ 221 w 411"/>
                <a:gd name="T47" fmla="*/ 254 h 411"/>
                <a:gd name="T48" fmla="*/ 221 w 411"/>
                <a:gd name="T49" fmla="*/ 350 h 411"/>
                <a:gd name="T50" fmla="*/ 160 w 411"/>
                <a:gd name="T51" fmla="*/ 350 h 411"/>
                <a:gd name="T52" fmla="*/ 160 w 411"/>
                <a:gd name="T53" fmla="*/ 154 h 411"/>
                <a:gd name="T54" fmla="*/ 219 w 411"/>
                <a:gd name="T55" fmla="*/ 154 h 411"/>
                <a:gd name="T56" fmla="*/ 219 w 411"/>
                <a:gd name="T57" fmla="*/ 181 h 411"/>
                <a:gd name="T58" fmla="*/ 220 w 411"/>
                <a:gd name="T59" fmla="*/ 181 h 411"/>
                <a:gd name="T60" fmla="*/ 277 w 411"/>
                <a:gd name="T61" fmla="*/ 150 h 411"/>
                <a:gd name="T62" fmla="*/ 350 w 411"/>
                <a:gd name="T63" fmla="*/ 243 h 411"/>
                <a:gd name="T64" fmla="*/ 350 w 411"/>
                <a:gd name="T65" fmla="*/ 35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1" h="411">
                  <a:moveTo>
                    <a:pt x="381" y="0"/>
                  </a:moveTo>
                  <a:cubicBezTo>
                    <a:pt x="31" y="0"/>
                    <a:pt x="31" y="0"/>
                    <a:pt x="31" y="0"/>
                  </a:cubicBezTo>
                  <a:cubicBezTo>
                    <a:pt x="14" y="0"/>
                    <a:pt x="0" y="14"/>
                    <a:pt x="0" y="30"/>
                  </a:cubicBezTo>
                  <a:cubicBezTo>
                    <a:pt x="0" y="382"/>
                    <a:pt x="0" y="382"/>
                    <a:pt x="0" y="382"/>
                  </a:cubicBezTo>
                  <a:cubicBezTo>
                    <a:pt x="0" y="398"/>
                    <a:pt x="14" y="411"/>
                    <a:pt x="31" y="411"/>
                  </a:cubicBezTo>
                  <a:cubicBezTo>
                    <a:pt x="381" y="411"/>
                    <a:pt x="381" y="411"/>
                    <a:pt x="381" y="411"/>
                  </a:cubicBezTo>
                  <a:cubicBezTo>
                    <a:pt x="398" y="411"/>
                    <a:pt x="411" y="398"/>
                    <a:pt x="411" y="382"/>
                  </a:cubicBezTo>
                  <a:cubicBezTo>
                    <a:pt x="411" y="30"/>
                    <a:pt x="411" y="30"/>
                    <a:pt x="411" y="30"/>
                  </a:cubicBezTo>
                  <a:cubicBezTo>
                    <a:pt x="411" y="14"/>
                    <a:pt x="398" y="0"/>
                    <a:pt x="381" y="0"/>
                  </a:cubicBezTo>
                  <a:close/>
                  <a:moveTo>
                    <a:pt x="122" y="350"/>
                  </a:moveTo>
                  <a:cubicBezTo>
                    <a:pt x="61" y="350"/>
                    <a:pt x="61" y="350"/>
                    <a:pt x="61" y="350"/>
                  </a:cubicBezTo>
                  <a:cubicBezTo>
                    <a:pt x="61" y="154"/>
                    <a:pt x="61" y="154"/>
                    <a:pt x="61" y="154"/>
                  </a:cubicBezTo>
                  <a:cubicBezTo>
                    <a:pt x="122" y="154"/>
                    <a:pt x="122" y="154"/>
                    <a:pt x="122" y="154"/>
                  </a:cubicBezTo>
                  <a:lnTo>
                    <a:pt x="122" y="350"/>
                  </a:lnTo>
                  <a:close/>
                  <a:moveTo>
                    <a:pt x="92" y="128"/>
                  </a:moveTo>
                  <a:cubicBezTo>
                    <a:pt x="72" y="128"/>
                    <a:pt x="56" y="112"/>
                    <a:pt x="56" y="92"/>
                  </a:cubicBezTo>
                  <a:cubicBezTo>
                    <a:pt x="56" y="73"/>
                    <a:pt x="72" y="57"/>
                    <a:pt x="92" y="57"/>
                  </a:cubicBezTo>
                  <a:cubicBezTo>
                    <a:pt x="111" y="57"/>
                    <a:pt x="127" y="73"/>
                    <a:pt x="127" y="92"/>
                  </a:cubicBezTo>
                  <a:cubicBezTo>
                    <a:pt x="127" y="112"/>
                    <a:pt x="111" y="128"/>
                    <a:pt x="92" y="128"/>
                  </a:cubicBezTo>
                  <a:close/>
                  <a:moveTo>
                    <a:pt x="350" y="350"/>
                  </a:moveTo>
                  <a:cubicBezTo>
                    <a:pt x="290" y="350"/>
                    <a:pt x="290" y="350"/>
                    <a:pt x="290" y="350"/>
                  </a:cubicBezTo>
                  <a:cubicBezTo>
                    <a:pt x="290" y="255"/>
                    <a:pt x="290" y="255"/>
                    <a:pt x="290" y="255"/>
                  </a:cubicBezTo>
                  <a:cubicBezTo>
                    <a:pt x="290" y="232"/>
                    <a:pt x="289" y="203"/>
                    <a:pt x="258" y="203"/>
                  </a:cubicBezTo>
                  <a:cubicBezTo>
                    <a:pt x="226" y="203"/>
                    <a:pt x="221" y="228"/>
                    <a:pt x="221" y="254"/>
                  </a:cubicBezTo>
                  <a:cubicBezTo>
                    <a:pt x="221" y="350"/>
                    <a:pt x="221" y="350"/>
                    <a:pt x="221" y="350"/>
                  </a:cubicBezTo>
                  <a:cubicBezTo>
                    <a:pt x="160" y="350"/>
                    <a:pt x="160" y="350"/>
                    <a:pt x="160" y="350"/>
                  </a:cubicBezTo>
                  <a:cubicBezTo>
                    <a:pt x="160" y="154"/>
                    <a:pt x="160" y="154"/>
                    <a:pt x="160" y="154"/>
                  </a:cubicBezTo>
                  <a:cubicBezTo>
                    <a:pt x="219" y="154"/>
                    <a:pt x="219" y="154"/>
                    <a:pt x="219" y="154"/>
                  </a:cubicBezTo>
                  <a:cubicBezTo>
                    <a:pt x="219" y="181"/>
                    <a:pt x="219" y="181"/>
                    <a:pt x="219" y="181"/>
                  </a:cubicBezTo>
                  <a:cubicBezTo>
                    <a:pt x="220" y="181"/>
                    <a:pt x="220" y="181"/>
                    <a:pt x="220" y="181"/>
                  </a:cubicBezTo>
                  <a:cubicBezTo>
                    <a:pt x="228" y="166"/>
                    <a:pt x="248" y="150"/>
                    <a:pt x="277" y="150"/>
                  </a:cubicBezTo>
                  <a:cubicBezTo>
                    <a:pt x="339" y="150"/>
                    <a:pt x="350" y="190"/>
                    <a:pt x="350" y="243"/>
                  </a:cubicBezTo>
                  <a:lnTo>
                    <a:pt x="350" y="350"/>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482" name="Rectangle 481">
            <a:extLst>
              <a:ext uri="{FF2B5EF4-FFF2-40B4-BE49-F238E27FC236}">
                <a16:creationId xmlns:a16="http://schemas.microsoft.com/office/drawing/2014/main" id="{7A50374F-B972-60E5-E22C-C705AC12A897}"/>
              </a:ext>
            </a:extLst>
          </p:cNvPr>
          <p:cNvSpPr/>
          <p:nvPr/>
        </p:nvSpPr>
        <p:spPr>
          <a:xfrm>
            <a:off x="282575" y="3627438"/>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LinkedIn Color</a:t>
            </a:r>
            <a:endParaRPr lang="en-US" sz="825" dirty="0">
              <a:solidFill>
                <a:srgbClr val="FFFFFF"/>
              </a:solidFill>
              <a:latin typeface="Arial"/>
              <a:ea typeface="+mn-ea"/>
            </a:endParaRPr>
          </a:p>
        </p:txBody>
      </p:sp>
      <p:sp>
        <p:nvSpPr>
          <p:cNvPr id="540" name="Rectangle 539">
            <a:extLst>
              <a:ext uri="{FF2B5EF4-FFF2-40B4-BE49-F238E27FC236}">
                <a16:creationId xmlns:a16="http://schemas.microsoft.com/office/drawing/2014/main" id="{298F64E7-C64E-4CB5-F545-7FE53AB65EAF}"/>
              </a:ext>
            </a:extLst>
          </p:cNvPr>
          <p:cNvSpPr/>
          <p:nvPr/>
        </p:nvSpPr>
        <p:spPr>
          <a:xfrm>
            <a:off x="303213" y="4427538"/>
            <a:ext cx="87630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Process Analytics</a:t>
            </a:r>
          </a:p>
        </p:txBody>
      </p:sp>
      <p:sp>
        <p:nvSpPr>
          <p:cNvPr id="1029" name="Rectangle 1028">
            <a:extLst>
              <a:ext uri="{FF2B5EF4-FFF2-40B4-BE49-F238E27FC236}">
                <a16:creationId xmlns:a16="http://schemas.microsoft.com/office/drawing/2014/main" id="{BD9C6114-605D-F0EF-EE8B-8EB0EA38C8E0}"/>
              </a:ext>
            </a:extLst>
          </p:cNvPr>
          <p:cNvSpPr/>
          <p:nvPr/>
        </p:nvSpPr>
        <p:spPr>
          <a:xfrm>
            <a:off x="7935913" y="1920875"/>
            <a:ext cx="754062" cy="195263"/>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Send Arrow</a:t>
            </a:r>
            <a:endParaRPr lang="en-US" sz="825" dirty="0">
              <a:solidFill>
                <a:srgbClr val="FFFFFF"/>
              </a:solidFill>
              <a:latin typeface="Arial"/>
              <a:ea typeface="+mn-ea"/>
            </a:endParaRPr>
          </a:p>
        </p:txBody>
      </p:sp>
      <p:grpSp>
        <p:nvGrpSpPr>
          <p:cNvPr id="475" name="Group 474">
            <a:extLst>
              <a:ext uri="{FF2B5EF4-FFF2-40B4-BE49-F238E27FC236}">
                <a16:creationId xmlns:a16="http://schemas.microsoft.com/office/drawing/2014/main" id="{BB12C21B-D630-8A82-849A-BEA2A7DC555D}"/>
              </a:ext>
            </a:extLst>
          </p:cNvPr>
          <p:cNvGrpSpPr/>
          <p:nvPr/>
        </p:nvGrpSpPr>
        <p:grpSpPr>
          <a:xfrm>
            <a:off x="8176616" y="2421033"/>
            <a:ext cx="316310" cy="316310"/>
            <a:chOff x="6427729" y="2157148"/>
            <a:chExt cx="510313" cy="510313"/>
          </a:xfrm>
          <a:solidFill>
            <a:srgbClr val="FFFFFF"/>
          </a:solidFill>
        </p:grpSpPr>
        <p:sp>
          <p:nvSpPr>
            <p:cNvPr id="476" name="Freeform 16">
              <a:extLst>
                <a:ext uri="{FF2B5EF4-FFF2-40B4-BE49-F238E27FC236}">
                  <a16:creationId xmlns:a16="http://schemas.microsoft.com/office/drawing/2014/main" id="{0392F232-FA63-53A0-C4A3-9C5A891BC1CF}"/>
                </a:ext>
              </a:extLst>
            </p:cNvPr>
            <p:cNvSpPr>
              <a:spLocks noEditPoints="1"/>
            </p:cNvSpPr>
            <p:nvPr/>
          </p:nvSpPr>
          <p:spPr bwMode="auto">
            <a:xfrm>
              <a:off x="6427729"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5" y="832"/>
                    <a:pt x="832" y="645"/>
                    <a:pt x="832" y="416"/>
                  </a:cubicBezTo>
                  <a:cubicBezTo>
                    <a:pt x="832" y="186"/>
                    <a:pt x="645" y="0"/>
                    <a:pt x="416" y="0"/>
                  </a:cubicBezTo>
                  <a:close/>
                  <a:moveTo>
                    <a:pt x="416" y="800"/>
                  </a:moveTo>
                  <a:cubicBezTo>
                    <a:pt x="204" y="800"/>
                    <a:pt x="32" y="627"/>
                    <a:pt x="32" y="416"/>
                  </a:cubicBezTo>
                  <a:cubicBezTo>
                    <a:pt x="32" y="204"/>
                    <a:pt x="204" y="32"/>
                    <a:pt x="416" y="32"/>
                  </a:cubicBezTo>
                  <a:cubicBezTo>
                    <a:pt x="627" y="32"/>
                    <a:pt x="800" y="204"/>
                    <a:pt x="800" y="416"/>
                  </a:cubicBezTo>
                  <a:cubicBezTo>
                    <a:pt x="800" y="627"/>
                    <a:pt x="627"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77" name="Freeform 17">
              <a:extLst>
                <a:ext uri="{FF2B5EF4-FFF2-40B4-BE49-F238E27FC236}">
                  <a16:creationId xmlns:a16="http://schemas.microsoft.com/office/drawing/2014/main" id="{4401810B-1A08-C35D-4B10-11B46CBF53A0}"/>
                </a:ext>
              </a:extLst>
            </p:cNvPr>
            <p:cNvSpPr>
              <a:spLocks noEditPoints="1"/>
            </p:cNvSpPr>
            <p:nvPr/>
          </p:nvSpPr>
          <p:spPr bwMode="auto">
            <a:xfrm>
              <a:off x="6556475" y="2285894"/>
              <a:ext cx="252041" cy="252301"/>
            </a:xfrm>
            <a:custGeom>
              <a:avLst/>
              <a:gdLst>
                <a:gd name="T0" fmla="*/ 381 w 411"/>
                <a:gd name="T1" fmla="*/ 0 h 411"/>
                <a:gd name="T2" fmla="*/ 31 w 411"/>
                <a:gd name="T3" fmla="*/ 0 h 411"/>
                <a:gd name="T4" fmla="*/ 0 w 411"/>
                <a:gd name="T5" fmla="*/ 30 h 411"/>
                <a:gd name="T6" fmla="*/ 0 w 411"/>
                <a:gd name="T7" fmla="*/ 381 h 411"/>
                <a:gd name="T8" fmla="*/ 31 w 411"/>
                <a:gd name="T9" fmla="*/ 411 h 411"/>
                <a:gd name="T10" fmla="*/ 381 w 411"/>
                <a:gd name="T11" fmla="*/ 411 h 411"/>
                <a:gd name="T12" fmla="*/ 411 w 411"/>
                <a:gd name="T13" fmla="*/ 381 h 411"/>
                <a:gd name="T14" fmla="*/ 411 w 411"/>
                <a:gd name="T15" fmla="*/ 30 h 411"/>
                <a:gd name="T16" fmla="*/ 381 w 411"/>
                <a:gd name="T17" fmla="*/ 0 h 411"/>
                <a:gd name="T18" fmla="*/ 122 w 411"/>
                <a:gd name="T19" fmla="*/ 350 h 411"/>
                <a:gd name="T20" fmla="*/ 61 w 411"/>
                <a:gd name="T21" fmla="*/ 350 h 411"/>
                <a:gd name="T22" fmla="*/ 61 w 411"/>
                <a:gd name="T23" fmla="*/ 154 h 411"/>
                <a:gd name="T24" fmla="*/ 122 w 411"/>
                <a:gd name="T25" fmla="*/ 154 h 411"/>
                <a:gd name="T26" fmla="*/ 122 w 411"/>
                <a:gd name="T27" fmla="*/ 350 h 411"/>
                <a:gd name="T28" fmla="*/ 92 w 411"/>
                <a:gd name="T29" fmla="*/ 128 h 411"/>
                <a:gd name="T30" fmla="*/ 56 w 411"/>
                <a:gd name="T31" fmla="*/ 92 h 411"/>
                <a:gd name="T32" fmla="*/ 92 w 411"/>
                <a:gd name="T33" fmla="*/ 57 h 411"/>
                <a:gd name="T34" fmla="*/ 127 w 411"/>
                <a:gd name="T35" fmla="*/ 92 h 411"/>
                <a:gd name="T36" fmla="*/ 92 w 411"/>
                <a:gd name="T37" fmla="*/ 128 h 411"/>
                <a:gd name="T38" fmla="*/ 350 w 411"/>
                <a:gd name="T39" fmla="*/ 350 h 411"/>
                <a:gd name="T40" fmla="*/ 289 w 411"/>
                <a:gd name="T41" fmla="*/ 350 h 411"/>
                <a:gd name="T42" fmla="*/ 289 w 411"/>
                <a:gd name="T43" fmla="*/ 255 h 411"/>
                <a:gd name="T44" fmla="*/ 258 w 411"/>
                <a:gd name="T45" fmla="*/ 203 h 411"/>
                <a:gd name="T46" fmla="*/ 221 w 411"/>
                <a:gd name="T47" fmla="*/ 253 h 411"/>
                <a:gd name="T48" fmla="*/ 221 w 411"/>
                <a:gd name="T49" fmla="*/ 350 h 411"/>
                <a:gd name="T50" fmla="*/ 160 w 411"/>
                <a:gd name="T51" fmla="*/ 350 h 411"/>
                <a:gd name="T52" fmla="*/ 160 w 411"/>
                <a:gd name="T53" fmla="*/ 154 h 411"/>
                <a:gd name="T54" fmla="*/ 219 w 411"/>
                <a:gd name="T55" fmla="*/ 154 h 411"/>
                <a:gd name="T56" fmla="*/ 219 w 411"/>
                <a:gd name="T57" fmla="*/ 181 h 411"/>
                <a:gd name="T58" fmla="*/ 220 w 411"/>
                <a:gd name="T59" fmla="*/ 181 h 411"/>
                <a:gd name="T60" fmla="*/ 277 w 411"/>
                <a:gd name="T61" fmla="*/ 149 h 411"/>
                <a:gd name="T62" fmla="*/ 350 w 411"/>
                <a:gd name="T63" fmla="*/ 243 h 411"/>
                <a:gd name="T64" fmla="*/ 350 w 411"/>
                <a:gd name="T65" fmla="*/ 35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1" h="411">
                  <a:moveTo>
                    <a:pt x="381" y="0"/>
                  </a:moveTo>
                  <a:cubicBezTo>
                    <a:pt x="31" y="0"/>
                    <a:pt x="31" y="0"/>
                    <a:pt x="31" y="0"/>
                  </a:cubicBezTo>
                  <a:cubicBezTo>
                    <a:pt x="14" y="0"/>
                    <a:pt x="0" y="14"/>
                    <a:pt x="0" y="30"/>
                  </a:cubicBezTo>
                  <a:cubicBezTo>
                    <a:pt x="0" y="381"/>
                    <a:pt x="0" y="381"/>
                    <a:pt x="0" y="381"/>
                  </a:cubicBezTo>
                  <a:cubicBezTo>
                    <a:pt x="0" y="398"/>
                    <a:pt x="14" y="411"/>
                    <a:pt x="31" y="411"/>
                  </a:cubicBezTo>
                  <a:cubicBezTo>
                    <a:pt x="381" y="411"/>
                    <a:pt x="381" y="411"/>
                    <a:pt x="381" y="411"/>
                  </a:cubicBezTo>
                  <a:cubicBezTo>
                    <a:pt x="397" y="411"/>
                    <a:pt x="411" y="398"/>
                    <a:pt x="411" y="381"/>
                  </a:cubicBezTo>
                  <a:cubicBezTo>
                    <a:pt x="411" y="30"/>
                    <a:pt x="411" y="30"/>
                    <a:pt x="411" y="30"/>
                  </a:cubicBezTo>
                  <a:cubicBezTo>
                    <a:pt x="411" y="14"/>
                    <a:pt x="397" y="0"/>
                    <a:pt x="381" y="0"/>
                  </a:cubicBezTo>
                  <a:close/>
                  <a:moveTo>
                    <a:pt x="122" y="350"/>
                  </a:moveTo>
                  <a:cubicBezTo>
                    <a:pt x="61" y="350"/>
                    <a:pt x="61" y="350"/>
                    <a:pt x="61" y="350"/>
                  </a:cubicBezTo>
                  <a:cubicBezTo>
                    <a:pt x="61" y="154"/>
                    <a:pt x="61" y="154"/>
                    <a:pt x="61" y="154"/>
                  </a:cubicBezTo>
                  <a:cubicBezTo>
                    <a:pt x="122" y="154"/>
                    <a:pt x="122" y="154"/>
                    <a:pt x="122" y="154"/>
                  </a:cubicBezTo>
                  <a:lnTo>
                    <a:pt x="122" y="350"/>
                  </a:lnTo>
                  <a:close/>
                  <a:moveTo>
                    <a:pt x="92" y="128"/>
                  </a:moveTo>
                  <a:cubicBezTo>
                    <a:pt x="72" y="128"/>
                    <a:pt x="56" y="112"/>
                    <a:pt x="56" y="92"/>
                  </a:cubicBezTo>
                  <a:cubicBezTo>
                    <a:pt x="56" y="73"/>
                    <a:pt x="72" y="57"/>
                    <a:pt x="92" y="57"/>
                  </a:cubicBezTo>
                  <a:cubicBezTo>
                    <a:pt x="111" y="57"/>
                    <a:pt x="127" y="73"/>
                    <a:pt x="127" y="92"/>
                  </a:cubicBezTo>
                  <a:cubicBezTo>
                    <a:pt x="127" y="112"/>
                    <a:pt x="111" y="128"/>
                    <a:pt x="92" y="128"/>
                  </a:cubicBezTo>
                  <a:close/>
                  <a:moveTo>
                    <a:pt x="350" y="350"/>
                  </a:moveTo>
                  <a:cubicBezTo>
                    <a:pt x="289" y="350"/>
                    <a:pt x="289" y="350"/>
                    <a:pt x="289" y="350"/>
                  </a:cubicBezTo>
                  <a:cubicBezTo>
                    <a:pt x="289" y="255"/>
                    <a:pt x="289" y="255"/>
                    <a:pt x="289" y="255"/>
                  </a:cubicBezTo>
                  <a:cubicBezTo>
                    <a:pt x="289" y="232"/>
                    <a:pt x="289" y="203"/>
                    <a:pt x="258" y="203"/>
                  </a:cubicBezTo>
                  <a:cubicBezTo>
                    <a:pt x="226" y="203"/>
                    <a:pt x="221" y="228"/>
                    <a:pt x="221" y="253"/>
                  </a:cubicBezTo>
                  <a:cubicBezTo>
                    <a:pt x="221" y="350"/>
                    <a:pt x="221" y="350"/>
                    <a:pt x="221" y="350"/>
                  </a:cubicBezTo>
                  <a:cubicBezTo>
                    <a:pt x="160" y="350"/>
                    <a:pt x="160" y="350"/>
                    <a:pt x="160" y="350"/>
                  </a:cubicBezTo>
                  <a:cubicBezTo>
                    <a:pt x="160" y="154"/>
                    <a:pt x="160" y="154"/>
                    <a:pt x="160" y="154"/>
                  </a:cubicBezTo>
                  <a:cubicBezTo>
                    <a:pt x="219" y="154"/>
                    <a:pt x="219" y="154"/>
                    <a:pt x="219" y="154"/>
                  </a:cubicBezTo>
                  <a:cubicBezTo>
                    <a:pt x="219" y="181"/>
                    <a:pt x="219" y="181"/>
                    <a:pt x="219" y="181"/>
                  </a:cubicBezTo>
                  <a:cubicBezTo>
                    <a:pt x="220" y="181"/>
                    <a:pt x="220" y="181"/>
                    <a:pt x="220" y="181"/>
                  </a:cubicBezTo>
                  <a:cubicBezTo>
                    <a:pt x="228" y="166"/>
                    <a:pt x="248" y="149"/>
                    <a:pt x="277" y="149"/>
                  </a:cubicBezTo>
                  <a:cubicBezTo>
                    <a:pt x="339" y="149"/>
                    <a:pt x="350" y="190"/>
                    <a:pt x="350" y="243"/>
                  </a:cubicBezTo>
                  <a:lnTo>
                    <a:pt x="350" y="3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78" name="Oval 107">
              <a:extLst>
                <a:ext uri="{FF2B5EF4-FFF2-40B4-BE49-F238E27FC236}">
                  <a16:creationId xmlns:a16="http://schemas.microsoft.com/office/drawing/2014/main" id="{6960D0AB-2F8B-A9E1-BC0B-064FF3506D3E}"/>
                </a:ext>
              </a:extLst>
            </p:cNvPr>
            <p:cNvSpPr>
              <a:spLocks noChangeArrowheads="1"/>
            </p:cNvSpPr>
            <p:nvPr/>
          </p:nvSpPr>
          <p:spPr bwMode="auto">
            <a:xfrm>
              <a:off x="6449792" y="2264350"/>
              <a:ext cx="260" cy="3115"/>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483" name="Rectangle 482">
            <a:extLst>
              <a:ext uri="{FF2B5EF4-FFF2-40B4-BE49-F238E27FC236}">
                <a16:creationId xmlns:a16="http://schemas.microsoft.com/office/drawing/2014/main" id="{6178B8AB-F45A-3FE3-8E9F-A12B09CF3B64}"/>
              </a:ext>
            </a:extLst>
          </p:cNvPr>
          <p:cNvSpPr/>
          <p:nvPr/>
        </p:nvSpPr>
        <p:spPr>
          <a:xfrm>
            <a:off x="7883525" y="2784475"/>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LinkedIn</a:t>
            </a:r>
            <a:endParaRPr lang="en-US" sz="825" dirty="0">
              <a:solidFill>
                <a:srgbClr val="FFFFFF"/>
              </a:solidFill>
              <a:latin typeface="Arial"/>
              <a:ea typeface="+mn-ea"/>
            </a:endParaRPr>
          </a:p>
        </p:txBody>
      </p:sp>
      <p:sp>
        <p:nvSpPr>
          <p:cNvPr id="541" name="Rectangle 540">
            <a:extLst>
              <a:ext uri="{FF2B5EF4-FFF2-40B4-BE49-F238E27FC236}">
                <a16:creationId xmlns:a16="http://schemas.microsoft.com/office/drawing/2014/main" id="{B8DA7F43-EB8E-2E4A-E6D2-0A77F8661ED4}"/>
              </a:ext>
            </a:extLst>
          </p:cNvPr>
          <p:cNvSpPr/>
          <p:nvPr/>
        </p:nvSpPr>
        <p:spPr>
          <a:xfrm>
            <a:off x="7910513" y="3629025"/>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Office Building</a:t>
            </a:r>
          </a:p>
        </p:txBody>
      </p:sp>
      <p:sp>
        <p:nvSpPr>
          <p:cNvPr id="1025" name="Rectangle 1024">
            <a:extLst>
              <a:ext uri="{FF2B5EF4-FFF2-40B4-BE49-F238E27FC236}">
                <a16:creationId xmlns:a16="http://schemas.microsoft.com/office/drawing/2014/main" id="{E36C0392-4545-6EAC-526E-83158D919202}"/>
              </a:ext>
            </a:extLst>
          </p:cNvPr>
          <p:cNvSpPr/>
          <p:nvPr/>
        </p:nvSpPr>
        <p:spPr>
          <a:xfrm>
            <a:off x="2824163" y="2784475"/>
            <a:ext cx="91281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Cloud Services Monitoring</a:t>
            </a:r>
          </a:p>
        </p:txBody>
      </p:sp>
      <p:sp>
        <p:nvSpPr>
          <p:cNvPr id="1035" name="Rectangle 1034">
            <a:extLst>
              <a:ext uri="{FF2B5EF4-FFF2-40B4-BE49-F238E27FC236}">
                <a16:creationId xmlns:a16="http://schemas.microsoft.com/office/drawing/2014/main" id="{7BD0C45A-BB4A-A586-F179-0D3C2CF8AB2F}"/>
              </a:ext>
            </a:extLst>
          </p:cNvPr>
          <p:cNvSpPr/>
          <p:nvPr/>
        </p:nvSpPr>
        <p:spPr>
          <a:xfrm>
            <a:off x="2867025" y="1935163"/>
            <a:ext cx="912813"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Failed Splunk Server</a:t>
            </a:r>
          </a:p>
        </p:txBody>
      </p:sp>
      <p:sp>
        <p:nvSpPr>
          <p:cNvPr id="479" name="Rectangle 478">
            <a:extLst>
              <a:ext uri="{FF2B5EF4-FFF2-40B4-BE49-F238E27FC236}">
                <a16:creationId xmlns:a16="http://schemas.microsoft.com/office/drawing/2014/main" id="{58C69123-65B1-56F2-F2B3-4283AD0DD8F8}"/>
              </a:ext>
            </a:extLst>
          </p:cNvPr>
          <p:cNvSpPr/>
          <p:nvPr/>
        </p:nvSpPr>
        <p:spPr>
          <a:xfrm>
            <a:off x="2816225" y="3627438"/>
            <a:ext cx="9001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Healthcare</a:t>
            </a:r>
            <a:endParaRPr lang="en-US" sz="825" dirty="0">
              <a:solidFill>
                <a:srgbClr val="FFFFFF"/>
              </a:solidFill>
              <a:latin typeface="Arial"/>
              <a:ea typeface="+mn-ea"/>
            </a:endParaRPr>
          </a:p>
        </p:txBody>
      </p:sp>
      <p:sp>
        <p:nvSpPr>
          <p:cNvPr id="542" name="Rectangle 541">
            <a:extLst>
              <a:ext uri="{FF2B5EF4-FFF2-40B4-BE49-F238E27FC236}">
                <a16:creationId xmlns:a16="http://schemas.microsoft.com/office/drawing/2014/main" id="{B4CBA5AA-0E0B-01EA-55D5-614CDDBB4807}"/>
              </a:ext>
            </a:extLst>
          </p:cNvPr>
          <p:cNvSpPr/>
          <p:nvPr/>
        </p:nvSpPr>
        <p:spPr>
          <a:xfrm>
            <a:off x="2822575" y="4443413"/>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Load Balancing</a:t>
            </a:r>
          </a:p>
        </p:txBody>
      </p:sp>
      <p:sp>
        <p:nvSpPr>
          <p:cNvPr id="1030" name="Rectangle 1029">
            <a:extLst>
              <a:ext uri="{FF2B5EF4-FFF2-40B4-BE49-F238E27FC236}">
                <a16:creationId xmlns:a16="http://schemas.microsoft.com/office/drawing/2014/main" id="{88F46070-A181-5B66-697B-F5316F786FEC}"/>
              </a:ext>
            </a:extLst>
          </p:cNvPr>
          <p:cNvSpPr/>
          <p:nvPr/>
        </p:nvSpPr>
        <p:spPr>
          <a:xfrm>
            <a:off x="7083425"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RSS</a:t>
            </a:r>
            <a:endParaRPr lang="en-US" sz="825" dirty="0">
              <a:solidFill>
                <a:srgbClr val="FFFFFF"/>
              </a:solidFill>
              <a:latin typeface="Arial"/>
              <a:ea typeface="+mn-ea"/>
            </a:endParaRPr>
          </a:p>
        </p:txBody>
      </p:sp>
      <p:grpSp>
        <p:nvGrpSpPr>
          <p:cNvPr id="71708" name="Group 442">
            <a:extLst>
              <a:ext uri="{FF2B5EF4-FFF2-40B4-BE49-F238E27FC236}">
                <a16:creationId xmlns:a16="http://schemas.microsoft.com/office/drawing/2014/main" id="{458812B2-4301-387C-5AB5-1B9B25A4E793}"/>
              </a:ext>
            </a:extLst>
          </p:cNvPr>
          <p:cNvGrpSpPr>
            <a:grpSpLocks/>
          </p:cNvGrpSpPr>
          <p:nvPr/>
        </p:nvGrpSpPr>
        <p:grpSpPr bwMode="auto">
          <a:xfrm>
            <a:off x="7339013" y="2436813"/>
            <a:ext cx="315912" cy="315912"/>
            <a:chOff x="5307949" y="2157148"/>
            <a:chExt cx="510313" cy="510313"/>
          </a:xfrm>
        </p:grpSpPr>
        <p:sp>
          <p:nvSpPr>
            <p:cNvPr id="444" name="Oval 47">
              <a:extLst>
                <a:ext uri="{FF2B5EF4-FFF2-40B4-BE49-F238E27FC236}">
                  <a16:creationId xmlns:a16="http://schemas.microsoft.com/office/drawing/2014/main" id="{505962EC-7C01-5436-4D48-B70B82A256FE}"/>
                </a:ext>
              </a:extLst>
            </p:cNvPr>
            <p:cNvSpPr>
              <a:spLocks noChangeArrowheads="1"/>
            </p:cNvSpPr>
            <p:nvPr/>
          </p:nvSpPr>
          <p:spPr bwMode="auto">
            <a:xfrm>
              <a:off x="5307949" y="2157148"/>
              <a:ext cx="510313" cy="510313"/>
            </a:xfrm>
            <a:prstGeom prst="ellipse">
              <a:avLst/>
            </a:prstGeom>
            <a:solidFill>
              <a:srgbClr val="2DA6D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45" name="Freeform 48">
              <a:extLst>
                <a:ext uri="{FF2B5EF4-FFF2-40B4-BE49-F238E27FC236}">
                  <a16:creationId xmlns:a16="http://schemas.microsoft.com/office/drawing/2014/main" id="{1DE2E4C6-33CD-1850-D980-A3A78CF374B5}"/>
                </a:ext>
              </a:extLst>
            </p:cNvPr>
            <p:cNvSpPr>
              <a:spLocks/>
            </p:cNvSpPr>
            <p:nvPr/>
          </p:nvSpPr>
          <p:spPr bwMode="auto">
            <a:xfrm>
              <a:off x="5413088" y="2290496"/>
              <a:ext cx="300035" cy="243616"/>
            </a:xfrm>
            <a:custGeom>
              <a:avLst/>
              <a:gdLst>
                <a:gd name="T0" fmla="*/ 474 w 487"/>
                <a:gd name="T1" fmla="*/ 7 h 397"/>
                <a:gd name="T2" fmla="*/ 410 w 487"/>
                <a:gd name="T3" fmla="*/ 32 h 397"/>
                <a:gd name="T4" fmla="*/ 337 w 487"/>
                <a:gd name="T5" fmla="*/ 0 h 397"/>
                <a:gd name="T6" fmla="*/ 237 w 487"/>
                <a:gd name="T7" fmla="*/ 100 h 397"/>
                <a:gd name="T8" fmla="*/ 240 w 487"/>
                <a:gd name="T9" fmla="*/ 123 h 397"/>
                <a:gd name="T10" fmla="*/ 34 w 487"/>
                <a:gd name="T11" fmla="*/ 18 h 397"/>
                <a:gd name="T12" fmla="*/ 20 w 487"/>
                <a:gd name="T13" fmla="*/ 69 h 397"/>
                <a:gd name="T14" fmla="*/ 65 w 487"/>
                <a:gd name="T15" fmla="*/ 152 h 397"/>
                <a:gd name="T16" fmla="*/ 19 w 487"/>
                <a:gd name="T17" fmla="*/ 140 h 397"/>
                <a:gd name="T18" fmla="*/ 19 w 487"/>
                <a:gd name="T19" fmla="*/ 141 h 397"/>
                <a:gd name="T20" fmla="*/ 100 w 487"/>
                <a:gd name="T21" fmla="*/ 239 h 397"/>
                <a:gd name="T22" fmla="*/ 73 w 487"/>
                <a:gd name="T23" fmla="*/ 242 h 397"/>
                <a:gd name="T24" fmla="*/ 54 w 487"/>
                <a:gd name="T25" fmla="*/ 241 h 397"/>
                <a:gd name="T26" fmla="*/ 148 w 487"/>
                <a:gd name="T27" fmla="*/ 310 h 397"/>
                <a:gd name="T28" fmla="*/ 24 w 487"/>
                <a:gd name="T29" fmla="*/ 353 h 397"/>
                <a:gd name="T30" fmla="*/ 0 w 487"/>
                <a:gd name="T31" fmla="*/ 352 h 397"/>
                <a:gd name="T32" fmla="*/ 153 w 487"/>
                <a:gd name="T33" fmla="*/ 397 h 397"/>
                <a:gd name="T34" fmla="*/ 438 w 487"/>
                <a:gd name="T35" fmla="*/ 112 h 397"/>
                <a:gd name="T36" fmla="*/ 437 w 487"/>
                <a:gd name="T37" fmla="*/ 99 h 397"/>
                <a:gd name="T38" fmla="*/ 487 w 487"/>
                <a:gd name="T39" fmla="*/ 47 h 397"/>
                <a:gd name="T40" fmla="*/ 430 w 487"/>
                <a:gd name="T41" fmla="*/ 63 h 397"/>
                <a:gd name="T42" fmla="*/ 474 w 487"/>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7" h="397">
                  <a:moveTo>
                    <a:pt x="474" y="7"/>
                  </a:moveTo>
                  <a:cubicBezTo>
                    <a:pt x="455" y="19"/>
                    <a:pt x="433" y="27"/>
                    <a:pt x="410" y="32"/>
                  </a:cubicBezTo>
                  <a:cubicBezTo>
                    <a:pt x="392" y="12"/>
                    <a:pt x="366" y="0"/>
                    <a:pt x="337"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0" y="242"/>
                    <a:pt x="54" y="241"/>
                  </a:cubicBezTo>
                  <a:cubicBezTo>
                    <a:pt x="67" y="280"/>
                    <a:pt x="104" y="309"/>
                    <a:pt x="148" y="310"/>
                  </a:cubicBezTo>
                  <a:cubicBezTo>
                    <a:pt x="114" y="337"/>
                    <a:pt x="70" y="353"/>
                    <a:pt x="24" y="353"/>
                  </a:cubicBezTo>
                  <a:cubicBezTo>
                    <a:pt x="15" y="353"/>
                    <a:pt x="7" y="352"/>
                    <a:pt x="0" y="352"/>
                  </a:cubicBezTo>
                  <a:cubicBezTo>
                    <a:pt x="44" y="380"/>
                    <a:pt x="97" y="397"/>
                    <a:pt x="153" y="397"/>
                  </a:cubicBezTo>
                  <a:cubicBezTo>
                    <a:pt x="337" y="397"/>
                    <a:pt x="438" y="244"/>
                    <a:pt x="438" y="112"/>
                  </a:cubicBezTo>
                  <a:cubicBezTo>
                    <a:pt x="438" y="107"/>
                    <a:pt x="438" y="103"/>
                    <a:pt x="437" y="99"/>
                  </a:cubicBezTo>
                  <a:cubicBezTo>
                    <a:pt x="457" y="85"/>
                    <a:pt x="474" y="67"/>
                    <a:pt x="487" y="47"/>
                  </a:cubicBezTo>
                  <a:cubicBezTo>
                    <a:pt x="469" y="55"/>
                    <a:pt x="450" y="60"/>
                    <a:pt x="430" y="63"/>
                  </a:cubicBezTo>
                  <a:cubicBezTo>
                    <a:pt x="451" y="50"/>
                    <a:pt x="466" y="31"/>
                    <a:pt x="474" y="7"/>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446" name="Rectangle 445">
            <a:extLst>
              <a:ext uri="{FF2B5EF4-FFF2-40B4-BE49-F238E27FC236}">
                <a16:creationId xmlns:a16="http://schemas.microsoft.com/office/drawing/2014/main" id="{C1694187-D594-868D-C564-70958741BF4B}"/>
              </a:ext>
            </a:extLst>
          </p:cNvPr>
          <p:cNvSpPr/>
          <p:nvPr/>
        </p:nvSpPr>
        <p:spPr>
          <a:xfrm>
            <a:off x="7046913" y="2784475"/>
            <a:ext cx="90011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Twitter Color</a:t>
            </a:r>
            <a:endParaRPr lang="en-US" sz="825" dirty="0">
              <a:solidFill>
                <a:srgbClr val="FFFFFF"/>
              </a:solidFill>
              <a:latin typeface="Arial"/>
              <a:ea typeface="+mn-ea"/>
            </a:endParaRPr>
          </a:p>
        </p:txBody>
      </p:sp>
      <p:sp>
        <p:nvSpPr>
          <p:cNvPr id="510" name="Rectangle 509">
            <a:extLst>
              <a:ext uri="{FF2B5EF4-FFF2-40B4-BE49-F238E27FC236}">
                <a16:creationId xmlns:a16="http://schemas.microsoft.com/office/drawing/2014/main" id="{60B30BE3-3225-36DA-1150-1818B1E393C1}"/>
              </a:ext>
            </a:extLst>
          </p:cNvPr>
          <p:cNvSpPr/>
          <p:nvPr/>
        </p:nvSpPr>
        <p:spPr>
          <a:xfrm>
            <a:off x="7045325" y="3627438"/>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Hospital</a:t>
            </a:r>
          </a:p>
        </p:txBody>
      </p:sp>
      <p:sp>
        <p:nvSpPr>
          <p:cNvPr id="563" name="Rectangle 562">
            <a:extLst>
              <a:ext uri="{FF2B5EF4-FFF2-40B4-BE49-F238E27FC236}">
                <a16:creationId xmlns:a16="http://schemas.microsoft.com/office/drawing/2014/main" id="{A417C8A6-6407-B761-1A83-C283FC3463C2}"/>
              </a:ext>
            </a:extLst>
          </p:cNvPr>
          <p:cNvSpPr/>
          <p:nvPr/>
        </p:nvSpPr>
        <p:spPr>
          <a:xfrm>
            <a:off x="7151688" y="4446588"/>
            <a:ext cx="676275"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Female</a:t>
            </a:r>
          </a:p>
        </p:txBody>
      </p:sp>
      <p:sp>
        <p:nvSpPr>
          <p:cNvPr id="1031" name="Rectangle 1030">
            <a:extLst>
              <a:ext uri="{FF2B5EF4-FFF2-40B4-BE49-F238E27FC236}">
                <a16:creationId xmlns:a16="http://schemas.microsoft.com/office/drawing/2014/main" id="{2025BB63-F7C3-E1AA-7AE4-0A7577861D79}"/>
              </a:ext>
            </a:extLst>
          </p:cNvPr>
          <p:cNvSpPr/>
          <p:nvPr/>
        </p:nvSpPr>
        <p:spPr>
          <a:xfrm>
            <a:off x="6242050"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Clock</a:t>
            </a:r>
            <a:endParaRPr lang="en-US" sz="825" dirty="0">
              <a:solidFill>
                <a:srgbClr val="FFFFFF"/>
              </a:solidFill>
              <a:latin typeface="Arial"/>
              <a:ea typeface="+mn-ea"/>
            </a:endParaRPr>
          </a:p>
        </p:txBody>
      </p:sp>
      <p:grpSp>
        <p:nvGrpSpPr>
          <p:cNvPr id="439" name="Group 438">
            <a:extLst>
              <a:ext uri="{FF2B5EF4-FFF2-40B4-BE49-F238E27FC236}">
                <a16:creationId xmlns:a16="http://schemas.microsoft.com/office/drawing/2014/main" id="{2C611D0A-41DC-94F3-E93D-675F6A54F376}"/>
              </a:ext>
            </a:extLst>
          </p:cNvPr>
          <p:cNvGrpSpPr/>
          <p:nvPr/>
        </p:nvGrpSpPr>
        <p:grpSpPr>
          <a:xfrm>
            <a:off x="6496825" y="2437198"/>
            <a:ext cx="316310" cy="316310"/>
            <a:chOff x="4188168" y="2157148"/>
            <a:chExt cx="510313" cy="510313"/>
          </a:xfrm>
          <a:solidFill>
            <a:srgbClr val="FFFFFF"/>
          </a:solidFill>
        </p:grpSpPr>
        <p:sp>
          <p:nvSpPr>
            <p:cNvPr id="440" name="Freeform 14">
              <a:extLst>
                <a:ext uri="{FF2B5EF4-FFF2-40B4-BE49-F238E27FC236}">
                  <a16:creationId xmlns:a16="http://schemas.microsoft.com/office/drawing/2014/main" id="{2B6DBA0D-BE9E-EAF0-97B4-338843719B80}"/>
                </a:ext>
              </a:extLst>
            </p:cNvPr>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41" name="Freeform 15">
              <a:extLst>
                <a:ext uri="{FF2B5EF4-FFF2-40B4-BE49-F238E27FC236}">
                  <a16:creationId xmlns:a16="http://schemas.microsoft.com/office/drawing/2014/main" id="{00EECCDD-57BA-BACC-EA29-B3D69F9F81DC}"/>
                </a:ext>
              </a:extLst>
            </p:cNvPr>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447" name="Rectangle 446">
            <a:extLst>
              <a:ext uri="{FF2B5EF4-FFF2-40B4-BE49-F238E27FC236}">
                <a16:creationId xmlns:a16="http://schemas.microsoft.com/office/drawing/2014/main" id="{A2625214-04F2-5C3B-9E41-4FEE700E1A03}"/>
              </a:ext>
            </a:extLst>
          </p:cNvPr>
          <p:cNvSpPr/>
          <p:nvPr/>
        </p:nvSpPr>
        <p:spPr>
          <a:xfrm>
            <a:off x="6203950" y="2784475"/>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Twitter</a:t>
            </a:r>
            <a:endParaRPr lang="en-US" sz="825" dirty="0">
              <a:solidFill>
                <a:srgbClr val="FFFFFF"/>
              </a:solidFill>
              <a:latin typeface="Arial"/>
              <a:ea typeface="+mn-ea"/>
            </a:endParaRPr>
          </a:p>
        </p:txBody>
      </p:sp>
      <p:sp>
        <p:nvSpPr>
          <p:cNvPr id="511" name="Rectangle 510">
            <a:extLst>
              <a:ext uri="{FF2B5EF4-FFF2-40B4-BE49-F238E27FC236}">
                <a16:creationId xmlns:a16="http://schemas.microsoft.com/office/drawing/2014/main" id="{19A6D079-3BAE-C1E4-85C7-46DCE9754D23}"/>
              </a:ext>
            </a:extLst>
          </p:cNvPr>
          <p:cNvSpPr/>
          <p:nvPr/>
        </p:nvSpPr>
        <p:spPr>
          <a:xfrm>
            <a:off x="6202363" y="3627438"/>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Alert</a:t>
            </a:r>
            <a:endParaRPr lang="en-US" sz="825" dirty="0">
              <a:solidFill>
                <a:srgbClr val="FFFFFF"/>
              </a:solidFill>
              <a:latin typeface="Arial"/>
              <a:ea typeface="+mn-ea"/>
            </a:endParaRPr>
          </a:p>
        </p:txBody>
      </p:sp>
      <p:sp>
        <p:nvSpPr>
          <p:cNvPr id="564" name="Rectangle 563">
            <a:extLst>
              <a:ext uri="{FF2B5EF4-FFF2-40B4-BE49-F238E27FC236}">
                <a16:creationId xmlns:a16="http://schemas.microsoft.com/office/drawing/2014/main" id="{E7A1D656-F443-40E3-234F-F9B84BAEEC41}"/>
              </a:ext>
            </a:extLst>
          </p:cNvPr>
          <p:cNvSpPr/>
          <p:nvPr/>
        </p:nvSpPr>
        <p:spPr>
          <a:xfrm>
            <a:off x="6308725" y="4446588"/>
            <a:ext cx="67786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Male</a:t>
            </a:r>
            <a:endParaRPr lang="en-US" sz="825" dirty="0">
              <a:solidFill>
                <a:srgbClr val="FFFFFF"/>
              </a:solidFill>
              <a:latin typeface="Arial"/>
              <a:ea typeface="+mn-ea"/>
            </a:endParaRPr>
          </a:p>
        </p:txBody>
      </p:sp>
      <p:sp>
        <p:nvSpPr>
          <p:cNvPr id="1032" name="Rectangle 1031">
            <a:extLst>
              <a:ext uri="{FF2B5EF4-FFF2-40B4-BE49-F238E27FC236}">
                <a16:creationId xmlns:a16="http://schemas.microsoft.com/office/drawing/2014/main" id="{18FDE4DA-816C-BF9F-1CD7-8F3234B79CEC}"/>
              </a:ext>
            </a:extLst>
          </p:cNvPr>
          <p:cNvSpPr/>
          <p:nvPr/>
        </p:nvSpPr>
        <p:spPr>
          <a:xfrm>
            <a:off x="5403850"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Tools</a:t>
            </a:r>
            <a:endParaRPr lang="en-US" sz="825" dirty="0">
              <a:solidFill>
                <a:srgbClr val="FFFFFF"/>
              </a:solidFill>
              <a:latin typeface="Arial"/>
              <a:ea typeface="+mn-ea"/>
            </a:endParaRPr>
          </a:p>
        </p:txBody>
      </p:sp>
      <p:grpSp>
        <p:nvGrpSpPr>
          <p:cNvPr id="71718" name="Group 435">
            <a:extLst>
              <a:ext uri="{FF2B5EF4-FFF2-40B4-BE49-F238E27FC236}">
                <a16:creationId xmlns:a16="http://schemas.microsoft.com/office/drawing/2014/main" id="{C6F69A6B-EADD-8C9B-518F-CCF8C6699E4F}"/>
              </a:ext>
            </a:extLst>
          </p:cNvPr>
          <p:cNvGrpSpPr>
            <a:grpSpLocks/>
          </p:cNvGrpSpPr>
          <p:nvPr/>
        </p:nvGrpSpPr>
        <p:grpSpPr bwMode="auto">
          <a:xfrm>
            <a:off x="5659438" y="2436813"/>
            <a:ext cx="315912" cy="315912"/>
            <a:chOff x="3070724" y="2157148"/>
            <a:chExt cx="510313" cy="510313"/>
          </a:xfrm>
        </p:grpSpPr>
        <p:sp>
          <p:nvSpPr>
            <p:cNvPr id="437" name="Oval 12">
              <a:extLst>
                <a:ext uri="{FF2B5EF4-FFF2-40B4-BE49-F238E27FC236}">
                  <a16:creationId xmlns:a16="http://schemas.microsoft.com/office/drawing/2014/main" id="{722C0EE6-C415-048A-A697-365F98C4D419}"/>
                </a:ext>
              </a:extLst>
            </p:cNvPr>
            <p:cNvSpPr>
              <a:spLocks noChangeArrowheads="1"/>
            </p:cNvSpPr>
            <p:nvPr/>
          </p:nvSpPr>
          <p:spPr bwMode="auto">
            <a:xfrm>
              <a:off x="3070724" y="2157148"/>
              <a:ext cx="510313" cy="510313"/>
            </a:xfrm>
            <a:prstGeom prst="ellipse">
              <a:avLst/>
            </a:prstGeom>
            <a:solidFill>
              <a:srgbClr val="3C5B9B"/>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38" name="Freeform 13">
              <a:extLst>
                <a:ext uri="{FF2B5EF4-FFF2-40B4-BE49-F238E27FC236}">
                  <a16:creationId xmlns:a16="http://schemas.microsoft.com/office/drawing/2014/main" id="{98EA27F9-BB2E-D83B-E4DB-C9143F3BDF85}"/>
                </a:ext>
              </a:extLst>
            </p:cNvPr>
            <p:cNvSpPr>
              <a:spLocks/>
            </p:cNvSpPr>
            <p:nvPr/>
          </p:nvSpPr>
          <p:spPr bwMode="auto">
            <a:xfrm>
              <a:off x="3250231" y="2249466"/>
              <a:ext cx="151298" cy="325677"/>
            </a:xfrm>
            <a:custGeom>
              <a:avLst/>
              <a:gdLst>
                <a:gd name="T0" fmla="*/ 164 w 246"/>
                <a:gd name="T1" fmla="*/ 529 h 529"/>
                <a:gd name="T2" fmla="*/ 54 w 246"/>
                <a:gd name="T3" fmla="*/ 529 h 529"/>
                <a:gd name="T4" fmla="*/ 54 w 246"/>
                <a:gd name="T5" fmla="*/ 264 h 529"/>
                <a:gd name="T6" fmla="*/ 0 w 246"/>
                <a:gd name="T7" fmla="*/ 264 h 529"/>
                <a:gd name="T8" fmla="*/ 0 w 246"/>
                <a:gd name="T9" fmla="*/ 173 h 529"/>
                <a:gd name="T10" fmla="*/ 54 w 246"/>
                <a:gd name="T11" fmla="*/ 173 h 529"/>
                <a:gd name="T12" fmla="*/ 54 w 246"/>
                <a:gd name="T13" fmla="*/ 119 h 529"/>
                <a:gd name="T14" fmla="*/ 173 w 246"/>
                <a:gd name="T15" fmla="*/ 0 h 529"/>
                <a:gd name="T16" fmla="*/ 246 w 246"/>
                <a:gd name="T17" fmla="*/ 0 h 529"/>
                <a:gd name="T18" fmla="*/ 246 w 246"/>
                <a:gd name="T19" fmla="*/ 91 h 529"/>
                <a:gd name="T20" fmla="*/ 200 w 246"/>
                <a:gd name="T21" fmla="*/ 91 h 529"/>
                <a:gd name="T22" fmla="*/ 164 w 246"/>
                <a:gd name="T23" fmla="*/ 128 h 529"/>
                <a:gd name="T24" fmla="*/ 164 w 246"/>
                <a:gd name="T25" fmla="*/ 173 h 529"/>
                <a:gd name="T26" fmla="*/ 246 w 246"/>
                <a:gd name="T27" fmla="*/ 173 h 529"/>
                <a:gd name="T28" fmla="*/ 237 w 246"/>
                <a:gd name="T29" fmla="*/ 264 h 529"/>
                <a:gd name="T30" fmla="*/ 164 w 246"/>
                <a:gd name="T31" fmla="*/ 264 h 529"/>
                <a:gd name="T32" fmla="*/ 164 w 246"/>
                <a:gd name="T33"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529">
                  <a:moveTo>
                    <a:pt x="164" y="529"/>
                  </a:moveTo>
                  <a:cubicBezTo>
                    <a:pt x="54" y="529"/>
                    <a:pt x="54" y="529"/>
                    <a:pt x="54" y="529"/>
                  </a:cubicBezTo>
                  <a:cubicBezTo>
                    <a:pt x="54" y="264"/>
                    <a:pt x="54" y="264"/>
                    <a:pt x="54" y="264"/>
                  </a:cubicBezTo>
                  <a:cubicBezTo>
                    <a:pt x="0" y="264"/>
                    <a:pt x="0" y="264"/>
                    <a:pt x="0" y="264"/>
                  </a:cubicBezTo>
                  <a:cubicBezTo>
                    <a:pt x="0" y="173"/>
                    <a:pt x="0" y="173"/>
                    <a:pt x="0" y="173"/>
                  </a:cubicBezTo>
                  <a:cubicBezTo>
                    <a:pt x="54" y="173"/>
                    <a:pt x="54" y="173"/>
                    <a:pt x="54" y="173"/>
                  </a:cubicBezTo>
                  <a:cubicBezTo>
                    <a:pt x="54" y="119"/>
                    <a:pt x="54" y="119"/>
                    <a:pt x="54" y="119"/>
                  </a:cubicBezTo>
                  <a:cubicBezTo>
                    <a:pt x="54" y="44"/>
                    <a:pt x="85" y="0"/>
                    <a:pt x="173" y="0"/>
                  </a:cubicBezTo>
                  <a:cubicBezTo>
                    <a:pt x="246" y="0"/>
                    <a:pt x="246" y="0"/>
                    <a:pt x="246" y="0"/>
                  </a:cubicBezTo>
                  <a:cubicBezTo>
                    <a:pt x="246" y="91"/>
                    <a:pt x="246" y="91"/>
                    <a:pt x="246" y="91"/>
                  </a:cubicBezTo>
                  <a:cubicBezTo>
                    <a:pt x="200" y="91"/>
                    <a:pt x="200" y="91"/>
                    <a:pt x="200" y="91"/>
                  </a:cubicBezTo>
                  <a:cubicBezTo>
                    <a:pt x="166" y="91"/>
                    <a:pt x="164" y="104"/>
                    <a:pt x="164" y="128"/>
                  </a:cubicBezTo>
                  <a:cubicBezTo>
                    <a:pt x="164" y="173"/>
                    <a:pt x="164" y="173"/>
                    <a:pt x="164" y="173"/>
                  </a:cubicBezTo>
                  <a:cubicBezTo>
                    <a:pt x="246" y="173"/>
                    <a:pt x="246" y="173"/>
                    <a:pt x="246" y="173"/>
                  </a:cubicBezTo>
                  <a:cubicBezTo>
                    <a:pt x="237" y="264"/>
                    <a:pt x="237" y="264"/>
                    <a:pt x="237" y="264"/>
                  </a:cubicBezTo>
                  <a:cubicBezTo>
                    <a:pt x="164" y="264"/>
                    <a:pt x="164" y="264"/>
                    <a:pt x="164" y="264"/>
                  </a:cubicBezTo>
                  <a:cubicBezTo>
                    <a:pt x="164" y="529"/>
                    <a:pt x="164" y="529"/>
                    <a:pt x="164" y="529"/>
                  </a:cubicBezTo>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448" name="Rectangle 447">
            <a:extLst>
              <a:ext uri="{FF2B5EF4-FFF2-40B4-BE49-F238E27FC236}">
                <a16:creationId xmlns:a16="http://schemas.microsoft.com/office/drawing/2014/main" id="{501E7D61-16E9-5FEB-29A7-AE421479181E}"/>
              </a:ext>
            </a:extLst>
          </p:cNvPr>
          <p:cNvSpPr/>
          <p:nvPr/>
        </p:nvSpPr>
        <p:spPr>
          <a:xfrm>
            <a:off x="5367338" y="2784475"/>
            <a:ext cx="900112"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Facebook Color</a:t>
            </a:r>
            <a:endParaRPr lang="en-US" sz="825" dirty="0">
              <a:solidFill>
                <a:srgbClr val="FFFFFF"/>
              </a:solidFill>
              <a:latin typeface="Arial"/>
              <a:ea typeface="+mn-ea"/>
            </a:endParaRPr>
          </a:p>
        </p:txBody>
      </p:sp>
      <p:sp>
        <p:nvSpPr>
          <p:cNvPr id="565" name="Rectangle 564">
            <a:extLst>
              <a:ext uri="{FF2B5EF4-FFF2-40B4-BE49-F238E27FC236}">
                <a16:creationId xmlns:a16="http://schemas.microsoft.com/office/drawing/2014/main" id="{A5A46281-1A46-C6EB-89DA-26E0D10049FA}"/>
              </a:ext>
            </a:extLst>
          </p:cNvPr>
          <p:cNvSpPr/>
          <p:nvPr/>
        </p:nvSpPr>
        <p:spPr>
          <a:xfrm>
            <a:off x="5400675" y="4446588"/>
            <a:ext cx="819150"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Customer Support Alt</a:t>
            </a:r>
            <a:endParaRPr lang="en-US" sz="825" dirty="0">
              <a:solidFill>
                <a:srgbClr val="FFFFFF"/>
              </a:solidFill>
              <a:latin typeface="Arial"/>
              <a:ea typeface="+mn-ea"/>
            </a:endParaRPr>
          </a:p>
        </p:txBody>
      </p:sp>
      <p:sp>
        <p:nvSpPr>
          <p:cNvPr id="1034" name="Rectangle 1033">
            <a:extLst>
              <a:ext uri="{FF2B5EF4-FFF2-40B4-BE49-F238E27FC236}">
                <a16:creationId xmlns:a16="http://schemas.microsoft.com/office/drawing/2014/main" id="{1328A8EB-2E47-67A6-B0F4-E53F58A79CE2}"/>
              </a:ext>
            </a:extLst>
          </p:cNvPr>
          <p:cNvSpPr/>
          <p:nvPr/>
        </p:nvSpPr>
        <p:spPr>
          <a:xfrm>
            <a:off x="4552950"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Server License</a:t>
            </a:r>
          </a:p>
        </p:txBody>
      </p:sp>
      <p:grpSp>
        <p:nvGrpSpPr>
          <p:cNvPr id="433" name="Group 432">
            <a:extLst>
              <a:ext uri="{FF2B5EF4-FFF2-40B4-BE49-F238E27FC236}">
                <a16:creationId xmlns:a16="http://schemas.microsoft.com/office/drawing/2014/main" id="{69F71BDC-9328-E6D3-175A-179FA70D71C4}"/>
              </a:ext>
            </a:extLst>
          </p:cNvPr>
          <p:cNvGrpSpPr/>
          <p:nvPr/>
        </p:nvGrpSpPr>
        <p:grpSpPr>
          <a:xfrm>
            <a:off x="4809025" y="2437198"/>
            <a:ext cx="316149" cy="316310"/>
            <a:chOff x="1952241" y="2158445"/>
            <a:chExt cx="510053" cy="510313"/>
          </a:xfrm>
          <a:solidFill>
            <a:srgbClr val="FFFFFF"/>
          </a:solidFill>
        </p:grpSpPr>
        <p:sp>
          <p:nvSpPr>
            <p:cNvPr id="434" name="Freeform 10">
              <a:extLst>
                <a:ext uri="{FF2B5EF4-FFF2-40B4-BE49-F238E27FC236}">
                  <a16:creationId xmlns:a16="http://schemas.microsoft.com/office/drawing/2014/main" id="{4A239819-726E-ED20-C044-F1681DF2AF90}"/>
                </a:ext>
              </a:extLst>
            </p:cNvPr>
            <p:cNvSpPr>
              <a:spLocks noEditPoints="1"/>
            </p:cNvSpPr>
            <p:nvPr/>
          </p:nvSpPr>
          <p:spPr bwMode="auto">
            <a:xfrm>
              <a:off x="1952241" y="2158445"/>
              <a:ext cx="51005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7" y="0"/>
                    <a:pt x="0" y="186"/>
                    <a:pt x="0" y="416"/>
                  </a:cubicBezTo>
                  <a:cubicBezTo>
                    <a:pt x="0" y="645"/>
                    <a:pt x="187" y="832"/>
                    <a:pt x="416" y="832"/>
                  </a:cubicBezTo>
                  <a:cubicBezTo>
                    <a:pt x="646" y="832"/>
                    <a:pt x="832" y="645"/>
                    <a:pt x="832" y="416"/>
                  </a:cubicBezTo>
                  <a:cubicBezTo>
                    <a:pt x="832" y="186"/>
                    <a:pt x="646" y="0"/>
                    <a:pt x="416" y="0"/>
                  </a:cubicBezTo>
                  <a:close/>
                  <a:moveTo>
                    <a:pt x="416" y="800"/>
                  </a:moveTo>
                  <a:cubicBezTo>
                    <a:pt x="205" y="800"/>
                    <a:pt x="32" y="627"/>
                    <a:pt x="32" y="416"/>
                  </a:cubicBezTo>
                  <a:cubicBezTo>
                    <a:pt x="32" y="204"/>
                    <a:pt x="205" y="32"/>
                    <a:pt x="416" y="32"/>
                  </a:cubicBezTo>
                  <a:cubicBezTo>
                    <a:pt x="628" y="32"/>
                    <a:pt x="800" y="204"/>
                    <a:pt x="800" y="416"/>
                  </a:cubicBezTo>
                  <a:cubicBezTo>
                    <a:pt x="800" y="627"/>
                    <a:pt x="628" y="800"/>
                    <a:pt x="416" y="8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35" name="Freeform 11">
              <a:extLst>
                <a:ext uri="{FF2B5EF4-FFF2-40B4-BE49-F238E27FC236}">
                  <a16:creationId xmlns:a16="http://schemas.microsoft.com/office/drawing/2014/main" id="{3FA54489-E992-8FEB-7272-861B8BF75B78}"/>
                </a:ext>
              </a:extLst>
            </p:cNvPr>
            <p:cNvSpPr>
              <a:spLocks/>
            </p:cNvSpPr>
            <p:nvPr/>
          </p:nvSpPr>
          <p:spPr bwMode="auto">
            <a:xfrm>
              <a:off x="2131863" y="2250852"/>
              <a:ext cx="151588" cy="324721"/>
            </a:xfrm>
            <a:custGeom>
              <a:avLst/>
              <a:gdLst>
                <a:gd name="T0" fmla="*/ 164 w 247"/>
                <a:gd name="T1" fmla="*/ 529 h 529"/>
                <a:gd name="T2" fmla="*/ 55 w 247"/>
                <a:gd name="T3" fmla="*/ 529 h 529"/>
                <a:gd name="T4" fmla="*/ 55 w 247"/>
                <a:gd name="T5" fmla="*/ 265 h 529"/>
                <a:gd name="T6" fmla="*/ 0 w 247"/>
                <a:gd name="T7" fmla="*/ 265 h 529"/>
                <a:gd name="T8" fmla="*/ 0 w 247"/>
                <a:gd name="T9" fmla="*/ 174 h 529"/>
                <a:gd name="T10" fmla="*/ 55 w 247"/>
                <a:gd name="T11" fmla="*/ 174 h 529"/>
                <a:gd name="T12" fmla="*/ 55 w 247"/>
                <a:gd name="T13" fmla="*/ 119 h 529"/>
                <a:gd name="T14" fmla="*/ 173 w 247"/>
                <a:gd name="T15" fmla="*/ 0 h 529"/>
                <a:gd name="T16" fmla="*/ 246 w 247"/>
                <a:gd name="T17" fmla="*/ 0 h 529"/>
                <a:gd name="T18" fmla="*/ 246 w 247"/>
                <a:gd name="T19" fmla="*/ 91 h 529"/>
                <a:gd name="T20" fmla="*/ 201 w 247"/>
                <a:gd name="T21" fmla="*/ 91 h 529"/>
                <a:gd name="T22" fmla="*/ 164 w 247"/>
                <a:gd name="T23" fmla="*/ 128 h 529"/>
                <a:gd name="T24" fmla="*/ 164 w 247"/>
                <a:gd name="T25" fmla="*/ 174 h 529"/>
                <a:gd name="T26" fmla="*/ 247 w 247"/>
                <a:gd name="T27" fmla="*/ 174 h 529"/>
                <a:gd name="T28" fmla="*/ 237 w 247"/>
                <a:gd name="T29" fmla="*/ 265 h 529"/>
                <a:gd name="T30" fmla="*/ 164 w 247"/>
                <a:gd name="T31" fmla="*/ 265 h 529"/>
                <a:gd name="T32" fmla="*/ 164 w 247"/>
                <a:gd name="T33"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529">
                  <a:moveTo>
                    <a:pt x="164" y="529"/>
                  </a:moveTo>
                  <a:cubicBezTo>
                    <a:pt x="55" y="529"/>
                    <a:pt x="55" y="529"/>
                    <a:pt x="55" y="529"/>
                  </a:cubicBezTo>
                  <a:cubicBezTo>
                    <a:pt x="55" y="265"/>
                    <a:pt x="55" y="265"/>
                    <a:pt x="55" y="265"/>
                  </a:cubicBezTo>
                  <a:cubicBezTo>
                    <a:pt x="0" y="265"/>
                    <a:pt x="0" y="265"/>
                    <a:pt x="0" y="265"/>
                  </a:cubicBezTo>
                  <a:cubicBezTo>
                    <a:pt x="0" y="174"/>
                    <a:pt x="0" y="174"/>
                    <a:pt x="0" y="174"/>
                  </a:cubicBezTo>
                  <a:cubicBezTo>
                    <a:pt x="55" y="174"/>
                    <a:pt x="55" y="174"/>
                    <a:pt x="55" y="174"/>
                  </a:cubicBezTo>
                  <a:cubicBezTo>
                    <a:pt x="55" y="119"/>
                    <a:pt x="55" y="119"/>
                    <a:pt x="55" y="119"/>
                  </a:cubicBezTo>
                  <a:cubicBezTo>
                    <a:pt x="55" y="45"/>
                    <a:pt x="86" y="0"/>
                    <a:pt x="173" y="0"/>
                  </a:cubicBezTo>
                  <a:cubicBezTo>
                    <a:pt x="246" y="0"/>
                    <a:pt x="246" y="0"/>
                    <a:pt x="246" y="0"/>
                  </a:cubicBezTo>
                  <a:cubicBezTo>
                    <a:pt x="246" y="91"/>
                    <a:pt x="246" y="91"/>
                    <a:pt x="246" y="91"/>
                  </a:cubicBezTo>
                  <a:cubicBezTo>
                    <a:pt x="201" y="91"/>
                    <a:pt x="201" y="91"/>
                    <a:pt x="201" y="91"/>
                  </a:cubicBezTo>
                  <a:cubicBezTo>
                    <a:pt x="167" y="91"/>
                    <a:pt x="164" y="104"/>
                    <a:pt x="164" y="128"/>
                  </a:cubicBezTo>
                  <a:cubicBezTo>
                    <a:pt x="164" y="174"/>
                    <a:pt x="164" y="174"/>
                    <a:pt x="164" y="174"/>
                  </a:cubicBezTo>
                  <a:cubicBezTo>
                    <a:pt x="247" y="174"/>
                    <a:pt x="247" y="174"/>
                    <a:pt x="247" y="174"/>
                  </a:cubicBezTo>
                  <a:cubicBezTo>
                    <a:pt x="237" y="265"/>
                    <a:pt x="237" y="265"/>
                    <a:pt x="237" y="265"/>
                  </a:cubicBezTo>
                  <a:cubicBezTo>
                    <a:pt x="164" y="265"/>
                    <a:pt x="164" y="265"/>
                    <a:pt x="164" y="265"/>
                  </a:cubicBezTo>
                  <a:cubicBezTo>
                    <a:pt x="164" y="529"/>
                    <a:pt x="164" y="529"/>
                    <a:pt x="164" y="529"/>
                  </a:cubicBezTo>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449" name="Rectangle 448">
            <a:extLst>
              <a:ext uri="{FF2B5EF4-FFF2-40B4-BE49-F238E27FC236}">
                <a16:creationId xmlns:a16="http://schemas.microsoft.com/office/drawing/2014/main" id="{94AF78A9-FC50-387F-F27A-3619EA1A0C5E}"/>
              </a:ext>
            </a:extLst>
          </p:cNvPr>
          <p:cNvSpPr/>
          <p:nvPr/>
        </p:nvSpPr>
        <p:spPr>
          <a:xfrm>
            <a:off x="4516438" y="2784475"/>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Facebook</a:t>
            </a:r>
            <a:endParaRPr lang="en-US" sz="825" dirty="0">
              <a:solidFill>
                <a:srgbClr val="FFFFFF"/>
              </a:solidFill>
              <a:latin typeface="Arial"/>
              <a:ea typeface="+mn-ea"/>
            </a:endParaRPr>
          </a:p>
        </p:txBody>
      </p:sp>
      <p:sp>
        <p:nvSpPr>
          <p:cNvPr id="513" name="Rectangle 512">
            <a:extLst>
              <a:ext uri="{FF2B5EF4-FFF2-40B4-BE49-F238E27FC236}">
                <a16:creationId xmlns:a16="http://schemas.microsoft.com/office/drawing/2014/main" id="{93F2D94D-15A7-C843-13A4-76C9A5C2D05B}"/>
              </a:ext>
            </a:extLst>
          </p:cNvPr>
          <p:cNvSpPr/>
          <p:nvPr/>
        </p:nvSpPr>
        <p:spPr>
          <a:xfrm>
            <a:off x="4514850" y="3627438"/>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Stop</a:t>
            </a:r>
            <a:endParaRPr lang="en-US" sz="825" dirty="0">
              <a:solidFill>
                <a:srgbClr val="FFFFFF"/>
              </a:solidFill>
              <a:latin typeface="Arial"/>
              <a:ea typeface="+mn-ea"/>
            </a:endParaRPr>
          </a:p>
        </p:txBody>
      </p:sp>
      <p:grpSp>
        <p:nvGrpSpPr>
          <p:cNvPr id="548" name="Group 547">
            <a:extLst>
              <a:ext uri="{FF2B5EF4-FFF2-40B4-BE49-F238E27FC236}">
                <a16:creationId xmlns:a16="http://schemas.microsoft.com/office/drawing/2014/main" id="{87C9ADB1-48AE-BF0D-4B04-ACA6AC3D436C}"/>
              </a:ext>
            </a:extLst>
          </p:cNvPr>
          <p:cNvGrpSpPr/>
          <p:nvPr/>
        </p:nvGrpSpPr>
        <p:grpSpPr>
          <a:xfrm>
            <a:off x="4806548" y="4112418"/>
            <a:ext cx="306817" cy="326929"/>
            <a:chOff x="1954577" y="4382432"/>
            <a:chExt cx="494998" cy="527444"/>
          </a:xfrm>
          <a:solidFill>
            <a:srgbClr val="FFFFFF"/>
          </a:solidFill>
        </p:grpSpPr>
        <p:sp>
          <p:nvSpPr>
            <p:cNvPr id="549" name="Freeform 83">
              <a:extLst>
                <a:ext uri="{FF2B5EF4-FFF2-40B4-BE49-F238E27FC236}">
                  <a16:creationId xmlns:a16="http://schemas.microsoft.com/office/drawing/2014/main" id="{9A684CF5-5387-0B34-0F58-220D85877CA2}"/>
                </a:ext>
              </a:extLst>
            </p:cNvPr>
            <p:cNvSpPr>
              <a:spLocks/>
            </p:cNvSpPr>
            <p:nvPr/>
          </p:nvSpPr>
          <p:spPr bwMode="auto">
            <a:xfrm>
              <a:off x="2058145" y="4497681"/>
              <a:ext cx="276181" cy="123814"/>
            </a:xfrm>
            <a:custGeom>
              <a:avLst/>
              <a:gdLst>
                <a:gd name="T0" fmla="*/ 428 w 450"/>
                <a:gd name="T1" fmla="*/ 122 h 202"/>
                <a:gd name="T2" fmla="*/ 377 w 450"/>
                <a:gd name="T3" fmla="*/ 114 h 202"/>
                <a:gd name="T4" fmla="*/ 356 w 450"/>
                <a:gd name="T5" fmla="*/ 105 h 202"/>
                <a:gd name="T6" fmla="*/ 344 w 450"/>
                <a:gd name="T7" fmla="*/ 99 h 202"/>
                <a:gd name="T8" fmla="*/ 340 w 450"/>
                <a:gd name="T9" fmla="*/ 96 h 202"/>
                <a:gd name="T10" fmla="*/ 336 w 450"/>
                <a:gd name="T11" fmla="*/ 93 h 202"/>
                <a:gd name="T12" fmla="*/ 307 w 450"/>
                <a:gd name="T13" fmla="*/ 60 h 202"/>
                <a:gd name="T14" fmla="*/ 300 w 450"/>
                <a:gd name="T15" fmla="*/ 42 h 202"/>
                <a:gd name="T16" fmla="*/ 298 w 450"/>
                <a:gd name="T17" fmla="*/ 32 h 202"/>
                <a:gd name="T18" fmla="*/ 298 w 450"/>
                <a:gd name="T19" fmla="*/ 28 h 202"/>
                <a:gd name="T20" fmla="*/ 297 w 450"/>
                <a:gd name="T21" fmla="*/ 22 h 202"/>
                <a:gd name="T22" fmla="*/ 290 w 450"/>
                <a:gd name="T23" fmla="*/ 8 h 202"/>
                <a:gd name="T24" fmla="*/ 262 w 450"/>
                <a:gd name="T25" fmla="*/ 20 h 202"/>
                <a:gd name="T26" fmla="*/ 261 w 450"/>
                <a:gd name="T27" fmla="*/ 28 h 202"/>
                <a:gd name="T28" fmla="*/ 261 w 450"/>
                <a:gd name="T29" fmla="*/ 33 h 202"/>
                <a:gd name="T30" fmla="*/ 257 w 450"/>
                <a:gd name="T31" fmla="*/ 48 h 202"/>
                <a:gd name="T32" fmla="*/ 255 w 450"/>
                <a:gd name="T33" fmla="*/ 55 h 202"/>
                <a:gd name="T34" fmla="*/ 254 w 450"/>
                <a:gd name="T35" fmla="*/ 58 h 202"/>
                <a:gd name="T36" fmla="*/ 252 w 450"/>
                <a:gd name="T37" fmla="*/ 61 h 202"/>
                <a:gd name="T38" fmla="*/ 244 w 450"/>
                <a:gd name="T39" fmla="*/ 76 h 202"/>
                <a:gd name="T40" fmla="*/ 240 w 450"/>
                <a:gd name="T41" fmla="*/ 82 h 202"/>
                <a:gd name="T42" fmla="*/ 239 w 450"/>
                <a:gd name="T43" fmla="*/ 83 h 202"/>
                <a:gd name="T44" fmla="*/ 238 w 450"/>
                <a:gd name="T45" fmla="*/ 84 h 202"/>
                <a:gd name="T46" fmla="*/ 235 w 450"/>
                <a:gd name="T47" fmla="*/ 87 h 202"/>
                <a:gd name="T48" fmla="*/ 223 w 450"/>
                <a:gd name="T49" fmla="*/ 101 h 202"/>
                <a:gd name="T50" fmla="*/ 194 w 450"/>
                <a:gd name="T51" fmla="*/ 123 h 202"/>
                <a:gd name="T52" fmla="*/ 22 w 450"/>
                <a:gd name="T53" fmla="*/ 168 h 202"/>
                <a:gd name="T54" fmla="*/ 22 w 450"/>
                <a:gd name="T55" fmla="*/ 202 h 202"/>
                <a:gd name="T56" fmla="*/ 213 w 450"/>
                <a:gd name="T57" fmla="*/ 151 h 202"/>
                <a:gd name="T58" fmla="*/ 280 w 450"/>
                <a:gd name="T59" fmla="*/ 80 h 202"/>
                <a:gd name="T60" fmla="*/ 312 w 450"/>
                <a:gd name="T61" fmla="*/ 117 h 202"/>
                <a:gd name="T62" fmla="*/ 428 w 450"/>
                <a:gd name="T63" fmla="*/ 156 h 202"/>
                <a:gd name="T64" fmla="*/ 428 w 450"/>
                <a:gd name="T65" fmla="*/ 12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0" h="202">
                  <a:moveTo>
                    <a:pt x="428" y="122"/>
                  </a:moveTo>
                  <a:cubicBezTo>
                    <a:pt x="410" y="122"/>
                    <a:pt x="395" y="120"/>
                    <a:pt x="377" y="114"/>
                  </a:cubicBezTo>
                  <a:cubicBezTo>
                    <a:pt x="369" y="112"/>
                    <a:pt x="364" y="109"/>
                    <a:pt x="356" y="105"/>
                  </a:cubicBezTo>
                  <a:cubicBezTo>
                    <a:pt x="352" y="103"/>
                    <a:pt x="348" y="101"/>
                    <a:pt x="344" y="99"/>
                  </a:cubicBezTo>
                  <a:cubicBezTo>
                    <a:pt x="343" y="98"/>
                    <a:pt x="341" y="97"/>
                    <a:pt x="340" y="96"/>
                  </a:cubicBezTo>
                  <a:cubicBezTo>
                    <a:pt x="339" y="95"/>
                    <a:pt x="335" y="92"/>
                    <a:pt x="336" y="93"/>
                  </a:cubicBezTo>
                  <a:cubicBezTo>
                    <a:pt x="323" y="83"/>
                    <a:pt x="315" y="73"/>
                    <a:pt x="307" y="60"/>
                  </a:cubicBezTo>
                  <a:cubicBezTo>
                    <a:pt x="304" y="54"/>
                    <a:pt x="302" y="51"/>
                    <a:pt x="300" y="42"/>
                  </a:cubicBezTo>
                  <a:cubicBezTo>
                    <a:pt x="299" y="39"/>
                    <a:pt x="298" y="35"/>
                    <a:pt x="298" y="32"/>
                  </a:cubicBezTo>
                  <a:cubicBezTo>
                    <a:pt x="298" y="33"/>
                    <a:pt x="298" y="29"/>
                    <a:pt x="298" y="28"/>
                  </a:cubicBezTo>
                  <a:cubicBezTo>
                    <a:pt x="297" y="26"/>
                    <a:pt x="297" y="24"/>
                    <a:pt x="297" y="22"/>
                  </a:cubicBezTo>
                  <a:cubicBezTo>
                    <a:pt x="297" y="15"/>
                    <a:pt x="294" y="10"/>
                    <a:pt x="290" y="8"/>
                  </a:cubicBezTo>
                  <a:cubicBezTo>
                    <a:pt x="280" y="0"/>
                    <a:pt x="262" y="4"/>
                    <a:pt x="262" y="20"/>
                  </a:cubicBezTo>
                  <a:cubicBezTo>
                    <a:pt x="262" y="23"/>
                    <a:pt x="262" y="25"/>
                    <a:pt x="261" y="28"/>
                  </a:cubicBezTo>
                  <a:cubicBezTo>
                    <a:pt x="261" y="29"/>
                    <a:pt x="261" y="33"/>
                    <a:pt x="261" y="33"/>
                  </a:cubicBezTo>
                  <a:cubicBezTo>
                    <a:pt x="260" y="38"/>
                    <a:pt x="259" y="43"/>
                    <a:pt x="257" y="48"/>
                  </a:cubicBezTo>
                  <a:cubicBezTo>
                    <a:pt x="257" y="51"/>
                    <a:pt x="256" y="53"/>
                    <a:pt x="255" y="55"/>
                  </a:cubicBezTo>
                  <a:cubicBezTo>
                    <a:pt x="255" y="55"/>
                    <a:pt x="254" y="57"/>
                    <a:pt x="254" y="58"/>
                  </a:cubicBezTo>
                  <a:cubicBezTo>
                    <a:pt x="253" y="59"/>
                    <a:pt x="253" y="60"/>
                    <a:pt x="252" y="61"/>
                  </a:cubicBezTo>
                  <a:cubicBezTo>
                    <a:pt x="250" y="66"/>
                    <a:pt x="247" y="71"/>
                    <a:pt x="244" y="76"/>
                  </a:cubicBezTo>
                  <a:cubicBezTo>
                    <a:pt x="243" y="78"/>
                    <a:pt x="241" y="80"/>
                    <a:pt x="240" y="82"/>
                  </a:cubicBezTo>
                  <a:cubicBezTo>
                    <a:pt x="239" y="82"/>
                    <a:pt x="239" y="83"/>
                    <a:pt x="239" y="83"/>
                  </a:cubicBezTo>
                  <a:cubicBezTo>
                    <a:pt x="239" y="83"/>
                    <a:pt x="239" y="83"/>
                    <a:pt x="238" y="84"/>
                  </a:cubicBezTo>
                  <a:cubicBezTo>
                    <a:pt x="237" y="85"/>
                    <a:pt x="236" y="86"/>
                    <a:pt x="235" y="87"/>
                  </a:cubicBezTo>
                  <a:cubicBezTo>
                    <a:pt x="231" y="92"/>
                    <a:pt x="227" y="96"/>
                    <a:pt x="223" y="101"/>
                  </a:cubicBezTo>
                  <a:cubicBezTo>
                    <a:pt x="213" y="110"/>
                    <a:pt x="206" y="115"/>
                    <a:pt x="194" y="123"/>
                  </a:cubicBezTo>
                  <a:cubicBezTo>
                    <a:pt x="144" y="155"/>
                    <a:pt x="82" y="168"/>
                    <a:pt x="22" y="168"/>
                  </a:cubicBezTo>
                  <a:cubicBezTo>
                    <a:pt x="0" y="168"/>
                    <a:pt x="0" y="202"/>
                    <a:pt x="22" y="202"/>
                  </a:cubicBezTo>
                  <a:cubicBezTo>
                    <a:pt x="88" y="202"/>
                    <a:pt x="156" y="187"/>
                    <a:pt x="213" y="151"/>
                  </a:cubicBezTo>
                  <a:cubicBezTo>
                    <a:pt x="240" y="133"/>
                    <a:pt x="265" y="109"/>
                    <a:pt x="280" y="80"/>
                  </a:cubicBezTo>
                  <a:cubicBezTo>
                    <a:pt x="288" y="94"/>
                    <a:pt x="299" y="106"/>
                    <a:pt x="312" y="117"/>
                  </a:cubicBezTo>
                  <a:cubicBezTo>
                    <a:pt x="345" y="143"/>
                    <a:pt x="386" y="156"/>
                    <a:pt x="428" y="156"/>
                  </a:cubicBezTo>
                  <a:cubicBezTo>
                    <a:pt x="450" y="156"/>
                    <a:pt x="450" y="122"/>
                    <a:pt x="428" y="12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550" name="Freeform 84">
              <a:extLst>
                <a:ext uri="{FF2B5EF4-FFF2-40B4-BE49-F238E27FC236}">
                  <a16:creationId xmlns:a16="http://schemas.microsoft.com/office/drawing/2014/main" id="{76EB88CC-ADD7-C5C6-C515-6DD0A0F09876}"/>
                </a:ext>
              </a:extLst>
            </p:cNvPr>
            <p:cNvSpPr>
              <a:spLocks noEditPoints="1"/>
            </p:cNvSpPr>
            <p:nvPr/>
          </p:nvSpPr>
          <p:spPr bwMode="auto">
            <a:xfrm>
              <a:off x="1954577" y="4382432"/>
              <a:ext cx="494998" cy="527444"/>
            </a:xfrm>
            <a:custGeom>
              <a:avLst/>
              <a:gdLst>
                <a:gd name="T0" fmla="*/ 714 w 807"/>
                <a:gd name="T1" fmla="*/ 657 h 860"/>
                <a:gd name="T2" fmla="*/ 788 w 807"/>
                <a:gd name="T3" fmla="*/ 455 h 860"/>
                <a:gd name="T4" fmla="*/ 752 w 807"/>
                <a:gd name="T5" fmla="*/ 291 h 860"/>
                <a:gd name="T6" fmla="*/ 138 w 807"/>
                <a:gd name="T7" fmla="*/ 122 h 860"/>
                <a:gd name="T8" fmla="*/ 20 w 807"/>
                <a:gd name="T9" fmla="*/ 339 h 860"/>
                <a:gd name="T10" fmla="*/ 65 w 807"/>
                <a:gd name="T11" fmla="*/ 496 h 860"/>
                <a:gd name="T12" fmla="*/ 205 w 807"/>
                <a:gd name="T13" fmla="*/ 614 h 860"/>
                <a:gd name="T14" fmla="*/ 18 w 807"/>
                <a:gd name="T15" fmla="*/ 860 h 860"/>
                <a:gd name="T16" fmla="*/ 382 w 807"/>
                <a:gd name="T17" fmla="*/ 691 h 860"/>
                <a:gd name="T18" fmla="*/ 651 w 807"/>
                <a:gd name="T19" fmla="*/ 681 h 860"/>
                <a:gd name="T20" fmla="*/ 573 w 807"/>
                <a:gd name="T21" fmla="*/ 676 h 860"/>
                <a:gd name="T22" fmla="*/ 632 w 807"/>
                <a:gd name="T23" fmla="*/ 738 h 860"/>
                <a:gd name="T24" fmla="*/ 678 w 807"/>
                <a:gd name="T25" fmla="*/ 701 h 860"/>
                <a:gd name="T26" fmla="*/ 794 w 807"/>
                <a:gd name="T27" fmla="*/ 859 h 860"/>
                <a:gd name="T28" fmla="*/ 547 w 807"/>
                <a:gd name="T29" fmla="*/ 735 h 860"/>
                <a:gd name="T30" fmla="*/ 573 w 807"/>
                <a:gd name="T31" fmla="*/ 761 h 860"/>
                <a:gd name="T32" fmla="*/ 748 w 807"/>
                <a:gd name="T33" fmla="*/ 325 h 860"/>
                <a:gd name="T34" fmla="*/ 754 w 807"/>
                <a:gd name="T35" fmla="*/ 329 h 860"/>
                <a:gd name="T36" fmla="*/ 754 w 807"/>
                <a:gd name="T37" fmla="*/ 456 h 860"/>
                <a:gd name="T38" fmla="*/ 751 w 807"/>
                <a:gd name="T39" fmla="*/ 461 h 860"/>
                <a:gd name="T40" fmla="*/ 710 w 807"/>
                <a:gd name="T41" fmla="*/ 463 h 860"/>
                <a:gd name="T42" fmla="*/ 699 w 807"/>
                <a:gd name="T43" fmla="*/ 461 h 860"/>
                <a:gd name="T44" fmla="*/ 696 w 807"/>
                <a:gd name="T45" fmla="*/ 457 h 860"/>
                <a:gd name="T46" fmla="*/ 704 w 807"/>
                <a:gd name="T47" fmla="*/ 325 h 860"/>
                <a:gd name="T48" fmla="*/ 111 w 807"/>
                <a:gd name="T49" fmla="*/ 333 h 860"/>
                <a:gd name="T50" fmla="*/ 111 w 807"/>
                <a:gd name="T51" fmla="*/ 458 h 860"/>
                <a:gd name="T52" fmla="*/ 107 w 807"/>
                <a:gd name="T53" fmla="*/ 462 h 860"/>
                <a:gd name="T54" fmla="*/ 59 w 807"/>
                <a:gd name="T55" fmla="*/ 463 h 860"/>
                <a:gd name="T56" fmla="*/ 55 w 807"/>
                <a:gd name="T57" fmla="*/ 460 h 860"/>
                <a:gd name="T58" fmla="*/ 53 w 807"/>
                <a:gd name="T59" fmla="*/ 444 h 860"/>
                <a:gd name="T60" fmla="*/ 104 w 807"/>
                <a:gd name="T61" fmla="*/ 325 h 860"/>
                <a:gd name="T62" fmla="*/ 110 w 807"/>
                <a:gd name="T63" fmla="*/ 328 h 860"/>
                <a:gd name="T64" fmla="*/ 105 w 807"/>
                <a:gd name="T65" fmla="*/ 325 h 860"/>
                <a:gd name="T66" fmla="*/ 92 w 807"/>
                <a:gd name="T67" fmla="*/ 291 h 860"/>
                <a:gd name="T68" fmla="*/ 99 w 807"/>
                <a:gd name="T69" fmla="*/ 244 h 860"/>
                <a:gd name="T70" fmla="*/ 105 w 807"/>
                <a:gd name="T71" fmla="*/ 225 h 860"/>
                <a:gd name="T72" fmla="*/ 668 w 807"/>
                <a:gd name="T73" fmla="*/ 169 h 860"/>
                <a:gd name="T74" fmla="*/ 702 w 807"/>
                <a:gd name="T75" fmla="*/ 224 h 860"/>
                <a:gd name="T76" fmla="*/ 705 w 807"/>
                <a:gd name="T77" fmla="*/ 291 h 860"/>
                <a:gd name="T78" fmla="*/ 477 w 807"/>
                <a:gd name="T79" fmla="*/ 116 h 860"/>
                <a:gd name="T80" fmla="*/ 129 w 807"/>
                <a:gd name="T81" fmla="*/ 300 h 860"/>
                <a:gd name="T82" fmla="*/ 162 w 807"/>
                <a:gd name="T83" fmla="*/ 491 h 860"/>
                <a:gd name="T84" fmla="*/ 162 w 807"/>
                <a:gd name="T85" fmla="*/ 309 h 860"/>
                <a:gd name="T86" fmla="*/ 602 w 807"/>
                <a:gd name="T87" fmla="*/ 234 h 860"/>
                <a:gd name="T88" fmla="*/ 449 w 807"/>
                <a:gd name="T89" fmla="*/ 654 h 860"/>
                <a:gd name="T90" fmla="*/ 708 w 807"/>
                <a:gd name="T91" fmla="*/ 496 h 860"/>
                <a:gd name="T92" fmla="*/ 673 w 807"/>
                <a:gd name="T93" fmla="*/ 657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7" h="860">
                  <a:moveTo>
                    <a:pt x="805" y="840"/>
                  </a:moveTo>
                  <a:cubicBezTo>
                    <a:pt x="787" y="769"/>
                    <a:pt x="743" y="715"/>
                    <a:pt x="700" y="678"/>
                  </a:cubicBezTo>
                  <a:cubicBezTo>
                    <a:pt x="705" y="671"/>
                    <a:pt x="710" y="664"/>
                    <a:pt x="714" y="657"/>
                  </a:cubicBezTo>
                  <a:cubicBezTo>
                    <a:pt x="744" y="609"/>
                    <a:pt x="755" y="552"/>
                    <a:pt x="750" y="496"/>
                  </a:cubicBezTo>
                  <a:cubicBezTo>
                    <a:pt x="771" y="494"/>
                    <a:pt x="786" y="478"/>
                    <a:pt x="788" y="457"/>
                  </a:cubicBezTo>
                  <a:cubicBezTo>
                    <a:pt x="788" y="457"/>
                    <a:pt x="788" y="456"/>
                    <a:pt x="788" y="455"/>
                  </a:cubicBezTo>
                  <a:cubicBezTo>
                    <a:pt x="788" y="333"/>
                    <a:pt x="788" y="333"/>
                    <a:pt x="788" y="333"/>
                  </a:cubicBezTo>
                  <a:cubicBezTo>
                    <a:pt x="788" y="318"/>
                    <a:pt x="780" y="305"/>
                    <a:pt x="767" y="297"/>
                  </a:cubicBezTo>
                  <a:cubicBezTo>
                    <a:pt x="762" y="293"/>
                    <a:pt x="757" y="292"/>
                    <a:pt x="752" y="291"/>
                  </a:cubicBezTo>
                  <a:cubicBezTo>
                    <a:pt x="748" y="235"/>
                    <a:pt x="724" y="182"/>
                    <a:pt x="687" y="140"/>
                  </a:cubicBezTo>
                  <a:cubicBezTo>
                    <a:pt x="645" y="91"/>
                    <a:pt x="586" y="58"/>
                    <a:pt x="524" y="39"/>
                  </a:cubicBezTo>
                  <a:cubicBezTo>
                    <a:pt x="394" y="0"/>
                    <a:pt x="238" y="27"/>
                    <a:pt x="138" y="122"/>
                  </a:cubicBezTo>
                  <a:cubicBezTo>
                    <a:pt x="91" y="166"/>
                    <a:pt x="60" y="227"/>
                    <a:pt x="56" y="291"/>
                  </a:cubicBezTo>
                  <a:cubicBezTo>
                    <a:pt x="42" y="293"/>
                    <a:pt x="30" y="302"/>
                    <a:pt x="24" y="315"/>
                  </a:cubicBezTo>
                  <a:cubicBezTo>
                    <a:pt x="20" y="323"/>
                    <a:pt x="20" y="330"/>
                    <a:pt x="20" y="339"/>
                  </a:cubicBezTo>
                  <a:cubicBezTo>
                    <a:pt x="20" y="451"/>
                    <a:pt x="20" y="451"/>
                    <a:pt x="20" y="451"/>
                  </a:cubicBezTo>
                  <a:cubicBezTo>
                    <a:pt x="20" y="461"/>
                    <a:pt x="21" y="471"/>
                    <a:pt x="27" y="479"/>
                  </a:cubicBezTo>
                  <a:cubicBezTo>
                    <a:pt x="37" y="492"/>
                    <a:pt x="50" y="496"/>
                    <a:pt x="65" y="496"/>
                  </a:cubicBezTo>
                  <a:cubicBezTo>
                    <a:pt x="102" y="496"/>
                    <a:pt x="102" y="496"/>
                    <a:pt x="102" y="496"/>
                  </a:cubicBezTo>
                  <a:cubicBezTo>
                    <a:pt x="111" y="496"/>
                    <a:pt x="119" y="494"/>
                    <a:pt x="126" y="490"/>
                  </a:cubicBezTo>
                  <a:cubicBezTo>
                    <a:pt x="141" y="537"/>
                    <a:pt x="169" y="580"/>
                    <a:pt x="205" y="614"/>
                  </a:cubicBezTo>
                  <a:cubicBezTo>
                    <a:pt x="157" y="637"/>
                    <a:pt x="36" y="708"/>
                    <a:pt x="2" y="840"/>
                  </a:cubicBezTo>
                  <a:cubicBezTo>
                    <a:pt x="0" y="849"/>
                    <a:pt x="5" y="857"/>
                    <a:pt x="14" y="859"/>
                  </a:cubicBezTo>
                  <a:cubicBezTo>
                    <a:pt x="15" y="860"/>
                    <a:pt x="17" y="860"/>
                    <a:pt x="18" y="860"/>
                  </a:cubicBezTo>
                  <a:cubicBezTo>
                    <a:pt x="25" y="860"/>
                    <a:pt x="31" y="855"/>
                    <a:pt x="33" y="848"/>
                  </a:cubicBezTo>
                  <a:cubicBezTo>
                    <a:pt x="68" y="714"/>
                    <a:pt x="209" y="647"/>
                    <a:pt x="232" y="636"/>
                  </a:cubicBezTo>
                  <a:cubicBezTo>
                    <a:pt x="276" y="668"/>
                    <a:pt x="328" y="687"/>
                    <a:pt x="382" y="691"/>
                  </a:cubicBezTo>
                  <a:cubicBezTo>
                    <a:pt x="447" y="696"/>
                    <a:pt x="513" y="678"/>
                    <a:pt x="567" y="642"/>
                  </a:cubicBezTo>
                  <a:cubicBezTo>
                    <a:pt x="570" y="640"/>
                    <a:pt x="572" y="638"/>
                    <a:pt x="575" y="636"/>
                  </a:cubicBezTo>
                  <a:cubicBezTo>
                    <a:pt x="585" y="641"/>
                    <a:pt x="616" y="655"/>
                    <a:pt x="651" y="681"/>
                  </a:cubicBezTo>
                  <a:cubicBezTo>
                    <a:pt x="646" y="685"/>
                    <a:pt x="642" y="688"/>
                    <a:pt x="637" y="692"/>
                  </a:cubicBezTo>
                  <a:cubicBezTo>
                    <a:pt x="632" y="695"/>
                    <a:pt x="627" y="699"/>
                    <a:pt x="621" y="701"/>
                  </a:cubicBezTo>
                  <a:cubicBezTo>
                    <a:pt x="611" y="686"/>
                    <a:pt x="593" y="676"/>
                    <a:pt x="573" y="676"/>
                  </a:cubicBezTo>
                  <a:cubicBezTo>
                    <a:pt x="540" y="675"/>
                    <a:pt x="514" y="703"/>
                    <a:pt x="514" y="735"/>
                  </a:cubicBezTo>
                  <a:cubicBezTo>
                    <a:pt x="513" y="768"/>
                    <a:pt x="541" y="794"/>
                    <a:pt x="573" y="795"/>
                  </a:cubicBezTo>
                  <a:cubicBezTo>
                    <a:pt x="605" y="795"/>
                    <a:pt x="630" y="768"/>
                    <a:pt x="632" y="738"/>
                  </a:cubicBezTo>
                  <a:cubicBezTo>
                    <a:pt x="632" y="737"/>
                    <a:pt x="633" y="736"/>
                    <a:pt x="632" y="735"/>
                  </a:cubicBezTo>
                  <a:cubicBezTo>
                    <a:pt x="632" y="735"/>
                    <a:pt x="632" y="734"/>
                    <a:pt x="632" y="733"/>
                  </a:cubicBezTo>
                  <a:cubicBezTo>
                    <a:pt x="649" y="725"/>
                    <a:pt x="664" y="714"/>
                    <a:pt x="678" y="701"/>
                  </a:cubicBezTo>
                  <a:cubicBezTo>
                    <a:pt x="718" y="736"/>
                    <a:pt x="758" y="784"/>
                    <a:pt x="774" y="848"/>
                  </a:cubicBezTo>
                  <a:cubicBezTo>
                    <a:pt x="776" y="855"/>
                    <a:pt x="783" y="860"/>
                    <a:pt x="790" y="860"/>
                  </a:cubicBezTo>
                  <a:cubicBezTo>
                    <a:pt x="791" y="860"/>
                    <a:pt x="792" y="860"/>
                    <a:pt x="794" y="859"/>
                  </a:cubicBezTo>
                  <a:cubicBezTo>
                    <a:pt x="802" y="857"/>
                    <a:pt x="807" y="849"/>
                    <a:pt x="805" y="840"/>
                  </a:cubicBezTo>
                  <a:close/>
                  <a:moveTo>
                    <a:pt x="573" y="761"/>
                  </a:moveTo>
                  <a:cubicBezTo>
                    <a:pt x="559" y="761"/>
                    <a:pt x="547" y="749"/>
                    <a:pt x="547" y="735"/>
                  </a:cubicBezTo>
                  <a:cubicBezTo>
                    <a:pt x="547" y="721"/>
                    <a:pt x="559" y="710"/>
                    <a:pt x="573" y="709"/>
                  </a:cubicBezTo>
                  <a:cubicBezTo>
                    <a:pt x="587" y="709"/>
                    <a:pt x="599" y="721"/>
                    <a:pt x="599" y="735"/>
                  </a:cubicBezTo>
                  <a:cubicBezTo>
                    <a:pt x="599" y="750"/>
                    <a:pt x="587" y="761"/>
                    <a:pt x="573" y="761"/>
                  </a:cubicBezTo>
                  <a:close/>
                  <a:moveTo>
                    <a:pt x="748" y="325"/>
                  </a:moveTo>
                  <a:cubicBezTo>
                    <a:pt x="749" y="325"/>
                    <a:pt x="749" y="325"/>
                    <a:pt x="748" y="325"/>
                  </a:cubicBezTo>
                  <a:close/>
                  <a:moveTo>
                    <a:pt x="748" y="325"/>
                  </a:moveTo>
                  <a:cubicBezTo>
                    <a:pt x="750" y="325"/>
                    <a:pt x="749" y="325"/>
                    <a:pt x="752" y="327"/>
                  </a:cubicBezTo>
                  <a:cubicBezTo>
                    <a:pt x="750" y="326"/>
                    <a:pt x="752" y="327"/>
                    <a:pt x="753" y="328"/>
                  </a:cubicBezTo>
                  <a:cubicBezTo>
                    <a:pt x="753" y="329"/>
                    <a:pt x="754" y="331"/>
                    <a:pt x="754" y="329"/>
                  </a:cubicBezTo>
                  <a:cubicBezTo>
                    <a:pt x="755" y="332"/>
                    <a:pt x="754" y="329"/>
                    <a:pt x="754" y="333"/>
                  </a:cubicBezTo>
                  <a:cubicBezTo>
                    <a:pt x="754" y="455"/>
                    <a:pt x="754" y="455"/>
                    <a:pt x="754" y="455"/>
                  </a:cubicBezTo>
                  <a:cubicBezTo>
                    <a:pt x="754" y="456"/>
                    <a:pt x="754" y="456"/>
                    <a:pt x="754" y="456"/>
                  </a:cubicBezTo>
                  <a:cubicBezTo>
                    <a:pt x="754" y="457"/>
                    <a:pt x="754" y="457"/>
                    <a:pt x="754" y="458"/>
                  </a:cubicBezTo>
                  <a:cubicBezTo>
                    <a:pt x="754" y="456"/>
                    <a:pt x="753" y="459"/>
                    <a:pt x="753" y="460"/>
                  </a:cubicBezTo>
                  <a:cubicBezTo>
                    <a:pt x="752" y="460"/>
                    <a:pt x="751" y="461"/>
                    <a:pt x="751" y="461"/>
                  </a:cubicBezTo>
                  <a:cubicBezTo>
                    <a:pt x="750" y="462"/>
                    <a:pt x="748" y="463"/>
                    <a:pt x="749" y="462"/>
                  </a:cubicBezTo>
                  <a:cubicBezTo>
                    <a:pt x="747" y="463"/>
                    <a:pt x="749" y="463"/>
                    <a:pt x="746" y="463"/>
                  </a:cubicBezTo>
                  <a:cubicBezTo>
                    <a:pt x="710" y="463"/>
                    <a:pt x="710" y="463"/>
                    <a:pt x="710" y="463"/>
                  </a:cubicBezTo>
                  <a:cubicBezTo>
                    <a:pt x="707" y="463"/>
                    <a:pt x="705" y="463"/>
                    <a:pt x="702" y="463"/>
                  </a:cubicBezTo>
                  <a:cubicBezTo>
                    <a:pt x="704" y="463"/>
                    <a:pt x="701" y="462"/>
                    <a:pt x="701" y="462"/>
                  </a:cubicBezTo>
                  <a:cubicBezTo>
                    <a:pt x="700" y="461"/>
                    <a:pt x="698" y="460"/>
                    <a:pt x="699" y="461"/>
                  </a:cubicBezTo>
                  <a:cubicBezTo>
                    <a:pt x="698" y="461"/>
                    <a:pt x="698" y="460"/>
                    <a:pt x="698" y="460"/>
                  </a:cubicBezTo>
                  <a:cubicBezTo>
                    <a:pt x="698" y="460"/>
                    <a:pt x="698" y="460"/>
                    <a:pt x="697" y="459"/>
                  </a:cubicBezTo>
                  <a:cubicBezTo>
                    <a:pt x="697" y="458"/>
                    <a:pt x="696" y="456"/>
                    <a:pt x="696" y="457"/>
                  </a:cubicBezTo>
                  <a:cubicBezTo>
                    <a:pt x="696" y="453"/>
                    <a:pt x="696" y="448"/>
                    <a:pt x="696" y="444"/>
                  </a:cubicBezTo>
                  <a:cubicBezTo>
                    <a:pt x="696" y="334"/>
                    <a:pt x="696" y="334"/>
                    <a:pt x="696" y="334"/>
                  </a:cubicBezTo>
                  <a:cubicBezTo>
                    <a:pt x="696" y="328"/>
                    <a:pt x="699" y="325"/>
                    <a:pt x="704" y="325"/>
                  </a:cubicBezTo>
                  <a:cubicBezTo>
                    <a:pt x="746" y="325"/>
                    <a:pt x="746" y="325"/>
                    <a:pt x="746" y="325"/>
                  </a:cubicBezTo>
                  <a:cubicBezTo>
                    <a:pt x="747" y="325"/>
                    <a:pt x="747" y="325"/>
                    <a:pt x="748" y="325"/>
                  </a:cubicBezTo>
                  <a:close/>
                  <a:moveTo>
                    <a:pt x="111" y="333"/>
                  </a:moveTo>
                  <a:cubicBezTo>
                    <a:pt x="111" y="455"/>
                    <a:pt x="111" y="455"/>
                    <a:pt x="111" y="455"/>
                  </a:cubicBezTo>
                  <a:cubicBezTo>
                    <a:pt x="111" y="456"/>
                    <a:pt x="111" y="456"/>
                    <a:pt x="111" y="456"/>
                  </a:cubicBezTo>
                  <a:cubicBezTo>
                    <a:pt x="111" y="457"/>
                    <a:pt x="111" y="457"/>
                    <a:pt x="111" y="458"/>
                  </a:cubicBezTo>
                  <a:cubicBezTo>
                    <a:pt x="111" y="456"/>
                    <a:pt x="110" y="459"/>
                    <a:pt x="110" y="460"/>
                  </a:cubicBezTo>
                  <a:cubicBezTo>
                    <a:pt x="110" y="460"/>
                    <a:pt x="109" y="461"/>
                    <a:pt x="109" y="461"/>
                  </a:cubicBezTo>
                  <a:cubicBezTo>
                    <a:pt x="107" y="462"/>
                    <a:pt x="105" y="463"/>
                    <a:pt x="107" y="462"/>
                  </a:cubicBezTo>
                  <a:cubicBezTo>
                    <a:pt x="105" y="463"/>
                    <a:pt x="106" y="463"/>
                    <a:pt x="103" y="463"/>
                  </a:cubicBezTo>
                  <a:cubicBezTo>
                    <a:pt x="67" y="463"/>
                    <a:pt x="67" y="463"/>
                    <a:pt x="67" y="463"/>
                  </a:cubicBezTo>
                  <a:cubicBezTo>
                    <a:pt x="65" y="463"/>
                    <a:pt x="62" y="463"/>
                    <a:pt x="59" y="463"/>
                  </a:cubicBezTo>
                  <a:cubicBezTo>
                    <a:pt x="61" y="463"/>
                    <a:pt x="58" y="462"/>
                    <a:pt x="58" y="462"/>
                  </a:cubicBezTo>
                  <a:cubicBezTo>
                    <a:pt x="57" y="461"/>
                    <a:pt x="55" y="460"/>
                    <a:pt x="56" y="461"/>
                  </a:cubicBezTo>
                  <a:cubicBezTo>
                    <a:pt x="56" y="461"/>
                    <a:pt x="55" y="460"/>
                    <a:pt x="55" y="460"/>
                  </a:cubicBezTo>
                  <a:cubicBezTo>
                    <a:pt x="55" y="460"/>
                    <a:pt x="55" y="460"/>
                    <a:pt x="54" y="459"/>
                  </a:cubicBezTo>
                  <a:cubicBezTo>
                    <a:pt x="54" y="458"/>
                    <a:pt x="53" y="456"/>
                    <a:pt x="53" y="457"/>
                  </a:cubicBezTo>
                  <a:cubicBezTo>
                    <a:pt x="53" y="453"/>
                    <a:pt x="53" y="448"/>
                    <a:pt x="53" y="444"/>
                  </a:cubicBezTo>
                  <a:cubicBezTo>
                    <a:pt x="53" y="334"/>
                    <a:pt x="53" y="334"/>
                    <a:pt x="53" y="334"/>
                  </a:cubicBezTo>
                  <a:cubicBezTo>
                    <a:pt x="53" y="328"/>
                    <a:pt x="56" y="325"/>
                    <a:pt x="61" y="325"/>
                  </a:cubicBezTo>
                  <a:cubicBezTo>
                    <a:pt x="104" y="325"/>
                    <a:pt x="104" y="325"/>
                    <a:pt x="104" y="325"/>
                  </a:cubicBezTo>
                  <a:cubicBezTo>
                    <a:pt x="104" y="325"/>
                    <a:pt x="105" y="325"/>
                    <a:pt x="105" y="325"/>
                  </a:cubicBezTo>
                  <a:cubicBezTo>
                    <a:pt x="107" y="325"/>
                    <a:pt x="107" y="325"/>
                    <a:pt x="109" y="327"/>
                  </a:cubicBezTo>
                  <a:cubicBezTo>
                    <a:pt x="108" y="326"/>
                    <a:pt x="109" y="327"/>
                    <a:pt x="110" y="328"/>
                  </a:cubicBezTo>
                  <a:cubicBezTo>
                    <a:pt x="110" y="329"/>
                    <a:pt x="112" y="331"/>
                    <a:pt x="111" y="329"/>
                  </a:cubicBezTo>
                  <a:cubicBezTo>
                    <a:pt x="112" y="332"/>
                    <a:pt x="111" y="329"/>
                    <a:pt x="111" y="333"/>
                  </a:cubicBezTo>
                  <a:close/>
                  <a:moveTo>
                    <a:pt x="105" y="325"/>
                  </a:moveTo>
                  <a:cubicBezTo>
                    <a:pt x="106" y="325"/>
                    <a:pt x="106" y="325"/>
                    <a:pt x="105" y="325"/>
                  </a:cubicBezTo>
                  <a:close/>
                  <a:moveTo>
                    <a:pt x="125" y="297"/>
                  </a:moveTo>
                  <a:cubicBezTo>
                    <a:pt x="115" y="290"/>
                    <a:pt x="103" y="291"/>
                    <a:pt x="92" y="291"/>
                  </a:cubicBezTo>
                  <a:cubicBezTo>
                    <a:pt x="90" y="291"/>
                    <a:pt x="90" y="291"/>
                    <a:pt x="90" y="291"/>
                  </a:cubicBezTo>
                  <a:cubicBezTo>
                    <a:pt x="90" y="281"/>
                    <a:pt x="91" y="273"/>
                    <a:pt x="93" y="263"/>
                  </a:cubicBezTo>
                  <a:cubicBezTo>
                    <a:pt x="95" y="257"/>
                    <a:pt x="97" y="250"/>
                    <a:pt x="99" y="244"/>
                  </a:cubicBezTo>
                  <a:cubicBezTo>
                    <a:pt x="100" y="240"/>
                    <a:pt x="101" y="237"/>
                    <a:pt x="102" y="234"/>
                  </a:cubicBezTo>
                  <a:cubicBezTo>
                    <a:pt x="102" y="232"/>
                    <a:pt x="103" y="231"/>
                    <a:pt x="104" y="229"/>
                  </a:cubicBezTo>
                  <a:cubicBezTo>
                    <a:pt x="104" y="229"/>
                    <a:pt x="105" y="225"/>
                    <a:pt x="105" y="225"/>
                  </a:cubicBezTo>
                  <a:cubicBezTo>
                    <a:pt x="117" y="198"/>
                    <a:pt x="132" y="176"/>
                    <a:pt x="151" y="156"/>
                  </a:cubicBezTo>
                  <a:cubicBezTo>
                    <a:pt x="194" y="110"/>
                    <a:pt x="251" y="81"/>
                    <a:pt x="312" y="66"/>
                  </a:cubicBezTo>
                  <a:cubicBezTo>
                    <a:pt x="437" y="36"/>
                    <a:pt x="584" y="69"/>
                    <a:pt x="668" y="169"/>
                  </a:cubicBezTo>
                  <a:cubicBezTo>
                    <a:pt x="675" y="177"/>
                    <a:pt x="682" y="187"/>
                    <a:pt x="688" y="198"/>
                  </a:cubicBezTo>
                  <a:cubicBezTo>
                    <a:pt x="692" y="203"/>
                    <a:pt x="695" y="209"/>
                    <a:pt x="697" y="214"/>
                  </a:cubicBezTo>
                  <a:cubicBezTo>
                    <a:pt x="699" y="218"/>
                    <a:pt x="700" y="221"/>
                    <a:pt x="702" y="224"/>
                  </a:cubicBezTo>
                  <a:cubicBezTo>
                    <a:pt x="702" y="225"/>
                    <a:pt x="703" y="227"/>
                    <a:pt x="705" y="231"/>
                  </a:cubicBezTo>
                  <a:cubicBezTo>
                    <a:pt x="713" y="252"/>
                    <a:pt x="717" y="270"/>
                    <a:pt x="718" y="291"/>
                  </a:cubicBezTo>
                  <a:cubicBezTo>
                    <a:pt x="705" y="291"/>
                    <a:pt x="705" y="291"/>
                    <a:pt x="705" y="291"/>
                  </a:cubicBezTo>
                  <a:cubicBezTo>
                    <a:pt x="695" y="291"/>
                    <a:pt x="686" y="294"/>
                    <a:pt x="678" y="300"/>
                  </a:cubicBezTo>
                  <a:cubicBezTo>
                    <a:pt x="668" y="271"/>
                    <a:pt x="652" y="243"/>
                    <a:pt x="633" y="218"/>
                  </a:cubicBezTo>
                  <a:cubicBezTo>
                    <a:pt x="594" y="168"/>
                    <a:pt x="538" y="132"/>
                    <a:pt x="477" y="116"/>
                  </a:cubicBezTo>
                  <a:cubicBezTo>
                    <a:pt x="412" y="100"/>
                    <a:pt x="343" y="107"/>
                    <a:pt x="283" y="134"/>
                  </a:cubicBezTo>
                  <a:cubicBezTo>
                    <a:pt x="225" y="159"/>
                    <a:pt x="177" y="205"/>
                    <a:pt x="147" y="260"/>
                  </a:cubicBezTo>
                  <a:cubicBezTo>
                    <a:pt x="140" y="273"/>
                    <a:pt x="134" y="286"/>
                    <a:pt x="129" y="300"/>
                  </a:cubicBezTo>
                  <a:cubicBezTo>
                    <a:pt x="128" y="299"/>
                    <a:pt x="126" y="298"/>
                    <a:pt x="125" y="297"/>
                  </a:cubicBezTo>
                  <a:close/>
                  <a:moveTo>
                    <a:pt x="273" y="623"/>
                  </a:moveTo>
                  <a:cubicBezTo>
                    <a:pt x="222" y="593"/>
                    <a:pt x="182" y="545"/>
                    <a:pt x="162" y="491"/>
                  </a:cubicBezTo>
                  <a:cubicBezTo>
                    <a:pt x="151" y="463"/>
                    <a:pt x="146" y="434"/>
                    <a:pt x="145" y="405"/>
                  </a:cubicBezTo>
                  <a:cubicBezTo>
                    <a:pt x="145" y="396"/>
                    <a:pt x="145" y="396"/>
                    <a:pt x="145" y="396"/>
                  </a:cubicBezTo>
                  <a:cubicBezTo>
                    <a:pt x="146" y="366"/>
                    <a:pt x="151" y="337"/>
                    <a:pt x="162" y="309"/>
                  </a:cubicBezTo>
                  <a:cubicBezTo>
                    <a:pt x="182" y="254"/>
                    <a:pt x="223" y="206"/>
                    <a:pt x="273" y="176"/>
                  </a:cubicBezTo>
                  <a:cubicBezTo>
                    <a:pt x="326" y="145"/>
                    <a:pt x="390" y="134"/>
                    <a:pt x="449" y="145"/>
                  </a:cubicBezTo>
                  <a:cubicBezTo>
                    <a:pt x="510" y="156"/>
                    <a:pt x="562" y="187"/>
                    <a:pt x="602" y="234"/>
                  </a:cubicBezTo>
                  <a:cubicBezTo>
                    <a:pt x="641" y="279"/>
                    <a:pt x="662" y="339"/>
                    <a:pt x="662" y="400"/>
                  </a:cubicBezTo>
                  <a:cubicBezTo>
                    <a:pt x="662" y="460"/>
                    <a:pt x="641" y="520"/>
                    <a:pt x="602" y="566"/>
                  </a:cubicBezTo>
                  <a:cubicBezTo>
                    <a:pt x="563" y="613"/>
                    <a:pt x="510" y="643"/>
                    <a:pt x="449" y="654"/>
                  </a:cubicBezTo>
                  <a:cubicBezTo>
                    <a:pt x="390" y="665"/>
                    <a:pt x="326" y="654"/>
                    <a:pt x="273" y="623"/>
                  </a:cubicBezTo>
                  <a:close/>
                  <a:moveTo>
                    <a:pt x="682" y="490"/>
                  </a:moveTo>
                  <a:cubicBezTo>
                    <a:pt x="689" y="494"/>
                    <a:pt x="698" y="496"/>
                    <a:pt x="708" y="496"/>
                  </a:cubicBezTo>
                  <a:cubicBezTo>
                    <a:pt x="717" y="496"/>
                    <a:pt x="717" y="496"/>
                    <a:pt x="717" y="496"/>
                  </a:cubicBezTo>
                  <a:cubicBezTo>
                    <a:pt x="722" y="547"/>
                    <a:pt x="712" y="598"/>
                    <a:pt x="685" y="640"/>
                  </a:cubicBezTo>
                  <a:cubicBezTo>
                    <a:pt x="682" y="646"/>
                    <a:pt x="678" y="651"/>
                    <a:pt x="673" y="657"/>
                  </a:cubicBezTo>
                  <a:cubicBezTo>
                    <a:pt x="645" y="636"/>
                    <a:pt x="619" y="622"/>
                    <a:pt x="603" y="614"/>
                  </a:cubicBezTo>
                  <a:cubicBezTo>
                    <a:pt x="639" y="580"/>
                    <a:pt x="666" y="537"/>
                    <a:pt x="682" y="49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566" name="Rectangle 565">
            <a:extLst>
              <a:ext uri="{FF2B5EF4-FFF2-40B4-BE49-F238E27FC236}">
                <a16:creationId xmlns:a16="http://schemas.microsoft.com/office/drawing/2014/main" id="{43C5D43D-AE6A-FEB7-EBF6-581D38BB9870}"/>
              </a:ext>
            </a:extLst>
          </p:cNvPr>
          <p:cNvSpPr/>
          <p:nvPr/>
        </p:nvSpPr>
        <p:spPr>
          <a:xfrm>
            <a:off x="4621213" y="4446588"/>
            <a:ext cx="677862" cy="323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Customer Support</a:t>
            </a:r>
            <a:endParaRPr lang="en-US" sz="825" dirty="0">
              <a:solidFill>
                <a:srgbClr val="FFFFFF"/>
              </a:solidFill>
              <a:latin typeface="Arial"/>
              <a:ea typeface="+mn-ea"/>
            </a:endParaRPr>
          </a:p>
        </p:txBody>
      </p:sp>
      <p:sp>
        <p:nvSpPr>
          <p:cNvPr id="1033" name="Rectangle 1032">
            <a:extLst>
              <a:ext uri="{FF2B5EF4-FFF2-40B4-BE49-F238E27FC236}">
                <a16:creationId xmlns:a16="http://schemas.microsoft.com/office/drawing/2014/main" id="{276A383F-A333-CE0E-447E-A3CFC72693D7}"/>
              </a:ext>
            </a:extLst>
          </p:cNvPr>
          <p:cNvSpPr/>
          <p:nvPr/>
        </p:nvSpPr>
        <p:spPr>
          <a:xfrm>
            <a:off x="3711575" y="1935163"/>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Failed Server</a:t>
            </a:r>
          </a:p>
        </p:txBody>
      </p:sp>
      <p:sp>
        <p:nvSpPr>
          <p:cNvPr id="442" name="Freeform 42">
            <a:extLst>
              <a:ext uri="{FF2B5EF4-FFF2-40B4-BE49-F238E27FC236}">
                <a16:creationId xmlns:a16="http://schemas.microsoft.com/office/drawing/2014/main" id="{3F34B42B-34D2-FAFD-7D51-EEA743D8C282}"/>
              </a:ext>
            </a:extLst>
          </p:cNvPr>
          <p:cNvSpPr>
            <a:spLocks noEditPoints="1"/>
          </p:cNvSpPr>
          <p:nvPr/>
        </p:nvSpPr>
        <p:spPr bwMode="auto">
          <a:xfrm>
            <a:off x="3989388" y="2417763"/>
            <a:ext cx="273050" cy="355600"/>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450" name="Rectangle 449">
            <a:extLst>
              <a:ext uri="{FF2B5EF4-FFF2-40B4-BE49-F238E27FC236}">
                <a16:creationId xmlns:a16="http://schemas.microsoft.com/office/drawing/2014/main" id="{C1722081-254B-B019-C971-0CE7FD03BA9C}"/>
              </a:ext>
            </a:extLst>
          </p:cNvPr>
          <p:cNvSpPr/>
          <p:nvPr/>
        </p:nvSpPr>
        <p:spPr>
          <a:xfrm>
            <a:off x="3675063" y="2784475"/>
            <a:ext cx="9017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Telephone</a:t>
            </a:r>
            <a:endParaRPr lang="en-US" sz="825" dirty="0">
              <a:solidFill>
                <a:srgbClr val="FFFFFF"/>
              </a:solidFill>
              <a:latin typeface="Arial"/>
              <a:ea typeface="+mn-ea"/>
            </a:endParaRPr>
          </a:p>
        </p:txBody>
      </p:sp>
      <p:sp>
        <p:nvSpPr>
          <p:cNvPr id="514" name="Rectangle 513">
            <a:extLst>
              <a:ext uri="{FF2B5EF4-FFF2-40B4-BE49-F238E27FC236}">
                <a16:creationId xmlns:a16="http://schemas.microsoft.com/office/drawing/2014/main" id="{1B8B4485-DF3F-FFA9-0920-0A8F1F618D8F}"/>
              </a:ext>
            </a:extLst>
          </p:cNvPr>
          <p:cNvSpPr/>
          <p:nvPr/>
        </p:nvSpPr>
        <p:spPr>
          <a:xfrm>
            <a:off x="3673475" y="3627438"/>
            <a:ext cx="876300"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Info</a:t>
            </a:r>
          </a:p>
        </p:txBody>
      </p:sp>
      <p:sp>
        <p:nvSpPr>
          <p:cNvPr id="567" name="Rectangle 566">
            <a:extLst>
              <a:ext uri="{FF2B5EF4-FFF2-40B4-BE49-F238E27FC236}">
                <a16:creationId xmlns:a16="http://schemas.microsoft.com/office/drawing/2014/main" id="{AFA61E44-9074-F61F-3C98-8ED683CF154B}"/>
              </a:ext>
            </a:extLst>
          </p:cNvPr>
          <p:cNvSpPr/>
          <p:nvPr/>
        </p:nvSpPr>
        <p:spPr>
          <a:xfrm>
            <a:off x="3779838" y="4446588"/>
            <a:ext cx="676275"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Cycle</a:t>
            </a:r>
            <a:endParaRPr lang="en-US" sz="825" dirty="0">
              <a:solidFill>
                <a:srgbClr val="FFFFFF"/>
              </a:solidFill>
              <a:latin typeface="Arial"/>
              <a:ea typeface="+mn-ea"/>
            </a:endParaRPr>
          </a:p>
        </p:txBody>
      </p:sp>
      <p:grpSp>
        <p:nvGrpSpPr>
          <p:cNvPr id="71732" name="Group 5">
            <a:extLst>
              <a:ext uri="{FF2B5EF4-FFF2-40B4-BE49-F238E27FC236}">
                <a16:creationId xmlns:a16="http://schemas.microsoft.com/office/drawing/2014/main" id="{969B3F1B-5AFB-CAFA-8E09-DF8D1C9B283F}"/>
              </a:ext>
            </a:extLst>
          </p:cNvPr>
          <p:cNvGrpSpPr>
            <a:grpSpLocks/>
          </p:cNvGrpSpPr>
          <p:nvPr/>
        </p:nvGrpSpPr>
        <p:grpSpPr bwMode="auto">
          <a:xfrm>
            <a:off x="652463" y="1601788"/>
            <a:ext cx="314325" cy="266700"/>
            <a:chOff x="869141" y="2135668"/>
            <a:chExt cx="419765" cy="356124"/>
          </a:xfrm>
        </p:grpSpPr>
        <p:grpSp>
          <p:nvGrpSpPr>
            <p:cNvPr id="71777" name="Group 4">
              <a:extLst>
                <a:ext uri="{FF2B5EF4-FFF2-40B4-BE49-F238E27FC236}">
                  <a16:creationId xmlns:a16="http://schemas.microsoft.com/office/drawing/2014/main" id="{AF39EFA6-74B0-BA84-2D7B-D0E6DF028933}"/>
                </a:ext>
              </a:extLst>
            </p:cNvPr>
            <p:cNvGrpSpPr>
              <a:grpSpLocks/>
            </p:cNvGrpSpPr>
            <p:nvPr/>
          </p:nvGrpSpPr>
          <p:grpSpPr bwMode="auto">
            <a:xfrm>
              <a:off x="1161605" y="2377316"/>
              <a:ext cx="105973" cy="53201"/>
              <a:chOff x="2204988" y="2389221"/>
              <a:chExt cx="105973" cy="53201"/>
            </a:xfrm>
          </p:grpSpPr>
          <p:sp>
            <p:nvSpPr>
              <p:cNvPr id="1012" name="Freeform 193">
                <a:extLst>
                  <a:ext uri="{FF2B5EF4-FFF2-40B4-BE49-F238E27FC236}">
                    <a16:creationId xmlns:a16="http://schemas.microsoft.com/office/drawing/2014/main" id="{1D57CD84-4A52-3B8A-DCEA-D4E585426868}"/>
                  </a:ext>
                </a:extLst>
              </p:cNvPr>
              <p:cNvSpPr>
                <a:spLocks/>
              </p:cNvSpPr>
              <p:nvPr/>
            </p:nvSpPr>
            <p:spPr bwMode="auto">
              <a:xfrm>
                <a:off x="2243247" y="2408306"/>
                <a:ext cx="14839" cy="10600"/>
              </a:xfrm>
              <a:custGeom>
                <a:avLst/>
                <a:gdLst>
                  <a:gd name="T0" fmla="*/ 0 w 29"/>
                  <a:gd name="T1" fmla="*/ 6 h 18"/>
                  <a:gd name="T2" fmla="*/ 17 w 29"/>
                  <a:gd name="T3" fmla="*/ 4 h 18"/>
                  <a:gd name="T4" fmla="*/ 29 w 29"/>
                  <a:gd name="T5" fmla="*/ 5 h 18"/>
                  <a:gd name="T6" fmla="*/ 24 w 29"/>
                  <a:gd name="T7" fmla="*/ 17 h 18"/>
                  <a:gd name="T8" fmla="*/ 14 w 29"/>
                  <a:gd name="T9" fmla="*/ 12 h 18"/>
                  <a:gd name="T10" fmla="*/ 0 w 29"/>
                  <a:gd name="T11" fmla="*/ 6 h 18"/>
                </a:gdLst>
                <a:ahLst/>
                <a:cxnLst>
                  <a:cxn ang="0">
                    <a:pos x="T0" y="T1"/>
                  </a:cxn>
                  <a:cxn ang="0">
                    <a:pos x="T2" y="T3"/>
                  </a:cxn>
                  <a:cxn ang="0">
                    <a:pos x="T4" y="T5"/>
                  </a:cxn>
                  <a:cxn ang="0">
                    <a:pos x="T6" y="T7"/>
                  </a:cxn>
                  <a:cxn ang="0">
                    <a:pos x="T8" y="T9"/>
                  </a:cxn>
                  <a:cxn ang="0">
                    <a:pos x="T10" y="T11"/>
                  </a:cxn>
                </a:cxnLst>
                <a:rect l="0" t="0" r="r" b="b"/>
                <a:pathLst>
                  <a:path w="29" h="18">
                    <a:moveTo>
                      <a:pt x="0" y="6"/>
                    </a:moveTo>
                    <a:cubicBezTo>
                      <a:pt x="5" y="2"/>
                      <a:pt x="10" y="0"/>
                      <a:pt x="17" y="4"/>
                    </a:cubicBezTo>
                    <a:cubicBezTo>
                      <a:pt x="21" y="7"/>
                      <a:pt x="25" y="7"/>
                      <a:pt x="29" y="5"/>
                    </a:cubicBezTo>
                    <a:cubicBezTo>
                      <a:pt x="26" y="9"/>
                      <a:pt x="25" y="13"/>
                      <a:pt x="24" y="17"/>
                    </a:cubicBezTo>
                    <a:cubicBezTo>
                      <a:pt x="20" y="18"/>
                      <a:pt x="17" y="16"/>
                      <a:pt x="14" y="12"/>
                    </a:cubicBezTo>
                    <a:cubicBezTo>
                      <a:pt x="11" y="5"/>
                      <a:pt x="6" y="4"/>
                      <a:pt x="0" y="6"/>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3" name="Freeform 194">
                <a:extLst>
                  <a:ext uri="{FF2B5EF4-FFF2-40B4-BE49-F238E27FC236}">
                    <a16:creationId xmlns:a16="http://schemas.microsoft.com/office/drawing/2014/main" id="{D179F27C-C31E-D616-6BB3-4D6447FFAF20}"/>
                  </a:ext>
                </a:extLst>
              </p:cNvPr>
              <p:cNvSpPr>
                <a:spLocks/>
              </p:cNvSpPr>
              <p:nvPr/>
            </p:nvSpPr>
            <p:spPr bwMode="auto">
              <a:xfrm>
                <a:off x="2249607" y="2399827"/>
                <a:ext cx="12720" cy="10600"/>
              </a:xfrm>
              <a:custGeom>
                <a:avLst/>
                <a:gdLst>
                  <a:gd name="T0" fmla="*/ 0 w 27"/>
                  <a:gd name="T1" fmla="*/ 2 h 21"/>
                  <a:gd name="T2" fmla="*/ 16 w 27"/>
                  <a:gd name="T3" fmla="*/ 6 h 21"/>
                  <a:gd name="T4" fmla="*/ 27 w 27"/>
                  <a:gd name="T5" fmla="*/ 12 h 21"/>
                  <a:gd name="T6" fmla="*/ 18 w 27"/>
                  <a:gd name="T7" fmla="*/ 21 h 21"/>
                  <a:gd name="T8" fmla="*/ 11 w 27"/>
                  <a:gd name="T9" fmla="*/ 12 h 21"/>
                  <a:gd name="T10" fmla="*/ 0 w 27"/>
                  <a:gd name="T11" fmla="*/ 2 h 21"/>
                </a:gdLst>
                <a:ahLst/>
                <a:cxnLst>
                  <a:cxn ang="0">
                    <a:pos x="T0" y="T1"/>
                  </a:cxn>
                  <a:cxn ang="0">
                    <a:pos x="T2" y="T3"/>
                  </a:cxn>
                  <a:cxn ang="0">
                    <a:pos x="T4" y="T5"/>
                  </a:cxn>
                  <a:cxn ang="0">
                    <a:pos x="T6" y="T7"/>
                  </a:cxn>
                  <a:cxn ang="0">
                    <a:pos x="T8" y="T9"/>
                  </a:cxn>
                  <a:cxn ang="0">
                    <a:pos x="T10" y="T11"/>
                  </a:cxn>
                </a:cxnLst>
                <a:rect l="0" t="0" r="r" b="b"/>
                <a:pathLst>
                  <a:path w="27" h="21">
                    <a:moveTo>
                      <a:pt x="0" y="2"/>
                    </a:moveTo>
                    <a:cubicBezTo>
                      <a:pt x="6" y="0"/>
                      <a:pt x="12" y="0"/>
                      <a:pt x="16" y="6"/>
                    </a:cubicBezTo>
                    <a:cubicBezTo>
                      <a:pt x="20" y="10"/>
                      <a:pt x="23" y="12"/>
                      <a:pt x="27" y="12"/>
                    </a:cubicBezTo>
                    <a:cubicBezTo>
                      <a:pt x="24" y="14"/>
                      <a:pt x="20" y="17"/>
                      <a:pt x="18" y="21"/>
                    </a:cubicBezTo>
                    <a:cubicBezTo>
                      <a:pt x="15" y="20"/>
                      <a:pt x="12" y="17"/>
                      <a:pt x="11" y="12"/>
                    </a:cubicBezTo>
                    <a:cubicBezTo>
                      <a:pt x="10" y="5"/>
                      <a:pt x="6" y="2"/>
                      <a:pt x="0" y="2"/>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4" name="Freeform 195">
                <a:extLst>
                  <a:ext uri="{FF2B5EF4-FFF2-40B4-BE49-F238E27FC236}">
                    <a16:creationId xmlns:a16="http://schemas.microsoft.com/office/drawing/2014/main" id="{237B3BCE-57FC-AB19-55E8-46FCF8E8B98F}"/>
                  </a:ext>
                </a:extLst>
              </p:cNvPr>
              <p:cNvSpPr>
                <a:spLocks/>
              </p:cNvSpPr>
              <p:nvPr/>
            </p:nvSpPr>
            <p:spPr bwMode="auto">
              <a:xfrm>
                <a:off x="2260207" y="2393469"/>
                <a:ext cx="10599" cy="10598"/>
              </a:xfrm>
              <a:custGeom>
                <a:avLst/>
                <a:gdLst>
                  <a:gd name="T0" fmla="*/ 0 w 22"/>
                  <a:gd name="T1" fmla="*/ 0 h 23"/>
                  <a:gd name="T2" fmla="*/ 14 w 22"/>
                  <a:gd name="T3" fmla="*/ 9 h 23"/>
                  <a:gd name="T4" fmla="*/ 22 w 22"/>
                  <a:gd name="T5" fmla="*/ 19 h 23"/>
                  <a:gd name="T6" fmla="*/ 10 w 22"/>
                  <a:gd name="T7" fmla="*/ 23 h 23"/>
                  <a:gd name="T8" fmla="*/ 6 w 22"/>
                  <a:gd name="T9" fmla="*/ 13 h 23"/>
                  <a:gd name="T10" fmla="*/ 0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0" y="0"/>
                    </a:moveTo>
                    <a:cubicBezTo>
                      <a:pt x="6" y="0"/>
                      <a:pt x="12" y="2"/>
                      <a:pt x="14" y="9"/>
                    </a:cubicBezTo>
                    <a:cubicBezTo>
                      <a:pt x="15" y="14"/>
                      <a:pt x="18" y="17"/>
                      <a:pt x="22" y="19"/>
                    </a:cubicBezTo>
                    <a:cubicBezTo>
                      <a:pt x="17" y="20"/>
                      <a:pt x="14" y="21"/>
                      <a:pt x="10" y="23"/>
                    </a:cubicBezTo>
                    <a:cubicBezTo>
                      <a:pt x="7" y="21"/>
                      <a:pt x="6" y="18"/>
                      <a:pt x="6" y="13"/>
                    </a:cubicBezTo>
                    <a:cubicBezTo>
                      <a:pt x="9" y="6"/>
                      <a:pt x="6" y="2"/>
                      <a:pt x="0"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5" name="Freeform 196">
                <a:extLst>
                  <a:ext uri="{FF2B5EF4-FFF2-40B4-BE49-F238E27FC236}">
                    <a16:creationId xmlns:a16="http://schemas.microsoft.com/office/drawing/2014/main" id="{755F909A-480A-6603-8593-8FA57C67021F}"/>
                  </a:ext>
                </a:extLst>
              </p:cNvPr>
              <p:cNvSpPr>
                <a:spLocks/>
              </p:cNvSpPr>
              <p:nvPr/>
            </p:nvSpPr>
            <p:spPr bwMode="auto">
              <a:xfrm>
                <a:off x="2270807" y="2389229"/>
                <a:ext cx="8480" cy="12719"/>
              </a:xfrm>
              <a:custGeom>
                <a:avLst/>
                <a:gdLst>
                  <a:gd name="T0" fmla="*/ 2 w 15"/>
                  <a:gd name="T1" fmla="*/ 0 h 26"/>
                  <a:gd name="T2" fmla="*/ 11 w 15"/>
                  <a:gd name="T3" fmla="*/ 14 h 26"/>
                  <a:gd name="T4" fmla="*/ 15 w 15"/>
                  <a:gd name="T5" fmla="*/ 26 h 26"/>
                  <a:gd name="T6" fmla="*/ 2 w 15"/>
                  <a:gd name="T7" fmla="*/ 26 h 26"/>
                  <a:gd name="T8" fmla="*/ 3 w 15"/>
                  <a:gd name="T9" fmla="*/ 15 h 26"/>
                  <a:gd name="T10" fmla="*/ 2 w 15"/>
                  <a:gd name="T11" fmla="*/ 0 h 26"/>
                </a:gdLst>
                <a:ahLst/>
                <a:cxnLst>
                  <a:cxn ang="0">
                    <a:pos x="T0" y="T1"/>
                  </a:cxn>
                  <a:cxn ang="0">
                    <a:pos x="T2" y="T3"/>
                  </a:cxn>
                  <a:cxn ang="0">
                    <a:pos x="T4" y="T5"/>
                  </a:cxn>
                  <a:cxn ang="0">
                    <a:pos x="T6" y="T7"/>
                  </a:cxn>
                  <a:cxn ang="0">
                    <a:pos x="T8" y="T9"/>
                  </a:cxn>
                  <a:cxn ang="0">
                    <a:pos x="T10" y="T11"/>
                  </a:cxn>
                </a:cxnLst>
                <a:rect l="0" t="0" r="r" b="b"/>
                <a:pathLst>
                  <a:path w="15" h="26">
                    <a:moveTo>
                      <a:pt x="2" y="0"/>
                    </a:moveTo>
                    <a:cubicBezTo>
                      <a:pt x="8" y="3"/>
                      <a:pt x="12" y="7"/>
                      <a:pt x="11" y="14"/>
                    </a:cubicBezTo>
                    <a:cubicBezTo>
                      <a:pt x="11" y="19"/>
                      <a:pt x="12" y="23"/>
                      <a:pt x="15" y="26"/>
                    </a:cubicBezTo>
                    <a:cubicBezTo>
                      <a:pt x="11" y="25"/>
                      <a:pt x="6" y="25"/>
                      <a:pt x="2" y="26"/>
                    </a:cubicBezTo>
                    <a:cubicBezTo>
                      <a:pt x="0" y="23"/>
                      <a:pt x="0" y="19"/>
                      <a:pt x="3" y="15"/>
                    </a:cubicBezTo>
                    <a:cubicBezTo>
                      <a:pt x="8" y="9"/>
                      <a:pt x="6" y="5"/>
                      <a:pt x="2"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6" name="Freeform 197">
                <a:extLst>
                  <a:ext uri="{FF2B5EF4-FFF2-40B4-BE49-F238E27FC236}">
                    <a16:creationId xmlns:a16="http://schemas.microsoft.com/office/drawing/2014/main" id="{A5D3B26D-2933-AA70-A4D2-3FC679DE79B3}"/>
                  </a:ext>
                </a:extLst>
              </p:cNvPr>
              <p:cNvSpPr>
                <a:spLocks/>
              </p:cNvSpPr>
              <p:nvPr/>
            </p:nvSpPr>
            <p:spPr bwMode="auto">
              <a:xfrm>
                <a:off x="2279287" y="2391348"/>
                <a:ext cx="8480" cy="12719"/>
              </a:xfrm>
              <a:custGeom>
                <a:avLst/>
                <a:gdLst>
                  <a:gd name="T0" fmla="*/ 10 w 17"/>
                  <a:gd name="T1" fmla="*/ 0 h 28"/>
                  <a:gd name="T2" fmla="*/ 14 w 17"/>
                  <a:gd name="T3" fmla="*/ 16 h 28"/>
                  <a:gd name="T4" fmla="*/ 13 w 17"/>
                  <a:gd name="T5" fmla="*/ 28 h 28"/>
                  <a:gd name="T6" fmla="*/ 1 w 17"/>
                  <a:gd name="T7" fmla="*/ 24 h 28"/>
                  <a:gd name="T8" fmla="*/ 6 w 17"/>
                  <a:gd name="T9" fmla="*/ 14 h 28"/>
                  <a:gd name="T10" fmla="*/ 10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0" y="0"/>
                    </a:moveTo>
                    <a:cubicBezTo>
                      <a:pt x="15" y="4"/>
                      <a:pt x="17" y="10"/>
                      <a:pt x="14" y="16"/>
                    </a:cubicBezTo>
                    <a:cubicBezTo>
                      <a:pt x="11" y="21"/>
                      <a:pt x="12" y="25"/>
                      <a:pt x="13" y="28"/>
                    </a:cubicBezTo>
                    <a:cubicBezTo>
                      <a:pt x="9" y="26"/>
                      <a:pt x="5" y="25"/>
                      <a:pt x="1" y="24"/>
                    </a:cubicBezTo>
                    <a:cubicBezTo>
                      <a:pt x="0" y="20"/>
                      <a:pt x="2" y="17"/>
                      <a:pt x="6" y="14"/>
                    </a:cubicBezTo>
                    <a:cubicBezTo>
                      <a:pt x="12" y="10"/>
                      <a:pt x="13" y="5"/>
                      <a:pt x="10"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7" name="Freeform 198">
                <a:extLst>
                  <a:ext uri="{FF2B5EF4-FFF2-40B4-BE49-F238E27FC236}">
                    <a16:creationId xmlns:a16="http://schemas.microsoft.com/office/drawing/2014/main" id="{55E4025C-3205-E162-4CB8-4875622ADCCF}"/>
                  </a:ext>
                </a:extLst>
              </p:cNvPr>
              <p:cNvSpPr>
                <a:spLocks/>
              </p:cNvSpPr>
              <p:nvPr/>
            </p:nvSpPr>
            <p:spPr bwMode="auto">
              <a:xfrm>
                <a:off x="2287767" y="2395588"/>
                <a:ext cx="10601" cy="14839"/>
              </a:xfrm>
              <a:custGeom>
                <a:avLst/>
                <a:gdLst>
                  <a:gd name="T0" fmla="*/ 17 w 20"/>
                  <a:gd name="T1" fmla="*/ 0 h 28"/>
                  <a:gd name="T2" fmla="*/ 14 w 20"/>
                  <a:gd name="T3" fmla="*/ 17 h 28"/>
                  <a:gd name="T4" fmla="*/ 9 w 20"/>
                  <a:gd name="T5" fmla="*/ 28 h 28"/>
                  <a:gd name="T6" fmla="*/ 0 w 20"/>
                  <a:gd name="T7" fmla="*/ 19 h 28"/>
                  <a:gd name="T8" fmla="*/ 8 w 20"/>
                  <a:gd name="T9" fmla="*/ 12 h 28"/>
                  <a:gd name="T10" fmla="*/ 17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17" y="0"/>
                    </a:moveTo>
                    <a:cubicBezTo>
                      <a:pt x="19" y="6"/>
                      <a:pt x="20" y="12"/>
                      <a:pt x="14" y="17"/>
                    </a:cubicBezTo>
                    <a:cubicBezTo>
                      <a:pt x="10" y="20"/>
                      <a:pt x="9" y="24"/>
                      <a:pt x="9" y="28"/>
                    </a:cubicBezTo>
                    <a:cubicBezTo>
                      <a:pt x="6" y="24"/>
                      <a:pt x="3" y="22"/>
                      <a:pt x="0" y="19"/>
                    </a:cubicBezTo>
                    <a:cubicBezTo>
                      <a:pt x="0" y="16"/>
                      <a:pt x="3" y="13"/>
                      <a:pt x="8" y="12"/>
                    </a:cubicBezTo>
                    <a:cubicBezTo>
                      <a:pt x="15" y="11"/>
                      <a:pt x="17" y="6"/>
                      <a:pt x="17"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8" name="Freeform 199">
                <a:extLst>
                  <a:ext uri="{FF2B5EF4-FFF2-40B4-BE49-F238E27FC236}">
                    <a16:creationId xmlns:a16="http://schemas.microsoft.com/office/drawing/2014/main" id="{B8E34551-AA18-C53F-5FEE-177D23189E8F}"/>
                  </a:ext>
                </a:extLst>
              </p:cNvPr>
              <p:cNvSpPr>
                <a:spLocks/>
              </p:cNvSpPr>
              <p:nvPr/>
            </p:nvSpPr>
            <p:spPr bwMode="auto">
              <a:xfrm>
                <a:off x="2294128" y="2406187"/>
                <a:ext cx="10599" cy="10598"/>
              </a:xfrm>
              <a:custGeom>
                <a:avLst/>
                <a:gdLst>
                  <a:gd name="T0" fmla="*/ 23 w 23"/>
                  <a:gd name="T1" fmla="*/ 0 h 23"/>
                  <a:gd name="T2" fmla="*/ 14 w 23"/>
                  <a:gd name="T3" fmla="*/ 15 h 23"/>
                  <a:gd name="T4" fmla="*/ 5 w 23"/>
                  <a:gd name="T5" fmla="*/ 23 h 23"/>
                  <a:gd name="T6" fmla="*/ 0 w 23"/>
                  <a:gd name="T7" fmla="*/ 12 h 23"/>
                  <a:gd name="T8" fmla="*/ 10 w 23"/>
                  <a:gd name="T9" fmla="*/ 8 h 23"/>
                  <a:gd name="T10" fmla="*/ 23 w 23"/>
                  <a:gd name="T11" fmla="*/ 0 h 23"/>
                </a:gdLst>
                <a:ahLst/>
                <a:cxnLst>
                  <a:cxn ang="0">
                    <a:pos x="T0" y="T1"/>
                  </a:cxn>
                  <a:cxn ang="0">
                    <a:pos x="T2" y="T3"/>
                  </a:cxn>
                  <a:cxn ang="0">
                    <a:pos x="T4" y="T5"/>
                  </a:cxn>
                  <a:cxn ang="0">
                    <a:pos x="T6" y="T7"/>
                  </a:cxn>
                  <a:cxn ang="0">
                    <a:pos x="T8" y="T9"/>
                  </a:cxn>
                  <a:cxn ang="0">
                    <a:pos x="T10" y="T11"/>
                  </a:cxn>
                </a:cxnLst>
                <a:rect l="0" t="0" r="r" b="b"/>
                <a:pathLst>
                  <a:path w="23" h="23">
                    <a:moveTo>
                      <a:pt x="23" y="0"/>
                    </a:moveTo>
                    <a:cubicBezTo>
                      <a:pt x="23" y="7"/>
                      <a:pt x="21" y="12"/>
                      <a:pt x="14" y="15"/>
                    </a:cubicBezTo>
                    <a:cubicBezTo>
                      <a:pt x="9" y="16"/>
                      <a:pt x="7" y="19"/>
                      <a:pt x="5" y="23"/>
                    </a:cubicBezTo>
                    <a:cubicBezTo>
                      <a:pt x="4" y="19"/>
                      <a:pt x="2" y="15"/>
                      <a:pt x="0" y="12"/>
                    </a:cubicBezTo>
                    <a:cubicBezTo>
                      <a:pt x="2" y="9"/>
                      <a:pt x="5" y="7"/>
                      <a:pt x="10" y="8"/>
                    </a:cubicBezTo>
                    <a:cubicBezTo>
                      <a:pt x="17" y="9"/>
                      <a:pt x="21" y="6"/>
                      <a:pt x="23" y="0"/>
                    </a:cubicBezTo>
                    <a:close/>
                  </a:path>
                </a:pathLst>
              </a:custGeom>
              <a:solidFill>
                <a:srgbClr val="DD7728"/>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1019" name="Freeform 200">
                <a:extLst>
                  <a:ext uri="{FF2B5EF4-FFF2-40B4-BE49-F238E27FC236}">
                    <a16:creationId xmlns:a16="http://schemas.microsoft.com/office/drawing/2014/main" id="{853A8876-159B-2465-060B-01D80BF30AB3}"/>
                  </a:ext>
                </a:extLst>
              </p:cNvPr>
              <p:cNvSpPr>
                <a:spLocks noEditPoints="1"/>
              </p:cNvSpPr>
              <p:nvPr/>
            </p:nvSpPr>
            <p:spPr bwMode="auto">
              <a:xfrm>
                <a:off x="2205087" y="2418906"/>
                <a:ext cx="106001" cy="23317"/>
              </a:xfrm>
              <a:custGeom>
                <a:avLst/>
                <a:gdLst>
                  <a:gd name="T0" fmla="*/ 180 w 209"/>
                  <a:gd name="T1" fmla="*/ 35 h 45"/>
                  <a:gd name="T2" fmla="*/ 195 w 209"/>
                  <a:gd name="T3" fmla="*/ 28 h 45"/>
                  <a:gd name="T4" fmla="*/ 179 w 209"/>
                  <a:gd name="T5" fmla="*/ 13 h 45"/>
                  <a:gd name="T6" fmla="*/ 202 w 209"/>
                  <a:gd name="T7" fmla="*/ 5 h 45"/>
                  <a:gd name="T8" fmla="*/ 192 w 209"/>
                  <a:gd name="T9" fmla="*/ 8 h 45"/>
                  <a:gd name="T10" fmla="*/ 191 w 209"/>
                  <a:gd name="T11" fmla="*/ 17 h 45"/>
                  <a:gd name="T12" fmla="*/ 197 w 209"/>
                  <a:gd name="T13" fmla="*/ 41 h 45"/>
                  <a:gd name="T14" fmla="*/ 163 w 209"/>
                  <a:gd name="T15" fmla="*/ 41 h 45"/>
                  <a:gd name="T16" fmla="*/ 171 w 209"/>
                  <a:gd name="T17" fmla="*/ 3 h 45"/>
                  <a:gd name="T18" fmla="*/ 163 w 209"/>
                  <a:gd name="T19" fmla="*/ 41 h 45"/>
                  <a:gd name="T20" fmla="*/ 155 w 209"/>
                  <a:gd name="T21" fmla="*/ 10 h 45"/>
                  <a:gd name="T22" fmla="*/ 144 w 209"/>
                  <a:gd name="T23" fmla="*/ 41 h 45"/>
                  <a:gd name="T24" fmla="*/ 136 w 209"/>
                  <a:gd name="T25" fmla="*/ 3 h 45"/>
                  <a:gd name="T26" fmla="*/ 143 w 209"/>
                  <a:gd name="T27" fmla="*/ 9 h 45"/>
                  <a:gd name="T28" fmla="*/ 115 w 209"/>
                  <a:gd name="T29" fmla="*/ 24 h 45"/>
                  <a:gd name="T30" fmla="*/ 110 w 209"/>
                  <a:gd name="T31" fmla="*/ 36 h 45"/>
                  <a:gd name="T32" fmla="*/ 117 w 209"/>
                  <a:gd name="T33" fmla="*/ 24 h 45"/>
                  <a:gd name="T34" fmla="*/ 113 w 209"/>
                  <a:gd name="T35" fmla="*/ 41 h 45"/>
                  <a:gd name="T36" fmla="*/ 99 w 209"/>
                  <a:gd name="T37" fmla="*/ 22 h 45"/>
                  <a:gd name="T38" fmla="*/ 113 w 209"/>
                  <a:gd name="T39" fmla="*/ 9 h 45"/>
                  <a:gd name="T40" fmla="*/ 96 w 209"/>
                  <a:gd name="T41" fmla="*/ 5 h 45"/>
                  <a:gd name="T42" fmla="*/ 125 w 209"/>
                  <a:gd name="T43" fmla="*/ 15 h 45"/>
                  <a:gd name="T44" fmla="*/ 119 w 209"/>
                  <a:gd name="T45" fmla="*/ 42 h 45"/>
                  <a:gd name="T46" fmla="*/ 113 w 209"/>
                  <a:gd name="T47" fmla="*/ 41 h 45"/>
                  <a:gd name="T48" fmla="*/ 55 w 209"/>
                  <a:gd name="T49" fmla="*/ 12 h 45"/>
                  <a:gd name="T50" fmla="*/ 41 w 209"/>
                  <a:gd name="T51" fmla="*/ 32 h 45"/>
                  <a:gd name="T52" fmla="*/ 35 w 209"/>
                  <a:gd name="T53" fmla="*/ 37 h 45"/>
                  <a:gd name="T54" fmla="*/ 62 w 209"/>
                  <a:gd name="T55" fmla="*/ 8 h 45"/>
                  <a:gd name="T56" fmla="*/ 35 w 209"/>
                  <a:gd name="T57" fmla="*/ 37 h 45"/>
                  <a:gd name="T58" fmla="*/ 89 w 209"/>
                  <a:gd name="T59" fmla="*/ 36 h 45"/>
                  <a:gd name="T60" fmla="*/ 73 w 209"/>
                  <a:gd name="T61" fmla="*/ 36 h 45"/>
                  <a:gd name="T62" fmla="*/ 81 w 209"/>
                  <a:gd name="T63" fmla="*/ 3 h 45"/>
                  <a:gd name="T64" fmla="*/ 0 w 209"/>
                  <a:gd name="T65" fmla="*/ 40 h 45"/>
                  <a:gd name="T66" fmla="*/ 13 w 209"/>
                  <a:gd name="T67" fmla="*/ 36 h 45"/>
                  <a:gd name="T68" fmla="*/ 9 w 209"/>
                  <a:gd name="T69" fmla="*/ 24 h 45"/>
                  <a:gd name="T70" fmla="*/ 11 w 209"/>
                  <a:gd name="T71" fmla="*/ 3 h 45"/>
                  <a:gd name="T72" fmla="*/ 22 w 209"/>
                  <a:gd name="T73" fmla="*/ 9 h 45"/>
                  <a:gd name="T74" fmla="*/ 8 w 209"/>
                  <a:gd name="T75" fmla="*/ 14 h 45"/>
                  <a:gd name="T76" fmla="*/ 26 w 209"/>
                  <a:gd name="T77" fmla="*/ 27 h 45"/>
                  <a:gd name="T78" fmla="*/ 0 w 209"/>
                  <a:gd name="T79" fmla="*/ 40 h 45"/>
                  <a:gd name="T80" fmla="*/ 204 w 209"/>
                  <a:gd name="T81" fmla="*/ 4 h 45"/>
                  <a:gd name="T82" fmla="*/ 203 w 209"/>
                  <a:gd name="T83" fmla="*/ 3 h 45"/>
                  <a:gd name="T84" fmla="*/ 205 w 209"/>
                  <a:gd name="T85" fmla="*/ 4 h 45"/>
                  <a:gd name="T86" fmla="*/ 205 w 209"/>
                  <a:gd name="T87" fmla="*/ 7 h 45"/>
                  <a:gd name="T88" fmla="*/ 206 w 209"/>
                  <a:gd name="T89" fmla="*/ 7 h 45"/>
                  <a:gd name="T90" fmla="*/ 207 w 209"/>
                  <a:gd name="T91" fmla="*/ 3 h 45"/>
                  <a:gd name="T92" fmla="*/ 208 w 209"/>
                  <a:gd name="T93" fmla="*/ 3 h 45"/>
                  <a:gd name="T94" fmla="*/ 209 w 209"/>
                  <a:gd name="T95" fmla="*/ 7 h 45"/>
                  <a:gd name="T96" fmla="*/ 208 w 209"/>
                  <a:gd name="T97" fmla="*/ 4 h 45"/>
                  <a:gd name="T98" fmla="*/ 207 w 209"/>
                  <a:gd name="T99" fmla="*/ 7 h 45"/>
                  <a:gd name="T100" fmla="*/ 207 w 209"/>
                  <a:gd name="T10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 h="45">
                    <a:moveTo>
                      <a:pt x="179" y="40"/>
                    </a:moveTo>
                    <a:cubicBezTo>
                      <a:pt x="180" y="35"/>
                      <a:pt x="180" y="35"/>
                      <a:pt x="180" y="35"/>
                    </a:cubicBezTo>
                    <a:cubicBezTo>
                      <a:pt x="183" y="36"/>
                      <a:pt x="187" y="37"/>
                      <a:pt x="192" y="36"/>
                    </a:cubicBezTo>
                    <a:cubicBezTo>
                      <a:pt x="196" y="36"/>
                      <a:pt x="199" y="31"/>
                      <a:pt x="195" y="28"/>
                    </a:cubicBezTo>
                    <a:cubicBezTo>
                      <a:pt x="193" y="26"/>
                      <a:pt x="191" y="25"/>
                      <a:pt x="188" y="24"/>
                    </a:cubicBezTo>
                    <a:cubicBezTo>
                      <a:pt x="182" y="21"/>
                      <a:pt x="179" y="19"/>
                      <a:pt x="179" y="13"/>
                    </a:cubicBezTo>
                    <a:cubicBezTo>
                      <a:pt x="179" y="7"/>
                      <a:pt x="184" y="3"/>
                      <a:pt x="191" y="3"/>
                    </a:cubicBezTo>
                    <a:cubicBezTo>
                      <a:pt x="195" y="2"/>
                      <a:pt x="198" y="3"/>
                      <a:pt x="202" y="5"/>
                    </a:cubicBezTo>
                    <a:cubicBezTo>
                      <a:pt x="201" y="9"/>
                      <a:pt x="201" y="9"/>
                      <a:pt x="201" y="9"/>
                    </a:cubicBezTo>
                    <a:cubicBezTo>
                      <a:pt x="198" y="8"/>
                      <a:pt x="195" y="8"/>
                      <a:pt x="192" y="8"/>
                    </a:cubicBezTo>
                    <a:cubicBezTo>
                      <a:pt x="189" y="8"/>
                      <a:pt x="186" y="11"/>
                      <a:pt x="187" y="14"/>
                    </a:cubicBezTo>
                    <a:cubicBezTo>
                      <a:pt x="188" y="15"/>
                      <a:pt x="190" y="17"/>
                      <a:pt x="191" y="17"/>
                    </a:cubicBezTo>
                    <a:cubicBezTo>
                      <a:pt x="196" y="20"/>
                      <a:pt x="203" y="21"/>
                      <a:pt x="205" y="27"/>
                    </a:cubicBezTo>
                    <a:cubicBezTo>
                      <a:pt x="207" y="33"/>
                      <a:pt x="203" y="39"/>
                      <a:pt x="197" y="41"/>
                    </a:cubicBezTo>
                    <a:cubicBezTo>
                      <a:pt x="191" y="43"/>
                      <a:pt x="185" y="42"/>
                      <a:pt x="179" y="40"/>
                    </a:cubicBezTo>
                    <a:close/>
                    <a:moveTo>
                      <a:pt x="163" y="41"/>
                    </a:moveTo>
                    <a:cubicBezTo>
                      <a:pt x="163" y="3"/>
                      <a:pt x="163" y="3"/>
                      <a:pt x="163" y="3"/>
                    </a:cubicBezTo>
                    <a:cubicBezTo>
                      <a:pt x="171" y="3"/>
                      <a:pt x="171" y="3"/>
                      <a:pt x="171" y="3"/>
                    </a:cubicBezTo>
                    <a:cubicBezTo>
                      <a:pt x="171" y="41"/>
                      <a:pt x="171" y="41"/>
                      <a:pt x="171" y="41"/>
                    </a:cubicBezTo>
                    <a:cubicBezTo>
                      <a:pt x="163" y="41"/>
                      <a:pt x="163" y="41"/>
                      <a:pt x="163" y="41"/>
                    </a:cubicBezTo>
                    <a:close/>
                    <a:moveTo>
                      <a:pt x="156" y="3"/>
                    </a:moveTo>
                    <a:cubicBezTo>
                      <a:pt x="155" y="10"/>
                      <a:pt x="155" y="10"/>
                      <a:pt x="155" y="10"/>
                    </a:cubicBezTo>
                    <a:cubicBezTo>
                      <a:pt x="150" y="9"/>
                      <a:pt x="146" y="12"/>
                      <a:pt x="144" y="17"/>
                    </a:cubicBezTo>
                    <a:cubicBezTo>
                      <a:pt x="144" y="41"/>
                      <a:pt x="144" y="41"/>
                      <a:pt x="144" y="41"/>
                    </a:cubicBezTo>
                    <a:cubicBezTo>
                      <a:pt x="136" y="41"/>
                      <a:pt x="136" y="41"/>
                      <a:pt x="136" y="41"/>
                    </a:cubicBezTo>
                    <a:cubicBezTo>
                      <a:pt x="136" y="3"/>
                      <a:pt x="136" y="3"/>
                      <a:pt x="136" y="3"/>
                    </a:cubicBezTo>
                    <a:cubicBezTo>
                      <a:pt x="143" y="3"/>
                      <a:pt x="143" y="3"/>
                      <a:pt x="143" y="3"/>
                    </a:cubicBezTo>
                    <a:cubicBezTo>
                      <a:pt x="143" y="9"/>
                      <a:pt x="143" y="9"/>
                      <a:pt x="143" y="9"/>
                    </a:cubicBezTo>
                    <a:cubicBezTo>
                      <a:pt x="148" y="3"/>
                      <a:pt x="151" y="1"/>
                      <a:pt x="156" y="3"/>
                    </a:cubicBezTo>
                    <a:close/>
                    <a:moveTo>
                      <a:pt x="115" y="24"/>
                    </a:moveTo>
                    <a:cubicBezTo>
                      <a:pt x="108" y="23"/>
                      <a:pt x="103" y="25"/>
                      <a:pt x="102" y="30"/>
                    </a:cubicBezTo>
                    <a:cubicBezTo>
                      <a:pt x="102" y="34"/>
                      <a:pt x="104" y="37"/>
                      <a:pt x="110" y="36"/>
                    </a:cubicBezTo>
                    <a:cubicBezTo>
                      <a:pt x="112" y="36"/>
                      <a:pt x="115" y="34"/>
                      <a:pt x="117" y="33"/>
                    </a:cubicBezTo>
                    <a:cubicBezTo>
                      <a:pt x="117" y="24"/>
                      <a:pt x="117" y="24"/>
                      <a:pt x="117" y="24"/>
                    </a:cubicBezTo>
                    <a:cubicBezTo>
                      <a:pt x="115" y="24"/>
                      <a:pt x="115" y="24"/>
                      <a:pt x="115" y="24"/>
                    </a:cubicBezTo>
                    <a:close/>
                    <a:moveTo>
                      <a:pt x="113" y="41"/>
                    </a:moveTo>
                    <a:cubicBezTo>
                      <a:pt x="110" y="42"/>
                      <a:pt x="104" y="43"/>
                      <a:pt x="101" y="42"/>
                    </a:cubicBezTo>
                    <a:cubicBezTo>
                      <a:pt x="93" y="39"/>
                      <a:pt x="92" y="28"/>
                      <a:pt x="99" y="22"/>
                    </a:cubicBezTo>
                    <a:cubicBezTo>
                      <a:pt x="104" y="19"/>
                      <a:pt x="111" y="18"/>
                      <a:pt x="117" y="18"/>
                    </a:cubicBezTo>
                    <a:cubicBezTo>
                      <a:pt x="117" y="15"/>
                      <a:pt x="118" y="10"/>
                      <a:pt x="113" y="9"/>
                    </a:cubicBezTo>
                    <a:cubicBezTo>
                      <a:pt x="108" y="8"/>
                      <a:pt x="102" y="8"/>
                      <a:pt x="98" y="10"/>
                    </a:cubicBezTo>
                    <a:cubicBezTo>
                      <a:pt x="96" y="5"/>
                      <a:pt x="96" y="5"/>
                      <a:pt x="96" y="5"/>
                    </a:cubicBezTo>
                    <a:cubicBezTo>
                      <a:pt x="102" y="3"/>
                      <a:pt x="112" y="1"/>
                      <a:pt x="118" y="3"/>
                    </a:cubicBezTo>
                    <a:cubicBezTo>
                      <a:pt x="123" y="5"/>
                      <a:pt x="125" y="9"/>
                      <a:pt x="125" y="15"/>
                    </a:cubicBezTo>
                    <a:cubicBezTo>
                      <a:pt x="125" y="42"/>
                      <a:pt x="125" y="42"/>
                      <a:pt x="125" y="42"/>
                    </a:cubicBezTo>
                    <a:cubicBezTo>
                      <a:pt x="119" y="42"/>
                      <a:pt x="119" y="42"/>
                      <a:pt x="119" y="42"/>
                    </a:cubicBezTo>
                    <a:cubicBezTo>
                      <a:pt x="118" y="37"/>
                      <a:pt x="118" y="37"/>
                      <a:pt x="118" y="37"/>
                    </a:cubicBezTo>
                    <a:cubicBezTo>
                      <a:pt x="116" y="39"/>
                      <a:pt x="115" y="40"/>
                      <a:pt x="113" y="41"/>
                    </a:cubicBezTo>
                    <a:close/>
                    <a:moveTo>
                      <a:pt x="56" y="32"/>
                    </a:moveTo>
                    <a:cubicBezTo>
                      <a:pt x="58" y="27"/>
                      <a:pt x="58" y="18"/>
                      <a:pt x="55" y="12"/>
                    </a:cubicBezTo>
                    <a:cubicBezTo>
                      <a:pt x="52" y="6"/>
                      <a:pt x="44" y="7"/>
                      <a:pt x="41" y="13"/>
                    </a:cubicBezTo>
                    <a:cubicBezTo>
                      <a:pt x="38" y="18"/>
                      <a:pt x="38" y="27"/>
                      <a:pt x="41" y="32"/>
                    </a:cubicBezTo>
                    <a:cubicBezTo>
                      <a:pt x="44" y="38"/>
                      <a:pt x="53" y="38"/>
                      <a:pt x="56" y="32"/>
                    </a:cubicBezTo>
                    <a:close/>
                    <a:moveTo>
                      <a:pt x="35" y="37"/>
                    </a:moveTo>
                    <a:cubicBezTo>
                      <a:pt x="29" y="30"/>
                      <a:pt x="29" y="15"/>
                      <a:pt x="35" y="8"/>
                    </a:cubicBezTo>
                    <a:cubicBezTo>
                      <a:pt x="42" y="1"/>
                      <a:pt x="56" y="0"/>
                      <a:pt x="62" y="8"/>
                    </a:cubicBezTo>
                    <a:cubicBezTo>
                      <a:pt x="67" y="15"/>
                      <a:pt x="66" y="30"/>
                      <a:pt x="60" y="37"/>
                    </a:cubicBezTo>
                    <a:cubicBezTo>
                      <a:pt x="54" y="44"/>
                      <a:pt x="41" y="45"/>
                      <a:pt x="35" y="37"/>
                    </a:cubicBezTo>
                    <a:close/>
                    <a:moveTo>
                      <a:pt x="81" y="33"/>
                    </a:moveTo>
                    <a:cubicBezTo>
                      <a:pt x="81" y="38"/>
                      <a:pt x="85" y="37"/>
                      <a:pt x="89" y="36"/>
                    </a:cubicBezTo>
                    <a:cubicBezTo>
                      <a:pt x="89" y="38"/>
                      <a:pt x="89" y="39"/>
                      <a:pt x="90" y="41"/>
                    </a:cubicBezTo>
                    <a:cubicBezTo>
                      <a:pt x="84" y="42"/>
                      <a:pt x="73" y="45"/>
                      <a:pt x="73" y="36"/>
                    </a:cubicBezTo>
                    <a:cubicBezTo>
                      <a:pt x="73" y="3"/>
                      <a:pt x="73" y="3"/>
                      <a:pt x="73" y="3"/>
                    </a:cubicBezTo>
                    <a:cubicBezTo>
                      <a:pt x="81" y="3"/>
                      <a:pt x="81" y="3"/>
                      <a:pt x="81" y="3"/>
                    </a:cubicBezTo>
                    <a:cubicBezTo>
                      <a:pt x="81" y="13"/>
                      <a:pt x="81" y="23"/>
                      <a:pt x="81" y="33"/>
                    </a:cubicBezTo>
                    <a:close/>
                    <a:moveTo>
                      <a:pt x="0" y="40"/>
                    </a:moveTo>
                    <a:cubicBezTo>
                      <a:pt x="0" y="35"/>
                      <a:pt x="0" y="35"/>
                      <a:pt x="0" y="35"/>
                    </a:cubicBezTo>
                    <a:cubicBezTo>
                      <a:pt x="4" y="36"/>
                      <a:pt x="8" y="37"/>
                      <a:pt x="13" y="36"/>
                    </a:cubicBezTo>
                    <a:cubicBezTo>
                      <a:pt x="17" y="36"/>
                      <a:pt x="20" y="31"/>
                      <a:pt x="16" y="28"/>
                    </a:cubicBezTo>
                    <a:cubicBezTo>
                      <a:pt x="14" y="26"/>
                      <a:pt x="11" y="25"/>
                      <a:pt x="9" y="24"/>
                    </a:cubicBezTo>
                    <a:cubicBezTo>
                      <a:pt x="3" y="21"/>
                      <a:pt x="0" y="19"/>
                      <a:pt x="0" y="13"/>
                    </a:cubicBezTo>
                    <a:cubicBezTo>
                      <a:pt x="0" y="7"/>
                      <a:pt x="5" y="3"/>
                      <a:pt x="11" y="3"/>
                    </a:cubicBezTo>
                    <a:cubicBezTo>
                      <a:pt x="16" y="2"/>
                      <a:pt x="19" y="3"/>
                      <a:pt x="23" y="5"/>
                    </a:cubicBezTo>
                    <a:cubicBezTo>
                      <a:pt x="22" y="9"/>
                      <a:pt x="22" y="9"/>
                      <a:pt x="22" y="9"/>
                    </a:cubicBezTo>
                    <a:cubicBezTo>
                      <a:pt x="19" y="8"/>
                      <a:pt x="16" y="8"/>
                      <a:pt x="13" y="8"/>
                    </a:cubicBezTo>
                    <a:cubicBezTo>
                      <a:pt x="10" y="8"/>
                      <a:pt x="7" y="11"/>
                      <a:pt x="8" y="14"/>
                    </a:cubicBezTo>
                    <a:cubicBezTo>
                      <a:pt x="9" y="15"/>
                      <a:pt x="11" y="17"/>
                      <a:pt x="12" y="17"/>
                    </a:cubicBezTo>
                    <a:cubicBezTo>
                      <a:pt x="17" y="20"/>
                      <a:pt x="24" y="21"/>
                      <a:pt x="26" y="27"/>
                    </a:cubicBezTo>
                    <a:cubicBezTo>
                      <a:pt x="28" y="33"/>
                      <a:pt x="24" y="39"/>
                      <a:pt x="18" y="41"/>
                    </a:cubicBezTo>
                    <a:cubicBezTo>
                      <a:pt x="12" y="43"/>
                      <a:pt x="6" y="42"/>
                      <a:pt x="0" y="40"/>
                    </a:cubicBezTo>
                    <a:close/>
                    <a:moveTo>
                      <a:pt x="204" y="7"/>
                    </a:moveTo>
                    <a:cubicBezTo>
                      <a:pt x="204" y="4"/>
                      <a:pt x="204" y="4"/>
                      <a:pt x="204" y="4"/>
                    </a:cubicBezTo>
                    <a:cubicBezTo>
                      <a:pt x="203" y="4"/>
                      <a:pt x="203" y="4"/>
                      <a:pt x="203" y="4"/>
                    </a:cubicBezTo>
                    <a:cubicBezTo>
                      <a:pt x="203" y="3"/>
                      <a:pt x="203" y="3"/>
                      <a:pt x="203" y="3"/>
                    </a:cubicBezTo>
                    <a:cubicBezTo>
                      <a:pt x="205" y="3"/>
                      <a:pt x="205" y="3"/>
                      <a:pt x="205" y="3"/>
                    </a:cubicBezTo>
                    <a:cubicBezTo>
                      <a:pt x="205" y="4"/>
                      <a:pt x="205" y="4"/>
                      <a:pt x="205" y="4"/>
                    </a:cubicBezTo>
                    <a:cubicBezTo>
                      <a:pt x="205" y="4"/>
                      <a:pt x="205" y="4"/>
                      <a:pt x="205" y="4"/>
                    </a:cubicBezTo>
                    <a:cubicBezTo>
                      <a:pt x="205" y="7"/>
                      <a:pt x="205" y="7"/>
                      <a:pt x="205" y="7"/>
                    </a:cubicBezTo>
                    <a:cubicBezTo>
                      <a:pt x="204" y="7"/>
                      <a:pt x="204" y="7"/>
                      <a:pt x="204" y="7"/>
                    </a:cubicBezTo>
                    <a:close/>
                    <a:moveTo>
                      <a:pt x="206" y="7"/>
                    </a:moveTo>
                    <a:cubicBezTo>
                      <a:pt x="206" y="3"/>
                      <a:pt x="206" y="3"/>
                      <a:pt x="206" y="3"/>
                    </a:cubicBezTo>
                    <a:cubicBezTo>
                      <a:pt x="207" y="3"/>
                      <a:pt x="207" y="3"/>
                      <a:pt x="207" y="3"/>
                    </a:cubicBezTo>
                    <a:cubicBezTo>
                      <a:pt x="207" y="6"/>
                      <a:pt x="207" y="6"/>
                      <a:pt x="207" y="6"/>
                    </a:cubicBezTo>
                    <a:cubicBezTo>
                      <a:pt x="208" y="3"/>
                      <a:pt x="208" y="3"/>
                      <a:pt x="208" y="3"/>
                    </a:cubicBezTo>
                    <a:cubicBezTo>
                      <a:pt x="209" y="3"/>
                      <a:pt x="209" y="3"/>
                      <a:pt x="209" y="3"/>
                    </a:cubicBezTo>
                    <a:cubicBezTo>
                      <a:pt x="209" y="7"/>
                      <a:pt x="209" y="7"/>
                      <a:pt x="209" y="7"/>
                    </a:cubicBezTo>
                    <a:cubicBezTo>
                      <a:pt x="208" y="7"/>
                      <a:pt x="208" y="7"/>
                      <a:pt x="208" y="7"/>
                    </a:cubicBezTo>
                    <a:cubicBezTo>
                      <a:pt x="208" y="4"/>
                      <a:pt x="208" y="4"/>
                      <a:pt x="208" y="4"/>
                    </a:cubicBezTo>
                    <a:cubicBezTo>
                      <a:pt x="208" y="7"/>
                      <a:pt x="208" y="7"/>
                      <a:pt x="208" y="7"/>
                    </a:cubicBezTo>
                    <a:cubicBezTo>
                      <a:pt x="207" y="7"/>
                      <a:pt x="207" y="7"/>
                      <a:pt x="207" y="7"/>
                    </a:cubicBezTo>
                    <a:cubicBezTo>
                      <a:pt x="207" y="4"/>
                      <a:pt x="207" y="4"/>
                      <a:pt x="207" y="4"/>
                    </a:cubicBezTo>
                    <a:cubicBezTo>
                      <a:pt x="207" y="7"/>
                      <a:pt x="207" y="7"/>
                      <a:pt x="207" y="7"/>
                    </a:cubicBezTo>
                    <a:cubicBezTo>
                      <a:pt x="206" y="7"/>
                      <a:pt x="206" y="7"/>
                      <a:pt x="206" y="7"/>
                    </a:cubicBezTo>
                    <a:close/>
                  </a:path>
                </a:pathLst>
              </a:custGeom>
              <a:solidFill>
                <a:srgbClr val="28516A"/>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grpSp>
          <p:nvGrpSpPr>
            <p:cNvPr id="293" name="Group 292">
              <a:extLst>
                <a:ext uri="{FF2B5EF4-FFF2-40B4-BE49-F238E27FC236}">
                  <a16:creationId xmlns:a16="http://schemas.microsoft.com/office/drawing/2014/main" id="{E8CA572B-E8C5-BEC4-B9A0-C1187FD5ACDE}"/>
                </a:ext>
              </a:extLst>
            </p:cNvPr>
            <p:cNvGrpSpPr/>
            <p:nvPr/>
          </p:nvGrpSpPr>
          <p:grpSpPr>
            <a:xfrm>
              <a:off x="869141" y="2135668"/>
              <a:ext cx="419765" cy="356124"/>
              <a:chOff x="6160955" y="5454395"/>
              <a:chExt cx="419765" cy="356124"/>
            </a:xfrm>
            <a:solidFill>
              <a:srgbClr val="FFFFFF"/>
            </a:solidFill>
          </p:grpSpPr>
          <p:sp>
            <p:nvSpPr>
              <p:cNvPr id="294" name="Freeform 207">
                <a:extLst>
                  <a:ext uri="{FF2B5EF4-FFF2-40B4-BE49-F238E27FC236}">
                    <a16:creationId xmlns:a16="http://schemas.microsoft.com/office/drawing/2014/main" id="{45262A35-4735-E6BF-FF9C-A1A085122D10}"/>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5" name="Rectangle 208">
                <a:extLst>
                  <a:ext uri="{FF2B5EF4-FFF2-40B4-BE49-F238E27FC236}">
                    <a16:creationId xmlns:a16="http://schemas.microsoft.com/office/drawing/2014/main" id="{722568EB-1569-4EAE-3841-FAD15B79C9FB}"/>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6" name="Freeform 209">
                <a:extLst>
                  <a:ext uri="{FF2B5EF4-FFF2-40B4-BE49-F238E27FC236}">
                    <a16:creationId xmlns:a16="http://schemas.microsoft.com/office/drawing/2014/main" id="{5937E795-4180-ED5E-C137-57AD9CD6E521}"/>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7" name="Freeform 210">
                <a:extLst>
                  <a:ext uri="{FF2B5EF4-FFF2-40B4-BE49-F238E27FC236}">
                    <a16:creationId xmlns:a16="http://schemas.microsoft.com/office/drawing/2014/main" id="{86646779-8F31-F228-979A-25FF883D0172}"/>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8" name="Freeform 211">
                <a:extLst>
                  <a:ext uri="{FF2B5EF4-FFF2-40B4-BE49-F238E27FC236}">
                    <a16:creationId xmlns:a16="http://schemas.microsoft.com/office/drawing/2014/main" id="{96127CF1-D97A-F6BC-57F2-CE33892D77C3}"/>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99" name="Freeform 212">
                <a:extLst>
                  <a:ext uri="{FF2B5EF4-FFF2-40B4-BE49-F238E27FC236}">
                    <a16:creationId xmlns:a16="http://schemas.microsoft.com/office/drawing/2014/main" id="{21C2D8DE-C7F5-C748-D068-6E6C9E82ECF3}"/>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0" name="Freeform 213">
                <a:extLst>
                  <a:ext uri="{FF2B5EF4-FFF2-40B4-BE49-F238E27FC236}">
                    <a16:creationId xmlns:a16="http://schemas.microsoft.com/office/drawing/2014/main" id="{95125161-7B69-27FD-978C-283B97895EE4}"/>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1" name="Freeform 214">
                <a:extLst>
                  <a:ext uri="{FF2B5EF4-FFF2-40B4-BE49-F238E27FC236}">
                    <a16:creationId xmlns:a16="http://schemas.microsoft.com/office/drawing/2014/main" id="{C7DFF3A1-791D-1233-F010-4FAF2168D2A2}"/>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2" name="Freeform 215">
                <a:extLst>
                  <a:ext uri="{FF2B5EF4-FFF2-40B4-BE49-F238E27FC236}">
                    <a16:creationId xmlns:a16="http://schemas.microsoft.com/office/drawing/2014/main" id="{ACEA376C-C3F7-F7AA-E740-D92BD4F92BF0}"/>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303" name="Group 302">
                <a:extLst>
                  <a:ext uri="{FF2B5EF4-FFF2-40B4-BE49-F238E27FC236}">
                    <a16:creationId xmlns:a16="http://schemas.microsoft.com/office/drawing/2014/main" id="{C55D2C59-167A-F6F6-828D-8DFBAE8B1361}"/>
                  </a:ext>
                </a:extLst>
              </p:cNvPr>
              <p:cNvGrpSpPr/>
              <p:nvPr/>
            </p:nvGrpSpPr>
            <p:grpSpPr>
              <a:xfrm>
                <a:off x="6160955" y="5454395"/>
                <a:ext cx="419765" cy="356124"/>
                <a:chOff x="6160955" y="5454395"/>
                <a:chExt cx="419765" cy="356124"/>
              </a:xfrm>
              <a:grpFill/>
            </p:grpSpPr>
            <p:sp>
              <p:nvSpPr>
                <p:cNvPr id="304" name="Freeform 350">
                  <a:extLst>
                    <a:ext uri="{FF2B5EF4-FFF2-40B4-BE49-F238E27FC236}">
                      <a16:creationId xmlns:a16="http://schemas.microsoft.com/office/drawing/2014/main" id="{C16CF85E-70FF-9B32-F1BA-51645FBC65E3}"/>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05" name="Freeform 351">
                  <a:extLst>
                    <a:ext uri="{FF2B5EF4-FFF2-40B4-BE49-F238E27FC236}">
                      <a16:creationId xmlns:a16="http://schemas.microsoft.com/office/drawing/2014/main" id="{B4D1EDA0-F593-7D0B-90F7-6F8F3FA5321C}"/>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grpSp>
        <p:nvGrpSpPr>
          <p:cNvPr id="71733" name="Group 8">
            <a:extLst>
              <a:ext uri="{FF2B5EF4-FFF2-40B4-BE49-F238E27FC236}">
                <a16:creationId xmlns:a16="http://schemas.microsoft.com/office/drawing/2014/main" id="{5CA3B1FA-870D-C250-FA36-6E2DEFFE5285}"/>
              </a:ext>
            </a:extLst>
          </p:cNvPr>
          <p:cNvGrpSpPr>
            <a:grpSpLocks/>
          </p:cNvGrpSpPr>
          <p:nvPr/>
        </p:nvGrpSpPr>
        <p:grpSpPr bwMode="auto">
          <a:xfrm>
            <a:off x="1471613" y="1601788"/>
            <a:ext cx="315912" cy="266700"/>
            <a:chOff x="1962736" y="2135668"/>
            <a:chExt cx="419765" cy="356124"/>
          </a:xfrm>
        </p:grpSpPr>
        <p:sp>
          <p:nvSpPr>
            <p:cNvPr id="734" name="Freeform 296">
              <a:extLst>
                <a:ext uri="{FF2B5EF4-FFF2-40B4-BE49-F238E27FC236}">
                  <a16:creationId xmlns:a16="http://schemas.microsoft.com/office/drawing/2014/main" id="{A9FDB20B-3585-20EA-FE4F-66553B659E32}"/>
                </a:ext>
              </a:extLst>
            </p:cNvPr>
            <p:cNvSpPr>
              <a:spLocks/>
            </p:cNvSpPr>
            <p:nvPr/>
          </p:nvSpPr>
          <p:spPr bwMode="auto">
            <a:xfrm>
              <a:off x="2302345" y="2373084"/>
              <a:ext cx="16875" cy="19077"/>
            </a:xfrm>
            <a:custGeom>
              <a:avLst/>
              <a:gdLst>
                <a:gd name="T0" fmla="*/ 21 w 32"/>
                <a:gd name="T1" fmla="*/ 31 h 39"/>
                <a:gd name="T2" fmla="*/ 30 w 32"/>
                <a:gd name="T3" fmla="*/ 17 h 39"/>
                <a:gd name="T4" fmla="*/ 32 w 32"/>
                <a:gd name="T5" fmla="*/ 4 h 39"/>
                <a:gd name="T6" fmla="*/ 32 w 32"/>
                <a:gd name="T7" fmla="*/ 2 h 39"/>
                <a:gd name="T8" fmla="*/ 32 w 32"/>
                <a:gd name="T9" fmla="*/ 0 h 39"/>
                <a:gd name="T10" fmla="*/ 7 w 32"/>
                <a:gd name="T11" fmla="*/ 14 h 39"/>
                <a:gd name="T12" fmla="*/ 0 w 32"/>
                <a:gd name="T13" fmla="*/ 39 h 39"/>
                <a:gd name="T14" fmla="*/ 10 w 32"/>
                <a:gd name="T15" fmla="*/ 38 h 39"/>
                <a:gd name="T16" fmla="*/ 21 w 32"/>
                <a:gd name="T17"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1" y="31"/>
                  </a:moveTo>
                  <a:cubicBezTo>
                    <a:pt x="25" y="27"/>
                    <a:pt x="28" y="22"/>
                    <a:pt x="30" y="17"/>
                  </a:cubicBezTo>
                  <a:cubicBezTo>
                    <a:pt x="32" y="12"/>
                    <a:pt x="32" y="8"/>
                    <a:pt x="32" y="4"/>
                  </a:cubicBezTo>
                  <a:cubicBezTo>
                    <a:pt x="32" y="3"/>
                    <a:pt x="32" y="3"/>
                    <a:pt x="32" y="2"/>
                  </a:cubicBezTo>
                  <a:cubicBezTo>
                    <a:pt x="32" y="1"/>
                    <a:pt x="32" y="1"/>
                    <a:pt x="32" y="0"/>
                  </a:cubicBezTo>
                  <a:cubicBezTo>
                    <a:pt x="21" y="2"/>
                    <a:pt x="12" y="7"/>
                    <a:pt x="7" y="14"/>
                  </a:cubicBezTo>
                  <a:cubicBezTo>
                    <a:pt x="3" y="21"/>
                    <a:pt x="0" y="30"/>
                    <a:pt x="0" y="39"/>
                  </a:cubicBezTo>
                  <a:cubicBezTo>
                    <a:pt x="4" y="39"/>
                    <a:pt x="8" y="38"/>
                    <a:pt x="10" y="38"/>
                  </a:cubicBezTo>
                  <a:cubicBezTo>
                    <a:pt x="14" y="36"/>
                    <a:pt x="17" y="34"/>
                    <a:pt x="21" y="31"/>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735" name="Freeform 297">
              <a:extLst>
                <a:ext uri="{FF2B5EF4-FFF2-40B4-BE49-F238E27FC236}">
                  <a16:creationId xmlns:a16="http://schemas.microsoft.com/office/drawing/2014/main" id="{350462D7-2D14-4E75-A689-1DAC745130C5}"/>
                </a:ext>
              </a:extLst>
            </p:cNvPr>
            <p:cNvSpPr>
              <a:spLocks/>
            </p:cNvSpPr>
            <p:nvPr/>
          </p:nvSpPr>
          <p:spPr bwMode="auto">
            <a:xfrm>
              <a:off x="2268595" y="2392161"/>
              <a:ext cx="69610" cy="63594"/>
            </a:xfrm>
            <a:custGeom>
              <a:avLst/>
              <a:gdLst>
                <a:gd name="T0" fmla="*/ 121 w 136"/>
                <a:gd name="T1" fmla="*/ 69 h 125"/>
                <a:gd name="T2" fmla="*/ 114 w 136"/>
                <a:gd name="T3" fmla="*/ 47 h 125"/>
                <a:gd name="T4" fmla="*/ 120 w 136"/>
                <a:gd name="T5" fmla="*/ 27 h 125"/>
                <a:gd name="T6" fmla="*/ 131 w 136"/>
                <a:gd name="T7" fmla="*/ 16 h 125"/>
                <a:gd name="T8" fmla="*/ 121 w 136"/>
                <a:gd name="T9" fmla="*/ 6 h 125"/>
                <a:gd name="T10" fmla="*/ 101 w 136"/>
                <a:gd name="T11" fmla="*/ 0 h 125"/>
                <a:gd name="T12" fmla="*/ 84 w 136"/>
                <a:gd name="T13" fmla="*/ 3 h 125"/>
                <a:gd name="T14" fmla="*/ 70 w 136"/>
                <a:gd name="T15" fmla="*/ 6 h 125"/>
                <a:gd name="T16" fmla="*/ 56 w 136"/>
                <a:gd name="T17" fmla="*/ 3 h 125"/>
                <a:gd name="T18" fmla="*/ 39 w 136"/>
                <a:gd name="T19" fmla="*/ 0 h 125"/>
                <a:gd name="T20" fmla="*/ 11 w 136"/>
                <a:gd name="T21" fmla="*/ 14 h 125"/>
                <a:gd name="T22" fmla="*/ 0 w 136"/>
                <a:gd name="T23" fmla="*/ 51 h 125"/>
                <a:gd name="T24" fmla="*/ 15 w 136"/>
                <a:gd name="T25" fmla="*/ 100 h 125"/>
                <a:gd name="T26" fmla="*/ 44 w 136"/>
                <a:gd name="T27" fmla="*/ 125 h 125"/>
                <a:gd name="T28" fmla="*/ 57 w 136"/>
                <a:gd name="T29" fmla="*/ 122 h 125"/>
                <a:gd name="T30" fmla="*/ 71 w 136"/>
                <a:gd name="T31" fmla="*/ 118 h 125"/>
                <a:gd name="T32" fmla="*/ 85 w 136"/>
                <a:gd name="T33" fmla="*/ 121 h 125"/>
                <a:gd name="T34" fmla="*/ 99 w 136"/>
                <a:gd name="T35" fmla="*/ 125 h 125"/>
                <a:gd name="T36" fmla="*/ 124 w 136"/>
                <a:gd name="T37" fmla="*/ 106 h 125"/>
                <a:gd name="T38" fmla="*/ 136 w 136"/>
                <a:gd name="T39" fmla="*/ 81 h 125"/>
                <a:gd name="T40" fmla="*/ 121 w 136"/>
                <a:gd name="T41" fmla="*/ 6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25">
                  <a:moveTo>
                    <a:pt x="121" y="69"/>
                  </a:moveTo>
                  <a:cubicBezTo>
                    <a:pt x="116" y="62"/>
                    <a:pt x="114" y="55"/>
                    <a:pt x="114" y="47"/>
                  </a:cubicBezTo>
                  <a:cubicBezTo>
                    <a:pt x="114" y="40"/>
                    <a:pt x="116" y="33"/>
                    <a:pt x="120" y="27"/>
                  </a:cubicBezTo>
                  <a:cubicBezTo>
                    <a:pt x="123" y="24"/>
                    <a:pt x="126" y="20"/>
                    <a:pt x="131" y="16"/>
                  </a:cubicBezTo>
                  <a:cubicBezTo>
                    <a:pt x="128" y="11"/>
                    <a:pt x="125" y="8"/>
                    <a:pt x="121" y="6"/>
                  </a:cubicBezTo>
                  <a:cubicBezTo>
                    <a:pt x="115" y="2"/>
                    <a:pt x="108" y="0"/>
                    <a:pt x="101" y="0"/>
                  </a:cubicBezTo>
                  <a:cubicBezTo>
                    <a:pt x="96" y="0"/>
                    <a:pt x="90" y="1"/>
                    <a:pt x="84" y="3"/>
                  </a:cubicBezTo>
                  <a:cubicBezTo>
                    <a:pt x="77" y="5"/>
                    <a:pt x="73" y="6"/>
                    <a:pt x="70" y="6"/>
                  </a:cubicBezTo>
                  <a:cubicBezTo>
                    <a:pt x="68" y="6"/>
                    <a:pt x="63" y="5"/>
                    <a:pt x="56" y="3"/>
                  </a:cubicBezTo>
                  <a:cubicBezTo>
                    <a:pt x="50" y="1"/>
                    <a:pt x="44" y="0"/>
                    <a:pt x="39" y="0"/>
                  </a:cubicBezTo>
                  <a:cubicBezTo>
                    <a:pt x="28" y="0"/>
                    <a:pt x="19" y="5"/>
                    <a:pt x="11" y="14"/>
                  </a:cubicBezTo>
                  <a:cubicBezTo>
                    <a:pt x="4" y="24"/>
                    <a:pt x="0" y="36"/>
                    <a:pt x="0" y="51"/>
                  </a:cubicBezTo>
                  <a:cubicBezTo>
                    <a:pt x="0" y="67"/>
                    <a:pt x="5" y="83"/>
                    <a:pt x="15" y="100"/>
                  </a:cubicBezTo>
                  <a:cubicBezTo>
                    <a:pt x="24" y="116"/>
                    <a:pt x="34" y="125"/>
                    <a:pt x="44" y="125"/>
                  </a:cubicBezTo>
                  <a:cubicBezTo>
                    <a:pt x="47" y="125"/>
                    <a:pt x="52" y="124"/>
                    <a:pt x="57" y="122"/>
                  </a:cubicBezTo>
                  <a:cubicBezTo>
                    <a:pt x="62" y="119"/>
                    <a:pt x="67" y="118"/>
                    <a:pt x="71" y="118"/>
                  </a:cubicBezTo>
                  <a:cubicBezTo>
                    <a:pt x="75" y="118"/>
                    <a:pt x="80" y="119"/>
                    <a:pt x="85" y="121"/>
                  </a:cubicBezTo>
                  <a:cubicBezTo>
                    <a:pt x="91" y="124"/>
                    <a:pt x="96" y="125"/>
                    <a:pt x="99" y="125"/>
                  </a:cubicBezTo>
                  <a:cubicBezTo>
                    <a:pt x="107" y="125"/>
                    <a:pt x="116" y="118"/>
                    <a:pt x="124" y="106"/>
                  </a:cubicBezTo>
                  <a:cubicBezTo>
                    <a:pt x="130" y="97"/>
                    <a:pt x="134" y="89"/>
                    <a:pt x="136" y="81"/>
                  </a:cubicBezTo>
                  <a:cubicBezTo>
                    <a:pt x="130" y="79"/>
                    <a:pt x="125" y="75"/>
                    <a:pt x="121" y="69"/>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307" name="Group 306">
              <a:extLst>
                <a:ext uri="{FF2B5EF4-FFF2-40B4-BE49-F238E27FC236}">
                  <a16:creationId xmlns:a16="http://schemas.microsoft.com/office/drawing/2014/main" id="{1891204A-5127-B4BB-F32B-36E9EF7AE70F}"/>
                </a:ext>
              </a:extLst>
            </p:cNvPr>
            <p:cNvGrpSpPr/>
            <p:nvPr/>
          </p:nvGrpSpPr>
          <p:grpSpPr>
            <a:xfrm>
              <a:off x="1962736" y="2135668"/>
              <a:ext cx="419765" cy="356124"/>
              <a:chOff x="6160955" y="5454395"/>
              <a:chExt cx="419765" cy="356124"/>
            </a:xfrm>
            <a:solidFill>
              <a:srgbClr val="FFFFFF"/>
            </a:solidFill>
          </p:grpSpPr>
          <p:sp>
            <p:nvSpPr>
              <p:cNvPr id="308" name="Freeform 207">
                <a:extLst>
                  <a:ext uri="{FF2B5EF4-FFF2-40B4-BE49-F238E27FC236}">
                    <a16:creationId xmlns:a16="http://schemas.microsoft.com/office/drawing/2014/main" id="{260EA824-CDCE-4561-1698-2A20C8B5045C}"/>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09" name="Rectangle 208">
                <a:extLst>
                  <a:ext uri="{FF2B5EF4-FFF2-40B4-BE49-F238E27FC236}">
                    <a16:creationId xmlns:a16="http://schemas.microsoft.com/office/drawing/2014/main" id="{4E63876F-D4FC-CEDC-A896-5A2C7B335BF0}"/>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10" name="Freeform 209">
                <a:extLst>
                  <a:ext uri="{FF2B5EF4-FFF2-40B4-BE49-F238E27FC236}">
                    <a16:creationId xmlns:a16="http://schemas.microsoft.com/office/drawing/2014/main" id="{CAB4A74E-A534-02D8-AD2B-AFA3C72B99DB}"/>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11" name="Freeform 210">
                <a:extLst>
                  <a:ext uri="{FF2B5EF4-FFF2-40B4-BE49-F238E27FC236}">
                    <a16:creationId xmlns:a16="http://schemas.microsoft.com/office/drawing/2014/main" id="{38980F8D-966C-69D6-967D-6A6EF52CC1E8}"/>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12" name="Freeform 211">
                <a:extLst>
                  <a:ext uri="{FF2B5EF4-FFF2-40B4-BE49-F238E27FC236}">
                    <a16:creationId xmlns:a16="http://schemas.microsoft.com/office/drawing/2014/main" id="{CBB27EA4-382B-1B44-C309-C37558152BBE}"/>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13" name="Freeform 212">
                <a:extLst>
                  <a:ext uri="{FF2B5EF4-FFF2-40B4-BE49-F238E27FC236}">
                    <a16:creationId xmlns:a16="http://schemas.microsoft.com/office/drawing/2014/main" id="{F406A681-4DE9-8586-DED1-6E1FEFED4B3E}"/>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14" name="Freeform 213">
                <a:extLst>
                  <a:ext uri="{FF2B5EF4-FFF2-40B4-BE49-F238E27FC236}">
                    <a16:creationId xmlns:a16="http://schemas.microsoft.com/office/drawing/2014/main" id="{E68C377D-808B-E44F-A5EC-91FBCDF8526A}"/>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15" name="Freeform 214">
                <a:extLst>
                  <a:ext uri="{FF2B5EF4-FFF2-40B4-BE49-F238E27FC236}">
                    <a16:creationId xmlns:a16="http://schemas.microsoft.com/office/drawing/2014/main" id="{C43F1A9A-177C-AEB0-6940-C05A56450D0E}"/>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16" name="Freeform 215">
                <a:extLst>
                  <a:ext uri="{FF2B5EF4-FFF2-40B4-BE49-F238E27FC236}">
                    <a16:creationId xmlns:a16="http://schemas.microsoft.com/office/drawing/2014/main" id="{9A0FAC61-0CB0-BBC8-E70F-3E4C91B399E7}"/>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317" name="Group 316">
                <a:extLst>
                  <a:ext uri="{FF2B5EF4-FFF2-40B4-BE49-F238E27FC236}">
                    <a16:creationId xmlns:a16="http://schemas.microsoft.com/office/drawing/2014/main" id="{9A7D109E-DD1A-5FD9-60F0-7E9C417E297A}"/>
                  </a:ext>
                </a:extLst>
              </p:cNvPr>
              <p:cNvGrpSpPr/>
              <p:nvPr/>
            </p:nvGrpSpPr>
            <p:grpSpPr>
              <a:xfrm>
                <a:off x="6160955" y="5454395"/>
                <a:ext cx="419765" cy="356124"/>
                <a:chOff x="6160955" y="5454395"/>
                <a:chExt cx="419765" cy="356124"/>
              </a:xfrm>
              <a:grpFill/>
            </p:grpSpPr>
            <p:sp>
              <p:nvSpPr>
                <p:cNvPr id="318" name="Freeform 350">
                  <a:extLst>
                    <a:ext uri="{FF2B5EF4-FFF2-40B4-BE49-F238E27FC236}">
                      <a16:creationId xmlns:a16="http://schemas.microsoft.com/office/drawing/2014/main" id="{B26D230B-D5D9-17F3-4763-BB8C30FC6419}"/>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19" name="Freeform 351">
                  <a:extLst>
                    <a:ext uri="{FF2B5EF4-FFF2-40B4-BE49-F238E27FC236}">
                      <a16:creationId xmlns:a16="http://schemas.microsoft.com/office/drawing/2014/main" id="{EA441130-7CE5-5E7A-D939-B7B733045C4F}"/>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grpSp>
        <p:nvGrpSpPr>
          <p:cNvPr id="71734" name="Group 7">
            <a:extLst>
              <a:ext uri="{FF2B5EF4-FFF2-40B4-BE49-F238E27FC236}">
                <a16:creationId xmlns:a16="http://schemas.microsoft.com/office/drawing/2014/main" id="{3F5CC47A-D703-65AE-6F34-2D0265760822}"/>
              </a:ext>
            </a:extLst>
          </p:cNvPr>
          <p:cNvGrpSpPr>
            <a:grpSpLocks/>
          </p:cNvGrpSpPr>
          <p:nvPr/>
        </p:nvGrpSpPr>
        <p:grpSpPr bwMode="auto">
          <a:xfrm>
            <a:off x="2332038" y="1601788"/>
            <a:ext cx="315912" cy="266700"/>
            <a:chOff x="3110329" y="2135668"/>
            <a:chExt cx="419765" cy="356124"/>
          </a:xfrm>
        </p:grpSpPr>
        <p:sp>
          <p:nvSpPr>
            <p:cNvPr id="20" name="Freeform 9">
              <a:extLst>
                <a:ext uri="{FF2B5EF4-FFF2-40B4-BE49-F238E27FC236}">
                  <a16:creationId xmlns:a16="http://schemas.microsoft.com/office/drawing/2014/main" id="{AB92FFC5-DC06-1D34-1F13-BF551C9EB98D}"/>
                </a:ext>
              </a:extLst>
            </p:cNvPr>
            <p:cNvSpPr>
              <a:spLocks noEditPoints="1"/>
            </p:cNvSpPr>
            <p:nvPr/>
          </p:nvSpPr>
          <p:spPr bwMode="auto">
            <a:xfrm>
              <a:off x="3416188" y="2375203"/>
              <a:ext cx="71719" cy="72073"/>
            </a:xfrm>
            <a:custGeom>
              <a:avLst/>
              <a:gdLst>
                <a:gd name="T0" fmla="*/ 591 w 611"/>
                <a:gd name="T1" fmla="*/ 518 h 603"/>
                <a:gd name="T2" fmla="*/ 415 w 611"/>
                <a:gd name="T3" fmla="*/ 342 h 603"/>
                <a:gd name="T4" fmla="*/ 449 w 611"/>
                <a:gd name="T5" fmla="*/ 224 h 603"/>
                <a:gd name="T6" fmla="*/ 225 w 611"/>
                <a:gd name="T7" fmla="*/ 0 h 603"/>
                <a:gd name="T8" fmla="*/ 0 w 611"/>
                <a:gd name="T9" fmla="*/ 224 h 603"/>
                <a:gd name="T10" fmla="*/ 225 w 611"/>
                <a:gd name="T11" fmla="*/ 448 h 603"/>
                <a:gd name="T12" fmla="*/ 345 w 611"/>
                <a:gd name="T13" fmla="*/ 413 h 603"/>
                <a:gd name="T14" fmla="*/ 521 w 611"/>
                <a:gd name="T15" fmla="*/ 589 h 603"/>
                <a:gd name="T16" fmla="*/ 556 w 611"/>
                <a:gd name="T17" fmla="*/ 603 h 603"/>
                <a:gd name="T18" fmla="*/ 591 w 611"/>
                <a:gd name="T19" fmla="*/ 589 h 603"/>
                <a:gd name="T20" fmla="*/ 591 w 611"/>
                <a:gd name="T21" fmla="*/ 518 h 603"/>
                <a:gd name="T22" fmla="*/ 100 w 611"/>
                <a:gd name="T23" fmla="*/ 224 h 603"/>
                <a:gd name="T24" fmla="*/ 225 w 611"/>
                <a:gd name="T25" fmla="*/ 100 h 603"/>
                <a:gd name="T26" fmla="*/ 349 w 611"/>
                <a:gd name="T27" fmla="*/ 224 h 603"/>
                <a:gd name="T28" fmla="*/ 225 w 611"/>
                <a:gd name="T29" fmla="*/ 348 h 603"/>
                <a:gd name="T30" fmla="*/ 100 w 611"/>
                <a:gd name="T31" fmla="*/ 22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1" h="603">
                  <a:moveTo>
                    <a:pt x="591" y="518"/>
                  </a:moveTo>
                  <a:cubicBezTo>
                    <a:pt x="415" y="342"/>
                    <a:pt x="415" y="342"/>
                    <a:pt x="415" y="342"/>
                  </a:cubicBezTo>
                  <a:cubicBezTo>
                    <a:pt x="437" y="307"/>
                    <a:pt x="449" y="267"/>
                    <a:pt x="449" y="224"/>
                  </a:cubicBezTo>
                  <a:cubicBezTo>
                    <a:pt x="449" y="100"/>
                    <a:pt x="348" y="0"/>
                    <a:pt x="225" y="0"/>
                  </a:cubicBezTo>
                  <a:cubicBezTo>
                    <a:pt x="101" y="0"/>
                    <a:pt x="0" y="100"/>
                    <a:pt x="0" y="224"/>
                  </a:cubicBezTo>
                  <a:cubicBezTo>
                    <a:pt x="0" y="348"/>
                    <a:pt x="101" y="448"/>
                    <a:pt x="225" y="448"/>
                  </a:cubicBezTo>
                  <a:cubicBezTo>
                    <a:pt x="269" y="448"/>
                    <a:pt x="310" y="435"/>
                    <a:pt x="345" y="413"/>
                  </a:cubicBezTo>
                  <a:cubicBezTo>
                    <a:pt x="521" y="589"/>
                    <a:pt x="521" y="589"/>
                    <a:pt x="521" y="589"/>
                  </a:cubicBezTo>
                  <a:cubicBezTo>
                    <a:pt x="530" y="598"/>
                    <a:pt x="543" y="603"/>
                    <a:pt x="556" y="603"/>
                  </a:cubicBezTo>
                  <a:cubicBezTo>
                    <a:pt x="569" y="603"/>
                    <a:pt x="582" y="598"/>
                    <a:pt x="591" y="589"/>
                  </a:cubicBezTo>
                  <a:cubicBezTo>
                    <a:pt x="611" y="569"/>
                    <a:pt x="611" y="537"/>
                    <a:pt x="591" y="518"/>
                  </a:cubicBezTo>
                  <a:close/>
                  <a:moveTo>
                    <a:pt x="100" y="224"/>
                  </a:moveTo>
                  <a:cubicBezTo>
                    <a:pt x="100" y="155"/>
                    <a:pt x="156" y="100"/>
                    <a:pt x="225" y="100"/>
                  </a:cubicBezTo>
                  <a:cubicBezTo>
                    <a:pt x="293" y="100"/>
                    <a:pt x="349" y="155"/>
                    <a:pt x="349" y="224"/>
                  </a:cubicBezTo>
                  <a:cubicBezTo>
                    <a:pt x="349" y="292"/>
                    <a:pt x="293" y="348"/>
                    <a:pt x="225" y="348"/>
                  </a:cubicBezTo>
                  <a:cubicBezTo>
                    <a:pt x="156" y="348"/>
                    <a:pt x="100" y="292"/>
                    <a:pt x="100" y="224"/>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328" name="Group 327">
              <a:extLst>
                <a:ext uri="{FF2B5EF4-FFF2-40B4-BE49-F238E27FC236}">
                  <a16:creationId xmlns:a16="http://schemas.microsoft.com/office/drawing/2014/main" id="{DD540E13-9695-CE0F-ACE6-9C449542E118}"/>
                </a:ext>
              </a:extLst>
            </p:cNvPr>
            <p:cNvGrpSpPr/>
            <p:nvPr/>
          </p:nvGrpSpPr>
          <p:grpSpPr>
            <a:xfrm>
              <a:off x="3110329" y="2135668"/>
              <a:ext cx="419765" cy="356124"/>
              <a:chOff x="6160955" y="5454395"/>
              <a:chExt cx="419765" cy="356124"/>
            </a:xfrm>
            <a:solidFill>
              <a:srgbClr val="FFFFFF"/>
            </a:solidFill>
          </p:grpSpPr>
          <p:sp>
            <p:nvSpPr>
              <p:cNvPr id="329" name="Freeform 207">
                <a:extLst>
                  <a:ext uri="{FF2B5EF4-FFF2-40B4-BE49-F238E27FC236}">
                    <a16:creationId xmlns:a16="http://schemas.microsoft.com/office/drawing/2014/main" id="{33E88A72-5716-D839-3A27-09356C0D0626}"/>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0" name="Rectangle 208">
                <a:extLst>
                  <a:ext uri="{FF2B5EF4-FFF2-40B4-BE49-F238E27FC236}">
                    <a16:creationId xmlns:a16="http://schemas.microsoft.com/office/drawing/2014/main" id="{D16EFFB8-6FB6-FF96-C535-B04A8A08B62E}"/>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1" name="Freeform 209">
                <a:extLst>
                  <a:ext uri="{FF2B5EF4-FFF2-40B4-BE49-F238E27FC236}">
                    <a16:creationId xmlns:a16="http://schemas.microsoft.com/office/drawing/2014/main" id="{F7F0E711-867A-350E-A8FA-D1748B7EC90A}"/>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2" name="Freeform 210">
                <a:extLst>
                  <a:ext uri="{FF2B5EF4-FFF2-40B4-BE49-F238E27FC236}">
                    <a16:creationId xmlns:a16="http://schemas.microsoft.com/office/drawing/2014/main" id="{9B290973-7986-DA77-B25D-2572963137DD}"/>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3" name="Freeform 211">
                <a:extLst>
                  <a:ext uri="{FF2B5EF4-FFF2-40B4-BE49-F238E27FC236}">
                    <a16:creationId xmlns:a16="http://schemas.microsoft.com/office/drawing/2014/main" id="{432D485F-BB30-CD11-1EE6-54900AAD15EC}"/>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4" name="Freeform 212">
                <a:extLst>
                  <a:ext uri="{FF2B5EF4-FFF2-40B4-BE49-F238E27FC236}">
                    <a16:creationId xmlns:a16="http://schemas.microsoft.com/office/drawing/2014/main" id="{1FCCC904-F6FD-7973-0AE2-16D3E781771C}"/>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5" name="Freeform 213">
                <a:extLst>
                  <a:ext uri="{FF2B5EF4-FFF2-40B4-BE49-F238E27FC236}">
                    <a16:creationId xmlns:a16="http://schemas.microsoft.com/office/drawing/2014/main" id="{33A4205F-90CB-DB55-0203-350E8FA0C57D}"/>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6" name="Freeform 214">
                <a:extLst>
                  <a:ext uri="{FF2B5EF4-FFF2-40B4-BE49-F238E27FC236}">
                    <a16:creationId xmlns:a16="http://schemas.microsoft.com/office/drawing/2014/main" id="{EF2B3ADF-EB41-BBAA-550B-98C47D45494A}"/>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37" name="Freeform 215">
                <a:extLst>
                  <a:ext uri="{FF2B5EF4-FFF2-40B4-BE49-F238E27FC236}">
                    <a16:creationId xmlns:a16="http://schemas.microsoft.com/office/drawing/2014/main" id="{62BDABAF-9CAF-3430-34D2-17C63EFF6DFC}"/>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338" name="Group 337">
                <a:extLst>
                  <a:ext uri="{FF2B5EF4-FFF2-40B4-BE49-F238E27FC236}">
                    <a16:creationId xmlns:a16="http://schemas.microsoft.com/office/drawing/2014/main" id="{10A489FC-BDD7-C185-D7D4-6C7403507137}"/>
                  </a:ext>
                </a:extLst>
              </p:cNvPr>
              <p:cNvGrpSpPr/>
              <p:nvPr/>
            </p:nvGrpSpPr>
            <p:grpSpPr>
              <a:xfrm>
                <a:off x="6160955" y="5454395"/>
                <a:ext cx="419765" cy="356124"/>
                <a:chOff x="6160955" y="5454395"/>
                <a:chExt cx="419765" cy="356124"/>
              </a:xfrm>
              <a:grpFill/>
            </p:grpSpPr>
            <p:sp>
              <p:nvSpPr>
                <p:cNvPr id="339" name="Freeform 350">
                  <a:extLst>
                    <a:ext uri="{FF2B5EF4-FFF2-40B4-BE49-F238E27FC236}">
                      <a16:creationId xmlns:a16="http://schemas.microsoft.com/office/drawing/2014/main" id="{D68F2701-064B-547A-B308-A37E749DC63E}"/>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0" name="Freeform 351">
                  <a:extLst>
                    <a:ext uri="{FF2B5EF4-FFF2-40B4-BE49-F238E27FC236}">
                      <a16:creationId xmlns:a16="http://schemas.microsoft.com/office/drawing/2014/main" id="{BC4F1D72-1887-FE85-0641-B9432E2BCB11}"/>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grpSp>
        <p:nvGrpSpPr>
          <p:cNvPr id="71735" name="Group 6">
            <a:extLst>
              <a:ext uri="{FF2B5EF4-FFF2-40B4-BE49-F238E27FC236}">
                <a16:creationId xmlns:a16="http://schemas.microsoft.com/office/drawing/2014/main" id="{FAF0CA07-66F6-A5B7-AD63-C5F061B55387}"/>
              </a:ext>
            </a:extLst>
          </p:cNvPr>
          <p:cNvGrpSpPr>
            <a:grpSpLocks/>
          </p:cNvGrpSpPr>
          <p:nvPr/>
        </p:nvGrpSpPr>
        <p:grpSpPr bwMode="auto">
          <a:xfrm>
            <a:off x="3154363" y="1601788"/>
            <a:ext cx="315912" cy="266700"/>
            <a:chOff x="4206592" y="2135668"/>
            <a:chExt cx="419765" cy="356124"/>
          </a:xfrm>
        </p:grpSpPr>
        <p:sp>
          <p:nvSpPr>
            <p:cNvPr id="881" name="Freeform 62">
              <a:extLst>
                <a:ext uri="{FF2B5EF4-FFF2-40B4-BE49-F238E27FC236}">
                  <a16:creationId xmlns:a16="http://schemas.microsoft.com/office/drawing/2014/main" id="{1F597C97-BD22-10ED-92FC-7AF4AFCB8DA0}"/>
                </a:ext>
              </a:extLst>
            </p:cNvPr>
            <p:cNvSpPr>
              <a:spLocks noEditPoints="1"/>
            </p:cNvSpPr>
            <p:nvPr/>
          </p:nvSpPr>
          <p:spPr bwMode="auto">
            <a:xfrm>
              <a:off x="4501905" y="2366724"/>
              <a:ext cx="97031" cy="97510"/>
            </a:xfrm>
            <a:custGeom>
              <a:avLst/>
              <a:gdLst>
                <a:gd name="T0" fmla="*/ 191 w 193"/>
                <a:gd name="T1" fmla="*/ 77 h 193"/>
                <a:gd name="T2" fmla="*/ 186 w 193"/>
                <a:gd name="T3" fmla="*/ 59 h 193"/>
                <a:gd name="T4" fmla="*/ 177 w 193"/>
                <a:gd name="T5" fmla="*/ 43 h 193"/>
                <a:gd name="T6" fmla="*/ 165 w 193"/>
                <a:gd name="T7" fmla="*/ 28 h 193"/>
                <a:gd name="T8" fmla="*/ 151 w 193"/>
                <a:gd name="T9" fmla="*/ 16 h 193"/>
                <a:gd name="T10" fmla="*/ 134 w 193"/>
                <a:gd name="T11" fmla="*/ 8 h 193"/>
                <a:gd name="T12" fmla="*/ 116 w 193"/>
                <a:gd name="T13" fmla="*/ 2 h 193"/>
                <a:gd name="T14" fmla="*/ 97 w 193"/>
                <a:gd name="T15" fmla="*/ 0 h 193"/>
                <a:gd name="T16" fmla="*/ 77 w 193"/>
                <a:gd name="T17" fmla="*/ 2 h 193"/>
                <a:gd name="T18" fmla="*/ 59 w 193"/>
                <a:gd name="T19" fmla="*/ 8 h 193"/>
                <a:gd name="T20" fmla="*/ 43 w 193"/>
                <a:gd name="T21" fmla="*/ 16 h 193"/>
                <a:gd name="T22" fmla="*/ 28 w 193"/>
                <a:gd name="T23" fmla="*/ 28 h 193"/>
                <a:gd name="T24" fmla="*/ 17 w 193"/>
                <a:gd name="T25" fmla="*/ 43 h 193"/>
                <a:gd name="T26" fmla="*/ 8 w 193"/>
                <a:gd name="T27" fmla="*/ 59 h 193"/>
                <a:gd name="T28" fmla="*/ 2 w 193"/>
                <a:gd name="T29" fmla="*/ 77 h 193"/>
                <a:gd name="T30" fmla="*/ 0 w 193"/>
                <a:gd name="T31" fmla="*/ 97 h 193"/>
                <a:gd name="T32" fmla="*/ 2 w 193"/>
                <a:gd name="T33" fmla="*/ 116 h 193"/>
                <a:gd name="T34" fmla="*/ 8 w 193"/>
                <a:gd name="T35" fmla="*/ 134 h 193"/>
                <a:gd name="T36" fmla="*/ 17 w 193"/>
                <a:gd name="T37" fmla="*/ 151 h 193"/>
                <a:gd name="T38" fmla="*/ 28 w 193"/>
                <a:gd name="T39" fmla="*/ 165 h 193"/>
                <a:gd name="T40" fmla="*/ 43 w 193"/>
                <a:gd name="T41" fmla="*/ 177 h 193"/>
                <a:gd name="T42" fmla="*/ 59 w 193"/>
                <a:gd name="T43" fmla="*/ 186 h 193"/>
                <a:gd name="T44" fmla="*/ 77 w 193"/>
                <a:gd name="T45" fmla="*/ 191 h 193"/>
                <a:gd name="T46" fmla="*/ 97 w 193"/>
                <a:gd name="T47" fmla="*/ 193 h 193"/>
                <a:gd name="T48" fmla="*/ 116 w 193"/>
                <a:gd name="T49" fmla="*/ 191 h 193"/>
                <a:gd name="T50" fmla="*/ 134 w 193"/>
                <a:gd name="T51" fmla="*/ 186 h 193"/>
                <a:gd name="T52" fmla="*/ 151 w 193"/>
                <a:gd name="T53" fmla="*/ 177 h 193"/>
                <a:gd name="T54" fmla="*/ 165 w 193"/>
                <a:gd name="T55" fmla="*/ 165 h 193"/>
                <a:gd name="T56" fmla="*/ 177 w 193"/>
                <a:gd name="T57" fmla="*/ 151 h 193"/>
                <a:gd name="T58" fmla="*/ 186 w 193"/>
                <a:gd name="T59" fmla="*/ 134 h 193"/>
                <a:gd name="T60" fmla="*/ 191 w 193"/>
                <a:gd name="T61" fmla="*/ 116 h 193"/>
                <a:gd name="T62" fmla="*/ 193 w 193"/>
                <a:gd name="T63" fmla="*/ 97 h 193"/>
                <a:gd name="T64" fmla="*/ 191 w 193"/>
                <a:gd name="T65" fmla="*/ 77 h 193"/>
                <a:gd name="T66" fmla="*/ 97 w 193"/>
                <a:gd name="T67" fmla="*/ 30 h 193"/>
                <a:gd name="T68" fmla="*/ 122 w 193"/>
                <a:gd name="T69" fmla="*/ 35 h 193"/>
                <a:gd name="T70" fmla="*/ 134 w 193"/>
                <a:gd name="T71" fmla="*/ 42 h 193"/>
                <a:gd name="T72" fmla="*/ 144 w 193"/>
                <a:gd name="T73" fmla="*/ 50 h 193"/>
                <a:gd name="T74" fmla="*/ 152 w 193"/>
                <a:gd name="T75" fmla="*/ 59 h 193"/>
                <a:gd name="T76" fmla="*/ 158 w 193"/>
                <a:gd name="T77" fmla="*/ 71 h 193"/>
                <a:gd name="T78" fmla="*/ 163 w 193"/>
                <a:gd name="T79" fmla="*/ 97 h 193"/>
                <a:gd name="T80" fmla="*/ 158 w 193"/>
                <a:gd name="T81" fmla="*/ 122 h 193"/>
                <a:gd name="T82" fmla="*/ 153 w 193"/>
                <a:gd name="T83" fmla="*/ 132 h 193"/>
                <a:gd name="T84" fmla="*/ 62 w 193"/>
                <a:gd name="T85" fmla="*/ 40 h 193"/>
                <a:gd name="T86" fmla="*/ 71 w 193"/>
                <a:gd name="T87" fmla="*/ 35 h 193"/>
                <a:gd name="T88" fmla="*/ 97 w 193"/>
                <a:gd name="T89" fmla="*/ 30 h 193"/>
                <a:gd name="T90" fmla="*/ 97 w 193"/>
                <a:gd name="T91" fmla="*/ 163 h 193"/>
                <a:gd name="T92" fmla="*/ 71 w 193"/>
                <a:gd name="T93" fmla="*/ 158 h 193"/>
                <a:gd name="T94" fmla="*/ 60 w 193"/>
                <a:gd name="T95" fmla="*/ 152 h 193"/>
                <a:gd name="T96" fmla="*/ 50 w 193"/>
                <a:gd name="T97" fmla="*/ 143 h 193"/>
                <a:gd name="T98" fmla="*/ 42 w 193"/>
                <a:gd name="T99" fmla="*/ 134 h 193"/>
                <a:gd name="T100" fmla="*/ 36 w 193"/>
                <a:gd name="T101" fmla="*/ 122 h 193"/>
                <a:gd name="T102" fmla="*/ 30 w 193"/>
                <a:gd name="T103" fmla="*/ 97 h 193"/>
                <a:gd name="T104" fmla="*/ 36 w 193"/>
                <a:gd name="T105" fmla="*/ 71 h 193"/>
                <a:gd name="T106" fmla="*/ 40 w 193"/>
                <a:gd name="T107" fmla="*/ 62 h 193"/>
                <a:gd name="T108" fmla="*/ 132 w 193"/>
                <a:gd name="T109" fmla="*/ 153 h 193"/>
                <a:gd name="T110" fmla="*/ 122 w 193"/>
                <a:gd name="T111" fmla="*/ 158 h 193"/>
                <a:gd name="T112" fmla="*/ 97 w 193"/>
                <a:gd name="T113" fmla="*/ 16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3">
                  <a:moveTo>
                    <a:pt x="191" y="77"/>
                  </a:moveTo>
                  <a:cubicBezTo>
                    <a:pt x="190" y="71"/>
                    <a:pt x="188" y="65"/>
                    <a:pt x="186" y="59"/>
                  </a:cubicBezTo>
                  <a:cubicBezTo>
                    <a:pt x="183" y="53"/>
                    <a:pt x="180" y="48"/>
                    <a:pt x="177" y="43"/>
                  </a:cubicBezTo>
                  <a:cubicBezTo>
                    <a:pt x="173" y="37"/>
                    <a:pt x="169" y="33"/>
                    <a:pt x="165" y="28"/>
                  </a:cubicBezTo>
                  <a:cubicBezTo>
                    <a:pt x="161" y="24"/>
                    <a:pt x="156" y="20"/>
                    <a:pt x="151" y="16"/>
                  </a:cubicBezTo>
                  <a:cubicBezTo>
                    <a:pt x="145" y="13"/>
                    <a:pt x="140" y="10"/>
                    <a:pt x="134" y="8"/>
                  </a:cubicBezTo>
                  <a:cubicBezTo>
                    <a:pt x="128" y="5"/>
                    <a:pt x="122" y="3"/>
                    <a:pt x="116" y="2"/>
                  </a:cubicBezTo>
                  <a:cubicBezTo>
                    <a:pt x="110" y="1"/>
                    <a:pt x="103" y="0"/>
                    <a:pt x="97" y="0"/>
                  </a:cubicBezTo>
                  <a:cubicBezTo>
                    <a:pt x="90" y="0"/>
                    <a:pt x="84" y="1"/>
                    <a:pt x="77" y="2"/>
                  </a:cubicBezTo>
                  <a:cubicBezTo>
                    <a:pt x="71" y="3"/>
                    <a:pt x="65" y="5"/>
                    <a:pt x="59" y="8"/>
                  </a:cubicBezTo>
                  <a:cubicBezTo>
                    <a:pt x="53" y="10"/>
                    <a:pt x="48" y="13"/>
                    <a:pt x="43" y="16"/>
                  </a:cubicBezTo>
                  <a:cubicBezTo>
                    <a:pt x="38" y="20"/>
                    <a:pt x="33" y="24"/>
                    <a:pt x="28" y="28"/>
                  </a:cubicBezTo>
                  <a:cubicBezTo>
                    <a:pt x="24" y="33"/>
                    <a:pt x="20" y="37"/>
                    <a:pt x="17" y="43"/>
                  </a:cubicBezTo>
                  <a:cubicBezTo>
                    <a:pt x="13" y="48"/>
                    <a:pt x="10" y="53"/>
                    <a:pt x="8" y="59"/>
                  </a:cubicBezTo>
                  <a:cubicBezTo>
                    <a:pt x="5" y="65"/>
                    <a:pt x="3" y="71"/>
                    <a:pt x="2" y="77"/>
                  </a:cubicBezTo>
                  <a:cubicBezTo>
                    <a:pt x="1" y="83"/>
                    <a:pt x="0" y="90"/>
                    <a:pt x="0" y="97"/>
                  </a:cubicBezTo>
                  <a:cubicBezTo>
                    <a:pt x="0" y="103"/>
                    <a:pt x="1" y="110"/>
                    <a:pt x="2" y="116"/>
                  </a:cubicBezTo>
                  <a:cubicBezTo>
                    <a:pt x="3" y="122"/>
                    <a:pt x="5" y="128"/>
                    <a:pt x="8" y="134"/>
                  </a:cubicBezTo>
                  <a:cubicBezTo>
                    <a:pt x="10" y="140"/>
                    <a:pt x="13" y="145"/>
                    <a:pt x="17" y="151"/>
                  </a:cubicBezTo>
                  <a:cubicBezTo>
                    <a:pt x="20" y="156"/>
                    <a:pt x="24" y="160"/>
                    <a:pt x="28" y="165"/>
                  </a:cubicBezTo>
                  <a:cubicBezTo>
                    <a:pt x="33" y="169"/>
                    <a:pt x="38" y="173"/>
                    <a:pt x="43" y="177"/>
                  </a:cubicBezTo>
                  <a:cubicBezTo>
                    <a:pt x="48" y="180"/>
                    <a:pt x="53" y="183"/>
                    <a:pt x="59" y="186"/>
                  </a:cubicBezTo>
                  <a:cubicBezTo>
                    <a:pt x="65" y="188"/>
                    <a:pt x="71" y="190"/>
                    <a:pt x="77" y="191"/>
                  </a:cubicBezTo>
                  <a:cubicBezTo>
                    <a:pt x="84" y="192"/>
                    <a:pt x="90" y="193"/>
                    <a:pt x="97" y="193"/>
                  </a:cubicBezTo>
                  <a:cubicBezTo>
                    <a:pt x="103" y="193"/>
                    <a:pt x="110" y="192"/>
                    <a:pt x="116" y="191"/>
                  </a:cubicBezTo>
                  <a:cubicBezTo>
                    <a:pt x="122" y="190"/>
                    <a:pt x="128" y="188"/>
                    <a:pt x="134" y="186"/>
                  </a:cubicBezTo>
                  <a:cubicBezTo>
                    <a:pt x="140" y="183"/>
                    <a:pt x="145" y="180"/>
                    <a:pt x="151" y="177"/>
                  </a:cubicBezTo>
                  <a:cubicBezTo>
                    <a:pt x="156" y="173"/>
                    <a:pt x="161" y="169"/>
                    <a:pt x="165" y="165"/>
                  </a:cubicBezTo>
                  <a:cubicBezTo>
                    <a:pt x="169" y="160"/>
                    <a:pt x="173" y="156"/>
                    <a:pt x="177" y="151"/>
                  </a:cubicBezTo>
                  <a:cubicBezTo>
                    <a:pt x="180" y="145"/>
                    <a:pt x="183" y="140"/>
                    <a:pt x="186" y="134"/>
                  </a:cubicBezTo>
                  <a:cubicBezTo>
                    <a:pt x="188" y="128"/>
                    <a:pt x="190" y="122"/>
                    <a:pt x="191" y="116"/>
                  </a:cubicBezTo>
                  <a:cubicBezTo>
                    <a:pt x="193" y="110"/>
                    <a:pt x="193" y="103"/>
                    <a:pt x="193" y="97"/>
                  </a:cubicBezTo>
                  <a:cubicBezTo>
                    <a:pt x="193" y="90"/>
                    <a:pt x="193" y="83"/>
                    <a:pt x="191" y="77"/>
                  </a:cubicBezTo>
                  <a:close/>
                  <a:moveTo>
                    <a:pt x="97" y="30"/>
                  </a:moveTo>
                  <a:cubicBezTo>
                    <a:pt x="106" y="30"/>
                    <a:pt x="114" y="32"/>
                    <a:pt x="122" y="35"/>
                  </a:cubicBezTo>
                  <a:cubicBezTo>
                    <a:pt x="126" y="37"/>
                    <a:pt x="130" y="39"/>
                    <a:pt x="134" y="42"/>
                  </a:cubicBezTo>
                  <a:cubicBezTo>
                    <a:pt x="137" y="44"/>
                    <a:pt x="141" y="47"/>
                    <a:pt x="144" y="50"/>
                  </a:cubicBezTo>
                  <a:cubicBezTo>
                    <a:pt x="147" y="53"/>
                    <a:pt x="149" y="56"/>
                    <a:pt x="152" y="59"/>
                  </a:cubicBezTo>
                  <a:cubicBezTo>
                    <a:pt x="154" y="63"/>
                    <a:pt x="156" y="67"/>
                    <a:pt x="158" y="71"/>
                  </a:cubicBezTo>
                  <a:cubicBezTo>
                    <a:pt x="161" y="79"/>
                    <a:pt x="163" y="88"/>
                    <a:pt x="163" y="97"/>
                  </a:cubicBezTo>
                  <a:cubicBezTo>
                    <a:pt x="163" y="106"/>
                    <a:pt x="161" y="114"/>
                    <a:pt x="158" y="122"/>
                  </a:cubicBezTo>
                  <a:cubicBezTo>
                    <a:pt x="156" y="126"/>
                    <a:pt x="155" y="129"/>
                    <a:pt x="153" y="132"/>
                  </a:cubicBezTo>
                  <a:cubicBezTo>
                    <a:pt x="62" y="40"/>
                    <a:pt x="62" y="40"/>
                    <a:pt x="62" y="40"/>
                  </a:cubicBezTo>
                  <a:cubicBezTo>
                    <a:pt x="65" y="38"/>
                    <a:pt x="68" y="37"/>
                    <a:pt x="71" y="35"/>
                  </a:cubicBezTo>
                  <a:cubicBezTo>
                    <a:pt x="79" y="32"/>
                    <a:pt x="88" y="30"/>
                    <a:pt x="97" y="30"/>
                  </a:cubicBezTo>
                  <a:close/>
                  <a:moveTo>
                    <a:pt x="97" y="163"/>
                  </a:moveTo>
                  <a:cubicBezTo>
                    <a:pt x="88" y="163"/>
                    <a:pt x="79" y="161"/>
                    <a:pt x="71" y="158"/>
                  </a:cubicBezTo>
                  <a:cubicBezTo>
                    <a:pt x="67" y="156"/>
                    <a:pt x="63" y="154"/>
                    <a:pt x="60" y="152"/>
                  </a:cubicBezTo>
                  <a:cubicBezTo>
                    <a:pt x="56" y="149"/>
                    <a:pt x="53" y="146"/>
                    <a:pt x="50" y="143"/>
                  </a:cubicBezTo>
                  <a:cubicBezTo>
                    <a:pt x="47" y="140"/>
                    <a:pt x="44" y="137"/>
                    <a:pt x="42" y="134"/>
                  </a:cubicBezTo>
                  <a:cubicBezTo>
                    <a:pt x="39" y="130"/>
                    <a:pt x="37" y="126"/>
                    <a:pt x="36" y="122"/>
                  </a:cubicBezTo>
                  <a:cubicBezTo>
                    <a:pt x="32" y="114"/>
                    <a:pt x="30" y="106"/>
                    <a:pt x="30" y="97"/>
                  </a:cubicBezTo>
                  <a:cubicBezTo>
                    <a:pt x="30" y="88"/>
                    <a:pt x="32" y="79"/>
                    <a:pt x="36" y="71"/>
                  </a:cubicBezTo>
                  <a:cubicBezTo>
                    <a:pt x="37" y="68"/>
                    <a:pt x="38" y="64"/>
                    <a:pt x="40" y="62"/>
                  </a:cubicBezTo>
                  <a:cubicBezTo>
                    <a:pt x="132" y="153"/>
                    <a:pt x="132" y="153"/>
                    <a:pt x="132" y="153"/>
                  </a:cubicBezTo>
                  <a:cubicBezTo>
                    <a:pt x="129" y="155"/>
                    <a:pt x="126" y="156"/>
                    <a:pt x="122" y="158"/>
                  </a:cubicBezTo>
                  <a:cubicBezTo>
                    <a:pt x="114" y="161"/>
                    <a:pt x="106" y="163"/>
                    <a:pt x="97" y="163"/>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00" dirty="0">
                <a:solidFill>
                  <a:srgbClr val="FFFFFF"/>
                </a:solidFill>
                <a:latin typeface="Arial"/>
                <a:ea typeface="+mn-ea"/>
              </a:endParaRPr>
            </a:p>
          </p:txBody>
        </p:sp>
        <p:grpSp>
          <p:nvGrpSpPr>
            <p:cNvPr id="341" name="Group 340">
              <a:extLst>
                <a:ext uri="{FF2B5EF4-FFF2-40B4-BE49-F238E27FC236}">
                  <a16:creationId xmlns:a16="http://schemas.microsoft.com/office/drawing/2014/main" id="{F72D90E9-1BB2-6686-6C7A-E328ED8E2B56}"/>
                </a:ext>
              </a:extLst>
            </p:cNvPr>
            <p:cNvGrpSpPr/>
            <p:nvPr/>
          </p:nvGrpSpPr>
          <p:grpSpPr>
            <a:xfrm>
              <a:off x="4206592" y="2135668"/>
              <a:ext cx="419765" cy="356124"/>
              <a:chOff x="6160955" y="5454395"/>
              <a:chExt cx="419765" cy="356124"/>
            </a:xfrm>
            <a:solidFill>
              <a:srgbClr val="FFFFFF"/>
            </a:solidFill>
          </p:grpSpPr>
          <p:sp>
            <p:nvSpPr>
              <p:cNvPr id="342" name="Freeform 207">
                <a:extLst>
                  <a:ext uri="{FF2B5EF4-FFF2-40B4-BE49-F238E27FC236}">
                    <a16:creationId xmlns:a16="http://schemas.microsoft.com/office/drawing/2014/main" id="{48F7470F-563B-B5A6-6E03-151D224DD102}"/>
                  </a:ext>
                </a:extLst>
              </p:cNvPr>
              <p:cNvSpPr>
                <a:spLocks/>
              </p:cNvSpPr>
              <p:nvPr/>
            </p:nvSpPr>
            <p:spPr bwMode="auto">
              <a:xfrm>
                <a:off x="6310019" y="5523780"/>
                <a:ext cx="34538" cy="37541"/>
              </a:xfrm>
              <a:custGeom>
                <a:avLst/>
                <a:gdLst>
                  <a:gd name="T0" fmla="*/ 49 w 68"/>
                  <a:gd name="T1" fmla="*/ 39 h 74"/>
                  <a:gd name="T2" fmla="*/ 49 w 68"/>
                  <a:gd name="T3" fmla="*/ 47 h 74"/>
                  <a:gd name="T4" fmla="*/ 48 w 68"/>
                  <a:gd name="T5" fmla="*/ 52 h 74"/>
                  <a:gd name="T6" fmla="*/ 33 w 68"/>
                  <a:gd name="T7" fmla="*/ 61 h 74"/>
                  <a:gd name="T8" fmla="*/ 21 w 68"/>
                  <a:gd name="T9" fmla="*/ 55 h 74"/>
                  <a:gd name="T10" fmla="*/ 19 w 68"/>
                  <a:gd name="T11" fmla="*/ 49 h 74"/>
                  <a:gd name="T12" fmla="*/ 19 w 68"/>
                  <a:gd name="T13" fmla="*/ 41 h 74"/>
                  <a:gd name="T14" fmla="*/ 19 w 68"/>
                  <a:gd name="T15" fmla="*/ 0 h 74"/>
                  <a:gd name="T16" fmla="*/ 0 w 68"/>
                  <a:gd name="T17" fmla="*/ 0 h 74"/>
                  <a:gd name="T18" fmla="*/ 0 w 68"/>
                  <a:gd name="T19" fmla="*/ 41 h 74"/>
                  <a:gd name="T20" fmla="*/ 0 w 68"/>
                  <a:gd name="T21" fmla="*/ 48 h 74"/>
                  <a:gd name="T22" fmla="*/ 0 w 68"/>
                  <a:gd name="T23" fmla="*/ 53 h 74"/>
                  <a:gd name="T24" fmla="*/ 1 w 68"/>
                  <a:gd name="T25" fmla="*/ 57 h 74"/>
                  <a:gd name="T26" fmla="*/ 2 w 68"/>
                  <a:gd name="T27" fmla="*/ 60 h 74"/>
                  <a:gd name="T28" fmla="*/ 10 w 68"/>
                  <a:gd name="T29" fmla="*/ 70 h 74"/>
                  <a:gd name="T30" fmla="*/ 25 w 68"/>
                  <a:gd name="T31" fmla="*/ 74 h 74"/>
                  <a:gd name="T32" fmla="*/ 38 w 68"/>
                  <a:gd name="T33" fmla="*/ 71 h 74"/>
                  <a:gd name="T34" fmla="*/ 49 w 68"/>
                  <a:gd name="T35" fmla="*/ 62 h 74"/>
                  <a:gd name="T36" fmla="*/ 49 w 68"/>
                  <a:gd name="T37" fmla="*/ 72 h 74"/>
                  <a:gd name="T38" fmla="*/ 68 w 68"/>
                  <a:gd name="T39" fmla="*/ 72 h 74"/>
                  <a:gd name="T40" fmla="*/ 68 w 68"/>
                  <a:gd name="T41" fmla="*/ 0 h 74"/>
                  <a:gd name="T42" fmla="*/ 49 w 68"/>
                  <a:gd name="T43" fmla="*/ 0 h 74"/>
                  <a:gd name="T44" fmla="*/ 49 w 68"/>
                  <a:gd name="T45"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74">
                    <a:moveTo>
                      <a:pt x="49" y="39"/>
                    </a:moveTo>
                    <a:cubicBezTo>
                      <a:pt x="49" y="42"/>
                      <a:pt x="49" y="45"/>
                      <a:pt x="49" y="47"/>
                    </a:cubicBezTo>
                    <a:cubicBezTo>
                      <a:pt x="49" y="49"/>
                      <a:pt x="48" y="50"/>
                      <a:pt x="48" y="52"/>
                    </a:cubicBezTo>
                    <a:cubicBezTo>
                      <a:pt x="45" y="58"/>
                      <a:pt x="40" y="61"/>
                      <a:pt x="33" y="61"/>
                    </a:cubicBezTo>
                    <a:cubicBezTo>
                      <a:pt x="27" y="61"/>
                      <a:pt x="23" y="59"/>
                      <a:pt x="21" y="55"/>
                    </a:cubicBezTo>
                    <a:cubicBezTo>
                      <a:pt x="20" y="53"/>
                      <a:pt x="20" y="51"/>
                      <a:pt x="19" y="49"/>
                    </a:cubicBezTo>
                    <a:cubicBezTo>
                      <a:pt x="19" y="48"/>
                      <a:pt x="19" y="45"/>
                      <a:pt x="19" y="41"/>
                    </a:cubicBezTo>
                    <a:cubicBezTo>
                      <a:pt x="19" y="0"/>
                      <a:pt x="19" y="0"/>
                      <a:pt x="19" y="0"/>
                    </a:cubicBezTo>
                    <a:cubicBezTo>
                      <a:pt x="0" y="0"/>
                      <a:pt x="0" y="0"/>
                      <a:pt x="0" y="0"/>
                    </a:cubicBezTo>
                    <a:cubicBezTo>
                      <a:pt x="0" y="41"/>
                      <a:pt x="0" y="41"/>
                      <a:pt x="0" y="41"/>
                    </a:cubicBezTo>
                    <a:cubicBezTo>
                      <a:pt x="0" y="44"/>
                      <a:pt x="0" y="46"/>
                      <a:pt x="0" y="48"/>
                    </a:cubicBezTo>
                    <a:cubicBezTo>
                      <a:pt x="0" y="50"/>
                      <a:pt x="0" y="52"/>
                      <a:pt x="0" y="53"/>
                    </a:cubicBezTo>
                    <a:cubicBezTo>
                      <a:pt x="0" y="54"/>
                      <a:pt x="0" y="56"/>
                      <a:pt x="1" y="57"/>
                    </a:cubicBezTo>
                    <a:cubicBezTo>
                      <a:pt x="1" y="58"/>
                      <a:pt x="1" y="59"/>
                      <a:pt x="2" y="60"/>
                    </a:cubicBezTo>
                    <a:cubicBezTo>
                      <a:pt x="4" y="65"/>
                      <a:pt x="6" y="68"/>
                      <a:pt x="10" y="70"/>
                    </a:cubicBezTo>
                    <a:cubicBezTo>
                      <a:pt x="14" y="73"/>
                      <a:pt x="19" y="74"/>
                      <a:pt x="25" y="74"/>
                    </a:cubicBezTo>
                    <a:cubicBezTo>
                      <a:pt x="30" y="74"/>
                      <a:pt x="34" y="73"/>
                      <a:pt x="38" y="71"/>
                    </a:cubicBezTo>
                    <a:cubicBezTo>
                      <a:pt x="42" y="69"/>
                      <a:pt x="46" y="66"/>
                      <a:pt x="49" y="62"/>
                    </a:cubicBezTo>
                    <a:cubicBezTo>
                      <a:pt x="49" y="72"/>
                      <a:pt x="49" y="72"/>
                      <a:pt x="49" y="72"/>
                    </a:cubicBezTo>
                    <a:cubicBezTo>
                      <a:pt x="68" y="72"/>
                      <a:pt x="68" y="72"/>
                      <a:pt x="68" y="72"/>
                    </a:cubicBezTo>
                    <a:cubicBezTo>
                      <a:pt x="68" y="0"/>
                      <a:pt x="68" y="0"/>
                      <a:pt x="68" y="0"/>
                    </a:cubicBezTo>
                    <a:cubicBezTo>
                      <a:pt x="49" y="0"/>
                      <a:pt x="49" y="0"/>
                      <a:pt x="49" y="0"/>
                    </a:cubicBezTo>
                    <a:lnTo>
                      <a:pt x="49" y="3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3" name="Rectangle 208">
                <a:extLst>
                  <a:ext uri="{FF2B5EF4-FFF2-40B4-BE49-F238E27FC236}">
                    <a16:creationId xmlns:a16="http://schemas.microsoft.com/office/drawing/2014/main" id="{AF879C4E-CF47-BBC8-7667-AAA0383361FC}"/>
                  </a:ext>
                </a:extLst>
              </p:cNvPr>
              <p:cNvSpPr>
                <a:spLocks noChangeArrowheads="1"/>
              </p:cNvSpPr>
              <p:nvPr/>
            </p:nvSpPr>
            <p:spPr bwMode="auto">
              <a:xfrm>
                <a:off x="6293930" y="5506404"/>
                <a:ext cx="9439" cy="5384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4" name="Freeform 209">
                <a:extLst>
                  <a:ext uri="{FF2B5EF4-FFF2-40B4-BE49-F238E27FC236}">
                    <a16:creationId xmlns:a16="http://schemas.microsoft.com/office/drawing/2014/main" id="{D5B44B4D-6C46-CF5B-5446-E2E521C879E1}"/>
                  </a:ext>
                </a:extLst>
              </p:cNvPr>
              <p:cNvSpPr>
                <a:spLocks/>
              </p:cNvSpPr>
              <p:nvPr/>
            </p:nvSpPr>
            <p:spPr bwMode="auto">
              <a:xfrm>
                <a:off x="6393252" y="5506404"/>
                <a:ext cx="32821" cy="54273"/>
              </a:xfrm>
              <a:custGeom>
                <a:avLst/>
                <a:gdLst>
                  <a:gd name="T0" fmla="*/ 144 w 153"/>
                  <a:gd name="T1" fmla="*/ 92 h 253"/>
                  <a:gd name="T2" fmla="*/ 111 w 153"/>
                  <a:gd name="T3" fmla="*/ 78 h 253"/>
                  <a:gd name="T4" fmla="*/ 49 w 153"/>
                  <a:gd name="T5" fmla="*/ 147 h 253"/>
                  <a:gd name="T6" fmla="*/ 45 w 153"/>
                  <a:gd name="T7" fmla="*/ 147 h 253"/>
                  <a:gd name="T8" fmla="*/ 45 w 153"/>
                  <a:gd name="T9" fmla="*/ 0 h 253"/>
                  <a:gd name="T10" fmla="*/ 0 w 153"/>
                  <a:gd name="T11" fmla="*/ 0 h 253"/>
                  <a:gd name="T12" fmla="*/ 0 w 153"/>
                  <a:gd name="T13" fmla="*/ 251 h 253"/>
                  <a:gd name="T14" fmla="*/ 45 w 153"/>
                  <a:gd name="T15" fmla="*/ 251 h 253"/>
                  <a:gd name="T16" fmla="*/ 45 w 153"/>
                  <a:gd name="T17" fmla="*/ 161 h 253"/>
                  <a:gd name="T18" fmla="*/ 113 w 153"/>
                  <a:gd name="T19" fmla="*/ 253 h 253"/>
                  <a:gd name="T20" fmla="*/ 153 w 153"/>
                  <a:gd name="T21" fmla="*/ 239 h 253"/>
                  <a:gd name="T22" fmla="*/ 85 w 153"/>
                  <a:gd name="T23" fmla="*/ 154 h 253"/>
                  <a:gd name="T24" fmla="*/ 144 w 153"/>
                  <a:gd name="T25" fmla="*/ 9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253">
                    <a:moveTo>
                      <a:pt x="144" y="92"/>
                    </a:moveTo>
                    <a:lnTo>
                      <a:pt x="111" y="78"/>
                    </a:lnTo>
                    <a:lnTo>
                      <a:pt x="49" y="147"/>
                    </a:lnTo>
                    <a:lnTo>
                      <a:pt x="45" y="147"/>
                    </a:lnTo>
                    <a:lnTo>
                      <a:pt x="45" y="0"/>
                    </a:lnTo>
                    <a:lnTo>
                      <a:pt x="0" y="0"/>
                    </a:lnTo>
                    <a:lnTo>
                      <a:pt x="0" y="251"/>
                    </a:lnTo>
                    <a:lnTo>
                      <a:pt x="45" y="251"/>
                    </a:lnTo>
                    <a:lnTo>
                      <a:pt x="45" y="161"/>
                    </a:lnTo>
                    <a:lnTo>
                      <a:pt x="113" y="253"/>
                    </a:lnTo>
                    <a:lnTo>
                      <a:pt x="153" y="239"/>
                    </a:lnTo>
                    <a:lnTo>
                      <a:pt x="85" y="154"/>
                    </a:lnTo>
                    <a:lnTo>
                      <a:pt x="144" y="9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5" name="Freeform 210">
                <a:extLst>
                  <a:ext uri="{FF2B5EF4-FFF2-40B4-BE49-F238E27FC236}">
                    <a16:creationId xmlns:a16="http://schemas.microsoft.com/office/drawing/2014/main" id="{E47B3A51-D022-08D5-16C4-EBC66C828D7A}"/>
                  </a:ext>
                </a:extLst>
              </p:cNvPr>
              <p:cNvSpPr>
                <a:spLocks/>
              </p:cNvSpPr>
              <p:nvPr/>
            </p:nvSpPr>
            <p:spPr bwMode="auto">
              <a:xfrm>
                <a:off x="6351636" y="5522708"/>
                <a:ext cx="34967" cy="37541"/>
              </a:xfrm>
              <a:custGeom>
                <a:avLst/>
                <a:gdLst>
                  <a:gd name="T0" fmla="*/ 68 w 69"/>
                  <a:gd name="T1" fmla="*/ 21 h 74"/>
                  <a:gd name="T2" fmla="*/ 67 w 69"/>
                  <a:gd name="T3" fmla="*/ 17 h 74"/>
                  <a:gd name="T4" fmla="*/ 66 w 69"/>
                  <a:gd name="T5" fmla="*/ 14 h 74"/>
                  <a:gd name="T6" fmla="*/ 58 w 69"/>
                  <a:gd name="T7" fmla="*/ 4 h 74"/>
                  <a:gd name="T8" fmla="*/ 44 w 69"/>
                  <a:gd name="T9" fmla="*/ 0 h 74"/>
                  <a:gd name="T10" fmla="*/ 30 w 69"/>
                  <a:gd name="T11" fmla="*/ 3 h 74"/>
                  <a:gd name="T12" fmla="*/ 19 w 69"/>
                  <a:gd name="T13" fmla="*/ 12 h 74"/>
                  <a:gd name="T14" fmla="*/ 19 w 69"/>
                  <a:gd name="T15" fmla="*/ 2 h 74"/>
                  <a:gd name="T16" fmla="*/ 0 w 69"/>
                  <a:gd name="T17" fmla="*/ 2 h 74"/>
                  <a:gd name="T18" fmla="*/ 0 w 69"/>
                  <a:gd name="T19" fmla="*/ 74 h 74"/>
                  <a:gd name="T20" fmla="*/ 19 w 69"/>
                  <a:gd name="T21" fmla="*/ 74 h 74"/>
                  <a:gd name="T22" fmla="*/ 19 w 69"/>
                  <a:gd name="T23" fmla="*/ 35 h 74"/>
                  <a:gd name="T24" fmla="*/ 19 w 69"/>
                  <a:gd name="T25" fmla="*/ 27 h 74"/>
                  <a:gd name="T26" fmla="*/ 21 w 69"/>
                  <a:gd name="T27" fmla="*/ 22 h 74"/>
                  <a:gd name="T28" fmla="*/ 26 w 69"/>
                  <a:gd name="T29" fmla="*/ 15 h 74"/>
                  <a:gd name="T30" fmla="*/ 36 w 69"/>
                  <a:gd name="T31" fmla="*/ 13 h 74"/>
                  <a:gd name="T32" fmla="*/ 47 w 69"/>
                  <a:gd name="T33" fmla="*/ 19 h 74"/>
                  <a:gd name="T34" fmla="*/ 49 w 69"/>
                  <a:gd name="T35" fmla="*/ 24 h 74"/>
                  <a:gd name="T36" fmla="*/ 50 w 69"/>
                  <a:gd name="T37" fmla="*/ 33 h 74"/>
                  <a:gd name="T38" fmla="*/ 50 w 69"/>
                  <a:gd name="T39" fmla="*/ 74 h 74"/>
                  <a:gd name="T40" fmla="*/ 69 w 69"/>
                  <a:gd name="T41" fmla="*/ 74 h 74"/>
                  <a:gd name="T42" fmla="*/ 69 w 69"/>
                  <a:gd name="T43" fmla="*/ 33 h 74"/>
                  <a:gd name="T44" fmla="*/ 69 w 69"/>
                  <a:gd name="T45" fmla="*/ 26 h 74"/>
                  <a:gd name="T46" fmla="*/ 68 w 69"/>
                  <a:gd name="T4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74">
                    <a:moveTo>
                      <a:pt x="68" y="21"/>
                    </a:moveTo>
                    <a:cubicBezTo>
                      <a:pt x="68" y="19"/>
                      <a:pt x="68" y="18"/>
                      <a:pt x="67" y="17"/>
                    </a:cubicBezTo>
                    <a:cubicBezTo>
                      <a:pt x="67" y="16"/>
                      <a:pt x="67" y="15"/>
                      <a:pt x="66" y="14"/>
                    </a:cubicBezTo>
                    <a:cubicBezTo>
                      <a:pt x="65" y="9"/>
                      <a:pt x="62" y="6"/>
                      <a:pt x="58" y="4"/>
                    </a:cubicBezTo>
                    <a:cubicBezTo>
                      <a:pt x="54" y="1"/>
                      <a:pt x="49" y="0"/>
                      <a:pt x="44" y="0"/>
                    </a:cubicBezTo>
                    <a:cubicBezTo>
                      <a:pt x="38" y="0"/>
                      <a:pt x="34" y="1"/>
                      <a:pt x="30" y="3"/>
                    </a:cubicBezTo>
                    <a:cubicBezTo>
                      <a:pt x="26" y="5"/>
                      <a:pt x="23" y="7"/>
                      <a:pt x="19" y="12"/>
                    </a:cubicBezTo>
                    <a:cubicBezTo>
                      <a:pt x="19" y="2"/>
                      <a:pt x="19" y="2"/>
                      <a:pt x="19" y="2"/>
                    </a:cubicBezTo>
                    <a:cubicBezTo>
                      <a:pt x="0" y="2"/>
                      <a:pt x="0" y="2"/>
                      <a:pt x="0" y="2"/>
                    </a:cubicBezTo>
                    <a:cubicBezTo>
                      <a:pt x="0" y="74"/>
                      <a:pt x="0" y="74"/>
                      <a:pt x="0" y="74"/>
                    </a:cubicBezTo>
                    <a:cubicBezTo>
                      <a:pt x="19" y="74"/>
                      <a:pt x="19" y="74"/>
                      <a:pt x="19" y="74"/>
                    </a:cubicBezTo>
                    <a:cubicBezTo>
                      <a:pt x="19" y="35"/>
                      <a:pt x="19" y="35"/>
                      <a:pt x="19" y="35"/>
                    </a:cubicBezTo>
                    <a:cubicBezTo>
                      <a:pt x="19" y="32"/>
                      <a:pt x="19" y="29"/>
                      <a:pt x="19" y="27"/>
                    </a:cubicBezTo>
                    <a:cubicBezTo>
                      <a:pt x="19" y="25"/>
                      <a:pt x="20" y="24"/>
                      <a:pt x="21" y="22"/>
                    </a:cubicBezTo>
                    <a:cubicBezTo>
                      <a:pt x="22" y="19"/>
                      <a:pt x="24" y="17"/>
                      <a:pt x="26" y="15"/>
                    </a:cubicBezTo>
                    <a:cubicBezTo>
                      <a:pt x="29" y="14"/>
                      <a:pt x="32" y="13"/>
                      <a:pt x="36" y="13"/>
                    </a:cubicBezTo>
                    <a:cubicBezTo>
                      <a:pt x="41" y="13"/>
                      <a:pt x="45" y="15"/>
                      <a:pt x="47" y="19"/>
                    </a:cubicBezTo>
                    <a:cubicBezTo>
                      <a:pt x="48" y="21"/>
                      <a:pt x="49" y="22"/>
                      <a:pt x="49" y="24"/>
                    </a:cubicBezTo>
                    <a:cubicBezTo>
                      <a:pt x="49" y="26"/>
                      <a:pt x="50" y="29"/>
                      <a:pt x="50" y="33"/>
                    </a:cubicBezTo>
                    <a:cubicBezTo>
                      <a:pt x="50" y="74"/>
                      <a:pt x="50" y="74"/>
                      <a:pt x="50" y="74"/>
                    </a:cubicBezTo>
                    <a:cubicBezTo>
                      <a:pt x="69" y="74"/>
                      <a:pt x="69" y="74"/>
                      <a:pt x="69" y="74"/>
                    </a:cubicBezTo>
                    <a:cubicBezTo>
                      <a:pt x="69" y="33"/>
                      <a:pt x="69" y="33"/>
                      <a:pt x="69" y="33"/>
                    </a:cubicBezTo>
                    <a:cubicBezTo>
                      <a:pt x="69" y="30"/>
                      <a:pt x="69" y="28"/>
                      <a:pt x="69" y="26"/>
                    </a:cubicBezTo>
                    <a:cubicBezTo>
                      <a:pt x="69" y="24"/>
                      <a:pt x="68" y="22"/>
                      <a:pt x="68" y="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6" name="Freeform 211">
                <a:extLst>
                  <a:ext uri="{FF2B5EF4-FFF2-40B4-BE49-F238E27FC236}">
                    <a16:creationId xmlns:a16="http://schemas.microsoft.com/office/drawing/2014/main" id="{7DC199EC-B461-E955-72CA-51FBAB9BF1A0}"/>
                  </a:ext>
                </a:extLst>
              </p:cNvPr>
              <p:cNvSpPr>
                <a:spLocks noEditPoints="1"/>
              </p:cNvSpPr>
              <p:nvPr/>
            </p:nvSpPr>
            <p:spPr bwMode="auto">
              <a:xfrm>
                <a:off x="6251669" y="5522708"/>
                <a:ext cx="38184" cy="55775"/>
              </a:xfrm>
              <a:custGeom>
                <a:avLst/>
                <a:gdLst>
                  <a:gd name="T0" fmla="*/ 66 w 75"/>
                  <a:gd name="T1" fmla="*/ 10 h 110"/>
                  <a:gd name="T2" fmla="*/ 56 w 75"/>
                  <a:gd name="T3" fmla="*/ 3 h 110"/>
                  <a:gd name="T4" fmla="*/ 43 w 75"/>
                  <a:gd name="T5" fmla="*/ 0 h 110"/>
                  <a:gd name="T6" fmla="*/ 29 w 75"/>
                  <a:gd name="T7" fmla="*/ 3 h 110"/>
                  <a:gd name="T8" fmla="*/ 18 w 75"/>
                  <a:gd name="T9" fmla="*/ 12 h 110"/>
                  <a:gd name="T10" fmla="*/ 18 w 75"/>
                  <a:gd name="T11" fmla="*/ 2 h 110"/>
                  <a:gd name="T12" fmla="*/ 0 w 75"/>
                  <a:gd name="T13" fmla="*/ 2 h 110"/>
                  <a:gd name="T14" fmla="*/ 0 w 75"/>
                  <a:gd name="T15" fmla="*/ 110 h 110"/>
                  <a:gd name="T16" fmla="*/ 18 w 75"/>
                  <a:gd name="T17" fmla="*/ 110 h 110"/>
                  <a:gd name="T18" fmla="*/ 18 w 75"/>
                  <a:gd name="T19" fmla="*/ 64 h 110"/>
                  <a:gd name="T20" fmla="*/ 23 w 75"/>
                  <a:gd name="T21" fmla="*/ 70 h 110"/>
                  <a:gd name="T22" fmla="*/ 28 w 75"/>
                  <a:gd name="T23" fmla="*/ 73 h 110"/>
                  <a:gd name="T24" fmla="*/ 34 w 75"/>
                  <a:gd name="T25" fmla="*/ 75 h 110"/>
                  <a:gd name="T26" fmla="*/ 40 w 75"/>
                  <a:gd name="T27" fmla="*/ 76 h 110"/>
                  <a:gd name="T28" fmla="*/ 54 w 75"/>
                  <a:gd name="T29" fmla="*/ 73 h 110"/>
                  <a:gd name="T30" fmla="*/ 65 w 75"/>
                  <a:gd name="T31" fmla="*/ 64 h 110"/>
                  <a:gd name="T32" fmla="*/ 72 w 75"/>
                  <a:gd name="T33" fmla="*/ 52 h 110"/>
                  <a:gd name="T34" fmla="*/ 75 w 75"/>
                  <a:gd name="T35" fmla="*/ 36 h 110"/>
                  <a:gd name="T36" fmla="*/ 73 w 75"/>
                  <a:gd name="T37" fmla="*/ 22 h 110"/>
                  <a:gd name="T38" fmla="*/ 66 w 75"/>
                  <a:gd name="T39" fmla="*/ 10 h 110"/>
                  <a:gd name="T40" fmla="*/ 54 w 75"/>
                  <a:gd name="T41" fmla="*/ 46 h 110"/>
                  <a:gd name="T42" fmla="*/ 51 w 75"/>
                  <a:gd name="T43" fmla="*/ 55 h 110"/>
                  <a:gd name="T44" fmla="*/ 45 w 75"/>
                  <a:gd name="T45" fmla="*/ 62 h 110"/>
                  <a:gd name="T46" fmla="*/ 37 w 75"/>
                  <a:gd name="T47" fmla="*/ 65 h 110"/>
                  <a:gd name="T48" fmla="*/ 23 w 75"/>
                  <a:gd name="T49" fmla="*/ 58 h 110"/>
                  <a:gd name="T50" fmla="*/ 18 w 75"/>
                  <a:gd name="T51" fmla="*/ 38 h 110"/>
                  <a:gd name="T52" fmla="*/ 23 w 75"/>
                  <a:gd name="T53" fmla="*/ 19 h 110"/>
                  <a:gd name="T54" fmla="*/ 37 w 75"/>
                  <a:gd name="T55" fmla="*/ 11 h 110"/>
                  <a:gd name="T56" fmla="*/ 50 w 75"/>
                  <a:gd name="T57" fmla="*/ 18 h 110"/>
                  <a:gd name="T58" fmla="*/ 55 w 75"/>
                  <a:gd name="T59" fmla="*/ 37 h 110"/>
                  <a:gd name="T60" fmla="*/ 54 w 75"/>
                  <a:gd name="T6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5" h="110">
                    <a:moveTo>
                      <a:pt x="66" y="10"/>
                    </a:moveTo>
                    <a:cubicBezTo>
                      <a:pt x="63" y="7"/>
                      <a:pt x="60" y="5"/>
                      <a:pt x="56" y="3"/>
                    </a:cubicBezTo>
                    <a:cubicBezTo>
                      <a:pt x="52" y="1"/>
                      <a:pt x="48" y="0"/>
                      <a:pt x="43" y="0"/>
                    </a:cubicBezTo>
                    <a:cubicBezTo>
                      <a:pt x="38" y="0"/>
                      <a:pt x="33" y="1"/>
                      <a:pt x="29" y="3"/>
                    </a:cubicBezTo>
                    <a:cubicBezTo>
                      <a:pt x="25" y="5"/>
                      <a:pt x="22" y="8"/>
                      <a:pt x="18" y="12"/>
                    </a:cubicBezTo>
                    <a:cubicBezTo>
                      <a:pt x="18" y="2"/>
                      <a:pt x="18" y="2"/>
                      <a:pt x="18" y="2"/>
                    </a:cubicBezTo>
                    <a:cubicBezTo>
                      <a:pt x="0" y="2"/>
                      <a:pt x="0" y="2"/>
                      <a:pt x="0" y="2"/>
                    </a:cubicBezTo>
                    <a:cubicBezTo>
                      <a:pt x="0" y="110"/>
                      <a:pt x="0" y="110"/>
                      <a:pt x="0" y="110"/>
                    </a:cubicBezTo>
                    <a:cubicBezTo>
                      <a:pt x="18" y="110"/>
                      <a:pt x="18" y="110"/>
                      <a:pt x="18" y="110"/>
                    </a:cubicBezTo>
                    <a:cubicBezTo>
                      <a:pt x="18" y="64"/>
                      <a:pt x="18" y="64"/>
                      <a:pt x="18" y="64"/>
                    </a:cubicBezTo>
                    <a:cubicBezTo>
                      <a:pt x="20" y="66"/>
                      <a:pt x="22" y="68"/>
                      <a:pt x="23" y="70"/>
                    </a:cubicBezTo>
                    <a:cubicBezTo>
                      <a:pt x="25" y="71"/>
                      <a:pt x="27" y="72"/>
                      <a:pt x="28" y="73"/>
                    </a:cubicBezTo>
                    <a:cubicBezTo>
                      <a:pt x="30" y="74"/>
                      <a:pt x="32" y="75"/>
                      <a:pt x="34" y="75"/>
                    </a:cubicBezTo>
                    <a:cubicBezTo>
                      <a:pt x="36" y="76"/>
                      <a:pt x="38" y="76"/>
                      <a:pt x="40" y="76"/>
                    </a:cubicBezTo>
                    <a:cubicBezTo>
                      <a:pt x="45" y="76"/>
                      <a:pt x="50" y="75"/>
                      <a:pt x="54" y="73"/>
                    </a:cubicBezTo>
                    <a:cubicBezTo>
                      <a:pt x="58" y="71"/>
                      <a:pt x="62" y="68"/>
                      <a:pt x="65" y="64"/>
                    </a:cubicBezTo>
                    <a:cubicBezTo>
                      <a:pt x="68" y="61"/>
                      <a:pt x="71" y="57"/>
                      <a:pt x="72" y="52"/>
                    </a:cubicBezTo>
                    <a:cubicBezTo>
                      <a:pt x="74" y="47"/>
                      <a:pt x="75" y="42"/>
                      <a:pt x="75" y="36"/>
                    </a:cubicBezTo>
                    <a:cubicBezTo>
                      <a:pt x="75" y="31"/>
                      <a:pt x="74" y="26"/>
                      <a:pt x="73" y="22"/>
                    </a:cubicBezTo>
                    <a:cubicBezTo>
                      <a:pt x="71" y="17"/>
                      <a:pt x="69" y="13"/>
                      <a:pt x="66" y="10"/>
                    </a:cubicBezTo>
                    <a:close/>
                    <a:moveTo>
                      <a:pt x="54" y="46"/>
                    </a:moveTo>
                    <a:cubicBezTo>
                      <a:pt x="53" y="49"/>
                      <a:pt x="52" y="52"/>
                      <a:pt x="51" y="55"/>
                    </a:cubicBezTo>
                    <a:cubicBezTo>
                      <a:pt x="49" y="58"/>
                      <a:pt x="48" y="60"/>
                      <a:pt x="45" y="62"/>
                    </a:cubicBezTo>
                    <a:cubicBezTo>
                      <a:pt x="43" y="64"/>
                      <a:pt x="40" y="65"/>
                      <a:pt x="37" y="65"/>
                    </a:cubicBezTo>
                    <a:cubicBezTo>
                      <a:pt x="31" y="65"/>
                      <a:pt x="26" y="62"/>
                      <a:pt x="23" y="58"/>
                    </a:cubicBezTo>
                    <a:cubicBezTo>
                      <a:pt x="20" y="53"/>
                      <a:pt x="18" y="47"/>
                      <a:pt x="18" y="38"/>
                    </a:cubicBezTo>
                    <a:cubicBezTo>
                      <a:pt x="18" y="30"/>
                      <a:pt x="20" y="24"/>
                      <a:pt x="23" y="19"/>
                    </a:cubicBezTo>
                    <a:cubicBezTo>
                      <a:pt x="26" y="14"/>
                      <a:pt x="31" y="11"/>
                      <a:pt x="37" y="11"/>
                    </a:cubicBezTo>
                    <a:cubicBezTo>
                      <a:pt x="42" y="11"/>
                      <a:pt x="47" y="14"/>
                      <a:pt x="50" y="18"/>
                    </a:cubicBezTo>
                    <a:cubicBezTo>
                      <a:pt x="53" y="23"/>
                      <a:pt x="55" y="29"/>
                      <a:pt x="55" y="37"/>
                    </a:cubicBezTo>
                    <a:cubicBezTo>
                      <a:pt x="55" y="40"/>
                      <a:pt x="54" y="43"/>
                      <a:pt x="54" y="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7" name="Freeform 212">
                <a:extLst>
                  <a:ext uri="{FF2B5EF4-FFF2-40B4-BE49-F238E27FC236}">
                    <a16:creationId xmlns:a16="http://schemas.microsoft.com/office/drawing/2014/main" id="{BA0ED773-3A0E-50B9-B50B-A46D62DD3E40}"/>
                  </a:ext>
                </a:extLst>
              </p:cNvPr>
              <p:cNvSpPr>
                <a:spLocks/>
              </p:cNvSpPr>
              <p:nvPr/>
            </p:nvSpPr>
            <p:spPr bwMode="auto">
              <a:xfrm>
                <a:off x="6221422" y="5522708"/>
                <a:ext cx="25742" cy="38613"/>
              </a:xfrm>
              <a:custGeom>
                <a:avLst/>
                <a:gdLst>
                  <a:gd name="T0" fmla="*/ 47 w 51"/>
                  <a:gd name="T1" fmla="*/ 43 h 76"/>
                  <a:gd name="T2" fmla="*/ 41 w 51"/>
                  <a:gd name="T3" fmla="*/ 37 h 76"/>
                  <a:gd name="T4" fmla="*/ 32 w 51"/>
                  <a:gd name="T5" fmla="*/ 30 h 76"/>
                  <a:gd name="T6" fmla="*/ 25 w 51"/>
                  <a:gd name="T7" fmla="*/ 23 h 76"/>
                  <a:gd name="T8" fmla="*/ 22 w 51"/>
                  <a:gd name="T9" fmla="*/ 18 h 76"/>
                  <a:gd name="T10" fmla="*/ 25 w 51"/>
                  <a:gd name="T11" fmla="*/ 13 h 76"/>
                  <a:gd name="T12" fmla="*/ 31 w 51"/>
                  <a:gd name="T13" fmla="*/ 11 h 76"/>
                  <a:gd name="T14" fmla="*/ 43 w 51"/>
                  <a:gd name="T15" fmla="*/ 15 h 76"/>
                  <a:gd name="T16" fmla="*/ 49 w 51"/>
                  <a:gd name="T17" fmla="*/ 6 h 76"/>
                  <a:gd name="T18" fmla="*/ 39 w 51"/>
                  <a:gd name="T19" fmla="*/ 2 h 76"/>
                  <a:gd name="T20" fmla="*/ 28 w 51"/>
                  <a:gd name="T21" fmla="*/ 0 h 76"/>
                  <a:gd name="T22" fmla="*/ 19 w 51"/>
                  <a:gd name="T23" fmla="*/ 2 h 76"/>
                  <a:gd name="T24" fmla="*/ 11 w 51"/>
                  <a:gd name="T25" fmla="*/ 6 h 76"/>
                  <a:gd name="T26" fmla="*/ 6 w 51"/>
                  <a:gd name="T27" fmla="*/ 12 h 76"/>
                  <a:gd name="T28" fmla="*/ 4 w 51"/>
                  <a:gd name="T29" fmla="*/ 20 h 76"/>
                  <a:gd name="T30" fmla="*/ 5 w 51"/>
                  <a:gd name="T31" fmla="*/ 27 h 76"/>
                  <a:gd name="T32" fmla="*/ 9 w 51"/>
                  <a:gd name="T33" fmla="*/ 32 h 76"/>
                  <a:gd name="T34" fmla="*/ 14 w 51"/>
                  <a:gd name="T35" fmla="*/ 37 h 76"/>
                  <a:gd name="T36" fmla="*/ 19 w 51"/>
                  <a:gd name="T37" fmla="*/ 41 h 76"/>
                  <a:gd name="T38" fmla="*/ 25 w 51"/>
                  <a:gd name="T39" fmla="*/ 46 h 76"/>
                  <a:gd name="T40" fmla="*/ 29 w 51"/>
                  <a:gd name="T41" fmla="*/ 49 h 76"/>
                  <a:gd name="T42" fmla="*/ 31 w 51"/>
                  <a:gd name="T43" fmla="*/ 52 h 76"/>
                  <a:gd name="T44" fmla="*/ 32 w 51"/>
                  <a:gd name="T45" fmla="*/ 56 h 76"/>
                  <a:gd name="T46" fmla="*/ 29 w 51"/>
                  <a:gd name="T47" fmla="*/ 62 h 76"/>
                  <a:gd name="T48" fmla="*/ 21 w 51"/>
                  <a:gd name="T49" fmla="*/ 65 h 76"/>
                  <a:gd name="T50" fmla="*/ 14 w 51"/>
                  <a:gd name="T51" fmla="*/ 63 h 76"/>
                  <a:gd name="T52" fmla="*/ 6 w 51"/>
                  <a:gd name="T53" fmla="*/ 57 h 76"/>
                  <a:gd name="T54" fmla="*/ 0 w 51"/>
                  <a:gd name="T55" fmla="*/ 67 h 76"/>
                  <a:gd name="T56" fmla="*/ 11 w 51"/>
                  <a:gd name="T57" fmla="*/ 74 h 76"/>
                  <a:gd name="T58" fmla="*/ 24 w 51"/>
                  <a:gd name="T59" fmla="*/ 76 h 76"/>
                  <a:gd name="T60" fmla="*/ 35 w 51"/>
                  <a:gd name="T61" fmla="*/ 74 h 76"/>
                  <a:gd name="T62" fmla="*/ 43 w 51"/>
                  <a:gd name="T63" fmla="*/ 70 h 76"/>
                  <a:gd name="T64" fmla="*/ 49 w 51"/>
                  <a:gd name="T65" fmla="*/ 63 h 76"/>
                  <a:gd name="T66" fmla="*/ 51 w 51"/>
                  <a:gd name="T67" fmla="*/ 54 h 76"/>
                  <a:gd name="T68" fmla="*/ 50 w 51"/>
                  <a:gd name="T69" fmla="*/ 48 h 76"/>
                  <a:gd name="T70" fmla="*/ 47 w 51"/>
                  <a:gd name="T7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6">
                    <a:moveTo>
                      <a:pt x="47" y="43"/>
                    </a:moveTo>
                    <a:cubicBezTo>
                      <a:pt x="46" y="41"/>
                      <a:pt x="44" y="39"/>
                      <a:pt x="41" y="37"/>
                    </a:cubicBezTo>
                    <a:cubicBezTo>
                      <a:pt x="39" y="35"/>
                      <a:pt x="36" y="32"/>
                      <a:pt x="32" y="30"/>
                    </a:cubicBezTo>
                    <a:cubicBezTo>
                      <a:pt x="29" y="27"/>
                      <a:pt x="26" y="25"/>
                      <a:pt x="25" y="23"/>
                    </a:cubicBezTo>
                    <a:cubicBezTo>
                      <a:pt x="23" y="22"/>
                      <a:pt x="22" y="20"/>
                      <a:pt x="22" y="18"/>
                    </a:cubicBezTo>
                    <a:cubicBezTo>
                      <a:pt x="22" y="16"/>
                      <a:pt x="23" y="14"/>
                      <a:pt x="25" y="13"/>
                    </a:cubicBezTo>
                    <a:cubicBezTo>
                      <a:pt x="27" y="12"/>
                      <a:pt x="29" y="11"/>
                      <a:pt x="31" y="11"/>
                    </a:cubicBezTo>
                    <a:cubicBezTo>
                      <a:pt x="36" y="11"/>
                      <a:pt x="40" y="12"/>
                      <a:pt x="43" y="15"/>
                    </a:cubicBezTo>
                    <a:cubicBezTo>
                      <a:pt x="49" y="6"/>
                      <a:pt x="49" y="6"/>
                      <a:pt x="49" y="6"/>
                    </a:cubicBezTo>
                    <a:cubicBezTo>
                      <a:pt x="46" y="4"/>
                      <a:pt x="43" y="3"/>
                      <a:pt x="39" y="2"/>
                    </a:cubicBezTo>
                    <a:cubicBezTo>
                      <a:pt x="36" y="1"/>
                      <a:pt x="32" y="0"/>
                      <a:pt x="28" y="0"/>
                    </a:cubicBezTo>
                    <a:cubicBezTo>
                      <a:pt x="25" y="0"/>
                      <a:pt x="22" y="1"/>
                      <a:pt x="19" y="2"/>
                    </a:cubicBezTo>
                    <a:cubicBezTo>
                      <a:pt x="16" y="2"/>
                      <a:pt x="13" y="4"/>
                      <a:pt x="11" y="6"/>
                    </a:cubicBezTo>
                    <a:cubicBezTo>
                      <a:pt x="9" y="7"/>
                      <a:pt x="7" y="9"/>
                      <a:pt x="6" y="12"/>
                    </a:cubicBezTo>
                    <a:cubicBezTo>
                      <a:pt x="4" y="14"/>
                      <a:pt x="4" y="17"/>
                      <a:pt x="4" y="20"/>
                    </a:cubicBezTo>
                    <a:cubicBezTo>
                      <a:pt x="4" y="23"/>
                      <a:pt x="4" y="25"/>
                      <a:pt x="5" y="27"/>
                    </a:cubicBezTo>
                    <a:cubicBezTo>
                      <a:pt x="6" y="29"/>
                      <a:pt x="7" y="31"/>
                      <a:pt x="9" y="32"/>
                    </a:cubicBezTo>
                    <a:cubicBezTo>
                      <a:pt x="10" y="34"/>
                      <a:pt x="12" y="36"/>
                      <a:pt x="14" y="37"/>
                    </a:cubicBezTo>
                    <a:cubicBezTo>
                      <a:pt x="16" y="39"/>
                      <a:pt x="17" y="40"/>
                      <a:pt x="19" y="41"/>
                    </a:cubicBezTo>
                    <a:cubicBezTo>
                      <a:pt x="22" y="43"/>
                      <a:pt x="24" y="45"/>
                      <a:pt x="25" y="46"/>
                    </a:cubicBezTo>
                    <a:cubicBezTo>
                      <a:pt x="27" y="47"/>
                      <a:pt x="28" y="48"/>
                      <a:pt x="29" y="49"/>
                    </a:cubicBezTo>
                    <a:cubicBezTo>
                      <a:pt x="30" y="50"/>
                      <a:pt x="31" y="51"/>
                      <a:pt x="31" y="52"/>
                    </a:cubicBezTo>
                    <a:cubicBezTo>
                      <a:pt x="31" y="53"/>
                      <a:pt x="32" y="55"/>
                      <a:pt x="32" y="56"/>
                    </a:cubicBezTo>
                    <a:cubicBezTo>
                      <a:pt x="32" y="58"/>
                      <a:pt x="31" y="61"/>
                      <a:pt x="29" y="62"/>
                    </a:cubicBezTo>
                    <a:cubicBezTo>
                      <a:pt x="27" y="64"/>
                      <a:pt x="24" y="65"/>
                      <a:pt x="21" y="65"/>
                    </a:cubicBezTo>
                    <a:cubicBezTo>
                      <a:pt x="19" y="65"/>
                      <a:pt x="16" y="64"/>
                      <a:pt x="14" y="63"/>
                    </a:cubicBezTo>
                    <a:cubicBezTo>
                      <a:pt x="12" y="62"/>
                      <a:pt x="9" y="60"/>
                      <a:pt x="6" y="57"/>
                    </a:cubicBezTo>
                    <a:cubicBezTo>
                      <a:pt x="0" y="67"/>
                      <a:pt x="0" y="67"/>
                      <a:pt x="0" y="67"/>
                    </a:cubicBezTo>
                    <a:cubicBezTo>
                      <a:pt x="3" y="70"/>
                      <a:pt x="7" y="73"/>
                      <a:pt x="11" y="74"/>
                    </a:cubicBezTo>
                    <a:cubicBezTo>
                      <a:pt x="15" y="75"/>
                      <a:pt x="19" y="76"/>
                      <a:pt x="24" y="76"/>
                    </a:cubicBezTo>
                    <a:cubicBezTo>
                      <a:pt x="28" y="76"/>
                      <a:pt x="31" y="75"/>
                      <a:pt x="35" y="74"/>
                    </a:cubicBezTo>
                    <a:cubicBezTo>
                      <a:pt x="38" y="73"/>
                      <a:pt x="41" y="72"/>
                      <a:pt x="43" y="70"/>
                    </a:cubicBezTo>
                    <a:cubicBezTo>
                      <a:pt x="46" y="68"/>
                      <a:pt x="47" y="66"/>
                      <a:pt x="49" y="63"/>
                    </a:cubicBezTo>
                    <a:cubicBezTo>
                      <a:pt x="50" y="60"/>
                      <a:pt x="51" y="57"/>
                      <a:pt x="51" y="54"/>
                    </a:cubicBezTo>
                    <a:cubicBezTo>
                      <a:pt x="51" y="52"/>
                      <a:pt x="51" y="50"/>
                      <a:pt x="50" y="48"/>
                    </a:cubicBezTo>
                    <a:cubicBezTo>
                      <a:pt x="50" y="46"/>
                      <a:pt x="49" y="44"/>
                      <a:pt x="47" y="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8" name="Freeform 213">
                <a:extLst>
                  <a:ext uri="{FF2B5EF4-FFF2-40B4-BE49-F238E27FC236}">
                    <a16:creationId xmlns:a16="http://schemas.microsoft.com/office/drawing/2014/main" id="{A615E8CD-EABE-E4C6-49AC-8D514A802193}"/>
                  </a:ext>
                </a:extLst>
              </p:cNvPr>
              <p:cNvSpPr>
                <a:spLocks noEditPoints="1"/>
              </p:cNvSpPr>
              <p:nvPr/>
            </p:nvSpPr>
            <p:spPr bwMode="auto">
              <a:xfrm>
                <a:off x="6434226" y="5514556"/>
                <a:ext cx="6650" cy="6650"/>
              </a:xfrm>
              <a:custGeom>
                <a:avLst/>
                <a:gdLst>
                  <a:gd name="T0" fmla="*/ 7 w 13"/>
                  <a:gd name="T1" fmla="*/ 13 h 13"/>
                  <a:gd name="T2" fmla="*/ 13 w 13"/>
                  <a:gd name="T3" fmla="*/ 6 h 13"/>
                  <a:gd name="T4" fmla="*/ 7 w 13"/>
                  <a:gd name="T5" fmla="*/ 0 h 13"/>
                  <a:gd name="T6" fmla="*/ 7 w 13"/>
                  <a:gd name="T7" fmla="*/ 0 h 13"/>
                  <a:gd name="T8" fmla="*/ 0 w 13"/>
                  <a:gd name="T9" fmla="*/ 6 h 13"/>
                  <a:gd name="T10" fmla="*/ 7 w 13"/>
                  <a:gd name="T11" fmla="*/ 13 h 13"/>
                  <a:gd name="T12" fmla="*/ 7 w 13"/>
                  <a:gd name="T13" fmla="*/ 1 h 13"/>
                  <a:gd name="T14" fmla="*/ 7 w 13"/>
                  <a:gd name="T15" fmla="*/ 1 h 13"/>
                  <a:gd name="T16" fmla="*/ 12 w 13"/>
                  <a:gd name="T17" fmla="*/ 6 h 13"/>
                  <a:gd name="T18" fmla="*/ 7 w 13"/>
                  <a:gd name="T19" fmla="*/ 12 h 13"/>
                  <a:gd name="T20" fmla="*/ 1 w 13"/>
                  <a:gd name="T21" fmla="*/ 6 h 13"/>
                  <a:gd name="T22" fmla="*/ 7 w 13"/>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13"/>
                    </a:moveTo>
                    <a:cubicBezTo>
                      <a:pt x="10" y="13"/>
                      <a:pt x="13" y="10"/>
                      <a:pt x="13" y="6"/>
                    </a:cubicBezTo>
                    <a:cubicBezTo>
                      <a:pt x="13" y="3"/>
                      <a:pt x="10" y="0"/>
                      <a:pt x="7" y="0"/>
                    </a:cubicBezTo>
                    <a:cubicBezTo>
                      <a:pt x="7" y="0"/>
                      <a:pt x="7" y="0"/>
                      <a:pt x="7" y="0"/>
                    </a:cubicBezTo>
                    <a:cubicBezTo>
                      <a:pt x="3" y="0"/>
                      <a:pt x="0" y="3"/>
                      <a:pt x="0" y="6"/>
                    </a:cubicBezTo>
                    <a:cubicBezTo>
                      <a:pt x="0" y="10"/>
                      <a:pt x="3" y="13"/>
                      <a:pt x="7" y="13"/>
                    </a:cubicBezTo>
                    <a:close/>
                    <a:moveTo>
                      <a:pt x="7" y="1"/>
                    </a:moveTo>
                    <a:cubicBezTo>
                      <a:pt x="7" y="1"/>
                      <a:pt x="7" y="1"/>
                      <a:pt x="7" y="1"/>
                    </a:cubicBezTo>
                    <a:cubicBezTo>
                      <a:pt x="9" y="1"/>
                      <a:pt x="12" y="3"/>
                      <a:pt x="12" y="6"/>
                    </a:cubicBezTo>
                    <a:cubicBezTo>
                      <a:pt x="12" y="9"/>
                      <a:pt x="9" y="12"/>
                      <a:pt x="7" y="12"/>
                    </a:cubicBezTo>
                    <a:cubicBezTo>
                      <a:pt x="4" y="12"/>
                      <a:pt x="1" y="9"/>
                      <a:pt x="1" y="6"/>
                    </a:cubicBezTo>
                    <a:cubicBezTo>
                      <a:pt x="1" y="3"/>
                      <a:pt x="4" y="1"/>
                      <a:pt x="7" y="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49" name="Freeform 214">
                <a:extLst>
                  <a:ext uri="{FF2B5EF4-FFF2-40B4-BE49-F238E27FC236}">
                    <a16:creationId xmlns:a16="http://schemas.microsoft.com/office/drawing/2014/main" id="{A280D9AD-853E-C654-8FDB-D49ED7325D27}"/>
                  </a:ext>
                </a:extLst>
              </p:cNvPr>
              <p:cNvSpPr>
                <a:spLocks/>
              </p:cNvSpPr>
              <p:nvPr/>
            </p:nvSpPr>
            <p:spPr bwMode="auto">
              <a:xfrm>
                <a:off x="6434655" y="5524209"/>
                <a:ext cx="29389" cy="34967"/>
              </a:xfrm>
              <a:custGeom>
                <a:avLst/>
                <a:gdLst>
                  <a:gd name="T0" fmla="*/ 0 w 137"/>
                  <a:gd name="T1" fmla="*/ 28 h 163"/>
                  <a:gd name="T2" fmla="*/ 107 w 137"/>
                  <a:gd name="T3" fmla="*/ 80 h 163"/>
                  <a:gd name="T4" fmla="*/ 0 w 137"/>
                  <a:gd name="T5" fmla="*/ 132 h 163"/>
                  <a:gd name="T6" fmla="*/ 0 w 137"/>
                  <a:gd name="T7" fmla="*/ 163 h 163"/>
                  <a:gd name="T8" fmla="*/ 137 w 137"/>
                  <a:gd name="T9" fmla="*/ 95 h 163"/>
                  <a:gd name="T10" fmla="*/ 137 w 137"/>
                  <a:gd name="T11" fmla="*/ 66 h 163"/>
                  <a:gd name="T12" fmla="*/ 0 w 137"/>
                  <a:gd name="T13" fmla="*/ 0 h 163"/>
                  <a:gd name="T14" fmla="*/ 0 w 137"/>
                  <a:gd name="T15" fmla="*/ 28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3">
                    <a:moveTo>
                      <a:pt x="0" y="28"/>
                    </a:moveTo>
                    <a:lnTo>
                      <a:pt x="107" y="80"/>
                    </a:lnTo>
                    <a:lnTo>
                      <a:pt x="0" y="132"/>
                    </a:lnTo>
                    <a:lnTo>
                      <a:pt x="0" y="163"/>
                    </a:lnTo>
                    <a:lnTo>
                      <a:pt x="137" y="95"/>
                    </a:lnTo>
                    <a:lnTo>
                      <a:pt x="137" y="66"/>
                    </a:lnTo>
                    <a:lnTo>
                      <a:pt x="0" y="0"/>
                    </a:lnTo>
                    <a:lnTo>
                      <a:pt x="0" y="2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50" name="Freeform 215">
                <a:extLst>
                  <a:ext uri="{FF2B5EF4-FFF2-40B4-BE49-F238E27FC236}">
                    <a16:creationId xmlns:a16="http://schemas.microsoft.com/office/drawing/2014/main" id="{F178DBDB-96DE-97B3-3376-1DBCF418BC0B}"/>
                  </a:ext>
                </a:extLst>
              </p:cNvPr>
              <p:cNvSpPr>
                <a:spLocks noEditPoints="1"/>
              </p:cNvSpPr>
              <p:nvPr/>
            </p:nvSpPr>
            <p:spPr bwMode="auto">
              <a:xfrm>
                <a:off x="6436156" y="5516058"/>
                <a:ext cx="2574" cy="3647"/>
              </a:xfrm>
              <a:custGeom>
                <a:avLst/>
                <a:gdLst>
                  <a:gd name="T0" fmla="*/ 1 w 5"/>
                  <a:gd name="T1" fmla="*/ 4 h 7"/>
                  <a:gd name="T2" fmla="*/ 2 w 5"/>
                  <a:gd name="T3" fmla="*/ 4 h 7"/>
                  <a:gd name="T4" fmla="*/ 4 w 5"/>
                  <a:gd name="T5" fmla="*/ 5 h 7"/>
                  <a:gd name="T6" fmla="*/ 4 w 5"/>
                  <a:gd name="T7" fmla="*/ 7 h 7"/>
                  <a:gd name="T8" fmla="*/ 5 w 5"/>
                  <a:gd name="T9" fmla="*/ 7 h 7"/>
                  <a:gd name="T10" fmla="*/ 5 w 5"/>
                  <a:gd name="T11" fmla="*/ 5 h 7"/>
                  <a:gd name="T12" fmla="*/ 4 w 5"/>
                  <a:gd name="T13" fmla="*/ 4 h 7"/>
                  <a:gd name="T14" fmla="*/ 4 w 5"/>
                  <a:gd name="T15" fmla="*/ 3 h 7"/>
                  <a:gd name="T16" fmla="*/ 5 w 5"/>
                  <a:gd name="T17" fmla="*/ 2 h 7"/>
                  <a:gd name="T18" fmla="*/ 4 w 5"/>
                  <a:gd name="T19" fmla="*/ 0 h 7"/>
                  <a:gd name="T20" fmla="*/ 2 w 5"/>
                  <a:gd name="T21" fmla="*/ 0 h 7"/>
                  <a:gd name="T22" fmla="*/ 0 w 5"/>
                  <a:gd name="T23" fmla="*/ 0 h 7"/>
                  <a:gd name="T24" fmla="*/ 0 w 5"/>
                  <a:gd name="T25" fmla="*/ 7 h 7"/>
                  <a:gd name="T26" fmla="*/ 1 w 5"/>
                  <a:gd name="T27" fmla="*/ 7 h 7"/>
                  <a:gd name="T28" fmla="*/ 1 w 5"/>
                  <a:gd name="T29" fmla="*/ 4 h 7"/>
                  <a:gd name="T30" fmla="*/ 1 w 5"/>
                  <a:gd name="T31" fmla="*/ 1 h 7"/>
                  <a:gd name="T32" fmla="*/ 2 w 5"/>
                  <a:gd name="T33" fmla="*/ 1 h 7"/>
                  <a:gd name="T34" fmla="*/ 4 w 5"/>
                  <a:gd name="T35" fmla="*/ 2 h 7"/>
                  <a:gd name="T36" fmla="*/ 2 w 5"/>
                  <a:gd name="T37" fmla="*/ 3 h 7"/>
                  <a:gd name="T38" fmla="*/ 1 w 5"/>
                  <a:gd name="T39" fmla="*/ 3 h 7"/>
                  <a:gd name="T40" fmla="*/ 1 w 5"/>
                  <a:gd name="T4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1" y="4"/>
                    </a:moveTo>
                    <a:cubicBezTo>
                      <a:pt x="2" y="4"/>
                      <a:pt x="2" y="4"/>
                      <a:pt x="2" y="4"/>
                    </a:cubicBezTo>
                    <a:cubicBezTo>
                      <a:pt x="3" y="4"/>
                      <a:pt x="4" y="4"/>
                      <a:pt x="4" y="5"/>
                    </a:cubicBezTo>
                    <a:cubicBezTo>
                      <a:pt x="4" y="6"/>
                      <a:pt x="4" y="7"/>
                      <a:pt x="4" y="7"/>
                    </a:cubicBezTo>
                    <a:cubicBezTo>
                      <a:pt x="5" y="7"/>
                      <a:pt x="5" y="7"/>
                      <a:pt x="5" y="7"/>
                    </a:cubicBezTo>
                    <a:cubicBezTo>
                      <a:pt x="5" y="7"/>
                      <a:pt x="5" y="6"/>
                      <a:pt x="5" y="5"/>
                    </a:cubicBezTo>
                    <a:cubicBezTo>
                      <a:pt x="5" y="4"/>
                      <a:pt x="4" y="4"/>
                      <a:pt x="4" y="4"/>
                    </a:cubicBezTo>
                    <a:cubicBezTo>
                      <a:pt x="4" y="3"/>
                      <a:pt x="4" y="3"/>
                      <a:pt x="4" y="3"/>
                    </a:cubicBezTo>
                    <a:cubicBezTo>
                      <a:pt x="5" y="3"/>
                      <a:pt x="5" y="3"/>
                      <a:pt x="5" y="2"/>
                    </a:cubicBezTo>
                    <a:cubicBezTo>
                      <a:pt x="5" y="1"/>
                      <a:pt x="5" y="1"/>
                      <a:pt x="4" y="0"/>
                    </a:cubicBezTo>
                    <a:cubicBezTo>
                      <a:pt x="4" y="0"/>
                      <a:pt x="3" y="0"/>
                      <a:pt x="2" y="0"/>
                    </a:cubicBezTo>
                    <a:cubicBezTo>
                      <a:pt x="1" y="0"/>
                      <a:pt x="1" y="0"/>
                      <a:pt x="0" y="0"/>
                    </a:cubicBezTo>
                    <a:cubicBezTo>
                      <a:pt x="0" y="7"/>
                      <a:pt x="0" y="7"/>
                      <a:pt x="0" y="7"/>
                    </a:cubicBezTo>
                    <a:cubicBezTo>
                      <a:pt x="1" y="7"/>
                      <a:pt x="1" y="7"/>
                      <a:pt x="1" y="7"/>
                    </a:cubicBezTo>
                    <a:lnTo>
                      <a:pt x="1" y="4"/>
                    </a:lnTo>
                    <a:close/>
                    <a:moveTo>
                      <a:pt x="1" y="1"/>
                    </a:moveTo>
                    <a:cubicBezTo>
                      <a:pt x="2" y="1"/>
                      <a:pt x="2" y="1"/>
                      <a:pt x="2" y="1"/>
                    </a:cubicBezTo>
                    <a:cubicBezTo>
                      <a:pt x="3" y="1"/>
                      <a:pt x="4" y="1"/>
                      <a:pt x="4" y="2"/>
                    </a:cubicBezTo>
                    <a:cubicBezTo>
                      <a:pt x="4" y="3"/>
                      <a:pt x="3" y="3"/>
                      <a:pt x="2" y="3"/>
                    </a:cubicBezTo>
                    <a:cubicBezTo>
                      <a:pt x="1" y="3"/>
                      <a:pt x="1" y="3"/>
                      <a:pt x="1" y="3"/>
                    </a:cubicBezTo>
                    <a:lnTo>
                      <a:pt x="1" y="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nvGrpSpPr>
              <p:cNvPr id="351" name="Group 350">
                <a:extLst>
                  <a:ext uri="{FF2B5EF4-FFF2-40B4-BE49-F238E27FC236}">
                    <a16:creationId xmlns:a16="http://schemas.microsoft.com/office/drawing/2014/main" id="{16BC69A8-405F-BEFE-D843-FF2DD1FFDCA6}"/>
                  </a:ext>
                </a:extLst>
              </p:cNvPr>
              <p:cNvGrpSpPr/>
              <p:nvPr/>
            </p:nvGrpSpPr>
            <p:grpSpPr>
              <a:xfrm>
                <a:off x="6160955" y="5454395"/>
                <a:ext cx="419765" cy="356124"/>
                <a:chOff x="6160955" y="5454395"/>
                <a:chExt cx="419765" cy="356124"/>
              </a:xfrm>
              <a:grpFill/>
            </p:grpSpPr>
            <p:sp>
              <p:nvSpPr>
                <p:cNvPr id="352" name="Freeform 350">
                  <a:extLst>
                    <a:ext uri="{FF2B5EF4-FFF2-40B4-BE49-F238E27FC236}">
                      <a16:creationId xmlns:a16="http://schemas.microsoft.com/office/drawing/2014/main" id="{F6A5592E-3D5E-2C65-C7D5-3D63FEFA7274}"/>
                    </a:ext>
                  </a:extLst>
                </p:cNvPr>
                <p:cNvSpPr>
                  <a:spLocks/>
                </p:cNvSpPr>
                <p:nvPr/>
              </p:nvSpPr>
              <p:spPr bwMode="auto">
                <a:xfrm>
                  <a:off x="6192693" y="5666998"/>
                  <a:ext cx="163883" cy="14261"/>
                </a:xfrm>
                <a:custGeom>
                  <a:avLst/>
                  <a:gdLst>
                    <a:gd name="T0" fmla="*/ 1101 w 1151"/>
                    <a:gd name="T1" fmla="*/ 0 h 100"/>
                    <a:gd name="T2" fmla="*/ 50 w 1151"/>
                    <a:gd name="T3" fmla="*/ 0 h 100"/>
                    <a:gd name="T4" fmla="*/ 0 w 1151"/>
                    <a:gd name="T5" fmla="*/ 50 h 100"/>
                    <a:gd name="T6" fmla="*/ 50 w 1151"/>
                    <a:gd name="T7" fmla="*/ 100 h 100"/>
                    <a:gd name="T8" fmla="*/ 1101 w 1151"/>
                    <a:gd name="T9" fmla="*/ 100 h 100"/>
                    <a:gd name="T10" fmla="*/ 1151 w 1151"/>
                    <a:gd name="T11" fmla="*/ 50 h 100"/>
                    <a:gd name="T12" fmla="*/ 1101 w 115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1" h="100">
                      <a:moveTo>
                        <a:pt x="1101" y="0"/>
                      </a:moveTo>
                      <a:cubicBezTo>
                        <a:pt x="50" y="0"/>
                        <a:pt x="50" y="0"/>
                        <a:pt x="50" y="0"/>
                      </a:cubicBezTo>
                      <a:cubicBezTo>
                        <a:pt x="22" y="0"/>
                        <a:pt x="0" y="23"/>
                        <a:pt x="0" y="50"/>
                      </a:cubicBezTo>
                      <a:cubicBezTo>
                        <a:pt x="0" y="78"/>
                        <a:pt x="22" y="100"/>
                        <a:pt x="50" y="100"/>
                      </a:cubicBezTo>
                      <a:cubicBezTo>
                        <a:pt x="1101" y="100"/>
                        <a:pt x="1101" y="100"/>
                        <a:pt x="1101" y="100"/>
                      </a:cubicBezTo>
                      <a:cubicBezTo>
                        <a:pt x="1128" y="100"/>
                        <a:pt x="1151" y="78"/>
                        <a:pt x="1151" y="50"/>
                      </a:cubicBezTo>
                      <a:cubicBezTo>
                        <a:pt x="1151" y="23"/>
                        <a:pt x="1128" y="0"/>
                        <a:pt x="1101"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53" name="Freeform 351">
                  <a:extLst>
                    <a:ext uri="{FF2B5EF4-FFF2-40B4-BE49-F238E27FC236}">
                      <a16:creationId xmlns:a16="http://schemas.microsoft.com/office/drawing/2014/main" id="{A90664CD-78F8-E29C-B2F8-9CCE27D5D016}"/>
                    </a:ext>
                  </a:extLst>
                </p:cNvPr>
                <p:cNvSpPr>
                  <a:spLocks noEditPoints="1"/>
                </p:cNvSpPr>
                <p:nvPr/>
              </p:nvSpPr>
              <p:spPr bwMode="auto">
                <a:xfrm>
                  <a:off x="6160955" y="5454395"/>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grpSp>
      <p:grpSp>
        <p:nvGrpSpPr>
          <p:cNvPr id="71736" name="Group 3">
            <a:extLst>
              <a:ext uri="{FF2B5EF4-FFF2-40B4-BE49-F238E27FC236}">
                <a16:creationId xmlns:a16="http://schemas.microsoft.com/office/drawing/2014/main" id="{E63307B9-09C5-F3FB-E3B8-87A512BA740E}"/>
              </a:ext>
            </a:extLst>
          </p:cNvPr>
          <p:cNvGrpSpPr>
            <a:grpSpLocks/>
          </p:cNvGrpSpPr>
          <p:nvPr/>
        </p:nvGrpSpPr>
        <p:grpSpPr bwMode="auto">
          <a:xfrm>
            <a:off x="4022725" y="1601788"/>
            <a:ext cx="314325" cy="266700"/>
            <a:chOff x="5363454" y="2135668"/>
            <a:chExt cx="419765" cy="356124"/>
          </a:xfrm>
        </p:grpSpPr>
        <p:sp>
          <p:nvSpPr>
            <p:cNvPr id="758" name="Freeform 320">
              <a:extLst>
                <a:ext uri="{FF2B5EF4-FFF2-40B4-BE49-F238E27FC236}">
                  <a16:creationId xmlns:a16="http://schemas.microsoft.com/office/drawing/2014/main" id="{1669A4DC-DDA3-FC12-0088-B745D076E5C5}"/>
                </a:ext>
              </a:extLst>
            </p:cNvPr>
            <p:cNvSpPr>
              <a:spLocks noEditPoints="1"/>
            </p:cNvSpPr>
            <p:nvPr/>
          </p:nvSpPr>
          <p:spPr bwMode="auto">
            <a:xfrm>
              <a:off x="5658138" y="2366724"/>
              <a:ext cx="97521" cy="97510"/>
            </a:xfrm>
            <a:custGeom>
              <a:avLst/>
              <a:gdLst>
                <a:gd name="T0" fmla="*/ 191 w 193"/>
                <a:gd name="T1" fmla="*/ 77 h 193"/>
                <a:gd name="T2" fmla="*/ 186 w 193"/>
                <a:gd name="T3" fmla="*/ 59 h 193"/>
                <a:gd name="T4" fmla="*/ 177 w 193"/>
                <a:gd name="T5" fmla="*/ 43 h 193"/>
                <a:gd name="T6" fmla="*/ 165 w 193"/>
                <a:gd name="T7" fmla="*/ 28 h 193"/>
                <a:gd name="T8" fmla="*/ 151 w 193"/>
                <a:gd name="T9" fmla="*/ 16 h 193"/>
                <a:gd name="T10" fmla="*/ 134 w 193"/>
                <a:gd name="T11" fmla="*/ 8 h 193"/>
                <a:gd name="T12" fmla="*/ 116 w 193"/>
                <a:gd name="T13" fmla="*/ 2 h 193"/>
                <a:gd name="T14" fmla="*/ 97 w 193"/>
                <a:gd name="T15" fmla="*/ 0 h 193"/>
                <a:gd name="T16" fmla="*/ 77 w 193"/>
                <a:gd name="T17" fmla="*/ 2 h 193"/>
                <a:gd name="T18" fmla="*/ 59 w 193"/>
                <a:gd name="T19" fmla="*/ 8 h 193"/>
                <a:gd name="T20" fmla="*/ 43 w 193"/>
                <a:gd name="T21" fmla="*/ 16 h 193"/>
                <a:gd name="T22" fmla="*/ 28 w 193"/>
                <a:gd name="T23" fmla="*/ 28 h 193"/>
                <a:gd name="T24" fmla="*/ 17 w 193"/>
                <a:gd name="T25" fmla="*/ 43 h 193"/>
                <a:gd name="T26" fmla="*/ 8 w 193"/>
                <a:gd name="T27" fmla="*/ 59 h 193"/>
                <a:gd name="T28" fmla="*/ 2 w 193"/>
                <a:gd name="T29" fmla="*/ 77 h 193"/>
                <a:gd name="T30" fmla="*/ 0 w 193"/>
                <a:gd name="T31" fmla="*/ 97 h 193"/>
                <a:gd name="T32" fmla="*/ 2 w 193"/>
                <a:gd name="T33" fmla="*/ 116 h 193"/>
                <a:gd name="T34" fmla="*/ 8 w 193"/>
                <a:gd name="T35" fmla="*/ 134 h 193"/>
                <a:gd name="T36" fmla="*/ 17 w 193"/>
                <a:gd name="T37" fmla="*/ 151 h 193"/>
                <a:gd name="T38" fmla="*/ 28 w 193"/>
                <a:gd name="T39" fmla="*/ 165 h 193"/>
                <a:gd name="T40" fmla="*/ 43 w 193"/>
                <a:gd name="T41" fmla="*/ 177 h 193"/>
                <a:gd name="T42" fmla="*/ 59 w 193"/>
                <a:gd name="T43" fmla="*/ 186 h 193"/>
                <a:gd name="T44" fmla="*/ 77 w 193"/>
                <a:gd name="T45" fmla="*/ 191 h 193"/>
                <a:gd name="T46" fmla="*/ 97 w 193"/>
                <a:gd name="T47" fmla="*/ 193 h 193"/>
                <a:gd name="T48" fmla="*/ 116 w 193"/>
                <a:gd name="T49" fmla="*/ 191 h 193"/>
                <a:gd name="T50" fmla="*/ 134 w 193"/>
                <a:gd name="T51" fmla="*/ 186 h 193"/>
                <a:gd name="T52" fmla="*/ 151 w 193"/>
                <a:gd name="T53" fmla="*/ 177 h 193"/>
                <a:gd name="T54" fmla="*/ 165 w 193"/>
                <a:gd name="T55" fmla="*/ 165 h 193"/>
                <a:gd name="T56" fmla="*/ 177 w 193"/>
                <a:gd name="T57" fmla="*/ 151 h 193"/>
                <a:gd name="T58" fmla="*/ 186 w 193"/>
                <a:gd name="T59" fmla="*/ 134 h 193"/>
                <a:gd name="T60" fmla="*/ 191 w 193"/>
                <a:gd name="T61" fmla="*/ 116 h 193"/>
                <a:gd name="T62" fmla="*/ 193 w 193"/>
                <a:gd name="T63" fmla="*/ 97 h 193"/>
                <a:gd name="T64" fmla="*/ 191 w 193"/>
                <a:gd name="T65" fmla="*/ 77 h 193"/>
                <a:gd name="T66" fmla="*/ 97 w 193"/>
                <a:gd name="T67" fmla="*/ 30 h 193"/>
                <a:gd name="T68" fmla="*/ 122 w 193"/>
                <a:gd name="T69" fmla="*/ 35 h 193"/>
                <a:gd name="T70" fmla="*/ 134 w 193"/>
                <a:gd name="T71" fmla="*/ 42 h 193"/>
                <a:gd name="T72" fmla="*/ 144 w 193"/>
                <a:gd name="T73" fmla="*/ 50 h 193"/>
                <a:gd name="T74" fmla="*/ 152 w 193"/>
                <a:gd name="T75" fmla="*/ 59 h 193"/>
                <a:gd name="T76" fmla="*/ 158 w 193"/>
                <a:gd name="T77" fmla="*/ 71 h 193"/>
                <a:gd name="T78" fmla="*/ 163 w 193"/>
                <a:gd name="T79" fmla="*/ 97 h 193"/>
                <a:gd name="T80" fmla="*/ 158 w 193"/>
                <a:gd name="T81" fmla="*/ 122 h 193"/>
                <a:gd name="T82" fmla="*/ 153 w 193"/>
                <a:gd name="T83" fmla="*/ 132 h 193"/>
                <a:gd name="T84" fmla="*/ 62 w 193"/>
                <a:gd name="T85" fmla="*/ 40 h 193"/>
                <a:gd name="T86" fmla="*/ 71 w 193"/>
                <a:gd name="T87" fmla="*/ 35 h 193"/>
                <a:gd name="T88" fmla="*/ 97 w 193"/>
                <a:gd name="T89" fmla="*/ 30 h 193"/>
                <a:gd name="T90" fmla="*/ 97 w 193"/>
                <a:gd name="T91" fmla="*/ 163 h 193"/>
                <a:gd name="T92" fmla="*/ 71 w 193"/>
                <a:gd name="T93" fmla="*/ 158 h 193"/>
                <a:gd name="T94" fmla="*/ 60 w 193"/>
                <a:gd name="T95" fmla="*/ 152 h 193"/>
                <a:gd name="T96" fmla="*/ 50 w 193"/>
                <a:gd name="T97" fmla="*/ 143 h 193"/>
                <a:gd name="T98" fmla="*/ 42 w 193"/>
                <a:gd name="T99" fmla="*/ 134 h 193"/>
                <a:gd name="T100" fmla="*/ 36 w 193"/>
                <a:gd name="T101" fmla="*/ 122 h 193"/>
                <a:gd name="T102" fmla="*/ 30 w 193"/>
                <a:gd name="T103" fmla="*/ 97 h 193"/>
                <a:gd name="T104" fmla="*/ 36 w 193"/>
                <a:gd name="T105" fmla="*/ 71 h 193"/>
                <a:gd name="T106" fmla="*/ 40 w 193"/>
                <a:gd name="T107" fmla="*/ 62 h 193"/>
                <a:gd name="T108" fmla="*/ 132 w 193"/>
                <a:gd name="T109" fmla="*/ 153 h 193"/>
                <a:gd name="T110" fmla="*/ 122 w 193"/>
                <a:gd name="T111" fmla="*/ 158 h 193"/>
                <a:gd name="T112" fmla="*/ 97 w 193"/>
                <a:gd name="T113" fmla="*/ 16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3">
                  <a:moveTo>
                    <a:pt x="191" y="77"/>
                  </a:moveTo>
                  <a:cubicBezTo>
                    <a:pt x="190" y="71"/>
                    <a:pt x="188" y="65"/>
                    <a:pt x="186" y="59"/>
                  </a:cubicBezTo>
                  <a:cubicBezTo>
                    <a:pt x="183" y="53"/>
                    <a:pt x="180" y="48"/>
                    <a:pt x="177" y="43"/>
                  </a:cubicBezTo>
                  <a:cubicBezTo>
                    <a:pt x="173" y="37"/>
                    <a:pt x="169" y="33"/>
                    <a:pt x="165" y="28"/>
                  </a:cubicBezTo>
                  <a:cubicBezTo>
                    <a:pt x="161" y="24"/>
                    <a:pt x="156" y="20"/>
                    <a:pt x="151" y="16"/>
                  </a:cubicBezTo>
                  <a:cubicBezTo>
                    <a:pt x="145" y="13"/>
                    <a:pt x="140" y="10"/>
                    <a:pt x="134" y="8"/>
                  </a:cubicBezTo>
                  <a:cubicBezTo>
                    <a:pt x="128" y="5"/>
                    <a:pt x="122" y="3"/>
                    <a:pt x="116" y="2"/>
                  </a:cubicBezTo>
                  <a:cubicBezTo>
                    <a:pt x="110" y="1"/>
                    <a:pt x="103" y="0"/>
                    <a:pt x="97" y="0"/>
                  </a:cubicBezTo>
                  <a:cubicBezTo>
                    <a:pt x="90" y="0"/>
                    <a:pt x="84" y="1"/>
                    <a:pt x="77" y="2"/>
                  </a:cubicBezTo>
                  <a:cubicBezTo>
                    <a:pt x="71" y="3"/>
                    <a:pt x="65" y="5"/>
                    <a:pt x="59" y="8"/>
                  </a:cubicBezTo>
                  <a:cubicBezTo>
                    <a:pt x="53" y="10"/>
                    <a:pt x="48" y="13"/>
                    <a:pt x="43" y="16"/>
                  </a:cubicBezTo>
                  <a:cubicBezTo>
                    <a:pt x="38" y="20"/>
                    <a:pt x="33" y="24"/>
                    <a:pt x="28" y="28"/>
                  </a:cubicBezTo>
                  <a:cubicBezTo>
                    <a:pt x="24" y="33"/>
                    <a:pt x="20" y="37"/>
                    <a:pt x="17" y="43"/>
                  </a:cubicBezTo>
                  <a:cubicBezTo>
                    <a:pt x="13" y="48"/>
                    <a:pt x="10" y="53"/>
                    <a:pt x="8" y="59"/>
                  </a:cubicBezTo>
                  <a:cubicBezTo>
                    <a:pt x="5" y="65"/>
                    <a:pt x="3" y="71"/>
                    <a:pt x="2" y="77"/>
                  </a:cubicBezTo>
                  <a:cubicBezTo>
                    <a:pt x="1" y="83"/>
                    <a:pt x="0" y="90"/>
                    <a:pt x="0" y="97"/>
                  </a:cubicBezTo>
                  <a:cubicBezTo>
                    <a:pt x="0" y="103"/>
                    <a:pt x="1" y="110"/>
                    <a:pt x="2" y="116"/>
                  </a:cubicBezTo>
                  <a:cubicBezTo>
                    <a:pt x="3" y="122"/>
                    <a:pt x="5" y="128"/>
                    <a:pt x="8" y="134"/>
                  </a:cubicBezTo>
                  <a:cubicBezTo>
                    <a:pt x="10" y="140"/>
                    <a:pt x="13" y="145"/>
                    <a:pt x="17" y="151"/>
                  </a:cubicBezTo>
                  <a:cubicBezTo>
                    <a:pt x="20" y="156"/>
                    <a:pt x="24" y="160"/>
                    <a:pt x="28" y="165"/>
                  </a:cubicBezTo>
                  <a:cubicBezTo>
                    <a:pt x="33" y="169"/>
                    <a:pt x="38" y="173"/>
                    <a:pt x="43" y="177"/>
                  </a:cubicBezTo>
                  <a:cubicBezTo>
                    <a:pt x="48" y="180"/>
                    <a:pt x="53" y="183"/>
                    <a:pt x="59" y="186"/>
                  </a:cubicBezTo>
                  <a:cubicBezTo>
                    <a:pt x="65" y="188"/>
                    <a:pt x="71" y="190"/>
                    <a:pt x="77" y="191"/>
                  </a:cubicBezTo>
                  <a:cubicBezTo>
                    <a:pt x="84" y="192"/>
                    <a:pt x="90" y="193"/>
                    <a:pt x="97" y="193"/>
                  </a:cubicBezTo>
                  <a:cubicBezTo>
                    <a:pt x="103" y="193"/>
                    <a:pt x="110" y="192"/>
                    <a:pt x="116" y="191"/>
                  </a:cubicBezTo>
                  <a:cubicBezTo>
                    <a:pt x="122" y="190"/>
                    <a:pt x="128" y="188"/>
                    <a:pt x="134" y="186"/>
                  </a:cubicBezTo>
                  <a:cubicBezTo>
                    <a:pt x="140" y="183"/>
                    <a:pt x="145" y="180"/>
                    <a:pt x="151" y="177"/>
                  </a:cubicBezTo>
                  <a:cubicBezTo>
                    <a:pt x="156" y="173"/>
                    <a:pt x="161" y="169"/>
                    <a:pt x="165" y="165"/>
                  </a:cubicBezTo>
                  <a:cubicBezTo>
                    <a:pt x="169" y="160"/>
                    <a:pt x="173" y="156"/>
                    <a:pt x="177" y="151"/>
                  </a:cubicBezTo>
                  <a:cubicBezTo>
                    <a:pt x="180" y="145"/>
                    <a:pt x="183" y="140"/>
                    <a:pt x="186" y="134"/>
                  </a:cubicBezTo>
                  <a:cubicBezTo>
                    <a:pt x="188" y="128"/>
                    <a:pt x="190" y="122"/>
                    <a:pt x="191" y="116"/>
                  </a:cubicBezTo>
                  <a:cubicBezTo>
                    <a:pt x="193" y="110"/>
                    <a:pt x="193" y="103"/>
                    <a:pt x="193" y="97"/>
                  </a:cubicBezTo>
                  <a:cubicBezTo>
                    <a:pt x="193" y="90"/>
                    <a:pt x="193" y="83"/>
                    <a:pt x="191" y="77"/>
                  </a:cubicBezTo>
                  <a:close/>
                  <a:moveTo>
                    <a:pt x="97" y="30"/>
                  </a:moveTo>
                  <a:cubicBezTo>
                    <a:pt x="106" y="30"/>
                    <a:pt x="114" y="32"/>
                    <a:pt x="122" y="35"/>
                  </a:cubicBezTo>
                  <a:cubicBezTo>
                    <a:pt x="126" y="37"/>
                    <a:pt x="130" y="39"/>
                    <a:pt x="134" y="42"/>
                  </a:cubicBezTo>
                  <a:cubicBezTo>
                    <a:pt x="137" y="44"/>
                    <a:pt x="141" y="47"/>
                    <a:pt x="144" y="50"/>
                  </a:cubicBezTo>
                  <a:cubicBezTo>
                    <a:pt x="147" y="53"/>
                    <a:pt x="149" y="56"/>
                    <a:pt x="152" y="59"/>
                  </a:cubicBezTo>
                  <a:cubicBezTo>
                    <a:pt x="154" y="63"/>
                    <a:pt x="156" y="67"/>
                    <a:pt x="158" y="71"/>
                  </a:cubicBezTo>
                  <a:cubicBezTo>
                    <a:pt x="161" y="79"/>
                    <a:pt x="163" y="88"/>
                    <a:pt x="163" y="97"/>
                  </a:cubicBezTo>
                  <a:cubicBezTo>
                    <a:pt x="163" y="106"/>
                    <a:pt x="161" y="114"/>
                    <a:pt x="158" y="122"/>
                  </a:cubicBezTo>
                  <a:cubicBezTo>
                    <a:pt x="156" y="126"/>
                    <a:pt x="155" y="129"/>
                    <a:pt x="153" y="132"/>
                  </a:cubicBezTo>
                  <a:cubicBezTo>
                    <a:pt x="62" y="40"/>
                    <a:pt x="62" y="40"/>
                    <a:pt x="62" y="40"/>
                  </a:cubicBezTo>
                  <a:cubicBezTo>
                    <a:pt x="65" y="38"/>
                    <a:pt x="68" y="37"/>
                    <a:pt x="71" y="35"/>
                  </a:cubicBezTo>
                  <a:cubicBezTo>
                    <a:pt x="79" y="32"/>
                    <a:pt x="88" y="30"/>
                    <a:pt x="97" y="30"/>
                  </a:cubicBezTo>
                  <a:close/>
                  <a:moveTo>
                    <a:pt x="97" y="163"/>
                  </a:moveTo>
                  <a:cubicBezTo>
                    <a:pt x="88" y="163"/>
                    <a:pt x="79" y="161"/>
                    <a:pt x="71" y="158"/>
                  </a:cubicBezTo>
                  <a:cubicBezTo>
                    <a:pt x="67" y="156"/>
                    <a:pt x="63" y="154"/>
                    <a:pt x="60" y="152"/>
                  </a:cubicBezTo>
                  <a:cubicBezTo>
                    <a:pt x="56" y="149"/>
                    <a:pt x="53" y="146"/>
                    <a:pt x="50" y="143"/>
                  </a:cubicBezTo>
                  <a:cubicBezTo>
                    <a:pt x="47" y="140"/>
                    <a:pt x="44" y="137"/>
                    <a:pt x="42" y="134"/>
                  </a:cubicBezTo>
                  <a:cubicBezTo>
                    <a:pt x="39" y="130"/>
                    <a:pt x="37" y="126"/>
                    <a:pt x="36" y="122"/>
                  </a:cubicBezTo>
                  <a:cubicBezTo>
                    <a:pt x="32" y="114"/>
                    <a:pt x="30" y="106"/>
                    <a:pt x="30" y="97"/>
                  </a:cubicBezTo>
                  <a:cubicBezTo>
                    <a:pt x="30" y="88"/>
                    <a:pt x="32" y="79"/>
                    <a:pt x="36" y="71"/>
                  </a:cubicBezTo>
                  <a:cubicBezTo>
                    <a:pt x="37" y="68"/>
                    <a:pt x="38" y="64"/>
                    <a:pt x="40" y="62"/>
                  </a:cubicBezTo>
                  <a:cubicBezTo>
                    <a:pt x="132" y="153"/>
                    <a:pt x="132" y="153"/>
                    <a:pt x="132" y="153"/>
                  </a:cubicBezTo>
                  <a:cubicBezTo>
                    <a:pt x="129" y="155"/>
                    <a:pt x="126" y="156"/>
                    <a:pt x="122" y="158"/>
                  </a:cubicBezTo>
                  <a:cubicBezTo>
                    <a:pt x="114" y="161"/>
                    <a:pt x="106" y="163"/>
                    <a:pt x="97" y="163"/>
                  </a:cubicBezTo>
                  <a:close/>
                </a:path>
              </a:pathLst>
            </a:custGeom>
            <a:solidFill>
              <a:srgbClr val="ED1C24"/>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771" name="Freeform 333">
              <a:extLst>
                <a:ext uri="{FF2B5EF4-FFF2-40B4-BE49-F238E27FC236}">
                  <a16:creationId xmlns:a16="http://schemas.microsoft.com/office/drawing/2014/main" id="{73C645A8-61DB-D3B4-B46A-29A75181B240}"/>
                </a:ext>
              </a:extLst>
            </p:cNvPr>
            <p:cNvSpPr>
              <a:spLocks/>
            </p:cNvSpPr>
            <p:nvPr/>
          </p:nvSpPr>
          <p:spPr bwMode="auto">
            <a:xfrm>
              <a:off x="5405855" y="2343407"/>
              <a:ext cx="148402" cy="14838"/>
            </a:xfrm>
            <a:custGeom>
              <a:avLst/>
              <a:gdLst>
                <a:gd name="T0" fmla="*/ 275 w 291"/>
                <a:gd name="T1" fmla="*/ 0 h 32"/>
                <a:gd name="T2" fmla="*/ 16 w 291"/>
                <a:gd name="T3" fmla="*/ 0 h 32"/>
                <a:gd name="T4" fmla="*/ 0 w 291"/>
                <a:gd name="T5" fmla="*/ 16 h 32"/>
                <a:gd name="T6" fmla="*/ 16 w 291"/>
                <a:gd name="T7" fmla="*/ 32 h 32"/>
                <a:gd name="T8" fmla="*/ 275 w 291"/>
                <a:gd name="T9" fmla="*/ 32 h 32"/>
                <a:gd name="T10" fmla="*/ 291 w 291"/>
                <a:gd name="T11" fmla="*/ 16 h 32"/>
                <a:gd name="T12" fmla="*/ 275 w 29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91" h="32">
                  <a:moveTo>
                    <a:pt x="275" y="0"/>
                  </a:moveTo>
                  <a:cubicBezTo>
                    <a:pt x="16" y="0"/>
                    <a:pt x="16" y="0"/>
                    <a:pt x="16" y="0"/>
                  </a:cubicBezTo>
                  <a:cubicBezTo>
                    <a:pt x="8" y="0"/>
                    <a:pt x="0" y="7"/>
                    <a:pt x="0" y="16"/>
                  </a:cubicBezTo>
                  <a:cubicBezTo>
                    <a:pt x="0" y="25"/>
                    <a:pt x="8" y="32"/>
                    <a:pt x="16" y="32"/>
                  </a:cubicBezTo>
                  <a:cubicBezTo>
                    <a:pt x="275" y="32"/>
                    <a:pt x="275" y="32"/>
                    <a:pt x="275" y="32"/>
                  </a:cubicBezTo>
                  <a:cubicBezTo>
                    <a:pt x="284" y="32"/>
                    <a:pt x="291" y="25"/>
                    <a:pt x="291" y="16"/>
                  </a:cubicBezTo>
                  <a:cubicBezTo>
                    <a:pt x="291" y="7"/>
                    <a:pt x="284" y="0"/>
                    <a:pt x="275" y="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773" name="Freeform 335">
              <a:extLst>
                <a:ext uri="{FF2B5EF4-FFF2-40B4-BE49-F238E27FC236}">
                  <a16:creationId xmlns:a16="http://schemas.microsoft.com/office/drawing/2014/main" id="{4CE8516A-53CB-C42A-E617-5FAD7EFC30AA}"/>
                </a:ext>
              </a:extLst>
            </p:cNvPr>
            <p:cNvSpPr>
              <a:spLocks/>
            </p:cNvSpPr>
            <p:nvPr/>
          </p:nvSpPr>
          <p:spPr bwMode="auto">
            <a:xfrm>
              <a:off x="5405855" y="2214099"/>
              <a:ext cx="93281" cy="16958"/>
            </a:xfrm>
            <a:custGeom>
              <a:avLst/>
              <a:gdLst>
                <a:gd name="T0" fmla="*/ 169 w 185"/>
                <a:gd name="T1" fmla="*/ 0 h 32"/>
                <a:gd name="T2" fmla="*/ 16 w 185"/>
                <a:gd name="T3" fmla="*/ 0 h 32"/>
                <a:gd name="T4" fmla="*/ 0 w 185"/>
                <a:gd name="T5" fmla="*/ 16 h 32"/>
                <a:gd name="T6" fmla="*/ 16 w 185"/>
                <a:gd name="T7" fmla="*/ 32 h 32"/>
                <a:gd name="T8" fmla="*/ 169 w 185"/>
                <a:gd name="T9" fmla="*/ 32 h 32"/>
                <a:gd name="T10" fmla="*/ 185 w 185"/>
                <a:gd name="T11" fmla="*/ 16 h 32"/>
                <a:gd name="T12" fmla="*/ 169 w 185"/>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5" h="32">
                  <a:moveTo>
                    <a:pt x="169" y="0"/>
                  </a:moveTo>
                  <a:cubicBezTo>
                    <a:pt x="16" y="0"/>
                    <a:pt x="16" y="0"/>
                    <a:pt x="16" y="0"/>
                  </a:cubicBezTo>
                  <a:cubicBezTo>
                    <a:pt x="8" y="0"/>
                    <a:pt x="0" y="7"/>
                    <a:pt x="0" y="16"/>
                  </a:cubicBezTo>
                  <a:cubicBezTo>
                    <a:pt x="0" y="25"/>
                    <a:pt x="8" y="32"/>
                    <a:pt x="16" y="32"/>
                  </a:cubicBezTo>
                  <a:cubicBezTo>
                    <a:pt x="169" y="32"/>
                    <a:pt x="169" y="32"/>
                    <a:pt x="169" y="32"/>
                  </a:cubicBezTo>
                  <a:cubicBezTo>
                    <a:pt x="177" y="32"/>
                    <a:pt x="185" y="25"/>
                    <a:pt x="185" y="16"/>
                  </a:cubicBezTo>
                  <a:cubicBezTo>
                    <a:pt x="185" y="7"/>
                    <a:pt x="177" y="0"/>
                    <a:pt x="169" y="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774" name="Freeform 336">
              <a:extLst>
                <a:ext uri="{FF2B5EF4-FFF2-40B4-BE49-F238E27FC236}">
                  <a16:creationId xmlns:a16="http://schemas.microsoft.com/office/drawing/2014/main" id="{D39E871E-1A26-FA5D-2B68-45D2C41A794E}"/>
                </a:ext>
              </a:extLst>
            </p:cNvPr>
            <p:cNvSpPr>
              <a:spLocks/>
            </p:cNvSpPr>
            <p:nvPr/>
          </p:nvSpPr>
          <p:spPr bwMode="auto">
            <a:xfrm>
              <a:off x="5541536" y="2192902"/>
              <a:ext cx="57241" cy="52995"/>
            </a:xfrm>
            <a:custGeom>
              <a:avLst/>
              <a:gdLst>
                <a:gd name="T0" fmla="*/ 105 w 113"/>
                <a:gd name="T1" fmla="*/ 36 h 104"/>
                <a:gd name="T2" fmla="*/ 72 w 113"/>
                <a:gd name="T3" fmla="*/ 36 h 104"/>
                <a:gd name="T4" fmla="*/ 72 w 113"/>
                <a:gd name="T5" fmla="*/ 0 h 104"/>
                <a:gd name="T6" fmla="*/ 40 w 113"/>
                <a:gd name="T7" fmla="*/ 0 h 104"/>
                <a:gd name="T8" fmla="*/ 40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2" y="36"/>
                    <a:pt x="72" y="36"/>
                    <a:pt x="72" y="36"/>
                  </a:cubicBezTo>
                  <a:cubicBezTo>
                    <a:pt x="72" y="0"/>
                    <a:pt x="72" y="0"/>
                    <a:pt x="72" y="0"/>
                  </a:cubicBezTo>
                  <a:cubicBezTo>
                    <a:pt x="40" y="0"/>
                    <a:pt x="40" y="0"/>
                    <a:pt x="40" y="0"/>
                  </a:cubicBezTo>
                  <a:cubicBezTo>
                    <a:pt x="40" y="36"/>
                    <a:pt x="40" y="36"/>
                    <a:pt x="40" y="36"/>
                  </a:cubicBezTo>
                  <a:cubicBezTo>
                    <a:pt x="8" y="36"/>
                    <a:pt x="8" y="36"/>
                    <a:pt x="8" y="36"/>
                  </a:cubicBezTo>
                  <a:cubicBezTo>
                    <a:pt x="3" y="36"/>
                    <a:pt x="0" y="40"/>
                    <a:pt x="0" y="44"/>
                  </a:cubicBezTo>
                  <a:cubicBezTo>
                    <a:pt x="0" y="96"/>
                    <a:pt x="0" y="96"/>
                    <a:pt x="0" y="96"/>
                  </a:cubicBezTo>
                  <a:cubicBezTo>
                    <a:pt x="0" y="100"/>
                    <a:pt x="3" y="104"/>
                    <a:pt x="8" y="104"/>
                  </a:cubicBezTo>
                  <a:cubicBezTo>
                    <a:pt x="105" y="104"/>
                    <a:pt x="105" y="104"/>
                    <a:pt x="105" y="104"/>
                  </a:cubicBezTo>
                  <a:cubicBezTo>
                    <a:pt x="109" y="104"/>
                    <a:pt x="113" y="100"/>
                    <a:pt x="113" y="96"/>
                  </a:cubicBezTo>
                  <a:cubicBezTo>
                    <a:pt x="113" y="44"/>
                    <a:pt x="113" y="44"/>
                    <a:pt x="113" y="44"/>
                  </a:cubicBezTo>
                  <a:cubicBezTo>
                    <a:pt x="113" y="40"/>
                    <a:pt x="109" y="36"/>
                    <a:pt x="105" y="3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775" name="Freeform 337">
              <a:extLst>
                <a:ext uri="{FF2B5EF4-FFF2-40B4-BE49-F238E27FC236}">
                  <a16:creationId xmlns:a16="http://schemas.microsoft.com/office/drawing/2014/main" id="{9EADA0A3-23CD-FAFC-ABC8-DBDE5FD18D72}"/>
                </a:ext>
              </a:extLst>
            </p:cNvPr>
            <p:cNvSpPr>
              <a:spLocks/>
            </p:cNvSpPr>
            <p:nvPr/>
          </p:nvSpPr>
          <p:spPr bwMode="auto">
            <a:xfrm>
              <a:off x="5619978" y="2192902"/>
              <a:ext cx="57240" cy="52995"/>
            </a:xfrm>
            <a:custGeom>
              <a:avLst/>
              <a:gdLst>
                <a:gd name="T0" fmla="*/ 105 w 113"/>
                <a:gd name="T1" fmla="*/ 36 h 104"/>
                <a:gd name="T2" fmla="*/ 72 w 113"/>
                <a:gd name="T3" fmla="*/ 36 h 104"/>
                <a:gd name="T4" fmla="*/ 72 w 113"/>
                <a:gd name="T5" fmla="*/ 0 h 104"/>
                <a:gd name="T6" fmla="*/ 40 w 113"/>
                <a:gd name="T7" fmla="*/ 0 h 104"/>
                <a:gd name="T8" fmla="*/ 40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2" y="36"/>
                    <a:pt x="72" y="36"/>
                    <a:pt x="72" y="36"/>
                  </a:cubicBezTo>
                  <a:cubicBezTo>
                    <a:pt x="72" y="0"/>
                    <a:pt x="72" y="0"/>
                    <a:pt x="72" y="0"/>
                  </a:cubicBezTo>
                  <a:cubicBezTo>
                    <a:pt x="40" y="0"/>
                    <a:pt x="40" y="0"/>
                    <a:pt x="40" y="0"/>
                  </a:cubicBezTo>
                  <a:cubicBezTo>
                    <a:pt x="40" y="36"/>
                    <a:pt x="40" y="36"/>
                    <a:pt x="40" y="36"/>
                  </a:cubicBezTo>
                  <a:cubicBezTo>
                    <a:pt x="8" y="36"/>
                    <a:pt x="8" y="36"/>
                    <a:pt x="8" y="36"/>
                  </a:cubicBezTo>
                  <a:cubicBezTo>
                    <a:pt x="3" y="36"/>
                    <a:pt x="0" y="40"/>
                    <a:pt x="0" y="44"/>
                  </a:cubicBezTo>
                  <a:cubicBezTo>
                    <a:pt x="0" y="96"/>
                    <a:pt x="0" y="96"/>
                    <a:pt x="0" y="96"/>
                  </a:cubicBezTo>
                  <a:cubicBezTo>
                    <a:pt x="0" y="100"/>
                    <a:pt x="3" y="104"/>
                    <a:pt x="8" y="104"/>
                  </a:cubicBezTo>
                  <a:cubicBezTo>
                    <a:pt x="105" y="104"/>
                    <a:pt x="105" y="104"/>
                    <a:pt x="105" y="104"/>
                  </a:cubicBezTo>
                  <a:cubicBezTo>
                    <a:pt x="109" y="104"/>
                    <a:pt x="113" y="100"/>
                    <a:pt x="113" y="96"/>
                  </a:cubicBezTo>
                  <a:cubicBezTo>
                    <a:pt x="113" y="44"/>
                    <a:pt x="113" y="44"/>
                    <a:pt x="113" y="44"/>
                  </a:cubicBezTo>
                  <a:cubicBezTo>
                    <a:pt x="113" y="40"/>
                    <a:pt x="109" y="36"/>
                    <a:pt x="105" y="3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79" name="Freeform 351">
              <a:extLst>
                <a:ext uri="{FF2B5EF4-FFF2-40B4-BE49-F238E27FC236}">
                  <a16:creationId xmlns:a16="http://schemas.microsoft.com/office/drawing/2014/main" id="{AE2D3D3C-B2C3-A16B-C7DF-C1976A7ADF31}"/>
                </a:ext>
              </a:extLst>
            </p:cNvPr>
            <p:cNvSpPr>
              <a:spLocks noEditPoints="1"/>
            </p:cNvSpPr>
            <p:nvPr/>
          </p:nvSpPr>
          <p:spPr bwMode="auto">
            <a:xfrm>
              <a:off x="5363454" y="2135668"/>
              <a:ext cx="419765" cy="356124"/>
            </a:xfrm>
            <a:custGeom>
              <a:avLst/>
              <a:gdLst>
                <a:gd name="T0" fmla="*/ 2517 w 2948"/>
                <a:gd name="T1" fmla="*/ 1448 h 2499"/>
                <a:gd name="T2" fmla="*/ 2517 w 2948"/>
                <a:gd name="T3" fmla="*/ 210 h 2499"/>
                <a:gd name="T4" fmla="*/ 2307 w 2948"/>
                <a:gd name="T5" fmla="*/ 0 h 2499"/>
                <a:gd name="T6" fmla="*/ 210 w 2948"/>
                <a:gd name="T7" fmla="*/ 0 h 2499"/>
                <a:gd name="T8" fmla="*/ 0 w 2948"/>
                <a:gd name="T9" fmla="*/ 210 h 2499"/>
                <a:gd name="T10" fmla="*/ 0 w 2948"/>
                <a:gd name="T11" fmla="*/ 1854 h 2499"/>
                <a:gd name="T12" fmla="*/ 210 w 2948"/>
                <a:gd name="T13" fmla="*/ 2064 h 2499"/>
                <a:gd name="T14" fmla="*/ 1897 w 2948"/>
                <a:gd name="T15" fmla="*/ 2064 h 2499"/>
                <a:gd name="T16" fmla="*/ 2418 w 2948"/>
                <a:gd name="T17" fmla="*/ 2499 h 2499"/>
                <a:gd name="T18" fmla="*/ 2948 w 2948"/>
                <a:gd name="T19" fmla="*/ 1969 h 2499"/>
                <a:gd name="T20" fmla="*/ 2517 w 2948"/>
                <a:gd name="T21" fmla="*/ 1448 h 2499"/>
                <a:gd name="T22" fmla="*/ 210 w 2948"/>
                <a:gd name="T23" fmla="*/ 100 h 2499"/>
                <a:gd name="T24" fmla="*/ 2307 w 2948"/>
                <a:gd name="T25" fmla="*/ 100 h 2499"/>
                <a:gd name="T26" fmla="*/ 2417 w 2948"/>
                <a:gd name="T27" fmla="*/ 210 h 2499"/>
                <a:gd name="T28" fmla="*/ 2417 w 2948"/>
                <a:gd name="T29" fmla="*/ 1073 h 2499"/>
                <a:gd name="T30" fmla="*/ 100 w 2948"/>
                <a:gd name="T31" fmla="*/ 1073 h 2499"/>
                <a:gd name="T32" fmla="*/ 100 w 2948"/>
                <a:gd name="T33" fmla="*/ 210 h 2499"/>
                <a:gd name="T34" fmla="*/ 210 w 2948"/>
                <a:gd name="T35" fmla="*/ 100 h 2499"/>
                <a:gd name="T36" fmla="*/ 100 w 2948"/>
                <a:gd name="T37" fmla="*/ 1854 h 2499"/>
                <a:gd name="T38" fmla="*/ 100 w 2948"/>
                <a:gd name="T39" fmla="*/ 1173 h 2499"/>
                <a:gd name="T40" fmla="*/ 2417 w 2948"/>
                <a:gd name="T41" fmla="*/ 1173 h 2499"/>
                <a:gd name="T42" fmla="*/ 2417 w 2948"/>
                <a:gd name="T43" fmla="*/ 1439 h 2499"/>
                <a:gd name="T44" fmla="*/ 1888 w 2948"/>
                <a:gd name="T45" fmla="*/ 1964 h 2499"/>
                <a:gd name="T46" fmla="*/ 210 w 2948"/>
                <a:gd name="T47" fmla="*/ 1964 h 2499"/>
                <a:gd name="T48" fmla="*/ 100 w 2948"/>
                <a:gd name="T49" fmla="*/ 1854 h 2499"/>
                <a:gd name="T50" fmla="*/ 2418 w 2948"/>
                <a:gd name="T51" fmla="*/ 2399 h 2499"/>
                <a:gd name="T52" fmla="*/ 1988 w 2948"/>
                <a:gd name="T53" fmla="*/ 1969 h 2499"/>
                <a:gd name="T54" fmla="*/ 2418 w 2948"/>
                <a:gd name="T55" fmla="*/ 1539 h 2499"/>
                <a:gd name="T56" fmla="*/ 2848 w 2948"/>
                <a:gd name="T57" fmla="*/ 1969 h 2499"/>
                <a:gd name="T58" fmla="*/ 2418 w 2948"/>
                <a:gd name="T59" fmla="*/ 23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48" h="2499">
                  <a:moveTo>
                    <a:pt x="2517" y="1448"/>
                  </a:moveTo>
                  <a:cubicBezTo>
                    <a:pt x="2517" y="210"/>
                    <a:pt x="2517" y="210"/>
                    <a:pt x="2517" y="210"/>
                  </a:cubicBezTo>
                  <a:cubicBezTo>
                    <a:pt x="2517" y="95"/>
                    <a:pt x="2423" y="0"/>
                    <a:pt x="2307" y="0"/>
                  </a:cubicBezTo>
                  <a:cubicBezTo>
                    <a:pt x="210" y="0"/>
                    <a:pt x="210" y="0"/>
                    <a:pt x="210" y="0"/>
                  </a:cubicBezTo>
                  <a:cubicBezTo>
                    <a:pt x="94" y="0"/>
                    <a:pt x="0" y="95"/>
                    <a:pt x="0" y="210"/>
                  </a:cubicBezTo>
                  <a:cubicBezTo>
                    <a:pt x="0" y="1854"/>
                    <a:pt x="0" y="1854"/>
                    <a:pt x="0" y="1854"/>
                  </a:cubicBezTo>
                  <a:cubicBezTo>
                    <a:pt x="0" y="1969"/>
                    <a:pt x="94" y="2064"/>
                    <a:pt x="210" y="2064"/>
                  </a:cubicBezTo>
                  <a:cubicBezTo>
                    <a:pt x="1897" y="2064"/>
                    <a:pt x="1897" y="2064"/>
                    <a:pt x="1897" y="2064"/>
                  </a:cubicBezTo>
                  <a:cubicBezTo>
                    <a:pt x="1942" y="2311"/>
                    <a:pt x="2158" y="2499"/>
                    <a:pt x="2418" y="2499"/>
                  </a:cubicBezTo>
                  <a:cubicBezTo>
                    <a:pt x="2710" y="2499"/>
                    <a:pt x="2948" y="2261"/>
                    <a:pt x="2948" y="1969"/>
                  </a:cubicBezTo>
                  <a:cubicBezTo>
                    <a:pt x="2948" y="1710"/>
                    <a:pt x="2762" y="1494"/>
                    <a:pt x="2517" y="1448"/>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100" y="1854"/>
                  </a:moveTo>
                  <a:cubicBezTo>
                    <a:pt x="100" y="1173"/>
                    <a:pt x="100" y="1173"/>
                    <a:pt x="100" y="1173"/>
                  </a:cubicBezTo>
                  <a:cubicBezTo>
                    <a:pt x="2417" y="1173"/>
                    <a:pt x="2417" y="1173"/>
                    <a:pt x="2417" y="1173"/>
                  </a:cubicBezTo>
                  <a:cubicBezTo>
                    <a:pt x="2417" y="1439"/>
                    <a:pt x="2417" y="1439"/>
                    <a:pt x="2417" y="1439"/>
                  </a:cubicBezTo>
                  <a:cubicBezTo>
                    <a:pt x="2127" y="1439"/>
                    <a:pt x="1891" y="1674"/>
                    <a:pt x="1888" y="1964"/>
                  </a:cubicBezTo>
                  <a:cubicBezTo>
                    <a:pt x="210" y="1964"/>
                    <a:pt x="210" y="1964"/>
                    <a:pt x="210" y="1964"/>
                  </a:cubicBezTo>
                  <a:cubicBezTo>
                    <a:pt x="149" y="1964"/>
                    <a:pt x="100" y="1914"/>
                    <a:pt x="100" y="1854"/>
                  </a:cubicBezTo>
                  <a:close/>
                  <a:moveTo>
                    <a:pt x="2418" y="2399"/>
                  </a:moveTo>
                  <a:cubicBezTo>
                    <a:pt x="2181" y="2399"/>
                    <a:pt x="1988" y="2206"/>
                    <a:pt x="1988" y="1969"/>
                  </a:cubicBezTo>
                  <a:cubicBezTo>
                    <a:pt x="1988" y="1731"/>
                    <a:pt x="2181" y="1539"/>
                    <a:pt x="2418" y="1539"/>
                  </a:cubicBezTo>
                  <a:cubicBezTo>
                    <a:pt x="2655" y="1539"/>
                    <a:pt x="2848" y="1731"/>
                    <a:pt x="2848" y="1969"/>
                  </a:cubicBezTo>
                  <a:cubicBezTo>
                    <a:pt x="2848" y="2206"/>
                    <a:pt x="2655" y="2399"/>
                    <a:pt x="2418" y="2399"/>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5" name="Group 20">
            <a:extLst>
              <a:ext uri="{FF2B5EF4-FFF2-40B4-BE49-F238E27FC236}">
                <a16:creationId xmlns:a16="http://schemas.microsoft.com/office/drawing/2014/main" id="{13ECA170-4301-3105-EB24-F3DE2ED3CFCC}"/>
              </a:ext>
            </a:extLst>
          </p:cNvPr>
          <p:cNvGrpSpPr>
            <a:grpSpLocks noChangeAspect="1"/>
          </p:cNvGrpSpPr>
          <p:nvPr/>
        </p:nvGrpSpPr>
        <p:grpSpPr bwMode="auto">
          <a:xfrm>
            <a:off x="4883054" y="1603916"/>
            <a:ext cx="253817" cy="266916"/>
            <a:chOff x="1788" y="-2"/>
            <a:chExt cx="4108" cy="4320"/>
          </a:xfrm>
          <a:solidFill>
            <a:srgbClr val="FFFFFF"/>
          </a:solidFill>
        </p:grpSpPr>
        <p:sp>
          <p:nvSpPr>
            <p:cNvPr id="37" name="Freeform 21">
              <a:extLst>
                <a:ext uri="{FF2B5EF4-FFF2-40B4-BE49-F238E27FC236}">
                  <a16:creationId xmlns:a16="http://schemas.microsoft.com/office/drawing/2014/main" id="{A550DAD4-FA03-7388-E574-E61CB828BCB0}"/>
                </a:ext>
              </a:extLst>
            </p:cNvPr>
            <p:cNvSpPr>
              <a:spLocks noEditPoints="1"/>
            </p:cNvSpPr>
            <p:nvPr/>
          </p:nvSpPr>
          <p:spPr bwMode="auto">
            <a:xfrm>
              <a:off x="1788" y="-2"/>
              <a:ext cx="4108" cy="4320"/>
            </a:xfrm>
            <a:custGeom>
              <a:avLst/>
              <a:gdLst>
                <a:gd name="T0" fmla="*/ 2517 w 2517"/>
                <a:gd name="T1" fmla="*/ 1705 h 2646"/>
                <a:gd name="T2" fmla="*/ 2517 w 2517"/>
                <a:gd name="T3" fmla="*/ 1705 h 2646"/>
                <a:gd name="T4" fmla="*/ 2517 w 2517"/>
                <a:gd name="T5" fmla="*/ 792 h 2646"/>
                <a:gd name="T6" fmla="*/ 2307 w 2517"/>
                <a:gd name="T7" fmla="*/ 582 h 2646"/>
                <a:gd name="T8" fmla="*/ 1304 w 2517"/>
                <a:gd name="T9" fmla="*/ 582 h 2646"/>
                <a:gd name="T10" fmla="*/ 1304 w 2517"/>
                <a:gd name="T11" fmla="*/ 130 h 2646"/>
                <a:gd name="T12" fmla="*/ 1174 w 2517"/>
                <a:gd name="T13" fmla="*/ 0 h 2646"/>
                <a:gd name="T14" fmla="*/ 396 w 2517"/>
                <a:gd name="T15" fmla="*/ 0 h 2646"/>
                <a:gd name="T16" fmla="*/ 266 w 2517"/>
                <a:gd name="T17" fmla="*/ 130 h 2646"/>
                <a:gd name="T18" fmla="*/ 266 w 2517"/>
                <a:gd name="T19" fmla="*/ 582 h 2646"/>
                <a:gd name="T20" fmla="*/ 210 w 2517"/>
                <a:gd name="T21" fmla="*/ 582 h 2646"/>
                <a:gd name="T22" fmla="*/ 0 w 2517"/>
                <a:gd name="T23" fmla="*/ 792 h 2646"/>
                <a:gd name="T24" fmla="*/ 0 w 2517"/>
                <a:gd name="T25" fmla="*/ 2436 h 2646"/>
                <a:gd name="T26" fmla="*/ 210 w 2517"/>
                <a:gd name="T27" fmla="*/ 2646 h 2646"/>
                <a:gd name="T28" fmla="*/ 2307 w 2517"/>
                <a:gd name="T29" fmla="*/ 2646 h 2646"/>
                <a:gd name="T30" fmla="*/ 2517 w 2517"/>
                <a:gd name="T31" fmla="*/ 2436 h 2646"/>
                <a:gd name="T32" fmla="*/ 2517 w 2517"/>
                <a:gd name="T33" fmla="*/ 1705 h 2646"/>
                <a:gd name="T34" fmla="*/ 2517 w 2517"/>
                <a:gd name="T35" fmla="*/ 1705 h 2646"/>
                <a:gd name="T36" fmla="*/ 396 w 2517"/>
                <a:gd name="T37" fmla="*/ 100 h 2646"/>
                <a:gd name="T38" fmla="*/ 1174 w 2517"/>
                <a:gd name="T39" fmla="*/ 100 h 2646"/>
                <a:gd name="T40" fmla="*/ 1204 w 2517"/>
                <a:gd name="T41" fmla="*/ 130 h 2646"/>
                <a:gd name="T42" fmla="*/ 1204 w 2517"/>
                <a:gd name="T43" fmla="*/ 1135 h 2646"/>
                <a:gd name="T44" fmla="*/ 1174 w 2517"/>
                <a:gd name="T45" fmla="*/ 1165 h 2646"/>
                <a:gd name="T46" fmla="*/ 396 w 2517"/>
                <a:gd name="T47" fmla="*/ 1165 h 2646"/>
                <a:gd name="T48" fmla="*/ 366 w 2517"/>
                <a:gd name="T49" fmla="*/ 1135 h 2646"/>
                <a:gd name="T50" fmla="*/ 366 w 2517"/>
                <a:gd name="T51" fmla="*/ 633 h 2646"/>
                <a:gd name="T52" fmla="*/ 366 w 2517"/>
                <a:gd name="T53" fmla="*/ 632 h 2646"/>
                <a:gd name="T54" fmla="*/ 366 w 2517"/>
                <a:gd name="T55" fmla="*/ 632 h 2646"/>
                <a:gd name="T56" fmla="*/ 366 w 2517"/>
                <a:gd name="T57" fmla="*/ 130 h 2646"/>
                <a:gd name="T58" fmla="*/ 396 w 2517"/>
                <a:gd name="T59" fmla="*/ 100 h 2646"/>
                <a:gd name="T60" fmla="*/ 210 w 2517"/>
                <a:gd name="T61" fmla="*/ 682 h 2646"/>
                <a:gd name="T62" fmla="*/ 266 w 2517"/>
                <a:gd name="T63" fmla="*/ 682 h 2646"/>
                <a:gd name="T64" fmla="*/ 266 w 2517"/>
                <a:gd name="T65" fmla="*/ 1135 h 2646"/>
                <a:gd name="T66" fmla="*/ 396 w 2517"/>
                <a:gd name="T67" fmla="*/ 1265 h 2646"/>
                <a:gd name="T68" fmla="*/ 1174 w 2517"/>
                <a:gd name="T69" fmla="*/ 1265 h 2646"/>
                <a:gd name="T70" fmla="*/ 1304 w 2517"/>
                <a:gd name="T71" fmla="*/ 1135 h 2646"/>
                <a:gd name="T72" fmla="*/ 1304 w 2517"/>
                <a:gd name="T73" fmla="*/ 682 h 2646"/>
                <a:gd name="T74" fmla="*/ 2307 w 2517"/>
                <a:gd name="T75" fmla="*/ 682 h 2646"/>
                <a:gd name="T76" fmla="*/ 2417 w 2517"/>
                <a:gd name="T77" fmla="*/ 792 h 2646"/>
                <a:gd name="T78" fmla="*/ 2417 w 2517"/>
                <a:gd name="T79" fmla="*/ 1655 h 2646"/>
                <a:gd name="T80" fmla="*/ 100 w 2517"/>
                <a:gd name="T81" fmla="*/ 1655 h 2646"/>
                <a:gd name="T82" fmla="*/ 100 w 2517"/>
                <a:gd name="T83" fmla="*/ 792 h 2646"/>
                <a:gd name="T84" fmla="*/ 210 w 2517"/>
                <a:gd name="T85" fmla="*/ 682 h 2646"/>
                <a:gd name="T86" fmla="*/ 2307 w 2517"/>
                <a:gd name="T87" fmla="*/ 2546 h 2646"/>
                <a:gd name="T88" fmla="*/ 210 w 2517"/>
                <a:gd name="T89" fmla="*/ 2546 h 2646"/>
                <a:gd name="T90" fmla="*/ 100 w 2517"/>
                <a:gd name="T91" fmla="*/ 2436 h 2646"/>
                <a:gd name="T92" fmla="*/ 100 w 2517"/>
                <a:gd name="T93" fmla="*/ 1755 h 2646"/>
                <a:gd name="T94" fmla="*/ 2417 w 2517"/>
                <a:gd name="T95" fmla="*/ 1755 h 2646"/>
                <a:gd name="T96" fmla="*/ 2417 w 2517"/>
                <a:gd name="T97" fmla="*/ 2436 h 2646"/>
                <a:gd name="T98" fmla="*/ 2307 w 2517"/>
                <a:gd name="T99" fmla="*/ 2546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17" h="2646">
                  <a:moveTo>
                    <a:pt x="2517" y="1705"/>
                  </a:moveTo>
                  <a:cubicBezTo>
                    <a:pt x="2517" y="1705"/>
                    <a:pt x="2517" y="1705"/>
                    <a:pt x="2517" y="1705"/>
                  </a:cubicBezTo>
                  <a:cubicBezTo>
                    <a:pt x="2517" y="792"/>
                    <a:pt x="2517" y="792"/>
                    <a:pt x="2517" y="792"/>
                  </a:cubicBezTo>
                  <a:cubicBezTo>
                    <a:pt x="2517" y="677"/>
                    <a:pt x="2423" y="582"/>
                    <a:pt x="2307" y="582"/>
                  </a:cubicBezTo>
                  <a:cubicBezTo>
                    <a:pt x="1304" y="582"/>
                    <a:pt x="1304" y="582"/>
                    <a:pt x="1304" y="582"/>
                  </a:cubicBezTo>
                  <a:cubicBezTo>
                    <a:pt x="1304" y="130"/>
                    <a:pt x="1304" y="130"/>
                    <a:pt x="1304" y="130"/>
                  </a:cubicBezTo>
                  <a:cubicBezTo>
                    <a:pt x="1304" y="58"/>
                    <a:pt x="1246" y="0"/>
                    <a:pt x="1174" y="0"/>
                  </a:cubicBezTo>
                  <a:cubicBezTo>
                    <a:pt x="396" y="0"/>
                    <a:pt x="396" y="0"/>
                    <a:pt x="396" y="0"/>
                  </a:cubicBezTo>
                  <a:cubicBezTo>
                    <a:pt x="325" y="0"/>
                    <a:pt x="266" y="58"/>
                    <a:pt x="266" y="130"/>
                  </a:cubicBezTo>
                  <a:cubicBezTo>
                    <a:pt x="266" y="582"/>
                    <a:pt x="266" y="582"/>
                    <a:pt x="266" y="582"/>
                  </a:cubicBezTo>
                  <a:cubicBezTo>
                    <a:pt x="210" y="582"/>
                    <a:pt x="210" y="582"/>
                    <a:pt x="210" y="582"/>
                  </a:cubicBezTo>
                  <a:cubicBezTo>
                    <a:pt x="94" y="582"/>
                    <a:pt x="0" y="677"/>
                    <a:pt x="0" y="792"/>
                  </a:cubicBezTo>
                  <a:cubicBezTo>
                    <a:pt x="0" y="2436"/>
                    <a:pt x="0" y="2436"/>
                    <a:pt x="0" y="2436"/>
                  </a:cubicBezTo>
                  <a:cubicBezTo>
                    <a:pt x="0" y="2551"/>
                    <a:pt x="94" y="2646"/>
                    <a:pt x="210" y="2646"/>
                  </a:cubicBezTo>
                  <a:cubicBezTo>
                    <a:pt x="2307" y="2646"/>
                    <a:pt x="2307" y="2646"/>
                    <a:pt x="2307" y="2646"/>
                  </a:cubicBezTo>
                  <a:cubicBezTo>
                    <a:pt x="2423" y="2646"/>
                    <a:pt x="2517" y="2551"/>
                    <a:pt x="2517" y="2436"/>
                  </a:cubicBezTo>
                  <a:cubicBezTo>
                    <a:pt x="2517" y="1705"/>
                    <a:pt x="2517" y="1705"/>
                    <a:pt x="2517" y="1705"/>
                  </a:cubicBezTo>
                  <a:cubicBezTo>
                    <a:pt x="2517" y="1705"/>
                    <a:pt x="2517" y="1705"/>
                    <a:pt x="2517" y="1705"/>
                  </a:cubicBezTo>
                  <a:close/>
                  <a:moveTo>
                    <a:pt x="396" y="100"/>
                  </a:moveTo>
                  <a:cubicBezTo>
                    <a:pt x="1174" y="100"/>
                    <a:pt x="1174" y="100"/>
                    <a:pt x="1174" y="100"/>
                  </a:cubicBezTo>
                  <a:cubicBezTo>
                    <a:pt x="1190" y="100"/>
                    <a:pt x="1204" y="113"/>
                    <a:pt x="1204" y="130"/>
                  </a:cubicBezTo>
                  <a:cubicBezTo>
                    <a:pt x="1204" y="1135"/>
                    <a:pt x="1204" y="1135"/>
                    <a:pt x="1204" y="1135"/>
                  </a:cubicBezTo>
                  <a:cubicBezTo>
                    <a:pt x="1204" y="1151"/>
                    <a:pt x="1190" y="1165"/>
                    <a:pt x="1174" y="1165"/>
                  </a:cubicBezTo>
                  <a:cubicBezTo>
                    <a:pt x="396" y="1165"/>
                    <a:pt x="396" y="1165"/>
                    <a:pt x="396" y="1165"/>
                  </a:cubicBezTo>
                  <a:cubicBezTo>
                    <a:pt x="380" y="1165"/>
                    <a:pt x="366" y="1151"/>
                    <a:pt x="366" y="1135"/>
                  </a:cubicBezTo>
                  <a:cubicBezTo>
                    <a:pt x="366" y="633"/>
                    <a:pt x="366" y="633"/>
                    <a:pt x="366" y="633"/>
                  </a:cubicBezTo>
                  <a:cubicBezTo>
                    <a:pt x="366" y="633"/>
                    <a:pt x="366" y="632"/>
                    <a:pt x="366" y="632"/>
                  </a:cubicBezTo>
                  <a:cubicBezTo>
                    <a:pt x="366" y="632"/>
                    <a:pt x="366" y="632"/>
                    <a:pt x="366" y="632"/>
                  </a:cubicBezTo>
                  <a:cubicBezTo>
                    <a:pt x="366" y="130"/>
                    <a:pt x="366" y="130"/>
                    <a:pt x="366" y="130"/>
                  </a:cubicBezTo>
                  <a:cubicBezTo>
                    <a:pt x="366" y="113"/>
                    <a:pt x="380" y="100"/>
                    <a:pt x="396" y="100"/>
                  </a:cubicBezTo>
                  <a:close/>
                  <a:moveTo>
                    <a:pt x="210" y="682"/>
                  </a:moveTo>
                  <a:cubicBezTo>
                    <a:pt x="266" y="682"/>
                    <a:pt x="266" y="682"/>
                    <a:pt x="266" y="682"/>
                  </a:cubicBezTo>
                  <a:cubicBezTo>
                    <a:pt x="266" y="1135"/>
                    <a:pt x="266" y="1135"/>
                    <a:pt x="266" y="1135"/>
                  </a:cubicBezTo>
                  <a:cubicBezTo>
                    <a:pt x="266" y="1207"/>
                    <a:pt x="325" y="1265"/>
                    <a:pt x="396" y="1265"/>
                  </a:cubicBezTo>
                  <a:cubicBezTo>
                    <a:pt x="1174" y="1265"/>
                    <a:pt x="1174" y="1265"/>
                    <a:pt x="1174" y="1265"/>
                  </a:cubicBezTo>
                  <a:cubicBezTo>
                    <a:pt x="1246" y="1265"/>
                    <a:pt x="1304" y="1207"/>
                    <a:pt x="1304" y="1135"/>
                  </a:cubicBezTo>
                  <a:cubicBezTo>
                    <a:pt x="1304" y="682"/>
                    <a:pt x="1304" y="682"/>
                    <a:pt x="1304" y="682"/>
                  </a:cubicBezTo>
                  <a:cubicBezTo>
                    <a:pt x="2307" y="682"/>
                    <a:pt x="2307" y="682"/>
                    <a:pt x="2307" y="682"/>
                  </a:cubicBezTo>
                  <a:cubicBezTo>
                    <a:pt x="2367" y="682"/>
                    <a:pt x="2417" y="732"/>
                    <a:pt x="2417" y="792"/>
                  </a:cubicBezTo>
                  <a:cubicBezTo>
                    <a:pt x="2417" y="1655"/>
                    <a:pt x="2417" y="1655"/>
                    <a:pt x="2417" y="1655"/>
                  </a:cubicBezTo>
                  <a:cubicBezTo>
                    <a:pt x="100" y="1655"/>
                    <a:pt x="100" y="1655"/>
                    <a:pt x="100" y="1655"/>
                  </a:cubicBezTo>
                  <a:cubicBezTo>
                    <a:pt x="100" y="792"/>
                    <a:pt x="100" y="792"/>
                    <a:pt x="100" y="792"/>
                  </a:cubicBezTo>
                  <a:cubicBezTo>
                    <a:pt x="100" y="732"/>
                    <a:pt x="149" y="682"/>
                    <a:pt x="210" y="682"/>
                  </a:cubicBezTo>
                  <a:close/>
                  <a:moveTo>
                    <a:pt x="2307" y="2546"/>
                  </a:moveTo>
                  <a:cubicBezTo>
                    <a:pt x="210" y="2546"/>
                    <a:pt x="210" y="2546"/>
                    <a:pt x="210" y="2546"/>
                  </a:cubicBezTo>
                  <a:cubicBezTo>
                    <a:pt x="149" y="2546"/>
                    <a:pt x="100" y="2496"/>
                    <a:pt x="100" y="2436"/>
                  </a:cubicBezTo>
                  <a:cubicBezTo>
                    <a:pt x="100" y="1755"/>
                    <a:pt x="100" y="1755"/>
                    <a:pt x="100" y="1755"/>
                  </a:cubicBezTo>
                  <a:cubicBezTo>
                    <a:pt x="2417" y="1755"/>
                    <a:pt x="2417" y="1755"/>
                    <a:pt x="2417" y="1755"/>
                  </a:cubicBezTo>
                  <a:cubicBezTo>
                    <a:pt x="2417" y="2436"/>
                    <a:pt x="2417" y="2436"/>
                    <a:pt x="2417" y="2436"/>
                  </a:cubicBezTo>
                  <a:cubicBezTo>
                    <a:pt x="2417" y="2496"/>
                    <a:pt x="2367" y="2546"/>
                    <a:pt x="2307" y="25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 name="Freeform 22">
              <a:extLst>
                <a:ext uri="{FF2B5EF4-FFF2-40B4-BE49-F238E27FC236}">
                  <a16:creationId xmlns:a16="http://schemas.microsoft.com/office/drawing/2014/main" id="{B688ECA5-AA20-35B9-DBBB-B02B13EF9052}"/>
                </a:ext>
              </a:extLst>
            </p:cNvPr>
            <p:cNvSpPr>
              <a:spLocks/>
            </p:cNvSpPr>
            <p:nvPr/>
          </p:nvSpPr>
          <p:spPr bwMode="auto">
            <a:xfrm>
              <a:off x="2108" y="3384"/>
              <a:ext cx="1922" cy="164"/>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9" name="Freeform 23">
              <a:extLst>
                <a:ext uri="{FF2B5EF4-FFF2-40B4-BE49-F238E27FC236}">
                  <a16:creationId xmlns:a16="http://schemas.microsoft.com/office/drawing/2014/main" id="{D8163BC4-FAB0-34C3-FBD8-57E37476ABDA}"/>
                </a:ext>
              </a:extLst>
            </p:cNvPr>
            <p:cNvSpPr>
              <a:spLocks/>
            </p:cNvSpPr>
            <p:nvPr/>
          </p:nvSpPr>
          <p:spPr bwMode="auto">
            <a:xfrm>
              <a:off x="2571" y="359"/>
              <a:ext cx="498" cy="498"/>
            </a:xfrm>
            <a:custGeom>
              <a:avLst/>
              <a:gdLst>
                <a:gd name="T0" fmla="*/ 80 w 305"/>
                <a:gd name="T1" fmla="*/ 305 h 305"/>
                <a:gd name="T2" fmla="*/ 225 w 305"/>
                <a:gd name="T3" fmla="*/ 305 h 305"/>
                <a:gd name="T4" fmla="*/ 305 w 305"/>
                <a:gd name="T5" fmla="*/ 225 h 305"/>
                <a:gd name="T6" fmla="*/ 305 w 305"/>
                <a:gd name="T7" fmla="*/ 80 h 305"/>
                <a:gd name="T8" fmla="*/ 225 w 305"/>
                <a:gd name="T9" fmla="*/ 0 h 305"/>
                <a:gd name="T10" fmla="*/ 80 w 305"/>
                <a:gd name="T11" fmla="*/ 0 h 305"/>
                <a:gd name="T12" fmla="*/ 0 w 305"/>
                <a:gd name="T13" fmla="*/ 80 h 305"/>
                <a:gd name="T14" fmla="*/ 0 w 305"/>
                <a:gd name="T15" fmla="*/ 225 h 305"/>
                <a:gd name="T16" fmla="*/ 80 w 305"/>
                <a:gd name="T17"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305">
                  <a:moveTo>
                    <a:pt x="80" y="305"/>
                  </a:moveTo>
                  <a:cubicBezTo>
                    <a:pt x="225" y="305"/>
                    <a:pt x="225" y="305"/>
                    <a:pt x="225" y="305"/>
                  </a:cubicBezTo>
                  <a:cubicBezTo>
                    <a:pt x="269" y="305"/>
                    <a:pt x="305" y="269"/>
                    <a:pt x="305" y="225"/>
                  </a:cubicBezTo>
                  <a:cubicBezTo>
                    <a:pt x="305" y="80"/>
                    <a:pt x="305" y="80"/>
                    <a:pt x="305" y="80"/>
                  </a:cubicBezTo>
                  <a:cubicBezTo>
                    <a:pt x="305" y="36"/>
                    <a:pt x="269" y="0"/>
                    <a:pt x="225" y="0"/>
                  </a:cubicBezTo>
                  <a:cubicBezTo>
                    <a:pt x="80" y="0"/>
                    <a:pt x="80" y="0"/>
                    <a:pt x="80" y="0"/>
                  </a:cubicBezTo>
                  <a:cubicBezTo>
                    <a:pt x="36" y="0"/>
                    <a:pt x="0" y="36"/>
                    <a:pt x="0" y="80"/>
                  </a:cubicBezTo>
                  <a:cubicBezTo>
                    <a:pt x="0" y="225"/>
                    <a:pt x="0" y="225"/>
                    <a:pt x="0" y="225"/>
                  </a:cubicBezTo>
                  <a:cubicBezTo>
                    <a:pt x="0" y="269"/>
                    <a:pt x="36" y="305"/>
                    <a:pt x="80" y="30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 name="Freeform 24">
              <a:extLst>
                <a:ext uri="{FF2B5EF4-FFF2-40B4-BE49-F238E27FC236}">
                  <a16:creationId xmlns:a16="http://schemas.microsoft.com/office/drawing/2014/main" id="{EA894673-7C04-D5DD-5A3B-18B82F2FF8E5}"/>
                </a:ext>
              </a:extLst>
            </p:cNvPr>
            <p:cNvSpPr>
              <a:spLocks/>
            </p:cNvSpPr>
            <p:nvPr/>
          </p:nvSpPr>
          <p:spPr bwMode="auto">
            <a:xfrm>
              <a:off x="2489" y="1074"/>
              <a:ext cx="1083" cy="164"/>
            </a:xfrm>
            <a:custGeom>
              <a:avLst/>
              <a:gdLst>
                <a:gd name="T0" fmla="*/ 50 w 663"/>
                <a:gd name="T1" fmla="*/ 100 h 100"/>
                <a:gd name="T2" fmla="*/ 613 w 663"/>
                <a:gd name="T3" fmla="*/ 100 h 100"/>
                <a:gd name="T4" fmla="*/ 663 w 663"/>
                <a:gd name="T5" fmla="*/ 50 h 100"/>
                <a:gd name="T6" fmla="*/ 613 w 663"/>
                <a:gd name="T7" fmla="*/ 0 h 100"/>
                <a:gd name="T8" fmla="*/ 50 w 663"/>
                <a:gd name="T9" fmla="*/ 0 h 100"/>
                <a:gd name="T10" fmla="*/ 0 w 663"/>
                <a:gd name="T11" fmla="*/ 50 h 100"/>
                <a:gd name="T12" fmla="*/ 50 w 6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63" h="100">
                  <a:moveTo>
                    <a:pt x="50" y="100"/>
                  </a:moveTo>
                  <a:cubicBezTo>
                    <a:pt x="613" y="100"/>
                    <a:pt x="613" y="100"/>
                    <a:pt x="613" y="100"/>
                  </a:cubicBezTo>
                  <a:cubicBezTo>
                    <a:pt x="641" y="100"/>
                    <a:pt x="663" y="78"/>
                    <a:pt x="663" y="50"/>
                  </a:cubicBezTo>
                  <a:cubicBezTo>
                    <a:pt x="663" y="23"/>
                    <a:pt x="641" y="0"/>
                    <a:pt x="613"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 name="Freeform 25">
              <a:extLst>
                <a:ext uri="{FF2B5EF4-FFF2-40B4-BE49-F238E27FC236}">
                  <a16:creationId xmlns:a16="http://schemas.microsoft.com/office/drawing/2014/main" id="{7CF62012-0A91-AA1F-3DBB-811FA574B8FE}"/>
                </a:ext>
              </a:extLst>
            </p:cNvPr>
            <p:cNvSpPr>
              <a:spLocks/>
            </p:cNvSpPr>
            <p:nvPr/>
          </p:nvSpPr>
          <p:spPr bwMode="auto">
            <a:xfrm>
              <a:off x="2489" y="1484"/>
              <a:ext cx="1083" cy="163"/>
            </a:xfrm>
            <a:custGeom>
              <a:avLst/>
              <a:gdLst>
                <a:gd name="T0" fmla="*/ 50 w 663"/>
                <a:gd name="T1" fmla="*/ 100 h 100"/>
                <a:gd name="T2" fmla="*/ 613 w 663"/>
                <a:gd name="T3" fmla="*/ 100 h 100"/>
                <a:gd name="T4" fmla="*/ 663 w 663"/>
                <a:gd name="T5" fmla="*/ 50 h 100"/>
                <a:gd name="T6" fmla="*/ 613 w 663"/>
                <a:gd name="T7" fmla="*/ 0 h 100"/>
                <a:gd name="T8" fmla="*/ 50 w 663"/>
                <a:gd name="T9" fmla="*/ 0 h 100"/>
                <a:gd name="T10" fmla="*/ 0 w 663"/>
                <a:gd name="T11" fmla="*/ 50 h 100"/>
                <a:gd name="T12" fmla="*/ 50 w 6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63" h="100">
                  <a:moveTo>
                    <a:pt x="50" y="100"/>
                  </a:moveTo>
                  <a:cubicBezTo>
                    <a:pt x="613" y="100"/>
                    <a:pt x="613" y="100"/>
                    <a:pt x="613" y="100"/>
                  </a:cubicBezTo>
                  <a:cubicBezTo>
                    <a:pt x="641" y="100"/>
                    <a:pt x="663" y="78"/>
                    <a:pt x="663" y="50"/>
                  </a:cubicBezTo>
                  <a:cubicBezTo>
                    <a:pt x="663" y="22"/>
                    <a:pt x="641" y="0"/>
                    <a:pt x="613"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45" name="Freeform 29">
            <a:extLst>
              <a:ext uri="{FF2B5EF4-FFF2-40B4-BE49-F238E27FC236}">
                <a16:creationId xmlns:a16="http://schemas.microsoft.com/office/drawing/2014/main" id="{1F2F17D8-1138-1046-3CC8-391C80EEE2B6}"/>
              </a:ext>
            </a:extLst>
          </p:cNvPr>
          <p:cNvSpPr>
            <a:spLocks noEditPoints="1"/>
          </p:cNvSpPr>
          <p:nvPr/>
        </p:nvSpPr>
        <p:spPr bwMode="auto">
          <a:xfrm>
            <a:off x="5715000" y="1597025"/>
            <a:ext cx="290513" cy="280988"/>
          </a:xfrm>
          <a:custGeom>
            <a:avLst/>
            <a:gdLst>
              <a:gd name="T0" fmla="*/ 2953 w 3025"/>
              <a:gd name="T1" fmla="*/ 455 h 2899"/>
              <a:gd name="T2" fmla="*/ 2680 w 3025"/>
              <a:gd name="T3" fmla="*/ 694 h 2899"/>
              <a:gd name="T4" fmla="*/ 2681 w 3025"/>
              <a:gd name="T5" fmla="*/ 243 h 2899"/>
              <a:gd name="T6" fmla="*/ 2662 w 3025"/>
              <a:gd name="T7" fmla="*/ 161 h 2899"/>
              <a:gd name="T8" fmla="*/ 2123 w 3025"/>
              <a:gd name="T9" fmla="*/ 286 h 2899"/>
              <a:gd name="T10" fmla="*/ 1626 w 3025"/>
              <a:gd name="T11" fmla="*/ 1226 h 2899"/>
              <a:gd name="T12" fmla="*/ 1407 w 3025"/>
              <a:gd name="T13" fmla="*/ 252 h 2899"/>
              <a:gd name="T14" fmla="*/ 1386 w 3025"/>
              <a:gd name="T15" fmla="*/ 169 h 2899"/>
              <a:gd name="T16" fmla="*/ 727 w 3025"/>
              <a:gd name="T17" fmla="*/ 46 h 2899"/>
              <a:gd name="T18" fmla="*/ 0 w 3025"/>
              <a:gd name="T19" fmla="*/ 828 h 2899"/>
              <a:gd name="T20" fmla="*/ 296 w 3025"/>
              <a:gd name="T21" fmla="*/ 1178 h 2899"/>
              <a:gd name="T22" fmla="*/ 481 w 3025"/>
              <a:gd name="T23" fmla="*/ 1178 h 2899"/>
              <a:gd name="T24" fmla="*/ 1308 w 3025"/>
              <a:gd name="T25" fmla="*/ 1544 h 2899"/>
              <a:gd name="T26" fmla="*/ 404 w 3025"/>
              <a:gd name="T27" fmla="*/ 2005 h 2899"/>
              <a:gd name="T28" fmla="*/ 278 w 3025"/>
              <a:gd name="T29" fmla="*/ 2544 h 2899"/>
              <a:gd name="T30" fmla="*/ 361 w 3025"/>
              <a:gd name="T31" fmla="*/ 2564 h 2899"/>
              <a:gd name="T32" fmla="*/ 812 w 3025"/>
              <a:gd name="T33" fmla="*/ 2563 h 2899"/>
              <a:gd name="T34" fmla="*/ 572 w 3025"/>
              <a:gd name="T35" fmla="*/ 2835 h 2899"/>
              <a:gd name="T36" fmla="*/ 774 w 3025"/>
              <a:gd name="T37" fmla="*/ 2899 h 2899"/>
              <a:gd name="T38" fmla="*/ 1144 w 3025"/>
              <a:gd name="T39" fmla="*/ 2746 h 2899"/>
              <a:gd name="T40" fmla="*/ 1605 w 3025"/>
              <a:gd name="T41" fmla="*/ 1841 h 2899"/>
              <a:gd name="T42" fmla="*/ 2574 w 3025"/>
              <a:gd name="T43" fmla="*/ 2756 h 2899"/>
              <a:gd name="T44" fmla="*/ 2799 w 3025"/>
              <a:gd name="T45" fmla="*/ 2585 h 2899"/>
              <a:gd name="T46" fmla="*/ 2799 w 3025"/>
              <a:gd name="T47" fmla="*/ 2400 h 2899"/>
              <a:gd name="T48" fmla="*/ 2302 w 3025"/>
              <a:gd name="T49" fmla="*/ 1145 h 2899"/>
              <a:gd name="T50" fmla="*/ 2863 w 3025"/>
              <a:gd name="T51" fmla="*/ 1027 h 2899"/>
              <a:gd name="T52" fmla="*/ 2989 w 3025"/>
              <a:gd name="T53" fmla="*/ 487 h 2899"/>
              <a:gd name="T54" fmla="*/ 676 w 3025"/>
              <a:gd name="T55" fmla="*/ 842 h 2899"/>
              <a:gd name="T56" fmla="*/ 388 w 3025"/>
              <a:gd name="T57" fmla="*/ 1117 h 2899"/>
              <a:gd name="T58" fmla="*/ 109 w 3025"/>
              <a:gd name="T59" fmla="*/ 850 h 2899"/>
              <a:gd name="T60" fmla="*/ 109 w 3025"/>
              <a:gd name="T61" fmla="*/ 806 h 2899"/>
              <a:gd name="T62" fmla="*/ 828 w 3025"/>
              <a:gd name="T63" fmla="*/ 109 h 2899"/>
              <a:gd name="T64" fmla="*/ 923 w 3025"/>
              <a:gd name="T65" fmla="*/ 595 h 2899"/>
              <a:gd name="T66" fmla="*/ 1555 w 3025"/>
              <a:gd name="T67" fmla="*/ 1297 h 2899"/>
              <a:gd name="T68" fmla="*/ 747 w 3025"/>
              <a:gd name="T69" fmla="*/ 842 h 2899"/>
              <a:gd name="T70" fmla="*/ 2737 w 3025"/>
              <a:gd name="T71" fmla="*/ 2492 h 2899"/>
              <a:gd name="T72" fmla="*/ 2596 w 3025"/>
              <a:gd name="T73" fmla="*/ 2647 h 2899"/>
              <a:gd name="T74" fmla="*/ 1676 w 3025"/>
              <a:gd name="T75" fmla="*/ 1771 h 2899"/>
              <a:gd name="T76" fmla="*/ 2728 w 3025"/>
              <a:gd name="T77" fmla="*/ 2470 h 2899"/>
              <a:gd name="T78" fmla="*/ 2312 w 3025"/>
              <a:gd name="T79" fmla="*/ 1040 h 2899"/>
              <a:gd name="T80" fmla="*/ 1817 w 3025"/>
              <a:gd name="T81" fmla="*/ 1488 h 2899"/>
              <a:gd name="T82" fmla="*/ 1817 w 3025"/>
              <a:gd name="T83" fmla="*/ 1489 h 2899"/>
              <a:gd name="T84" fmla="*/ 1570 w 3025"/>
              <a:gd name="T85" fmla="*/ 1735 h 2899"/>
              <a:gd name="T86" fmla="*/ 1167 w 3025"/>
              <a:gd name="T87" fmla="*/ 2138 h 2899"/>
              <a:gd name="T88" fmla="*/ 1074 w 3025"/>
              <a:gd name="T89" fmla="*/ 2675 h 2899"/>
              <a:gd name="T90" fmla="*/ 918 w 3025"/>
              <a:gd name="T91" fmla="*/ 2598 h 2899"/>
              <a:gd name="T92" fmla="*/ 918 w 3025"/>
              <a:gd name="T93" fmla="*/ 2527 h 2899"/>
              <a:gd name="T94" fmla="*/ 551 w 3025"/>
              <a:gd name="T95" fmla="*/ 2232 h 2899"/>
              <a:gd name="T96" fmla="*/ 474 w 3025"/>
              <a:gd name="T97" fmla="*/ 2076 h 2899"/>
              <a:gd name="T98" fmla="*/ 1012 w 3025"/>
              <a:gd name="T99" fmla="*/ 1982 h 2899"/>
              <a:gd name="T100" fmla="*/ 2109 w 3025"/>
              <a:gd name="T101" fmla="*/ 837 h 2899"/>
              <a:gd name="T102" fmla="*/ 2547 w 3025"/>
              <a:gd name="T103" fmla="*/ 236 h 2899"/>
              <a:gd name="T104" fmla="*/ 2349 w 3025"/>
              <a:gd name="T105" fmla="*/ 505 h 2899"/>
              <a:gd name="T106" fmla="*/ 2716 w 3025"/>
              <a:gd name="T107" fmla="*/ 800 h 2899"/>
              <a:gd name="T108" fmla="*/ 2793 w 3025"/>
              <a:gd name="T109" fmla="*/ 956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5" h="2899">
                <a:moveTo>
                  <a:pt x="2989" y="487"/>
                </a:moveTo>
                <a:cubicBezTo>
                  <a:pt x="2983" y="471"/>
                  <a:pt x="2970" y="459"/>
                  <a:pt x="2953" y="455"/>
                </a:cubicBezTo>
                <a:cubicBezTo>
                  <a:pt x="2936" y="451"/>
                  <a:pt x="2918" y="456"/>
                  <a:pt x="2906" y="468"/>
                </a:cubicBezTo>
                <a:cubicBezTo>
                  <a:pt x="2680" y="694"/>
                  <a:pt x="2680" y="694"/>
                  <a:pt x="2680" y="694"/>
                </a:cubicBezTo>
                <a:cubicBezTo>
                  <a:pt x="2455" y="469"/>
                  <a:pt x="2455" y="469"/>
                  <a:pt x="2455" y="469"/>
                </a:cubicBezTo>
                <a:cubicBezTo>
                  <a:pt x="2681" y="243"/>
                  <a:pt x="2681" y="243"/>
                  <a:pt x="2681" y="243"/>
                </a:cubicBezTo>
                <a:cubicBezTo>
                  <a:pt x="2694" y="231"/>
                  <a:pt x="2699" y="214"/>
                  <a:pt x="2695" y="197"/>
                </a:cubicBezTo>
                <a:cubicBezTo>
                  <a:pt x="2691" y="180"/>
                  <a:pt x="2678" y="166"/>
                  <a:pt x="2662" y="161"/>
                </a:cubicBezTo>
                <a:cubicBezTo>
                  <a:pt x="2571" y="130"/>
                  <a:pt x="2473" y="124"/>
                  <a:pt x="2378" y="145"/>
                </a:cubicBezTo>
                <a:cubicBezTo>
                  <a:pt x="2282" y="167"/>
                  <a:pt x="2193" y="216"/>
                  <a:pt x="2123" y="286"/>
                </a:cubicBezTo>
                <a:cubicBezTo>
                  <a:pt x="1975" y="434"/>
                  <a:pt x="1930" y="655"/>
                  <a:pt x="2005" y="847"/>
                </a:cubicBezTo>
                <a:cubicBezTo>
                  <a:pt x="1626" y="1226"/>
                  <a:pt x="1626" y="1226"/>
                  <a:pt x="1626" y="1226"/>
                </a:cubicBezTo>
                <a:cubicBezTo>
                  <a:pt x="1029" y="630"/>
                  <a:pt x="1029" y="630"/>
                  <a:pt x="1029" y="630"/>
                </a:cubicBezTo>
                <a:cubicBezTo>
                  <a:pt x="1407" y="252"/>
                  <a:pt x="1407" y="252"/>
                  <a:pt x="1407" y="252"/>
                </a:cubicBezTo>
                <a:cubicBezTo>
                  <a:pt x="1420" y="240"/>
                  <a:pt x="1425" y="222"/>
                  <a:pt x="1420" y="205"/>
                </a:cubicBezTo>
                <a:cubicBezTo>
                  <a:pt x="1416" y="187"/>
                  <a:pt x="1403" y="174"/>
                  <a:pt x="1386" y="169"/>
                </a:cubicBezTo>
                <a:cubicBezTo>
                  <a:pt x="857" y="13"/>
                  <a:pt x="857" y="13"/>
                  <a:pt x="857" y="13"/>
                </a:cubicBezTo>
                <a:cubicBezTo>
                  <a:pt x="811" y="0"/>
                  <a:pt x="761" y="12"/>
                  <a:pt x="727" y="46"/>
                </a:cubicBezTo>
                <a:cubicBezTo>
                  <a:pt x="38" y="735"/>
                  <a:pt x="38" y="735"/>
                  <a:pt x="38" y="735"/>
                </a:cubicBezTo>
                <a:cubicBezTo>
                  <a:pt x="13" y="760"/>
                  <a:pt x="0" y="793"/>
                  <a:pt x="0" y="828"/>
                </a:cubicBezTo>
                <a:cubicBezTo>
                  <a:pt x="0" y="863"/>
                  <a:pt x="13" y="896"/>
                  <a:pt x="38" y="920"/>
                </a:cubicBezTo>
                <a:cubicBezTo>
                  <a:pt x="296" y="1178"/>
                  <a:pt x="296" y="1178"/>
                  <a:pt x="296" y="1178"/>
                </a:cubicBezTo>
                <a:cubicBezTo>
                  <a:pt x="321" y="1203"/>
                  <a:pt x="353" y="1217"/>
                  <a:pt x="388" y="1217"/>
                </a:cubicBezTo>
                <a:cubicBezTo>
                  <a:pt x="423" y="1217"/>
                  <a:pt x="456" y="1203"/>
                  <a:pt x="481" y="1178"/>
                </a:cubicBezTo>
                <a:cubicBezTo>
                  <a:pt x="712" y="948"/>
                  <a:pt x="712" y="948"/>
                  <a:pt x="712" y="948"/>
                </a:cubicBezTo>
                <a:cubicBezTo>
                  <a:pt x="1308" y="1544"/>
                  <a:pt x="1308" y="1544"/>
                  <a:pt x="1308" y="1544"/>
                </a:cubicBezTo>
                <a:cubicBezTo>
                  <a:pt x="965" y="1887"/>
                  <a:pt x="965" y="1887"/>
                  <a:pt x="965" y="1887"/>
                </a:cubicBezTo>
                <a:cubicBezTo>
                  <a:pt x="773" y="1812"/>
                  <a:pt x="551" y="1858"/>
                  <a:pt x="404" y="2005"/>
                </a:cubicBezTo>
                <a:cubicBezTo>
                  <a:pt x="333" y="2075"/>
                  <a:pt x="285" y="2164"/>
                  <a:pt x="263" y="2261"/>
                </a:cubicBezTo>
                <a:cubicBezTo>
                  <a:pt x="242" y="2355"/>
                  <a:pt x="247" y="2453"/>
                  <a:pt x="278" y="2544"/>
                </a:cubicBezTo>
                <a:cubicBezTo>
                  <a:pt x="284" y="2561"/>
                  <a:pt x="297" y="2573"/>
                  <a:pt x="314" y="2577"/>
                </a:cubicBezTo>
                <a:cubicBezTo>
                  <a:pt x="331" y="2581"/>
                  <a:pt x="349" y="2576"/>
                  <a:pt x="361" y="2564"/>
                </a:cubicBezTo>
                <a:cubicBezTo>
                  <a:pt x="587" y="2338"/>
                  <a:pt x="587" y="2338"/>
                  <a:pt x="587" y="2338"/>
                </a:cubicBezTo>
                <a:cubicBezTo>
                  <a:pt x="812" y="2563"/>
                  <a:pt x="812" y="2563"/>
                  <a:pt x="812" y="2563"/>
                </a:cubicBezTo>
                <a:cubicBezTo>
                  <a:pt x="586" y="2788"/>
                  <a:pt x="586" y="2788"/>
                  <a:pt x="586" y="2788"/>
                </a:cubicBezTo>
                <a:cubicBezTo>
                  <a:pt x="574" y="2801"/>
                  <a:pt x="568" y="2818"/>
                  <a:pt x="572" y="2835"/>
                </a:cubicBezTo>
                <a:cubicBezTo>
                  <a:pt x="576" y="2852"/>
                  <a:pt x="589" y="2866"/>
                  <a:pt x="605" y="2871"/>
                </a:cubicBezTo>
                <a:cubicBezTo>
                  <a:pt x="660" y="2890"/>
                  <a:pt x="717" y="2899"/>
                  <a:pt x="774" y="2899"/>
                </a:cubicBezTo>
                <a:cubicBezTo>
                  <a:pt x="812" y="2899"/>
                  <a:pt x="851" y="2895"/>
                  <a:pt x="889" y="2886"/>
                </a:cubicBezTo>
                <a:cubicBezTo>
                  <a:pt x="985" y="2865"/>
                  <a:pt x="1074" y="2816"/>
                  <a:pt x="1144" y="2746"/>
                </a:cubicBezTo>
                <a:cubicBezTo>
                  <a:pt x="1292" y="2598"/>
                  <a:pt x="1337" y="2377"/>
                  <a:pt x="1262" y="2185"/>
                </a:cubicBezTo>
                <a:cubicBezTo>
                  <a:pt x="1605" y="1841"/>
                  <a:pt x="1605" y="1841"/>
                  <a:pt x="1605" y="1841"/>
                </a:cubicBezTo>
                <a:cubicBezTo>
                  <a:pt x="2481" y="2717"/>
                  <a:pt x="2481" y="2717"/>
                  <a:pt x="2481" y="2717"/>
                </a:cubicBezTo>
                <a:cubicBezTo>
                  <a:pt x="2506" y="2742"/>
                  <a:pt x="2539" y="2756"/>
                  <a:pt x="2574" y="2756"/>
                </a:cubicBezTo>
                <a:cubicBezTo>
                  <a:pt x="2609" y="2756"/>
                  <a:pt x="2642" y="2742"/>
                  <a:pt x="2666" y="2717"/>
                </a:cubicBezTo>
                <a:cubicBezTo>
                  <a:pt x="2799" y="2585"/>
                  <a:pt x="2799" y="2585"/>
                  <a:pt x="2799" y="2585"/>
                </a:cubicBezTo>
                <a:cubicBezTo>
                  <a:pt x="2824" y="2560"/>
                  <a:pt x="2837" y="2527"/>
                  <a:pt x="2837" y="2492"/>
                </a:cubicBezTo>
                <a:cubicBezTo>
                  <a:pt x="2837" y="2457"/>
                  <a:pt x="2824" y="2424"/>
                  <a:pt x="2799" y="2400"/>
                </a:cubicBezTo>
                <a:cubicBezTo>
                  <a:pt x="1923" y="1524"/>
                  <a:pt x="1923" y="1524"/>
                  <a:pt x="1923" y="1524"/>
                </a:cubicBezTo>
                <a:cubicBezTo>
                  <a:pt x="2302" y="1145"/>
                  <a:pt x="2302" y="1145"/>
                  <a:pt x="2302" y="1145"/>
                </a:cubicBezTo>
                <a:cubicBezTo>
                  <a:pt x="2364" y="1168"/>
                  <a:pt x="2428" y="1180"/>
                  <a:pt x="2492" y="1180"/>
                </a:cubicBezTo>
                <a:cubicBezTo>
                  <a:pt x="2628" y="1180"/>
                  <a:pt x="2763" y="1127"/>
                  <a:pt x="2863" y="1027"/>
                </a:cubicBezTo>
                <a:cubicBezTo>
                  <a:pt x="2934" y="956"/>
                  <a:pt x="2982" y="868"/>
                  <a:pt x="3004" y="771"/>
                </a:cubicBezTo>
                <a:cubicBezTo>
                  <a:pt x="3025" y="677"/>
                  <a:pt x="3020" y="579"/>
                  <a:pt x="2989" y="487"/>
                </a:cubicBezTo>
                <a:close/>
                <a:moveTo>
                  <a:pt x="747" y="842"/>
                </a:moveTo>
                <a:cubicBezTo>
                  <a:pt x="727" y="822"/>
                  <a:pt x="696" y="822"/>
                  <a:pt x="676" y="842"/>
                </a:cubicBezTo>
                <a:cubicBezTo>
                  <a:pt x="410" y="1108"/>
                  <a:pt x="410" y="1108"/>
                  <a:pt x="410" y="1108"/>
                </a:cubicBezTo>
                <a:cubicBezTo>
                  <a:pt x="404" y="1113"/>
                  <a:pt x="397" y="1117"/>
                  <a:pt x="388" y="1117"/>
                </a:cubicBezTo>
                <a:cubicBezTo>
                  <a:pt x="380" y="1117"/>
                  <a:pt x="372" y="1113"/>
                  <a:pt x="367" y="1108"/>
                </a:cubicBezTo>
                <a:cubicBezTo>
                  <a:pt x="109" y="850"/>
                  <a:pt x="109" y="850"/>
                  <a:pt x="109" y="850"/>
                </a:cubicBezTo>
                <a:cubicBezTo>
                  <a:pt x="103" y="844"/>
                  <a:pt x="100" y="836"/>
                  <a:pt x="100" y="828"/>
                </a:cubicBezTo>
                <a:cubicBezTo>
                  <a:pt x="100" y="820"/>
                  <a:pt x="103" y="812"/>
                  <a:pt x="109" y="806"/>
                </a:cubicBezTo>
                <a:cubicBezTo>
                  <a:pt x="798" y="117"/>
                  <a:pt x="798" y="117"/>
                  <a:pt x="798" y="117"/>
                </a:cubicBezTo>
                <a:cubicBezTo>
                  <a:pt x="806" y="109"/>
                  <a:pt x="818" y="106"/>
                  <a:pt x="828" y="109"/>
                </a:cubicBezTo>
                <a:cubicBezTo>
                  <a:pt x="1277" y="241"/>
                  <a:pt x="1277" y="241"/>
                  <a:pt x="1277" y="241"/>
                </a:cubicBezTo>
                <a:cubicBezTo>
                  <a:pt x="923" y="595"/>
                  <a:pt x="923" y="595"/>
                  <a:pt x="923" y="595"/>
                </a:cubicBezTo>
                <a:cubicBezTo>
                  <a:pt x="904" y="614"/>
                  <a:pt x="904" y="646"/>
                  <a:pt x="923" y="665"/>
                </a:cubicBezTo>
                <a:cubicBezTo>
                  <a:pt x="1555" y="1297"/>
                  <a:pt x="1555" y="1297"/>
                  <a:pt x="1555" y="1297"/>
                </a:cubicBezTo>
                <a:cubicBezTo>
                  <a:pt x="1379" y="1473"/>
                  <a:pt x="1379" y="1473"/>
                  <a:pt x="1379" y="1473"/>
                </a:cubicBezTo>
                <a:lnTo>
                  <a:pt x="747" y="842"/>
                </a:lnTo>
                <a:close/>
                <a:moveTo>
                  <a:pt x="2728" y="2470"/>
                </a:moveTo>
                <a:cubicBezTo>
                  <a:pt x="2734" y="2476"/>
                  <a:pt x="2737" y="2484"/>
                  <a:pt x="2737" y="2492"/>
                </a:cubicBezTo>
                <a:cubicBezTo>
                  <a:pt x="2737" y="2500"/>
                  <a:pt x="2734" y="2508"/>
                  <a:pt x="2728" y="2514"/>
                </a:cubicBezTo>
                <a:cubicBezTo>
                  <a:pt x="2596" y="2647"/>
                  <a:pt x="2596" y="2647"/>
                  <a:pt x="2596" y="2647"/>
                </a:cubicBezTo>
                <a:cubicBezTo>
                  <a:pt x="2584" y="2659"/>
                  <a:pt x="2564" y="2659"/>
                  <a:pt x="2552" y="2647"/>
                </a:cubicBezTo>
                <a:cubicBezTo>
                  <a:pt x="1676" y="1771"/>
                  <a:pt x="1676" y="1771"/>
                  <a:pt x="1676" y="1771"/>
                </a:cubicBezTo>
                <a:cubicBezTo>
                  <a:pt x="1852" y="1595"/>
                  <a:pt x="1852" y="1595"/>
                  <a:pt x="1852" y="1595"/>
                </a:cubicBezTo>
                <a:lnTo>
                  <a:pt x="2728" y="2470"/>
                </a:lnTo>
                <a:close/>
                <a:moveTo>
                  <a:pt x="2793" y="956"/>
                </a:moveTo>
                <a:cubicBezTo>
                  <a:pt x="2666" y="1082"/>
                  <a:pt x="2473" y="1116"/>
                  <a:pt x="2312" y="1040"/>
                </a:cubicBezTo>
                <a:cubicBezTo>
                  <a:pt x="2293" y="1031"/>
                  <a:pt x="2270" y="1035"/>
                  <a:pt x="2256" y="1050"/>
                </a:cubicBezTo>
                <a:cubicBezTo>
                  <a:pt x="1817" y="1488"/>
                  <a:pt x="1817" y="1488"/>
                  <a:pt x="1817" y="1488"/>
                </a:cubicBezTo>
                <a:cubicBezTo>
                  <a:pt x="1817" y="1488"/>
                  <a:pt x="1817" y="1488"/>
                  <a:pt x="1817" y="1488"/>
                </a:cubicBezTo>
                <a:cubicBezTo>
                  <a:pt x="1817" y="1488"/>
                  <a:pt x="1817" y="1488"/>
                  <a:pt x="1817" y="1489"/>
                </a:cubicBezTo>
                <a:cubicBezTo>
                  <a:pt x="1570" y="1735"/>
                  <a:pt x="1570" y="1735"/>
                  <a:pt x="1570" y="1735"/>
                </a:cubicBezTo>
                <a:cubicBezTo>
                  <a:pt x="1570" y="1735"/>
                  <a:pt x="1570" y="1735"/>
                  <a:pt x="1570" y="1735"/>
                </a:cubicBezTo>
                <a:cubicBezTo>
                  <a:pt x="1570" y="1735"/>
                  <a:pt x="1570" y="1735"/>
                  <a:pt x="1570" y="1735"/>
                </a:cubicBezTo>
                <a:cubicBezTo>
                  <a:pt x="1167" y="2138"/>
                  <a:pt x="1167" y="2138"/>
                  <a:pt x="1167" y="2138"/>
                </a:cubicBezTo>
                <a:cubicBezTo>
                  <a:pt x="1153" y="2153"/>
                  <a:pt x="1149" y="2176"/>
                  <a:pt x="1158" y="2195"/>
                </a:cubicBezTo>
                <a:cubicBezTo>
                  <a:pt x="1234" y="2356"/>
                  <a:pt x="1200" y="2549"/>
                  <a:pt x="1074" y="2675"/>
                </a:cubicBezTo>
                <a:cubicBezTo>
                  <a:pt x="979" y="2770"/>
                  <a:pt x="849" y="2813"/>
                  <a:pt x="720" y="2796"/>
                </a:cubicBezTo>
                <a:cubicBezTo>
                  <a:pt x="918" y="2598"/>
                  <a:pt x="918" y="2598"/>
                  <a:pt x="918" y="2598"/>
                </a:cubicBezTo>
                <a:cubicBezTo>
                  <a:pt x="927" y="2589"/>
                  <a:pt x="932" y="2576"/>
                  <a:pt x="932" y="2563"/>
                </a:cubicBezTo>
                <a:cubicBezTo>
                  <a:pt x="932" y="2549"/>
                  <a:pt x="927" y="2537"/>
                  <a:pt x="918" y="2527"/>
                </a:cubicBezTo>
                <a:cubicBezTo>
                  <a:pt x="622" y="2232"/>
                  <a:pt x="622" y="2232"/>
                  <a:pt x="622" y="2232"/>
                </a:cubicBezTo>
                <a:cubicBezTo>
                  <a:pt x="603" y="2212"/>
                  <a:pt x="571" y="2212"/>
                  <a:pt x="551" y="2232"/>
                </a:cubicBezTo>
                <a:cubicBezTo>
                  <a:pt x="354" y="2430"/>
                  <a:pt x="354" y="2430"/>
                  <a:pt x="354" y="2430"/>
                </a:cubicBezTo>
                <a:cubicBezTo>
                  <a:pt x="337" y="2301"/>
                  <a:pt x="380" y="2170"/>
                  <a:pt x="474" y="2076"/>
                </a:cubicBezTo>
                <a:cubicBezTo>
                  <a:pt x="601" y="1950"/>
                  <a:pt x="794" y="1916"/>
                  <a:pt x="955" y="1992"/>
                </a:cubicBezTo>
                <a:cubicBezTo>
                  <a:pt x="974" y="2001"/>
                  <a:pt x="997" y="1997"/>
                  <a:pt x="1012" y="1982"/>
                </a:cubicBezTo>
                <a:cubicBezTo>
                  <a:pt x="2100" y="894"/>
                  <a:pt x="2100" y="894"/>
                  <a:pt x="2100" y="894"/>
                </a:cubicBezTo>
                <a:cubicBezTo>
                  <a:pt x="2115" y="879"/>
                  <a:pt x="2118" y="856"/>
                  <a:pt x="2109" y="837"/>
                </a:cubicBezTo>
                <a:cubicBezTo>
                  <a:pt x="2034" y="676"/>
                  <a:pt x="2067" y="483"/>
                  <a:pt x="2193" y="357"/>
                </a:cubicBezTo>
                <a:cubicBezTo>
                  <a:pt x="2288" y="262"/>
                  <a:pt x="2418" y="219"/>
                  <a:pt x="2547" y="236"/>
                </a:cubicBezTo>
                <a:cubicBezTo>
                  <a:pt x="2349" y="434"/>
                  <a:pt x="2349" y="434"/>
                  <a:pt x="2349" y="434"/>
                </a:cubicBezTo>
                <a:cubicBezTo>
                  <a:pt x="2330" y="453"/>
                  <a:pt x="2330" y="485"/>
                  <a:pt x="2349" y="505"/>
                </a:cubicBezTo>
                <a:cubicBezTo>
                  <a:pt x="2645" y="800"/>
                  <a:pt x="2645" y="800"/>
                  <a:pt x="2645" y="800"/>
                </a:cubicBezTo>
                <a:cubicBezTo>
                  <a:pt x="2664" y="820"/>
                  <a:pt x="2696" y="820"/>
                  <a:pt x="2716" y="800"/>
                </a:cubicBezTo>
                <a:cubicBezTo>
                  <a:pt x="2913" y="602"/>
                  <a:pt x="2913" y="602"/>
                  <a:pt x="2913" y="602"/>
                </a:cubicBezTo>
                <a:cubicBezTo>
                  <a:pt x="2930" y="731"/>
                  <a:pt x="2887" y="861"/>
                  <a:pt x="2793" y="95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61" name="Group 45">
            <a:extLst>
              <a:ext uri="{FF2B5EF4-FFF2-40B4-BE49-F238E27FC236}">
                <a16:creationId xmlns:a16="http://schemas.microsoft.com/office/drawing/2014/main" id="{BAA652B2-FBFE-8467-A19F-65F0057A371C}"/>
              </a:ext>
            </a:extLst>
          </p:cNvPr>
          <p:cNvGrpSpPr>
            <a:grpSpLocks noChangeAspect="1"/>
          </p:cNvGrpSpPr>
          <p:nvPr/>
        </p:nvGrpSpPr>
        <p:grpSpPr bwMode="auto">
          <a:xfrm>
            <a:off x="6539761" y="1579219"/>
            <a:ext cx="316163" cy="316310"/>
            <a:chOff x="1680" y="-1"/>
            <a:chExt cx="4319" cy="4321"/>
          </a:xfrm>
          <a:solidFill>
            <a:srgbClr val="FFFFFF"/>
          </a:solidFill>
        </p:grpSpPr>
        <p:sp>
          <p:nvSpPr>
            <p:cNvPr id="63" name="Freeform 46">
              <a:extLst>
                <a:ext uri="{FF2B5EF4-FFF2-40B4-BE49-F238E27FC236}">
                  <a16:creationId xmlns:a16="http://schemas.microsoft.com/office/drawing/2014/main" id="{4FDE5B42-E5A1-01CD-0F76-7891953EFED0}"/>
                </a:ext>
              </a:extLst>
            </p:cNvPr>
            <p:cNvSpPr>
              <a:spLocks noEditPoints="1"/>
            </p:cNvSpPr>
            <p:nvPr/>
          </p:nvSpPr>
          <p:spPr bwMode="auto">
            <a:xfrm>
              <a:off x="1680" y="-1"/>
              <a:ext cx="4319" cy="4321"/>
            </a:xfrm>
            <a:custGeom>
              <a:avLst/>
              <a:gdLst>
                <a:gd name="T0" fmla="*/ 1430 w 2860"/>
                <a:gd name="T1" fmla="*/ 2860 h 2860"/>
                <a:gd name="T2" fmla="*/ 873 w 2860"/>
                <a:gd name="T3" fmla="*/ 2748 h 2860"/>
                <a:gd name="T4" fmla="*/ 418 w 2860"/>
                <a:gd name="T5" fmla="*/ 2441 h 2860"/>
                <a:gd name="T6" fmla="*/ 112 w 2860"/>
                <a:gd name="T7" fmla="*/ 1987 h 2860"/>
                <a:gd name="T8" fmla="*/ 0 w 2860"/>
                <a:gd name="T9" fmla="*/ 1430 h 2860"/>
                <a:gd name="T10" fmla="*/ 112 w 2860"/>
                <a:gd name="T11" fmla="*/ 873 h 2860"/>
                <a:gd name="T12" fmla="*/ 418 w 2860"/>
                <a:gd name="T13" fmla="*/ 419 h 2860"/>
                <a:gd name="T14" fmla="*/ 873 w 2860"/>
                <a:gd name="T15" fmla="*/ 112 h 2860"/>
                <a:gd name="T16" fmla="*/ 1430 w 2860"/>
                <a:gd name="T17" fmla="*/ 0 h 2860"/>
                <a:gd name="T18" fmla="*/ 1986 w 2860"/>
                <a:gd name="T19" fmla="*/ 112 h 2860"/>
                <a:gd name="T20" fmla="*/ 2441 w 2860"/>
                <a:gd name="T21" fmla="*/ 419 h 2860"/>
                <a:gd name="T22" fmla="*/ 2747 w 2860"/>
                <a:gd name="T23" fmla="*/ 873 h 2860"/>
                <a:gd name="T24" fmla="*/ 2860 w 2860"/>
                <a:gd name="T25" fmla="*/ 1430 h 2860"/>
                <a:gd name="T26" fmla="*/ 2747 w 2860"/>
                <a:gd name="T27" fmla="*/ 1987 h 2860"/>
                <a:gd name="T28" fmla="*/ 2441 w 2860"/>
                <a:gd name="T29" fmla="*/ 2441 h 2860"/>
                <a:gd name="T30" fmla="*/ 1986 w 2860"/>
                <a:gd name="T31" fmla="*/ 2748 h 2860"/>
                <a:gd name="T32" fmla="*/ 1430 w 2860"/>
                <a:gd name="T33" fmla="*/ 2860 h 2860"/>
                <a:gd name="T34" fmla="*/ 1430 w 2860"/>
                <a:gd name="T35" fmla="*/ 100 h 2860"/>
                <a:gd name="T36" fmla="*/ 100 w 2860"/>
                <a:gd name="T37" fmla="*/ 1430 h 2860"/>
                <a:gd name="T38" fmla="*/ 1430 w 2860"/>
                <a:gd name="T39" fmla="*/ 2760 h 2860"/>
                <a:gd name="T40" fmla="*/ 2760 w 2860"/>
                <a:gd name="T41" fmla="*/ 1430 h 2860"/>
                <a:gd name="T42" fmla="*/ 1430 w 2860"/>
                <a:gd name="T43" fmla="*/ 100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0" h="2860">
                  <a:moveTo>
                    <a:pt x="1430" y="2860"/>
                  </a:moveTo>
                  <a:cubicBezTo>
                    <a:pt x="1237" y="2860"/>
                    <a:pt x="1049" y="2822"/>
                    <a:pt x="873" y="2748"/>
                  </a:cubicBezTo>
                  <a:cubicBezTo>
                    <a:pt x="703" y="2676"/>
                    <a:pt x="550" y="2572"/>
                    <a:pt x="418" y="2441"/>
                  </a:cubicBezTo>
                  <a:cubicBezTo>
                    <a:pt x="287" y="2310"/>
                    <a:pt x="184" y="2157"/>
                    <a:pt x="112" y="1987"/>
                  </a:cubicBezTo>
                  <a:cubicBezTo>
                    <a:pt x="37" y="1810"/>
                    <a:pt x="0" y="1623"/>
                    <a:pt x="0" y="1430"/>
                  </a:cubicBezTo>
                  <a:cubicBezTo>
                    <a:pt x="0" y="1237"/>
                    <a:pt x="37" y="1050"/>
                    <a:pt x="112" y="873"/>
                  </a:cubicBezTo>
                  <a:cubicBezTo>
                    <a:pt x="184" y="703"/>
                    <a:pt x="287" y="550"/>
                    <a:pt x="418" y="419"/>
                  </a:cubicBezTo>
                  <a:cubicBezTo>
                    <a:pt x="550" y="288"/>
                    <a:pt x="703" y="184"/>
                    <a:pt x="873" y="112"/>
                  </a:cubicBezTo>
                  <a:cubicBezTo>
                    <a:pt x="1049" y="38"/>
                    <a:pt x="1237" y="0"/>
                    <a:pt x="1430" y="0"/>
                  </a:cubicBezTo>
                  <a:cubicBezTo>
                    <a:pt x="1623" y="0"/>
                    <a:pt x="1810" y="38"/>
                    <a:pt x="1986" y="112"/>
                  </a:cubicBezTo>
                  <a:cubicBezTo>
                    <a:pt x="2156" y="184"/>
                    <a:pt x="2309" y="288"/>
                    <a:pt x="2441" y="419"/>
                  </a:cubicBezTo>
                  <a:cubicBezTo>
                    <a:pt x="2572" y="550"/>
                    <a:pt x="2675" y="703"/>
                    <a:pt x="2747" y="873"/>
                  </a:cubicBezTo>
                  <a:cubicBezTo>
                    <a:pt x="2822" y="1050"/>
                    <a:pt x="2860" y="1237"/>
                    <a:pt x="2860" y="1430"/>
                  </a:cubicBezTo>
                  <a:cubicBezTo>
                    <a:pt x="2860" y="1623"/>
                    <a:pt x="2822" y="1810"/>
                    <a:pt x="2747" y="1987"/>
                  </a:cubicBezTo>
                  <a:cubicBezTo>
                    <a:pt x="2675" y="2157"/>
                    <a:pt x="2572" y="2310"/>
                    <a:pt x="2441" y="2441"/>
                  </a:cubicBezTo>
                  <a:cubicBezTo>
                    <a:pt x="2309" y="2572"/>
                    <a:pt x="2156" y="2676"/>
                    <a:pt x="1986" y="2748"/>
                  </a:cubicBezTo>
                  <a:cubicBezTo>
                    <a:pt x="1810" y="2822"/>
                    <a:pt x="1623" y="2860"/>
                    <a:pt x="1430" y="2860"/>
                  </a:cubicBezTo>
                  <a:close/>
                  <a:moveTo>
                    <a:pt x="1430" y="100"/>
                  </a:moveTo>
                  <a:cubicBezTo>
                    <a:pt x="696" y="100"/>
                    <a:pt x="100" y="697"/>
                    <a:pt x="100" y="1430"/>
                  </a:cubicBezTo>
                  <a:cubicBezTo>
                    <a:pt x="100" y="2163"/>
                    <a:pt x="696" y="2760"/>
                    <a:pt x="1430" y="2760"/>
                  </a:cubicBezTo>
                  <a:cubicBezTo>
                    <a:pt x="2163" y="2760"/>
                    <a:pt x="2760" y="2163"/>
                    <a:pt x="2760" y="1430"/>
                  </a:cubicBezTo>
                  <a:cubicBezTo>
                    <a:pt x="2760" y="697"/>
                    <a:pt x="2163" y="100"/>
                    <a:pt x="1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dirty="0">
                <a:solidFill>
                  <a:srgbClr val="FFFFFF"/>
                </a:solidFill>
                <a:latin typeface="Arial"/>
                <a:ea typeface="+mn-ea"/>
              </a:endParaRPr>
            </a:p>
          </p:txBody>
        </p:sp>
        <p:sp>
          <p:nvSpPr>
            <p:cNvPr id="568" name="Freeform 47">
              <a:extLst>
                <a:ext uri="{FF2B5EF4-FFF2-40B4-BE49-F238E27FC236}">
                  <a16:creationId xmlns:a16="http://schemas.microsoft.com/office/drawing/2014/main" id="{6C0CBD10-A545-994C-BD40-4CEF8E259CBC}"/>
                </a:ext>
              </a:extLst>
            </p:cNvPr>
            <p:cNvSpPr>
              <a:spLocks/>
            </p:cNvSpPr>
            <p:nvPr/>
          </p:nvSpPr>
          <p:spPr bwMode="auto">
            <a:xfrm>
              <a:off x="3764" y="393"/>
              <a:ext cx="151" cy="644"/>
            </a:xfrm>
            <a:custGeom>
              <a:avLst/>
              <a:gdLst>
                <a:gd name="T0" fmla="*/ 50 w 100"/>
                <a:gd name="T1" fmla="*/ 426 h 426"/>
                <a:gd name="T2" fmla="*/ 0 w 100"/>
                <a:gd name="T3" fmla="*/ 376 h 426"/>
                <a:gd name="T4" fmla="*/ 0 w 100"/>
                <a:gd name="T5" fmla="*/ 50 h 426"/>
                <a:gd name="T6" fmla="*/ 50 w 100"/>
                <a:gd name="T7" fmla="*/ 0 h 426"/>
                <a:gd name="T8" fmla="*/ 100 w 100"/>
                <a:gd name="T9" fmla="*/ 50 h 426"/>
                <a:gd name="T10" fmla="*/ 100 w 100"/>
                <a:gd name="T11" fmla="*/ 376 h 426"/>
                <a:gd name="T12" fmla="*/ 50 w 100"/>
                <a:gd name="T13" fmla="*/ 426 h 426"/>
              </a:gdLst>
              <a:ahLst/>
              <a:cxnLst>
                <a:cxn ang="0">
                  <a:pos x="T0" y="T1"/>
                </a:cxn>
                <a:cxn ang="0">
                  <a:pos x="T2" y="T3"/>
                </a:cxn>
                <a:cxn ang="0">
                  <a:pos x="T4" y="T5"/>
                </a:cxn>
                <a:cxn ang="0">
                  <a:pos x="T6" y="T7"/>
                </a:cxn>
                <a:cxn ang="0">
                  <a:pos x="T8" y="T9"/>
                </a:cxn>
                <a:cxn ang="0">
                  <a:pos x="T10" y="T11"/>
                </a:cxn>
                <a:cxn ang="0">
                  <a:pos x="T12" y="T13"/>
                </a:cxn>
              </a:cxnLst>
              <a:rect l="0" t="0" r="r" b="b"/>
              <a:pathLst>
                <a:path w="100" h="426">
                  <a:moveTo>
                    <a:pt x="50" y="426"/>
                  </a:moveTo>
                  <a:cubicBezTo>
                    <a:pt x="22" y="426"/>
                    <a:pt x="0" y="403"/>
                    <a:pt x="0" y="376"/>
                  </a:cubicBezTo>
                  <a:cubicBezTo>
                    <a:pt x="0" y="50"/>
                    <a:pt x="0" y="50"/>
                    <a:pt x="0" y="50"/>
                  </a:cubicBezTo>
                  <a:cubicBezTo>
                    <a:pt x="0" y="22"/>
                    <a:pt x="22" y="0"/>
                    <a:pt x="50" y="0"/>
                  </a:cubicBezTo>
                  <a:cubicBezTo>
                    <a:pt x="77" y="0"/>
                    <a:pt x="100" y="22"/>
                    <a:pt x="100" y="50"/>
                  </a:cubicBezTo>
                  <a:cubicBezTo>
                    <a:pt x="100" y="376"/>
                    <a:pt x="100" y="376"/>
                    <a:pt x="100" y="376"/>
                  </a:cubicBezTo>
                  <a:cubicBezTo>
                    <a:pt x="100" y="403"/>
                    <a:pt x="77" y="426"/>
                    <a:pt x="50" y="42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69" name="Freeform 48">
              <a:extLst>
                <a:ext uri="{FF2B5EF4-FFF2-40B4-BE49-F238E27FC236}">
                  <a16:creationId xmlns:a16="http://schemas.microsoft.com/office/drawing/2014/main" id="{5E789145-2774-3CEB-E6D0-1741419665BA}"/>
                </a:ext>
              </a:extLst>
            </p:cNvPr>
            <p:cNvSpPr>
              <a:spLocks/>
            </p:cNvSpPr>
            <p:nvPr/>
          </p:nvSpPr>
          <p:spPr bwMode="auto">
            <a:xfrm>
              <a:off x="3764" y="3282"/>
              <a:ext cx="151" cy="644"/>
            </a:xfrm>
            <a:custGeom>
              <a:avLst/>
              <a:gdLst>
                <a:gd name="T0" fmla="*/ 50 w 100"/>
                <a:gd name="T1" fmla="*/ 426 h 426"/>
                <a:gd name="T2" fmla="*/ 0 w 100"/>
                <a:gd name="T3" fmla="*/ 376 h 426"/>
                <a:gd name="T4" fmla="*/ 0 w 100"/>
                <a:gd name="T5" fmla="*/ 50 h 426"/>
                <a:gd name="T6" fmla="*/ 50 w 100"/>
                <a:gd name="T7" fmla="*/ 0 h 426"/>
                <a:gd name="T8" fmla="*/ 100 w 100"/>
                <a:gd name="T9" fmla="*/ 50 h 426"/>
                <a:gd name="T10" fmla="*/ 100 w 100"/>
                <a:gd name="T11" fmla="*/ 376 h 426"/>
                <a:gd name="T12" fmla="*/ 50 w 100"/>
                <a:gd name="T13" fmla="*/ 426 h 426"/>
              </a:gdLst>
              <a:ahLst/>
              <a:cxnLst>
                <a:cxn ang="0">
                  <a:pos x="T0" y="T1"/>
                </a:cxn>
                <a:cxn ang="0">
                  <a:pos x="T2" y="T3"/>
                </a:cxn>
                <a:cxn ang="0">
                  <a:pos x="T4" y="T5"/>
                </a:cxn>
                <a:cxn ang="0">
                  <a:pos x="T6" y="T7"/>
                </a:cxn>
                <a:cxn ang="0">
                  <a:pos x="T8" y="T9"/>
                </a:cxn>
                <a:cxn ang="0">
                  <a:pos x="T10" y="T11"/>
                </a:cxn>
                <a:cxn ang="0">
                  <a:pos x="T12" y="T13"/>
                </a:cxn>
              </a:cxnLst>
              <a:rect l="0" t="0" r="r" b="b"/>
              <a:pathLst>
                <a:path w="100" h="426">
                  <a:moveTo>
                    <a:pt x="50" y="426"/>
                  </a:moveTo>
                  <a:cubicBezTo>
                    <a:pt x="22" y="426"/>
                    <a:pt x="0" y="404"/>
                    <a:pt x="0" y="376"/>
                  </a:cubicBezTo>
                  <a:cubicBezTo>
                    <a:pt x="0" y="50"/>
                    <a:pt x="0" y="50"/>
                    <a:pt x="0" y="50"/>
                  </a:cubicBezTo>
                  <a:cubicBezTo>
                    <a:pt x="0" y="23"/>
                    <a:pt x="22" y="0"/>
                    <a:pt x="50" y="0"/>
                  </a:cubicBezTo>
                  <a:cubicBezTo>
                    <a:pt x="77" y="0"/>
                    <a:pt x="100" y="23"/>
                    <a:pt x="100" y="50"/>
                  </a:cubicBezTo>
                  <a:cubicBezTo>
                    <a:pt x="100" y="376"/>
                    <a:pt x="100" y="376"/>
                    <a:pt x="100" y="376"/>
                  </a:cubicBezTo>
                  <a:cubicBezTo>
                    <a:pt x="100" y="404"/>
                    <a:pt x="77" y="426"/>
                    <a:pt x="50" y="42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70" name="Freeform 49">
              <a:extLst>
                <a:ext uri="{FF2B5EF4-FFF2-40B4-BE49-F238E27FC236}">
                  <a16:creationId xmlns:a16="http://schemas.microsoft.com/office/drawing/2014/main" id="{ADB2368B-2518-98DA-ED16-88E548C824D0}"/>
                </a:ext>
              </a:extLst>
            </p:cNvPr>
            <p:cNvSpPr>
              <a:spLocks/>
            </p:cNvSpPr>
            <p:nvPr/>
          </p:nvSpPr>
          <p:spPr bwMode="auto">
            <a:xfrm>
              <a:off x="2074" y="2084"/>
              <a:ext cx="642" cy="151"/>
            </a:xfrm>
            <a:custGeom>
              <a:avLst/>
              <a:gdLst>
                <a:gd name="T0" fmla="*/ 375 w 425"/>
                <a:gd name="T1" fmla="*/ 100 h 100"/>
                <a:gd name="T2" fmla="*/ 50 w 425"/>
                <a:gd name="T3" fmla="*/ 100 h 100"/>
                <a:gd name="T4" fmla="*/ 0 w 425"/>
                <a:gd name="T5" fmla="*/ 50 h 100"/>
                <a:gd name="T6" fmla="*/ 50 w 425"/>
                <a:gd name="T7" fmla="*/ 0 h 100"/>
                <a:gd name="T8" fmla="*/ 375 w 425"/>
                <a:gd name="T9" fmla="*/ 0 h 100"/>
                <a:gd name="T10" fmla="*/ 425 w 425"/>
                <a:gd name="T11" fmla="*/ 50 h 100"/>
                <a:gd name="T12" fmla="*/ 375 w 4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25" h="100">
                  <a:moveTo>
                    <a:pt x="375" y="100"/>
                  </a:moveTo>
                  <a:cubicBezTo>
                    <a:pt x="50" y="100"/>
                    <a:pt x="50" y="100"/>
                    <a:pt x="50" y="100"/>
                  </a:cubicBezTo>
                  <a:cubicBezTo>
                    <a:pt x="22" y="100"/>
                    <a:pt x="0" y="78"/>
                    <a:pt x="0" y="50"/>
                  </a:cubicBezTo>
                  <a:cubicBezTo>
                    <a:pt x="0" y="22"/>
                    <a:pt x="22" y="0"/>
                    <a:pt x="50" y="0"/>
                  </a:cubicBezTo>
                  <a:cubicBezTo>
                    <a:pt x="375" y="0"/>
                    <a:pt x="375" y="0"/>
                    <a:pt x="375" y="0"/>
                  </a:cubicBezTo>
                  <a:cubicBezTo>
                    <a:pt x="403" y="0"/>
                    <a:pt x="425" y="22"/>
                    <a:pt x="425" y="50"/>
                  </a:cubicBezTo>
                  <a:cubicBezTo>
                    <a:pt x="425" y="78"/>
                    <a:pt x="403" y="100"/>
                    <a:pt x="375"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71" name="Freeform 50">
              <a:extLst>
                <a:ext uri="{FF2B5EF4-FFF2-40B4-BE49-F238E27FC236}">
                  <a16:creationId xmlns:a16="http://schemas.microsoft.com/office/drawing/2014/main" id="{D6DB4B52-0E51-E3E4-129B-04B8553D6209}"/>
                </a:ext>
              </a:extLst>
            </p:cNvPr>
            <p:cNvSpPr>
              <a:spLocks/>
            </p:cNvSpPr>
            <p:nvPr/>
          </p:nvSpPr>
          <p:spPr bwMode="auto">
            <a:xfrm>
              <a:off x="4961" y="2084"/>
              <a:ext cx="644" cy="151"/>
            </a:xfrm>
            <a:custGeom>
              <a:avLst/>
              <a:gdLst>
                <a:gd name="T0" fmla="*/ 376 w 426"/>
                <a:gd name="T1" fmla="*/ 100 h 100"/>
                <a:gd name="T2" fmla="*/ 50 w 426"/>
                <a:gd name="T3" fmla="*/ 100 h 100"/>
                <a:gd name="T4" fmla="*/ 0 w 426"/>
                <a:gd name="T5" fmla="*/ 50 h 100"/>
                <a:gd name="T6" fmla="*/ 50 w 426"/>
                <a:gd name="T7" fmla="*/ 0 h 100"/>
                <a:gd name="T8" fmla="*/ 376 w 426"/>
                <a:gd name="T9" fmla="*/ 0 h 100"/>
                <a:gd name="T10" fmla="*/ 426 w 426"/>
                <a:gd name="T11" fmla="*/ 50 h 100"/>
                <a:gd name="T12" fmla="*/ 376 w 42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26" h="100">
                  <a:moveTo>
                    <a:pt x="376" y="100"/>
                  </a:moveTo>
                  <a:cubicBezTo>
                    <a:pt x="50" y="100"/>
                    <a:pt x="50" y="100"/>
                    <a:pt x="50" y="100"/>
                  </a:cubicBezTo>
                  <a:cubicBezTo>
                    <a:pt x="22" y="100"/>
                    <a:pt x="0" y="78"/>
                    <a:pt x="0" y="50"/>
                  </a:cubicBezTo>
                  <a:cubicBezTo>
                    <a:pt x="0" y="22"/>
                    <a:pt x="22" y="0"/>
                    <a:pt x="50" y="0"/>
                  </a:cubicBezTo>
                  <a:cubicBezTo>
                    <a:pt x="376" y="0"/>
                    <a:pt x="376" y="0"/>
                    <a:pt x="376" y="0"/>
                  </a:cubicBezTo>
                  <a:cubicBezTo>
                    <a:pt x="403" y="0"/>
                    <a:pt x="426" y="22"/>
                    <a:pt x="426" y="50"/>
                  </a:cubicBezTo>
                  <a:cubicBezTo>
                    <a:pt x="426" y="78"/>
                    <a:pt x="403" y="100"/>
                    <a:pt x="376"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72" name="Freeform 51">
              <a:extLst>
                <a:ext uri="{FF2B5EF4-FFF2-40B4-BE49-F238E27FC236}">
                  <a16:creationId xmlns:a16="http://schemas.microsoft.com/office/drawing/2014/main" id="{CED1AB58-45B9-5818-2659-FFAE53783C27}"/>
                </a:ext>
              </a:extLst>
            </p:cNvPr>
            <p:cNvSpPr>
              <a:spLocks/>
            </p:cNvSpPr>
            <p:nvPr/>
          </p:nvSpPr>
          <p:spPr bwMode="auto">
            <a:xfrm>
              <a:off x="2791" y="1111"/>
              <a:ext cx="2077" cy="1124"/>
            </a:xfrm>
            <a:custGeom>
              <a:avLst/>
              <a:gdLst>
                <a:gd name="T0" fmla="*/ 694 w 1375"/>
                <a:gd name="T1" fmla="*/ 744 h 744"/>
                <a:gd name="T2" fmla="*/ 658 w 1375"/>
                <a:gd name="T3" fmla="*/ 729 h 744"/>
                <a:gd name="T4" fmla="*/ 19 w 1375"/>
                <a:gd name="T5" fmla="*/ 90 h 744"/>
                <a:gd name="T6" fmla="*/ 19 w 1375"/>
                <a:gd name="T7" fmla="*/ 20 h 744"/>
                <a:gd name="T8" fmla="*/ 90 w 1375"/>
                <a:gd name="T9" fmla="*/ 20 h 744"/>
                <a:gd name="T10" fmla="*/ 705 w 1375"/>
                <a:gd name="T11" fmla="*/ 635 h 744"/>
                <a:gd name="T12" fmla="*/ 1299 w 1375"/>
                <a:gd name="T13" fmla="*/ 394 h 744"/>
                <a:gd name="T14" fmla="*/ 1364 w 1375"/>
                <a:gd name="T15" fmla="*/ 421 h 744"/>
                <a:gd name="T16" fmla="*/ 1337 w 1375"/>
                <a:gd name="T17" fmla="*/ 486 h 744"/>
                <a:gd name="T18" fmla="*/ 712 w 1375"/>
                <a:gd name="T19" fmla="*/ 740 h 744"/>
                <a:gd name="T20" fmla="*/ 694 w 1375"/>
                <a:gd name="T21" fmla="*/ 74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5" h="744">
                  <a:moveTo>
                    <a:pt x="694" y="744"/>
                  </a:moveTo>
                  <a:cubicBezTo>
                    <a:pt x="681" y="744"/>
                    <a:pt x="668" y="739"/>
                    <a:pt x="658" y="729"/>
                  </a:cubicBezTo>
                  <a:cubicBezTo>
                    <a:pt x="19" y="90"/>
                    <a:pt x="19" y="90"/>
                    <a:pt x="19" y="90"/>
                  </a:cubicBezTo>
                  <a:cubicBezTo>
                    <a:pt x="0" y="71"/>
                    <a:pt x="0" y="39"/>
                    <a:pt x="19" y="20"/>
                  </a:cubicBezTo>
                  <a:cubicBezTo>
                    <a:pt x="39" y="0"/>
                    <a:pt x="70" y="0"/>
                    <a:pt x="90" y="20"/>
                  </a:cubicBezTo>
                  <a:cubicBezTo>
                    <a:pt x="705" y="635"/>
                    <a:pt x="705" y="635"/>
                    <a:pt x="705" y="635"/>
                  </a:cubicBezTo>
                  <a:cubicBezTo>
                    <a:pt x="1299" y="394"/>
                    <a:pt x="1299" y="394"/>
                    <a:pt x="1299" y="394"/>
                  </a:cubicBezTo>
                  <a:cubicBezTo>
                    <a:pt x="1325" y="383"/>
                    <a:pt x="1354" y="395"/>
                    <a:pt x="1364" y="421"/>
                  </a:cubicBezTo>
                  <a:cubicBezTo>
                    <a:pt x="1375" y="447"/>
                    <a:pt x="1362" y="476"/>
                    <a:pt x="1337" y="486"/>
                  </a:cubicBezTo>
                  <a:cubicBezTo>
                    <a:pt x="712" y="740"/>
                    <a:pt x="712" y="740"/>
                    <a:pt x="712" y="740"/>
                  </a:cubicBezTo>
                  <a:cubicBezTo>
                    <a:pt x="706" y="743"/>
                    <a:pt x="700" y="744"/>
                    <a:pt x="694" y="74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966" name="Group 62">
            <a:extLst>
              <a:ext uri="{FF2B5EF4-FFF2-40B4-BE49-F238E27FC236}">
                <a16:creationId xmlns:a16="http://schemas.microsoft.com/office/drawing/2014/main" id="{77EFBC89-E5AC-1786-D0C4-53501B6BE82C}"/>
              </a:ext>
            </a:extLst>
          </p:cNvPr>
          <p:cNvGrpSpPr>
            <a:grpSpLocks noChangeAspect="1"/>
          </p:cNvGrpSpPr>
          <p:nvPr/>
        </p:nvGrpSpPr>
        <p:grpSpPr bwMode="auto">
          <a:xfrm>
            <a:off x="7381921" y="1579219"/>
            <a:ext cx="316163" cy="316310"/>
            <a:chOff x="1681" y="-1"/>
            <a:chExt cx="4319" cy="4321"/>
          </a:xfrm>
          <a:solidFill>
            <a:srgbClr val="FFFFFF"/>
          </a:solidFill>
        </p:grpSpPr>
        <p:sp>
          <p:nvSpPr>
            <p:cNvPr id="968" name="Oval 63">
              <a:extLst>
                <a:ext uri="{FF2B5EF4-FFF2-40B4-BE49-F238E27FC236}">
                  <a16:creationId xmlns:a16="http://schemas.microsoft.com/office/drawing/2014/main" id="{48A9A8E8-1E5B-B235-CE90-738415548618}"/>
                </a:ext>
              </a:extLst>
            </p:cNvPr>
            <p:cNvSpPr>
              <a:spLocks noChangeArrowheads="1"/>
            </p:cNvSpPr>
            <p:nvPr/>
          </p:nvSpPr>
          <p:spPr bwMode="auto">
            <a:xfrm>
              <a:off x="2858" y="2752"/>
              <a:ext cx="366" cy="365"/>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69" name="Freeform 64">
              <a:extLst>
                <a:ext uri="{FF2B5EF4-FFF2-40B4-BE49-F238E27FC236}">
                  <a16:creationId xmlns:a16="http://schemas.microsoft.com/office/drawing/2014/main" id="{DE9F675D-5BA2-9EAC-FEB5-7E4AFF4A1F83}"/>
                </a:ext>
              </a:extLst>
            </p:cNvPr>
            <p:cNvSpPr>
              <a:spLocks/>
            </p:cNvSpPr>
            <p:nvPr/>
          </p:nvSpPr>
          <p:spPr bwMode="auto">
            <a:xfrm>
              <a:off x="2966" y="2223"/>
              <a:ext cx="786" cy="787"/>
            </a:xfrm>
            <a:custGeom>
              <a:avLst/>
              <a:gdLst>
                <a:gd name="T0" fmla="*/ 471 w 521"/>
                <a:gd name="T1" fmla="*/ 521 h 521"/>
                <a:gd name="T2" fmla="*/ 421 w 521"/>
                <a:gd name="T3" fmla="*/ 471 h 521"/>
                <a:gd name="T4" fmla="*/ 50 w 521"/>
                <a:gd name="T5" fmla="*/ 100 h 521"/>
                <a:gd name="T6" fmla="*/ 0 w 521"/>
                <a:gd name="T7" fmla="*/ 50 h 521"/>
                <a:gd name="T8" fmla="*/ 50 w 521"/>
                <a:gd name="T9" fmla="*/ 0 h 521"/>
                <a:gd name="T10" fmla="*/ 521 w 521"/>
                <a:gd name="T11" fmla="*/ 471 h 521"/>
                <a:gd name="T12" fmla="*/ 471 w 521"/>
                <a:gd name="T13" fmla="*/ 521 h 521"/>
              </a:gdLst>
              <a:ahLst/>
              <a:cxnLst>
                <a:cxn ang="0">
                  <a:pos x="T0" y="T1"/>
                </a:cxn>
                <a:cxn ang="0">
                  <a:pos x="T2" y="T3"/>
                </a:cxn>
                <a:cxn ang="0">
                  <a:pos x="T4" y="T5"/>
                </a:cxn>
                <a:cxn ang="0">
                  <a:pos x="T6" y="T7"/>
                </a:cxn>
                <a:cxn ang="0">
                  <a:pos x="T8" y="T9"/>
                </a:cxn>
                <a:cxn ang="0">
                  <a:pos x="T10" y="T11"/>
                </a:cxn>
                <a:cxn ang="0">
                  <a:pos x="T12" y="T13"/>
                </a:cxn>
              </a:cxnLst>
              <a:rect l="0" t="0" r="r" b="b"/>
              <a:pathLst>
                <a:path w="521" h="521">
                  <a:moveTo>
                    <a:pt x="471" y="521"/>
                  </a:moveTo>
                  <a:cubicBezTo>
                    <a:pt x="444" y="521"/>
                    <a:pt x="421" y="498"/>
                    <a:pt x="421" y="471"/>
                  </a:cubicBezTo>
                  <a:cubicBezTo>
                    <a:pt x="421" y="266"/>
                    <a:pt x="255" y="100"/>
                    <a:pt x="50" y="100"/>
                  </a:cubicBezTo>
                  <a:cubicBezTo>
                    <a:pt x="23" y="100"/>
                    <a:pt x="0" y="77"/>
                    <a:pt x="0" y="50"/>
                  </a:cubicBezTo>
                  <a:cubicBezTo>
                    <a:pt x="0" y="22"/>
                    <a:pt x="23" y="0"/>
                    <a:pt x="50" y="0"/>
                  </a:cubicBezTo>
                  <a:cubicBezTo>
                    <a:pt x="310" y="0"/>
                    <a:pt x="521" y="211"/>
                    <a:pt x="521" y="471"/>
                  </a:cubicBezTo>
                  <a:cubicBezTo>
                    <a:pt x="521" y="498"/>
                    <a:pt x="499" y="521"/>
                    <a:pt x="471" y="52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70" name="Freeform 65">
              <a:extLst>
                <a:ext uri="{FF2B5EF4-FFF2-40B4-BE49-F238E27FC236}">
                  <a16:creationId xmlns:a16="http://schemas.microsoft.com/office/drawing/2014/main" id="{5A7D5607-6183-EBDC-4AA8-6D4446102620}"/>
                </a:ext>
              </a:extLst>
            </p:cNvPr>
            <p:cNvSpPr>
              <a:spLocks/>
            </p:cNvSpPr>
            <p:nvPr/>
          </p:nvSpPr>
          <p:spPr bwMode="auto">
            <a:xfrm>
              <a:off x="2966" y="1547"/>
              <a:ext cx="1461" cy="1463"/>
            </a:xfrm>
            <a:custGeom>
              <a:avLst/>
              <a:gdLst>
                <a:gd name="T0" fmla="*/ 918 w 968"/>
                <a:gd name="T1" fmla="*/ 968 h 968"/>
                <a:gd name="T2" fmla="*/ 868 w 968"/>
                <a:gd name="T3" fmla="*/ 918 h 968"/>
                <a:gd name="T4" fmla="*/ 50 w 968"/>
                <a:gd name="T5" fmla="*/ 100 h 968"/>
                <a:gd name="T6" fmla="*/ 0 w 968"/>
                <a:gd name="T7" fmla="*/ 50 h 968"/>
                <a:gd name="T8" fmla="*/ 50 w 968"/>
                <a:gd name="T9" fmla="*/ 0 h 968"/>
                <a:gd name="T10" fmla="*/ 699 w 968"/>
                <a:gd name="T11" fmla="*/ 269 h 968"/>
                <a:gd name="T12" fmla="*/ 968 w 968"/>
                <a:gd name="T13" fmla="*/ 918 h 968"/>
                <a:gd name="T14" fmla="*/ 918 w 968"/>
                <a:gd name="T15" fmla="*/ 968 h 9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8" h="968">
                  <a:moveTo>
                    <a:pt x="918" y="968"/>
                  </a:moveTo>
                  <a:cubicBezTo>
                    <a:pt x="890" y="968"/>
                    <a:pt x="868" y="945"/>
                    <a:pt x="868" y="918"/>
                  </a:cubicBezTo>
                  <a:cubicBezTo>
                    <a:pt x="868" y="467"/>
                    <a:pt x="501" y="100"/>
                    <a:pt x="50" y="100"/>
                  </a:cubicBezTo>
                  <a:cubicBezTo>
                    <a:pt x="23" y="100"/>
                    <a:pt x="0" y="78"/>
                    <a:pt x="0" y="50"/>
                  </a:cubicBezTo>
                  <a:cubicBezTo>
                    <a:pt x="0" y="22"/>
                    <a:pt x="23" y="0"/>
                    <a:pt x="50" y="0"/>
                  </a:cubicBezTo>
                  <a:cubicBezTo>
                    <a:pt x="295" y="0"/>
                    <a:pt x="526" y="96"/>
                    <a:pt x="699" y="269"/>
                  </a:cubicBezTo>
                  <a:cubicBezTo>
                    <a:pt x="872" y="442"/>
                    <a:pt x="968" y="673"/>
                    <a:pt x="968" y="918"/>
                  </a:cubicBezTo>
                  <a:cubicBezTo>
                    <a:pt x="968" y="945"/>
                    <a:pt x="945" y="968"/>
                    <a:pt x="918" y="96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71" name="Freeform 66">
              <a:extLst>
                <a:ext uri="{FF2B5EF4-FFF2-40B4-BE49-F238E27FC236}">
                  <a16:creationId xmlns:a16="http://schemas.microsoft.com/office/drawing/2014/main" id="{FE46D76C-2FBB-2738-191E-F3E86599E58B}"/>
                </a:ext>
              </a:extLst>
            </p:cNvPr>
            <p:cNvSpPr>
              <a:spLocks/>
            </p:cNvSpPr>
            <p:nvPr/>
          </p:nvSpPr>
          <p:spPr bwMode="auto">
            <a:xfrm>
              <a:off x="2966" y="885"/>
              <a:ext cx="2123" cy="2125"/>
            </a:xfrm>
            <a:custGeom>
              <a:avLst/>
              <a:gdLst>
                <a:gd name="T0" fmla="*/ 1356 w 1406"/>
                <a:gd name="T1" fmla="*/ 1406 h 1406"/>
                <a:gd name="T2" fmla="*/ 1306 w 1406"/>
                <a:gd name="T3" fmla="*/ 1356 h 1406"/>
                <a:gd name="T4" fmla="*/ 50 w 1406"/>
                <a:gd name="T5" fmla="*/ 100 h 1406"/>
                <a:gd name="T6" fmla="*/ 0 w 1406"/>
                <a:gd name="T7" fmla="*/ 50 h 1406"/>
                <a:gd name="T8" fmla="*/ 50 w 1406"/>
                <a:gd name="T9" fmla="*/ 0 h 1406"/>
                <a:gd name="T10" fmla="*/ 1009 w 1406"/>
                <a:gd name="T11" fmla="*/ 397 h 1406"/>
                <a:gd name="T12" fmla="*/ 1406 w 1406"/>
                <a:gd name="T13" fmla="*/ 1356 h 1406"/>
                <a:gd name="T14" fmla="*/ 1356 w 1406"/>
                <a:gd name="T15" fmla="*/ 1406 h 1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6" h="1406">
                  <a:moveTo>
                    <a:pt x="1356" y="1406"/>
                  </a:moveTo>
                  <a:cubicBezTo>
                    <a:pt x="1329" y="1406"/>
                    <a:pt x="1306" y="1383"/>
                    <a:pt x="1306" y="1356"/>
                  </a:cubicBezTo>
                  <a:cubicBezTo>
                    <a:pt x="1306" y="663"/>
                    <a:pt x="743" y="100"/>
                    <a:pt x="50" y="100"/>
                  </a:cubicBezTo>
                  <a:cubicBezTo>
                    <a:pt x="23" y="100"/>
                    <a:pt x="0" y="77"/>
                    <a:pt x="0" y="50"/>
                  </a:cubicBezTo>
                  <a:cubicBezTo>
                    <a:pt x="0" y="22"/>
                    <a:pt x="23" y="0"/>
                    <a:pt x="50" y="0"/>
                  </a:cubicBezTo>
                  <a:cubicBezTo>
                    <a:pt x="412" y="0"/>
                    <a:pt x="753" y="141"/>
                    <a:pt x="1009" y="397"/>
                  </a:cubicBezTo>
                  <a:cubicBezTo>
                    <a:pt x="1265" y="653"/>
                    <a:pt x="1406" y="994"/>
                    <a:pt x="1406" y="1356"/>
                  </a:cubicBezTo>
                  <a:cubicBezTo>
                    <a:pt x="1406" y="1383"/>
                    <a:pt x="1384" y="1406"/>
                    <a:pt x="1356" y="140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72" name="Freeform 67">
              <a:extLst>
                <a:ext uri="{FF2B5EF4-FFF2-40B4-BE49-F238E27FC236}">
                  <a16:creationId xmlns:a16="http://schemas.microsoft.com/office/drawing/2014/main" id="{D2009E34-84CC-A2D8-D483-2C4255886DE9}"/>
                </a:ext>
              </a:extLst>
            </p:cNvPr>
            <p:cNvSpPr>
              <a:spLocks noEditPoints="1"/>
            </p:cNvSpPr>
            <p:nvPr/>
          </p:nvSpPr>
          <p:spPr bwMode="auto">
            <a:xfrm>
              <a:off x="1681" y="-1"/>
              <a:ext cx="4319" cy="4321"/>
            </a:xfrm>
            <a:custGeom>
              <a:avLst/>
              <a:gdLst>
                <a:gd name="T0" fmla="*/ 1430 w 2860"/>
                <a:gd name="T1" fmla="*/ 2860 h 2860"/>
                <a:gd name="T2" fmla="*/ 873 w 2860"/>
                <a:gd name="T3" fmla="*/ 2748 h 2860"/>
                <a:gd name="T4" fmla="*/ 419 w 2860"/>
                <a:gd name="T5" fmla="*/ 2441 h 2860"/>
                <a:gd name="T6" fmla="*/ 112 w 2860"/>
                <a:gd name="T7" fmla="*/ 1987 h 2860"/>
                <a:gd name="T8" fmla="*/ 0 w 2860"/>
                <a:gd name="T9" fmla="*/ 1430 h 2860"/>
                <a:gd name="T10" fmla="*/ 112 w 2860"/>
                <a:gd name="T11" fmla="*/ 873 h 2860"/>
                <a:gd name="T12" fmla="*/ 419 w 2860"/>
                <a:gd name="T13" fmla="*/ 419 h 2860"/>
                <a:gd name="T14" fmla="*/ 873 w 2860"/>
                <a:gd name="T15" fmla="*/ 112 h 2860"/>
                <a:gd name="T16" fmla="*/ 1430 w 2860"/>
                <a:gd name="T17" fmla="*/ 0 h 2860"/>
                <a:gd name="T18" fmla="*/ 1987 w 2860"/>
                <a:gd name="T19" fmla="*/ 112 h 2860"/>
                <a:gd name="T20" fmla="*/ 2441 w 2860"/>
                <a:gd name="T21" fmla="*/ 419 h 2860"/>
                <a:gd name="T22" fmla="*/ 2748 w 2860"/>
                <a:gd name="T23" fmla="*/ 873 h 2860"/>
                <a:gd name="T24" fmla="*/ 2860 w 2860"/>
                <a:gd name="T25" fmla="*/ 1430 h 2860"/>
                <a:gd name="T26" fmla="*/ 2748 w 2860"/>
                <a:gd name="T27" fmla="*/ 1987 h 2860"/>
                <a:gd name="T28" fmla="*/ 2441 w 2860"/>
                <a:gd name="T29" fmla="*/ 2441 h 2860"/>
                <a:gd name="T30" fmla="*/ 1987 w 2860"/>
                <a:gd name="T31" fmla="*/ 2748 h 2860"/>
                <a:gd name="T32" fmla="*/ 1430 w 2860"/>
                <a:gd name="T33" fmla="*/ 2860 h 2860"/>
                <a:gd name="T34" fmla="*/ 1430 w 2860"/>
                <a:gd name="T35" fmla="*/ 100 h 2860"/>
                <a:gd name="T36" fmla="*/ 100 w 2860"/>
                <a:gd name="T37" fmla="*/ 1430 h 2860"/>
                <a:gd name="T38" fmla="*/ 1430 w 2860"/>
                <a:gd name="T39" fmla="*/ 2760 h 2860"/>
                <a:gd name="T40" fmla="*/ 2760 w 2860"/>
                <a:gd name="T41" fmla="*/ 1430 h 2860"/>
                <a:gd name="T42" fmla="*/ 1430 w 2860"/>
                <a:gd name="T43" fmla="*/ 100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0" h="2860">
                  <a:moveTo>
                    <a:pt x="1430" y="2860"/>
                  </a:moveTo>
                  <a:cubicBezTo>
                    <a:pt x="1237" y="2860"/>
                    <a:pt x="1050" y="2822"/>
                    <a:pt x="873" y="2748"/>
                  </a:cubicBezTo>
                  <a:cubicBezTo>
                    <a:pt x="703" y="2676"/>
                    <a:pt x="550" y="2572"/>
                    <a:pt x="419" y="2441"/>
                  </a:cubicBezTo>
                  <a:cubicBezTo>
                    <a:pt x="287" y="2310"/>
                    <a:pt x="184" y="2157"/>
                    <a:pt x="112" y="1987"/>
                  </a:cubicBezTo>
                  <a:cubicBezTo>
                    <a:pt x="38" y="1810"/>
                    <a:pt x="0" y="1623"/>
                    <a:pt x="0" y="1430"/>
                  </a:cubicBezTo>
                  <a:cubicBezTo>
                    <a:pt x="0" y="1237"/>
                    <a:pt x="38" y="1050"/>
                    <a:pt x="112" y="873"/>
                  </a:cubicBezTo>
                  <a:cubicBezTo>
                    <a:pt x="184" y="703"/>
                    <a:pt x="287" y="550"/>
                    <a:pt x="419" y="419"/>
                  </a:cubicBezTo>
                  <a:cubicBezTo>
                    <a:pt x="550" y="288"/>
                    <a:pt x="703" y="184"/>
                    <a:pt x="873" y="112"/>
                  </a:cubicBezTo>
                  <a:cubicBezTo>
                    <a:pt x="1050" y="38"/>
                    <a:pt x="1237" y="0"/>
                    <a:pt x="1430" y="0"/>
                  </a:cubicBezTo>
                  <a:cubicBezTo>
                    <a:pt x="1623" y="0"/>
                    <a:pt x="1810" y="38"/>
                    <a:pt x="1987" y="112"/>
                  </a:cubicBezTo>
                  <a:cubicBezTo>
                    <a:pt x="2157" y="184"/>
                    <a:pt x="2310" y="288"/>
                    <a:pt x="2441" y="419"/>
                  </a:cubicBezTo>
                  <a:cubicBezTo>
                    <a:pt x="2572" y="550"/>
                    <a:pt x="2676" y="703"/>
                    <a:pt x="2748" y="873"/>
                  </a:cubicBezTo>
                  <a:cubicBezTo>
                    <a:pt x="2822" y="1050"/>
                    <a:pt x="2860" y="1237"/>
                    <a:pt x="2860" y="1430"/>
                  </a:cubicBezTo>
                  <a:cubicBezTo>
                    <a:pt x="2860" y="1623"/>
                    <a:pt x="2822" y="1810"/>
                    <a:pt x="2748" y="1987"/>
                  </a:cubicBezTo>
                  <a:cubicBezTo>
                    <a:pt x="2676" y="2157"/>
                    <a:pt x="2572" y="2310"/>
                    <a:pt x="2441" y="2441"/>
                  </a:cubicBezTo>
                  <a:cubicBezTo>
                    <a:pt x="2310" y="2572"/>
                    <a:pt x="2157" y="2676"/>
                    <a:pt x="1987" y="2748"/>
                  </a:cubicBezTo>
                  <a:cubicBezTo>
                    <a:pt x="1810" y="2822"/>
                    <a:pt x="1623" y="2860"/>
                    <a:pt x="1430" y="2860"/>
                  </a:cubicBezTo>
                  <a:close/>
                  <a:moveTo>
                    <a:pt x="1430" y="100"/>
                  </a:moveTo>
                  <a:cubicBezTo>
                    <a:pt x="697" y="100"/>
                    <a:pt x="100" y="697"/>
                    <a:pt x="100" y="1430"/>
                  </a:cubicBezTo>
                  <a:cubicBezTo>
                    <a:pt x="100" y="2163"/>
                    <a:pt x="697" y="2760"/>
                    <a:pt x="1430" y="2760"/>
                  </a:cubicBezTo>
                  <a:cubicBezTo>
                    <a:pt x="2163" y="2760"/>
                    <a:pt x="2760" y="2163"/>
                    <a:pt x="2760" y="1430"/>
                  </a:cubicBezTo>
                  <a:cubicBezTo>
                    <a:pt x="2760" y="697"/>
                    <a:pt x="2163" y="100"/>
                    <a:pt x="1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976" name="Freeform 71">
            <a:extLst>
              <a:ext uri="{FF2B5EF4-FFF2-40B4-BE49-F238E27FC236}">
                <a16:creationId xmlns:a16="http://schemas.microsoft.com/office/drawing/2014/main" id="{F22E56D8-08C2-85BA-EDFF-036FA12B141C}"/>
              </a:ext>
            </a:extLst>
          </p:cNvPr>
          <p:cNvSpPr>
            <a:spLocks noEditPoints="1"/>
          </p:cNvSpPr>
          <p:nvPr/>
        </p:nvSpPr>
        <p:spPr bwMode="auto">
          <a:xfrm>
            <a:off x="8145463" y="1627188"/>
            <a:ext cx="334962" cy="206375"/>
          </a:xfrm>
          <a:custGeom>
            <a:avLst/>
            <a:gdLst>
              <a:gd name="T0" fmla="*/ 141 w 3251"/>
              <a:gd name="T1" fmla="*/ 1778 h 1778"/>
              <a:gd name="T2" fmla="*/ 46 w 3251"/>
              <a:gd name="T3" fmla="*/ 1736 h 1778"/>
              <a:gd name="T4" fmla="*/ 33 w 3251"/>
              <a:gd name="T5" fmla="*/ 1578 h 1778"/>
              <a:gd name="T6" fmla="*/ 511 w 3251"/>
              <a:gd name="T7" fmla="*/ 1007 h 1778"/>
              <a:gd name="T8" fmla="*/ 1888 w 3251"/>
              <a:gd name="T9" fmla="*/ 468 h 1778"/>
              <a:gd name="T10" fmla="*/ 1971 w 3251"/>
              <a:gd name="T11" fmla="*/ 468 h 1778"/>
              <a:gd name="T12" fmla="*/ 1971 w 3251"/>
              <a:gd name="T13" fmla="*/ 138 h 1778"/>
              <a:gd name="T14" fmla="*/ 2042 w 3251"/>
              <a:gd name="T15" fmla="*/ 22 h 1778"/>
              <a:gd name="T16" fmla="*/ 2177 w 3251"/>
              <a:gd name="T17" fmla="*/ 33 h 1778"/>
              <a:gd name="T18" fmla="*/ 3197 w 3251"/>
              <a:gd name="T19" fmla="*/ 769 h 1778"/>
              <a:gd name="T20" fmla="*/ 3251 w 3251"/>
              <a:gd name="T21" fmla="*/ 875 h 1778"/>
              <a:gd name="T22" fmla="*/ 3197 w 3251"/>
              <a:gd name="T23" fmla="*/ 980 h 1778"/>
              <a:gd name="T24" fmla="*/ 2177 w 3251"/>
              <a:gd name="T25" fmla="*/ 1716 h 1778"/>
              <a:gd name="T26" fmla="*/ 2042 w 3251"/>
              <a:gd name="T27" fmla="*/ 1727 h 1778"/>
              <a:gd name="T28" fmla="*/ 1971 w 3251"/>
              <a:gd name="T29" fmla="*/ 1611 h 1778"/>
              <a:gd name="T30" fmla="*/ 1971 w 3251"/>
              <a:gd name="T31" fmla="*/ 1611 h 1778"/>
              <a:gd name="T32" fmla="*/ 1971 w 3251"/>
              <a:gd name="T33" fmla="*/ 1611 h 1778"/>
              <a:gd name="T34" fmla="*/ 1971 w 3251"/>
              <a:gd name="T35" fmla="*/ 1282 h 1778"/>
              <a:gd name="T36" fmla="*/ 1887 w 3251"/>
              <a:gd name="T37" fmla="*/ 1282 h 1778"/>
              <a:gd name="T38" fmla="*/ 203 w 3251"/>
              <a:gd name="T39" fmla="*/ 1762 h 1778"/>
              <a:gd name="T40" fmla="*/ 141 w 3251"/>
              <a:gd name="T41" fmla="*/ 1778 h 1778"/>
              <a:gd name="T42" fmla="*/ 2101 w 3251"/>
              <a:gd name="T43" fmla="*/ 108 h 1778"/>
              <a:gd name="T44" fmla="*/ 2088 w 3251"/>
              <a:gd name="T45" fmla="*/ 111 h 1778"/>
              <a:gd name="T46" fmla="*/ 2071 w 3251"/>
              <a:gd name="T47" fmla="*/ 138 h 1778"/>
              <a:gd name="T48" fmla="*/ 2071 w 3251"/>
              <a:gd name="T49" fmla="*/ 517 h 1778"/>
              <a:gd name="T50" fmla="*/ 2021 w 3251"/>
              <a:gd name="T51" fmla="*/ 567 h 1778"/>
              <a:gd name="T52" fmla="*/ 1888 w 3251"/>
              <a:gd name="T53" fmla="*/ 568 h 1778"/>
              <a:gd name="T54" fmla="*/ 578 w 3251"/>
              <a:gd name="T55" fmla="*/ 1082 h 1778"/>
              <a:gd name="T56" fmla="*/ 117 w 3251"/>
              <a:gd name="T57" fmla="*/ 1632 h 1778"/>
              <a:gd name="T58" fmla="*/ 120 w 3251"/>
              <a:gd name="T59" fmla="*/ 1668 h 1778"/>
              <a:gd name="T60" fmla="*/ 156 w 3251"/>
              <a:gd name="T61" fmla="*/ 1674 h 1778"/>
              <a:gd name="T62" fmla="*/ 918 w 3251"/>
              <a:gd name="T63" fmla="*/ 1344 h 1778"/>
              <a:gd name="T64" fmla="*/ 1887 w 3251"/>
              <a:gd name="T65" fmla="*/ 1182 h 1778"/>
              <a:gd name="T66" fmla="*/ 2021 w 3251"/>
              <a:gd name="T67" fmla="*/ 1182 h 1778"/>
              <a:gd name="T68" fmla="*/ 2021 w 3251"/>
              <a:gd name="T69" fmla="*/ 1182 h 1778"/>
              <a:gd name="T70" fmla="*/ 2056 w 3251"/>
              <a:gd name="T71" fmla="*/ 1196 h 1778"/>
              <a:gd name="T72" fmla="*/ 2071 w 3251"/>
              <a:gd name="T73" fmla="*/ 1232 h 1778"/>
              <a:gd name="T74" fmla="*/ 2071 w 3251"/>
              <a:gd name="T75" fmla="*/ 1611 h 1778"/>
              <a:gd name="T76" fmla="*/ 2071 w 3251"/>
              <a:gd name="T77" fmla="*/ 1611 h 1778"/>
              <a:gd name="T78" fmla="*/ 2088 w 3251"/>
              <a:gd name="T79" fmla="*/ 1638 h 1778"/>
              <a:gd name="T80" fmla="*/ 2119 w 3251"/>
              <a:gd name="T81" fmla="*/ 1635 h 1778"/>
              <a:gd name="T82" fmla="*/ 3138 w 3251"/>
              <a:gd name="T83" fmla="*/ 899 h 1778"/>
              <a:gd name="T84" fmla="*/ 3151 w 3251"/>
              <a:gd name="T85" fmla="*/ 875 h 1778"/>
              <a:gd name="T86" fmla="*/ 3138 w 3251"/>
              <a:gd name="T87" fmla="*/ 850 h 1778"/>
              <a:gd name="T88" fmla="*/ 2119 w 3251"/>
              <a:gd name="T89" fmla="*/ 114 h 1778"/>
              <a:gd name="T90" fmla="*/ 2101 w 3251"/>
              <a:gd name="T91" fmla="*/ 108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51" h="1778">
                <a:moveTo>
                  <a:pt x="141" y="1778"/>
                </a:moveTo>
                <a:cubicBezTo>
                  <a:pt x="106" y="1778"/>
                  <a:pt x="72" y="1764"/>
                  <a:pt x="46" y="1736"/>
                </a:cubicBezTo>
                <a:cubicBezTo>
                  <a:pt x="6" y="1692"/>
                  <a:pt x="0" y="1628"/>
                  <a:pt x="33" y="1578"/>
                </a:cubicBezTo>
                <a:cubicBezTo>
                  <a:pt x="174" y="1358"/>
                  <a:pt x="334" y="1166"/>
                  <a:pt x="511" y="1007"/>
                </a:cubicBezTo>
                <a:cubicBezTo>
                  <a:pt x="906" y="652"/>
                  <a:pt x="1369" y="470"/>
                  <a:pt x="1888" y="468"/>
                </a:cubicBezTo>
                <a:cubicBezTo>
                  <a:pt x="1971" y="468"/>
                  <a:pt x="1971" y="468"/>
                  <a:pt x="1971" y="468"/>
                </a:cubicBezTo>
                <a:cubicBezTo>
                  <a:pt x="1971" y="138"/>
                  <a:pt x="1971" y="138"/>
                  <a:pt x="1971" y="138"/>
                </a:cubicBezTo>
                <a:cubicBezTo>
                  <a:pt x="1971" y="89"/>
                  <a:pt x="1998" y="45"/>
                  <a:pt x="2042" y="22"/>
                </a:cubicBezTo>
                <a:cubicBezTo>
                  <a:pt x="2086" y="0"/>
                  <a:pt x="2138" y="4"/>
                  <a:pt x="2177" y="33"/>
                </a:cubicBezTo>
                <a:cubicBezTo>
                  <a:pt x="3197" y="769"/>
                  <a:pt x="3197" y="769"/>
                  <a:pt x="3197" y="769"/>
                </a:cubicBezTo>
                <a:cubicBezTo>
                  <a:pt x="3231" y="794"/>
                  <a:pt x="3251" y="832"/>
                  <a:pt x="3251" y="875"/>
                </a:cubicBezTo>
                <a:cubicBezTo>
                  <a:pt x="3251" y="917"/>
                  <a:pt x="3231" y="955"/>
                  <a:pt x="3197" y="980"/>
                </a:cubicBezTo>
                <a:cubicBezTo>
                  <a:pt x="2177" y="1716"/>
                  <a:pt x="2177" y="1716"/>
                  <a:pt x="2177" y="1716"/>
                </a:cubicBezTo>
                <a:cubicBezTo>
                  <a:pt x="2138" y="1745"/>
                  <a:pt x="2086" y="1749"/>
                  <a:pt x="2042" y="1727"/>
                </a:cubicBezTo>
                <a:cubicBezTo>
                  <a:pt x="1998" y="1705"/>
                  <a:pt x="1971" y="1660"/>
                  <a:pt x="1971" y="1611"/>
                </a:cubicBezTo>
                <a:cubicBezTo>
                  <a:pt x="1971" y="1611"/>
                  <a:pt x="1971" y="1611"/>
                  <a:pt x="1971" y="1611"/>
                </a:cubicBezTo>
                <a:cubicBezTo>
                  <a:pt x="1971" y="1611"/>
                  <a:pt x="1971" y="1611"/>
                  <a:pt x="1971" y="1611"/>
                </a:cubicBezTo>
                <a:cubicBezTo>
                  <a:pt x="1971" y="1282"/>
                  <a:pt x="1971" y="1282"/>
                  <a:pt x="1971" y="1282"/>
                </a:cubicBezTo>
                <a:cubicBezTo>
                  <a:pt x="1887" y="1282"/>
                  <a:pt x="1887" y="1282"/>
                  <a:pt x="1887" y="1282"/>
                </a:cubicBezTo>
                <a:cubicBezTo>
                  <a:pt x="1353" y="1284"/>
                  <a:pt x="802" y="1441"/>
                  <a:pt x="203" y="1762"/>
                </a:cubicBezTo>
                <a:cubicBezTo>
                  <a:pt x="184" y="1773"/>
                  <a:pt x="162" y="1778"/>
                  <a:pt x="141" y="1778"/>
                </a:cubicBezTo>
                <a:close/>
                <a:moveTo>
                  <a:pt x="2101" y="108"/>
                </a:moveTo>
                <a:cubicBezTo>
                  <a:pt x="2095" y="108"/>
                  <a:pt x="2090" y="110"/>
                  <a:pt x="2088" y="111"/>
                </a:cubicBezTo>
                <a:cubicBezTo>
                  <a:pt x="2083" y="114"/>
                  <a:pt x="2071" y="121"/>
                  <a:pt x="2071" y="138"/>
                </a:cubicBezTo>
                <a:cubicBezTo>
                  <a:pt x="2071" y="517"/>
                  <a:pt x="2071" y="517"/>
                  <a:pt x="2071" y="517"/>
                </a:cubicBezTo>
                <a:cubicBezTo>
                  <a:pt x="2071" y="545"/>
                  <a:pt x="2049" y="567"/>
                  <a:pt x="2021" y="567"/>
                </a:cubicBezTo>
                <a:cubicBezTo>
                  <a:pt x="1888" y="568"/>
                  <a:pt x="1888" y="568"/>
                  <a:pt x="1888" y="568"/>
                </a:cubicBezTo>
                <a:cubicBezTo>
                  <a:pt x="1395" y="570"/>
                  <a:pt x="954" y="743"/>
                  <a:pt x="578" y="1082"/>
                </a:cubicBezTo>
                <a:cubicBezTo>
                  <a:pt x="408" y="1234"/>
                  <a:pt x="253" y="1419"/>
                  <a:pt x="117" y="1632"/>
                </a:cubicBezTo>
                <a:cubicBezTo>
                  <a:pt x="105" y="1649"/>
                  <a:pt x="115" y="1663"/>
                  <a:pt x="120" y="1668"/>
                </a:cubicBezTo>
                <a:cubicBezTo>
                  <a:pt x="125" y="1673"/>
                  <a:pt x="138" y="1684"/>
                  <a:pt x="156" y="1674"/>
                </a:cubicBezTo>
                <a:cubicBezTo>
                  <a:pt x="422" y="1531"/>
                  <a:pt x="671" y="1423"/>
                  <a:pt x="918" y="1344"/>
                </a:cubicBezTo>
                <a:cubicBezTo>
                  <a:pt x="1246" y="1238"/>
                  <a:pt x="1572" y="1183"/>
                  <a:pt x="1887" y="1182"/>
                </a:cubicBezTo>
                <a:cubicBezTo>
                  <a:pt x="2021" y="1182"/>
                  <a:pt x="2021" y="1182"/>
                  <a:pt x="2021" y="1182"/>
                </a:cubicBezTo>
                <a:cubicBezTo>
                  <a:pt x="2021" y="1182"/>
                  <a:pt x="2021" y="1182"/>
                  <a:pt x="2021" y="1182"/>
                </a:cubicBezTo>
                <a:cubicBezTo>
                  <a:pt x="2034" y="1182"/>
                  <a:pt x="2047" y="1187"/>
                  <a:pt x="2056" y="1196"/>
                </a:cubicBezTo>
                <a:cubicBezTo>
                  <a:pt x="2066" y="1205"/>
                  <a:pt x="2071" y="1218"/>
                  <a:pt x="2071" y="1232"/>
                </a:cubicBezTo>
                <a:cubicBezTo>
                  <a:pt x="2071" y="1611"/>
                  <a:pt x="2071" y="1611"/>
                  <a:pt x="2071" y="1611"/>
                </a:cubicBezTo>
                <a:cubicBezTo>
                  <a:pt x="2071" y="1611"/>
                  <a:pt x="2071" y="1611"/>
                  <a:pt x="2071" y="1611"/>
                </a:cubicBezTo>
                <a:cubicBezTo>
                  <a:pt x="2071" y="1628"/>
                  <a:pt x="2083" y="1635"/>
                  <a:pt x="2088" y="1638"/>
                </a:cubicBezTo>
                <a:cubicBezTo>
                  <a:pt x="2092" y="1640"/>
                  <a:pt x="2105" y="1645"/>
                  <a:pt x="2119" y="1635"/>
                </a:cubicBezTo>
                <a:cubicBezTo>
                  <a:pt x="3138" y="899"/>
                  <a:pt x="3138" y="899"/>
                  <a:pt x="3138" y="899"/>
                </a:cubicBezTo>
                <a:cubicBezTo>
                  <a:pt x="3149" y="891"/>
                  <a:pt x="3151" y="880"/>
                  <a:pt x="3151" y="875"/>
                </a:cubicBezTo>
                <a:cubicBezTo>
                  <a:pt x="3151" y="869"/>
                  <a:pt x="3149" y="858"/>
                  <a:pt x="3138" y="850"/>
                </a:cubicBezTo>
                <a:cubicBezTo>
                  <a:pt x="2119" y="114"/>
                  <a:pt x="2119" y="114"/>
                  <a:pt x="2119" y="114"/>
                </a:cubicBezTo>
                <a:cubicBezTo>
                  <a:pt x="2113" y="109"/>
                  <a:pt x="2107" y="108"/>
                  <a:pt x="2101" y="108"/>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987" name="Group 83">
            <a:extLst>
              <a:ext uri="{FF2B5EF4-FFF2-40B4-BE49-F238E27FC236}">
                <a16:creationId xmlns:a16="http://schemas.microsoft.com/office/drawing/2014/main" id="{66348143-3937-68FD-3AE7-2319295339F6}"/>
              </a:ext>
            </a:extLst>
          </p:cNvPr>
          <p:cNvGrpSpPr>
            <a:grpSpLocks noChangeAspect="1"/>
          </p:cNvGrpSpPr>
          <p:nvPr/>
        </p:nvGrpSpPr>
        <p:grpSpPr bwMode="auto">
          <a:xfrm>
            <a:off x="604927" y="2427063"/>
            <a:ext cx="286274" cy="336581"/>
            <a:chOff x="2002" y="0"/>
            <a:chExt cx="3676" cy="4322"/>
          </a:xfrm>
          <a:solidFill>
            <a:srgbClr val="FFFFFF"/>
          </a:solidFill>
        </p:grpSpPr>
        <p:sp>
          <p:nvSpPr>
            <p:cNvPr id="995" name="Freeform 84">
              <a:extLst>
                <a:ext uri="{FF2B5EF4-FFF2-40B4-BE49-F238E27FC236}">
                  <a16:creationId xmlns:a16="http://schemas.microsoft.com/office/drawing/2014/main" id="{14A9AB8B-C900-6845-BC80-934C31D5AF6B}"/>
                </a:ext>
              </a:extLst>
            </p:cNvPr>
            <p:cNvSpPr>
              <a:spLocks noEditPoints="1"/>
            </p:cNvSpPr>
            <p:nvPr/>
          </p:nvSpPr>
          <p:spPr bwMode="auto">
            <a:xfrm>
              <a:off x="2738" y="0"/>
              <a:ext cx="2205" cy="1180"/>
            </a:xfrm>
            <a:custGeom>
              <a:avLst/>
              <a:gdLst>
                <a:gd name="T0" fmla="*/ 750 w 1500"/>
                <a:gd name="T1" fmla="*/ 231 h 802"/>
                <a:gd name="T2" fmla="*/ 1099 w 1500"/>
                <a:gd name="T3" fmla="*/ 333 h 802"/>
                <a:gd name="T4" fmla="*/ 1145 w 1500"/>
                <a:gd name="T5" fmla="*/ 348 h 802"/>
                <a:gd name="T6" fmla="*/ 1173 w 1500"/>
                <a:gd name="T7" fmla="*/ 387 h 802"/>
                <a:gd name="T8" fmla="*/ 1378 w 1500"/>
                <a:gd name="T9" fmla="*/ 702 h 802"/>
                <a:gd name="T10" fmla="*/ 122 w 1500"/>
                <a:gd name="T11" fmla="*/ 702 h 802"/>
                <a:gd name="T12" fmla="*/ 329 w 1500"/>
                <a:gd name="T13" fmla="*/ 386 h 802"/>
                <a:gd name="T14" fmla="*/ 357 w 1500"/>
                <a:gd name="T15" fmla="*/ 347 h 802"/>
                <a:gd name="T16" fmla="*/ 403 w 1500"/>
                <a:gd name="T17" fmla="*/ 332 h 802"/>
                <a:gd name="T18" fmla="*/ 750 w 1500"/>
                <a:gd name="T19" fmla="*/ 231 h 802"/>
                <a:gd name="T20" fmla="*/ 1319 w 1500"/>
                <a:gd name="T21" fmla="*/ 0 h 802"/>
                <a:gd name="T22" fmla="*/ 1273 w 1500"/>
                <a:gd name="T23" fmla="*/ 28 h 802"/>
                <a:gd name="T24" fmla="*/ 1153 w 1500"/>
                <a:gd name="T25" fmla="*/ 249 h 802"/>
                <a:gd name="T26" fmla="*/ 750 w 1500"/>
                <a:gd name="T27" fmla="*/ 131 h 802"/>
                <a:gd name="T28" fmla="*/ 350 w 1500"/>
                <a:gd name="T29" fmla="*/ 247 h 802"/>
                <a:gd name="T30" fmla="*/ 231 w 1500"/>
                <a:gd name="T31" fmla="*/ 28 h 802"/>
                <a:gd name="T32" fmla="*/ 185 w 1500"/>
                <a:gd name="T33" fmla="*/ 0 h 802"/>
                <a:gd name="T34" fmla="*/ 160 w 1500"/>
                <a:gd name="T35" fmla="*/ 7 h 802"/>
                <a:gd name="T36" fmla="*/ 139 w 1500"/>
                <a:gd name="T37" fmla="*/ 78 h 802"/>
                <a:gd name="T38" fmla="*/ 264 w 1500"/>
                <a:gd name="T39" fmla="*/ 309 h 802"/>
                <a:gd name="T40" fmla="*/ 264 w 1500"/>
                <a:gd name="T41" fmla="*/ 309 h 802"/>
                <a:gd name="T42" fmla="*/ 0 w 1500"/>
                <a:gd name="T43" fmla="*/ 802 h 802"/>
                <a:gd name="T44" fmla="*/ 1500 w 1500"/>
                <a:gd name="T45" fmla="*/ 802 h 802"/>
                <a:gd name="T46" fmla="*/ 1237 w 1500"/>
                <a:gd name="T47" fmla="*/ 311 h 802"/>
                <a:gd name="T48" fmla="*/ 1239 w 1500"/>
                <a:gd name="T49" fmla="*/ 309 h 802"/>
                <a:gd name="T50" fmla="*/ 1365 w 1500"/>
                <a:gd name="T51" fmla="*/ 78 h 802"/>
                <a:gd name="T52" fmla="*/ 1344 w 1500"/>
                <a:gd name="T53" fmla="*/ 7 h 802"/>
                <a:gd name="T54" fmla="*/ 1319 w 1500"/>
                <a:gd name="T5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00" h="802">
                  <a:moveTo>
                    <a:pt x="750" y="231"/>
                  </a:moveTo>
                  <a:cubicBezTo>
                    <a:pt x="874" y="231"/>
                    <a:pt x="995" y="267"/>
                    <a:pt x="1099" y="333"/>
                  </a:cubicBezTo>
                  <a:cubicBezTo>
                    <a:pt x="1113" y="342"/>
                    <a:pt x="1129" y="347"/>
                    <a:pt x="1145" y="348"/>
                  </a:cubicBezTo>
                  <a:cubicBezTo>
                    <a:pt x="1151" y="363"/>
                    <a:pt x="1160" y="376"/>
                    <a:pt x="1173" y="387"/>
                  </a:cubicBezTo>
                  <a:cubicBezTo>
                    <a:pt x="1272" y="471"/>
                    <a:pt x="1343" y="581"/>
                    <a:pt x="1378" y="702"/>
                  </a:cubicBezTo>
                  <a:cubicBezTo>
                    <a:pt x="122" y="702"/>
                    <a:pt x="122" y="702"/>
                    <a:pt x="122" y="702"/>
                  </a:cubicBezTo>
                  <a:cubicBezTo>
                    <a:pt x="158" y="580"/>
                    <a:pt x="229" y="470"/>
                    <a:pt x="329" y="386"/>
                  </a:cubicBezTo>
                  <a:cubicBezTo>
                    <a:pt x="342" y="375"/>
                    <a:pt x="351" y="362"/>
                    <a:pt x="357" y="347"/>
                  </a:cubicBezTo>
                  <a:cubicBezTo>
                    <a:pt x="373" y="346"/>
                    <a:pt x="389" y="341"/>
                    <a:pt x="403" y="332"/>
                  </a:cubicBezTo>
                  <a:cubicBezTo>
                    <a:pt x="507" y="266"/>
                    <a:pt x="627" y="231"/>
                    <a:pt x="750" y="231"/>
                  </a:cubicBezTo>
                  <a:moveTo>
                    <a:pt x="1319" y="0"/>
                  </a:moveTo>
                  <a:cubicBezTo>
                    <a:pt x="1300" y="0"/>
                    <a:pt x="1282" y="10"/>
                    <a:pt x="1273" y="28"/>
                  </a:cubicBezTo>
                  <a:cubicBezTo>
                    <a:pt x="1153" y="249"/>
                    <a:pt x="1153" y="249"/>
                    <a:pt x="1153" y="249"/>
                  </a:cubicBezTo>
                  <a:cubicBezTo>
                    <a:pt x="1036" y="175"/>
                    <a:pt x="898" y="131"/>
                    <a:pt x="750" y="131"/>
                  </a:cubicBezTo>
                  <a:cubicBezTo>
                    <a:pt x="603" y="131"/>
                    <a:pt x="466" y="174"/>
                    <a:pt x="350" y="247"/>
                  </a:cubicBezTo>
                  <a:cubicBezTo>
                    <a:pt x="231" y="28"/>
                    <a:pt x="231" y="28"/>
                    <a:pt x="231" y="28"/>
                  </a:cubicBezTo>
                  <a:cubicBezTo>
                    <a:pt x="221" y="10"/>
                    <a:pt x="203" y="0"/>
                    <a:pt x="185" y="0"/>
                  </a:cubicBezTo>
                  <a:cubicBezTo>
                    <a:pt x="176" y="0"/>
                    <a:pt x="168" y="3"/>
                    <a:pt x="160" y="7"/>
                  </a:cubicBezTo>
                  <a:cubicBezTo>
                    <a:pt x="134" y="21"/>
                    <a:pt x="125" y="52"/>
                    <a:pt x="139" y="78"/>
                  </a:cubicBezTo>
                  <a:cubicBezTo>
                    <a:pt x="264" y="309"/>
                    <a:pt x="264" y="309"/>
                    <a:pt x="264" y="309"/>
                  </a:cubicBezTo>
                  <a:cubicBezTo>
                    <a:pt x="264" y="309"/>
                    <a:pt x="264" y="309"/>
                    <a:pt x="264" y="309"/>
                  </a:cubicBezTo>
                  <a:cubicBezTo>
                    <a:pt x="120" y="431"/>
                    <a:pt x="22" y="605"/>
                    <a:pt x="0" y="802"/>
                  </a:cubicBezTo>
                  <a:cubicBezTo>
                    <a:pt x="1500" y="802"/>
                    <a:pt x="1500" y="802"/>
                    <a:pt x="1500" y="802"/>
                  </a:cubicBezTo>
                  <a:cubicBezTo>
                    <a:pt x="1478" y="606"/>
                    <a:pt x="1380" y="432"/>
                    <a:pt x="1237" y="311"/>
                  </a:cubicBezTo>
                  <a:cubicBezTo>
                    <a:pt x="1238" y="310"/>
                    <a:pt x="1239" y="310"/>
                    <a:pt x="1239" y="309"/>
                  </a:cubicBezTo>
                  <a:cubicBezTo>
                    <a:pt x="1365" y="78"/>
                    <a:pt x="1365" y="78"/>
                    <a:pt x="1365" y="78"/>
                  </a:cubicBezTo>
                  <a:cubicBezTo>
                    <a:pt x="1378" y="52"/>
                    <a:pt x="1369" y="21"/>
                    <a:pt x="1344" y="7"/>
                  </a:cubicBezTo>
                  <a:cubicBezTo>
                    <a:pt x="1336" y="3"/>
                    <a:pt x="1327" y="0"/>
                    <a:pt x="1319"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96" name="Freeform 85">
              <a:extLst>
                <a:ext uri="{FF2B5EF4-FFF2-40B4-BE49-F238E27FC236}">
                  <a16:creationId xmlns:a16="http://schemas.microsoft.com/office/drawing/2014/main" id="{6593E8F1-EAA6-DB24-C299-5BA029983EE8}"/>
                </a:ext>
              </a:extLst>
            </p:cNvPr>
            <p:cNvSpPr>
              <a:spLocks noEditPoints="1"/>
            </p:cNvSpPr>
            <p:nvPr/>
          </p:nvSpPr>
          <p:spPr bwMode="auto">
            <a:xfrm>
              <a:off x="2732" y="1422"/>
              <a:ext cx="2216" cy="2900"/>
            </a:xfrm>
            <a:custGeom>
              <a:avLst/>
              <a:gdLst>
                <a:gd name="T0" fmla="*/ 1408 w 1508"/>
                <a:gd name="T1" fmla="*/ 100 h 1971"/>
                <a:gd name="T2" fmla="*/ 1408 w 1508"/>
                <a:gd name="T3" fmla="*/ 485 h 1971"/>
                <a:gd name="T4" fmla="*/ 1408 w 1508"/>
                <a:gd name="T5" fmla="*/ 1244 h 1971"/>
                <a:gd name="T6" fmla="*/ 1369 w 1508"/>
                <a:gd name="T7" fmla="*/ 1284 h 1971"/>
                <a:gd name="T8" fmla="*/ 1257 w 1508"/>
                <a:gd name="T9" fmla="*/ 1284 h 1971"/>
                <a:gd name="T10" fmla="*/ 1157 w 1508"/>
                <a:gd name="T11" fmla="*/ 1384 h 1971"/>
                <a:gd name="T12" fmla="*/ 1157 w 1508"/>
                <a:gd name="T13" fmla="*/ 1803 h 1971"/>
                <a:gd name="T14" fmla="*/ 1089 w 1508"/>
                <a:gd name="T15" fmla="*/ 1871 h 1971"/>
                <a:gd name="T16" fmla="*/ 1022 w 1508"/>
                <a:gd name="T17" fmla="*/ 1803 h 1971"/>
                <a:gd name="T18" fmla="*/ 1022 w 1508"/>
                <a:gd name="T19" fmla="*/ 1384 h 1971"/>
                <a:gd name="T20" fmla="*/ 922 w 1508"/>
                <a:gd name="T21" fmla="*/ 1284 h 1971"/>
                <a:gd name="T22" fmla="*/ 586 w 1508"/>
                <a:gd name="T23" fmla="*/ 1284 h 1971"/>
                <a:gd name="T24" fmla="*/ 486 w 1508"/>
                <a:gd name="T25" fmla="*/ 1384 h 1971"/>
                <a:gd name="T26" fmla="*/ 486 w 1508"/>
                <a:gd name="T27" fmla="*/ 1803 h 1971"/>
                <a:gd name="T28" fmla="*/ 419 w 1508"/>
                <a:gd name="T29" fmla="*/ 1871 h 1971"/>
                <a:gd name="T30" fmla="*/ 351 w 1508"/>
                <a:gd name="T31" fmla="*/ 1803 h 1971"/>
                <a:gd name="T32" fmla="*/ 351 w 1508"/>
                <a:gd name="T33" fmla="*/ 1384 h 1971"/>
                <a:gd name="T34" fmla="*/ 251 w 1508"/>
                <a:gd name="T35" fmla="*/ 1284 h 1971"/>
                <a:gd name="T36" fmla="*/ 139 w 1508"/>
                <a:gd name="T37" fmla="*/ 1284 h 1971"/>
                <a:gd name="T38" fmla="*/ 100 w 1508"/>
                <a:gd name="T39" fmla="*/ 1244 h 1971"/>
                <a:gd name="T40" fmla="*/ 100 w 1508"/>
                <a:gd name="T41" fmla="*/ 485 h 1971"/>
                <a:gd name="T42" fmla="*/ 100 w 1508"/>
                <a:gd name="T43" fmla="*/ 100 h 1971"/>
                <a:gd name="T44" fmla="*/ 1408 w 1508"/>
                <a:gd name="T45" fmla="*/ 100 h 1971"/>
                <a:gd name="T46" fmla="*/ 1508 w 1508"/>
                <a:gd name="T47" fmla="*/ 0 h 1971"/>
                <a:gd name="T48" fmla="*/ 0 w 1508"/>
                <a:gd name="T49" fmla="*/ 0 h 1971"/>
                <a:gd name="T50" fmla="*/ 0 w 1508"/>
                <a:gd name="T51" fmla="*/ 14 h 1971"/>
                <a:gd name="T52" fmla="*/ 0 w 1508"/>
                <a:gd name="T53" fmla="*/ 485 h 1971"/>
                <a:gd name="T54" fmla="*/ 0 w 1508"/>
                <a:gd name="T55" fmla="*/ 1244 h 1971"/>
                <a:gd name="T56" fmla="*/ 139 w 1508"/>
                <a:gd name="T57" fmla="*/ 1384 h 1971"/>
                <a:gd name="T58" fmla="*/ 251 w 1508"/>
                <a:gd name="T59" fmla="*/ 1384 h 1971"/>
                <a:gd name="T60" fmla="*/ 251 w 1508"/>
                <a:gd name="T61" fmla="*/ 1803 h 1971"/>
                <a:gd name="T62" fmla="*/ 419 w 1508"/>
                <a:gd name="T63" fmla="*/ 1971 h 1971"/>
                <a:gd name="T64" fmla="*/ 586 w 1508"/>
                <a:gd name="T65" fmla="*/ 1803 h 1971"/>
                <a:gd name="T66" fmla="*/ 586 w 1508"/>
                <a:gd name="T67" fmla="*/ 1384 h 1971"/>
                <a:gd name="T68" fmla="*/ 922 w 1508"/>
                <a:gd name="T69" fmla="*/ 1384 h 1971"/>
                <a:gd name="T70" fmla="*/ 922 w 1508"/>
                <a:gd name="T71" fmla="*/ 1803 h 1971"/>
                <a:gd name="T72" fmla="*/ 1089 w 1508"/>
                <a:gd name="T73" fmla="*/ 1971 h 1971"/>
                <a:gd name="T74" fmla="*/ 1257 w 1508"/>
                <a:gd name="T75" fmla="*/ 1803 h 1971"/>
                <a:gd name="T76" fmla="*/ 1257 w 1508"/>
                <a:gd name="T77" fmla="*/ 1384 h 1971"/>
                <a:gd name="T78" fmla="*/ 1369 w 1508"/>
                <a:gd name="T79" fmla="*/ 1384 h 1971"/>
                <a:gd name="T80" fmla="*/ 1508 w 1508"/>
                <a:gd name="T81" fmla="*/ 1244 h 1971"/>
                <a:gd name="T82" fmla="*/ 1508 w 1508"/>
                <a:gd name="T83" fmla="*/ 485 h 1971"/>
                <a:gd name="T84" fmla="*/ 1508 w 1508"/>
                <a:gd name="T85" fmla="*/ 14 h 1971"/>
                <a:gd name="T86" fmla="*/ 1508 w 1508"/>
                <a:gd name="T87" fmla="*/ 0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8" h="1971">
                  <a:moveTo>
                    <a:pt x="1408" y="100"/>
                  </a:moveTo>
                  <a:cubicBezTo>
                    <a:pt x="1408" y="485"/>
                    <a:pt x="1408" y="485"/>
                    <a:pt x="1408" y="485"/>
                  </a:cubicBezTo>
                  <a:cubicBezTo>
                    <a:pt x="1408" y="1244"/>
                    <a:pt x="1408" y="1244"/>
                    <a:pt x="1408" y="1244"/>
                  </a:cubicBezTo>
                  <a:cubicBezTo>
                    <a:pt x="1408" y="1266"/>
                    <a:pt x="1390" y="1284"/>
                    <a:pt x="1369" y="1284"/>
                  </a:cubicBezTo>
                  <a:cubicBezTo>
                    <a:pt x="1257" y="1284"/>
                    <a:pt x="1257" y="1284"/>
                    <a:pt x="1257" y="1284"/>
                  </a:cubicBezTo>
                  <a:cubicBezTo>
                    <a:pt x="1202" y="1284"/>
                    <a:pt x="1157" y="1328"/>
                    <a:pt x="1157" y="1384"/>
                  </a:cubicBezTo>
                  <a:cubicBezTo>
                    <a:pt x="1157" y="1803"/>
                    <a:pt x="1157" y="1803"/>
                    <a:pt x="1157" y="1803"/>
                  </a:cubicBezTo>
                  <a:cubicBezTo>
                    <a:pt x="1157" y="1840"/>
                    <a:pt x="1126" y="1871"/>
                    <a:pt x="1089" y="1871"/>
                  </a:cubicBezTo>
                  <a:cubicBezTo>
                    <a:pt x="1053" y="1871"/>
                    <a:pt x="1022" y="1840"/>
                    <a:pt x="1022" y="1803"/>
                  </a:cubicBezTo>
                  <a:cubicBezTo>
                    <a:pt x="1022" y="1384"/>
                    <a:pt x="1022" y="1384"/>
                    <a:pt x="1022" y="1384"/>
                  </a:cubicBezTo>
                  <a:cubicBezTo>
                    <a:pt x="1022" y="1328"/>
                    <a:pt x="977" y="1284"/>
                    <a:pt x="922" y="1284"/>
                  </a:cubicBezTo>
                  <a:cubicBezTo>
                    <a:pt x="586" y="1284"/>
                    <a:pt x="586" y="1284"/>
                    <a:pt x="586" y="1284"/>
                  </a:cubicBezTo>
                  <a:cubicBezTo>
                    <a:pt x="531" y="1284"/>
                    <a:pt x="486" y="1328"/>
                    <a:pt x="486" y="1384"/>
                  </a:cubicBezTo>
                  <a:cubicBezTo>
                    <a:pt x="486" y="1803"/>
                    <a:pt x="486" y="1803"/>
                    <a:pt x="486" y="1803"/>
                  </a:cubicBezTo>
                  <a:cubicBezTo>
                    <a:pt x="486" y="1840"/>
                    <a:pt x="455" y="1871"/>
                    <a:pt x="419" y="1871"/>
                  </a:cubicBezTo>
                  <a:cubicBezTo>
                    <a:pt x="382" y="1871"/>
                    <a:pt x="351" y="1840"/>
                    <a:pt x="351" y="1803"/>
                  </a:cubicBezTo>
                  <a:cubicBezTo>
                    <a:pt x="351" y="1384"/>
                    <a:pt x="351" y="1384"/>
                    <a:pt x="351" y="1384"/>
                  </a:cubicBezTo>
                  <a:cubicBezTo>
                    <a:pt x="351" y="1328"/>
                    <a:pt x="306" y="1284"/>
                    <a:pt x="251" y="1284"/>
                  </a:cubicBezTo>
                  <a:cubicBezTo>
                    <a:pt x="139" y="1284"/>
                    <a:pt x="139" y="1284"/>
                    <a:pt x="139" y="1284"/>
                  </a:cubicBezTo>
                  <a:cubicBezTo>
                    <a:pt x="118" y="1284"/>
                    <a:pt x="100" y="1266"/>
                    <a:pt x="100" y="1244"/>
                  </a:cubicBezTo>
                  <a:cubicBezTo>
                    <a:pt x="100" y="485"/>
                    <a:pt x="100" y="485"/>
                    <a:pt x="100" y="485"/>
                  </a:cubicBezTo>
                  <a:cubicBezTo>
                    <a:pt x="100" y="100"/>
                    <a:pt x="100" y="100"/>
                    <a:pt x="100" y="100"/>
                  </a:cubicBezTo>
                  <a:cubicBezTo>
                    <a:pt x="1408" y="100"/>
                    <a:pt x="1408" y="100"/>
                    <a:pt x="1408" y="100"/>
                  </a:cubicBezTo>
                  <a:moveTo>
                    <a:pt x="1508" y="0"/>
                  </a:moveTo>
                  <a:cubicBezTo>
                    <a:pt x="0" y="0"/>
                    <a:pt x="0" y="0"/>
                    <a:pt x="0" y="0"/>
                  </a:cubicBezTo>
                  <a:cubicBezTo>
                    <a:pt x="0" y="14"/>
                    <a:pt x="0" y="14"/>
                    <a:pt x="0" y="14"/>
                  </a:cubicBezTo>
                  <a:cubicBezTo>
                    <a:pt x="0" y="485"/>
                    <a:pt x="0" y="485"/>
                    <a:pt x="0" y="485"/>
                  </a:cubicBezTo>
                  <a:cubicBezTo>
                    <a:pt x="0" y="1244"/>
                    <a:pt x="0" y="1244"/>
                    <a:pt x="0" y="1244"/>
                  </a:cubicBezTo>
                  <a:cubicBezTo>
                    <a:pt x="0" y="1321"/>
                    <a:pt x="62" y="1384"/>
                    <a:pt x="139" y="1384"/>
                  </a:cubicBezTo>
                  <a:cubicBezTo>
                    <a:pt x="251" y="1384"/>
                    <a:pt x="251" y="1384"/>
                    <a:pt x="251" y="1384"/>
                  </a:cubicBezTo>
                  <a:cubicBezTo>
                    <a:pt x="251" y="1803"/>
                    <a:pt x="251" y="1803"/>
                    <a:pt x="251" y="1803"/>
                  </a:cubicBezTo>
                  <a:cubicBezTo>
                    <a:pt x="251" y="1895"/>
                    <a:pt x="326" y="1971"/>
                    <a:pt x="419" y="1971"/>
                  </a:cubicBezTo>
                  <a:cubicBezTo>
                    <a:pt x="511" y="1971"/>
                    <a:pt x="586" y="1895"/>
                    <a:pt x="586" y="1803"/>
                  </a:cubicBezTo>
                  <a:cubicBezTo>
                    <a:pt x="586" y="1384"/>
                    <a:pt x="586" y="1384"/>
                    <a:pt x="586" y="1384"/>
                  </a:cubicBezTo>
                  <a:cubicBezTo>
                    <a:pt x="922" y="1384"/>
                    <a:pt x="922" y="1384"/>
                    <a:pt x="922" y="1384"/>
                  </a:cubicBezTo>
                  <a:cubicBezTo>
                    <a:pt x="922" y="1803"/>
                    <a:pt x="922" y="1803"/>
                    <a:pt x="922" y="1803"/>
                  </a:cubicBezTo>
                  <a:cubicBezTo>
                    <a:pt x="922" y="1895"/>
                    <a:pt x="997" y="1971"/>
                    <a:pt x="1089" y="1971"/>
                  </a:cubicBezTo>
                  <a:cubicBezTo>
                    <a:pt x="1182" y="1971"/>
                    <a:pt x="1257" y="1895"/>
                    <a:pt x="1257" y="1803"/>
                  </a:cubicBezTo>
                  <a:cubicBezTo>
                    <a:pt x="1257" y="1384"/>
                    <a:pt x="1257" y="1384"/>
                    <a:pt x="1257" y="1384"/>
                  </a:cubicBezTo>
                  <a:cubicBezTo>
                    <a:pt x="1369" y="1384"/>
                    <a:pt x="1369" y="1384"/>
                    <a:pt x="1369" y="1384"/>
                  </a:cubicBezTo>
                  <a:cubicBezTo>
                    <a:pt x="1446" y="1384"/>
                    <a:pt x="1508" y="1321"/>
                    <a:pt x="1508" y="1244"/>
                  </a:cubicBezTo>
                  <a:cubicBezTo>
                    <a:pt x="1508" y="485"/>
                    <a:pt x="1508" y="485"/>
                    <a:pt x="1508" y="485"/>
                  </a:cubicBezTo>
                  <a:cubicBezTo>
                    <a:pt x="1508" y="14"/>
                    <a:pt x="1508" y="14"/>
                    <a:pt x="1508" y="14"/>
                  </a:cubicBezTo>
                  <a:cubicBezTo>
                    <a:pt x="1508" y="0"/>
                    <a:pt x="1508" y="0"/>
                    <a:pt x="150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97" name="Freeform 86">
              <a:extLst>
                <a:ext uri="{FF2B5EF4-FFF2-40B4-BE49-F238E27FC236}">
                  <a16:creationId xmlns:a16="http://schemas.microsoft.com/office/drawing/2014/main" id="{517ABE99-3E8F-3572-6F7C-A7C784F055CB}"/>
                </a:ext>
              </a:extLst>
            </p:cNvPr>
            <p:cNvSpPr>
              <a:spLocks noEditPoints="1"/>
            </p:cNvSpPr>
            <p:nvPr/>
          </p:nvSpPr>
          <p:spPr bwMode="auto">
            <a:xfrm>
              <a:off x="5184" y="1115"/>
              <a:ext cx="494" cy="1849"/>
            </a:xfrm>
            <a:custGeom>
              <a:avLst/>
              <a:gdLst>
                <a:gd name="T0" fmla="*/ 168 w 336"/>
                <a:gd name="T1" fmla="*/ 100 h 1257"/>
                <a:gd name="T2" fmla="*/ 236 w 336"/>
                <a:gd name="T3" fmla="*/ 168 h 1257"/>
                <a:gd name="T4" fmla="*/ 236 w 336"/>
                <a:gd name="T5" fmla="*/ 1090 h 1257"/>
                <a:gd name="T6" fmla="*/ 168 w 336"/>
                <a:gd name="T7" fmla="*/ 1157 h 1257"/>
                <a:gd name="T8" fmla="*/ 100 w 336"/>
                <a:gd name="T9" fmla="*/ 1090 h 1257"/>
                <a:gd name="T10" fmla="*/ 100 w 336"/>
                <a:gd name="T11" fmla="*/ 168 h 1257"/>
                <a:gd name="T12" fmla="*/ 168 w 336"/>
                <a:gd name="T13" fmla="*/ 100 h 1257"/>
                <a:gd name="T14" fmla="*/ 168 w 336"/>
                <a:gd name="T15" fmla="*/ 0 h 1257"/>
                <a:gd name="T16" fmla="*/ 0 w 336"/>
                <a:gd name="T17" fmla="*/ 168 h 1257"/>
                <a:gd name="T18" fmla="*/ 0 w 336"/>
                <a:gd name="T19" fmla="*/ 1090 h 1257"/>
                <a:gd name="T20" fmla="*/ 168 w 336"/>
                <a:gd name="T21" fmla="*/ 1257 h 1257"/>
                <a:gd name="T22" fmla="*/ 336 w 336"/>
                <a:gd name="T23" fmla="*/ 1090 h 1257"/>
                <a:gd name="T24" fmla="*/ 336 w 336"/>
                <a:gd name="T25" fmla="*/ 168 h 1257"/>
                <a:gd name="T26" fmla="*/ 168 w 336"/>
                <a:gd name="T27"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1257">
                  <a:moveTo>
                    <a:pt x="168" y="100"/>
                  </a:moveTo>
                  <a:cubicBezTo>
                    <a:pt x="205" y="100"/>
                    <a:pt x="236" y="131"/>
                    <a:pt x="236" y="168"/>
                  </a:cubicBezTo>
                  <a:cubicBezTo>
                    <a:pt x="236" y="1090"/>
                    <a:pt x="236" y="1090"/>
                    <a:pt x="236" y="1090"/>
                  </a:cubicBezTo>
                  <a:cubicBezTo>
                    <a:pt x="236" y="1126"/>
                    <a:pt x="205" y="1157"/>
                    <a:pt x="168" y="1157"/>
                  </a:cubicBezTo>
                  <a:cubicBezTo>
                    <a:pt x="131" y="1157"/>
                    <a:pt x="100" y="1126"/>
                    <a:pt x="100" y="1090"/>
                  </a:cubicBezTo>
                  <a:cubicBezTo>
                    <a:pt x="100" y="168"/>
                    <a:pt x="100" y="168"/>
                    <a:pt x="100" y="168"/>
                  </a:cubicBezTo>
                  <a:cubicBezTo>
                    <a:pt x="100" y="131"/>
                    <a:pt x="131" y="100"/>
                    <a:pt x="168" y="100"/>
                  </a:cubicBezTo>
                  <a:moveTo>
                    <a:pt x="168" y="0"/>
                  </a:moveTo>
                  <a:cubicBezTo>
                    <a:pt x="76" y="0"/>
                    <a:pt x="0" y="75"/>
                    <a:pt x="0" y="168"/>
                  </a:cubicBezTo>
                  <a:cubicBezTo>
                    <a:pt x="0" y="1090"/>
                    <a:pt x="0" y="1090"/>
                    <a:pt x="0" y="1090"/>
                  </a:cubicBezTo>
                  <a:cubicBezTo>
                    <a:pt x="0" y="1182"/>
                    <a:pt x="76" y="1257"/>
                    <a:pt x="168" y="1257"/>
                  </a:cubicBezTo>
                  <a:cubicBezTo>
                    <a:pt x="260" y="1257"/>
                    <a:pt x="336" y="1182"/>
                    <a:pt x="336" y="1090"/>
                  </a:cubicBezTo>
                  <a:cubicBezTo>
                    <a:pt x="336" y="168"/>
                    <a:pt x="336" y="168"/>
                    <a:pt x="336" y="168"/>
                  </a:cubicBezTo>
                  <a:cubicBezTo>
                    <a:pt x="336" y="75"/>
                    <a:pt x="260" y="0"/>
                    <a:pt x="16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98" name="Freeform 87">
              <a:extLst>
                <a:ext uri="{FF2B5EF4-FFF2-40B4-BE49-F238E27FC236}">
                  <a16:creationId xmlns:a16="http://schemas.microsoft.com/office/drawing/2014/main" id="{7B26C9A2-6061-DB19-E777-38ACDFA8E729}"/>
                </a:ext>
              </a:extLst>
            </p:cNvPr>
            <p:cNvSpPr>
              <a:spLocks noEditPoints="1"/>
            </p:cNvSpPr>
            <p:nvPr/>
          </p:nvSpPr>
          <p:spPr bwMode="auto">
            <a:xfrm>
              <a:off x="2002" y="1115"/>
              <a:ext cx="494" cy="1849"/>
            </a:xfrm>
            <a:custGeom>
              <a:avLst/>
              <a:gdLst>
                <a:gd name="T0" fmla="*/ 168 w 336"/>
                <a:gd name="T1" fmla="*/ 100 h 1257"/>
                <a:gd name="T2" fmla="*/ 236 w 336"/>
                <a:gd name="T3" fmla="*/ 168 h 1257"/>
                <a:gd name="T4" fmla="*/ 236 w 336"/>
                <a:gd name="T5" fmla="*/ 1090 h 1257"/>
                <a:gd name="T6" fmla="*/ 168 w 336"/>
                <a:gd name="T7" fmla="*/ 1157 h 1257"/>
                <a:gd name="T8" fmla="*/ 100 w 336"/>
                <a:gd name="T9" fmla="*/ 1090 h 1257"/>
                <a:gd name="T10" fmla="*/ 100 w 336"/>
                <a:gd name="T11" fmla="*/ 168 h 1257"/>
                <a:gd name="T12" fmla="*/ 168 w 336"/>
                <a:gd name="T13" fmla="*/ 100 h 1257"/>
                <a:gd name="T14" fmla="*/ 168 w 336"/>
                <a:gd name="T15" fmla="*/ 0 h 1257"/>
                <a:gd name="T16" fmla="*/ 0 w 336"/>
                <a:gd name="T17" fmla="*/ 168 h 1257"/>
                <a:gd name="T18" fmla="*/ 0 w 336"/>
                <a:gd name="T19" fmla="*/ 1090 h 1257"/>
                <a:gd name="T20" fmla="*/ 168 w 336"/>
                <a:gd name="T21" fmla="*/ 1257 h 1257"/>
                <a:gd name="T22" fmla="*/ 336 w 336"/>
                <a:gd name="T23" fmla="*/ 1090 h 1257"/>
                <a:gd name="T24" fmla="*/ 336 w 336"/>
                <a:gd name="T25" fmla="*/ 168 h 1257"/>
                <a:gd name="T26" fmla="*/ 168 w 336"/>
                <a:gd name="T27" fmla="*/ 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1257">
                  <a:moveTo>
                    <a:pt x="168" y="100"/>
                  </a:moveTo>
                  <a:cubicBezTo>
                    <a:pt x="205" y="100"/>
                    <a:pt x="236" y="131"/>
                    <a:pt x="236" y="168"/>
                  </a:cubicBezTo>
                  <a:cubicBezTo>
                    <a:pt x="236" y="1090"/>
                    <a:pt x="236" y="1090"/>
                    <a:pt x="236" y="1090"/>
                  </a:cubicBezTo>
                  <a:cubicBezTo>
                    <a:pt x="236" y="1126"/>
                    <a:pt x="205" y="1157"/>
                    <a:pt x="168" y="1157"/>
                  </a:cubicBezTo>
                  <a:cubicBezTo>
                    <a:pt x="131" y="1157"/>
                    <a:pt x="100" y="1126"/>
                    <a:pt x="100" y="1090"/>
                  </a:cubicBezTo>
                  <a:cubicBezTo>
                    <a:pt x="100" y="168"/>
                    <a:pt x="100" y="168"/>
                    <a:pt x="100" y="168"/>
                  </a:cubicBezTo>
                  <a:cubicBezTo>
                    <a:pt x="100" y="131"/>
                    <a:pt x="131" y="100"/>
                    <a:pt x="168" y="100"/>
                  </a:cubicBezTo>
                  <a:moveTo>
                    <a:pt x="168" y="0"/>
                  </a:moveTo>
                  <a:cubicBezTo>
                    <a:pt x="76" y="0"/>
                    <a:pt x="0" y="75"/>
                    <a:pt x="0" y="168"/>
                  </a:cubicBezTo>
                  <a:cubicBezTo>
                    <a:pt x="0" y="1090"/>
                    <a:pt x="0" y="1090"/>
                    <a:pt x="0" y="1090"/>
                  </a:cubicBezTo>
                  <a:cubicBezTo>
                    <a:pt x="0" y="1182"/>
                    <a:pt x="76" y="1257"/>
                    <a:pt x="168" y="1257"/>
                  </a:cubicBezTo>
                  <a:cubicBezTo>
                    <a:pt x="260" y="1257"/>
                    <a:pt x="336" y="1182"/>
                    <a:pt x="336" y="1090"/>
                  </a:cubicBezTo>
                  <a:cubicBezTo>
                    <a:pt x="336" y="168"/>
                    <a:pt x="336" y="168"/>
                    <a:pt x="336" y="168"/>
                  </a:cubicBezTo>
                  <a:cubicBezTo>
                    <a:pt x="336" y="75"/>
                    <a:pt x="260" y="0"/>
                    <a:pt x="16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99" name="Oval 88">
              <a:extLst>
                <a:ext uri="{FF2B5EF4-FFF2-40B4-BE49-F238E27FC236}">
                  <a16:creationId xmlns:a16="http://schemas.microsoft.com/office/drawing/2014/main" id="{94AC8180-CE39-CB7A-7C39-F8DEC2901E4E}"/>
                </a:ext>
              </a:extLst>
            </p:cNvPr>
            <p:cNvSpPr>
              <a:spLocks noChangeArrowheads="1"/>
            </p:cNvSpPr>
            <p:nvPr/>
          </p:nvSpPr>
          <p:spPr bwMode="auto">
            <a:xfrm>
              <a:off x="3289" y="621"/>
              <a:ext cx="311" cy="313"/>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00" name="Oval 89">
              <a:extLst>
                <a:ext uri="{FF2B5EF4-FFF2-40B4-BE49-F238E27FC236}">
                  <a16:creationId xmlns:a16="http://schemas.microsoft.com/office/drawing/2014/main" id="{397A2D2C-7CFE-F49E-FB9B-BA7F91666452}"/>
                </a:ext>
              </a:extLst>
            </p:cNvPr>
            <p:cNvSpPr>
              <a:spLocks noChangeArrowheads="1"/>
            </p:cNvSpPr>
            <p:nvPr/>
          </p:nvSpPr>
          <p:spPr bwMode="auto">
            <a:xfrm>
              <a:off x="4080" y="621"/>
              <a:ext cx="313" cy="313"/>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022" name="Group 103">
            <a:extLst>
              <a:ext uri="{FF2B5EF4-FFF2-40B4-BE49-F238E27FC236}">
                <a16:creationId xmlns:a16="http://schemas.microsoft.com/office/drawing/2014/main" id="{B7E9AAAD-0A61-D84B-7768-D9ED1DDBC4F6}"/>
              </a:ext>
            </a:extLst>
          </p:cNvPr>
          <p:cNvGrpSpPr>
            <a:grpSpLocks noChangeAspect="1"/>
          </p:cNvGrpSpPr>
          <p:nvPr/>
        </p:nvGrpSpPr>
        <p:grpSpPr bwMode="auto">
          <a:xfrm>
            <a:off x="1458202" y="2482489"/>
            <a:ext cx="275159" cy="225728"/>
            <a:chOff x="1207" y="0"/>
            <a:chExt cx="5266" cy="4320"/>
          </a:xfrm>
          <a:solidFill>
            <a:srgbClr val="FFFFFF"/>
          </a:solidFill>
        </p:grpSpPr>
        <p:sp>
          <p:nvSpPr>
            <p:cNvPr id="1024" name="Freeform 104">
              <a:extLst>
                <a:ext uri="{FF2B5EF4-FFF2-40B4-BE49-F238E27FC236}">
                  <a16:creationId xmlns:a16="http://schemas.microsoft.com/office/drawing/2014/main" id="{17B238E2-A1BB-0A68-E23F-5248F1FA30C7}"/>
                </a:ext>
              </a:extLst>
            </p:cNvPr>
            <p:cNvSpPr>
              <a:spLocks noEditPoints="1"/>
            </p:cNvSpPr>
            <p:nvPr/>
          </p:nvSpPr>
          <p:spPr bwMode="auto">
            <a:xfrm>
              <a:off x="1207" y="0"/>
              <a:ext cx="5266" cy="4320"/>
            </a:xfrm>
            <a:custGeom>
              <a:avLst/>
              <a:gdLst>
                <a:gd name="T0" fmla="*/ 2308 w 2518"/>
                <a:gd name="T1" fmla="*/ 0 h 2064"/>
                <a:gd name="T2" fmla="*/ 210 w 2518"/>
                <a:gd name="T3" fmla="*/ 0 h 2064"/>
                <a:gd name="T4" fmla="*/ 0 w 2518"/>
                <a:gd name="T5" fmla="*/ 210 h 2064"/>
                <a:gd name="T6" fmla="*/ 0 w 2518"/>
                <a:gd name="T7" fmla="*/ 1854 h 2064"/>
                <a:gd name="T8" fmla="*/ 210 w 2518"/>
                <a:gd name="T9" fmla="*/ 2064 h 2064"/>
                <a:gd name="T10" fmla="*/ 2308 w 2518"/>
                <a:gd name="T11" fmla="*/ 2064 h 2064"/>
                <a:gd name="T12" fmla="*/ 2518 w 2518"/>
                <a:gd name="T13" fmla="*/ 1854 h 2064"/>
                <a:gd name="T14" fmla="*/ 2518 w 2518"/>
                <a:gd name="T15" fmla="*/ 210 h 2064"/>
                <a:gd name="T16" fmla="*/ 2308 w 2518"/>
                <a:gd name="T17" fmla="*/ 0 h 2064"/>
                <a:gd name="T18" fmla="*/ 210 w 2518"/>
                <a:gd name="T19" fmla="*/ 100 h 2064"/>
                <a:gd name="T20" fmla="*/ 2308 w 2518"/>
                <a:gd name="T21" fmla="*/ 100 h 2064"/>
                <a:gd name="T22" fmla="*/ 2418 w 2518"/>
                <a:gd name="T23" fmla="*/ 210 h 2064"/>
                <a:gd name="T24" fmla="*/ 2418 w 2518"/>
                <a:gd name="T25" fmla="*/ 1073 h 2064"/>
                <a:gd name="T26" fmla="*/ 100 w 2518"/>
                <a:gd name="T27" fmla="*/ 1073 h 2064"/>
                <a:gd name="T28" fmla="*/ 100 w 2518"/>
                <a:gd name="T29" fmla="*/ 210 h 2064"/>
                <a:gd name="T30" fmla="*/ 210 w 2518"/>
                <a:gd name="T31" fmla="*/ 100 h 2064"/>
                <a:gd name="T32" fmla="*/ 2418 w 2518"/>
                <a:gd name="T33" fmla="*/ 1854 h 2064"/>
                <a:gd name="T34" fmla="*/ 2308 w 2518"/>
                <a:gd name="T35" fmla="*/ 1964 h 2064"/>
                <a:gd name="T36" fmla="*/ 210 w 2518"/>
                <a:gd name="T37" fmla="*/ 1964 h 2064"/>
                <a:gd name="T38" fmla="*/ 100 w 2518"/>
                <a:gd name="T39" fmla="*/ 1854 h 2064"/>
                <a:gd name="T40" fmla="*/ 100 w 2518"/>
                <a:gd name="T41" fmla="*/ 1173 h 2064"/>
                <a:gd name="T42" fmla="*/ 2418 w 2518"/>
                <a:gd name="T43" fmla="*/ 1173 h 2064"/>
                <a:gd name="T44" fmla="*/ 2418 w 2518"/>
                <a:gd name="T45" fmla="*/ 1854 h 2064"/>
                <a:gd name="T46" fmla="*/ 2418 w 2518"/>
                <a:gd name="T47" fmla="*/ 185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8" h="2064">
                  <a:moveTo>
                    <a:pt x="2308" y="0"/>
                  </a:moveTo>
                  <a:cubicBezTo>
                    <a:pt x="210" y="0"/>
                    <a:pt x="210" y="0"/>
                    <a:pt x="210" y="0"/>
                  </a:cubicBezTo>
                  <a:cubicBezTo>
                    <a:pt x="95" y="0"/>
                    <a:pt x="0" y="95"/>
                    <a:pt x="0" y="210"/>
                  </a:cubicBezTo>
                  <a:cubicBezTo>
                    <a:pt x="0" y="1854"/>
                    <a:pt x="0" y="1854"/>
                    <a:pt x="0" y="1854"/>
                  </a:cubicBezTo>
                  <a:cubicBezTo>
                    <a:pt x="0" y="1969"/>
                    <a:pt x="95" y="2064"/>
                    <a:pt x="210" y="2064"/>
                  </a:cubicBezTo>
                  <a:cubicBezTo>
                    <a:pt x="2308" y="2064"/>
                    <a:pt x="2308" y="2064"/>
                    <a:pt x="2308" y="2064"/>
                  </a:cubicBezTo>
                  <a:cubicBezTo>
                    <a:pt x="2423" y="2064"/>
                    <a:pt x="2518" y="1969"/>
                    <a:pt x="2518" y="1854"/>
                  </a:cubicBezTo>
                  <a:cubicBezTo>
                    <a:pt x="2518" y="210"/>
                    <a:pt x="2518" y="210"/>
                    <a:pt x="2518" y="210"/>
                  </a:cubicBezTo>
                  <a:cubicBezTo>
                    <a:pt x="2518" y="95"/>
                    <a:pt x="2423" y="0"/>
                    <a:pt x="2308" y="0"/>
                  </a:cubicBezTo>
                  <a:close/>
                  <a:moveTo>
                    <a:pt x="210" y="100"/>
                  </a:moveTo>
                  <a:cubicBezTo>
                    <a:pt x="2308" y="100"/>
                    <a:pt x="2308" y="100"/>
                    <a:pt x="2308" y="100"/>
                  </a:cubicBezTo>
                  <a:cubicBezTo>
                    <a:pt x="2368" y="100"/>
                    <a:pt x="2418" y="150"/>
                    <a:pt x="2418" y="210"/>
                  </a:cubicBezTo>
                  <a:cubicBezTo>
                    <a:pt x="2418" y="1073"/>
                    <a:pt x="2418" y="1073"/>
                    <a:pt x="2418" y="1073"/>
                  </a:cubicBezTo>
                  <a:cubicBezTo>
                    <a:pt x="100" y="1073"/>
                    <a:pt x="100" y="1073"/>
                    <a:pt x="100" y="1073"/>
                  </a:cubicBezTo>
                  <a:cubicBezTo>
                    <a:pt x="100" y="210"/>
                    <a:pt x="100" y="210"/>
                    <a:pt x="100" y="210"/>
                  </a:cubicBezTo>
                  <a:cubicBezTo>
                    <a:pt x="100" y="150"/>
                    <a:pt x="150" y="100"/>
                    <a:pt x="210" y="100"/>
                  </a:cubicBezTo>
                  <a:close/>
                  <a:moveTo>
                    <a:pt x="2418" y="1854"/>
                  </a:moveTo>
                  <a:cubicBezTo>
                    <a:pt x="2418" y="1914"/>
                    <a:pt x="2368" y="1964"/>
                    <a:pt x="2308" y="1964"/>
                  </a:cubicBezTo>
                  <a:cubicBezTo>
                    <a:pt x="210" y="1964"/>
                    <a:pt x="210" y="1964"/>
                    <a:pt x="210" y="1964"/>
                  </a:cubicBezTo>
                  <a:cubicBezTo>
                    <a:pt x="150" y="1964"/>
                    <a:pt x="100" y="1914"/>
                    <a:pt x="100" y="1854"/>
                  </a:cubicBezTo>
                  <a:cubicBezTo>
                    <a:pt x="100" y="1173"/>
                    <a:pt x="100" y="1173"/>
                    <a:pt x="100" y="1173"/>
                  </a:cubicBezTo>
                  <a:cubicBezTo>
                    <a:pt x="2418" y="1173"/>
                    <a:pt x="2418" y="1173"/>
                    <a:pt x="2418" y="1173"/>
                  </a:cubicBezTo>
                  <a:cubicBezTo>
                    <a:pt x="2418" y="1854"/>
                    <a:pt x="2418" y="1854"/>
                    <a:pt x="2418" y="1854"/>
                  </a:cubicBezTo>
                  <a:cubicBezTo>
                    <a:pt x="2418" y="1854"/>
                    <a:pt x="2418" y="1854"/>
                    <a:pt x="2418" y="185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0" name="Freeform 105">
              <a:extLst>
                <a:ext uri="{FF2B5EF4-FFF2-40B4-BE49-F238E27FC236}">
                  <a16:creationId xmlns:a16="http://schemas.microsoft.com/office/drawing/2014/main" id="{20BC388A-A1CD-70C7-208A-4548A894BC76}"/>
                </a:ext>
              </a:extLst>
            </p:cNvPr>
            <p:cNvSpPr>
              <a:spLocks/>
            </p:cNvSpPr>
            <p:nvPr/>
          </p:nvSpPr>
          <p:spPr bwMode="auto">
            <a:xfrm>
              <a:off x="2303" y="2849"/>
              <a:ext cx="870" cy="797"/>
            </a:xfrm>
            <a:custGeom>
              <a:avLst/>
              <a:gdLst>
                <a:gd name="T0" fmla="*/ 387 w 416"/>
                <a:gd name="T1" fmla="*/ 133 h 381"/>
                <a:gd name="T2" fmla="*/ 267 w 416"/>
                <a:gd name="T3" fmla="*/ 133 h 381"/>
                <a:gd name="T4" fmla="*/ 267 w 416"/>
                <a:gd name="T5" fmla="*/ 0 h 381"/>
                <a:gd name="T6" fmla="*/ 150 w 416"/>
                <a:gd name="T7" fmla="*/ 0 h 381"/>
                <a:gd name="T8" fmla="*/ 150 w 416"/>
                <a:gd name="T9" fmla="*/ 133 h 381"/>
                <a:gd name="T10" fmla="*/ 30 w 416"/>
                <a:gd name="T11" fmla="*/ 133 h 381"/>
                <a:gd name="T12" fmla="*/ 0 w 416"/>
                <a:gd name="T13" fmla="*/ 162 h 381"/>
                <a:gd name="T14" fmla="*/ 0 w 416"/>
                <a:gd name="T15" fmla="*/ 352 h 381"/>
                <a:gd name="T16" fmla="*/ 30 w 416"/>
                <a:gd name="T17" fmla="*/ 381 h 381"/>
                <a:gd name="T18" fmla="*/ 387 w 416"/>
                <a:gd name="T19" fmla="*/ 381 h 381"/>
                <a:gd name="T20" fmla="*/ 416 w 416"/>
                <a:gd name="T21" fmla="*/ 352 h 381"/>
                <a:gd name="T22" fmla="*/ 416 w 416"/>
                <a:gd name="T23" fmla="*/ 162 h 381"/>
                <a:gd name="T24" fmla="*/ 387 w 416"/>
                <a:gd name="T25" fmla="*/ 13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1">
                  <a:moveTo>
                    <a:pt x="387" y="133"/>
                  </a:moveTo>
                  <a:cubicBezTo>
                    <a:pt x="267" y="133"/>
                    <a:pt x="267" y="133"/>
                    <a:pt x="267" y="133"/>
                  </a:cubicBezTo>
                  <a:cubicBezTo>
                    <a:pt x="267" y="0"/>
                    <a:pt x="267" y="0"/>
                    <a:pt x="267" y="0"/>
                  </a:cubicBezTo>
                  <a:cubicBezTo>
                    <a:pt x="150" y="0"/>
                    <a:pt x="150" y="0"/>
                    <a:pt x="150" y="0"/>
                  </a:cubicBezTo>
                  <a:cubicBezTo>
                    <a:pt x="150" y="133"/>
                    <a:pt x="150" y="133"/>
                    <a:pt x="150" y="133"/>
                  </a:cubicBezTo>
                  <a:cubicBezTo>
                    <a:pt x="30" y="133"/>
                    <a:pt x="30" y="133"/>
                    <a:pt x="30" y="133"/>
                  </a:cubicBezTo>
                  <a:cubicBezTo>
                    <a:pt x="13" y="133"/>
                    <a:pt x="0" y="146"/>
                    <a:pt x="0" y="162"/>
                  </a:cubicBezTo>
                  <a:cubicBezTo>
                    <a:pt x="0" y="352"/>
                    <a:pt x="0" y="352"/>
                    <a:pt x="0" y="352"/>
                  </a:cubicBezTo>
                  <a:cubicBezTo>
                    <a:pt x="0" y="368"/>
                    <a:pt x="13" y="381"/>
                    <a:pt x="30" y="381"/>
                  </a:cubicBezTo>
                  <a:cubicBezTo>
                    <a:pt x="387" y="381"/>
                    <a:pt x="387" y="381"/>
                    <a:pt x="387" y="381"/>
                  </a:cubicBezTo>
                  <a:cubicBezTo>
                    <a:pt x="403" y="381"/>
                    <a:pt x="416" y="368"/>
                    <a:pt x="416" y="352"/>
                  </a:cubicBezTo>
                  <a:cubicBezTo>
                    <a:pt x="416" y="162"/>
                    <a:pt x="416" y="162"/>
                    <a:pt x="416" y="162"/>
                  </a:cubicBezTo>
                  <a:cubicBezTo>
                    <a:pt x="416" y="146"/>
                    <a:pt x="403" y="133"/>
                    <a:pt x="387" y="13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1" name="Freeform 106">
              <a:extLst>
                <a:ext uri="{FF2B5EF4-FFF2-40B4-BE49-F238E27FC236}">
                  <a16:creationId xmlns:a16="http://schemas.microsoft.com/office/drawing/2014/main" id="{BF90A6E6-52CC-807F-86B5-9C3677AF7573}"/>
                </a:ext>
              </a:extLst>
            </p:cNvPr>
            <p:cNvSpPr>
              <a:spLocks/>
            </p:cNvSpPr>
            <p:nvPr/>
          </p:nvSpPr>
          <p:spPr bwMode="auto">
            <a:xfrm>
              <a:off x="4507" y="2849"/>
              <a:ext cx="870" cy="797"/>
            </a:xfrm>
            <a:custGeom>
              <a:avLst/>
              <a:gdLst>
                <a:gd name="T0" fmla="*/ 386 w 416"/>
                <a:gd name="T1" fmla="*/ 133 h 381"/>
                <a:gd name="T2" fmla="*/ 266 w 416"/>
                <a:gd name="T3" fmla="*/ 133 h 381"/>
                <a:gd name="T4" fmla="*/ 266 w 416"/>
                <a:gd name="T5" fmla="*/ 0 h 381"/>
                <a:gd name="T6" fmla="*/ 149 w 416"/>
                <a:gd name="T7" fmla="*/ 0 h 381"/>
                <a:gd name="T8" fmla="*/ 149 w 416"/>
                <a:gd name="T9" fmla="*/ 133 h 381"/>
                <a:gd name="T10" fmla="*/ 29 w 416"/>
                <a:gd name="T11" fmla="*/ 133 h 381"/>
                <a:gd name="T12" fmla="*/ 0 w 416"/>
                <a:gd name="T13" fmla="*/ 162 h 381"/>
                <a:gd name="T14" fmla="*/ 0 w 416"/>
                <a:gd name="T15" fmla="*/ 352 h 381"/>
                <a:gd name="T16" fmla="*/ 29 w 416"/>
                <a:gd name="T17" fmla="*/ 381 h 381"/>
                <a:gd name="T18" fmla="*/ 386 w 416"/>
                <a:gd name="T19" fmla="*/ 381 h 381"/>
                <a:gd name="T20" fmla="*/ 416 w 416"/>
                <a:gd name="T21" fmla="*/ 352 h 381"/>
                <a:gd name="T22" fmla="*/ 416 w 416"/>
                <a:gd name="T23" fmla="*/ 162 h 381"/>
                <a:gd name="T24" fmla="*/ 386 w 416"/>
                <a:gd name="T25" fmla="*/ 13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1">
                  <a:moveTo>
                    <a:pt x="386" y="133"/>
                  </a:moveTo>
                  <a:cubicBezTo>
                    <a:pt x="266" y="133"/>
                    <a:pt x="266" y="133"/>
                    <a:pt x="266" y="133"/>
                  </a:cubicBezTo>
                  <a:cubicBezTo>
                    <a:pt x="266" y="0"/>
                    <a:pt x="266" y="0"/>
                    <a:pt x="266" y="0"/>
                  </a:cubicBezTo>
                  <a:cubicBezTo>
                    <a:pt x="149" y="0"/>
                    <a:pt x="149" y="0"/>
                    <a:pt x="149" y="0"/>
                  </a:cubicBezTo>
                  <a:cubicBezTo>
                    <a:pt x="149" y="133"/>
                    <a:pt x="149" y="133"/>
                    <a:pt x="149" y="133"/>
                  </a:cubicBezTo>
                  <a:cubicBezTo>
                    <a:pt x="29" y="133"/>
                    <a:pt x="29" y="133"/>
                    <a:pt x="29" y="133"/>
                  </a:cubicBezTo>
                  <a:cubicBezTo>
                    <a:pt x="13" y="133"/>
                    <a:pt x="0" y="146"/>
                    <a:pt x="0" y="162"/>
                  </a:cubicBezTo>
                  <a:cubicBezTo>
                    <a:pt x="0" y="352"/>
                    <a:pt x="0" y="352"/>
                    <a:pt x="0" y="352"/>
                  </a:cubicBezTo>
                  <a:cubicBezTo>
                    <a:pt x="0" y="368"/>
                    <a:pt x="13" y="381"/>
                    <a:pt x="29" y="381"/>
                  </a:cubicBezTo>
                  <a:cubicBezTo>
                    <a:pt x="386" y="381"/>
                    <a:pt x="386" y="381"/>
                    <a:pt x="386" y="381"/>
                  </a:cubicBezTo>
                  <a:cubicBezTo>
                    <a:pt x="403" y="381"/>
                    <a:pt x="416" y="368"/>
                    <a:pt x="416" y="352"/>
                  </a:cubicBezTo>
                  <a:cubicBezTo>
                    <a:pt x="416" y="162"/>
                    <a:pt x="416" y="162"/>
                    <a:pt x="416" y="162"/>
                  </a:cubicBezTo>
                  <a:cubicBezTo>
                    <a:pt x="416" y="146"/>
                    <a:pt x="403" y="133"/>
                    <a:pt x="386" y="13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2" name="Freeform 107">
              <a:extLst>
                <a:ext uri="{FF2B5EF4-FFF2-40B4-BE49-F238E27FC236}">
                  <a16:creationId xmlns:a16="http://schemas.microsoft.com/office/drawing/2014/main" id="{CA1BFBE3-675D-4553-1B67-4F2F519AC511}"/>
                </a:ext>
              </a:extLst>
            </p:cNvPr>
            <p:cNvSpPr>
              <a:spLocks/>
            </p:cNvSpPr>
            <p:nvPr/>
          </p:nvSpPr>
          <p:spPr bwMode="auto">
            <a:xfrm>
              <a:off x="3066" y="1084"/>
              <a:ext cx="1504" cy="988"/>
            </a:xfrm>
            <a:custGeom>
              <a:avLst/>
              <a:gdLst>
                <a:gd name="T0" fmla="*/ 50 w 719"/>
                <a:gd name="T1" fmla="*/ 285 h 472"/>
                <a:gd name="T2" fmla="*/ 548 w 719"/>
                <a:gd name="T3" fmla="*/ 285 h 472"/>
                <a:gd name="T4" fmla="*/ 447 w 719"/>
                <a:gd name="T5" fmla="*/ 387 h 472"/>
                <a:gd name="T6" fmla="*/ 447 w 719"/>
                <a:gd name="T7" fmla="*/ 457 h 472"/>
                <a:gd name="T8" fmla="*/ 482 w 719"/>
                <a:gd name="T9" fmla="*/ 472 h 472"/>
                <a:gd name="T10" fmla="*/ 517 w 719"/>
                <a:gd name="T11" fmla="*/ 457 h 472"/>
                <a:gd name="T12" fmla="*/ 704 w 719"/>
                <a:gd name="T13" fmla="*/ 271 h 472"/>
                <a:gd name="T14" fmla="*/ 713 w 719"/>
                <a:gd name="T15" fmla="*/ 259 h 472"/>
                <a:gd name="T16" fmla="*/ 713 w 719"/>
                <a:gd name="T17" fmla="*/ 258 h 472"/>
                <a:gd name="T18" fmla="*/ 715 w 719"/>
                <a:gd name="T19" fmla="*/ 254 h 472"/>
                <a:gd name="T20" fmla="*/ 715 w 719"/>
                <a:gd name="T21" fmla="*/ 253 h 472"/>
                <a:gd name="T22" fmla="*/ 717 w 719"/>
                <a:gd name="T23" fmla="*/ 250 h 472"/>
                <a:gd name="T24" fmla="*/ 717 w 719"/>
                <a:gd name="T25" fmla="*/ 249 h 472"/>
                <a:gd name="T26" fmla="*/ 718 w 719"/>
                <a:gd name="T27" fmla="*/ 245 h 472"/>
                <a:gd name="T28" fmla="*/ 718 w 719"/>
                <a:gd name="T29" fmla="*/ 243 h 472"/>
                <a:gd name="T30" fmla="*/ 719 w 719"/>
                <a:gd name="T31" fmla="*/ 240 h 472"/>
                <a:gd name="T32" fmla="*/ 719 w 719"/>
                <a:gd name="T33" fmla="*/ 236 h 472"/>
                <a:gd name="T34" fmla="*/ 719 w 719"/>
                <a:gd name="T35" fmla="*/ 235 h 472"/>
                <a:gd name="T36" fmla="*/ 719 w 719"/>
                <a:gd name="T37" fmla="*/ 235 h 472"/>
                <a:gd name="T38" fmla="*/ 719 w 719"/>
                <a:gd name="T39" fmla="*/ 230 h 472"/>
                <a:gd name="T40" fmla="*/ 718 w 719"/>
                <a:gd name="T41" fmla="*/ 229 h 472"/>
                <a:gd name="T42" fmla="*/ 718 w 719"/>
                <a:gd name="T43" fmla="*/ 225 h 472"/>
                <a:gd name="T44" fmla="*/ 718 w 719"/>
                <a:gd name="T45" fmla="*/ 224 h 472"/>
                <a:gd name="T46" fmla="*/ 717 w 719"/>
                <a:gd name="T47" fmla="*/ 221 h 472"/>
                <a:gd name="T48" fmla="*/ 716 w 719"/>
                <a:gd name="T49" fmla="*/ 220 h 472"/>
                <a:gd name="T50" fmla="*/ 715 w 719"/>
                <a:gd name="T51" fmla="*/ 216 h 472"/>
                <a:gd name="T52" fmla="*/ 715 w 719"/>
                <a:gd name="T53" fmla="*/ 216 h 472"/>
                <a:gd name="T54" fmla="*/ 704 w 719"/>
                <a:gd name="T55" fmla="*/ 200 h 472"/>
                <a:gd name="T56" fmla="*/ 524 w 719"/>
                <a:gd name="T57" fmla="*/ 20 h 472"/>
                <a:gd name="T58" fmla="*/ 453 w 719"/>
                <a:gd name="T59" fmla="*/ 20 h 472"/>
                <a:gd name="T60" fmla="*/ 453 w 719"/>
                <a:gd name="T61" fmla="*/ 91 h 472"/>
                <a:gd name="T62" fmla="*/ 548 w 719"/>
                <a:gd name="T63" fmla="*/ 185 h 472"/>
                <a:gd name="T64" fmla="*/ 50 w 719"/>
                <a:gd name="T65" fmla="*/ 185 h 472"/>
                <a:gd name="T66" fmla="*/ 0 w 719"/>
                <a:gd name="T67" fmla="*/ 235 h 472"/>
                <a:gd name="T68" fmla="*/ 50 w 719"/>
                <a:gd name="T69" fmla="*/ 28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9" h="472">
                  <a:moveTo>
                    <a:pt x="50" y="285"/>
                  </a:moveTo>
                  <a:cubicBezTo>
                    <a:pt x="548" y="285"/>
                    <a:pt x="548" y="285"/>
                    <a:pt x="548" y="285"/>
                  </a:cubicBezTo>
                  <a:cubicBezTo>
                    <a:pt x="447" y="387"/>
                    <a:pt x="447" y="387"/>
                    <a:pt x="447" y="387"/>
                  </a:cubicBezTo>
                  <a:cubicBezTo>
                    <a:pt x="427" y="406"/>
                    <a:pt x="427" y="438"/>
                    <a:pt x="447" y="457"/>
                  </a:cubicBezTo>
                  <a:cubicBezTo>
                    <a:pt x="456" y="467"/>
                    <a:pt x="469" y="472"/>
                    <a:pt x="482" y="472"/>
                  </a:cubicBezTo>
                  <a:cubicBezTo>
                    <a:pt x="495" y="472"/>
                    <a:pt x="508" y="467"/>
                    <a:pt x="517" y="457"/>
                  </a:cubicBezTo>
                  <a:cubicBezTo>
                    <a:pt x="704" y="271"/>
                    <a:pt x="704" y="271"/>
                    <a:pt x="704" y="271"/>
                  </a:cubicBezTo>
                  <a:cubicBezTo>
                    <a:pt x="707" y="268"/>
                    <a:pt x="711" y="263"/>
                    <a:pt x="713" y="259"/>
                  </a:cubicBezTo>
                  <a:cubicBezTo>
                    <a:pt x="713" y="258"/>
                    <a:pt x="713" y="258"/>
                    <a:pt x="713" y="258"/>
                  </a:cubicBezTo>
                  <a:cubicBezTo>
                    <a:pt x="714" y="257"/>
                    <a:pt x="715" y="256"/>
                    <a:pt x="715" y="254"/>
                  </a:cubicBezTo>
                  <a:cubicBezTo>
                    <a:pt x="715" y="254"/>
                    <a:pt x="715" y="254"/>
                    <a:pt x="715" y="253"/>
                  </a:cubicBezTo>
                  <a:cubicBezTo>
                    <a:pt x="716" y="252"/>
                    <a:pt x="716" y="251"/>
                    <a:pt x="717" y="250"/>
                  </a:cubicBezTo>
                  <a:cubicBezTo>
                    <a:pt x="717" y="249"/>
                    <a:pt x="717" y="249"/>
                    <a:pt x="717" y="249"/>
                  </a:cubicBezTo>
                  <a:cubicBezTo>
                    <a:pt x="717" y="247"/>
                    <a:pt x="718" y="246"/>
                    <a:pt x="718" y="245"/>
                  </a:cubicBezTo>
                  <a:cubicBezTo>
                    <a:pt x="718" y="244"/>
                    <a:pt x="718" y="244"/>
                    <a:pt x="718" y="243"/>
                  </a:cubicBezTo>
                  <a:cubicBezTo>
                    <a:pt x="718" y="242"/>
                    <a:pt x="718" y="241"/>
                    <a:pt x="719" y="240"/>
                  </a:cubicBezTo>
                  <a:cubicBezTo>
                    <a:pt x="719" y="239"/>
                    <a:pt x="719" y="237"/>
                    <a:pt x="719" y="236"/>
                  </a:cubicBezTo>
                  <a:cubicBezTo>
                    <a:pt x="719" y="236"/>
                    <a:pt x="719" y="236"/>
                    <a:pt x="719" y="235"/>
                  </a:cubicBezTo>
                  <a:cubicBezTo>
                    <a:pt x="719" y="235"/>
                    <a:pt x="719" y="235"/>
                    <a:pt x="719" y="235"/>
                  </a:cubicBezTo>
                  <a:cubicBezTo>
                    <a:pt x="719" y="234"/>
                    <a:pt x="719" y="232"/>
                    <a:pt x="719" y="230"/>
                  </a:cubicBezTo>
                  <a:cubicBezTo>
                    <a:pt x="718" y="230"/>
                    <a:pt x="718" y="230"/>
                    <a:pt x="718" y="229"/>
                  </a:cubicBezTo>
                  <a:cubicBezTo>
                    <a:pt x="718" y="228"/>
                    <a:pt x="718" y="227"/>
                    <a:pt x="718" y="225"/>
                  </a:cubicBezTo>
                  <a:cubicBezTo>
                    <a:pt x="718" y="225"/>
                    <a:pt x="718" y="225"/>
                    <a:pt x="718" y="224"/>
                  </a:cubicBezTo>
                  <a:cubicBezTo>
                    <a:pt x="717" y="223"/>
                    <a:pt x="717" y="222"/>
                    <a:pt x="717" y="221"/>
                  </a:cubicBezTo>
                  <a:cubicBezTo>
                    <a:pt x="716" y="220"/>
                    <a:pt x="716" y="220"/>
                    <a:pt x="716" y="220"/>
                  </a:cubicBezTo>
                  <a:cubicBezTo>
                    <a:pt x="716" y="218"/>
                    <a:pt x="715" y="217"/>
                    <a:pt x="715" y="216"/>
                  </a:cubicBezTo>
                  <a:cubicBezTo>
                    <a:pt x="715" y="216"/>
                    <a:pt x="715" y="216"/>
                    <a:pt x="715" y="216"/>
                  </a:cubicBezTo>
                  <a:cubicBezTo>
                    <a:pt x="712" y="210"/>
                    <a:pt x="709" y="205"/>
                    <a:pt x="704" y="200"/>
                  </a:cubicBezTo>
                  <a:cubicBezTo>
                    <a:pt x="524" y="20"/>
                    <a:pt x="524" y="20"/>
                    <a:pt x="524" y="20"/>
                  </a:cubicBezTo>
                  <a:cubicBezTo>
                    <a:pt x="505" y="0"/>
                    <a:pt x="473" y="0"/>
                    <a:pt x="453" y="20"/>
                  </a:cubicBezTo>
                  <a:cubicBezTo>
                    <a:pt x="434" y="39"/>
                    <a:pt x="434" y="71"/>
                    <a:pt x="453" y="91"/>
                  </a:cubicBezTo>
                  <a:cubicBezTo>
                    <a:pt x="548" y="185"/>
                    <a:pt x="548" y="185"/>
                    <a:pt x="548" y="185"/>
                  </a:cubicBezTo>
                  <a:cubicBezTo>
                    <a:pt x="50" y="185"/>
                    <a:pt x="50" y="185"/>
                    <a:pt x="50" y="185"/>
                  </a:cubicBezTo>
                  <a:cubicBezTo>
                    <a:pt x="22" y="185"/>
                    <a:pt x="0" y="208"/>
                    <a:pt x="0" y="235"/>
                  </a:cubicBezTo>
                  <a:cubicBezTo>
                    <a:pt x="0" y="263"/>
                    <a:pt x="22" y="285"/>
                    <a:pt x="50" y="28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3" name="Freeform 108">
              <a:extLst>
                <a:ext uri="{FF2B5EF4-FFF2-40B4-BE49-F238E27FC236}">
                  <a16:creationId xmlns:a16="http://schemas.microsoft.com/office/drawing/2014/main" id="{15B8B991-F333-A0BD-5600-FE436D8B54F9}"/>
                </a:ext>
              </a:extLst>
            </p:cNvPr>
            <p:cNvSpPr>
              <a:spLocks/>
            </p:cNvSpPr>
            <p:nvPr/>
          </p:nvSpPr>
          <p:spPr bwMode="auto">
            <a:xfrm>
              <a:off x="3110" y="301"/>
              <a:ext cx="1504" cy="988"/>
            </a:xfrm>
            <a:custGeom>
              <a:avLst/>
              <a:gdLst>
                <a:gd name="T0" fmla="*/ 18 w 719"/>
                <a:gd name="T1" fmla="*/ 281 h 472"/>
                <a:gd name="T2" fmla="*/ 195 w 719"/>
                <a:gd name="T3" fmla="*/ 457 h 472"/>
                <a:gd name="T4" fmla="*/ 230 w 719"/>
                <a:gd name="T5" fmla="*/ 472 h 472"/>
                <a:gd name="T6" fmla="*/ 266 w 719"/>
                <a:gd name="T7" fmla="*/ 457 h 472"/>
                <a:gd name="T8" fmla="*/ 266 w 719"/>
                <a:gd name="T9" fmla="*/ 386 h 472"/>
                <a:gd name="T10" fmla="*/ 171 w 719"/>
                <a:gd name="T11" fmla="*/ 292 h 472"/>
                <a:gd name="T12" fmla="*/ 669 w 719"/>
                <a:gd name="T13" fmla="*/ 292 h 472"/>
                <a:gd name="T14" fmla="*/ 719 w 719"/>
                <a:gd name="T15" fmla="*/ 242 h 472"/>
                <a:gd name="T16" fmla="*/ 669 w 719"/>
                <a:gd name="T17" fmla="*/ 192 h 472"/>
                <a:gd name="T18" fmla="*/ 171 w 719"/>
                <a:gd name="T19" fmla="*/ 192 h 472"/>
                <a:gd name="T20" fmla="*/ 272 w 719"/>
                <a:gd name="T21" fmla="*/ 90 h 472"/>
                <a:gd name="T22" fmla="*/ 272 w 719"/>
                <a:gd name="T23" fmla="*/ 20 h 472"/>
                <a:gd name="T24" fmla="*/ 202 w 719"/>
                <a:gd name="T25" fmla="*/ 20 h 472"/>
                <a:gd name="T26" fmla="*/ 15 w 719"/>
                <a:gd name="T27" fmla="*/ 206 h 472"/>
                <a:gd name="T28" fmla="*/ 0 w 719"/>
                <a:gd name="T29" fmla="*/ 242 h 472"/>
                <a:gd name="T30" fmla="*/ 0 w 719"/>
                <a:gd name="T31" fmla="*/ 242 h 472"/>
                <a:gd name="T32" fmla="*/ 18 w 719"/>
                <a:gd name="T33" fmla="*/ 28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9" h="472">
                  <a:moveTo>
                    <a:pt x="18" y="281"/>
                  </a:moveTo>
                  <a:cubicBezTo>
                    <a:pt x="195" y="457"/>
                    <a:pt x="195" y="457"/>
                    <a:pt x="195" y="457"/>
                  </a:cubicBezTo>
                  <a:cubicBezTo>
                    <a:pt x="205" y="467"/>
                    <a:pt x="217" y="472"/>
                    <a:pt x="230" y="472"/>
                  </a:cubicBezTo>
                  <a:cubicBezTo>
                    <a:pt x="243" y="472"/>
                    <a:pt x="256" y="467"/>
                    <a:pt x="266" y="457"/>
                  </a:cubicBezTo>
                  <a:cubicBezTo>
                    <a:pt x="285" y="437"/>
                    <a:pt x="285" y="406"/>
                    <a:pt x="266" y="386"/>
                  </a:cubicBezTo>
                  <a:cubicBezTo>
                    <a:pt x="171" y="292"/>
                    <a:pt x="171" y="292"/>
                    <a:pt x="171" y="292"/>
                  </a:cubicBezTo>
                  <a:cubicBezTo>
                    <a:pt x="669" y="292"/>
                    <a:pt x="669" y="292"/>
                    <a:pt x="669" y="292"/>
                  </a:cubicBezTo>
                  <a:cubicBezTo>
                    <a:pt x="697" y="292"/>
                    <a:pt x="719" y="270"/>
                    <a:pt x="719" y="242"/>
                  </a:cubicBezTo>
                  <a:cubicBezTo>
                    <a:pt x="719" y="214"/>
                    <a:pt x="697" y="192"/>
                    <a:pt x="669" y="192"/>
                  </a:cubicBezTo>
                  <a:cubicBezTo>
                    <a:pt x="171" y="192"/>
                    <a:pt x="171" y="192"/>
                    <a:pt x="171" y="192"/>
                  </a:cubicBezTo>
                  <a:cubicBezTo>
                    <a:pt x="272" y="90"/>
                    <a:pt x="272" y="90"/>
                    <a:pt x="272" y="90"/>
                  </a:cubicBezTo>
                  <a:cubicBezTo>
                    <a:pt x="292" y="71"/>
                    <a:pt x="292" y="39"/>
                    <a:pt x="272" y="20"/>
                  </a:cubicBezTo>
                  <a:cubicBezTo>
                    <a:pt x="253" y="0"/>
                    <a:pt x="221" y="0"/>
                    <a:pt x="202" y="20"/>
                  </a:cubicBezTo>
                  <a:cubicBezTo>
                    <a:pt x="15" y="206"/>
                    <a:pt x="15" y="206"/>
                    <a:pt x="15" y="206"/>
                  </a:cubicBezTo>
                  <a:cubicBezTo>
                    <a:pt x="5" y="216"/>
                    <a:pt x="0" y="229"/>
                    <a:pt x="0" y="242"/>
                  </a:cubicBezTo>
                  <a:cubicBezTo>
                    <a:pt x="0" y="242"/>
                    <a:pt x="0" y="242"/>
                    <a:pt x="0" y="242"/>
                  </a:cubicBezTo>
                  <a:cubicBezTo>
                    <a:pt x="0" y="258"/>
                    <a:pt x="7" y="271"/>
                    <a:pt x="18" y="28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045" name="Group 111">
            <a:extLst>
              <a:ext uri="{FF2B5EF4-FFF2-40B4-BE49-F238E27FC236}">
                <a16:creationId xmlns:a16="http://schemas.microsoft.com/office/drawing/2014/main" id="{1E4F95B3-0A87-CFB1-DC60-F23A237B426B}"/>
              </a:ext>
            </a:extLst>
          </p:cNvPr>
          <p:cNvGrpSpPr>
            <a:grpSpLocks noChangeAspect="1"/>
          </p:cNvGrpSpPr>
          <p:nvPr/>
        </p:nvGrpSpPr>
        <p:grpSpPr bwMode="auto">
          <a:xfrm>
            <a:off x="2298559" y="2482489"/>
            <a:ext cx="275159" cy="225728"/>
            <a:chOff x="1207" y="0"/>
            <a:chExt cx="5266" cy="4320"/>
          </a:xfrm>
          <a:solidFill>
            <a:srgbClr val="FFFFFF"/>
          </a:solidFill>
        </p:grpSpPr>
        <p:sp>
          <p:nvSpPr>
            <p:cNvPr id="1047" name="Freeform 112">
              <a:extLst>
                <a:ext uri="{FF2B5EF4-FFF2-40B4-BE49-F238E27FC236}">
                  <a16:creationId xmlns:a16="http://schemas.microsoft.com/office/drawing/2014/main" id="{1275A0E1-C305-2317-D55F-066948752FF8}"/>
                </a:ext>
              </a:extLst>
            </p:cNvPr>
            <p:cNvSpPr>
              <a:spLocks/>
            </p:cNvSpPr>
            <p:nvPr/>
          </p:nvSpPr>
          <p:spPr bwMode="auto">
            <a:xfrm>
              <a:off x="2303" y="2849"/>
              <a:ext cx="870" cy="797"/>
            </a:xfrm>
            <a:custGeom>
              <a:avLst/>
              <a:gdLst>
                <a:gd name="T0" fmla="*/ 387 w 416"/>
                <a:gd name="T1" fmla="*/ 133 h 381"/>
                <a:gd name="T2" fmla="*/ 267 w 416"/>
                <a:gd name="T3" fmla="*/ 133 h 381"/>
                <a:gd name="T4" fmla="*/ 267 w 416"/>
                <a:gd name="T5" fmla="*/ 0 h 381"/>
                <a:gd name="T6" fmla="*/ 150 w 416"/>
                <a:gd name="T7" fmla="*/ 0 h 381"/>
                <a:gd name="T8" fmla="*/ 150 w 416"/>
                <a:gd name="T9" fmla="*/ 133 h 381"/>
                <a:gd name="T10" fmla="*/ 30 w 416"/>
                <a:gd name="T11" fmla="*/ 133 h 381"/>
                <a:gd name="T12" fmla="*/ 0 w 416"/>
                <a:gd name="T13" fmla="*/ 162 h 381"/>
                <a:gd name="T14" fmla="*/ 0 w 416"/>
                <a:gd name="T15" fmla="*/ 352 h 381"/>
                <a:gd name="T16" fmla="*/ 30 w 416"/>
                <a:gd name="T17" fmla="*/ 381 h 381"/>
                <a:gd name="T18" fmla="*/ 387 w 416"/>
                <a:gd name="T19" fmla="*/ 381 h 381"/>
                <a:gd name="T20" fmla="*/ 416 w 416"/>
                <a:gd name="T21" fmla="*/ 352 h 381"/>
                <a:gd name="T22" fmla="*/ 416 w 416"/>
                <a:gd name="T23" fmla="*/ 162 h 381"/>
                <a:gd name="T24" fmla="*/ 387 w 416"/>
                <a:gd name="T25" fmla="*/ 13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1">
                  <a:moveTo>
                    <a:pt x="387" y="133"/>
                  </a:moveTo>
                  <a:cubicBezTo>
                    <a:pt x="267" y="133"/>
                    <a:pt x="267" y="133"/>
                    <a:pt x="267" y="133"/>
                  </a:cubicBezTo>
                  <a:cubicBezTo>
                    <a:pt x="267" y="0"/>
                    <a:pt x="267" y="0"/>
                    <a:pt x="267" y="0"/>
                  </a:cubicBezTo>
                  <a:cubicBezTo>
                    <a:pt x="150" y="0"/>
                    <a:pt x="150" y="0"/>
                    <a:pt x="150" y="0"/>
                  </a:cubicBezTo>
                  <a:cubicBezTo>
                    <a:pt x="150" y="133"/>
                    <a:pt x="150" y="133"/>
                    <a:pt x="150" y="133"/>
                  </a:cubicBezTo>
                  <a:cubicBezTo>
                    <a:pt x="30" y="133"/>
                    <a:pt x="30" y="133"/>
                    <a:pt x="30" y="133"/>
                  </a:cubicBezTo>
                  <a:cubicBezTo>
                    <a:pt x="13" y="133"/>
                    <a:pt x="0" y="146"/>
                    <a:pt x="0" y="162"/>
                  </a:cubicBezTo>
                  <a:cubicBezTo>
                    <a:pt x="0" y="352"/>
                    <a:pt x="0" y="352"/>
                    <a:pt x="0" y="352"/>
                  </a:cubicBezTo>
                  <a:cubicBezTo>
                    <a:pt x="0" y="368"/>
                    <a:pt x="13" y="381"/>
                    <a:pt x="30" y="381"/>
                  </a:cubicBezTo>
                  <a:cubicBezTo>
                    <a:pt x="387" y="381"/>
                    <a:pt x="387" y="381"/>
                    <a:pt x="387" y="381"/>
                  </a:cubicBezTo>
                  <a:cubicBezTo>
                    <a:pt x="403" y="381"/>
                    <a:pt x="416" y="368"/>
                    <a:pt x="416" y="352"/>
                  </a:cubicBezTo>
                  <a:cubicBezTo>
                    <a:pt x="416" y="162"/>
                    <a:pt x="416" y="162"/>
                    <a:pt x="416" y="162"/>
                  </a:cubicBezTo>
                  <a:cubicBezTo>
                    <a:pt x="416" y="146"/>
                    <a:pt x="403" y="133"/>
                    <a:pt x="387" y="13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8" name="Freeform 113">
              <a:extLst>
                <a:ext uri="{FF2B5EF4-FFF2-40B4-BE49-F238E27FC236}">
                  <a16:creationId xmlns:a16="http://schemas.microsoft.com/office/drawing/2014/main" id="{C1136D0D-3431-2307-1713-17A07044A485}"/>
                </a:ext>
              </a:extLst>
            </p:cNvPr>
            <p:cNvSpPr>
              <a:spLocks/>
            </p:cNvSpPr>
            <p:nvPr/>
          </p:nvSpPr>
          <p:spPr bwMode="auto">
            <a:xfrm>
              <a:off x="4507" y="2849"/>
              <a:ext cx="870" cy="797"/>
            </a:xfrm>
            <a:custGeom>
              <a:avLst/>
              <a:gdLst>
                <a:gd name="T0" fmla="*/ 386 w 416"/>
                <a:gd name="T1" fmla="*/ 133 h 381"/>
                <a:gd name="T2" fmla="*/ 266 w 416"/>
                <a:gd name="T3" fmla="*/ 133 h 381"/>
                <a:gd name="T4" fmla="*/ 266 w 416"/>
                <a:gd name="T5" fmla="*/ 0 h 381"/>
                <a:gd name="T6" fmla="*/ 149 w 416"/>
                <a:gd name="T7" fmla="*/ 0 h 381"/>
                <a:gd name="T8" fmla="*/ 149 w 416"/>
                <a:gd name="T9" fmla="*/ 133 h 381"/>
                <a:gd name="T10" fmla="*/ 29 w 416"/>
                <a:gd name="T11" fmla="*/ 133 h 381"/>
                <a:gd name="T12" fmla="*/ 0 w 416"/>
                <a:gd name="T13" fmla="*/ 162 h 381"/>
                <a:gd name="T14" fmla="*/ 0 w 416"/>
                <a:gd name="T15" fmla="*/ 352 h 381"/>
                <a:gd name="T16" fmla="*/ 29 w 416"/>
                <a:gd name="T17" fmla="*/ 381 h 381"/>
                <a:gd name="T18" fmla="*/ 386 w 416"/>
                <a:gd name="T19" fmla="*/ 381 h 381"/>
                <a:gd name="T20" fmla="*/ 416 w 416"/>
                <a:gd name="T21" fmla="*/ 352 h 381"/>
                <a:gd name="T22" fmla="*/ 416 w 416"/>
                <a:gd name="T23" fmla="*/ 162 h 381"/>
                <a:gd name="T24" fmla="*/ 386 w 416"/>
                <a:gd name="T25" fmla="*/ 13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1">
                  <a:moveTo>
                    <a:pt x="386" y="133"/>
                  </a:moveTo>
                  <a:cubicBezTo>
                    <a:pt x="266" y="133"/>
                    <a:pt x="266" y="133"/>
                    <a:pt x="266" y="133"/>
                  </a:cubicBezTo>
                  <a:cubicBezTo>
                    <a:pt x="266" y="0"/>
                    <a:pt x="266" y="0"/>
                    <a:pt x="266" y="0"/>
                  </a:cubicBezTo>
                  <a:cubicBezTo>
                    <a:pt x="149" y="0"/>
                    <a:pt x="149" y="0"/>
                    <a:pt x="149" y="0"/>
                  </a:cubicBezTo>
                  <a:cubicBezTo>
                    <a:pt x="149" y="133"/>
                    <a:pt x="149" y="133"/>
                    <a:pt x="149" y="133"/>
                  </a:cubicBezTo>
                  <a:cubicBezTo>
                    <a:pt x="29" y="133"/>
                    <a:pt x="29" y="133"/>
                    <a:pt x="29" y="133"/>
                  </a:cubicBezTo>
                  <a:cubicBezTo>
                    <a:pt x="13" y="133"/>
                    <a:pt x="0" y="146"/>
                    <a:pt x="0" y="162"/>
                  </a:cubicBezTo>
                  <a:cubicBezTo>
                    <a:pt x="0" y="352"/>
                    <a:pt x="0" y="352"/>
                    <a:pt x="0" y="352"/>
                  </a:cubicBezTo>
                  <a:cubicBezTo>
                    <a:pt x="0" y="368"/>
                    <a:pt x="13" y="381"/>
                    <a:pt x="29" y="381"/>
                  </a:cubicBezTo>
                  <a:cubicBezTo>
                    <a:pt x="386" y="381"/>
                    <a:pt x="386" y="381"/>
                    <a:pt x="386" y="381"/>
                  </a:cubicBezTo>
                  <a:cubicBezTo>
                    <a:pt x="403" y="381"/>
                    <a:pt x="416" y="368"/>
                    <a:pt x="416" y="352"/>
                  </a:cubicBezTo>
                  <a:cubicBezTo>
                    <a:pt x="416" y="162"/>
                    <a:pt x="416" y="162"/>
                    <a:pt x="416" y="162"/>
                  </a:cubicBezTo>
                  <a:cubicBezTo>
                    <a:pt x="416" y="146"/>
                    <a:pt x="403" y="133"/>
                    <a:pt x="386" y="13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49" name="Freeform 114">
              <a:extLst>
                <a:ext uri="{FF2B5EF4-FFF2-40B4-BE49-F238E27FC236}">
                  <a16:creationId xmlns:a16="http://schemas.microsoft.com/office/drawing/2014/main" id="{6A436851-C19A-1966-9BF7-9BC10B5FD222}"/>
                </a:ext>
              </a:extLst>
            </p:cNvPr>
            <p:cNvSpPr>
              <a:spLocks noEditPoints="1"/>
            </p:cNvSpPr>
            <p:nvPr/>
          </p:nvSpPr>
          <p:spPr bwMode="auto">
            <a:xfrm>
              <a:off x="1207" y="0"/>
              <a:ext cx="5266" cy="4320"/>
            </a:xfrm>
            <a:custGeom>
              <a:avLst/>
              <a:gdLst>
                <a:gd name="T0" fmla="*/ 2308 w 2518"/>
                <a:gd name="T1" fmla="*/ 0 h 2064"/>
                <a:gd name="T2" fmla="*/ 210 w 2518"/>
                <a:gd name="T3" fmla="*/ 0 h 2064"/>
                <a:gd name="T4" fmla="*/ 0 w 2518"/>
                <a:gd name="T5" fmla="*/ 210 h 2064"/>
                <a:gd name="T6" fmla="*/ 0 w 2518"/>
                <a:gd name="T7" fmla="*/ 1854 h 2064"/>
                <a:gd name="T8" fmla="*/ 210 w 2518"/>
                <a:gd name="T9" fmla="*/ 2064 h 2064"/>
                <a:gd name="T10" fmla="*/ 2308 w 2518"/>
                <a:gd name="T11" fmla="*/ 2064 h 2064"/>
                <a:gd name="T12" fmla="*/ 2518 w 2518"/>
                <a:gd name="T13" fmla="*/ 1854 h 2064"/>
                <a:gd name="T14" fmla="*/ 2518 w 2518"/>
                <a:gd name="T15" fmla="*/ 210 h 2064"/>
                <a:gd name="T16" fmla="*/ 2308 w 2518"/>
                <a:gd name="T17" fmla="*/ 0 h 2064"/>
                <a:gd name="T18" fmla="*/ 210 w 2518"/>
                <a:gd name="T19" fmla="*/ 100 h 2064"/>
                <a:gd name="T20" fmla="*/ 2308 w 2518"/>
                <a:gd name="T21" fmla="*/ 100 h 2064"/>
                <a:gd name="T22" fmla="*/ 2418 w 2518"/>
                <a:gd name="T23" fmla="*/ 210 h 2064"/>
                <a:gd name="T24" fmla="*/ 2418 w 2518"/>
                <a:gd name="T25" fmla="*/ 1073 h 2064"/>
                <a:gd name="T26" fmla="*/ 100 w 2518"/>
                <a:gd name="T27" fmla="*/ 1073 h 2064"/>
                <a:gd name="T28" fmla="*/ 100 w 2518"/>
                <a:gd name="T29" fmla="*/ 210 h 2064"/>
                <a:gd name="T30" fmla="*/ 210 w 2518"/>
                <a:gd name="T31" fmla="*/ 100 h 2064"/>
                <a:gd name="T32" fmla="*/ 2418 w 2518"/>
                <a:gd name="T33" fmla="*/ 1854 h 2064"/>
                <a:gd name="T34" fmla="*/ 2308 w 2518"/>
                <a:gd name="T35" fmla="*/ 1964 h 2064"/>
                <a:gd name="T36" fmla="*/ 210 w 2518"/>
                <a:gd name="T37" fmla="*/ 1964 h 2064"/>
                <a:gd name="T38" fmla="*/ 100 w 2518"/>
                <a:gd name="T39" fmla="*/ 1854 h 2064"/>
                <a:gd name="T40" fmla="*/ 100 w 2518"/>
                <a:gd name="T41" fmla="*/ 1173 h 2064"/>
                <a:gd name="T42" fmla="*/ 2418 w 2518"/>
                <a:gd name="T43" fmla="*/ 1173 h 2064"/>
                <a:gd name="T44" fmla="*/ 2418 w 2518"/>
                <a:gd name="T45" fmla="*/ 1854 h 2064"/>
                <a:gd name="T46" fmla="*/ 2418 w 2518"/>
                <a:gd name="T47" fmla="*/ 185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8" h="2064">
                  <a:moveTo>
                    <a:pt x="2308" y="0"/>
                  </a:moveTo>
                  <a:cubicBezTo>
                    <a:pt x="210" y="0"/>
                    <a:pt x="210" y="0"/>
                    <a:pt x="210" y="0"/>
                  </a:cubicBezTo>
                  <a:cubicBezTo>
                    <a:pt x="95" y="0"/>
                    <a:pt x="0" y="95"/>
                    <a:pt x="0" y="210"/>
                  </a:cubicBezTo>
                  <a:cubicBezTo>
                    <a:pt x="0" y="1854"/>
                    <a:pt x="0" y="1854"/>
                    <a:pt x="0" y="1854"/>
                  </a:cubicBezTo>
                  <a:cubicBezTo>
                    <a:pt x="0" y="1969"/>
                    <a:pt x="95" y="2064"/>
                    <a:pt x="210" y="2064"/>
                  </a:cubicBezTo>
                  <a:cubicBezTo>
                    <a:pt x="2308" y="2064"/>
                    <a:pt x="2308" y="2064"/>
                    <a:pt x="2308" y="2064"/>
                  </a:cubicBezTo>
                  <a:cubicBezTo>
                    <a:pt x="2423" y="2064"/>
                    <a:pt x="2518" y="1969"/>
                    <a:pt x="2518" y="1854"/>
                  </a:cubicBezTo>
                  <a:cubicBezTo>
                    <a:pt x="2518" y="210"/>
                    <a:pt x="2518" y="210"/>
                    <a:pt x="2518" y="210"/>
                  </a:cubicBezTo>
                  <a:cubicBezTo>
                    <a:pt x="2518" y="95"/>
                    <a:pt x="2423" y="0"/>
                    <a:pt x="2308" y="0"/>
                  </a:cubicBezTo>
                  <a:close/>
                  <a:moveTo>
                    <a:pt x="210" y="100"/>
                  </a:moveTo>
                  <a:cubicBezTo>
                    <a:pt x="2308" y="100"/>
                    <a:pt x="2308" y="100"/>
                    <a:pt x="2308" y="100"/>
                  </a:cubicBezTo>
                  <a:cubicBezTo>
                    <a:pt x="2368" y="100"/>
                    <a:pt x="2418" y="150"/>
                    <a:pt x="2418" y="210"/>
                  </a:cubicBezTo>
                  <a:cubicBezTo>
                    <a:pt x="2418" y="1073"/>
                    <a:pt x="2418" y="1073"/>
                    <a:pt x="2418" y="1073"/>
                  </a:cubicBezTo>
                  <a:cubicBezTo>
                    <a:pt x="100" y="1073"/>
                    <a:pt x="100" y="1073"/>
                    <a:pt x="100" y="1073"/>
                  </a:cubicBezTo>
                  <a:cubicBezTo>
                    <a:pt x="100" y="210"/>
                    <a:pt x="100" y="210"/>
                    <a:pt x="100" y="210"/>
                  </a:cubicBezTo>
                  <a:cubicBezTo>
                    <a:pt x="100" y="150"/>
                    <a:pt x="150" y="100"/>
                    <a:pt x="210" y="100"/>
                  </a:cubicBezTo>
                  <a:close/>
                  <a:moveTo>
                    <a:pt x="2418" y="1854"/>
                  </a:moveTo>
                  <a:cubicBezTo>
                    <a:pt x="2418" y="1914"/>
                    <a:pt x="2368" y="1964"/>
                    <a:pt x="2308" y="1964"/>
                  </a:cubicBezTo>
                  <a:cubicBezTo>
                    <a:pt x="210" y="1964"/>
                    <a:pt x="210" y="1964"/>
                    <a:pt x="210" y="1964"/>
                  </a:cubicBezTo>
                  <a:cubicBezTo>
                    <a:pt x="150" y="1964"/>
                    <a:pt x="100" y="1914"/>
                    <a:pt x="100" y="1854"/>
                  </a:cubicBezTo>
                  <a:cubicBezTo>
                    <a:pt x="100" y="1173"/>
                    <a:pt x="100" y="1173"/>
                    <a:pt x="100" y="1173"/>
                  </a:cubicBezTo>
                  <a:cubicBezTo>
                    <a:pt x="2418" y="1173"/>
                    <a:pt x="2418" y="1173"/>
                    <a:pt x="2418" y="1173"/>
                  </a:cubicBezTo>
                  <a:cubicBezTo>
                    <a:pt x="2418" y="1854"/>
                    <a:pt x="2418" y="1854"/>
                    <a:pt x="2418" y="1854"/>
                  </a:cubicBezTo>
                  <a:cubicBezTo>
                    <a:pt x="2418" y="1854"/>
                    <a:pt x="2418" y="1854"/>
                    <a:pt x="2418" y="185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50" name="Freeform 115">
              <a:extLst>
                <a:ext uri="{FF2B5EF4-FFF2-40B4-BE49-F238E27FC236}">
                  <a16:creationId xmlns:a16="http://schemas.microsoft.com/office/drawing/2014/main" id="{BA6C44F2-D393-71AC-E45D-F9FBC744859E}"/>
                </a:ext>
              </a:extLst>
            </p:cNvPr>
            <p:cNvSpPr>
              <a:spLocks/>
            </p:cNvSpPr>
            <p:nvPr/>
          </p:nvSpPr>
          <p:spPr bwMode="auto">
            <a:xfrm>
              <a:off x="3127" y="484"/>
              <a:ext cx="1426" cy="1423"/>
            </a:xfrm>
            <a:custGeom>
              <a:avLst/>
              <a:gdLst>
                <a:gd name="T0" fmla="*/ 100 w 682"/>
                <a:gd name="T1" fmla="*/ 171 h 680"/>
                <a:gd name="T2" fmla="*/ 102 w 682"/>
                <a:gd name="T3" fmla="*/ 445 h 680"/>
                <a:gd name="T4" fmla="*/ 2 w 682"/>
                <a:gd name="T5" fmla="*/ 630 h 680"/>
                <a:gd name="T6" fmla="*/ 3 w 682"/>
                <a:gd name="T7" fmla="*/ 637 h 680"/>
                <a:gd name="T8" fmla="*/ 5 w 682"/>
                <a:gd name="T9" fmla="*/ 644 h 680"/>
                <a:gd name="T10" fmla="*/ 7 w 682"/>
                <a:gd name="T11" fmla="*/ 651 h 680"/>
                <a:gd name="T12" fmla="*/ 11 w 682"/>
                <a:gd name="T13" fmla="*/ 657 h 680"/>
                <a:gd name="T14" fmla="*/ 17 w 682"/>
                <a:gd name="T15" fmla="*/ 665 h 680"/>
                <a:gd name="T16" fmla="*/ 21 w 682"/>
                <a:gd name="T17" fmla="*/ 668 h 680"/>
                <a:gd name="T18" fmla="*/ 27 w 682"/>
                <a:gd name="T19" fmla="*/ 672 h 680"/>
                <a:gd name="T20" fmla="*/ 33 w 682"/>
                <a:gd name="T21" fmla="*/ 676 h 680"/>
                <a:gd name="T22" fmla="*/ 40 w 682"/>
                <a:gd name="T23" fmla="*/ 678 h 680"/>
                <a:gd name="T24" fmla="*/ 48 w 682"/>
                <a:gd name="T25" fmla="*/ 679 h 680"/>
                <a:gd name="T26" fmla="*/ 277 w 682"/>
                <a:gd name="T27" fmla="*/ 630 h 680"/>
                <a:gd name="T28" fmla="*/ 341 w 682"/>
                <a:gd name="T29" fmla="*/ 412 h 680"/>
                <a:gd name="T30" fmla="*/ 398 w 682"/>
                <a:gd name="T31" fmla="*/ 630 h 680"/>
                <a:gd name="T32" fmla="*/ 682 w 682"/>
                <a:gd name="T33" fmla="*/ 630 h 680"/>
                <a:gd name="T34" fmla="*/ 582 w 682"/>
                <a:gd name="T35" fmla="*/ 455 h 680"/>
                <a:gd name="T36" fmla="*/ 582 w 682"/>
                <a:gd name="T37" fmla="*/ 171 h 680"/>
                <a:gd name="T38" fmla="*/ 682 w 682"/>
                <a:gd name="T39" fmla="*/ 234 h 680"/>
                <a:gd name="T40" fmla="*/ 681 w 682"/>
                <a:gd name="T41" fmla="*/ 43 h 680"/>
                <a:gd name="T42" fmla="*/ 680 w 682"/>
                <a:gd name="T43" fmla="*/ 35 h 680"/>
                <a:gd name="T44" fmla="*/ 677 w 682"/>
                <a:gd name="T45" fmla="*/ 29 h 680"/>
                <a:gd name="T46" fmla="*/ 674 w 682"/>
                <a:gd name="T47" fmla="*/ 22 h 680"/>
                <a:gd name="T48" fmla="*/ 668 w 682"/>
                <a:gd name="T49" fmla="*/ 15 h 680"/>
                <a:gd name="T50" fmla="*/ 664 w 682"/>
                <a:gd name="T51" fmla="*/ 11 h 680"/>
                <a:gd name="T52" fmla="*/ 658 w 682"/>
                <a:gd name="T53" fmla="*/ 7 h 680"/>
                <a:gd name="T54" fmla="*/ 651 w 682"/>
                <a:gd name="T55" fmla="*/ 4 h 680"/>
                <a:gd name="T56" fmla="*/ 644 w 682"/>
                <a:gd name="T57" fmla="*/ 1 h 680"/>
                <a:gd name="T58" fmla="*/ 637 w 682"/>
                <a:gd name="T59" fmla="*/ 0 h 680"/>
                <a:gd name="T60" fmla="*/ 408 w 682"/>
                <a:gd name="T61" fmla="*/ 50 h 680"/>
                <a:gd name="T62" fmla="*/ 341 w 682"/>
                <a:gd name="T63" fmla="*/ 270 h 680"/>
                <a:gd name="T64" fmla="*/ 284 w 682"/>
                <a:gd name="T65" fmla="*/ 50 h 680"/>
                <a:gd name="T66" fmla="*/ 49 w 682"/>
                <a:gd name="T67" fmla="*/ 0 h 680"/>
                <a:gd name="T68" fmla="*/ 40 w 682"/>
                <a:gd name="T69" fmla="*/ 1 h 680"/>
                <a:gd name="T70" fmla="*/ 33 w 682"/>
                <a:gd name="T71" fmla="*/ 3 h 680"/>
                <a:gd name="T72" fmla="*/ 26 w 682"/>
                <a:gd name="T73" fmla="*/ 6 h 680"/>
                <a:gd name="T74" fmla="*/ 20 w 682"/>
                <a:gd name="T75" fmla="*/ 10 h 680"/>
                <a:gd name="T76" fmla="*/ 15 w 682"/>
                <a:gd name="T77" fmla="*/ 15 h 680"/>
                <a:gd name="T78" fmla="*/ 10 w 682"/>
                <a:gd name="T79" fmla="*/ 20 h 680"/>
                <a:gd name="T80" fmla="*/ 6 w 682"/>
                <a:gd name="T81" fmla="*/ 26 h 680"/>
                <a:gd name="T82" fmla="*/ 3 w 682"/>
                <a:gd name="T83" fmla="*/ 33 h 680"/>
                <a:gd name="T84" fmla="*/ 1 w 682"/>
                <a:gd name="T85" fmla="*/ 40 h 680"/>
                <a:gd name="T86" fmla="*/ 0 w 682"/>
                <a:gd name="T87" fmla="*/ 50 h 680"/>
                <a:gd name="T88" fmla="*/ 50 w 682"/>
                <a:gd name="T89" fmla="*/ 27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680">
                  <a:moveTo>
                    <a:pt x="50" y="274"/>
                  </a:moveTo>
                  <a:cubicBezTo>
                    <a:pt x="78" y="274"/>
                    <a:pt x="100" y="252"/>
                    <a:pt x="100" y="224"/>
                  </a:cubicBezTo>
                  <a:cubicBezTo>
                    <a:pt x="100" y="171"/>
                    <a:pt x="100" y="171"/>
                    <a:pt x="100" y="171"/>
                  </a:cubicBezTo>
                  <a:cubicBezTo>
                    <a:pt x="270" y="341"/>
                    <a:pt x="270" y="341"/>
                    <a:pt x="270" y="341"/>
                  </a:cubicBezTo>
                  <a:cubicBezTo>
                    <a:pt x="102" y="509"/>
                    <a:pt x="102" y="509"/>
                    <a:pt x="102" y="509"/>
                  </a:cubicBezTo>
                  <a:cubicBezTo>
                    <a:pt x="102" y="445"/>
                    <a:pt x="102" y="445"/>
                    <a:pt x="102" y="445"/>
                  </a:cubicBezTo>
                  <a:cubicBezTo>
                    <a:pt x="102" y="418"/>
                    <a:pt x="80" y="395"/>
                    <a:pt x="52" y="395"/>
                  </a:cubicBezTo>
                  <a:cubicBezTo>
                    <a:pt x="25" y="395"/>
                    <a:pt x="2" y="418"/>
                    <a:pt x="2" y="445"/>
                  </a:cubicBezTo>
                  <a:cubicBezTo>
                    <a:pt x="2" y="630"/>
                    <a:pt x="2" y="630"/>
                    <a:pt x="2" y="630"/>
                  </a:cubicBezTo>
                  <a:cubicBezTo>
                    <a:pt x="2" y="630"/>
                    <a:pt x="2" y="630"/>
                    <a:pt x="2" y="630"/>
                  </a:cubicBezTo>
                  <a:cubicBezTo>
                    <a:pt x="2" y="631"/>
                    <a:pt x="3" y="633"/>
                    <a:pt x="3" y="634"/>
                  </a:cubicBezTo>
                  <a:cubicBezTo>
                    <a:pt x="3" y="635"/>
                    <a:pt x="3" y="636"/>
                    <a:pt x="3" y="637"/>
                  </a:cubicBezTo>
                  <a:cubicBezTo>
                    <a:pt x="3" y="638"/>
                    <a:pt x="3" y="638"/>
                    <a:pt x="3" y="639"/>
                  </a:cubicBezTo>
                  <a:cubicBezTo>
                    <a:pt x="4" y="640"/>
                    <a:pt x="4" y="641"/>
                    <a:pt x="4" y="642"/>
                  </a:cubicBezTo>
                  <a:cubicBezTo>
                    <a:pt x="4" y="643"/>
                    <a:pt x="4" y="643"/>
                    <a:pt x="5" y="644"/>
                  </a:cubicBezTo>
                  <a:cubicBezTo>
                    <a:pt x="5" y="645"/>
                    <a:pt x="5" y="646"/>
                    <a:pt x="5" y="646"/>
                  </a:cubicBezTo>
                  <a:cubicBezTo>
                    <a:pt x="6" y="647"/>
                    <a:pt x="6" y="648"/>
                    <a:pt x="6" y="649"/>
                  </a:cubicBezTo>
                  <a:cubicBezTo>
                    <a:pt x="7" y="649"/>
                    <a:pt x="7" y="650"/>
                    <a:pt x="7" y="651"/>
                  </a:cubicBezTo>
                  <a:cubicBezTo>
                    <a:pt x="8" y="652"/>
                    <a:pt x="8" y="652"/>
                    <a:pt x="8" y="653"/>
                  </a:cubicBezTo>
                  <a:cubicBezTo>
                    <a:pt x="9" y="654"/>
                    <a:pt x="9" y="654"/>
                    <a:pt x="10" y="655"/>
                  </a:cubicBezTo>
                  <a:cubicBezTo>
                    <a:pt x="10" y="656"/>
                    <a:pt x="10" y="657"/>
                    <a:pt x="11" y="657"/>
                  </a:cubicBezTo>
                  <a:cubicBezTo>
                    <a:pt x="11" y="658"/>
                    <a:pt x="12" y="659"/>
                    <a:pt x="12" y="659"/>
                  </a:cubicBezTo>
                  <a:cubicBezTo>
                    <a:pt x="13" y="660"/>
                    <a:pt x="13" y="661"/>
                    <a:pt x="14" y="661"/>
                  </a:cubicBezTo>
                  <a:cubicBezTo>
                    <a:pt x="15" y="662"/>
                    <a:pt x="16" y="664"/>
                    <a:pt x="17" y="665"/>
                  </a:cubicBezTo>
                  <a:cubicBezTo>
                    <a:pt x="17" y="665"/>
                    <a:pt x="17" y="665"/>
                    <a:pt x="17" y="665"/>
                  </a:cubicBezTo>
                  <a:cubicBezTo>
                    <a:pt x="17" y="665"/>
                    <a:pt x="17" y="665"/>
                    <a:pt x="17" y="665"/>
                  </a:cubicBezTo>
                  <a:cubicBezTo>
                    <a:pt x="18" y="666"/>
                    <a:pt x="20" y="667"/>
                    <a:pt x="21" y="668"/>
                  </a:cubicBezTo>
                  <a:cubicBezTo>
                    <a:pt x="21" y="669"/>
                    <a:pt x="22" y="669"/>
                    <a:pt x="23" y="670"/>
                  </a:cubicBezTo>
                  <a:cubicBezTo>
                    <a:pt x="23" y="670"/>
                    <a:pt x="24" y="671"/>
                    <a:pt x="25" y="671"/>
                  </a:cubicBezTo>
                  <a:cubicBezTo>
                    <a:pt x="25" y="672"/>
                    <a:pt x="26" y="672"/>
                    <a:pt x="27" y="672"/>
                  </a:cubicBezTo>
                  <a:cubicBezTo>
                    <a:pt x="28" y="673"/>
                    <a:pt x="28" y="673"/>
                    <a:pt x="29" y="674"/>
                  </a:cubicBezTo>
                  <a:cubicBezTo>
                    <a:pt x="30" y="674"/>
                    <a:pt x="30" y="674"/>
                    <a:pt x="31" y="675"/>
                  </a:cubicBezTo>
                  <a:cubicBezTo>
                    <a:pt x="32" y="675"/>
                    <a:pt x="33" y="675"/>
                    <a:pt x="33" y="676"/>
                  </a:cubicBezTo>
                  <a:cubicBezTo>
                    <a:pt x="34" y="676"/>
                    <a:pt x="35" y="676"/>
                    <a:pt x="36" y="677"/>
                  </a:cubicBezTo>
                  <a:cubicBezTo>
                    <a:pt x="36" y="677"/>
                    <a:pt x="37" y="677"/>
                    <a:pt x="38" y="677"/>
                  </a:cubicBezTo>
                  <a:cubicBezTo>
                    <a:pt x="39" y="678"/>
                    <a:pt x="39" y="678"/>
                    <a:pt x="40" y="678"/>
                  </a:cubicBezTo>
                  <a:cubicBezTo>
                    <a:pt x="41" y="678"/>
                    <a:pt x="42" y="678"/>
                    <a:pt x="43" y="679"/>
                  </a:cubicBezTo>
                  <a:cubicBezTo>
                    <a:pt x="44" y="679"/>
                    <a:pt x="44" y="679"/>
                    <a:pt x="45" y="679"/>
                  </a:cubicBezTo>
                  <a:cubicBezTo>
                    <a:pt x="46" y="679"/>
                    <a:pt x="47" y="679"/>
                    <a:pt x="48" y="679"/>
                  </a:cubicBezTo>
                  <a:cubicBezTo>
                    <a:pt x="49" y="679"/>
                    <a:pt x="51" y="680"/>
                    <a:pt x="52" y="680"/>
                  </a:cubicBezTo>
                  <a:cubicBezTo>
                    <a:pt x="227" y="680"/>
                    <a:pt x="227" y="680"/>
                    <a:pt x="227" y="680"/>
                  </a:cubicBezTo>
                  <a:cubicBezTo>
                    <a:pt x="255" y="680"/>
                    <a:pt x="277" y="657"/>
                    <a:pt x="277" y="630"/>
                  </a:cubicBezTo>
                  <a:cubicBezTo>
                    <a:pt x="277" y="602"/>
                    <a:pt x="255" y="580"/>
                    <a:pt x="227" y="580"/>
                  </a:cubicBezTo>
                  <a:cubicBezTo>
                    <a:pt x="173" y="580"/>
                    <a:pt x="173" y="580"/>
                    <a:pt x="173" y="580"/>
                  </a:cubicBezTo>
                  <a:cubicBezTo>
                    <a:pt x="341" y="412"/>
                    <a:pt x="341" y="412"/>
                    <a:pt x="341" y="412"/>
                  </a:cubicBezTo>
                  <a:cubicBezTo>
                    <a:pt x="509" y="580"/>
                    <a:pt x="509" y="580"/>
                    <a:pt x="509" y="580"/>
                  </a:cubicBezTo>
                  <a:cubicBezTo>
                    <a:pt x="448" y="580"/>
                    <a:pt x="448" y="580"/>
                    <a:pt x="448" y="580"/>
                  </a:cubicBezTo>
                  <a:cubicBezTo>
                    <a:pt x="420" y="580"/>
                    <a:pt x="398" y="602"/>
                    <a:pt x="398" y="630"/>
                  </a:cubicBezTo>
                  <a:cubicBezTo>
                    <a:pt x="398" y="657"/>
                    <a:pt x="420" y="680"/>
                    <a:pt x="448" y="680"/>
                  </a:cubicBezTo>
                  <a:cubicBezTo>
                    <a:pt x="632" y="680"/>
                    <a:pt x="632" y="680"/>
                    <a:pt x="632" y="680"/>
                  </a:cubicBezTo>
                  <a:cubicBezTo>
                    <a:pt x="660" y="680"/>
                    <a:pt x="682" y="657"/>
                    <a:pt x="682" y="630"/>
                  </a:cubicBezTo>
                  <a:cubicBezTo>
                    <a:pt x="682" y="455"/>
                    <a:pt x="682" y="455"/>
                    <a:pt x="682" y="455"/>
                  </a:cubicBezTo>
                  <a:cubicBezTo>
                    <a:pt x="682" y="427"/>
                    <a:pt x="660" y="405"/>
                    <a:pt x="632" y="405"/>
                  </a:cubicBezTo>
                  <a:cubicBezTo>
                    <a:pt x="604" y="405"/>
                    <a:pt x="582" y="427"/>
                    <a:pt x="582" y="455"/>
                  </a:cubicBezTo>
                  <a:cubicBezTo>
                    <a:pt x="582" y="511"/>
                    <a:pt x="582" y="511"/>
                    <a:pt x="582" y="511"/>
                  </a:cubicBezTo>
                  <a:cubicBezTo>
                    <a:pt x="412" y="341"/>
                    <a:pt x="412" y="341"/>
                    <a:pt x="412" y="341"/>
                  </a:cubicBezTo>
                  <a:cubicBezTo>
                    <a:pt x="582" y="171"/>
                    <a:pt x="582" y="171"/>
                    <a:pt x="582" y="171"/>
                  </a:cubicBezTo>
                  <a:cubicBezTo>
                    <a:pt x="582" y="234"/>
                    <a:pt x="582" y="234"/>
                    <a:pt x="582" y="234"/>
                  </a:cubicBezTo>
                  <a:cubicBezTo>
                    <a:pt x="582" y="262"/>
                    <a:pt x="604" y="284"/>
                    <a:pt x="632" y="284"/>
                  </a:cubicBezTo>
                  <a:cubicBezTo>
                    <a:pt x="660" y="284"/>
                    <a:pt x="682" y="262"/>
                    <a:pt x="682" y="234"/>
                  </a:cubicBezTo>
                  <a:cubicBezTo>
                    <a:pt x="682" y="50"/>
                    <a:pt x="682" y="50"/>
                    <a:pt x="682" y="50"/>
                  </a:cubicBezTo>
                  <a:cubicBezTo>
                    <a:pt x="682" y="48"/>
                    <a:pt x="682" y="47"/>
                    <a:pt x="682" y="45"/>
                  </a:cubicBezTo>
                  <a:cubicBezTo>
                    <a:pt x="682" y="44"/>
                    <a:pt x="682" y="44"/>
                    <a:pt x="681" y="43"/>
                  </a:cubicBezTo>
                  <a:cubicBezTo>
                    <a:pt x="681" y="42"/>
                    <a:pt x="681" y="41"/>
                    <a:pt x="681" y="40"/>
                  </a:cubicBezTo>
                  <a:cubicBezTo>
                    <a:pt x="681" y="39"/>
                    <a:pt x="681" y="39"/>
                    <a:pt x="680" y="38"/>
                  </a:cubicBezTo>
                  <a:cubicBezTo>
                    <a:pt x="680" y="37"/>
                    <a:pt x="680" y="36"/>
                    <a:pt x="680" y="35"/>
                  </a:cubicBezTo>
                  <a:cubicBezTo>
                    <a:pt x="680" y="35"/>
                    <a:pt x="679" y="34"/>
                    <a:pt x="679" y="33"/>
                  </a:cubicBezTo>
                  <a:cubicBezTo>
                    <a:pt x="679" y="32"/>
                    <a:pt x="679" y="32"/>
                    <a:pt x="678" y="31"/>
                  </a:cubicBezTo>
                  <a:cubicBezTo>
                    <a:pt x="678" y="30"/>
                    <a:pt x="678" y="29"/>
                    <a:pt x="677" y="29"/>
                  </a:cubicBezTo>
                  <a:cubicBezTo>
                    <a:pt x="677" y="28"/>
                    <a:pt x="677" y="27"/>
                    <a:pt x="676" y="26"/>
                  </a:cubicBezTo>
                  <a:cubicBezTo>
                    <a:pt x="676" y="26"/>
                    <a:pt x="675" y="25"/>
                    <a:pt x="675" y="24"/>
                  </a:cubicBezTo>
                  <a:cubicBezTo>
                    <a:pt x="675" y="24"/>
                    <a:pt x="674" y="23"/>
                    <a:pt x="674" y="22"/>
                  </a:cubicBezTo>
                  <a:cubicBezTo>
                    <a:pt x="673" y="21"/>
                    <a:pt x="673" y="21"/>
                    <a:pt x="672" y="20"/>
                  </a:cubicBezTo>
                  <a:cubicBezTo>
                    <a:pt x="672" y="20"/>
                    <a:pt x="671" y="19"/>
                    <a:pt x="671" y="18"/>
                  </a:cubicBezTo>
                  <a:cubicBezTo>
                    <a:pt x="670" y="17"/>
                    <a:pt x="669" y="16"/>
                    <a:pt x="668" y="15"/>
                  </a:cubicBezTo>
                  <a:cubicBezTo>
                    <a:pt x="668" y="15"/>
                    <a:pt x="667" y="15"/>
                    <a:pt x="667" y="15"/>
                  </a:cubicBezTo>
                  <a:cubicBezTo>
                    <a:pt x="667" y="15"/>
                    <a:pt x="667" y="14"/>
                    <a:pt x="667" y="14"/>
                  </a:cubicBezTo>
                  <a:cubicBezTo>
                    <a:pt x="666" y="13"/>
                    <a:pt x="665" y="12"/>
                    <a:pt x="664" y="11"/>
                  </a:cubicBezTo>
                  <a:cubicBezTo>
                    <a:pt x="663" y="11"/>
                    <a:pt x="662" y="10"/>
                    <a:pt x="662" y="10"/>
                  </a:cubicBezTo>
                  <a:cubicBezTo>
                    <a:pt x="661" y="9"/>
                    <a:pt x="661" y="9"/>
                    <a:pt x="660" y="8"/>
                  </a:cubicBezTo>
                  <a:cubicBezTo>
                    <a:pt x="659" y="8"/>
                    <a:pt x="658" y="7"/>
                    <a:pt x="658" y="7"/>
                  </a:cubicBezTo>
                  <a:cubicBezTo>
                    <a:pt x="657" y="7"/>
                    <a:pt x="656" y="6"/>
                    <a:pt x="656" y="6"/>
                  </a:cubicBezTo>
                  <a:cubicBezTo>
                    <a:pt x="655" y="5"/>
                    <a:pt x="654" y="5"/>
                    <a:pt x="653" y="5"/>
                  </a:cubicBezTo>
                  <a:cubicBezTo>
                    <a:pt x="653" y="4"/>
                    <a:pt x="652" y="4"/>
                    <a:pt x="651" y="4"/>
                  </a:cubicBezTo>
                  <a:cubicBezTo>
                    <a:pt x="650" y="3"/>
                    <a:pt x="650" y="3"/>
                    <a:pt x="649" y="3"/>
                  </a:cubicBezTo>
                  <a:cubicBezTo>
                    <a:pt x="648" y="3"/>
                    <a:pt x="647" y="2"/>
                    <a:pt x="647" y="2"/>
                  </a:cubicBezTo>
                  <a:cubicBezTo>
                    <a:pt x="646" y="2"/>
                    <a:pt x="645" y="2"/>
                    <a:pt x="644" y="1"/>
                  </a:cubicBezTo>
                  <a:cubicBezTo>
                    <a:pt x="643" y="1"/>
                    <a:pt x="643" y="1"/>
                    <a:pt x="642" y="1"/>
                  </a:cubicBezTo>
                  <a:cubicBezTo>
                    <a:pt x="641" y="1"/>
                    <a:pt x="640" y="1"/>
                    <a:pt x="639" y="0"/>
                  </a:cubicBezTo>
                  <a:cubicBezTo>
                    <a:pt x="638" y="0"/>
                    <a:pt x="638" y="0"/>
                    <a:pt x="637" y="0"/>
                  </a:cubicBezTo>
                  <a:cubicBezTo>
                    <a:pt x="635" y="0"/>
                    <a:pt x="634" y="0"/>
                    <a:pt x="632" y="0"/>
                  </a:cubicBezTo>
                  <a:cubicBezTo>
                    <a:pt x="458" y="0"/>
                    <a:pt x="458" y="0"/>
                    <a:pt x="458" y="0"/>
                  </a:cubicBezTo>
                  <a:cubicBezTo>
                    <a:pt x="430" y="0"/>
                    <a:pt x="408" y="22"/>
                    <a:pt x="408" y="50"/>
                  </a:cubicBezTo>
                  <a:cubicBezTo>
                    <a:pt x="408" y="78"/>
                    <a:pt x="430" y="100"/>
                    <a:pt x="458" y="100"/>
                  </a:cubicBezTo>
                  <a:cubicBezTo>
                    <a:pt x="511" y="100"/>
                    <a:pt x="511" y="100"/>
                    <a:pt x="511" y="100"/>
                  </a:cubicBezTo>
                  <a:cubicBezTo>
                    <a:pt x="341" y="270"/>
                    <a:pt x="341" y="270"/>
                    <a:pt x="341" y="270"/>
                  </a:cubicBezTo>
                  <a:cubicBezTo>
                    <a:pt x="171" y="100"/>
                    <a:pt x="171" y="100"/>
                    <a:pt x="171" y="100"/>
                  </a:cubicBezTo>
                  <a:cubicBezTo>
                    <a:pt x="234" y="100"/>
                    <a:pt x="234" y="100"/>
                    <a:pt x="234" y="100"/>
                  </a:cubicBezTo>
                  <a:cubicBezTo>
                    <a:pt x="262" y="100"/>
                    <a:pt x="284" y="78"/>
                    <a:pt x="284" y="50"/>
                  </a:cubicBezTo>
                  <a:cubicBezTo>
                    <a:pt x="284" y="22"/>
                    <a:pt x="262" y="0"/>
                    <a:pt x="234" y="0"/>
                  </a:cubicBezTo>
                  <a:cubicBezTo>
                    <a:pt x="50" y="0"/>
                    <a:pt x="50" y="0"/>
                    <a:pt x="50" y="0"/>
                  </a:cubicBezTo>
                  <a:cubicBezTo>
                    <a:pt x="50" y="0"/>
                    <a:pt x="49" y="0"/>
                    <a:pt x="49" y="0"/>
                  </a:cubicBezTo>
                  <a:cubicBezTo>
                    <a:pt x="48" y="0"/>
                    <a:pt x="46" y="0"/>
                    <a:pt x="45" y="0"/>
                  </a:cubicBezTo>
                  <a:cubicBezTo>
                    <a:pt x="44" y="0"/>
                    <a:pt x="43" y="0"/>
                    <a:pt x="43" y="1"/>
                  </a:cubicBezTo>
                  <a:cubicBezTo>
                    <a:pt x="42" y="1"/>
                    <a:pt x="41" y="1"/>
                    <a:pt x="40" y="1"/>
                  </a:cubicBezTo>
                  <a:cubicBezTo>
                    <a:pt x="39" y="1"/>
                    <a:pt x="38" y="1"/>
                    <a:pt x="38" y="2"/>
                  </a:cubicBezTo>
                  <a:cubicBezTo>
                    <a:pt x="37" y="2"/>
                    <a:pt x="36" y="2"/>
                    <a:pt x="35" y="2"/>
                  </a:cubicBezTo>
                  <a:cubicBezTo>
                    <a:pt x="35" y="2"/>
                    <a:pt x="34" y="3"/>
                    <a:pt x="33" y="3"/>
                  </a:cubicBezTo>
                  <a:cubicBezTo>
                    <a:pt x="32" y="3"/>
                    <a:pt x="32" y="3"/>
                    <a:pt x="31" y="4"/>
                  </a:cubicBezTo>
                  <a:cubicBezTo>
                    <a:pt x="30" y="4"/>
                    <a:pt x="29" y="4"/>
                    <a:pt x="29" y="5"/>
                  </a:cubicBezTo>
                  <a:cubicBezTo>
                    <a:pt x="28" y="5"/>
                    <a:pt x="27" y="5"/>
                    <a:pt x="26" y="6"/>
                  </a:cubicBezTo>
                  <a:cubicBezTo>
                    <a:pt x="26" y="6"/>
                    <a:pt x="25" y="7"/>
                    <a:pt x="24" y="7"/>
                  </a:cubicBezTo>
                  <a:cubicBezTo>
                    <a:pt x="24" y="7"/>
                    <a:pt x="23" y="8"/>
                    <a:pt x="22" y="8"/>
                  </a:cubicBezTo>
                  <a:cubicBezTo>
                    <a:pt x="21" y="9"/>
                    <a:pt x="21" y="9"/>
                    <a:pt x="20" y="10"/>
                  </a:cubicBezTo>
                  <a:cubicBezTo>
                    <a:pt x="19" y="10"/>
                    <a:pt x="19" y="11"/>
                    <a:pt x="18" y="11"/>
                  </a:cubicBezTo>
                  <a:cubicBezTo>
                    <a:pt x="17" y="12"/>
                    <a:pt x="16" y="13"/>
                    <a:pt x="15" y="15"/>
                  </a:cubicBezTo>
                  <a:cubicBezTo>
                    <a:pt x="15" y="15"/>
                    <a:pt x="15" y="15"/>
                    <a:pt x="15" y="15"/>
                  </a:cubicBezTo>
                  <a:cubicBezTo>
                    <a:pt x="15" y="15"/>
                    <a:pt x="15" y="15"/>
                    <a:pt x="15" y="15"/>
                  </a:cubicBezTo>
                  <a:cubicBezTo>
                    <a:pt x="13" y="16"/>
                    <a:pt x="12" y="17"/>
                    <a:pt x="11" y="18"/>
                  </a:cubicBezTo>
                  <a:cubicBezTo>
                    <a:pt x="11" y="19"/>
                    <a:pt x="10" y="19"/>
                    <a:pt x="10" y="20"/>
                  </a:cubicBezTo>
                  <a:cubicBezTo>
                    <a:pt x="9" y="21"/>
                    <a:pt x="9" y="21"/>
                    <a:pt x="8" y="22"/>
                  </a:cubicBezTo>
                  <a:cubicBezTo>
                    <a:pt x="8" y="23"/>
                    <a:pt x="7" y="24"/>
                    <a:pt x="7" y="24"/>
                  </a:cubicBezTo>
                  <a:cubicBezTo>
                    <a:pt x="7" y="25"/>
                    <a:pt x="6" y="26"/>
                    <a:pt x="6" y="26"/>
                  </a:cubicBezTo>
                  <a:cubicBezTo>
                    <a:pt x="5" y="27"/>
                    <a:pt x="5" y="28"/>
                    <a:pt x="5" y="29"/>
                  </a:cubicBezTo>
                  <a:cubicBezTo>
                    <a:pt x="4" y="29"/>
                    <a:pt x="4" y="30"/>
                    <a:pt x="4" y="31"/>
                  </a:cubicBezTo>
                  <a:cubicBezTo>
                    <a:pt x="3" y="32"/>
                    <a:pt x="3" y="32"/>
                    <a:pt x="3" y="33"/>
                  </a:cubicBezTo>
                  <a:cubicBezTo>
                    <a:pt x="3" y="34"/>
                    <a:pt x="2" y="35"/>
                    <a:pt x="2" y="35"/>
                  </a:cubicBezTo>
                  <a:cubicBezTo>
                    <a:pt x="2" y="36"/>
                    <a:pt x="2" y="37"/>
                    <a:pt x="2" y="38"/>
                  </a:cubicBezTo>
                  <a:cubicBezTo>
                    <a:pt x="1" y="39"/>
                    <a:pt x="1" y="39"/>
                    <a:pt x="1" y="40"/>
                  </a:cubicBezTo>
                  <a:cubicBezTo>
                    <a:pt x="1" y="41"/>
                    <a:pt x="1" y="42"/>
                    <a:pt x="1" y="43"/>
                  </a:cubicBezTo>
                  <a:cubicBezTo>
                    <a:pt x="0" y="44"/>
                    <a:pt x="0" y="44"/>
                    <a:pt x="0" y="45"/>
                  </a:cubicBezTo>
                  <a:cubicBezTo>
                    <a:pt x="0" y="47"/>
                    <a:pt x="0" y="48"/>
                    <a:pt x="0" y="50"/>
                  </a:cubicBezTo>
                  <a:cubicBezTo>
                    <a:pt x="0" y="50"/>
                    <a:pt x="0" y="50"/>
                    <a:pt x="0" y="50"/>
                  </a:cubicBezTo>
                  <a:cubicBezTo>
                    <a:pt x="0" y="224"/>
                    <a:pt x="0" y="224"/>
                    <a:pt x="0" y="224"/>
                  </a:cubicBezTo>
                  <a:cubicBezTo>
                    <a:pt x="0" y="252"/>
                    <a:pt x="22" y="274"/>
                    <a:pt x="50" y="27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1059" name="Freeform 124">
            <a:extLst>
              <a:ext uri="{FF2B5EF4-FFF2-40B4-BE49-F238E27FC236}">
                <a16:creationId xmlns:a16="http://schemas.microsoft.com/office/drawing/2014/main" id="{776E57D8-124B-9A23-F402-060A4123CB00}"/>
              </a:ext>
            </a:extLst>
          </p:cNvPr>
          <p:cNvSpPr>
            <a:spLocks noEditPoints="1"/>
          </p:cNvSpPr>
          <p:nvPr/>
        </p:nvSpPr>
        <p:spPr bwMode="auto">
          <a:xfrm>
            <a:off x="3111500" y="2489200"/>
            <a:ext cx="338138" cy="212725"/>
          </a:xfrm>
          <a:custGeom>
            <a:avLst/>
            <a:gdLst>
              <a:gd name="T0" fmla="*/ 2561 w 3118"/>
              <a:gd name="T1" fmla="*/ 840 h 1850"/>
              <a:gd name="T2" fmla="*/ 2488 w 3118"/>
              <a:gd name="T3" fmla="*/ 783 h 1850"/>
              <a:gd name="T4" fmla="*/ 1552 w 3118"/>
              <a:gd name="T5" fmla="*/ 0 h 1850"/>
              <a:gd name="T6" fmla="*/ 739 w 3118"/>
              <a:gd name="T7" fmla="*/ 476 h 1850"/>
              <a:gd name="T8" fmla="*/ 209 w 3118"/>
              <a:gd name="T9" fmla="*/ 672 h 1850"/>
              <a:gd name="T10" fmla="*/ 181 w 3118"/>
              <a:gd name="T11" fmla="*/ 1628 h 1850"/>
              <a:gd name="T12" fmla="*/ 632 w 3118"/>
              <a:gd name="T13" fmla="*/ 1846 h 1850"/>
              <a:gd name="T14" fmla="*/ 2604 w 3118"/>
              <a:gd name="T15" fmla="*/ 1850 h 1850"/>
              <a:gd name="T16" fmla="*/ 2604 w 3118"/>
              <a:gd name="T17" fmla="*/ 838 h 1850"/>
              <a:gd name="T18" fmla="*/ 702 w 3118"/>
              <a:gd name="T19" fmla="*/ 577 h 1850"/>
              <a:gd name="T20" fmla="*/ 809 w 3118"/>
              <a:gd name="T21" fmla="*/ 553 h 1850"/>
              <a:gd name="T22" fmla="*/ 1552 w 3118"/>
              <a:gd name="T23" fmla="*/ 100 h 1850"/>
              <a:gd name="T24" fmla="*/ 2389 w 3118"/>
              <a:gd name="T25" fmla="*/ 798 h 1850"/>
              <a:gd name="T26" fmla="*/ 2460 w 3118"/>
              <a:gd name="T27" fmla="*/ 950 h 1850"/>
              <a:gd name="T28" fmla="*/ 2604 w 3118"/>
              <a:gd name="T29" fmla="*/ 938 h 1850"/>
              <a:gd name="T30" fmla="*/ 1849 w 3118"/>
              <a:gd name="T31" fmla="*/ 1143 h 1850"/>
              <a:gd name="T32" fmla="*/ 1685 w 3118"/>
              <a:gd name="T33" fmla="*/ 941 h 1850"/>
              <a:gd name="T34" fmla="*/ 1463 w 3118"/>
              <a:gd name="T35" fmla="*/ 1259 h 1850"/>
              <a:gd name="T36" fmla="*/ 1172 w 3118"/>
              <a:gd name="T37" fmla="*/ 581 h 1850"/>
              <a:gd name="T38" fmla="*/ 1105 w 3118"/>
              <a:gd name="T39" fmla="*/ 631 h 1850"/>
              <a:gd name="T40" fmla="*/ 823 w 3118"/>
              <a:gd name="T41" fmla="*/ 1176 h 1850"/>
              <a:gd name="T42" fmla="*/ 100 w 3118"/>
              <a:gd name="T43" fmla="*/ 1143 h 1850"/>
              <a:gd name="T44" fmla="*/ 2604 w 3118"/>
              <a:gd name="T45" fmla="*/ 1750 h 1850"/>
              <a:gd name="T46" fmla="*/ 634 w 3118"/>
              <a:gd name="T47" fmla="*/ 1746 h 1850"/>
              <a:gd name="T48" fmla="*/ 747 w 3118"/>
              <a:gd name="T49" fmla="*/ 1243 h 1850"/>
              <a:gd name="T50" fmla="*/ 908 w 3118"/>
              <a:gd name="T51" fmla="*/ 1443 h 1850"/>
              <a:gd name="T52" fmla="*/ 975 w 3118"/>
              <a:gd name="T53" fmla="*/ 1393 h 1850"/>
              <a:gd name="T54" fmla="*/ 1391 w 3118"/>
              <a:gd name="T55" fmla="*/ 1355 h 1850"/>
              <a:gd name="T56" fmla="*/ 1518 w 3118"/>
              <a:gd name="T57" fmla="*/ 1366 h 1850"/>
              <a:gd name="T58" fmla="*/ 1773 w 3118"/>
              <a:gd name="T59" fmla="*/ 1209 h 1850"/>
              <a:gd name="T60" fmla="*/ 3005 w 3118"/>
              <a:gd name="T61" fmla="*/ 1243 h 1850"/>
              <a:gd name="T62" fmla="*/ 2604 w 3118"/>
              <a:gd name="T63" fmla="*/ 17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8" h="1850">
                <a:moveTo>
                  <a:pt x="2604" y="838"/>
                </a:moveTo>
                <a:cubicBezTo>
                  <a:pt x="2591" y="838"/>
                  <a:pt x="2576" y="838"/>
                  <a:pt x="2561" y="840"/>
                </a:cubicBezTo>
                <a:cubicBezTo>
                  <a:pt x="2498" y="846"/>
                  <a:pt x="2498" y="846"/>
                  <a:pt x="2498" y="846"/>
                </a:cubicBezTo>
                <a:cubicBezTo>
                  <a:pt x="2488" y="783"/>
                  <a:pt x="2488" y="783"/>
                  <a:pt x="2488" y="783"/>
                </a:cubicBezTo>
                <a:cubicBezTo>
                  <a:pt x="2429" y="396"/>
                  <a:pt x="2149" y="105"/>
                  <a:pt x="1758" y="22"/>
                </a:cubicBezTo>
                <a:cubicBezTo>
                  <a:pt x="1690" y="8"/>
                  <a:pt x="1620" y="0"/>
                  <a:pt x="1552" y="0"/>
                </a:cubicBezTo>
                <a:cubicBezTo>
                  <a:pt x="1226" y="0"/>
                  <a:pt x="930" y="167"/>
                  <a:pt x="758" y="445"/>
                </a:cubicBezTo>
                <a:cubicBezTo>
                  <a:pt x="739" y="476"/>
                  <a:pt x="739" y="476"/>
                  <a:pt x="739" y="476"/>
                </a:cubicBezTo>
                <a:cubicBezTo>
                  <a:pt x="701" y="477"/>
                  <a:pt x="701" y="477"/>
                  <a:pt x="701" y="477"/>
                </a:cubicBezTo>
                <a:cubicBezTo>
                  <a:pt x="511" y="477"/>
                  <a:pt x="341" y="545"/>
                  <a:pt x="209" y="672"/>
                </a:cubicBezTo>
                <a:cubicBezTo>
                  <a:pt x="74" y="802"/>
                  <a:pt x="0" y="977"/>
                  <a:pt x="0" y="1163"/>
                </a:cubicBezTo>
                <a:cubicBezTo>
                  <a:pt x="0" y="1336"/>
                  <a:pt x="64" y="1501"/>
                  <a:pt x="181" y="1628"/>
                </a:cubicBezTo>
                <a:cubicBezTo>
                  <a:pt x="298" y="1754"/>
                  <a:pt x="456" y="1831"/>
                  <a:pt x="628" y="1846"/>
                </a:cubicBezTo>
                <a:cubicBezTo>
                  <a:pt x="629" y="1846"/>
                  <a:pt x="630" y="1846"/>
                  <a:pt x="632" y="1846"/>
                </a:cubicBezTo>
                <a:cubicBezTo>
                  <a:pt x="1933" y="1850"/>
                  <a:pt x="1933" y="1850"/>
                  <a:pt x="1933" y="1850"/>
                </a:cubicBezTo>
                <a:cubicBezTo>
                  <a:pt x="2604" y="1850"/>
                  <a:pt x="2604" y="1850"/>
                  <a:pt x="2604" y="1850"/>
                </a:cubicBezTo>
                <a:cubicBezTo>
                  <a:pt x="2888" y="1850"/>
                  <a:pt x="3118" y="1623"/>
                  <a:pt x="3118" y="1344"/>
                </a:cubicBezTo>
                <a:cubicBezTo>
                  <a:pt x="3118" y="1065"/>
                  <a:pt x="2888" y="838"/>
                  <a:pt x="2604" y="838"/>
                </a:cubicBezTo>
                <a:close/>
                <a:moveTo>
                  <a:pt x="279" y="744"/>
                </a:moveTo>
                <a:cubicBezTo>
                  <a:pt x="391" y="635"/>
                  <a:pt x="538" y="577"/>
                  <a:pt x="702" y="577"/>
                </a:cubicBezTo>
                <a:cubicBezTo>
                  <a:pt x="767" y="576"/>
                  <a:pt x="767" y="576"/>
                  <a:pt x="767" y="576"/>
                </a:cubicBezTo>
                <a:cubicBezTo>
                  <a:pt x="784" y="576"/>
                  <a:pt x="800" y="567"/>
                  <a:pt x="809" y="553"/>
                </a:cubicBezTo>
                <a:cubicBezTo>
                  <a:pt x="844" y="497"/>
                  <a:pt x="844" y="497"/>
                  <a:pt x="844" y="497"/>
                </a:cubicBezTo>
                <a:cubicBezTo>
                  <a:pt x="996" y="249"/>
                  <a:pt x="1261" y="100"/>
                  <a:pt x="1552" y="100"/>
                </a:cubicBezTo>
                <a:cubicBezTo>
                  <a:pt x="1613" y="100"/>
                  <a:pt x="1676" y="107"/>
                  <a:pt x="1737" y="120"/>
                </a:cubicBezTo>
                <a:cubicBezTo>
                  <a:pt x="2087" y="194"/>
                  <a:pt x="2336" y="454"/>
                  <a:pt x="2389" y="798"/>
                </a:cubicBezTo>
                <a:cubicBezTo>
                  <a:pt x="2406" y="908"/>
                  <a:pt x="2406" y="908"/>
                  <a:pt x="2406" y="908"/>
                </a:cubicBezTo>
                <a:cubicBezTo>
                  <a:pt x="2410" y="934"/>
                  <a:pt x="2434" y="953"/>
                  <a:pt x="2460" y="950"/>
                </a:cubicBezTo>
                <a:cubicBezTo>
                  <a:pt x="2570" y="940"/>
                  <a:pt x="2570" y="940"/>
                  <a:pt x="2570" y="940"/>
                </a:cubicBezTo>
                <a:cubicBezTo>
                  <a:pt x="2583" y="938"/>
                  <a:pt x="2594" y="938"/>
                  <a:pt x="2604" y="938"/>
                </a:cubicBezTo>
                <a:cubicBezTo>
                  <a:pt x="2758" y="938"/>
                  <a:pt x="2892" y="1020"/>
                  <a:pt x="2964" y="1143"/>
                </a:cubicBezTo>
                <a:cubicBezTo>
                  <a:pt x="1849" y="1143"/>
                  <a:pt x="1849" y="1143"/>
                  <a:pt x="1849" y="1143"/>
                </a:cubicBezTo>
                <a:cubicBezTo>
                  <a:pt x="1746" y="974"/>
                  <a:pt x="1746" y="974"/>
                  <a:pt x="1746" y="974"/>
                </a:cubicBezTo>
                <a:cubicBezTo>
                  <a:pt x="1733" y="953"/>
                  <a:pt x="1710" y="940"/>
                  <a:pt x="1685" y="941"/>
                </a:cubicBezTo>
                <a:cubicBezTo>
                  <a:pt x="1660" y="941"/>
                  <a:pt x="1638" y="954"/>
                  <a:pt x="1625" y="976"/>
                </a:cubicBezTo>
                <a:cubicBezTo>
                  <a:pt x="1463" y="1259"/>
                  <a:pt x="1463" y="1259"/>
                  <a:pt x="1463" y="1259"/>
                </a:cubicBezTo>
                <a:cubicBezTo>
                  <a:pt x="1237" y="628"/>
                  <a:pt x="1237" y="628"/>
                  <a:pt x="1237" y="628"/>
                </a:cubicBezTo>
                <a:cubicBezTo>
                  <a:pt x="1227" y="600"/>
                  <a:pt x="1201" y="581"/>
                  <a:pt x="1172" y="581"/>
                </a:cubicBezTo>
                <a:cubicBezTo>
                  <a:pt x="1171" y="581"/>
                  <a:pt x="1170" y="581"/>
                  <a:pt x="1170" y="581"/>
                </a:cubicBezTo>
                <a:cubicBezTo>
                  <a:pt x="1140" y="582"/>
                  <a:pt x="1113" y="602"/>
                  <a:pt x="1105" y="631"/>
                </a:cubicBezTo>
                <a:cubicBezTo>
                  <a:pt x="899" y="1300"/>
                  <a:pt x="899" y="1300"/>
                  <a:pt x="899" y="1300"/>
                </a:cubicBezTo>
                <a:cubicBezTo>
                  <a:pt x="823" y="1176"/>
                  <a:pt x="823" y="1176"/>
                  <a:pt x="823" y="1176"/>
                </a:cubicBezTo>
                <a:cubicBezTo>
                  <a:pt x="811" y="1155"/>
                  <a:pt x="788" y="1143"/>
                  <a:pt x="763" y="1143"/>
                </a:cubicBezTo>
                <a:cubicBezTo>
                  <a:pt x="100" y="1143"/>
                  <a:pt x="100" y="1143"/>
                  <a:pt x="100" y="1143"/>
                </a:cubicBezTo>
                <a:cubicBezTo>
                  <a:pt x="105" y="991"/>
                  <a:pt x="168" y="851"/>
                  <a:pt x="279" y="744"/>
                </a:cubicBezTo>
                <a:close/>
                <a:moveTo>
                  <a:pt x="2604" y="1750"/>
                </a:moveTo>
                <a:cubicBezTo>
                  <a:pt x="1933" y="1750"/>
                  <a:pt x="1933" y="1750"/>
                  <a:pt x="1933" y="1750"/>
                </a:cubicBezTo>
                <a:cubicBezTo>
                  <a:pt x="634" y="1746"/>
                  <a:pt x="634" y="1746"/>
                  <a:pt x="634" y="1746"/>
                </a:cubicBezTo>
                <a:cubicBezTo>
                  <a:pt x="356" y="1722"/>
                  <a:pt x="141" y="1511"/>
                  <a:pt x="105" y="1243"/>
                </a:cubicBezTo>
                <a:cubicBezTo>
                  <a:pt x="747" y="1243"/>
                  <a:pt x="747" y="1243"/>
                  <a:pt x="747" y="1243"/>
                </a:cubicBezTo>
                <a:cubicBezTo>
                  <a:pt x="848" y="1409"/>
                  <a:pt x="848" y="1409"/>
                  <a:pt x="848" y="1409"/>
                </a:cubicBezTo>
                <a:cubicBezTo>
                  <a:pt x="861" y="1430"/>
                  <a:pt x="884" y="1443"/>
                  <a:pt x="908" y="1443"/>
                </a:cubicBezTo>
                <a:cubicBezTo>
                  <a:pt x="911" y="1443"/>
                  <a:pt x="914" y="1443"/>
                  <a:pt x="917" y="1442"/>
                </a:cubicBezTo>
                <a:cubicBezTo>
                  <a:pt x="944" y="1439"/>
                  <a:pt x="967" y="1420"/>
                  <a:pt x="975" y="1393"/>
                </a:cubicBezTo>
                <a:cubicBezTo>
                  <a:pt x="1174" y="746"/>
                  <a:pt x="1174" y="746"/>
                  <a:pt x="1174" y="746"/>
                </a:cubicBezTo>
                <a:cubicBezTo>
                  <a:pt x="1391" y="1355"/>
                  <a:pt x="1391" y="1355"/>
                  <a:pt x="1391" y="1355"/>
                </a:cubicBezTo>
                <a:cubicBezTo>
                  <a:pt x="1401" y="1381"/>
                  <a:pt x="1424" y="1398"/>
                  <a:pt x="1451" y="1401"/>
                </a:cubicBezTo>
                <a:cubicBezTo>
                  <a:pt x="1479" y="1403"/>
                  <a:pt x="1504" y="1390"/>
                  <a:pt x="1518" y="1366"/>
                </a:cubicBezTo>
                <a:cubicBezTo>
                  <a:pt x="1687" y="1070"/>
                  <a:pt x="1687" y="1070"/>
                  <a:pt x="1687" y="1070"/>
                </a:cubicBezTo>
                <a:cubicBezTo>
                  <a:pt x="1773" y="1209"/>
                  <a:pt x="1773" y="1209"/>
                  <a:pt x="1773" y="1209"/>
                </a:cubicBezTo>
                <a:cubicBezTo>
                  <a:pt x="1785" y="1230"/>
                  <a:pt x="1808" y="1243"/>
                  <a:pt x="1832" y="1243"/>
                </a:cubicBezTo>
                <a:cubicBezTo>
                  <a:pt x="3005" y="1243"/>
                  <a:pt x="3005" y="1243"/>
                  <a:pt x="3005" y="1243"/>
                </a:cubicBezTo>
                <a:cubicBezTo>
                  <a:pt x="3014" y="1275"/>
                  <a:pt x="3018" y="1309"/>
                  <a:pt x="3018" y="1344"/>
                </a:cubicBezTo>
                <a:cubicBezTo>
                  <a:pt x="3018" y="1567"/>
                  <a:pt x="2832" y="1750"/>
                  <a:pt x="2604" y="175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576" name="Group 146">
            <a:extLst>
              <a:ext uri="{FF2B5EF4-FFF2-40B4-BE49-F238E27FC236}">
                <a16:creationId xmlns:a16="http://schemas.microsoft.com/office/drawing/2014/main" id="{200CB460-14F4-C204-3076-EDDDA52778EF}"/>
              </a:ext>
            </a:extLst>
          </p:cNvPr>
          <p:cNvGrpSpPr>
            <a:grpSpLocks noChangeAspect="1"/>
          </p:cNvGrpSpPr>
          <p:nvPr/>
        </p:nvGrpSpPr>
        <p:grpSpPr bwMode="auto">
          <a:xfrm>
            <a:off x="5628853" y="3241580"/>
            <a:ext cx="375569" cy="340773"/>
            <a:chOff x="1460" y="0"/>
            <a:chExt cx="4760" cy="4319"/>
          </a:xfrm>
          <a:solidFill>
            <a:srgbClr val="FFFFFF"/>
          </a:solidFill>
        </p:grpSpPr>
        <p:sp>
          <p:nvSpPr>
            <p:cNvPr id="577" name="Freeform 147">
              <a:extLst>
                <a:ext uri="{FF2B5EF4-FFF2-40B4-BE49-F238E27FC236}">
                  <a16:creationId xmlns:a16="http://schemas.microsoft.com/office/drawing/2014/main" id="{F49FE526-4E90-FD35-F31C-E44EAA92B916}"/>
                </a:ext>
              </a:extLst>
            </p:cNvPr>
            <p:cNvSpPr>
              <a:spLocks noEditPoints="1"/>
            </p:cNvSpPr>
            <p:nvPr/>
          </p:nvSpPr>
          <p:spPr bwMode="auto">
            <a:xfrm>
              <a:off x="1460" y="0"/>
              <a:ext cx="4760" cy="4319"/>
            </a:xfrm>
            <a:custGeom>
              <a:avLst/>
              <a:gdLst>
                <a:gd name="T0" fmla="*/ 3324 w 3324"/>
                <a:gd name="T1" fmla="*/ 990 h 3014"/>
                <a:gd name="T2" fmla="*/ 3321 w 3324"/>
                <a:gd name="T3" fmla="*/ 972 h 3014"/>
                <a:gd name="T4" fmla="*/ 3321 w 3324"/>
                <a:gd name="T5" fmla="*/ 450 h 3014"/>
                <a:gd name="T6" fmla="*/ 3111 w 3324"/>
                <a:gd name="T7" fmla="*/ 240 h 3014"/>
                <a:gd name="T8" fmla="*/ 2379 w 3324"/>
                <a:gd name="T9" fmla="*/ 240 h 3014"/>
                <a:gd name="T10" fmla="*/ 2379 w 3324"/>
                <a:gd name="T11" fmla="*/ 50 h 3014"/>
                <a:gd name="T12" fmla="*/ 2329 w 3324"/>
                <a:gd name="T13" fmla="*/ 0 h 3014"/>
                <a:gd name="T14" fmla="*/ 2279 w 3324"/>
                <a:gd name="T15" fmla="*/ 50 h 3014"/>
                <a:gd name="T16" fmla="*/ 2279 w 3324"/>
                <a:gd name="T17" fmla="*/ 240 h 3014"/>
                <a:gd name="T18" fmla="*/ 1044 w 3324"/>
                <a:gd name="T19" fmla="*/ 240 h 3014"/>
                <a:gd name="T20" fmla="*/ 1044 w 3324"/>
                <a:gd name="T21" fmla="*/ 50 h 3014"/>
                <a:gd name="T22" fmla="*/ 994 w 3324"/>
                <a:gd name="T23" fmla="*/ 0 h 3014"/>
                <a:gd name="T24" fmla="*/ 944 w 3324"/>
                <a:gd name="T25" fmla="*/ 50 h 3014"/>
                <a:gd name="T26" fmla="*/ 944 w 3324"/>
                <a:gd name="T27" fmla="*/ 240 h 3014"/>
                <a:gd name="T28" fmla="*/ 213 w 3324"/>
                <a:gd name="T29" fmla="*/ 240 h 3014"/>
                <a:gd name="T30" fmla="*/ 3 w 3324"/>
                <a:gd name="T31" fmla="*/ 450 h 3014"/>
                <a:gd name="T32" fmla="*/ 3 w 3324"/>
                <a:gd name="T33" fmla="*/ 972 h 3014"/>
                <a:gd name="T34" fmla="*/ 0 w 3324"/>
                <a:gd name="T35" fmla="*/ 990 h 3014"/>
                <a:gd name="T36" fmla="*/ 3 w 3324"/>
                <a:gd name="T37" fmla="*/ 1007 h 3014"/>
                <a:gd name="T38" fmla="*/ 3 w 3324"/>
                <a:gd name="T39" fmla="*/ 2804 h 3014"/>
                <a:gd name="T40" fmla="*/ 213 w 3324"/>
                <a:gd name="T41" fmla="*/ 3014 h 3014"/>
                <a:gd name="T42" fmla="*/ 3111 w 3324"/>
                <a:gd name="T43" fmla="*/ 3014 h 3014"/>
                <a:gd name="T44" fmla="*/ 3321 w 3324"/>
                <a:gd name="T45" fmla="*/ 2804 h 3014"/>
                <a:gd name="T46" fmla="*/ 3321 w 3324"/>
                <a:gd name="T47" fmla="*/ 1007 h 3014"/>
                <a:gd name="T48" fmla="*/ 3324 w 3324"/>
                <a:gd name="T49" fmla="*/ 990 h 3014"/>
                <a:gd name="T50" fmla="*/ 213 w 3324"/>
                <a:gd name="T51" fmla="*/ 340 h 3014"/>
                <a:gd name="T52" fmla="*/ 944 w 3324"/>
                <a:gd name="T53" fmla="*/ 340 h 3014"/>
                <a:gd name="T54" fmla="*/ 944 w 3324"/>
                <a:gd name="T55" fmla="*/ 531 h 3014"/>
                <a:gd name="T56" fmla="*/ 994 w 3324"/>
                <a:gd name="T57" fmla="*/ 581 h 3014"/>
                <a:gd name="T58" fmla="*/ 1044 w 3324"/>
                <a:gd name="T59" fmla="*/ 531 h 3014"/>
                <a:gd name="T60" fmla="*/ 1044 w 3324"/>
                <a:gd name="T61" fmla="*/ 340 h 3014"/>
                <a:gd name="T62" fmla="*/ 2279 w 3324"/>
                <a:gd name="T63" fmla="*/ 340 h 3014"/>
                <a:gd name="T64" fmla="*/ 2279 w 3324"/>
                <a:gd name="T65" fmla="*/ 531 h 3014"/>
                <a:gd name="T66" fmla="*/ 2329 w 3324"/>
                <a:gd name="T67" fmla="*/ 581 h 3014"/>
                <a:gd name="T68" fmla="*/ 2379 w 3324"/>
                <a:gd name="T69" fmla="*/ 531 h 3014"/>
                <a:gd name="T70" fmla="*/ 2379 w 3324"/>
                <a:gd name="T71" fmla="*/ 340 h 3014"/>
                <a:gd name="T72" fmla="*/ 3111 w 3324"/>
                <a:gd name="T73" fmla="*/ 340 h 3014"/>
                <a:gd name="T74" fmla="*/ 3221 w 3324"/>
                <a:gd name="T75" fmla="*/ 450 h 3014"/>
                <a:gd name="T76" fmla="*/ 3221 w 3324"/>
                <a:gd name="T77" fmla="*/ 940 h 3014"/>
                <a:gd name="T78" fmla="*/ 103 w 3324"/>
                <a:gd name="T79" fmla="*/ 940 h 3014"/>
                <a:gd name="T80" fmla="*/ 103 w 3324"/>
                <a:gd name="T81" fmla="*/ 450 h 3014"/>
                <a:gd name="T82" fmla="*/ 213 w 3324"/>
                <a:gd name="T83" fmla="*/ 340 h 3014"/>
                <a:gd name="T84" fmla="*/ 3111 w 3324"/>
                <a:gd name="T85" fmla="*/ 2914 h 3014"/>
                <a:gd name="T86" fmla="*/ 213 w 3324"/>
                <a:gd name="T87" fmla="*/ 2914 h 3014"/>
                <a:gd name="T88" fmla="*/ 103 w 3324"/>
                <a:gd name="T89" fmla="*/ 2804 h 3014"/>
                <a:gd name="T90" fmla="*/ 103 w 3324"/>
                <a:gd name="T91" fmla="*/ 1040 h 3014"/>
                <a:gd name="T92" fmla="*/ 3221 w 3324"/>
                <a:gd name="T93" fmla="*/ 1040 h 3014"/>
                <a:gd name="T94" fmla="*/ 3221 w 3324"/>
                <a:gd name="T95" fmla="*/ 2804 h 3014"/>
                <a:gd name="T96" fmla="*/ 3111 w 3324"/>
                <a:gd name="T97" fmla="*/ 2914 h 3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4" h="3014">
                  <a:moveTo>
                    <a:pt x="3324" y="990"/>
                  </a:moveTo>
                  <a:cubicBezTo>
                    <a:pt x="3324" y="984"/>
                    <a:pt x="3323" y="978"/>
                    <a:pt x="3321" y="972"/>
                  </a:cubicBezTo>
                  <a:cubicBezTo>
                    <a:pt x="3321" y="450"/>
                    <a:pt x="3321" y="450"/>
                    <a:pt x="3321" y="450"/>
                  </a:cubicBezTo>
                  <a:cubicBezTo>
                    <a:pt x="3321" y="335"/>
                    <a:pt x="3227" y="240"/>
                    <a:pt x="3111" y="240"/>
                  </a:cubicBezTo>
                  <a:cubicBezTo>
                    <a:pt x="2379" y="240"/>
                    <a:pt x="2379" y="240"/>
                    <a:pt x="2379" y="240"/>
                  </a:cubicBezTo>
                  <a:cubicBezTo>
                    <a:pt x="2379" y="50"/>
                    <a:pt x="2379" y="50"/>
                    <a:pt x="2379" y="50"/>
                  </a:cubicBezTo>
                  <a:cubicBezTo>
                    <a:pt x="2379" y="23"/>
                    <a:pt x="2356" y="0"/>
                    <a:pt x="2329" y="0"/>
                  </a:cubicBezTo>
                  <a:cubicBezTo>
                    <a:pt x="2301" y="0"/>
                    <a:pt x="2279" y="23"/>
                    <a:pt x="2279" y="50"/>
                  </a:cubicBezTo>
                  <a:cubicBezTo>
                    <a:pt x="2279" y="240"/>
                    <a:pt x="2279" y="240"/>
                    <a:pt x="2279" y="240"/>
                  </a:cubicBezTo>
                  <a:cubicBezTo>
                    <a:pt x="1044" y="240"/>
                    <a:pt x="1044" y="240"/>
                    <a:pt x="1044" y="240"/>
                  </a:cubicBezTo>
                  <a:cubicBezTo>
                    <a:pt x="1044" y="50"/>
                    <a:pt x="1044" y="50"/>
                    <a:pt x="1044" y="50"/>
                  </a:cubicBezTo>
                  <a:cubicBezTo>
                    <a:pt x="1044" y="23"/>
                    <a:pt x="1021" y="0"/>
                    <a:pt x="994" y="0"/>
                  </a:cubicBezTo>
                  <a:cubicBezTo>
                    <a:pt x="966" y="0"/>
                    <a:pt x="944" y="23"/>
                    <a:pt x="944" y="50"/>
                  </a:cubicBezTo>
                  <a:cubicBezTo>
                    <a:pt x="944" y="240"/>
                    <a:pt x="944" y="240"/>
                    <a:pt x="944" y="240"/>
                  </a:cubicBezTo>
                  <a:cubicBezTo>
                    <a:pt x="213" y="240"/>
                    <a:pt x="213" y="240"/>
                    <a:pt x="213" y="240"/>
                  </a:cubicBezTo>
                  <a:cubicBezTo>
                    <a:pt x="97" y="240"/>
                    <a:pt x="3" y="335"/>
                    <a:pt x="3" y="450"/>
                  </a:cubicBezTo>
                  <a:cubicBezTo>
                    <a:pt x="3" y="972"/>
                    <a:pt x="3" y="972"/>
                    <a:pt x="3" y="972"/>
                  </a:cubicBezTo>
                  <a:cubicBezTo>
                    <a:pt x="1" y="978"/>
                    <a:pt x="0" y="984"/>
                    <a:pt x="0" y="990"/>
                  </a:cubicBezTo>
                  <a:cubicBezTo>
                    <a:pt x="0" y="996"/>
                    <a:pt x="1" y="1002"/>
                    <a:pt x="3" y="1007"/>
                  </a:cubicBezTo>
                  <a:cubicBezTo>
                    <a:pt x="3" y="2804"/>
                    <a:pt x="3" y="2804"/>
                    <a:pt x="3" y="2804"/>
                  </a:cubicBezTo>
                  <a:cubicBezTo>
                    <a:pt x="3" y="2920"/>
                    <a:pt x="97" y="3014"/>
                    <a:pt x="213" y="3014"/>
                  </a:cubicBezTo>
                  <a:cubicBezTo>
                    <a:pt x="3111" y="3014"/>
                    <a:pt x="3111" y="3014"/>
                    <a:pt x="3111" y="3014"/>
                  </a:cubicBezTo>
                  <a:cubicBezTo>
                    <a:pt x="3227" y="3014"/>
                    <a:pt x="3321" y="2920"/>
                    <a:pt x="3321" y="2804"/>
                  </a:cubicBezTo>
                  <a:cubicBezTo>
                    <a:pt x="3321" y="1007"/>
                    <a:pt x="3321" y="1007"/>
                    <a:pt x="3321" y="1007"/>
                  </a:cubicBezTo>
                  <a:cubicBezTo>
                    <a:pt x="3323" y="1002"/>
                    <a:pt x="3324" y="996"/>
                    <a:pt x="3324" y="990"/>
                  </a:cubicBezTo>
                  <a:close/>
                  <a:moveTo>
                    <a:pt x="213" y="340"/>
                  </a:moveTo>
                  <a:cubicBezTo>
                    <a:pt x="944" y="340"/>
                    <a:pt x="944" y="340"/>
                    <a:pt x="944" y="340"/>
                  </a:cubicBezTo>
                  <a:cubicBezTo>
                    <a:pt x="944" y="531"/>
                    <a:pt x="944" y="531"/>
                    <a:pt x="944" y="531"/>
                  </a:cubicBezTo>
                  <a:cubicBezTo>
                    <a:pt x="944" y="558"/>
                    <a:pt x="966" y="581"/>
                    <a:pt x="994" y="581"/>
                  </a:cubicBezTo>
                  <a:cubicBezTo>
                    <a:pt x="1021" y="581"/>
                    <a:pt x="1044" y="558"/>
                    <a:pt x="1044" y="531"/>
                  </a:cubicBezTo>
                  <a:cubicBezTo>
                    <a:pt x="1044" y="340"/>
                    <a:pt x="1044" y="340"/>
                    <a:pt x="1044" y="340"/>
                  </a:cubicBezTo>
                  <a:cubicBezTo>
                    <a:pt x="2279" y="340"/>
                    <a:pt x="2279" y="340"/>
                    <a:pt x="2279" y="340"/>
                  </a:cubicBezTo>
                  <a:cubicBezTo>
                    <a:pt x="2279" y="531"/>
                    <a:pt x="2279" y="531"/>
                    <a:pt x="2279" y="531"/>
                  </a:cubicBezTo>
                  <a:cubicBezTo>
                    <a:pt x="2279" y="558"/>
                    <a:pt x="2301" y="581"/>
                    <a:pt x="2329" y="581"/>
                  </a:cubicBezTo>
                  <a:cubicBezTo>
                    <a:pt x="2356" y="581"/>
                    <a:pt x="2379" y="558"/>
                    <a:pt x="2379" y="531"/>
                  </a:cubicBezTo>
                  <a:cubicBezTo>
                    <a:pt x="2379" y="340"/>
                    <a:pt x="2379" y="340"/>
                    <a:pt x="2379" y="340"/>
                  </a:cubicBezTo>
                  <a:cubicBezTo>
                    <a:pt x="3111" y="340"/>
                    <a:pt x="3111" y="340"/>
                    <a:pt x="3111" y="340"/>
                  </a:cubicBezTo>
                  <a:cubicBezTo>
                    <a:pt x="3171" y="340"/>
                    <a:pt x="3221" y="390"/>
                    <a:pt x="3221" y="450"/>
                  </a:cubicBezTo>
                  <a:cubicBezTo>
                    <a:pt x="3221" y="940"/>
                    <a:pt x="3221" y="940"/>
                    <a:pt x="3221" y="940"/>
                  </a:cubicBezTo>
                  <a:cubicBezTo>
                    <a:pt x="103" y="940"/>
                    <a:pt x="103" y="940"/>
                    <a:pt x="103" y="940"/>
                  </a:cubicBezTo>
                  <a:cubicBezTo>
                    <a:pt x="103" y="450"/>
                    <a:pt x="103" y="450"/>
                    <a:pt x="103" y="450"/>
                  </a:cubicBezTo>
                  <a:cubicBezTo>
                    <a:pt x="103" y="390"/>
                    <a:pt x="153" y="340"/>
                    <a:pt x="213" y="340"/>
                  </a:cubicBezTo>
                  <a:close/>
                  <a:moveTo>
                    <a:pt x="3111" y="2914"/>
                  </a:moveTo>
                  <a:cubicBezTo>
                    <a:pt x="213" y="2914"/>
                    <a:pt x="213" y="2914"/>
                    <a:pt x="213" y="2914"/>
                  </a:cubicBezTo>
                  <a:cubicBezTo>
                    <a:pt x="153" y="2914"/>
                    <a:pt x="103" y="2865"/>
                    <a:pt x="103" y="2804"/>
                  </a:cubicBezTo>
                  <a:cubicBezTo>
                    <a:pt x="103" y="1040"/>
                    <a:pt x="103" y="1040"/>
                    <a:pt x="103" y="1040"/>
                  </a:cubicBezTo>
                  <a:cubicBezTo>
                    <a:pt x="3221" y="1040"/>
                    <a:pt x="3221" y="1040"/>
                    <a:pt x="3221" y="1040"/>
                  </a:cubicBezTo>
                  <a:cubicBezTo>
                    <a:pt x="3221" y="2804"/>
                    <a:pt x="3221" y="2804"/>
                    <a:pt x="3221" y="2804"/>
                  </a:cubicBezTo>
                  <a:cubicBezTo>
                    <a:pt x="3221" y="2865"/>
                    <a:pt x="3171" y="2914"/>
                    <a:pt x="3111" y="291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78" name="Oval 148">
              <a:extLst>
                <a:ext uri="{FF2B5EF4-FFF2-40B4-BE49-F238E27FC236}">
                  <a16:creationId xmlns:a16="http://schemas.microsoft.com/office/drawing/2014/main" id="{59FA2DF8-1D89-7D10-2EBC-91CA94C8C8C9}"/>
                </a:ext>
              </a:extLst>
            </p:cNvPr>
            <p:cNvSpPr>
              <a:spLocks noChangeArrowheads="1"/>
            </p:cNvSpPr>
            <p:nvPr/>
          </p:nvSpPr>
          <p:spPr bwMode="auto">
            <a:xfrm>
              <a:off x="2208" y="2017"/>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79" name="Oval 149">
              <a:extLst>
                <a:ext uri="{FF2B5EF4-FFF2-40B4-BE49-F238E27FC236}">
                  <a16:creationId xmlns:a16="http://schemas.microsoft.com/office/drawing/2014/main" id="{4DF170A2-73C9-B00E-902C-DAD39B37A6CF}"/>
                </a:ext>
              </a:extLst>
            </p:cNvPr>
            <p:cNvSpPr>
              <a:spLocks noChangeArrowheads="1"/>
            </p:cNvSpPr>
            <p:nvPr/>
          </p:nvSpPr>
          <p:spPr bwMode="auto">
            <a:xfrm>
              <a:off x="2938" y="2017"/>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0" name="Oval 150">
              <a:extLst>
                <a:ext uri="{FF2B5EF4-FFF2-40B4-BE49-F238E27FC236}">
                  <a16:creationId xmlns:a16="http://schemas.microsoft.com/office/drawing/2014/main" id="{82C84C11-64E0-DBE2-B624-67FA0992F39A}"/>
                </a:ext>
              </a:extLst>
            </p:cNvPr>
            <p:cNvSpPr>
              <a:spLocks noChangeArrowheads="1"/>
            </p:cNvSpPr>
            <p:nvPr/>
          </p:nvSpPr>
          <p:spPr bwMode="auto">
            <a:xfrm>
              <a:off x="3668" y="2017"/>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1" name="Oval 151">
              <a:extLst>
                <a:ext uri="{FF2B5EF4-FFF2-40B4-BE49-F238E27FC236}">
                  <a16:creationId xmlns:a16="http://schemas.microsoft.com/office/drawing/2014/main" id="{C45C2281-967A-164A-E800-67E11FD4AFB2}"/>
                </a:ext>
              </a:extLst>
            </p:cNvPr>
            <p:cNvSpPr>
              <a:spLocks noChangeArrowheads="1"/>
            </p:cNvSpPr>
            <p:nvPr/>
          </p:nvSpPr>
          <p:spPr bwMode="auto">
            <a:xfrm>
              <a:off x="4398" y="2017"/>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2" name="Oval 152">
              <a:extLst>
                <a:ext uri="{FF2B5EF4-FFF2-40B4-BE49-F238E27FC236}">
                  <a16:creationId xmlns:a16="http://schemas.microsoft.com/office/drawing/2014/main" id="{6E029135-8C82-1B0B-3A35-5463413947C1}"/>
                </a:ext>
              </a:extLst>
            </p:cNvPr>
            <p:cNvSpPr>
              <a:spLocks noChangeArrowheads="1"/>
            </p:cNvSpPr>
            <p:nvPr/>
          </p:nvSpPr>
          <p:spPr bwMode="auto">
            <a:xfrm>
              <a:off x="5129" y="2017"/>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3" name="Oval 153">
              <a:extLst>
                <a:ext uri="{FF2B5EF4-FFF2-40B4-BE49-F238E27FC236}">
                  <a16:creationId xmlns:a16="http://schemas.microsoft.com/office/drawing/2014/main" id="{2C958136-682F-8A55-362F-578EF067C121}"/>
                </a:ext>
              </a:extLst>
            </p:cNvPr>
            <p:cNvSpPr>
              <a:spLocks noChangeArrowheads="1"/>
            </p:cNvSpPr>
            <p:nvPr/>
          </p:nvSpPr>
          <p:spPr bwMode="auto">
            <a:xfrm>
              <a:off x="2208" y="2659"/>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4" name="Oval 154">
              <a:extLst>
                <a:ext uri="{FF2B5EF4-FFF2-40B4-BE49-F238E27FC236}">
                  <a16:creationId xmlns:a16="http://schemas.microsoft.com/office/drawing/2014/main" id="{8F9D23FB-EBF9-C8C2-E3E4-9CFCBC62CD54}"/>
                </a:ext>
              </a:extLst>
            </p:cNvPr>
            <p:cNvSpPr>
              <a:spLocks noChangeArrowheads="1"/>
            </p:cNvSpPr>
            <p:nvPr/>
          </p:nvSpPr>
          <p:spPr bwMode="auto">
            <a:xfrm>
              <a:off x="2938" y="2659"/>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5" name="Oval 155">
              <a:extLst>
                <a:ext uri="{FF2B5EF4-FFF2-40B4-BE49-F238E27FC236}">
                  <a16:creationId xmlns:a16="http://schemas.microsoft.com/office/drawing/2014/main" id="{5ADAF907-281D-3982-DE65-10322791AB11}"/>
                </a:ext>
              </a:extLst>
            </p:cNvPr>
            <p:cNvSpPr>
              <a:spLocks noChangeArrowheads="1"/>
            </p:cNvSpPr>
            <p:nvPr/>
          </p:nvSpPr>
          <p:spPr bwMode="auto">
            <a:xfrm>
              <a:off x="3668" y="2659"/>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6" name="Oval 156">
              <a:extLst>
                <a:ext uri="{FF2B5EF4-FFF2-40B4-BE49-F238E27FC236}">
                  <a16:creationId xmlns:a16="http://schemas.microsoft.com/office/drawing/2014/main" id="{44A67167-57EF-B5CB-0092-605FBC46E818}"/>
                </a:ext>
              </a:extLst>
            </p:cNvPr>
            <p:cNvSpPr>
              <a:spLocks noChangeArrowheads="1"/>
            </p:cNvSpPr>
            <p:nvPr/>
          </p:nvSpPr>
          <p:spPr bwMode="auto">
            <a:xfrm>
              <a:off x="4398" y="2659"/>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7" name="Oval 157">
              <a:extLst>
                <a:ext uri="{FF2B5EF4-FFF2-40B4-BE49-F238E27FC236}">
                  <a16:creationId xmlns:a16="http://schemas.microsoft.com/office/drawing/2014/main" id="{5123C1E7-E868-3BC9-E285-BBF6EEE0B471}"/>
                </a:ext>
              </a:extLst>
            </p:cNvPr>
            <p:cNvSpPr>
              <a:spLocks noChangeArrowheads="1"/>
            </p:cNvSpPr>
            <p:nvPr/>
          </p:nvSpPr>
          <p:spPr bwMode="auto">
            <a:xfrm>
              <a:off x="5129" y="2659"/>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8" name="Oval 158">
              <a:extLst>
                <a:ext uri="{FF2B5EF4-FFF2-40B4-BE49-F238E27FC236}">
                  <a16:creationId xmlns:a16="http://schemas.microsoft.com/office/drawing/2014/main" id="{79550E70-7E04-A9A6-84E1-7F56BFD74139}"/>
                </a:ext>
              </a:extLst>
            </p:cNvPr>
            <p:cNvSpPr>
              <a:spLocks noChangeArrowheads="1"/>
            </p:cNvSpPr>
            <p:nvPr/>
          </p:nvSpPr>
          <p:spPr bwMode="auto">
            <a:xfrm>
              <a:off x="2208" y="3301"/>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89" name="Oval 159">
              <a:extLst>
                <a:ext uri="{FF2B5EF4-FFF2-40B4-BE49-F238E27FC236}">
                  <a16:creationId xmlns:a16="http://schemas.microsoft.com/office/drawing/2014/main" id="{B19B8E66-A61F-2B98-6793-58890865BE3E}"/>
                </a:ext>
              </a:extLst>
            </p:cNvPr>
            <p:cNvSpPr>
              <a:spLocks noChangeArrowheads="1"/>
            </p:cNvSpPr>
            <p:nvPr/>
          </p:nvSpPr>
          <p:spPr bwMode="auto">
            <a:xfrm>
              <a:off x="2938" y="3301"/>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90" name="Oval 160">
              <a:extLst>
                <a:ext uri="{FF2B5EF4-FFF2-40B4-BE49-F238E27FC236}">
                  <a16:creationId xmlns:a16="http://schemas.microsoft.com/office/drawing/2014/main" id="{0CB9E794-CF47-BE08-80E6-D7BDBF350DC8}"/>
                </a:ext>
              </a:extLst>
            </p:cNvPr>
            <p:cNvSpPr>
              <a:spLocks noChangeArrowheads="1"/>
            </p:cNvSpPr>
            <p:nvPr/>
          </p:nvSpPr>
          <p:spPr bwMode="auto">
            <a:xfrm>
              <a:off x="3668" y="3301"/>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91" name="Oval 161">
              <a:extLst>
                <a:ext uri="{FF2B5EF4-FFF2-40B4-BE49-F238E27FC236}">
                  <a16:creationId xmlns:a16="http://schemas.microsoft.com/office/drawing/2014/main" id="{9F779812-55D1-61ED-8254-52C2E088B003}"/>
                </a:ext>
              </a:extLst>
            </p:cNvPr>
            <p:cNvSpPr>
              <a:spLocks noChangeArrowheads="1"/>
            </p:cNvSpPr>
            <p:nvPr/>
          </p:nvSpPr>
          <p:spPr bwMode="auto">
            <a:xfrm>
              <a:off x="4398" y="3301"/>
              <a:ext cx="344"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92" name="Oval 162">
              <a:extLst>
                <a:ext uri="{FF2B5EF4-FFF2-40B4-BE49-F238E27FC236}">
                  <a16:creationId xmlns:a16="http://schemas.microsoft.com/office/drawing/2014/main" id="{5F80BB3B-0031-B20E-0E8E-935E3959FA13}"/>
                </a:ext>
              </a:extLst>
            </p:cNvPr>
            <p:cNvSpPr>
              <a:spLocks noChangeArrowheads="1"/>
            </p:cNvSpPr>
            <p:nvPr/>
          </p:nvSpPr>
          <p:spPr bwMode="auto">
            <a:xfrm>
              <a:off x="5129" y="3301"/>
              <a:ext cx="343" cy="344"/>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593" name="Rectangle 592">
            <a:extLst>
              <a:ext uri="{FF2B5EF4-FFF2-40B4-BE49-F238E27FC236}">
                <a16:creationId xmlns:a16="http://schemas.microsoft.com/office/drawing/2014/main" id="{7BC8C5A0-66E5-56B4-A6E9-D79E25E9C468}"/>
              </a:ext>
            </a:extLst>
          </p:cNvPr>
          <p:cNvSpPr/>
          <p:nvPr/>
        </p:nvSpPr>
        <p:spPr>
          <a:xfrm>
            <a:off x="5353050" y="3627438"/>
            <a:ext cx="912813" cy="196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Calendar</a:t>
            </a:r>
          </a:p>
        </p:txBody>
      </p:sp>
      <p:grpSp>
        <p:nvGrpSpPr>
          <p:cNvPr id="270" name="Group 176">
            <a:extLst>
              <a:ext uri="{FF2B5EF4-FFF2-40B4-BE49-F238E27FC236}">
                <a16:creationId xmlns:a16="http://schemas.microsoft.com/office/drawing/2014/main" id="{315523CD-BA95-446F-DF5D-E9D14C7CB889}"/>
              </a:ext>
            </a:extLst>
          </p:cNvPr>
          <p:cNvGrpSpPr>
            <a:grpSpLocks noChangeAspect="1"/>
          </p:cNvGrpSpPr>
          <p:nvPr/>
        </p:nvGrpSpPr>
        <p:grpSpPr bwMode="auto">
          <a:xfrm>
            <a:off x="3108443" y="3263915"/>
            <a:ext cx="316250" cy="316470"/>
            <a:chOff x="1682" y="1"/>
            <a:chExt cx="4315" cy="4318"/>
          </a:xfrm>
          <a:solidFill>
            <a:srgbClr val="FFFFFF"/>
          </a:solidFill>
        </p:grpSpPr>
        <p:sp>
          <p:nvSpPr>
            <p:cNvPr id="272" name="Freeform 177">
              <a:extLst>
                <a:ext uri="{FF2B5EF4-FFF2-40B4-BE49-F238E27FC236}">
                  <a16:creationId xmlns:a16="http://schemas.microsoft.com/office/drawing/2014/main" id="{C52D54F0-5045-03DD-56F6-D522726E292D}"/>
                </a:ext>
              </a:extLst>
            </p:cNvPr>
            <p:cNvSpPr>
              <a:spLocks noEditPoints="1"/>
            </p:cNvSpPr>
            <p:nvPr/>
          </p:nvSpPr>
          <p:spPr bwMode="auto">
            <a:xfrm>
              <a:off x="1682" y="1"/>
              <a:ext cx="4315" cy="4318"/>
            </a:xfrm>
            <a:custGeom>
              <a:avLst/>
              <a:gdLst>
                <a:gd name="T0" fmla="*/ 1430 w 2860"/>
                <a:gd name="T1" fmla="*/ 2860 h 2860"/>
                <a:gd name="T2" fmla="*/ 873 w 2860"/>
                <a:gd name="T3" fmla="*/ 2748 h 2860"/>
                <a:gd name="T4" fmla="*/ 418 w 2860"/>
                <a:gd name="T5" fmla="*/ 2441 h 2860"/>
                <a:gd name="T6" fmla="*/ 112 w 2860"/>
                <a:gd name="T7" fmla="*/ 1987 h 2860"/>
                <a:gd name="T8" fmla="*/ 0 w 2860"/>
                <a:gd name="T9" fmla="*/ 1430 h 2860"/>
                <a:gd name="T10" fmla="*/ 112 w 2860"/>
                <a:gd name="T11" fmla="*/ 873 h 2860"/>
                <a:gd name="T12" fmla="*/ 418 w 2860"/>
                <a:gd name="T13" fmla="*/ 419 h 2860"/>
                <a:gd name="T14" fmla="*/ 873 w 2860"/>
                <a:gd name="T15" fmla="*/ 112 h 2860"/>
                <a:gd name="T16" fmla="*/ 1430 w 2860"/>
                <a:gd name="T17" fmla="*/ 0 h 2860"/>
                <a:gd name="T18" fmla="*/ 1986 w 2860"/>
                <a:gd name="T19" fmla="*/ 112 h 2860"/>
                <a:gd name="T20" fmla="*/ 2441 w 2860"/>
                <a:gd name="T21" fmla="*/ 419 h 2860"/>
                <a:gd name="T22" fmla="*/ 2747 w 2860"/>
                <a:gd name="T23" fmla="*/ 873 h 2860"/>
                <a:gd name="T24" fmla="*/ 2860 w 2860"/>
                <a:gd name="T25" fmla="*/ 1430 h 2860"/>
                <a:gd name="T26" fmla="*/ 2747 w 2860"/>
                <a:gd name="T27" fmla="*/ 1987 h 2860"/>
                <a:gd name="T28" fmla="*/ 2441 w 2860"/>
                <a:gd name="T29" fmla="*/ 2441 h 2860"/>
                <a:gd name="T30" fmla="*/ 1986 w 2860"/>
                <a:gd name="T31" fmla="*/ 2748 h 2860"/>
                <a:gd name="T32" fmla="*/ 1430 w 2860"/>
                <a:gd name="T33" fmla="*/ 2860 h 2860"/>
                <a:gd name="T34" fmla="*/ 1430 w 2860"/>
                <a:gd name="T35" fmla="*/ 100 h 2860"/>
                <a:gd name="T36" fmla="*/ 100 w 2860"/>
                <a:gd name="T37" fmla="*/ 1430 h 2860"/>
                <a:gd name="T38" fmla="*/ 1430 w 2860"/>
                <a:gd name="T39" fmla="*/ 2760 h 2860"/>
                <a:gd name="T40" fmla="*/ 2760 w 2860"/>
                <a:gd name="T41" fmla="*/ 1430 h 2860"/>
                <a:gd name="T42" fmla="*/ 1430 w 2860"/>
                <a:gd name="T43" fmla="*/ 100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0" h="2860">
                  <a:moveTo>
                    <a:pt x="1430" y="2860"/>
                  </a:moveTo>
                  <a:cubicBezTo>
                    <a:pt x="1237" y="2860"/>
                    <a:pt x="1049" y="2822"/>
                    <a:pt x="873" y="2748"/>
                  </a:cubicBezTo>
                  <a:cubicBezTo>
                    <a:pt x="703" y="2676"/>
                    <a:pt x="550" y="2572"/>
                    <a:pt x="418" y="2441"/>
                  </a:cubicBezTo>
                  <a:cubicBezTo>
                    <a:pt x="287" y="2310"/>
                    <a:pt x="184" y="2157"/>
                    <a:pt x="112" y="1987"/>
                  </a:cubicBezTo>
                  <a:cubicBezTo>
                    <a:pt x="37" y="1810"/>
                    <a:pt x="0" y="1623"/>
                    <a:pt x="0" y="1430"/>
                  </a:cubicBezTo>
                  <a:cubicBezTo>
                    <a:pt x="0" y="1237"/>
                    <a:pt x="37" y="1050"/>
                    <a:pt x="112" y="873"/>
                  </a:cubicBezTo>
                  <a:cubicBezTo>
                    <a:pt x="184" y="703"/>
                    <a:pt x="287" y="550"/>
                    <a:pt x="418" y="419"/>
                  </a:cubicBezTo>
                  <a:cubicBezTo>
                    <a:pt x="550" y="288"/>
                    <a:pt x="703" y="184"/>
                    <a:pt x="873" y="112"/>
                  </a:cubicBezTo>
                  <a:cubicBezTo>
                    <a:pt x="1049" y="38"/>
                    <a:pt x="1237" y="0"/>
                    <a:pt x="1430" y="0"/>
                  </a:cubicBezTo>
                  <a:cubicBezTo>
                    <a:pt x="1623" y="0"/>
                    <a:pt x="1810" y="38"/>
                    <a:pt x="1986" y="112"/>
                  </a:cubicBezTo>
                  <a:cubicBezTo>
                    <a:pt x="2156" y="184"/>
                    <a:pt x="2309" y="288"/>
                    <a:pt x="2441" y="419"/>
                  </a:cubicBezTo>
                  <a:cubicBezTo>
                    <a:pt x="2572" y="550"/>
                    <a:pt x="2675" y="703"/>
                    <a:pt x="2747" y="873"/>
                  </a:cubicBezTo>
                  <a:cubicBezTo>
                    <a:pt x="2822" y="1050"/>
                    <a:pt x="2860" y="1237"/>
                    <a:pt x="2860" y="1430"/>
                  </a:cubicBezTo>
                  <a:cubicBezTo>
                    <a:pt x="2860" y="1623"/>
                    <a:pt x="2822" y="1810"/>
                    <a:pt x="2747" y="1987"/>
                  </a:cubicBezTo>
                  <a:cubicBezTo>
                    <a:pt x="2675" y="2157"/>
                    <a:pt x="2572" y="2310"/>
                    <a:pt x="2441" y="2441"/>
                  </a:cubicBezTo>
                  <a:cubicBezTo>
                    <a:pt x="2309" y="2572"/>
                    <a:pt x="2156" y="2676"/>
                    <a:pt x="1986" y="2748"/>
                  </a:cubicBezTo>
                  <a:cubicBezTo>
                    <a:pt x="1810" y="2822"/>
                    <a:pt x="1623" y="2860"/>
                    <a:pt x="1430" y="2860"/>
                  </a:cubicBezTo>
                  <a:close/>
                  <a:moveTo>
                    <a:pt x="1430" y="100"/>
                  </a:moveTo>
                  <a:cubicBezTo>
                    <a:pt x="696" y="100"/>
                    <a:pt x="100" y="697"/>
                    <a:pt x="100" y="1430"/>
                  </a:cubicBezTo>
                  <a:cubicBezTo>
                    <a:pt x="100" y="2163"/>
                    <a:pt x="696" y="2760"/>
                    <a:pt x="1430" y="2760"/>
                  </a:cubicBezTo>
                  <a:cubicBezTo>
                    <a:pt x="2163" y="2760"/>
                    <a:pt x="2760" y="2163"/>
                    <a:pt x="2760" y="1430"/>
                  </a:cubicBezTo>
                  <a:cubicBezTo>
                    <a:pt x="2760" y="697"/>
                    <a:pt x="2163" y="100"/>
                    <a:pt x="1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73" name="Freeform 178">
              <a:extLst>
                <a:ext uri="{FF2B5EF4-FFF2-40B4-BE49-F238E27FC236}">
                  <a16:creationId xmlns:a16="http://schemas.microsoft.com/office/drawing/2014/main" id="{CECA8D9F-E1A8-1A86-C99A-2EFCE3C8356C}"/>
                </a:ext>
              </a:extLst>
            </p:cNvPr>
            <p:cNvSpPr>
              <a:spLocks noEditPoints="1"/>
            </p:cNvSpPr>
            <p:nvPr/>
          </p:nvSpPr>
          <p:spPr bwMode="auto">
            <a:xfrm>
              <a:off x="2546" y="866"/>
              <a:ext cx="2586" cy="2588"/>
            </a:xfrm>
            <a:custGeom>
              <a:avLst/>
              <a:gdLst>
                <a:gd name="T0" fmla="*/ 995 w 1714"/>
                <a:gd name="T1" fmla="*/ 1714 h 1714"/>
                <a:gd name="T2" fmla="*/ 718 w 1714"/>
                <a:gd name="T3" fmla="*/ 1714 h 1714"/>
                <a:gd name="T4" fmla="*/ 589 w 1714"/>
                <a:gd name="T5" fmla="*/ 1585 h 1714"/>
                <a:gd name="T6" fmla="*/ 589 w 1714"/>
                <a:gd name="T7" fmla="*/ 1124 h 1714"/>
                <a:gd name="T8" fmla="*/ 128 w 1714"/>
                <a:gd name="T9" fmla="*/ 1124 h 1714"/>
                <a:gd name="T10" fmla="*/ 0 w 1714"/>
                <a:gd name="T11" fmla="*/ 995 h 1714"/>
                <a:gd name="T12" fmla="*/ 0 w 1714"/>
                <a:gd name="T13" fmla="*/ 719 h 1714"/>
                <a:gd name="T14" fmla="*/ 128 w 1714"/>
                <a:gd name="T15" fmla="*/ 590 h 1714"/>
                <a:gd name="T16" fmla="*/ 589 w 1714"/>
                <a:gd name="T17" fmla="*/ 590 h 1714"/>
                <a:gd name="T18" fmla="*/ 589 w 1714"/>
                <a:gd name="T19" fmla="*/ 129 h 1714"/>
                <a:gd name="T20" fmla="*/ 718 w 1714"/>
                <a:gd name="T21" fmla="*/ 0 h 1714"/>
                <a:gd name="T22" fmla="*/ 995 w 1714"/>
                <a:gd name="T23" fmla="*/ 0 h 1714"/>
                <a:gd name="T24" fmla="*/ 1124 w 1714"/>
                <a:gd name="T25" fmla="*/ 129 h 1714"/>
                <a:gd name="T26" fmla="*/ 1124 w 1714"/>
                <a:gd name="T27" fmla="*/ 590 h 1714"/>
                <a:gd name="T28" fmla="*/ 1585 w 1714"/>
                <a:gd name="T29" fmla="*/ 590 h 1714"/>
                <a:gd name="T30" fmla="*/ 1714 w 1714"/>
                <a:gd name="T31" fmla="*/ 719 h 1714"/>
                <a:gd name="T32" fmla="*/ 1714 w 1714"/>
                <a:gd name="T33" fmla="*/ 995 h 1714"/>
                <a:gd name="T34" fmla="*/ 1585 w 1714"/>
                <a:gd name="T35" fmla="*/ 1124 h 1714"/>
                <a:gd name="T36" fmla="*/ 1124 w 1714"/>
                <a:gd name="T37" fmla="*/ 1124 h 1714"/>
                <a:gd name="T38" fmla="*/ 1124 w 1714"/>
                <a:gd name="T39" fmla="*/ 1585 h 1714"/>
                <a:gd name="T40" fmla="*/ 995 w 1714"/>
                <a:gd name="T41" fmla="*/ 1714 h 1714"/>
                <a:gd name="T42" fmla="*/ 128 w 1714"/>
                <a:gd name="T43" fmla="*/ 690 h 1714"/>
                <a:gd name="T44" fmla="*/ 100 w 1714"/>
                <a:gd name="T45" fmla="*/ 719 h 1714"/>
                <a:gd name="T46" fmla="*/ 100 w 1714"/>
                <a:gd name="T47" fmla="*/ 995 h 1714"/>
                <a:gd name="T48" fmla="*/ 128 w 1714"/>
                <a:gd name="T49" fmla="*/ 1024 h 1714"/>
                <a:gd name="T50" fmla="*/ 639 w 1714"/>
                <a:gd name="T51" fmla="*/ 1024 h 1714"/>
                <a:gd name="T52" fmla="*/ 689 w 1714"/>
                <a:gd name="T53" fmla="*/ 1074 h 1714"/>
                <a:gd name="T54" fmla="*/ 689 w 1714"/>
                <a:gd name="T55" fmla="*/ 1585 h 1714"/>
                <a:gd name="T56" fmla="*/ 718 w 1714"/>
                <a:gd name="T57" fmla="*/ 1614 h 1714"/>
                <a:gd name="T58" fmla="*/ 995 w 1714"/>
                <a:gd name="T59" fmla="*/ 1614 h 1714"/>
                <a:gd name="T60" fmla="*/ 1024 w 1714"/>
                <a:gd name="T61" fmla="*/ 1585 h 1714"/>
                <a:gd name="T62" fmla="*/ 1024 w 1714"/>
                <a:gd name="T63" fmla="*/ 1074 h 1714"/>
                <a:gd name="T64" fmla="*/ 1074 w 1714"/>
                <a:gd name="T65" fmla="*/ 1024 h 1714"/>
                <a:gd name="T66" fmla="*/ 1585 w 1714"/>
                <a:gd name="T67" fmla="*/ 1024 h 1714"/>
                <a:gd name="T68" fmla="*/ 1614 w 1714"/>
                <a:gd name="T69" fmla="*/ 995 h 1714"/>
                <a:gd name="T70" fmla="*/ 1614 w 1714"/>
                <a:gd name="T71" fmla="*/ 719 h 1714"/>
                <a:gd name="T72" fmla="*/ 1585 w 1714"/>
                <a:gd name="T73" fmla="*/ 690 h 1714"/>
                <a:gd name="T74" fmla="*/ 1074 w 1714"/>
                <a:gd name="T75" fmla="*/ 690 h 1714"/>
                <a:gd name="T76" fmla="*/ 1024 w 1714"/>
                <a:gd name="T77" fmla="*/ 640 h 1714"/>
                <a:gd name="T78" fmla="*/ 1024 w 1714"/>
                <a:gd name="T79" fmla="*/ 129 h 1714"/>
                <a:gd name="T80" fmla="*/ 995 w 1714"/>
                <a:gd name="T81" fmla="*/ 100 h 1714"/>
                <a:gd name="T82" fmla="*/ 718 w 1714"/>
                <a:gd name="T83" fmla="*/ 100 h 1714"/>
                <a:gd name="T84" fmla="*/ 689 w 1714"/>
                <a:gd name="T85" fmla="*/ 129 h 1714"/>
                <a:gd name="T86" fmla="*/ 689 w 1714"/>
                <a:gd name="T87" fmla="*/ 640 h 1714"/>
                <a:gd name="T88" fmla="*/ 639 w 1714"/>
                <a:gd name="T89" fmla="*/ 690 h 1714"/>
                <a:gd name="T90" fmla="*/ 128 w 1714"/>
                <a:gd name="T91" fmla="*/ 69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14" h="1714">
                  <a:moveTo>
                    <a:pt x="995" y="1714"/>
                  </a:moveTo>
                  <a:cubicBezTo>
                    <a:pt x="718" y="1714"/>
                    <a:pt x="718" y="1714"/>
                    <a:pt x="718" y="1714"/>
                  </a:cubicBezTo>
                  <a:cubicBezTo>
                    <a:pt x="647" y="1714"/>
                    <a:pt x="589" y="1656"/>
                    <a:pt x="589" y="1585"/>
                  </a:cubicBezTo>
                  <a:cubicBezTo>
                    <a:pt x="589" y="1124"/>
                    <a:pt x="589" y="1124"/>
                    <a:pt x="589" y="1124"/>
                  </a:cubicBezTo>
                  <a:cubicBezTo>
                    <a:pt x="128" y="1124"/>
                    <a:pt x="128" y="1124"/>
                    <a:pt x="128" y="1124"/>
                  </a:cubicBezTo>
                  <a:cubicBezTo>
                    <a:pt x="57" y="1124"/>
                    <a:pt x="0" y="1066"/>
                    <a:pt x="0" y="995"/>
                  </a:cubicBezTo>
                  <a:cubicBezTo>
                    <a:pt x="0" y="719"/>
                    <a:pt x="0" y="719"/>
                    <a:pt x="0" y="719"/>
                  </a:cubicBezTo>
                  <a:cubicBezTo>
                    <a:pt x="0" y="648"/>
                    <a:pt x="57" y="590"/>
                    <a:pt x="128" y="590"/>
                  </a:cubicBezTo>
                  <a:cubicBezTo>
                    <a:pt x="589" y="590"/>
                    <a:pt x="589" y="590"/>
                    <a:pt x="589" y="590"/>
                  </a:cubicBezTo>
                  <a:cubicBezTo>
                    <a:pt x="589" y="129"/>
                    <a:pt x="589" y="129"/>
                    <a:pt x="589" y="129"/>
                  </a:cubicBezTo>
                  <a:cubicBezTo>
                    <a:pt x="589" y="58"/>
                    <a:pt x="647" y="0"/>
                    <a:pt x="718" y="0"/>
                  </a:cubicBezTo>
                  <a:cubicBezTo>
                    <a:pt x="995" y="0"/>
                    <a:pt x="995" y="0"/>
                    <a:pt x="995" y="0"/>
                  </a:cubicBezTo>
                  <a:cubicBezTo>
                    <a:pt x="1066" y="0"/>
                    <a:pt x="1124" y="58"/>
                    <a:pt x="1124" y="129"/>
                  </a:cubicBezTo>
                  <a:cubicBezTo>
                    <a:pt x="1124" y="590"/>
                    <a:pt x="1124" y="590"/>
                    <a:pt x="1124" y="590"/>
                  </a:cubicBezTo>
                  <a:cubicBezTo>
                    <a:pt x="1585" y="590"/>
                    <a:pt x="1585" y="590"/>
                    <a:pt x="1585" y="590"/>
                  </a:cubicBezTo>
                  <a:cubicBezTo>
                    <a:pt x="1656" y="590"/>
                    <a:pt x="1714" y="648"/>
                    <a:pt x="1714" y="719"/>
                  </a:cubicBezTo>
                  <a:cubicBezTo>
                    <a:pt x="1714" y="995"/>
                    <a:pt x="1714" y="995"/>
                    <a:pt x="1714" y="995"/>
                  </a:cubicBezTo>
                  <a:cubicBezTo>
                    <a:pt x="1714" y="1066"/>
                    <a:pt x="1656" y="1124"/>
                    <a:pt x="1585" y="1124"/>
                  </a:cubicBezTo>
                  <a:cubicBezTo>
                    <a:pt x="1124" y="1124"/>
                    <a:pt x="1124" y="1124"/>
                    <a:pt x="1124" y="1124"/>
                  </a:cubicBezTo>
                  <a:cubicBezTo>
                    <a:pt x="1124" y="1585"/>
                    <a:pt x="1124" y="1585"/>
                    <a:pt x="1124" y="1585"/>
                  </a:cubicBezTo>
                  <a:cubicBezTo>
                    <a:pt x="1124" y="1656"/>
                    <a:pt x="1066" y="1714"/>
                    <a:pt x="995" y="1714"/>
                  </a:cubicBezTo>
                  <a:close/>
                  <a:moveTo>
                    <a:pt x="128" y="690"/>
                  </a:moveTo>
                  <a:cubicBezTo>
                    <a:pt x="112" y="690"/>
                    <a:pt x="100" y="703"/>
                    <a:pt x="100" y="719"/>
                  </a:cubicBezTo>
                  <a:cubicBezTo>
                    <a:pt x="100" y="995"/>
                    <a:pt x="100" y="995"/>
                    <a:pt x="100" y="995"/>
                  </a:cubicBezTo>
                  <a:cubicBezTo>
                    <a:pt x="100" y="1011"/>
                    <a:pt x="112" y="1024"/>
                    <a:pt x="128" y="1024"/>
                  </a:cubicBezTo>
                  <a:cubicBezTo>
                    <a:pt x="639" y="1024"/>
                    <a:pt x="639" y="1024"/>
                    <a:pt x="639" y="1024"/>
                  </a:cubicBezTo>
                  <a:cubicBezTo>
                    <a:pt x="667" y="1024"/>
                    <a:pt x="689" y="1047"/>
                    <a:pt x="689" y="1074"/>
                  </a:cubicBezTo>
                  <a:cubicBezTo>
                    <a:pt x="689" y="1585"/>
                    <a:pt x="689" y="1585"/>
                    <a:pt x="689" y="1585"/>
                  </a:cubicBezTo>
                  <a:cubicBezTo>
                    <a:pt x="689" y="1601"/>
                    <a:pt x="702" y="1614"/>
                    <a:pt x="718" y="1614"/>
                  </a:cubicBezTo>
                  <a:cubicBezTo>
                    <a:pt x="995" y="1614"/>
                    <a:pt x="995" y="1614"/>
                    <a:pt x="995" y="1614"/>
                  </a:cubicBezTo>
                  <a:cubicBezTo>
                    <a:pt x="1011" y="1614"/>
                    <a:pt x="1024" y="1601"/>
                    <a:pt x="1024" y="1585"/>
                  </a:cubicBezTo>
                  <a:cubicBezTo>
                    <a:pt x="1024" y="1074"/>
                    <a:pt x="1024" y="1074"/>
                    <a:pt x="1024" y="1074"/>
                  </a:cubicBezTo>
                  <a:cubicBezTo>
                    <a:pt x="1024" y="1047"/>
                    <a:pt x="1046" y="1024"/>
                    <a:pt x="1074" y="1024"/>
                  </a:cubicBezTo>
                  <a:cubicBezTo>
                    <a:pt x="1585" y="1024"/>
                    <a:pt x="1585" y="1024"/>
                    <a:pt x="1585" y="1024"/>
                  </a:cubicBezTo>
                  <a:cubicBezTo>
                    <a:pt x="1601" y="1024"/>
                    <a:pt x="1614" y="1011"/>
                    <a:pt x="1614" y="995"/>
                  </a:cubicBezTo>
                  <a:cubicBezTo>
                    <a:pt x="1614" y="719"/>
                    <a:pt x="1614" y="719"/>
                    <a:pt x="1614" y="719"/>
                  </a:cubicBezTo>
                  <a:cubicBezTo>
                    <a:pt x="1614" y="703"/>
                    <a:pt x="1601" y="690"/>
                    <a:pt x="1585" y="690"/>
                  </a:cubicBezTo>
                  <a:cubicBezTo>
                    <a:pt x="1074" y="690"/>
                    <a:pt x="1074" y="690"/>
                    <a:pt x="1074" y="690"/>
                  </a:cubicBezTo>
                  <a:cubicBezTo>
                    <a:pt x="1046" y="690"/>
                    <a:pt x="1024" y="667"/>
                    <a:pt x="1024" y="640"/>
                  </a:cubicBezTo>
                  <a:cubicBezTo>
                    <a:pt x="1024" y="129"/>
                    <a:pt x="1024" y="129"/>
                    <a:pt x="1024" y="129"/>
                  </a:cubicBezTo>
                  <a:cubicBezTo>
                    <a:pt x="1024" y="113"/>
                    <a:pt x="1011" y="100"/>
                    <a:pt x="995" y="100"/>
                  </a:cubicBezTo>
                  <a:cubicBezTo>
                    <a:pt x="718" y="100"/>
                    <a:pt x="718" y="100"/>
                    <a:pt x="718" y="100"/>
                  </a:cubicBezTo>
                  <a:cubicBezTo>
                    <a:pt x="702" y="100"/>
                    <a:pt x="689" y="113"/>
                    <a:pt x="689" y="129"/>
                  </a:cubicBezTo>
                  <a:cubicBezTo>
                    <a:pt x="689" y="640"/>
                    <a:pt x="689" y="640"/>
                    <a:pt x="689" y="640"/>
                  </a:cubicBezTo>
                  <a:cubicBezTo>
                    <a:pt x="689" y="667"/>
                    <a:pt x="667" y="690"/>
                    <a:pt x="639" y="690"/>
                  </a:cubicBezTo>
                  <a:lnTo>
                    <a:pt x="128" y="69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75" name="Group 181">
            <a:extLst>
              <a:ext uri="{FF2B5EF4-FFF2-40B4-BE49-F238E27FC236}">
                <a16:creationId xmlns:a16="http://schemas.microsoft.com/office/drawing/2014/main" id="{C43F963A-CEC1-C28D-84EF-20CA69B69543}"/>
              </a:ext>
            </a:extLst>
          </p:cNvPr>
          <p:cNvGrpSpPr>
            <a:grpSpLocks noChangeAspect="1"/>
          </p:cNvGrpSpPr>
          <p:nvPr/>
        </p:nvGrpSpPr>
        <p:grpSpPr bwMode="auto">
          <a:xfrm>
            <a:off x="3953045" y="3263915"/>
            <a:ext cx="316250" cy="316470"/>
            <a:chOff x="1682" y="1"/>
            <a:chExt cx="4315" cy="4318"/>
          </a:xfrm>
          <a:solidFill>
            <a:srgbClr val="FFFFFF"/>
          </a:solidFill>
        </p:grpSpPr>
        <p:sp>
          <p:nvSpPr>
            <p:cNvPr id="277" name="Freeform 182">
              <a:extLst>
                <a:ext uri="{FF2B5EF4-FFF2-40B4-BE49-F238E27FC236}">
                  <a16:creationId xmlns:a16="http://schemas.microsoft.com/office/drawing/2014/main" id="{A19FC28E-CEA7-0E64-9E9B-C4EE789C54BF}"/>
                </a:ext>
              </a:extLst>
            </p:cNvPr>
            <p:cNvSpPr>
              <a:spLocks noEditPoints="1"/>
            </p:cNvSpPr>
            <p:nvPr/>
          </p:nvSpPr>
          <p:spPr bwMode="auto">
            <a:xfrm>
              <a:off x="1682" y="1"/>
              <a:ext cx="4315" cy="4318"/>
            </a:xfrm>
            <a:custGeom>
              <a:avLst/>
              <a:gdLst>
                <a:gd name="T0" fmla="*/ 1430 w 2860"/>
                <a:gd name="T1" fmla="*/ 2860 h 2860"/>
                <a:gd name="T2" fmla="*/ 873 w 2860"/>
                <a:gd name="T3" fmla="*/ 2748 h 2860"/>
                <a:gd name="T4" fmla="*/ 418 w 2860"/>
                <a:gd name="T5" fmla="*/ 2441 h 2860"/>
                <a:gd name="T6" fmla="*/ 112 w 2860"/>
                <a:gd name="T7" fmla="*/ 1987 h 2860"/>
                <a:gd name="T8" fmla="*/ 0 w 2860"/>
                <a:gd name="T9" fmla="*/ 1430 h 2860"/>
                <a:gd name="T10" fmla="*/ 112 w 2860"/>
                <a:gd name="T11" fmla="*/ 873 h 2860"/>
                <a:gd name="T12" fmla="*/ 418 w 2860"/>
                <a:gd name="T13" fmla="*/ 419 h 2860"/>
                <a:gd name="T14" fmla="*/ 873 w 2860"/>
                <a:gd name="T15" fmla="*/ 112 h 2860"/>
                <a:gd name="T16" fmla="*/ 1430 w 2860"/>
                <a:gd name="T17" fmla="*/ 0 h 2860"/>
                <a:gd name="T18" fmla="*/ 1986 w 2860"/>
                <a:gd name="T19" fmla="*/ 112 h 2860"/>
                <a:gd name="T20" fmla="*/ 2441 w 2860"/>
                <a:gd name="T21" fmla="*/ 419 h 2860"/>
                <a:gd name="T22" fmla="*/ 2747 w 2860"/>
                <a:gd name="T23" fmla="*/ 873 h 2860"/>
                <a:gd name="T24" fmla="*/ 2860 w 2860"/>
                <a:gd name="T25" fmla="*/ 1430 h 2860"/>
                <a:gd name="T26" fmla="*/ 2747 w 2860"/>
                <a:gd name="T27" fmla="*/ 1987 h 2860"/>
                <a:gd name="T28" fmla="*/ 2441 w 2860"/>
                <a:gd name="T29" fmla="*/ 2441 h 2860"/>
                <a:gd name="T30" fmla="*/ 1986 w 2860"/>
                <a:gd name="T31" fmla="*/ 2748 h 2860"/>
                <a:gd name="T32" fmla="*/ 1430 w 2860"/>
                <a:gd name="T33" fmla="*/ 2860 h 2860"/>
                <a:gd name="T34" fmla="*/ 1430 w 2860"/>
                <a:gd name="T35" fmla="*/ 100 h 2860"/>
                <a:gd name="T36" fmla="*/ 100 w 2860"/>
                <a:gd name="T37" fmla="*/ 1430 h 2860"/>
                <a:gd name="T38" fmla="*/ 1430 w 2860"/>
                <a:gd name="T39" fmla="*/ 2760 h 2860"/>
                <a:gd name="T40" fmla="*/ 2760 w 2860"/>
                <a:gd name="T41" fmla="*/ 1430 h 2860"/>
                <a:gd name="T42" fmla="*/ 1430 w 2860"/>
                <a:gd name="T43" fmla="*/ 100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0" h="2860">
                  <a:moveTo>
                    <a:pt x="1430" y="2860"/>
                  </a:moveTo>
                  <a:cubicBezTo>
                    <a:pt x="1237" y="2860"/>
                    <a:pt x="1049" y="2822"/>
                    <a:pt x="873" y="2748"/>
                  </a:cubicBezTo>
                  <a:cubicBezTo>
                    <a:pt x="703" y="2676"/>
                    <a:pt x="550" y="2572"/>
                    <a:pt x="418" y="2441"/>
                  </a:cubicBezTo>
                  <a:cubicBezTo>
                    <a:pt x="287" y="2310"/>
                    <a:pt x="184" y="2157"/>
                    <a:pt x="112" y="1987"/>
                  </a:cubicBezTo>
                  <a:cubicBezTo>
                    <a:pt x="37" y="1810"/>
                    <a:pt x="0" y="1623"/>
                    <a:pt x="0" y="1430"/>
                  </a:cubicBezTo>
                  <a:cubicBezTo>
                    <a:pt x="0" y="1237"/>
                    <a:pt x="37" y="1050"/>
                    <a:pt x="112" y="873"/>
                  </a:cubicBezTo>
                  <a:cubicBezTo>
                    <a:pt x="184" y="703"/>
                    <a:pt x="287" y="550"/>
                    <a:pt x="418" y="419"/>
                  </a:cubicBezTo>
                  <a:cubicBezTo>
                    <a:pt x="550" y="288"/>
                    <a:pt x="703" y="184"/>
                    <a:pt x="873" y="112"/>
                  </a:cubicBezTo>
                  <a:cubicBezTo>
                    <a:pt x="1049" y="38"/>
                    <a:pt x="1237" y="0"/>
                    <a:pt x="1430" y="0"/>
                  </a:cubicBezTo>
                  <a:cubicBezTo>
                    <a:pt x="1623" y="0"/>
                    <a:pt x="1810" y="38"/>
                    <a:pt x="1986" y="112"/>
                  </a:cubicBezTo>
                  <a:cubicBezTo>
                    <a:pt x="2156" y="184"/>
                    <a:pt x="2309" y="288"/>
                    <a:pt x="2441" y="419"/>
                  </a:cubicBezTo>
                  <a:cubicBezTo>
                    <a:pt x="2572" y="550"/>
                    <a:pt x="2675" y="703"/>
                    <a:pt x="2747" y="873"/>
                  </a:cubicBezTo>
                  <a:cubicBezTo>
                    <a:pt x="2822" y="1050"/>
                    <a:pt x="2860" y="1237"/>
                    <a:pt x="2860" y="1430"/>
                  </a:cubicBezTo>
                  <a:cubicBezTo>
                    <a:pt x="2860" y="1623"/>
                    <a:pt x="2822" y="1810"/>
                    <a:pt x="2747" y="1987"/>
                  </a:cubicBezTo>
                  <a:cubicBezTo>
                    <a:pt x="2675" y="2157"/>
                    <a:pt x="2572" y="2310"/>
                    <a:pt x="2441" y="2441"/>
                  </a:cubicBezTo>
                  <a:cubicBezTo>
                    <a:pt x="2309" y="2572"/>
                    <a:pt x="2156" y="2676"/>
                    <a:pt x="1986" y="2748"/>
                  </a:cubicBezTo>
                  <a:cubicBezTo>
                    <a:pt x="1810" y="2822"/>
                    <a:pt x="1623" y="2860"/>
                    <a:pt x="1430" y="2860"/>
                  </a:cubicBezTo>
                  <a:close/>
                  <a:moveTo>
                    <a:pt x="1430" y="100"/>
                  </a:moveTo>
                  <a:cubicBezTo>
                    <a:pt x="696" y="100"/>
                    <a:pt x="100" y="697"/>
                    <a:pt x="100" y="1430"/>
                  </a:cubicBezTo>
                  <a:cubicBezTo>
                    <a:pt x="100" y="2163"/>
                    <a:pt x="696" y="2760"/>
                    <a:pt x="1430" y="2760"/>
                  </a:cubicBezTo>
                  <a:cubicBezTo>
                    <a:pt x="2163" y="2760"/>
                    <a:pt x="2760" y="2163"/>
                    <a:pt x="2760" y="1430"/>
                  </a:cubicBezTo>
                  <a:cubicBezTo>
                    <a:pt x="2760" y="697"/>
                    <a:pt x="2163" y="100"/>
                    <a:pt x="14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78" name="Freeform 183">
              <a:extLst>
                <a:ext uri="{FF2B5EF4-FFF2-40B4-BE49-F238E27FC236}">
                  <a16:creationId xmlns:a16="http://schemas.microsoft.com/office/drawing/2014/main" id="{0F9257BA-69F9-7D9C-ABFE-139096DC2FAE}"/>
                </a:ext>
              </a:extLst>
            </p:cNvPr>
            <p:cNvSpPr>
              <a:spLocks noEditPoints="1"/>
            </p:cNvSpPr>
            <p:nvPr/>
          </p:nvSpPr>
          <p:spPr bwMode="auto">
            <a:xfrm>
              <a:off x="3607" y="1052"/>
              <a:ext cx="463" cy="2116"/>
            </a:xfrm>
            <a:custGeom>
              <a:avLst/>
              <a:gdLst>
                <a:gd name="T0" fmla="*/ 0 w 463"/>
                <a:gd name="T1" fmla="*/ 0 h 2116"/>
                <a:gd name="T2" fmla="*/ 463 w 463"/>
                <a:gd name="T3" fmla="*/ 0 h 2116"/>
                <a:gd name="T4" fmla="*/ 463 w 463"/>
                <a:gd name="T5" fmla="*/ 391 h 2116"/>
                <a:gd name="T6" fmla="*/ 0 w 463"/>
                <a:gd name="T7" fmla="*/ 391 h 2116"/>
                <a:gd name="T8" fmla="*/ 0 w 463"/>
                <a:gd name="T9" fmla="*/ 0 h 2116"/>
                <a:gd name="T10" fmla="*/ 12 w 463"/>
                <a:gd name="T11" fmla="*/ 563 h 2116"/>
                <a:gd name="T12" fmla="*/ 453 w 463"/>
                <a:gd name="T13" fmla="*/ 563 h 2116"/>
                <a:gd name="T14" fmla="*/ 453 w 463"/>
                <a:gd name="T15" fmla="*/ 2116 h 2116"/>
                <a:gd name="T16" fmla="*/ 12 w 463"/>
                <a:gd name="T17" fmla="*/ 2116 h 2116"/>
                <a:gd name="T18" fmla="*/ 12 w 463"/>
                <a:gd name="T19" fmla="*/ 563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3" h="2116">
                  <a:moveTo>
                    <a:pt x="0" y="0"/>
                  </a:moveTo>
                  <a:lnTo>
                    <a:pt x="463" y="0"/>
                  </a:lnTo>
                  <a:lnTo>
                    <a:pt x="463" y="391"/>
                  </a:lnTo>
                  <a:lnTo>
                    <a:pt x="0" y="391"/>
                  </a:lnTo>
                  <a:lnTo>
                    <a:pt x="0" y="0"/>
                  </a:lnTo>
                  <a:close/>
                  <a:moveTo>
                    <a:pt x="12" y="563"/>
                  </a:moveTo>
                  <a:lnTo>
                    <a:pt x="453" y="563"/>
                  </a:lnTo>
                  <a:lnTo>
                    <a:pt x="453" y="2116"/>
                  </a:lnTo>
                  <a:lnTo>
                    <a:pt x="12" y="2116"/>
                  </a:lnTo>
                  <a:lnTo>
                    <a:pt x="12" y="56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06" name="Group 186">
            <a:extLst>
              <a:ext uri="{FF2B5EF4-FFF2-40B4-BE49-F238E27FC236}">
                <a16:creationId xmlns:a16="http://schemas.microsoft.com/office/drawing/2014/main" id="{378D2764-F874-A8AD-C6CB-643A5BDDBFC9}"/>
              </a:ext>
            </a:extLst>
          </p:cNvPr>
          <p:cNvGrpSpPr>
            <a:grpSpLocks noChangeAspect="1"/>
          </p:cNvGrpSpPr>
          <p:nvPr/>
        </p:nvGrpSpPr>
        <p:grpSpPr bwMode="auto">
          <a:xfrm>
            <a:off x="4770985" y="3263995"/>
            <a:ext cx="363653" cy="316310"/>
            <a:chOff x="1359" y="2"/>
            <a:chExt cx="4962" cy="4316"/>
          </a:xfrm>
          <a:solidFill>
            <a:srgbClr val="FFFFFF"/>
          </a:solidFill>
        </p:grpSpPr>
        <p:sp>
          <p:nvSpPr>
            <p:cNvPr id="321" name="Freeform 187">
              <a:extLst>
                <a:ext uri="{FF2B5EF4-FFF2-40B4-BE49-F238E27FC236}">
                  <a16:creationId xmlns:a16="http://schemas.microsoft.com/office/drawing/2014/main" id="{41033EE6-4C82-525E-45A2-69B3C82FDA52}"/>
                </a:ext>
              </a:extLst>
            </p:cNvPr>
            <p:cNvSpPr>
              <a:spLocks noEditPoints="1"/>
            </p:cNvSpPr>
            <p:nvPr/>
          </p:nvSpPr>
          <p:spPr bwMode="auto">
            <a:xfrm>
              <a:off x="1359" y="2"/>
              <a:ext cx="4962" cy="4316"/>
            </a:xfrm>
            <a:custGeom>
              <a:avLst/>
              <a:gdLst>
                <a:gd name="T0" fmla="*/ 2152 w 2904"/>
                <a:gd name="T1" fmla="*/ 2524 h 2524"/>
                <a:gd name="T2" fmla="*/ 752 w 2904"/>
                <a:gd name="T3" fmla="*/ 2524 h 2524"/>
                <a:gd name="T4" fmla="*/ 709 w 2904"/>
                <a:gd name="T5" fmla="*/ 2499 h 2524"/>
                <a:gd name="T6" fmla="*/ 9 w 2904"/>
                <a:gd name="T7" fmla="*/ 1287 h 2524"/>
                <a:gd name="T8" fmla="*/ 9 w 2904"/>
                <a:gd name="T9" fmla="*/ 1237 h 2524"/>
                <a:gd name="T10" fmla="*/ 709 w 2904"/>
                <a:gd name="T11" fmla="*/ 25 h 2524"/>
                <a:gd name="T12" fmla="*/ 752 w 2904"/>
                <a:gd name="T13" fmla="*/ 0 h 2524"/>
                <a:gd name="T14" fmla="*/ 2152 w 2904"/>
                <a:gd name="T15" fmla="*/ 0 h 2524"/>
                <a:gd name="T16" fmla="*/ 2195 w 2904"/>
                <a:gd name="T17" fmla="*/ 25 h 2524"/>
                <a:gd name="T18" fmla="*/ 2895 w 2904"/>
                <a:gd name="T19" fmla="*/ 1237 h 2524"/>
                <a:gd name="T20" fmla="*/ 2895 w 2904"/>
                <a:gd name="T21" fmla="*/ 1287 h 2524"/>
                <a:gd name="T22" fmla="*/ 2195 w 2904"/>
                <a:gd name="T23" fmla="*/ 2499 h 2524"/>
                <a:gd name="T24" fmla="*/ 2152 w 2904"/>
                <a:gd name="T25" fmla="*/ 2524 h 2524"/>
                <a:gd name="T26" fmla="*/ 781 w 2904"/>
                <a:gd name="T27" fmla="*/ 2424 h 2524"/>
                <a:gd name="T28" fmla="*/ 2123 w 2904"/>
                <a:gd name="T29" fmla="*/ 2424 h 2524"/>
                <a:gd name="T30" fmla="*/ 2794 w 2904"/>
                <a:gd name="T31" fmla="*/ 1262 h 2524"/>
                <a:gd name="T32" fmla="*/ 2123 w 2904"/>
                <a:gd name="T33" fmla="*/ 100 h 2524"/>
                <a:gd name="T34" fmla="*/ 781 w 2904"/>
                <a:gd name="T35" fmla="*/ 100 h 2524"/>
                <a:gd name="T36" fmla="*/ 110 w 2904"/>
                <a:gd name="T37" fmla="*/ 1262 h 2524"/>
                <a:gd name="T38" fmla="*/ 781 w 2904"/>
                <a:gd name="T39" fmla="*/ 2424 h 2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4" h="2524">
                  <a:moveTo>
                    <a:pt x="2152" y="2524"/>
                  </a:moveTo>
                  <a:cubicBezTo>
                    <a:pt x="752" y="2524"/>
                    <a:pt x="752" y="2524"/>
                    <a:pt x="752" y="2524"/>
                  </a:cubicBezTo>
                  <a:cubicBezTo>
                    <a:pt x="734" y="2524"/>
                    <a:pt x="718" y="2515"/>
                    <a:pt x="709" y="2499"/>
                  </a:cubicBezTo>
                  <a:cubicBezTo>
                    <a:pt x="9" y="1287"/>
                    <a:pt x="9" y="1287"/>
                    <a:pt x="9" y="1287"/>
                  </a:cubicBezTo>
                  <a:cubicBezTo>
                    <a:pt x="0" y="1272"/>
                    <a:pt x="0" y="1252"/>
                    <a:pt x="9" y="1237"/>
                  </a:cubicBezTo>
                  <a:cubicBezTo>
                    <a:pt x="709" y="25"/>
                    <a:pt x="709" y="25"/>
                    <a:pt x="709" y="25"/>
                  </a:cubicBezTo>
                  <a:cubicBezTo>
                    <a:pt x="718" y="9"/>
                    <a:pt x="734" y="0"/>
                    <a:pt x="752" y="0"/>
                  </a:cubicBezTo>
                  <a:cubicBezTo>
                    <a:pt x="2152" y="0"/>
                    <a:pt x="2152" y="0"/>
                    <a:pt x="2152" y="0"/>
                  </a:cubicBezTo>
                  <a:cubicBezTo>
                    <a:pt x="2170" y="0"/>
                    <a:pt x="2186" y="9"/>
                    <a:pt x="2195" y="25"/>
                  </a:cubicBezTo>
                  <a:cubicBezTo>
                    <a:pt x="2895" y="1237"/>
                    <a:pt x="2895" y="1237"/>
                    <a:pt x="2895" y="1237"/>
                  </a:cubicBezTo>
                  <a:cubicBezTo>
                    <a:pt x="2904" y="1252"/>
                    <a:pt x="2904" y="1272"/>
                    <a:pt x="2895" y="1287"/>
                  </a:cubicBezTo>
                  <a:cubicBezTo>
                    <a:pt x="2195" y="2499"/>
                    <a:pt x="2195" y="2499"/>
                    <a:pt x="2195" y="2499"/>
                  </a:cubicBezTo>
                  <a:cubicBezTo>
                    <a:pt x="2186" y="2515"/>
                    <a:pt x="2170" y="2524"/>
                    <a:pt x="2152" y="2524"/>
                  </a:cubicBezTo>
                  <a:close/>
                  <a:moveTo>
                    <a:pt x="781" y="2424"/>
                  </a:moveTo>
                  <a:cubicBezTo>
                    <a:pt x="2123" y="2424"/>
                    <a:pt x="2123" y="2424"/>
                    <a:pt x="2123" y="2424"/>
                  </a:cubicBezTo>
                  <a:cubicBezTo>
                    <a:pt x="2794" y="1262"/>
                    <a:pt x="2794" y="1262"/>
                    <a:pt x="2794" y="1262"/>
                  </a:cubicBezTo>
                  <a:cubicBezTo>
                    <a:pt x="2123" y="100"/>
                    <a:pt x="2123" y="100"/>
                    <a:pt x="2123" y="100"/>
                  </a:cubicBezTo>
                  <a:cubicBezTo>
                    <a:pt x="781" y="100"/>
                    <a:pt x="781" y="100"/>
                    <a:pt x="781" y="100"/>
                  </a:cubicBezTo>
                  <a:cubicBezTo>
                    <a:pt x="110" y="1262"/>
                    <a:pt x="110" y="1262"/>
                    <a:pt x="110" y="1262"/>
                  </a:cubicBezTo>
                  <a:lnTo>
                    <a:pt x="781" y="242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22" name="Freeform 188">
              <a:extLst>
                <a:ext uri="{FF2B5EF4-FFF2-40B4-BE49-F238E27FC236}">
                  <a16:creationId xmlns:a16="http://schemas.microsoft.com/office/drawing/2014/main" id="{84058786-AD76-BF99-BB08-59AC3721985F}"/>
                </a:ext>
              </a:extLst>
            </p:cNvPr>
            <p:cNvSpPr>
              <a:spLocks noEditPoints="1"/>
            </p:cNvSpPr>
            <p:nvPr/>
          </p:nvSpPr>
          <p:spPr bwMode="auto">
            <a:xfrm>
              <a:off x="2873" y="441"/>
              <a:ext cx="2402" cy="3380"/>
            </a:xfrm>
            <a:custGeom>
              <a:avLst/>
              <a:gdLst>
                <a:gd name="T0" fmla="*/ 683 w 1406"/>
                <a:gd name="T1" fmla="*/ 133 h 1976"/>
                <a:gd name="T2" fmla="*/ 766 w 1406"/>
                <a:gd name="T3" fmla="*/ 989 h 1976"/>
                <a:gd name="T4" fmla="*/ 801 w 1406"/>
                <a:gd name="T5" fmla="*/ 204 h 1976"/>
                <a:gd name="T6" fmla="*/ 901 w 1406"/>
                <a:gd name="T7" fmla="*/ 248 h 1976"/>
                <a:gd name="T8" fmla="*/ 1150 w 1406"/>
                <a:gd name="T9" fmla="*/ 1040 h 1976"/>
                <a:gd name="T10" fmla="*/ 1208 w 1406"/>
                <a:gd name="T11" fmla="*/ 1025 h 1976"/>
                <a:gd name="T12" fmla="*/ 1299 w 1406"/>
                <a:gd name="T13" fmla="*/ 1087 h 1976"/>
                <a:gd name="T14" fmla="*/ 990 w 1406"/>
                <a:gd name="T15" fmla="*/ 1695 h 1976"/>
                <a:gd name="T16" fmla="*/ 443 w 1406"/>
                <a:gd name="T17" fmla="*/ 1876 h 1976"/>
                <a:gd name="T18" fmla="*/ 101 w 1406"/>
                <a:gd name="T19" fmla="*/ 344 h 1976"/>
                <a:gd name="T20" fmla="*/ 212 w 1406"/>
                <a:gd name="T21" fmla="*/ 305 h 1976"/>
                <a:gd name="T22" fmla="*/ 240 w 1406"/>
                <a:gd name="T23" fmla="*/ 334 h 1976"/>
                <a:gd name="T24" fmla="*/ 322 w 1406"/>
                <a:gd name="T25" fmla="*/ 989 h 1976"/>
                <a:gd name="T26" fmla="*/ 323 w 1406"/>
                <a:gd name="T27" fmla="*/ 413 h 1976"/>
                <a:gd name="T28" fmla="*/ 353 w 1406"/>
                <a:gd name="T29" fmla="*/ 204 h 1976"/>
                <a:gd name="T30" fmla="*/ 462 w 1406"/>
                <a:gd name="T31" fmla="*/ 232 h 1976"/>
                <a:gd name="T32" fmla="*/ 544 w 1406"/>
                <a:gd name="T33" fmla="*/ 989 h 1976"/>
                <a:gd name="T34" fmla="*/ 581 w 1406"/>
                <a:gd name="T35" fmla="*/ 100 h 1976"/>
                <a:gd name="T36" fmla="*/ 646 w 1406"/>
                <a:gd name="T37" fmla="*/ 0 h 1976"/>
                <a:gd name="T38" fmla="*/ 490 w 1406"/>
                <a:gd name="T39" fmla="*/ 28 h 1976"/>
                <a:gd name="T40" fmla="*/ 433 w 1406"/>
                <a:gd name="T41" fmla="*/ 104 h 1976"/>
                <a:gd name="T42" fmla="*/ 268 w 1406"/>
                <a:gd name="T43" fmla="*/ 132 h 1976"/>
                <a:gd name="T44" fmla="*/ 212 w 1406"/>
                <a:gd name="T45" fmla="*/ 205 h 1976"/>
                <a:gd name="T46" fmla="*/ 20 w 1406"/>
                <a:gd name="T47" fmla="*/ 276 h 1976"/>
                <a:gd name="T48" fmla="*/ 1 w 1406"/>
                <a:gd name="T49" fmla="*/ 343 h 1976"/>
                <a:gd name="T50" fmla="*/ 442 w 1406"/>
                <a:gd name="T51" fmla="*/ 1976 h 1976"/>
                <a:gd name="T52" fmla="*/ 1078 w 1406"/>
                <a:gd name="T53" fmla="*/ 1742 h 1976"/>
                <a:gd name="T54" fmla="*/ 1394 w 1406"/>
                <a:gd name="T55" fmla="*/ 1058 h 1976"/>
                <a:gd name="T56" fmla="*/ 1254 w 1406"/>
                <a:gd name="T57" fmla="*/ 936 h 1976"/>
                <a:gd name="T58" fmla="*/ 1066 w 1406"/>
                <a:gd name="T59" fmla="*/ 985 h 1976"/>
                <a:gd name="T60" fmla="*/ 1001 w 1406"/>
                <a:gd name="T61" fmla="*/ 248 h 1976"/>
                <a:gd name="T62" fmla="*/ 987 w 1406"/>
                <a:gd name="T63" fmla="*/ 184 h 1976"/>
                <a:gd name="T64" fmla="*/ 801 w 1406"/>
                <a:gd name="T65" fmla="*/ 104 h 1976"/>
                <a:gd name="T66" fmla="*/ 740 w 1406"/>
                <a:gd name="T67" fmla="*/ 33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6" h="1976">
                  <a:moveTo>
                    <a:pt x="646" y="100"/>
                  </a:moveTo>
                  <a:cubicBezTo>
                    <a:pt x="671" y="100"/>
                    <a:pt x="683" y="111"/>
                    <a:pt x="683" y="133"/>
                  </a:cubicBezTo>
                  <a:cubicBezTo>
                    <a:pt x="683" y="989"/>
                    <a:pt x="683" y="989"/>
                    <a:pt x="683" y="989"/>
                  </a:cubicBezTo>
                  <a:cubicBezTo>
                    <a:pt x="766" y="989"/>
                    <a:pt x="766" y="989"/>
                    <a:pt x="766" y="989"/>
                  </a:cubicBezTo>
                  <a:cubicBezTo>
                    <a:pt x="766" y="239"/>
                    <a:pt x="766" y="239"/>
                    <a:pt x="766" y="239"/>
                  </a:cubicBezTo>
                  <a:cubicBezTo>
                    <a:pt x="766" y="220"/>
                    <a:pt x="781" y="204"/>
                    <a:pt x="801" y="204"/>
                  </a:cubicBezTo>
                  <a:cubicBezTo>
                    <a:pt x="864" y="204"/>
                    <a:pt x="864" y="204"/>
                    <a:pt x="864" y="204"/>
                  </a:cubicBezTo>
                  <a:cubicBezTo>
                    <a:pt x="899" y="204"/>
                    <a:pt x="901" y="246"/>
                    <a:pt x="901" y="248"/>
                  </a:cubicBezTo>
                  <a:cubicBezTo>
                    <a:pt x="901" y="1417"/>
                    <a:pt x="901" y="1417"/>
                    <a:pt x="901" y="1417"/>
                  </a:cubicBezTo>
                  <a:cubicBezTo>
                    <a:pt x="1150" y="1040"/>
                    <a:pt x="1150" y="1040"/>
                    <a:pt x="1150" y="1040"/>
                  </a:cubicBezTo>
                  <a:cubicBezTo>
                    <a:pt x="1158" y="1027"/>
                    <a:pt x="1172" y="1019"/>
                    <a:pt x="1187" y="1019"/>
                  </a:cubicBezTo>
                  <a:cubicBezTo>
                    <a:pt x="1194" y="1019"/>
                    <a:pt x="1201" y="1021"/>
                    <a:pt x="1208" y="1025"/>
                  </a:cubicBezTo>
                  <a:cubicBezTo>
                    <a:pt x="1277" y="1061"/>
                    <a:pt x="1277" y="1061"/>
                    <a:pt x="1277" y="1061"/>
                  </a:cubicBezTo>
                  <a:cubicBezTo>
                    <a:pt x="1287" y="1066"/>
                    <a:pt x="1295" y="1076"/>
                    <a:pt x="1299" y="1087"/>
                  </a:cubicBezTo>
                  <a:cubicBezTo>
                    <a:pt x="1302" y="1099"/>
                    <a:pt x="1301" y="1111"/>
                    <a:pt x="1296" y="1121"/>
                  </a:cubicBezTo>
                  <a:cubicBezTo>
                    <a:pt x="990" y="1695"/>
                    <a:pt x="990" y="1695"/>
                    <a:pt x="990" y="1695"/>
                  </a:cubicBezTo>
                  <a:cubicBezTo>
                    <a:pt x="930" y="1807"/>
                    <a:pt x="814" y="1876"/>
                    <a:pt x="686" y="1876"/>
                  </a:cubicBezTo>
                  <a:cubicBezTo>
                    <a:pt x="443" y="1876"/>
                    <a:pt x="443" y="1876"/>
                    <a:pt x="443" y="1876"/>
                  </a:cubicBezTo>
                  <a:cubicBezTo>
                    <a:pt x="254" y="1876"/>
                    <a:pt x="100" y="1722"/>
                    <a:pt x="100" y="1532"/>
                  </a:cubicBezTo>
                  <a:cubicBezTo>
                    <a:pt x="101" y="344"/>
                    <a:pt x="101" y="344"/>
                    <a:pt x="101" y="344"/>
                  </a:cubicBezTo>
                  <a:cubicBezTo>
                    <a:pt x="101" y="343"/>
                    <a:pt x="106" y="305"/>
                    <a:pt x="138" y="305"/>
                  </a:cubicBezTo>
                  <a:cubicBezTo>
                    <a:pt x="212" y="305"/>
                    <a:pt x="212" y="305"/>
                    <a:pt x="212" y="305"/>
                  </a:cubicBezTo>
                  <a:cubicBezTo>
                    <a:pt x="220" y="305"/>
                    <a:pt x="227" y="308"/>
                    <a:pt x="232" y="314"/>
                  </a:cubicBezTo>
                  <a:cubicBezTo>
                    <a:pt x="237" y="319"/>
                    <a:pt x="240" y="326"/>
                    <a:pt x="240" y="334"/>
                  </a:cubicBezTo>
                  <a:cubicBezTo>
                    <a:pt x="240" y="989"/>
                    <a:pt x="240" y="989"/>
                    <a:pt x="240" y="989"/>
                  </a:cubicBezTo>
                  <a:cubicBezTo>
                    <a:pt x="322" y="989"/>
                    <a:pt x="322" y="989"/>
                    <a:pt x="322" y="989"/>
                  </a:cubicBezTo>
                  <a:cubicBezTo>
                    <a:pt x="323" y="413"/>
                    <a:pt x="323" y="413"/>
                    <a:pt x="323" y="413"/>
                  </a:cubicBezTo>
                  <a:cubicBezTo>
                    <a:pt x="323" y="413"/>
                    <a:pt x="323" y="413"/>
                    <a:pt x="323" y="413"/>
                  </a:cubicBezTo>
                  <a:cubicBezTo>
                    <a:pt x="323" y="237"/>
                    <a:pt x="323" y="237"/>
                    <a:pt x="323" y="237"/>
                  </a:cubicBezTo>
                  <a:cubicBezTo>
                    <a:pt x="323" y="206"/>
                    <a:pt x="335" y="204"/>
                    <a:pt x="353" y="204"/>
                  </a:cubicBezTo>
                  <a:cubicBezTo>
                    <a:pt x="433" y="204"/>
                    <a:pt x="433" y="204"/>
                    <a:pt x="433" y="204"/>
                  </a:cubicBezTo>
                  <a:cubicBezTo>
                    <a:pt x="449" y="204"/>
                    <a:pt x="462" y="217"/>
                    <a:pt x="462" y="232"/>
                  </a:cubicBezTo>
                  <a:cubicBezTo>
                    <a:pt x="462" y="989"/>
                    <a:pt x="462" y="989"/>
                    <a:pt x="462" y="989"/>
                  </a:cubicBezTo>
                  <a:cubicBezTo>
                    <a:pt x="544" y="989"/>
                    <a:pt x="544" y="989"/>
                    <a:pt x="544" y="989"/>
                  </a:cubicBezTo>
                  <a:cubicBezTo>
                    <a:pt x="544" y="133"/>
                    <a:pt x="544" y="133"/>
                    <a:pt x="544" y="133"/>
                  </a:cubicBezTo>
                  <a:cubicBezTo>
                    <a:pt x="544" y="105"/>
                    <a:pt x="554" y="100"/>
                    <a:pt x="581" y="100"/>
                  </a:cubicBezTo>
                  <a:cubicBezTo>
                    <a:pt x="646" y="100"/>
                    <a:pt x="646" y="100"/>
                    <a:pt x="646" y="100"/>
                  </a:cubicBezTo>
                  <a:moveTo>
                    <a:pt x="646" y="0"/>
                  </a:moveTo>
                  <a:cubicBezTo>
                    <a:pt x="581" y="0"/>
                    <a:pt x="581" y="0"/>
                    <a:pt x="581" y="0"/>
                  </a:cubicBezTo>
                  <a:cubicBezTo>
                    <a:pt x="555" y="0"/>
                    <a:pt x="520" y="3"/>
                    <a:pt x="490" y="28"/>
                  </a:cubicBezTo>
                  <a:cubicBezTo>
                    <a:pt x="466" y="47"/>
                    <a:pt x="452" y="73"/>
                    <a:pt x="446" y="105"/>
                  </a:cubicBezTo>
                  <a:cubicBezTo>
                    <a:pt x="442" y="104"/>
                    <a:pt x="438" y="104"/>
                    <a:pt x="433" y="104"/>
                  </a:cubicBezTo>
                  <a:cubicBezTo>
                    <a:pt x="353" y="104"/>
                    <a:pt x="353" y="104"/>
                    <a:pt x="353" y="104"/>
                  </a:cubicBezTo>
                  <a:cubicBezTo>
                    <a:pt x="339" y="104"/>
                    <a:pt x="301" y="104"/>
                    <a:pt x="268" y="132"/>
                  </a:cubicBezTo>
                  <a:cubicBezTo>
                    <a:pt x="251" y="146"/>
                    <a:pt x="233" y="169"/>
                    <a:pt x="226" y="206"/>
                  </a:cubicBezTo>
                  <a:cubicBezTo>
                    <a:pt x="221" y="206"/>
                    <a:pt x="217" y="205"/>
                    <a:pt x="212" y="205"/>
                  </a:cubicBezTo>
                  <a:cubicBezTo>
                    <a:pt x="138" y="205"/>
                    <a:pt x="138" y="205"/>
                    <a:pt x="138" y="205"/>
                  </a:cubicBezTo>
                  <a:cubicBezTo>
                    <a:pt x="88" y="205"/>
                    <a:pt x="44" y="232"/>
                    <a:pt x="20" y="276"/>
                  </a:cubicBezTo>
                  <a:cubicBezTo>
                    <a:pt x="6" y="301"/>
                    <a:pt x="2" y="325"/>
                    <a:pt x="2" y="334"/>
                  </a:cubicBezTo>
                  <a:cubicBezTo>
                    <a:pt x="1" y="337"/>
                    <a:pt x="1" y="340"/>
                    <a:pt x="1" y="343"/>
                  </a:cubicBezTo>
                  <a:cubicBezTo>
                    <a:pt x="0" y="1532"/>
                    <a:pt x="0" y="1532"/>
                    <a:pt x="0" y="1532"/>
                  </a:cubicBezTo>
                  <a:cubicBezTo>
                    <a:pt x="0" y="1776"/>
                    <a:pt x="199" y="1975"/>
                    <a:pt x="442" y="1976"/>
                  </a:cubicBezTo>
                  <a:cubicBezTo>
                    <a:pt x="686" y="1976"/>
                    <a:pt x="686" y="1976"/>
                    <a:pt x="686" y="1976"/>
                  </a:cubicBezTo>
                  <a:cubicBezTo>
                    <a:pt x="851" y="1976"/>
                    <a:pt x="1001" y="1886"/>
                    <a:pt x="1078" y="1742"/>
                  </a:cubicBezTo>
                  <a:cubicBezTo>
                    <a:pt x="1384" y="1169"/>
                    <a:pt x="1384" y="1169"/>
                    <a:pt x="1384" y="1169"/>
                  </a:cubicBezTo>
                  <a:cubicBezTo>
                    <a:pt x="1402" y="1135"/>
                    <a:pt x="1406" y="1094"/>
                    <a:pt x="1394" y="1058"/>
                  </a:cubicBezTo>
                  <a:cubicBezTo>
                    <a:pt x="1383" y="1021"/>
                    <a:pt x="1357" y="990"/>
                    <a:pt x="1323" y="972"/>
                  </a:cubicBezTo>
                  <a:cubicBezTo>
                    <a:pt x="1254" y="936"/>
                    <a:pt x="1254" y="936"/>
                    <a:pt x="1254" y="936"/>
                  </a:cubicBezTo>
                  <a:cubicBezTo>
                    <a:pt x="1233" y="925"/>
                    <a:pt x="1210" y="919"/>
                    <a:pt x="1187" y="919"/>
                  </a:cubicBezTo>
                  <a:cubicBezTo>
                    <a:pt x="1138" y="919"/>
                    <a:pt x="1093" y="944"/>
                    <a:pt x="1066" y="985"/>
                  </a:cubicBezTo>
                  <a:cubicBezTo>
                    <a:pt x="1001" y="1084"/>
                    <a:pt x="1001" y="1084"/>
                    <a:pt x="1001" y="1084"/>
                  </a:cubicBezTo>
                  <a:cubicBezTo>
                    <a:pt x="1001" y="248"/>
                    <a:pt x="1001" y="248"/>
                    <a:pt x="1001" y="248"/>
                  </a:cubicBezTo>
                  <a:cubicBezTo>
                    <a:pt x="1001" y="247"/>
                    <a:pt x="1001" y="246"/>
                    <a:pt x="1001" y="245"/>
                  </a:cubicBezTo>
                  <a:cubicBezTo>
                    <a:pt x="1001" y="235"/>
                    <a:pt x="999" y="211"/>
                    <a:pt x="987" y="184"/>
                  </a:cubicBezTo>
                  <a:cubicBezTo>
                    <a:pt x="964" y="134"/>
                    <a:pt x="918" y="104"/>
                    <a:pt x="864" y="104"/>
                  </a:cubicBezTo>
                  <a:cubicBezTo>
                    <a:pt x="801" y="104"/>
                    <a:pt x="801" y="104"/>
                    <a:pt x="801" y="104"/>
                  </a:cubicBezTo>
                  <a:cubicBezTo>
                    <a:pt x="794" y="104"/>
                    <a:pt x="787" y="105"/>
                    <a:pt x="781" y="106"/>
                  </a:cubicBezTo>
                  <a:cubicBezTo>
                    <a:pt x="775" y="77"/>
                    <a:pt x="762" y="52"/>
                    <a:pt x="740" y="33"/>
                  </a:cubicBezTo>
                  <a:cubicBezTo>
                    <a:pt x="723" y="18"/>
                    <a:pt x="693" y="0"/>
                    <a:pt x="64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81" name="Group 196">
            <a:extLst>
              <a:ext uri="{FF2B5EF4-FFF2-40B4-BE49-F238E27FC236}">
                <a16:creationId xmlns:a16="http://schemas.microsoft.com/office/drawing/2014/main" id="{8928DAB3-AAB8-68BE-71D1-2F498014DD8F}"/>
              </a:ext>
            </a:extLst>
          </p:cNvPr>
          <p:cNvGrpSpPr>
            <a:grpSpLocks noChangeAspect="1"/>
          </p:cNvGrpSpPr>
          <p:nvPr/>
        </p:nvGrpSpPr>
        <p:grpSpPr bwMode="auto">
          <a:xfrm>
            <a:off x="7304578" y="3251769"/>
            <a:ext cx="356548" cy="340765"/>
            <a:chOff x="1581" y="1"/>
            <a:chExt cx="4518" cy="4318"/>
          </a:xfrm>
          <a:solidFill>
            <a:srgbClr val="FFFFFF"/>
          </a:solidFill>
        </p:grpSpPr>
        <p:sp>
          <p:nvSpPr>
            <p:cNvPr id="383" name="Freeform 197">
              <a:extLst>
                <a:ext uri="{FF2B5EF4-FFF2-40B4-BE49-F238E27FC236}">
                  <a16:creationId xmlns:a16="http://schemas.microsoft.com/office/drawing/2014/main" id="{F2144BD5-19D3-FDBF-63D5-BEF4D7951523}"/>
                </a:ext>
              </a:extLst>
            </p:cNvPr>
            <p:cNvSpPr>
              <a:spLocks/>
            </p:cNvSpPr>
            <p:nvPr/>
          </p:nvSpPr>
          <p:spPr bwMode="auto">
            <a:xfrm>
              <a:off x="1581" y="4190"/>
              <a:ext cx="4518" cy="129"/>
            </a:xfrm>
            <a:custGeom>
              <a:avLst/>
              <a:gdLst>
                <a:gd name="T0" fmla="*/ 3472 w 3522"/>
                <a:gd name="T1" fmla="*/ 0 h 100"/>
                <a:gd name="T2" fmla="*/ 50 w 3522"/>
                <a:gd name="T3" fmla="*/ 0 h 100"/>
                <a:gd name="T4" fmla="*/ 0 w 3522"/>
                <a:gd name="T5" fmla="*/ 50 h 100"/>
                <a:gd name="T6" fmla="*/ 50 w 3522"/>
                <a:gd name="T7" fmla="*/ 100 h 100"/>
                <a:gd name="T8" fmla="*/ 3472 w 3522"/>
                <a:gd name="T9" fmla="*/ 100 h 100"/>
                <a:gd name="T10" fmla="*/ 3522 w 3522"/>
                <a:gd name="T11" fmla="*/ 50 h 100"/>
                <a:gd name="T12" fmla="*/ 3472 w 352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22" h="100">
                  <a:moveTo>
                    <a:pt x="3472" y="0"/>
                  </a:moveTo>
                  <a:cubicBezTo>
                    <a:pt x="50" y="0"/>
                    <a:pt x="50" y="0"/>
                    <a:pt x="50" y="0"/>
                  </a:cubicBezTo>
                  <a:cubicBezTo>
                    <a:pt x="22" y="0"/>
                    <a:pt x="0" y="23"/>
                    <a:pt x="0" y="50"/>
                  </a:cubicBezTo>
                  <a:cubicBezTo>
                    <a:pt x="0" y="78"/>
                    <a:pt x="22" y="100"/>
                    <a:pt x="50" y="100"/>
                  </a:cubicBezTo>
                  <a:cubicBezTo>
                    <a:pt x="3472" y="100"/>
                    <a:pt x="3472" y="100"/>
                    <a:pt x="3472" y="100"/>
                  </a:cubicBezTo>
                  <a:cubicBezTo>
                    <a:pt x="3500" y="100"/>
                    <a:pt x="3522" y="78"/>
                    <a:pt x="3522" y="50"/>
                  </a:cubicBezTo>
                  <a:cubicBezTo>
                    <a:pt x="3522" y="23"/>
                    <a:pt x="3500" y="0"/>
                    <a:pt x="347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4" name="Freeform 198">
              <a:extLst>
                <a:ext uri="{FF2B5EF4-FFF2-40B4-BE49-F238E27FC236}">
                  <a16:creationId xmlns:a16="http://schemas.microsoft.com/office/drawing/2014/main" id="{0B5FEF3C-D16E-6C00-BEE8-FD351FF3B577}"/>
                </a:ext>
              </a:extLst>
            </p:cNvPr>
            <p:cNvSpPr>
              <a:spLocks/>
            </p:cNvSpPr>
            <p:nvPr/>
          </p:nvSpPr>
          <p:spPr bwMode="auto">
            <a:xfrm>
              <a:off x="2774" y="1"/>
              <a:ext cx="2132" cy="3870"/>
            </a:xfrm>
            <a:custGeom>
              <a:avLst/>
              <a:gdLst>
                <a:gd name="T0" fmla="*/ 50 w 1662"/>
                <a:gd name="T1" fmla="*/ 3015 h 3015"/>
                <a:gd name="T2" fmla="*/ 100 w 1662"/>
                <a:gd name="T3" fmla="*/ 2965 h 3015"/>
                <a:gd name="T4" fmla="*/ 100 w 1662"/>
                <a:gd name="T5" fmla="*/ 454 h 3015"/>
                <a:gd name="T6" fmla="*/ 1562 w 1662"/>
                <a:gd name="T7" fmla="*/ 454 h 3015"/>
                <a:gd name="T8" fmla="*/ 1562 w 1662"/>
                <a:gd name="T9" fmla="*/ 2965 h 3015"/>
                <a:gd name="T10" fmla="*/ 1612 w 1662"/>
                <a:gd name="T11" fmla="*/ 3015 h 3015"/>
                <a:gd name="T12" fmla="*/ 1662 w 1662"/>
                <a:gd name="T13" fmla="*/ 2965 h 3015"/>
                <a:gd name="T14" fmla="*/ 1662 w 1662"/>
                <a:gd name="T15" fmla="*/ 404 h 3015"/>
                <a:gd name="T16" fmla="*/ 1612 w 1662"/>
                <a:gd name="T17" fmla="*/ 354 h 3015"/>
                <a:gd name="T18" fmla="*/ 881 w 1662"/>
                <a:gd name="T19" fmla="*/ 354 h 3015"/>
                <a:gd name="T20" fmla="*/ 881 w 1662"/>
                <a:gd name="T21" fmla="*/ 50 h 3015"/>
                <a:gd name="T22" fmla="*/ 831 w 1662"/>
                <a:gd name="T23" fmla="*/ 0 h 3015"/>
                <a:gd name="T24" fmla="*/ 781 w 1662"/>
                <a:gd name="T25" fmla="*/ 50 h 3015"/>
                <a:gd name="T26" fmla="*/ 781 w 1662"/>
                <a:gd name="T27" fmla="*/ 354 h 3015"/>
                <a:gd name="T28" fmla="*/ 50 w 1662"/>
                <a:gd name="T29" fmla="*/ 354 h 3015"/>
                <a:gd name="T30" fmla="*/ 0 w 1662"/>
                <a:gd name="T31" fmla="*/ 404 h 3015"/>
                <a:gd name="T32" fmla="*/ 0 w 1662"/>
                <a:gd name="T33" fmla="*/ 2965 h 3015"/>
                <a:gd name="T34" fmla="*/ 50 w 1662"/>
                <a:gd name="T35" fmla="*/ 3015 h 3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2" h="3015">
                  <a:moveTo>
                    <a:pt x="50" y="3015"/>
                  </a:moveTo>
                  <a:cubicBezTo>
                    <a:pt x="78" y="3015"/>
                    <a:pt x="100" y="2992"/>
                    <a:pt x="100" y="2965"/>
                  </a:cubicBezTo>
                  <a:cubicBezTo>
                    <a:pt x="100" y="454"/>
                    <a:pt x="100" y="454"/>
                    <a:pt x="100" y="454"/>
                  </a:cubicBezTo>
                  <a:cubicBezTo>
                    <a:pt x="1562" y="454"/>
                    <a:pt x="1562" y="454"/>
                    <a:pt x="1562" y="454"/>
                  </a:cubicBezTo>
                  <a:cubicBezTo>
                    <a:pt x="1562" y="2965"/>
                    <a:pt x="1562" y="2965"/>
                    <a:pt x="1562" y="2965"/>
                  </a:cubicBezTo>
                  <a:cubicBezTo>
                    <a:pt x="1562" y="2992"/>
                    <a:pt x="1584" y="3015"/>
                    <a:pt x="1612" y="3015"/>
                  </a:cubicBezTo>
                  <a:cubicBezTo>
                    <a:pt x="1639" y="3015"/>
                    <a:pt x="1662" y="2992"/>
                    <a:pt x="1662" y="2965"/>
                  </a:cubicBezTo>
                  <a:cubicBezTo>
                    <a:pt x="1662" y="404"/>
                    <a:pt x="1662" y="404"/>
                    <a:pt x="1662" y="404"/>
                  </a:cubicBezTo>
                  <a:cubicBezTo>
                    <a:pt x="1662" y="377"/>
                    <a:pt x="1639" y="354"/>
                    <a:pt x="1612" y="354"/>
                  </a:cubicBezTo>
                  <a:cubicBezTo>
                    <a:pt x="881" y="354"/>
                    <a:pt x="881" y="354"/>
                    <a:pt x="881" y="354"/>
                  </a:cubicBezTo>
                  <a:cubicBezTo>
                    <a:pt x="881" y="50"/>
                    <a:pt x="881" y="50"/>
                    <a:pt x="881" y="50"/>
                  </a:cubicBezTo>
                  <a:cubicBezTo>
                    <a:pt x="881" y="22"/>
                    <a:pt x="859" y="0"/>
                    <a:pt x="831" y="0"/>
                  </a:cubicBezTo>
                  <a:cubicBezTo>
                    <a:pt x="803" y="0"/>
                    <a:pt x="781" y="22"/>
                    <a:pt x="781" y="50"/>
                  </a:cubicBezTo>
                  <a:cubicBezTo>
                    <a:pt x="781" y="354"/>
                    <a:pt x="781" y="354"/>
                    <a:pt x="781" y="354"/>
                  </a:cubicBezTo>
                  <a:cubicBezTo>
                    <a:pt x="50" y="354"/>
                    <a:pt x="50" y="354"/>
                    <a:pt x="50" y="354"/>
                  </a:cubicBezTo>
                  <a:cubicBezTo>
                    <a:pt x="23" y="354"/>
                    <a:pt x="0" y="377"/>
                    <a:pt x="0" y="404"/>
                  </a:cubicBezTo>
                  <a:cubicBezTo>
                    <a:pt x="0" y="2965"/>
                    <a:pt x="0" y="2965"/>
                    <a:pt x="0" y="2965"/>
                  </a:cubicBezTo>
                  <a:cubicBezTo>
                    <a:pt x="0" y="2992"/>
                    <a:pt x="23" y="3015"/>
                    <a:pt x="50" y="301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5" name="Freeform 199">
              <a:extLst>
                <a:ext uri="{FF2B5EF4-FFF2-40B4-BE49-F238E27FC236}">
                  <a16:creationId xmlns:a16="http://schemas.microsoft.com/office/drawing/2014/main" id="{EE96AECF-48B1-D39A-5D33-8F9EA7287AA9}"/>
                </a:ext>
              </a:extLst>
            </p:cNvPr>
            <p:cNvSpPr>
              <a:spLocks/>
            </p:cNvSpPr>
            <p:nvPr/>
          </p:nvSpPr>
          <p:spPr bwMode="auto">
            <a:xfrm>
              <a:off x="3546" y="934"/>
              <a:ext cx="588" cy="588"/>
            </a:xfrm>
            <a:custGeom>
              <a:avLst/>
              <a:gdLst>
                <a:gd name="T0" fmla="*/ 279 w 458"/>
                <a:gd name="T1" fmla="*/ 408 h 458"/>
                <a:gd name="T2" fmla="*/ 279 w 458"/>
                <a:gd name="T3" fmla="*/ 279 h 458"/>
                <a:gd name="T4" fmla="*/ 408 w 458"/>
                <a:gd name="T5" fmla="*/ 279 h 458"/>
                <a:gd name="T6" fmla="*/ 458 w 458"/>
                <a:gd name="T7" fmla="*/ 229 h 458"/>
                <a:gd name="T8" fmla="*/ 408 w 458"/>
                <a:gd name="T9" fmla="*/ 179 h 458"/>
                <a:gd name="T10" fmla="*/ 279 w 458"/>
                <a:gd name="T11" fmla="*/ 179 h 458"/>
                <a:gd name="T12" fmla="*/ 279 w 458"/>
                <a:gd name="T13" fmla="*/ 50 h 458"/>
                <a:gd name="T14" fmla="*/ 229 w 458"/>
                <a:gd name="T15" fmla="*/ 0 h 458"/>
                <a:gd name="T16" fmla="*/ 179 w 458"/>
                <a:gd name="T17" fmla="*/ 50 h 458"/>
                <a:gd name="T18" fmla="*/ 179 w 458"/>
                <a:gd name="T19" fmla="*/ 179 h 458"/>
                <a:gd name="T20" fmla="*/ 50 w 458"/>
                <a:gd name="T21" fmla="*/ 179 h 458"/>
                <a:gd name="T22" fmla="*/ 0 w 458"/>
                <a:gd name="T23" fmla="*/ 229 h 458"/>
                <a:gd name="T24" fmla="*/ 50 w 458"/>
                <a:gd name="T25" fmla="*/ 279 h 458"/>
                <a:gd name="T26" fmla="*/ 179 w 458"/>
                <a:gd name="T27" fmla="*/ 279 h 458"/>
                <a:gd name="T28" fmla="*/ 179 w 458"/>
                <a:gd name="T29" fmla="*/ 408 h 458"/>
                <a:gd name="T30" fmla="*/ 229 w 458"/>
                <a:gd name="T31" fmla="*/ 458 h 458"/>
                <a:gd name="T32" fmla="*/ 279 w 458"/>
                <a:gd name="T33" fmla="*/ 40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8" h="458">
                  <a:moveTo>
                    <a:pt x="279" y="408"/>
                  </a:moveTo>
                  <a:cubicBezTo>
                    <a:pt x="279" y="279"/>
                    <a:pt x="279" y="279"/>
                    <a:pt x="279" y="279"/>
                  </a:cubicBezTo>
                  <a:cubicBezTo>
                    <a:pt x="408" y="279"/>
                    <a:pt x="408" y="279"/>
                    <a:pt x="408" y="279"/>
                  </a:cubicBezTo>
                  <a:cubicBezTo>
                    <a:pt x="436" y="279"/>
                    <a:pt x="458" y="256"/>
                    <a:pt x="458" y="229"/>
                  </a:cubicBezTo>
                  <a:cubicBezTo>
                    <a:pt x="458" y="201"/>
                    <a:pt x="436" y="179"/>
                    <a:pt x="408" y="179"/>
                  </a:cubicBezTo>
                  <a:cubicBezTo>
                    <a:pt x="279" y="179"/>
                    <a:pt x="279" y="179"/>
                    <a:pt x="279" y="179"/>
                  </a:cubicBezTo>
                  <a:cubicBezTo>
                    <a:pt x="279" y="50"/>
                    <a:pt x="279" y="50"/>
                    <a:pt x="279" y="50"/>
                  </a:cubicBezTo>
                  <a:cubicBezTo>
                    <a:pt x="279" y="22"/>
                    <a:pt x="257" y="0"/>
                    <a:pt x="229" y="0"/>
                  </a:cubicBezTo>
                  <a:cubicBezTo>
                    <a:pt x="201" y="0"/>
                    <a:pt x="179" y="22"/>
                    <a:pt x="179" y="50"/>
                  </a:cubicBezTo>
                  <a:cubicBezTo>
                    <a:pt x="179" y="179"/>
                    <a:pt x="179" y="179"/>
                    <a:pt x="179" y="179"/>
                  </a:cubicBezTo>
                  <a:cubicBezTo>
                    <a:pt x="50" y="179"/>
                    <a:pt x="50" y="179"/>
                    <a:pt x="50" y="179"/>
                  </a:cubicBezTo>
                  <a:cubicBezTo>
                    <a:pt x="22" y="179"/>
                    <a:pt x="0" y="201"/>
                    <a:pt x="0" y="229"/>
                  </a:cubicBezTo>
                  <a:cubicBezTo>
                    <a:pt x="0" y="256"/>
                    <a:pt x="22" y="279"/>
                    <a:pt x="50" y="279"/>
                  </a:cubicBezTo>
                  <a:cubicBezTo>
                    <a:pt x="179" y="279"/>
                    <a:pt x="179" y="279"/>
                    <a:pt x="179" y="279"/>
                  </a:cubicBezTo>
                  <a:cubicBezTo>
                    <a:pt x="179" y="408"/>
                    <a:pt x="179" y="408"/>
                    <a:pt x="179" y="408"/>
                  </a:cubicBezTo>
                  <a:cubicBezTo>
                    <a:pt x="179" y="435"/>
                    <a:pt x="201" y="458"/>
                    <a:pt x="229" y="458"/>
                  </a:cubicBezTo>
                  <a:cubicBezTo>
                    <a:pt x="257" y="458"/>
                    <a:pt x="279" y="435"/>
                    <a:pt x="279" y="40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6" name="Freeform 200">
              <a:extLst>
                <a:ext uri="{FF2B5EF4-FFF2-40B4-BE49-F238E27FC236}">
                  <a16:creationId xmlns:a16="http://schemas.microsoft.com/office/drawing/2014/main" id="{CACD0A8A-B183-3FF9-127E-FFE96A1F64FC}"/>
                </a:ext>
              </a:extLst>
            </p:cNvPr>
            <p:cNvSpPr>
              <a:spLocks/>
            </p:cNvSpPr>
            <p:nvPr/>
          </p:nvSpPr>
          <p:spPr bwMode="auto">
            <a:xfrm>
              <a:off x="3181" y="2372"/>
              <a:ext cx="1318" cy="128"/>
            </a:xfrm>
            <a:custGeom>
              <a:avLst/>
              <a:gdLst>
                <a:gd name="T0" fmla="*/ 978 w 1028"/>
                <a:gd name="T1" fmla="*/ 0 h 100"/>
                <a:gd name="T2" fmla="*/ 50 w 1028"/>
                <a:gd name="T3" fmla="*/ 0 h 100"/>
                <a:gd name="T4" fmla="*/ 0 w 1028"/>
                <a:gd name="T5" fmla="*/ 50 h 100"/>
                <a:gd name="T6" fmla="*/ 50 w 1028"/>
                <a:gd name="T7" fmla="*/ 100 h 100"/>
                <a:gd name="T8" fmla="*/ 978 w 1028"/>
                <a:gd name="T9" fmla="*/ 100 h 100"/>
                <a:gd name="T10" fmla="*/ 1028 w 1028"/>
                <a:gd name="T11" fmla="*/ 50 h 100"/>
                <a:gd name="T12" fmla="*/ 978 w 102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028" h="100">
                  <a:moveTo>
                    <a:pt x="978" y="0"/>
                  </a:moveTo>
                  <a:cubicBezTo>
                    <a:pt x="50" y="0"/>
                    <a:pt x="50" y="0"/>
                    <a:pt x="50" y="0"/>
                  </a:cubicBezTo>
                  <a:cubicBezTo>
                    <a:pt x="22" y="0"/>
                    <a:pt x="0" y="22"/>
                    <a:pt x="0" y="50"/>
                  </a:cubicBezTo>
                  <a:cubicBezTo>
                    <a:pt x="0" y="77"/>
                    <a:pt x="22" y="100"/>
                    <a:pt x="50" y="100"/>
                  </a:cubicBezTo>
                  <a:cubicBezTo>
                    <a:pt x="978" y="100"/>
                    <a:pt x="978" y="100"/>
                    <a:pt x="978" y="100"/>
                  </a:cubicBezTo>
                  <a:cubicBezTo>
                    <a:pt x="1006" y="100"/>
                    <a:pt x="1028" y="77"/>
                    <a:pt x="1028" y="50"/>
                  </a:cubicBezTo>
                  <a:cubicBezTo>
                    <a:pt x="1028" y="22"/>
                    <a:pt x="1006" y="0"/>
                    <a:pt x="97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7" name="Freeform 201">
              <a:extLst>
                <a:ext uri="{FF2B5EF4-FFF2-40B4-BE49-F238E27FC236}">
                  <a16:creationId xmlns:a16="http://schemas.microsoft.com/office/drawing/2014/main" id="{B6B863A6-4161-24FF-807F-5C4E20A4058E}"/>
                </a:ext>
              </a:extLst>
            </p:cNvPr>
            <p:cNvSpPr>
              <a:spLocks/>
            </p:cNvSpPr>
            <p:nvPr/>
          </p:nvSpPr>
          <p:spPr bwMode="auto">
            <a:xfrm>
              <a:off x="3181" y="2758"/>
              <a:ext cx="1318" cy="128"/>
            </a:xfrm>
            <a:custGeom>
              <a:avLst/>
              <a:gdLst>
                <a:gd name="T0" fmla="*/ 978 w 1028"/>
                <a:gd name="T1" fmla="*/ 0 h 100"/>
                <a:gd name="T2" fmla="*/ 50 w 1028"/>
                <a:gd name="T3" fmla="*/ 0 h 100"/>
                <a:gd name="T4" fmla="*/ 0 w 1028"/>
                <a:gd name="T5" fmla="*/ 50 h 100"/>
                <a:gd name="T6" fmla="*/ 50 w 1028"/>
                <a:gd name="T7" fmla="*/ 100 h 100"/>
                <a:gd name="T8" fmla="*/ 978 w 1028"/>
                <a:gd name="T9" fmla="*/ 100 h 100"/>
                <a:gd name="T10" fmla="*/ 1028 w 1028"/>
                <a:gd name="T11" fmla="*/ 50 h 100"/>
                <a:gd name="T12" fmla="*/ 978 w 102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028" h="100">
                  <a:moveTo>
                    <a:pt x="978" y="0"/>
                  </a:moveTo>
                  <a:cubicBezTo>
                    <a:pt x="50" y="0"/>
                    <a:pt x="50" y="0"/>
                    <a:pt x="50" y="0"/>
                  </a:cubicBezTo>
                  <a:cubicBezTo>
                    <a:pt x="22" y="0"/>
                    <a:pt x="0" y="22"/>
                    <a:pt x="0" y="50"/>
                  </a:cubicBezTo>
                  <a:cubicBezTo>
                    <a:pt x="0" y="77"/>
                    <a:pt x="22" y="100"/>
                    <a:pt x="50" y="100"/>
                  </a:cubicBezTo>
                  <a:cubicBezTo>
                    <a:pt x="978" y="100"/>
                    <a:pt x="978" y="100"/>
                    <a:pt x="978" y="100"/>
                  </a:cubicBezTo>
                  <a:cubicBezTo>
                    <a:pt x="1006" y="100"/>
                    <a:pt x="1028" y="77"/>
                    <a:pt x="1028" y="50"/>
                  </a:cubicBezTo>
                  <a:cubicBezTo>
                    <a:pt x="1028" y="22"/>
                    <a:pt x="1006" y="0"/>
                    <a:pt x="97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8" name="Freeform 202">
              <a:extLst>
                <a:ext uri="{FF2B5EF4-FFF2-40B4-BE49-F238E27FC236}">
                  <a16:creationId xmlns:a16="http://schemas.microsoft.com/office/drawing/2014/main" id="{B1D29138-01BE-B035-0359-4D1130C813E8}"/>
                </a:ext>
              </a:extLst>
            </p:cNvPr>
            <p:cNvSpPr>
              <a:spLocks/>
            </p:cNvSpPr>
            <p:nvPr/>
          </p:nvSpPr>
          <p:spPr bwMode="auto">
            <a:xfrm>
              <a:off x="2045" y="1449"/>
              <a:ext cx="584" cy="2422"/>
            </a:xfrm>
            <a:custGeom>
              <a:avLst/>
              <a:gdLst>
                <a:gd name="T0" fmla="*/ 54 w 455"/>
                <a:gd name="T1" fmla="*/ 1887 h 1887"/>
                <a:gd name="T2" fmla="*/ 54 w 455"/>
                <a:gd name="T3" fmla="*/ 1887 h 1887"/>
                <a:gd name="T4" fmla="*/ 104 w 455"/>
                <a:gd name="T5" fmla="*/ 1837 h 1887"/>
                <a:gd name="T6" fmla="*/ 100 w 455"/>
                <a:gd name="T7" fmla="*/ 100 h 1887"/>
                <a:gd name="T8" fmla="*/ 405 w 455"/>
                <a:gd name="T9" fmla="*/ 100 h 1887"/>
                <a:gd name="T10" fmla="*/ 455 w 455"/>
                <a:gd name="T11" fmla="*/ 50 h 1887"/>
                <a:gd name="T12" fmla="*/ 405 w 455"/>
                <a:gd name="T13" fmla="*/ 0 h 1887"/>
                <a:gd name="T14" fmla="*/ 50 w 455"/>
                <a:gd name="T15" fmla="*/ 0 h 1887"/>
                <a:gd name="T16" fmla="*/ 15 w 455"/>
                <a:gd name="T17" fmla="*/ 14 h 1887"/>
                <a:gd name="T18" fmla="*/ 0 w 455"/>
                <a:gd name="T19" fmla="*/ 50 h 1887"/>
                <a:gd name="T20" fmla="*/ 4 w 455"/>
                <a:gd name="T21" fmla="*/ 1837 h 1887"/>
                <a:gd name="T22" fmla="*/ 54 w 455"/>
                <a:gd name="T23" fmla="*/ 1887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1887">
                  <a:moveTo>
                    <a:pt x="54" y="1887"/>
                  </a:moveTo>
                  <a:cubicBezTo>
                    <a:pt x="54" y="1887"/>
                    <a:pt x="54" y="1887"/>
                    <a:pt x="54" y="1887"/>
                  </a:cubicBezTo>
                  <a:cubicBezTo>
                    <a:pt x="82" y="1887"/>
                    <a:pt x="104" y="1864"/>
                    <a:pt x="104" y="1837"/>
                  </a:cubicBezTo>
                  <a:cubicBezTo>
                    <a:pt x="100" y="100"/>
                    <a:pt x="100" y="100"/>
                    <a:pt x="100" y="100"/>
                  </a:cubicBezTo>
                  <a:cubicBezTo>
                    <a:pt x="405" y="100"/>
                    <a:pt x="405" y="100"/>
                    <a:pt x="405" y="100"/>
                  </a:cubicBezTo>
                  <a:cubicBezTo>
                    <a:pt x="432" y="100"/>
                    <a:pt x="455" y="77"/>
                    <a:pt x="455" y="50"/>
                  </a:cubicBezTo>
                  <a:cubicBezTo>
                    <a:pt x="455" y="22"/>
                    <a:pt x="432" y="0"/>
                    <a:pt x="405" y="0"/>
                  </a:cubicBezTo>
                  <a:cubicBezTo>
                    <a:pt x="50" y="0"/>
                    <a:pt x="50" y="0"/>
                    <a:pt x="50" y="0"/>
                  </a:cubicBezTo>
                  <a:cubicBezTo>
                    <a:pt x="37" y="0"/>
                    <a:pt x="24" y="5"/>
                    <a:pt x="15" y="14"/>
                  </a:cubicBezTo>
                  <a:cubicBezTo>
                    <a:pt x="5" y="24"/>
                    <a:pt x="0" y="37"/>
                    <a:pt x="0" y="50"/>
                  </a:cubicBezTo>
                  <a:cubicBezTo>
                    <a:pt x="4" y="1837"/>
                    <a:pt x="4" y="1837"/>
                    <a:pt x="4" y="1837"/>
                  </a:cubicBezTo>
                  <a:cubicBezTo>
                    <a:pt x="4" y="1864"/>
                    <a:pt x="26" y="1887"/>
                    <a:pt x="54" y="188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9" name="Rectangle 203">
              <a:extLst>
                <a:ext uri="{FF2B5EF4-FFF2-40B4-BE49-F238E27FC236}">
                  <a16:creationId xmlns:a16="http://schemas.microsoft.com/office/drawing/2014/main" id="{0ED428EC-61B0-6C23-ED2C-DF6B27063492}"/>
                </a:ext>
              </a:extLst>
            </p:cNvPr>
            <p:cNvSpPr>
              <a:spLocks noChangeArrowheads="1"/>
            </p:cNvSpPr>
            <p:nvPr/>
          </p:nvSpPr>
          <p:spPr bwMode="auto">
            <a:xfrm>
              <a:off x="2324" y="1825"/>
              <a:ext cx="128" cy="41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90" name="Rectangle 204">
              <a:extLst>
                <a:ext uri="{FF2B5EF4-FFF2-40B4-BE49-F238E27FC236}">
                  <a16:creationId xmlns:a16="http://schemas.microsoft.com/office/drawing/2014/main" id="{FF003997-39C1-D3C4-2FED-1A7E84751C1D}"/>
                </a:ext>
              </a:extLst>
            </p:cNvPr>
            <p:cNvSpPr>
              <a:spLocks noChangeArrowheads="1"/>
            </p:cNvSpPr>
            <p:nvPr/>
          </p:nvSpPr>
          <p:spPr bwMode="auto">
            <a:xfrm>
              <a:off x="2324" y="2525"/>
              <a:ext cx="128" cy="41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91" name="Freeform 205">
              <a:extLst>
                <a:ext uri="{FF2B5EF4-FFF2-40B4-BE49-F238E27FC236}">
                  <a16:creationId xmlns:a16="http://schemas.microsoft.com/office/drawing/2014/main" id="{B935C76D-0641-15E0-8FF3-F703F0BCD636}"/>
                </a:ext>
              </a:extLst>
            </p:cNvPr>
            <p:cNvSpPr>
              <a:spLocks/>
            </p:cNvSpPr>
            <p:nvPr/>
          </p:nvSpPr>
          <p:spPr bwMode="auto">
            <a:xfrm>
              <a:off x="5051" y="1449"/>
              <a:ext cx="584" cy="2422"/>
            </a:xfrm>
            <a:custGeom>
              <a:avLst/>
              <a:gdLst>
                <a:gd name="T0" fmla="*/ 50 w 455"/>
                <a:gd name="T1" fmla="*/ 100 h 1887"/>
                <a:gd name="T2" fmla="*/ 355 w 455"/>
                <a:gd name="T3" fmla="*/ 100 h 1887"/>
                <a:gd name="T4" fmla="*/ 351 w 455"/>
                <a:gd name="T5" fmla="*/ 1837 h 1887"/>
                <a:gd name="T6" fmla="*/ 401 w 455"/>
                <a:gd name="T7" fmla="*/ 1887 h 1887"/>
                <a:gd name="T8" fmla="*/ 401 w 455"/>
                <a:gd name="T9" fmla="*/ 1887 h 1887"/>
                <a:gd name="T10" fmla="*/ 451 w 455"/>
                <a:gd name="T11" fmla="*/ 1837 h 1887"/>
                <a:gd name="T12" fmla="*/ 455 w 455"/>
                <a:gd name="T13" fmla="*/ 50 h 1887"/>
                <a:gd name="T14" fmla="*/ 440 w 455"/>
                <a:gd name="T15" fmla="*/ 14 h 1887"/>
                <a:gd name="T16" fmla="*/ 405 w 455"/>
                <a:gd name="T17" fmla="*/ 0 h 1887"/>
                <a:gd name="T18" fmla="*/ 50 w 455"/>
                <a:gd name="T19" fmla="*/ 0 h 1887"/>
                <a:gd name="T20" fmla="*/ 0 w 455"/>
                <a:gd name="T21" fmla="*/ 50 h 1887"/>
                <a:gd name="T22" fmla="*/ 50 w 455"/>
                <a:gd name="T23" fmla="*/ 100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1887">
                  <a:moveTo>
                    <a:pt x="50" y="100"/>
                  </a:moveTo>
                  <a:cubicBezTo>
                    <a:pt x="355" y="100"/>
                    <a:pt x="355" y="100"/>
                    <a:pt x="355" y="100"/>
                  </a:cubicBezTo>
                  <a:cubicBezTo>
                    <a:pt x="351" y="1837"/>
                    <a:pt x="351" y="1837"/>
                    <a:pt x="351" y="1837"/>
                  </a:cubicBezTo>
                  <a:cubicBezTo>
                    <a:pt x="351" y="1864"/>
                    <a:pt x="373" y="1887"/>
                    <a:pt x="401" y="1887"/>
                  </a:cubicBezTo>
                  <a:cubicBezTo>
                    <a:pt x="401" y="1887"/>
                    <a:pt x="401" y="1887"/>
                    <a:pt x="401" y="1887"/>
                  </a:cubicBezTo>
                  <a:cubicBezTo>
                    <a:pt x="429" y="1887"/>
                    <a:pt x="451" y="1864"/>
                    <a:pt x="451" y="1837"/>
                  </a:cubicBezTo>
                  <a:cubicBezTo>
                    <a:pt x="455" y="50"/>
                    <a:pt x="455" y="50"/>
                    <a:pt x="455" y="50"/>
                  </a:cubicBezTo>
                  <a:cubicBezTo>
                    <a:pt x="455" y="37"/>
                    <a:pt x="450" y="24"/>
                    <a:pt x="440" y="14"/>
                  </a:cubicBezTo>
                  <a:cubicBezTo>
                    <a:pt x="431" y="5"/>
                    <a:pt x="418" y="0"/>
                    <a:pt x="405" y="0"/>
                  </a:cubicBezTo>
                  <a:cubicBezTo>
                    <a:pt x="50" y="0"/>
                    <a:pt x="50" y="0"/>
                    <a:pt x="50" y="0"/>
                  </a:cubicBezTo>
                  <a:cubicBezTo>
                    <a:pt x="23" y="0"/>
                    <a:pt x="0" y="22"/>
                    <a:pt x="0" y="50"/>
                  </a:cubicBezTo>
                  <a:cubicBezTo>
                    <a:pt x="0" y="77"/>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92" name="Rectangle 206">
              <a:extLst>
                <a:ext uri="{FF2B5EF4-FFF2-40B4-BE49-F238E27FC236}">
                  <a16:creationId xmlns:a16="http://schemas.microsoft.com/office/drawing/2014/main" id="{22EF2A7D-970A-D6DC-D488-7827418CB7FD}"/>
                </a:ext>
              </a:extLst>
            </p:cNvPr>
            <p:cNvSpPr>
              <a:spLocks noChangeArrowheads="1"/>
            </p:cNvSpPr>
            <p:nvPr/>
          </p:nvSpPr>
          <p:spPr bwMode="auto">
            <a:xfrm>
              <a:off x="5228" y="1825"/>
              <a:ext cx="128" cy="41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93" name="Rectangle 207">
              <a:extLst>
                <a:ext uri="{FF2B5EF4-FFF2-40B4-BE49-F238E27FC236}">
                  <a16:creationId xmlns:a16="http://schemas.microsoft.com/office/drawing/2014/main" id="{99EA632B-9551-AB50-38C6-249EB9D4E95F}"/>
                </a:ext>
              </a:extLst>
            </p:cNvPr>
            <p:cNvSpPr>
              <a:spLocks noChangeArrowheads="1"/>
            </p:cNvSpPr>
            <p:nvPr/>
          </p:nvSpPr>
          <p:spPr bwMode="auto">
            <a:xfrm>
              <a:off x="5228" y="2525"/>
              <a:ext cx="128" cy="41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94" name="Freeform 208">
              <a:extLst>
                <a:ext uri="{FF2B5EF4-FFF2-40B4-BE49-F238E27FC236}">
                  <a16:creationId xmlns:a16="http://schemas.microsoft.com/office/drawing/2014/main" id="{D0BA65DB-BE69-690A-806F-1A23CF42C1A5}"/>
                </a:ext>
              </a:extLst>
            </p:cNvPr>
            <p:cNvSpPr>
              <a:spLocks noEditPoints="1"/>
            </p:cNvSpPr>
            <p:nvPr/>
          </p:nvSpPr>
          <p:spPr bwMode="auto">
            <a:xfrm>
              <a:off x="3306" y="693"/>
              <a:ext cx="1068" cy="1069"/>
            </a:xfrm>
            <a:custGeom>
              <a:avLst/>
              <a:gdLst>
                <a:gd name="T0" fmla="*/ 832 w 832"/>
                <a:gd name="T1" fmla="*/ 417 h 833"/>
                <a:gd name="T2" fmla="*/ 416 w 832"/>
                <a:gd name="T3" fmla="*/ 0 h 833"/>
                <a:gd name="T4" fmla="*/ 0 w 832"/>
                <a:gd name="T5" fmla="*/ 417 h 833"/>
                <a:gd name="T6" fmla="*/ 416 w 832"/>
                <a:gd name="T7" fmla="*/ 833 h 833"/>
                <a:gd name="T8" fmla="*/ 832 w 832"/>
                <a:gd name="T9" fmla="*/ 417 h 833"/>
                <a:gd name="T10" fmla="*/ 100 w 832"/>
                <a:gd name="T11" fmla="*/ 417 h 833"/>
                <a:gd name="T12" fmla="*/ 416 w 832"/>
                <a:gd name="T13" fmla="*/ 100 h 833"/>
                <a:gd name="T14" fmla="*/ 732 w 832"/>
                <a:gd name="T15" fmla="*/ 417 h 833"/>
                <a:gd name="T16" fmla="*/ 416 w 832"/>
                <a:gd name="T17" fmla="*/ 733 h 833"/>
                <a:gd name="T18" fmla="*/ 100 w 832"/>
                <a:gd name="T19" fmla="*/ 417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3">
                  <a:moveTo>
                    <a:pt x="832" y="417"/>
                  </a:moveTo>
                  <a:cubicBezTo>
                    <a:pt x="832" y="187"/>
                    <a:pt x="646" y="0"/>
                    <a:pt x="416" y="0"/>
                  </a:cubicBezTo>
                  <a:cubicBezTo>
                    <a:pt x="186" y="0"/>
                    <a:pt x="0" y="187"/>
                    <a:pt x="0" y="417"/>
                  </a:cubicBezTo>
                  <a:cubicBezTo>
                    <a:pt x="0" y="646"/>
                    <a:pt x="186" y="833"/>
                    <a:pt x="416" y="833"/>
                  </a:cubicBezTo>
                  <a:cubicBezTo>
                    <a:pt x="646" y="833"/>
                    <a:pt x="832" y="646"/>
                    <a:pt x="832" y="417"/>
                  </a:cubicBezTo>
                  <a:close/>
                  <a:moveTo>
                    <a:pt x="100" y="417"/>
                  </a:moveTo>
                  <a:cubicBezTo>
                    <a:pt x="100" y="242"/>
                    <a:pt x="241" y="100"/>
                    <a:pt x="416" y="100"/>
                  </a:cubicBezTo>
                  <a:cubicBezTo>
                    <a:pt x="591" y="100"/>
                    <a:pt x="732" y="242"/>
                    <a:pt x="732" y="417"/>
                  </a:cubicBezTo>
                  <a:cubicBezTo>
                    <a:pt x="732" y="591"/>
                    <a:pt x="591" y="733"/>
                    <a:pt x="416" y="733"/>
                  </a:cubicBezTo>
                  <a:cubicBezTo>
                    <a:pt x="241" y="733"/>
                    <a:pt x="100" y="591"/>
                    <a:pt x="100" y="41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97" name="Group 211">
            <a:extLst>
              <a:ext uri="{FF2B5EF4-FFF2-40B4-BE49-F238E27FC236}">
                <a16:creationId xmlns:a16="http://schemas.microsoft.com/office/drawing/2014/main" id="{191D4822-BB43-A301-74F4-A9CE94B5479F}"/>
              </a:ext>
            </a:extLst>
          </p:cNvPr>
          <p:cNvGrpSpPr>
            <a:grpSpLocks noChangeAspect="1"/>
          </p:cNvGrpSpPr>
          <p:nvPr/>
        </p:nvGrpSpPr>
        <p:grpSpPr bwMode="auto">
          <a:xfrm>
            <a:off x="8158694" y="3298675"/>
            <a:ext cx="380730" cy="325640"/>
            <a:chOff x="1314" y="-1"/>
            <a:chExt cx="5052" cy="4321"/>
          </a:xfrm>
          <a:solidFill>
            <a:srgbClr val="FFFFFF"/>
          </a:solidFill>
        </p:grpSpPr>
        <p:sp>
          <p:nvSpPr>
            <p:cNvPr id="399" name="Freeform 212">
              <a:extLst>
                <a:ext uri="{FF2B5EF4-FFF2-40B4-BE49-F238E27FC236}">
                  <a16:creationId xmlns:a16="http://schemas.microsoft.com/office/drawing/2014/main" id="{5AC937B6-6CB4-D055-E774-CD86A5FED1AD}"/>
                </a:ext>
              </a:extLst>
            </p:cNvPr>
            <p:cNvSpPr>
              <a:spLocks/>
            </p:cNvSpPr>
            <p:nvPr/>
          </p:nvSpPr>
          <p:spPr bwMode="auto">
            <a:xfrm>
              <a:off x="1314" y="4176"/>
              <a:ext cx="5052" cy="144"/>
            </a:xfrm>
            <a:custGeom>
              <a:avLst/>
              <a:gdLst>
                <a:gd name="T0" fmla="*/ 3472 w 3522"/>
                <a:gd name="T1" fmla="*/ 0 h 100"/>
                <a:gd name="T2" fmla="*/ 50 w 3522"/>
                <a:gd name="T3" fmla="*/ 0 h 100"/>
                <a:gd name="T4" fmla="*/ 0 w 3522"/>
                <a:gd name="T5" fmla="*/ 50 h 100"/>
                <a:gd name="T6" fmla="*/ 50 w 3522"/>
                <a:gd name="T7" fmla="*/ 100 h 100"/>
                <a:gd name="T8" fmla="*/ 3472 w 3522"/>
                <a:gd name="T9" fmla="*/ 100 h 100"/>
                <a:gd name="T10" fmla="*/ 3522 w 3522"/>
                <a:gd name="T11" fmla="*/ 50 h 100"/>
                <a:gd name="T12" fmla="*/ 3472 w 352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22" h="100">
                  <a:moveTo>
                    <a:pt x="3472" y="0"/>
                  </a:moveTo>
                  <a:cubicBezTo>
                    <a:pt x="50" y="0"/>
                    <a:pt x="50" y="0"/>
                    <a:pt x="50" y="0"/>
                  </a:cubicBezTo>
                  <a:cubicBezTo>
                    <a:pt x="22" y="0"/>
                    <a:pt x="0" y="23"/>
                    <a:pt x="0" y="50"/>
                  </a:cubicBezTo>
                  <a:cubicBezTo>
                    <a:pt x="0" y="78"/>
                    <a:pt x="22" y="100"/>
                    <a:pt x="50" y="100"/>
                  </a:cubicBezTo>
                  <a:cubicBezTo>
                    <a:pt x="3472" y="100"/>
                    <a:pt x="3472" y="100"/>
                    <a:pt x="3472" y="100"/>
                  </a:cubicBezTo>
                  <a:cubicBezTo>
                    <a:pt x="3500" y="100"/>
                    <a:pt x="3522" y="78"/>
                    <a:pt x="3522" y="50"/>
                  </a:cubicBezTo>
                  <a:cubicBezTo>
                    <a:pt x="3522" y="23"/>
                    <a:pt x="3500" y="0"/>
                    <a:pt x="347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0" name="Freeform 213">
              <a:extLst>
                <a:ext uri="{FF2B5EF4-FFF2-40B4-BE49-F238E27FC236}">
                  <a16:creationId xmlns:a16="http://schemas.microsoft.com/office/drawing/2014/main" id="{B165FC69-331A-1D33-9989-E8AAE295C6DC}"/>
                </a:ext>
              </a:extLst>
            </p:cNvPr>
            <p:cNvSpPr>
              <a:spLocks/>
            </p:cNvSpPr>
            <p:nvPr/>
          </p:nvSpPr>
          <p:spPr bwMode="auto">
            <a:xfrm>
              <a:off x="2648" y="-1"/>
              <a:ext cx="2384" cy="3820"/>
            </a:xfrm>
            <a:custGeom>
              <a:avLst/>
              <a:gdLst>
                <a:gd name="T0" fmla="*/ 50 w 1662"/>
                <a:gd name="T1" fmla="*/ 2661 h 2661"/>
                <a:gd name="T2" fmla="*/ 100 w 1662"/>
                <a:gd name="T3" fmla="*/ 2611 h 2661"/>
                <a:gd name="T4" fmla="*/ 100 w 1662"/>
                <a:gd name="T5" fmla="*/ 100 h 2661"/>
                <a:gd name="T6" fmla="*/ 1562 w 1662"/>
                <a:gd name="T7" fmla="*/ 100 h 2661"/>
                <a:gd name="T8" fmla="*/ 1562 w 1662"/>
                <a:gd name="T9" fmla="*/ 2611 h 2661"/>
                <a:gd name="T10" fmla="*/ 1612 w 1662"/>
                <a:gd name="T11" fmla="*/ 2661 h 2661"/>
                <a:gd name="T12" fmla="*/ 1662 w 1662"/>
                <a:gd name="T13" fmla="*/ 2611 h 2661"/>
                <a:gd name="T14" fmla="*/ 1662 w 1662"/>
                <a:gd name="T15" fmla="*/ 50 h 2661"/>
                <a:gd name="T16" fmla="*/ 1612 w 1662"/>
                <a:gd name="T17" fmla="*/ 0 h 2661"/>
                <a:gd name="T18" fmla="*/ 50 w 1662"/>
                <a:gd name="T19" fmla="*/ 0 h 2661"/>
                <a:gd name="T20" fmla="*/ 0 w 1662"/>
                <a:gd name="T21" fmla="*/ 50 h 2661"/>
                <a:gd name="T22" fmla="*/ 0 w 1662"/>
                <a:gd name="T23" fmla="*/ 2611 h 2661"/>
                <a:gd name="T24" fmla="*/ 50 w 1662"/>
                <a:gd name="T25" fmla="*/ 2661 h 2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2" h="2661">
                  <a:moveTo>
                    <a:pt x="50" y="2661"/>
                  </a:moveTo>
                  <a:cubicBezTo>
                    <a:pt x="78" y="2661"/>
                    <a:pt x="100" y="2638"/>
                    <a:pt x="100" y="2611"/>
                  </a:cubicBezTo>
                  <a:cubicBezTo>
                    <a:pt x="100" y="100"/>
                    <a:pt x="100" y="100"/>
                    <a:pt x="100" y="100"/>
                  </a:cubicBezTo>
                  <a:cubicBezTo>
                    <a:pt x="1562" y="100"/>
                    <a:pt x="1562" y="100"/>
                    <a:pt x="1562" y="100"/>
                  </a:cubicBezTo>
                  <a:cubicBezTo>
                    <a:pt x="1562" y="2611"/>
                    <a:pt x="1562" y="2611"/>
                    <a:pt x="1562" y="2611"/>
                  </a:cubicBezTo>
                  <a:cubicBezTo>
                    <a:pt x="1562" y="2638"/>
                    <a:pt x="1584" y="2661"/>
                    <a:pt x="1612" y="2661"/>
                  </a:cubicBezTo>
                  <a:cubicBezTo>
                    <a:pt x="1639" y="2661"/>
                    <a:pt x="1662" y="2638"/>
                    <a:pt x="1662" y="2611"/>
                  </a:cubicBezTo>
                  <a:cubicBezTo>
                    <a:pt x="1662" y="50"/>
                    <a:pt x="1662" y="50"/>
                    <a:pt x="1662" y="50"/>
                  </a:cubicBezTo>
                  <a:cubicBezTo>
                    <a:pt x="1662" y="23"/>
                    <a:pt x="1639" y="0"/>
                    <a:pt x="1612" y="0"/>
                  </a:cubicBezTo>
                  <a:cubicBezTo>
                    <a:pt x="50" y="0"/>
                    <a:pt x="50" y="0"/>
                    <a:pt x="50" y="0"/>
                  </a:cubicBezTo>
                  <a:cubicBezTo>
                    <a:pt x="23" y="0"/>
                    <a:pt x="0" y="23"/>
                    <a:pt x="0" y="50"/>
                  </a:cubicBezTo>
                  <a:cubicBezTo>
                    <a:pt x="0" y="2611"/>
                    <a:pt x="0" y="2611"/>
                    <a:pt x="0" y="2611"/>
                  </a:cubicBezTo>
                  <a:cubicBezTo>
                    <a:pt x="0" y="2638"/>
                    <a:pt x="23" y="2661"/>
                    <a:pt x="50" y="266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1" name="Freeform 214">
              <a:extLst>
                <a:ext uri="{FF2B5EF4-FFF2-40B4-BE49-F238E27FC236}">
                  <a16:creationId xmlns:a16="http://schemas.microsoft.com/office/drawing/2014/main" id="{0B25D0FE-8667-5513-90B0-63D352D05FE2}"/>
                </a:ext>
              </a:extLst>
            </p:cNvPr>
            <p:cNvSpPr>
              <a:spLocks/>
            </p:cNvSpPr>
            <p:nvPr/>
          </p:nvSpPr>
          <p:spPr bwMode="auto">
            <a:xfrm>
              <a:off x="1833" y="1110"/>
              <a:ext cx="653" cy="2709"/>
            </a:xfrm>
            <a:custGeom>
              <a:avLst/>
              <a:gdLst>
                <a:gd name="T0" fmla="*/ 54 w 455"/>
                <a:gd name="T1" fmla="*/ 1887 h 1887"/>
                <a:gd name="T2" fmla="*/ 54 w 455"/>
                <a:gd name="T3" fmla="*/ 1887 h 1887"/>
                <a:gd name="T4" fmla="*/ 104 w 455"/>
                <a:gd name="T5" fmla="*/ 1837 h 1887"/>
                <a:gd name="T6" fmla="*/ 102 w 455"/>
                <a:gd name="T7" fmla="*/ 989 h 1887"/>
                <a:gd name="T8" fmla="*/ 307 w 455"/>
                <a:gd name="T9" fmla="*/ 989 h 1887"/>
                <a:gd name="T10" fmla="*/ 307 w 455"/>
                <a:gd name="T11" fmla="*/ 889 h 1887"/>
                <a:gd name="T12" fmla="*/ 102 w 455"/>
                <a:gd name="T13" fmla="*/ 889 h 1887"/>
                <a:gd name="T14" fmla="*/ 102 w 455"/>
                <a:gd name="T15" fmla="*/ 741 h 1887"/>
                <a:gd name="T16" fmla="*/ 307 w 455"/>
                <a:gd name="T17" fmla="*/ 741 h 1887"/>
                <a:gd name="T18" fmla="*/ 307 w 455"/>
                <a:gd name="T19" fmla="*/ 641 h 1887"/>
                <a:gd name="T20" fmla="*/ 101 w 455"/>
                <a:gd name="T21" fmla="*/ 641 h 1887"/>
                <a:gd name="T22" fmla="*/ 100 w 455"/>
                <a:gd name="T23" fmla="*/ 100 h 1887"/>
                <a:gd name="T24" fmla="*/ 405 w 455"/>
                <a:gd name="T25" fmla="*/ 100 h 1887"/>
                <a:gd name="T26" fmla="*/ 455 w 455"/>
                <a:gd name="T27" fmla="*/ 50 h 1887"/>
                <a:gd name="T28" fmla="*/ 405 w 455"/>
                <a:gd name="T29" fmla="*/ 0 h 1887"/>
                <a:gd name="T30" fmla="*/ 50 w 455"/>
                <a:gd name="T31" fmla="*/ 0 h 1887"/>
                <a:gd name="T32" fmla="*/ 15 w 455"/>
                <a:gd name="T33" fmla="*/ 14 h 1887"/>
                <a:gd name="T34" fmla="*/ 0 w 455"/>
                <a:gd name="T35" fmla="*/ 50 h 1887"/>
                <a:gd name="T36" fmla="*/ 4 w 455"/>
                <a:gd name="T37" fmla="*/ 1837 h 1887"/>
                <a:gd name="T38" fmla="*/ 54 w 455"/>
                <a:gd name="T39" fmla="*/ 1887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5" h="1887">
                  <a:moveTo>
                    <a:pt x="54" y="1887"/>
                  </a:moveTo>
                  <a:cubicBezTo>
                    <a:pt x="54" y="1887"/>
                    <a:pt x="54" y="1887"/>
                    <a:pt x="54" y="1887"/>
                  </a:cubicBezTo>
                  <a:cubicBezTo>
                    <a:pt x="82" y="1887"/>
                    <a:pt x="104" y="1864"/>
                    <a:pt x="104" y="1837"/>
                  </a:cubicBezTo>
                  <a:cubicBezTo>
                    <a:pt x="102" y="989"/>
                    <a:pt x="102" y="989"/>
                    <a:pt x="102" y="989"/>
                  </a:cubicBezTo>
                  <a:cubicBezTo>
                    <a:pt x="307" y="989"/>
                    <a:pt x="307" y="989"/>
                    <a:pt x="307" y="989"/>
                  </a:cubicBezTo>
                  <a:cubicBezTo>
                    <a:pt x="307" y="889"/>
                    <a:pt x="307" y="889"/>
                    <a:pt x="307" y="889"/>
                  </a:cubicBezTo>
                  <a:cubicBezTo>
                    <a:pt x="102" y="889"/>
                    <a:pt x="102" y="889"/>
                    <a:pt x="102" y="889"/>
                  </a:cubicBezTo>
                  <a:cubicBezTo>
                    <a:pt x="102" y="741"/>
                    <a:pt x="102" y="741"/>
                    <a:pt x="102" y="741"/>
                  </a:cubicBezTo>
                  <a:cubicBezTo>
                    <a:pt x="307" y="741"/>
                    <a:pt x="307" y="741"/>
                    <a:pt x="307" y="741"/>
                  </a:cubicBezTo>
                  <a:cubicBezTo>
                    <a:pt x="307" y="641"/>
                    <a:pt x="307" y="641"/>
                    <a:pt x="307" y="641"/>
                  </a:cubicBezTo>
                  <a:cubicBezTo>
                    <a:pt x="101" y="641"/>
                    <a:pt x="101" y="641"/>
                    <a:pt x="101" y="641"/>
                  </a:cubicBezTo>
                  <a:cubicBezTo>
                    <a:pt x="100" y="100"/>
                    <a:pt x="100" y="100"/>
                    <a:pt x="100" y="100"/>
                  </a:cubicBezTo>
                  <a:cubicBezTo>
                    <a:pt x="405" y="100"/>
                    <a:pt x="405" y="100"/>
                    <a:pt x="405" y="100"/>
                  </a:cubicBezTo>
                  <a:cubicBezTo>
                    <a:pt x="432" y="100"/>
                    <a:pt x="455" y="77"/>
                    <a:pt x="455" y="50"/>
                  </a:cubicBezTo>
                  <a:cubicBezTo>
                    <a:pt x="455" y="22"/>
                    <a:pt x="432" y="0"/>
                    <a:pt x="405" y="0"/>
                  </a:cubicBezTo>
                  <a:cubicBezTo>
                    <a:pt x="50" y="0"/>
                    <a:pt x="50" y="0"/>
                    <a:pt x="50" y="0"/>
                  </a:cubicBezTo>
                  <a:cubicBezTo>
                    <a:pt x="37" y="0"/>
                    <a:pt x="24" y="5"/>
                    <a:pt x="15" y="14"/>
                  </a:cubicBezTo>
                  <a:cubicBezTo>
                    <a:pt x="5" y="24"/>
                    <a:pt x="0" y="37"/>
                    <a:pt x="0" y="50"/>
                  </a:cubicBezTo>
                  <a:cubicBezTo>
                    <a:pt x="4" y="1837"/>
                    <a:pt x="4" y="1837"/>
                    <a:pt x="4" y="1837"/>
                  </a:cubicBezTo>
                  <a:cubicBezTo>
                    <a:pt x="4" y="1864"/>
                    <a:pt x="26" y="1887"/>
                    <a:pt x="54" y="188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2" name="Rectangle 215">
              <a:extLst>
                <a:ext uri="{FF2B5EF4-FFF2-40B4-BE49-F238E27FC236}">
                  <a16:creationId xmlns:a16="http://schemas.microsoft.com/office/drawing/2014/main" id="{B7C00654-85B8-68AB-7218-15F6B25F555D}"/>
                </a:ext>
              </a:extLst>
            </p:cNvPr>
            <p:cNvSpPr>
              <a:spLocks noChangeArrowheads="1"/>
            </p:cNvSpPr>
            <p:nvPr/>
          </p:nvSpPr>
          <p:spPr bwMode="auto">
            <a:xfrm>
              <a:off x="3164" y="558"/>
              <a:ext cx="144" cy="46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3" name="Rectangle 216">
              <a:extLst>
                <a:ext uri="{FF2B5EF4-FFF2-40B4-BE49-F238E27FC236}">
                  <a16:creationId xmlns:a16="http://schemas.microsoft.com/office/drawing/2014/main" id="{56B8BB52-D551-EBBF-0A08-F15549DCC9EF}"/>
                </a:ext>
              </a:extLst>
            </p:cNvPr>
            <p:cNvSpPr>
              <a:spLocks noChangeArrowheads="1"/>
            </p:cNvSpPr>
            <p:nvPr/>
          </p:nvSpPr>
          <p:spPr bwMode="auto">
            <a:xfrm>
              <a:off x="3164" y="2044"/>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4" name="Rectangle 217">
              <a:extLst>
                <a:ext uri="{FF2B5EF4-FFF2-40B4-BE49-F238E27FC236}">
                  <a16:creationId xmlns:a16="http://schemas.microsoft.com/office/drawing/2014/main" id="{27AC4C4D-0BCE-CF2B-9EB0-FAE9592E4A0B}"/>
                </a:ext>
              </a:extLst>
            </p:cNvPr>
            <p:cNvSpPr>
              <a:spLocks noChangeArrowheads="1"/>
            </p:cNvSpPr>
            <p:nvPr/>
          </p:nvSpPr>
          <p:spPr bwMode="auto">
            <a:xfrm>
              <a:off x="3768" y="558"/>
              <a:ext cx="144" cy="46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5" name="Rectangle 218">
              <a:extLst>
                <a:ext uri="{FF2B5EF4-FFF2-40B4-BE49-F238E27FC236}">
                  <a16:creationId xmlns:a16="http://schemas.microsoft.com/office/drawing/2014/main" id="{26BC619C-F898-3A80-68CF-14044F77BA29}"/>
                </a:ext>
              </a:extLst>
            </p:cNvPr>
            <p:cNvSpPr>
              <a:spLocks noChangeArrowheads="1"/>
            </p:cNvSpPr>
            <p:nvPr/>
          </p:nvSpPr>
          <p:spPr bwMode="auto">
            <a:xfrm>
              <a:off x="3768" y="1302"/>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6" name="Rectangle 219">
              <a:extLst>
                <a:ext uri="{FF2B5EF4-FFF2-40B4-BE49-F238E27FC236}">
                  <a16:creationId xmlns:a16="http://schemas.microsoft.com/office/drawing/2014/main" id="{941045C9-0B57-AD96-A02A-F2A9F66450E8}"/>
                </a:ext>
              </a:extLst>
            </p:cNvPr>
            <p:cNvSpPr>
              <a:spLocks noChangeArrowheads="1"/>
            </p:cNvSpPr>
            <p:nvPr/>
          </p:nvSpPr>
          <p:spPr bwMode="auto">
            <a:xfrm>
              <a:off x="3164" y="1302"/>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7" name="Rectangle 220">
              <a:extLst>
                <a:ext uri="{FF2B5EF4-FFF2-40B4-BE49-F238E27FC236}">
                  <a16:creationId xmlns:a16="http://schemas.microsoft.com/office/drawing/2014/main" id="{91C4FDC3-253C-8ABB-15F3-482E93EE4FB4}"/>
                </a:ext>
              </a:extLst>
            </p:cNvPr>
            <p:cNvSpPr>
              <a:spLocks noChangeArrowheads="1"/>
            </p:cNvSpPr>
            <p:nvPr/>
          </p:nvSpPr>
          <p:spPr bwMode="auto">
            <a:xfrm>
              <a:off x="3768" y="2044"/>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8" name="Rectangle 221">
              <a:extLst>
                <a:ext uri="{FF2B5EF4-FFF2-40B4-BE49-F238E27FC236}">
                  <a16:creationId xmlns:a16="http://schemas.microsoft.com/office/drawing/2014/main" id="{F1618883-5F7A-6AC1-5945-567F0CF7FAC6}"/>
                </a:ext>
              </a:extLst>
            </p:cNvPr>
            <p:cNvSpPr>
              <a:spLocks noChangeArrowheads="1"/>
            </p:cNvSpPr>
            <p:nvPr/>
          </p:nvSpPr>
          <p:spPr bwMode="auto">
            <a:xfrm>
              <a:off x="4372" y="558"/>
              <a:ext cx="144" cy="46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9" name="Rectangle 222">
              <a:extLst>
                <a:ext uri="{FF2B5EF4-FFF2-40B4-BE49-F238E27FC236}">
                  <a16:creationId xmlns:a16="http://schemas.microsoft.com/office/drawing/2014/main" id="{ED3E0269-15AF-381A-CEDC-43F4509D0F7C}"/>
                </a:ext>
              </a:extLst>
            </p:cNvPr>
            <p:cNvSpPr>
              <a:spLocks noChangeArrowheads="1"/>
            </p:cNvSpPr>
            <p:nvPr/>
          </p:nvSpPr>
          <p:spPr bwMode="auto">
            <a:xfrm>
              <a:off x="4372" y="1302"/>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0" name="Rectangle 223">
              <a:extLst>
                <a:ext uri="{FF2B5EF4-FFF2-40B4-BE49-F238E27FC236}">
                  <a16:creationId xmlns:a16="http://schemas.microsoft.com/office/drawing/2014/main" id="{BDFB23B1-7AEF-3739-9C22-8018AB4DD862}"/>
                </a:ext>
              </a:extLst>
            </p:cNvPr>
            <p:cNvSpPr>
              <a:spLocks noChangeArrowheads="1"/>
            </p:cNvSpPr>
            <p:nvPr/>
          </p:nvSpPr>
          <p:spPr bwMode="auto">
            <a:xfrm>
              <a:off x="4372" y="2044"/>
              <a:ext cx="144" cy="458"/>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1" name="Freeform 224">
              <a:extLst>
                <a:ext uri="{FF2B5EF4-FFF2-40B4-BE49-F238E27FC236}">
                  <a16:creationId xmlns:a16="http://schemas.microsoft.com/office/drawing/2014/main" id="{AFD3C133-629C-3977-8CE6-53D867C7915B}"/>
                </a:ext>
              </a:extLst>
            </p:cNvPr>
            <p:cNvSpPr>
              <a:spLocks/>
            </p:cNvSpPr>
            <p:nvPr/>
          </p:nvSpPr>
          <p:spPr bwMode="auto">
            <a:xfrm>
              <a:off x="5194" y="1110"/>
              <a:ext cx="653" cy="2709"/>
            </a:xfrm>
            <a:custGeom>
              <a:avLst/>
              <a:gdLst>
                <a:gd name="T0" fmla="*/ 50 w 455"/>
                <a:gd name="T1" fmla="*/ 100 h 1887"/>
                <a:gd name="T2" fmla="*/ 355 w 455"/>
                <a:gd name="T3" fmla="*/ 100 h 1887"/>
                <a:gd name="T4" fmla="*/ 354 w 455"/>
                <a:gd name="T5" fmla="*/ 641 h 1887"/>
                <a:gd name="T6" fmla="*/ 148 w 455"/>
                <a:gd name="T7" fmla="*/ 641 h 1887"/>
                <a:gd name="T8" fmla="*/ 148 w 455"/>
                <a:gd name="T9" fmla="*/ 741 h 1887"/>
                <a:gd name="T10" fmla="*/ 353 w 455"/>
                <a:gd name="T11" fmla="*/ 741 h 1887"/>
                <a:gd name="T12" fmla="*/ 353 w 455"/>
                <a:gd name="T13" fmla="*/ 889 h 1887"/>
                <a:gd name="T14" fmla="*/ 148 w 455"/>
                <a:gd name="T15" fmla="*/ 889 h 1887"/>
                <a:gd name="T16" fmla="*/ 148 w 455"/>
                <a:gd name="T17" fmla="*/ 989 h 1887"/>
                <a:gd name="T18" fmla="*/ 353 w 455"/>
                <a:gd name="T19" fmla="*/ 989 h 1887"/>
                <a:gd name="T20" fmla="*/ 351 w 455"/>
                <a:gd name="T21" fmla="*/ 1837 h 1887"/>
                <a:gd name="T22" fmla="*/ 401 w 455"/>
                <a:gd name="T23" fmla="*/ 1887 h 1887"/>
                <a:gd name="T24" fmla="*/ 401 w 455"/>
                <a:gd name="T25" fmla="*/ 1887 h 1887"/>
                <a:gd name="T26" fmla="*/ 451 w 455"/>
                <a:gd name="T27" fmla="*/ 1837 h 1887"/>
                <a:gd name="T28" fmla="*/ 455 w 455"/>
                <a:gd name="T29" fmla="*/ 50 h 1887"/>
                <a:gd name="T30" fmla="*/ 440 w 455"/>
                <a:gd name="T31" fmla="*/ 14 h 1887"/>
                <a:gd name="T32" fmla="*/ 405 w 455"/>
                <a:gd name="T33" fmla="*/ 0 h 1887"/>
                <a:gd name="T34" fmla="*/ 50 w 455"/>
                <a:gd name="T35" fmla="*/ 0 h 1887"/>
                <a:gd name="T36" fmla="*/ 0 w 455"/>
                <a:gd name="T37" fmla="*/ 50 h 1887"/>
                <a:gd name="T38" fmla="*/ 50 w 455"/>
                <a:gd name="T39" fmla="*/ 100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5" h="1887">
                  <a:moveTo>
                    <a:pt x="50" y="100"/>
                  </a:moveTo>
                  <a:cubicBezTo>
                    <a:pt x="355" y="100"/>
                    <a:pt x="355" y="100"/>
                    <a:pt x="355" y="100"/>
                  </a:cubicBezTo>
                  <a:cubicBezTo>
                    <a:pt x="354" y="641"/>
                    <a:pt x="354" y="641"/>
                    <a:pt x="354" y="641"/>
                  </a:cubicBezTo>
                  <a:cubicBezTo>
                    <a:pt x="148" y="641"/>
                    <a:pt x="148" y="641"/>
                    <a:pt x="148" y="641"/>
                  </a:cubicBezTo>
                  <a:cubicBezTo>
                    <a:pt x="148" y="741"/>
                    <a:pt x="148" y="741"/>
                    <a:pt x="148" y="741"/>
                  </a:cubicBezTo>
                  <a:cubicBezTo>
                    <a:pt x="353" y="741"/>
                    <a:pt x="353" y="741"/>
                    <a:pt x="353" y="741"/>
                  </a:cubicBezTo>
                  <a:cubicBezTo>
                    <a:pt x="353" y="889"/>
                    <a:pt x="353" y="889"/>
                    <a:pt x="353" y="889"/>
                  </a:cubicBezTo>
                  <a:cubicBezTo>
                    <a:pt x="148" y="889"/>
                    <a:pt x="148" y="889"/>
                    <a:pt x="148" y="889"/>
                  </a:cubicBezTo>
                  <a:cubicBezTo>
                    <a:pt x="148" y="989"/>
                    <a:pt x="148" y="989"/>
                    <a:pt x="148" y="989"/>
                  </a:cubicBezTo>
                  <a:cubicBezTo>
                    <a:pt x="353" y="989"/>
                    <a:pt x="353" y="989"/>
                    <a:pt x="353" y="989"/>
                  </a:cubicBezTo>
                  <a:cubicBezTo>
                    <a:pt x="351" y="1837"/>
                    <a:pt x="351" y="1837"/>
                    <a:pt x="351" y="1837"/>
                  </a:cubicBezTo>
                  <a:cubicBezTo>
                    <a:pt x="351" y="1864"/>
                    <a:pt x="373" y="1887"/>
                    <a:pt x="401" y="1887"/>
                  </a:cubicBezTo>
                  <a:cubicBezTo>
                    <a:pt x="401" y="1887"/>
                    <a:pt x="401" y="1887"/>
                    <a:pt x="401" y="1887"/>
                  </a:cubicBezTo>
                  <a:cubicBezTo>
                    <a:pt x="429" y="1887"/>
                    <a:pt x="451" y="1864"/>
                    <a:pt x="451" y="1837"/>
                  </a:cubicBezTo>
                  <a:cubicBezTo>
                    <a:pt x="455" y="50"/>
                    <a:pt x="455" y="50"/>
                    <a:pt x="455" y="50"/>
                  </a:cubicBezTo>
                  <a:cubicBezTo>
                    <a:pt x="455" y="37"/>
                    <a:pt x="450" y="24"/>
                    <a:pt x="440" y="14"/>
                  </a:cubicBezTo>
                  <a:cubicBezTo>
                    <a:pt x="431" y="5"/>
                    <a:pt x="418" y="0"/>
                    <a:pt x="405" y="0"/>
                  </a:cubicBezTo>
                  <a:cubicBezTo>
                    <a:pt x="50" y="0"/>
                    <a:pt x="50" y="0"/>
                    <a:pt x="50" y="0"/>
                  </a:cubicBezTo>
                  <a:cubicBezTo>
                    <a:pt x="23" y="0"/>
                    <a:pt x="0" y="22"/>
                    <a:pt x="0" y="50"/>
                  </a:cubicBezTo>
                  <a:cubicBezTo>
                    <a:pt x="0" y="77"/>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420" name="Freeform 232">
            <a:extLst>
              <a:ext uri="{FF2B5EF4-FFF2-40B4-BE49-F238E27FC236}">
                <a16:creationId xmlns:a16="http://schemas.microsoft.com/office/drawing/2014/main" id="{4241DCDF-3D0F-C1B2-6825-E4592717CA7E}"/>
              </a:ext>
            </a:extLst>
          </p:cNvPr>
          <p:cNvSpPr>
            <a:spLocks noEditPoints="1"/>
          </p:cNvSpPr>
          <p:nvPr/>
        </p:nvSpPr>
        <p:spPr bwMode="auto">
          <a:xfrm>
            <a:off x="642938" y="4117975"/>
            <a:ext cx="195262" cy="315913"/>
          </a:xfrm>
          <a:custGeom>
            <a:avLst/>
            <a:gdLst>
              <a:gd name="T0" fmla="*/ 1960 w 1998"/>
              <a:gd name="T1" fmla="*/ 476 h 3240"/>
              <a:gd name="T2" fmla="*/ 1960 w 1998"/>
              <a:gd name="T3" fmla="*/ 292 h 3240"/>
              <a:gd name="T4" fmla="*/ 1613 w 1998"/>
              <a:gd name="T5" fmla="*/ 0 h 3240"/>
              <a:gd name="T6" fmla="*/ 1267 w 1998"/>
              <a:gd name="T7" fmla="*/ 292 h 3240"/>
              <a:gd name="T8" fmla="*/ 576 w 1998"/>
              <a:gd name="T9" fmla="*/ 334 h 3240"/>
              <a:gd name="T10" fmla="*/ 0 w 1998"/>
              <a:gd name="T11" fmla="*/ 384 h 3240"/>
              <a:gd name="T12" fmla="*/ 576 w 1998"/>
              <a:gd name="T13" fmla="*/ 434 h 3240"/>
              <a:gd name="T14" fmla="*/ 1267 w 1998"/>
              <a:gd name="T15" fmla="*/ 476 h 3240"/>
              <a:gd name="T16" fmla="*/ 1563 w 1998"/>
              <a:gd name="T17" fmla="*/ 759 h 3240"/>
              <a:gd name="T18" fmla="*/ 1433 w 1998"/>
              <a:gd name="T19" fmla="*/ 1395 h 3240"/>
              <a:gd name="T20" fmla="*/ 1303 w 1998"/>
              <a:gd name="T21" fmla="*/ 1885 h 3240"/>
              <a:gd name="T22" fmla="*/ 1563 w 1998"/>
              <a:gd name="T23" fmla="*/ 2015 h 3240"/>
              <a:gd name="T24" fmla="*/ 1323 w 1998"/>
              <a:gd name="T25" fmla="*/ 2950 h 3240"/>
              <a:gd name="T26" fmla="*/ 1903 w 1998"/>
              <a:gd name="T27" fmla="*/ 2950 h 3240"/>
              <a:gd name="T28" fmla="*/ 1663 w 1998"/>
              <a:gd name="T29" fmla="*/ 2015 h 3240"/>
              <a:gd name="T30" fmla="*/ 1923 w 1998"/>
              <a:gd name="T31" fmla="*/ 1885 h 3240"/>
              <a:gd name="T32" fmla="*/ 1793 w 1998"/>
              <a:gd name="T33" fmla="*/ 1395 h 3240"/>
              <a:gd name="T34" fmla="*/ 1663 w 1998"/>
              <a:gd name="T35" fmla="*/ 759 h 3240"/>
              <a:gd name="T36" fmla="*/ 290 w 1998"/>
              <a:gd name="T37" fmla="*/ 574 h 3240"/>
              <a:gd name="T38" fmla="*/ 290 w 1998"/>
              <a:gd name="T39" fmla="*/ 194 h 3240"/>
              <a:gd name="T40" fmla="*/ 290 w 1998"/>
              <a:gd name="T41" fmla="*/ 574 h 3240"/>
              <a:gd name="T42" fmla="*/ 1613 w 1998"/>
              <a:gd name="T43" fmla="*/ 3140 h 3240"/>
              <a:gd name="T44" fmla="*/ 1613 w 1998"/>
              <a:gd name="T45" fmla="*/ 2760 h 3240"/>
              <a:gd name="T46" fmla="*/ 1823 w 1998"/>
              <a:gd name="T47" fmla="*/ 1525 h 3240"/>
              <a:gd name="T48" fmla="*/ 1793 w 1998"/>
              <a:gd name="T49" fmla="*/ 1915 h 3240"/>
              <a:gd name="T50" fmla="*/ 1403 w 1998"/>
              <a:gd name="T51" fmla="*/ 1885 h 3240"/>
              <a:gd name="T52" fmla="*/ 1433 w 1998"/>
              <a:gd name="T53" fmla="*/ 1495 h 3240"/>
              <a:gd name="T54" fmla="*/ 1823 w 1998"/>
              <a:gd name="T55" fmla="*/ 1525 h 3240"/>
              <a:gd name="T56" fmla="*/ 1337 w 1998"/>
              <a:gd name="T57" fmla="*/ 363 h 3240"/>
              <a:gd name="T58" fmla="*/ 1613 w 1998"/>
              <a:gd name="T59" fmla="*/ 100 h 3240"/>
              <a:gd name="T60" fmla="*/ 1889 w 1998"/>
              <a:gd name="T61" fmla="*/ 363 h 3240"/>
              <a:gd name="T62" fmla="*/ 1634 w 1998"/>
              <a:gd name="T63" fmla="*/ 660 h 3240"/>
              <a:gd name="T64" fmla="*/ 1337 w 1998"/>
              <a:gd name="T65" fmla="*/ 405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8" h="3240">
                <a:moveTo>
                  <a:pt x="1705" y="731"/>
                </a:moveTo>
                <a:cubicBezTo>
                  <a:pt x="1960" y="476"/>
                  <a:pt x="1960" y="476"/>
                  <a:pt x="1960" y="476"/>
                </a:cubicBezTo>
                <a:cubicBezTo>
                  <a:pt x="1984" y="451"/>
                  <a:pt x="1998" y="419"/>
                  <a:pt x="1998" y="384"/>
                </a:cubicBezTo>
                <a:cubicBezTo>
                  <a:pt x="1998" y="349"/>
                  <a:pt x="1984" y="317"/>
                  <a:pt x="1960" y="292"/>
                </a:cubicBezTo>
                <a:cubicBezTo>
                  <a:pt x="1705" y="38"/>
                  <a:pt x="1705" y="38"/>
                  <a:pt x="1705" y="38"/>
                </a:cubicBezTo>
                <a:cubicBezTo>
                  <a:pt x="1681" y="13"/>
                  <a:pt x="1648" y="0"/>
                  <a:pt x="1613" y="0"/>
                </a:cubicBezTo>
                <a:cubicBezTo>
                  <a:pt x="1578" y="0"/>
                  <a:pt x="1546" y="13"/>
                  <a:pt x="1521" y="38"/>
                </a:cubicBezTo>
                <a:cubicBezTo>
                  <a:pt x="1267" y="292"/>
                  <a:pt x="1267" y="292"/>
                  <a:pt x="1267" y="292"/>
                </a:cubicBezTo>
                <a:cubicBezTo>
                  <a:pt x="1254" y="304"/>
                  <a:pt x="1245" y="319"/>
                  <a:pt x="1239" y="334"/>
                </a:cubicBezTo>
                <a:cubicBezTo>
                  <a:pt x="576" y="334"/>
                  <a:pt x="576" y="334"/>
                  <a:pt x="576" y="334"/>
                </a:cubicBezTo>
                <a:cubicBezTo>
                  <a:pt x="552" y="198"/>
                  <a:pt x="433" y="94"/>
                  <a:pt x="290" y="94"/>
                </a:cubicBezTo>
                <a:cubicBezTo>
                  <a:pt x="130" y="94"/>
                  <a:pt x="0" y="224"/>
                  <a:pt x="0" y="384"/>
                </a:cubicBezTo>
                <a:cubicBezTo>
                  <a:pt x="0" y="544"/>
                  <a:pt x="130" y="674"/>
                  <a:pt x="290" y="674"/>
                </a:cubicBezTo>
                <a:cubicBezTo>
                  <a:pt x="433" y="674"/>
                  <a:pt x="552" y="570"/>
                  <a:pt x="576" y="434"/>
                </a:cubicBezTo>
                <a:cubicBezTo>
                  <a:pt x="1239" y="434"/>
                  <a:pt x="1239" y="434"/>
                  <a:pt x="1239" y="434"/>
                </a:cubicBezTo>
                <a:cubicBezTo>
                  <a:pt x="1245" y="450"/>
                  <a:pt x="1254" y="464"/>
                  <a:pt x="1267" y="476"/>
                </a:cubicBezTo>
                <a:cubicBezTo>
                  <a:pt x="1521" y="731"/>
                  <a:pt x="1521" y="731"/>
                  <a:pt x="1521" y="731"/>
                </a:cubicBezTo>
                <a:cubicBezTo>
                  <a:pt x="1533" y="743"/>
                  <a:pt x="1548" y="752"/>
                  <a:pt x="1563" y="759"/>
                </a:cubicBezTo>
                <a:cubicBezTo>
                  <a:pt x="1563" y="1395"/>
                  <a:pt x="1563" y="1395"/>
                  <a:pt x="1563" y="1395"/>
                </a:cubicBezTo>
                <a:cubicBezTo>
                  <a:pt x="1433" y="1395"/>
                  <a:pt x="1433" y="1395"/>
                  <a:pt x="1433" y="1395"/>
                </a:cubicBezTo>
                <a:cubicBezTo>
                  <a:pt x="1361" y="1395"/>
                  <a:pt x="1303" y="1453"/>
                  <a:pt x="1303" y="1525"/>
                </a:cubicBezTo>
                <a:cubicBezTo>
                  <a:pt x="1303" y="1885"/>
                  <a:pt x="1303" y="1885"/>
                  <a:pt x="1303" y="1885"/>
                </a:cubicBezTo>
                <a:cubicBezTo>
                  <a:pt x="1303" y="1957"/>
                  <a:pt x="1361" y="2015"/>
                  <a:pt x="1433" y="2015"/>
                </a:cubicBezTo>
                <a:cubicBezTo>
                  <a:pt x="1563" y="2015"/>
                  <a:pt x="1563" y="2015"/>
                  <a:pt x="1563" y="2015"/>
                </a:cubicBezTo>
                <a:cubicBezTo>
                  <a:pt x="1563" y="2665"/>
                  <a:pt x="1563" y="2665"/>
                  <a:pt x="1563" y="2665"/>
                </a:cubicBezTo>
                <a:cubicBezTo>
                  <a:pt x="1427" y="2689"/>
                  <a:pt x="1323" y="2808"/>
                  <a:pt x="1323" y="2950"/>
                </a:cubicBezTo>
                <a:cubicBezTo>
                  <a:pt x="1323" y="3110"/>
                  <a:pt x="1453" y="3240"/>
                  <a:pt x="1613" y="3240"/>
                </a:cubicBezTo>
                <a:cubicBezTo>
                  <a:pt x="1773" y="3240"/>
                  <a:pt x="1903" y="3110"/>
                  <a:pt x="1903" y="2950"/>
                </a:cubicBezTo>
                <a:cubicBezTo>
                  <a:pt x="1903" y="2808"/>
                  <a:pt x="1799" y="2689"/>
                  <a:pt x="1663" y="2665"/>
                </a:cubicBezTo>
                <a:cubicBezTo>
                  <a:pt x="1663" y="2015"/>
                  <a:pt x="1663" y="2015"/>
                  <a:pt x="1663" y="2015"/>
                </a:cubicBezTo>
                <a:cubicBezTo>
                  <a:pt x="1793" y="2015"/>
                  <a:pt x="1793" y="2015"/>
                  <a:pt x="1793" y="2015"/>
                </a:cubicBezTo>
                <a:cubicBezTo>
                  <a:pt x="1865" y="2015"/>
                  <a:pt x="1923" y="1957"/>
                  <a:pt x="1923" y="1885"/>
                </a:cubicBezTo>
                <a:cubicBezTo>
                  <a:pt x="1923" y="1525"/>
                  <a:pt x="1923" y="1525"/>
                  <a:pt x="1923" y="1525"/>
                </a:cubicBezTo>
                <a:cubicBezTo>
                  <a:pt x="1923" y="1453"/>
                  <a:pt x="1865" y="1395"/>
                  <a:pt x="1793" y="1395"/>
                </a:cubicBezTo>
                <a:cubicBezTo>
                  <a:pt x="1663" y="1395"/>
                  <a:pt x="1663" y="1395"/>
                  <a:pt x="1663" y="1395"/>
                </a:cubicBezTo>
                <a:cubicBezTo>
                  <a:pt x="1663" y="759"/>
                  <a:pt x="1663" y="759"/>
                  <a:pt x="1663" y="759"/>
                </a:cubicBezTo>
                <a:cubicBezTo>
                  <a:pt x="1679" y="752"/>
                  <a:pt x="1693" y="743"/>
                  <a:pt x="1705" y="731"/>
                </a:cubicBezTo>
                <a:close/>
                <a:moveTo>
                  <a:pt x="290" y="574"/>
                </a:moveTo>
                <a:cubicBezTo>
                  <a:pt x="186" y="574"/>
                  <a:pt x="100" y="489"/>
                  <a:pt x="100" y="384"/>
                </a:cubicBezTo>
                <a:cubicBezTo>
                  <a:pt x="100" y="279"/>
                  <a:pt x="186" y="194"/>
                  <a:pt x="290" y="194"/>
                </a:cubicBezTo>
                <a:cubicBezTo>
                  <a:pt x="395" y="194"/>
                  <a:pt x="480" y="279"/>
                  <a:pt x="480" y="384"/>
                </a:cubicBezTo>
                <a:cubicBezTo>
                  <a:pt x="480" y="489"/>
                  <a:pt x="395" y="574"/>
                  <a:pt x="290" y="574"/>
                </a:cubicBezTo>
                <a:close/>
                <a:moveTo>
                  <a:pt x="1803" y="2950"/>
                </a:moveTo>
                <a:cubicBezTo>
                  <a:pt x="1803" y="3055"/>
                  <a:pt x="1718" y="3140"/>
                  <a:pt x="1613" y="3140"/>
                </a:cubicBezTo>
                <a:cubicBezTo>
                  <a:pt x="1508" y="3140"/>
                  <a:pt x="1423" y="3055"/>
                  <a:pt x="1423" y="2950"/>
                </a:cubicBezTo>
                <a:cubicBezTo>
                  <a:pt x="1423" y="2846"/>
                  <a:pt x="1508" y="2760"/>
                  <a:pt x="1613" y="2760"/>
                </a:cubicBezTo>
                <a:cubicBezTo>
                  <a:pt x="1718" y="2760"/>
                  <a:pt x="1803" y="2846"/>
                  <a:pt x="1803" y="2950"/>
                </a:cubicBezTo>
                <a:close/>
                <a:moveTo>
                  <a:pt x="1823" y="1525"/>
                </a:moveTo>
                <a:cubicBezTo>
                  <a:pt x="1823" y="1885"/>
                  <a:pt x="1823" y="1885"/>
                  <a:pt x="1823" y="1885"/>
                </a:cubicBezTo>
                <a:cubicBezTo>
                  <a:pt x="1823" y="1902"/>
                  <a:pt x="1810" y="1915"/>
                  <a:pt x="1793" y="1915"/>
                </a:cubicBezTo>
                <a:cubicBezTo>
                  <a:pt x="1433" y="1915"/>
                  <a:pt x="1433" y="1915"/>
                  <a:pt x="1433" y="1915"/>
                </a:cubicBezTo>
                <a:cubicBezTo>
                  <a:pt x="1417" y="1915"/>
                  <a:pt x="1403" y="1902"/>
                  <a:pt x="1403" y="1885"/>
                </a:cubicBezTo>
                <a:cubicBezTo>
                  <a:pt x="1403" y="1525"/>
                  <a:pt x="1403" y="1525"/>
                  <a:pt x="1403" y="1525"/>
                </a:cubicBezTo>
                <a:cubicBezTo>
                  <a:pt x="1403" y="1509"/>
                  <a:pt x="1417" y="1495"/>
                  <a:pt x="1433" y="1495"/>
                </a:cubicBezTo>
                <a:cubicBezTo>
                  <a:pt x="1793" y="1495"/>
                  <a:pt x="1793" y="1495"/>
                  <a:pt x="1793" y="1495"/>
                </a:cubicBezTo>
                <a:cubicBezTo>
                  <a:pt x="1810" y="1495"/>
                  <a:pt x="1823" y="1509"/>
                  <a:pt x="1823" y="1525"/>
                </a:cubicBezTo>
                <a:close/>
                <a:moveTo>
                  <a:pt x="1337" y="405"/>
                </a:moveTo>
                <a:cubicBezTo>
                  <a:pt x="1326" y="394"/>
                  <a:pt x="1326" y="375"/>
                  <a:pt x="1337" y="363"/>
                </a:cubicBezTo>
                <a:cubicBezTo>
                  <a:pt x="1592" y="108"/>
                  <a:pt x="1592" y="108"/>
                  <a:pt x="1592" y="108"/>
                </a:cubicBezTo>
                <a:cubicBezTo>
                  <a:pt x="1598" y="103"/>
                  <a:pt x="1605" y="100"/>
                  <a:pt x="1613" y="100"/>
                </a:cubicBezTo>
                <a:cubicBezTo>
                  <a:pt x="1621" y="100"/>
                  <a:pt x="1629" y="103"/>
                  <a:pt x="1634" y="108"/>
                </a:cubicBezTo>
                <a:cubicBezTo>
                  <a:pt x="1889" y="363"/>
                  <a:pt x="1889" y="363"/>
                  <a:pt x="1889" y="363"/>
                </a:cubicBezTo>
                <a:cubicBezTo>
                  <a:pt x="1901" y="375"/>
                  <a:pt x="1901" y="394"/>
                  <a:pt x="1889" y="405"/>
                </a:cubicBezTo>
                <a:cubicBezTo>
                  <a:pt x="1634" y="660"/>
                  <a:pt x="1634" y="660"/>
                  <a:pt x="1634" y="660"/>
                </a:cubicBezTo>
                <a:cubicBezTo>
                  <a:pt x="1623" y="672"/>
                  <a:pt x="1604" y="672"/>
                  <a:pt x="1592" y="660"/>
                </a:cubicBezTo>
                <a:lnTo>
                  <a:pt x="1337" y="405"/>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24" name="Freeform 236">
            <a:extLst>
              <a:ext uri="{FF2B5EF4-FFF2-40B4-BE49-F238E27FC236}">
                <a16:creationId xmlns:a16="http://schemas.microsoft.com/office/drawing/2014/main" id="{709DE087-0BD8-5784-4996-E7AA1B260028}"/>
              </a:ext>
            </a:extLst>
          </p:cNvPr>
          <p:cNvSpPr>
            <a:spLocks noEditPoints="1"/>
          </p:cNvSpPr>
          <p:nvPr/>
        </p:nvSpPr>
        <p:spPr bwMode="auto">
          <a:xfrm>
            <a:off x="1416050" y="4106863"/>
            <a:ext cx="344488" cy="338137"/>
          </a:xfrm>
          <a:custGeom>
            <a:avLst/>
            <a:gdLst>
              <a:gd name="T0" fmla="*/ 2476 w 3050"/>
              <a:gd name="T1" fmla="*/ 1478 h 3074"/>
              <a:gd name="T2" fmla="*/ 2283 w 3050"/>
              <a:gd name="T3" fmla="*/ 1079 h 3074"/>
              <a:gd name="T4" fmla="*/ 2718 w 3050"/>
              <a:gd name="T5" fmla="*/ 994 h 3074"/>
              <a:gd name="T6" fmla="*/ 1747 w 3050"/>
              <a:gd name="T7" fmla="*/ 42 h 3074"/>
              <a:gd name="T8" fmla="*/ 1577 w 3050"/>
              <a:gd name="T9" fmla="*/ 42 h 3074"/>
              <a:gd name="T10" fmla="*/ 607 w 3050"/>
              <a:gd name="T11" fmla="*/ 994 h 3074"/>
              <a:gd name="T12" fmla="*/ 915 w 3050"/>
              <a:gd name="T13" fmla="*/ 1079 h 3074"/>
              <a:gd name="T14" fmla="*/ 576 w 3050"/>
              <a:gd name="T15" fmla="*/ 1617 h 3074"/>
              <a:gd name="T16" fmla="*/ 0 w 3050"/>
              <a:gd name="T17" fmla="*/ 1667 h 3074"/>
              <a:gd name="T18" fmla="*/ 576 w 3050"/>
              <a:gd name="T19" fmla="*/ 1717 h 3074"/>
              <a:gd name="T20" fmla="*/ 1015 w 3050"/>
              <a:gd name="T21" fmla="*/ 1667 h 3074"/>
              <a:gd name="T22" fmla="*/ 1347 w 3050"/>
              <a:gd name="T23" fmla="*/ 1079 h 3074"/>
              <a:gd name="T24" fmla="*/ 1107 w 3050"/>
              <a:gd name="T25" fmla="*/ 2064 h 3074"/>
              <a:gd name="T26" fmla="*/ 1687 w 3050"/>
              <a:gd name="T27" fmla="*/ 2064 h 3074"/>
              <a:gd name="T28" fmla="*/ 1447 w 3050"/>
              <a:gd name="T29" fmla="*/ 1079 h 3074"/>
              <a:gd name="T30" fmla="*/ 1765 w 3050"/>
              <a:gd name="T31" fmla="*/ 2497 h 3074"/>
              <a:gd name="T32" fmla="*/ 1812 w 3050"/>
              <a:gd name="T33" fmla="*/ 3074 h 3074"/>
              <a:gd name="T34" fmla="*/ 1865 w 3050"/>
              <a:gd name="T35" fmla="*/ 2499 h 3074"/>
              <a:gd name="T36" fmla="*/ 2183 w 3050"/>
              <a:gd name="T37" fmla="*/ 1079 h 3074"/>
              <a:gd name="T38" fmla="*/ 2233 w 3050"/>
              <a:gd name="T39" fmla="*/ 1578 h 3074"/>
              <a:gd name="T40" fmla="*/ 2760 w 3050"/>
              <a:gd name="T41" fmla="*/ 1824 h 3074"/>
              <a:gd name="T42" fmla="*/ 2760 w 3050"/>
              <a:gd name="T43" fmla="*/ 1244 h 3074"/>
              <a:gd name="T44" fmla="*/ 100 w 3050"/>
              <a:gd name="T45" fmla="*/ 1667 h 3074"/>
              <a:gd name="T46" fmla="*/ 480 w 3050"/>
              <a:gd name="T47" fmla="*/ 1667 h 3074"/>
              <a:gd name="T48" fmla="*/ 1587 w 3050"/>
              <a:gd name="T49" fmla="*/ 2064 h 3074"/>
              <a:gd name="T50" fmla="*/ 1207 w 3050"/>
              <a:gd name="T51" fmla="*/ 2064 h 3074"/>
              <a:gd name="T52" fmla="*/ 1587 w 3050"/>
              <a:gd name="T53" fmla="*/ 2064 h 3074"/>
              <a:gd name="T54" fmla="*/ 1812 w 3050"/>
              <a:gd name="T55" fmla="*/ 2974 h 3074"/>
              <a:gd name="T56" fmla="*/ 1812 w 3050"/>
              <a:gd name="T57" fmla="*/ 2594 h 3074"/>
              <a:gd name="T58" fmla="*/ 701 w 3050"/>
              <a:gd name="T59" fmla="*/ 959 h 3074"/>
              <a:gd name="T60" fmla="*/ 1643 w 3050"/>
              <a:gd name="T61" fmla="*/ 118 h 3074"/>
              <a:gd name="T62" fmla="*/ 1682 w 3050"/>
              <a:gd name="T63" fmla="*/ 118 h 3074"/>
              <a:gd name="T64" fmla="*/ 2624 w 3050"/>
              <a:gd name="T65" fmla="*/ 959 h 3074"/>
              <a:gd name="T66" fmla="*/ 729 w 3050"/>
              <a:gd name="T67" fmla="*/ 979 h 3074"/>
              <a:gd name="T68" fmla="*/ 2760 w 3050"/>
              <a:gd name="T69" fmla="*/ 1724 h 3074"/>
              <a:gd name="T70" fmla="*/ 2760 w 3050"/>
              <a:gd name="T71" fmla="*/ 1344 h 3074"/>
              <a:gd name="T72" fmla="*/ 2760 w 3050"/>
              <a:gd name="T73" fmla="*/ 1724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0" h="3074">
                <a:moveTo>
                  <a:pt x="2760" y="1244"/>
                </a:moveTo>
                <a:cubicBezTo>
                  <a:pt x="2619" y="1244"/>
                  <a:pt x="2502" y="1345"/>
                  <a:pt x="2476" y="1478"/>
                </a:cubicBezTo>
                <a:cubicBezTo>
                  <a:pt x="2283" y="1478"/>
                  <a:pt x="2283" y="1478"/>
                  <a:pt x="2283" y="1478"/>
                </a:cubicBezTo>
                <a:cubicBezTo>
                  <a:pt x="2283" y="1079"/>
                  <a:pt x="2283" y="1079"/>
                  <a:pt x="2283" y="1079"/>
                </a:cubicBezTo>
                <a:cubicBezTo>
                  <a:pt x="2596" y="1079"/>
                  <a:pt x="2596" y="1079"/>
                  <a:pt x="2596" y="1079"/>
                </a:cubicBezTo>
                <a:cubicBezTo>
                  <a:pt x="2651" y="1079"/>
                  <a:pt x="2698" y="1045"/>
                  <a:pt x="2718" y="994"/>
                </a:cubicBezTo>
                <a:cubicBezTo>
                  <a:pt x="2737" y="943"/>
                  <a:pt x="2722" y="886"/>
                  <a:pt x="2681" y="850"/>
                </a:cubicBezTo>
                <a:cubicBezTo>
                  <a:pt x="1747" y="42"/>
                  <a:pt x="1747" y="42"/>
                  <a:pt x="1747" y="42"/>
                </a:cubicBezTo>
                <a:cubicBezTo>
                  <a:pt x="1699" y="0"/>
                  <a:pt x="1626" y="0"/>
                  <a:pt x="1577" y="42"/>
                </a:cubicBezTo>
                <a:cubicBezTo>
                  <a:pt x="1577" y="42"/>
                  <a:pt x="1577" y="42"/>
                  <a:pt x="1577" y="42"/>
                </a:cubicBezTo>
                <a:cubicBezTo>
                  <a:pt x="644" y="850"/>
                  <a:pt x="644" y="850"/>
                  <a:pt x="644" y="850"/>
                </a:cubicBezTo>
                <a:cubicBezTo>
                  <a:pt x="602" y="886"/>
                  <a:pt x="588" y="943"/>
                  <a:pt x="607" y="994"/>
                </a:cubicBezTo>
                <a:cubicBezTo>
                  <a:pt x="626" y="1045"/>
                  <a:pt x="674" y="1079"/>
                  <a:pt x="729" y="1079"/>
                </a:cubicBezTo>
                <a:cubicBezTo>
                  <a:pt x="915" y="1079"/>
                  <a:pt x="915" y="1079"/>
                  <a:pt x="915" y="1079"/>
                </a:cubicBezTo>
                <a:cubicBezTo>
                  <a:pt x="915" y="1617"/>
                  <a:pt x="915" y="1617"/>
                  <a:pt x="915" y="1617"/>
                </a:cubicBezTo>
                <a:cubicBezTo>
                  <a:pt x="576" y="1617"/>
                  <a:pt x="576" y="1617"/>
                  <a:pt x="576" y="1617"/>
                </a:cubicBezTo>
                <a:cubicBezTo>
                  <a:pt x="552" y="1481"/>
                  <a:pt x="433" y="1377"/>
                  <a:pt x="290" y="1377"/>
                </a:cubicBezTo>
                <a:cubicBezTo>
                  <a:pt x="130" y="1377"/>
                  <a:pt x="0" y="1507"/>
                  <a:pt x="0" y="1667"/>
                </a:cubicBezTo>
                <a:cubicBezTo>
                  <a:pt x="0" y="1827"/>
                  <a:pt x="130" y="1957"/>
                  <a:pt x="290" y="1957"/>
                </a:cubicBezTo>
                <a:cubicBezTo>
                  <a:pt x="433" y="1957"/>
                  <a:pt x="552" y="1853"/>
                  <a:pt x="576" y="1717"/>
                </a:cubicBezTo>
                <a:cubicBezTo>
                  <a:pt x="965" y="1717"/>
                  <a:pt x="965" y="1717"/>
                  <a:pt x="965" y="1717"/>
                </a:cubicBezTo>
                <a:cubicBezTo>
                  <a:pt x="993" y="1717"/>
                  <a:pt x="1015" y="1695"/>
                  <a:pt x="1015" y="1667"/>
                </a:cubicBezTo>
                <a:cubicBezTo>
                  <a:pt x="1015" y="1079"/>
                  <a:pt x="1015" y="1079"/>
                  <a:pt x="1015" y="1079"/>
                </a:cubicBezTo>
                <a:cubicBezTo>
                  <a:pt x="1347" y="1079"/>
                  <a:pt x="1347" y="1079"/>
                  <a:pt x="1347" y="1079"/>
                </a:cubicBezTo>
                <a:cubicBezTo>
                  <a:pt x="1347" y="1778"/>
                  <a:pt x="1347" y="1778"/>
                  <a:pt x="1347" y="1778"/>
                </a:cubicBezTo>
                <a:cubicBezTo>
                  <a:pt x="1211" y="1802"/>
                  <a:pt x="1107" y="1921"/>
                  <a:pt x="1107" y="2064"/>
                </a:cubicBezTo>
                <a:cubicBezTo>
                  <a:pt x="1107" y="2224"/>
                  <a:pt x="1237" y="2354"/>
                  <a:pt x="1397" y="2354"/>
                </a:cubicBezTo>
                <a:cubicBezTo>
                  <a:pt x="1557" y="2354"/>
                  <a:pt x="1687" y="2224"/>
                  <a:pt x="1687" y="2064"/>
                </a:cubicBezTo>
                <a:cubicBezTo>
                  <a:pt x="1687" y="1921"/>
                  <a:pt x="1583" y="1802"/>
                  <a:pt x="1447" y="1778"/>
                </a:cubicBezTo>
                <a:cubicBezTo>
                  <a:pt x="1447" y="1079"/>
                  <a:pt x="1447" y="1079"/>
                  <a:pt x="1447" y="1079"/>
                </a:cubicBezTo>
                <a:cubicBezTo>
                  <a:pt x="1765" y="1079"/>
                  <a:pt x="1765" y="1079"/>
                  <a:pt x="1765" y="1079"/>
                </a:cubicBezTo>
                <a:cubicBezTo>
                  <a:pt x="1765" y="2497"/>
                  <a:pt x="1765" y="2497"/>
                  <a:pt x="1765" y="2497"/>
                </a:cubicBezTo>
                <a:cubicBezTo>
                  <a:pt x="1627" y="2520"/>
                  <a:pt x="1522" y="2640"/>
                  <a:pt x="1522" y="2784"/>
                </a:cubicBezTo>
                <a:cubicBezTo>
                  <a:pt x="1522" y="2944"/>
                  <a:pt x="1652" y="3074"/>
                  <a:pt x="1812" y="3074"/>
                </a:cubicBezTo>
                <a:cubicBezTo>
                  <a:pt x="1972" y="3074"/>
                  <a:pt x="2102" y="2944"/>
                  <a:pt x="2102" y="2784"/>
                </a:cubicBezTo>
                <a:cubicBezTo>
                  <a:pt x="2102" y="2642"/>
                  <a:pt x="2000" y="2524"/>
                  <a:pt x="1865" y="2499"/>
                </a:cubicBezTo>
                <a:cubicBezTo>
                  <a:pt x="1865" y="1079"/>
                  <a:pt x="1865" y="1079"/>
                  <a:pt x="1865" y="1079"/>
                </a:cubicBezTo>
                <a:cubicBezTo>
                  <a:pt x="2183" y="1079"/>
                  <a:pt x="2183" y="1079"/>
                  <a:pt x="2183" y="1079"/>
                </a:cubicBezTo>
                <a:cubicBezTo>
                  <a:pt x="2183" y="1528"/>
                  <a:pt x="2183" y="1528"/>
                  <a:pt x="2183" y="1528"/>
                </a:cubicBezTo>
                <a:cubicBezTo>
                  <a:pt x="2183" y="1556"/>
                  <a:pt x="2205" y="1578"/>
                  <a:pt x="2233" y="1578"/>
                </a:cubicBezTo>
                <a:cubicBezTo>
                  <a:pt x="2473" y="1578"/>
                  <a:pt x="2473" y="1578"/>
                  <a:pt x="2473" y="1578"/>
                </a:cubicBezTo>
                <a:cubicBezTo>
                  <a:pt x="2495" y="1717"/>
                  <a:pt x="2615" y="1824"/>
                  <a:pt x="2760" y="1824"/>
                </a:cubicBezTo>
                <a:cubicBezTo>
                  <a:pt x="2920" y="1824"/>
                  <a:pt x="3050" y="1694"/>
                  <a:pt x="3050" y="1534"/>
                </a:cubicBezTo>
                <a:cubicBezTo>
                  <a:pt x="3050" y="1374"/>
                  <a:pt x="2920" y="1244"/>
                  <a:pt x="2760" y="1244"/>
                </a:cubicBezTo>
                <a:close/>
                <a:moveTo>
                  <a:pt x="290" y="1857"/>
                </a:moveTo>
                <a:cubicBezTo>
                  <a:pt x="185" y="1857"/>
                  <a:pt x="100" y="1772"/>
                  <a:pt x="100" y="1667"/>
                </a:cubicBezTo>
                <a:cubicBezTo>
                  <a:pt x="100" y="1562"/>
                  <a:pt x="185" y="1477"/>
                  <a:pt x="290" y="1477"/>
                </a:cubicBezTo>
                <a:cubicBezTo>
                  <a:pt x="395" y="1477"/>
                  <a:pt x="480" y="1562"/>
                  <a:pt x="480" y="1667"/>
                </a:cubicBezTo>
                <a:cubicBezTo>
                  <a:pt x="480" y="1772"/>
                  <a:pt x="395" y="1857"/>
                  <a:pt x="290" y="1857"/>
                </a:cubicBezTo>
                <a:close/>
                <a:moveTo>
                  <a:pt x="1587" y="2064"/>
                </a:moveTo>
                <a:cubicBezTo>
                  <a:pt x="1587" y="2168"/>
                  <a:pt x="1502" y="2254"/>
                  <a:pt x="1397" y="2254"/>
                </a:cubicBezTo>
                <a:cubicBezTo>
                  <a:pt x="1292" y="2254"/>
                  <a:pt x="1207" y="2168"/>
                  <a:pt x="1207" y="2064"/>
                </a:cubicBezTo>
                <a:cubicBezTo>
                  <a:pt x="1207" y="1959"/>
                  <a:pt x="1292" y="1874"/>
                  <a:pt x="1397" y="1874"/>
                </a:cubicBezTo>
                <a:cubicBezTo>
                  <a:pt x="1502" y="1874"/>
                  <a:pt x="1587" y="1959"/>
                  <a:pt x="1587" y="2064"/>
                </a:cubicBezTo>
                <a:close/>
                <a:moveTo>
                  <a:pt x="2002" y="2784"/>
                </a:moveTo>
                <a:cubicBezTo>
                  <a:pt x="2002" y="2888"/>
                  <a:pt x="1917" y="2974"/>
                  <a:pt x="1812" y="2974"/>
                </a:cubicBezTo>
                <a:cubicBezTo>
                  <a:pt x="1707" y="2974"/>
                  <a:pt x="1622" y="2888"/>
                  <a:pt x="1622" y="2784"/>
                </a:cubicBezTo>
                <a:cubicBezTo>
                  <a:pt x="1622" y="2679"/>
                  <a:pt x="1707" y="2594"/>
                  <a:pt x="1812" y="2594"/>
                </a:cubicBezTo>
                <a:cubicBezTo>
                  <a:pt x="1917" y="2594"/>
                  <a:pt x="2002" y="2679"/>
                  <a:pt x="2002" y="2784"/>
                </a:cubicBezTo>
                <a:close/>
                <a:moveTo>
                  <a:pt x="701" y="959"/>
                </a:moveTo>
                <a:cubicBezTo>
                  <a:pt x="699" y="953"/>
                  <a:pt x="695" y="938"/>
                  <a:pt x="709" y="926"/>
                </a:cubicBezTo>
                <a:cubicBezTo>
                  <a:pt x="1643" y="118"/>
                  <a:pt x="1643" y="118"/>
                  <a:pt x="1643" y="118"/>
                </a:cubicBezTo>
                <a:cubicBezTo>
                  <a:pt x="1643" y="118"/>
                  <a:pt x="1643" y="118"/>
                  <a:pt x="1643" y="118"/>
                </a:cubicBezTo>
                <a:cubicBezTo>
                  <a:pt x="1654" y="108"/>
                  <a:pt x="1671" y="108"/>
                  <a:pt x="1682" y="118"/>
                </a:cubicBezTo>
                <a:cubicBezTo>
                  <a:pt x="2615" y="926"/>
                  <a:pt x="2615" y="926"/>
                  <a:pt x="2615" y="926"/>
                </a:cubicBezTo>
                <a:cubicBezTo>
                  <a:pt x="2630" y="938"/>
                  <a:pt x="2626" y="953"/>
                  <a:pt x="2624" y="959"/>
                </a:cubicBezTo>
                <a:cubicBezTo>
                  <a:pt x="2622" y="965"/>
                  <a:pt x="2615" y="979"/>
                  <a:pt x="2596" y="979"/>
                </a:cubicBezTo>
                <a:cubicBezTo>
                  <a:pt x="729" y="979"/>
                  <a:pt x="729" y="979"/>
                  <a:pt x="729" y="979"/>
                </a:cubicBezTo>
                <a:cubicBezTo>
                  <a:pt x="710" y="979"/>
                  <a:pt x="703" y="965"/>
                  <a:pt x="701" y="959"/>
                </a:cubicBezTo>
                <a:close/>
                <a:moveTo>
                  <a:pt x="2760" y="1724"/>
                </a:moveTo>
                <a:cubicBezTo>
                  <a:pt x="2655" y="1724"/>
                  <a:pt x="2570" y="1639"/>
                  <a:pt x="2570" y="1534"/>
                </a:cubicBezTo>
                <a:cubicBezTo>
                  <a:pt x="2570" y="1430"/>
                  <a:pt x="2655" y="1344"/>
                  <a:pt x="2760" y="1344"/>
                </a:cubicBezTo>
                <a:cubicBezTo>
                  <a:pt x="2865" y="1344"/>
                  <a:pt x="2950" y="1430"/>
                  <a:pt x="2950" y="1534"/>
                </a:cubicBezTo>
                <a:cubicBezTo>
                  <a:pt x="2950" y="1639"/>
                  <a:pt x="2865" y="1724"/>
                  <a:pt x="2760" y="1724"/>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02" name="Freeform 248">
            <a:extLst>
              <a:ext uri="{FF2B5EF4-FFF2-40B4-BE49-F238E27FC236}">
                <a16:creationId xmlns:a16="http://schemas.microsoft.com/office/drawing/2014/main" id="{17418418-7350-E344-2EBA-14A00D6897C2}"/>
              </a:ext>
            </a:extLst>
          </p:cNvPr>
          <p:cNvSpPr>
            <a:spLocks noEditPoints="1"/>
          </p:cNvSpPr>
          <p:nvPr/>
        </p:nvSpPr>
        <p:spPr bwMode="auto">
          <a:xfrm>
            <a:off x="2271713" y="4113213"/>
            <a:ext cx="314325" cy="325437"/>
          </a:xfrm>
          <a:custGeom>
            <a:avLst/>
            <a:gdLst>
              <a:gd name="T0" fmla="*/ 2487 w 3062"/>
              <a:gd name="T1" fmla="*/ 1550 h 3200"/>
              <a:gd name="T2" fmla="*/ 2269 w 3062"/>
              <a:gd name="T3" fmla="*/ 1372 h 3200"/>
              <a:gd name="T4" fmla="*/ 2718 w 3062"/>
              <a:gd name="T5" fmla="*/ 620 h 3200"/>
              <a:gd name="T6" fmla="*/ 2848 w 3062"/>
              <a:gd name="T7" fmla="*/ 130 h 3200"/>
              <a:gd name="T8" fmla="*/ 2358 w 3062"/>
              <a:gd name="T9" fmla="*/ 0 h 3200"/>
              <a:gd name="T10" fmla="*/ 2228 w 3062"/>
              <a:gd name="T11" fmla="*/ 490 h 3200"/>
              <a:gd name="T12" fmla="*/ 2470 w 3062"/>
              <a:gd name="T13" fmla="*/ 620 h 3200"/>
              <a:gd name="T14" fmla="*/ 1841 w 3062"/>
              <a:gd name="T15" fmla="*/ 1420 h 3200"/>
              <a:gd name="T16" fmla="*/ 1351 w 3062"/>
              <a:gd name="T17" fmla="*/ 1290 h 3200"/>
              <a:gd name="T18" fmla="*/ 1221 w 3062"/>
              <a:gd name="T19" fmla="*/ 1550 h 3200"/>
              <a:gd name="T20" fmla="*/ 290 w 3062"/>
              <a:gd name="T21" fmla="*/ 1310 h 3200"/>
              <a:gd name="T22" fmla="*/ 290 w 3062"/>
              <a:gd name="T23" fmla="*/ 1890 h 3200"/>
              <a:gd name="T24" fmla="*/ 1024 w 3062"/>
              <a:gd name="T25" fmla="*/ 1650 h 3200"/>
              <a:gd name="T26" fmla="*/ 491 w 3062"/>
              <a:gd name="T27" fmla="*/ 2580 h 3200"/>
              <a:gd name="T28" fmla="*/ 213 w 3062"/>
              <a:gd name="T29" fmla="*/ 2710 h 3200"/>
              <a:gd name="T30" fmla="*/ 343 w 3062"/>
              <a:gd name="T31" fmla="*/ 3200 h 3200"/>
              <a:gd name="T32" fmla="*/ 833 w 3062"/>
              <a:gd name="T33" fmla="*/ 3070 h 3200"/>
              <a:gd name="T34" fmla="*/ 703 w 3062"/>
              <a:gd name="T35" fmla="*/ 2580 h 3200"/>
              <a:gd name="T36" fmla="*/ 1221 w 3062"/>
              <a:gd name="T37" fmla="*/ 1679 h 3200"/>
              <a:gd name="T38" fmla="*/ 1351 w 3062"/>
              <a:gd name="T39" fmla="*/ 1910 h 3200"/>
              <a:gd name="T40" fmla="*/ 1841 w 3062"/>
              <a:gd name="T41" fmla="*/ 1780 h 3200"/>
              <a:gd name="T42" fmla="*/ 2487 w 3062"/>
              <a:gd name="T43" fmla="*/ 1650 h 3200"/>
              <a:gd name="T44" fmla="*/ 3062 w 3062"/>
              <a:gd name="T45" fmla="*/ 1600 h 3200"/>
              <a:gd name="T46" fmla="*/ 2328 w 3062"/>
              <a:gd name="T47" fmla="*/ 490 h 3200"/>
              <a:gd name="T48" fmla="*/ 2358 w 3062"/>
              <a:gd name="T49" fmla="*/ 100 h 3200"/>
              <a:gd name="T50" fmla="*/ 2748 w 3062"/>
              <a:gd name="T51" fmla="*/ 130 h 3200"/>
              <a:gd name="T52" fmla="*/ 2718 w 3062"/>
              <a:gd name="T53" fmla="*/ 520 h 3200"/>
              <a:gd name="T54" fmla="*/ 2526 w 3062"/>
              <a:gd name="T55" fmla="*/ 520 h 3200"/>
              <a:gd name="T56" fmla="*/ 2328 w 3062"/>
              <a:gd name="T57" fmla="*/ 490 h 3200"/>
              <a:gd name="T58" fmla="*/ 100 w 3062"/>
              <a:gd name="T59" fmla="*/ 1600 h 3200"/>
              <a:gd name="T60" fmla="*/ 480 w 3062"/>
              <a:gd name="T61" fmla="*/ 1600 h 3200"/>
              <a:gd name="T62" fmla="*/ 733 w 3062"/>
              <a:gd name="T63" fmla="*/ 2710 h 3200"/>
              <a:gd name="T64" fmla="*/ 703 w 3062"/>
              <a:gd name="T65" fmla="*/ 3100 h 3200"/>
              <a:gd name="T66" fmla="*/ 313 w 3062"/>
              <a:gd name="T67" fmla="*/ 3070 h 3200"/>
              <a:gd name="T68" fmla="*/ 343 w 3062"/>
              <a:gd name="T69" fmla="*/ 2680 h 3200"/>
              <a:gd name="T70" fmla="*/ 733 w 3062"/>
              <a:gd name="T71" fmla="*/ 2710 h 3200"/>
              <a:gd name="T72" fmla="*/ 1711 w 3062"/>
              <a:gd name="T73" fmla="*/ 1810 h 3200"/>
              <a:gd name="T74" fmla="*/ 1321 w 3062"/>
              <a:gd name="T75" fmla="*/ 1780 h 3200"/>
              <a:gd name="T76" fmla="*/ 1321 w 3062"/>
              <a:gd name="T77" fmla="*/ 1615 h 3200"/>
              <a:gd name="T78" fmla="*/ 1351 w 3062"/>
              <a:gd name="T79" fmla="*/ 1390 h 3200"/>
              <a:gd name="T80" fmla="*/ 1741 w 3062"/>
              <a:gd name="T81" fmla="*/ 1420 h 3200"/>
              <a:gd name="T82" fmla="*/ 1741 w 3062"/>
              <a:gd name="T83" fmla="*/ 1585 h 3200"/>
              <a:gd name="T84" fmla="*/ 2772 w 3062"/>
              <a:gd name="T85" fmla="*/ 1790 h 3200"/>
              <a:gd name="T86" fmla="*/ 2772 w 3062"/>
              <a:gd name="T87" fmla="*/ 1410 h 3200"/>
              <a:gd name="T88" fmla="*/ 2772 w 3062"/>
              <a:gd name="T89" fmla="*/ 179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62" h="3200">
                <a:moveTo>
                  <a:pt x="2772" y="1310"/>
                </a:moveTo>
                <a:cubicBezTo>
                  <a:pt x="2629" y="1310"/>
                  <a:pt x="2510" y="1414"/>
                  <a:pt x="2487" y="1550"/>
                </a:cubicBezTo>
                <a:cubicBezTo>
                  <a:pt x="2038" y="1550"/>
                  <a:pt x="2038" y="1550"/>
                  <a:pt x="2038" y="1550"/>
                </a:cubicBezTo>
                <a:cubicBezTo>
                  <a:pt x="2124" y="1505"/>
                  <a:pt x="2201" y="1445"/>
                  <a:pt x="2269" y="1372"/>
                </a:cubicBezTo>
                <a:cubicBezTo>
                  <a:pt x="2432" y="1195"/>
                  <a:pt x="2533" y="942"/>
                  <a:pt x="2571" y="620"/>
                </a:cubicBezTo>
                <a:cubicBezTo>
                  <a:pt x="2718" y="620"/>
                  <a:pt x="2718" y="620"/>
                  <a:pt x="2718" y="620"/>
                </a:cubicBezTo>
                <a:cubicBezTo>
                  <a:pt x="2790" y="620"/>
                  <a:pt x="2848" y="562"/>
                  <a:pt x="2848" y="490"/>
                </a:cubicBezTo>
                <a:cubicBezTo>
                  <a:pt x="2848" y="130"/>
                  <a:pt x="2848" y="130"/>
                  <a:pt x="2848" y="130"/>
                </a:cubicBezTo>
                <a:cubicBezTo>
                  <a:pt x="2848" y="58"/>
                  <a:pt x="2790" y="0"/>
                  <a:pt x="2718" y="0"/>
                </a:cubicBezTo>
                <a:cubicBezTo>
                  <a:pt x="2358" y="0"/>
                  <a:pt x="2358" y="0"/>
                  <a:pt x="2358" y="0"/>
                </a:cubicBezTo>
                <a:cubicBezTo>
                  <a:pt x="2287" y="0"/>
                  <a:pt x="2228" y="58"/>
                  <a:pt x="2228" y="130"/>
                </a:cubicBezTo>
                <a:cubicBezTo>
                  <a:pt x="2228" y="490"/>
                  <a:pt x="2228" y="490"/>
                  <a:pt x="2228" y="490"/>
                </a:cubicBezTo>
                <a:cubicBezTo>
                  <a:pt x="2228" y="562"/>
                  <a:pt x="2287" y="620"/>
                  <a:pt x="2358" y="620"/>
                </a:cubicBezTo>
                <a:cubicBezTo>
                  <a:pt x="2470" y="620"/>
                  <a:pt x="2470" y="620"/>
                  <a:pt x="2470" y="620"/>
                </a:cubicBezTo>
                <a:cubicBezTo>
                  <a:pt x="2395" y="1228"/>
                  <a:pt x="2100" y="1448"/>
                  <a:pt x="1841" y="1521"/>
                </a:cubicBezTo>
                <a:cubicBezTo>
                  <a:pt x="1841" y="1420"/>
                  <a:pt x="1841" y="1420"/>
                  <a:pt x="1841" y="1420"/>
                </a:cubicBezTo>
                <a:cubicBezTo>
                  <a:pt x="1841" y="1348"/>
                  <a:pt x="1783" y="1290"/>
                  <a:pt x="1711" y="1290"/>
                </a:cubicBezTo>
                <a:cubicBezTo>
                  <a:pt x="1351" y="1290"/>
                  <a:pt x="1351" y="1290"/>
                  <a:pt x="1351" y="1290"/>
                </a:cubicBezTo>
                <a:cubicBezTo>
                  <a:pt x="1279" y="1290"/>
                  <a:pt x="1221" y="1348"/>
                  <a:pt x="1221" y="1420"/>
                </a:cubicBezTo>
                <a:cubicBezTo>
                  <a:pt x="1221" y="1550"/>
                  <a:pt x="1221" y="1550"/>
                  <a:pt x="1221" y="1550"/>
                </a:cubicBezTo>
                <a:cubicBezTo>
                  <a:pt x="575" y="1550"/>
                  <a:pt x="575" y="1550"/>
                  <a:pt x="575" y="1550"/>
                </a:cubicBezTo>
                <a:cubicBezTo>
                  <a:pt x="552" y="1414"/>
                  <a:pt x="433" y="1310"/>
                  <a:pt x="290" y="1310"/>
                </a:cubicBezTo>
                <a:cubicBezTo>
                  <a:pt x="130" y="1310"/>
                  <a:pt x="0" y="1440"/>
                  <a:pt x="0" y="1600"/>
                </a:cubicBezTo>
                <a:cubicBezTo>
                  <a:pt x="0" y="1760"/>
                  <a:pt x="130" y="1890"/>
                  <a:pt x="290" y="1890"/>
                </a:cubicBezTo>
                <a:cubicBezTo>
                  <a:pt x="433" y="1890"/>
                  <a:pt x="552" y="1786"/>
                  <a:pt x="575" y="1650"/>
                </a:cubicBezTo>
                <a:cubicBezTo>
                  <a:pt x="1024" y="1650"/>
                  <a:pt x="1024" y="1650"/>
                  <a:pt x="1024" y="1650"/>
                </a:cubicBezTo>
                <a:cubicBezTo>
                  <a:pt x="938" y="1695"/>
                  <a:pt x="860" y="1755"/>
                  <a:pt x="793" y="1828"/>
                </a:cubicBezTo>
                <a:cubicBezTo>
                  <a:pt x="630" y="2005"/>
                  <a:pt x="529" y="2258"/>
                  <a:pt x="491" y="2580"/>
                </a:cubicBezTo>
                <a:cubicBezTo>
                  <a:pt x="343" y="2580"/>
                  <a:pt x="343" y="2580"/>
                  <a:pt x="343" y="2580"/>
                </a:cubicBezTo>
                <a:cubicBezTo>
                  <a:pt x="272" y="2580"/>
                  <a:pt x="213" y="2638"/>
                  <a:pt x="213" y="2710"/>
                </a:cubicBezTo>
                <a:cubicBezTo>
                  <a:pt x="213" y="3070"/>
                  <a:pt x="213" y="3070"/>
                  <a:pt x="213" y="3070"/>
                </a:cubicBezTo>
                <a:cubicBezTo>
                  <a:pt x="213" y="3142"/>
                  <a:pt x="272" y="3200"/>
                  <a:pt x="343" y="3200"/>
                </a:cubicBezTo>
                <a:cubicBezTo>
                  <a:pt x="703" y="3200"/>
                  <a:pt x="703" y="3200"/>
                  <a:pt x="703" y="3200"/>
                </a:cubicBezTo>
                <a:cubicBezTo>
                  <a:pt x="775" y="3200"/>
                  <a:pt x="833" y="3142"/>
                  <a:pt x="833" y="3070"/>
                </a:cubicBezTo>
                <a:cubicBezTo>
                  <a:pt x="833" y="2710"/>
                  <a:pt x="833" y="2710"/>
                  <a:pt x="833" y="2710"/>
                </a:cubicBezTo>
                <a:cubicBezTo>
                  <a:pt x="833" y="2638"/>
                  <a:pt x="775" y="2580"/>
                  <a:pt x="703" y="2580"/>
                </a:cubicBezTo>
                <a:cubicBezTo>
                  <a:pt x="591" y="2580"/>
                  <a:pt x="591" y="2580"/>
                  <a:pt x="591" y="2580"/>
                </a:cubicBezTo>
                <a:cubicBezTo>
                  <a:pt x="666" y="1972"/>
                  <a:pt x="961" y="1752"/>
                  <a:pt x="1221" y="1679"/>
                </a:cubicBezTo>
                <a:cubicBezTo>
                  <a:pt x="1221" y="1780"/>
                  <a:pt x="1221" y="1780"/>
                  <a:pt x="1221" y="1780"/>
                </a:cubicBezTo>
                <a:cubicBezTo>
                  <a:pt x="1221" y="1852"/>
                  <a:pt x="1279" y="1910"/>
                  <a:pt x="1351" y="1910"/>
                </a:cubicBezTo>
                <a:cubicBezTo>
                  <a:pt x="1711" y="1910"/>
                  <a:pt x="1711" y="1910"/>
                  <a:pt x="1711" y="1910"/>
                </a:cubicBezTo>
                <a:cubicBezTo>
                  <a:pt x="1783" y="1910"/>
                  <a:pt x="1841" y="1852"/>
                  <a:pt x="1841" y="1780"/>
                </a:cubicBezTo>
                <a:cubicBezTo>
                  <a:pt x="1841" y="1650"/>
                  <a:pt x="1841" y="1650"/>
                  <a:pt x="1841" y="1650"/>
                </a:cubicBezTo>
                <a:cubicBezTo>
                  <a:pt x="2487" y="1650"/>
                  <a:pt x="2487" y="1650"/>
                  <a:pt x="2487" y="1650"/>
                </a:cubicBezTo>
                <a:cubicBezTo>
                  <a:pt x="2510" y="1786"/>
                  <a:pt x="2629" y="1890"/>
                  <a:pt x="2772" y="1890"/>
                </a:cubicBezTo>
                <a:cubicBezTo>
                  <a:pt x="2932" y="1890"/>
                  <a:pt x="3062" y="1760"/>
                  <a:pt x="3062" y="1600"/>
                </a:cubicBezTo>
                <a:cubicBezTo>
                  <a:pt x="3062" y="1440"/>
                  <a:pt x="2932" y="1310"/>
                  <a:pt x="2772" y="1310"/>
                </a:cubicBezTo>
                <a:close/>
                <a:moveTo>
                  <a:pt x="2328" y="490"/>
                </a:moveTo>
                <a:cubicBezTo>
                  <a:pt x="2328" y="130"/>
                  <a:pt x="2328" y="130"/>
                  <a:pt x="2328" y="130"/>
                </a:cubicBezTo>
                <a:cubicBezTo>
                  <a:pt x="2328" y="113"/>
                  <a:pt x="2342" y="100"/>
                  <a:pt x="2358" y="100"/>
                </a:cubicBezTo>
                <a:cubicBezTo>
                  <a:pt x="2718" y="100"/>
                  <a:pt x="2718" y="100"/>
                  <a:pt x="2718" y="100"/>
                </a:cubicBezTo>
                <a:cubicBezTo>
                  <a:pt x="2735" y="100"/>
                  <a:pt x="2748" y="113"/>
                  <a:pt x="2748" y="130"/>
                </a:cubicBezTo>
                <a:cubicBezTo>
                  <a:pt x="2748" y="490"/>
                  <a:pt x="2748" y="490"/>
                  <a:pt x="2748" y="490"/>
                </a:cubicBezTo>
                <a:cubicBezTo>
                  <a:pt x="2748" y="506"/>
                  <a:pt x="2735" y="520"/>
                  <a:pt x="2718" y="520"/>
                </a:cubicBezTo>
                <a:cubicBezTo>
                  <a:pt x="2527" y="520"/>
                  <a:pt x="2527" y="520"/>
                  <a:pt x="2527" y="520"/>
                </a:cubicBezTo>
                <a:cubicBezTo>
                  <a:pt x="2526" y="520"/>
                  <a:pt x="2526" y="520"/>
                  <a:pt x="2526" y="520"/>
                </a:cubicBezTo>
                <a:cubicBezTo>
                  <a:pt x="2358" y="520"/>
                  <a:pt x="2358" y="520"/>
                  <a:pt x="2358" y="520"/>
                </a:cubicBezTo>
                <a:cubicBezTo>
                  <a:pt x="2342" y="520"/>
                  <a:pt x="2328" y="506"/>
                  <a:pt x="2328" y="490"/>
                </a:cubicBezTo>
                <a:close/>
                <a:moveTo>
                  <a:pt x="290" y="1790"/>
                </a:moveTo>
                <a:cubicBezTo>
                  <a:pt x="185" y="1790"/>
                  <a:pt x="100" y="1705"/>
                  <a:pt x="100" y="1600"/>
                </a:cubicBezTo>
                <a:cubicBezTo>
                  <a:pt x="100" y="1495"/>
                  <a:pt x="185" y="1410"/>
                  <a:pt x="290" y="1410"/>
                </a:cubicBezTo>
                <a:cubicBezTo>
                  <a:pt x="395" y="1410"/>
                  <a:pt x="480" y="1495"/>
                  <a:pt x="480" y="1600"/>
                </a:cubicBezTo>
                <a:cubicBezTo>
                  <a:pt x="480" y="1705"/>
                  <a:pt x="395" y="1790"/>
                  <a:pt x="290" y="1790"/>
                </a:cubicBezTo>
                <a:close/>
                <a:moveTo>
                  <a:pt x="733" y="2710"/>
                </a:moveTo>
                <a:cubicBezTo>
                  <a:pt x="733" y="3070"/>
                  <a:pt x="733" y="3070"/>
                  <a:pt x="733" y="3070"/>
                </a:cubicBezTo>
                <a:cubicBezTo>
                  <a:pt x="733" y="3087"/>
                  <a:pt x="720" y="3100"/>
                  <a:pt x="703" y="3100"/>
                </a:cubicBezTo>
                <a:cubicBezTo>
                  <a:pt x="343" y="3100"/>
                  <a:pt x="343" y="3100"/>
                  <a:pt x="343" y="3100"/>
                </a:cubicBezTo>
                <a:cubicBezTo>
                  <a:pt x="327" y="3100"/>
                  <a:pt x="313" y="3087"/>
                  <a:pt x="313" y="3070"/>
                </a:cubicBezTo>
                <a:cubicBezTo>
                  <a:pt x="313" y="2710"/>
                  <a:pt x="313" y="2710"/>
                  <a:pt x="313" y="2710"/>
                </a:cubicBezTo>
                <a:cubicBezTo>
                  <a:pt x="313" y="2694"/>
                  <a:pt x="327" y="2680"/>
                  <a:pt x="343" y="2680"/>
                </a:cubicBezTo>
                <a:cubicBezTo>
                  <a:pt x="703" y="2680"/>
                  <a:pt x="703" y="2680"/>
                  <a:pt x="703" y="2680"/>
                </a:cubicBezTo>
                <a:cubicBezTo>
                  <a:pt x="720" y="2680"/>
                  <a:pt x="733" y="2694"/>
                  <a:pt x="733" y="2710"/>
                </a:cubicBezTo>
                <a:close/>
                <a:moveTo>
                  <a:pt x="1741" y="1780"/>
                </a:moveTo>
                <a:cubicBezTo>
                  <a:pt x="1741" y="1797"/>
                  <a:pt x="1728" y="1810"/>
                  <a:pt x="1711" y="1810"/>
                </a:cubicBezTo>
                <a:cubicBezTo>
                  <a:pt x="1351" y="1810"/>
                  <a:pt x="1351" y="1810"/>
                  <a:pt x="1351" y="1810"/>
                </a:cubicBezTo>
                <a:cubicBezTo>
                  <a:pt x="1334" y="1810"/>
                  <a:pt x="1321" y="1797"/>
                  <a:pt x="1321" y="1780"/>
                </a:cubicBezTo>
                <a:cubicBezTo>
                  <a:pt x="1321" y="1616"/>
                  <a:pt x="1321" y="1616"/>
                  <a:pt x="1321" y="1616"/>
                </a:cubicBezTo>
                <a:cubicBezTo>
                  <a:pt x="1321" y="1616"/>
                  <a:pt x="1321" y="1616"/>
                  <a:pt x="1321" y="1615"/>
                </a:cubicBezTo>
                <a:cubicBezTo>
                  <a:pt x="1321" y="1420"/>
                  <a:pt x="1321" y="1420"/>
                  <a:pt x="1321" y="1420"/>
                </a:cubicBezTo>
                <a:cubicBezTo>
                  <a:pt x="1321" y="1403"/>
                  <a:pt x="1334" y="1390"/>
                  <a:pt x="1351" y="1390"/>
                </a:cubicBezTo>
                <a:cubicBezTo>
                  <a:pt x="1711" y="1390"/>
                  <a:pt x="1711" y="1390"/>
                  <a:pt x="1711" y="1390"/>
                </a:cubicBezTo>
                <a:cubicBezTo>
                  <a:pt x="1728" y="1390"/>
                  <a:pt x="1741" y="1403"/>
                  <a:pt x="1741" y="1420"/>
                </a:cubicBezTo>
                <a:cubicBezTo>
                  <a:pt x="1741" y="1584"/>
                  <a:pt x="1741" y="1584"/>
                  <a:pt x="1741" y="1584"/>
                </a:cubicBezTo>
                <a:cubicBezTo>
                  <a:pt x="1741" y="1584"/>
                  <a:pt x="1741" y="1584"/>
                  <a:pt x="1741" y="1585"/>
                </a:cubicBezTo>
                <a:lnTo>
                  <a:pt x="1741" y="1780"/>
                </a:lnTo>
                <a:close/>
                <a:moveTo>
                  <a:pt x="2772" y="1790"/>
                </a:moveTo>
                <a:cubicBezTo>
                  <a:pt x="2667" y="1790"/>
                  <a:pt x="2582" y="1705"/>
                  <a:pt x="2582" y="1600"/>
                </a:cubicBezTo>
                <a:cubicBezTo>
                  <a:pt x="2582" y="1495"/>
                  <a:pt x="2667" y="1410"/>
                  <a:pt x="2772" y="1410"/>
                </a:cubicBezTo>
                <a:cubicBezTo>
                  <a:pt x="2877" y="1410"/>
                  <a:pt x="2962" y="1495"/>
                  <a:pt x="2962" y="1600"/>
                </a:cubicBezTo>
                <a:cubicBezTo>
                  <a:pt x="2962" y="1705"/>
                  <a:pt x="2877" y="1790"/>
                  <a:pt x="2772" y="179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604" name="Group 251">
            <a:extLst>
              <a:ext uri="{FF2B5EF4-FFF2-40B4-BE49-F238E27FC236}">
                <a16:creationId xmlns:a16="http://schemas.microsoft.com/office/drawing/2014/main" id="{4875D122-A452-1351-59C0-31788FD8F25B}"/>
              </a:ext>
            </a:extLst>
          </p:cNvPr>
          <p:cNvGrpSpPr>
            <a:grpSpLocks noChangeAspect="1"/>
          </p:cNvGrpSpPr>
          <p:nvPr/>
        </p:nvGrpSpPr>
        <p:grpSpPr bwMode="auto">
          <a:xfrm>
            <a:off x="3129629" y="4105500"/>
            <a:ext cx="288164" cy="340765"/>
            <a:chOff x="2013" y="-1"/>
            <a:chExt cx="3654" cy="4321"/>
          </a:xfrm>
          <a:solidFill>
            <a:srgbClr val="FFFFFF"/>
          </a:solidFill>
        </p:grpSpPr>
        <p:sp>
          <p:nvSpPr>
            <p:cNvPr id="606" name="Freeform 252">
              <a:extLst>
                <a:ext uri="{FF2B5EF4-FFF2-40B4-BE49-F238E27FC236}">
                  <a16:creationId xmlns:a16="http://schemas.microsoft.com/office/drawing/2014/main" id="{23C666B5-FD4F-0EAD-0758-254B64814C8A}"/>
                </a:ext>
              </a:extLst>
            </p:cNvPr>
            <p:cNvSpPr>
              <a:spLocks noEditPoints="1"/>
            </p:cNvSpPr>
            <p:nvPr/>
          </p:nvSpPr>
          <p:spPr bwMode="auto">
            <a:xfrm>
              <a:off x="2706" y="904"/>
              <a:ext cx="2268" cy="3416"/>
            </a:xfrm>
            <a:custGeom>
              <a:avLst/>
              <a:gdLst>
                <a:gd name="T0" fmla="*/ 1820 w 1870"/>
                <a:gd name="T1" fmla="*/ 488 h 2816"/>
                <a:gd name="T2" fmla="*/ 1429 w 1870"/>
                <a:gd name="T3" fmla="*/ 488 h 2816"/>
                <a:gd name="T4" fmla="*/ 1379 w 1870"/>
                <a:gd name="T5" fmla="*/ 538 h 2816"/>
                <a:gd name="T6" fmla="*/ 1429 w 1870"/>
                <a:gd name="T7" fmla="*/ 588 h 2816"/>
                <a:gd name="T8" fmla="*/ 1699 w 1870"/>
                <a:gd name="T9" fmla="*/ 588 h 2816"/>
                <a:gd name="T10" fmla="*/ 1513 w 1870"/>
                <a:gd name="T11" fmla="*/ 774 h 2816"/>
                <a:gd name="T12" fmla="*/ 1386 w 1870"/>
                <a:gd name="T13" fmla="*/ 1080 h 2816"/>
                <a:gd name="T14" fmla="*/ 1386 w 1870"/>
                <a:gd name="T15" fmla="*/ 1372 h 2816"/>
                <a:gd name="T16" fmla="*/ 980 w 1870"/>
                <a:gd name="T17" fmla="*/ 1372 h 2816"/>
                <a:gd name="T18" fmla="*/ 980 w 1870"/>
                <a:gd name="T19" fmla="*/ 175 h 2816"/>
                <a:gd name="T20" fmla="*/ 1171 w 1870"/>
                <a:gd name="T21" fmla="*/ 366 h 2816"/>
                <a:gd name="T22" fmla="*/ 1206 w 1870"/>
                <a:gd name="T23" fmla="*/ 381 h 2816"/>
                <a:gd name="T24" fmla="*/ 1242 w 1870"/>
                <a:gd name="T25" fmla="*/ 366 h 2816"/>
                <a:gd name="T26" fmla="*/ 1242 w 1870"/>
                <a:gd name="T27" fmla="*/ 295 h 2816"/>
                <a:gd name="T28" fmla="*/ 965 w 1870"/>
                <a:gd name="T29" fmla="*/ 19 h 2816"/>
                <a:gd name="T30" fmla="*/ 895 w 1870"/>
                <a:gd name="T31" fmla="*/ 19 h 2816"/>
                <a:gd name="T32" fmla="*/ 628 w 1870"/>
                <a:gd name="T33" fmla="*/ 285 h 2816"/>
                <a:gd name="T34" fmla="*/ 628 w 1870"/>
                <a:gd name="T35" fmla="*/ 356 h 2816"/>
                <a:gd name="T36" fmla="*/ 699 w 1870"/>
                <a:gd name="T37" fmla="*/ 356 h 2816"/>
                <a:gd name="T38" fmla="*/ 880 w 1870"/>
                <a:gd name="T39" fmla="*/ 175 h 2816"/>
                <a:gd name="T40" fmla="*/ 880 w 1870"/>
                <a:gd name="T41" fmla="*/ 1372 h 2816"/>
                <a:gd name="T42" fmla="*/ 484 w 1870"/>
                <a:gd name="T43" fmla="*/ 1372 h 2816"/>
                <a:gd name="T44" fmla="*/ 484 w 1870"/>
                <a:gd name="T45" fmla="*/ 1080 h 2816"/>
                <a:gd name="T46" fmla="*/ 357 w 1870"/>
                <a:gd name="T47" fmla="*/ 774 h 2816"/>
                <a:gd name="T48" fmla="*/ 171 w 1870"/>
                <a:gd name="T49" fmla="*/ 588 h 2816"/>
                <a:gd name="T50" fmla="*/ 441 w 1870"/>
                <a:gd name="T51" fmla="*/ 588 h 2816"/>
                <a:gd name="T52" fmla="*/ 491 w 1870"/>
                <a:gd name="T53" fmla="*/ 538 h 2816"/>
                <a:gd name="T54" fmla="*/ 441 w 1870"/>
                <a:gd name="T55" fmla="*/ 488 h 2816"/>
                <a:gd name="T56" fmla="*/ 50 w 1870"/>
                <a:gd name="T57" fmla="*/ 488 h 2816"/>
                <a:gd name="T58" fmla="*/ 0 w 1870"/>
                <a:gd name="T59" fmla="*/ 538 h 2816"/>
                <a:gd name="T60" fmla="*/ 0 w 1870"/>
                <a:gd name="T61" fmla="*/ 914 h 2816"/>
                <a:gd name="T62" fmla="*/ 50 w 1870"/>
                <a:gd name="T63" fmla="*/ 964 h 2816"/>
                <a:gd name="T64" fmla="*/ 100 w 1870"/>
                <a:gd name="T65" fmla="*/ 914 h 2816"/>
                <a:gd name="T66" fmla="*/ 100 w 1870"/>
                <a:gd name="T67" fmla="*/ 658 h 2816"/>
                <a:gd name="T68" fmla="*/ 286 w 1870"/>
                <a:gd name="T69" fmla="*/ 844 h 2816"/>
                <a:gd name="T70" fmla="*/ 384 w 1870"/>
                <a:gd name="T71" fmla="*/ 1080 h 2816"/>
                <a:gd name="T72" fmla="*/ 384 w 1870"/>
                <a:gd name="T73" fmla="*/ 1372 h 2816"/>
                <a:gd name="T74" fmla="*/ 343 w 1870"/>
                <a:gd name="T75" fmla="*/ 1372 h 2816"/>
                <a:gd name="T76" fmla="*/ 213 w 1870"/>
                <a:gd name="T77" fmla="*/ 1502 h 2816"/>
                <a:gd name="T78" fmla="*/ 213 w 1870"/>
                <a:gd name="T79" fmla="*/ 2686 h 2816"/>
                <a:gd name="T80" fmla="*/ 343 w 1870"/>
                <a:gd name="T81" fmla="*/ 2816 h 2816"/>
                <a:gd name="T82" fmla="*/ 1527 w 1870"/>
                <a:gd name="T83" fmla="*/ 2816 h 2816"/>
                <a:gd name="T84" fmla="*/ 1657 w 1870"/>
                <a:gd name="T85" fmla="*/ 2686 h 2816"/>
                <a:gd name="T86" fmla="*/ 1657 w 1870"/>
                <a:gd name="T87" fmla="*/ 1502 h 2816"/>
                <a:gd name="T88" fmla="*/ 1527 w 1870"/>
                <a:gd name="T89" fmla="*/ 1372 h 2816"/>
                <a:gd name="T90" fmla="*/ 1486 w 1870"/>
                <a:gd name="T91" fmla="*/ 1372 h 2816"/>
                <a:gd name="T92" fmla="*/ 1486 w 1870"/>
                <a:gd name="T93" fmla="*/ 1080 h 2816"/>
                <a:gd name="T94" fmla="*/ 1584 w 1870"/>
                <a:gd name="T95" fmla="*/ 844 h 2816"/>
                <a:gd name="T96" fmla="*/ 1770 w 1870"/>
                <a:gd name="T97" fmla="*/ 658 h 2816"/>
                <a:gd name="T98" fmla="*/ 1770 w 1870"/>
                <a:gd name="T99" fmla="*/ 914 h 2816"/>
                <a:gd name="T100" fmla="*/ 1820 w 1870"/>
                <a:gd name="T101" fmla="*/ 964 h 2816"/>
                <a:gd name="T102" fmla="*/ 1870 w 1870"/>
                <a:gd name="T103" fmla="*/ 914 h 2816"/>
                <a:gd name="T104" fmla="*/ 1870 w 1870"/>
                <a:gd name="T105" fmla="*/ 538 h 2816"/>
                <a:gd name="T106" fmla="*/ 1820 w 1870"/>
                <a:gd name="T107" fmla="*/ 488 h 2816"/>
                <a:gd name="T108" fmla="*/ 1557 w 1870"/>
                <a:gd name="T109" fmla="*/ 1502 h 2816"/>
                <a:gd name="T110" fmla="*/ 1557 w 1870"/>
                <a:gd name="T111" fmla="*/ 2686 h 2816"/>
                <a:gd name="T112" fmla="*/ 1527 w 1870"/>
                <a:gd name="T113" fmla="*/ 2716 h 2816"/>
                <a:gd name="T114" fmla="*/ 343 w 1870"/>
                <a:gd name="T115" fmla="*/ 2716 h 2816"/>
                <a:gd name="T116" fmla="*/ 313 w 1870"/>
                <a:gd name="T117" fmla="*/ 2686 h 2816"/>
                <a:gd name="T118" fmla="*/ 313 w 1870"/>
                <a:gd name="T119" fmla="*/ 1502 h 2816"/>
                <a:gd name="T120" fmla="*/ 343 w 1870"/>
                <a:gd name="T121" fmla="*/ 1472 h 2816"/>
                <a:gd name="T122" fmla="*/ 1527 w 1870"/>
                <a:gd name="T123" fmla="*/ 1472 h 2816"/>
                <a:gd name="T124" fmla="*/ 1557 w 1870"/>
                <a:gd name="T125" fmla="*/ 1502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0" h="2816">
                  <a:moveTo>
                    <a:pt x="1820" y="488"/>
                  </a:moveTo>
                  <a:cubicBezTo>
                    <a:pt x="1429" y="488"/>
                    <a:pt x="1429" y="488"/>
                    <a:pt x="1429" y="488"/>
                  </a:cubicBezTo>
                  <a:cubicBezTo>
                    <a:pt x="1401" y="488"/>
                    <a:pt x="1379" y="510"/>
                    <a:pt x="1379" y="538"/>
                  </a:cubicBezTo>
                  <a:cubicBezTo>
                    <a:pt x="1379" y="565"/>
                    <a:pt x="1401" y="588"/>
                    <a:pt x="1429" y="588"/>
                  </a:cubicBezTo>
                  <a:cubicBezTo>
                    <a:pt x="1699" y="588"/>
                    <a:pt x="1699" y="588"/>
                    <a:pt x="1699" y="588"/>
                  </a:cubicBezTo>
                  <a:cubicBezTo>
                    <a:pt x="1513" y="774"/>
                    <a:pt x="1513" y="774"/>
                    <a:pt x="1513" y="774"/>
                  </a:cubicBezTo>
                  <a:cubicBezTo>
                    <a:pt x="1431" y="855"/>
                    <a:pt x="1386" y="964"/>
                    <a:pt x="1386" y="1080"/>
                  </a:cubicBezTo>
                  <a:cubicBezTo>
                    <a:pt x="1386" y="1372"/>
                    <a:pt x="1386" y="1372"/>
                    <a:pt x="1386" y="1372"/>
                  </a:cubicBezTo>
                  <a:cubicBezTo>
                    <a:pt x="980" y="1372"/>
                    <a:pt x="980" y="1372"/>
                    <a:pt x="980" y="1372"/>
                  </a:cubicBezTo>
                  <a:cubicBezTo>
                    <a:pt x="980" y="175"/>
                    <a:pt x="980" y="175"/>
                    <a:pt x="980" y="175"/>
                  </a:cubicBezTo>
                  <a:cubicBezTo>
                    <a:pt x="1171" y="366"/>
                    <a:pt x="1171" y="366"/>
                    <a:pt x="1171" y="366"/>
                  </a:cubicBezTo>
                  <a:cubicBezTo>
                    <a:pt x="1181" y="376"/>
                    <a:pt x="1193" y="381"/>
                    <a:pt x="1206" y="381"/>
                  </a:cubicBezTo>
                  <a:cubicBezTo>
                    <a:pt x="1219" y="381"/>
                    <a:pt x="1232" y="376"/>
                    <a:pt x="1242" y="366"/>
                  </a:cubicBezTo>
                  <a:cubicBezTo>
                    <a:pt x="1261" y="346"/>
                    <a:pt x="1261" y="315"/>
                    <a:pt x="1242" y="295"/>
                  </a:cubicBezTo>
                  <a:cubicBezTo>
                    <a:pt x="965" y="19"/>
                    <a:pt x="965" y="19"/>
                    <a:pt x="965" y="19"/>
                  </a:cubicBezTo>
                  <a:cubicBezTo>
                    <a:pt x="946" y="0"/>
                    <a:pt x="914" y="0"/>
                    <a:pt x="895" y="19"/>
                  </a:cubicBezTo>
                  <a:cubicBezTo>
                    <a:pt x="628" y="285"/>
                    <a:pt x="628" y="285"/>
                    <a:pt x="628" y="285"/>
                  </a:cubicBezTo>
                  <a:cubicBezTo>
                    <a:pt x="609" y="305"/>
                    <a:pt x="609" y="336"/>
                    <a:pt x="628" y="356"/>
                  </a:cubicBezTo>
                  <a:cubicBezTo>
                    <a:pt x="648" y="375"/>
                    <a:pt x="680" y="375"/>
                    <a:pt x="699" y="356"/>
                  </a:cubicBezTo>
                  <a:cubicBezTo>
                    <a:pt x="880" y="175"/>
                    <a:pt x="880" y="175"/>
                    <a:pt x="880" y="175"/>
                  </a:cubicBezTo>
                  <a:cubicBezTo>
                    <a:pt x="880" y="1372"/>
                    <a:pt x="880" y="1372"/>
                    <a:pt x="880" y="1372"/>
                  </a:cubicBezTo>
                  <a:cubicBezTo>
                    <a:pt x="484" y="1372"/>
                    <a:pt x="484" y="1372"/>
                    <a:pt x="484" y="1372"/>
                  </a:cubicBezTo>
                  <a:cubicBezTo>
                    <a:pt x="484" y="1080"/>
                    <a:pt x="484" y="1080"/>
                    <a:pt x="484" y="1080"/>
                  </a:cubicBezTo>
                  <a:cubicBezTo>
                    <a:pt x="484" y="964"/>
                    <a:pt x="439" y="855"/>
                    <a:pt x="357" y="774"/>
                  </a:cubicBezTo>
                  <a:cubicBezTo>
                    <a:pt x="171" y="588"/>
                    <a:pt x="171" y="588"/>
                    <a:pt x="171" y="588"/>
                  </a:cubicBezTo>
                  <a:cubicBezTo>
                    <a:pt x="441" y="588"/>
                    <a:pt x="441" y="588"/>
                    <a:pt x="441" y="588"/>
                  </a:cubicBezTo>
                  <a:cubicBezTo>
                    <a:pt x="469" y="588"/>
                    <a:pt x="491" y="565"/>
                    <a:pt x="491" y="538"/>
                  </a:cubicBezTo>
                  <a:cubicBezTo>
                    <a:pt x="491" y="510"/>
                    <a:pt x="469" y="488"/>
                    <a:pt x="441" y="488"/>
                  </a:cubicBezTo>
                  <a:cubicBezTo>
                    <a:pt x="50" y="488"/>
                    <a:pt x="50" y="488"/>
                    <a:pt x="50" y="488"/>
                  </a:cubicBezTo>
                  <a:cubicBezTo>
                    <a:pt x="23" y="488"/>
                    <a:pt x="0" y="510"/>
                    <a:pt x="0" y="538"/>
                  </a:cubicBezTo>
                  <a:cubicBezTo>
                    <a:pt x="0" y="914"/>
                    <a:pt x="0" y="914"/>
                    <a:pt x="0" y="914"/>
                  </a:cubicBezTo>
                  <a:cubicBezTo>
                    <a:pt x="0" y="942"/>
                    <a:pt x="23" y="964"/>
                    <a:pt x="50" y="964"/>
                  </a:cubicBezTo>
                  <a:cubicBezTo>
                    <a:pt x="78" y="964"/>
                    <a:pt x="100" y="942"/>
                    <a:pt x="100" y="914"/>
                  </a:cubicBezTo>
                  <a:cubicBezTo>
                    <a:pt x="100" y="658"/>
                    <a:pt x="100" y="658"/>
                    <a:pt x="100" y="658"/>
                  </a:cubicBezTo>
                  <a:cubicBezTo>
                    <a:pt x="286" y="844"/>
                    <a:pt x="286" y="844"/>
                    <a:pt x="286" y="844"/>
                  </a:cubicBezTo>
                  <a:cubicBezTo>
                    <a:pt x="349" y="907"/>
                    <a:pt x="384" y="991"/>
                    <a:pt x="384" y="1080"/>
                  </a:cubicBezTo>
                  <a:cubicBezTo>
                    <a:pt x="384" y="1372"/>
                    <a:pt x="384" y="1372"/>
                    <a:pt x="384" y="1372"/>
                  </a:cubicBezTo>
                  <a:cubicBezTo>
                    <a:pt x="343" y="1372"/>
                    <a:pt x="343" y="1372"/>
                    <a:pt x="343" y="1372"/>
                  </a:cubicBezTo>
                  <a:cubicBezTo>
                    <a:pt x="271" y="1372"/>
                    <a:pt x="213" y="1430"/>
                    <a:pt x="213" y="1502"/>
                  </a:cubicBezTo>
                  <a:cubicBezTo>
                    <a:pt x="213" y="2686"/>
                    <a:pt x="213" y="2686"/>
                    <a:pt x="213" y="2686"/>
                  </a:cubicBezTo>
                  <a:cubicBezTo>
                    <a:pt x="213" y="2758"/>
                    <a:pt x="271" y="2816"/>
                    <a:pt x="343" y="2816"/>
                  </a:cubicBezTo>
                  <a:cubicBezTo>
                    <a:pt x="1527" y="2816"/>
                    <a:pt x="1527" y="2816"/>
                    <a:pt x="1527" y="2816"/>
                  </a:cubicBezTo>
                  <a:cubicBezTo>
                    <a:pt x="1599" y="2816"/>
                    <a:pt x="1657" y="2758"/>
                    <a:pt x="1657" y="2686"/>
                  </a:cubicBezTo>
                  <a:cubicBezTo>
                    <a:pt x="1657" y="1502"/>
                    <a:pt x="1657" y="1502"/>
                    <a:pt x="1657" y="1502"/>
                  </a:cubicBezTo>
                  <a:cubicBezTo>
                    <a:pt x="1657" y="1430"/>
                    <a:pt x="1599" y="1372"/>
                    <a:pt x="1527" y="1372"/>
                  </a:cubicBezTo>
                  <a:cubicBezTo>
                    <a:pt x="1486" y="1372"/>
                    <a:pt x="1486" y="1372"/>
                    <a:pt x="1486" y="1372"/>
                  </a:cubicBezTo>
                  <a:cubicBezTo>
                    <a:pt x="1486" y="1080"/>
                    <a:pt x="1486" y="1080"/>
                    <a:pt x="1486" y="1080"/>
                  </a:cubicBezTo>
                  <a:cubicBezTo>
                    <a:pt x="1486" y="991"/>
                    <a:pt x="1521" y="907"/>
                    <a:pt x="1584" y="844"/>
                  </a:cubicBezTo>
                  <a:cubicBezTo>
                    <a:pt x="1770" y="658"/>
                    <a:pt x="1770" y="658"/>
                    <a:pt x="1770" y="658"/>
                  </a:cubicBezTo>
                  <a:cubicBezTo>
                    <a:pt x="1770" y="914"/>
                    <a:pt x="1770" y="914"/>
                    <a:pt x="1770" y="914"/>
                  </a:cubicBezTo>
                  <a:cubicBezTo>
                    <a:pt x="1770" y="942"/>
                    <a:pt x="1792" y="964"/>
                    <a:pt x="1820" y="964"/>
                  </a:cubicBezTo>
                  <a:cubicBezTo>
                    <a:pt x="1847" y="964"/>
                    <a:pt x="1870" y="942"/>
                    <a:pt x="1870" y="914"/>
                  </a:cubicBezTo>
                  <a:cubicBezTo>
                    <a:pt x="1870" y="538"/>
                    <a:pt x="1870" y="538"/>
                    <a:pt x="1870" y="538"/>
                  </a:cubicBezTo>
                  <a:cubicBezTo>
                    <a:pt x="1870" y="510"/>
                    <a:pt x="1847" y="488"/>
                    <a:pt x="1820" y="488"/>
                  </a:cubicBezTo>
                  <a:close/>
                  <a:moveTo>
                    <a:pt x="1557" y="1502"/>
                  </a:moveTo>
                  <a:cubicBezTo>
                    <a:pt x="1557" y="2686"/>
                    <a:pt x="1557" y="2686"/>
                    <a:pt x="1557" y="2686"/>
                  </a:cubicBezTo>
                  <a:cubicBezTo>
                    <a:pt x="1557" y="2703"/>
                    <a:pt x="1543" y="2716"/>
                    <a:pt x="1527" y="2716"/>
                  </a:cubicBezTo>
                  <a:cubicBezTo>
                    <a:pt x="343" y="2716"/>
                    <a:pt x="343" y="2716"/>
                    <a:pt x="343" y="2716"/>
                  </a:cubicBezTo>
                  <a:cubicBezTo>
                    <a:pt x="327" y="2716"/>
                    <a:pt x="313" y="2703"/>
                    <a:pt x="313" y="2686"/>
                  </a:cubicBezTo>
                  <a:cubicBezTo>
                    <a:pt x="313" y="1502"/>
                    <a:pt x="313" y="1502"/>
                    <a:pt x="313" y="1502"/>
                  </a:cubicBezTo>
                  <a:cubicBezTo>
                    <a:pt x="313" y="1486"/>
                    <a:pt x="327" y="1472"/>
                    <a:pt x="343" y="1472"/>
                  </a:cubicBezTo>
                  <a:cubicBezTo>
                    <a:pt x="1527" y="1472"/>
                    <a:pt x="1527" y="1472"/>
                    <a:pt x="1527" y="1472"/>
                  </a:cubicBezTo>
                  <a:cubicBezTo>
                    <a:pt x="1543" y="1472"/>
                    <a:pt x="1557" y="1486"/>
                    <a:pt x="1557" y="150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07" name="Freeform 253">
              <a:extLst>
                <a:ext uri="{FF2B5EF4-FFF2-40B4-BE49-F238E27FC236}">
                  <a16:creationId xmlns:a16="http://schemas.microsoft.com/office/drawing/2014/main" id="{A5E38AC6-5110-C513-5EC8-3FD816F28496}"/>
                </a:ext>
              </a:extLst>
            </p:cNvPr>
            <p:cNvSpPr>
              <a:spLocks noEditPoints="1"/>
            </p:cNvSpPr>
            <p:nvPr/>
          </p:nvSpPr>
          <p:spPr bwMode="auto">
            <a:xfrm>
              <a:off x="3464" y="-1"/>
              <a:ext cx="752" cy="752"/>
            </a:xfrm>
            <a:custGeom>
              <a:avLst/>
              <a:gdLst>
                <a:gd name="T0" fmla="*/ 130 w 620"/>
                <a:gd name="T1" fmla="*/ 620 h 620"/>
                <a:gd name="T2" fmla="*/ 490 w 620"/>
                <a:gd name="T3" fmla="*/ 620 h 620"/>
                <a:gd name="T4" fmla="*/ 620 w 620"/>
                <a:gd name="T5" fmla="*/ 490 h 620"/>
                <a:gd name="T6" fmla="*/ 620 w 620"/>
                <a:gd name="T7" fmla="*/ 130 h 620"/>
                <a:gd name="T8" fmla="*/ 490 w 620"/>
                <a:gd name="T9" fmla="*/ 0 h 620"/>
                <a:gd name="T10" fmla="*/ 130 w 620"/>
                <a:gd name="T11" fmla="*/ 0 h 620"/>
                <a:gd name="T12" fmla="*/ 0 w 620"/>
                <a:gd name="T13" fmla="*/ 130 h 620"/>
                <a:gd name="T14" fmla="*/ 0 w 620"/>
                <a:gd name="T15" fmla="*/ 490 h 620"/>
                <a:gd name="T16" fmla="*/ 130 w 620"/>
                <a:gd name="T17" fmla="*/ 620 h 620"/>
                <a:gd name="T18" fmla="*/ 100 w 620"/>
                <a:gd name="T19" fmla="*/ 130 h 620"/>
                <a:gd name="T20" fmla="*/ 130 w 620"/>
                <a:gd name="T21" fmla="*/ 100 h 620"/>
                <a:gd name="T22" fmla="*/ 490 w 620"/>
                <a:gd name="T23" fmla="*/ 100 h 620"/>
                <a:gd name="T24" fmla="*/ 520 w 620"/>
                <a:gd name="T25" fmla="*/ 130 h 620"/>
                <a:gd name="T26" fmla="*/ 520 w 620"/>
                <a:gd name="T27" fmla="*/ 490 h 620"/>
                <a:gd name="T28" fmla="*/ 490 w 620"/>
                <a:gd name="T29" fmla="*/ 520 h 620"/>
                <a:gd name="T30" fmla="*/ 130 w 620"/>
                <a:gd name="T31" fmla="*/ 520 h 620"/>
                <a:gd name="T32" fmla="*/ 100 w 620"/>
                <a:gd name="T33" fmla="*/ 490 h 620"/>
                <a:gd name="T34" fmla="*/ 100 w 620"/>
                <a:gd name="T35" fmla="*/ 13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0" h="620">
                  <a:moveTo>
                    <a:pt x="130" y="620"/>
                  </a:moveTo>
                  <a:cubicBezTo>
                    <a:pt x="490" y="620"/>
                    <a:pt x="490" y="620"/>
                    <a:pt x="490" y="620"/>
                  </a:cubicBezTo>
                  <a:cubicBezTo>
                    <a:pt x="562" y="620"/>
                    <a:pt x="620" y="562"/>
                    <a:pt x="620" y="490"/>
                  </a:cubicBezTo>
                  <a:cubicBezTo>
                    <a:pt x="620" y="130"/>
                    <a:pt x="620" y="130"/>
                    <a:pt x="620" y="130"/>
                  </a:cubicBezTo>
                  <a:cubicBezTo>
                    <a:pt x="620" y="58"/>
                    <a:pt x="562" y="0"/>
                    <a:pt x="490" y="0"/>
                  </a:cubicBezTo>
                  <a:cubicBezTo>
                    <a:pt x="130" y="0"/>
                    <a:pt x="130" y="0"/>
                    <a:pt x="130" y="0"/>
                  </a:cubicBezTo>
                  <a:cubicBezTo>
                    <a:pt x="58" y="0"/>
                    <a:pt x="0" y="58"/>
                    <a:pt x="0" y="130"/>
                  </a:cubicBezTo>
                  <a:cubicBezTo>
                    <a:pt x="0" y="490"/>
                    <a:pt x="0" y="490"/>
                    <a:pt x="0" y="490"/>
                  </a:cubicBezTo>
                  <a:cubicBezTo>
                    <a:pt x="0" y="562"/>
                    <a:pt x="58" y="620"/>
                    <a:pt x="130" y="620"/>
                  </a:cubicBezTo>
                  <a:close/>
                  <a:moveTo>
                    <a:pt x="100" y="130"/>
                  </a:moveTo>
                  <a:cubicBezTo>
                    <a:pt x="100" y="113"/>
                    <a:pt x="113" y="100"/>
                    <a:pt x="130" y="100"/>
                  </a:cubicBezTo>
                  <a:cubicBezTo>
                    <a:pt x="490" y="100"/>
                    <a:pt x="490" y="100"/>
                    <a:pt x="490" y="100"/>
                  </a:cubicBezTo>
                  <a:cubicBezTo>
                    <a:pt x="507" y="100"/>
                    <a:pt x="520" y="113"/>
                    <a:pt x="520" y="130"/>
                  </a:cubicBezTo>
                  <a:cubicBezTo>
                    <a:pt x="520" y="490"/>
                    <a:pt x="520" y="490"/>
                    <a:pt x="520" y="490"/>
                  </a:cubicBezTo>
                  <a:cubicBezTo>
                    <a:pt x="520" y="507"/>
                    <a:pt x="507" y="520"/>
                    <a:pt x="490" y="520"/>
                  </a:cubicBezTo>
                  <a:cubicBezTo>
                    <a:pt x="130" y="520"/>
                    <a:pt x="130" y="520"/>
                    <a:pt x="130" y="520"/>
                  </a:cubicBezTo>
                  <a:cubicBezTo>
                    <a:pt x="113" y="520"/>
                    <a:pt x="100" y="507"/>
                    <a:pt x="100" y="490"/>
                  </a:cubicBezTo>
                  <a:lnTo>
                    <a:pt x="100" y="13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08" name="Freeform 254">
              <a:extLst>
                <a:ext uri="{FF2B5EF4-FFF2-40B4-BE49-F238E27FC236}">
                  <a16:creationId xmlns:a16="http://schemas.microsoft.com/office/drawing/2014/main" id="{AAE228D4-AEB9-BFD1-8403-3A890201BC08}"/>
                </a:ext>
              </a:extLst>
            </p:cNvPr>
            <p:cNvSpPr>
              <a:spLocks noEditPoints="1"/>
            </p:cNvSpPr>
            <p:nvPr/>
          </p:nvSpPr>
          <p:spPr bwMode="auto">
            <a:xfrm>
              <a:off x="2013" y="525"/>
              <a:ext cx="752" cy="752"/>
            </a:xfrm>
            <a:custGeom>
              <a:avLst/>
              <a:gdLst>
                <a:gd name="T0" fmla="*/ 620 w 620"/>
                <a:gd name="T1" fmla="*/ 490 h 620"/>
                <a:gd name="T2" fmla="*/ 620 w 620"/>
                <a:gd name="T3" fmla="*/ 130 h 620"/>
                <a:gd name="T4" fmla="*/ 490 w 620"/>
                <a:gd name="T5" fmla="*/ 0 h 620"/>
                <a:gd name="T6" fmla="*/ 130 w 620"/>
                <a:gd name="T7" fmla="*/ 0 h 620"/>
                <a:gd name="T8" fmla="*/ 0 w 620"/>
                <a:gd name="T9" fmla="*/ 130 h 620"/>
                <a:gd name="T10" fmla="*/ 0 w 620"/>
                <a:gd name="T11" fmla="*/ 490 h 620"/>
                <a:gd name="T12" fmla="*/ 130 w 620"/>
                <a:gd name="T13" fmla="*/ 620 h 620"/>
                <a:gd name="T14" fmla="*/ 490 w 620"/>
                <a:gd name="T15" fmla="*/ 620 h 620"/>
                <a:gd name="T16" fmla="*/ 620 w 620"/>
                <a:gd name="T17" fmla="*/ 490 h 620"/>
                <a:gd name="T18" fmla="*/ 520 w 620"/>
                <a:gd name="T19" fmla="*/ 490 h 620"/>
                <a:gd name="T20" fmla="*/ 490 w 620"/>
                <a:gd name="T21" fmla="*/ 520 h 620"/>
                <a:gd name="T22" fmla="*/ 130 w 620"/>
                <a:gd name="T23" fmla="*/ 520 h 620"/>
                <a:gd name="T24" fmla="*/ 100 w 620"/>
                <a:gd name="T25" fmla="*/ 490 h 620"/>
                <a:gd name="T26" fmla="*/ 100 w 620"/>
                <a:gd name="T27" fmla="*/ 130 h 620"/>
                <a:gd name="T28" fmla="*/ 130 w 620"/>
                <a:gd name="T29" fmla="*/ 100 h 620"/>
                <a:gd name="T30" fmla="*/ 490 w 620"/>
                <a:gd name="T31" fmla="*/ 100 h 620"/>
                <a:gd name="T32" fmla="*/ 520 w 620"/>
                <a:gd name="T33" fmla="*/ 130 h 620"/>
                <a:gd name="T34" fmla="*/ 520 w 620"/>
                <a:gd name="T35" fmla="*/ 49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0" h="620">
                  <a:moveTo>
                    <a:pt x="620" y="490"/>
                  </a:moveTo>
                  <a:cubicBezTo>
                    <a:pt x="620" y="130"/>
                    <a:pt x="620" y="130"/>
                    <a:pt x="620" y="130"/>
                  </a:cubicBezTo>
                  <a:cubicBezTo>
                    <a:pt x="620" y="58"/>
                    <a:pt x="561" y="0"/>
                    <a:pt x="490" y="0"/>
                  </a:cubicBezTo>
                  <a:cubicBezTo>
                    <a:pt x="130" y="0"/>
                    <a:pt x="130" y="0"/>
                    <a:pt x="130" y="0"/>
                  </a:cubicBezTo>
                  <a:cubicBezTo>
                    <a:pt x="58" y="0"/>
                    <a:pt x="0" y="58"/>
                    <a:pt x="0" y="130"/>
                  </a:cubicBezTo>
                  <a:cubicBezTo>
                    <a:pt x="0" y="490"/>
                    <a:pt x="0" y="490"/>
                    <a:pt x="0" y="490"/>
                  </a:cubicBezTo>
                  <a:cubicBezTo>
                    <a:pt x="0" y="561"/>
                    <a:pt x="58" y="620"/>
                    <a:pt x="130" y="620"/>
                  </a:cubicBezTo>
                  <a:cubicBezTo>
                    <a:pt x="490" y="620"/>
                    <a:pt x="490" y="620"/>
                    <a:pt x="490" y="620"/>
                  </a:cubicBezTo>
                  <a:cubicBezTo>
                    <a:pt x="561" y="620"/>
                    <a:pt x="620" y="561"/>
                    <a:pt x="620" y="490"/>
                  </a:cubicBezTo>
                  <a:close/>
                  <a:moveTo>
                    <a:pt x="520" y="490"/>
                  </a:moveTo>
                  <a:cubicBezTo>
                    <a:pt x="520" y="506"/>
                    <a:pt x="506" y="520"/>
                    <a:pt x="490" y="520"/>
                  </a:cubicBezTo>
                  <a:cubicBezTo>
                    <a:pt x="130" y="520"/>
                    <a:pt x="130" y="520"/>
                    <a:pt x="130" y="520"/>
                  </a:cubicBezTo>
                  <a:cubicBezTo>
                    <a:pt x="113" y="520"/>
                    <a:pt x="100" y="506"/>
                    <a:pt x="100" y="490"/>
                  </a:cubicBezTo>
                  <a:cubicBezTo>
                    <a:pt x="100" y="130"/>
                    <a:pt x="100" y="130"/>
                    <a:pt x="100" y="130"/>
                  </a:cubicBezTo>
                  <a:cubicBezTo>
                    <a:pt x="100" y="113"/>
                    <a:pt x="113" y="100"/>
                    <a:pt x="130" y="100"/>
                  </a:cubicBezTo>
                  <a:cubicBezTo>
                    <a:pt x="490" y="100"/>
                    <a:pt x="490" y="100"/>
                    <a:pt x="490" y="100"/>
                  </a:cubicBezTo>
                  <a:cubicBezTo>
                    <a:pt x="506" y="100"/>
                    <a:pt x="520" y="113"/>
                    <a:pt x="520" y="130"/>
                  </a:cubicBezTo>
                  <a:lnTo>
                    <a:pt x="520" y="49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09" name="Freeform 255">
              <a:extLst>
                <a:ext uri="{FF2B5EF4-FFF2-40B4-BE49-F238E27FC236}">
                  <a16:creationId xmlns:a16="http://schemas.microsoft.com/office/drawing/2014/main" id="{6C28D521-49FF-0FE4-250F-D87417BA1E1D}"/>
                </a:ext>
              </a:extLst>
            </p:cNvPr>
            <p:cNvSpPr>
              <a:spLocks noEditPoints="1"/>
            </p:cNvSpPr>
            <p:nvPr/>
          </p:nvSpPr>
          <p:spPr bwMode="auto">
            <a:xfrm>
              <a:off x="4915" y="525"/>
              <a:ext cx="752" cy="752"/>
            </a:xfrm>
            <a:custGeom>
              <a:avLst/>
              <a:gdLst>
                <a:gd name="T0" fmla="*/ 490 w 620"/>
                <a:gd name="T1" fmla="*/ 0 h 620"/>
                <a:gd name="T2" fmla="*/ 130 w 620"/>
                <a:gd name="T3" fmla="*/ 0 h 620"/>
                <a:gd name="T4" fmla="*/ 0 w 620"/>
                <a:gd name="T5" fmla="*/ 130 h 620"/>
                <a:gd name="T6" fmla="*/ 0 w 620"/>
                <a:gd name="T7" fmla="*/ 490 h 620"/>
                <a:gd name="T8" fmla="*/ 130 w 620"/>
                <a:gd name="T9" fmla="*/ 620 h 620"/>
                <a:gd name="T10" fmla="*/ 490 w 620"/>
                <a:gd name="T11" fmla="*/ 620 h 620"/>
                <a:gd name="T12" fmla="*/ 620 w 620"/>
                <a:gd name="T13" fmla="*/ 490 h 620"/>
                <a:gd name="T14" fmla="*/ 620 w 620"/>
                <a:gd name="T15" fmla="*/ 130 h 620"/>
                <a:gd name="T16" fmla="*/ 490 w 620"/>
                <a:gd name="T17" fmla="*/ 0 h 620"/>
                <a:gd name="T18" fmla="*/ 520 w 620"/>
                <a:gd name="T19" fmla="*/ 490 h 620"/>
                <a:gd name="T20" fmla="*/ 490 w 620"/>
                <a:gd name="T21" fmla="*/ 520 h 620"/>
                <a:gd name="T22" fmla="*/ 130 w 620"/>
                <a:gd name="T23" fmla="*/ 520 h 620"/>
                <a:gd name="T24" fmla="*/ 100 w 620"/>
                <a:gd name="T25" fmla="*/ 490 h 620"/>
                <a:gd name="T26" fmla="*/ 100 w 620"/>
                <a:gd name="T27" fmla="*/ 130 h 620"/>
                <a:gd name="T28" fmla="*/ 130 w 620"/>
                <a:gd name="T29" fmla="*/ 100 h 620"/>
                <a:gd name="T30" fmla="*/ 490 w 620"/>
                <a:gd name="T31" fmla="*/ 100 h 620"/>
                <a:gd name="T32" fmla="*/ 520 w 620"/>
                <a:gd name="T33" fmla="*/ 130 h 620"/>
                <a:gd name="T34" fmla="*/ 520 w 620"/>
                <a:gd name="T35" fmla="*/ 49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0" h="620">
                  <a:moveTo>
                    <a:pt x="490" y="0"/>
                  </a:moveTo>
                  <a:cubicBezTo>
                    <a:pt x="130" y="0"/>
                    <a:pt x="130" y="0"/>
                    <a:pt x="130" y="0"/>
                  </a:cubicBezTo>
                  <a:cubicBezTo>
                    <a:pt x="59" y="0"/>
                    <a:pt x="0" y="58"/>
                    <a:pt x="0" y="130"/>
                  </a:cubicBezTo>
                  <a:cubicBezTo>
                    <a:pt x="0" y="490"/>
                    <a:pt x="0" y="490"/>
                    <a:pt x="0" y="490"/>
                  </a:cubicBezTo>
                  <a:cubicBezTo>
                    <a:pt x="0" y="561"/>
                    <a:pt x="59" y="620"/>
                    <a:pt x="130" y="620"/>
                  </a:cubicBezTo>
                  <a:cubicBezTo>
                    <a:pt x="490" y="620"/>
                    <a:pt x="490" y="620"/>
                    <a:pt x="490" y="620"/>
                  </a:cubicBezTo>
                  <a:cubicBezTo>
                    <a:pt x="562" y="620"/>
                    <a:pt x="620" y="561"/>
                    <a:pt x="620" y="490"/>
                  </a:cubicBezTo>
                  <a:cubicBezTo>
                    <a:pt x="620" y="130"/>
                    <a:pt x="620" y="130"/>
                    <a:pt x="620" y="130"/>
                  </a:cubicBezTo>
                  <a:cubicBezTo>
                    <a:pt x="620" y="58"/>
                    <a:pt x="562" y="0"/>
                    <a:pt x="490" y="0"/>
                  </a:cubicBezTo>
                  <a:close/>
                  <a:moveTo>
                    <a:pt x="520" y="490"/>
                  </a:moveTo>
                  <a:cubicBezTo>
                    <a:pt x="520" y="506"/>
                    <a:pt x="507" y="520"/>
                    <a:pt x="490" y="520"/>
                  </a:cubicBezTo>
                  <a:cubicBezTo>
                    <a:pt x="130" y="520"/>
                    <a:pt x="130" y="520"/>
                    <a:pt x="130" y="520"/>
                  </a:cubicBezTo>
                  <a:cubicBezTo>
                    <a:pt x="114" y="520"/>
                    <a:pt x="100" y="506"/>
                    <a:pt x="100" y="490"/>
                  </a:cubicBezTo>
                  <a:cubicBezTo>
                    <a:pt x="100" y="130"/>
                    <a:pt x="100" y="130"/>
                    <a:pt x="100" y="130"/>
                  </a:cubicBezTo>
                  <a:cubicBezTo>
                    <a:pt x="100" y="113"/>
                    <a:pt x="114" y="100"/>
                    <a:pt x="130" y="100"/>
                  </a:cubicBezTo>
                  <a:cubicBezTo>
                    <a:pt x="490" y="100"/>
                    <a:pt x="490" y="100"/>
                    <a:pt x="490" y="100"/>
                  </a:cubicBezTo>
                  <a:cubicBezTo>
                    <a:pt x="507" y="100"/>
                    <a:pt x="520" y="113"/>
                    <a:pt x="520" y="130"/>
                  </a:cubicBezTo>
                  <a:lnTo>
                    <a:pt x="520" y="49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611" name="Group 258">
            <a:extLst>
              <a:ext uri="{FF2B5EF4-FFF2-40B4-BE49-F238E27FC236}">
                <a16:creationId xmlns:a16="http://schemas.microsoft.com/office/drawing/2014/main" id="{AD4EB763-A9F4-4D60-595C-53C9BE4FF7A3}"/>
              </a:ext>
            </a:extLst>
          </p:cNvPr>
          <p:cNvGrpSpPr>
            <a:grpSpLocks noChangeAspect="1"/>
          </p:cNvGrpSpPr>
          <p:nvPr/>
        </p:nvGrpSpPr>
        <p:grpSpPr bwMode="auto">
          <a:xfrm>
            <a:off x="3945630" y="4104937"/>
            <a:ext cx="345366" cy="341891"/>
            <a:chOff x="1657" y="-10"/>
            <a:chExt cx="4373" cy="4329"/>
          </a:xfrm>
          <a:solidFill>
            <a:srgbClr val="FFFFFF"/>
          </a:solidFill>
        </p:grpSpPr>
        <p:sp>
          <p:nvSpPr>
            <p:cNvPr id="613" name="Freeform 259">
              <a:extLst>
                <a:ext uri="{FF2B5EF4-FFF2-40B4-BE49-F238E27FC236}">
                  <a16:creationId xmlns:a16="http://schemas.microsoft.com/office/drawing/2014/main" id="{A2C2DC50-D346-3E60-A3C6-4226BCCF5325}"/>
                </a:ext>
              </a:extLst>
            </p:cNvPr>
            <p:cNvSpPr>
              <a:spLocks/>
            </p:cNvSpPr>
            <p:nvPr/>
          </p:nvSpPr>
          <p:spPr bwMode="auto">
            <a:xfrm>
              <a:off x="1657" y="-10"/>
              <a:ext cx="1920" cy="3092"/>
            </a:xfrm>
            <a:custGeom>
              <a:avLst/>
              <a:gdLst>
                <a:gd name="T0" fmla="*/ 194 w 1373"/>
                <a:gd name="T1" fmla="*/ 2141 h 2209"/>
                <a:gd name="T2" fmla="*/ 100 w 1373"/>
                <a:gd name="T3" fmla="*/ 1643 h 2209"/>
                <a:gd name="T4" fmla="*/ 1219 w 1373"/>
                <a:gd name="T5" fmla="*/ 313 h 2209"/>
                <a:gd name="T6" fmla="*/ 1082 w 1373"/>
                <a:gd name="T7" fmla="*/ 557 h 2209"/>
                <a:gd name="T8" fmla="*/ 1102 w 1373"/>
                <a:gd name="T9" fmla="*/ 625 h 2209"/>
                <a:gd name="T10" fmla="*/ 1126 w 1373"/>
                <a:gd name="T11" fmla="*/ 632 h 2209"/>
                <a:gd name="T12" fmla="*/ 1170 w 1373"/>
                <a:gd name="T13" fmla="*/ 606 h 2209"/>
                <a:gd name="T14" fmla="*/ 1360 w 1373"/>
                <a:gd name="T15" fmla="*/ 265 h 2209"/>
                <a:gd name="T16" fmla="*/ 1341 w 1373"/>
                <a:gd name="T17" fmla="*/ 197 h 2209"/>
                <a:gd name="T18" fmla="*/ 1012 w 1373"/>
                <a:gd name="T19" fmla="*/ 14 h 2209"/>
                <a:gd name="T20" fmla="*/ 944 w 1373"/>
                <a:gd name="T21" fmla="*/ 33 h 2209"/>
                <a:gd name="T22" fmla="*/ 963 w 1373"/>
                <a:gd name="T23" fmla="*/ 101 h 2209"/>
                <a:gd name="T24" fmla="*/ 1175 w 1373"/>
                <a:gd name="T25" fmla="*/ 219 h 2209"/>
                <a:gd name="T26" fmla="*/ 362 w 1373"/>
                <a:gd name="T27" fmla="*/ 683 h 2209"/>
                <a:gd name="T28" fmla="*/ 0 w 1373"/>
                <a:gd name="T29" fmla="*/ 1643 h 2209"/>
                <a:gd name="T30" fmla="*/ 101 w 1373"/>
                <a:gd name="T31" fmla="*/ 2177 h 2209"/>
                <a:gd name="T32" fmla="*/ 148 w 1373"/>
                <a:gd name="T33" fmla="*/ 2209 h 2209"/>
                <a:gd name="T34" fmla="*/ 166 w 1373"/>
                <a:gd name="T35" fmla="*/ 2205 h 2209"/>
                <a:gd name="T36" fmla="*/ 194 w 1373"/>
                <a:gd name="T37" fmla="*/ 214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3" h="2209">
                  <a:moveTo>
                    <a:pt x="194" y="2141"/>
                  </a:moveTo>
                  <a:cubicBezTo>
                    <a:pt x="131" y="1982"/>
                    <a:pt x="100" y="1815"/>
                    <a:pt x="100" y="1643"/>
                  </a:cubicBezTo>
                  <a:cubicBezTo>
                    <a:pt x="100" y="986"/>
                    <a:pt x="577" y="423"/>
                    <a:pt x="1219" y="313"/>
                  </a:cubicBezTo>
                  <a:cubicBezTo>
                    <a:pt x="1082" y="557"/>
                    <a:pt x="1082" y="557"/>
                    <a:pt x="1082" y="557"/>
                  </a:cubicBezTo>
                  <a:cubicBezTo>
                    <a:pt x="1069" y="581"/>
                    <a:pt x="1078" y="612"/>
                    <a:pt x="1102" y="625"/>
                  </a:cubicBezTo>
                  <a:cubicBezTo>
                    <a:pt x="1109" y="630"/>
                    <a:pt x="1118" y="632"/>
                    <a:pt x="1126" y="632"/>
                  </a:cubicBezTo>
                  <a:cubicBezTo>
                    <a:pt x="1144" y="632"/>
                    <a:pt x="1161" y="622"/>
                    <a:pt x="1170" y="606"/>
                  </a:cubicBezTo>
                  <a:cubicBezTo>
                    <a:pt x="1360" y="265"/>
                    <a:pt x="1360" y="265"/>
                    <a:pt x="1360" y="265"/>
                  </a:cubicBezTo>
                  <a:cubicBezTo>
                    <a:pt x="1373" y="241"/>
                    <a:pt x="1365" y="210"/>
                    <a:pt x="1341" y="197"/>
                  </a:cubicBezTo>
                  <a:cubicBezTo>
                    <a:pt x="1012" y="14"/>
                    <a:pt x="1012" y="14"/>
                    <a:pt x="1012" y="14"/>
                  </a:cubicBezTo>
                  <a:cubicBezTo>
                    <a:pt x="988" y="0"/>
                    <a:pt x="957" y="9"/>
                    <a:pt x="944" y="33"/>
                  </a:cubicBezTo>
                  <a:cubicBezTo>
                    <a:pt x="930" y="57"/>
                    <a:pt x="939" y="87"/>
                    <a:pt x="963" y="101"/>
                  </a:cubicBezTo>
                  <a:cubicBezTo>
                    <a:pt x="1175" y="219"/>
                    <a:pt x="1175" y="219"/>
                    <a:pt x="1175" y="219"/>
                  </a:cubicBezTo>
                  <a:cubicBezTo>
                    <a:pt x="862" y="279"/>
                    <a:pt x="576" y="442"/>
                    <a:pt x="362" y="683"/>
                  </a:cubicBezTo>
                  <a:cubicBezTo>
                    <a:pt x="128" y="948"/>
                    <a:pt x="0" y="1289"/>
                    <a:pt x="0" y="1643"/>
                  </a:cubicBezTo>
                  <a:cubicBezTo>
                    <a:pt x="0" y="1827"/>
                    <a:pt x="34" y="2007"/>
                    <a:pt x="101" y="2177"/>
                  </a:cubicBezTo>
                  <a:cubicBezTo>
                    <a:pt x="109" y="2197"/>
                    <a:pt x="128" y="2209"/>
                    <a:pt x="148" y="2209"/>
                  </a:cubicBezTo>
                  <a:cubicBezTo>
                    <a:pt x="154" y="2209"/>
                    <a:pt x="160" y="2208"/>
                    <a:pt x="166" y="2205"/>
                  </a:cubicBezTo>
                  <a:cubicBezTo>
                    <a:pt x="192" y="2195"/>
                    <a:pt x="204" y="2166"/>
                    <a:pt x="194" y="214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14" name="Freeform 260">
              <a:extLst>
                <a:ext uri="{FF2B5EF4-FFF2-40B4-BE49-F238E27FC236}">
                  <a16:creationId xmlns:a16="http://schemas.microsoft.com/office/drawing/2014/main" id="{3539712D-5049-FF5C-1252-0B5C0E0AF173}"/>
                </a:ext>
              </a:extLst>
            </p:cNvPr>
            <p:cNvSpPr>
              <a:spLocks/>
            </p:cNvSpPr>
            <p:nvPr/>
          </p:nvSpPr>
          <p:spPr bwMode="auto">
            <a:xfrm>
              <a:off x="1872" y="3305"/>
              <a:ext cx="3459" cy="1014"/>
            </a:xfrm>
            <a:custGeom>
              <a:avLst/>
              <a:gdLst>
                <a:gd name="T0" fmla="*/ 2447 w 2473"/>
                <a:gd name="T1" fmla="*/ 73 h 724"/>
                <a:gd name="T2" fmla="*/ 2377 w 2473"/>
                <a:gd name="T3" fmla="*/ 83 h 724"/>
                <a:gd name="T4" fmla="*/ 1296 w 2473"/>
                <a:gd name="T5" fmla="*/ 624 h 724"/>
                <a:gd name="T6" fmla="*/ 256 w 2473"/>
                <a:gd name="T7" fmla="*/ 135 h 724"/>
                <a:gd name="T8" fmla="*/ 517 w 2473"/>
                <a:gd name="T9" fmla="*/ 204 h 724"/>
                <a:gd name="T10" fmla="*/ 578 w 2473"/>
                <a:gd name="T11" fmla="*/ 168 h 724"/>
                <a:gd name="T12" fmla="*/ 542 w 2473"/>
                <a:gd name="T13" fmla="*/ 107 h 724"/>
                <a:gd name="T14" fmla="*/ 165 w 2473"/>
                <a:gd name="T15" fmla="*/ 7 h 724"/>
                <a:gd name="T16" fmla="*/ 103 w 2473"/>
                <a:gd name="T17" fmla="*/ 43 h 724"/>
                <a:gd name="T18" fmla="*/ 7 w 2473"/>
                <a:gd name="T19" fmla="*/ 406 h 724"/>
                <a:gd name="T20" fmla="*/ 42 w 2473"/>
                <a:gd name="T21" fmla="*/ 467 h 724"/>
                <a:gd name="T22" fmla="*/ 55 w 2473"/>
                <a:gd name="T23" fmla="*/ 469 h 724"/>
                <a:gd name="T24" fmla="*/ 104 w 2473"/>
                <a:gd name="T25" fmla="*/ 432 h 724"/>
                <a:gd name="T26" fmla="*/ 169 w 2473"/>
                <a:gd name="T27" fmla="*/ 186 h 724"/>
                <a:gd name="T28" fmla="*/ 636 w 2473"/>
                <a:gd name="T29" fmla="*/ 566 h 724"/>
                <a:gd name="T30" fmla="*/ 1296 w 2473"/>
                <a:gd name="T31" fmla="*/ 724 h 724"/>
                <a:gd name="T32" fmla="*/ 1955 w 2473"/>
                <a:gd name="T33" fmla="*/ 566 h 724"/>
                <a:gd name="T34" fmla="*/ 2457 w 2473"/>
                <a:gd name="T35" fmla="*/ 143 h 724"/>
                <a:gd name="T36" fmla="*/ 2447 w 2473"/>
                <a:gd name="T37" fmla="*/ 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724">
                  <a:moveTo>
                    <a:pt x="2447" y="73"/>
                  </a:moveTo>
                  <a:cubicBezTo>
                    <a:pt x="2424" y="56"/>
                    <a:pt x="2393" y="61"/>
                    <a:pt x="2377" y="83"/>
                  </a:cubicBezTo>
                  <a:cubicBezTo>
                    <a:pt x="2119" y="427"/>
                    <a:pt x="1725" y="624"/>
                    <a:pt x="1296" y="624"/>
                  </a:cubicBezTo>
                  <a:cubicBezTo>
                    <a:pt x="888" y="624"/>
                    <a:pt x="513" y="446"/>
                    <a:pt x="256" y="135"/>
                  </a:cubicBezTo>
                  <a:cubicBezTo>
                    <a:pt x="517" y="204"/>
                    <a:pt x="517" y="204"/>
                    <a:pt x="517" y="204"/>
                  </a:cubicBezTo>
                  <a:cubicBezTo>
                    <a:pt x="543" y="211"/>
                    <a:pt x="571" y="195"/>
                    <a:pt x="578" y="168"/>
                  </a:cubicBezTo>
                  <a:cubicBezTo>
                    <a:pt x="585" y="142"/>
                    <a:pt x="569" y="114"/>
                    <a:pt x="542" y="107"/>
                  </a:cubicBezTo>
                  <a:cubicBezTo>
                    <a:pt x="165" y="7"/>
                    <a:pt x="165" y="7"/>
                    <a:pt x="165" y="7"/>
                  </a:cubicBezTo>
                  <a:cubicBezTo>
                    <a:pt x="138" y="0"/>
                    <a:pt x="111" y="16"/>
                    <a:pt x="103" y="43"/>
                  </a:cubicBezTo>
                  <a:cubicBezTo>
                    <a:pt x="7" y="406"/>
                    <a:pt x="7" y="406"/>
                    <a:pt x="7" y="406"/>
                  </a:cubicBezTo>
                  <a:cubicBezTo>
                    <a:pt x="0" y="433"/>
                    <a:pt x="16" y="460"/>
                    <a:pt x="42" y="467"/>
                  </a:cubicBezTo>
                  <a:cubicBezTo>
                    <a:pt x="47" y="469"/>
                    <a:pt x="51" y="469"/>
                    <a:pt x="55" y="469"/>
                  </a:cubicBezTo>
                  <a:cubicBezTo>
                    <a:pt x="77" y="469"/>
                    <a:pt x="98" y="454"/>
                    <a:pt x="104" y="432"/>
                  </a:cubicBezTo>
                  <a:cubicBezTo>
                    <a:pt x="169" y="186"/>
                    <a:pt x="169" y="186"/>
                    <a:pt x="169" y="186"/>
                  </a:cubicBezTo>
                  <a:cubicBezTo>
                    <a:pt x="296" y="343"/>
                    <a:pt x="457" y="474"/>
                    <a:pt x="636" y="566"/>
                  </a:cubicBezTo>
                  <a:cubicBezTo>
                    <a:pt x="841" y="671"/>
                    <a:pt x="1063" y="724"/>
                    <a:pt x="1296" y="724"/>
                  </a:cubicBezTo>
                  <a:cubicBezTo>
                    <a:pt x="1528" y="724"/>
                    <a:pt x="1750" y="671"/>
                    <a:pt x="1955" y="566"/>
                  </a:cubicBezTo>
                  <a:cubicBezTo>
                    <a:pt x="2151" y="465"/>
                    <a:pt x="2324" y="319"/>
                    <a:pt x="2457" y="143"/>
                  </a:cubicBezTo>
                  <a:cubicBezTo>
                    <a:pt x="2473" y="121"/>
                    <a:pt x="2469" y="89"/>
                    <a:pt x="2447" y="7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15" name="Freeform 261">
              <a:extLst>
                <a:ext uri="{FF2B5EF4-FFF2-40B4-BE49-F238E27FC236}">
                  <a16:creationId xmlns:a16="http://schemas.microsoft.com/office/drawing/2014/main" id="{32CCEDC7-159D-AD01-142E-A398A16BEB6C}"/>
                </a:ext>
              </a:extLst>
            </p:cNvPr>
            <p:cNvSpPr>
              <a:spLocks/>
            </p:cNvSpPr>
            <p:nvPr/>
          </p:nvSpPr>
          <p:spPr bwMode="auto">
            <a:xfrm>
              <a:off x="3868" y="273"/>
              <a:ext cx="2162" cy="2901"/>
            </a:xfrm>
            <a:custGeom>
              <a:avLst/>
              <a:gdLst>
                <a:gd name="T0" fmla="*/ 1536 w 1546"/>
                <a:gd name="T1" fmla="*/ 1865 h 2073"/>
                <a:gd name="T2" fmla="*/ 1471 w 1546"/>
                <a:gd name="T3" fmla="*/ 1837 h 2073"/>
                <a:gd name="T4" fmla="*/ 1233 w 1546"/>
                <a:gd name="T5" fmla="*/ 1932 h 2073"/>
                <a:gd name="T6" fmla="*/ 1319 w 1546"/>
                <a:gd name="T7" fmla="*/ 1441 h 2073"/>
                <a:gd name="T8" fmla="*/ 956 w 1546"/>
                <a:gd name="T9" fmla="*/ 481 h 2073"/>
                <a:gd name="T10" fmla="*/ 60 w 1546"/>
                <a:gd name="T11" fmla="*/ 3 h 2073"/>
                <a:gd name="T12" fmla="*/ 4 w 1546"/>
                <a:gd name="T13" fmla="*/ 46 h 2073"/>
                <a:gd name="T14" fmla="*/ 47 w 1546"/>
                <a:gd name="T15" fmla="*/ 103 h 2073"/>
                <a:gd name="T16" fmla="*/ 1219 w 1546"/>
                <a:gd name="T17" fmla="*/ 1441 h 2073"/>
                <a:gd name="T18" fmla="*/ 1141 w 1546"/>
                <a:gd name="T19" fmla="*/ 1891 h 2073"/>
                <a:gd name="T20" fmla="*/ 1042 w 1546"/>
                <a:gd name="T21" fmla="*/ 1642 h 2073"/>
                <a:gd name="T22" fmla="*/ 977 w 1546"/>
                <a:gd name="T23" fmla="*/ 1614 h 2073"/>
                <a:gd name="T24" fmla="*/ 949 w 1546"/>
                <a:gd name="T25" fmla="*/ 1679 h 2073"/>
                <a:gd name="T26" fmla="*/ 1094 w 1546"/>
                <a:gd name="T27" fmla="*/ 2042 h 2073"/>
                <a:gd name="T28" fmla="*/ 1121 w 1546"/>
                <a:gd name="T29" fmla="*/ 2069 h 2073"/>
                <a:gd name="T30" fmla="*/ 1140 w 1546"/>
                <a:gd name="T31" fmla="*/ 2073 h 2073"/>
                <a:gd name="T32" fmla="*/ 1159 w 1546"/>
                <a:gd name="T33" fmla="*/ 2070 h 2073"/>
                <a:gd name="T34" fmla="*/ 1508 w 1546"/>
                <a:gd name="T35" fmla="*/ 1930 h 2073"/>
                <a:gd name="T36" fmla="*/ 1536 w 1546"/>
                <a:gd name="T37" fmla="*/ 1865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6" h="2073">
                  <a:moveTo>
                    <a:pt x="1536" y="1865"/>
                  </a:moveTo>
                  <a:cubicBezTo>
                    <a:pt x="1526" y="1839"/>
                    <a:pt x="1497" y="1827"/>
                    <a:pt x="1471" y="1837"/>
                  </a:cubicBezTo>
                  <a:cubicBezTo>
                    <a:pt x="1233" y="1932"/>
                    <a:pt x="1233" y="1932"/>
                    <a:pt x="1233" y="1932"/>
                  </a:cubicBezTo>
                  <a:cubicBezTo>
                    <a:pt x="1290" y="1775"/>
                    <a:pt x="1319" y="1610"/>
                    <a:pt x="1319" y="1441"/>
                  </a:cubicBezTo>
                  <a:cubicBezTo>
                    <a:pt x="1319" y="1087"/>
                    <a:pt x="1190" y="746"/>
                    <a:pt x="956" y="481"/>
                  </a:cubicBezTo>
                  <a:cubicBezTo>
                    <a:pt x="724" y="219"/>
                    <a:pt x="406" y="49"/>
                    <a:pt x="60" y="3"/>
                  </a:cubicBezTo>
                  <a:cubicBezTo>
                    <a:pt x="33" y="0"/>
                    <a:pt x="8" y="19"/>
                    <a:pt x="4" y="46"/>
                  </a:cubicBezTo>
                  <a:cubicBezTo>
                    <a:pt x="0" y="74"/>
                    <a:pt x="20" y="99"/>
                    <a:pt x="47" y="103"/>
                  </a:cubicBezTo>
                  <a:cubicBezTo>
                    <a:pt x="715" y="191"/>
                    <a:pt x="1219" y="766"/>
                    <a:pt x="1219" y="1441"/>
                  </a:cubicBezTo>
                  <a:cubicBezTo>
                    <a:pt x="1219" y="1596"/>
                    <a:pt x="1193" y="1747"/>
                    <a:pt x="1141" y="1891"/>
                  </a:cubicBezTo>
                  <a:cubicBezTo>
                    <a:pt x="1042" y="1642"/>
                    <a:pt x="1042" y="1642"/>
                    <a:pt x="1042" y="1642"/>
                  </a:cubicBezTo>
                  <a:cubicBezTo>
                    <a:pt x="1032" y="1616"/>
                    <a:pt x="1002" y="1604"/>
                    <a:pt x="977" y="1614"/>
                  </a:cubicBezTo>
                  <a:cubicBezTo>
                    <a:pt x="951" y="1624"/>
                    <a:pt x="939" y="1653"/>
                    <a:pt x="949" y="1679"/>
                  </a:cubicBezTo>
                  <a:cubicBezTo>
                    <a:pt x="1094" y="2042"/>
                    <a:pt x="1094" y="2042"/>
                    <a:pt x="1094" y="2042"/>
                  </a:cubicBezTo>
                  <a:cubicBezTo>
                    <a:pt x="1099" y="2054"/>
                    <a:pt x="1108" y="2064"/>
                    <a:pt x="1121" y="2069"/>
                  </a:cubicBezTo>
                  <a:cubicBezTo>
                    <a:pt x="1127" y="2072"/>
                    <a:pt x="1134" y="2073"/>
                    <a:pt x="1140" y="2073"/>
                  </a:cubicBezTo>
                  <a:cubicBezTo>
                    <a:pt x="1147" y="2073"/>
                    <a:pt x="1153" y="2072"/>
                    <a:pt x="1159" y="2070"/>
                  </a:cubicBezTo>
                  <a:cubicBezTo>
                    <a:pt x="1508" y="1930"/>
                    <a:pt x="1508" y="1930"/>
                    <a:pt x="1508" y="1930"/>
                  </a:cubicBezTo>
                  <a:cubicBezTo>
                    <a:pt x="1534" y="1920"/>
                    <a:pt x="1546" y="1891"/>
                    <a:pt x="1536" y="186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617" name="Group 264">
            <a:extLst>
              <a:ext uri="{FF2B5EF4-FFF2-40B4-BE49-F238E27FC236}">
                <a16:creationId xmlns:a16="http://schemas.microsoft.com/office/drawing/2014/main" id="{31223385-CD88-D1D5-117F-7374FE0ED425}"/>
              </a:ext>
            </a:extLst>
          </p:cNvPr>
          <p:cNvGrpSpPr>
            <a:grpSpLocks noChangeAspect="1"/>
          </p:cNvGrpSpPr>
          <p:nvPr/>
        </p:nvGrpSpPr>
        <p:grpSpPr bwMode="auto">
          <a:xfrm>
            <a:off x="5655696" y="4092226"/>
            <a:ext cx="308800" cy="367311"/>
            <a:chOff x="2025" y="0"/>
            <a:chExt cx="3631" cy="4319"/>
          </a:xfrm>
          <a:solidFill>
            <a:srgbClr val="FFFFFF"/>
          </a:solidFill>
        </p:grpSpPr>
        <p:sp>
          <p:nvSpPr>
            <p:cNvPr id="619" name="Freeform 265">
              <a:extLst>
                <a:ext uri="{FF2B5EF4-FFF2-40B4-BE49-F238E27FC236}">
                  <a16:creationId xmlns:a16="http://schemas.microsoft.com/office/drawing/2014/main" id="{212B69A0-E60E-C40F-D50A-6197A9215E13}"/>
                </a:ext>
              </a:extLst>
            </p:cNvPr>
            <p:cNvSpPr>
              <a:spLocks noEditPoints="1"/>
            </p:cNvSpPr>
            <p:nvPr/>
          </p:nvSpPr>
          <p:spPr bwMode="auto">
            <a:xfrm>
              <a:off x="2025" y="2464"/>
              <a:ext cx="3631" cy="1855"/>
            </a:xfrm>
            <a:custGeom>
              <a:avLst/>
              <a:gdLst>
                <a:gd name="T0" fmla="*/ 2567 w 2591"/>
                <a:gd name="T1" fmla="*/ 840 h 1323"/>
                <a:gd name="T2" fmla="*/ 1866 w 2591"/>
                <a:gd name="T3" fmla="*/ 4 h 1323"/>
                <a:gd name="T4" fmla="*/ 1826 w 2591"/>
                <a:gd name="T5" fmla="*/ 8 h 1323"/>
                <a:gd name="T6" fmla="*/ 1295 w 2591"/>
                <a:gd name="T7" fmla="*/ 220 h 1323"/>
                <a:gd name="T8" fmla="*/ 764 w 2591"/>
                <a:gd name="T9" fmla="*/ 8 h 1323"/>
                <a:gd name="T10" fmla="*/ 724 w 2591"/>
                <a:gd name="T11" fmla="*/ 4 h 1323"/>
                <a:gd name="T12" fmla="*/ 23 w 2591"/>
                <a:gd name="T13" fmla="*/ 843 h 1323"/>
                <a:gd name="T14" fmla="*/ 262 w 2591"/>
                <a:gd name="T15" fmla="*/ 1204 h 1323"/>
                <a:gd name="T16" fmla="*/ 1247 w 2591"/>
                <a:gd name="T17" fmla="*/ 1323 h 1323"/>
                <a:gd name="T18" fmla="*/ 2318 w 2591"/>
                <a:gd name="T19" fmla="*/ 1203 h 1323"/>
                <a:gd name="T20" fmla="*/ 2567 w 2591"/>
                <a:gd name="T21" fmla="*/ 840 h 1323"/>
                <a:gd name="T22" fmla="*/ 2296 w 2591"/>
                <a:gd name="T23" fmla="*/ 1106 h 1323"/>
                <a:gd name="T24" fmla="*/ 1247 w 2591"/>
                <a:gd name="T25" fmla="*/ 1223 h 1323"/>
                <a:gd name="T26" fmla="*/ 287 w 2591"/>
                <a:gd name="T27" fmla="*/ 1107 h 1323"/>
                <a:gd name="T28" fmla="*/ 122 w 2591"/>
                <a:gd name="T29" fmla="*/ 857 h 1323"/>
                <a:gd name="T30" fmla="*/ 736 w 2591"/>
                <a:gd name="T31" fmla="*/ 106 h 1323"/>
                <a:gd name="T32" fmla="*/ 1295 w 2591"/>
                <a:gd name="T33" fmla="*/ 320 h 1323"/>
                <a:gd name="T34" fmla="*/ 1855 w 2591"/>
                <a:gd name="T35" fmla="*/ 106 h 1323"/>
                <a:gd name="T36" fmla="*/ 2468 w 2591"/>
                <a:gd name="T37" fmla="*/ 854 h 1323"/>
                <a:gd name="T38" fmla="*/ 2296 w 2591"/>
                <a:gd name="T39" fmla="*/ 1106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23">
                  <a:moveTo>
                    <a:pt x="2567" y="840"/>
                  </a:moveTo>
                  <a:cubicBezTo>
                    <a:pt x="2534" y="606"/>
                    <a:pt x="2399" y="185"/>
                    <a:pt x="1866" y="4"/>
                  </a:cubicBezTo>
                  <a:cubicBezTo>
                    <a:pt x="1853" y="0"/>
                    <a:pt x="1838" y="1"/>
                    <a:pt x="1826" y="8"/>
                  </a:cubicBezTo>
                  <a:cubicBezTo>
                    <a:pt x="1719" y="67"/>
                    <a:pt x="1416" y="220"/>
                    <a:pt x="1295" y="220"/>
                  </a:cubicBezTo>
                  <a:cubicBezTo>
                    <a:pt x="1174" y="220"/>
                    <a:pt x="871" y="67"/>
                    <a:pt x="764" y="8"/>
                  </a:cubicBezTo>
                  <a:cubicBezTo>
                    <a:pt x="752" y="1"/>
                    <a:pt x="737" y="0"/>
                    <a:pt x="724" y="4"/>
                  </a:cubicBezTo>
                  <a:cubicBezTo>
                    <a:pt x="190" y="186"/>
                    <a:pt x="55" y="608"/>
                    <a:pt x="23" y="843"/>
                  </a:cubicBezTo>
                  <a:cubicBezTo>
                    <a:pt x="0" y="1008"/>
                    <a:pt x="103" y="1163"/>
                    <a:pt x="262" y="1204"/>
                  </a:cubicBezTo>
                  <a:cubicBezTo>
                    <a:pt x="566" y="1283"/>
                    <a:pt x="898" y="1323"/>
                    <a:pt x="1247" y="1323"/>
                  </a:cubicBezTo>
                  <a:cubicBezTo>
                    <a:pt x="1725" y="1323"/>
                    <a:pt x="2123" y="1248"/>
                    <a:pt x="2318" y="1203"/>
                  </a:cubicBezTo>
                  <a:cubicBezTo>
                    <a:pt x="2484" y="1165"/>
                    <a:pt x="2591" y="1009"/>
                    <a:pt x="2567" y="840"/>
                  </a:cubicBezTo>
                  <a:close/>
                  <a:moveTo>
                    <a:pt x="2296" y="1106"/>
                  </a:moveTo>
                  <a:cubicBezTo>
                    <a:pt x="2105" y="1150"/>
                    <a:pt x="1715" y="1223"/>
                    <a:pt x="1247" y="1223"/>
                  </a:cubicBezTo>
                  <a:cubicBezTo>
                    <a:pt x="906" y="1223"/>
                    <a:pt x="583" y="1184"/>
                    <a:pt x="287" y="1107"/>
                  </a:cubicBezTo>
                  <a:cubicBezTo>
                    <a:pt x="177" y="1079"/>
                    <a:pt x="106" y="971"/>
                    <a:pt x="122" y="857"/>
                  </a:cubicBezTo>
                  <a:cubicBezTo>
                    <a:pt x="151" y="648"/>
                    <a:pt x="269" y="274"/>
                    <a:pt x="736" y="106"/>
                  </a:cubicBezTo>
                  <a:cubicBezTo>
                    <a:pt x="825" y="154"/>
                    <a:pt x="1143" y="320"/>
                    <a:pt x="1295" y="320"/>
                  </a:cubicBezTo>
                  <a:cubicBezTo>
                    <a:pt x="1448" y="320"/>
                    <a:pt x="1766" y="154"/>
                    <a:pt x="1855" y="106"/>
                  </a:cubicBezTo>
                  <a:cubicBezTo>
                    <a:pt x="2320" y="274"/>
                    <a:pt x="2439" y="645"/>
                    <a:pt x="2468" y="854"/>
                  </a:cubicBezTo>
                  <a:cubicBezTo>
                    <a:pt x="2485" y="971"/>
                    <a:pt x="2411" y="1079"/>
                    <a:pt x="2296" y="110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20" name="Freeform 266">
              <a:extLst>
                <a:ext uri="{FF2B5EF4-FFF2-40B4-BE49-F238E27FC236}">
                  <a16:creationId xmlns:a16="http://schemas.microsoft.com/office/drawing/2014/main" id="{47E5F16F-8E60-ECCD-0150-7B9BCDFA0DBB}"/>
                </a:ext>
              </a:extLst>
            </p:cNvPr>
            <p:cNvSpPr>
              <a:spLocks noEditPoints="1"/>
            </p:cNvSpPr>
            <p:nvPr/>
          </p:nvSpPr>
          <p:spPr bwMode="auto">
            <a:xfrm>
              <a:off x="2462" y="0"/>
              <a:ext cx="2754" cy="2536"/>
            </a:xfrm>
            <a:custGeom>
              <a:avLst/>
              <a:gdLst>
                <a:gd name="T0" fmla="*/ 223 w 1965"/>
                <a:gd name="T1" fmla="*/ 1268 h 1809"/>
                <a:gd name="T2" fmla="*/ 983 w 1965"/>
                <a:gd name="T3" fmla="*/ 1809 h 1809"/>
                <a:gd name="T4" fmla="*/ 1373 w 1965"/>
                <a:gd name="T5" fmla="*/ 1729 h 1809"/>
                <a:gd name="T6" fmla="*/ 1681 w 1965"/>
                <a:gd name="T7" fmla="*/ 1635 h 1809"/>
                <a:gd name="T8" fmla="*/ 1875 w 1965"/>
                <a:gd name="T9" fmla="*/ 1261 h 1809"/>
                <a:gd name="T10" fmla="*/ 1965 w 1965"/>
                <a:gd name="T11" fmla="*/ 883 h 1809"/>
                <a:gd name="T12" fmla="*/ 1565 w 1965"/>
                <a:gd name="T13" fmla="*/ 228 h 1809"/>
                <a:gd name="T14" fmla="*/ 401 w 1965"/>
                <a:gd name="T15" fmla="*/ 228 h 1809"/>
                <a:gd name="T16" fmla="*/ 0 w 1965"/>
                <a:gd name="T17" fmla="*/ 883 h 1809"/>
                <a:gd name="T18" fmla="*/ 130 w 1965"/>
                <a:gd name="T19" fmla="*/ 1268 h 1809"/>
                <a:gd name="T20" fmla="*/ 223 w 1965"/>
                <a:gd name="T21" fmla="*/ 1168 h 1809"/>
                <a:gd name="T22" fmla="*/ 100 w 1965"/>
                <a:gd name="T23" fmla="*/ 1138 h 1809"/>
                <a:gd name="T24" fmla="*/ 130 w 1965"/>
                <a:gd name="T25" fmla="*/ 853 h 1809"/>
                <a:gd name="T26" fmla="*/ 253 w 1965"/>
                <a:gd name="T27" fmla="*/ 883 h 1809"/>
                <a:gd name="T28" fmla="*/ 355 w 1965"/>
                <a:gd name="T29" fmla="*/ 1011 h 1809"/>
                <a:gd name="T30" fmla="*/ 1611 w 1965"/>
                <a:gd name="T31" fmla="*/ 1009 h 1809"/>
                <a:gd name="T32" fmla="*/ 1484 w 1965"/>
                <a:gd name="T33" fmla="*/ 1431 h 1809"/>
                <a:gd name="T34" fmla="*/ 1203 w 1965"/>
                <a:gd name="T35" fmla="*/ 1559 h 1809"/>
                <a:gd name="T36" fmla="*/ 983 w 1965"/>
                <a:gd name="T37" fmla="*/ 1709 h 1809"/>
                <a:gd name="T38" fmla="*/ 1373 w 1965"/>
                <a:gd name="T39" fmla="*/ 1629 h 1809"/>
                <a:gd name="T40" fmla="*/ 1373 w 1965"/>
                <a:gd name="T41" fmla="*/ 1489 h 1809"/>
                <a:gd name="T42" fmla="*/ 1373 w 1965"/>
                <a:gd name="T43" fmla="*/ 1629 h 1809"/>
                <a:gd name="T44" fmla="*/ 1541 w 1965"/>
                <a:gd name="T45" fmla="*/ 1535 h 1809"/>
                <a:gd name="T46" fmla="*/ 1677 w 1965"/>
                <a:gd name="T47" fmla="*/ 1251 h 1809"/>
                <a:gd name="T48" fmla="*/ 1771 w 1965"/>
                <a:gd name="T49" fmla="*/ 1268 h 1809"/>
                <a:gd name="T50" fmla="*/ 1711 w 1965"/>
                <a:gd name="T51" fmla="*/ 1009 h 1809"/>
                <a:gd name="T52" fmla="*/ 1741 w 1965"/>
                <a:gd name="T53" fmla="*/ 853 h 1809"/>
                <a:gd name="T54" fmla="*/ 1865 w 1965"/>
                <a:gd name="T55" fmla="*/ 883 h 1809"/>
                <a:gd name="T56" fmla="*/ 1835 w 1965"/>
                <a:gd name="T57" fmla="*/ 1168 h 1809"/>
                <a:gd name="T58" fmla="*/ 1711 w 1965"/>
                <a:gd name="T59" fmla="*/ 1138 h 1809"/>
                <a:gd name="T60" fmla="*/ 1711 w 1965"/>
                <a:gd name="T61" fmla="*/ 1011 h 1809"/>
                <a:gd name="T62" fmla="*/ 983 w 1965"/>
                <a:gd name="T63" fmla="*/ 100 h 1809"/>
                <a:gd name="T64" fmla="*/ 1741 w 1965"/>
                <a:gd name="T65" fmla="*/ 753 h 1809"/>
                <a:gd name="T66" fmla="*/ 983 w 1965"/>
                <a:gd name="T67" fmla="*/ 212 h 1809"/>
                <a:gd name="T68" fmla="*/ 223 w 1965"/>
                <a:gd name="T69" fmla="*/ 753 h 1809"/>
                <a:gd name="T70" fmla="*/ 983 w 1965"/>
                <a:gd name="T71" fmla="*/ 100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65" h="1809">
                  <a:moveTo>
                    <a:pt x="130" y="1268"/>
                  </a:moveTo>
                  <a:cubicBezTo>
                    <a:pt x="223" y="1268"/>
                    <a:pt x="223" y="1268"/>
                    <a:pt x="223" y="1268"/>
                  </a:cubicBezTo>
                  <a:cubicBezTo>
                    <a:pt x="247" y="1268"/>
                    <a:pt x="269" y="1261"/>
                    <a:pt x="288" y="1250"/>
                  </a:cubicBezTo>
                  <a:cubicBezTo>
                    <a:pt x="381" y="1574"/>
                    <a:pt x="658" y="1809"/>
                    <a:pt x="983" y="1809"/>
                  </a:cubicBezTo>
                  <a:cubicBezTo>
                    <a:pt x="1099" y="1809"/>
                    <a:pt x="1215" y="1778"/>
                    <a:pt x="1317" y="1720"/>
                  </a:cubicBezTo>
                  <a:cubicBezTo>
                    <a:pt x="1335" y="1726"/>
                    <a:pt x="1353" y="1729"/>
                    <a:pt x="1373" y="1729"/>
                  </a:cubicBezTo>
                  <a:cubicBezTo>
                    <a:pt x="1439" y="1729"/>
                    <a:pt x="1496" y="1691"/>
                    <a:pt x="1524" y="1635"/>
                  </a:cubicBezTo>
                  <a:cubicBezTo>
                    <a:pt x="1681" y="1635"/>
                    <a:pt x="1681" y="1635"/>
                    <a:pt x="1681" y="1635"/>
                  </a:cubicBezTo>
                  <a:cubicBezTo>
                    <a:pt x="1698" y="1635"/>
                    <a:pt x="1713" y="1627"/>
                    <a:pt x="1722" y="1613"/>
                  </a:cubicBezTo>
                  <a:cubicBezTo>
                    <a:pt x="1794" y="1507"/>
                    <a:pt x="1846" y="1388"/>
                    <a:pt x="1875" y="1261"/>
                  </a:cubicBezTo>
                  <a:cubicBezTo>
                    <a:pt x="1927" y="1244"/>
                    <a:pt x="1965" y="1195"/>
                    <a:pt x="1965" y="1138"/>
                  </a:cubicBezTo>
                  <a:cubicBezTo>
                    <a:pt x="1965" y="883"/>
                    <a:pt x="1965" y="883"/>
                    <a:pt x="1965" y="883"/>
                  </a:cubicBezTo>
                  <a:cubicBezTo>
                    <a:pt x="1965" y="826"/>
                    <a:pt x="1927" y="777"/>
                    <a:pt x="1875" y="760"/>
                  </a:cubicBezTo>
                  <a:cubicBezTo>
                    <a:pt x="1827" y="552"/>
                    <a:pt x="1718" y="365"/>
                    <a:pt x="1565" y="228"/>
                  </a:cubicBezTo>
                  <a:cubicBezTo>
                    <a:pt x="1402" y="81"/>
                    <a:pt x="1195" y="0"/>
                    <a:pt x="983" y="0"/>
                  </a:cubicBezTo>
                  <a:cubicBezTo>
                    <a:pt x="771" y="0"/>
                    <a:pt x="564" y="81"/>
                    <a:pt x="401" y="228"/>
                  </a:cubicBezTo>
                  <a:cubicBezTo>
                    <a:pt x="248" y="364"/>
                    <a:pt x="139" y="552"/>
                    <a:pt x="91" y="759"/>
                  </a:cubicBezTo>
                  <a:cubicBezTo>
                    <a:pt x="38" y="776"/>
                    <a:pt x="0" y="825"/>
                    <a:pt x="0" y="883"/>
                  </a:cubicBezTo>
                  <a:cubicBezTo>
                    <a:pt x="0" y="1138"/>
                    <a:pt x="0" y="1138"/>
                    <a:pt x="0" y="1138"/>
                  </a:cubicBezTo>
                  <a:cubicBezTo>
                    <a:pt x="0" y="1209"/>
                    <a:pt x="58" y="1268"/>
                    <a:pt x="130" y="1268"/>
                  </a:cubicBezTo>
                  <a:close/>
                  <a:moveTo>
                    <a:pt x="253" y="1138"/>
                  </a:moveTo>
                  <a:cubicBezTo>
                    <a:pt x="253" y="1154"/>
                    <a:pt x="240" y="1168"/>
                    <a:pt x="223" y="1168"/>
                  </a:cubicBezTo>
                  <a:cubicBezTo>
                    <a:pt x="130" y="1168"/>
                    <a:pt x="130" y="1168"/>
                    <a:pt x="130" y="1168"/>
                  </a:cubicBezTo>
                  <a:cubicBezTo>
                    <a:pt x="113" y="1168"/>
                    <a:pt x="100" y="1154"/>
                    <a:pt x="100" y="1138"/>
                  </a:cubicBezTo>
                  <a:cubicBezTo>
                    <a:pt x="100" y="883"/>
                    <a:pt x="100" y="883"/>
                    <a:pt x="100" y="883"/>
                  </a:cubicBezTo>
                  <a:cubicBezTo>
                    <a:pt x="100" y="867"/>
                    <a:pt x="113" y="853"/>
                    <a:pt x="130" y="853"/>
                  </a:cubicBezTo>
                  <a:cubicBezTo>
                    <a:pt x="223" y="853"/>
                    <a:pt x="223" y="853"/>
                    <a:pt x="223" y="853"/>
                  </a:cubicBezTo>
                  <a:cubicBezTo>
                    <a:pt x="240" y="853"/>
                    <a:pt x="253" y="867"/>
                    <a:pt x="253" y="883"/>
                  </a:cubicBezTo>
                  <a:lnTo>
                    <a:pt x="253" y="1138"/>
                  </a:lnTo>
                  <a:close/>
                  <a:moveTo>
                    <a:pt x="355" y="1011"/>
                  </a:moveTo>
                  <a:cubicBezTo>
                    <a:pt x="355" y="626"/>
                    <a:pt x="637" y="312"/>
                    <a:pt x="983" y="312"/>
                  </a:cubicBezTo>
                  <a:cubicBezTo>
                    <a:pt x="1329" y="312"/>
                    <a:pt x="1610" y="625"/>
                    <a:pt x="1611" y="1009"/>
                  </a:cubicBezTo>
                  <a:cubicBezTo>
                    <a:pt x="1611" y="1012"/>
                    <a:pt x="1611" y="1012"/>
                    <a:pt x="1611" y="1012"/>
                  </a:cubicBezTo>
                  <a:cubicBezTo>
                    <a:pt x="1611" y="1164"/>
                    <a:pt x="1566" y="1311"/>
                    <a:pt x="1484" y="1431"/>
                  </a:cubicBezTo>
                  <a:cubicBezTo>
                    <a:pt x="1454" y="1405"/>
                    <a:pt x="1415" y="1389"/>
                    <a:pt x="1373" y="1389"/>
                  </a:cubicBezTo>
                  <a:cubicBezTo>
                    <a:pt x="1279" y="1389"/>
                    <a:pt x="1203" y="1465"/>
                    <a:pt x="1203" y="1559"/>
                  </a:cubicBezTo>
                  <a:cubicBezTo>
                    <a:pt x="1203" y="1593"/>
                    <a:pt x="1213" y="1625"/>
                    <a:pt x="1231" y="1652"/>
                  </a:cubicBezTo>
                  <a:cubicBezTo>
                    <a:pt x="1153" y="1689"/>
                    <a:pt x="1068" y="1709"/>
                    <a:pt x="983" y="1709"/>
                  </a:cubicBezTo>
                  <a:cubicBezTo>
                    <a:pt x="637" y="1709"/>
                    <a:pt x="355" y="1396"/>
                    <a:pt x="355" y="1011"/>
                  </a:cubicBezTo>
                  <a:close/>
                  <a:moveTo>
                    <a:pt x="1373" y="1629"/>
                  </a:moveTo>
                  <a:cubicBezTo>
                    <a:pt x="1334" y="1629"/>
                    <a:pt x="1303" y="1597"/>
                    <a:pt x="1303" y="1559"/>
                  </a:cubicBezTo>
                  <a:cubicBezTo>
                    <a:pt x="1303" y="1520"/>
                    <a:pt x="1334" y="1489"/>
                    <a:pt x="1373" y="1489"/>
                  </a:cubicBezTo>
                  <a:cubicBezTo>
                    <a:pt x="1411" y="1489"/>
                    <a:pt x="1443" y="1520"/>
                    <a:pt x="1443" y="1559"/>
                  </a:cubicBezTo>
                  <a:cubicBezTo>
                    <a:pt x="1443" y="1597"/>
                    <a:pt x="1411" y="1629"/>
                    <a:pt x="1373" y="1629"/>
                  </a:cubicBezTo>
                  <a:close/>
                  <a:moveTo>
                    <a:pt x="1654" y="1535"/>
                  </a:moveTo>
                  <a:cubicBezTo>
                    <a:pt x="1541" y="1535"/>
                    <a:pt x="1541" y="1535"/>
                    <a:pt x="1541" y="1535"/>
                  </a:cubicBezTo>
                  <a:cubicBezTo>
                    <a:pt x="1540" y="1532"/>
                    <a:pt x="1540" y="1529"/>
                    <a:pt x="1539" y="1525"/>
                  </a:cubicBezTo>
                  <a:cubicBezTo>
                    <a:pt x="1602" y="1444"/>
                    <a:pt x="1649" y="1351"/>
                    <a:pt x="1677" y="1251"/>
                  </a:cubicBezTo>
                  <a:cubicBezTo>
                    <a:pt x="1696" y="1262"/>
                    <a:pt x="1718" y="1268"/>
                    <a:pt x="1741" y="1268"/>
                  </a:cubicBezTo>
                  <a:cubicBezTo>
                    <a:pt x="1771" y="1268"/>
                    <a:pt x="1771" y="1268"/>
                    <a:pt x="1771" y="1268"/>
                  </a:cubicBezTo>
                  <a:cubicBezTo>
                    <a:pt x="1745" y="1363"/>
                    <a:pt x="1706" y="1453"/>
                    <a:pt x="1654" y="1535"/>
                  </a:cubicBezTo>
                  <a:close/>
                  <a:moveTo>
                    <a:pt x="1711" y="1009"/>
                  </a:moveTo>
                  <a:cubicBezTo>
                    <a:pt x="1711" y="883"/>
                    <a:pt x="1711" y="883"/>
                    <a:pt x="1711" y="883"/>
                  </a:cubicBezTo>
                  <a:cubicBezTo>
                    <a:pt x="1711" y="867"/>
                    <a:pt x="1725" y="853"/>
                    <a:pt x="1741" y="853"/>
                  </a:cubicBezTo>
                  <a:cubicBezTo>
                    <a:pt x="1835" y="853"/>
                    <a:pt x="1835" y="853"/>
                    <a:pt x="1835" y="853"/>
                  </a:cubicBezTo>
                  <a:cubicBezTo>
                    <a:pt x="1851" y="853"/>
                    <a:pt x="1865" y="867"/>
                    <a:pt x="1865" y="883"/>
                  </a:cubicBezTo>
                  <a:cubicBezTo>
                    <a:pt x="1865" y="1138"/>
                    <a:pt x="1865" y="1138"/>
                    <a:pt x="1865" y="1138"/>
                  </a:cubicBezTo>
                  <a:cubicBezTo>
                    <a:pt x="1865" y="1154"/>
                    <a:pt x="1851" y="1168"/>
                    <a:pt x="1835" y="1168"/>
                  </a:cubicBezTo>
                  <a:cubicBezTo>
                    <a:pt x="1741" y="1168"/>
                    <a:pt x="1741" y="1168"/>
                    <a:pt x="1741" y="1168"/>
                  </a:cubicBezTo>
                  <a:cubicBezTo>
                    <a:pt x="1725" y="1168"/>
                    <a:pt x="1711" y="1154"/>
                    <a:pt x="1711" y="1138"/>
                  </a:cubicBezTo>
                  <a:cubicBezTo>
                    <a:pt x="1711" y="1012"/>
                    <a:pt x="1711" y="1012"/>
                    <a:pt x="1711" y="1012"/>
                  </a:cubicBezTo>
                  <a:cubicBezTo>
                    <a:pt x="1711" y="1012"/>
                    <a:pt x="1711" y="1011"/>
                    <a:pt x="1711" y="1011"/>
                  </a:cubicBezTo>
                  <a:cubicBezTo>
                    <a:pt x="1711" y="1010"/>
                    <a:pt x="1711" y="1009"/>
                    <a:pt x="1711" y="1009"/>
                  </a:cubicBezTo>
                  <a:close/>
                  <a:moveTo>
                    <a:pt x="983" y="100"/>
                  </a:moveTo>
                  <a:cubicBezTo>
                    <a:pt x="1346" y="100"/>
                    <a:pt x="1669" y="371"/>
                    <a:pt x="1771" y="753"/>
                  </a:cubicBezTo>
                  <a:cubicBezTo>
                    <a:pt x="1741" y="753"/>
                    <a:pt x="1741" y="753"/>
                    <a:pt x="1741" y="753"/>
                  </a:cubicBezTo>
                  <a:cubicBezTo>
                    <a:pt x="1718" y="753"/>
                    <a:pt x="1696" y="760"/>
                    <a:pt x="1678" y="770"/>
                  </a:cubicBezTo>
                  <a:cubicBezTo>
                    <a:pt x="1584" y="447"/>
                    <a:pt x="1308" y="212"/>
                    <a:pt x="983" y="212"/>
                  </a:cubicBezTo>
                  <a:cubicBezTo>
                    <a:pt x="658" y="212"/>
                    <a:pt x="381" y="447"/>
                    <a:pt x="288" y="771"/>
                  </a:cubicBezTo>
                  <a:cubicBezTo>
                    <a:pt x="269" y="760"/>
                    <a:pt x="247" y="753"/>
                    <a:pt x="223" y="753"/>
                  </a:cubicBezTo>
                  <a:cubicBezTo>
                    <a:pt x="195" y="753"/>
                    <a:pt x="195" y="753"/>
                    <a:pt x="195" y="753"/>
                  </a:cubicBezTo>
                  <a:cubicBezTo>
                    <a:pt x="297" y="371"/>
                    <a:pt x="620" y="100"/>
                    <a:pt x="98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623" name="Group 269">
            <a:extLst>
              <a:ext uri="{FF2B5EF4-FFF2-40B4-BE49-F238E27FC236}">
                <a16:creationId xmlns:a16="http://schemas.microsoft.com/office/drawing/2014/main" id="{CC2F02FC-4C58-A201-E927-10A58281795C}"/>
              </a:ext>
            </a:extLst>
          </p:cNvPr>
          <p:cNvGrpSpPr>
            <a:grpSpLocks noChangeAspect="1"/>
          </p:cNvGrpSpPr>
          <p:nvPr/>
        </p:nvGrpSpPr>
        <p:grpSpPr bwMode="auto">
          <a:xfrm>
            <a:off x="6495684" y="4107430"/>
            <a:ext cx="304305" cy="336904"/>
            <a:chOff x="1890" y="1"/>
            <a:chExt cx="3902" cy="4320"/>
          </a:xfrm>
          <a:solidFill>
            <a:srgbClr val="FFFFFF"/>
          </a:solidFill>
        </p:grpSpPr>
        <p:sp>
          <p:nvSpPr>
            <p:cNvPr id="625" name="Freeform 270">
              <a:extLst>
                <a:ext uri="{FF2B5EF4-FFF2-40B4-BE49-F238E27FC236}">
                  <a16:creationId xmlns:a16="http://schemas.microsoft.com/office/drawing/2014/main" id="{FDA0F036-EAFD-D8A0-8896-1D356FC5A43C}"/>
                </a:ext>
              </a:extLst>
            </p:cNvPr>
            <p:cNvSpPr>
              <a:spLocks noEditPoints="1"/>
            </p:cNvSpPr>
            <p:nvPr/>
          </p:nvSpPr>
          <p:spPr bwMode="auto">
            <a:xfrm>
              <a:off x="2744" y="1"/>
              <a:ext cx="2192" cy="2404"/>
            </a:xfrm>
            <a:custGeom>
              <a:avLst/>
              <a:gdLst>
                <a:gd name="T0" fmla="*/ 728 w 1456"/>
                <a:gd name="T1" fmla="*/ 1596 h 1596"/>
                <a:gd name="T2" fmla="*/ 1456 w 1456"/>
                <a:gd name="T3" fmla="*/ 798 h 1596"/>
                <a:gd name="T4" fmla="*/ 728 w 1456"/>
                <a:gd name="T5" fmla="*/ 0 h 1596"/>
                <a:gd name="T6" fmla="*/ 0 w 1456"/>
                <a:gd name="T7" fmla="*/ 798 h 1596"/>
                <a:gd name="T8" fmla="*/ 728 w 1456"/>
                <a:gd name="T9" fmla="*/ 1596 h 1596"/>
                <a:gd name="T10" fmla="*/ 728 w 1456"/>
                <a:gd name="T11" fmla="*/ 100 h 1596"/>
                <a:gd name="T12" fmla="*/ 1356 w 1456"/>
                <a:gd name="T13" fmla="*/ 798 h 1596"/>
                <a:gd name="T14" fmla="*/ 728 w 1456"/>
                <a:gd name="T15" fmla="*/ 1496 h 1596"/>
                <a:gd name="T16" fmla="*/ 100 w 1456"/>
                <a:gd name="T17" fmla="*/ 798 h 1596"/>
                <a:gd name="T18" fmla="*/ 728 w 1456"/>
                <a:gd name="T19" fmla="*/ 100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596">
                  <a:moveTo>
                    <a:pt x="728" y="1596"/>
                  </a:moveTo>
                  <a:cubicBezTo>
                    <a:pt x="1130" y="1596"/>
                    <a:pt x="1456" y="1238"/>
                    <a:pt x="1456" y="798"/>
                  </a:cubicBezTo>
                  <a:cubicBezTo>
                    <a:pt x="1456" y="358"/>
                    <a:pt x="1130" y="0"/>
                    <a:pt x="728" y="0"/>
                  </a:cubicBezTo>
                  <a:cubicBezTo>
                    <a:pt x="326" y="0"/>
                    <a:pt x="0" y="358"/>
                    <a:pt x="0" y="798"/>
                  </a:cubicBezTo>
                  <a:cubicBezTo>
                    <a:pt x="0" y="1238"/>
                    <a:pt x="326" y="1596"/>
                    <a:pt x="728" y="1596"/>
                  </a:cubicBezTo>
                  <a:close/>
                  <a:moveTo>
                    <a:pt x="728" y="100"/>
                  </a:moveTo>
                  <a:cubicBezTo>
                    <a:pt x="1074" y="100"/>
                    <a:pt x="1356" y="413"/>
                    <a:pt x="1356" y="798"/>
                  </a:cubicBezTo>
                  <a:cubicBezTo>
                    <a:pt x="1356" y="1183"/>
                    <a:pt x="1074" y="1496"/>
                    <a:pt x="728" y="1496"/>
                  </a:cubicBezTo>
                  <a:cubicBezTo>
                    <a:pt x="382" y="1496"/>
                    <a:pt x="100" y="1183"/>
                    <a:pt x="100" y="798"/>
                  </a:cubicBezTo>
                  <a:cubicBezTo>
                    <a:pt x="100" y="413"/>
                    <a:pt x="382" y="100"/>
                    <a:pt x="728"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26" name="Freeform 271">
              <a:extLst>
                <a:ext uri="{FF2B5EF4-FFF2-40B4-BE49-F238E27FC236}">
                  <a16:creationId xmlns:a16="http://schemas.microsoft.com/office/drawing/2014/main" id="{FB59C0FB-3ABC-E154-3FA1-B30D62D00626}"/>
                </a:ext>
              </a:extLst>
            </p:cNvPr>
            <p:cNvSpPr>
              <a:spLocks noEditPoints="1"/>
            </p:cNvSpPr>
            <p:nvPr/>
          </p:nvSpPr>
          <p:spPr bwMode="auto">
            <a:xfrm>
              <a:off x="1890" y="2324"/>
              <a:ext cx="3902" cy="1997"/>
            </a:xfrm>
            <a:custGeom>
              <a:avLst/>
              <a:gdLst>
                <a:gd name="T0" fmla="*/ 2567 w 2591"/>
                <a:gd name="T1" fmla="*/ 843 h 1326"/>
                <a:gd name="T2" fmla="*/ 1866 w 2591"/>
                <a:gd name="T3" fmla="*/ 7 h 1326"/>
                <a:gd name="T4" fmla="*/ 1811 w 2591"/>
                <a:gd name="T5" fmla="*/ 23 h 1326"/>
                <a:gd name="T6" fmla="*/ 1345 w 2591"/>
                <a:gd name="T7" fmla="*/ 610 h 1326"/>
                <a:gd name="T8" fmla="*/ 1345 w 2591"/>
                <a:gd name="T9" fmla="*/ 205 h 1326"/>
                <a:gd name="T10" fmla="*/ 1295 w 2591"/>
                <a:gd name="T11" fmla="*/ 155 h 1326"/>
                <a:gd name="T12" fmla="*/ 1245 w 2591"/>
                <a:gd name="T13" fmla="*/ 205 h 1326"/>
                <a:gd name="T14" fmla="*/ 1245 w 2591"/>
                <a:gd name="T15" fmla="*/ 609 h 1326"/>
                <a:gd name="T16" fmla="*/ 779 w 2591"/>
                <a:gd name="T17" fmla="*/ 23 h 1326"/>
                <a:gd name="T18" fmla="*/ 724 w 2591"/>
                <a:gd name="T19" fmla="*/ 7 h 1326"/>
                <a:gd name="T20" fmla="*/ 23 w 2591"/>
                <a:gd name="T21" fmla="*/ 846 h 1326"/>
                <a:gd name="T22" fmla="*/ 262 w 2591"/>
                <a:gd name="T23" fmla="*/ 1207 h 1326"/>
                <a:gd name="T24" fmla="*/ 1247 w 2591"/>
                <a:gd name="T25" fmla="*/ 1326 h 1326"/>
                <a:gd name="T26" fmla="*/ 2318 w 2591"/>
                <a:gd name="T27" fmla="*/ 1206 h 1326"/>
                <a:gd name="T28" fmla="*/ 2567 w 2591"/>
                <a:gd name="T29" fmla="*/ 843 h 1326"/>
                <a:gd name="T30" fmla="*/ 2296 w 2591"/>
                <a:gd name="T31" fmla="*/ 1108 h 1326"/>
                <a:gd name="T32" fmla="*/ 1247 w 2591"/>
                <a:gd name="T33" fmla="*/ 1226 h 1326"/>
                <a:gd name="T34" fmla="*/ 287 w 2591"/>
                <a:gd name="T35" fmla="*/ 1110 h 1326"/>
                <a:gd name="T36" fmla="*/ 122 w 2591"/>
                <a:gd name="T37" fmla="*/ 860 h 1326"/>
                <a:gd name="T38" fmla="*/ 723 w 2591"/>
                <a:gd name="T39" fmla="*/ 114 h 1326"/>
                <a:gd name="T40" fmla="*/ 1254 w 2591"/>
                <a:gd name="T41" fmla="*/ 782 h 1326"/>
                <a:gd name="T42" fmla="*/ 1284 w 2591"/>
                <a:gd name="T43" fmla="*/ 801 h 1326"/>
                <a:gd name="T44" fmla="*/ 1284 w 2591"/>
                <a:gd name="T45" fmla="*/ 801 h 1326"/>
                <a:gd name="T46" fmla="*/ 1289 w 2591"/>
                <a:gd name="T47" fmla="*/ 802 h 1326"/>
                <a:gd name="T48" fmla="*/ 1289 w 2591"/>
                <a:gd name="T49" fmla="*/ 802 h 1326"/>
                <a:gd name="T50" fmla="*/ 1295 w 2591"/>
                <a:gd name="T51" fmla="*/ 803 h 1326"/>
                <a:gd name="T52" fmla="*/ 1295 w 2591"/>
                <a:gd name="T53" fmla="*/ 803 h 1326"/>
                <a:gd name="T54" fmla="*/ 1295 w 2591"/>
                <a:gd name="T55" fmla="*/ 803 h 1326"/>
                <a:gd name="T56" fmla="*/ 1295 w 2591"/>
                <a:gd name="T57" fmla="*/ 803 h 1326"/>
                <a:gd name="T58" fmla="*/ 1296 w 2591"/>
                <a:gd name="T59" fmla="*/ 803 h 1326"/>
                <a:gd name="T60" fmla="*/ 1300 w 2591"/>
                <a:gd name="T61" fmla="*/ 802 h 1326"/>
                <a:gd name="T62" fmla="*/ 1303 w 2591"/>
                <a:gd name="T63" fmla="*/ 802 h 1326"/>
                <a:gd name="T64" fmla="*/ 1306 w 2591"/>
                <a:gd name="T65" fmla="*/ 802 h 1326"/>
                <a:gd name="T66" fmla="*/ 1308 w 2591"/>
                <a:gd name="T67" fmla="*/ 801 h 1326"/>
                <a:gd name="T68" fmla="*/ 1310 w 2591"/>
                <a:gd name="T69" fmla="*/ 800 h 1326"/>
                <a:gd name="T70" fmla="*/ 1314 w 2591"/>
                <a:gd name="T71" fmla="*/ 799 h 1326"/>
                <a:gd name="T72" fmla="*/ 1315 w 2591"/>
                <a:gd name="T73" fmla="*/ 799 h 1326"/>
                <a:gd name="T74" fmla="*/ 1319 w 2591"/>
                <a:gd name="T75" fmla="*/ 797 h 1326"/>
                <a:gd name="T76" fmla="*/ 1319 w 2591"/>
                <a:gd name="T77" fmla="*/ 796 h 1326"/>
                <a:gd name="T78" fmla="*/ 1334 w 2591"/>
                <a:gd name="T79" fmla="*/ 784 h 1326"/>
                <a:gd name="T80" fmla="*/ 1867 w 2591"/>
                <a:gd name="T81" fmla="*/ 114 h 1326"/>
                <a:gd name="T82" fmla="*/ 2468 w 2591"/>
                <a:gd name="T83" fmla="*/ 857 h 1326"/>
                <a:gd name="T84" fmla="*/ 2296 w 2591"/>
                <a:gd name="T85" fmla="*/ 110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1" h="1326">
                  <a:moveTo>
                    <a:pt x="2567" y="843"/>
                  </a:moveTo>
                  <a:cubicBezTo>
                    <a:pt x="2534" y="608"/>
                    <a:pt x="2399" y="188"/>
                    <a:pt x="1866" y="7"/>
                  </a:cubicBezTo>
                  <a:cubicBezTo>
                    <a:pt x="1846" y="0"/>
                    <a:pt x="1824" y="7"/>
                    <a:pt x="1811" y="23"/>
                  </a:cubicBezTo>
                  <a:cubicBezTo>
                    <a:pt x="1345" y="610"/>
                    <a:pt x="1345" y="610"/>
                    <a:pt x="1345" y="610"/>
                  </a:cubicBezTo>
                  <a:cubicBezTo>
                    <a:pt x="1345" y="205"/>
                    <a:pt x="1345" y="205"/>
                    <a:pt x="1345" y="205"/>
                  </a:cubicBezTo>
                  <a:cubicBezTo>
                    <a:pt x="1345" y="177"/>
                    <a:pt x="1323" y="155"/>
                    <a:pt x="1295" y="155"/>
                  </a:cubicBezTo>
                  <a:cubicBezTo>
                    <a:pt x="1267" y="155"/>
                    <a:pt x="1245" y="177"/>
                    <a:pt x="1245" y="205"/>
                  </a:cubicBezTo>
                  <a:cubicBezTo>
                    <a:pt x="1245" y="609"/>
                    <a:pt x="1245" y="609"/>
                    <a:pt x="1245" y="609"/>
                  </a:cubicBezTo>
                  <a:cubicBezTo>
                    <a:pt x="779" y="23"/>
                    <a:pt x="779" y="23"/>
                    <a:pt x="779" y="23"/>
                  </a:cubicBezTo>
                  <a:cubicBezTo>
                    <a:pt x="766" y="7"/>
                    <a:pt x="744" y="0"/>
                    <a:pt x="724" y="7"/>
                  </a:cubicBezTo>
                  <a:cubicBezTo>
                    <a:pt x="190" y="189"/>
                    <a:pt x="55" y="611"/>
                    <a:pt x="23" y="846"/>
                  </a:cubicBezTo>
                  <a:cubicBezTo>
                    <a:pt x="0" y="1010"/>
                    <a:pt x="103" y="1166"/>
                    <a:pt x="262" y="1207"/>
                  </a:cubicBezTo>
                  <a:cubicBezTo>
                    <a:pt x="566" y="1286"/>
                    <a:pt x="898" y="1326"/>
                    <a:pt x="1247" y="1326"/>
                  </a:cubicBezTo>
                  <a:cubicBezTo>
                    <a:pt x="1725" y="1326"/>
                    <a:pt x="2123" y="1251"/>
                    <a:pt x="2318" y="1206"/>
                  </a:cubicBezTo>
                  <a:cubicBezTo>
                    <a:pt x="2484" y="1168"/>
                    <a:pt x="2591" y="1012"/>
                    <a:pt x="2567" y="843"/>
                  </a:cubicBezTo>
                  <a:close/>
                  <a:moveTo>
                    <a:pt x="2296" y="1108"/>
                  </a:moveTo>
                  <a:cubicBezTo>
                    <a:pt x="2105" y="1152"/>
                    <a:pt x="1715" y="1226"/>
                    <a:pt x="1247" y="1226"/>
                  </a:cubicBezTo>
                  <a:cubicBezTo>
                    <a:pt x="906" y="1226"/>
                    <a:pt x="583" y="1187"/>
                    <a:pt x="287" y="1110"/>
                  </a:cubicBezTo>
                  <a:cubicBezTo>
                    <a:pt x="177" y="1082"/>
                    <a:pt x="106" y="974"/>
                    <a:pt x="122" y="860"/>
                  </a:cubicBezTo>
                  <a:cubicBezTo>
                    <a:pt x="150" y="652"/>
                    <a:pt x="267" y="284"/>
                    <a:pt x="723" y="114"/>
                  </a:cubicBezTo>
                  <a:cubicBezTo>
                    <a:pt x="1254" y="782"/>
                    <a:pt x="1254" y="782"/>
                    <a:pt x="1254" y="782"/>
                  </a:cubicBezTo>
                  <a:cubicBezTo>
                    <a:pt x="1261" y="792"/>
                    <a:pt x="1272" y="799"/>
                    <a:pt x="1284" y="801"/>
                  </a:cubicBezTo>
                  <a:cubicBezTo>
                    <a:pt x="1284" y="801"/>
                    <a:pt x="1284" y="801"/>
                    <a:pt x="1284" y="801"/>
                  </a:cubicBezTo>
                  <a:cubicBezTo>
                    <a:pt x="1286" y="802"/>
                    <a:pt x="1288" y="802"/>
                    <a:pt x="1289" y="802"/>
                  </a:cubicBezTo>
                  <a:cubicBezTo>
                    <a:pt x="1289" y="802"/>
                    <a:pt x="1289" y="802"/>
                    <a:pt x="1289" y="802"/>
                  </a:cubicBezTo>
                  <a:cubicBezTo>
                    <a:pt x="1291" y="803"/>
                    <a:pt x="1293" y="803"/>
                    <a:pt x="1295" y="803"/>
                  </a:cubicBezTo>
                  <a:cubicBezTo>
                    <a:pt x="1295" y="803"/>
                    <a:pt x="1295" y="803"/>
                    <a:pt x="1295" y="803"/>
                  </a:cubicBezTo>
                  <a:cubicBezTo>
                    <a:pt x="1295" y="803"/>
                    <a:pt x="1295" y="803"/>
                    <a:pt x="1295" y="803"/>
                  </a:cubicBezTo>
                  <a:cubicBezTo>
                    <a:pt x="1295" y="803"/>
                    <a:pt x="1295" y="803"/>
                    <a:pt x="1295" y="803"/>
                  </a:cubicBezTo>
                  <a:cubicBezTo>
                    <a:pt x="1296" y="803"/>
                    <a:pt x="1296" y="803"/>
                    <a:pt x="1296" y="803"/>
                  </a:cubicBezTo>
                  <a:cubicBezTo>
                    <a:pt x="1298" y="803"/>
                    <a:pt x="1299" y="803"/>
                    <a:pt x="1300" y="802"/>
                  </a:cubicBezTo>
                  <a:cubicBezTo>
                    <a:pt x="1301" y="802"/>
                    <a:pt x="1302" y="802"/>
                    <a:pt x="1303" y="802"/>
                  </a:cubicBezTo>
                  <a:cubicBezTo>
                    <a:pt x="1304" y="802"/>
                    <a:pt x="1305" y="802"/>
                    <a:pt x="1306" y="802"/>
                  </a:cubicBezTo>
                  <a:cubicBezTo>
                    <a:pt x="1307" y="801"/>
                    <a:pt x="1307" y="801"/>
                    <a:pt x="1308" y="801"/>
                  </a:cubicBezTo>
                  <a:cubicBezTo>
                    <a:pt x="1309" y="801"/>
                    <a:pt x="1310" y="801"/>
                    <a:pt x="1310" y="800"/>
                  </a:cubicBezTo>
                  <a:cubicBezTo>
                    <a:pt x="1312" y="800"/>
                    <a:pt x="1313" y="800"/>
                    <a:pt x="1314" y="799"/>
                  </a:cubicBezTo>
                  <a:cubicBezTo>
                    <a:pt x="1314" y="799"/>
                    <a:pt x="1315" y="799"/>
                    <a:pt x="1315" y="799"/>
                  </a:cubicBezTo>
                  <a:cubicBezTo>
                    <a:pt x="1316" y="798"/>
                    <a:pt x="1317" y="797"/>
                    <a:pt x="1319" y="797"/>
                  </a:cubicBezTo>
                  <a:cubicBezTo>
                    <a:pt x="1319" y="797"/>
                    <a:pt x="1319" y="797"/>
                    <a:pt x="1319" y="796"/>
                  </a:cubicBezTo>
                  <a:cubicBezTo>
                    <a:pt x="1325" y="793"/>
                    <a:pt x="1330" y="789"/>
                    <a:pt x="1334" y="784"/>
                  </a:cubicBezTo>
                  <a:cubicBezTo>
                    <a:pt x="1867" y="114"/>
                    <a:pt x="1867" y="114"/>
                    <a:pt x="1867" y="114"/>
                  </a:cubicBezTo>
                  <a:cubicBezTo>
                    <a:pt x="2322" y="283"/>
                    <a:pt x="2439" y="650"/>
                    <a:pt x="2468" y="857"/>
                  </a:cubicBezTo>
                  <a:cubicBezTo>
                    <a:pt x="2485" y="974"/>
                    <a:pt x="2411" y="1082"/>
                    <a:pt x="2296" y="110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27" name="Freeform 272">
              <a:extLst>
                <a:ext uri="{FF2B5EF4-FFF2-40B4-BE49-F238E27FC236}">
                  <a16:creationId xmlns:a16="http://schemas.microsoft.com/office/drawing/2014/main" id="{CB4EF48D-1B1E-F294-FDB6-6951C5C845C8}"/>
                </a:ext>
              </a:extLst>
            </p:cNvPr>
            <p:cNvSpPr>
              <a:spLocks/>
            </p:cNvSpPr>
            <p:nvPr/>
          </p:nvSpPr>
          <p:spPr bwMode="auto">
            <a:xfrm>
              <a:off x="4363" y="3347"/>
              <a:ext cx="911" cy="151"/>
            </a:xfrm>
            <a:custGeom>
              <a:avLst/>
              <a:gdLst>
                <a:gd name="T0" fmla="*/ 555 w 605"/>
                <a:gd name="T1" fmla="*/ 0 h 100"/>
                <a:gd name="T2" fmla="*/ 50 w 605"/>
                <a:gd name="T3" fmla="*/ 0 h 100"/>
                <a:gd name="T4" fmla="*/ 0 w 605"/>
                <a:gd name="T5" fmla="*/ 50 h 100"/>
                <a:gd name="T6" fmla="*/ 50 w 605"/>
                <a:gd name="T7" fmla="*/ 100 h 100"/>
                <a:gd name="T8" fmla="*/ 555 w 605"/>
                <a:gd name="T9" fmla="*/ 100 h 100"/>
                <a:gd name="T10" fmla="*/ 605 w 605"/>
                <a:gd name="T11" fmla="*/ 50 h 100"/>
                <a:gd name="T12" fmla="*/ 555 w 60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05" h="100">
                  <a:moveTo>
                    <a:pt x="555" y="0"/>
                  </a:moveTo>
                  <a:cubicBezTo>
                    <a:pt x="50" y="0"/>
                    <a:pt x="50" y="0"/>
                    <a:pt x="50" y="0"/>
                  </a:cubicBezTo>
                  <a:cubicBezTo>
                    <a:pt x="22" y="0"/>
                    <a:pt x="0" y="22"/>
                    <a:pt x="0" y="50"/>
                  </a:cubicBezTo>
                  <a:cubicBezTo>
                    <a:pt x="0" y="77"/>
                    <a:pt x="22" y="100"/>
                    <a:pt x="50" y="100"/>
                  </a:cubicBezTo>
                  <a:cubicBezTo>
                    <a:pt x="555" y="100"/>
                    <a:pt x="555" y="100"/>
                    <a:pt x="555" y="100"/>
                  </a:cubicBezTo>
                  <a:cubicBezTo>
                    <a:pt x="583" y="100"/>
                    <a:pt x="605" y="77"/>
                    <a:pt x="605" y="50"/>
                  </a:cubicBezTo>
                  <a:cubicBezTo>
                    <a:pt x="605" y="22"/>
                    <a:pt x="583" y="0"/>
                    <a:pt x="55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629" name="Group 275">
            <a:extLst>
              <a:ext uri="{FF2B5EF4-FFF2-40B4-BE49-F238E27FC236}">
                <a16:creationId xmlns:a16="http://schemas.microsoft.com/office/drawing/2014/main" id="{4AD01799-EA7F-DDDE-5DAA-48F39E42E757}"/>
              </a:ext>
            </a:extLst>
          </p:cNvPr>
          <p:cNvGrpSpPr>
            <a:grpSpLocks noChangeAspect="1"/>
          </p:cNvGrpSpPr>
          <p:nvPr/>
        </p:nvGrpSpPr>
        <p:grpSpPr bwMode="auto">
          <a:xfrm>
            <a:off x="7338297" y="4105579"/>
            <a:ext cx="303398" cy="340604"/>
            <a:chOff x="1916" y="-1"/>
            <a:chExt cx="3849" cy="4321"/>
          </a:xfrm>
          <a:solidFill>
            <a:srgbClr val="FFFFFF"/>
          </a:solidFill>
        </p:grpSpPr>
        <p:sp>
          <p:nvSpPr>
            <p:cNvPr id="631" name="Freeform 276">
              <a:extLst>
                <a:ext uri="{FF2B5EF4-FFF2-40B4-BE49-F238E27FC236}">
                  <a16:creationId xmlns:a16="http://schemas.microsoft.com/office/drawing/2014/main" id="{B86F57E6-9240-E789-71FF-B15D715208C1}"/>
                </a:ext>
              </a:extLst>
            </p:cNvPr>
            <p:cNvSpPr>
              <a:spLocks/>
            </p:cNvSpPr>
            <p:nvPr/>
          </p:nvSpPr>
          <p:spPr bwMode="auto">
            <a:xfrm>
              <a:off x="3106" y="380"/>
              <a:ext cx="1434" cy="681"/>
            </a:xfrm>
            <a:custGeom>
              <a:avLst/>
              <a:gdLst>
                <a:gd name="T0" fmla="*/ 120 w 965"/>
                <a:gd name="T1" fmla="*/ 458 h 458"/>
                <a:gd name="T2" fmla="*/ 634 w 965"/>
                <a:gd name="T3" fmla="*/ 184 h 458"/>
                <a:gd name="T4" fmla="*/ 913 w 965"/>
                <a:gd name="T5" fmla="*/ 364 h 458"/>
                <a:gd name="T6" fmla="*/ 964 w 965"/>
                <a:gd name="T7" fmla="*/ 313 h 458"/>
                <a:gd name="T8" fmla="*/ 818 w 965"/>
                <a:gd name="T9" fmla="*/ 238 h 458"/>
                <a:gd name="T10" fmla="*/ 693 w 965"/>
                <a:gd name="T11" fmla="*/ 41 h 458"/>
                <a:gd name="T12" fmla="*/ 692 w 965"/>
                <a:gd name="T13" fmla="*/ 36 h 458"/>
                <a:gd name="T14" fmla="*/ 690 w 965"/>
                <a:gd name="T15" fmla="*/ 31 h 458"/>
                <a:gd name="T16" fmla="*/ 688 w 965"/>
                <a:gd name="T17" fmla="*/ 26 h 458"/>
                <a:gd name="T18" fmla="*/ 685 w 965"/>
                <a:gd name="T19" fmla="*/ 22 h 458"/>
                <a:gd name="T20" fmla="*/ 682 w 965"/>
                <a:gd name="T21" fmla="*/ 19 h 458"/>
                <a:gd name="T22" fmla="*/ 679 w 965"/>
                <a:gd name="T23" fmla="*/ 15 h 458"/>
                <a:gd name="T24" fmla="*/ 676 w 965"/>
                <a:gd name="T25" fmla="*/ 12 h 458"/>
                <a:gd name="T26" fmla="*/ 672 w 965"/>
                <a:gd name="T27" fmla="*/ 9 h 458"/>
                <a:gd name="T28" fmla="*/ 668 w 965"/>
                <a:gd name="T29" fmla="*/ 6 h 458"/>
                <a:gd name="T30" fmla="*/ 663 w 965"/>
                <a:gd name="T31" fmla="*/ 4 h 458"/>
                <a:gd name="T32" fmla="*/ 661 w 965"/>
                <a:gd name="T33" fmla="*/ 3 h 458"/>
                <a:gd name="T34" fmla="*/ 656 w 965"/>
                <a:gd name="T35" fmla="*/ 2 h 458"/>
                <a:gd name="T36" fmla="*/ 651 w 965"/>
                <a:gd name="T37" fmla="*/ 1 h 458"/>
                <a:gd name="T38" fmla="*/ 646 w 965"/>
                <a:gd name="T39" fmla="*/ 0 h 458"/>
                <a:gd name="T40" fmla="*/ 641 w 965"/>
                <a:gd name="T41" fmla="*/ 0 h 458"/>
                <a:gd name="T42" fmla="*/ 636 w 965"/>
                <a:gd name="T43" fmla="*/ 1 h 458"/>
                <a:gd name="T44" fmla="*/ 634 w 965"/>
                <a:gd name="T45" fmla="*/ 1 h 458"/>
                <a:gd name="T46" fmla="*/ 629 w 965"/>
                <a:gd name="T47" fmla="*/ 2 h 458"/>
                <a:gd name="T48" fmla="*/ 624 w 965"/>
                <a:gd name="T49" fmla="*/ 4 h 458"/>
                <a:gd name="T50" fmla="*/ 620 w 965"/>
                <a:gd name="T51" fmla="*/ 6 h 458"/>
                <a:gd name="T52" fmla="*/ 616 w 965"/>
                <a:gd name="T53" fmla="*/ 9 h 458"/>
                <a:gd name="T54" fmla="*/ 612 w 965"/>
                <a:gd name="T55" fmla="*/ 11 h 458"/>
                <a:gd name="T56" fmla="*/ 609 w 965"/>
                <a:gd name="T57" fmla="*/ 15 h 458"/>
                <a:gd name="T58" fmla="*/ 605 w 965"/>
                <a:gd name="T59" fmla="*/ 18 h 458"/>
                <a:gd name="T60" fmla="*/ 603 w 965"/>
                <a:gd name="T61" fmla="*/ 22 h 458"/>
                <a:gd name="T62" fmla="*/ 600 w 965"/>
                <a:gd name="T63" fmla="*/ 26 h 458"/>
                <a:gd name="T64" fmla="*/ 598 w 965"/>
                <a:gd name="T65" fmla="*/ 31 h 458"/>
                <a:gd name="T66" fmla="*/ 279 w 965"/>
                <a:gd name="T67" fmla="*/ 336 h 458"/>
                <a:gd name="T68" fmla="*/ 4 w 965"/>
                <a:gd name="T69" fmla="*/ 3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5" h="458">
                  <a:moveTo>
                    <a:pt x="46" y="453"/>
                  </a:moveTo>
                  <a:cubicBezTo>
                    <a:pt x="48" y="454"/>
                    <a:pt x="76" y="458"/>
                    <a:pt x="120" y="458"/>
                  </a:cubicBezTo>
                  <a:cubicBezTo>
                    <a:pt x="167" y="458"/>
                    <a:pt x="232" y="453"/>
                    <a:pt x="302" y="433"/>
                  </a:cubicBezTo>
                  <a:cubicBezTo>
                    <a:pt x="406" y="404"/>
                    <a:pt x="539" y="337"/>
                    <a:pt x="634" y="184"/>
                  </a:cubicBezTo>
                  <a:cubicBezTo>
                    <a:pt x="672" y="260"/>
                    <a:pt x="726" y="303"/>
                    <a:pt x="772" y="327"/>
                  </a:cubicBezTo>
                  <a:cubicBezTo>
                    <a:pt x="839" y="362"/>
                    <a:pt x="901" y="364"/>
                    <a:pt x="913" y="364"/>
                  </a:cubicBezTo>
                  <a:cubicBezTo>
                    <a:pt x="914" y="364"/>
                    <a:pt x="915" y="364"/>
                    <a:pt x="915" y="364"/>
                  </a:cubicBezTo>
                  <a:cubicBezTo>
                    <a:pt x="943" y="364"/>
                    <a:pt x="965" y="341"/>
                    <a:pt x="964" y="313"/>
                  </a:cubicBezTo>
                  <a:cubicBezTo>
                    <a:pt x="964" y="286"/>
                    <a:pt x="941" y="264"/>
                    <a:pt x="913" y="264"/>
                  </a:cubicBezTo>
                  <a:cubicBezTo>
                    <a:pt x="913" y="264"/>
                    <a:pt x="868" y="264"/>
                    <a:pt x="818" y="238"/>
                  </a:cubicBezTo>
                  <a:cubicBezTo>
                    <a:pt x="751" y="203"/>
                    <a:pt x="709" y="137"/>
                    <a:pt x="693" y="42"/>
                  </a:cubicBezTo>
                  <a:cubicBezTo>
                    <a:pt x="693" y="42"/>
                    <a:pt x="693" y="41"/>
                    <a:pt x="693" y="41"/>
                  </a:cubicBezTo>
                  <a:cubicBezTo>
                    <a:pt x="693" y="40"/>
                    <a:pt x="692" y="39"/>
                    <a:pt x="692" y="38"/>
                  </a:cubicBezTo>
                  <a:cubicBezTo>
                    <a:pt x="692" y="37"/>
                    <a:pt x="692" y="36"/>
                    <a:pt x="692" y="36"/>
                  </a:cubicBezTo>
                  <a:cubicBezTo>
                    <a:pt x="691" y="35"/>
                    <a:pt x="691" y="34"/>
                    <a:pt x="691" y="33"/>
                  </a:cubicBezTo>
                  <a:cubicBezTo>
                    <a:pt x="691" y="32"/>
                    <a:pt x="690" y="32"/>
                    <a:pt x="690" y="31"/>
                  </a:cubicBezTo>
                  <a:cubicBezTo>
                    <a:pt x="690" y="30"/>
                    <a:pt x="689" y="30"/>
                    <a:pt x="689" y="29"/>
                  </a:cubicBezTo>
                  <a:cubicBezTo>
                    <a:pt x="689" y="28"/>
                    <a:pt x="688" y="27"/>
                    <a:pt x="688" y="26"/>
                  </a:cubicBezTo>
                  <a:cubicBezTo>
                    <a:pt x="687" y="26"/>
                    <a:pt x="687" y="25"/>
                    <a:pt x="687" y="25"/>
                  </a:cubicBezTo>
                  <a:cubicBezTo>
                    <a:pt x="686" y="24"/>
                    <a:pt x="686" y="23"/>
                    <a:pt x="685" y="22"/>
                  </a:cubicBezTo>
                  <a:cubicBezTo>
                    <a:pt x="685" y="22"/>
                    <a:pt x="684" y="21"/>
                    <a:pt x="684" y="21"/>
                  </a:cubicBezTo>
                  <a:cubicBezTo>
                    <a:pt x="684" y="20"/>
                    <a:pt x="683" y="19"/>
                    <a:pt x="682" y="19"/>
                  </a:cubicBezTo>
                  <a:cubicBezTo>
                    <a:pt x="682" y="18"/>
                    <a:pt x="681" y="17"/>
                    <a:pt x="681" y="17"/>
                  </a:cubicBezTo>
                  <a:cubicBezTo>
                    <a:pt x="680" y="16"/>
                    <a:pt x="680" y="16"/>
                    <a:pt x="679" y="15"/>
                  </a:cubicBezTo>
                  <a:cubicBezTo>
                    <a:pt x="679" y="14"/>
                    <a:pt x="678" y="14"/>
                    <a:pt x="677" y="13"/>
                  </a:cubicBezTo>
                  <a:cubicBezTo>
                    <a:pt x="677" y="13"/>
                    <a:pt x="676" y="12"/>
                    <a:pt x="676" y="12"/>
                  </a:cubicBezTo>
                  <a:cubicBezTo>
                    <a:pt x="675" y="11"/>
                    <a:pt x="674" y="11"/>
                    <a:pt x="674" y="10"/>
                  </a:cubicBezTo>
                  <a:cubicBezTo>
                    <a:pt x="673" y="10"/>
                    <a:pt x="673" y="9"/>
                    <a:pt x="672" y="9"/>
                  </a:cubicBezTo>
                  <a:cubicBezTo>
                    <a:pt x="671" y="8"/>
                    <a:pt x="670" y="8"/>
                    <a:pt x="670" y="7"/>
                  </a:cubicBezTo>
                  <a:cubicBezTo>
                    <a:pt x="669" y="7"/>
                    <a:pt x="668" y="7"/>
                    <a:pt x="668" y="6"/>
                  </a:cubicBezTo>
                  <a:cubicBezTo>
                    <a:pt x="667" y="6"/>
                    <a:pt x="666" y="5"/>
                    <a:pt x="665" y="5"/>
                  </a:cubicBezTo>
                  <a:cubicBezTo>
                    <a:pt x="665" y="5"/>
                    <a:pt x="664" y="4"/>
                    <a:pt x="663" y="4"/>
                  </a:cubicBezTo>
                  <a:cubicBezTo>
                    <a:pt x="662" y="4"/>
                    <a:pt x="662" y="4"/>
                    <a:pt x="662" y="3"/>
                  </a:cubicBezTo>
                  <a:cubicBezTo>
                    <a:pt x="661" y="3"/>
                    <a:pt x="661" y="3"/>
                    <a:pt x="661" y="3"/>
                  </a:cubicBezTo>
                  <a:cubicBezTo>
                    <a:pt x="660" y="3"/>
                    <a:pt x="659" y="3"/>
                    <a:pt x="658" y="2"/>
                  </a:cubicBezTo>
                  <a:cubicBezTo>
                    <a:pt x="657" y="2"/>
                    <a:pt x="657" y="2"/>
                    <a:pt x="656" y="2"/>
                  </a:cubicBezTo>
                  <a:cubicBezTo>
                    <a:pt x="655" y="2"/>
                    <a:pt x="654" y="1"/>
                    <a:pt x="653" y="1"/>
                  </a:cubicBezTo>
                  <a:cubicBezTo>
                    <a:pt x="653" y="1"/>
                    <a:pt x="652" y="1"/>
                    <a:pt x="651" y="1"/>
                  </a:cubicBezTo>
                  <a:cubicBezTo>
                    <a:pt x="651" y="1"/>
                    <a:pt x="650" y="1"/>
                    <a:pt x="649" y="0"/>
                  </a:cubicBezTo>
                  <a:cubicBezTo>
                    <a:pt x="648" y="0"/>
                    <a:pt x="647" y="0"/>
                    <a:pt x="646" y="0"/>
                  </a:cubicBezTo>
                  <a:cubicBezTo>
                    <a:pt x="646" y="0"/>
                    <a:pt x="645" y="0"/>
                    <a:pt x="644" y="0"/>
                  </a:cubicBezTo>
                  <a:cubicBezTo>
                    <a:pt x="643" y="0"/>
                    <a:pt x="642" y="0"/>
                    <a:pt x="641" y="0"/>
                  </a:cubicBezTo>
                  <a:cubicBezTo>
                    <a:pt x="641" y="0"/>
                    <a:pt x="640" y="0"/>
                    <a:pt x="640" y="0"/>
                  </a:cubicBezTo>
                  <a:cubicBezTo>
                    <a:pt x="638" y="0"/>
                    <a:pt x="637" y="1"/>
                    <a:pt x="636" y="1"/>
                  </a:cubicBezTo>
                  <a:cubicBezTo>
                    <a:pt x="636" y="1"/>
                    <a:pt x="636" y="1"/>
                    <a:pt x="636" y="1"/>
                  </a:cubicBezTo>
                  <a:cubicBezTo>
                    <a:pt x="635" y="1"/>
                    <a:pt x="635" y="1"/>
                    <a:pt x="634" y="1"/>
                  </a:cubicBezTo>
                  <a:cubicBezTo>
                    <a:pt x="633" y="1"/>
                    <a:pt x="632" y="1"/>
                    <a:pt x="631" y="2"/>
                  </a:cubicBezTo>
                  <a:cubicBezTo>
                    <a:pt x="631" y="2"/>
                    <a:pt x="630" y="2"/>
                    <a:pt x="629" y="2"/>
                  </a:cubicBezTo>
                  <a:cubicBezTo>
                    <a:pt x="628" y="3"/>
                    <a:pt x="628" y="3"/>
                    <a:pt x="627" y="3"/>
                  </a:cubicBezTo>
                  <a:cubicBezTo>
                    <a:pt x="626" y="3"/>
                    <a:pt x="625" y="4"/>
                    <a:pt x="624" y="4"/>
                  </a:cubicBezTo>
                  <a:cubicBezTo>
                    <a:pt x="624" y="4"/>
                    <a:pt x="623" y="5"/>
                    <a:pt x="623" y="5"/>
                  </a:cubicBezTo>
                  <a:cubicBezTo>
                    <a:pt x="622" y="5"/>
                    <a:pt x="621" y="6"/>
                    <a:pt x="620" y="6"/>
                  </a:cubicBezTo>
                  <a:cubicBezTo>
                    <a:pt x="619" y="7"/>
                    <a:pt x="619" y="7"/>
                    <a:pt x="618" y="7"/>
                  </a:cubicBezTo>
                  <a:cubicBezTo>
                    <a:pt x="617" y="8"/>
                    <a:pt x="617" y="8"/>
                    <a:pt x="616" y="9"/>
                  </a:cubicBezTo>
                  <a:cubicBezTo>
                    <a:pt x="615" y="9"/>
                    <a:pt x="615" y="9"/>
                    <a:pt x="614" y="10"/>
                  </a:cubicBezTo>
                  <a:cubicBezTo>
                    <a:pt x="613" y="10"/>
                    <a:pt x="613" y="11"/>
                    <a:pt x="612" y="11"/>
                  </a:cubicBezTo>
                  <a:cubicBezTo>
                    <a:pt x="612" y="12"/>
                    <a:pt x="611" y="13"/>
                    <a:pt x="610" y="13"/>
                  </a:cubicBezTo>
                  <a:cubicBezTo>
                    <a:pt x="610" y="14"/>
                    <a:pt x="609" y="14"/>
                    <a:pt x="609" y="15"/>
                  </a:cubicBezTo>
                  <a:cubicBezTo>
                    <a:pt x="608" y="15"/>
                    <a:pt x="607" y="16"/>
                    <a:pt x="607" y="17"/>
                  </a:cubicBezTo>
                  <a:cubicBezTo>
                    <a:pt x="606" y="17"/>
                    <a:pt x="606" y="18"/>
                    <a:pt x="605" y="18"/>
                  </a:cubicBezTo>
                  <a:cubicBezTo>
                    <a:pt x="605" y="19"/>
                    <a:pt x="604" y="20"/>
                    <a:pt x="604" y="20"/>
                  </a:cubicBezTo>
                  <a:cubicBezTo>
                    <a:pt x="603" y="21"/>
                    <a:pt x="603" y="21"/>
                    <a:pt x="603" y="22"/>
                  </a:cubicBezTo>
                  <a:cubicBezTo>
                    <a:pt x="602" y="23"/>
                    <a:pt x="602" y="23"/>
                    <a:pt x="601" y="24"/>
                  </a:cubicBezTo>
                  <a:cubicBezTo>
                    <a:pt x="601" y="25"/>
                    <a:pt x="600" y="26"/>
                    <a:pt x="600" y="26"/>
                  </a:cubicBezTo>
                  <a:cubicBezTo>
                    <a:pt x="599" y="27"/>
                    <a:pt x="599" y="28"/>
                    <a:pt x="599" y="28"/>
                  </a:cubicBezTo>
                  <a:cubicBezTo>
                    <a:pt x="598" y="29"/>
                    <a:pt x="598" y="30"/>
                    <a:pt x="598" y="31"/>
                  </a:cubicBezTo>
                  <a:cubicBezTo>
                    <a:pt x="597" y="32"/>
                    <a:pt x="597" y="32"/>
                    <a:pt x="597" y="32"/>
                  </a:cubicBezTo>
                  <a:cubicBezTo>
                    <a:pt x="537" y="190"/>
                    <a:pt x="430" y="292"/>
                    <a:pt x="279" y="336"/>
                  </a:cubicBezTo>
                  <a:cubicBezTo>
                    <a:pt x="163" y="369"/>
                    <a:pt x="62" y="355"/>
                    <a:pt x="62" y="354"/>
                  </a:cubicBezTo>
                  <a:cubicBezTo>
                    <a:pt x="34" y="350"/>
                    <a:pt x="9" y="369"/>
                    <a:pt x="4" y="396"/>
                  </a:cubicBezTo>
                  <a:cubicBezTo>
                    <a:pt x="0" y="423"/>
                    <a:pt x="19" y="449"/>
                    <a:pt x="46" y="45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32" name="Freeform 277">
              <a:extLst>
                <a:ext uri="{FF2B5EF4-FFF2-40B4-BE49-F238E27FC236}">
                  <a16:creationId xmlns:a16="http://schemas.microsoft.com/office/drawing/2014/main" id="{9D0CA9AD-BEFB-36B4-5104-C16739322D4A}"/>
                </a:ext>
              </a:extLst>
            </p:cNvPr>
            <p:cNvSpPr>
              <a:spLocks noEditPoints="1"/>
            </p:cNvSpPr>
            <p:nvPr/>
          </p:nvSpPr>
          <p:spPr bwMode="auto">
            <a:xfrm>
              <a:off x="2395" y="-1"/>
              <a:ext cx="2890" cy="2373"/>
            </a:xfrm>
            <a:custGeom>
              <a:avLst/>
              <a:gdLst>
                <a:gd name="T0" fmla="*/ 49 w 1946"/>
                <a:gd name="T1" fmla="*/ 1394 h 1597"/>
                <a:gd name="T2" fmla="*/ 441 w 1946"/>
                <a:gd name="T3" fmla="*/ 1343 h 1597"/>
                <a:gd name="T4" fmla="*/ 973 w 1946"/>
                <a:gd name="T5" fmla="*/ 1597 h 1597"/>
                <a:gd name="T6" fmla="*/ 1507 w 1946"/>
                <a:gd name="T7" fmla="*/ 1341 h 1597"/>
                <a:gd name="T8" fmla="*/ 1897 w 1946"/>
                <a:gd name="T9" fmla="*/ 1391 h 1597"/>
                <a:gd name="T10" fmla="*/ 1944 w 1946"/>
                <a:gd name="T11" fmla="*/ 1328 h 1597"/>
                <a:gd name="T12" fmla="*/ 1906 w 1946"/>
                <a:gd name="T13" fmla="*/ 1259 h 1597"/>
                <a:gd name="T14" fmla="*/ 1724 w 1946"/>
                <a:gd name="T15" fmla="*/ 928 h 1597"/>
                <a:gd name="T16" fmla="*/ 1700 w 1946"/>
                <a:gd name="T17" fmla="*/ 749 h 1597"/>
                <a:gd name="T18" fmla="*/ 973 w 1946"/>
                <a:gd name="T19" fmla="*/ 0 h 1597"/>
                <a:gd name="T20" fmla="*/ 246 w 1946"/>
                <a:gd name="T21" fmla="*/ 749 h 1597"/>
                <a:gd name="T22" fmla="*/ 222 w 1946"/>
                <a:gd name="T23" fmla="*/ 929 h 1597"/>
                <a:gd name="T24" fmla="*/ 40 w 1946"/>
                <a:gd name="T25" fmla="*/ 1262 h 1597"/>
                <a:gd name="T26" fmla="*/ 40 w 1946"/>
                <a:gd name="T27" fmla="*/ 1262 h 1597"/>
                <a:gd name="T28" fmla="*/ 2 w 1946"/>
                <a:gd name="T29" fmla="*/ 1331 h 1597"/>
                <a:gd name="T30" fmla="*/ 49 w 1946"/>
                <a:gd name="T31" fmla="*/ 1394 h 1597"/>
                <a:gd name="T32" fmla="*/ 320 w 1946"/>
                <a:gd name="T33" fmla="*/ 951 h 1597"/>
                <a:gd name="T34" fmla="*/ 346 w 1946"/>
                <a:gd name="T35" fmla="*/ 755 h 1597"/>
                <a:gd name="T36" fmla="*/ 973 w 1946"/>
                <a:gd name="T37" fmla="*/ 100 h 1597"/>
                <a:gd name="T38" fmla="*/ 1600 w 1946"/>
                <a:gd name="T39" fmla="*/ 755 h 1597"/>
                <a:gd name="T40" fmla="*/ 1626 w 1946"/>
                <a:gd name="T41" fmla="*/ 950 h 1597"/>
                <a:gd name="T42" fmla="*/ 1808 w 1946"/>
                <a:gd name="T43" fmla="*/ 1312 h 1597"/>
                <a:gd name="T44" fmla="*/ 1533 w 1946"/>
                <a:gd name="T45" fmla="*/ 1233 h 1597"/>
                <a:gd name="T46" fmla="*/ 1495 w 1946"/>
                <a:gd name="T47" fmla="*/ 1220 h 1597"/>
                <a:gd name="T48" fmla="*/ 1459 w 1946"/>
                <a:gd name="T49" fmla="*/ 1240 h 1597"/>
                <a:gd name="T50" fmla="*/ 973 w 1946"/>
                <a:gd name="T51" fmla="*/ 1497 h 1597"/>
                <a:gd name="T52" fmla="*/ 488 w 1946"/>
                <a:gd name="T53" fmla="*/ 1242 h 1597"/>
                <a:gd name="T54" fmla="*/ 452 w 1946"/>
                <a:gd name="T55" fmla="*/ 1222 h 1597"/>
                <a:gd name="T56" fmla="*/ 448 w 1946"/>
                <a:gd name="T57" fmla="*/ 1222 h 1597"/>
                <a:gd name="T58" fmla="*/ 414 w 1946"/>
                <a:gd name="T59" fmla="*/ 1235 h 1597"/>
                <a:gd name="T60" fmla="*/ 138 w 1946"/>
                <a:gd name="T61" fmla="*/ 1315 h 1597"/>
                <a:gd name="T62" fmla="*/ 320 w 1946"/>
                <a:gd name="T63" fmla="*/ 951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6" h="1597">
                  <a:moveTo>
                    <a:pt x="49" y="1394"/>
                  </a:moveTo>
                  <a:cubicBezTo>
                    <a:pt x="231" y="1459"/>
                    <a:pt x="366" y="1397"/>
                    <a:pt x="441" y="1343"/>
                  </a:cubicBezTo>
                  <a:cubicBezTo>
                    <a:pt x="578" y="1505"/>
                    <a:pt x="770" y="1597"/>
                    <a:pt x="973" y="1597"/>
                  </a:cubicBezTo>
                  <a:cubicBezTo>
                    <a:pt x="1177" y="1597"/>
                    <a:pt x="1369" y="1504"/>
                    <a:pt x="1507" y="1341"/>
                  </a:cubicBezTo>
                  <a:cubicBezTo>
                    <a:pt x="1581" y="1394"/>
                    <a:pt x="1716" y="1456"/>
                    <a:pt x="1897" y="1391"/>
                  </a:cubicBezTo>
                  <a:cubicBezTo>
                    <a:pt x="1924" y="1381"/>
                    <a:pt x="1942" y="1356"/>
                    <a:pt x="1944" y="1328"/>
                  </a:cubicBezTo>
                  <a:cubicBezTo>
                    <a:pt x="1946" y="1299"/>
                    <a:pt x="1931" y="1272"/>
                    <a:pt x="1906" y="1259"/>
                  </a:cubicBezTo>
                  <a:cubicBezTo>
                    <a:pt x="1827" y="1217"/>
                    <a:pt x="1763" y="1100"/>
                    <a:pt x="1724" y="928"/>
                  </a:cubicBezTo>
                  <a:cubicBezTo>
                    <a:pt x="1711" y="873"/>
                    <a:pt x="1704" y="814"/>
                    <a:pt x="1700" y="749"/>
                  </a:cubicBezTo>
                  <a:cubicBezTo>
                    <a:pt x="1677" y="329"/>
                    <a:pt x="1357" y="0"/>
                    <a:pt x="973" y="0"/>
                  </a:cubicBezTo>
                  <a:cubicBezTo>
                    <a:pt x="589" y="0"/>
                    <a:pt x="269" y="329"/>
                    <a:pt x="246" y="749"/>
                  </a:cubicBezTo>
                  <a:cubicBezTo>
                    <a:pt x="242" y="815"/>
                    <a:pt x="235" y="873"/>
                    <a:pt x="222" y="929"/>
                  </a:cubicBezTo>
                  <a:cubicBezTo>
                    <a:pt x="183" y="1102"/>
                    <a:pt x="118" y="1220"/>
                    <a:pt x="40" y="1262"/>
                  </a:cubicBezTo>
                  <a:cubicBezTo>
                    <a:pt x="40" y="1262"/>
                    <a:pt x="40" y="1262"/>
                    <a:pt x="40" y="1262"/>
                  </a:cubicBezTo>
                  <a:cubicBezTo>
                    <a:pt x="15" y="1275"/>
                    <a:pt x="0" y="1302"/>
                    <a:pt x="2" y="1331"/>
                  </a:cubicBezTo>
                  <a:cubicBezTo>
                    <a:pt x="4" y="1359"/>
                    <a:pt x="22" y="1384"/>
                    <a:pt x="49" y="1394"/>
                  </a:cubicBezTo>
                  <a:close/>
                  <a:moveTo>
                    <a:pt x="320" y="951"/>
                  </a:moveTo>
                  <a:cubicBezTo>
                    <a:pt x="333" y="890"/>
                    <a:pt x="342" y="826"/>
                    <a:pt x="346" y="755"/>
                  </a:cubicBezTo>
                  <a:cubicBezTo>
                    <a:pt x="366" y="388"/>
                    <a:pt x="642" y="100"/>
                    <a:pt x="973" y="100"/>
                  </a:cubicBezTo>
                  <a:cubicBezTo>
                    <a:pt x="1304" y="100"/>
                    <a:pt x="1580" y="388"/>
                    <a:pt x="1600" y="755"/>
                  </a:cubicBezTo>
                  <a:cubicBezTo>
                    <a:pt x="1604" y="826"/>
                    <a:pt x="1613" y="889"/>
                    <a:pt x="1626" y="950"/>
                  </a:cubicBezTo>
                  <a:cubicBezTo>
                    <a:pt x="1654" y="1073"/>
                    <a:pt x="1708" y="1227"/>
                    <a:pt x="1808" y="1312"/>
                  </a:cubicBezTo>
                  <a:cubicBezTo>
                    <a:pt x="1673" y="1340"/>
                    <a:pt x="1580" y="1277"/>
                    <a:pt x="1533" y="1233"/>
                  </a:cubicBezTo>
                  <a:cubicBezTo>
                    <a:pt x="1523" y="1224"/>
                    <a:pt x="1509" y="1219"/>
                    <a:pt x="1495" y="1220"/>
                  </a:cubicBezTo>
                  <a:cubicBezTo>
                    <a:pt x="1480" y="1221"/>
                    <a:pt x="1467" y="1229"/>
                    <a:pt x="1459" y="1240"/>
                  </a:cubicBezTo>
                  <a:cubicBezTo>
                    <a:pt x="1339" y="1403"/>
                    <a:pt x="1162" y="1497"/>
                    <a:pt x="973" y="1497"/>
                  </a:cubicBezTo>
                  <a:cubicBezTo>
                    <a:pt x="785" y="1497"/>
                    <a:pt x="608" y="1404"/>
                    <a:pt x="488" y="1242"/>
                  </a:cubicBezTo>
                  <a:cubicBezTo>
                    <a:pt x="480" y="1230"/>
                    <a:pt x="467" y="1223"/>
                    <a:pt x="452" y="1222"/>
                  </a:cubicBezTo>
                  <a:cubicBezTo>
                    <a:pt x="451" y="1222"/>
                    <a:pt x="449" y="1222"/>
                    <a:pt x="448" y="1222"/>
                  </a:cubicBezTo>
                  <a:cubicBezTo>
                    <a:pt x="435" y="1222"/>
                    <a:pt x="423" y="1226"/>
                    <a:pt x="414" y="1235"/>
                  </a:cubicBezTo>
                  <a:cubicBezTo>
                    <a:pt x="376" y="1271"/>
                    <a:pt x="279" y="1343"/>
                    <a:pt x="138" y="1315"/>
                  </a:cubicBezTo>
                  <a:cubicBezTo>
                    <a:pt x="238" y="1229"/>
                    <a:pt x="292" y="1074"/>
                    <a:pt x="320" y="95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33" name="Freeform 278">
              <a:extLst>
                <a:ext uri="{FF2B5EF4-FFF2-40B4-BE49-F238E27FC236}">
                  <a16:creationId xmlns:a16="http://schemas.microsoft.com/office/drawing/2014/main" id="{7A2B5141-0A51-640C-96FA-2AAE65563205}"/>
                </a:ext>
              </a:extLst>
            </p:cNvPr>
            <p:cNvSpPr>
              <a:spLocks noEditPoints="1"/>
            </p:cNvSpPr>
            <p:nvPr/>
          </p:nvSpPr>
          <p:spPr bwMode="auto">
            <a:xfrm>
              <a:off x="1916" y="2361"/>
              <a:ext cx="3849" cy="1959"/>
            </a:xfrm>
            <a:custGeom>
              <a:avLst/>
              <a:gdLst>
                <a:gd name="T0" fmla="*/ 2567 w 2591"/>
                <a:gd name="T1" fmla="*/ 835 h 1318"/>
                <a:gd name="T2" fmla="*/ 1888 w 2591"/>
                <a:gd name="T3" fmla="*/ 7 h 1318"/>
                <a:gd name="T4" fmla="*/ 1834 w 2591"/>
                <a:gd name="T5" fmla="*/ 20 h 1318"/>
                <a:gd name="T6" fmla="*/ 1295 w 2591"/>
                <a:gd name="T7" fmla="*/ 225 h 1318"/>
                <a:gd name="T8" fmla="*/ 756 w 2591"/>
                <a:gd name="T9" fmla="*/ 20 h 1318"/>
                <a:gd name="T10" fmla="*/ 702 w 2591"/>
                <a:gd name="T11" fmla="*/ 7 h 1318"/>
                <a:gd name="T12" fmla="*/ 23 w 2591"/>
                <a:gd name="T13" fmla="*/ 838 h 1318"/>
                <a:gd name="T14" fmla="*/ 262 w 2591"/>
                <a:gd name="T15" fmla="*/ 1199 h 1318"/>
                <a:gd name="T16" fmla="*/ 1247 w 2591"/>
                <a:gd name="T17" fmla="*/ 1318 h 1318"/>
                <a:gd name="T18" fmla="*/ 2318 w 2591"/>
                <a:gd name="T19" fmla="*/ 1198 h 1318"/>
                <a:gd name="T20" fmla="*/ 2567 w 2591"/>
                <a:gd name="T21" fmla="*/ 835 h 1318"/>
                <a:gd name="T22" fmla="*/ 2296 w 2591"/>
                <a:gd name="T23" fmla="*/ 1100 h 1318"/>
                <a:gd name="T24" fmla="*/ 1247 w 2591"/>
                <a:gd name="T25" fmla="*/ 1218 h 1318"/>
                <a:gd name="T26" fmla="*/ 287 w 2591"/>
                <a:gd name="T27" fmla="*/ 1102 h 1318"/>
                <a:gd name="T28" fmla="*/ 122 w 2591"/>
                <a:gd name="T29" fmla="*/ 852 h 1318"/>
                <a:gd name="T30" fmla="*/ 706 w 2591"/>
                <a:gd name="T31" fmla="*/ 112 h 1318"/>
                <a:gd name="T32" fmla="*/ 1295 w 2591"/>
                <a:gd name="T33" fmla="*/ 325 h 1318"/>
                <a:gd name="T34" fmla="*/ 1884 w 2591"/>
                <a:gd name="T35" fmla="*/ 112 h 1318"/>
                <a:gd name="T36" fmla="*/ 2468 w 2591"/>
                <a:gd name="T37" fmla="*/ 849 h 1318"/>
                <a:gd name="T38" fmla="*/ 2296 w 2591"/>
                <a:gd name="T39" fmla="*/ 110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18">
                  <a:moveTo>
                    <a:pt x="2567" y="835"/>
                  </a:moveTo>
                  <a:cubicBezTo>
                    <a:pt x="2535" y="605"/>
                    <a:pt x="2403" y="192"/>
                    <a:pt x="1888" y="7"/>
                  </a:cubicBezTo>
                  <a:cubicBezTo>
                    <a:pt x="1869" y="0"/>
                    <a:pt x="1848" y="5"/>
                    <a:pt x="1834" y="20"/>
                  </a:cubicBezTo>
                  <a:cubicBezTo>
                    <a:pt x="1715" y="149"/>
                    <a:pt x="1514" y="225"/>
                    <a:pt x="1295" y="225"/>
                  </a:cubicBezTo>
                  <a:cubicBezTo>
                    <a:pt x="1076" y="225"/>
                    <a:pt x="875" y="149"/>
                    <a:pt x="756" y="20"/>
                  </a:cubicBezTo>
                  <a:cubicBezTo>
                    <a:pt x="742" y="5"/>
                    <a:pt x="721" y="0"/>
                    <a:pt x="702" y="7"/>
                  </a:cubicBezTo>
                  <a:cubicBezTo>
                    <a:pt x="185" y="193"/>
                    <a:pt x="55" y="607"/>
                    <a:pt x="23" y="838"/>
                  </a:cubicBezTo>
                  <a:cubicBezTo>
                    <a:pt x="0" y="1002"/>
                    <a:pt x="103" y="1158"/>
                    <a:pt x="262" y="1199"/>
                  </a:cubicBezTo>
                  <a:cubicBezTo>
                    <a:pt x="566" y="1278"/>
                    <a:pt x="898" y="1318"/>
                    <a:pt x="1247" y="1318"/>
                  </a:cubicBezTo>
                  <a:cubicBezTo>
                    <a:pt x="1725" y="1318"/>
                    <a:pt x="2123" y="1243"/>
                    <a:pt x="2318" y="1198"/>
                  </a:cubicBezTo>
                  <a:cubicBezTo>
                    <a:pt x="2484" y="1160"/>
                    <a:pt x="2591" y="1004"/>
                    <a:pt x="2567" y="835"/>
                  </a:cubicBezTo>
                  <a:close/>
                  <a:moveTo>
                    <a:pt x="2296" y="1100"/>
                  </a:moveTo>
                  <a:cubicBezTo>
                    <a:pt x="2105" y="1144"/>
                    <a:pt x="1715" y="1218"/>
                    <a:pt x="1247" y="1218"/>
                  </a:cubicBezTo>
                  <a:cubicBezTo>
                    <a:pt x="906" y="1218"/>
                    <a:pt x="583" y="1179"/>
                    <a:pt x="287" y="1102"/>
                  </a:cubicBezTo>
                  <a:cubicBezTo>
                    <a:pt x="177" y="1074"/>
                    <a:pt x="106" y="966"/>
                    <a:pt x="122" y="852"/>
                  </a:cubicBezTo>
                  <a:cubicBezTo>
                    <a:pt x="150" y="648"/>
                    <a:pt x="264" y="285"/>
                    <a:pt x="706" y="112"/>
                  </a:cubicBezTo>
                  <a:cubicBezTo>
                    <a:pt x="845" y="246"/>
                    <a:pt x="1063" y="325"/>
                    <a:pt x="1295" y="325"/>
                  </a:cubicBezTo>
                  <a:cubicBezTo>
                    <a:pt x="1527" y="325"/>
                    <a:pt x="1745" y="246"/>
                    <a:pt x="1884" y="112"/>
                  </a:cubicBezTo>
                  <a:cubicBezTo>
                    <a:pt x="2325" y="284"/>
                    <a:pt x="2440" y="646"/>
                    <a:pt x="2468" y="849"/>
                  </a:cubicBezTo>
                  <a:cubicBezTo>
                    <a:pt x="2485" y="966"/>
                    <a:pt x="2411" y="1074"/>
                    <a:pt x="2296" y="1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636" name="Group 281">
            <a:extLst>
              <a:ext uri="{FF2B5EF4-FFF2-40B4-BE49-F238E27FC236}">
                <a16:creationId xmlns:a16="http://schemas.microsoft.com/office/drawing/2014/main" id="{1B084713-795A-32F3-5B15-8658F602FB69}"/>
              </a:ext>
            </a:extLst>
          </p:cNvPr>
          <p:cNvGrpSpPr>
            <a:grpSpLocks noChangeAspect="1"/>
          </p:cNvGrpSpPr>
          <p:nvPr/>
        </p:nvGrpSpPr>
        <p:grpSpPr bwMode="auto">
          <a:xfrm>
            <a:off x="6476255" y="3278234"/>
            <a:ext cx="328874" cy="287832"/>
            <a:chOff x="1373" y="0"/>
            <a:chExt cx="4936" cy="4320"/>
          </a:xfrm>
          <a:solidFill>
            <a:srgbClr val="FFFFFF"/>
          </a:solidFill>
        </p:grpSpPr>
        <p:sp>
          <p:nvSpPr>
            <p:cNvPr id="638" name="Freeform 282">
              <a:extLst>
                <a:ext uri="{FF2B5EF4-FFF2-40B4-BE49-F238E27FC236}">
                  <a16:creationId xmlns:a16="http://schemas.microsoft.com/office/drawing/2014/main" id="{59C9A858-A43D-D552-893C-6A876F0EC08E}"/>
                </a:ext>
              </a:extLst>
            </p:cNvPr>
            <p:cNvSpPr>
              <a:spLocks noEditPoints="1"/>
            </p:cNvSpPr>
            <p:nvPr/>
          </p:nvSpPr>
          <p:spPr bwMode="auto">
            <a:xfrm>
              <a:off x="1373" y="0"/>
              <a:ext cx="4936" cy="4320"/>
            </a:xfrm>
            <a:custGeom>
              <a:avLst/>
              <a:gdLst>
                <a:gd name="T0" fmla="*/ 2773 w 2909"/>
                <a:gd name="T1" fmla="*/ 2544 h 2544"/>
                <a:gd name="T2" fmla="*/ 136 w 2909"/>
                <a:gd name="T3" fmla="*/ 2544 h 2544"/>
                <a:gd name="T4" fmla="*/ 23 w 2909"/>
                <a:gd name="T5" fmla="*/ 2479 h 2544"/>
                <a:gd name="T6" fmla="*/ 23 w 2909"/>
                <a:gd name="T7" fmla="*/ 2349 h 2544"/>
                <a:gd name="T8" fmla="*/ 1342 w 2909"/>
                <a:gd name="T9" fmla="*/ 65 h 2544"/>
                <a:gd name="T10" fmla="*/ 1342 w 2909"/>
                <a:gd name="T11" fmla="*/ 65 h 2544"/>
                <a:gd name="T12" fmla="*/ 1455 w 2909"/>
                <a:gd name="T13" fmla="*/ 0 h 2544"/>
                <a:gd name="T14" fmla="*/ 1455 w 2909"/>
                <a:gd name="T15" fmla="*/ 0 h 2544"/>
                <a:gd name="T16" fmla="*/ 1567 w 2909"/>
                <a:gd name="T17" fmla="*/ 65 h 2544"/>
                <a:gd name="T18" fmla="*/ 2886 w 2909"/>
                <a:gd name="T19" fmla="*/ 2349 h 2544"/>
                <a:gd name="T20" fmla="*/ 2886 w 2909"/>
                <a:gd name="T21" fmla="*/ 2479 h 2544"/>
                <a:gd name="T22" fmla="*/ 2773 w 2909"/>
                <a:gd name="T23" fmla="*/ 2544 h 2544"/>
                <a:gd name="T24" fmla="*/ 1429 w 2909"/>
                <a:gd name="T25" fmla="*/ 115 h 2544"/>
                <a:gd name="T26" fmla="*/ 110 w 2909"/>
                <a:gd name="T27" fmla="*/ 2399 h 2544"/>
                <a:gd name="T28" fmla="*/ 110 w 2909"/>
                <a:gd name="T29" fmla="*/ 2429 h 2544"/>
                <a:gd name="T30" fmla="*/ 136 w 2909"/>
                <a:gd name="T31" fmla="*/ 2444 h 2544"/>
                <a:gd name="T32" fmla="*/ 2773 w 2909"/>
                <a:gd name="T33" fmla="*/ 2444 h 2544"/>
                <a:gd name="T34" fmla="*/ 2799 w 2909"/>
                <a:gd name="T35" fmla="*/ 2429 h 2544"/>
                <a:gd name="T36" fmla="*/ 2799 w 2909"/>
                <a:gd name="T37" fmla="*/ 2399 h 2544"/>
                <a:gd name="T38" fmla="*/ 1481 w 2909"/>
                <a:gd name="T39" fmla="*/ 115 h 2544"/>
                <a:gd name="T40" fmla="*/ 1455 w 2909"/>
                <a:gd name="T41" fmla="*/ 100 h 2544"/>
                <a:gd name="T42" fmla="*/ 1455 w 2909"/>
                <a:gd name="T43" fmla="*/ 100 h 2544"/>
                <a:gd name="T44" fmla="*/ 1429 w 2909"/>
                <a:gd name="T45" fmla="*/ 115 h 2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9" h="2544">
                  <a:moveTo>
                    <a:pt x="2773" y="2544"/>
                  </a:moveTo>
                  <a:cubicBezTo>
                    <a:pt x="136" y="2544"/>
                    <a:pt x="136" y="2544"/>
                    <a:pt x="136" y="2544"/>
                  </a:cubicBezTo>
                  <a:cubicBezTo>
                    <a:pt x="89" y="2544"/>
                    <a:pt x="47" y="2520"/>
                    <a:pt x="23" y="2479"/>
                  </a:cubicBezTo>
                  <a:cubicBezTo>
                    <a:pt x="0" y="2439"/>
                    <a:pt x="0" y="2390"/>
                    <a:pt x="23" y="2349"/>
                  </a:cubicBezTo>
                  <a:cubicBezTo>
                    <a:pt x="1342" y="65"/>
                    <a:pt x="1342" y="65"/>
                    <a:pt x="1342" y="65"/>
                  </a:cubicBezTo>
                  <a:cubicBezTo>
                    <a:pt x="1342" y="65"/>
                    <a:pt x="1342" y="65"/>
                    <a:pt x="1342" y="65"/>
                  </a:cubicBezTo>
                  <a:cubicBezTo>
                    <a:pt x="1365" y="24"/>
                    <a:pt x="1408" y="0"/>
                    <a:pt x="1455" y="0"/>
                  </a:cubicBezTo>
                  <a:cubicBezTo>
                    <a:pt x="1455" y="0"/>
                    <a:pt x="1455" y="0"/>
                    <a:pt x="1455" y="0"/>
                  </a:cubicBezTo>
                  <a:cubicBezTo>
                    <a:pt x="1502" y="0"/>
                    <a:pt x="1544" y="24"/>
                    <a:pt x="1567" y="65"/>
                  </a:cubicBezTo>
                  <a:cubicBezTo>
                    <a:pt x="2886" y="2349"/>
                    <a:pt x="2886" y="2349"/>
                    <a:pt x="2886" y="2349"/>
                  </a:cubicBezTo>
                  <a:cubicBezTo>
                    <a:pt x="2909" y="2390"/>
                    <a:pt x="2909" y="2439"/>
                    <a:pt x="2886" y="2479"/>
                  </a:cubicBezTo>
                  <a:cubicBezTo>
                    <a:pt x="2862" y="2520"/>
                    <a:pt x="2820" y="2544"/>
                    <a:pt x="2773" y="2544"/>
                  </a:cubicBezTo>
                  <a:close/>
                  <a:moveTo>
                    <a:pt x="1429" y="115"/>
                  </a:moveTo>
                  <a:cubicBezTo>
                    <a:pt x="110" y="2399"/>
                    <a:pt x="110" y="2399"/>
                    <a:pt x="110" y="2399"/>
                  </a:cubicBezTo>
                  <a:cubicBezTo>
                    <a:pt x="102" y="2413"/>
                    <a:pt x="107" y="2425"/>
                    <a:pt x="110" y="2429"/>
                  </a:cubicBezTo>
                  <a:cubicBezTo>
                    <a:pt x="112" y="2434"/>
                    <a:pt x="120" y="2444"/>
                    <a:pt x="136" y="2444"/>
                  </a:cubicBezTo>
                  <a:cubicBezTo>
                    <a:pt x="2773" y="2444"/>
                    <a:pt x="2773" y="2444"/>
                    <a:pt x="2773" y="2444"/>
                  </a:cubicBezTo>
                  <a:cubicBezTo>
                    <a:pt x="2789" y="2444"/>
                    <a:pt x="2797" y="2434"/>
                    <a:pt x="2799" y="2429"/>
                  </a:cubicBezTo>
                  <a:cubicBezTo>
                    <a:pt x="2802" y="2425"/>
                    <a:pt x="2807" y="2413"/>
                    <a:pt x="2799" y="2399"/>
                  </a:cubicBezTo>
                  <a:cubicBezTo>
                    <a:pt x="1481" y="115"/>
                    <a:pt x="1481" y="115"/>
                    <a:pt x="1481" y="115"/>
                  </a:cubicBezTo>
                  <a:cubicBezTo>
                    <a:pt x="1473" y="102"/>
                    <a:pt x="1460" y="100"/>
                    <a:pt x="1455" y="100"/>
                  </a:cubicBezTo>
                  <a:cubicBezTo>
                    <a:pt x="1455" y="100"/>
                    <a:pt x="1455" y="100"/>
                    <a:pt x="1455" y="100"/>
                  </a:cubicBezTo>
                  <a:cubicBezTo>
                    <a:pt x="1449" y="100"/>
                    <a:pt x="1436" y="102"/>
                    <a:pt x="1429" y="11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39" name="Freeform 283">
              <a:extLst>
                <a:ext uri="{FF2B5EF4-FFF2-40B4-BE49-F238E27FC236}">
                  <a16:creationId xmlns:a16="http://schemas.microsoft.com/office/drawing/2014/main" id="{D5E95B3B-58E4-0152-37DB-89078A2BC351}"/>
                </a:ext>
              </a:extLst>
            </p:cNvPr>
            <p:cNvSpPr>
              <a:spLocks noEditPoints="1"/>
            </p:cNvSpPr>
            <p:nvPr/>
          </p:nvSpPr>
          <p:spPr bwMode="auto">
            <a:xfrm>
              <a:off x="3599" y="1717"/>
              <a:ext cx="484" cy="1902"/>
            </a:xfrm>
            <a:custGeom>
              <a:avLst/>
              <a:gdLst>
                <a:gd name="T0" fmla="*/ 0 w 484"/>
                <a:gd name="T1" fmla="*/ 54 h 1902"/>
                <a:gd name="T2" fmla="*/ 0 w 484"/>
                <a:gd name="T3" fmla="*/ 0 h 1902"/>
                <a:gd name="T4" fmla="*/ 484 w 484"/>
                <a:gd name="T5" fmla="*/ 0 h 1902"/>
                <a:gd name="T6" fmla="*/ 484 w 484"/>
                <a:gd name="T7" fmla="*/ 54 h 1902"/>
                <a:gd name="T8" fmla="*/ 356 w 484"/>
                <a:gd name="T9" fmla="*/ 1255 h 1902"/>
                <a:gd name="T10" fmla="*/ 127 w 484"/>
                <a:gd name="T11" fmla="*/ 1255 h 1902"/>
                <a:gd name="T12" fmla="*/ 0 w 484"/>
                <a:gd name="T13" fmla="*/ 54 h 1902"/>
                <a:gd name="T14" fmla="*/ 22 w 484"/>
                <a:gd name="T15" fmla="*/ 1467 h 1902"/>
                <a:gd name="T16" fmla="*/ 462 w 484"/>
                <a:gd name="T17" fmla="*/ 1467 h 1902"/>
                <a:gd name="T18" fmla="*/ 462 w 484"/>
                <a:gd name="T19" fmla="*/ 1902 h 1902"/>
                <a:gd name="T20" fmla="*/ 22 w 484"/>
                <a:gd name="T21" fmla="*/ 1902 h 1902"/>
                <a:gd name="T22" fmla="*/ 22 w 484"/>
                <a:gd name="T23" fmla="*/ 1467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4" h="1902">
                  <a:moveTo>
                    <a:pt x="0" y="54"/>
                  </a:moveTo>
                  <a:lnTo>
                    <a:pt x="0" y="0"/>
                  </a:lnTo>
                  <a:lnTo>
                    <a:pt x="484" y="0"/>
                  </a:lnTo>
                  <a:lnTo>
                    <a:pt x="484" y="54"/>
                  </a:lnTo>
                  <a:lnTo>
                    <a:pt x="356" y="1255"/>
                  </a:lnTo>
                  <a:lnTo>
                    <a:pt x="127" y="1255"/>
                  </a:lnTo>
                  <a:lnTo>
                    <a:pt x="0" y="54"/>
                  </a:lnTo>
                  <a:close/>
                  <a:moveTo>
                    <a:pt x="22" y="1467"/>
                  </a:moveTo>
                  <a:lnTo>
                    <a:pt x="462" y="1467"/>
                  </a:lnTo>
                  <a:lnTo>
                    <a:pt x="462" y="1902"/>
                  </a:lnTo>
                  <a:lnTo>
                    <a:pt x="22" y="1902"/>
                  </a:lnTo>
                  <a:lnTo>
                    <a:pt x="22" y="146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694" name="Rectangle 693">
            <a:extLst>
              <a:ext uri="{FF2B5EF4-FFF2-40B4-BE49-F238E27FC236}">
                <a16:creationId xmlns:a16="http://schemas.microsoft.com/office/drawing/2014/main" id="{3FFADB18-091A-ED77-B4FB-DD66CA26C307}"/>
              </a:ext>
            </a:extLst>
          </p:cNvPr>
          <p:cNvSpPr/>
          <p:nvPr/>
        </p:nvSpPr>
        <p:spPr>
          <a:xfrm>
            <a:off x="8043863" y="4446588"/>
            <a:ext cx="677862" cy="450850"/>
          </a:xfrm>
          <a:prstGeom prst="rect">
            <a:avLst/>
          </a:prstGeom>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Stacked Document/Documents</a:t>
            </a:r>
          </a:p>
        </p:txBody>
      </p:sp>
      <p:grpSp>
        <p:nvGrpSpPr>
          <p:cNvPr id="820" name="Group 297">
            <a:extLst>
              <a:ext uri="{FF2B5EF4-FFF2-40B4-BE49-F238E27FC236}">
                <a16:creationId xmlns:a16="http://schemas.microsoft.com/office/drawing/2014/main" id="{C3ABF560-AB00-2F85-1D7C-6E748F37BEC1}"/>
              </a:ext>
            </a:extLst>
          </p:cNvPr>
          <p:cNvGrpSpPr>
            <a:grpSpLocks noChangeAspect="1"/>
          </p:cNvGrpSpPr>
          <p:nvPr/>
        </p:nvGrpSpPr>
        <p:grpSpPr bwMode="auto">
          <a:xfrm>
            <a:off x="8258176" y="4057650"/>
            <a:ext cx="292988" cy="350045"/>
            <a:chOff x="2032" y="1"/>
            <a:chExt cx="3615" cy="4319"/>
          </a:xfrm>
          <a:solidFill>
            <a:srgbClr val="FFFFFF"/>
          </a:solidFill>
        </p:grpSpPr>
        <p:sp>
          <p:nvSpPr>
            <p:cNvPr id="822" name="Freeform 298">
              <a:extLst>
                <a:ext uri="{FF2B5EF4-FFF2-40B4-BE49-F238E27FC236}">
                  <a16:creationId xmlns:a16="http://schemas.microsoft.com/office/drawing/2014/main" id="{0E3E66A4-AF68-4D5A-B94B-CD57A0E176F8}"/>
                </a:ext>
              </a:extLst>
            </p:cNvPr>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23" name="Freeform 299">
              <a:extLst>
                <a:ext uri="{FF2B5EF4-FFF2-40B4-BE49-F238E27FC236}">
                  <a16:creationId xmlns:a16="http://schemas.microsoft.com/office/drawing/2014/main" id="{85BC0A67-4235-1810-E88F-08EB4E3F323C}"/>
                </a:ext>
              </a:extLst>
            </p:cNvPr>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24" name="Freeform 300">
              <a:extLst>
                <a:ext uri="{FF2B5EF4-FFF2-40B4-BE49-F238E27FC236}">
                  <a16:creationId xmlns:a16="http://schemas.microsoft.com/office/drawing/2014/main" id="{1A09A0EC-84D4-FD04-96F4-7F6A577E3242}"/>
                </a:ext>
              </a:extLst>
            </p:cNvPr>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25" name="Freeform 301">
              <a:extLst>
                <a:ext uri="{FF2B5EF4-FFF2-40B4-BE49-F238E27FC236}">
                  <a16:creationId xmlns:a16="http://schemas.microsoft.com/office/drawing/2014/main" id="{6BA2A1A5-7E05-D5CC-5AEC-F98DF47F4F9F}"/>
                </a:ext>
              </a:extLst>
            </p:cNvPr>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9329B687-4ECC-9797-02FF-8BE073031B0E}"/>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72707" name="Subtitle 2">
            <a:extLst>
              <a:ext uri="{FF2B5EF4-FFF2-40B4-BE49-F238E27FC236}">
                <a16:creationId xmlns:a16="http://schemas.microsoft.com/office/drawing/2014/main" id="{026D9217-4870-A4F4-0CF8-38FCB1FE7C8D}"/>
              </a:ext>
            </a:extLst>
          </p:cNvPr>
          <p:cNvSpPr>
            <a:spLocks noGrp="1" noChangeArrowheads="1"/>
          </p:cNvSpPr>
          <p:nvPr>
            <p:ph type="subTitle" idx="14"/>
          </p:nvPr>
        </p:nvSpPr>
        <p:spPr>
          <a:xfrm>
            <a:off x="341313" y="660400"/>
            <a:ext cx="8461375" cy="204788"/>
          </a:xfrm>
        </p:spPr>
        <p:txBody>
          <a:bodyPr/>
          <a:lstStyle/>
          <a:p>
            <a:pPr eaLnBrk="1" hangingPunct="1"/>
            <a:r>
              <a:rPr lang="en-US" altLang="en-US"/>
              <a:t>Copy/paste these graphics to use in your own presentations</a:t>
            </a:r>
          </a:p>
        </p:txBody>
      </p:sp>
      <p:sp>
        <p:nvSpPr>
          <p:cNvPr id="266" name="Rectangle 265">
            <a:extLst>
              <a:ext uri="{FF2B5EF4-FFF2-40B4-BE49-F238E27FC236}">
                <a16:creationId xmlns:a16="http://schemas.microsoft.com/office/drawing/2014/main" id="{10CD2B01-434D-A517-0A51-542FCCC738D9}"/>
              </a:ext>
            </a:extLst>
          </p:cNvPr>
          <p:cNvSpPr/>
          <p:nvPr/>
        </p:nvSpPr>
        <p:spPr>
          <a:xfrm>
            <a:off x="6281738" y="1927225"/>
            <a:ext cx="755650"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POS Card Reader</a:t>
            </a:r>
          </a:p>
        </p:txBody>
      </p:sp>
      <p:sp>
        <p:nvSpPr>
          <p:cNvPr id="306" name="Rectangle 305">
            <a:extLst>
              <a:ext uri="{FF2B5EF4-FFF2-40B4-BE49-F238E27FC236}">
                <a16:creationId xmlns:a16="http://schemas.microsoft.com/office/drawing/2014/main" id="{93D6E342-FB3C-9715-BE02-0C605E908069}"/>
              </a:ext>
            </a:extLst>
          </p:cNvPr>
          <p:cNvSpPr/>
          <p:nvPr/>
        </p:nvSpPr>
        <p:spPr>
          <a:xfrm>
            <a:off x="5408613" y="2779713"/>
            <a:ext cx="820737" cy="322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Security Server</a:t>
            </a:r>
          </a:p>
        </p:txBody>
      </p:sp>
      <p:sp>
        <p:nvSpPr>
          <p:cNvPr id="267" name="Rectangle 266">
            <a:extLst>
              <a:ext uri="{FF2B5EF4-FFF2-40B4-BE49-F238E27FC236}">
                <a16:creationId xmlns:a16="http://schemas.microsoft.com/office/drawing/2014/main" id="{4332237E-9804-E95B-AD6D-2A33D8EB74D7}"/>
              </a:ext>
            </a:extLst>
          </p:cNvPr>
          <p:cNvSpPr/>
          <p:nvPr/>
        </p:nvSpPr>
        <p:spPr>
          <a:xfrm>
            <a:off x="5424488" y="1927225"/>
            <a:ext cx="754062"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Signature Capture</a:t>
            </a:r>
          </a:p>
        </p:txBody>
      </p:sp>
      <p:sp>
        <p:nvSpPr>
          <p:cNvPr id="307" name="Rectangle 306">
            <a:extLst>
              <a:ext uri="{FF2B5EF4-FFF2-40B4-BE49-F238E27FC236}">
                <a16:creationId xmlns:a16="http://schemas.microsoft.com/office/drawing/2014/main" id="{6EAB81D6-7248-3B24-DF81-E0F4B7711199}"/>
              </a:ext>
            </a:extLst>
          </p:cNvPr>
          <p:cNvSpPr/>
          <p:nvPr/>
        </p:nvSpPr>
        <p:spPr>
          <a:xfrm>
            <a:off x="4565650" y="2779713"/>
            <a:ext cx="822325" cy="322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Malware Packaged</a:t>
            </a:r>
            <a:endParaRPr lang="en-US" sz="825" dirty="0">
              <a:solidFill>
                <a:srgbClr val="FFFFFF"/>
              </a:solidFill>
              <a:latin typeface="Arial"/>
              <a:ea typeface="+mn-ea"/>
            </a:endParaRPr>
          </a:p>
        </p:txBody>
      </p:sp>
      <p:sp>
        <p:nvSpPr>
          <p:cNvPr id="265" name="Rectangle 264">
            <a:extLst>
              <a:ext uri="{FF2B5EF4-FFF2-40B4-BE49-F238E27FC236}">
                <a16:creationId xmlns:a16="http://schemas.microsoft.com/office/drawing/2014/main" id="{9748F183-46FD-9C8C-D1D3-095FBABBB1C9}"/>
              </a:ext>
            </a:extLst>
          </p:cNvPr>
          <p:cNvSpPr/>
          <p:nvPr/>
        </p:nvSpPr>
        <p:spPr>
          <a:xfrm>
            <a:off x="7134225" y="1927225"/>
            <a:ext cx="755650"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EMV Card Reader</a:t>
            </a:r>
          </a:p>
        </p:txBody>
      </p:sp>
      <p:sp>
        <p:nvSpPr>
          <p:cNvPr id="317" name="Rectangle 316">
            <a:extLst>
              <a:ext uri="{FF2B5EF4-FFF2-40B4-BE49-F238E27FC236}">
                <a16:creationId xmlns:a16="http://schemas.microsoft.com/office/drawing/2014/main" id="{C6CE7F3F-91B2-EB63-F260-27E202C99AFD}"/>
              </a:ext>
            </a:extLst>
          </p:cNvPr>
          <p:cNvSpPr/>
          <p:nvPr/>
        </p:nvSpPr>
        <p:spPr>
          <a:xfrm>
            <a:off x="6251575" y="2779713"/>
            <a:ext cx="822325" cy="322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Security Badge</a:t>
            </a:r>
          </a:p>
        </p:txBody>
      </p:sp>
      <p:grpSp>
        <p:nvGrpSpPr>
          <p:cNvPr id="208" name="Group 207">
            <a:extLst>
              <a:ext uri="{FF2B5EF4-FFF2-40B4-BE49-F238E27FC236}">
                <a16:creationId xmlns:a16="http://schemas.microsoft.com/office/drawing/2014/main" id="{FAEEA0DE-2A14-A9E3-92B5-8716211F8D17}"/>
              </a:ext>
            </a:extLst>
          </p:cNvPr>
          <p:cNvGrpSpPr/>
          <p:nvPr/>
        </p:nvGrpSpPr>
        <p:grpSpPr>
          <a:xfrm>
            <a:off x="4821639" y="1637431"/>
            <a:ext cx="258887" cy="225512"/>
            <a:chOff x="2486361" y="3222040"/>
            <a:chExt cx="739928" cy="644539"/>
          </a:xfrm>
          <a:solidFill>
            <a:srgbClr val="FFFFFF"/>
          </a:solidFill>
        </p:grpSpPr>
        <p:sp>
          <p:nvSpPr>
            <p:cNvPr id="209" name="Freeform 53">
              <a:extLst>
                <a:ext uri="{FF2B5EF4-FFF2-40B4-BE49-F238E27FC236}">
                  <a16:creationId xmlns:a16="http://schemas.microsoft.com/office/drawing/2014/main" id="{4636081E-92E9-CF8D-9CA8-56BCB1F9CFBC}"/>
                </a:ext>
              </a:extLst>
            </p:cNvPr>
            <p:cNvSpPr>
              <a:spLocks/>
            </p:cNvSpPr>
            <p:nvPr/>
          </p:nvSpPr>
          <p:spPr bwMode="auto">
            <a:xfrm>
              <a:off x="2486361" y="3222040"/>
              <a:ext cx="739928" cy="644539"/>
            </a:xfrm>
            <a:custGeom>
              <a:avLst/>
              <a:gdLst>
                <a:gd name="T0" fmla="*/ 135 w 824"/>
                <a:gd name="T1" fmla="*/ 717 h 717"/>
                <a:gd name="T2" fmla="*/ 0 w 824"/>
                <a:gd name="T3" fmla="*/ 412 h 717"/>
                <a:gd name="T4" fmla="*/ 412 w 824"/>
                <a:gd name="T5" fmla="*/ 0 h 717"/>
                <a:gd name="T6" fmla="*/ 824 w 824"/>
                <a:gd name="T7" fmla="*/ 412 h 717"/>
                <a:gd name="T8" fmla="*/ 690 w 824"/>
                <a:gd name="T9" fmla="*/ 717 h 717"/>
                <a:gd name="T10" fmla="*/ 677 w 824"/>
                <a:gd name="T11" fmla="*/ 703 h 717"/>
                <a:gd name="T12" fmla="*/ 643 w 824"/>
                <a:gd name="T13" fmla="*/ 669 h 717"/>
                <a:gd name="T14" fmla="*/ 638 w 824"/>
                <a:gd name="T15" fmla="*/ 656 h 717"/>
                <a:gd name="T16" fmla="*/ 643 w 824"/>
                <a:gd name="T17" fmla="*/ 643 h 717"/>
                <a:gd name="T18" fmla="*/ 656 w 824"/>
                <a:gd name="T19" fmla="*/ 638 h 717"/>
                <a:gd name="T20" fmla="*/ 670 w 824"/>
                <a:gd name="T21" fmla="*/ 643 h 717"/>
                <a:gd name="T22" fmla="*/ 690 w 824"/>
                <a:gd name="T23" fmla="*/ 663 h 717"/>
                <a:gd name="T24" fmla="*/ 699 w 824"/>
                <a:gd name="T25" fmla="*/ 652 h 717"/>
                <a:gd name="T26" fmla="*/ 785 w 824"/>
                <a:gd name="T27" fmla="*/ 446 h 717"/>
                <a:gd name="T28" fmla="*/ 786 w 824"/>
                <a:gd name="T29" fmla="*/ 431 h 717"/>
                <a:gd name="T30" fmla="*/ 758 w 824"/>
                <a:gd name="T31" fmla="*/ 431 h 717"/>
                <a:gd name="T32" fmla="*/ 739 w 824"/>
                <a:gd name="T33" fmla="*/ 412 h 717"/>
                <a:gd name="T34" fmla="*/ 758 w 824"/>
                <a:gd name="T35" fmla="*/ 394 h 717"/>
                <a:gd name="T36" fmla="*/ 786 w 824"/>
                <a:gd name="T37" fmla="*/ 394 h 717"/>
                <a:gd name="T38" fmla="*/ 785 w 824"/>
                <a:gd name="T39" fmla="*/ 379 h 717"/>
                <a:gd name="T40" fmla="*/ 699 w 824"/>
                <a:gd name="T41" fmla="*/ 173 h 717"/>
                <a:gd name="T42" fmla="*/ 690 w 824"/>
                <a:gd name="T43" fmla="*/ 161 h 717"/>
                <a:gd name="T44" fmla="*/ 670 w 824"/>
                <a:gd name="T45" fmla="*/ 181 h 717"/>
                <a:gd name="T46" fmla="*/ 657 w 824"/>
                <a:gd name="T47" fmla="*/ 186 h 717"/>
                <a:gd name="T48" fmla="*/ 643 w 824"/>
                <a:gd name="T49" fmla="*/ 181 h 717"/>
                <a:gd name="T50" fmla="*/ 638 w 824"/>
                <a:gd name="T51" fmla="*/ 168 h 717"/>
                <a:gd name="T52" fmla="*/ 643 w 824"/>
                <a:gd name="T53" fmla="*/ 155 h 717"/>
                <a:gd name="T54" fmla="*/ 663 w 824"/>
                <a:gd name="T55" fmla="*/ 135 h 717"/>
                <a:gd name="T56" fmla="*/ 652 w 824"/>
                <a:gd name="T57" fmla="*/ 125 h 717"/>
                <a:gd name="T58" fmla="*/ 446 w 824"/>
                <a:gd name="T59" fmla="*/ 40 h 717"/>
                <a:gd name="T60" fmla="*/ 431 w 824"/>
                <a:gd name="T61" fmla="*/ 39 h 717"/>
                <a:gd name="T62" fmla="*/ 431 w 824"/>
                <a:gd name="T63" fmla="*/ 67 h 717"/>
                <a:gd name="T64" fmla="*/ 412 w 824"/>
                <a:gd name="T65" fmla="*/ 86 h 717"/>
                <a:gd name="T66" fmla="*/ 394 w 824"/>
                <a:gd name="T67" fmla="*/ 67 h 717"/>
                <a:gd name="T68" fmla="*/ 394 w 824"/>
                <a:gd name="T69" fmla="*/ 39 h 717"/>
                <a:gd name="T70" fmla="*/ 379 w 824"/>
                <a:gd name="T71" fmla="*/ 40 h 717"/>
                <a:gd name="T72" fmla="*/ 173 w 824"/>
                <a:gd name="T73" fmla="*/ 125 h 717"/>
                <a:gd name="T74" fmla="*/ 161 w 824"/>
                <a:gd name="T75" fmla="*/ 135 h 717"/>
                <a:gd name="T76" fmla="*/ 181 w 824"/>
                <a:gd name="T77" fmla="*/ 155 h 717"/>
                <a:gd name="T78" fmla="*/ 181 w 824"/>
                <a:gd name="T79" fmla="*/ 181 h 717"/>
                <a:gd name="T80" fmla="*/ 168 w 824"/>
                <a:gd name="T81" fmla="*/ 186 h 717"/>
                <a:gd name="T82" fmla="*/ 155 w 824"/>
                <a:gd name="T83" fmla="*/ 181 h 717"/>
                <a:gd name="T84" fmla="*/ 135 w 824"/>
                <a:gd name="T85" fmla="*/ 161 h 717"/>
                <a:gd name="T86" fmla="*/ 126 w 824"/>
                <a:gd name="T87" fmla="*/ 173 h 717"/>
                <a:gd name="T88" fmla="*/ 40 w 824"/>
                <a:gd name="T89" fmla="*/ 379 h 717"/>
                <a:gd name="T90" fmla="*/ 39 w 824"/>
                <a:gd name="T91" fmla="*/ 394 h 717"/>
                <a:gd name="T92" fmla="*/ 67 w 824"/>
                <a:gd name="T93" fmla="*/ 394 h 717"/>
                <a:gd name="T94" fmla="*/ 86 w 824"/>
                <a:gd name="T95" fmla="*/ 412 h 717"/>
                <a:gd name="T96" fmla="*/ 67 w 824"/>
                <a:gd name="T97" fmla="*/ 431 h 717"/>
                <a:gd name="T98" fmla="*/ 39 w 824"/>
                <a:gd name="T99" fmla="*/ 431 h 717"/>
                <a:gd name="T100" fmla="*/ 40 w 824"/>
                <a:gd name="T101" fmla="*/ 446 h 717"/>
                <a:gd name="T102" fmla="*/ 126 w 824"/>
                <a:gd name="T103" fmla="*/ 652 h 717"/>
                <a:gd name="T104" fmla="*/ 135 w 824"/>
                <a:gd name="T105" fmla="*/ 663 h 717"/>
                <a:gd name="T106" fmla="*/ 155 w 824"/>
                <a:gd name="T107" fmla="*/ 643 h 717"/>
                <a:gd name="T108" fmla="*/ 168 w 824"/>
                <a:gd name="T109" fmla="*/ 638 h 717"/>
                <a:gd name="T110" fmla="*/ 181 w 824"/>
                <a:gd name="T111" fmla="*/ 643 h 717"/>
                <a:gd name="T112" fmla="*/ 181 w 824"/>
                <a:gd name="T113" fmla="*/ 669 h 717"/>
                <a:gd name="T114" fmla="*/ 148 w 824"/>
                <a:gd name="T115" fmla="*/ 703 h 717"/>
                <a:gd name="T116" fmla="*/ 135 w 824"/>
                <a:gd name="T117"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4" h="717">
                  <a:moveTo>
                    <a:pt x="135" y="717"/>
                  </a:moveTo>
                  <a:cubicBezTo>
                    <a:pt x="50" y="639"/>
                    <a:pt x="0" y="528"/>
                    <a:pt x="0" y="412"/>
                  </a:cubicBezTo>
                  <a:cubicBezTo>
                    <a:pt x="0" y="185"/>
                    <a:pt x="185" y="0"/>
                    <a:pt x="412" y="0"/>
                  </a:cubicBezTo>
                  <a:cubicBezTo>
                    <a:pt x="640" y="0"/>
                    <a:pt x="824" y="185"/>
                    <a:pt x="824" y="412"/>
                  </a:cubicBezTo>
                  <a:cubicBezTo>
                    <a:pt x="824" y="528"/>
                    <a:pt x="775" y="639"/>
                    <a:pt x="690" y="717"/>
                  </a:cubicBezTo>
                  <a:cubicBezTo>
                    <a:pt x="677" y="703"/>
                    <a:pt x="677" y="703"/>
                    <a:pt x="677" y="703"/>
                  </a:cubicBezTo>
                  <a:cubicBezTo>
                    <a:pt x="643" y="669"/>
                    <a:pt x="643" y="669"/>
                    <a:pt x="643" y="669"/>
                  </a:cubicBezTo>
                  <a:cubicBezTo>
                    <a:pt x="640" y="666"/>
                    <a:pt x="638" y="661"/>
                    <a:pt x="638" y="656"/>
                  </a:cubicBezTo>
                  <a:cubicBezTo>
                    <a:pt x="638" y="651"/>
                    <a:pt x="640" y="647"/>
                    <a:pt x="643" y="643"/>
                  </a:cubicBezTo>
                  <a:cubicBezTo>
                    <a:pt x="647" y="640"/>
                    <a:pt x="651" y="638"/>
                    <a:pt x="656" y="638"/>
                  </a:cubicBezTo>
                  <a:cubicBezTo>
                    <a:pt x="662" y="638"/>
                    <a:pt x="666" y="640"/>
                    <a:pt x="670" y="643"/>
                  </a:cubicBezTo>
                  <a:cubicBezTo>
                    <a:pt x="690" y="663"/>
                    <a:pt x="690" y="663"/>
                    <a:pt x="690" y="663"/>
                  </a:cubicBezTo>
                  <a:cubicBezTo>
                    <a:pt x="699" y="652"/>
                    <a:pt x="699" y="652"/>
                    <a:pt x="699" y="652"/>
                  </a:cubicBezTo>
                  <a:cubicBezTo>
                    <a:pt x="748" y="594"/>
                    <a:pt x="778" y="521"/>
                    <a:pt x="785" y="446"/>
                  </a:cubicBezTo>
                  <a:cubicBezTo>
                    <a:pt x="786" y="431"/>
                    <a:pt x="786" y="431"/>
                    <a:pt x="786" y="431"/>
                  </a:cubicBezTo>
                  <a:cubicBezTo>
                    <a:pt x="758" y="431"/>
                    <a:pt x="758" y="431"/>
                    <a:pt x="758" y="431"/>
                  </a:cubicBezTo>
                  <a:cubicBezTo>
                    <a:pt x="747" y="431"/>
                    <a:pt x="739" y="422"/>
                    <a:pt x="739" y="412"/>
                  </a:cubicBezTo>
                  <a:cubicBezTo>
                    <a:pt x="739" y="402"/>
                    <a:pt x="747" y="394"/>
                    <a:pt x="758" y="394"/>
                  </a:cubicBezTo>
                  <a:cubicBezTo>
                    <a:pt x="786" y="394"/>
                    <a:pt x="786" y="394"/>
                    <a:pt x="786" y="394"/>
                  </a:cubicBezTo>
                  <a:cubicBezTo>
                    <a:pt x="785" y="379"/>
                    <a:pt x="785" y="379"/>
                    <a:pt x="785" y="379"/>
                  </a:cubicBezTo>
                  <a:cubicBezTo>
                    <a:pt x="778" y="304"/>
                    <a:pt x="748" y="231"/>
                    <a:pt x="699" y="173"/>
                  </a:cubicBezTo>
                  <a:cubicBezTo>
                    <a:pt x="690" y="161"/>
                    <a:pt x="690" y="161"/>
                    <a:pt x="690" y="161"/>
                  </a:cubicBezTo>
                  <a:cubicBezTo>
                    <a:pt x="670" y="181"/>
                    <a:pt x="670" y="181"/>
                    <a:pt x="670" y="181"/>
                  </a:cubicBezTo>
                  <a:cubicBezTo>
                    <a:pt x="666" y="185"/>
                    <a:pt x="662" y="186"/>
                    <a:pt x="657" y="186"/>
                  </a:cubicBezTo>
                  <a:cubicBezTo>
                    <a:pt x="651" y="186"/>
                    <a:pt x="647" y="185"/>
                    <a:pt x="643" y="181"/>
                  </a:cubicBezTo>
                  <a:cubicBezTo>
                    <a:pt x="640" y="178"/>
                    <a:pt x="638" y="173"/>
                    <a:pt x="638" y="168"/>
                  </a:cubicBezTo>
                  <a:cubicBezTo>
                    <a:pt x="638" y="163"/>
                    <a:pt x="640" y="159"/>
                    <a:pt x="643" y="155"/>
                  </a:cubicBezTo>
                  <a:cubicBezTo>
                    <a:pt x="663" y="135"/>
                    <a:pt x="663" y="135"/>
                    <a:pt x="663" y="135"/>
                  </a:cubicBezTo>
                  <a:cubicBezTo>
                    <a:pt x="652" y="125"/>
                    <a:pt x="652" y="125"/>
                    <a:pt x="652" y="125"/>
                  </a:cubicBezTo>
                  <a:cubicBezTo>
                    <a:pt x="594" y="77"/>
                    <a:pt x="521" y="47"/>
                    <a:pt x="446" y="40"/>
                  </a:cubicBezTo>
                  <a:cubicBezTo>
                    <a:pt x="431" y="39"/>
                    <a:pt x="431" y="39"/>
                    <a:pt x="431" y="39"/>
                  </a:cubicBezTo>
                  <a:cubicBezTo>
                    <a:pt x="431" y="67"/>
                    <a:pt x="431" y="67"/>
                    <a:pt x="431" y="67"/>
                  </a:cubicBezTo>
                  <a:cubicBezTo>
                    <a:pt x="431" y="77"/>
                    <a:pt x="423" y="86"/>
                    <a:pt x="412" y="86"/>
                  </a:cubicBezTo>
                  <a:cubicBezTo>
                    <a:pt x="402" y="86"/>
                    <a:pt x="394" y="77"/>
                    <a:pt x="394" y="67"/>
                  </a:cubicBezTo>
                  <a:cubicBezTo>
                    <a:pt x="394" y="39"/>
                    <a:pt x="394" y="39"/>
                    <a:pt x="394" y="39"/>
                  </a:cubicBezTo>
                  <a:cubicBezTo>
                    <a:pt x="379" y="40"/>
                    <a:pt x="379" y="40"/>
                    <a:pt x="379" y="40"/>
                  </a:cubicBezTo>
                  <a:cubicBezTo>
                    <a:pt x="303" y="47"/>
                    <a:pt x="232" y="76"/>
                    <a:pt x="173" y="125"/>
                  </a:cubicBezTo>
                  <a:cubicBezTo>
                    <a:pt x="161" y="135"/>
                    <a:pt x="161" y="135"/>
                    <a:pt x="161" y="135"/>
                  </a:cubicBezTo>
                  <a:cubicBezTo>
                    <a:pt x="181" y="155"/>
                    <a:pt x="181" y="155"/>
                    <a:pt x="181" y="155"/>
                  </a:cubicBezTo>
                  <a:cubicBezTo>
                    <a:pt x="189" y="162"/>
                    <a:pt x="189" y="174"/>
                    <a:pt x="181" y="181"/>
                  </a:cubicBezTo>
                  <a:cubicBezTo>
                    <a:pt x="178" y="185"/>
                    <a:pt x="173" y="186"/>
                    <a:pt x="168" y="186"/>
                  </a:cubicBezTo>
                  <a:cubicBezTo>
                    <a:pt x="163" y="186"/>
                    <a:pt x="158" y="185"/>
                    <a:pt x="155" y="181"/>
                  </a:cubicBezTo>
                  <a:cubicBezTo>
                    <a:pt x="135" y="161"/>
                    <a:pt x="135" y="161"/>
                    <a:pt x="135" y="161"/>
                  </a:cubicBezTo>
                  <a:cubicBezTo>
                    <a:pt x="126" y="173"/>
                    <a:pt x="126" y="173"/>
                    <a:pt x="126" y="173"/>
                  </a:cubicBezTo>
                  <a:cubicBezTo>
                    <a:pt x="77" y="231"/>
                    <a:pt x="47" y="304"/>
                    <a:pt x="40" y="379"/>
                  </a:cubicBezTo>
                  <a:cubicBezTo>
                    <a:pt x="39" y="394"/>
                    <a:pt x="39" y="394"/>
                    <a:pt x="39" y="394"/>
                  </a:cubicBezTo>
                  <a:cubicBezTo>
                    <a:pt x="67" y="394"/>
                    <a:pt x="67" y="394"/>
                    <a:pt x="67" y="394"/>
                  </a:cubicBezTo>
                  <a:cubicBezTo>
                    <a:pt x="77" y="394"/>
                    <a:pt x="86" y="402"/>
                    <a:pt x="86" y="412"/>
                  </a:cubicBezTo>
                  <a:cubicBezTo>
                    <a:pt x="86" y="422"/>
                    <a:pt x="77" y="431"/>
                    <a:pt x="67" y="431"/>
                  </a:cubicBezTo>
                  <a:cubicBezTo>
                    <a:pt x="39" y="431"/>
                    <a:pt x="39" y="431"/>
                    <a:pt x="39" y="431"/>
                  </a:cubicBezTo>
                  <a:cubicBezTo>
                    <a:pt x="40" y="446"/>
                    <a:pt x="40" y="446"/>
                    <a:pt x="40" y="446"/>
                  </a:cubicBezTo>
                  <a:cubicBezTo>
                    <a:pt x="47" y="521"/>
                    <a:pt x="77" y="594"/>
                    <a:pt x="126" y="652"/>
                  </a:cubicBezTo>
                  <a:cubicBezTo>
                    <a:pt x="135" y="663"/>
                    <a:pt x="135" y="663"/>
                    <a:pt x="135" y="663"/>
                  </a:cubicBezTo>
                  <a:cubicBezTo>
                    <a:pt x="155" y="643"/>
                    <a:pt x="155" y="643"/>
                    <a:pt x="155" y="643"/>
                  </a:cubicBezTo>
                  <a:cubicBezTo>
                    <a:pt x="158" y="640"/>
                    <a:pt x="163" y="638"/>
                    <a:pt x="168" y="638"/>
                  </a:cubicBezTo>
                  <a:cubicBezTo>
                    <a:pt x="173" y="638"/>
                    <a:pt x="178" y="640"/>
                    <a:pt x="181" y="643"/>
                  </a:cubicBezTo>
                  <a:cubicBezTo>
                    <a:pt x="189" y="650"/>
                    <a:pt x="189" y="662"/>
                    <a:pt x="181" y="669"/>
                  </a:cubicBezTo>
                  <a:cubicBezTo>
                    <a:pt x="148" y="703"/>
                    <a:pt x="148" y="703"/>
                    <a:pt x="148" y="703"/>
                  </a:cubicBezTo>
                  <a:lnTo>
                    <a:pt x="135" y="71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10" name="Freeform 54">
              <a:extLst>
                <a:ext uri="{FF2B5EF4-FFF2-40B4-BE49-F238E27FC236}">
                  <a16:creationId xmlns:a16="http://schemas.microsoft.com/office/drawing/2014/main" id="{F5096A1B-014B-332A-57F3-FB64F5635C61}"/>
                </a:ext>
              </a:extLst>
            </p:cNvPr>
            <p:cNvSpPr>
              <a:spLocks noEditPoints="1"/>
            </p:cNvSpPr>
            <p:nvPr/>
          </p:nvSpPr>
          <p:spPr bwMode="auto">
            <a:xfrm>
              <a:off x="2780888" y="3402557"/>
              <a:ext cx="258804" cy="261844"/>
            </a:xfrm>
            <a:custGeom>
              <a:avLst/>
              <a:gdLst>
                <a:gd name="T0" fmla="*/ 283 w 288"/>
                <a:gd name="T1" fmla="*/ 15 h 291"/>
                <a:gd name="T2" fmla="*/ 259 w 288"/>
                <a:gd name="T3" fmla="*/ 0 h 291"/>
                <a:gd name="T4" fmla="*/ 243 w 288"/>
                <a:gd name="T5" fmla="*/ 6 h 291"/>
                <a:gd name="T6" fmla="*/ 24 w 288"/>
                <a:gd name="T7" fmla="*/ 182 h 291"/>
                <a:gd name="T8" fmla="*/ 24 w 288"/>
                <a:gd name="T9" fmla="*/ 272 h 291"/>
                <a:gd name="T10" fmla="*/ 69 w 288"/>
                <a:gd name="T11" fmla="*/ 291 h 291"/>
                <a:gd name="T12" fmla="*/ 114 w 288"/>
                <a:gd name="T13" fmla="*/ 272 h 291"/>
                <a:gd name="T14" fmla="*/ 281 w 288"/>
                <a:gd name="T15" fmla="*/ 42 h 291"/>
                <a:gd name="T16" fmla="*/ 283 w 288"/>
                <a:gd name="T17" fmla="*/ 15 h 291"/>
                <a:gd name="T18" fmla="*/ 94 w 288"/>
                <a:gd name="T19" fmla="*/ 252 h 291"/>
                <a:gd name="T20" fmla="*/ 69 w 288"/>
                <a:gd name="T21" fmla="*/ 263 h 291"/>
                <a:gd name="T22" fmla="*/ 44 w 288"/>
                <a:gd name="T23" fmla="*/ 252 h 291"/>
                <a:gd name="T24" fmla="*/ 44 w 288"/>
                <a:gd name="T25" fmla="*/ 202 h 291"/>
                <a:gd name="T26" fmla="*/ 252 w 288"/>
                <a:gd name="T27" fmla="*/ 35 h 291"/>
                <a:gd name="T28" fmla="*/ 94 w 288"/>
                <a:gd name="T29" fmla="*/ 25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91">
                  <a:moveTo>
                    <a:pt x="283" y="15"/>
                  </a:moveTo>
                  <a:cubicBezTo>
                    <a:pt x="278" y="6"/>
                    <a:pt x="269" y="0"/>
                    <a:pt x="259" y="0"/>
                  </a:cubicBezTo>
                  <a:cubicBezTo>
                    <a:pt x="253" y="0"/>
                    <a:pt x="248" y="2"/>
                    <a:pt x="243" y="6"/>
                  </a:cubicBezTo>
                  <a:cubicBezTo>
                    <a:pt x="111" y="110"/>
                    <a:pt x="36" y="171"/>
                    <a:pt x="24" y="182"/>
                  </a:cubicBezTo>
                  <a:cubicBezTo>
                    <a:pt x="0" y="207"/>
                    <a:pt x="0" y="247"/>
                    <a:pt x="24" y="272"/>
                  </a:cubicBezTo>
                  <a:cubicBezTo>
                    <a:pt x="36" y="284"/>
                    <a:pt x="52" y="291"/>
                    <a:pt x="69" y="291"/>
                  </a:cubicBezTo>
                  <a:cubicBezTo>
                    <a:pt x="86" y="291"/>
                    <a:pt x="102" y="284"/>
                    <a:pt x="114" y="272"/>
                  </a:cubicBezTo>
                  <a:cubicBezTo>
                    <a:pt x="125" y="261"/>
                    <a:pt x="183" y="181"/>
                    <a:pt x="281" y="42"/>
                  </a:cubicBezTo>
                  <a:cubicBezTo>
                    <a:pt x="287" y="33"/>
                    <a:pt x="288" y="23"/>
                    <a:pt x="283" y="15"/>
                  </a:cubicBezTo>
                  <a:close/>
                  <a:moveTo>
                    <a:pt x="94" y="252"/>
                  </a:moveTo>
                  <a:cubicBezTo>
                    <a:pt x="88" y="259"/>
                    <a:pt x="79" y="263"/>
                    <a:pt x="69" y="263"/>
                  </a:cubicBezTo>
                  <a:cubicBezTo>
                    <a:pt x="60" y="263"/>
                    <a:pt x="51" y="259"/>
                    <a:pt x="44" y="252"/>
                  </a:cubicBezTo>
                  <a:cubicBezTo>
                    <a:pt x="30" y="238"/>
                    <a:pt x="30" y="216"/>
                    <a:pt x="44" y="202"/>
                  </a:cubicBezTo>
                  <a:cubicBezTo>
                    <a:pt x="49" y="197"/>
                    <a:pt x="79" y="171"/>
                    <a:pt x="252" y="35"/>
                  </a:cubicBezTo>
                  <a:cubicBezTo>
                    <a:pt x="120" y="221"/>
                    <a:pt x="98" y="248"/>
                    <a:pt x="94" y="25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268" name="Rectangle 267">
            <a:extLst>
              <a:ext uri="{FF2B5EF4-FFF2-40B4-BE49-F238E27FC236}">
                <a16:creationId xmlns:a16="http://schemas.microsoft.com/office/drawing/2014/main" id="{B9AEE9FF-DD95-3E24-068C-5406731AA6A3}"/>
              </a:ext>
            </a:extLst>
          </p:cNvPr>
          <p:cNvSpPr/>
          <p:nvPr/>
        </p:nvSpPr>
        <p:spPr>
          <a:xfrm>
            <a:off x="4573588" y="1927225"/>
            <a:ext cx="755650"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Meter</a:t>
            </a:r>
          </a:p>
        </p:txBody>
      </p:sp>
      <p:sp>
        <p:nvSpPr>
          <p:cNvPr id="289" name="Rectangle 288">
            <a:extLst>
              <a:ext uri="{FF2B5EF4-FFF2-40B4-BE49-F238E27FC236}">
                <a16:creationId xmlns:a16="http://schemas.microsoft.com/office/drawing/2014/main" id="{3198CDE2-11EC-B6EA-16BA-A444DC467643}"/>
              </a:ext>
            </a:extLst>
          </p:cNvPr>
          <p:cNvSpPr/>
          <p:nvPr/>
        </p:nvSpPr>
        <p:spPr>
          <a:xfrm>
            <a:off x="3725863" y="2779713"/>
            <a:ext cx="822325" cy="195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Malware</a:t>
            </a:r>
          </a:p>
        </p:txBody>
      </p:sp>
      <p:sp>
        <p:nvSpPr>
          <p:cNvPr id="353" name="Rectangle 352">
            <a:extLst>
              <a:ext uri="{FF2B5EF4-FFF2-40B4-BE49-F238E27FC236}">
                <a16:creationId xmlns:a16="http://schemas.microsoft.com/office/drawing/2014/main" id="{20896E0B-E8E1-B744-2811-F5722584F4CF}"/>
              </a:ext>
            </a:extLst>
          </p:cNvPr>
          <p:cNvSpPr/>
          <p:nvPr/>
        </p:nvSpPr>
        <p:spPr>
          <a:xfrm>
            <a:off x="3719513" y="3621088"/>
            <a:ext cx="903287" cy="346075"/>
          </a:xfrm>
          <a:prstGeom prst="rect">
            <a:avLst/>
          </a:prstGeom>
          <a:noFill/>
        </p:spPr>
        <p:txBody>
          <a:bodyPr>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Attacker Nation/State</a:t>
            </a:r>
          </a:p>
        </p:txBody>
      </p:sp>
      <p:sp>
        <p:nvSpPr>
          <p:cNvPr id="290" name="Rectangle 289">
            <a:extLst>
              <a:ext uri="{FF2B5EF4-FFF2-40B4-BE49-F238E27FC236}">
                <a16:creationId xmlns:a16="http://schemas.microsoft.com/office/drawing/2014/main" id="{D4D9F6A9-10F4-0C31-EE1F-1015B72AF11A}"/>
              </a:ext>
            </a:extLst>
          </p:cNvPr>
          <p:cNvSpPr/>
          <p:nvPr/>
        </p:nvSpPr>
        <p:spPr>
          <a:xfrm>
            <a:off x="2874963" y="2779713"/>
            <a:ext cx="822325" cy="322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Malware Document</a:t>
            </a:r>
          </a:p>
        </p:txBody>
      </p:sp>
      <p:sp>
        <p:nvSpPr>
          <p:cNvPr id="354" name="Rectangle 353">
            <a:extLst>
              <a:ext uri="{FF2B5EF4-FFF2-40B4-BE49-F238E27FC236}">
                <a16:creationId xmlns:a16="http://schemas.microsoft.com/office/drawing/2014/main" id="{CC5846C3-D1FE-CDD6-E411-21279CEF4172}"/>
              </a:ext>
            </a:extLst>
          </p:cNvPr>
          <p:cNvSpPr/>
          <p:nvPr/>
        </p:nvSpPr>
        <p:spPr>
          <a:xfrm>
            <a:off x="2868613" y="3621088"/>
            <a:ext cx="903287" cy="346075"/>
          </a:xfrm>
          <a:prstGeom prst="rect">
            <a:avLst/>
          </a:prstGeom>
          <a:noFill/>
        </p:spPr>
        <p:txBody>
          <a:bodyPr>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Attacker Insider</a:t>
            </a:r>
          </a:p>
        </p:txBody>
      </p:sp>
      <p:sp>
        <p:nvSpPr>
          <p:cNvPr id="206" name="Rectangle 205">
            <a:extLst>
              <a:ext uri="{FF2B5EF4-FFF2-40B4-BE49-F238E27FC236}">
                <a16:creationId xmlns:a16="http://schemas.microsoft.com/office/drawing/2014/main" id="{AC073FA3-155E-757D-E52D-D89CC1758008}"/>
              </a:ext>
            </a:extLst>
          </p:cNvPr>
          <p:cNvSpPr/>
          <p:nvPr/>
        </p:nvSpPr>
        <p:spPr>
          <a:xfrm>
            <a:off x="3806825" y="1927225"/>
            <a:ext cx="676275"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Female</a:t>
            </a:r>
          </a:p>
        </p:txBody>
      </p:sp>
      <p:sp>
        <p:nvSpPr>
          <p:cNvPr id="355" name="Rectangle 354">
            <a:extLst>
              <a:ext uri="{FF2B5EF4-FFF2-40B4-BE49-F238E27FC236}">
                <a16:creationId xmlns:a16="http://schemas.microsoft.com/office/drawing/2014/main" id="{F5FBD84D-FBAD-D572-5891-4DD0DF6ADC67}"/>
              </a:ext>
            </a:extLst>
          </p:cNvPr>
          <p:cNvSpPr/>
          <p:nvPr/>
        </p:nvSpPr>
        <p:spPr>
          <a:xfrm>
            <a:off x="2032000" y="3621088"/>
            <a:ext cx="903288" cy="346075"/>
          </a:xfrm>
          <a:prstGeom prst="rect">
            <a:avLst/>
          </a:prstGeom>
          <a:noFill/>
        </p:spPr>
        <p:txBody>
          <a:bodyPr>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Attacker General</a:t>
            </a:r>
          </a:p>
        </p:txBody>
      </p:sp>
      <p:sp>
        <p:nvSpPr>
          <p:cNvPr id="1839" name="Rectangle 1838">
            <a:extLst>
              <a:ext uri="{FF2B5EF4-FFF2-40B4-BE49-F238E27FC236}">
                <a16:creationId xmlns:a16="http://schemas.microsoft.com/office/drawing/2014/main" id="{C15B5766-F3FD-89A7-9F2D-8C74BDABEB3C}"/>
              </a:ext>
            </a:extLst>
          </p:cNvPr>
          <p:cNvSpPr/>
          <p:nvPr/>
        </p:nvSpPr>
        <p:spPr>
          <a:xfrm>
            <a:off x="2959100" y="1927225"/>
            <a:ext cx="676275"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Male</a:t>
            </a:r>
          </a:p>
        </p:txBody>
      </p:sp>
      <p:sp>
        <p:nvSpPr>
          <p:cNvPr id="292" name="Rectangle 291">
            <a:extLst>
              <a:ext uri="{FF2B5EF4-FFF2-40B4-BE49-F238E27FC236}">
                <a16:creationId xmlns:a16="http://schemas.microsoft.com/office/drawing/2014/main" id="{62D82B78-927D-808A-3908-AD3F60E04DBB}"/>
              </a:ext>
            </a:extLst>
          </p:cNvPr>
          <p:cNvSpPr/>
          <p:nvPr/>
        </p:nvSpPr>
        <p:spPr>
          <a:xfrm>
            <a:off x="2076450" y="2779713"/>
            <a:ext cx="822325" cy="195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Footsteps</a:t>
            </a:r>
          </a:p>
        </p:txBody>
      </p:sp>
      <p:sp>
        <p:nvSpPr>
          <p:cNvPr id="356" name="Rectangle 355">
            <a:extLst>
              <a:ext uri="{FF2B5EF4-FFF2-40B4-BE49-F238E27FC236}">
                <a16:creationId xmlns:a16="http://schemas.microsoft.com/office/drawing/2014/main" id="{1C0B5417-AA65-B958-B5B8-770012A3B9F4}"/>
              </a:ext>
            </a:extLst>
          </p:cNvPr>
          <p:cNvSpPr/>
          <p:nvPr/>
        </p:nvSpPr>
        <p:spPr>
          <a:xfrm>
            <a:off x="1184275" y="3621088"/>
            <a:ext cx="903288" cy="219075"/>
          </a:xfrm>
          <a:prstGeom prst="rect">
            <a:avLst/>
          </a:prstGeom>
          <a:noFill/>
        </p:spPr>
        <p:txBody>
          <a:bodyPr>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Botnet</a:t>
            </a:r>
          </a:p>
        </p:txBody>
      </p:sp>
      <p:sp>
        <p:nvSpPr>
          <p:cNvPr id="1840" name="Rectangle 1839">
            <a:extLst>
              <a:ext uri="{FF2B5EF4-FFF2-40B4-BE49-F238E27FC236}">
                <a16:creationId xmlns:a16="http://schemas.microsoft.com/office/drawing/2014/main" id="{7BFFDEE3-64CC-194C-4B84-BB1EE545F5E6}"/>
              </a:ext>
            </a:extLst>
          </p:cNvPr>
          <p:cNvSpPr/>
          <p:nvPr/>
        </p:nvSpPr>
        <p:spPr>
          <a:xfrm>
            <a:off x="2119313" y="1927225"/>
            <a:ext cx="676275"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Splunk People</a:t>
            </a:r>
          </a:p>
        </p:txBody>
      </p:sp>
      <p:sp>
        <p:nvSpPr>
          <p:cNvPr id="293" name="Rectangle 292">
            <a:extLst>
              <a:ext uri="{FF2B5EF4-FFF2-40B4-BE49-F238E27FC236}">
                <a16:creationId xmlns:a16="http://schemas.microsoft.com/office/drawing/2014/main" id="{329946DE-0BD9-974F-1077-A3D9F7FCAFEE}"/>
              </a:ext>
            </a:extLst>
          </p:cNvPr>
          <p:cNvSpPr/>
          <p:nvPr/>
        </p:nvSpPr>
        <p:spPr>
          <a:xfrm>
            <a:off x="1236663" y="2779713"/>
            <a:ext cx="822325" cy="195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Shield</a:t>
            </a:r>
          </a:p>
        </p:txBody>
      </p:sp>
      <p:sp>
        <p:nvSpPr>
          <p:cNvPr id="357" name="Rectangle 356">
            <a:extLst>
              <a:ext uri="{FF2B5EF4-FFF2-40B4-BE49-F238E27FC236}">
                <a16:creationId xmlns:a16="http://schemas.microsoft.com/office/drawing/2014/main" id="{136773DE-A79B-BC26-C9A5-CC21A9212F89}"/>
              </a:ext>
            </a:extLst>
          </p:cNvPr>
          <p:cNvSpPr/>
          <p:nvPr/>
        </p:nvSpPr>
        <p:spPr>
          <a:xfrm>
            <a:off x="344488" y="3621088"/>
            <a:ext cx="903287" cy="219075"/>
          </a:xfrm>
          <a:prstGeom prst="rect">
            <a:avLst/>
          </a:prstGeom>
          <a:noFill/>
        </p:spPr>
        <p:txBody>
          <a:bodyPr>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Firewall</a:t>
            </a:r>
          </a:p>
        </p:txBody>
      </p:sp>
      <p:sp>
        <p:nvSpPr>
          <p:cNvPr id="1841" name="Rectangle 1840">
            <a:extLst>
              <a:ext uri="{FF2B5EF4-FFF2-40B4-BE49-F238E27FC236}">
                <a16:creationId xmlns:a16="http://schemas.microsoft.com/office/drawing/2014/main" id="{FD37C590-F094-92DF-2854-36218D04D787}"/>
              </a:ext>
            </a:extLst>
          </p:cNvPr>
          <p:cNvSpPr/>
          <p:nvPr/>
        </p:nvSpPr>
        <p:spPr>
          <a:xfrm>
            <a:off x="1274763" y="1927225"/>
            <a:ext cx="676275"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People Alt</a:t>
            </a:r>
          </a:p>
        </p:txBody>
      </p:sp>
      <p:grpSp>
        <p:nvGrpSpPr>
          <p:cNvPr id="253" name="Group 252">
            <a:extLst>
              <a:ext uri="{FF2B5EF4-FFF2-40B4-BE49-F238E27FC236}">
                <a16:creationId xmlns:a16="http://schemas.microsoft.com/office/drawing/2014/main" id="{90066F88-091C-DDF5-A04C-73C1CF3AD070}"/>
              </a:ext>
            </a:extLst>
          </p:cNvPr>
          <p:cNvGrpSpPr/>
          <p:nvPr/>
        </p:nvGrpSpPr>
        <p:grpSpPr>
          <a:xfrm>
            <a:off x="662872" y="2454601"/>
            <a:ext cx="281225" cy="262742"/>
            <a:chOff x="10646850" y="3206459"/>
            <a:chExt cx="803774" cy="750949"/>
          </a:xfrm>
          <a:solidFill>
            <a:srgbClr val="FFFFFF"/>
          </a:solidFill>
        </p:grpSpPr>
        <p:sp>
          <p:nvSpPr>
            <p:cNvPr id="254" name="Freeform 94">
              <a:extLst>
                <a:ext uri="{FF2B5EF4-FFF2-40B4-BE49-F238E27FC236}">
                  <a16:creationId xmlns:a16="http://schemas.microsoft.com/office/drawing/2014/main" id="{2BBFE894-DA91-CDA6-19A3-3DFB5D260FF8}"/>
                </a:ext>
              </a:extLst>
            </p:cNvPr>
            <p:cNvSpPr>
              <a:spLocks/>
            </p:cNvSpPr>
            <p:nvPr/>
          </p:nvSpPr>
          <p:spPr bwMode="auto">
            <a:xfrm>
              <a:off x="10938717" y="3330730"/>
              <a:ext cx="58145" cy="58525"/>
            </a:xfrm>
            <a:custGeom>
              <a:avLst/>
              <a:gdLst>
                <a:gd name="T0" fmla="*/ 27 w 65"/>
                <a:gd name="T1" fmla="*/ 4 h 65"/>
                <a:gd name="T2" fmla="*/ 4 w 65"/>
                <a:gd name="T3" fmla="*/ 26 h 65"/>
                <a:gd name="T4" fmla="*/ 39 w 65"/>
                <a:gd name="T5" fmla="*/ 61 h 65"/>
                <a:gd name="T6" fmla="*/ 62 w 65"/>
                <a:gd name="T7" fmla="*/ 38 h 65"/>
                <a:gd name="T8" fmla="*/ 27 w 65"/>
                <a:gd name="T9" fmla="*/ 4 h 65"/>
              </a:gdLst>
              <a:ahLst/>
              <a:cxnLst>
                <a:cxn ang="0">
                  <a:pos x="T0" y="T1"/>
                </a:cxn>
                <a:cxn ang="0">
                  <a:pos x="T2" y="T3"/>
                </a:cxn>
                <a:cxn ang="0">
                  <a:pos x="T4" y="T5"/>
                </a:cxn>
                <a:cxn ang="0">
                  <a:pos x="T6" y="T7"/>
                </a:cxn>
                <a:cxn ang="0">
                  <a:pos x="T8" y="T9"/>
                </a:cxn>
              </a:cxnLst>
              <a:rect l="0" t="0" r="r" b="b"/>
              <a:pathLst>
                <a:path w="65" h="65">
                  <a:moveTo>
                    <a:pt x="27" y="4"/>
                  </a:moveTo>
                  <a:cubicBezTo>
                    <a:pt x="16" y="6"/>
                    <a:pt x="6" y="15"/>
                    <a:pt x="4" y="26"/>
                  </a:cubicBezTo>
                  <a:cubicBezTo>
                    <a:pt x="0" y="47"/>
                    <a:pt x="18" y="65"/>
                    <a:pt x="39" y="61"/>
                  </a:cubicBezTo>
                  <a:cubicBezTo>
                    <a:pt x="50" y="59"/>
                    <a:pt x="59" y="49"/>
                    <a:pt x="62" y="38"/>
                  </a:cubicBezTo>
                  <a:cubicBezTo>
                    <a:pt x="65" y="17"/>
                    <a:pt x="48" y="0"/>
                    <a:pt x="27" y="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5" name="Freeform 95">
              <a:extLst>
                <a:ext uri="{FF2B5EF4-FFF2-40B4-BE49-F238E27FC236}">
                  <a16:creationId xmlns:a16="http://schemas.microsoft.com/office/drawing/2014/main" id="{3780A669-26BE-C9A8-07B6-2750FE9E5C3C}"/>
                </a:ext>
              </a:extLst>
            </p:cNvPr>
            <p:cNvSpPr>
              <a:spLocks/>
            </p:cNvSpPr>
            <p:nvPr/>
          </p:nvSpPr>
          <p:spPr bwMode="auto">
            <a:xfrm>
              <a:off x="10864990" y="3206459"/>
              <a:ext cx="206739" cy="57765"/>
            </a:xfrm>
            <a:custGeom>
              <a:avLst/>
              <a:gdLst>
                <a:gd name="T0" fmla="*/ 223 w 230"/>
                <a:gd name="T1" fmla="*/ 59 h 64"/>
                <a:gd name="T2" fmla="*/ 222 w 230"/>
                <a:gd name="T3" fmla="*/ 36 h 64"/>
                <a:gd name="T4" fmla="*/ 115 w 230"/>
                <a:gd name="T5" fmla="*/ 0 h 64"/>
                <a:gd name="T6" fmla="*/ 8 w 230"/>
                <a:gd name="T7" fmla="*/ 36 h 64"/>
                <a:gd name="T8" fmla="*/ 3 w 230"/>
                <a:gd name="T9" fmla="*/ 54 h 64"/>
                <a:gd name="T10" fmla="*/ 17 w 230"/>
                <a:gd name="T11" fmla="*/ 63 h 64"/>
                <a:gd name="T12" fmla="*/ 26 w 230"/>
                <a:gd name="T13" fmla="*/ 60 h 64"/>
                <a:gd name="T14" fmla="*/ 115 w 230"/>
                <a:gd name="T15" fmla="*/ 29 h 64"/>
                <a:gd name="T16" fmla="*/ 204 w 230"/>
                <a:gd name="T17" fmla="*/ 59 h 64"/>
                <a:gd name="T18" fmla="*/ 223 w 230"/>
                <a:gd name="T19"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64">
                  <a:moveTo>
                    <a:pt x="223" y="59"/>
                  </a:moveTo>
                  <a:cubicBezTo>
                    <a:pt x="230" y="53"/>
                    <a:pt x="229" y="42"/>
                    <a:pt x="222" y="36"/>
                  </a:cubicBezTo>
                  <a:cubicBezTo>
                    <a:pt x="191" y="13"/>
                    <a:pt x="154" y="0"/>
                    <a:pt x="115" y="0"/>
                  </a:cubicBezTo>
                  <a:cubicBezTo>
                    <a:pt x="76" y="0"/>
                    <a:pt x="39" y="12"/>
                    <a:pt x="8" y="36"/>
                  </a:cubicBezTo>
                  <a:cubicBezTo>
                    <a:pt x="3" y="40"/>
                    <a:pt x="0" y="48"/>
                    <a:pt x="3" y="54"/>
                  </a:cubicBezTo>
                  <a:cubicBezTo>
                    <a:pt x="6" y="60"/>
                    <a:pt x="11" y="63"/>
                    <a:pt x="17" y="63"/>
                  </a:cubicBezTo>
                  <a:cubicBezTo>
                    <a:pt x="20" y="63"/>
                    <a:pt x="23" y="62"/>
                    <a:pt x="26" y="60"/>
                  </a:cubicBezTo>
                  <a:cubicBezTo>
                    <a:pt x="51" y="40"/>
                    <a:pt x="82" y="29"/>
                    <a:pt x="115" y="29"/>
                  </a:cubicBezTo>
                  <a:cubicBezTo>
                    <a:pt x="147" y="29"/>
                    <a:pt x="178" y="40"/>
                    <a:pt x="204" y="59"/>
                  </a:cubicBezTo>
                  <a:cubicBezTo>
                    <a:pt x="209" y="64"/>
                    <a:pt x="217" y="64"/>
                    <a:pt x="223" y="5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6" name="Freeform 96">
              <a:extLst>
                <a:ext uri="{FF2B5EF4-FFF2-40B4-BE49-F238E27FC236}">
                  <a16:creationId xmlns:a16="http://schemas.microsoft.com/office/drawing/2014/main" id="{25F494E0-AC50-4DC9-D09E-17570C5B9EA1}"/>
                </a:ext>
              </a:extLst>
            </p:cNvPr>
            <p:cNvSpPr>
              <a:spLocks/>
            </p:cNvSpPr>
            <p:nvPr/>
          </p:nvSpPr>
          <p:spPr bwMode="auto">
            <a:xfrm>
              <a:off x="10902614" y="3269545"/>
              <a:ext cx="130352" cy="44084"/>
            </a:xfrm>
            <a:custGeom>
              <a:avLst/>
              <a:gdLst>
                <a:gd name="T0" fmla="*/ 129 w 145"/>
                <a:gd name="T1" fmla="*/ 47 h 49"/>
                <a:gd name="T2" fmla="*/ 143 w 145"/>
                <a:gd name="T3" fmla="*/ 38 h 49"/>
                <a:gd name="T4" fmla="*/ 137 w 145"/>
                <a:gd name="T5" fmla="*/ 19 h 49"/>
                <a:gd name="T6" fmla="*/ 73 w 145"/>
                <a:gd name="T7" fmla="*/ 0 h 49"/>
                <a:gd name="T8" fmla="*/ 9 w 145"/>
                <a:gd name="T9" fmla="*/ 19 h 49"/>
                <a:gd name="T10" fmla="*/ 3 w 145"/>
                <a:gd name="T11" fmla="*/ 38 h 49"/>
                <a:gd name="T12" fmla="*/ 25 w 145"/>
                <a:gd name="T13" fmla="*/ 44 h 49"/>
                <a:gd name="T14" fmla="*/ 121 w 145"/>
                <a:gd name="T15" fmla="*/ 44 h 49"/>
                <a:gd name="T16" fmla="*/ 129 w 145"/>
                <a:gd name="T17"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9">
                  <a:moveTo>
                    <a:pt x="129" y="47"/>
                  </a:moveTo>
                  <a:cubicBezTo>
                    <a:pt x="135" y="47"/>
                    <a:pt x="140" y="43"/>
                    <a:pt x="143" y="38"/>
                  </a:cubicBezTo>
                  <a:cubicBezTo>
                    <a:pt x="145" y="31"/>
                    <a:pt x="143" y="23"/>
                    <a:pt x="137" y="19"/>
                  </a:cubicBezTo>
                  <a:cubicBezTo>
                    <a:pt x="118" y="7"/>
                    <a:pt x="96" y="0"/>
                    <a:pt x="73" y="0"/>
                  </a:cubicBezTo>
                  <a:cubicBezTo>
                    <a:pt x="50" y="0"/>
                    <a:pt x="28" y="7"/>
                    <a:pt x="9" y="19"/>
                  </a:cubicBezTo>
                  <a:cubicBezTo>
                    <a:pt x="3" y="23"/>
                    <a:pt x="0" y="31"/>
                    <a:pt x="3" y="38"/>
                  </a:cubicBezTo>
                  <a:cubicBezTo>
                    <a:pt x="7" y="46"/>
                    <a:pt x="17" y="49"/>
                    <a:pt x="25" y="44"/>
                  </a:cubicBezTo>
                  <a:cubicBezTo>
                    <a:pt x="53" y="25"/>
                    <a:pt x="92" y="25"/>
                    <a:pt x="121" y="44"/>
                  </a:cubicBezTo>
                  <a:cubicBezTo>
                    <a:pt x="124" y="46"/>
                    <a:pt x="126" y="47"/>
                    <a:pt x="129" y="4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7" name="Freeform 97">
              <a:extLst>
                <a:ext uri="{FF2B5EF4-FFF2-40B4-BE49-F238E27FC236}">
                  <a16:creationId xmlns:a16="http://schemas.microsoft.com/office/drawing/2014/main" id="{D7D5D86D-2878-9D28-99B5-6EF0C3D56E46}"/>
                </a:ext>
              </a:extLst>
            </p:cNvPr>
            <p:cNvSpPr>
              <a:spLocks/>
            </p:cNvSpPr>
            <p:nvPr/>
          </p:nvSpPr>
          <p:spPr bwMode="auto">
            <a:xfrm>
              <a:off x="10685614" y="3861259"/>
              <a:ext cx="154294" cy="96149"/>
            </a:xfrm>
            <a:custGeom>
              <a:avLst/>
              <a:gdLst>
                <a:gd name="T0" fmla="*/ 140 w 172"/>
                <a:gd name="T1" fmla="*/ 59 h 107"/>
                <a:gd name="T2" fmla="*/ 124 w 172"/>
                <a:gd name="T3" fmla="*/ 75 h 107"/>
                <a:gd name="T4" fmla="*/ 48 w 172"/>
                <a:gd name="T5" fmla="*/ 75 h 107"/>
                <a:gd name="T6" fmla="*/ 32 w 172"/>
                <a:gd name="T7" fmla="*/ 59 h 107"/>
                <a:gd name="T8" fmla="*/ 32 w 172"/>
                <a:gd name="T9" fmla="*/ 0 h 107"/>
                <a:gd name="T10" fmla="*/ 0 w 172"/>
                <a:gd name="T11" fmla="*/ 0 h 107"/>
                <a:gd name="T12" fmla="*/ 0 w 172"/>
                <a:gd name="T13" fmla="*/ 59 h 107"/>
                <a:gd name="T14" fmla="*/ 48 w 172"/>
                <a:gd name="T15" fmla="*/ 107 h 107"/>
                <a:gd name="T16" fmla="*/ 124 w 172"/>
                <a:gd name="T17" fmla="*/ 107 h 107"/>
                <a:gd name="T18" fmla="*/ 172 w 172"/>
                <a:gd name="T19" fmla="*/ 59 h 107"/>
                <a:gd name="T20" fmla="*/ 172 w 172"/>
                <a:gd name="T21" fmla="*/ 1 h 107"/>
                <a:gd name="T22" fmla="*/ 140 w 172"/>
                <a:gd name="T23" fmla="*/ 1 h 107"/>
                <a:gd name="T24" fmla="*/ 140 w 172"/>
                <a:gd name="T25" fmla="*/ 5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07">
                  <a:moveTo>
                    <a:pt x="140" y="59"/>
                  </a:moveTo>
                  <a:cubicBezTo>
                    <a:pt x="140" y="68"/>
                    <a:pt x="133" y="75"/>
                    <a:pt x="124" y="75"/>
                  </a:cubicBezTo>
                  <a:cubicBezTo>
                    <a:pt x="48" y="75"/>
                    <a:pt x="48" y="75"/>
                    <a:pt x="48" y="75"/>
                  </a:cubicBezTo>
                  <a:cubicBezTo>
                    <a:pt x="39" y="75"/>
                    <a:pt x="32" y="68"/>
                    <a:pt x="32" y="59"/>
                  </a:cubicBezTo>
                  <a:cubicBezTo>
                    <a:pt x="32" y="0"/>
                    <a:pt x="32" y="0"/>
                    <a:pt x="32" y="0"/>
                  </a:cubicBezTo>
                  <a:cubicBezTo>
                    <a:pt x="0" y="0"/>
                    <a:pt x="0" y="0"/>
                    <a:pt x="0" y="0"/>
                  </a:cubicBezTo>
                  <a:cubicBezTo>
                    <a:pt x="0" y="59"/>
                    <a:pt x="0" y="59"/>
                    <a:pt x="0" y="59"/>
                  </a:cubicBezTo>
                  <a:cubicBezTo>
                    <a:pt x="0" y="86"/>
                    <a:pt x="22" y="107"/>
                    <a:pt x="48" y="107"/>
                  </a:cubicBezTo>
                  <a:cubicBezTo>
                    <a:pt x="124" y="107"/>
                    <a:pt x="124" y="107"/>
                    <a:pt x="124" y="107"/>
                  </a:cubicBezTo>
                  <a:cubicBezTo>
                    <a:pt x="151" y="107"/>
                    <a:pt x="172" y="86"/>
                    <a:pt x="172" y="59"/>
                  </a:cubicBezTo>
                  <a:cubicBezTo>
                    <a:pt x="172" y="1"/>
                    <a:pt x="172" y="1"/>
                    <a:pt x="172" y="1"/>
                  </a:cubicBezTo>
                  <a:cubicBezTo>
                    <a:pt x="140" y="1"/>
                    <a:pt x="140" y="1"/>
                    <a:pt x="140" y="1"/>
                  </a:cubicBezTo>
                  <a:lnTo>
                    <a:pt x="140" y="5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8" name="Freeform 98">
              <a:extLst>
                <a:ext uri="{FF2B5EF4-FFF2-40B4-BE49-F238E27FC236}">
                  <a16:creationId xmlns:a16="http://schemas.microsoft.com/office/drawing/2014/main" id="{9A53C0CA-36F7-8F2C-8768-D6EFBEB5C366}"/>
                </a:ext>
              </a:extLst>
            </p:cNvPr>
            <p:cNvSpPr>
              <a:spLocks/>
            </p:cNvSpPr>
            <p:nvPr/>
          </p:nvSpPr>
          <p:spPr bwMode="auto">
            <a:xfrm>
              <a:off x="11104032" y="3861259"/>
              <a:ext cx="154294" cy="96149"/>
            </a:xfrm>
            <a:custGeom>
              <a:avLst/>
              <a:gdLst>
                <a:gd name="T0" fmla="*/ 140 w 172"/>
                <a:gd name="T1" fmla="*/ 59 h 107"/>
                <a:gd name="T2" fmla="*/ 124 w 172"/>
                <a:gd name="T3" fmla="*/ 75 h 107"/>
                <a:gd name="T4" fmla="*/ 48 w 172"/>
                <a:gd name="T5" fmla="*/ 75 h 107"/>
                <a:gd name="T6" fmla="*/ 32 w 172"/>
                <a:gd name="T7" fmla="*/ 59 h 107"/>
                <a:gd name="T8" fmla="*/ 32 w 172"/>
                <a:gd name="T9" fmla="*/ 0 h 107"/>
                <a:gd name="T10" fmla="*/ 0 w 172"/>
                <a:gd name="T11" fmla="*/ 0 h 107"/>
                <a:gd name="T12" fmla="*/ 0 w 172"/>
                <a:gd name="T13" fmla="*/ 59 h 107"/>
                <a:gd name="T14" fmla="*/ 48 w 172"/>
                <a:gd name="T15" fmla="*/ 107 h 107"/>
                <a:gd name="T16" fmla="*/ 124 w 172"/>
                <a:gd name="T17" fmla="*/ 107 h 107"/>
                <a:gd name="T18" fmla="*/ 172 w 172"/>
                <a:gd name="T19" fmla="*/ 59 h 107"/>
                <a:gd name="T20" fmla="*/ 172 w 172"/>
                <a:gd name="T21" fmla="*/ 1 h 107"/>
                <a:gd name="T22" fmla="*/ 140 w 172"/>
                <a:gd name="T23" fmla="*/ 1 h 107"/>
                <a:gd name="T24" fmla="*/ 140 w 172"/>
                <a:gd name="T25" fmla="*/ 5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07">
                  <a:moveTo>
                    <a:pt x="140" y="59"/>
                  </a:moveTo>
                  <a:cubicBezTo>
                    <a:pt x="140" y="68"/>
                    <a:pt x="133" y="75"/>
                    <a:pt x="124" y="75"/>
                  </a:cubicBezTo>
                  <a:cubicBezTo>
                    <a:pt x="48" y="75"/>
                    <a:pt x="48" y="75"/>
                    <a:pt x="48" y="75"/>
                  </a:cubicBezTo>
                  <a:cubicBezTo>
                    <a:pt x="39" y="75"/>
                    <a:pt x="32" y="68"/>
                    <a:pt x="32" y="59"/>
                  </a:cubicBezTo>
                  <a:cubicBezTo>
                    <a:pt x="32" y="0"/>
                    <a:pt x="32" y="0"/>
                    <a:pt x="32" y="0"/>
                  </a:cubicBezTo>
                  <a:cubicBezTo>
                    <a:pt x="0" y="0"/>
                    <a:pt x="0" y="0"/>
                    <a:pt x="0" y="0"/>
                  </a:cubicBezTo>
                  <a:cubicBezTo>
                    <a:pt x="0" y="59"/>
                    <a:pt x="0" y="59"/>
                    <a:pt x="0" y="59"/>
                  </a:cubicBezTo>
                  <a:cubicBezTo>
                    <a:pt x="0" y="86"/>
                    <a:pt x="22" y="107"/>
                    <a:pt x="48" y="107"/>
                  </a:cubicBezTo>
                  <a:cubicBezTo>
                    <a:pt x="124" y="107"/>
                    <a:pt x="124" y="107"/>
                    <a:pt x="124" y="107"/>
                  </a:cubicBezTo>
                  <a:cubicBezTo>
                    <a:pt x="151" y="107"/>
                    <a:pt x="172" y="86"/>
                    <a:pt x="172" y="59"/>
                  </a:cubicBezTo>
                  <a:cubicBezTo>
                    <a:pt x="172" y="1"/>
                    <a:pt x="172" y="1"/>
                    <a:pt x="172" y="1"/>
                  </a:cubicBezTo>
                  <a:cubicBezTo>
                    <a:pt x="140" y="1"/>
                    <a:pt x="140" y="1"/>
                    <a:pt x="140" y="1"/>
                  </a:cubicBezTo>
                  <a:lnTo>
                    <a:pt x="140" y="5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59" name="Freeform 99">
              <a:extLst>
                <a:ext uri="{FF2B5EF4-FFF2-40B4-BE49-F238E27FC236}">
                  <a16:creationId xmlns:a16="http://schemas.microsoft.com/office/drawing/2014/main" id="{442ACEF7-BE7F-FAF2-35DA-431F911E101A}"/>
                </a:ext>
              </a:extLst>
            </p:cNvPr>
            <p:cNvSpPr>
              <a:spLocks noEditPoints="1"/>
            </p:cNvSpPr>
            <p:nvPr/>
          </p:nvSpPr>
          <p:spPr bwMode="auto">
            <a:xfrm>
              <a:off x="10779862" y="3497186"/>
              <a:ext cx="376995" cy="156194"/>
            </a:xfrm>
            <a:custGeom>
              <a:avLst/>
              <a:gdLst>
                <a:gd name="T0" fmla="*/ 407 w 420"/>
                <a:gd name="T1" fmla="*/ 144 h 174"/>
                <a:gd name="T2" fmla="*/ 410 w 420"/>
                <a:gd name="T3" fmla="*/ 82 h 174"/>
                <a:gd name="T4" fmla="*/ 386 w 420"/>
                <a:gd name="T5" fmla="*/ 35 h 174"/>
                <a:gd name="T6" fmla="*/ 329 w 420"/>
                <a:gd name="T7" fmla="*/ 0 h 174"/>
                <a:gd name="T8" fmla="*/ 91 w 420"/>
                <a:gd name="T9" fmla="*/ 0 h 174"/>
                <a:gd name="T10" fmla="*/ 34 w 420"/>
                <a:gd name="T11" fmla="*/ 35 h 174"/>
                <a:gd name="T12" fmla="*/ 10 w 420"/>
                <a:gd name="T13" fmla="*/ 82 h 174"/>
                <a:gd name="T14" fmla="*/ 13 w 420"/>
                <a:gd name="T15" fmla="*/ 144 h 174"/>
                <a:gd name="T16" fmla="*/ 67 w 420"/>
                <a:gd name="T17" fmla="*/ 174 h 174"/>
                <a:gd name="T18" fmla="*/ 352 w 420"/>
                <a:gd name="T19" fmla="*/ 174 h 174"/>
                <a:gd name="T20" fmla="*/ 407 w 420"/>
                <a:gd name="T21" fmla="*/ 144 h 174"/>
                <a:gd name="T22" fmla="*/ 380 w 420"/>
                <a:gd name="T23" fmla="*/ 127 h 174"/>
                <a:gd name="T24" fmla="*/ 352 w 420"/>
                <a:gd name="T25" fmla="*/ 142 h 174"/>
                <a:gd name="T26" fmla="*/ 67 w 420"/>
                <a:gd name="T27" fmla="*/ 142 h 174"/>
                <a:gd name="T28" fmla="*/ 40 w 420"/>
                <a:gd name="T29" fmla="*/ 127 h 174"/>
                <a:gd name="T30" fmla="*/ 39 w 420"/>
                <a:gd name="T31" fmla="*/ 96 h 174"/>
                <a:gd name="T32" fmla="*/ 62 w 420"/>
                <a:gd name="T33" fmla="*/ 49 h 174"/>
                <a:gd name="T34" fmla="*/ 91 w 420"/>
                <a:gd name="T35" fmla="*/ 32 h 174"/>
                <a:gd name="T36" fmla="*/ 329 w 420"/>
                <a:gd name="T37" fmla="*/ 32 h 174"/>
                <a:gd name="T38" fmla="*/ 357 w 420"/>
                <a:gd name="T39" fmla="*/ 49 h 174"/>
                <a:gd name="T40" fmla="*/ 381 w 420"/>
                <a:gd name="T41" fmla="*/ 96 h 174"/>
                <a:gd name="T42" fmla="*/ 380 w 420"/>
                <a:gd name="T43"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0" h="174">
                  <a:moveTo>
                    <a:pt x="407" y="144"/>
                  </a:moveTo>
                  <a:cubicBezTo>
                    <a:pt x="419" y="125"/>
                    <a:pt x="420" y="102"/>
                    <a:pt x="410" y="82"/>
                  </a:cubicBezTo>
                  <a:cubicBezTo>
                    <a:pt x="386" y="35"/>
                    <a:pt x="386" y="35"/>
                    <a:pt x="386" y="35"/>
                  </a:cubicBezTo>
                  <a:cubicBezTo>
                    <a:pt x="375" y="13"/>
                    <a:pt x="353" y="0"/>
                    <a:pt x="329" y="0"/>
                  </a:cubicBezTo>
                  <a:cubicBezTo>
                    <a:pt x="91" y="0"/>
                    <a:pt x="91" y="0"/>
                    <a:pt x="91" y="0"/>
                  </a:cubicBezTo>
                  <a:cubicBezTo>
                    <a:pt x="66" y="0"/>
                    <a:pt x="44" y="13"/>
                    <a:pt x="34" y="35"/>
                  </a:cubicBezTo>
                  <a:cubicBezTo>
                    <a:pt x="10" y="82"/>
                    <a:pt x="10" y="82"/>
                    <a:pt x="10" y="82"/>
                  </a:cubicBezTo>
                  <a:cubicBezTo>
                    <a:pt x="0" y="102"/>
                    <a:pt x="1" y="125"/>
                    <a:pt x="13" y="144"/>
                  </a:cubicBezTo>
                  <a:cubicBezTo>
                    <a:pt x="24" y="163"/>
                    <a:pt x="45" y="174"/>
                    <a:pt x="67" y="174"/>
                  </a:cubicBezTo>
                  <a:cubicBezTo>
                    <a:pt x="352" y="174"/>
                    <a:pt x="352" y="174"/>
                    <a:pt x="352" y="174"/>
                  </a:cubicBezTo>
                  <a:cubicBezTo>
                    <a:pt x="375" y="174"/>
                    <a:pt x="395" y="163"/>
                    <a:pt x="407" y="144"/>
                  </a:cubicBezTo>
                  <a:close/>
                  <a:moveTo>
                    <a:pt x="380" y="127"/>
                  </a:moveTo>
                  <a:cubicBezTo>
                    <a:pt x="374" y="137"/>
                    <a:pt x="364" y="142"/>
                    <a:pt x="352" y="142"/>
                  </a:cubicBezTo>
                  <a:cubicBezTo>
                    <a:pt x="67" y="142"/>
                    <a:pt x="67" y="142"/>
                    <a:pt x="67" y="142"/>
                  </a:cubicBezTo>
                  <a:cubicBezTo>
                    <a:pt x="56" y="142"/>
                    <a:pt x="46" y="137"/>
                    <a:pt x="40" y="127"/>
                  </a:cubicBezTo>
                  <a:cubicBezTo>
                    <a:pt x="34" y="118"/>
                    <a:pt x="33" y="106"/>
                    <a:pt x="39" y="96"/>
                  </a:cubicBezTo>
                  <a:cubicBezTo>
                    <a:pt x="62" y="49"/>
                    <a:pt x="62" y="49"/>
                    <a:pt x="62" y="49"/>
                  </a:cubicBezTo>
                  <a:cubicBezTo>
                    <a:pt x="68" y="38"/>
                    <a:pt x="79" y="32"/>
                    <a:pt x="91" y="32"/>
                  </a:cubicBezTo>
                  <a:cubicBezTo>
                    <a:pt x="329" y="32"/>
                    <a:pt x="329" y="32"/>
                    <a:pt x="329" y="32"/>
                  </a:cubicBezTo>
                  <a:cubicBezTo>
                    <a:pt x="341" y="32"/>
                    <a:pt x="352" y="38"/>
                    <a:pt x="357" y="49"/>
                  </a:cubicBezTo>
                  <a:cubicBezTo>
                    <a:pt x="381" y="96"/>
                    <a:pt x="381" y="96"/>
                    <a:pt x="381" y="96"/>
                  </a:cubicBezTo>
                  <a:cubicBezTo>
                    <a:pt x="386" y="106"/>
                    <a:pt x="386" y="118"/>
                    <a:pt x="380" y="12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60" name="Freeform 100">
              <a:extLst>
                <a:ext uri="{FF2B5EF4-FFF2-40B4-BE49-F238E27FC236}">
                  <a16:creationId xmlns:a16="http://schemas.microsoft.com/office/drawing/2014/main" id="{306EE71A-B146-75AF-2348-52AC1D562643}"/>
                </a:ext>
              </a:extLst>
            </p:cNvPr>
            <p:cNvSpPr>
              <a:spLocks noEditPoints="1"/>
            </p:cNvSpPr>
            <p:nvPr/>
          </p:nvSpPr>
          <p:spPr bwMode="auto">
            <a:xfrm>
              <a:off x="10725137" y="3672382"/>
              <a:ext cx="111350" cy="11173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2 w 124"/>
                <a:gd name="T11" fmla="*/ 96 h 124"/>
                <a:gd name="T12" fmla="*/ 28 w 124"/>
                <a:gd name="T13" fmla="*/ 62 h 124"/>
                <a:gd name="T14" fmla="*/ 62 w 124"/>
                <a:gd name="T15" fmla="*/ 28 h 124"/>
                <a:gd name="T16" fmla="*/ 96 w 124"/>
                <a:gd name="T17" fmla="*/ 62 h 124"/>
                <a:gd name="T18" fmla="*/ 62 w 124"/>
                <a:gd name="T19" fmla="*/ 9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62" y="96"/>
                  </a:moveTo>
                  <a:cubicBezTo>
                    <a:pt x="44" y="96"/>
                    <a:pt x="28" y="81"/>
                    <a:pt x="28" y="62"/>
                  </a:cubicBezTo>
                  <a:cubicBezTo>
                    <a:pt x="28" y="44"/>
                    <a:pt x="44" y="28"/>
                    <a:pt x="62" y="28"/>
                  </a:cubicBezTo>
                  <a:cubicBezTo>
                    <a:pt x="81" y="28"/>
                    <a:pt x="96" y="44"/>
                    <a:pt x="96" y="62"/>
                  </a:cubicBezTo>
                  <a:cubicBezTo>
                    <a:pt x="96" y="81"/>
                    <a:pt x="81" y="96"/>
                    <a:pt x="62" y="9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61" name="Freeform 101">
              <a:extLst>
                <a:ext uri="{FF2B5EF4-FFF2-40B4-BE49-F238E27FC236}">
                  <a16:creationId xmlns:a16="http://schemas.microsoft.com/office/drawing/2014/main" id="{DFE01B5E-A5E4-6AD1-5606-2168B6BF2FEF}"/>
                </a:ext>
              </a:extLst>
            </p:cNvPr>
            <p:cNvSpPr>
              <a:spLocks noEditPoints="1"/>
            </p:cNvSpPr>
            <p:nvPr/>
          </p:nvSpPr>
          <p:spPr bwMode="auto">
            <a:xfrm>
              <a:off x="11107452" y="3672382"/>
              <a:ext cx="111350" cy="11173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2 w 124"/>
                <a:gd name="T11" fmla="*/ 96 h 124"/>
                <a:gd name="T12" fmla="*/ 28 w 124"/>
                <a:gd name="T13" fmla="*/ 62 h 124"/>
                <a:gd name="T14" fmla="*/ 62 w 124"/>
                <a:gd name="T15" fmla="*/ 28 h 124"/>
                <a:gd name="T16" fmla="*/ 96 w 124"/>
                <a:gd name="T17" fmla="*/ 62 h 124"/>
                <a:gd name="T18" fmla="*/ 62 w 124"/>
                <a:gd name="T19" fmla="*/ 9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62" y="96"/>
                  </a:moveTo>
                  <a:cubicBezTo>
                    <a:pt x="44" y="96"/>
                    <a:pt x="28" y="81"/>
                    <a:pt x="28" y="62"/>
                  </a:cubicBezTo>
                  <a:cubicBezTo>
                    <a:pt x="28" y="44"/>
                    <a:pt x="44" y="28"/>
                    <a:pt x="62" y="28"/>
                  </a:cubicBezTo>
                  <a:cubicBezTo>
                    <a:pt x="81" y="28"/>
                    <a:pt x="96" y="44"/>
                    <a:pt x="96" y="62"/>
                  </a:cubicBezTo>
                  <a:cubicBezTo>
                    <a:pt x="96" y="81"/>
                    <a:pt x="81" y="96"/>
                    <a:pt x="62" y="9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262" name="Freeform 102">
              <a:extLst>
                <a:ext uri="{FF2B5EF4-FFF2-40B4-BE49-F238E27FC236}">
                  <a16:creationId xmlns:a16="http://schemas.microsoft.com/office/drawing/2014/main" id="{CEBA471D-70D4-BD92-D819-0E5939440BAB}"/>
                </a:ext>
              </a:extLst>
            </p:cNvPr>
            <p:cNvSpPr>
              <a:spLocks noEditPoints="1"/>
            </p:cNvSpPr>
            <p:nvPr/>
          </p:nvSpPr>
          <p:spPr bwMode="auto">
            <a:xfrm>
              <a:off x="10646850" y="3303748"/>
              <a:ext cx="803774" cy="540410"/>
            </a:xfrm>
            <a:custGeom>
              <a:avLst/>
              <a:gdLst>
                <a:gd name="T0" fmla="*/ 859 w 895"/>
                <a:gd name="T1" fmla="*/ 15 h 601"/>
                <a:gd name="T2" fmla="*/ 831 w 895"/>
                <a:gd name="T3" fmla="*/ 15 h 601"/>
                <a:gd name="T4" fmla="*/ 795 w 895"/>
                <a:gd name="T5" fmla="*/ 83 h 601"/>
                <a:gd name="T6" fmla="*/ 781 w 895"/>
                <a:gd name="T7" fmla="*/ 0 h 601"/>
                <a:gd name="T8" fmla="*/ 767 w 895"/>
                <a:gd name="T9" fmla="*/ 83 h 601"/>
                <a:gd name="T10" fmla="*/ 731 w 895"/>
                <a:gd name="T11" fmla="*/ 152 h 601"/>
                <a:gd name="T12" fmla="*/ 785 w 895"/>
                <a:gd name="T13" fmla="*/ 216 h 601"/>
                <a:gd name="T14" fmla="*/ 798 w 895"/>
                <a:gd name="T15" fmla="*/ 435 h 601"/>
                <a:gd name="T16" fmla="*/ 716 w 895"/>
                <a:gd name="T17" fmla="*/ 468 h 601"/>
                <a:gd name="T18" fmla="*/ 683 w 895"/>
                <a:gd name="T19" fmla="*/ 366 h 601"/>
                <a:gd name="T20" fmla="*/ 412 w 895"/>
                <a:gd name="T21" fmla="*/ 123 h 601"/>
                <a:gd name="T22" fmla="*/ 115 w 895"/>
                <a:gd name="T23" fmla="*/ 198 h 601"/>
                <a:gd name="T24" fmla="*/ 0 w 895"/>
                <a:gd name="T25" fmla="*/ 411 h 601"/>
                <a:gd name="T26" fmla="*/ 48 w 895"/>
                <a:gd name="T27" fmla="*/ 601 h 601"/>
                <a:gd name="T28" fmla="*/ 716 w 895"/>
                <a:gd name="T29" fmla="*/ 553 h 601"/>
                <a:gd name="T30" fmla="*/ 764 w 895"/>
                <a:gd name="T31" fmla="*/ 497 h 601"/>
                <a:gd name="T32" fmla="*/ 827 w 895"/>
                <a:gd name="T33" fmla="*/ 224 h 601"/>
                <a:gd name="T34" fmla="*/ 877 w 895"/>
                <a:gd name="T35" fmla="*/ 189 h 601"/>
                <a:gd name="T36" fmla="*/ 895 w 895"/>
                <a:gd name="T37" fmla="*/ 152 h 601"/>
                <a:gd name="T38" fmla="*/ 859 w 895"/>
                <a:gd name="T39" fmla="*/ 83 h 601"/>
                <a:gd name="T40" fmla="*/ 668 w 895"/>
                <a:gd name="T41" fmla="*/ 569 h 601"/>
                <a:gd name="T42" fmla="*/ 32 w 895"/>
                <a:gd name="T43" fmla="*/ 553 h 601"/>
                <a:gd name="T44" fmla="*/ 48 w 895"/>
                <a:gd name="T45" fmla="*/ 395 h 601"/>
                <a:gd name="T46" fmla="*/ 64 w 895"/>
                <a:gd name="T47" fmla="*/ 379 h 601"/>
                <a:gd name="T48" fmla="*/ 412 w 895"/>
                <a:gd name="T49" fmla="*/ 155 h 601"/>
                <a:gd name="T50" fmla="*/ 652 w 895"/>
                <a:gd name="T51" fmla="*/ 395 h 601"/>
                <a:gd name="T52" fmla="*/ 684 w 895"/>
                <a:gd name="T53" fmla="*/ 411 h 601"/>
                <a:gd name="T54" fmla="*/ 866 w 895"/>
                <a:gd name="T55" fmla="*/ 152 h 601"/>
                <a:gd name="T56" fmla="*/ 824 w 895"/>
                <a:gd name="T57" fmla="*/ 194 h 601"/>
                <a:gd name="T58" fmla="*/ 767 w 895"/>
                <a:gd name="T59" fmla="*/ 166 h 601"/>
                <a:gd name="T60" fmla="*/ 760 w 895"/>
                <a:gd name="T61" fmla="*/ 112 h 601"/>
                <a:gd name="T62" fmla="*/ 866 w 895"/>
                <a:gd name="T63"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601">
                  <a:moveTo>
                    <a:pt x="859" y="83"/>
                  </a:moveTo>
                  <a:cubicBezTo>
                    <a:pt x="859" y="15"/>
                    <a:pt x="859" y="15"/>
                    <a:pt x="859" y="15"/>
                  </a:cubicBezTo>
                  <a:cubicBezTo>
                    <a:pt x="859" y="7"/>
                    <a:pt x="853" y="0"/>
                    <a:pt x="845" y="0"/>
                  </a:cubicBezTo>
                  <a:cubicBezTo>
                    <a:pt x="837" y="0"/>
                    <a:pt x="831" y="7"/>
                    <a:pt x="831" y="15"/>
                  </a:cubicBezTo>
                  <a:cubicBezTo>
                    <a:pt x="831" y="83"/>
                    <a:pt x="831" y="83"/>
                    <a:pt x="831" y="83"/>
                  </a:cubicBezTo>
                  <a:cubicBezTo>
                    <a:pt x="795" y="83"/>
                    <a:pt x="795" y="83"/>
                    <a:pt x="795" y="83"/>
                  </a:cubicBezTo>
                  <a:cubicBezTo>
                    <a:pt x="795" y="15"/>
                    <a:pt x="795" y="15"/>
                    <a:pt x="795" y="15"/>
                  </a:cubicBezTo>
                  <a:cubicBezTo>
                    <a:pt x="795" y="7"/>
                    <a:pt x="789" y="0"/>
                    <a:pt x="781" y="0"/>
                  </a:cubicBezTo>
                  <a:cubicBezTo>
                    <a:pt x="773" y="0"/>
                    <a:pt x="767" y="7"/>
                    <a:pt x="767" y="15"/>
                  </a:cubicBezTo>
                  <a:cubicBezTo>
                    <a:pt x="767" y="83"/>
                    <a:pt x="767" y="83"/>
                    <a:pt x="767" y="83"/>
                  </a:cubicBezTo>
                  <a:cubicBezTo>
                    <a:pt x="731" y="83"/>
                    <a:pt x="731" y="83"/>
                    <a:pt x="731" y="83"/>
                  </a:cubicBezTo>
                  <a:cubicBezTo>
                    <a:pt x="731" y="152"/>
                    <a:pt x="731" y="152"/>
                    <a:pt x="731" y="152"/>
                  </a:cubicBezTo>
                  <a:cubicBezTo>
                    <a:pt x="731" y="167"/>
                    <a:pt x="738" y="180"/>
                    <a:pt x="749" y="189"/>
                  </a:cubicBezTo>
                  <a:cubicBezTo>
                    <a:pt x="785" y="216"/>
                    <a:pt x="785" y="216"/>
                    <a:pt x="785" y="216"/>
                  </a:cubicBezTo>
                  <a:cubicBezTo>
                    <a:pt x="789" y="220"/>
                    <a:pt x="793" y="222"/>
                    <a:pt x="798" y="224"/>
                  </a:cubicBezTo>
                  <a:cubicBezTo>
                    <a:pt x="798" y="435"/>
                    <a:pt x="798" y="435"/>
                    <a:pt x="798" y="435"/>
                  </a:cubicBezTo>
                  <a:cubicBezTo>
                    <a:pt x="798" y="453"/>
                    <a:pt x="783" y="468"/>
                    <a:pt x="764" y="468"/>
                  </a:cubicBezTo>
                  <a:cubicBezTo>
                    <a:pt x="716" y="468"/>
                    <a:pt x="716" y="468"/>
                    <a:pt x="716" y="468"/>
                  </a:cubicBezTo>
                  <a:cubicBezTo>
                    <a:pt x="716" y="411"/>
                    <a:pt x="716" y="411"/>
                    <a:pt x="716" y="411"/>
                  </a:cubicBezTo>
                  <a:cubicBezTo>
                    <a:pt x="716" y="390"/>
                    <a:pt x="702" y="373"/>
                    <a:pt x="683" y="366"/>
                  </a:cubicBezTo>
                  <a:cubicBezTo>
                    <a:pt x="680" y="303"/>
                    <a:pt x="651" y="244"/>
                    <a:pt x="600" y="198"/>
                  </a:cubicBezTo>
                  <a:cubicBezTo>
                    <a:pt x="549" y="151"/>
                    <a:pt x="480" y="123"/>
                    <a:pt x="412" y="123"/>
                  </a:cubicBezTo>
                  <a:cubicBezTo>
                    <a:pt x="304" y="123"/>
                    <a:pt x="304" y="123"/>
                    <a:pt x="304" y="123"/>
                  </a:cubicBezTo>
                  <a:cubicBezTo>
                    <a:pt x="236" y="123"/>
                    <a:pt x="167" y="151"/>
                    <a:pt x="115" y="198"/>
                  </a:cubicBezTo>
                  <a:cubicBezTo>
                    <a:pt x="65" y="244"/>
                    <a:pt x="36" y="303"/>
                    <a:pt x="32" y="366"/>
                  </a:cubicBezTo>
                  <a:cubicBezTo>
                    <a:pt x="13" y="373"/>
                    <a:pt x="0" y="390"/>
                    <a:pt x="0" y="411"/>
                  </a:cubicBezTo>
                  <a:cubicBezTo>
                    <a:pt x="0" y="553"/>
                    <a:pt x="0" y="553"/>
                    <a:pt x="0" y="553"/>
                  </a:cubicBezTo>
                  <a:cubicBezTo>
                    <a:pt x="0" y="580"/>
                    <a:pt x="21" y="601"/>
                    <a:pt x="48" y="601"/>
                  </a:cubicBezTo>
                  <a:cubicBezTo>
                    <a:pt x="668" y="601"/>
                    <a:pt x="668" y="601"/>
                    <a:pt x="668" y="601"/>
                  </a:cubicBezTo>
                  <a:cubicBezTo>
                    <a:pt x="694" y="601"/>
                    <a:pt x="716" y="580"/>
                    <a:pt x="716" y="553"/>
                  </a:cubicBezTo>
                  <a:cubicBezTo>
                    <a:pt x="716" y="497"/>
                    <a:pt x="716" y="497"/>
                    <a:pt x="716" y="497"/>
                  </a:cubicBezTo>
                  <a:cubicBezTo>
                    <a:pt x="764" y="497"/>
                    <a:pt x="764" y="497"/>
                    <a:pt x="764" y="497"/>
                  </a:cubicBezTo>
                  <a:cubicBezTo>
                    <a:pt x="799" y="497"/>
                    <a:pt x="827" y="469"/>
                    <a:pt x="827" y="435"/>
                  </a:cubicBezTo>
                  <a:cubicBezTo>
                    <a:pt x="827" y="224"/>
                    <a:pt x="827" y="224"/>
                    <a:pt x="827" y="224"/>
                  </a:cubicBezTo>
                  <a:cubicBezTo>
                    <a:pt x="832" y="222"/>
                    <a:pt x="837" y="220"/>
                    <a:pt x="841" y="216"/>
                  </a:cubicBezTo>
                  <a:cubicBezTo>
                    <a:pt x="877" y="189"/>
                    <a:pt x="877" y="189"/>
                    <a:pt x="877" y="189"/>
                  </a:cubicBezTo>
                  <a:cubicBezTo>
                    <a:pt x="877" y="189"/>
                    <a:pt x="877" y="189"/>
                    <a:pt x="877" y="189"/>
                  </a:cubicBezTo>
                  <a:cubicBezTo>
                    <a:pt x="888" y="180"/>
                    <a:pt x="895" y="167"/>
                    <a:pt x="895" y="152"/>
                  </a:cubicBezTo>
                  <a:cubicBezTo>
                    <a:pt x="895" y="83"/>
                    <a:pt x="895" y="83"/>
                    <a:pt x="895" y="83"/>
                  </a:cubicBezTo>
                  <a:lnTo>
                    <a:pt x="859" y="83"/>
                  </a:lnTo>
                  <a:close/>
                  <a:moveTo>
                    <a:pt x="684" y="553"/>
                  </a:moveTo>
                  <a:cubicBezTo>
                    <a:pt x="684" y="562"/>
                    <a:pt x="677" y="569"/>
                    <a:pt x="668" y="569"/>
                  </a:cubicBezTo>
                  <a:cubicBezTo>
                    <a:pt x="48" y="569"/>
                    <a:pt x="48" y="569"/>
                    <a:pt x="48" y="569"/>
                  </a:cubicBezTo>
                  <a:cubicBezTo>
                    <a:pt x="39" y="569"/>
                    <a:pt x="32" y="562"/>
                    <a:pt x="32" y="553"/>
                  </a:cubicBezTo>
                  <a:cubicBezTo>
                    <a:pt x="32" y="411"/>
                    <a:pt x="32" y="411"/>
                    <a:pt x="32" y="411"/>
                  </a:cubicBezTo>
                  <a:cubicBezTo>
                    <a:pt x="32" y="403"/>
                    <a:pt x="39" y="395"/>
                    <a:pt x="48" y="395"/>
                  </a:cubicBezTo>
                  <a:cubicBezTo>
                    <a:pt x="64" y="395"/>
                    <a:pt x="64" y="395"/>
                    <a:pt x="64" y="395"/>
                  </a:cubicBezTo>
                  <a:cubicBezTo>
                    <a:pt x="64" y="379"/>
                    <a:pt x="64" y="379"/>
                    <a:pt x="64" y="379"/>
                  </a:cubicBezTo>
                  <a:cubicBezTo>
                    <a:pt x="64" y="260"/>
                    <a:pt x="176" y="155"/>
                    <a:pt x="304" y="155"/>
                  </a:cubicBezTo>
                  <a:cubicBezTo>
                    <a:pt x="412" y="155"/>
                    <a:pt x="412" y="155"/>
                    <a:pt x="412" y="155"/>
                  </a:cubicBezTo>
                  <a:cubicBezTo>
                    <a:pt x="540" y="155"/>
                    <a:pt x="652" y="260"/>
                    <a:pt x="652" y="379"/>
                  </a:cubicBezTo>
                  <a:cubicBezTo>
                    <a:pt x="652" y="395"/>
                    <a:pt x="652" y="395"/>
                    <a:pt x="652" y="395"/>
                  </a:cubicBezTo>
                  <a:cubicBezTo>
                    <a:pt x="668" y="395"/>
                    <a:pt x="668" y="395"/>
                    <a:pt x="668" y="395"/>
                  </a:cubicBezTo>
                  <a:cubicBezTo>
                    <a:pt x="677" y="395"/>
                    <a:pt x="684" y="403"/>
                    <a:pt x="684" y="411"/>
                  </a:cubicBezTo>
                  <a:lnTo>
                    <a:pt x="684" y="553"/>
                  </a:lnTo>
                  <a:close/>
                  <a:moveTo>
                    <a:pt x="866" y="152"/>
                  </a:moveTo>
                  <a:cubicBezTo>
                    <a:pt x="866" y="158"/>
                    <a:pt x="863" y="163"/>
                    <a:pt x="859" y="166"/>
                  </a:cubicBezTo>
                  <a:cubicBezTo>
                    <a:pt x="824" y="194"/>
                    <a:pt x="824" y="194"/>
                    <a:pt x="824" y="194"/>
                  </a:cubicBezTo>
                  <a:cubicBezTo>
                    <a:pt x="817" y="198"/>
                    <a:pt x="809" y="198"/>
                    <a:pt x="802" y="194"/>
                  </a:cubicBezTo>
                  <a:cubicBezTo>
                    <a:pt x="767" y="166"/>
                    <a:pt x="767" y="166"/>
                    <a:pt x="767" y="166"/>
                  </a:cubicBezTo>
                  <a:cubicBezTo>
                    <a:pt x="763" y="163"/>
                    <a:pt x="760" y="158"/>
                    <a:pt x="760" y="152"/>
                  </a:cubicBezTo>
                  <a:cubicBezTo>
                    <a:pt x="760" y="112"/>
                    <a:pt x="760" y="112"/>
                    <a:pt x="760" y="112"/>
                  </a:cubicBezTo>
                  <a:cubicBezTo>
                    <a:pt x="866" y="112"/>
                    <a:pt x="866" y="112"/>
                    <a:pt x="866" y="112"/>
                  </a:cubicBezTo>
                  <a:lnTo>
                    <a:pt x="866" y="15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263" name="Rectangle 262">
            <a:extLst>
              <a:ext uri="{FF2B5EF4-FFF2-40B4-BE49-F238E27FC236}">
                <a16:creationId xmlns:a16="http://schemas.microsoft.com/office/drawing/2014/main" id="{9906DAD7-EA51-D076-4105-5ACEC5823E8A}"/>
              </a:ext>
            </a:extLst>
          </p:cNvPr>
          <p:cNvSpPr/>
          <p:nvPr/>
        </p:nvSpPr>
        <p:spPr>
          <a:xfrm>
            <a:off x="425450" y="2779713"/>
            <a:ext cx="755650" cy="195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Electric Car</a:t>
            </a:r>
          </a:p>
        </p:txBody>
      </p:sp>
      <p:sp>
        <p:nvSpPr>
          <p:cNvPr id="358" name="Rectangle 357">
            <a:extLst>
              <a:ext uri="{FF2B5EF4-FFF2-40B4-BE49-F238E27FC236}">
                <a16:creationId xmlns:a16="http://schemas.microsoft.com/office/drawing/2014/main" id="{94EB9690-4850-B990-07C7-1E97CBB5A9C3}"/>
              </a:ext>
            </a:extLst>
          </p:cNvPr>
          <p:cNvSpPr/>
          <p:nvPr/>
        </p:nvSpPr>
        <p:spPr>
          <a:xfrm>
            <a:off x="7916863" y="2779713"/>
            <a:ext cx="820737" cy="195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Key</a:t>
            </a:r>
          </a:p>
        </p:txBody>
      </p:sp>
      <p:sp>
        <p:nvSpPr>
          <p:cNvPr id="1842" name="Rectangle 1841">
            <a:extLst>
              <a:ext uri="{FF2B5EF4-FFF2-40B4-BE49-F238E27FC236}">
                <a16:creationId xmlns:a16="http://schemas.microsoft.com/office/drawing/2014/main" id="{0D5C8740-CC9A-E7A0-94EF-00964292D477}"/>
              </a:ext>
            </a:extLst>
          </p:cNvPr>
          <p:cNvSpPr/>
          <p:nvPr/>
        </p:nvSpPr>
        <p:spPr>
          <a:xfrm>
            <a:off x="423863" y="1927225"/>
            <a:ext cx="676275"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People</a:t>
            </a:r>
            <a:endParaRPr lang="en-US" sz="825" dirty="0">
              <a:solidFill>
                <a:srgbClr val="FFFFFF"/>
              </a:solidFill>
              <a:latin typeface="Arial"/>
              <a:ea typeface="+mn-ea"/>
            </a:endParaRPr>
          </a:p>
        </p:txBody>
      </p:sp>
      <p:sp>
        <p:nvSpPr>
          <p:cNvPr id="264" name="Rectangle 263">
            <a:extLst>
              <a:ext uri="{FF2B5EF4-FFF2-40B4-BE49-F238E27FC236}">
                <a16:creationId xmlns:a16="http://schemas.microsoft.com/office/drawing/2014/main" id="{A5144C77-3499-6C75-E9D7-894E13DE06F1}"/>
              </a:ext>
            </a:extLst>
          </p:cNvPr>
          <p:cNvSpPr/>
          <p:nvPr/>
        </p:nvSpPr>
        <p:spPr>
          <a:xfrm>
            <a:off x="7951788" y="1927225"/>
            <a:ext cx="755650"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a:solidFill>
                  <a:srgbClr val="FFFFFF"/>
                </a:solidFill>
                <a:latin typeface="Arial"/>
                <a:ea typeface="+mn-ea"/>
              </a:rPr>
              <a:t>Factory</a:t>
            </a:r>
            <a:endParaRPr lang="en-US" sz="825" dirty="0">
              <a:solidFill>
                <a:srgbClr val="FFFFFF"/>
              </a:solidFill>
              <a:latin typeface="Arial"/>
              <a:ea typeface="+mn-ea"/>
            </a:endParaRPr>
          </a:p>
        </p:txBody>
      </p:sp>
      <p:sp>
        <p:nvSpPr>
          <p:cNvPr id="359" name="Rectangle 358">
            <a:extLst>
              <a:ext uri="{FF2B5EF4-FFF2-40B4-BE49-F238E27FC236}">
                <a16:creationId xmlns:a16="http://schemas.microsoft.com/office/drawing/2014/main" id="{1470BDF4-5EF8-5055-45BF-3C8E738417C3}"/>
              </a:ext>
            </a:extLst>
          </p:cNvPr>
          <p:cNvSpPr/>
          <p:nvPr/>
        </p:nvSpPr>
        <p:spPr>
          <a:xfrm>
            <a:off x="7100888" y="2779713"/>
            <a:ext cx="822325" cy="195262"/>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Virus</a:t>
            </a:r>
          </a:p>
        </p:txBody>
      </p:sp>
      <p:grpSp>
        <p:nvGrpSpPr>
          <p:cNvPr id="5" name="Group 4">
            <a:extLst>
              <a:ext uri="{FF2B5EF4-FFF2-40B4-BE49-F238E27FC236}">
                <a16:creationId xmlns:a16="http://schemas.microsoft.com/office/drawing/2014/main" id="{B9311D8A-72F4-56D4-C84B-6CE9149FA45A}"/>
              </a:ext>
            </a:extLst>
          </p:cNvPr>
          <p:cNvGrpSpPr>
            <a:grpSpLocks noChangeAspect="1"/>
          </p:cNvGrpSpPr>
          <p:nvPr/>
        </p:nvGrpSpPr>
        <p:grpSpPr bwMode="auto">
          <a:xfrm>
            <a:off x="591579" y="1629001"/>
            <a:ext cx="340736" cy="242373"/>
            <a:chOff x="802" y="0"/>
            <a:chExt cx="6076" cy="4322"/>
          </a:xfrm>
          <a:solidFill>
            <a:srgbClr val="FFFFFF"/>
          </a:solidFill>
        </p:grpSpPr>
        <p:sp>
          <p:nvSpPr>
            <p:cNvPr id="7" name="Freeform 5">
              <a:extLst>
                <a:ext uri="{FF2B5EF4-FFF2-40B4-BE49-F238E27FC236}">
                  <a16:creationId xmlns:a16="http://schemas.microsoft.com/office/drawing/2014/main" id="{34F772AB-89EF-04F6-3DCC-FAD624F23CCD}"/>
                </a:ext>
              </a:extLst>
            </p:cNvPr>
            <p:cNvSpPr>
              <a:spLocks noEditPoints="1"/>
            </p:cNvSpPr>
            <p:nvPr/>
          </p:nvSpPr>
          <p:spPr bwMode="auto">
            <a:xfrm>
              <a:off x="2907" y="701"/>
              <a:ext cx="1866" cy="2041"/>
            </a:xfrm>
            <a:custGeom>
              <a:avLst/>
              <a:gdLst>
                <a:gd name="T0" fmla="*/ 509 w 1018"/>
                <a:gd name="T1" fmla="*/ 1113 h 1113"/>
                <a:gd name="T2" fmla="*/ 1018 w 1018"/>
                <a:gd name="T3" fmla="*/ 557 h 1113"/>
                <a:gd name="T4" fmla="*/ 509 w 1018"/>
                <a:gd name="T5" fmla="*/ 0 h 1113"/>
                <a:gd name="T6" fmla="*/ 0 w 1018"/>
                <a:gd name="T7" fmla="*/ 557 h 1113"/>
                <a:gd name="T8" fmla="*/ 509 w 1018"/>
                <a:gd name="T9" fmla="*/ 1113 h 1113"/>
                <a:gd name="T10" fmla="*/ 509 w 1018"/>
                <a:gd name="T11" fmla="*/ 100 h 1113"/>
                <a:gd name="T12" fmla="*/ 918 w 1018"/>
                <a:gd name="T13" fmla="*/ 557 h 1113"/>
                <a:gd name="T14" fmla="*/ 509 w 1018"/>
                <a:gd name="T15" fmla="*/ 1013 h 1113"/>
                <a:gd name="T16" fmla="*/ 100 w 1018"/>
                <a:gd name="T17" fmla="*/ 557 h 1113"/>
                <a:gd name="T18" fmla="*/ 509 w 1018"/>
                <a:gd name="T19" fmla="*/ 10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8" h="1113">
                  <a:moveTo>
                    <a:pt x="509" y="1113"/>
                  </a:moveTo>
                  <a:cubicBezTo>
                    <a:pt x="790" y="1113"/>
                    <a:pt x="1018" y="864"/>
                    <a:pt x="1018" y="557"/>
                  </a:cubicBezTo>
                  <a:cubicBezTo>
                    <a:pt x="1018" y="250"/>
                    <a:pt x="790" y="0"/>
                    <a:pt x="509" y="0"/>
                  </a:cubicBezTo>
                  <a:cubicBezTo>
                    <a:pt x="228" y="0"/>
                    <a:pt x="0" y="250"/>
                    <a:pt x="0" y="557"/>
                  </a:cubicBezTo>
                  <a:cubicBezTo>
                    <a:pt x="0" y="864"/>
                    <a:pt x="228" y="1113"/>
                    <a:pt x="509" y="1113"/>
                  </a:cubicBezTo>
                  <a:close/>
                  <a:moveTo>
                    <a:pt x="509" y="100"/>
                  </a:moveTo>
                  <a:cubicBezTo>
                    <a:pt x="735" y="100"/>
                    <a:pt x="918" y="305"/>
                    <a:pt x="918" y="557"/>
                  </a:cubicBezTo>
                  <a:cubicBezTo>
                    <a:pt x="918" y="809"/>
                    <a:pt x="735" y="1013"/>
                    <a:pt x="509" y="1013"/>
                  </a:cubicBezTo>
                  <a:cubicBezTo>
                    <a:pt x="283" y="1013"/>
                    <a:pt x="100" y="809"/>
                    <a:pt x="100" y="557"/>
                  </a:cubicBezTo>
                  <a:cubicBezTo>
                    <a:pt x="100" y="305"/>
                    <a:pt x="283" y="100"/>
                    <a:pt x="509"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 name="Freeform 6">
              <a:extLst>
                <a:ext uri="{FF2B5EF4-FFF2-40B4-BE49-F238E27FC236}">
                  <a16:creationId xmlns:a16="http://schemas.microsoft.com/office/drawing/2014/main" id="{37875657-85E5-9D6A-2745-1173F2FED359}"/>
                </a:ext>
              </a:extLst>
            </p:cNvPr>
            <p:cNvSpPr>
              <a:spLocks noEditPoints="1"/>
            </p:cNvSpPr>
            <p:nvPr/>
          </p:nvSpPr>
          <p:spPr bwMode="auto">
            <a:xfrm>
              <a:off x="2202" y="2614"/>
              <a:ext cx="3278" cy="1708"/>
            </a:xfrm>
            <a:custGeom>
              <a:avLst/>
              <a:gdLst>
                <a:gd name="T0" fmla="*/ 1286 w 1789"/>
                <a:gd name="T1" fmla="*/ 7 h 931"/>
                <a:gd name="T2" fmla="*/ 1231 w 1789"/>
                <a:gd name="T3" fmla="*/ 23 h 931"/>
                <a:gd name="T4" fmla="*/ 944 w 1789"/>
                <a:gd name="T5" fmla="*/ 384 h 931"/>
                <a:gd name="T6" fmla="*/ 944 w 1789"/>
                <a:gd name="T7" fmla="*/ 156 h 931"/>
                <a:gd name="T8" fmla="*/ 894 w 1789"/>
                <a:gd name="T9" fmla="*/ 106 h 931"/>
                <a:gd name="T10" fmla="*/ 844 w 1789"/>
                <a:gd name="T11" fmla="*/ 156 h 931"/>
                <a:gd name="T12" fmla="*/ 844 w 1789"/>
                <a:gd name="T13" fmla="*/ 384 h 931"/>
                <a:gd name="T14" fmla="*/ 557 w 1789"/>
                <a:gd name="T15" fmla="*/ 23 h 931"/>
                <a:gd name="T16" fmla="*/ 502 w 1789"/>
                <a:gd name="T17" fmla="*/ 7 h 931"/>
                <a:gd name="T18" fmla="*/ 17 w 1789"/>
                <a:gd name="T19" fmla="*/ 588 h 931"/>
                <a:gd name="T20" fmla="*/ 190 w 1789"/>
                <a:gd name="T21" fmla="*/ 850 h 931"/>
                <a:gd name="T22" fmla="*/ 861 w 1789"/>
                <a:gd name="T23" fmla="*/ 931 h 931"/>
                <a:gd name="T24" fmla="*/ 1590 w 1789"/>
                <a:gd name="T25" fmla="*/ 849 h 931"/>
                <a:gd name="T26" fmla="*/ 1771 w 1789"/>
                <a:gd name="T27" fmla="*/ 586 h 931"/>
                <a:gd name="T28" fmla="*/ 1286 w 1789"/>
                <a:gd name="T29" fmla="*/ 7 h 931"/>
                <a:gd name="T30" fmla="*/ 1568 w 1789"/>
                <a:gd name="T31" fmla="*/ 752 h 931"/>
                <a:gd name="T32" fmla="*/ 861 w 1789"/>
                <a:gd name="T33" fmla="*/ 831 h 931"/>
                <a:gd name="T34" fmla="*/ 215 w 1789"/>
                <a:gd name="T35" fmla="*/ 753 h 931"/>
                <a:gd name="T36" fmla="*/ 116 w 1789"/>
                <a:gd name="T37" fmla="*/ 602 h 931"/>
                <a:gd name="T38" fmla="*/ 502 w 1789"/>
                <a:gd name="T39" fmla="*/ 114 h 931"/>
                <a:gd name="T40" fmla="*/ 854 w 1789"/>
                <a:gd name="T41" fmla="*/ 557 h 931"/>
                <a:gd name="T42" fmla="*/ 872 w 1789"/>
                <a:gd name="T43" fmla="*/ 572 h 931"/>
                <a:gd name="T44" fmla="*/ 872 w 1789"/>
                <a:gd name="T45" fmla="*/ 572 h 931"/>
                <a:gd name="T46" fmla="*/ 877 w 1789"/>
                <a:gd name="T47" fmla="*/ 574 h 931"/>
                <a:gd name="T48" fmla="*/ 878 w 1789"/>
                <a:gd name="T49" fmla="*/ 574 h 931"/>
                <a:gd name="T50" fmla="*/ 883 w 1789"/>
                <a:gd name="T51" fmla="*/ 576 h 931"/>
                <a:gd name="T52" fmla="*/ 883 w 1789"/>
                <a:gd name="T53" fmla="*/ 576 h 931"/>
                <a:gd name="T54" fmla="*/ 888 w 1789"/>
                <a:gd name="T55" fmla="*/ 577 h 931"/>
                <a:gd name="T56" fmla="*/ 888 w 1789"/>
                <a:gd name="T57" fmla="*/ 577 h 931"/>
                <a:gd name="T58" fmla="*/ 894 w 1789"/>
                <a:gd name="T59" fmla="*/ 577 h 931"/>
                <a:gd name="T60" fmla="*/ 894 w 1789"/>
                <a:gd name="T61" fmla="*/ 577 h 931"/>
                <a:gd name="T62" fmla="*/ 894 w 1789"/>
                <a:gd name="T63" fmla="*/ 577 h 931"/>
                <a:gd name="T64" fmla="*/ 894 w 1789"/>
                <a:gd name="T65" fmla="*/ 577 h 931"/>
                <a:gd name="T66" fmla="*/ 895 w 1789"/>
                <a:gd name="T67" fmla="*/ 577 h 931"/>
                <a:gd name="T68" fmla="*/ 899 w 1789"/>
                <a:gd name="T69" fmla="*/ 577 h 931"/>
                <a:gd name="T70" fmla="*/ 902 w 1789"/>
                <a:gd name="T71" fmla="*/ 576 h 931"/>
                <a:gd name="T72" fmla="*/ 905 w 1789"/>
                <a:gd name="T73" fmla="*/ 576 h 931"/>
                <a:gd name="T74" fmla="*/ 907 w 1789"/>
                <a:gd name="T75" fmla="*/ 575 h 931"/>
                <a:gd name="T76" fmla="*/ 910 w 1789"/>
                <a:gd name="T77" fmla="*/ 575 h 931"/>
                <a:gd name="T78" fmla="*/ 912 w 1789"/>
                <a:gd name="T79" fmla="*/ 574 h 931"/>
                <a:gd name="T80" fmla="*/ 914 w 1789"/>
                <a:gd name="T81" fmla="*/ 573 h 931"/>
                <a:gd name="T82" fmla="*/ 917 w 1789"/>
                <a:gd name="T83" fmla="*/ 571 h 931"/>
                <a:gd name="T84" fmla="*/ 919 w 1789"/>
                <a:gd name="T85" fmla="*/ 570 h 931"/>
                <a:gd name="T86" fmla="*/ 922 w 1789"/>
                <a:gd name="T87" fmla="*/ 569 h 931"/>
                <a:gd name="T88" fmla="*/ 922 w 1789"/>
                <a:gd name="T89" fmla="*/ 568 h 931"/>
                <a:gd name="T90" fmla="*/ 933 w 1789"/>
                <a:gd name="T91" fmla="*/ 558 h 931"/>
                <a:gd name="T92" fmla="*/ 1287 w 1789"/>
                <a:gd name="T93" fmla="*/ 114 h 931"/>
                <a:gd name="T94" fmla="*/ 1672 w 1789"/>
                <a:gd name="T95" fmla="*/ 600 h 931"/>
                <a:gd name="T96" fmla="*/ 1568 w 1789"/>
                <a:gd name="T97" fmla="*/ 75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9" h="931">
                  <a:moveTo>
                    <a:pt x="1286" y="7"/>
                  </a:moveTo>
                  <a:cubicBezTo>
                    <a:pt x="1266" y="0"/>
                    <a:pt x="1244" y="7"/>
                    <a:pt x="1231" y="23"/>
                  </a:cubicBezTo>
                  <a:cubicBezTo>
                    <a:pt x="944" y="384"/>
                    <a:pt x="944" y="384"/>
                    <a:pt x="944" y="384"/>
                  </a:cubicBezTo>
                  <a:cubicBezTo>
                    <a:pt x="944" y="156"/>
                    <a:pt x="944" y="156"/>
                    <a:pt x="944" y="156"/>
                  </a:cubicBezTo>
                  <a:cubicBezTo>
                    <a:pt x="944" y="129"/>
                    <a:pt x="922" y="106"/>
                    <a:pt x="894" y="106"/>
                  </a:cubicBezTo>
                  <a:cubicBezTo>
                    <a:pt x="866" y="106"/>
                    <a:pt x="844" y="129"/>
                    <a:pt x="844" y="156"/>
                  </a:cubicBezTo>
                  <a:cubicBezTo>
                    <a:pt x="844" y="384"/>
                    <a:pt x="844" y="384"/>
                    <a:pt x="844" y="384"/>
                  </a:cubicBezTo>
                  <a:cubicBezTo>
                    <a:pt x="557" y="23"/>
                    <a:pt x="557" y="23"/>
                    <a:pt x="557" y="23"/>
                  </a:cubicBezTo>
                  <a:cubicBezTo>
                    <a:pt x="544" y="7"/>
                    <a:pt x="522" y="0"/>
                    <a:pt x="502" y="7"/>
                  </a:cubicBezTo>
                  <a:cubicBezTo>
                    <a:pt x="132" y="133"/>
                    <a:pt x="39" y="425"/>
                    <a:pt x="17" y="588"/>
                  </a:cubicBezTo>
                  <a:cubicBezTo>
                    <a:pt x="0" y="707"/>
                    <a:pt x="75" y="820"/>
                    <a:pt x="190" y="850"/>
                  </a:cubicBezTo>
                  <a:cubicBezTo>
                    <a:pt x="398" y="904"/>
                    <a:pt x="624" y="931"/>
                    <a:pt x="861" y="931"/>
                  </a:cubicBezTo>
                  <a:cubicBezTo>
                    <a:pt x="1187" y="931"/>
                    <a:pt x="1458" y="880"/>
                    <a:pt x="1590" y="849"/>
                  </a:cubicBezTo>
                  <a:cubicBezTo>
                    <a:pt x="1711" y="822"/>
                    <a:pt x="1789" y="708"/>
                    <a:pt x="1771" y="586"/>
                  </a:cubicBezTo>
                  <a:cubicBezTo>
                    <a:pt x="1748" y="423"/>
                    <a:pt x="1655" y="132"/>
                    <a:pt x="1286" y="7"/>
                  </a:cubicBezTo>
                  <a:close/>
                  <a:moveTo>
                    <a:pt x="1568" y="752"/>
                  </a:moveTo>
                  <a:cubicBezTo>
                    <a:pt x="1439" y="782"/>
                    <a:pt x="1177" y="831"/>
                    <a:pt x="861" y="831"/>
                  </a:cubicBezTo>
                  <a:cubicBezTo>
                    <a:pt x="632" y="831"/>
                    <a:pt x="415" y="805"/>
                    <a:pt x="215" y="753"/>
                  </a:cubicBezTo>
                  <a:cubicBezTo>
                    <a:pt x="149" y="736"/>
                    <a:pt x="106" y="671"/>
                    <a:pt x="116" y="602"/>
                  </a:cubicBezTo>
                  <a:cubicBezTo>
                    <a:pt x="134" y="466"/>
                    <a:pt x="210" y="228"/>
                    <a:pt x="502" y="114"/>
                  </a:cubicBezTo>
                  <a:cubicBezTo>
                    <a:pt x="854" y="557"/>
                    <a:pt x="854" y="557"/>
                    <a:pt x="854" y="557"/>
                  </a:cubicBezTo>
                  <a:cubicBezTo>
                    <a:pt x="859" y="563"/>
                    <a:pt x="865" y="569"/>
                    <a:pt x="872" y="572"/>
                  </a:cubicBezTo>
                  <a:cubicBezTo>
                    <a:pt x="872" y="572"/>
                    <a:pt x="872" y="572"/>
                    <a:pt x="872" y="572"/>
                  </a:cubicBezTo>
                  <a:cubicBezTo>
                    <a:pt x="874" y="573"/>
                    <a:pt x="876" y="574"/>
                    <a:pt x="877" y="574"/>
                  </a:cubicBezTo>
                  <a:cubicBezTo>
                    <a:pt x="877" y="574"/>
                    <a:pt x="878" y="574"/>
                    <a:pt x="878" y="574"/>
                  </a:cubicBezTo>
                  <a:cubicBezTo>
                    <a:pt x="879" y="575"/>
                    <a:pt x="881" y="575"/>
                    <a:pt x="883" y="576"/>
                  </a:cubicBezTo>
                  <a:cubicBezTo>
                    <a:pt x="883" y="576"/>
                    <a:pt x="883" y="576"/>
                    <a:pt x="883" y="576"/>
                  </a:cubicBezTo>
                  <a:cubicBezTo>
                    <a:pt x="885" y="576"/>
                    <a:pt x="886" y="576"/>
                    <a:pt x="888" y="577"/>
                  </a:cubicBezTo>
                  <a:cubicBezTo>
                    <a:pt x="888" y="577"/>
                    <a:pt x="888" y="577"/>
                    <a:pt x="888" y="577"/>
                  </a:cubicBezTo>
                  <a:cubicBezTo>
                    <a:pt x="890" y="577"/>
                    <a:pt x="892" y="577"/>
                    <a:pt x="894" y="577"/>
                  </a:cubicBezTo>
                  <a:cubicBezTo>
                    <a:pt x="894" y="577"/>
                    <a:pt x="894" y="577"/>
                    <a:pt x="894" y="577"/>
                  </a:cubicBezTo>
                  <a:cubicBezTo>
                    <a:pt x="894" y="577"/>
                    <a:pt x="894" y="577"/>
                    <a:pt x="894" y="577"/>
                  </a:cubicBezTo>
                  <a:cubicBezTo>
                    <a:pt x="894" y="577"/>
                    <a:pt x="894" y="577"/>
                    <a:pt x="894" y="577"/>
                  </a:cubicBezTo>
                  <a:cubicBezTo>
                    <a:pt x="894" y="577"/>
                    <a:pt x="895" y="577"/>
                    <a:pt x="895" y="577"/>
                  </a:cubicBezTo>
                  <a:cubicBezTo>
                    <a:pt x="896" y="577"/>
                    <a:pt x="898" y="577"/>
                    <a:pt x="899" y="577"/>
                  </a:cubicBezTo>
                  <a:cubicBezTo>
                    <a:pt x="900" y="577"/>
                    <a:pt x="901" y="577"/>
                    <a:pt x="902" y="576"/>
                  </a:cubicBezTo>
                  <a:cubicBezTo>
                    <a:pt x="903" y="576"/>
                    <a:pt x="904" y="576"/>
                    <a:pt x="905" y="576"/>
                  </a:cubicBezTo>
                  <a:cubicBezTo>
                    <a:pt x="905" y="576"/>
                    <a:pt x="906" y="575"/>
                    <a:pt x="907" y="575"/>
                  </a:cubicBezTo>
                  <a:cubicBezTo>
                    <a:pt x="908" y="575"/>
                    <a:pt x="909" y="575"/>
                    <a:pt x="910" y="575"/>
                  </a:cubicBezTo>
                  <a:cubicBezTo>
                    <a:pt x="911" y="574"/>
                    <a:pt x="911" y="574"/>
                    <a:pt x="912" y="574"/>
                  </a:cubicBezTo>
                  <a:cubicBezTo>
                    <a:pt x="913" y="573"/>
                    <a:pt x="914" y="573"/>
                    <a:pt x="914" y="573"/>
                  </a:cubicBezTo>
                  <a:cubicBezTo>
                    <a:pt x="915" y="572"/>
                    <a:pt x="916" y="572"/>
                    <a:pt x="917" y="571"/>
                  </a:cubicBezTo>
                  <a:cubicBezTo>
                    <a:pt x="918" y="571"/>
                    <a:pt x="918" y="571"/>
                    <a:pt x="919" y="570"/>
                  </a:cubicBezTo>
                  <a:cubicBezTo>
                    <a:pt x="920" y="570"/>
                    <a:pt x="921" y="569"/>
                    <a:pt x="922" y="569"/>
                  </a:cubicBezTo>
                  <a:cubicBezTo>
                    <a:pt x="922" y="568"/>
                    <a:pt x="922" y="568"/>
                    <a:pt x="922" y="568"/>
                  </a:cubicBezTo>
                  <a:cubicBezTo>
                    <a:pt x="926" y="565"/>
                    <a:pt x="930" y="562"/>
                    <a:pt x="933" y="558"/>
                  </a:cubicBezTo>
                  <a:cubicBezTo>
                    <a:pt x="1287" y="114"/>
                    <a:pt x="1287" y="114"/>
                    <a:pt x="1287" y="114"/>
                  </a:cubicBezTo>
                  <a:cubicBezTo>
                    <a:pt x="1578" y="227"/>
                    <a:pt x="1653" y="465"/>
                    <a:pt x="1672" y="600"/>
                  </a:cubicBezTo>
                  <a:cubicBezTo>
                    <a:pt x="1682" y="671"/>
                    <a:pt x="1637" y="736"/>
                    <a:pt x="1568" y="75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 name="Freeform 7">
              <a:extLst>
                <a:ext uri="{FF2B5EF4-FFF2-40B4-BE49-F238E27FC236}">
                  <a16:creationId xmlns:a16="http://schemas.microsoft.com/office/drawing/2014/main" id="{64E96F97-956C-EAB9-0A94-F3C8BBA0BE0B}"/>
                </a:ext>
              </a:extLst>
            </p:cNvPr>
            <p:cNvSpPr>
              <a:spLocks/>
            </p:cNvSpPr>
            <p:nvPr/>
          </p:nvSpPr>
          <p:spPr bwMode="auto">
            <a:xfrm>
              <a:off x="4241" y="3460"/>
              <a:ext cx="810" cy="183"/>
            </a:xfrm>
            <a:custGeom>
              <a:avLst/>
              <a:gdLst>
                <a:gd name="T0" fmla="*/ 392 w 442"/>
                <a:gd name="T1" fmla="*/ 0 h 100"/>
                <a:gd name="T2" fmla="*/ 50 w 442"/>
                <a:gd name="T3" fmla="*/ 0 h 100"/>
                <a:gd name="T4" fmla="*/ 0 w 442"/>
                <a:gd name="T5" fmla="*/ 50 h 100"/>
                <a:gd name="T6" fmla="*/ 50 w 442"/>
                <a:gd name="T7" fmla="*/ 100 h 100"/>
                <a:gd name="T8" fmla="*/ 392 w 442"/>
                <a:gd name="T9" fmla="*/ 100 h 100"/>
                <a:gd name="T10" fmla="*/ 442 w 442"/>
                <a:gd name="T11" fmla="*/ 50 h 100"/>
                <a:gd name="T12" fmla="*/ 392 w 44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42" h="100">
                  <a:moveTo>
                    <a:pt x="392" y="0"/>
                  </a:moveTo>
                  <a:cubicBezTo>
                    <a:pt x="50" y="0"/>
                    <a:pt x="50" y="0"/>
                    <a:pt x="50" y="0"/>
                  </a:cubicBezTo>
                  <a:cubicBezTo>
                    <a:pt x="22" y="0"/>
                    <a:pt x="0" y="22"/>
                    <a:pt x="0" y="50"/>
                  </a:cubicBezTo>
                  <a:cubicBezTo>
                    <a:pt x="0" y="77"/>
                    <a:pt x="22" y="100"/>
                    <a:pt x="50" y="100"/>
                  </a:cubicBezTo>
                  <a:cubicBezTo>
                    <a:pt x="392" y="100"/>
                    <a:pt x="392" y="100"/>
                    <a:pt x="392" y="100"/>
                  </a:cubicBezTo>
                  <a:cubicBezTo>
                    <a:pt x="419" y="100"/>
                    <a:pt x="442" y="77"/>
                    <a:pt x="442" y="50"/>
                  </a:cubicBezTo>
                  <a:cubicBezTo>
                    <a:pt x="442" y="22"/>
                    <a:pt x="419" y="0"/>
                    <a:pt x="39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0" name="Freeform 8">
              <a:extLst>
                <a:ext uri="{FF2B5EF4-FFF2-40B4-BE49-F238E27FC236}">
                  <a16:creationId xmlns:a16="http://schemas.microsoft.com/office/drawing/2014/main" id="{4CECAFF5-5732-4DB4-F49C-0EAAA7B0553F}"/>
                </a:ext>
              </a:extLst>
            </p:cNvPr>
            <p:cNvSpPr>
              <a:spLocks/>
            </p:cNvSpPr>
            <p:nvPr/>
          </p:nvSpPr>
          <p:spPr bwMode="auto">
            <a:xfrm>
              <a:off x="802" y="1378"/>
              <a:ext cx="1994" cy="1154"/>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 name="Freeform 9">
              <a:extLst>
                <a:ext uri="{FF2B5EF4-FFF2-40B4-BE49-F238E27FC236}">
                  <a16:creationId xmlns:a16="http://schemas.microsoft.com/office/drawing/2014/main" id="{E928167F-9CE8-2055-C5C5-401A4AAE2127}"/>
                </a:ext>
              </a:extLst>
            </p:cNvPr>
            <p:cNvSpPr>
              <a:spLocks noEditPoints="1"/>
            </p:cNvSpPr>
            <p:nvPr/>
          </p:nvSpPr>
          <p:spPr bwMode="auto">
            <a:xfrm>
              <a:off x="1254" y="0"/>
              <a:ext cx="1256" cy="136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2" name="Freeform 10">
              <a:extLst>
                <a:ext uri="{FF2B5EF4-FFF2-40B4-BE49-F238E27FC236}">
                  <a16:creationId xmlns:a16="http://schemas.microsoft.com/office/drawing/2014/main" id="{689372F3-D93E-15BF-C3CB-CA0B0987139C}"/>
                </a:ext>
              </a:extLst>
            </p:cNvPr>
            <p:cNvSpPr>
              <a:spLocks/>
            </p:cNvSpPr>
            <p:nvPr/>
          </p:nvSpPr>
          <p:spPr bwMode="auto">
            <a:xfrm>
              <a:off x="4886" y="1378"/>
              <a:ext cx="1992" cy="1154"/>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3" name="Freeform 11">
              <a:extLst>
                <a:ext uri="{FF2B5EF4-FFF2-40B4-BE49-F238E27FC236}">
                  <a16:creationId xmlns:a16="http://schemas.microsoft.com/office/drawing/2014/main" id="{AB669B12-01E6-1595-60DF-C6C41B2596A6}"/>
                </a:ext>
              </a:extLst>
            </p:cNvPr>
            <p:cNvSpPr>
              <a:spLocks noEditPoints="1"/>
            </p:cNvSpPr>
            <p:nvPr/>
          </p:nvSpPr>
          <p:spPr bwMode="auto">
            <a:xfrm>
              <a:off x="5170" y="0"/>
              <a:ext cx="1256" cy="136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5" name="Group 14">
            <a:extLst>
              <a:ext uri="{FF2B5EF4-FFF2-40B4-BE49-F238E27FC236}">
                <a16:creationId xmlns:a16="http://schemas.microsoft.com/office/drawing/2014/main" id="{0B0FB960-8DFC-2D87-6726-D9C5B7ABF677}"/>
              </a:ext>
            </a:extLst>
          </p:cNvPr>
          <p:cNvGrpSpPr>
            <a:grpSpLocks noChangeAspect="1"/>
          </p:cNvGrpSpPr>
          <p:nvPr/>
        </p:nvGrpSpPr>
        <p:grpSpPr bwMode="auto">
          <a:xfrm>
            <a:off x="1438954" y="1627348"/>
            <a:ext cx="348437" cy="245681"/>
            <a:chOff x="778" y="0"/>
            <a:chExt cx="6124" cy="4318"/>
          </a:xfrm>
          <a:solidFill>
            <a:srgbClr val="FFFFFF"/>
          </a:solidFill>
        </p:grpSpPr>
        <p:sp>
          <p:nvSpPr>
            <p:cNvPr id="17" name="Freeform 15">
              <a:extLst>
                <a:ext uri="{FF2B5EF4-FFF2-40B4-BE49-F238E27FC236}">
                  <a16:creationId xmlns:a16="http://schemas.microsoft.com/office/drawing/2014/main" id="{04FFC751-A524-6A99-D441-DB6926DDD162}"/>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 name="Freeform 16">
              <a:extLst>
                <a:ext uri="{FF2B5EF4-FFF2-40B4-BE49-F238E27FC236}">
                  <a16:creationId xmlns:a16="http://schemas.microsoft.com/office/drawing/2014/main" id="{365B9860-3DA5-4284-1271-14929E7DB27B}"/>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9" name="Freeform 17">
              <a:extLst>
                <a:ext uri="{FF2B5EF4-FFF2-40B4-BE49-F238E27FC236}">
                  <a16:creationId xmlns:a16="http://schemas.microsoft.com/office/drawing/2014/main" id="{E5CAE8B0-E63F-768D-5A48-879147DFCA62}"/>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0" name="Freeform 18">
              <a:extLst>
                <a:ext uri="{FF2B5EF4-FFF2-40B4-BE49-F238E27FC236}">
                  <a16:creationId xmlns:a16="http://schemas.microsoft.com/office/drawing/2014/main" id="{37A6F5CF-7894-E801-AEEF-760BA64A8623}"/>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 name="Freeform 19">
              <a:extLst>
                <a:ext uri="{FF2B5EF4-FFF2-40B4-BE49-F238E27FC236}">
                  <a16:creationId xmlns:a16="http://schemas.microsoft.com/office/drawing/2014/main" id="{7318F2E5-80C6-E89B-FE8E-1410B2978494}"/>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 name="Freeform 20">
              <a:extLst>
                <a:ext uri="{FF2B5EF4-FFF2-40B4-BE49-F238E27FC236}">
                  <a16:creationId xmlns:a16="http://schemas.microsoft.com/office/drawing/2014/main" id="{427CCB37-39B6-3B8E-5B51-AEB834420871}"/>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 name="Freeform 21">
              <a:extLst>
                <a:ext uri="{FF2B5EF4-FFF2-40B4-BE49-F238E27FC236}">
                  <a16:creationId xmlns:a16="http://schemas.microsoft.com/office/drawing/2014/main" id="{539345F7-BB3D-D78D-E83E-1B6ABDAFB050}"/>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5" name="Group 24">
            <a:extLst>
              <a:ext uri="{FF2B5EF4-FFF2-40B4-BE49-F238E27FC236}">
                <a16:creationId xmlns:a16="http://schemas.microsoft.com/office/drawing/2014/main" id="{0EEFE0B3-3DBD-79F7-253E-B0A1046573F6}"/>
              </a:ext>
            </a:extLst>
          </p:cNvPr>
          <p:cNvGrpSpPr>
            <a:grpSpLocks noChangeAspect="1"/>
          </p:cNvGrpSpPr>
          <p:nvPr/>
        </p:nvGrpSpPr>
        <p:grpSpPr bwMode="auto">
          <a:xfrm>
            <a:off x="2276080" y="1584324"/>
            <a:ext cx="362990" cy="331729"/>
            <a:chOff x="1477" y="0"/>
            <a:chExt cx="4726" cy="4319"/>
          </a:xfrm>
          <a:solidFill>
            <a:srgbClr val="FFFFFF"/>
          </a:solidFill>
        </p:grpSpPr>
        <p:sp>
          <p:nvSpPr>
            <p:cNvPr id="27" name="Freeform 25">
              <a:extLst>
                <a:ext uri="{FF2B5EF4-FFF2-40B4-BE49-F238E27FC236}">
                  <a16:creationId xmlns:a16="http://schemas.microsoft.com/office/drawing/2014/main" id="{6F701624-EA09-FB79-5D73-2BEA1A187E8A}"/>
                </a:ext>
              </a:extLst>
            </p:cNvPr>
            <p:cNvSpPr>
              <a:spLocks noEditPoints="1"/>
            </p:cNvSpPr>
            <p:nvPr/>
          </p:nvSpPr>
          <p:spPr bwMode="auto">
            <a:xfrm>
              <a:off x="3115" y="573"/>
              <a:ext cx="1450" cy="1587"/>
            </a:xfrm>
            <a:custGeom>
              <a:avLst/>
              <a:gdLst>
                <a:gd name="T0" fmla="*/ 509 w 1018"/>
                <a:gd name="T1" fmla="*/ 1113 h 1113"/>
                <a:gd name="T2" fmla="*/ 1018 w 1018"/>
                <a:gd name="T3" fmla="*/ 557 h 1113"/>
                <a:gd name="T4" fmla="*/ 509 w 1018"/>
                <a:gd name="T5" fmla="*/ 0 h 1113"/>
                <a:gd name="T6" fmla="*/ 0 w 1018"/>
                <a:gd name="T7" fmla="*/ 557 h 1113"/>
                <a:gd name="T8" fmla="*/ 509 w 1018"/>
                <a:gd name="T9" fmla="*/ 1113 h 1113"/>
                <a:gd name="T10" fmla="*/ 509 w 1018"/>
                <a:gd name="T11" fmla="*/ 100 h 1113"/>
                <a:gd name="T12" fmla="*/ 918 w 1018"/>
                <a:gd name="T13" fmla="*/ 557 h 1113"/>
                <a:gd name="T14" fmla="*/ 509 w 1018"/>
                <a:gd name="T15" fmla="*/ 1013 h 1113"/>
                <a:gd name="T16" fmla="*/ 100 w 1018"/>
                <a:gd name="T17" fmla="*/ 557 h 1113"/>
                <a:gd name="T18" fmla="*/ 509 w 1018"/>
                <a:gd name="T19" fmla="*/ 10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8" h="1113">
                  <a:moveTo>
                    <a:pt x="509" y="1113"/>
                  </a:moveTo>
                  <a:cubicBezTo>
                    <a:pt x="790" y="1113"/>
                    <a:pt x="1018" y="864"/>
                    <a:pt x="1018" y="557"/>
                  </a:cubicBezTo>
                  <a:cubicBezTo>
                    <a:pt x="1018" y="250"/>
                    <a:pt x="790" y="0"/>
                    <a:pt x="509" y="0"/>
                  </a:cubicBezTo>
                  <a:cubicBezTo>
                    <a:pt x="228" y="0"/>
                    <a:pt x="0" y="250"/>
                    <a:pt x="0" y="557"/>
                  </a:cubicBezTo>
                  <a:cubicBezTo>
                    <a:pt x="0" y="864"/>
                    <a:pt x="228" y="1113"/>
                    <a:pt x="509" y="1113"/>
                  </a:cubicBezTo>
                  <a:close/>
                  <a:moveTo>
                    <a:pt x="509" y="100"/>
                  </a:moveTo>
                  <a:cubicBezTo>
                    <a:pt x="735" y="100"/>
                    <a:pt x="918" y="305"/>
                    <a:pt x="918" y="557"/>
                  </a:cubicBezTo>
                  <a:cubicBezTo>
                    <a:pt x="918" y="809"/>
                    <a:pt x="735" y="1013"/>
                    <a:pt x="509" y="1013"/>
                  </a:cubicBezTo>
                  <a:cubicBezTo>
                    <a:pt x="283" y="1013"/>
                    <a:pt x="100" y="809"/>
                    <a:pt x="100" y="557"/>
                  </a:cubicBezTo>
                  <a:cubicBezTo>
                    <a:pt x="100" y="305"/>
                    <a:pt x="283" y="100"/>
                    <a:pt x="509"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8" name="Freeform 26">
              <a:extLst>
                <a:ext uri="{FF2B5EF4-FFF2-40B4-BE49-F238E27FC236}">
                  <a16:creationId xmlns:a16="http://schemas.microsoft.com/office/drawing/2014/main" id="{8502D8BC-18D3-9933-4622-ED54CD8ADD4D}"/>
                </a:ext>
              </a:extLst>
            </p:cNvPr>
            <p:cNvSpPr>
              <a:spLocks noEditPoints="1"/>
            </p:cNvSpPr>
            <p:nvPr/>
          </p:nvSpPr>
          <p:spPr bwMode="auto">
            <a:xfrm>
              <a:off x="2566" y="2060"/>
              <a:ext cx="2549" cy="1328"/>
            </a:xfrm>
            <a:custGeom>
              <a:avLst/>
              <a:gdLst>
                <a:gd name="T0" fmla="*/ 1286 w 1789"/>
                <a:gd name="T1" fmla="*/ 7 h 931"/>
                <a:gd name="T2" fmla="*/ 1231 w 1789"/>
                <a:gd name="T3" fmla="*/ 23 h 931"/>
                <a:gd name="T4" fmla="*/ 944 w 1789"/>
                <a:gd name="T5" fmla="*/ 384 h 931"/>
                <a:gd name="T6" fmla="*/ 944 w 1789"/>
                <a:gd name="T7" fmla="*/ 156 h 931"/>
                <a:gd name="T8" fmla="*/ 894 w 1789"/>
                <a:gd name="T9" fmla="*/ 106 h 931"/>
                <a:gd name="T10" fmla="*/ 844 w 1789"/>
                <a:gd name="T11" fmla="*/ 156 h 931"/>
                <a:gd name="T12" fmla="*/ 844 w 1789"/>
                <a:gd name="T13" fmla="*/ 384 h 931"/>
                <a:gd name="T14" fmla="*/ 557 w 1789"/>
                <a:gd name="T15" fmla="*/ 23 h 931"/>
                <a:gd name="T16" fmla="*/ 502 w 1789"/>
                <a:gd name="T17" fmla="*/ 7 h 931"/>
                <a:gd name="T18" fmla="*/ 17 w 1789"/>
                <a:gd name="T19" fmla="*/ 588 h 931"/>
                <a:gd name="T20" fmla="*/ 190 w 1789"/>
                <a:gd name="T21" fmla="*/ 850 h 931"/>
                <a:gd name="T22" fmla="*/ 861 w 1789"/>
                <a:gd name="T23" fmla="*/ 931 h 931"/>
                <a:gd name="T24" fmla="*/ 1590 w 1789"/>
                <a:gd name="T25" fmla="*/ 849 h 931"/>
                <a:gd name="T26" fmla="*/ 1771 w 1789"/>
                <a:gd name="T27" fmla="*/ 586 h 931"/>
                <a:gd name="T28" fmla="*/ 1286 w 1789"/>
                <a:gd name="T29" fmla="*/ 7 h 931"/>
                <a:gd name="T30" fmla="*/ 1568 w 1789"/>
                <a:gd name="T31" fmla="*/ 752 h 931"/>
                <a:gd name="T32" fmla="*/ 861 w 1789"/>
                <a:gd name="T33" fmla="*/ 831 h 931"/>
                <a:gd name="T34" fmla="*/ 215 w 1789"/>
                <a:gd name="T35" fmla="*/ 753 h 931"/>
                <a:gd name="T36" fmla="*/ 116 w 1789"/>
                <a:gd name="T37" fmla="*/ 602 h 931"/>
                <a:gd name="T38" fmla="*/ 502 w 1789"/>
                <a:gd name="T39" fmla="*/ 114 h 931"/>
                <a:gd name="T40" fmla="*/ 854 w 1789"/>
                <a:gd name="T41" fmla="*/ 557 h 931"/>
                <a:gd name="T42" fmla="*/ 872 w 1789"/>
                <a:gd name="T43" fmla="*/ 572 h 931"/>
                <a:gd name="T44" fmla="*/ 872 w 1789"/>
                <a:gd name="T45" fmla="*/ 572 h 931"/>
                <a:gd name="T46" fmla="*/ 877 w 1789"/>
                <a:gd name="T47" fmla="*/ 574 h 931"/>
                <a:gd name="T48" fmla="*/ 878 w 1789"/>
                <a:gd name="T49" fmla="*/ 574 h 931"/>
                <a:gd name="T50" fmla="*/ 883 w 1789"/>
                <a:gd name="T51" fmla="*/ 576 h 931"/>
                <a:gd name="T52" fmla="*/ 883 w 1789"/>
                <a:gd name="T53" fmla="*/ 576 h 931"/>
                <a:gd name="T54" fmla="*/ 888 w 1789"/>
                <a:gd name="T55" fmla="*/ 577 h 931"/>
                <a:gd name="T56" fmla="*/ 888 w 1789"/>
                <a:gd name="T57" fmla="*/ 577 h 931"/>
                <a:gd name="T58" fmla="*/ 894 w 1789"/>
                <a:gd name="T59" fmla="*/ 577 h 931"/>
                <a:gd name="T60" fmla="*/ 894 w 1789"/>
                <a:gd name="T61" fmla="*/ 577 h 931"/>
                <a:gd name="T62" fmla="*/ 894 w 1789"/>
                <a:gd name="T63" fmla="*/ 577 h 931"/>
                <a:gd name="T64" fmla="*/ 894 w 1789"/>
                <a:gd name="T65" fmla="*/ 577 h 931"/>
                <a:gd name="T66" fmla="*/ 895 w 1789"/>
                <a:gd name="T67" fmla="*/ 577 h 931"/>
                <a:gd name="T68" fmla="*/ 899 w 1789"/>
                <a:gd name="T69" fmla="*/ 577 h 931"/>
                <a:gd name="T70" fmla="*/ 902 w 1789"/>
                <a:gd name="T71" fmla="*/ 576 h 931"/>
                <a:gd name="T72" fmla="*/ 905 w 1789"/>
                <a:gd name="T73" fmla="*/ 576 h 931"/>
                <a:gd name="T74" fmla="*/ 907 w 1789"/>
                <a:gd name="T75" fmla="*/ 575 h 931"/>
                <a:gd name="T76" fmla="*/ 910 w 1789"/>
                <a:gd name="T77" fmla="*/ 575 h 931"/>
                <a:gd name="T78" fmla="*/ 912 w 1789"/>
                <a:gd name="T79" fmla="*/ 574 h 931"/>
                <a:gd name="T80" fmla="*/ 914 w 1789"/>
                <a:gd name="T81" fmla="*/ 573 h 931"/>
                <a:gd name="T82" fmla="*/ 917 w 1789"/>
                <a:gd name="T83" fmla="*/ 571 h 931"/>
                <a:gd name="T84" fmla="*/ 919 w 1789"/>
                <a:gd name="T85" fmla="*/ 570 h 931"/>
                <a:gd name="T86" fmla="*/ 922 w 1789"/>
                <a:gd name="T87" fmla="*/ 569 h 931"/>
                <a:gd name="T88" fmla="*/ 922 w 1789"/>
                <a:gd name="T89" fmla="*/ 568 h 931"/>
                <a:gd name="T90" fmla="*/ 933 w 1789"/>
                <a:gd name="T91" fmla="*/ 558 h 931"/>
                <a:gd name="T92" fmla="*/ 1287 w 1789"/>
                <a:gd name="T93" fmla="*/ 114 h 931"/>
                <a:gd name="T94" fmla="*/ 1672 w 1789"/>
                <a:gd name="T95" fmla="*/ 600 h 931"/>
                <a:gd name="T96" fmla="*/ 1568 w 1789"/>
                <a:gd name="T97" fmla="*/ 75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9" h="931">
                  <a:moveTo>
                    <a:pt x="1286" y="7"/>
                  </a:moveTo>
                  <a:cubicBezTo>
                    <a:pt x="1266" y="0"/>
                    <a:pt x="1244" y="7"/>
                    <a:pt x="1231" y="23"/>
                  </a:cubicBezTo>
                  <a:cubicBezTo>
                    <a:pt x="944" y="384"/>
                    <a:pt x="944" y="384"/>
                    <a:pt x="944" y="384"/>
                  </a:cubicBezTo>
                  <a:cubicBezTo>
                    <a:pt x="944" y="156"/>
                    <a:pt x="944" y="156"/>
                    <a:pt x="944" y="156"/>
                  </a:cubicBezTo>
                  <a:cubicBezTo>
                    <a:pt x="944" y="129"/>
                    <a:pt x="922" y="106"/>
                    <a:pt x="894" y="106"/>
                  </a:cubicBezTo>
                  <a:cubicBezTo>
                    <a:pt x="866" y="106"/>
                    <a:pt x="844" y="129"/>
                    <a:pt x="844" y="156"/>
                  </a:cubicBezTo>
                  <a:cubicBezTo>
                    <a:pt x="844" y="384"/>
                    <a:pt x="844" y="384"/>
                    <a:pt x="844" y="384"/>
                  </a:cubicBezTo>
                  <a:cubicBezTo>
                    <a:pt x="557" y="23"/>
                    <a:pt x="557" y="23"/>
                    <a:pt x="557" y="23"/>
                  </a:cubicBezTo>
                  <a:cubicBezTo>
                    <a:pt x="544" y="7"/>
                    <a:pt x="522" y="0"/>
                    <a:pt x="502" y="7"/>
                  </a:cubicBezTo>
                  <a:cubicBezTo>
                    <a:pt x="132" y="133"/>
                    <a:pt x="39" y="425"/>
                    <a:pt x="17" y="588"/>
                  </a:cubicBezTo>
                  <a:cubicBezTo>
                    <a:pt x="0" y="707"/>
                    <a:pt x="75" y="820"/>
                    <a:pt x="190" y="850"/>
                  </a:cubicBezTo>
                  <a:cubicBezTo>
                    <a:pt x="398" y="904"/>
                    <a:pt x="624" y="931"/>
                    <a:pt x="861" y="931"/>
                  </a:cubicBezTo>
                  <a:cubicBezTo>
                    <a:pt x="1187" y="931"/>
                    <a:pt x="1458" y="880"/>
                    <a:pt x="1590" y="849"/>
                  </a:cubicBezTo>
                  <a:cubicBezTo>
                    <a:pt x="1711" y="822"/>
                    <a:pt x="1789" y="708"/>
                    <a:pt x="1771" y="586"/>
                  </a:cubicBezTo>
                  <a:cubicBezTo>
                    <a:pt x="1748" y="423"/>
                    <a:pt x="1655" y="132"/>
                    <a:pt x="1286" y="7"/>
                  </a:cubicBezTo>
                  <a:close/>
                  <a:moveTo>
                    <a:pt x="1568" y="752"/>
                  </a:moveTo>
                  <a:cubicBezTo>
                    <a:pt x="1439" y="782"/>
                    <a:pt x="1177" y="831"/>
                    <a:pt x="861" y="831"/>
                  </a:cubicBezTo>
                  <a:cubicBezTo>
                    <a:pt x="632" y="831"/>
                    <a:pt x="415" y="805"/>
                    <a:pt x="215" y="753"/>
                  </a:cubicBezTo>
                  <a:cubicBezTo>
                    <a:pt x="149" y="736"/>
                    <a:pt x="106" y="671"/>
                    <a:pt x="116" y="602"/>
                  </a:cubicBezTo>
                  <a:cubicBezTo>
                    <a:pt x="134" y="466"/>
                    <a:pt x="210" y="228"/>
                    <a:pt x="502" y="114"/>
                  </a:cubicBezTo>
                  <a:cubicBezTo>
                    <a:pt x="854" y="557"/>
                    <a:pt x="854" y="557"/>
                    <a:pt x="854" y="557"/>
                  </a:cubicBezTo>
                  <a:cubicBezTo>
                    <a:pt x="859" y="563"/>
                    <a:pt x="865" y="569"/>
                    <a:pt x="872" y="572"/>
                  </a:cubicBezTo>
                  <a:cubicBezTo>
                    <a:pt x="872" y="572"/>
                    <a:pt x="872" y="572"/>
                    <a:pt x="872" y="572"/>
                  </a:cubicBezTo>
                  <a:cubicBezTo>
                    <a:pt x="874" y="573"/>
                    <a:pt x="876" y="574"/>
                    <a:pt x="877" y="574"/>
                  </a:cubicBezTo>
                  <a:cubicBezTo>
                    <a:pt x="877" y="574"/>
                    <a:pt x="878" y="574"/>
                    <a:pt x="878" y="574"/>
                  </a:cubicBezTo>
                  <a:cubicBezTo>
                    <a:pt x="879" y="575"/>
                    <a:pt x="881" y="575"/>
                    <a:pt x="883" y="576"/>
                  </a:cubicBezTo>
                  <a:cubicBezTo>
                    <a:pt x="883" y="576"/>
                    <a:pt x="883" y="576"/>
                    <a:pt x="883" y="576"/>
                  </a:cubicBezTo>
                  <a:cubicBezTo>
                    <a:pt x="885" y="576"/>
                    <a:pt x="886" y="576"/>
                    <a:pt x="888" y="577"/>
                  </a:cubicBezTo>
                  <a:cubicBezTo>
                    <a:pt x="888" y="577"/>
                    <a:pt x="888" y="577"/>
                    <a:pt x="888" y="577"/>
                  </a:cubicBezTo>
                  <a:cubicBezTo>
                    <a:pt x="890" y="577"/>
                    <a:pt x="892" y="577"/>
                    <a:pt x="894" y="577"/>
                  </a:cubicBezTo>
                  <a:cubicBezTo>
                    <a:pt x="894" y="577"/>
                    <a:pt x="894" y="577"/>
                    <a:pt x="894" y="577"/>
                  </a:cubicBezTo>
                  <a:cubicBezTo>
                    <a:pt x="894" y="577"/>
                    <a:pt x="894" y="577"/>
                    <a:pt x="894" y="577"/>
                  </a:cubicBezTo>
                  <a:cubicBezTo>
                    <a:pt x="894" y="577"/>
                    <a:pt x="894" y="577"/>
                    <a:pt x="894" y="577"/>
                  </a:cubicBezTo>
                  <a:cubicBezTo>
                    <a:pt x="894" y="577"/>
                    <a:pt x="895" y="577"/>
                    <a:pt x="895" y="577"/>
                  </a:cubicBezTo>
                  <a:cubicBezTo>
                    <a:pt x="896" y="577"/>
                    <a:pt x="898" y="577"/>
                    <a:pt x="899" y="577"/>
                  </a:cubicBezTo>
                  <a:cubicBezTo>
                    <a:pt x="900" y="577"/>
                    <a:pt x="901" y="577"/>
                    <a:pt x="902" y="576"/>
                  </a:cubicBezTo>
                  <a:cubicBezTo>
                    <a:pt x="903" y="576"/>
                    <a:pt x="904" y="576"/>
                    <a:pt x="905" y="576"/>
                  </a:cubicBezTo>
                  <a:cubicBezTo>
                    <a:pt x="905" y="576"/>
                    <a:pt x="906" y="575"/>
                    <a:pt x="907" y="575"/>
                  </a:cubicBezTo>
                  <a:cubicBezTo>
                    <a:pt x="908" y="575"/>
                    <a:pt x="909" y="575"/>
                    <a:pt x="910" y="575"/>
                  </a:cubicBezTo>
                  <a:cubicBezTo>
                    <a:pt x="911" y="574"/>
                    <a:pt x="911" y="574"/>
                    <a:pt x="912" y="574"/>
                  </a:cubicBezTo>
                  <a:cubicBezTo>
                    <a:pt x="913" y="573"/>
                    <a:pt x="914" y="573"/>
                    <a:pt x="914" y="573"/>
                  </a:cubicBezTo>
                  <a:cubicBezTo>
                    <a:pt x="915" y="572"/>
                    <a:pt x="916" y="572"/>
                    <a:pt x="917" y="571"/>
                  </a:cubicBezTo>
                  <a:cubicBezTo>
                    <a:pt x="918" y="571"/>
                    <a:pt x="918" y="571"/>
                    <a:pt x="919" y="570"/>
                  </a:cubicBezTo>
                  <a:cubicBezTo>
                    <a:pt x="920" y="570"/>
                    <a:pt x="921" y="569"/>
                    <a:pt x="922" y="569"/>
                  </a:cubicBezTo>
                  <a:cubicBezTo>
                    <a:pt x="922" y="568"/>
                    <a:pt x="922" y="568"/>
                    <a:pt x="922" y="568"/>
                  </a:cubicBezTo>
                  <a:cubicBezTo>
                    <a:pt x="926" y="565"/>
                    <a:pt x="930" y="562"/>
                    <a:pt x="933" y="558"/>
                  </a:cubicBezTo>
                  <a:cubicBezTo>
                    <a:pt x="1287" y="114"/>
                    <a:pt x="1287" y="114"/>
                    <a:pt x="1287" y="114"/>
                  </a:cubicBezTo>
                  <a:cubicBezTo>
                    <a:pt x="1578" y="227"/>
                    <a:pt x="1653" y="465"/>
                    <a:pt x="1672" y="600"/>
                  </a:cubicBezTo>
                  <a:cubicBezTo>
                    <a:pt x="1682" y="671"/>
                    <a:pt x="1637" y="736"/>
                    <a:pt x="1568" y="75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9" name="Freeform 27">
              <a:extLst>
                <a:ext uri="{FF2B5EF4-FFF2-40B4-BE49-F238E27FC236}">
                  <a16:creationId xmlns:a16="http://schemas.microsoft.com/office/drawing/2014/main" id="{3B685A18-7282-CE72-7984-2A23A0F46A1A}"/>
                </a:ext>
              </a:extLst>
            </p:cNvPr>
            <p:cNvSpPr>
              <a:spLocks/>
            </p:cNvSpPr>
            <p:nvPr/>
          </p:nvSpPr>
          <p:spPr bwMode="auto">
            <a:xfrm>
              <a:off x="4152" y="2717"/>
              <a:ext cx="630" cy="143"/>
            </a:xfrm>
            <a:custGeom>
              <a:avLst/>
              <a:gdLst>
                <a:gd name="T0" fmla="*/ 392 w 442"/>
                <a:gd name="T1" fmla="*/ 0 h 100"/>
                <a:gd name="T2" fmla="*/ 50 w 442"/>
                <a:gd name="T3" fmla="*/ 0 h 100"/>
                <a:gd name="T4" fmla="*/ 0 w 442"/>
                <a:gd name="T5" fmla="*/ 50 h 100"/>
                <a:gd name="T6" fmla="*/ 50 w 442"/>
                <a:gd name="T7" fmla="*/ 100 h 100"/>
                <a:gd name="T8" fmla="*/ 392 w 442"/>
                <a:gd name="T9" fmla="*/ 100 h 100"/>
                <a:gd name="T10" fmla="*/ 442 w 442"/>
                <a:gd name="T11" fmla="*/ 50 h 100"/>
                <a:gd name="T12" fmla="*/ 392 w 44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42" h="100">
                  <a:moveTo>
                    <a:pt x="392" y="0"/>
                  </a:moveTo>
                  <a:cubicBezTo>
                    <a:pt x="50" y="0"/>
                    <a:pt x="50" y="0"/>
                    <a:pt x="50" y="0"/>
                  </a:cubicBezTo>
                  <a:cubicBezTo>
                    <a:pt x="22" y="0"/>
                    <a:pt x="0" y="22"/>
                    <a:pt x="0" y="50"/>
                  </a:cubicBezTo>
                  <a:cubicBezTo>
                    <a:pt x="0" y="77"/>
                    <a:pt x="22" y="100"/>
                    <a:pt x="50" y="100"/>
                  </a:cubicBezTo>
                  <a:cubicBezTo>
                    <a:pt x="392" y="100"/>
                    <a:pt x="392" y="100"/>
                    <a:pt x="392" y="100"/>
                  </a:cubicBezTo>
                  <a:cubicBezTo>
                    <a:pt x="419" y="100"/>
                    <a:pt x="442" y="77"/>
                    <a:pt x="442" y="50"/>
                  </a:cubicBezTo>
                  <a:cubicBezTo>
                    <a:pt x="442" y="22"/>
                    <a:pt x="419" y="0"/>
                    <a:pt x="39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0" name="Freeform 28">
              <a:extLst>
                <a:ext uri="{FF2B5EF4-FFF2-40B4-BE49-F238E27FC236}">
                  <a16:creationId xmlns:a16="http://schemas.microsoft.com/office/drawing/2014/main" id="{75077F92-9FC7-0E49-CA5E-446CBA700BB0}"/>
                </a:ext>
              </a:extLst>
            </p:cNvPr>
            <p:cNvSpPr>
              <a:spLocks/>
            </p:cNvSpPr>
            <p:nvPr/>
          </p:nvSpPr>
          <p:spPr bwMode="auto">
            <a:xfrm>
              <a:off x="1477" y="1071"/>
              <a:ext cx="1551" cy="897"/>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1" name="Freeform 29">
              <a:extLst>
                <a:ext uri="{FF2B5EF4-FFF2-40B4-BE49-F238E27FC236}">
                  <a16:creationId xmlns:a16="http://schemas.microsoft.com/office/drawing/2014/main" id="{F67A2022-CC92-54AA-999D-BE56115ACA9C}"/>
                </a:ext>
              </a:extLst>
            </p:cNvPr>
            <p:cNvSpPr>
              <a:spLocks noEditPoints="1"/>
            </p:cNvSpPr>
            <p:nvPr/>
          </p:nvSpPr>
          <p:spPr bwMode="auto">
            <a:xfrm>
              <a:off x="1829" y="0"/>
              <a:ext cx="976" cy="1062"/>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2" name="Freeform 30">
              <a:extLst>
                <a:ext uri="{FF2B5EF4-FFF2-40B4-BE49-F238E27FC236}">
                  <a16:creationId xmlns:a16="http://schemas.microsoft.com/office/drawing/2014/main" id="{7BA5EB50-ABD5-E6BA-3EFE-79FEE0D0AEFC}"/>
                </a:ext>
              </a:extLst>
            </p:cNvPr>
            <p:cNvSpPr>
              <a:spLocks/>
            </p:cNvSpPr>
            <p:nvPr/>
          </p:nvSpPr>
          <p:spPr bwMode="auto">
            <a:xfrm>
              <a:off x="4654" y="1071"/>
              <a:ext cx="1549" cy="897"/>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3" name="Freeform 31">
              <a:extLst>
                <a:ext uri="{FF2B5EF4-FFF2-40B4-BE49-F238E27FC236}">
                  <a16:creationId xmlns:a16="http://schemas.microsoft.com/office/drawing/2014/main" id="{41595D80-5A53-E0A3-6694-2A590CC73E85}"/>
                </a:ext>
              </a:extLst>
            </p:cNvPr>
            <p:cNvSpPr>
              <a:spLocks noEditPoints="1"/>
            </p:cNvSpPr>
            <p:nvPr/>
          </p:nvSpPr>
          <p:spPr bwMode="auto">
            <a:xfrm>
              <a:off x="4875" y="0"/>
              <a:ext cx="976" cy="1062"/>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 name="Freeform 32">
              <a:extLst>
                <a:ext uri="{FF2B5EF4-FFF2-40B4-BE49-F238E27FC236}">
                  <a16:creationId xmlns:a16="http://schemas.microsoft.com/office/drawing/2014/main" id="{01701188-FD34-E6D5-D90F-B4875BCED60A}"/>
                </a:ext>
              </a:extLst>
            </p:cNvPr>
            <p:cNvSpPr>
              <a:spLocks/>
            </p:cNvSpPr>
            <p:nvPr/>
          </p:nvSpPr>
          <p:spPr bwMode="auto">
            <a:xfrm>
              <a:off x="2607" y="3753"/>
              <a:ext cx="264" cy="389"/>
            </a:xfrm>
            <a:custGeom>
              <a:avLst/>
              <a:gdLst>
                <a:gd name="T0" fmla="*/ 171 w 185"/>
                <a:gd name="T1" fmla="*/ 153 h 273"/>
                <a:gd name="T2" fmla="*/ 151 w 185"/>
                <a:gd name="T3" fmla="*/ 133 h 273"/>
                <a:gd name="T4" fmla="*/ 118 w 185"/>
                <a:gd name="T5" fmla="*/ 107 h 273"/>
                <a:gd name="T6" fmla="*/ 90 w 185"/>
                <a:gd name="T7" fmla="*/ 84 h 273"/>
                <a:gd name="T8" fmla="*/ 82 w 185"/>
                <a:gd name="T9" fmla="*/ 65 h 273"/>
                <a:gd name="T10" fmla="*/ 91 w 185"/>
                <a:gd name="T11" fmla="*/ 47 h 273"/>
                <a:gd name="T12" fmla="*/ 114 w 185"/>
                <a:gd name="T13" fmla="*/ 39 h 273"/>
                <a:gd name="T14" fmla="*/ 158 w 185"/>
                <a:gd name="T15" fmla="*/ 54 h 273"/>
                <a:gd name="T16" fmla="*/ 178 w 185"/>
                <a:gd name="T17" fmla="*/ 21 h 273"/>
                <a:gd name="T18" fmla="*/ 143 w 185"/>
                <a:gd name="T19" fmla="*/ 5 h 273"/>
                <a:gd name="T20" fmla="*/ 104 w 185"/>
                <a:gd name="T21" fmla="*/ 0 h 273"/>
                <a:gd name="T22" fmla="*/ 68 w 185"/>
                <a:gd name="T23" fmla="*/ 5 h 273"/>
                <a:gd name="T24" fmla="*/ 40 w 185"/>
                <a:gd name="T25" fmla="*/ 20 h 273"/>
                <a:gd name="T26" fmla="*/ 22 w 185"/>
                <a:gd name="T27" fmla="*/ 43 h 273"/>
                <a:gd name="T28" fmla="*/ 15 w 185"/>
                <a:gd name="T29" fmla="*/ 72 h 273"/>
                <a:gd name="T30" fmla="*/ 20 w 185"/>
                <a:gd name="T31" fmla="*/ 97 h 273"/>
                <a:gd name="T32" fmla="*/ 33 w 185"/>
                <a:gd name="T33" fmla="*/ 117 h 273"/>
                <a:gd name="T34" fmla="*/ 51 w 185"/>
                <a:gd name="T35" fmla="*/ 134 h 273"/>
                <a:gd name="T36" fmla="*/ 71 w 185"/>
                <a:gd name="T37" fmla="*/ 149 h 273"/>
                <a:gd name="T38" fmla="*/ 93 w 185"/>
                <a:gd name="T39" fmla="*/ 165 h 273"/>
                <a:gd name="T40" fmla="*/ 107 w 185"/>
                <a:gd name="T41" fmla="*/ 178 h 273"/>
                <a:gd name="T42" fmla="*/ 114 w 185"/>
                <a:gd name="T43" fmla="*/ 189 h 273"/>
                <a:gd name="T44" fmla="*/ 115 w 185"/>
                <a:gd name="T45" fmla="*/ 201 h 273"/>
                <a:gd name="T46" fmla="*/ 105 w 185"/>
                <a:gd name="T47" fmla="*/ 224 h 273"/>
                <a:gd name="T48" fmla="*/ 78 w 185"/>
                <a:gd name="T49" fmla="*/ 233 h 273"/>
                <a:gd name="T50" fmla="*/ 52 w 185"/>
                <a:gd name="T51" fmla="*/ 226 h 273"/>
                <a:gd name="T52" fmla="*/ 23 w 185"/>
                <a:gd name="T53" fmla="*/ 207 h 273"/>
                <a:gd name="T54" fmla="*/ 0 w 185"/>
                <a:gd name="T55" fmla="*/ 243 h 273"/>
                <a:gd name="T56" fmla="*/ 41 w 185"/>
                <a:gd name="T57" fmla="*/ 266 h 273"/>
                <a:gd name="T58" fmla="*/ 87 w 185"/>
                <a:gd name="T59" fmla="*/ 273 h 273"/>
                <a:gd name="T60" fmla="*/ 126 w 185"/>
                <a:gd name="T61" fmla="*/ 268 h 273"/>
                <a:gd name="T62" fmla="*/ 157 w 185"/>
                <a:gd name="T63" fmla="*/ 252 h 273"/>
                <a:gd name="T64" fmla="*/ 177 w 185"/>
                <a:gd name="T65" fmla="*/ 227 h 273"/>
                <a:gd name="T66" fmla="*/ 185 w 185"/>
                <a:gd name="T67" fmla="*/ 195 h 273"/>
                <a:gd name="T68" fmla="*/ 182 w 185"/>
                <a:gd name="T69" fmla="*/ 173 h 273"/>
                <a:gd name="T70" fmla="*/ 171 w 185"/>
                <a:gd name="T71" fmla="*/ 15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273">
                  <a:moveTo>
                    <a:pt x="171" y="153"/>
                  </a:moveTo>
                  <a:cubicBezTo>
                    <a:pt x="166" y="147"/>
                    <a:pt x="159" y="140"/>
                    <a:pt x="151" y="133"/>
                  </a:cubicBezTo>
                  <a:cubicBezTo>
                    <a:pt x="142" y="126"/>
                    <a:pt x="131" y="117"/>
                    <a:pt x="118" y="107"/>
                  </a:cubicBezTo>
                  <a:cubicBezTo>
                    <a:pt x="105" y="97"/>
                    <a:pt x="95" y="89"/>
                    <a:pt x="90" y="84"/>
                  </a:cubicBezTo>
                  <a:cubicBezTo>
                    <a:pt x="85" y="78"/>
                    <a:pt x="82" y="72"/>
                    <a:pt x="82" y="65"/>
                  </a:cubicBezTo>
                  <a:cubicBezTo>
                    <a:pt x="82" y="58"/>
                    <a:pt x="85" y="52"/>
                    <a:pt x="91" y="47"/>
                  </a:cubicBezTo>
                  <a:cubicBezTo>
                    <a:pt x="97" y="42"/>
                    <a:pt x="105" y="39"/>
                    <a:pt x="114" y="39"/>
                  </a:cubicBezTo>
                  <a:cubicBezTo>
                    <a:pt x="129" y="39"/>
                    <a:pt x="144" y="44"/>
                    <a:pt x="158" y="54"/>
                  </a:cubicBezTo>
                  <a:cubicBezTo>
                    <a:pt x="178" y="21"/>
                    <a:pt x="178" y="21"/>
                    <a:pt x="178" y="21"/>
                  </a:cubicBezTo>
                  <a:cubicBezTo>
                    <a:pt x="168" y="14"/>
                    <a:pt x="156" y="9"/>
                    <a:pt x="143" y="5"/>
                  </a:cubicBezTo>
                  <a:cubicBezTo>
                    <a:pt x="130" y="2"/>
                    <a:pt x="117" y="0"/>
                    <a:pt x="104" y="0"/>
                  </a:cubicBezTo>
                  <a:cubicBezTo>
                    <a:pt x="91" y="0"/>
                    <a:pt x="79" y="2"/>
                    <a:pt x="68" y="5"/>
                  </a:cubicBezTo>
                  <a:cubicBezTo>
                    <a:pt x="57" y="9"/>
                    <a:pt x="48" y="14"/>
                    <a:pt x="40" y="20"/>
                  </a:cubicBezTo>
                  <a:cubicBezTo>
                    <a:pt x="32" y="26"/>
                    <a:pt x="26" y="34"/>
                    <a:pt x="22" y="43"/>
                  </a:cubicBezTo>
                  <a:cubicBezTo>
                    <a:pt x="17" y="51"/>
                    <a:pt x="15" y="61"/>
                    <a:pt x="15" y="72"/>
                  </a:cubicBezTo>
                  <a:cubicBezTo>
                    <a:pt x="15" y="81"/>
                    <a:pt x="16" y="90"/>
                    <a:pt x="20" y="97"/>
                  </a:cubicBezTo>
                  <a:cubicBezTo>
                    <a:pt x="23" y="104"/>
                    <a:pt x="27" y="111"/>
                    <a:pt x="33" y="117"/>
                  </a:cubicBezTo>
                  <a:cubicBezTo>
                    <a:pt x="38" y="123"/>
                    <a:pt x="44" y="128"/>
                    <a:pt x="51" y="134"/>
                  </a:cubicBezTo>
                  <a:cubicBezTo>
                    <a:pt x="57" y="139"/>
                    <a:pt x="64" y="144"/>
                    <a:pt x="71" y="149"/>
                  </a:cubicBezTo>
                  <a:cubicBezTo>
                    <a:pt x="80" y="155"/>
                    <a:pt x="87" y="161"/>
                    <a:pt x="93" y="165"/>
                  </a:cubicBezTo>
                  <a:cubicBezTo>
                    <a:pt x="99" y="170"/>
                    <a:pt x="103" y="174"/>
                    <a:pt x="107" y="178"/>
                  </a:cubicBezTo>
                  <a:cubicBezTo>
                    <a:pt x="110" y="182"/>
                    <a:pt x="112" y="186"/>
                    <a:pt x="114" y="189"/>
                  </a:cubicBezTo>
                  <a:cubicBezTo>
                    <a:pt x="115" y="193"/>
                    <a:pt x="115" y="197"/>
                    <a:pt x="115" y="201"/>
                  </a:cubicBezTo>
                  <a:cubicBezTo>
                    <a:pt x="115" y="211"/>
                    <a:pt x="112" y="218"/>
                    <a:pt x="105" y="224"/>
                  </a:cubicBezTo>
                  <a:cubicBezTo>
                    <a:pt x="98" y="230"/>
                    <a:pt x="89" y="233"/>
                    <a:pt x="78" y="233"/>
                  </a:cubicBezTo>
                  <a:cubicBezTo>
                    <a:pt x="69" y="233"/>
                    <a:pt x="60" y="231"/>
                    <a:pt x="52" y="226"/>
                  </a:cubicBezTo>
                  <a:cubicBezTo>
                    <a:pt x="43" y="222"/>
                    <a:pt x="33" y="216"/>
                    <a:pt x="23" y="207"/>
                  </a:cubicBezTo>
                  <a:cubicBezTo>
                    <a:pt x="0" y="243"/>
                    <a:pt x="0" y="243"/>
                    <a:pt x="0" y="243"/>
                  </a:cubicBezTo>
                  <a:cubicBezTo>
                    <a:pt x="14" y="254"/>
                    <a:pt x="27" y="262"/>
                    <a:pt x="41" y="266"/>
                  </a:cubicBezTo>
                  <a:cubicBezTo>
                    <a:pt x="54" y="271"/>
                    <a:pt x="70" y="273"/>
                    <a:pt x="87" y="273"/>
                  </a:cubicBezTo>
                  <a:cubicBezTo>
                    <a:pt x="101" y="273"/>
                    <a:pt x="114" y="271"/>
                    <a:pt x="126" y="268"/>
                  </a:cubicBezTo>
                  <a:cubicBezTo>
                    <a:pt x="138" y="264"/>
                    <a:pt x="148" y="258"/>
                    <a:pt x="157" y="252"/>
                  </a:cubicBezTo>
                  <a:cubicBezTo>
                    <a:pt x="166" y="245"/>
                    <a:pt x="173" y="237"/>
                    <a:pt x="177" y="227"/>
                  </a:cubicBezTo>
                  <a:cubicBezTo>
                    <a:pt x="182" y="217"/>
                    <a:pt x="185" y="206"/>
                    <a:pt x="185" y="195"/>
                  </a:cubicBezTo>
                  <a:cubicBezTo>
                    <a:pt x="185" y="187"/>
                    <a:pt x="184" y="180"/>
                    <a:pt x="182" y="173"/>
                  </a:cubicBezTo>
                  <a:cubicBezTo>
                    <a:pt x="180" y="166"/>
                    <a:pt x="176" y="160"/>
                    <a:pt x="171" y="15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5" name="Freeform 33">
              <a:extLst>
                <a:ext uri="{FF2B5EF4-FFF2-40B4-BE49-F238E27FC236}">
                  <a16:creationId xmlns:a16="http://schemas.microsoft.com/office/drawing/2014/main" id="{B4DA4834-7291-CB53-DB0E-58E99F5599B3}"/>
                </a:ext>
              </a:extLst>
            </p:cNvPr>
            <p:cNvSpPr>
              <a:spLocks noEditPoints="1"/>
            </p:cNvSpPr>
            <p:nvPr/>
          </p:nvSpPr>
          <p:spPr bwMode="auto">
            <a:xfrm>
              <a:off x="2915" y="3753"/>
              <a:ext cx="388" cy="566"/>
            </a:xfrm>
            <a:custGeom>
              <a:avLst/>
              <a:gdLst>
                <a:gd name="T0" fmla="*/ 240 w 272"/>
                <a:gd name="T1" fmla="*/ 37 h 397"/>
                <a:gd name="T2" fmla="*/ 203 w 272"/>
                <a:gd name="T3" fmla="*/ 10 h 397"/>
                <a:gd name="T4" fmla="*/ 157 w 272"/>
                <a:gd name="T5" fmla="*/ 0 h 397"/>
                <a:gd name="T6" fmla="*/ 107 w 272"/>
                <a:gd name="T7" fmla="*/ 11 h 397"/>
                <a:gd name="T8" fmla="*/ 67 w 272"/>
                <a:gd name="T9" fmla="*/ 44 h 397"/>
                <a:gd name="T10" fmla="*/ 67 w 272"/>
                <a:gd name="T11" fmla="*/ 6 h 397"/>
                <a:gd name="T12" fmla="*/ 0 w 272"/>
                <a:gd name="T13" fmla="*/ 6 h 397"/>
                <a:gd name="T14" fmla="*/ 0 w 272"/>
                <a:gd name="T15" fmla="*/ 397 h 397"/>
                <a:gd name="T16" fmla="*/ 67 w 272"/>
                <a:gd name="T17" fmla="*/ 397 h 397"/>
                <a:gd name="T18" fmla="*/ 67 w 272"/>
                <a:gd name="T19" fmla="*/ 232 h 397"/>
                <a:gd name="T20" fmla="*/ 86 w 272"/>
                <a:gd name="T21" fmla="*/ 251 h 397"/>
                <a:gd name="T22" fmla="*/ 105 w 272"/>
                <a:gd name="T23" fmla="*/ 264 h 397"/>
                <a:gd name="T24" fmla="*/ 125 w 272"/>
                <a:gd name="T25" fmla="*/ 271 h 397"/>
                <a:gd name="T26" fmla="*/ 147 w 272"/>
                <a:gd name="T27" fmla="*/ 273 h 397"/>
                <a:gd name="T28" fmla="*/ 197 w 272"/>
                <a:gd name="T29" fmla="*/ 263 h 397"/>
                <a:gd name="T30" fmla="*/ 237 w 272"/>
                <a:gd name="T31" fmla="*/ 233 h 397"/>
                <a:gd name="T32" fmla="*/ 263 w 272"/>
                <a:gd name="T33" fmla="*/ 187 h 397"/>
                <a:gd name="T34" fmla="*/ 272 w 272"/>
                <a:gd name="T35" fmla="*/ 131 h 397"/>
                <a:gd name="T36" fmla="*/ 264 w 272"/>
                <a:gd name="T37" fmla="*/ 78 h 397"/>
                <a:gd name="T38" fmla="*/ 240 w 272"/>
                <a:gd name="T39" fmla="*/ 37 h 397"/>
                <a:gd name="T40" fmla="*/ 196 w 272"/>
                <a:gd name="T41" fmla="*/ 166 h 397"/>
                <a:gd name="T42" fmla="*/ 185 w 272"/>
                <a:gd name="T43" fmla="*/ 199 h 397"/>
                <a:gd name="T44" fmla="*/ 165 w 272"/>
                <a:gd name="T45" fmla="*/ 223 h 397"/>
                <a:gd name="T46" fmla="*/ 134 w 272"/>
                <a:gd name="T47" fmla="*/ 233 h 397"/>
                <a:gd name="T48" fmla="*/ 85 w 272"/>
                <a:gd name="T49" fmla="*/ 208 h 397"/>
                <a:gd name="T50" fmla="*/ 66 w 272"/>
                <a:gd name="T51" fmla="*/ 139 h 397"/>
                <a:gd name="T52" fmla="*/ 85 w 272"/>
                <a:gd name="T53" fmla="*/ 68 h 397"/>
                <a:gd name="T54" fmla="*/ 135 w 272"/>
                <a:gd name="T55" fmla="*/ 41 h 397"/>
                <a:gd name="T56" fmla="*/ 182 w 272"/>
                <a:gd name="T57" fmla="*/ 66 h 397"/>
                <a:gd name="T58" fmla="*/ 199 w 272"/>
                <a:gd name="T59" fmla="*/ 134 h 397"/>
                <a:gd name="T60" fmla="*/ 196 w 272"/>
                <a:gd name="T61" fmla="*/ 16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2" h="397">
                  <a:moveTo>
                    <a:pt x="240" y="37"/>
                  </a:moveTo>
                  <a:cubicBezTo>
                    <a:pt x="230" y="25"/>
                    <a:pt x="218" y="16"/>
                    <a:pt x="203" y="10"/>
                  </a:cubicBezTo>
                  <a:cubicBezTo>
                    <a:pt x="189" y="3"/>
                    <a:pt x="174" y="0"/>
                    <a:pt x="157" y="0"/>
                  </a:cubicBezTo>
                  <a:cubicBezTo>
                    <a:pt x="138" y="0"/>
                    <a:pt x="121" y="4"/>
                    <a:pt x="107" y="11"/>
                  </a:cubicBezTo>
                  <a:cubicBezTo>
                    <a:pt x="93" y="18"/>
                    <a:pt x="80" y="29"/>
                    <a:pt x="67" y="44"/>
                  </a:cubicBezTo>
                  <a:cubicBezTo>
                    <a:pt x="67" y="6"/>
                    <a:pt x="67" y="6"/>
                    <a:pt x="67" y="6"/>
                  </a:cubicBezTo>
                  <a:cubicBezTo>
                    <a:pt x="0" y="6"/>
                    <a:pt x="0" y="6"/>
                    <a:pt x="0" y="6"/>
                  </a:cubicBezTo>
                  <a:cubicBezTo>
                    <a:pt x="0" y="397"/>
                    <a:pt x="0" y="397"/>
                    <a:pt x="0" y="397"/>
                  </a:cubicBezTo>
                  <a:cubicBezTo>
                    <a:pt x="67" y="397"/>
                    <a:pt x="67" y="397"/>
                    <a:pt x="67" y="397"/>
                  </a:cubicBezTo>
                  <a:cubicBezTo>
                    <a:pt x="67" y="232"/>
                    <a:pt x="67" y="232"/>
                    <a:pt x="67" y="232"/>
                  </a:cubicBezTo>
                  <a:cubicBezTo>
                    <a:pt x="74" y="240"/>
                    <a:pt x="80" y="246"/>
                    <a:pt x="86" y="251"/>
                  </a:cubicBezTo>
                  <a:cubicBezTo>
                    <a:pt x="92" y="257"/>
                    <a:pt x="98" y="261"/>
                    <a:pt x="105" y="264"/>
                  </a:cubicBezTo>
                  <a:cubicBezTo>
                    <a:pt x="111" y="267"/>
                    <a:pt x="118" y="270"/>
                    <a:pt x="125" y="271"/>
                  </a:cubicBezTo>
                  <a:cubicBezTo>
                    <a:pt x="132" y="273"/>
                    <a:pt x="139" y="273"/>
                    <a:pt x="147" y="273"/>
                  </a:cubicBezTo>
                  <a:cubicBezTo>
                    <a:pt x="165" y="273"/>
                    <a:pt x="181" y="270"/>
                    <a:pt x="197" y="263"/>
                  </a:cubicBezTo>
                  <a:cubicBezTo>
                    <a:pt x="212" y="255"/>
                    <a:pt x="225" y="245"/>
                    <a:pt x="237" y="233"/>
                  </a:cubicBezTo>
                  <a:cubicBezTo>
                    <a:pt x="248" y="220"/>
                    <a:pt x="256" y="205"/>
                    <a:pt x="263" y="187"/>
                  </a:cubicBezTo>
                  <a:cubicBezTo>
                    <a:pt x="269" y="170"/>
                    <a:pt x="272" y="151"/>
                    <a:pt x="272" y="131"/>
                  </a:cubicBezTo>
                  <a:cubicBezTo>
                    <a:pt x="272" y="111"/>
                    <a:pt x="269" y="94"/>
                    <a:pt x="264" y="78"/>
                  </a:cubicBezTo>
                  <a:cubicBezTo>
                    <a:pt x="258" y="62"/>
                    <a:pt x="250" y="48"/>
                    <a:pt x="240" y="37"/>
                  </a:cubicBezTo>
                  <a:close/>
                  <a:moveTo>
                    <a:pt x="196" y="166"/>
                  </a:moveTo>
                  <a:cubicBezTo>
                    <a:pt x="194" y="178"/>
                    <a:pt x="190" y="189"/>
                    <a:pt x="185" y="199"/>
                  </a:cubicBezTo>
                  <a:cubicBezTo>
                    <a:pt x="180" y="208"/>
                    <a:pt x="174" y="217"/>
                    <a:pt x="165" y="223"/>
                  </a:cubicBezTo>
                  <a:cubicBezTo>
                    <a:pt x="157" y="230"/>
                    <a:pt x="147" y="233"/>
                    <a:pt x="134" y="233"/>
                  </a:cubicBezTo>
                  <a:cubicBezTo>
                    <a:pt x="113" y="233"/>
                    <a:pt x="97" y="224"/>
                    <a:pt x="85" y="208"/>
                  </a:cubicBezTo>
                  <a:cubicBezTo>
                    <a:pt x="72" y="191"/>
                    <a:pt x="66" y="168"/>
                    <a:pt x="66" y="139"/>
                  </a:cubicBezTo>
                  <a:cubicBezTo>
                    <a:pt x="66" y="109"/>
                    <a:pt x="73" y="85"/>
                    <a:pt x="85" y="68"/>
                  </a:cubicBezTo>
                  <a:cubicBezTo>
                    <a:pt x="97" y="50"/>
                    <a:pt x="114" y="41"/>
                    <a:pt x="135" y="41"/>
                  </a:cubicBezTo>
                  <a:cubicBezTo>
                    <a:pt x="155" y="41"/>
                    <a:pt x="170" y="49"/>
                    <a:pt x="182" y="66"/>
                  </a:cubicBezTo>
                  <a:cubicBezTo>
                    <a:pt x="193" y="82"/>
                    <a:pt x="199" y="105"/>
                    <a:pt x="199" y="134"/>
                  </a:cubicBezTo>
                  <a:cubicBezTo>
                    <a:pt x="199" y="144"/>
                    <a:pt x="198" y="155"/>
                    <a:pt x="196" y="16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 name="Rectangle 34">
              <a:extLst>
                <a:ext uri="{FF2B5EF4-FFF2-40B4-BE49-F238E27FC236}">
                  <a16:creationId xmlns:a16="http://schemas.microsoft.com/office/drawing/2014/main" id="{A6DDFD8C-701E-113C-5E9D-6D133E81E7D8}"/>
                </a:ext>
              </a:extLst>
            </p:cNvPr>
            <p:cNvSpPr>
              <a:spLocks noChangeArrowheads="1"/>
            </p:cNvSpPr>
            <p:nvPr/>
          </p:nvSpPr>
          <p:spPr bwMode="auto">
            <a:xfrm>
              <a:off x="3346" y="3587"/>
              <a:ext cx="98" cy="546"/>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7" name="Freeform 35">
              <a:extLst>
                <a:ext uri="{FF2B5EF4-FFF2-40B4-BE49-F238E27FC236}">
                  <a16:creationId xmlns:a16="http://schemas.microsoft.com/office/drawing/2014/main" id="{0882C042-B89B-678B-A5C4-E8C07862FE26}"/>
                </a:ext>
              </a:extLst>
            </p:cNvPr>
            <p:cNvSpPr>
              <a:spLocks/>
            </p:cNvSpPr>
            <p:nvPr/>
          </p:nvSpPr>
          <p:spPr bwMode="auto">
            <a:xfrm>
              <a:off x="3508" y="3761"/>
              <a:ext cx="353" cy="381"/>
            </a:xfrm>
            <a:custGeom>
              <a:avLst/>
              <a:gdLst>
                <a:gd name="T0" fmla="*/ 180 w 248"/>
                <a:gd name="T1" fmla="*/ 140 h 267"/>
                <a:gd name="T2" fmla="*/ 178 w 248"/>
                <a:gd name="T3" fmla="*/ 169 h 267"/>
                <a:gd name="T4" fmla="*/ 173 w 248"/>
                <a:gd name="T5" fmla="*/ 188 h 267"/>
                <a:gd name="T6" fmla="*/ 119 w 248"/>
                <a:gd name="T7" fmla="*/ 220 h 267"/>
                <a:gd name="T8" fmla="*/ 77 w 248"/>
                <a:gd name="T9" fmla="*/ 198 h 267"/>
                <a:gd name="T10" fmla="*/ 70 w 248"/>
                <a:gd name="T11" fmla="*/ 180 h 267"/>
                <a:gd name="T12" fmla="*/ 69 w 248"/>
                <a:gd name="T13" fmla="*/ 149 h 267"/>
                <a:gd name="T14" fmla="*/ 69 w 248"/>
                <a:gd name="T15" fmla="*/ 0 h 267"/>
                <a:gd name="T16" fmla="*/ 0 w 248"/>
                <a:gd name="T17" fmla="*/ 0 h 267"/>
                <a:gd name="T18" fmla="*/ 0 w 248"/>
                <a:gd name="T19" fmla="*/ 148 h 267"/>
                <a:gd name="T20" fmla="*/ 0 w 248"/>
                <a:gd name="T21" fmla="*/ 174 h 267"/>
                <a:gd name="T22" fmla="*/ 1 w 248"/>
                <a:gd name="T23" fmla="*/ 192 h 267"/>
                <a:gd name="T24" fmla="*/ 4 w 248"/>
                <a:gd name="T25" fmla="*/ 207 h 267"/>
                <a:gd name="T26" fmla="*/ 8 w 248"/>
                <a:gd name="T27" fmla="*/ 219 h 267"/>
                <a:gd name="T28" fmla="*/ 38 w 248"/>
                <a:gd name="T29" fmla="*/ 255 h 267"/>
                <a:gd name="T30" fmla="*/ 90 w 248"/>
                <a:gd name="T31" fmla="*/ 267 h 267"/>
                <a:gd name="T32" fmla="*/ 139 w 248"/>
                <a:gd name="T33" fmla="*/ 258 h 267"/>
                <a:gd name="T34" fmla="*/ 180 w 248"/>
                <a:gd name="T35" fmla="*/ 226 h 267"/>
                <a:gd name="T36" fmla="*/ 180 w 248"/>
                <a:gd name="T37" fmla="*/ 261 h 267"/>
                <a:gd name="T38" fmla="*/ 248 w 248"/>
                <a:gd name="T39" fmla="*/ 261 h 267"/>
                <a:gd name="T40" fmla="*/ 248 w 248"/>
                <a:gd name="T41" fmla="*/ 0 h 267"/>
                <a:gd name="T42" fmla="*/ 180 w 248"/>
                <a:gd name="T43" fmla="*/ 0 h 267"/>
                <a:gd name="T44" fmla="*/ 180 w 248"/>
                <a:gd name="T45" fmla="*/ 14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267">
                  <a:moveTo>
                    <a:pt x="180" y="140"/>
                  </a:moveTo>
                  <a:cubicBezTo>
                    <a:pt x="180" y="153"/>
                    <a:pt x="179" y="163"/>
                    <a:pt x="178" y="169"/>
                  </a:cubicBezTo>
                  <a:cubicBezTo>
                    <a:pt x="177" y="176"/>
                    <a:pt x="175" y="182"/>
                    <a:pt x="173" y="188"/>
                  </a:cubicBezTo>
                  <a:cubicBezTo>
                    <a:pt x="163" y="209"/>
                    <a:pt x="145" y="220"/>
                    <a:pt x="119" y="220"/>
                  </a:cubicBezTo>
                  <a:cubicBezTo>
                    <a:pt x="99" y="220"/>
                    <a:pt x="85" y="213"/>
                    <a:pt x="77" y="198"/>
                  </a:cubicBezTo>
                  <a:cubicBezTo>
                    <a:pt x="74" y="193"/>
                    <a:pt x="72" y="186"/>
                    <a:pt x="70" y="180"/>
                  </a:cubicBezTo>
                  <a:cubicBezTo>
                    <a:pt x="69" y="173"/>
                    <a:pt x="69" y="162"/>
                    <a:pt x="69" y="149"/>
                  </a:cubicBezTo>
                  <a:cubicBezTo>
                    <a:pt x="69" y="0"/>
                    <a:pt x="69" y="0"/>
                    <a:pt x="69" y="0"/>
                  </a:cubicBezTo>
                  <a:cubicBezTo>
                    <a:pt x="0" y="0"/>
                    <a:pt x="0" y="0"/>
                    <a:pt x="0" y="0"/>
                  </a:cubicBezTo>
                  <a:cubicBezTo>
                    <a:pt x="0" y="148"/>
                    <a:pt x="0" y="148"/>
                    <a:pt x="0" y="148"/>
                  </a:cubicBezTo>
                  <a:cubicBezTo>
                    <a:pt x="0" y="158"/>
                    <a:pt x="0" y="167"/>
                    <a:pt x="0" y="174"/>
                  </a:cubicBezTo>
                  <a:cubicBezTo>
                    <a:pt x="0" y="181"/>
                    <a:pt x="1" y="187"/>
                    <a:pt x="1" y="192"/>
                  </a:cubicBezTo>
                  <a:cubicBezTo>
                    <a:pt x="2" y="198"/>
                    <a:pt x="3" y="203"/>
                    <a:pt x="4" y="207"/>
                  </a:cubicBezTo>
                  <a:cubicBezTo>
                    <a:pt x="5" y="211"/>
                    <a:pt x="6" y="215"/>
                    <a:pt x="8" y="219"/>
                  </a:cubicBezTo>
                  <a:cubicBezTo>
                    <a:pt x="14" y="235"/>
                    <a:pt x="24" y="247"/>
                    <a:pt x="38" y="255"/>
                  </a:cubicBezTo>
                  <a:cubicBezTo>
                    <a:pt x="52" y="263"/>
                    <a:pt x="70" y="267"/>
                    <a:pt x="90" y="267"/>
                  </a:cubicBezTo>
                  <a:cubicBezTo>
                    <a:pt x="109" y="267"/>
                    <a:pt x="125" y="264"/>
                    <a:pt x="139" y="258"/>
                  </a:cubicBezTo>
                  <a:cubicBezTo>
                    <a:pt x="153" y="251"/>
                    <a:pt x="166" y="241"/>
                    <a:pt x="180" y="226"/>
                  </a:cubicBezTo>
                  <a:cubicBezTo>
                    <a:pt x="180" y="261"/>
                    <a:pt x="180" y="261"/>
                    <a:pt x="180" y="261"/>
                  </a:cubicBezTo>
                  <a:cubicBezTo>
                    <a:pt x="248" y="261"/>
                    <a:pt x="248" y="261"/>
                    <a:pt x="248" y="261"/>
                  </a:cubicBezTo>
                  <a:cubicBezTo>
                    <a:pt x="248" y="0"/>
                    <a:pt x="248" y="0"/>
                    <a:pt x="248" y="0"/>
                  </a:cubicBezTo>
                  <a:cubicBezTo>
                    <a:pt x="180" y="0"/>
                    <a:pt x="180" y="0"/>
                    <a:pt x="180" y="0"/>
                  </a:cubicBezTo>
                  <a:lnTo>
                    <a:pt x="180" y="1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 name="Freeform 36">
              <a:extLst>
                <a:ext uri="{FF2B5EF4-FFF2-40B4-BE49-F238E27FC236}">
                  <a16:creationId xmlns:a16="http://schemas.microsoft.com/office/drawing/2014/main" id="{BAB4FFC8-3295-EAD3-C9A8-120F3851946F}"/>
                </a:ext>
              </a:extLst>
            </p:cNvPr>
            <p:cNvSpPr>
              <a:spLocks/>
            </p:cNvSpPr>
            <p:nvPr/>
          </p:nvSpPr>
          <p:spPr bwMode="auto">
            <a:xfrm>
              <a:off x="3930" y="3753"/>
              <a:ext cx="355" cy="380"/>
            </a:xfrm>
            <a:custGeom>
              <a:avLst/>
              <a:gdLst>
                <a:gd name="T0" fmla="*/ 247 w 249"/>
                <a:gd name="T1" fmla="*/ 75 h 267"/>
                <a:gd name="T2" fmla="*/ 245 w 249"/>
                <a:gd name="T3" fmla="*/ 61 h 267"/>
                <a:gd name="T4" fmla="*/ 241 w 249"/>
                <a:gd name="T5" fmla="*/ 49 h 267"/>
                <a:gd name="T6" fmla="*/ 211 w 249"/>
                <a:gd name="T7" fmla="*/ 13 h 267"/>
                <a:gd name="T8" fmla="*/ 159 w 249"/>
                <a:gd name="T9" fmla="*/ 0 h 267"/>
                <a:gd name="T10" fmla="*/ 110 w 249"/>
                <a:gd name="T11" fmla="*/ 10 h 267"/>
                <a:gd name="T12" fmla="*/ 69 w 249"/>
                <a:gd name="T13" fmla="*/ 41 h 267"/>
                <a:gd name="T14" fmla="*/ 69 w 249"/>
                <a:gd name="T15" fmla="*/ 6 h 267"/>
                <a:gd name="T16" fmla="*/ 0 w 249"/>
                <a:gd name="T17" fmla="*/ 6 h 267"/>
                <a:gd name="T18" fmla="*/ 0 w 249"/>
                <a:gd name="T19" fmla="*/ 267 h 267"/>
                <a:gd name="T20" fmla="*/ 69 w 249"/>
                <a:gd name="T21" fmla="*/ 267 h 267"/>
                <a:gd name="T22" fmla="*/ 69 w 249"/>
                <a:gd name="T23" fmla="*/ 126 h 267"/>
                <a:gd name="T24" fmla="*/ 71 w 249"/>
                <a:gd name="T25" fmla="*/ 98 h 267"/>
                <a:gd name="T26" fmla="*/ 76 w 249"/>
                <a:gd name="T27" fmla="*/ 79 h 267"/>
                <a:gd name="T28" fmla="*/ 96 w 249"/>
                <a:gd name="T29" fmla="*/ 55 h 267"/>
                <a:gd name="T30" fmla="*/ 129 w 249"/>
                <a:gd name="T31" fmla="*/ 47 h 267"/>
                <a:gd name="T32" fmla="*/ 172 w 249"/>
                <a:gd name="T33" fmla="*/ 69 h 267"/>
                <a:gd name="T34" fmla="*/ 178 w 249"/>
                <a:gd name="T35" fmla="*/ 88 h 267"/>
                <a:gd name="T36" fmla="*/ 180 w 249"/>
                <a:gd name="T37" fmla="*/ 118 h 267"/>
                <a:gd name="T38" fmla="*/ 180 w 249"/>
                <a:gd name="T39" fmla="*/ 267 h 267"/>
                <a:gd name="T40" fmla="*/ 249 w 249"/>
                <a:gd name="T41" fmla="*/ 267 h 267"/>
                <a:gd name="T42" fmla="*/ 249 w 249"/>
                <a:gd name="T43" fmla="*/ 119 h 267"/>
                <a:gd name="T44" fmla="*/ 249 w 249"/>
                <a:gd name="T45" fmla="*/ 93 h 267"/>
                <a:gd name="T46" fmla="*/ 247 w 249"/>
                <a:gd name="T47"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9" h="267">
                  <a:moveTo>
                    <a:pt x="247" y="75"/>
                  </a:moveTo>
                  <a:cubicBezTo>
                    <a:pt x="247" y="69"/>
                    <a:pt x="246" y="65"/>
                    <a:pt x="245" y="61"/>
                  </a:cubicBezTo>
                  <a:cubicBezTo>
                    <a:pt x="244" y="57"/>
                    <a:pt x="243" y="53"/>
                    <a:pt x="241" y="49"/>
                  </a:cubicBezTo>
                  <a:cubicBezTo>
                    <a:pt x="235" y="33"/>
                    <a:pt x="225" y="21"/>
                    <a:pt x="211" y="13"/>
                  </a:cubicBezTo>
                  <a:cubicBezTo>
                    <a:pt x="197" y="4"/>
                    <a:pt x="179" y="0"/>
                    <a:pt x="159" y="0"/>
                  </a:cubicBezTo>
                  <a:cubicBezTo>
                    <a:pt x="140" y="0"/>
                    <a:pt x="124" y="3"/>
                    <a:pt x="110" y="10"/>
                  </a:cubicBezTo>
                  <a:cubicBezTo>
                    <a:pt x="96" y="16"/>
                    <a:pt x="83" y="27"/>
                    <a:pt x="69" y="41"/>
                  </a:cubicBezTo>
                  <a:cubicBezTo>
                    <a:pt x="69" y="6"/>
                    <a:pt x="69" y="6"/>
                    <a:pt x="69" y="6"/>
                  </a:cubicBezTo>
                  <a:cubicBezTo>
                    <a:pt x="0" y="6"/>
                    <a:pt x="0" y="6"/>
                    <a:pt x="0" y="6"/>
                  </a:cubicBezTo>
                  <a:cubicBezTo>
                    <a:pt x="0" y="267"/>
                    <a:pt x="0" y="267"/>
                    <a:pt x="0" y="267"/>
                  </a:cubicBezTo>
                  <a:cubicBezTo>
                    <a:pt x="69" y="267"/>
                    <a:pt x="69" y="267"/>
                    <a:pt x="69" y="267"/>
                  </a:cubicBezTo>
                  <a:cubicBezTo>
                    <a:pt x="69" y="126"/>
                    <a:pt x="69" y="126"/>
                    <a:pt x="69" y="126"/>
                  </a:cubicBezTo>
                  <a:cubicBezTo>
                    <a:pt x="69" y="114"/>
                    <a:pt x="70" y="105"/>
                    <a:pt x="71" y="98"/>
                  </a:cubicBezTo>
                  <a:cubicBezTo>
                    <a:pt x="71" y="91"/>
                    <a:pt x="73" y="85"/>
                    <a:pt x="76" y="79"/>
                  </a:cubicBezTo>
                  <a:cubicBezTo>
                    <a:pt x="80" y="68"/>
                    <a:pt x="87" y="60"/>
                    <a:pt x="96" y="55"/>
                  </a:cubicBezTo>
                  <a:cubicBezTo>
                    <a:pt x="105" y="50"/>
                    <a:pt x="117" y="47"/>
                    <a:pt x="129" y="47"/>
                  </a:cubicBezTo>
                  <a:cubicBezTo>
                    <a:pt x="150" y="47"/>
                    <a:pt x="164" y="54"/>
                    <a:pt x="172" y="69"/>
                  </a:cubicBezTo>
                  <a:cubicBezTo>
                    <a:pt x="175" y="74"/>
                    <a:pt x="177" y="81"/>
                    <a:pt x="178" y="88"/>
                  </a:cubicBezTo>
                  <a:cubicBezTo>
                    <a:pt x="180" y="95"/>
                    <a:pt x="180" y="105"/>
                    <a:pt x="180" y="118"/>
                  </a:cubicBezTo>
                  <a:cubicBezTo>
                    <a:pt x="180" y="267"/>
                    <a:pt x="180" y="267"/>
                    <a:pt x="180" y="267"/>
                  </a:cubicBezTo>
                  <a:cubicBezTo>
                    <a:pt x="249" y="267"/>
                    <a:pt x="249" y="267"/>
                    <a:pt x="249" y="267"/>
                  </a:cubicBezTo>
                  <a:cubicBezTo>
                    <a:pt x="249" y="119"/>
                    <a:pt x="249" y="119"/>
                    <a:pt x="249" y="119"/>
                  </a:cubicBezTo>
                  <a:cubicBezTo>
                    <a:pt x="249" y="109"/>
                    <a:pt x="249" y="100"/>
                    <a:pt x="249" y="93"/>
                  </a:cubicBezTo>
                  <a:cubicBezTo>
                    <a:pt x="249" y="86"/>
                    <a:pt x="248" y="80"/>
                    <a:pt x="247" y="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9" name="Freeform 37">
              <a:extLst>
                <a:ext uri="{FF2B5EF4-FFF2-40B4-BE49-F238E27FC236}">
                  <a16:creationId xmlns:a16="http://schemas.microsoft.com/office/drawing/2014/main" id="{B30EE6C7-CB74-397F-5272-7E89C67F52CF}"/>
                </a:ext>
              </a:extLst>
            </p:cNvPr>
            <p:cNvSpPr>
              <a:spLocks/>
            </p:cNvSpPr>
            <p:nvPr/>
          </p:nvSpPr>
          <p:spPr bwMode="auto">
            <a:xfrm>
              <a:off x="4353" y="3587"/>
              <a:ext cx="338" cy="553"/>
            </a:xfrm>
            <a:custGeom>
              <a:avLst/>
              <a:gdLst>
                <a:gd name="T0" fmla="*/ 315 w 338"/>
                <a:gd name="T1" fmla="*/ 200 h 553"/>
                <a:gd name="T2" fmla="*/ 241 w 338"/>
                <a:gd name="T3" fmla="*/ 168 h 553"/>
                <a:gd name="T4" fmla="*/ 108 w 338"/>
                <a:gd name="T5" fmla="*/ 321 h 553"/>
                <a:gd name="T6" fmla="*/ 98 w 338"/>
                <a:gd name="T7" fmla="*/ 321 h 553"/>
                <a:gd name="T8" fmla="*/ 98 w 338"/>
                <a:gd name="T9" fmla="*/ 0 h 553"/>
                <a:gd name="T10" fmla="*/ 0 w 338"/>
                <a:gd name="T11" fmla="*/ 0 h 553"/>
                <a:gd name="T12" fmla="*/ 0 w 338"/>
                <a:gd name="T13" fmla="*/ 546 h 553"/>
                <a:gd name="T14" fmla="*/ 98 w 338"/>
                <a:gd name="T15" fmla="*/ 546 h 553"/>
                <a:gd name="T16" fmla="*/ 98 w 338"/>
                <a:gd name="T17" fmla="*/ 348 h 553"/>
                <a:gd name="T18" fmla="*/ 247 w 338"/>
                <a:gd name="T19" fmla="*/ 553 h 553"/>
                <a:gd name="T20" fmla="*/ 338 w 338"/>
                <a:gd name="T21" fmla="*/ 522 h 553"/>
                <a:gd name="T22" fmla="*/ 188 w 338"/>
                <a:gd name="T23" fmla="*/ 335 h 553"/>
                <a:gd name="T24" fmla="*/ 315 w 338"/>
                <a:gd name="T25" fmla="*/ 20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553">
                  <a:moveTo>
                    <a:pt x="315" y="200"/>
                  </a:moveTo>
                  <a:lnTo>
                    <a:pt x="241" y="168"/>
                  </a:lnTo>
                  <a:lnTo>
                    <a:pt x="108" y="321"/>
                  </a:lnTo>
                  <a:lnTo>
                    <a:pt x="98" y="321"/>
                  </a:lnTo>
                  <a:lnTo>
                    <a:pt x="98" y="0"/>
                  </a:lnTo>
                  <a:lnTo>
                    <a:pt x="0" y="0"/>
                  </a:lnTo>
                  <a:lnTo>
                    <a:pt x="0" y="546"/>
                  </a:lnTo>
                  <a:lnTo>
                    <a:pt x="98" y="546"/>
                  </a:lnTo>
                  <a:lnTo>
                    <a:pt x="98" y="348"/>
                  </a:lnTo>
                  <a:lnTo>
                    <a:pt x="247" y="553"/>
                  </a:lnTo>
                  <a:lnTo>
                    <a:pt x="338" y="522"/>
                  </a:lnTo>
                  <a:lnTo>
                    <a:pt x="188" y="335"/>
                  </a:lnTo>
                  <a:lnTo>
                    <a:pt x="315" y="2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0" name="Freeform 38">
              <a:extLst>
                <a:ext uri="{FF2B5EF4-FFF2-40B4-BE49-F238E27FC236}">
                  <a16:creationId xmlns:a16="http://schemas.microsoft.com/office/drawing/2014/main" id="{1953B881-64D6-F8B6-B2C3-B86119E6F331}"/>
                </a:ext>
              </a:extLst>
            </p:cNvPr>
            <p:cNvSpPr>
              <a:spLocks/>
            </p:cNvSpPr>
            <p:nvPr/>
          </p:nvSpPr>
          <p:spPr bwMode="auto">
            <a:xfrm>
              <a:off x="4775" y="3765"/>
              <a:ext cx="298" cy="358"/>
            </a:xfrm>
            <a:custGeom>
              <a:avLst/>
              <a:gdLst>
                <a:gd name="T0" fmla="*/ 0 w 298"/>
                <a:gd name="T1" fmla="*/ 67 h 358"/>
                <a:gd name="T2" fmla="*/ 231 w 298"/>
                <a:gd name="T3" fmla="*/ 179 h 358"/>
                <a:gd name="T4" fmla="*/ 0 w 298"/>
                <a:gd name="T5" fmla="*/ 293 h 358"/>
                <a:gd name="T6" fmla="*/ 0 w 298"/>
                <a:gd name="T7" fmla="*/ 358 h 358"/>
                <a:gd name="T8" fmla="*/ 298 w 298"/>
                <a:gd name="T9" fmla="*/ 210 h 358"/>
                <a:gd name="T10" fmla="*/ 298 w 298"/>
                <a:gd name="T11" fmla="*/ 149 h 358"/>
                <a:gd name="T12" fmla="*/ 0 w 298"/>
                <a:gd name="T13" fmla="*/ 0 h 358"/>
                <a:gd name="T14" fmla="*/ 0 w 298"/>
                <a:gd name="T15" fmla="*/ 67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358">
                  <a:moveTo>
                    <a:pt x="0" y="67"/>
                  </a:moveTo>
                  <a:lnTo>
                    <a:pt x="231" y="179"/>
                  </a:lnTo>
                  <a:lnTo>
                    <a:pt x="0" y="293"/>
                  </a:lnTo>
                  <a:lnTo>
                    <a:pt x="0" y="358"/>
                  </a:lnTo>
                  <a:lnTo>
                    <a:pt x="298" y="210"/>
                  </a:lnTo>
                  <a:lnTo>
                    <a:pt x="298" y="149"/>
                  </a:lnTo>
                  <a:lnTo>
                    <a:pt x="0" y="0"/>
                  </a:lnTo>
                  <a:lnTo>
                    <a:pt x="0" y="6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1" name="Freeform 39">
              <a:extLst>
                <a:ext uri="{FF2B5EF4-FFF2-40B4-BE49-F238E27FC236}">
                  <a16:creationId xmlns:a16="http://schemas.microsoft.com/office/drawing/2014/main" id="{24B6A0EC-B249-D600-EFF3-3A44FAB69ED3}"/>
                </a:ext>
              </a:extLst>
            </p:cNvPr>
            <p:cNvSpPr>
              <a:spLocks noEditPoints="1"/>
            </p:cNvSpPr>
            <p:nvPr/>
          </p:nvSpPr>
          <p:spPr bwMode="auto">
            <a:xfrm>
              <a:off x="4771" y="3668"/>
              <a:ext cx="67" cy="67"/>
            </a:xfrm>
            <a:custGeom>
              <a:avLst/>
              <a:gdLst>
                <a:gd name="T0" fmla="*/ 24 w 47"/>
                <a:gd name="T1" fmla="*/ 47 h 47"/>
                <a:gd name="T2" fmla="*/ 47 w 47"/>
                <a:gd name="T3" fmla="*/ 24 h 47"/>
                <a:gd name="T4" fmla="*/ 24 w 47"/>
                <a:gd name="T5" fmla="*/ 0 h 47"/>
                <a:gd name="T6" fmla="*/ 24 w 47"/>
                <a:gd name="T7" fmla="*/ 0 h 47"/>
                <a:gd name="T8" fmla="*/ 0 w 47"/>
                <a:gd name="T9" fmla="*/ 24 h 47"/>
                <a:gd name="T10" fmla="*/ 24 w 47"/>
                <a:gd name="T11" fmla="*/ 47 h 47"/>
                <a:gd name="T12" fmla="*/ 24 w 47"/>
                <a:gd name="T13" fmla="*/ 4 h 47"/>
                <a:gd name="T14" fmla="*/ 24 w 47"/>
                <a:gd name="T15" fmla="*/ 4 h 47"/>
                <a:gd name="T16" fmla="*/ 42 w 47"/>
                <a:gd name="T17" fmla="*/ 24 h 47"/>
                <a:gd name="T18" fmla="*/ 24 w 47"/>
                <a:gd name="T19" fmla="*/ 44 h 47"/>
                <a:gd name="T20" fmla="*/ 5 w 47"/>
                <a:gd name="T21" fmla="*/ 24 h 47"/>
                <a:gd name="T22" fmla="*/ 24 w 47"/>
                <a:gd name="T2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7">
                  <a:moveTo>
                    <a:pt x="24" y="47"/>
                  </a:moveTo>
                  <a:cubicBezTo>
                    <a:pt x="36" y="47"/>
                    <a:pt x="47" y="37"/>
                    <a:pt x="47" y="24"/>
                  </a:cubicBezTo>
                  <a:cubicBezTo>
                    <a:pt x="47" y="11"/>
                    <a:pt x="36" y="0"/>
                    <a:pt x="24" y="0"/>
                  </a:cubicBezTo>
                  <a:cubicBezTo>
                    <a:pt x="24" y="0"/>
                    <a:pt x="24" y="0"/>
                    <a:pt x="24" y="0"/>
                  </a:cubicBezTo>
                  <a:cubicBezTo>
                    <a:pt x="11" y="0"/>
                    <a:pt x="0" y="11"/>
                    <a:pt x="0" y="24"/>
                  </a:cubicBezTo>
                  <a:cubicBezTo>
                    <a:pt x="0" y="37"/>
                    <a:pt x="11" y="47"/>
                    <a:pt x="24" y="47"/>
                  </a:cubicBezTo>
                  <a:close/>
                  <a:moveTo>
                    <a:pt x="24" y="4"/>
                  </a:moveTo>
                  <a:cubicBezTo>
                    <a:pt x="24" y="4"/>
                    <a:pt x="24" y="4"/>
                    <a:pt x="24" y="4"/>
                  </a:cubicBezTo>
                  <a:cubicBezTo>
                    <a:pt x="34" y="4"/>
                    <a:pt x="42" y="13"/>
                    <a:pt x="42" y="24"/>
                  </a:cubicBezTo>
                  <a:cubicBezTo>
                    <a:pt x="42" y="35"/>
                    <a:pt x="34" y="44"/>
                    <a:pt x="24" y="44"/>
                  </a:cubicBezTo>
                  <a:cubicBezTo>
                    <a:pt x="13" y="44"/>
                    <a:pt x="5" y="35"/>
                    <a:pt x="5" y="24"/>
                  </a:cubicBezTo>
                  <a:cubicBezTo>
                    <a:pt x="5" y="13"/>
                    <a:pt x="13" y="4"/>
                    <a:pt x="24" y="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2" name="Freeform 40">
              <a:extLst>
                <a:ext uri="{FF2B5EF4-FFF2-40B4-BE49-F238E27FC236}">
                  <a16:creationId xmlns:a16="http://schemas.microsoft.com/office/drawing/2014/main" id="{76343CCD-BB29-030B-90F6-203D23DDD433}"/>
                </a:ext>
              </a:extLst>
            </p:cNvPr>
            <p:cNvSpPr>
              <a:spLocks noEditPoints="1"/>
            </p:cNvSpPr>
            <p:nvPr/>
          </p:nvSpPr>
          <p:spPr bwMode="auto">
            <a:xfrm>
              <a:off x="4792" y="3684"/>
              <a:ext cx="27" cy="37"/>
            </a:xfrm>
            <a:custGeom>
              <a:avLst/>
              <a:gdLst>
                <a:gd name="T0" fmla="*/ 4 w 19"/>
                <a:gd name="T1" fmla="*/ 15 h 26"/>
                <a:gd name="T2" fmla="*/ 7 w 19"/>
                <a:gd name="T3" fmla="*/ 15 h 26"/>
                <a:gd name="T4" fmla="*/ 13 w 19"/>
                <a:gd name="T5" fmla="*/ 20 h 26"/>
                <a:gd name="T6" fmla="*/ 14 w 19"/>
                <a:gd name="T7" fmla="*/ 26 h 26"/>
                <a:gd name="T8" fmla="*/ 19 w 19"/>
                <a:gd name="T9" fmla="*/ 26 h 26"/>
                <a:gd name="T10" fmla="*/ 17 w 19"/>
                <a:gd name="T11" fmla="*/ 20 h 26"/>
                <a:gd name="T12" fmla="*/ 13 w 19"/>
                <a:gd name="T13" fmla="*/ 13 h 26"/>
                <a:gd name="T14" fmla="*/ 13 w 19"/>
                <a:gd name="T15" fmla="*/ 13 h 26"/>
                <a:gd name="T16" fmla="*/ 18 w 19"/>
                <a:gd name="T17" fmla="*/ 7 h 26"/>
                <a:gd name="T18" fmla="*/ 16 w 19"/>
                <a:gd name="T19" fmla="*/ 2 h 26"/>
                <a:gd name="T20" fmla="*/ 7 w 19"/>
                <a:gd name="T21" fmla="*/ 0 h 26"/>
                <a:gd name="T22" fmla="*/ 0 w 19"/>
                <a:gd name="T23" fmla="*/ 0 h 26"/>
                <a:gd name="T24" fmla="*/ 0 w 19"/>
                <a:gd name="T25" fmla="*/ 26 h 26"/>
                <a:gd name="T26" fmla="*/ 4 w 19"/>
                <a:gd name="T27" fmla="*/ 26 h 26"/>
                <a:gd name="T28" fmla="*/ 4 w 19"/>
                <a:gd name="T29" fmla="*/ 15 h 26"/>
                <a:gd name="T30" fmla="*/ 4 w 19"/>
                <a:gd name="T31" fmla="*/ 3 h 26"/>
                <a:gd name="T32" fmla="*/ 7 w 19"/>
                <a:gd name="T33" fmla="*/ 3 h 26"/>
                <a:gd name="T34" fmla="*/ 14 w 19"/>
                <a:gd name="T35" fmla="*/ 7 h 26"/>
                <a:gd name="T36" fmla="*/ 7 w 19"/>
                <a:gd name="T37" fmla="*/ 12 h 26"/>
                <a:gd name="T38" fmla="*/ 4 w 19"/>
                <a:gd name="T39" fmla="*/ 12 h 26"/>
                <a:gd name="T40" fmla="*/ 4 w 19"/>
                <a:gd name="T41"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6">
                  <a:moveTo>
                    <a:pt x="4" y="15"/>
                  </a:moveTo>
                  <a:cubicBezTo>
                    <a:pt x="7" y="15"/>
                    <a:pt x="7" y="15"/>
                    <a:pt x="7" y="15"/>
                  </a:cubicBezTo>
                  <a:cubicBezTo>
                    <a:pt x="10" y="15"/>
                    <a:pt x="12" y="16"/>
                    <a:pt x="13" y="20"/>
                  </a:cubicBezTo>
                  <a:cubicBezTo>
                    <a:pt x="13" y="23"/>
                    <a:pt x="14" y="25"/>
                    <a:pt x="14" y="26"/>
                  </a:cubicBezTo>
                  <a:cubicBezTo>
                    <a:pt x="19" y="26"/>
                    <a:pt x="19" y="26"/>
                    <a:pt x="19" y="26"/>
                  </a:cubicBezTo>
                  <a:cubicBezTo>
                    <a:pt x="18" y="25"/>
                    <a:pt x="18" y="24"/>
                    <a:pt x="17" y="20"/>
                  </a:cubicBezTo>
                  <a:cubicBezTo>
                    <a:pt x="17" y="16"/>
                    <a:pt x="15" y="14"/>
                    <a:pt x="13" y="13"/>
                  </a:cubicBezTo>
                  <a:cubicBezTo>
                    <a:pt x="13" y="13"/>
                    <a:pt x="13" y="13"/>
                    <a:pt x="13" y="13"/>
                  </a:cubicBezTo>
                  <a:cubicBezTo>
                    <a:pt x="16" y="12"/>
                    <a:pt x="18" y="10"/>
                    <a:pt x="18" y="7"/>
                  </a:cubicBezTo>
                  <a:cubicBezTo>
                    <a:pt x="18" y="4"/>
                    <a:pt x="17" y="3"/>
                    <a:pt x="16" y="2"/>
                  </a:cubicBezTo>
                  <a:cubicBezTo>
                    <a:pt x="14" y="0"/>
                    <a:pt x="11" y="0"/>
                    <a:pt x="7" y="0"/>
                  </a:cubicBezTo>
                  <a:cubicBezTo>
                    <a:pt x="4" y="0"/>
                    <a:pt x="2" y="0"/>
                    <a:pt x="0" y="0"/>
                  </a:cubicBezTo>
                  <a:cubicBezTo>
                    <a:pt x="0" y="26"/>
                    <a:pt x="0" y="26"/>
                    <a:pt x="0" y="26"/>
                  </a:cubicBezTo>
                  <a:cubicBezTo>
                    <a:pt x="4" y="26"/>
                    <a:pt x="4" y="26"/>
                    <a:pt x="4" y="26"/>
                  </a:cubicBezTo>
                  <a:lnTo>
                    <a:pt x="4" y="15"/>
                  </a:lnTo>
                  <a:close/>
                  <a:moveTo>
                    <a:pt x="4" y="3"/>
                  </a:moveTo>
                  <a:cubicBezTo>
                    <a:pt x="5" y="3"/>
                    <a:pt x="6" y="3"/>
                    <a:pt x="7" y="3"/>
                  </a:cubicBezTo>
                  <a:cubicBezTo>
                    <a:pt x="12" y="3"/>
                    <a:pt x="14" y="5"/>
                    <a:pt x="14" y="7"/>
                  </a:cubicBezTo>
                  <a:cubicBezTo>
                    <a:pt x="14" y="11"/>
                    <a:pt x="11" y="12"/>
                    <a:pt x="7" y="12"/>
                  </a:cubicBezTo>
                  <a:cubicBezTo>
                    <a:pt x="4" y="12"/>
                    <a:pt x="4" y="12"/>
                    <a:pt x="4" y="12"/>
                  </a:cubicBezTo>
                  <a:lnTo>
                    <a:pt x="4" y="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44" name="Group 43">
            <a:extLst>
              <a:ext uri="{FF2B5EF4-FFF2-40B4-BE49-F238E27FC236}">
                <a16:creationId xmlns:a16="http://schemas.microsoft.com/office/drawing/2014/main" id="{27D2FCBE-BC78-F2B8-9D3E-C26333A8265C}"/>
              </a:ext>
            </a:extLst>
          </p:cNvPr>
          <p:cNvGrpSpPr>
            <a:grpSpLocks noChangeAspect="1"/>
          </p:cNvGrpSpPr>
          <p:nvPr/>
        </p:nvGrpSpPr>
        <p:grpSpPr bwMode="auto">
          <a:xfrm>
            <a:off x="3148424" y="1579484"/>
            <a:ext cx="297399" cy="341408"/>
            <a:chOff x="1959" y="-1"/>
            <a:chExt cx="3764" cy="4321"/>
          </a:xfrm>
          <a:solidFill>
            <a:srgbClr val="FFFFFF"/>
          </a:solidFill>
        </p:grpSpPr>
        <p:sp>
          <p:nvSpPr>
            <p:cNvPr id="46" name="Freeform 44">
              <a:extLst>
                <a:ext uri="{FF2B5EF4-FFF2-40B4-BE49-F238E27FC236}">
                  <a16:creationId xmlns:a16="http://schemas.microsoft.com/office/drawing/2014/main" id="{63B67499-440E-E965-9D88-058A4290E56E}"/>
                </a:ext>
              </a:extLst>
            </p:cNvPr>
            <p:cNvSpPr>
              <a:spLocks noEditPoints="1"/>
            </p:cNvSpPr>
            <p:nvPr/>
          </p:nvSpPr>
          <p:spPr bwMode="auto">
            <a:xfrm>
              <a:off x="1959" y="2398"/>
              <a:ext cx="3764" cy="1922"/>
            </a:xfrm>
            <a:custGeom>
              <a:avLst/>
              <a:gdLst>
                <a:gd name="T0" fmla="*/ 1247 w 2591"/>
                <a:gd name="T1" fmla="*/ 1323 h 1323"/>
                <a:gd name="T2" fmla="*/ 262 w 2591"/>
                <a:gd name="T3" fmla="*/ 1204 h 1323"/>
                <a:gd name="T4" fmla="*/ 23 w 2591"/>
                <a:gd name="T5" fmla="*/ 843 h 1323"/>
                <a:gd name="T6" fmla="*/ 724 w 2591"/>
                <a:gd name="T7" fmla="*/ 4 h 1323"/>
                <a:gd name="T8" fmla="*/ 764 w 2591"/>
                <a:gd name="T9" fmla="*/ 8 h 1323"/>
                <a:gd name="T10" fmla="*/ 1295 w 2591"/>
                <a:gd name="T11" fmla="*/ 220 h 1323"/>
                <a:gd name="T12" fmla="*/ 1826 w 2591"/>
                <a:gd name="T13" fmla="*/ 8 h 1323"/>
                <a:gd name="T14" fmla="*/ 1866 w 2591"/>
                <a:gd name="T15" fmla="*/ 4 h 1323"/>
                <a:gd name="T16" fmla="*/ 2567 w 2591"/>
                <a:gd name="T17" fmla="*/ 840 h 1323"/>
                <a:gd name="T18" fmla="*/ 2318 w 2591"/>
                <a:gd name="T19" fmla="*/ 1203 h 1323"/>
                <a:gd name="T20" fmla="*/ 1247 w 2591"/>
                <a:gd name="T21" fmla="*/ 1323 h 1323"/>
                <a:gd name="T22" fmla="*/ 736 w 2591"/>
                <a:gd name="T23" fmla="*/ 106 h 1323"/>
                <a:gd name="T24" fmla="*/ 122 w 2591"/>
                <a:gd name="T25" fmla="*/ 857 h 1323"/>
                <a:gd name="T26" fmla="*/ 287 w 2591"/>
                <a:gd name="T27" fmla="*/ 1107 h 1323"/>
                <a:gd name="T28" fmla="*/ 1247 w 2591"/>
                <a:gd name="T29" fmla="*/ 1223 h 1323"/>
                <a:gd name="T30" fmla="*/ 2296 w 2591"/>
                <a:gd name="T31" fmla="*/ 1105 h 1323"/>
                <a:gd name="T32" fmla="*/ 2468 w 2591"/>
                <a:gd name="T33" fmla="*/ 854 h 1323"/>
                <a:gd name="T34" fmla="*/ 1855 w 2591"/>
                <a:gd name="T35" fmla="*/ 106 h 1323"/>
                <a:gd name="T36" fmla="*/ 1295 w 2591"/>
                <a:gd name="T37" fmla="*/ 320 h 1323"/>
                <a:gd name="T38" fmla="*/ 736 w 2591"/>
                <a:gd name="T39" fmla="*/ 106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23">
                  <a:moveTo>
                    <a:pt x="1247" y="1323"/>
                  </a:moveTo>
                  <a:cubicBezTo>
                    <a:pt x="898" y="1323"/>
                    <a:pt x="566" y="1283"/>
                    <a:pt x="262" y="1204"/>
                  </a:cubicBezTo>
                  <a:cubicBezTo>
                    <a:pt x="103" y="1163"/>
                    <a:pt x="0" y="1008"/>
                    <a:pt x="23" y="843"/>
                  </a:cubicBezTo>
                  <a:cubicBezTo>
                    <a:pt x="55" y="608"/>
                    <a:pt x="190" y="186"/>
                    <a:pt x="724" y="4"/>
                  </a:cubicBezTo>
                  <a:cubicBezTo>
                    <a:pt x="737" y="0"/>
                    <a:pt x="752" y="1"/>
                    <a:pt x="764" y="8"/>
                  </a:cubicBezTo>
                  <a:cubicBezTo>
                    <a:pt x="871" y="67"/>
                    <a:pt x="1174" y="220"/>
                    <a:pt x="1295" y="220"/>
                  </a:cubicBezTo>
                  <a:cubicBezTo>
                    <a:pt x="1416" y="220"/>
                    <a:pt x="1719" y="67"/>
                    <a:pt x="1826" y="8"/>
                  </a:cubicBezTo>
                  <a:cubicBezTo>
                    <a:pt x="1838" y="1"/>
                    <a:pt x="1853" y="0"/>
                    <a:pt x="1866" y="4"/>
                  </a:cubicBezTo>
                  <a:cubicBezTo>
                    <a:pt x="2399" y="185"/>
                    <a:pt x="2534" y="606"/>
                    <a:pt x="2567" y="840"/>
                  </a:cubicBezTo>
                  <a:cubicBezTo>
                    <a:pt x="2591" y="1009"/>
                    <a:pt x="2484" y="1165"/>
                    <a:pt x="2318" y="1203"/>
                  </a:cubicBezTo>
                  <a:cubicBezTo>
                    <a:pt x="2123" y="1248"/>
                    <a:pt x="1725" y="1323"/>
                    <a:pt x="1247" y="1323"/>
                  </a:cubicBezTo>
                  <a:close/>
                  <a:moveTo>
                    <a:pt x="736" y="106"/>
                  </a:moveTo>
                  <a:cubicBezTo>
                    <a:pt x="269" y="274"/>
                    <a:pt x="151" y="647"/>
                    <a:pt x="122" y="857"/>
                  </a:cubicBezTo>
                  <a:cubicBezTo>
                    <a:pt x="106" y="971"/>
                    <a:pt x="177" y="1079"/>
                    <a:pt x="287" y="1107"/>
                  </a:cubicBezTo>
                  <a:cubicBezTo>
                    <a:pt x="583" y="1184"/>
                    <a:pt x="906" y="1223"/>
                    <a:pt x="1247" y="1223"/>
                  </a:cubicBezTo>
                  <a:cubicBezTo>
                    <a:pt x="1715" y="1223"/>
                    <a:pt x="2105" y="1149"/>
                    <a:pt x="2296" y="1105"/>
                  </a:cubicBezTo>
                  <a:cubicBezTo>
                    <a:pt x="2411" y="1079"/>
                    <a:pt x="2485" y="971"/>
                    <a:pt x="2468" y="854"/>
                  </a:cubicBezTo>
                  <a:cubicBezTo>
                    <a:pt x="2439" y="645"/>
                    <a:pt x="2320" y="274"/>
                    <a:pt x="1855" y="106"/>
                  </a:cubicBezTo>
                  <a:cubicBezTo>
                    <a:pt x="1766" y="154"/>
                    <a:pt x="1448" y="320"/>
                    <a:pt x="1295" y="320"/>
                  </a:cubicBezTo>
                  <a:cubicBezTo>
                    <a:pt x="1143" y="320"/>
                    <a:pt x="825" y="154"/>
                    <a:pt x="736" y="10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7" name="Freeform 45">
              <a:extLst>
                <a:ext uri="{FF2B5EF4-FFF2-40B4-BE49-F238E27FC236}">
                  <a16:creationId xmlns:a16="http://schemas.microsoft.com/office/drawing/2014/main" id="{B4DAAE9E-E073-BF53-F4AB-C421072D933D}"/>
                </a:ext>
              </a:extLst>
            </p:cNvPr>
            <p:cNvSpPr>
              <a:spLocks noEditPoints="1"/>
            </p:cNvSpPr>
            <p:nvPr/>
          </p:nvSpPr>
          <p:spPr bwMode="auto">
            <a:xfrm>
              <a:off x="2783" y="-1"/>
              <a:ext cx="2115" cy="2319"/>
            </a:xfrm>
            <a:custGeom>
              <a:avLst/>
              <a:gdLst>
                <a:gd name="T0" fmla="*/ 728 w 1456"/>
                <a:gd name="T1" fmla="*/ 1596 h 1596"/>
                <a:gd name="T2" fmla="*/ 0 w 1456"/>
                <a:gd name="T3" fmla="*/ 798 h 1596"/>
                <a:gd name="T4" fmla="*/ 728 w 1456"/>
                <a:gd name="T5" fmla="*/ 0 h 1596"/>
                <a:gd name="T6" fmla="*/ 1456 w 1456"/>
                <a:gd name="T7" fmla="*/ 798 h 1596"/>
                <a:gd name="T8" fmla="*/ 728 w 1456"/>
                <a:gd name="T9" fmla="*/ 1596 h 1596"/>
                <a:gd name="T10" fmla="*/ 728 w 1456"/>
                <a:gd name="T11" fmla="*/ 100 h 1596"/>
                <a:gd name="T12" fmla="*/ 100 w 1456"/>
                <a:gd name="T13" fmla="*/ 798 h 1596"/>
                <a:gd name="T14" fmla="*/ 728 w 1456"/>
                <a:gd name="T15" fmla="*/ 1496 h 1596"/>
                <a:gd name="T16" fmla="*/ 1356 w 1456"/>
                <a:gd name="T17" fmla="*/ 798 h 1596"/>
                <a:gd name="T18" fmla="*/ 728 w 1456"/>
                <a:gd name="T19" fmla="*/ 100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596">
                  <a:moveTo>
                    <a:pt x="728" y="1596"/>
                  </a:moveTo>
                  <a:cubicBezTo>
                    <a:pt x="326" y="1596"/>
                    <a:pt x="0" y="1238"/>
                    <a:pt x="0" y="798"/>
                  </a:cubicBezTo>
                  <a:cubicBezTo>
                    <a:pt x="0" y="358"/>
                    <a:pt x="326" y="0"/>
                    <a:pt x="728" y="0"/>
                  </a:cubicBezTo>
                  <a:cubicBezTo>
                    <a:pt x="1130" y="0"/>
                    <a:pt x="1456" y="358"/>
                    <a:pt x="1456" y="798"/>
                  </a:cubicBezTo>
                  <a:cubicBezTo>
                    <a:pt x="1456" y="1238"/>
                    <a:pt x="1130" y="1596"/>
                    <a:pt x="728" y="1596"/>
                  </a:cubicBezTo>
                  <a:close/>
                  <a:moveTo>
                    <a:pt x="728" y="100"/>
                  </a:moveTo>
                  <a:cubicBezTo>
                    <a:pt x="382" y="100"/>
                    <a:pt x="100" y="413"/>
                    <a:pt x="100" y="798"/>
                  </a:cubicBezTo>
                  <a:cubicBezTo>
                    <a:pt x="100" y="1183"/>
                    <a:pt x="382" y="1496"/>
                    <a:pt x="728" y="1496"/>
                  </a:cubicBezTo>
                  <a:cubicBezTo>
                    <a:pt x="1074" y="1496"/>
                    <a:pt x="1356" y="1183"/>
                    <a:pt x="1356" y="798"/>
                  </a:cubicBezTo>
                  <a:cubicBezTo>
                    <a:pt x="1356" y="413"/>
                    <a:pt x="1074" y="100"/>
                    <a:pt x="728"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8" name="Freeform 46">
              <a:extLst>
                <a:ext uri="{FF2B5EF4-FFF2-40B4-BE49-F238E27FC236}">
                  <a16:creationId xmlns:a16="http://schemas.microsoft.com/office/drawing/2014/main" id="{C8DBA51D-A679-127C-69C2-63C20860D5FD}"/>
                </a:ext>
              </a:extLst>
            </p:cNvPr>
            <p:cNvSpPr>
              <a:spLocks/>
            </p:cNvSpPr>
            <p:nvPr/>
          </p:nvSpPr>
          <p:spPr bwMode="auto">
            <a:xfrm>
              <a:off x="2584" y="3246"/>
              <a:ext cx="268" cy="398"/>
            </a:xfrm>
            <a:custGeom>
              <a:avLst/>
              <a:gdLst>
                <a:gd name="T0" fmla="*/ 171 w 185"/>
                <a:gd name="T1" fmla="*/ 154 h 274"/>
                <a:gd name="T2" fmla="*/ 151 w 185"/>
                <a:gd name="T3" fmla="*/ 133 h 274"/>
                <a:gd name="T4" fmla="*/ 118 w 185"/>
                <a:gd name="T5" fmla="*/ 108 h 274"/>
                <a:gd name="T6" fmla="*/ 90 w 185"/>
                <a:gd name="T7" fmla="*/ 84 h 274"/>
                <a:gd name="T8" fmla="*/ 82 w 185"/>
                <a:gd name="T9" fmla="*/ 65 h 274"/>
                <a:gd name="T10" fmla="*/ 91 w 185"/>
                <a:gd name="T11" fmla="*/ 47 h 274"/>
                <a:gd name="T12" fmla="*/ 114 w 185"/>
                <a:gd name="T13" fmla="*/ 40 h 274"/>
                <a:gd name="T14" fmla="*/ 158 w 185"/>
                <a:gd name="T15" fmla="*/ 54 h 274"/>
                <a:gd name="T16" fmla="*/ 178 w 185"/>
                <a:gd name="T17" fmla="*/ 22 h 274"/>
                <a:gd name="T18" fmla="*/ 143 w 185"/>
                <a:gd name="T19" fmla="*/ 6 h 274"/>
                <a:gd name="T20" fmla="*/ 104 w 185"/>
                <a:gd name="T21" fmla="*/ 0 h 274"/>
                <a:gd name="T22" fmla="*/ 68 w 185"/>
                <a:gd name="T23" fmla="*/ 6 h 274"/>
                <a:gd name="T24" fmla="*/ 40 w 185"/>
                <a:gd name="T25" fmla="*/ 20 h 274"/>
                <a:gd name="T26" fmla="*/ 22 w 185"/>
                <a:gd name="T27" fmla="*/ 43 h 274"/>
                <a:gd name="T28" fmla="*/ 15 w 185"/>
                <a:gd name="T29" fmla="*/ 73 h 274"/>
                <a:gd name="T30" fmla="*/ 20 w 185"/>
                <a:gd name="T31" fmla="*/ 98 h 274"/>
                <a:gd name="T32" fmla="*/ 33 w 185"/>
                <a:gd name="T33" fmla="*/ 117 h 274"/>
                <a:gd name="T34" fmla="*/ 51 w 185"/>
                <a:gd name="T35" fmla="*/ 134 h 274"/>
                <a:gd name="T36" fmla="*/ 71 w 185"/>
                <a:gd name="T37" fmla="*/ 149 h 274"/>
                <a:gd name="T38" fmla="*/ 93 w 185"/>
                <a:gd name="T39" fmla="*/ 166 h 274"/>
                <a:gd name="T40" fmla="*/ 107 w 185"/>
                <a:gd name="T41" fmla="*/ 178 h 274"/>
                <a:gd name="T42" fmla="*/ 114 w 185"/>
                <a:gd name="T43" fmla="*/ 190 h 274"/>
                <a:gd name="T44" fmla="*/ 115 w 185"/>
                <a:gd name="T45" fmla="*/ 201 h 274"/>
                <a:gd name="T46" fmla="*/ 105 w 185"/>
                <a:gd name="T47" fmla="*/ 225 h 274"/>
                <a:gd name="T48" fmla="*/ 78 w 185"/>
                <a:gd name="T49" fmla="*/ 233 h 274"/>
                <a:gd name="T50" fmla="*/ 52 w 185"/>
                <a:gd name="T51" fmla="*/ 227 h 274"/>
                <a:gd name="T52" fmla="*/ 23 w 185"/>
                <a:gd name="T53" fmla="*/ 207 h 274"/>
                <a:gd name="T54" fmla="*/ 0 w 185"/>
                <a:gd name="T55" fmla="*/ 244 h 274"/>
                <a:gd name="T56" fmla="*/ 41 w 185"/>
                <a:gd name="T57" fmla="*/ 267 h 274"/>
                <a:gd name="T58" fmla="*/ 87 w 185"/>
                <a:gd name="T59" fmla="*/ 274 h 274"/>
                <a:gd name="T60" fmla="*/ 126 w 185"/>
                <a:gd name="T61" fmla="*/ 268 h 274"/>
                <a:gd name="T62" fmla="*/ 157 w 185"/>
                <a:gd name="T63" fmla="*/ 252 h 274"/>
                <a:gd name="T64" fmla="*/ 177 w 185"/>
                <a:gd name="T65" fmla="*/ 227 h 274"/>
                <a:gd name="T66" fmla="*/ 185 w 185"/>
                <a:gd name="T67" fmla="*/ 195 h 274"/>
                <a:gd name="T68" fmla="*/ 182 w 185"/>
                <a:gd name="T69" fmla="*/ 174 h 274"/>
                <a:gd name="T70" fmla="*/ 171 w 185"/>
                <a:gd name="T71" fmla="*/ 15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274">
                  <a:moveTo>
                    <a:pt x="171" y="154"/>
                  </a:moveTo>
                  <a:cubicBezTo>
                    <a:pt x="166" y="148"/>
                    <a:pt x="159" y="141"/>
                    <a:pt x="151" y="133"/>
                  </a:cubicBezTo>
                  <a:cubicBezTo>
                    <a:pt x="142" y="126"/>
                    <a:pt x="131" y="117"/>
                    <a:pt x="118" y="108"/>
                  </a:cubicBezTo>
                  <a:cubicBezTo>
                    <a:pt x="105" y="98"/>
                    <a:pt x="95" y="90"/>
                    <a:pt x="90" y="84"/>
                  </a:cubicBezTo>
                  <a:cubicBezTo>
                    <a:pt x="85" y="79"/>
                    <a:pt x="82" y="72"/>
                    <a:pt x="82" y="65"/>
                  </a:cubicBezTo>
                  <a:cubicBezTo>
                    <a:pt x="82" y="58"/>
                    <a:pt x="85" y="52"/>
                    <a:pt x="91" y="47"/>
                  </a:cubicBezTo>
                  <a:cubicBezTo>
                    <a:pt x="97" y="42"/>
                    <a:pt x="105" y="40"/>
                    <a:pt x="114" y="40"/>
                  </a:cubicBezTo>
                  <a:cubicBezTo>
                    <a:pt x="129" y="40"/>
                    <a:pt x="144" y="45"/>
                    <a:pt x="158" y="54"/>
                  </a:cubicBezTo>
                  <a:cubicBezTo>
                    <a:pt x="178" y="22"/>
                    <a:pt x="178" y="22"/>
                    <a:pt x="178" y="22"/>
                  </a:cubicBezTo>
                  <a:cubicBezTo>
                    <a:pt x="168" y="15"/>
                    <a:pt x="156" y="10"/>
                    <a:pt x="143" y="6"/>
                  </a:cubicBezTo>
                  <a:cubicBezTo>
                    <a:pt x="130" y="2"/>
                    <a:pt x="117" y="0"/>
                    <a:pt x="104" y="0"/>
                  </a:cubicBezTo>
                  <a:cubicBezTo>
                    <a:pt x="91" y="0"/>
                    <a:pt x="79" y="2"/>
                    <a:pt x="68" y="6"/>
                  </a:cubicBezTo>
                  <a:cubicBezTo>
                    <a:pt x="57" y="9"/>
                    <a:pt x="48" y="14"/>
                    <a:pt x="40" y="20"/>
                  </a:cubicBezTo>
                  <a:cubicBezTo>
                    <a:pt x="32" y="27"/>
                    <a:pt x="26" y="34"/>
                    <a:pt x="22" y="43"/>
                  </a:cubicBezTo>
                  <a:cubicBezTo>
                    <a:pt x="17" y="52"/>
                    <a:pt x="15" y="62"/>
                    <a:pt x="15" y="73"/>
                  </a:cubicBezTo>
                  <a:cubicBezTo>
                    <a:pt x="15" y="82"/>
                    <a:pt x="16" y="90"/>
                    <a:pt x="20" y="98"/>
                  </a:cubicBezTo>
                  <a:cubicBezTo>
                    <a:pt x="23" y="105"/>
                    <a:pt x="27" y="111"/>
                    <a:pt x="33" y="117"/>
                  </a:cubicBezTo>
                  <a:cubicBezTo>
                    <a:pt x="38" y="123"/>
                    <a:pt x="44" y="129"/>
                    <a:pt x="51" y="134"/>
                  </a:cubicBezTo>
                  <a:cubicBezTo>
                    <a:pt x="57" y="139"/>
                    <a:pt x="64" y="144"/>
                    <a:pt x="71" y="149"/>
                  </a:cubicBezTo>
                  <a:cubicBezTo>
                    <a:pt x="80" y="156"/>
                    <a:pt x="87" y="161"/>
                    <a:pt x="93" y="166"/>
                  </a:cubicBezTo>
                  <a:cubicBezTo>
                    <a:pt x="99" y="170"/>
                    <a:pt x="103" y="175"/>
                    <a:pt x="107" y="178"/>
                  </a:cubicBezTo>
                  <a:cubicBezTo>
                    <a:pt x="110" y="182"/>
                    <a:pt x="112" y="186"/>
                    <a:pt x="114" y="190"/>
                  </a:cubicBezTo>
                  <a:cubicBezTo>
                    <a:pt x="115" y="193"/>
                    <a:pt x="115" y="197"/>
                    <a:pt x="115" y="201"/>
                  </a:cubicBezTo>
                  <a:cubicBezTo>
                    <a:pt x="115" y="211"/>
                    <a:pt x="112" y="219"/>
                    <a:pt x="105" y="225"/>
                  </a:cubicBezTo>
                  <a:cubicBezTo>
                    <a:pt x="98" y="230"/>
                    <a:pt x="89" y="233"/>
                    <a:pt x="78" y="233"/>
                  </a:cubicBezTo>
                  <a:cubicBezTo>
                    <a:pt x="69" y="233"/>
                    <a:pt x="60" y="231"/>
                    <a:pt x="52" y="227"/>
                  </a:cubicBezTo>
                  <a:cubicBezTo>
                    <a:pt x="43" y="223"/>
                    <a:pt x="33" y="216"/>
                    <a:pt x="23" y="207"/>
                  </a:cubicBezTo>
                  <a:cubicBezTo>
                    <a:pt x="0" y="244"/>
                    <a:pt x="0" y="244"/>
                    <a:pt x="0" y="244"/>
                  </a:cubicBezTo>
                  <a:cubicBezTo>
                    <a:pt x="14" y="254"/>
                    <a:pt x="27" y="262"/>
                    <a:pt x="41" y="267"/>
                  </a:cubicBezTo>
                  <a:cubicBezTo>
                    <a:pt x="54" y="271"/>
                    <a:pt x="70" y="274"/>
                    <a:pt x="87" y="274"/>
                  </a:cubicBezTo>
                  <a:cubicBezTo>
                    <a:pt x="101" y="274"/>
                    <a:pt x="114" y="272"/>
                    <a:pt x="126" y="268"/>
                  </a:cubicBezTo>
                  <a:cubicBezTo>
                    <a:pt x="138" y="264"/>
                    <a:pt x="148" y="259"/>
                    <a:pt x="157" y="252"/>
                  </a:cubicBezTo>
                  <a:cubicBezTo>
                    <a:pt x="166" y="245"/>
                    <a:pt x="173" y="237"/>
                    <a:pt x="177" y="227"/>
                  </a:cubicBezTo>
                  <a:cubicBezTo>
                    <a:pt x="182" y="218"/>
                    <a:pt x="185" y="207"/>
                    <a:pt x="185" y="195"/>
                  </a:cubicBezTo>
                  <a:cubicBezTo>
                    <a:pt x="185" y="187"/>
                    <a:pt x="184" y="180"/>
                    <a:pt x="182" y="174"/>
                  </a:cubicBezTo>
                  <a:cubicBezTo>
                    <a:pt x="180" y="167"/>
                    <a:pt x="176" y="160"/>
                    <a:pt x="171" y="15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9" name="Freeform 47">
              <a:extLst>
                <a:ext uri="{FF2B5EF4-FFF2-40B4-BE49-F238E27FC236}">
                  <a16:creationId xmlns:a16="http://schemas.microsoft.com/office/drawing/2014/main" id="{829C4AED-921C-221C-CA4D-9F8A5C8583C8}"/>
                </a:ext>
              </a:extLst>
            </p:cNvPr>
            <p:cNvSpPr>
              <a:spLocks noEditPoints="1"/>
            </p:cNvSpPr>
            <p:nvPr/>
          </p:nvSpPr>
          <p:spPr bwMode="auto">
            <a:xfrm>
              <a:off x="2897" y="3246"/>
              <a:ext cx="395" cy="579"/>
            </a:xfrm>
            <a:custGeom>
              <a:avLst/>
              <a:gdLst>
                <a:gd name="T0" fmla="*/ 240 w 272"/>
                <a:gd name="T1" fmla="*/ 37 h 398"/>
                <a:gd name="T2" fmla="*/ 203 w 272"/>
                <a:gd name="T3" fmla="*/ 10 h 398"/>
                <a:gd name="T4" fmla="*/ 157 w 272"/>
                <a:gd name="T5" fmla="*/ 0 h 398"/>
                <a:gd name="T6" fmla="*/ 107 w 272"/>
                <a:gd name="T7" fmla="*/ 11 h 398"/>
                <a:gd name="T8" fmla="*/ 67 w 272"/>
                <a:gd name="T9" fmla="*/ 45 h 398"/>
                <a:gd name="T10" fmla="*/ 67 w 272"/>
                <a:gd name="T11" fmla="*/ 7 h 398"/>
                <a:gd name="T12" fmla="*/ 0 w 272"/>
                <a:gd name="T13" fmla="*/ 7 h 398"/>
                <a:gd name="T14" fmla="*/ 0 w 272"/>
                <a:gd name="T15" fmla="*/ 398 h 398"/>
                <a:gd name="T16" fmla="*/ 67 w 272"/>
                <a:gd name="T17" fmla="*/ 398 h 398"/>
                <a:gd name="T18" fmla="*/ 67 w 272"/>
                <a:gd name="T19" fmla="*/ 233 h 398"/>
                <a:gd name="T20" fmla="*/ 86 w 272"/>
                <a:gd name="T21" fmla="*/ 252 h 398"/>
                <a:gd name="T22" fmla="*/ 105 w 272"/>
                <a:gd name="T23" fmla="*/ 265 h 398"/>
                <a:gd name="T24" fmla="*/ 125 w 272"/>
                <a:gd name="T25" fmla="*/ 272 h 398"/>
                <a:gd name="T26" fmla="*/ 147 w 272"/>
                <a:gd name="T27" fmla="*/ 274 h 398"/>
                <a:gd name="T28" fmla="*/ 197 w 272"/>
                <a:gd name="T29" fmla="*/ 263 h 398"/>
                <a:gd name="T30" fmla="*/ 237 w 272"/>
                <a:gd name="T31" fmla="*/ 233 h 398"/>
                <a:gd name="T32" fmla="*/ 263 w 272"/>
                <a:gd name="T33" fmla="*/ 188 h 398"/>
                <a:gd name="T34" fmla="*/ 272 w 272"/>
                <a:gd name="T35" fmla="*/ 131 h 398"/>
                <a:gd name="T36" fmla="*/ 264 w 272"/>
                <a:gd name="T37" fmla="*/ 78 h 398"/>
                <a:gd name="T38" fmla="*/ 240 w 272"/>
                <a:gd name="T39" fmla="*/ 37 h 398"/>
                <a:gd name="T40" fmla="*/ 196 w 272"/>
                <a:gd name="T41" fmla="*/ 167 h 398"/>
                <a:gd name="T42" fmla="*/ 185 w 272"/>
                <a:gd name="T43" fmla="*/ 199 h 398"/>
                <a:gd name="T44" fmla="*/ 165 w 272"/>
                <a:gd name="T45" fmla="*/ 224 h 398"/>
                <a:gd name="T46" fmla="*/ 134 w 272"/>
                <a:gd name="T47" fmla="*/ 233 h 398"/>
                <a:gd name="T48" fmla="*/ 85 w 272"/>
                <a:gd name="T49" fmla="*/ 208 h 398"/>
                <a:gd name="T50" fmla="*/ 66 w 272"/>
                <a:gd name="T51" fmla="*/ 139 h 398"/>
                <a:gd name="T52" fmla="*/ 85 w 272"/>
                <a:gd name="T53" fmla="*/ 68 h 398"/>
                <a:gd name="T54" fmla="*/ 135 w 272"/>
                <a:gd name="T55" fmla="*/ 42 h 398"/>
                <a:gd name="T56" fmla="*/ 182 w 272"/>
                <a:gd name="T57" fmla="*/ 66 h 398"/>
                <a:gd name="T58" fmla="*/ 199 w 272"/>
                <a:gd name="T59" fmla="*/ 134 h 398"/>
                <a:gd name="T60" fmla="*/ 196 w 272"/>
                <a:gd name="T61" fmla="*/ 16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2" h="398">
                  <a:moveTo>
                    <a:pt x="240" y="37"/>
                  </a:moveTo>
                  <a:cubicBezTo>
                    <a:pt x="230" y="26"/>
                    <a:pt x="218" y="17"/>
                    <a:pt x="203" y="10"/>
                  </a:cubicBezTo>
                  <a:cubicBezTo>
                    <a:pt x="189" y="4"/>
                    <a:pt x="174" y="0"/>
                    <a:pt x="157" y="0"/>
                  </a:cubicBezTo>
                  <a:cubicBezTo>
                    <a:pt x="138" y="0"/>
                    <a:pt x="121" y="4"/>
                    <a:pt x="107" y="11"/>
                  </a:cubicBezTo>
                  <a:cubicBezTo>
                    <a:pt x="93" y="18"/>
                    <a:pt x="80" y="30"/>
                    <a:pt x="67" y="45"/>
                  </a:cubicBezTo>
                  <a:cubicBezTo>
                    <a:pt x="67" y="7"/>
                    <a:pt x="67" y="7"/>
                    <a:pt x="67" y="7"/>
                  </a:cubicBezTo>
                  <a:cubicBezTo>
                    <a:pt x="0" y="7"/>
                    <a:pt x="0" y="7"/>
                    <a:pt x="0" y="7"/>
                  </a:cubicBezTo>
                  <a:cubicBezTo>
                    <a:pt x="0" y="398"/>
                    <a:pt x="0" y="398"/>
                    <a:pt x="0" y="398"/>
                  </a:cubicBezTo>
                  <a:cubicBezTo>
                    <a:pt x="67" y="398"/>
                    <a:pt x="67" y="398"/>
                    <a:pt x="67" y="398"/>
                  </a:cubicBezTo>
                  <a:cubicBezTo>
                    <a:pt x="67" y="233"/>
                    <a:pt x="67" y="233"/>
                    <a:pt x="67" y="233"/>
                  </a:cubicBezTo>
                  <a:cubicBezTo>
                    <a:pt x="74" y="240"/>
                    <a:pt x="80" y="247"/>
                    <a:pt x="86" y="252"/>
                  </a:cubicBezTo>
                  <a:cubicBezTo>
                    <a:pt x="92" y="257"/>
                    <a:pt x="98" y="261"/>
                    <a:pt x="105" y="265"/>
                  </a:cubicBezTo>
                  <a:cubicBezTo>
                    <a:pt x="111" y="268"/>
                    <a:pt x="118" y="270"/>
                    <a:pt x="125" y="272"/>
                  </a:cubicBezTo>
                  <a:cubicBezTo>
                    <a:pt x="132" y="273"/>
                    <a:pt x="139" y="274"/>
                    <a:pt x="147" y="274"/>
                  </a:cubicBezTo>
                  <a:cubicBezTo>
                    <a:pt x="165" y="274"/>
                    <a:pt x="181" y="270"/>
                    <a:pt x="197" y="263"/>
                  </a:cubicBezTo>
                  <a:cubicBezTo>
                    <a:pt x="212" y="256"/>
                    <a:pt x="225" y="246"/>
                    <a:pt x="237" y="233"/>
                  </a:cubicBezTo>
                  <a:cubicBezTo>
                    <a:pt x="248" y="220"/>
                    <a:pt x="256" y="205"/>
                    <a:pt x="263" y="188"/>
                  </a:cubicBezTo>
                  <a:cubicBezTo>
                    <a:pt x="269" y="171"/>
                    <a:pt x="272" y="152"/>
                    <a:pt x="272" y="131"/>
                  </a:cubicBezTo>
                  <a:cubicBezTo>
                    <a:pt x="272" y="112"/>
                    <a:pt x="269" y="94"/>
                    <a:pt x="264" y="78"/>
                  </a:cubicBezTo>
                  <a:cubicBezTo>
                    <a:pt x="258" y="62"/>
                    <a:pt x="250" y="48"/>
                    <a:pt x="240" y="37"/>
                  </a:cubicBezTo>
                  <a:close/>
                  <a:moveTo>
                    <a:pt x="196" y="167"/>
                  </a:moveTo>
                  <a:cubicBezTo>
                    <a:pt x="194" y="178"/>
                    <a:pt x="190" y="189"/>
                    <a:pt x="185" y="199"/>
                  </a:cubicBezTo>
                  <a:cubicBezTo>
                    <a:pt x="180" y="209"/>
                    <a:pt x="174" y="217"/>
                    <a:pt x="165" y="224"/>
                  </a:cubicBezTo>
                  <a:cubicBezTo>
                    <a:pt x="157" y="230"/>
                    <a:pt x="147" y="233"/>
                    <a:pt x="134" y="233"/>
                  </a:cubicBezTo>
                  <a:cubicBezTo>
                    <a:pt x="113" y="233"/>
                    <a:pt x="97" y="225"/>
                    <a:pt x="85" y="208"/>
                  </a:cubicBezTo>
                  <a:cubicBezTo>
                    <a:pt x="72" y="191"/>
                    <a:pt x="66" y="168"/>
                    <a:pt x="66" y="139"/>
                  </a:cubicBezTo>
                  <a:cubicBezTo>
                    <a:pt x="66" y="109"/>
                    <a:pt x="73" y="86"/>
                    <a:pt x="85" y="68"/>
                  </a:cubicBezTo>
                  <a:cubicBezTo>
                    <a:pt x="97" y="50"/>
                    <a:pt x="114" y="42"/>
                    <a:pt x="135" y="42"/>
                  </a:cubicBezTo>
                  <a:cubicBezTo>
                    <a:pt x="155" y="42"/>
                    <a:pt x="170" y="50"/>
                    <a:pt x="182" y="66"/>
                  </a:cubicBezTo>
                  <a:cubicBezTo>
                    <a:pt x="193" y="83"/>
                    <a:pt x="199" y="105"/>
                    <a:pt x="199" y="134"/>
                  </a:cubicBezTo>
                  <a:cubicBezTo>
                    <a:pt x="199" y="144"/>
                    <a:pt x="198" y="155"/>
                    <a:pt x="196" y="16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0" name="Rectangle 48">
              <a:extLst>
                <a:ext uri="{FF2B5EF4-FFF2-40B4-BE49-F238E27FC236}">
                  <a16:creationId xmlns:a16="http://schemas.microsoft.com/office/drawing/2014/main" id="{93536C2C-50C7-3A1C-38BC-B83E2BDFE2D8}"/>
                </a:ext>
              </a:extLst>
            </p:cNvPr>
            <p:cNvSpPr>
              <a:spLocks noChangeArrowheads="1"/>
            </p:cNvSpPr>
            <p:nvPr/>
          </p:nvSpPr>
          <p:spPr bwMode="auto">
            <a:xfrm>
              <a:off x="3336" y="3079"/>
              <a:ext cx="100" cy="555"/>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1" name="Freeform 49">
              <a:extLst>
                <a:ext uri="{FF2B5EF4-FFF2-40B4-BE49-F238E27FC236}">
                  <a16:creationId xmlns:a16="http://schemas.microsoft.com/office/drawing/2014/main" id="{D36F58AB-B854-A4BF-F0A1-ABC8B83AABAC}"/>
                </a:ext>
              </a:extLst>
            </p:cNvPr>
            <p:cNvSpPr>
              <a:spLocks/>
            </p:cNvSpPr>
            <p:nvPr/>
          </p:nvSpPr>
          <p:spPr bwMode="auto">
            <a:xfrm>
              <a:off x="3502" y="3255"/>
              <a:ext cx="360" cy="389"/>
            </a:xfrm>
            <a:custGeom>
              <a:avLst/>
              <a:gdLst>
                <a:gd name="T0" fmla="*/ 180 w 248"/>
                <a:gd name="T1" fmla="*/ 141 h 268"/>
                <a:gd name="T2" fmla="*/ 178 w 248"/>
                <a:gd name="T3" fmla="*/ 170 h 268"/>
                <a:gd name="T4" fmla="*/ 173 w 248"/>
                <a:gd name="T5" fmla="*/ 188 h 268"/>
                <a:gd name="T6" fmla="*/ 119 w 248"/>
                <a:gd name="T7" fmla="*/ 221 h 268"/>
                <a:gd name="T8" fmla="*/ 77 w 248"/>
                <a:gd name="T9" fmla="*/ 199 h 268"/>
                <a:gd name="T10" fmla="*/ 70 w 248"/>
                <a:gd name="T11" fmla="*/ 180 h 268"/>
                <a:gd name="T12" fmla="*/ 69 w 248"/>
                <a:gd name="T13" fmla="*/ 150 h 268"/>
                <a:gd name="T14" fmla="*/ 69 w 248"/>
                <a:gd name="T15" fmla="*/ 0 h 268"/>
                <a:gd name="T16" fmla="*/ 0 w 248"/>
                <a:gd name="T17" fmla="*/ 0 h 268"/>
                <a:gd name="T18" fmla="*/ 0 w 248"/>
                <a:gd name="T19" fmla="*/ 149 h 268"/>
                <a:gd name="T20" fmla="*/ 0 w 248"/>
                <a:gd name="T21" fmla="*/ 174 h 268"/>
                <a:gd name="T22" fmla="*/ 1 w 248"/>
                <a:gd name="T23" fmla="*/ 193 h 268"/>
                <a:gd name="T24" fmla="*/ 4 w 248"/>
                <a:gd name="T25" fmla="*/ 207 h 268"/>
                <a:gd name="T26" fmla="*/ 8 w 248"/>
                <a:gd name="T27" fmla="*/ 219 h 268"/>
                <a:gd name="T28" fmla="*/ 38 w 248"/>
                <a:gd name="T29" fmla="*/ 256 h 268"/>
                <a:gd name="T30" fmla="*/ 90 w 248"/>
                <a:gd name="T31" fmla="*/ 268 h 268"/>
                <a:gd name="T32" fmla="*/ 139 w 248"/>
                <a:gd name="T33" fmla="*/ 258 h 268"/>
                <a:gd name="T34" fmla="*/ 180 w 248"/>
                <a:gd name="T35" fmla="*/ 227 h 268"/>
                <a:gd name="T36" fmla="*/ 180 w 248"/>
                <a:gd name="T37" fmla="*/ 261 h 268"/>
                <a:gd name="T38" fmla="*/ 248 w 248"/>
                <a:gd name="T39" fmla="*/ 261 h 268"/>
                <a:gd name="T40" fmla="*/ 248 w 248"/>
                <a:gd name="T41" fmla="*/ 0 h 268"/>
                <a:gd name="T42" fmla="*/ 180 w 248"/>
                <a:gd name="T43" fmla="*/ 0 h 268"/>
                <a:gd name="T44" fmla="*/ 180 w 248"/>
                <a:gd name="T45" fmla="*/ 1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268">
                  <a:moveTo>
                    <a:pt x="180" y="141"/>
                  </a:moveTo>
                  <a:cubicBezTo>
                    <a:pt x="180" y="153"/>
                    <a:pt x="179" y="163"/>
                    <a:pt x="178" y="170"/>
                  </a:cubicBezTo>
                  <a:cubicBezTo>
                    <a:pt x="177" y="177"/>
                    <a:pt x="175" y="183"/>
                    <a:pt x="173" y="188"/>
                  </a:cubicBezTo>
                  <a:cubicBezTo>
                    <a:pt x="163" y="210"/>
                    <a:pt x="145" y="221"/>
                    <a:pt x="119" y="221"/>
                  </a:cubicBezTo>
                  <a:cubicBezTo>
                    <a:pt x="99" y="221"/>
                    <a:pt x="85" y="213"/>
                    <a:pt x="77" y="199"/>
                  </a:cubicBezTo>
                  <a:cubicBezTo>
                    <a:pt x="74" y="193"/>
                    <a:pt x="72" y="187"/>
                    <a:pt x="70" y="180"/>
                  </a:cubicBezTo>
                  <a:cubicBezTo>
                    <a:pt x="69" y="173"/>
                    <a:pt x="69" y="163"/>
                    <a:pt x="69" y="150"/>
                  </a:cubicBezTo>
                  <a:cubicBezTo>
                    <a:pt x="69" y="0"/>
                    <a:pt x="69" y="0"/>
                    <a:pt x="69" y="0"/>
                  </a:cubicBezTo>
                  <a:cubicBezTo>
                    <a:pt x="0" y="0"/>
                    <a:pt x="0" y="0"/>
                    <a:pt x="0" y="0"/>
                  </a:cubicBezTo>
                  <a:cubicBezTo>
                    <a:pt x="0" y="149"/>
                    <a:pt x="0" y="149"/>
                    <a:pt x="0" y="149"/>
                  </a:cubicBezTo>
                  <a:cubicBezTo>
                    <a:pt x="0" y="159"/>
                    <a:pt x="0" y="167"/>
                    <a:pt x="0" y="174"/>
                  </a:cubicBezTo>
                  <a:cubicBezTo>
                    <a:pt x="0" y="181"/>
                    <a:pt x="1" y="187"/>
                    <a:pt x="1" y="193"/>
                  </a:cubicBezTo>
                  <a:cubicBezTo>
                    <a:pt x="2" y="198"/>
                    <a:pt x="3" y="203"/>
                    <a:pt x="4" y="207"/>
                  </a:cubicBezTo>
                  <a:cubicBezTo>
                    <a:pt x="5" y="211"/>
                    <a:pt x="6" y="215"/>
                    <a:pt x="8" y="219"/>
                  </a:cubicBezTo>
                  <a:cubicBezTo>
                    <a:pt x="14" y="235"/>
                    <a:pt x="24" y="247"/>
                    <a:pt x="38" y="256"/>
                  </a:cubicBezTo>
                  <a:cubicBezTo>
                    <a:pt x="52" y="264"/>
                    <a:pt x="70" y="268"/>
                    <a:pt x="90" y="268"/>
                  </a:cubicBezTo>
                  <a:cubicBezTo>
                    <a:pt x="109" y="268"/>
                    <a:pt x="125" y="265"/>
                    <a:pt x="139" y="258"/>
                  </a:cubicBezTo>
                  <a:cubicBezTo>
                    <a:pt x="153" y="252"/>
                    <a:pt x="166" y="241"/>
                    <a:pt x="180" y="227"/>
                  </a:cubicBezTo>
                  <a:cubicBezTo>
                    <a:pt x="180" y="261"/>
                    <a:pt x="180" y="261"/>
                    <a:pt x="180" y="261"/>
                  </a:cubicBezTo>
                  <a:cubicBezTo>
                    <a:pt x="248" y="261"/>
                    <a:pt x="248" y="261"/>
                    <a:pt x="248" y="261"/>
                  </a:cubicBezTo>
                  <a:cubicBezTo>
                    <a:pt x="248" y="0"/>
                    <a:pt x="248" y="0"/>
                    <a:pt x="248" y="0"/>
                  </a:cubicBezTo>
                  <a:cubicBezTo>
                    <a:pt x="180" y="0"/>
                    <a:pt x="180" y="0"/>
                    <a:pt x="180" y="0"/>
                  </a:cubicBezTo>
                  <a:lnTo>
                    <a:pt x="180" y="14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2" name="Freeform 50">
              <a:extLst>
                <a:ext uri="{FF2B5EF4-FFF2-40B4-BE49-F238E27FC236}">
                  <a16:creationId xmlns:a16="http://schemas.microsoft.com/office/drawing/2014/main" id="{286CDFE2-C27F-2A05-D658-CC71BF8DB32D}"/>
                </a:ext>
              </a:extLst>
            </p:cNvPr>
            <p:cNvSpPr>
              <a:spLocks/>
            </p:cNvSpPr>
            <p:nvPr/>
          </p:nvSpPr>
          <p:spPr bwMode="auto">
            <a:xfrm>
              <a:off x="3932" y="3246"/>
              <a:ext cx="361" cy="388"/>
            </a:xfrm>
            <a:custGeom>
              <a:avLst/>
              <a:gdLst>
                <a:gd name="T0" fmla="*/ 247 w 249"/>
                <a:gd name="T1" fmla="*/ 75 h 267"/>
                <a:gd name="T2" fmla="*/ 245 w 249"/>
                <a:gd name="T3" fmla="*/ 61 h 267"/>
                <a:gd name="T4" fmla="*/ 241 w 249"/>
                <a:gd name="T5" fmla="*/ 49 h 267"/>
                <a:gd name="T6" fmla="*/ 211 w 249"/>
                <a:gd name="T7" fmla="*/ 13 h 267"/>
                <a:gd name="T8" fmla="*/ 159 w 249"/>
                <a:gd name="T9" fmla="*/ 0 h 267"/>
                <a:gd name="T10" fmla="*/ 110 w 249"/>
                <a:gd name="T11" fmla="*/ 10 h 267"/>
                <a:gd name="T12" fmla="*/ 69 w 249"/>
                <a:gd name="T13" fmla="*/ 42 h 267"/>
                <a:gd name="T14" fmla="*/ 69 w 249"/>
                <a:gd name="T15" fmla="*/ 7 h 267"/>
                <a:gd name="T16" fmla="*/ 0 w 249"/>
                <a:gd name="T17" fmla="*/ 7 h 267"/>
                <a:gd name="T18" fmla="*/ 0 w 249"/>
                <a:gd name="T19" fmla="*/ 267 h 267"/>
                <a:gd name="T20" fmla="*/ 69 w 249"/>
                <a:gd name="T21" fmla="*/ 267 h 267"/>
                <a:gd name="T22" fmla="*/ 69 w 249"/>
                <a:gd name="T23" fmla="*/ 127 h 267"/>
                <a:gd name="T24" fmla="*/ 71 w 249"/>
                <a:gd name="T25" fmla="*/ 98 h 267"/>
                <a:gd name="T26" fmla="*/ 76 w 249"/>
                <a:gd name="T27" fmla="*/ 79 h 267"/>
                <a:gd name="T28" fmla="*/ 96 w 249"/>
                <a:gd name="T29" fmla="*/ 56 h 267"/>
                <a:gd name="T30" fmla="*/ 129 w 249"/>
                <a:gd name="T31" fmla="*/ 47 h 267"/>
                <a:gd name="T32" fmla="*/ 172 w 249"/>
                <a:gd name="T33" fmla="*/ 69 h 267"/>
                <a:gd name="T34" fmla="*/ 178 w 249"/>
                <a:gd name="T35" fmla="*/ 88 h 267"/>
                <a:gd name="T36" fmla="*/ 180 w 249"/>
                <a:gd name="T37" fmla="*/ 118 h 267"/>
                <a:gd name="T38" fmla="*/ 180 w 249"/>
                <a:gd name="T39" fmla="*/ 267 h 267"/>
                <a:gd name="T40" fmla="*/ 249 w 249"/>
                <a:gd name="T41" fmla="*/ 267 h 267"/>
                <a:gd name="T42" fmla="*/ 249 w 249"/>
                <a:gd name="T43" fmla="*/ 119 h 267"/>
                <a:gd name="T44" fmla="*/ 249 w 249"/>
                <a:gd name="T45" fmla="*/ 94 h 267"/>
                <a:gd name="T46" fmla="*/ 247 w 249"/>
                <a:gd name="T47"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9" h="267">
                  <a:moveTo>
                    <a:pt x="247" y="75"/>
                  </a:moveTo>
                  <a:cubicBezTo>
                    <a:pt x="247" y="70"/>
                    <a:pt x="246" y="65"/>
                    <a:pt x="245" y="61"/>
                  </a:cubicBezTo>
                  <a:cubicBezTo>
                    <a:pt x="244" y="57"/>
                    <a:pt x="243" y="53"/>
                    <a:pt x="241" y="49"/>
                  </a:cubicBezTo>
                  <a:cubicBezTo>
                    <a:pt x="235" y="34"/>
                    <a:pt x="225" y="22"/>
                    <a:pt x="211" y="13"/>
                  </a:cubicBezTo>
                  <a:cubicBezTo>
                    <a:pt x="197" y="5"/>
                    <a:pt x="179" y="0"/>
                    <a:pt x="159" y="0"/>
                  </a:cubicBezTo>
                  <a:cubicBezTo>
                    <a:pt x="140" y="0"/>
                    <a:pt x="124" y="4"/>
                    <a:pt x="110" y="10"/>
                  </a:cubicBezTo>
                  <a:cubicBezTo>
                    <a:pt x="96" y="17"/>
                    <a:pt x="83" y="27"/>
                    <a:pt x="69" y="42"/>
                  </a:cubicBezTo>
                  <a:cubicBezTo>
                    <a:pt x="69" y="7"/>
                    <a:pt x="69" y="7"/>
                    <a:pt x="69" y="7"/>
                  </a:cubicBezTo>
                  <a:cubicBezTo>
                    <a:pt x="0" y="7"/>
                    <a:pt x="0" y="7"/>
                    <a:pt x="0" y="7"/>
                  </a:cubicBezTo>
                  <a:cubicBezTo>
                    <a:pt x="0" y="267"/>
                    <a:pt x="0" y="267"/>
                    <a:pt x="0" y="267"/>
                  </a:cubicBezTo>
                  <a:cubicBezTo>
                    <a:pt x="69" y="267"/>
                    <a:pt x="69" y="267"/>
                    <a:pt x="69" y="267"/>
                  </a:cubicBezTo>
                  <a:cubicBezTo>
                    <a:pt x="69" y="127"/>
                    <a:pt x="69" y="127"/>
                    <a:pt x="69" y="127"/>
                  </a:cubicBezTo>
                  <a:cubicBezTo>
                    <a:pt x="69" y="115"/>
                    <a:pt x="70" y="105"/>
                    <a:pt x="71" y="98"/>
                  </a:cubicBezTo>
                  <a:cubicBezTo>
                    <a:pt x="71" y="92"/>
                    <a:pt x="73" y="85"/>
                    <a:pt x="76" y="79"/>
                  </a:cubicBezTo>
                  <a:cubicBezTo>
                    <a:pt x="80" y="69"/>
                    <a:pt x="87" y="61"/>
                    <a:pt x="96" y="56"/>
                  </a:cubicBezTo>
                  <a:cubicBezTo>
                    <a:pt x="105" y="50"/>
                    <a:pt x="117" y="47"/>
                    <a:pt x="129" y="47"/>
                  </a:cubicBezTo>
                  <a:cubicBezTo>
                    <a:pt x="150" y="47"/>
                    <a:pt x="164" y="55"/>
                    <a:pt x="172" y="69"/>
                  </a:cubicBezTo>
                  <a:cubicBezTo>
                    <a:pt x="175" y="75"/>
                    <a:pt x="177" y="81"/>
                    <a:pt x="178" y="88"/>
                  </a:cubicBezTo>
                  <a:cubicBezTo>
                    <a:pt x="180" y="95"/>
                    <a:pt x="180" y="105"/>
                    <a:pt x="180" y="118"/>
                  </a:cubicBezTo>
                  <a:cubicBezTo>
                    <a:pt x="180" y="267"/>
                    <a:pt x="180" y="267"/>
                    <a:pt x="180" y="267"/>
                  </a:cubicBezTo>
                  <a:cubicBezTo>
                    <a:pt x="249" y="267"/>
                    <a:pt x="249" y="267"/>
                    <a:pt x="249" y="267"/>
                  </a:cubicBezTo>
                  <a:cubicBezTo>
                    <a:pt x="249" y="119"/>
                    <a:pt x="249" y="119"/>
                    <a:pt x="249" y="119"/>
                  </a:cubicBezTo>
                  <a:cubicBezTo>
                    <a:pt x="249" y="109"/>
                    <a:pt x="249" y="101"/>
                    <a:pt x="249" y="94"/>
                  </a:cubicBezTo>
                  <a:cubicBezTo>
                    <a:pt x="249" y="86"/>
                    <a:pt x="248" y="80"/>
                    <a:pt x="247" y="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3" name="Freeform 51">
              <a:extLst>
                <a:ext uri="{FF2B5EF4-FFF2-40B4-BE49-F238E27FC236}">
                  <a16:creationId xmlns:a16="http://schemas.microsoft.com/office/drawing/2014/main" id="{7A8D0347-8CF5-56BF-53B2-617C02B1A191}"/>
                </a:ext>
              </a:extLst>
            </p:cNvPr>
            <p:cNvSpPr>
              <a:spLocks/>
            </p:cNvSpPr>
            <p:nvPr/>
          </p:nvSpPr>
          <p:spPr bwMode="auto">
            <a:xfrm>
              <a:off x="4363" y="3079"/>
              <a:ext cx="344" cy="564"/>
            </a:xfrm>
            <a:custGeom>
              <a:avLst/>
              <a:gdLst>
                <a:gd name="T0" fmla="*/ 321 w 344"/>
                <a:gd name="T1" fmla="*/ 204 h 564"/>
                <a:gd name="T2" fmla="*/ 245 w 344"/>
                <a:gd name="T3" fmla="*/ 172 h 564"/>
                <a:gd name="T4" fmla="*/ 110 w 344"/>
                <a:gd name="T5" fmla="*/ 326 h 564"/>
                <a:gd name="T6" fmla="*/ 100 w 344"/>
                <a:gd name="T7" fmla="*/ 326 h 564"/>
                <a:gd name="T8" fmla="*/ 100 w 344"/>
                <a:gd name="T9" fmla="*/ 0 h 564"/>
                <a:gd name="T10" fmla="*/ 0 w 344"/>
                <a:gd name="T11" fmla="*/ 0 h 564"/>
                <a:gd name="T12" fmla="*/ 0 w 344"/>
                <a:gd name="T13" fmla="*/ 555 h 564"/>
                <a:gd name="T14" fmla="*/ 100 w 344"/>
                <a:gd name="T15" fmla="*/ 555 h 564"/>
                <a:gd name="T16" fmla="*/ 100 w 344"/>
                <a:gd name="T17" fmla="*/ 355 h 564"/>
                <a:gd name="T18" fmla="*/ 251 w 344"/>
                <a:gd name="T19" fmla="*/ 564 h 564"/>
                <a:gd name="T20" fmla="*/ 344 w 344"/>
                <a:gd name="T21" fmla="*/ 531 h 564"/>
                <a:gd name="T22" fmla="*/ 192 w 344"/>
                <a:gd name="T23" fmla="*/ 342 h 564"/>
                <a:gd name="T24" fmla="*/ 321 w 344"/>
                <a:gd name="T25" fmla="*/ 20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564">
                  <a:moveTo>
                    <a:pt x="321" y="204"/>
                  </a:moveTo>
                  <a:lnTo>
                    <a:pt x="245" y="172"/>
                  </a:lnTo>
                  <a:lnTo>
                    <a:pt x="110" y="326"/>
                  </a:lnTo>
                  <a:lnTo>
                    <a:pt x="100" y="326"/>
                  </a:lnTo>
                  <a:lnTo>
                    <a:pt x="100" y="0"/>
                  </a:lnTo>
                  <a:lnTo>
                    <a:pt x="0" y="0"/>
                  </a:lnTo>
                  <a:lnTo>
                    <a:pt x="0" y="555"/>
                  </a:lnTo>
                  <a:lnTo>
                    <a:pt x="100" y="555"/>
                  </a:lnTo>
                  <a:lnTo>
                    <a:pt x="100" y="355"/>
                  </a:lnTo>
                  <a:lnTo>
                    <a:pt x="251" y="564"/>
                  </a:lnTo>
                  <a:lnTo>
                    <a:pt x="344" y="531"/>
                  </a:lnTo>
                  <a:lnTo>
                    <a:pt x="192" y="342"/>
                  </a:lnTo>
                  <a:lnTo>
                    <a:pt x="321" y="20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4" name="Freeform 52">
              <a:extLst>
                <a:ext uri="{FF2B5EF4-FFF2-40B4-BE49-F238E27FC236}">
                  <a16:creationId xmlns:a16="http://schemas.microsoft.com/office/drawing/2014/main" id="{4576191B-57DC-95AB-EB6E-DD45AC846A65}"/>
                </a:ext>
              </a:extLst>
            </p:cNvPr>
            <p:cNvSpPr>
              <a:spLocks/>
            </p:cNvSpPr>
            <p:nvPr/>
          </p:nvSpPr>
          <p:spPr bwMode="auto">
            <a:xfrm>
              <a:off x="4793" y="3259"/>
              <a:ext cx="304" cy="365"/>
            </a:xfrm>
            <a:custGeom>
              <a:avLst/>
              <a:gdLst>
                <a:gd name="T0" fmla="*/ 0 w 304"/>
                <a:gd name="T1" fmla="*/ 69 h 365"/>
                <a:gd name="T2" fmla="*/ 235 w 304"/>
                <a:gd name="T3" fmla="*/ 183 h 365"/>
                <a:gd name="T4" fmla="*/ 0 w 304"/>
                <a:gd name="T5" fmla="*/ 298 h 365"/>
                <a:gd name="T6" fmla="*/ 0 w 304"/>
                <a:gd name="T7" fmla="*/ 365 h 365"/>
                <a:gd name="T8" fmla="*/ 304 w 304"/>
                <a:gd name="T9" fmla="*/ 215 h 365"/>
                <a:gd name="T10" fmla="*/ 304 w 304"/>
                <a:gd name="T11" fmla="*/ 153 h 365"/>
                <a:gd name="T12" fmla="*/ 0 w 304"/>
                <a:gd name="T13" fmla="*/ 0 h 365"/>
                <a:gd name="T14" fmla="*/ 0 w 304"/>
                <a:gd name="T15" fmla="*/ 69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 h="365">
                  <a:moveTo>
                    <a:pt x="0" y="69"/>
                  </a:moveTo>
                  <a:lnTo>
                    <a:pt x="235" y="183"/>
                  </a:lnTo>
                  <a:lnTo>
                    <a:pt x="0" y="298"/>
                  </a:lnTo>
                  <a:lnTo>
                    <a:pt x="0" y="365"/>
                  </a:lnTo>
                  <a:lnTo>
                    <a:pt x="304" y="215"/>
                  </a:lnTo>
                  <a:lnTo>
                    <a:pt x="304" y="153"/>
                  </a:lnTo>
                  <a:lnTo>
                    <a:pt x="0" y="0"/>
                  </a:lnTo>
                  <a:lnTo>
                    <a:pt x="0" y="6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5" name="Freeform 53">
              <a:extLst>
                <a:ext uri="{FF2B5EF4-FFF2-40B4-BE49-F238E27FC236}">
                  <a16:creationId xmlns:a16="http://schemas.microsoft.com/office/drawing/2014/main" id="{03AF894A-71C9-C9B3-1DE9-BF19A28C0721}"/>
                </a:ext>
              </a:extLst>
            </p:cNvPr>
            <p:cNvSpPr>
              <a:spLocks noEditPoints="1"/>
            </p:cNvSpPr>
            <p:nvPr/>
          </p:nvSpPr>
          <p:spPr bwMode="auto">
            <a:xfrm>
              <a:off x="4789" y="3162"/>
              <a:ext cx="68" cy="68"/>
            </a:xfrm>
            <a:custGeom>
              <a:avLst/>
              <a:gdLst>
                <a:gd name="T0" fmla="*/ 24 w 47"/>
                <a:gd name="T1" fmla="*/ 47 h 47"/>
                <a:gd name="T2" fmla="*/ 47 w 47"/>
                <a:gd name="T3" fmla="*/ 23 h 47"/>
                <a:gd name="T4" fmla="*/ 24 w 47"/>
                <a:gd name="T5" fmla="*/ 0 h 47"/>
                <a:gd name="T6" fmla="*/ 24 w 47"/>
                <a:gd name="T7" fmla="*/ 0 h 47"/>
                <a:gd name="T8" fmla="*/ 0 w 47"/>
                <a:gd name="T9" fmla="*/ 23 h 47"/>
                <a:gd name="T10" fmla="*/ 24 w 47"/>
                <a:gd name="T11" fmla="*/ 47 h 47"/>
                <a:gd name="T12" fmla="*/ 24 w 47"/>
                <a:gd name="T13" fmla="*/ 3 h 47"/>
                <a:gd name="T14" fmla="*/ 24 w 47"/>
                <a:gd name="T15" fmla="*/ 3 h 47"/>
                <a:gd name="T16" fmla="*/ 42 w 47"/>
                <a:gd name="T17" fmla="*/ 23 h 47"/>
                <a:gd name="T18" fmla="*/ 24 w 47"/>
                <a:gd name="T19" fmla="*/ 43 h 47"/>
                <a:gd name="T20" fmla="*/ 5 w 47"/>
                <a:gd name="T21" fmla="*/ 23 h 47"/>
                <a:gd name="T22" fmla="*/ 24 w 47"/>
                <a:gd name="T23"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7">
                  <a:moveTo>
                    <a:pt x="24" y="47"/>
                  </a:moveTo>
                  <a:cubicBezTo>
                    <a:pt x="36" y="47"/>
                    <a:pt x="47" y="36"/>
                    <a:pt x="47" y="23"/>
                  </a:cubicBezTo>
                  <a:cubicBezTo>
                    <a:pt x="47" y="10"/>
                    <a:pt x="36" y="0"/>
                    <a:pt x="24" y="0"/>
                  </a:cubicBezTo>
                  <a:cubicBezTo>
                    <a:pt x="24" y="0"/>
                    <a:pt x="24" y="0"/>
                    <a:pt x="24" y="0"/>
                  </a:cubicBezTo>
                  <a:cubicBezTo>
                    <a:pt x="11" y="0"/>
                    <a:pt x="0" y="10"/>
                    <a:pt x="0" y="23"/>
                  </a:cubicBezTo>
                  <a:cubicBezTo>
                    <a:pt x="0" y="36"/>
                    <a:pt x="11" y="47"/>
                    <a:pt x="24" y="47"/>
                  </a:cubicBezTo>
                  <a:close/>
                  <a:moveTo>
                    <a:pt x="24" y="3"/>
                  </a:moveTo>
                  <a:cubicBezTo>
                    <a:pt x="24" y="3"/>
                    <a:pt x="24" y="3"/>
                    <a:pt x="24" y="3"/>
                  </a:cubicBezTo>
                  <a:cubicBezTo>
                    <a:pt x="34" y="3"/>
                    <a:pt x="42" y="12"/>
                    <a:pt x="42" y="23"/>
                  </a:cubicBezTo>
                  <a:cubicBezTo>
                    <a:pt x="42" y="34"/>
                    <a:pt x="34" y="43"/>
                    <a:pt x="24" y="43"/>
                  </a:cubicBezTo>
                  <a:cubicBezTo>
                    <a:pt x="13" y="43"/>
                    <a:pt x="5" y="34"/>
                    <a:pt x="5" y="23"/>
                  </a:cubicBezTo>
                  <a:cubicBezTo>
                    <a:pt x="5" y="12"/>
                    <a:pt x="13" y="3"/>
                    <a:pt x="24" y="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6" name="Freeform 54">
              <a:extLst>
                <a:ext uri="{FF2B5EF4-FFF2-40B4-BE49-F238E27FC236}">
                  <a16:creationId xmlns:a16="http://schemas.microsoft.com/office/drawing/2014/main" id="{A0018A3C-3E1C-EB89-B40A-B9BC013E201F}"/>
                </a:ext>
              </a:extLst>
            </p:cNvPr>
            <p:cNvSpPr>
              <a:spLocks noEditPoints="1"/>
            </p:cNvSpPr>
            <p:nvPr/>
          </p:nvSpPr>
          <p:spPr bwMode="auto">
            <a:xfrm>
              <a:off x="4810" y="3176"/>
              <a:ext cx="28" cy="40"/>
            </a:xfrm>
            <a:custGeom>
              <a:avLst/>
              <a:gdLst>
                <a:gd name="T0" fmla="*/ 4 w 19"/>
                <a:gd name="T1" fmla="*/ 16 h 27"/>
                <a:gd name="T2" fmla="*/ 7 w 19"/>
                <a:gd name="T3" fmla="*/ 16 h 27"/>
                <a:gd name="T4" fmla="*/ 13 w 19"/>
                <a:gd name="T5" fmla="*/ 20 h 27"/>
                <a:gd name="T6" fmla="*/ 14 w 19"/>
                <a:gd name="T7" fmla="*/ 27 h 27"/>
                <a:gd name="T8" fmla="*/ 19 w 19"/>
                <a:gd name="T9" fmla="*/ 27 h 27"/>
                <a:gd name="T10" fmla="*/ 17 w 19"/>
                <a:gd name="T11" fmla="*/ 20 h 27"/>
                <a:gd name="T12" fmla="*/ 13 w 19"/>
                <a:gd name="T13" fmla="*/ 14 h 27"/>
                <a:gd name="T14" fmla="*/ 13 w 19"/>
                <a:gd name="T15" fmla="*/ 14 h 27"/>
                <a:gd name="T16" fmla="*/ 18 w 19"/>
                <a:gd name="T17" fmla="*/ 7 h 27"/>
                <a:gd name="T18" fmla="*/ 16 w 19"/>
                <a:gd name="T19" fmla="*/ 2 h 27"/>
                <a:gd name="T20" fmla="*/ 7 w 19"/>
                <a:gd name="T21" fmla="*/ 0 h 27"/>
                <a:gd name="T22" fmla="*/ 0 w 19"/>
                <a:gd name="T23" fmla="*/ 1 h 27"/>
                <a:gd name="T24" fmla="*/ 0 w 19"/>
                <a:gd name="T25" fmla="*/ 27 h 27"/>
                <a:gd name="T26" fmla="*/ 4 w 19"/>
                <a:gd name="T27" fmla="*/ 27 h 27"/>
                <a:gd name="T28" fmla="*/ 4 w 19"/>
                <a:gd name="T29" fmla="*/ 16 h 27"/>
                <a:gd name="T30" fmla="*/ 4 w 19"/>
                <a:gd name="T31" fmla="*/ 3 h 27"/>
                <a:gd name="T32" fmla="*/ 7 w 19"/>
                <a:gd name="T33" fmla="*/ 3 h 27"/>
                <a:gd name="T34" fmla="*/ 14 w 19"/>
                <a:gd name="T35" fmla="*/ 8 h 27"/>
                <a:gd name="T36" fmla="*/ 7 w 19"/>
                <a:gd name="T37" fmla="*/ 12 h 27"/>
                <a:gd name="T38" fmla="*/ 4 w 19"/>
                <a:gd name="T39" fmla="*/ 12 h 27"/>
                <a:gd name="T40" fmla="*/ 4 w 19"/>
                <a:gd name="T4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4" y="16"/>
                  </a:moveTo>
                  <a:cubicBezTo>
                    <a:pt x="7" y="16"/>
                    <a:pt x="7" y="16"/>
                    <a:pt x="7" y="16"/>
                  </a:cubicBezTo>
                  <a:cubicBezTo>
                    <a:pt x="10" y="16"/>
                    <a:pt x="12" y="17"/>
                    <a:pt x="13" y="20"/>
                  </a:cubicBezTo>
                  <a:cubicBezTo>
                    <a:pt x="13" y="24"/>
                    <a:pt x="14" y="26"/>
                    <a:pt x="14" y="27"/>
                  </a:cubicBezTo>
                  <a:cubicBezTo>
                    <a:pt x="19" y="27"/>
                    <a:pt x="19" y="27"/>
                    <a:pt x="19" y="27"/>
                  </a:cubicBezTo>
                  <a:cubicBezTo>
                    <a:pt x="18" y="26"/>
                    <a:pt x="18" y="24"/>
                    <a:pt x="17" y="20"/>
                  </a:cubicBezTo>
                  <a:cubicBezTo>
                    <a:pt x="17" y="16"/>
                    <a:pt x="15" y="14"/>
                    <a:pt x="13" y="14"/>
                  </a:cubicBezTo>
                  <a:cubicBezTo>
                    <a:pt x="13" y="14"/>
                    <a:pt x="13" y="14"/>
                    <a:pt x="13" y="14"/>
                  </a:cubicBezTo>
                  <a:cubicBezTo>
                    <a:pt x="16" y="13"/>
                    <a:pt x="18" y="11"/>
                    <a:pt x="18" y="7"/>
                  </a:cubicBezTo>
                  <a:cubicBezTo>
                    <a:pt x="18" y="5"/>
                    <a:pt x="17" y="3"/>
                    <a:pt x="16" y="2"/>
                  </a:cubicBezTo>
                  <a:cubicBezTo>
                    <a:pt x="14" y="1"/>
                    <a:pt x="11" y="0"/>
                    <a:pt x="7" y="0"/>
                  </a:cubicBezTo>
                  <a:cubicBezTo>
                    <a:pt x="4" y="0"/>
                    <a:pt x="2" y="0"/>
                    <a:pt x="0" y="1"/>
                  </a:cubicBezTo>
                  <a:cubicBezTo>
                    <a:pt x="0" y="27"/>
                    <a:pt x="0" y="27"/>
                    <a:pt x="0" y="27"/>
                  </a:cubicBezTo>
                  <a:cubicBezTo>
                    <a:pt x="4" y="27"/>
                    <a:pt x="4" y="27"/>
                    <a:pt x="4" y="27"/>
                  </a:cubicBezTo>
                  <a:lnTo>
                    <a:pt x="4" y="16"/>
                  </a:lnTo>
                  <a:close/>
                  <a:moveTo>
                    <a:pt x="4" y="3"/>
                  </a:moveTo>
                  <a:cubicBezTo>
                    <a:pt x="5" y="3"/>
                    <a:pt x="6" y="3"/>
                    <a:pt x="7" y="3"/>
                  </a:cubicBezTo>
                  <a:cubicBezTo>
                    <a:pt x="12" y="3"/>
                    <a:pt x="14" y="6"/>
                    <a:pt x="14" y="8"/>
                  </a:cubicBezTo>
                  <a:cubicBezTo>
                    <a:pt x="14" y="11"/>
                    <a:pt x="11" y="12"/>
                    <a:pt x="7" y="12"/>
                  </a:cubicBezTo>
                  <a:cubicBezTo>
                    <a:pt x="4" y="12"/>
                    <a:pt x="4" y="12"/>
                    <a:pt x="4" y="12"/>
                  </a:cubicBezTo>
                  <a:lnTo>
                    <a:pt x="4" y="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627" name="Group 73">
            <a:extLst>
              <a:ext uri="{FF2B5EF4-FFF2-40B4-BE49-F238E27FC236}">
                <a16:creationId xmlns:a16="http://schemas.microsoft.com/office/drawing/2014/main" id="{BBA1ED1A-21C9-2E41-951C-852B8028843F}"/>
              </a:ext>
            </a:extLst>
          </p:cNvPr>
          <p:cNvGrpSpPr>
            <a:grpSpLocks noChangeAspect="1"/>
          </p:cNvGrpSpPr>
          <p:nvPr/>
        </p:nvGrpSpPr>
        <p:grpSpPr bwMode="auto">
          <a:xfrm>
            <a:off x="3992971" y="1579885"/>
            <a:ext cx="303398" cy="340604"/>
            <a:chOff x="1916" y="-1"/>
            <a:chExt cx="3849" cy="4321"/>
          </a:xfrm>
          <a:solidFill>
            <a:srgbClr val="FFFFFF"/>
          </a:solidFill>
        </p:grpSpPr>
        <p:sp>
          <p:nvSpPr>
            <p:cNvPr id="3629" name="Freeform 74">
              <a:extLst>
                <a:ext uri="{FF2B5EF4-FFF2-40B4-BE49-F238E27FC236}">
                  <a16:creationId xmlns:a16="http://schemas.microsoft.com/office/drawing/2014/main" id="{440F7A75-9A49-8380-2BDA-C6E7AD0995AE}"/>
                </a:ext>
              </a:extLst>
            </p:cNvPr>
            <p:cNvSpPr>
              <a:spLocks/>
            </p:cNvSpPr>
            <p:nvPr/>
          </p:nvSpPr>
          <p:spPr bwMode="auto">
            <a:xfrm>
              <a:off x="3106" y="372"/>
              <a:ext cx="1040" cy="689"/>
            </a:xfrm>
            <a:custGeom>
              <a:avLst/>
              <a:gdLst>
                <a:gd name="T0" fmla="*/ 120 w 700"/>
                <a:gd name="T1" fmla="*/ 464 h 464"/>
                <a:gd name="T2" fmla="*/ 46 w 700"/>
                <a:gd name="T3" fmla="*/ 459 h 464"/>
                <a:gd name="T4" fmla="*/ 4 w 700"/>
                <a:gd name="T5" fmla="*/ 402 h 464"/>
                <a:gd name="T6" fmla="*/ 62 w 700"/>
                <a:gd name="T7" fmla="*/ 360 h 464"/>
                <a:gd name="T8" fmla="*/ 279 w 700"/>
                <a:gd name="T9" fmla="*/ 342 h 464"/>
                <a:gd name="T10" fmla="*/ 597 w 700"/>
                <a:gd name="T11" fmla="*/ 38 h 464"/>
                <a:gd name="T12" fmla="*/ 662 w 700"/>
                <a:gd name="T13" fmla="*/ 9 h 464"/>
                <a:gd name="T14" fmla="*/ 691 w 700"/>
                <a:gd name="T15" fmla="*/ 74 h 464"/>
                <a:gd name="T16" fmla="*/ 302 w 700"/>
                <a:gd name="T17" fmla="*/ 439 h 464"/>
                <a:gd name="T18" fmla="*/ 120 w 700"/>
                <a:gd name="T19"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464">
                  <a:moveTo>
                    <a:pt x="120" y="464"/>
                  </a:moveTo>
                  <a:cubicBezTo>
                    <a:pt x="76" y="464"/>
                    <a:pt x="48" y="460"/>
                    <a:pt x="46" y="459"/>
                  </a:cubicBezTo>
                  <a:cubicBezTo>
                    <a:pt x="19" y="455"/>
                    <a:pt x="0" y="429"/>
                    <a:pt x="4" y="402"/>
                  </a:cubicBezTo>
                  <a:cubicBezTo>
                    <a:pt x="9" y="375"/>
                    <a:pt x="34" y="356"/>
                    <a:pt x="62" y="360"/>
                  </a:cubicBezTo>
                  <a:cubicBezTo>
                    <a:pt x="62" y="361"/>
                    <a:pt x="163" y="375"/>
                    <a:pt x="279" y="342"/>
                  </a:cubicBezTo>
                  <a:cubicBezTo>
                    <a:pt x="430" y="298"/>
                    <a:pt x="537" y="196"/>
                    <a:pt x="597" y="38"/>
                  </a:cubicBezTo>
                  <a:cubicBezTo>
                    <a:pt x="607" y="13"/>
                    <a:pt x="636" y="0"/>
                    <a:pt x="662" y="9"/>
                  </a:cubicBezTo>
                  <a:cubicBezTo>
                    <a:pt x="687" y="19"/>
                    <a:pt x="700" y="48"/>
                    <a:pt x="691" y="74"/>
                  </a:cubicBezTo>
                  <a:cubicBezTo>
                    <a:pt x="601" y="311"/>
                    <a:pt x="430" y="403"/>
                    <a:pt x="302" y="439"/>
                  </a:cubicBezTo>
                  <a:cubicBezTo>
                    <a:pt x="232" y="459"/>
                    <a:pt x="167" y="464"/>
                    <a:pt x="120" y="4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0" name="Freeform 75">
              <a:extLst>
                <a:ext uri="{FF2B5EF4-FFF2-40B4-BE49-F238E27FC236}">
                  <a16:creationId xmlns:a16="http://schemas.microsoft.com/office/drawing/2014/main" id="{C1013A94-455F-3E71-9809-C1FC4E41735E}"/>
                </a:ext>
              </a:extLst>
            </p:cNvPr>
            <p:cNvSpPr>
              <a:spLocks/>
            </p:cNvSpPr>
            <p:nvPr/>
          </p:nvSpPr>
          <p:spPr bwMode="auto">
            <a:xfrm>
              <a:off x="3983" y="375"/>
              <a:ext cx="557" cy="546"/>
            </a:xfrm>
            <a:custGeom>
              <a:avLst/>
              <a:gdLst>
                <a:gd name="T0" fmla="*/ 323 w 375"/>
                <a:gd name="T1" fmla="*/ 368 h 368"/>
                <a:gd name="T2" fmla="*/ 182 w 375"/>
                <a:gd name="T3" fmla="*/ 331 h 368"/>
                <a:gd name="T4" fmla="*/ 4 w 375"/>
                <a:gd name="T5" fmla="*/ 62 h 368"/>
                <a:gd name="T6" fmla="*/ 46 w 375"/>
                <a:gd name="T7" fmla="*/ 5 h 368"/>
                <a:gd name="T8" fmla="*/ 103 w 375"/>
                <a:gd name="T9" fmla="*/ 46 h 368"/>
                <a:gd name="T10" fmla="*/ 228 w 375"/>
                <a:gd name="T11" fmla="*/ 242 h 368"/>
                <a:gd name="T12" fmla="*/ 323 w 375"/>
                <a:gd name="T13" fmla="*/ 268 h 368"/>
                <a:gd name="T14" fmla="*/ 374 w 375"/>
                <a:gd name="T15" fmla="*/ 317 h 368"/>
                <a:gd name="T16" fmla="*/ 325 w 375"/>
                <a:gd name="T17" fmla="*/ 368 h 368"/>
                <a:gd name="T18" fmla="*/ 323 w 375"/>
                <a:gd name="T19"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368">
                  <a:moveTo>
                    <a:pt x="323" y="368"/>
                  </a:moveTo>
                  <a:cubicBezTo>
                    <a:pt x="311" y="368"/>
                    <a:pt x="249" y="366"/>
                    <a:pt x="182" y="331"/>
                  </a:cubicBezTo>
                  <a:cubicBezTo>
                    <a:pt x="115" y="296"/>
                    <a:pt x="30" y="221"/>
                    <a:pt x="4" y="62"/>
                  </a:cubicBezTo>
                  <a:cubicBezTo>
                    <a:pt x="0" y="35"/>
                    <a:pt x="18" y="9"/>
                    <a:pt x="46" y="5"/>
                  </a:cubicBezTo>
                  <a:cubicBezTo>
                    <a:pt x="73" y="0"/>
                    <a:pt x="99" y="19"/>
                    <a:pt x="103" y="46"/>
                  </a:cubicBezTo>
                  <a:cubicBezTo>
                    <a:pt x="119" y="141"/>
                    <a:pt x="161" y="207"/>
                    <a:pt x="228" y="242"/>
                  </a:cubicBezTo>
                  <a:cubicBezTo>
                    <a:pt x="278" y="268"/>
                    <a:pt x="323" y="268"/>
                    <a:pt x="323" y="268"/>
                  </a:cubicBezTo>
                  <a:cubicBezTo>
                    <a:pt x="351" y="268"/>
                    <a:pt x="374" y="290"/>
                    <a:pt x="374" y="317"/>
                  </a:cubicBezTo>
                  <a:cubicBezTo>
                    <a:pt x="375" y="345"/>
                    <a:pt x="353" y="368"/>
                    <a:pt x="325" y="368"/>
                  </a:cubicBezTo>
                  <a:cubicBezTo>
                    <a:pt x="325" y="368"/>
                    <a:pt x="324" y="368"/>
                    <a:pt x="323" y="36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1" name="Freeform 76">
              <a:extLst>
                <a:ext uri="{FF2B5EF4-FFF2-40B4-BE49-F238E27FC236}">
                  <a16:creationId xmlns:a16="http://schemas.microsoft.com/office/drawing/2014/main" id="{54CC70BF-73A8-EDD1-BACA-0FF0FED9807C}"/>
                </a:ext>
              </a:extLst>
            </p:cNvPr>
            <p:cNvSpPr>
              <a:spLocks noEditPoints="1"/>
            </p:cNvSpPr>
            <p:nvPr/>
          </p:nvSpPr>
          <p:spPr bwMode="auto">
            <a:xfrm>
              <a:off x="2395" y="-1"/>
              <a:ext cx="2890" cy="2373"/>
            </a:xfrm>
            <a:custGeom>
              <a:avLst/>
              <a:gdLst>
                <a:gd name="T0" fmla="*/ 973 w 1946"/>
                <a:gd name="T1" fmla="*/ 1597 h 1597"/>
                <a:gd name="T2" fmla="*/ 441 w 1946"/>
                <a:gd name="T3" fmla="*/ 1343 h 1597"/>
                <a:gd name="T4" fmla="*/ 49 w 1946"/>
                <a:gd name="T5" fmla="*/ 1394 h 1597"/>
                <a:gd name="T6" fmla="*/ 2 w 1946"/>
                <a:gd name="T7" fmla="*/ 1331 h 1597"/>
                <a:gd name="T8" fmla="*/ 40 w 1946"/>
                <a:gd name="T9" fmla="*/ 1262 h 1597"/>
                <a:gd name="T10" fmla="*/ 40 w 1946"/>
                <a:gd name="T11" fmla="*/ 1262 h 1597"/>
                <a:gd name="T12" fmla="*/ 222 w 1946"/>
                <a:gd name="T13" fmla="*/ 929 h 1597"/>
                <a:gd name="T14" fmla="*/ 246 w 1946"/>
                <a:gd name="T15" fmla="*/ 749 h 1597"/>
                <a:gd name="T16" fmla="*/ 973 w 1946"/>
                <a:gd name="T17" fmla="*/ 0 h 1597"/>
                <a:gd name="T18" fmla="*/ 1700 w 1946"/>
                <a:gd name="T19" fmla="*/ 749 h 1597"/>
                <a:gd name="T20" fmla="*/ 1724 w 1946"/>
                <a:gd name="T21" fmla="*/ 928 h 1597"/>
                <a:gd name="T22" fmla="*/ 1906 w 1946"/>
                <a:gd name="T23" fmla="*/ 1259 h 1597"/>
                <a:gd name="T24" fmla="*/ 1944 w 1946"/>
                <a:gd name="T25" fmla="*/ 1328 h 1597"/>
                <a:gd name="T26" fmla="*/ 1897 w 1946"/>
                <a:gd name="T27" fmla="*/ 1391 h 1597"/>
                <a:gd name="T28" fmla="*/ 1507 w 1946"/>
                <a:gd name="T29" fmla="*/ 1341 h 1597"/>
                <a:gd name="T30" fmla="*/ 973 w 1946"/>
                <a:gd name="T31" fmla="*/ 1597 h 1597"/>
                <a:gd name="T32" fmla="*/ 448 w 1946"/>
                <a:gd name="T33" fmla="*/ 1222 h 1597"/>
                <a:gd name="T34" fmla="*/ 452 w 1946"/>
                <a:gd name="T35" fmla="*/ 1222 h 1597"/>
                <a:gd name="T36" fmla="*/ 488 w 1946"/>
                <a:gd name="T37" fmla="*/ 1242 h 1597"/>
                <a:gd name="T38" fmla="*/ 973 w 1946"/>
                <a:gd name="T39" fmla="*/ 1497 h 1597"/>
                <a:gd name="T40" fmla="*/ 1459 w 1946"/>
                <a:gd name="T41" fmla="*/ 1240 h 1597"/>
                <a:gd name="T42" fmla="*/ 1495 w 1946"/>
                <a:gd name="T43" fmla="*/ 1220 h 1597"/>
                <a:gd name="T44" fmla="*/ 1533 w 1946"/>
                <a:gd name="T45" fmla="*/ 1233 h 1597"/>
                <a:gd name="T46" fmla="*/ 1808 w 1946"/>
                <a:gd name="T47" fmla="*/ 1312 h 1597"/>
                <a:gd name="T48" fmla="*/ 1626 w 1946"/>
                <a:gd name="T49" fmla="*/ 950 h 1597"/>
                <a:gd name="T50" fmla="*/ 1600 w 1946"/>
                <a:gd name="T51" fmla="*/ 755 h 1597"/>
                <a:gd name="T52" fmla="*/ 973 w 1946"/>
                <a:gd name="T53" fmla="*/ 100 h 1597"/>
                <a:gd name="T54" fmla="*/ 346 w 1946"/>
                <a:gd name="T55" fmla="*/ 755 h 1597"/>
                <a:gd name="T56" fmla="*/ 320 w 1946"/>
                <a:gd name="T57" fmla="*/ 951 h 1597"/>
                <a:gd name="T58" fmla="*/ 138 w 1946"/>
                <a:gd name="T59" fmla="*/ 1315 h 1597"/>
                <a:gd name="T60" fmla="*/ 414 w 1946"/>
                <a:gd name="T61" fmla="*/ 1235 h 1597"/>
                <a:gd name="T62" fmla="*/ 448 w 1946"/>
                <a:gd name="T63" fmla="*/ 122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6" h="1597">
                  <a:moveTo>
                    <a:pt x="973" y="1597"/>
                  </a:moveTo>
                  <a:cubicBezTo>
                    <a:pt x="770" y="1597"/>
                    <a:pt x="578" y="1505"/>
                    <a:pt x="441" y="1343"/>
                  </a:cubicBezTo>
                  <a:cubicBezTo>
                    <a:pt x="366" y="1397"/>
                    <a:pt x="231" y="1459"/>
                    <a:pt x="49" y="1394"/>
                  </a:cubicBezTo>
                  <a:cubicBezTo>
                    <a:pt x="22" y="1384"/>
                    <a:pt x="4" y="1359"/>
                    <a:pt x="2" y="1331"/>
                  </a:cubicBezTo>
                  <a:cubicBezTo>
                    <a:pt x="0" y="1302"/>
                    <a:pt x="15" y="1275"/>
                    <a:pt x="40" y="1262"/>
                  </a:cubicBezTo>
                  <a:cubicBezTo>
                    <a:pt x="40" y="1262"/>
                    <a:pt x="40" y="1262"/>
                    <a:pt x="40" y="1262"/>
                  </a:cubicBezTo>
                  <a:cubicBezTo>
                    <a:pt x="118" y="1220"/>
                    <a:pt x="183" y="1102"/>
                    <a:pt x="222" y="929"/>
                  </a:cubicBezTo>
                  <a:cubicBezTo>
                    <a:pt x="235" y="873"/>
                    <a:pt x="242" y="815"/>
                    <a:pt x="246" y="749"/>
                  </a:cubicBezTo>
                  <a:cubicBezTo>
                    <a:pt x="269" y="329"/>
                    <a:pt x="589" y="0"/>
                    <a:pt x="973" y="0"/>
                  </a:cubicBezTo>
                  <a:cubicBezTo>
                    <a:pt x="1357" y="0"/>
                    <a:pt x="1677" y="329"/>
                    <a:pt x="1700" y="749"/>
                  </a:cubicBezTo>
                  <a:cubicBezTo>
                    <a:pt x="1704" y="814"/>
                    <a:pt x="1711" y="873"/>
                    <a:pt x="1724" y="928"/>
                  </a:cubicBezTo>
                  <a:cubicBezTo>
                    <a:pt x="1763" y="1100"/>
                    <a:pt x="1827" y="1217"/>
                    <a:pt x="1906" y="1259"/>
                  </a:cubicBezTo>
                  <a:cubicBezTo>
                    <a:pt x="1931" y="1272"/>
                    <a:pt x="1946" y="1299"/>
                    <a:pt x="1944" y="1328"/>
                  </a:cubicBezTo>
                  <a:cubicBezTo>
                    <a:pt x="1942" y="1356"/>
                    <a:pt x="1924" y="1381"/>
                    <a:pt x="1897" y="1391"/>
                  </a:cubicBezTo>
                  <a:cubicBezTo>
                    <a:pt x="1716" y="1456"/>
                    <a:pt x="1581" y="1394"/>
                    <a:pt x="1507" y="1341"/>
                  </a:cubicBezTo>
                  <a:cubicBezTo>
                    <a:pt x="1369" y="1504"/>
                    <a:pt x="1177" y="1597"/>
                    <a:pt x="973" y="1597"/>
                  </a:cubicBezTo>
                  <a:close/>
                  <a:moveTo>
                    <a:pt x="448" y="1222"/>
                  </a:moveTo>
                  <a:cubicBezTo>
                    <a:pt x="449" y="1222"/>
                    <a:pt x="451" y="1222"/>
                    <a:pt x="452" y="1222"/>
                  </a:cubicBezTo>
                  <a:cubicBezTo>
                    <a:pt x="467" y="1223"/>
                    <a:pt x="480" y="1230"/>
                    <a:pt x="488" y="1242"/>
                  </a:cubicBezTo>
                  <a:cubicBezTo>
                    <a:pt x="608" y="1404"/>
                    <a:pt x="785" y="1497"/>
                    <a:pt x="973" y="1497"/>
                  </a:cubicBezTo>
                  <a:cubicBezTo>
                    <a:pt x="1162" y="1497"/>
                    <a:pt x="1339" y="1403"/>
                    <a:pt x="1459" y="1240"/>
                  </a:cubicBezTo>
                  <a:cubicBezTo>
                    <a:pt x="1467" y="1229"/>
                    <a:pt x="1480" y="1221"/>
                    <a:pt x="1495" y="1220"/>
                  </a:cubicBezTo>
                  <a:cubicBezTo>
                    <a:pt x="1509" y="1219"/>
                    <a:pt x="1523" y="1224"/>
                    <a:pt x="1533" y="1233"/>
                  </a:cubicBezTo>
                  <a:cubicBezTo>
                    <a:pt x="1580" y="1277"/>
                    <a:pt x="1673" y="1340"/>
                    <a:pt x="1808" y="1312"/>
                  </a:cubicBezTo>
                  <a:cubicBezTo>
                    <a:pt x="1708" y="1227"/>
                    <a:pt x="1654" y="1073"/>
                    <a:pt x="1626" y="950"/>
                  </a:cubicBezTo>
                  <a:cubicBezTo>
                    <a:pt x="1613" y="889"/>
                    <a:pt x="1604" y="826"/>
                    <a:pt x="1600" y="755"/>
                  </a:cubicBezTo>
                  <a:cubicBezTo>
                    <a:pt x="1580" y="388"/>
                    <a:pt x="1304" y="100"/>
                    <a:pt x="973" y="100"/>
                  </a:cubicBezTo>
                  <a:cubicBezTo>
                    <a:pt x="642" y="100"/>
                    <a:pt x="366" y="388"/>
                    <a:pt x="346" y="755"/>
                  </a:cubicBezTo>
                  <a:cubicBezTo>
                    <a:pt x="342" y="826"/>
                    <a:pt x="333" y="890"/>
                    <a:pt x="320" y="951"/>
                  </a:cubicBezTo>
                  <a:cubicBezTo>
                    <a:pt x="292" y="1074"/>
                    <a:pt x="238" y="1229"/>
                    <a:pt x="138" y="1315"/>
                  </a:cubicBezTo>
                  <a:cubicBezTo>
                    <a:pt x="279" y="1343"/>
                    <a:pt x="376" y="1271"/>
                    <a:pt x="414" y="1235"/>
                  </a:cubicBezTo>
                  <a:cubicBezTo>
                    <a:pt x="423" y="1226"/>
                    <a:pt x="435" y="1222"/>
                    <a:pt x="448" y="122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2" name="Freeform 77">
              <a:extLst>
                <a:ext uri="{FF2B5EF4-FFF2-40B4-BE49-F238E27FC236}">
                  <a16:creationId xmlns:a16="http://schemas.microsoft.com/office/drawing/2014/main" id="{D3700690-8697-0764-A137-A49EB036BE89}"/>
                </a:ext>
              </a:extLst>
            </p:cNvPr>
            <p:cNvSpPr>
              <a:spLocks noEditPoints="1"/>
            </p:cNvSpPr>
            <p:nvPr/>
          </p:nvSpPr>
          <p:spPr bwMode="auto">
            <a:xfrm>
              <a:off x="1916" y="2361"/>
              <a:ext cx="3849" cy="1959"/>
            </a:xfrm>
            <a:custGeom>
              <a:avLst/>
              <a:gdLst>
                <a:gd name="T0" fmla="*/ 1247 w 2591"/>
                <a:gd name="T1" fmla="*/ 1318 h 1318"/>
                <a:gd name="T2" fmla="*/ 262 w 2591"/>
                <a:gd name="T3" fmla="*/ 1199 h 1318"/>
                <a:gd name="T4" fmla="*/ 23 w 2591"/>
                <a:gd name="T5" fmla="*/ 838 h 1318"/>
                <a:gd name="T6" fmla="*/ 702 w 2591"/>
                <a:gd name="T7" fmla="*/ 7 h 1318"/>
                <a:gd name="T8" fmla="*/ 756 w 2591"/>
                <a:gd name="T9" fmla="*/ 20 h 1318"/>
                <a:gd name="T10" fmla="*/ 1295 w 2591"/>
                <a:gd name="T11" fmla="*/ 225 h 1318"/>
                <a:gd name="T12" fmla="*/ 1834 w 2591"/>
                <a:gd name="T13" fmla="*/ 20 h 1318"/>
                <a:gd name="T14" fmla="*/ 1888 w 2591"/>
                <a:gd name="T15" fmla="*/ 7 h 1318"/>
                <a:gd name="T16" fmla="*/ 2567 w 2591"/>
                <a:gd name="T17" fmla="*/ 835 h 1318"/>
                <a:gd name="T18" fmla="*/ 2318 w 2591"/>
                <a:gd name="T19" fmla="*/ 1198 h 1318"/>
                <a:gd name="T20" fmla="*/ 1247 w 2591"/>
                <a:gd name="T21" fmla="*/ 1318 h 1318"/>
                <a:gd name="T22" fmla="*/ 706 w 2591"/>
                <a:gd name="T23" fmla="*/ 112 h 1318"/>
                <a:gd name="T24" fmla="*/ 122 w 2591"/>
                <a:gd name="T25" fmla="*/ 852 h 1318"/>
                <a:gd name="T26" fmla="*/ 287 w 2591"/>
                <a:gd name="T27" fmla="*/ 1102 h 1318"/>
                <a:gd name="T28" fmla="*/ 1247 w 2591"/>
                <a:gd name="T29" fmla="*/ 1218 h 1318"/>
                <a:gd name="T30" fmla="*/ 2296 w 2591"/>
                <a:gd name="T31" fmla="*/ 1100 h 1318"/>
                <a:gd name="T32" fmla="*/ 2468 w 2591"/>
                <a:gd name="T33" fmla="*/ 849 h 1318"/>
                <a:gd name="T34" fmla="*/ 1884 w 2591"/>
                <a:gd name="T35" fmla="*/ 112 h 1318"/>
                <a:gd name="T36" fmla="*/ 1295 w 2591"/>
                <a:gd name="T37" fmla="*/ 325 h 1318"/>
                <a:gd name="T38" fmla="*/ 706 w 2591"/>
                <a:gd name="T39" fmla="*/ 112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18">
                  <a:moveTo>
                    <a:pt x="1247" y="1318"/>
                  </a:moveTo>
                  <a:cubicBezTo>
                    <a:pt x="898" y="1318"/>
                    <a:pt x="566" y="1278"/>
                    <a:pt x="262" y="1199"/>
                  </a:cubicBezTo>
                  <a:cubicBezTo>
                    <a:pt x="103" y="1158"/>
                    <a:pt x="0" y="1002"/>
                    <a:pt x="23" y="838"/>
                  </a:cubicBezTo>
                  <a:cubicBezTo>
                    <a:pt x="55" y="607"/>
                    <a:pt x="185" y="193"/>
                    <a:pt x="702" y="7"/>
                  </a:cubicBezTo>
                  <a:cubicBezTo>
                    <a:pt x="721" y="0"/>
                    <a:pt x="742" y="5"/>
                    <a:pt x="756" y="20"/>
                  </a:cubicBezTo>
                  <a:cubicBezTo>
                    <a:pt x="875" y="149"/>
                    <a:pt x="1076" y="225"/>
                    <a:pt x="1295" y="225"/>
                  </a:cubicBezTo>
                  <a:cubicBezTo>
                    <a:pt x="1514" y="225"/>
                    <a:pt x="1715" y="149"/>
                    <a:pt x="1834" y="20"/>
                  </a:cubicBezTo>
                  <a:cubicBezTo>
                    <a:pt x="1848" y="5"/>
                    <a:pt x="1869" y="0"/>
                    <a:pt x="1888" y="7"/>
                  </a:cubicBezTo>
                  <a:cubicBezTo>
                    <a:pt x="2403" y="192"/>
                    <a:pt x="2535" y="605"/>
                    <a:pt x="2567" y="835"/>
                  </a:cubicBezTo>
                  <a:cubicBezTo>
                    <a:pt x="2591" y="1004"/>
                    <a:pt x="2484" y="1160"/>
                    <a:pt x="2318" y="1198"/>
                  </a:cubicBezTo>
                  <a:cubicBezTo>
                    <a:pt x="2123" y="1243"/>
                    <a:pt x="1725" y="1318"/>
                    <a:pt x="1247" y="1318"/>
                  </a:cubicBezTo>
                  <a:close/>
                  <a:moveTo>
                    <a:pt x="706" y="112"/>
                  </a:moveTo>
                  <a:cubicBezTo>
                    <a:pt x="264" y="285"/>
                    <a:pt x="150" y="648"/>
                    <a:pt x="122" y="852"/>
                  </a:cubicBezTo>
                  <a:cubicBezTo>
                    <a:pt x="106" y="966"/>
                    <a:pt x="177" y="1074"/>
                    <a:pt x="287" y="1102"/>
                  </a:cubicBezTo>
                  <a:cubicBezTo>
                    <a:pt x="583" y="1179"/>
                    <a:pt x="906" y="1218"/>
                    <a:pt x="1247" y="1218"/>
                  </a:cubicBezTo>
                  <a:cubicBezTo>
                    <a:pt x="1715" y="1218"/>
                    <a:pt x="2105" y="1144"/>
                    <a:pt x="2296" y="1100"/>
                  </a:cubicBezTo>
                  <a:cubicBezTo>
                    <a:pt x="2411" y="1074"/>
                    <a:pt x="2485" y="966"/>
                    <a:pt x="2468" y="849"/>
                  </a:cubicBezTo>
                  <a:cubicBezTo>
                    <a:pt x="2440" y="646"/>
                    <a:pt x="2325" y="284"/>
                    <a:pt x="1884" y="112"/>
                  </a:cubicBezTo>
                  <a:cubicBezTo>
                    <a:pt x="1745" y="246"/>
                    <a:pt x="1527" y="325"/>
                    <a:pt x="1295" y="325"/>
                  </a:cubicBezTo>
                  <a:cubicBezTo>
                    <a:pt x="1063" y="325"/>
                    <a:pt x="845" y="246"/>
                    <a:pt x="706" y="11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3" name="Freeform 78">
              <a:extLst>
                <a:ext uri="{FF2B5EF4-FFF2-40B4-BE49-F238E27FC236}">
                  <a16:creationId xmlns:a16="http://schemas.microsoft.com/office/drawing/2014/main" id="{7911F8A1-BD91-F5AA-E28F-3AF4F9520EBA}"/>
                </a:ext>
              </a:extLst>
            </p:cNvPr>
            <p:cNvSpPr>
              <a:spLocks/>
            </p:cNvSpPr>
            <p:nvPr/>
          </p:nvSpPr>
          <p:spPr bwMode="auto">
            <a:xfrm>
              <a:off x="2555" y="3301"/>
              <a:ext cx="275" cy="407"/>
            </a:xfrm>
            <a:custGeom>
              <a:avLst/>
              <a:gdLst>
                <a:gd name="T0" fmla="*/ 171 w 185"/>
                <a:gd name="T1" fmla="*/ 154 h 274"/>
                <a:gd name="T2" fmla="*/ 151 w 185"/>
                <a:gd name="T3" fmla="*/ 133 h 274"/>
                <a:gd name="T4" fmla="*/ 118 w 185"/>
                <a:gd name="T5" fmla="*/ 108 h 274"/>
                <a:gd name="T6" fmla="*/ 90 w 185"/>
                <a:gd name="T7" fmla="*/ 84 h 274"/>
                <a:gd name="T8" fmla="*/ 82 w 185"/>
                <a:gd name="T9" fmla="*/ 65 h 274"/>
                <a:gd name="T10" fmla="*/ 91 w 185"/>
                <a:gd name="T11" fmla="*/ 47 h 274"/>
                <a:gd name="T12" fmla="*/ 114 w 185"/>
                <a:gd name="T13" fmla="*/ 40 h 274"/>
                <a:gd name="T14" fmla="*/ 158 w 185"/>
                <a:gd name="T15" fmla="*/ 54 h 274"/>
                <a:gd name="T16" fmla="*/ 178 w 185"/>
                <a:gd name="T17" fmla="*/ 22 h 274"/>
                <a:gd name="T18" fmla="*/ 143 w 185"/>
                <a:gd name="T19" fmla="*/ 6 h 274"/>
                <a:gd name="T20" fmla="*/ 104 w 185"/>
                <a:gd name="T21" fmla="*/ 0 h 274"/>
                <a:gd name="T22" fmla="*/ 68 w 185"/>
                <a:gd name="T23" fmla="*/ 6 h 274"/>
                <a:gd name="T24" fmla="*/ 40 w 185"/>
                <a:gd name="T25" fmla="*/ 20 h 274"/>
                <a:gd name="T26" fmla="*/ 22 w 185"/>
                <a:gd name="T27" fmla="*/ 43 h 274"/>
                <a:gd name="T28" fmla="*/ 15 w 185"/>
                <a:gd name="T29" fmla="*/ 73 h 274"/>
                <a:gd name="T30" fmla="*/ 20 w 185"/>
                <a:gd name="T31" fmla="*/ 98 h 274"/>
                <a:gd name="T32" fmla="*/ 33 w 185"/>
                <a:gd name="T33" fmla="*/ 117 h 274"/>
                <a:gd name="T34" fmla="*/ 51 w 185"/>
                <a:gd name="T35" fmla="*/ 134 h 274"/>
                <a:gd name="T36" fmla="*/ 71 w 185"/>
                <a:gd name="T37" fmla="*/ 149 h 274"/>
                <a:gd name="T38" fmla="*/ 93 w 185"/>
                <a:gd name="T39" fmla="*/ 166 h 274"/>
                <a:gd name="T40" fmla="*/ 107 w 185"/>
                <a:gd name="T41" fmla="*/ 178 h 274"/>
                <a:gd name="T42" fmla="*/ 114 w 185"/>
                <a:gd name="T43" fmla="*/ 190 h 274"/>
                <a:gd name="T44" fmla="*/ 115 w 185"/>
                <a:gd name="T45" fmla="*/ 201 h 274"/>
                <a:gd name="T46" fmla="*/ 105 w 185"/>
                <a:gd name="T47" fmla="*/ 225 h 274"/>
                <a:gd name="T48" fmla="*/ 78 w 185"/>
                <a:gd name="T49" fmla="*/ 233 h 274"/>
                <a:gd name="T50" fmla="*/ 52 w 185"/>
                <a:gd name="T51" fmla="*/ 227 h 274"/>
                <a:gd name="T52" fmla="*/ 23 w 185"/>
                <a:gd name="T53" fmla="*/ 207 h 274"/>
                <a:gd name="T54" fmla="*/ 0 w 185"/>
                <a:gd name="T55" fmla="*/ 244 h 274"/>
                <a:gd name="T56" fmla="*/ 41 w 185"/>
                <a:gd name="T57" fmla="*/ 267 h 274"/>
                <a:gd name="T58" fmla="*/ 87 w 185"/>
                <a:gd name="T59" fmla="*/ 274 h 274"/>
                <a:gd name="T60" fmla="*/ 126 w 185"/>
                <a:gd name="T61" fmla="*/ 268 h 274"/>
                <a:gd name="T62" fmla="*/ 157 w 185"/>
                <a:gd name="T63" fmla="*/ 252 h 274"/>
                <a:gd name="T64" fmla="*/ 177 w 185"/>
                <a:gd name="T65" fmla="*/ 227 h 274"/>
                <a:gd name="T66" fmla="*/ 185 w 185"/>
                <a:gd name="T67" fmla="*/ 195 h 274"/>
                <a:gd name="T68" fmla="*/ 182 w 185"/>
                <a:gd name="T69" fmla="*/ 174 h 274"/>
                <a:gd name="T70" fmla="*/ 171 w 185"/>
                <a:gd name="T71" fmla="*/ 15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274">
                  <a:moveTo>
                    <a:pt x="171" y="154"/>
                  </a:moveTo>
                  <a:cubicBezTo>
                    <a:pt x="166" y="148"/>
                    <a:pt x="159" y="141"/>
                    <a:pt x="151" y="133"/>
                  </a:cubicBezTo>
                  <a:cubicBezTo>
                    <a:pt x="142" y="126"/>
                    <a:pt x="131" y="117"/>
                    <a:pt x="118" y="108"/>
                  </a:cubicBezTo>
                  <a:cubicBezTo>
                    <a:pt x="105" y="98"/>
                    <a:pt x="95" y="90"/>
                    <a:pt x="90" y="84"/>
                  </a:cubicBezTo>
                  <a:cubicBezTo>
                    <a:pt x="85" y="79"/>
                    <a:pt x="82" y="72"/>
                    <a:pt x="82" y="65"/>
                  </a:cubicBezTo>
                  <a:cubicBezTo>
                    <a:pt x="82" y="58"/>
                    <a:pt x="85" y="52"/>
                    <a:pt x="91" y="47"/>
                  </a:cubicBezTo>
                  <a:cubicBezTo>
                    <a:pt x="97" y="42"/>
                    <a:pt x="105" y="40"/>
                    <a:pt x="114" y="40"/>
                  </a:cubicBezTo>
                  <a:cubicBezTo>
                    <a:pt x="129" y="40"/>
                    <a:pt x="144" y="45"/>
                    <a:pt x="158" y="54"/>
                  </a:cubicBezTo>
                  <a:cubicBezTo>
                    <a:pt x="178" y="22"/>
                    <a:pt x="178" y="22"/>
                    <a:pt x="178" y="22"/>
                  </a:cubicBezTo>
                  <a:cubicBezTo>
                    <a:pt x="168" y="15"/>
                    <a:pt x="156" y="10"/>
                    <a:pt x="143" y="6"/>
                  </a:cubicBezTo>
                  <a:cubicBezTo>
                    <a:pt x="130" y="2"/>
                    <a:pt x="117" y="0"/>
                    <a:pt x="104" y="0"/>
                  </a:cubicBezTo>
                  <a:cubicBezTo>
                    <a:pt x="91" y="0"/>
                    <a:pt x="79" y="2"/>
                    <a:pt x="68" y="6"/>
                  </a:cubicBezTo>
                  <a:cubicBezTo>
                    <a:pt x="57" y="9"/>
                    <a:pt x="48" y="14"/>
                    <a:pt x="40" y="20"/>
                  </a:cubicBezTo>
                  <a:cubicBezTo>
                    <a:pt x="32" y="27"/>
                    <a:pt x="26" y="34"/>
                    <a:pt x="22" y="43"/>
                  </a:cubicBezTo>
                  <a:cubicBezTo>
                    <a:pt x="17" y="52"/>
                    <a:pt x="15" y="62"/>
                    <a:pt x="15" y="73"/>
                  </a:cubicBezTo>
                  <a:cubicBezTo>
                    <a:pt x="15" y="82"/>
                    <a:pt x="16" y="90"/>
                    <a:pt x="20" y="98"/>
                  </a:cubicBezTo>
                  <a:cubicBezTo>
                    <a:pt x="23" y="105"/>
                    <a:pt x="27" y="111"/>
                    <a:pt x="33" y="117"/>
                  </a:cubicBezTo>
                  <a:cubicBezTo>
                    <a:pt x="38" y="123"/>
                    <a:pt x="44" y="129"/>
                    <a:pt x="51" y="134"/>
                  </a:cubicBezTo>
                  <a:cubicBezTo>
                    <a:pt x="57" y="139"/>
                    <a:pt x="64" y="144"/>
                    <a:pt x="71" y="149"/>
                  </a:cubicBezTo>
                  <a:cubicBezTo>
                    <a:pt x="80" y="156"/>
                    <a:pt x="87" y="161"/>
                    <a:pt x="93" y="166"/>
                  </a:cubicBezTo>
                  <a:cubicBezTo>
                    <a:pt x="99" y="170"/>
                    <a:pt x="103" y="175"/>
                    <a:pt x="107" y="178"/>
                  </a:cubicBezTo>
                  <a:cubicBezTo>
                    <a:pt x="110" y="182"/>
                    <a:pt x="112" y="186"/>
                    <a:pt x="114" y="190"/>
                  </a:cubicBezTo>
                  <a:cubicBezTo>
                    <a:pt x="115" y="193"/>
                    <a:pt x="115" y="197"/>
                    <a:pt x="115" y="201"/>
                  </a:cubicBezTo>
                  <a:cubicBezTo>
                    <a:pt x="115" y="211"/>
                    <a:pt x="112" y="219"/>
                    <a:pt x="105" y="225"/>
                  </a:cubicBezTo>
                  <a:cubicBezTo>
                    <a:pt x="98" y="230"/>
                    <a:pt x="89" y="233"/>
                    <a:pt x="78" y="233"/>
                  </a:cubicBezTo>
                  <a:cubicBezTo>
                    <a:pt x="69" y="233"/>
                    <a:pt x="60" y="231"/>
                    <a:pt x="52" y="227"/>
                  </a:cubicBezTo>
                  <a:cubicBezTo>
                    <a:pt x="43" y="223"/>
                    <a:pt x="33" y="216"/>
                    <a:pt x="23" y="207"/>
                  </a:cubicBezTo>
                  <a:cubicBezTo>
                    <a:pt x="0" y="244"/>
                    <a:pt x="0" y="244"/>
                    <a:pt x="0" y="244"/>
                  </a:cubicBezTo>
                  <a:cubicBezTo>
                    <a:pt x="14" y="254"/>
                    <a:pt x="27" y="262"/>
                    <a:pt x="41" y="267"/>
                  </a:cubicBezTo>
                  <a:cubicBezTo>
                    <a:pt x="54" y="271"/>
                    <a:pt x="70" y="274"/>
                    <a:pt x="87" y="274"/>
                  </a:cubicBezTo>
                  <a:cubicBezTo>
                    <a:pt x="101" y="274"/>
                    <a:pt x="114" y="272"/>
                    <a:pt x="126" y="268"/>
                  </a:cubicBezTo>
                  <a:cubicBezTo>
                    <a:pt x="138" y="264"/>
                    <a:pt x="148" y="259"/>
                    <a:pt x="157" y="252"/>
                  </a:cubicBezTo>
                  <a:cubicBezTo>
                    <a:pt x="166" y="245"/>
                    <a:pt x="173" y="237"/>
                    <a:pt x="177" y="227"/>
                  </a:cubicBezTo>
                  <a:cubicBezTo>
                    <a:pt x="182" y="218"/>
                    <a:pt x="185" y="207"/>
                    <a:pt x="185" y="195"/>
                  </a:cubicBezTo>
                  <a:cubicBezTo>
                    <a:pt x="185" y="187"/>
                    <a:pt x="184" y="180"/>
                    <a:pt x="182" y="174"/>
                  </a:cubicBezTo>
                  <a:cubicBezTo>
                    <a:pt x="180" y="167"/>
                    <a:pt x="176" y="160"/>
                    <a:pt x="171" y="15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4" name="Freeform 79">
              <a:extLst>
                <a:ext uri="{FF2B5EF4-FFF2-40B4-BE49-F238E27FC236}">
                  <a16:creationId xmlns:a16="http://schemas.microsoft.com/office/drawing/2014/main" id="{BB862DD6-667C-0246-BCA9-3C2A7B7834EC}"/>
                </a:ext>
              </a:extLst>
            </p:cNvPr>
            <p:cNvSpPr>
              <a:spLocks noEditPoints="1"/>
            </p:cNvSpPr>
            <p:nvPr/>
          </p:nvSpPr>
          <p:spPr bwMode="auto">
            <a:xfrm>
              <a:off x="2876" y="3301"/>
              <a:ext cx="404" cy="591"/>
            </a:xfrm>
            <a:custGeom>
              <a:avLst/>
              <a:gdLst>
                <a:gd name="T0" fmla="*/ 240 w 272"/>
                <a:gd name="T1" fmla="*/ 37 h 398"/>
                <a:gd name="T2" fmla="*/ 203 w 272"/>
                <a:gd name="T3" fmla="*/ 10 h 398"/>
                <a:gd name="T4" fmla="*/ 157 w 272"/>
                <a:gd name="T5" fmla="*/ 0 h 398"/>
                <a:gd name="T6" fmla="*/ 107 w 272"/>
                <a:gd name="T7" fmla="*/ 11 h 398"/>
                <a:gd name="T8" fmla="*/ 67 w 272"/>
                <a:gd name="T9" fmla="*/ 45 h 398"/>
                <a:gd name="T10" fmla="*/ 67 w 272"/>
                <a:gd name="T11" fmla="*/ 7 h 398"/>
                <a:gd name="T12" fmla="*/ 0 w 272"/>
                <a:gd name="T13" fmla="*/ 7 h 398"/>
                <a:gd name="T14" fmla="*/ 0 w 272"/>
                <a:gd name="T15" fmla="*/ 398 h 398"/>
                <a:gd name="T16" fmla="*/ 67 w 272"/>
                <a:gd name="T17" fmla="*/ 398 h 398"/>
                <a:gd name="T18" fmla="*/ 67 w 272"/>
                <a:gd name="T19" fmla="*/ 233 h 398"/>
                <a:gd name="T20" fmla="*/ 86 w 272"/>
                <a:gd name="T21" fmla="*/ 252 h 398"/>
                <a:gd name="T22" fmla="*/ 105 w 272"/>
                <a:gd name="T23" fmla="*/ 265 h 398"/>
                <a:gd name="T24" fmla="*/ 125 w 272"/>
                <a:gd name="T25" fmla="*/ 272 h 398"/>
                <a:gd name="T26" fmla="*/ 147 w 272"/>
                <a:gd name="T27" fmla="*/ 274 h 398"/>
                <a:gd name="T28" fmla="*/ 197 w 272"/>
                <a:gd name="T29" fmla="*/ 263 h 398"/>
                <a:gd name="T30" fmla="*/ 237 w 272"/>
                <a:gd name="T31" fmla="*/ 233 h 398"/>
                <a:gd name="T32" fmla="*/ 263 w 272"/>
                <a:gd name="T33" fmla="*/ 188 h 398"/>
                <a:gd name="T34" fmla="*/ 272 w 272"/>
                <a:gd name="T35" fmla="*/ 131 h 398"/>
                <a:gd name="T36" fmla="*/ 264 w 272"/>
                <a:gd name="T37" fmla="*/ 78 h 398"/>
                <a:gd name="T38" fmla="*/ 240 w 272"/>
                <a:gd name="T39" fmla="*/ 37 h 398"/>
                <a:gd name="T40" fmla="*/ 196 w 272"/>
                <a:gd name="T41" fmla="*/ 167 h 398"/>
                <a:gd name="T42" fmla="*/ 185 w 272"/>
                <a:gd name="T43" fmla="*/ 199 h 398"/>
                <a:gd name="T44" fmla="*/ 165 w 272"/>
                <a:gd name="T45" fmla="*/ 224 h 398"/>
                <a:gd name="T46" fmla="*/ 134 w 272"/>
                <a:gd name="T47" fmla="*/ 233 h 398"/>
                <a:gd name="T48" fmla="*/ 85 w 272"/>
                <a:gd name="T49" fmla="*/ 208 h 398"/>
                <a:gd name="T50" fmla="*/ 66 w 272"/>
                <a:gd name="T51" fmla="*/ 139 h 398"/>
                <a:gd name="T52" fmla="*/ 85 w 272"/>
                <a:gd name="T53" fmla="*/ 68 h 398"/>
                <a:gd name="T54" fmla="*/ 135 w 272"/>
                <a:gd name="T55" fmla="*/ 42 h 398"/>
                <a:gd name="T56" fmla="*/ 182 w 272"/>
                <a:gd name="T57" fmla="*/ 66 h 398"/>
                <a:gd name="T58" fmla="*/ 199 w 272"/>
                <a:gd name="T59" fmla="*/ 134 h 398"/>
                <a:gd name="T60" fmla="*/ 196 w 272"/>
                <a:gd name="T61" fmla="*/ 16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2" h="398">
                  <a:moveTo>
                    <a:pt x="240" y="37"/>
                  </a:moveTo>
                  <a:cubicBezTo>
                    <a:pt x="230" y="26"/>
                    <a:pt x="218" y="17"/>
                    <a:pt x="203" y="10"/>
                  </a:cubicBezTo>
                  <a:cubicBezTo>
                    <a:pt x="189" y="4"/>
                    <a:pt x="174" y="0"/>
                    <a:pt x="157" y="0"/>
                  </a:cubicBezTo>
                  <a:cubicBezTo>
                    <a:pt x="138" y="0"/>
                    <a:pt x="121" y="4"/>
                    <a:pt x="107" y="11"/>
                  </a:cubicBezTo>
                  <a:cubicBezTo>
                    <a:pt x="93" y="18"/>
                    <a:pt x="80" y="30"/>
                    <a:pt x="67" y="45"/>
                  </a:cubicBezTo>
                  <a:cubicBezTo>
                    <a:pt x="67" y="7"/>
                    <a:pt x="67" y="7"/>
                    <a:pt x="67" y="7"/>
                  </a:cubicBezTo>
                  <a:cubicBezTo>
                    <a:pt x="0" y="7"/>
                    <a:pt x="0" y="7"/>
                    <a:pt x="0" y="7"/>
                  </a:cubicBezTo>
                  <a:cubicBezTo>
                    <a:pt x="0" y="398"/>
                    <a:pt x="0" y="398"/>
                    <a:pt x="0" y="398"/>
                  </a:cubicBezTo>
                  <a:cubicBezTo>
                    <a:pt x="67" y="398"/>
                    <a:pt x="67" y="398"/>
                    <a:pt x="67" y="398"/>
                  </a:cubicBezTo>
                  <a:cubicBezTo>
                    <a:pt x="67" y="233"/>
                    <a:pt x="67" y="233"/>
                    <a:pt x="67" y="233"/>
                  </a:cubicBezTo>
                  <a:cubicBezTo>
                    <a:pt x="74" y="240"/>
                    <a:pt x="80" y="247"/>
                    <a:pt x="86" y="252"/>
                  </a:cubicBezTo>
                  <a:cubicBezTo>
                    <a:pt x="92" y="257"/>
                    <a:pt x="98" y="261"/>
                    <a:pt x="105" y="265"/>
                  </a:cubicBezTo>
                  <a:cubicBezTo>
                    <a:pt x="111" y="268"/>
                    <a:pt x="118" y="270"/>
                    <a:pt x="125" y="272"/>
                  </a:cubicBezTo>
                  <a:cubicBezTo>
                    <a:pt x="132" y="273"/>
                    <a:pt x="139" y="274"/>
                    <a:pt x="147" y="274"/>
                  </a:cubicBezTo>
                  <a:cubicBezTo>
                    <a:pt x="165" y="274"/>
                    <a:pt x="181" y="270"/>
                    <a:pt x="197" y="263"/>
                  </a:cubicBezTo>
                  <a:cubicBezTo>
                    <a:pt x="212" y="256"/>
                    <a:pt x="225" y="246"/>
                    <a:pt x="237" y="233"/>
                  </a:cubicBezTo>
                  <a:cubicBezTo>
                    <a:pt x="248" y="220"/>
                    <a:pt x="256" y="205"/>
                    <a:pt x="263" y="188"/>
                  </a:cubicBezTo>
                  <a:cubicBezTo>
                    <a:pt x="269" y="171"/>
                    <a:pt x="272" y="152"/>
                    <a:pt x="272" y="131"/>
                  </a:cubicBezTo>
                  <a:cubicBezTo>
                    <a:pt x="272" y="112"/>
                    <a:pt x="269" y="94"/>
                    <a:pt x="264" y="78"/>
                  </a:cubicBezTo>
                  <a:cubicBezTo>
                    <a:pt x="258" y="62"/>
                    <a:pt x="250" y="48"/>
                    <a:pt x="240" y="37"/>
                  </a:cubicBezTo>
                  <a:close/>
                  <a:moveTo>
                    <a:pt x="196" y="167"/>
                  </a:moveTo>
                  <a:cubicBezTo>
                    <a:pt x="194" y="178"/>
                    <a:pt x="190" y="189"/>
                    <a:pt x="185" y="199"/>
                  </a:cubicBezTo>
                  <a:cubicBezTo>
                    <a:pt x="180" y="209"/>
                    <a:pt x="174" y="217"/>
                    <a:pt x="165" y="224"/>
                  </a:cubicBezTo>
                  <a:cubicBezTo>
                    <a:pt x="157" y="230"/>
                    <a:pt x="147" y="233"/>
                    <a:pt x="134" y="233"/>
                  </a:cubicBezTo>
                  <a:cubicBezTo>
                    <a:pt x="113" y="233"/>
                    <a:pt x="97" y="225"/>
                    <a:pt x="85" y="208"/>
                  </a:cubicBezTo>
                  <a:cubicBezTo>
                    <a:pt x="72" y="191"/>
                    <a:pt x="66" y="168"/>
                    <a:pt x="66" y="139"/>
                  </a:cubicBezTo>
                  <a:cubicBezTo>
                    <a:pt x="66" y="109"/>
                    <a:pt x="73" y="86"/>
                    <a:pt x="85" y="68"/>
                  </a:cubicBezTo>
                  <a:cubicBezTo>
                    <a:pt x="97" y="50"/>
                    <a:pt x="114" y="42"/>
                    <a:pt x="135" y="42"/>
                  </a:cubicBezTo>
                  <a:cubicBezTo>
                    <a:pt x="155" y="42"/>
                    <a:pt x="170" y="50"/>
                    <a:pt x="182" y="66"/>
                  </a:cubicBezTo>
                  <a:cubicBezTo>
                    <a:pt x="193" y="83"/>
                    <a:pt x="199" y="105"/>
                    <a:pt x="199" y="134"/>
                  </a:cubicBezTo>
                  <a:cubicBezTo>
                    <a:pt x="199" y="144"/>
                    <a:pt x="198" y="155"/>
                    <a:pt x="196" y="16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5" name="Rectangle 80">
              <a:extLst>
                <a:ext uri="{FF2B5EF4-FFF2-40B4-BE49-F238E27FC236}">
                  <a16:creationId xmlns:a16="http://schemas.microsoft.com/office/drawing/2014/main" id="{027C16BF-6579-E7BF-01B9-E0713683917F}"/>
                </a:ext>
              </a:extLst>
            </p:cNvPr>
            <p:cNvSpPr>
              <a:spLocks noChangeArrowheads="1"/>
            </p:cNvSpPr>
            <p:nvPr/>
          </p:nvSpPr>
          <p:spPr bwMode="auto">
            <a:xfrm>
              <a:off x="3325" y="3130"/>
              <a:ext cx="102" cy="567"/>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6" name="Freeform 81">
              <a:extLst>
                <a:ext uri="{FF2B5EF4-FFF2-40B4-BE49-F238E27FC236}">
                  <a16:creationId xmlns:a16="http://schemas.microsoft.com/office/drawing/2014/main" id="{1BCF3D9A-41D0-6444-C06C-6DD8D5A932A5}"/>
                </a:ext>
              </a:extLst>
            </p:cNvPr>
            <p:cNvSpPr>
              <a:spLocks/>
            </p:cNvSpPr>
            <p:nvPr/>
          </p:nvSpPr>
          <p:spPr bwMode="auto">
            <a:xfrm>
              <a:off x="3494" y="3309"/>
              <a:ext cx="368" cy="399"/>
            </a:xfrm>
            <a:custGeom>
              <a:avLst/>
              <a:gdLst>
                <a:gd name="T0" fmla="*/ 180 w 248"/>
                <a:gd name="T1" fmla="*/ 141 h 268"/>
                <a:gd name="T2" fmla="*/ 178 w 248"/>
                <a:gd name="T3" fmla="*/ 170 h 268"/>
                <a:gd name="T4" fmla="*/ 173 w 248"/>
                <a:gd name="T5" fmla="*/ 188 h 268"/>
                <a:gd name="T6" fmla="*/ 119 w 248"/>
                <a:gd name="T7" fmla="*/ 221 h 268"/>
                <a:gd name="T8" fmla="*/ 77 w 248"/>
                <a:gd name="T9" fmla="*/ 199 h 268"/>
                <a:gd name="T10" fmla="*/ 70 w 248"/>
                <a:gd name="T11" fmla="*/ 180 h 268"/>
                <a:gd name="T12" fmla="*/ 69 w 248"/>
                <a:gd name="T13" fmla="*/ 150 h 268"/>
                <a:gd name="T14" fmla="*/ 69 w 248"/>
                <a:gd name="T15" fmla="*/ 0 h 268"/>
                <a:gd name="T16" fmla="*/ 0 w 248"/>
                <a:gd name="T17" fmla="*/ 0 h 268"/>
                <a:gd name="T18" fmla="*/ 0 w 248"/>
                <a:gd name="T19" fmla="*/ 149 h 268"/>
                <a:gd name="T20" fmla="*/ 0 w 248"/>
                <a:gd name="T21" fmla="*/ 174 h 268"/>
                <a:gd name="T22" fmla="*/ 1 w 248"/>
                <a:gd name="T23" fmla="*/ 193 h 268"/>
                <a:gd name="T24" fmla="*/ 4 w 248"/>
                <a:gd name="T25" fmla="*/ 207 h 268"/>
                <a:gd name="T26" fmla="*/ 8 w 248"/>
                <a:gd name="T27" fmla="*/ 219 h 268"/>
                <a:gd name="T28" fmla="*/ 38 w 248"/>
                <a:gd name="T29" fmla="*/ 256 h 268"/>
                <a:gd name="T30" fmla="*/ 90 w 248"/>
                <a:gd name="T31" fmla="*/ 268 h 268"/>
                <a:gd name="T32" fmla="*/ 139 w 248"/>
                <a:gd name="T33" fmla="*/ 258 h 268"/>
                <a:gd name="T34" fmla="*/ 180 w 248"/>
                <a:gd name="T35" fmla="*/ 227 h 268"/>
                <a:gd name="T36" fmla="*/ 180 w 248"/>
                <a:gd name="T37" fmla="*/ 261 h 268"/>
                <a:gd name="T38" fmla="*/ 248 w 248"/>
                <a:gd name="T39" fmla="*/ 261 h 268"/>
                <a:gd name="T40" fmla="*/ 248 w 248"/>
                <a:gd name="T41" fmla="*/ 0 h 268"/>
                <a:gd name="T42" fmla="*/ 180 w 248"/>
                <a:gd name="T43" fmla="*/ 0 h 268"/>
                <a:gd name="T44" fmla="*/ 180 w 248"/>
                <a:gd name="T45" fmla="*/ 1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268">
                  <a:moveTo>
                    <a:pt x="180" y="141"/>
                  </a:moveTo>
                  <a:cubicBezTo>
                    <a:pt x="180" y="153"/>
                    <a:pt x="179" y="163"/>
                    <a:pt x="178" y="170"/>
                  </a:cubicBezTo>
                  <a:cubicBezTo>
                    <a:pt x="177" y="177"/>
                    <a:pt x="175" y="183"/>
                    <a:pt x="173" y="188"/>
                  </a:cubicBezTo>
                  <a:cubicBezTo>
                    <a:pt x="163" y="210"/>
                    <a:pt x="145" y="221"/>
                    <a:pt x="119" y="221"/>
                  </a:cubicBezTo>
                  <a:cubicBezTo>
                    <a:pt x="99" y="221"/>
                    <a:pt x="85" y="213"/>
                    <a:pt x="77" y="199"/>
                  </a:cubicBezTo>
                  <a:cubicBezTo>
                    <a:pt x="74" y="193"/>
                    <a:pt x="72" y="187"/>
                    <a:pt x="70" y="180"/>
                  </a:cubicBezTo>
                  <a:cubicBezTo>
                    <a:pt x="69" y="173"/>
                    <a:pt x="69" y="163"/>
                    <a:pt x="69" y="150"/>
                  </a:cubicBezTo>
                  <a:cubicBezTo>
                    <a:pt x="69" y="0"/>
                    <a:pt x="69" y="0"/>
                    <a:pt x="69" y="0"/>
                  </a:cubicBezTo>
                  <a:cubicBezTo>
                    <a:pt x="0" y="0"/>
                    <a:pt x="0" y="0"/>
                    <a:pt x="0" y="0"/>
                  </a:cubicBezTo>
                  <a:cubicBezTo>
                    <a:pt x="0" y="149"/>
                    <a:pt x="0" y="149"/>
                    <a:pt x="0" y="149"/>
                  </a:cubicBezTo>
                  <a:cubicBezTo>
                    <a:pt x="0" y="159"/>
                    <a:pt x="0" y="167"/>
                    <a:pt x="0" y="174"/>
                  </a:cubicBezTo>
                  <a:cubicBezTo>
                    <a:pt x="0" y="181"/>
                    <a:pt x="1" y="187"/>
                    <a:pt x="1" y="193"/>
                  </a:cubicBezTo>
                  <a:cubicBezTo>
                    <a:pt x="2" y="198"/>
                    <a:pt x="3" y="203"/>
                    <a:pt x="4" y="207"/>
                  </a:cubicBezTo>
                  <a:cubicBezTo>
                    <a:pt x="5" y="211"/>
                    <a:pt x="6" y="215"/>
                    <a:pt x="8" y="219"/>
                  </a:cubicBezTo>
                  <a:cubicBezTo>
                    <a:pt x="14" y="235"/>
                    <a:pt x="24" y="247"/>
                    <a:pt x="38" y="256"/>
                  </a:cubicBezTo>
                  <a:cubicBezTo>
                    <a:pt x="52" y="264"/>
                    <a:pt x="70" y="268"/>
                    <a:pt x="90" y="268"/>
                  </a:cubicBezTo>
                  <a:cubicBezTo>
                    <a:pt x="109" y="268"/>
                    <a:pt x="125" y="265"/>
                    <a:pt x="139" y="258"/>
                  </a:cubicBezTo>
                  <a:cubicBezTo>
                    <a:pt x="153" y="252"/>
                    <a:pt x="166" y="241"/>
                    <a:pt x="180" y="227"/>
                  </a:cubicBezTo>
                  <a:cubicBezTo>
                    <a:pt x="180" y="261"/>
                    <a:pt x="180" y="261"/>
                    <a:pt x="180" y="261"/>
                  </a:cubicBezTo>
                  <a:cubicBezTo>
                    <a:pt x="248" y="261"/>
                    <a:pt x="248" y="261"/>
                    <a:pt x="248" y="261"/>
                  </a:cubicBezTo>
                  <a:cubicBezTo>
                    <a:pt x="248" y="0"/>
                    <a:pt x="248" y="0"/>
                    <a:pt x="248" y="0"/>
                  </a:cubicBezTo>
                  <a:cubicBezTo>
                    <a:pt x="180" y="0"/>
                    <a:pt x="180" y="0"/>
                    <a:pt x="180" y="0"/>
                  </a:cubicBezTo>
                  <a:lnTo>
                    <a:pt x="180" y="14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7" name="Freeform 82">
              <a:extLst>
                <a:ext uri="{FF2B5EF4-FFF2-40B4-BE49-F238E27FC236}">
                  <a16:creationId xmlns:a16="http://schemas.microsoft.com/office/drawing/2014/main" id="{2118D019-FDBB-2B7B-3B4E-CF54D16EF7B9}"/>
                </a:ext>
              </a:extLst>
            </p:cNvPr>
            <p:cNvSpPr>
              <a:spLocks/>
            </p:cNvSpPr>
            <p:nvPr/>
          </p:nvSpPr>
          <p:spPr bwMode="auto">
            <a:xfrm>
              <a:off x="3934" y="3301"/>
              <a:ext cx="370" cy="396"/>
            </a:xfrm>
            <a:custGeom>
              <a:avLst/>
              <a:gdLst>
                <a:gd name="T0" fmla="*/ 247 w 249"/>
                <a:gd name="T1" fmla="*/ 75 h 267"/>
                <a:gd name="T2" fmla="*/ 245 w 249"/>
                <a:gd name="T3" fmla="*/ 61 h 267"/>
                <a:gd name="T4" fmla="*/ 241 w 249"/>
                <a:gd name="T5" fmla="*/ 49 h 267"/>
                <a:gd name="T6" fmla="*/ 211 w 249"/>
                <a:gd name="T7" fmla="*/ 13 h 267"/>
                <a:gd name="T8" fmla="*/ 159 w 249"/>
                <a:gd name="T9" fmla="*/ 0 h 267"/>
                <a:gd name="T10" fmla="*/ 110 w 249"/>
                <a:gd name="T11" fmla="*/ 10 h 267"/>
                <a:gd name="T12" fmla="*/ 69 w 249"/>
                <a:gd name="T13" fmla="*/ 42 h 267"/>
                <a:gd name="T14" fmla="*/ 69 w 249"/>
                <a:gd name="T15" fmla="*/ 7 h 267"/>
                <a:gd name="T16" fmla="*/ 0 w 249"/>
                <a:gd name="T17" fmla="*/ 7 h 267"/>
                <a:gd name="T18" fmla="*/ 0 w 249"/>
                <a:gd name="T19" fmla="*/ 267 h 267"/>
                <a:gd name="T20" fmla="*/ 69 w 249"/>
                <a:gd name="T21" fmla="*/ 267 h 267"/>
                <a:gd name="T22" fmla="*/ 69 w 249"/>
                <a:gd name="T23" fmla="*/ 127 h 267"/>
                <a:gd name="T24" fmla="*/ 71 w 249"/>
                <a:gd name="T25" fmla="*/ 98 h 267"/>
                <a:gd name="T26" fmla="*/ 76 w 249"/>
                <a:gd name="T27" fmla="*/ 79 h 267"/>
                <a:gd name="T28" fmla="*/ 96 w 249"/>
                <a:gd name="T29" fmla="*/ 56 h 267"/>
                <a:gd name="T30" fmla="*/ 129 w 249"/>
                <a:gd name="T31" fmla="*/ 47 h 267"/>
                <a:gd name="T32" fmla="*/ 172 w 249"/>
                <a:gd name="T33" fmla="*/ 69 h 267"/>
                <a:gd name="T34" fmla="*/ 178 w 249"/>
                <a:gd name="T35" fmla="*/ 88 h 267"/>
                <a:gd name="T36" fmla="*/ 180 w 249"/>
                <a:gd name="T37" fmla="*/ 118 h 267"/>
                <a:gd name="T38" fmla="*/ 180 w 249"/>
                <a:gd name="T39" fmla="*/ 267 h 267"/>
                <a:gd name="T40" fmla="*/ 249 w 249"/>
                <a:gd name="T41" fmla="*/ 267 h 267"/>
                <a:gd name="T42" fmla="*/ 249 w 249"/>
                <a:gd name="T43" fmla="*/ 119 h 267"/>
                <a:gd name="T44" fmla="*/ 249 w 249"/>
                <a:gd name="T45" fmla="*/ 94 h 267"/>
                <a:gd name="T46" fmla="*/ 247 w 249"/>
                <a:gd name="T47"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9" h="267">
                  <a:moveTo>
                    <a:pt x="247" y="75"/>
                  </a:moveTo>
                  <a:cubicBezTo>
                    <a:pt x="247" y="70"/>
                    <a:pt x="246" y="65"/>
                    <a:pt x="245" y="61"/>
                  </a:cubicBezTo>
                  <a:cubicBezTo>
                    <a:pt x="244" y="57"/>
                    <a:pt x="243" y="53"/>
                    <a:pt x="241" y="49"/>
                  </a:cubicBezTo>
                  <a:cubicBezTo>
                    <a:pt x="235" y="34"/>
                    <a:pt x="225" y="22"/>
                    <a:pt x="211" y="13"/>
                  </a:cubicBezTo>
                  <a:cubicBezTo>
                    <a:pt x="197" y="5"/>
                    <a:pt x="179" y="0"/>
                    <a:pt x="159" y="0"/>
                  </a:cubicBezTo>
                  <a:cubicBezTo>
                    <a:pt x="140" y="0"/>
                    <a:pt x="124" y="4"/>
                    <a:pt x="110" y="10"/>
                  </a:cubicBezTo>
                  <a:cubicBezTo>
                    <a:pt x="96" y="17"/>
                    <a:pt x="83" y="27"/>
                    <a:pt x="69" y="42"/>
                  </a:cubicBezTo>
                  <a:cubicBezTo>
                    <a:pt x="69" y="7"/>
                    <a:pt x="69" y="7"/>
                    <a:pt x="69" y="7"/>
                  </a:cubicBezTo>
                  <a:cubicBezTo>
                    <a:pt x="0" y="7"/>
                    <a:pt x="0" y="7"/>
                    <a:pt x="0" y="7"/>
                  </a:cubicBezTo>
                  <a:cubicBezTo>
                    <a:pt x="0" y="267"/>
                    <a:pt x="0" y="267"/>
                    <a:pt x="0" y="267"/>
                  </a:cubicBezTo>
                  <a:cubicBezTo>
                    <a:pt x="69" y="267"/>
                    <a:pt x="69" y="267"/>
                    <a:pt x="69" y="267"/>
                  </a:cubicBezTo>
                  <a:cubicBezTo>
                    <a:pt x="69" y="127"/>
                    <a:pt x="69" y="127"/>
                    <a:pt x="69" y="127"/>
                  </a:cubicBezTo>
                  <a:cubicBezTo>
                    <a:pt x="69" y="115"/>
                    <a:pt x="70" y="105"/>
                    <a:pt x="71" y="98"/>
                  </a:cubicBezTo>
                  <a:cubicBezTo>
                    <a:pt x="71" y="92"/>
                    <a:pt x="73" y="85"/>
                    <a:pt x="76" y="79"/>
                  </a:cubicBezTo>
                  <a:cubicBezTo>
                    <a:pt x="80" y="69"/>
                    <a:pt x="87" y="61"/>
                    <a:pt x="96" y="56"/>
                  </a:cubicBezTo>
                  <a:cubicBezTo>
                    <a:pt x="105" y="50"/>
                    <a:pt x="117" y="47"/>
                    <a:pt x="129" y="47"/>
                  </a:cubicBezTo>
                  <a:cubicBezTo>
                    <a:pt x="150" y="47"/>
                    <a:pt x="164" y="55"/>
                    <a:pt x="172" y="69"/>
                  </a:cubicBezTo>
                  <a:cubicBezTo>
                    <a:pt x="175" y="75"/>
                    <a:pt x="177" y="81"/>
                    <a:pt x="178" y="88"/>
                  </a:cubicBezTo>
                  <a:cubicBezTo>
                    <a:pt x="180" y="95"/>
                    <a:pt x="180" y="105"/>
                    <a:pt x="180" y="118"/>
                  </a:cubicBezTo>
                  <a:cubicBezTo>
                    <a:pt x="180" y="267"/>
                    <a:pt x="180" y="267"/>
                    <a:pt x="180" y="267"/>
                  </a:cubicBezTo>
                  <a:cubicBezTo>
                    <a:pt x="249" y="267"/>
                    <a:pt x="249" y="267"/>
                    <a:pt x="249" y="267"/>
                  </a:cubicBezTo>
                  <a:cubicBezTo>
                    <a:pt x="249" y="119"/>
                    <a:pt x="249" y="119"/>
                    <a:pt x="249" y="119"/>
                  </a:cubicBezTo>
                  <a:cubicBezTo>
                    <a:pt x="249" y="109"/>
                    <a:pt x="249" y="101"/>
                    <a:pt x="249" y="94"/>
                  </a:cubicBezTo>
                  <a:cubicBezTo>
                    <a:pt x="249" y="86"/>
                    <a:pt x="248" y="80"/>
                    <a:pt x="247" y="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8" name="Freeform 83">
              <a:extLst>
                <a:ext uri="{FF2B5EF4-FFF2-40B4-BE49-F238E27FC236}">
                  <a16:creationId xmlns:a16="http://schemas.microsoft.com/office/drawing/2014/main" id="{1E0439A7-408E-16F1-60B2-0D5E92AE4512}"/>
                </a:ext>
              </a:extLst>
            </p:cNvPr>
            <p:cNvSpPr>
              <a:spLocks/>
            </p:cNvSpPr>
            <p:nvPr/>
          </p:nvSpPr>
          <p:spPr bwMode="auto">
            <a:xfrm>
              <a:off x="4375" y="3130"/>
              <a:ext cx="352" cy="576"/>
            </a:xfrm>
            <a:custGeom>
              <a:avLst/>
              <a:gdLst>
                <a:gd name="T0" fmla="*/ 328 w 352"/>
                <a:gd name="T1" fmla="*/ 208 h 576"/>
                <a:gd name="T2" fmla="*/ 251 w 352"/>
                <a:gd name="T3" fmla="*/ 175 h 576"/>
                <a:gd name="T4" fmla="*/ 113 w 352"/>
                <a:gd name="T5" fmla="*/ 333 h 576"/>
                <a:gd name="T6" fmla="*/ 102 w 352"/>
                <a:gd name="T7" fmla="*/ 333 h 576"/>
                <a:gd name="T8" fmla="*/ 102 w 352"/>
                <a:gd name="T9" fmla="*/ 0 h 576"/>
                <a:gd name="T10" fmla="*/ 0 w 352"/>
                <a:gd name="T11" fmla="*/ 0 h 576"/>
                <a:gd name="T12" fmla="*/ 0 w 352"/>
                <a:gd name="T13" fmla="*/ 567 h 576"/>
                <a:gd name="T14" fmla="*/ 102 w 352"/>
                <a:gd name="T15" fmla="*/ 567 h 576"/>
                <a:gd name="T16" fmla="*/ 102 w 352"/>
                <a:gd name="T17" fmla="*/ 362 h 576"/>
                <a:gd name="T18" fmla="*/ 257 w 352"/>
                <a:gd name="T19" fmla="*/ 576 h 576"/>
                <a:gd name="T20" fmla="*/ 352 w 352"/>
                <a:gd name="T21" fmla="*/ 542 h 576"/>
                <a:gd name="T22" fmla="*/ 196 w 352"/>
                <a:gd name="T23" fmla="*/ 349 h 576"/>
                <a:gd name="T24" fmla="*/ 328 w 352"/>
                <a:gd name="T25" fmla="*/ 20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 h="576">
                  <a:moveTo>
                    <a:pt x="328" y="208"/>
                  </a:moveTo>
                  <a:lnTo>
                    <a:pt x="251" y="175"/>
                  </a:lnTo>
                  <a:lnTo>
                    <a:pt x="113" y="333"/>
                  </a:lnTo>
                  <a:lnTo>
                    <a:pt x="102" y="333"/>
                  </a:lnTo>
                  <a:lnTo>
                    <a:pt x="102" y="0"/>
                  </a:lnTo>
                  <a:lnTo>
                    <a:pt x="0" y="0"/>
                  </a:lnTo>
                  <a:lnTo>
                    <a:pt x="0" y="567"/>
                  </a:lnTo>
                  <a:lnTo>
                    <a:pt x="102" y="567"/>
                  </a:lnTo>
                  <a:lnTo>
                    <a:pt x="102" y="362"/>
                  </a:lnTo>
                  <a:lnTo>
                    <a:pt x="257" y="576"/>
                  </a:lnTo>
                  <a:lnTo>
                    <a:pt x="352" y="542"/>
                  </a:lnTo>
                  <a:lnTo>
                    <a:pt x="196" y="349"/>
                  </a:lnTo>
                  <a:lnTo>
                    <a:pt x="328" y="20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39" name="Freeform 84">
              <a:extLst>
                <a:ext uri="{FF2B5EF4-FFF2-40B4-BE49-F238E27FC236}">
                  <a16:creationId xmlns:a16="http://schemas.microsoft.com/office/drawing/2014/main" id="{693E1482-1DAE-8603-32BC-340A123CF3B4}"/>
                </a:ext>
              </a:extLst>
            </p:cNvPr>
            <p:cNvSpPr>
              <a:spLocks/>
            </p:cNvSpPr>
            <p:nvPr/>
          </p:nvSpPr>
          <p:spPr bwMode="auto">
            <a:xfrm>
              <a:off x="4815" y="3314"/>
              <a:ext cx="310" cy="373"/>
            </a:xfrm>
            <a:custGeom>
              <a:avLst/>
              <a:gdLst>
                <a:gd name="T0" fmla="*/ 0 w 310"/>
                <a:gd name="T1" fmla="*/ 70 h 373"/>
                <a:gd name="T2" fmla="*/ 240 w 310"/>
                <a:gd name="T3" fmla="*/ 187 h 373"/>
                <a:gd name="T4" fmla="*/ 0 w 310"/>
                <a:gd name="T5" fmla="*/ 305 h 373"/>
                <a:gd name="T6" fmla="*/ 0 w 310"/>
                <a:gd name="T7" fmla="*/ 373 h 373"/>
                <a:gd name="T8" fmla="*/ 310 w 310"/>
                <a:gd name="T9" fmla="*/ 220 h 373"/>
                <a:gd name="T10" fmla="*/ 310 w 310"/>
                <a:gd name="T11" fmla="*/ 156 h 373"/>
                <a:gd name="T12" fmla="*/ 0 w 310"/>
                <a:gd name="T13" fmla="*/ 0 h 373"/>
                <a:gd name="T14" fmla="*/ 0 w 310"/>
                <a:gd name="T15" fmla="*/ 7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373">
                  <a:moveTo>
                    <a:pt x="0" y="70"/>
                  </a:moveTo>
                  <a:lnTo>
                    <a:pt x="240" y="187"/>
                  </a:lnTo>
                  <a:lnTo>
                    <a:pt x="0" y="305"/>
                  </a:lnTo>
                  <a:lnTo>
                    <a:pt x="0" y="373"/>
                  </a:lnTo>
                  <a:lnTo>
                    <a:pt x="310" y="220"/>
                  </a:lnTo>
                  <a:lnTo>
                    <a:pt x="310" y="156"/>
                  </a:lnTo>
                  <a:lnTo>
                    <a:pt x="0" y="0"/>
                  </a:lnTo>
                  <a:lnTo>
                    <a:pt x="0" y="7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40" name="Freeform 85">
              <a:extLst>
                <a:ext uri="{FF2B5EF4-FFF2-40B4-BE49-F238E27FC236}">
                  <a16:creationId xmlns:a16="http://schemas.microsoft.com/office/drawing/2014/main" id="{193BE58D-99AF-9513-AB3E-FC8A300EC1F8}"/>
                </a:ext>
              </a:extLst>
            </p:cNvPr>
            <p:cNvSpPr>
              <a:spLocks noEditPoints="1"/>
            </p:cNvSpPr>
            <p:nvPr/>
          </p:nvSpPr>
          <p:spPr bwMode="auto">
            <a:xfrm>
              <a:off x="4810" y="3214"/>
              <a:ext cx="70" cy="70"/>
            </a:xfrm>
            <a:custGeom>
              <a:avLst/>
              <a:gdLst>
                <a:gd name="T0" fmla="*/ 24 w 47"/>
                <a:gd name="T1" fmla="*/ 47 h 47"/>
                <a:gd name="T2" fmla="*/ 47 w 47"/>
                <a:gd name="T3" fmla="*/ 23 h 47"/>
                <a:gd name="T4" fmla="*/ 24 w 47"/>
                <a:gd name="T5" fmla="*/ 0 h 47"/>
                <a:gd name="T6" fmla="*/ 24 w 47"/>
                <a:gd name="T7" fmla="*/ 0 h 47"/>
                <a:gd name="T8" fmla="*/ 0 w 47"/>
                <a:gd name="T9" fmla="*/ 23 h 47"/>
                <a:gd name="T10" fmla="*/ 24 w 47"/>
                <a:gd name="T11" fmla="*/ 47 h 47"/>
                <a:gd name="T12" fmla="*/ 24 w 47"/>
                <a:gd name="T13" fmla="*/ 3 h 47"/>
                <a:gd name="T14" fmla="*/ 24 w 47"/>
                <a:gd name="T15" fmla="*/ 3 h 47"/>
                <a:gd name="T16" fmla="*/ 42 w 47"/>
                <a:gd name="T17" fmla="*/ 23 h 47"/>
                <a:gd name="T18" fmla="*/ 24 w 47"/>
                <a:gd name="T19" fmla="*/ 43 h 47"/>
                <a:gd name="T20" fmla="*/ 5 w 47"/>
                <a:gd name="T21" fmla="*/ 23 h 47"/>
                <a:gd name="T22" fmla="*/ 24 w 47"/>
                <a:gd name="T23"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7">
                  <a:moveTo>
                    <a:pt x="24" y="47"/>
                  </a:moveTo>
                  <a:cubicBezTo>
                    <a:pt x="36" y="47"/>
                    <a:pt x="47" y="36"/>
                    <a:pt x="47" y="23"/>
                  </a:cubicBezTo>
                  <a:cubicBezTo>
                    <a:pt x="47" y="10"/>
                    <a:pt x="36" y="0"/>
                    <a:pt x="24" y="0"/>
                  </a:cubicBezTo>
                  <a:cubicBezTo>
                    <a:pt x="24" y="0"/>
                    <a:pt x="24" y="0"/>
                    <a:pt x="24" y="0"/>
                  </a:cubicBezTo>
                  <a:cubicBezTo>
                    <a:pt x="11" y="0"/>
                    <a:pt x="0" y="10"/>
                    <a:pt x="0" y="23"/>
                  </a:cubicBezTo>
                  <a:cubicBezTo>
                    <a:pt x="0" y="36"/>
                    <a:pt x="11" y="47"/>
                    <a:pt x="24" y="47"/>
                  </a:cubicBezTo>
                  <a:close/>
                  <a:moveTo>
                    <a:pt x="24" y="3"/>
                  </a:moveTo>
                  <a:cubicBezTo>
                    <a:pt x="24" y="3"/>
                    <a:pt x="24" y="3"/>
                    <a:pt x="24" y="3"/>
                  </a:cubicBezTo>
                  <a:cubicBezTo>
                    <a:pt x="34" y="3"/>
                    <a:pt x="42" y="12"/>
                    <a:pt x="42" y="23"/>
                  </a:cubicBezTo>
                  <a:cubicBezTo>
                    <a:pt x="42" y="34"/>
                    <a:pt x="34" y="43"/>
                    <a:pt x="24" y="43"/>
                  </a:cubicBezTo>
                  <a:cubicBezTo>
                    <a:pt x="13" y="43"/>
                    <a:pt x="5" y="34"/>
                    <a:pt x="5" y="23"/>
                  </a:cubicBezTo>
                  <a:cubicBezTo>
                    <a:pt x="5" y="12"/>
                    <a:pt x="13" y="3"/>
                    <a:pt x="24" y="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41" name="Freeform 86">
              <a:extLst>
                <a:ext uri="{FF2B5EF4-FFF2-40B4-BE49-F238E27FC236}">
                  <a16:creationId xmlns:a16="http://schemas.microsoft.com/office/drawing/2014/main" id="{4F10C6D3-6845-47F0-551A-68B5B6C7861C}"/>
                </a:ext>
              </a:extLst>
            </p:cNvPr>
            <p:cNvSpPr>
              <a:spLocks noEditPoints="1"/>
            </p:cNvSpPr>
            <p:nvPr/>
          </p:nvSpPr>
          <p:spPr bwMode="auto">
            <a:xfrm>
              <a:off x="4832" y="3229"/>
              <a:ext cx="29" cy="40"/>
            </a:xfrm>
            <a:custGeom>
              <a:avLst/>
              <a:gdLst>
                <a:gd name="T0" fmla="*/ 4 w 19"/>
                <a:gd name="T1" fmla="*/ 16 h 27"/>
                <a:gd name="T2" fmla="*/ 7 w 19"/>
                <a:gd name="T3" fmla="*/ 16 h 27"/>
                <a:gd name="T4" fmla="*/ 13 w 19"/>
                <a:gd name="T5" fmla="*/ 20 h 27"/>
                <a:gd name="T6" fmla="*/ 14 w 19"/>
                <a:gd name="T7" fmla="*/ 27 h 27"/>
                <a:gd name="T8" fmla="*/ 19 w 19"/>
                <a:gd name="T9" fmla="*/ 27 h 27"/>
                <a:gd name="T10" fmla="*/ 17 w 19"/>
                <a:gd name="T11" fmla="*/ 20 h 27"/>
                <a:gd name="T12" fmla="*/ 13 w 19"/>
                <a:gd name="T13" fmla="*/ 14 h 27"/>
                <a:gd name="T14" fmla="*/ 13 w 19"/>
                <a:gd name="T15" fmla="*/ 14 h 27"/>
                <a:gd name="T16" fmla="*/ 18 w 19"/>
                <a:gd name="T17" fmla="*/ 7 h 27"/>
                <a:gd name="T18" fmla="*/ 16 w 19"/>
                <a:gd name="T19" fmla="*/ 2 h 27"/>
                <a:gd name="T20" fmla="*/ 7 w 19"/>
                <a:gd name="T21" fmla="*/ 0 h 27"/>
                <a:gd name="T22" fmla="*/ 0 w 19"/>
                <a:gd name="T23" fmla="*/ 1 h 27"/>
                <a:gd name="T24" fmla="*/ 0 w 19"/>
                <a:gd name="T25" fmla="*/ 27 h 27"/>
                <a:gd name="T26" fmla="*/ 4 w 19"/>
                <a:gd name="T27" fmla="*/ 27 h 27"/>
                <a:gd name="T28" fmla="*/ 4 w 19"/>
                <a:gd name="T29" fmla="*/ 16 h 27"/>
                <a:gd name="T30" fmla="*/ 4 w 19"/>
                <a:gd name="T31" fmla="*/ 3 h 27"/>
                <a:gd name="T32" fmla="*/ 7 w 19"/>
                <a:gd name="T33" fmla="*/ 3 h 27"/>
                <a:gd name="T34" fmla="*/ 14 w 19"/>
                <a:gd name="T35" fmla="*/ 8 h 27"/>
                <a:gd name="T36" fmla="*/ 7 w 19"/>
                <a:gd name="T37" fmla="*/ 12 h 27"/>
                <a:gd name="T38" fmla="*/ 4 w 19"/>
                <a:gd name="T39" fmla="*/ 12 h 27"/>
                <a:gd name="T40" fmla="*/ 4 w 19"/>
                <a:gd name="T4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4" y="16"/>
                  </a:moveTo>
                  <a:cubicBezTo>
                    <a:pt x="7" y="16"/>
                    <a:pt x="7" y="16"/>
                    <a:pt x="7" y="16"/>
                  </a:cubicBezTo>
                  <a:cubicBezTo>
                    <a:pt x="10" y="16"/>
                    <a:pt x="12" y="17"/>
                    <a:pt x="13" y="20"/>
                  </a:cubicBezTo>
                  <a:cubicBezTo>
                    <a:pt x="13" y="24"/>
                    <a:pt x="14" y="26"/>
                    <a:pt x="14" y="27"/>
                  </a:cubicBezTo>
                  <a:cubicBezTo>
                    <a:pt x="19" y="27"/>
                    <a:pt x="19" y="27"/>
                    <a:pt x="19" y="27"/>
                  </a:cubicBezTo>
                  <a:cubicBezTo>
                    <a:pt x="18" y="26"/>
                    <a:pt x="18" y="24"/>
                    <a:pt x="17" y="20"/>
                  </a:cubicBezTo>
                  <a:cubicBezTo>
                    <a:pt x="17" y="16"/>
                    <a:pt x="15" y="14"/>
                    <a:pt x="13" y="14"/>
                  </a:cubicBezTo>
                  <a:cubicBezTo>
                    <a:pt x="13" y="14"/>
                    <a:pt x="13" y="14"/>
                    <a:pt x="13" y="14"/>
                  </a:cubicBezTo>
                  <a:cubicBezTo>
                    <a:pt x="16" y="13"/>
                    <a:pt x="18" y="11"/>
                    <a:pt x="18" y="7"/>
                  </a:cubicBezTo>
                  <a:cubicBezTo>
                    <a:pt x="18" y="5"/>
                    <a:pt x="17" y="3"/>
                    <a:pt x="16" y="2"/>
                  </a:cubicBezTo>
                  <a:cubicBezTo>
                    <a:pt x="14" y="1"/>
                    <a:pt x="11" y="0"/>
                    <a:pt x="7" y="0"/>
                  </a:cubicBezTo>
                  <a:cubicBezTo>
                    <a:pt x="4" y="0"/>
                    <a:pt x="2" y="0"/>
                    <a:pt x="0" y="1"/>
                  </a:cubicBezTo>
                  <a:cubicBezTo>
                    <a:pt x="0" y="27"/>
                    <a:pt x="0" y="27"/>
                    <a:pt x="0" y="27"/>
                  </a:cubicBezTo>
                  <a:cubicBezTo>
                    <a:pt x="4" y="27"/>
                    <a:pt x="4" y="27"/>
                    <a:pt x="4" y="27"/>
                  </a:cubicBezTo>
                  <a:lnTo>
                    <a:pt x="4" y="16"/>
                  </a:lnTo>
                  <a:close/>
                  <a:moveTo>
                    <a:pt x="4" y="3"/>
                  </a:moveTo>
                  <a:cubicBezTo>
                    <a:pt x="5" y="3"/>
                    <a:pt x="6" y="3"/>
                    <a:pt x="7" y="3"/>
                  </a:cubicBezTo>
                  <a:cubicBezTo>
                    <a:pt x="12" y="3"/>
                    <a:pt x="14" y="6"/>
                    <a:pt x="14" y="8"/>
                  </a:cubicBezTo>
                  <a:cubicBezTo>
                    <a:pt x="14" y="11"/>
                    <a:pt x="11" y="12"/>
                    <a:pt x="7" y="12"/>
                  </a:cubicBezTo>
                  <a:cubicBezTo>
                    <a:pt x="4" y="12"/>
                    <a:pt x="4" y="12"/>
                    <a:pt x="4" y="12"/>
                  </a:cubicBezTo>
                  <a:lnTo>
                    <a:pt x="4" y="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643" name="Group 89">
            <a:extLst>
              <a:ext uri="{FF2B5EF4-FFF2-40B4-BE49-F238E27FC236}">
                <a16:creationId xmlns:a16="http://schemas.microsoft.com/office/drawing/2014/main" id="{995235B5-6E6A-EA8D-AD0B-E17E7B9CC03D}"/>
              </a:ext>
            </a:extLst>
          </p:cNvPr>
          <p:cNvGrpSpPr>
            <a:grpSpLocks noChangeAspect="1"/>
          </p:cNvGrpSpPr>
          <p:nvPr/>
        </p:nvGrpSpPr>
        <p:grpSpPr bwMode="auto">
          <a:xfrm>
            <a:off x="5679664" y="1633045"/>
            <a:ext cx="243780" cy="234287"/>
            <a:chOff x="1593" y="2"/>
            <a:chExt cx="4494" cy="4319"/>
          </a:xfrm>
          <a:solidFill>
            <a:srgbClr val="FFFFFF"/>
          </a:solidFill>
        </p:grpSpPr>
        <p:sp>
          <p:nvSpPr>
            <p:cNvPr id="3645" name="Freeform 90">
              <a:extLst>
                <a:ext uri="{FF2B5EF4-FFF2-40B4-BE49-F238E27FC236}">
                  <a16:creationId xmlns:a16="http://schemas.microsoft.com/office/drawing/2014/main" id="{3A5865D4-038C-D73A-D7E8-3B8D9F953322}"/>
                </a:ext>
              </a:extLst>
            </p:cNvPr>
            <p:cNvSpPr>
              <a:spLocks/>
            </p:cNvSpPr>
            <p:nvPr/>
          </p:nvSpPr>
          <p:spPr bwMode="auto">
            <a:xfrm>
              <a:off x="1593" y="1209"/>
              <a:ext cx="4494" cy="3112"/>
            </a:xfrm>
            <a:custGeom>
              <a:avLst/>
              <a:gdLst>
                <a:gd name="T0" fmla="*/ 2832 w 3042"/>
                <a:gd name="T1" fmla="*/ 2105 h 2105"/>
                <a:gd name="T2" fmla="*/ 210 w 3042"/>
                <a:gd name="T3" fmla="*/ 2105 h 2105"/>
                <a:gd name="T4" fmla="*/ 0 w 3042"/>
                <a:gd name="T5" fmla="*/ 1895 h 2105"/>
                <a:gd name="T6" fmla="*/ 0 w 3042"/>
                <a:gd name="T7" fmla="*/ 210 h 2105"/>
                <a:gd name="T8" fmla="*/ 210 w 3042"/>
                <a:gd name="T9" fmla="*/ 0 h 2105"/>
                <a:gd name="T10" fmla="*/ 1660 w 3042"/>
                <a:gd name="T11" fmla="*/ 0 h 2105"/>
                <a:gd name="T12" fmla="*/ 1710 w 3042"/>
                <a:gd name="T13" fmla="*/ 50 h 2105"/>
                <a:gd name="T14" fmla="*/ 1660 w 3042"/>
                <a:gd name="T15" fmla="*/ 100 h 2105"/>
                <a:gd name="T16" fmla="*/ 210 w 3042"/>
                <a:gd name="T17" fmla="*/ 100 h 2105"/>
                <a:gd name="T18" fmla="*/ 100 w 3042"/>
                <a:gd name="T19" fmla="*/ 210 h 2105"/>
                <a:gd name="T20" fmla="*/ 100 w 3042"/>
                <a:gd name="T21" fmla="*/ 1895 h 2105"/>
                <a:gd name="T22" fmla="*/ 210 w 3042"/>
                <a:gd name="T23" fmla="*/ 2005 h 2105"/>
                <a:gd name="T24" fmla="*/ 2832 w 3042"/>
                <a:gd name="T25" fmla="*/ 2005 h 2105"/>
                <a:gd name="T26" fmla="*/ 2942 w 3042"/>
                <a:gd name="T27" fmla="*/ 1895 h 2105"/>
                <a:gd name="T28" fmla="*/ 2942 w 3042"/>
                <a:gd name="T29" fmla="*/ 210 h 2105"/>
                <a:gd name="T30" fmla="*/ 2832 w 3042"/>
                <a:gd name="T31" fmla="*/ 100 h 2105"/>
                <a:gd name="T32" fmla="*/ 2686 w 3042"/>
                <a:gd name="T33" fmla="*/ 100 h 2105"/>
                <a:gd name="T34" fmla="*/ 2636 w 3042"/>
                <a:gd name="T35" fmla="*/ 50 h 2105"/>
                <a:gd name="T36" fmla="*/ 2686 w 3042"/>
                <a:gd name="T37" fmla="*/ 0 h 2105"/>
                <a:gd name="T38" fmla="*/ 2832 w 3042"/>
                <a:gd name="T39" fmla="*/ 0 h 2105"/>
                <a:gd name="T40" fmla="*/ 3042 w 3042"/>
                <a:gd name="T41" fmla="*/ 210 h 2105"/>
                <a:gd name="T42" fmla="*/ 3042 w 3042"/>
                <a:gd name="T43" fmla="*/ 1895 h 2105"/>
                <a:gd name="T44" fmla="*/ 2832 w 3042"/>
                <a:gd name="T45" fmla="*/ 2105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2" h="2105">
                  <a:moveTo>
                    <a:pt x="2832" y="2105"/>
                  </a:moveTo>
                  <a:cubicBezTo>
                    <a:pt x="210" y="2105"/>
                    <a:pt x="210" y="2105"/>
                    <a:pt x="210" y="2105"/>
                  </a:cubicBezTo>
                  <a:cubicBezTo>
                    <a:pt x="94" y="2105"/>
                    <a:pt x="0" y="2011"/>
                    <a:pt x="0" y="1895"/>
                  </a:cubicBezTo>
                  <a:cubicBezTo>
                    <a:pt x="0" y="210"/>
                    <a:pt x="0" y="210"/>
                    <a:pt x="0" y="210"/>
                  </a:cubicBezTo>
                  <a:cubicBezTo>
                    <a:pt x="0" y="94"/>
                    <a:pt x="94" y="0"/>
                    <a:pt x="210" y="0"/>
                  </a:cubicBezTo>
                  <a:cubicBezTo>
                    <a:pt x="1660" y="0"/>
                    <a:pt x="1660" y="0"/>
                    <a:pt x="1660" y="0"/>
                  </a:cubicBezTo>
                  <a:cubicBezTo>
                    <a:pt x="1687" y="0"/>
                    <a:pt x="1710" y="22"/>
                    <a:pt x="1710" y="50"/>
                  </a:cubicBezTo>
                  <a:cubicBezTo>
                    <a:pt x="1710" y="77"/>
                    <a:pt x="1687" y="100"/>
                    <a:pt x="1660" y="100"/>
                  </a:cubicBezTo>
                  <a:cubicBezTo>
                    <a:pt x="210" y="100"/>
                    <a:pt x="210" y="100"/>
                    <a:pt x="210" y="100"/>
                  </a:cubicBezTo>
                  <a:cubicBezTo>
                    <a:pt x="149" y="100"/>
                    <a:pt x="100" y="149"/>
                    <a:pt x="100" y="210"/>
                  </a:cubicBezTo>
                  <a:cubicBezTo>
                    <a:pt x="100" y="1895"/>
                    <a:pt x="100" y="1895"/>
                    <a:pt x="100" y="1895"/>
                  </a:cubicBezTo>
                  <a:cubicBezTo>
                    <a:pt x="100" y="1956"/>
                    <a:pt x="149" y="2005"/>
                    <a:pt x="210" y="2005"/>
                  </a:cubicBezTo>
                  <a:cubicBezTo>
                    <a:pt x="2832" y="2005"/>
                    <a:pt x="2832" y="2005"/>
                    <a:pt x="2832" y="2005"/>
                  </a:cubicBezTo>
                  <a:cubicBezTo>
                    <a:pt x="2893" y="2005"/>
                    <a:pt x="2942" y="1956"/>
                    <a:pt x="2942" y="1895"/>
                  </a:cubicBezTo>
                  <a:cubicBezTo>
                    <a:pt x="2942" y="210"/>
                    <a:pt x="2942" y="210"/>
                    <a:pt x="2942" y="210"/>
                  </a:cubicBezTo>
                  <a:cubicBezTo>
                    <a:pt x="2942" y="149"/>
                    <a:pt x="2893" y="100"/>
                    <a:pt x="2832" y="100"/>
                  </a:cubicBezTo>
                  <a:cubicBezTo>
                    <a:pt x="2686" y="100"/>
                    <a:pt x="2686" y="100"/>
                    <a:pt x="2686" y="100"/>
                  </a:cubicBezTo>
                  <a:cubicBezTo>
                    <a:pt x="2658" y="100"/>
                    <a:pt x="2636" y="77"/>
                    <a:pt x="2636" y="50"/>
                  </a:cubicBezTo>
                  <a:cubicBezTo>
                    <a:pt x="2636" y="22"/>
                    <a:pt x="2658" y="0"/>
                    <a:pt x="2686" y="0"/>
                  </a:cubicBezTo>
                  <a:cubicBezTo>
                    <a:pt x="2832" y="0"/>
                    <a:pt x="2832" y="0"/>
                    <a:pt x="2832" y="0"/>
                  </a:cubicBezTo>
                  <a:cubicBezTo>
                    <a:pt x="2948" y="0"/>
                    <a:pt x="3042" y="94"/>
                    <a:pt x="3042" y="210"/>
                  </a:cubicBezTo>
                  <a:cubicBezTo>
                    <a:pt x="3042" y="1895"/>
                    <a:pt x="3042" y="1895"/>
                    <a:pt x="3042" y="1895"/>
                  </a:cubicBezTo>
                  <a:cubicBezTo>
                    <a:pt x="3042" y="2011"/>
                    <a:pt x="2948" y="2105"/>
                    <a:pt x="2832" y="210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46" name="Freeform 91">
              <a:extLst>
                <a:ext uri="{FF2B5EF4-FFF2-40B4-BE49-F238E27FC236}">
                  <a16:creationId xmlns:a16="http://schemas.microsoft.com/office/drawing/2014/main" id="{4F5D8A40-C110-273E-AF5D-0586901DF652}"/>
                </a:ext>
              </a:extLst>
            </p:cNvPr>
            <p:cNvSpPr>
              <a:spLocks noEditPoints="1"/>
            </p:cNvSpPr>
            <p:nvPr/>
          </p:nvSpPr>
          <p:spPr bwMode="auto">
            <a:xfrm>
              <a:off x="5407" y="2"/>
              <a:ext cx="625" cy="592"/>
            </a:xfrm>
            <a:custGeom>
              <a:avLst/>
              <a:gdLst>
                <a:gd name="T0" fmla="*/ 207 w 423"/>
                <a:gd name="T1" fmla="*/ 100 h 401"/>
                <a:gd name="T2" fmla="*/ 307 w 423"/>
                <a:gd name="T3" fmla="*/ 188 h 401"/>
                <a:gd name="T4" fmla="*/ 285 w 423"/>
                <a:gd name="T5" fmla="*/ 238 h 401"/>
                <a:gd name="T6" fmla="*/ 266 w 423"/>
                <a:gd name="T7" fmla="*/ 260 h 401"/>
                <a:gd name="T8" fmla="*/ 141 w 423"/>
                <a:gd name="T9" fmla="*/ 150 h 401"/>
                <a:gd name="T10" fmla="*/ 160 w 423"/>
                <a:gd name="T11" fmla="*/ 128 h 401"/>
                <a:gd name="T12" fmla="*/ 207 w 423"/>
                <a:gd name="T13" fmla="*/ 100 h 401"/>
                <a:gd name="T14" fmla="*/ 208 w 423"/>
                <a:gd name="T15" fmla="*/ 0 h 401"/>
                <a:gd name="T16" fmla="*/ 85 w 423"/>
                <a:gd name="T17" fmla="*/ 62 h 401"/>
                <a:gd name="T18" fmla="*/ 0 w 423"/>
                <a:gd name="T19" fmla="*/ 159 h 401"/>
                <a:gd name="T20" fmla="*/ 275 w 423"/>
                <a:gd name="T21" fmla="*/ 401 h 401"/>
                <a:gd name="T22" fmla="*/ 361 w 423"/>
                <a:gd name="T23" fmla="*/ 304 h 401"/>
                <a:gd name="T24" fmla="*/ 376 w 423"/>
                <a:gd name="T25" fmla="*/ 116 h 401"/>
                <a:gd name="T26" fmla="*/ 270 w 423"/>
                <a:gd name="T27" fmla="*/ 22 h 401"/>
                <a:gd name="T28" fmla="*/ 208 w 423"/>
                <a:gd name="T29"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401">
                  <a:moveTo>
                    <a:pt x="207" y="100"/>
                  </a:moveTo>
                  <a:cubicBezTo>
                    <a:pt x="307" y="188"/>
                    <a:pt x="307" y="188"/>
                    <a:pt x="307" y="188"/>
                  </a:cubicBezTo>
                  <a:cubicBezTo>
                    <a:pt x="308" y="195"/>
                    <a:pt x="305" y="216"/>
                    <a:pt x="285" y="238"/>
                  </a:cubicBezTo>
                  <a:cubicBezTo>
                    <a:pt x="266" y="260"/>
                    <a:pt x="266" y="260"/>
                    <a:pt x="266" y="260"/>
                  </a:cubicBezTo>
                  <a:cubicBezTo>
                    <a:pt x="141" y="150"/>
                    <a:pt x="141" y="150"/>
                    <a:pt x="141" y="150"/>
                  </a:cubicBezTo>
                  <a:cubicBezTo>
                    <a:pt x="160" y="128"/>
                    <a:pt x="160" y="128"/>
                    <a:pt x="160" y="128"/>
                  </a:cubicBezTo>
                  <a:cubicBezTo>
                    <a:pt x="179" y="106"/>
                    <a:pt x="199" y="100"/>
                    <a:pt x="207" y="100"/>
                  </a:cubicBezTo>
                  <a:moveTo>
                    <a:pt x="208" y="0"/>
                  </a:moveTo>
                  <a:cubicBezTo>
                    <a:pt x="167" y="0"/>
                    <a:pt x="120" y="22"/>
                    <a:pt x="85" y="62"/>
                  </a:cubicBezTo>
                  <a:cubicBezTo>
                    <a:pt x="0" y="159"/>
                    <a:pt x="0" y="159"/>
                    <a:pt x="0" y="159"/>
                  </a:cubicBezTo>
                  <a:cubicBezTo>
                    <a:pt x="275" y="401"/>
                    <a:pt x="275" y="401"/>
                    <a:pt x="275" y="401"/>
                  </a:cubicBezTo>
                  <a:cubicBezTo>
                    <a:pt x="361" y="304"/>
                    <a:pt x="361" y="304"/>
                    <a:pt x="361" y="304"/>
                  </a:cubicBezTo>
                  <a:cubicBezTo>
                    <a:pt x="416" y="241"/>
                    <a:pt x="423" y="157"/>
                    <a:pt x="376" y="116"/>
                  </a:cubicBezTo>
                  <a:cubicBezTo>
                    <a:pt x="270" y="22"/>
                    <a:pt x="270" y="22"/>
                    <a:pt x="270" y="22"/>
                  </a:cubicBezTo>
                  <a:cubicBezTo>
                    <a:pt x="253" y="7"/>
                    <a:pt x="231" y="0"/>
                    <a:pt x="20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47" name="Freeform 92">
              <a:extLst>
                <a:ext uri="{FF2B5EF4-FFF2-40B4-BE49-F238E27FC236}">
                  <a16:creationId xmlns:a16="http://schemas.microsoft.com/office/drawing/2014/main" id="{A4E92E8D-9D83-6FF0-360F-D322F088038D}"/>
                </a:ext>
              </a:extLst>
            </p:cNvPr>
            <p:cNvSpPr>
              <a:spLocks noEditPoints="1"/>
            </p:cNvSpPr>
            <p:nvPr/>
          </p:nvSpPr>
          <p:spPr bwMode="auto">
            <a:xfrm>
              <a:off x="3840" y="405"/>
              <a:ext cx="1826" cy="2040"/>
            </a:xfrm>
            <a:custGeom>
              <a:avLst/>
              <a:gdLst>
                <a:gd name="T0" fmla="*/ 1433 w 1826"/>
                <a:gd name="T1" fmla="*/ 209 h 2040"/>
                <a:gd name="T2" fmla="*/ 1618 w 1826"/>
                <a:gd name="T3" fmla="*/ 371 h 2040"/>
                <a:gd name="T4" fmla="*/ 397 w 1826"/>
                <a:gd name="T5" fmla="*/ 1774 h 2040"/>
                <a:gd name="T6" fmla="*/ 180 w 1826"/>
                <a:gd name="T7" fmla="*/ 1836 h 2040"/>
                <a:gd name="T8" fmla="*/ 214 w 1826"/>
                <a:gd name="T9" fmla="*/ 1612 h 2040"/>
                <a:gd name="T10" fmla="*/ 1433 w 1826"/>
                <a:gd name="T11" fmla="*/ 209 h 2040"/>
                <a:gd name="T12" fmla="*/ 1420 w 1826"/>
                <a:gd name="T13" fmla="*/ 0 h 2040"/>
                <a:gd name="T14" fmla="*/ 74 w 1826"/>
                <a:gd name="T15" fmla="*/ 1547 h 2040"/>
                <a:gd name="T16" fmla="*/ 0 w 1826"/>
                <a:gd name="T17" fmla="*/ 2040 h 2040"/>
                <a:gd name="T18" fmla="*/ 480 w 1826"/>
                <a:gd name="T19" fmla="*/ 1904 h 2040"/>
                <a:gd name="T20" fmla="*/ 1826 w 1826"/>
                <a:gd name="T21" fmla="*/ 358 h 2040"/>
                <a:gd name="T22" fmla="*/ 1420 w 1826"/>
                <a:gd name="T23" fmla="*/ 0 h 2040"/>
                <a:gd name="T24" fmla="*/ 1420 w 1826"/>
                <a:gd name="T25" fmla="*/ 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6" h="2040">
                  <a:moveTo>
                    <a:pt x="1433" y="209"/>
                  </a:moveTo>
                  <a:lnTo>
                    <a:pt x="1618" y="371"/>
                  </a:lnTo>
                  <a:lnTo>
                    <a:pt x="397" y="1774"/>
                  </a:lnTo>
                  <a:lnTo>
                    <a:pt x="180" y="1836"/>
                  </a:lnTo>
                  <a:lnTo>
                    <a:pt x="214" y="1612"/>
                  </a:lnTo>
                  <a:lnTo>
                    <a:pt x="1433" y="209"/>
                  </a:lnTo>
                  <a:close/>
                  <a:moveTo>
                    <a:pt x="1420" y="0"/>
                  </a:moveTo>
                  <a:lnTo>
                    <a:pt x="74" y="1547"/>
                  </a:lnTo>
                  <a:lnTo>
                    <a:pt x="0" y="2040"/>
                  </a:lnTo>
                  <a:lnTo>
                    <a:pt x="480" y="1904"/>
                  </a:lnTo>
                  <a:lnTo>
                    <a:pt x="1826" y="358"/>
                  </a:lnTo>
                  <a:lnTo>
                    <a:pt x="1420" y="0"/>
                  </a:lnTo>
                  <a:lnTo>
                    <a:pt x="142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792" name="Freeform 93">
              <a:extLst>
                <a:ext uri="{FF2B5EF4-FFF2-40B4-BE49-F238E27FC236}">
                  <a16:creationId xmlns:a16="http://schemas.microsoft.com/office/drawing/2014/main" id="{029DC5B2-39E4-1B40-C32A-8EDAC246A7B3}"/>
                </a:ext>
              </a:extLst>
            </p:cNvPr>
            <p:cNvSpPr>
              <a:spLocks noEditPoints="1"/>
            </p:cNvSpPr>
            <p:nvPr/>
          </p:nvSpPr>
          <p:spPr bwMode="auto">
            <a:xfrm>
              <a:off x="3840" y="405"/>
              <a:ext cx="1826" cy="2040"/>
            </a:xfrm>
            <a:custGeom>
              <a:avLst/>
              <a:gdLst>
                <a:gd name="T0" fmla="*/ 1433 w 1826"/>
                <a:gd name="T1" fmla="*/ 209 h 2040"/>
                <a:gd name="T2" fmla="*/ 1618 w 1826"/>
                <a:gd name="T3" fmla="*/ 371 h 2040"/>
                <a:gd name="T4" fmla="*/ 397 w 1826"/>
                <a:gd name="T5" fmla="*/ 1774 h 2040"/>
                <a:gd name="T6" fmla="*/ 180 w 1826"/>
                <a:gd name="T7" fmla="*/ 1836 h 2040"/>
                <a:gd name="T8" fmla="*/ 214 w 1826"/>
                <a:gd name="T9" fmla="*/ 1612 h 2040"/>
                <a:gd name="T10" fmla="*/ 1433 w 1826"/>
                <a:gd name="T11" fmla="*/ 209 h 2040"/>
                <a:gd name="T12" fmla="*/ 1420 w 1826"/>
                <a:gd name="T13" fmla="*/ 0 h 2040"/>
                <a:gd name="T14" fmla="*/ 74 w 1826"/>
                <a:gd name="T15" fmla="*/ 1547 h 2040"/>
                <a:gd name="T16" fmla="*/ 0 w 1826"/>
                <a:gd name="T17" fmla="*/ 2040 h 2040"/>
                <a:gd name="T18" fmla="*/ 480 w 1826"/>
                <a:gd name="T19" fmla="*/ 1904 h 2040"/>
                <a:gd name="T20" fmla="*/ 1826 w 1826"/>
                <a:gd name="T21" fmla="*/ 358 h 2040"/>
                <a:gd name="T22" fmla="*/ 1420 w 1826"/>
                <a:gd name="T23" fmla="*/ 0 h 2040"/>
                <a:gd name="T24" fmla="*/ 1420 w 1826"/>
                <a:gd name="T25" fmla="*/ 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6" h="2040">
                  <a:moveTo>
                    <a:pt x="1433" y="209"/>
                  </a:moveTo>
                  <a:lnTo>
                    <a:pt x="1618" y="371"/>
                  </a:lnTo>
                  <a:lnTo>
                    <a:pt x="397" y="1774"/>
                  </a:lnTo>
                  <a:lnTo>
                    <a:pt x="180" y="1836"/>
                  </a:lnTo>
                  <a:lnTo>
                    <a:pt x="214" y="1612"/>
                  </a:lnTo>
                  <a:lnTo>
                    <a:pt x="1433" y="209"/>
                  </a:lnTo>
                  <a:moveTo>
                    <a:pt x="1420" y="0"/>
                  </a:moveTo>
                  <a:lnTo>
                    <a:pt x="74" y="1547"/>
                  </a:lnTo>
                  <a:lnTo>
                    <a:pt x="0" y="2040"/>
                  </a:lnTo>
                  <a:lnTo>
                    <a:pt x="480" y="1904"/>
                  </a:lnTo>
                  <a:lnTo>
                    <a:pt x="1826" y="358"/>
                  </a:lnTo>
                  <a:lnTo>
                    <a:pt x="1420" y="0"/>
                  </a:lnTo>
                  <a:lnTo>
                    <a:pt x="1420" y="0"/>
                  </a:lnTo>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793" name="Freeform 94">
              <a:extLst>
                <a:ext uri="{FF2B5EF4-FFF2-40B4-BE49-F238E27FC236}">
                  <a16:creationId xmlns:a16="http://schemas.microsoft.com/office/drawing/2014/main" id="{9E006EC6-3C41-4B1B-4106-DF935800E957}"/>
                </a:ext>
              </a:extLst>
            </p:cNvPr>
            <p:cNvSpPr>
              <a:spLocks/>
            </p:cNvSpPr>
            <p:nvPr/>
          </p:nvSpPr>
          <p:spPr bwMode="auto">
            <a:xfrm>
              <a:off x="2286" y="3009"/>
              <a:ext cx="3108" cy="147"/>
            </a:xfrm>
            <a:custGeom>
              <a:avLst/>
              <a:gdLst>
                <a:gd name="T0" fmla="*/ 2054 w 2104"/>
                <a:gd name="T1" fmla="*/ 100 h 100"/>
                <a:gd name="T2" fmla="*/ 50 w 2104"/>
                <a:gd name="T3" fmla="*/ 100 h 100"/>
                <a:gd name="T4" fmla="*/ 0 w 2104"/>
                <a:gd name="T5" fmla="*/ 50 h 100"/>
                <a:gd name="T6" fmla="*/ 50 w 2104"/>
                <a:gd name="T7" fmla="*/ 0 h 100"/>
                <a:gd name="T8" fmla="*/ 2054 w 2104"/>
                <a:gd name="T9" fmla="*/ 0 h 100"/>
                <a:gd name="T10" fmla="*/ 2104 w 2104"/>
                <a:gd name="T11" fmla="*/ 50 h 100"/>
                <a:gd name="T12" fmla="*/ 2054 w 210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104" h="100">
                  <a:moveTo>
                    <a:pt x="2054" y="100"/>
                  </a:moveTo>
                  <a:cubicBezTo>
                    <a:pt x="50" y="100"/>
                    <a:pt x="50" y="100"/>
                    <a:pt x="50" y="100"/>
                  </a:cubicBezTo>
                  <a:cubicBezTo>
                    <a:pt x="23" y="100"/>
                    <a:pt x="0" y="78"/>
                    <a:pt x="0" y="50"/>
                  </a:cubicBezTo>
                  <a:cubicBezTo>
                    <a:pt x="0" y="22"/>
                    <a:pt x="23" y="0"/>
                    <a:pt x="50" y="0"/>
                  </a:cubicBezTo>
                  <a:cubicBezTo>
                    <a:pt x="2054" y="0"/>
                    <a:pt x="2054" y="0"/>
                    <a:pt x="2054" y="0"/>
                  </a:cubicBezTo>
                  <a:cubicBezTo>
                    <a:pt x="2081" y="0"/>
                    <a:pt x="2104" y="22"/>
                    <a:pt x="2104" y="50"/>
                  </a:cubicBezTo>
                  <a:cubicBezTo>
                    <a:pt x="2104" y="78"/>
                    <a:pt x="2081" y="100"/>
                    <a:pt x="2054"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795" name="Group 97">
            <a:extLst>
              <a:ext uri="{FF2B5EF4-FFF2-40B4-BE49-F238E27FC236}">
                <a16:creationId xmlns:a16="http://schemas.microsoft.com/office/drawing/2014/main" id="{BAABF92A-9746-BEA3-6AF9-312B321DA563}"/>
              </a:ext>
            </a:extLst>
          </p:cNvPr>
          <p:cNvGrpSpPr>
            <a:grpSpLocks noChangeAspect="1"/>
          </p:cNvGrpSpPr>
          <p:nvPr/>
        </p:nvGrpSpPr>
        <p:grpSpPr bwMode="auto">
          <a:xfrm>
            <a:off x="6538336" y="1608977"/>
            <a:ext cx="242600" cy="282422"/>
            <a:chOff x="1985" y="0"/>
            <a:chExt cx="3710" cy="4319"/>
          </a:xfrm>
          <a:solidFill>
            <a:srgbClr val="FFFFFF"/>
          </a:solidFill>
        </p:grpSpPr>
        <p:sp>
          <p:nvSpPr>
            <p:cNvPr id="1797" name="Freeform 98">
              <a:extLst>
                <a:ext uri="{FF2B5EF4-FFF2-40B4-BE49-F238E27FC236}">
                  <a16:creationId xmlns:a16="http://schemas.microsoft.com/office/drawing/2014/main" id="{E05E9A7C-2345-A9F6-0B57-F886BAD286FA}"/>
                </a:ext>
              </a:extLst>
            </p:cNvPr>
            <p:cNvSpPr>
              <a:spLocks noEditPoints="1"/>
            </p:cNvSpPr>
            <p:nvPr/>
          </p:nvSpPr>
          <p:spPr bwMode="auto">
            <a:xfrm>
              <a:off x="1985" y="0"/>
              <a:ext cx="3710" cy="4319"/>
            </a:xfrm>
            <a:custGeom>
              <a:avLst/>
              <a:gdLst>
                <a:gd name="T0" fmla="*/ 2518 w 2648"/>
                <a:gd name="T1" fmla="*/ 0 h 3080"/>
                <a:gd name="T2" fmla="*/ 1533 w 2648"/>
                <a:gd name="T3" fmla="*/ 0 h 3080"/>
                <a:gd name="T4" fmla="*/ 1403 w 2648"/>
                <a:gd name="T5" fmla="*/ 130 h 3080"/>
                <a:gd name="T6" fmla="*/ 1403 w 2648"/>
                <a:gd name="T7" fmla="*/ 562 h 3080"/>
                <a:gd name="T8" fmla="*/ 210 w 2648"/>
                <a:gd name="T9" fmla="*/ 562 h 3080"/>
                <a:gd name="T10" fmla="*/ 0 w 2648"/>
                <a:gd name="T11" fmla="*/ 772 h 3080"/>
                <a:gd name="T12" fmla="*/ 0 w 2648"/>
                <a:gd name="T13" fmla="*/ 2870 h 3080"/>
                <a:gd name="T14" fmla="*/ 210 w 2648"/>
                <a:gd name="T15" fmla="*/ 3080 h 3080"/>
                <a:gd name="T16" fmla="*/ 2076 w 2648"/>
                <a:gd name="T17" fmla="*/ 3080 h 3080"/>
                <a:gd name="T18" fmla="*/ 2286 w 2648"/>
                <a:gd name="T19" fmla="*/ 2870 h 3080"/>
                <a:gd name="T20" fmla="*/ 2286 w 2648"/>
                <a:gd name="T21" fmla="*/ 1967 h 3080"/>
                <a:gd name="T22" fmla="*/ 2518 w 2648"/>
                <a:gd name="T23" fmla="*/ 1967 h 3080"/>
                <a:gd name="T24" fmla="*/ 2648 w 2648"/>
                <a:gd name="T25" fmla="*/ 1837 h 3080"/>
                <a:gd name="T26" fmla="*/ 2648 w 2648"/>
                <a:gd name="T27" fmla="*/ 130 h 3080"/>
                <a:gd name="T28" fmla="*/ 2518 w 2648"/>
                <a:gd name="T29" fmla="*/ 0 h 3080"/>
                <a:gd name="T30" fmla="*/ 2186 w 2648"/>
                <a:gd name="T31" fmla="*/ 2870 h 3080"/>
                <a:gd name="T32" fmla="*/ 2076 w 2648"/>
                <a:gd name="T33" fmla="*/ 2980 h 3080"/>
                <a:gd name="T34" fmla="*/ 210 w 2648"/>
                <a:gd name="T35" fmla="*/ 2980 h 3080"/>
                <a:gd name="T36" fmla="*/ 100 w 2648"/>
                <a:gd name="T37" fmla="*/ 2870 h 3080"/>
                <a:gd name="T38" fmla="*/ 100 w 2648"/>
                <a:gd name="T39" fmla="*/ 772 h 3080"/>
                <a:gd name="T40" fmla="*/ 210 w 2648"/>
                <a:gd name="T41" fmla="*/ 662 h 3080"/>
                <a:gd name="T42" fmla="*/ 1594 w 2648"/>
                <a:gd name="T43" fmla="*/ 662 h 3080"/>
                <a:gd name="T44" fmla="*/ 1704 w 2648"/>
                <a:gd name="T45" fmla="*/ 772 h 3080"/>
                <a:gd name="T46" fmla="*/ 1704 w 2648"/>
                <a:gd name="T47" fmla="*/ 2471 h 3080"/>
                <a:gd name="T48" fmla="*/ 1754 w 2648"/>
                <a:gd name="T49" fmla="*/ 2521 h 3080"/>
                <a:gd name="T50" fmla="*/ 1804 w 2648"/>
                <a:gd name="T51" fmla="*/ 2471 h 3080"/>
                <a:gd name="T52" fmla="*/ 1804 w 2648"/>
                <a:gd name="T53" fmla="*/ 1967 h 3080"/>
                <a:gd name="T54" fmla="*/ 2186 w 2648"/>
                <a:gd name="T55" fmla="*/ 1967 h 3080"/>
                <a:gd name="T56" fmla="*/ 2186 w 2648"/>
                <a:gd name="T57" fmla="*/ 2870 h 3080"/>
                <a:gd name="T58" fmla="*/ 2548 w 2648"/>
                <a:gd name="T59" fmla="*/ 1837 h 3080"/>
                <a:gd name="T60" fmla="*/ 2518 w 2648"/>
                <a:gd name="T61" fmla="*/ 1867 h 3080"/>
                <a:gd name="T62" fmla="*/ 1804 w 2648"/>
                <a:gd name="T63" fmla="*/ 1867 h 3080"/>
                <a:gd name="T64" fmla="*/ 1804 w 2648"/>
                <a:gd name="T65" fmla="*/ 772 h 3080"/>
                <a:gd name="T66" fmla="*/ 1594 w 2648"/>
                <a:gd name="T67" fmla="*/ 562 h 3080"/>
                <a:gd name="T68" fmla="*/ 1503 w 2648"/>
                <a:gd name="T69" fmla="*/ 562 h 3080"/>
                <a:gd name="T70" fmla="*/ 1503 w 2648"/>
                <a:gd name="T71" fmla="*/ 130 h 3080"/>
                <a:gd name="T72" fmla="*/ 1533 w 2648"/>
                <a:gd name="T73" fmla="*/ 100 h 3080"/>
                <a:gd name="T74" fmla="*/ 2518 w 2648"/>
                <a:gd name="T75" fmla="*/ 100 h 3080"/>
                <a:gd name="T76" fmla="*/ 2548 w 2648"/>
                <a:gd name="T77" fmla="*/ 130 h 3080"/>
                <a:gd name="T78" fmla="*/ 2548 w 2648"/>
                <a:gd name="T79" fmla="*/ 1837 h 3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8" h="3080">
                  <a:moveTo>
                    <a:pt x="2518" y="0"/>
                  </a:moveTo>
                  <a:cubicBezTo>
                    <a:pt x="1533" y="0"/>
                    <a:pt x="1533" y="0"/>
                    <a:pt x="1533" y="0"/>
                  </a:cubicBezTo>
                  <a:cubicBezTo>
                    <a:pt x="1461" y="0"/>
                    <a:pt x="1403" y="58"/>
                    <a:pt x="1403" y="130"/>
                  </a:cubicBezTo>
                  <a:cubicBezTo>
                    <a:pt x="1403" y="562"/>
                    <a:pt x="1403" y="562"/>
                    <a:pt x="1403" y="562"/>
                  </a:cubicBezTo>
                  <a:cubicBezTo>
                    <a:pt x="210" y="562"/>
                    <a:pt x="210" y="562"/>
                    <a:pt x="210" y="562"/>
                  </a:cubicBezTo>
                  <a:cubicBezTo>
                    <a:pt x="95" y="562"/>
                    <a:pt x="0" y="656"/>
                    <a:pt x="0" y="772"/>
                  </a:cubicBezTo>
                  <a:cubicBezTo>
                    <a:pt x="0" y="2870"/>
                    <a:pt x="0" y="2870"/>
                    <a:pt x="0" y="2870"/>
                  </a:cubicBezTo>
                  <a:cubicBezTo>
                    <a:pt x="0" y="2986"/>
                    <a:pt x="95" y="3080"/>
                    <a:pt x="210" y="3080"/>
                  </a:cubicBezTo>
                  <a:cubicBezTo>
                    <a:pt x="2076" y="3080"/>
                    <a:pt x="2076" y="3080"/>
                    <a:pt x="2076" y="3080"/>
                  </a:cubicBezTo>
                  <a:cubicBezTo>
                    <a:pt x="2192" y="3080"/>
                    <a:pt x="2286" y="2986"/>
                    <a:pt x="2286" y="2870"/>
                  </a:cubicBezTo>
                  <a:cubicBezTo>
                    <a:pt x="2286" y="1967"/>
                    <a:pt x="2286" y="1967"/>
                    <a:pt x="2286" y="1967"/>
                  </a:cubicBezTo>
                  <a:cubicBezTo>
                    <a:pt x="2518" y="1967"/>
                    <a:pt x="2518" y="1967"/>
                    <a:pt x="2518" y="1967"/>
                  </a:cubicBezTo>
                  <a:cubicBezTo>
                    <a:pt x="2589" y="1967"/>
                    <a:pt x="2648" y="1909"/>
                    <a:pt x="2648" y="1837"/>
                  </a:cubicBezTo>
                  <a:cubicBezTo>
                    <a:pt x="2648" y="130"/>
                    <a:pt x="2648" y="130"/>
                    <a:pt x="2648" y="130"/>
                  </a:cubicBezTo>
                  <a:cubicBezTo>
                    <a:pt x="2648" y="58"/>
                    <a:pt x="2589" y="0"/>
                    <a:pt x="2518" y="0"/>
                  </a:cubicBezTo>
                  <a:close/>
                  <a:moveTo>
                    <a:pt x="2186" y="2870"/>
                  </a:moveTo>
                  <a:cubicBezTo>
                    <a:pt x="2186" y="2931"/>
                    <a:pt x="2137" y="2980"/>
                    <a:pt x="2076" y="2980"/>
                  </a:cubicBezTo>
                  <a:cubicBezTo>
                    <a:pt x="210" y="2980"/>
                    <a:pt x="210" y="2980"/>
                    <a:pt x="210" y="2980"/>
                  </a:cubicBezTo>
                  <a:cubicBezTo>
                    <a:pt x="150" y="2980"/>
                    <a:pt x="100" y="2931"/>
                    <a:pt x="100" y="2870"/>
                  </a:cubicBezTo>
                  <a:cubicBezTo>
                    <a:pt x="100" y="772"/>
                    <a:pt x="100" y="772"/>
                    <a:pt x="100" y="772"/>
                  </a:cubicBezTo>
                  <a:cubicBezTo>
                    <a:pt x="100" y="711"/>
                    <a:pt x="150" y="662"/>
                    <a:pt x="210" y="662"/>
                  </a:cubicBezTo>
                  <a:cubicBezTo>
                    <a:pt x="1594" y="662"/>
                    <a:pt x="1594" y="662"/>
                    <a:pt x="1594" y="662"/>
                  </a:cubicBezTo>
                  <a:cubicBezTo>
                    <a:pt x="1654" y="662"/>
                    <a:pt x="1704" y="711"/>
                    <a:pt x="1704" y="772"/>
                  </a:cubicBezTo>
                  <a:cubicBezTo>
                    <a:pt x="1704" y="2471"/>
                    <a:pt x="1704" y="2471"/>
                    <a:pt x="1704" y="2471"/>
                  </a:cubicBezTo>
                  <a:cubicBezTo>
                    <a:pt x="1704" y="2499"/>
                    <a:pt x="1726" y="2521"/>
                    <a:pt x="1754" y="2521"/>
                  </a:cubicBezTo>
                  <a:cubicBezTo>
                    <a:pt x="1781" y="2521"/>
                    <a:pt x="1804" y="2499"/>
                    <a:pt x="1804" y="2471"/>
                  </a:cubicBezTo>
                  <a:cubicBezTo>
                    <a:pt x="1804" y="1967"/>
                    <a:pt x="1804" y="1967"/>
                    <a:pt x="1804" y="1967"/>
                  </a:cubicBezTo>
                  <a:cubicBezTo>
                    <a:pt x="2186" y="1967"/>
                    <a:pt x="2186" y="1967"/>
                    <a:pt x="2186" y="1967"/>
                  </a:cubicBezTo>
                  <a:lnTo>
                    <a:pt x="2186" y="2870"/>
                  </a:lnTo>
                  <a:close/>
                  <a:moveTo>
                    <a:pt x="2548" y="1837"/>
                  </a:moveTo>
                  <a:cubicBezTo>
                    <a:pt x="2548" y="1853"/>
                    <a:pt x="2534" y="1867"/>
                    <a:pt x="2518" y="1867"/>
                  </a:cubicBezTo>
                  <a:cubicBezTo>
                    <a:pt x="1804" y="1867"/>
                    <a:pt x="1804" y="1867"/>
                    <a:pt x="1804" y="1867"/>
                  </a:cubicBezTo>
                  <a:cubicBezTo>
                    <a:pt x="1804" y="772"/>
                    <a:pt x="1804" y="772"/>
                    <a:pt x="1804" y="772"/>
                  </a:cubicBezTo>
                  <a:cubicBezTo>
                    <a:pt x="1804" y="656"/>
                    <a:pt x="1709" y="562"/>
                    <a:pt x="1594" y="562"/>
                  </a:cubicBezTo>
                  <a:cubicBezTo>
                    <a:pt x="1503" y="562"/>
                    <a:pt x="1503" y="562"/>
                    <a:pt x="1503" y="562"/>
                  </a:cubicBezTo>
                  <a:cubicBezTo>
                    <a:pt x="1503" y="130"/>
                    <a:pt x="1503" y="130"/>
                    <a:pt x="1503" y="130"/>
                  </a:cubicBezTo>
                  <a:cubicBezTo>
                    <a:pt x="1503" y="113"/>
                    <a:pt x="1516" y="100"/>
                    <a:pt x="1533" y="100"/>
                  </a:cubicBezTo>
                  <a:cubicBezTo>
                    <a:pt x="2518" y="100"/>
                    <a:pt x="2518" y="100"/>
                    <a:pt x="2518" y="100"/>
                  </a:cubicBezTo>
                  <a:cubicBezTo>
                    <a:pt x="2534" y="100"/>
                    <a:pt x="2548" y="113"/>
                    <a:pt x="2548" y="130"/>
                  </a:cubicBezTo>
                  <a:lnTo>
                    <a:pt x="2548" y="183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798" name="Freeform 99">
              <a:extLst>
                <a:ext uri="{FF2B5EF4-FFF2-40B4-BE49-F238E27FC236}">
                  <a16:creationId xmlns:a16="http://schemas.microsoft.com/office/drawing/2014/main" id="{7E7A5E17-B43A-E1C1-30E0-A76B1160A1C5}"/>
                </a:ext>
              </a:extLst>
            </p:cNvPr>
            <p:cNvSpPr>
              <a:spLocks noEditPoints="1"/>
            </p:cNvSpPr>
            <p:nvPr/>
          </p:nvSpPr>
          <p:spPr bwMode="auto">
            <a:xfrm>
              <a:off x="2406" y="1232"/>
              <a:ext cx="1685" cy="1163"/>
            </a:xfrm>
            <a:custGeom>
              <a:avLst/>
              <a:gdLst>
                <a:gd name="T0" fmla="*/ 1072 w 1202"/>
                <a:gd name="T1" fmla="*/ 0 h 829"/>
                <a:gd name="T2" fmla="*/ 130 w 1202"/>
                <a:gd name="T3" fmla="*/ 0 h 829"/>
                <a:gd name="T4" fmla="*/ 0 w 1202"/>
                <a:gd name="T5" fmla="*/ 130 h 829"/>
                <a:gd name="T6" fmla="*/ 0 w 1202"/>
                <a:gd name="T7" fmla="*/ 699 h 829"/>
                <a:gd name="T8" fmla="*/ 130 w 1202"/>
                <a:gd name="T9" fmla="*/ 829 h 829"/>
                <a:gd name="T10" fmla="*/ 1072 w 1202"/>
                <a:gd name="T11" fmla="*/ 829 h 829"/>
                <a:gd name="T12" fmla="*/ 1202 w 1202"/>
                <a:gd name="T13" fmla="*/ 699 h 829"/>
                <a:gd name="T14" fmla="*/ 1202 w 1202"/>
                <a:gd name="T15" fmla="*/ 130 h 829"/>
                <a:gd name="T16" fmla="*/ 1072 w 1202"/>
                <a:gd name="T17" fmla="*/ 0 h 829"/>
                <a:gd name="T18" fmla="*/ 1102 w 1202"/>
                <a:gd name="T19" fmla="*/ 699 h 829"/>
                <a:gd name="T20" fmla="*/ 1072 w 1202"/>
                <a:gd name="T21" fmla="*/ 729 h 829"/>
                <a:gd name="T22" fmla="*/ 130 w 1202"/>
                <a:gd name="T23" fmla="*/ 729 h 829"/>
                <a:gd name="T24" fmla="*/ 100 w 1202"/>
                <a:gd name="T25" fmla="*/ 699 h 829"/>
                <a:gd name="T26" fmla="*/ 100 w 1202"/>
                <a:gd name="T27" fmla="*/ 130 h 829"/>
                <a:gd name="T28" fmla="*/ 130 w 1202"/>
                <a:gd name="T29" fmla="*/ 100 h 829"/>
                <a:gd name="T30" fmla="*/ 1072 w 1202"/>
                <a:gd name="T31" fmla="*/ 100 h 829"/>
                <a:gd name="T32" fmla="*/ 1102 w 1202"/>
                <a:gd name="T33" fmla="*/ 130 h 829"/>
                <a:gd name="T34" fmla="*/ 1102 w 1202"/>
                <a:gd name="T35" fmla="*/ 69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2" h="829">
                  <a:moveTo>
                    <a:pt x="1072" y="0"/>
                  </a:moveTo>
                  <a:cubicBezTo>
                    <a:pt x="130" y="0"/>
                    <a:pt x="130" y="0"/>
                    <a:pt x="130" y="0"/>
                  </a:cubicBezTo>
                  <a:cubicBezTo>
                    <a:pt x="59" y="0"/>
                    <a:pt x="0" y="58"/>
                    <a:pt x="0" y="130"/>
                  </a:cubicBezTo>
                  <a:cubicBezTo>
                    <a:pt x="0" y="699"/>
                    <a:pt x="0" y="699"/>
                    <a:pt x="0" y="699"/>
                  </a:cubicBezTo>
                  <a:cubicBezTo>
                    <a:pt x="0" y="770"/>
                    <a:pt x="59" y="829"/>
                    <a:pt x="130" y="829"/>
                  </a:cubicBezTo>
                  <a:cubicBezTo>
                    <a:pt x="1072" y="829"/>
                    <a:pt x="1072" y="829"/>
                    <a:pt x="1072" y="829"/>
                  </a:cubicBezTo>
                  <a:cubicBezTo>
                    <a:pt x="1144" y="829"/>
                    <a:pt x="1202" y="770"/>
                    <a:pt x="1202" y="699"/>
                  </a:cubicBezTo>
                  <a:cubicBezTo>
                    <a:pt x="1202" y="130"/>
                    <a:pt x="1202" y="130"/>
                    <a:pt x="1202" y="130"/>
                  </a:cubicBezTo>
                  <a:cubicBezTo>
                    <a:pt x="1202" y="58"/>
                    <a:pt x="1144" y="0"/>
                    <a:pt x="1072" y="0"/>
                  </a:cubicBezTo>
                  <a:close/>
                  <a:moveTo>
                    <a:pt x="1102" y="699"/>
                  </a:moveTo>
                  <a:cubicBezTo>
                    <a:pt x="1102" y="715"/>
                    <a:pt x="1088" y="729"/>
                    <a:pt x="1072" y="729"/>
                  </a:cubicBezTo>
                  <a:cubicBezTo>
                    <a:pt x="130" y="729"/>
                    <a:pt x="130" y="729"/>
                    <a:pt x="130" y="729"/>
                  </a:cubicBezTo>
                  <a:cubicBezTo>
                    <a:pt x="114" y="729"/>
                    <a:pt x="100" y="715"/>
                    <a:pt x="100" y="699"/>
                  </a:cubicBezTo>
                  <a:cubicBezTo>
                    <a:pt x="100" y="130"/>
                    <a:pt x="100" y="130"/>
                    <a:pt x="100" y="130"/>
                  </a:cubicBezTo>
                  <a:cubicBezTo>
                    <a:pt x="100" y="114"/>
                    <a:pt x="114" y="100"/>
                    <a:pt x="130" y="100"/>
                  </a:cubicBezTo>
                  <a:cubicBezTo>
                    <a:pt x="1072" y="100"/>
                    <a:pt x="1072" y="100"/>
                    <a:pt x="1072" y="100"/>
                  </a:cubicBezTo>
                  <a:cubicBezTo>
                    <a:pt x="1088" y="100"/>
                    <a:pt x="1102" y="114"/>
                    <a:pt x="1102" y="130"/>
                  </a:cubicBezTo>
                  <a:lnTo>
                    <a:pt x="1102" y="69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799" name="Freeform 100">
              <a:extLst>
                <a:ext uri="{FF2B5EF4-FFF2-40B4-BE49-F238E27FC236}">
                  <a16:creationId xmlns:a16="http://schemas.microsoft.com/office/drawing/2014/main" id="{9C40BC45-D7F4-20F8-1293-B36567AFCDFB}"/>
                </a:ext>
              </a:extLst>
            </p:cNvPr>
            <p:cNvSpPr>
              <a:spLocks/>
            </p:cNvSpPr>
            <p:nvPr/>
          </p:nvSpPr>
          <p:spPr bwMode="auto">
            <a:xfrm>
              <a:off x="2558" y="2803"/>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0" name="Freeform 101">
              <a:extLst>
                <a:ext uri="{FF2B5EF4-FFF2-40B4-BE49-F238E27FC236}">
                  <a16:creationId xmlns:a16="http://schemas.microsoft.com/office/drawing/2014/main" id="{53E97833-2265-C983-553A-F59880AA7DCC}"/>
                </a:ext>
              </a:extLst>
            </p:cNvPr>
            <p:cNvSpPr>
              <a:spLocks/>
            </p:cNvSpPr>
            <p:nvPr/>
          </p:nvSpPr>
          <p:spPr bwMode="auto">
            <a:xfrm>
              <a:off x="3048" y="2803"/>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3" y="0"/>
                    <a:pt x="0" y="22"/>
                    <a:pt x="0" y="50"/>
                  </a:cubicBezTo>
                  <a:cubicBezTo>
                    <a:pt x="0" y="77"/>
                    <a:pt x="23" y="100"/>
                    <a:pt x="50" y="100"/>
                  </a:cubicBezTo>
                  <a:cubicBezTo>
                    <a:pt x="236" y="100"/>
                    <a:pt x="236" y="100"/>
                    <a:pt x="236" y="100"/>
                  </a:cubicBezTo>
                  <a:cubicBezTo>
                    <a:pt x="264" y="100"/>
                    <a:pt x="286" y="77"/>
                    <a:pt x="286" y="50"/>
                  </a:cubicBezTo>
                  <a:cubicBezTo>
                    <a:pt x="286" y="22"/>
                    <a:pt x="264"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1" name="Freeform 102">
              <a:extLst>
                <a:ext uri="{FF2B5EF4-FFF2-40B4-BE49-F238E27FC236}">
                  <a16:creationId xmlns:a16="http://schemas.microsoft.com/office/drawing/2014/main" id="{E82E2EBA-4647-73F1-3FB2-8B6729A4B92C}"/>
                </a:ext>
              </a:extLst>
            </p:cNvPr>
            <p:cNvSpPr>
              <a:spLocks/>
            </p:cNvSpPr>
            <p:nvPr/>
          </p:nvSpPr>
          <p:spPr bwMode="auto">
            <a:xfrm>
              <a:off x="3540" y="2803"/>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2" name="Freeform 103">
              <a:extLst>
                <a:ext uri="{FF2B5EF4-FFF2-40B4-BE49-F238E27FC236}">
                  <a16:creationId xmlns:a16="http://schemas.microsoft.com/office/drawing/2014/main" id="{E5700DCE-9D7E-586D-9110-643452EF8920}"/>
                </a:ext>
              </a:extLst>
            </p:cNvPr>
            <p:cNvSpPr>
              <a:spLocks/>
            </p:cNvSpPr>
            <p:nvPr/>
          </p:nvSpPr>
          <p:spPr bwMode="auto">
            <a:xfrm>
              <a:off x="2558" y="3162"/>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3" name="Freeform 104">
              <a:extLst>
                <a:ext uri="{FF2B5EF4-FFF2-40B4-BE49-F238E27FC236}">
                  <a16:creationId xmlns:a16="http://schemas.microsoft.com/office/drawing/2014/main" id="{2122CB31-89BE-7D2C-9D8F-5F173BEF0D79}"/>
                </a:ext>
              </a:extLst>
            </p:cNvPr>
            <p:cNvSpPr>
              <a:spLocks/>
            </p:cNvSpPr>
            <p:nvPr/>
          </p:nvSpPr>
          <p:spPr bwMode="auto">
            <a:xfrm>
              <a:off x="3048" y="3162"/>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3" y="0"/>
                    <a:pt x="0" y="22"/>
                    <a:pt x="0" y="50"/>
                  </a:cubicBezTo>
                  <a:cubicBezTo>
                    <a:pt x="0" y="77"/>
                    <a:pt x="23" y="100"/>
                    <a:pt x="50" y="100"/>
                  </a:cubicBezTo>
                  <a:cubicBezTo>
                    <a:pt x="236" y="100"/>
                    <a:pt x="236" y="100"/>
                    <a:pt x="236" y="100"/>
                  </a:cubicBezTo>
                  <a:cubicBezTo>
                    <a:pt x="264" y="100"/>
                    <a:pt x="286" y="77"/>
                    <a:pt x="286" y="50"/>
                  </a:cubicBezTo>
                  <a:cubicBezTo>
                    <a:pt x="286" y="22"/>
                    <a:pt x="264"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4" name="Freeform 105">
              <a:extLst>
                <a:ext uri="{FF2B5EF4-FFF2-40B4-BE49-F238E27FC236}">
                  <a16:creationId xmlns:a16="http://schemas.microsoft.com/office/drawing/2014/main" id="{F7FB7082-E0ED-ADF9-67AF-29D7EA2D7DC9}"/>
                </a:ext>
              </a:extLst>
            </p:cNvPr>
            <p:cNvSpPr>
              <a:spLocks/>
            </p:cNvSpPr>
            <p:nvPr/>
          </p:nvSpPr>
          <p:spPr bwMode="auto">
            <a:xfrm>
              <a:off x="3540" y="3162"/>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5" name="Freeform 106">
              <a:extLst>
                <a:ext uri="{FF2B5EF4-FFF2-40B4-BE49-F238E27FC236}">
                  <a16:creationId xmlns:a16="http://schemas.microsoft.com/office/drawing/2014/main" id="{9675222D-5B76-BCD1-66ED-7CADBC6FDDF2}"/>
                </a:ext>
              </a:extLst>
            </p:cNvPr>
            <p:cNvSpPr>
              <a:spLocks/>
            </p:cNvSpPr>
            <p:nvPr/>
          </p:nvSpPr>
          <p:spPr bwMode="auto">
            <a:xfrm>
              <a:off x="2558" y="3521"/>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6" name="Freeform 107">
              <a:extLst>
                <a:ext uri="{FF2B5EF4-FFF2-40B4-BE49-F238E27FC236}">
                  <a16:creationId xmlns:a16="http://schemas.microsoft.com/office/drawing/2014/main" id="{1B11835E-5656-A088-78DC-DD8C17614C90}"/>
                </a:ext>
              </a:extLst>
            </p:cNvPr>
            <p:cNvSpPr>
              <a:spLocks/>
            </p:cNvSpPr>
            <p:nvPr/>
          </p:nvSpPr>
          <p:spPr bwMode="auto">
            <a:xfrm>
              <a:off x="3048" y="3521"/>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3" y="0"/>
                    <a:pt x="0" y="22"/>
                    <a:pt x="0" y="50"/>
                  </a:cubicBezTo>
                  <a:cubicBezTo>
                    <a:pt x="0" y="77"/>
                    <a:pt x="23" y="100"/>
                    <a:pt x="50" y="100"/>
                  </a:cubicBezTo>
                  <a:cubicBezTo>
                    <a:pt x="236" y="100"/>
                    <a:pt x="236" y="100"/>
                    <a:pt x="236" y="100"/>
                  </a:cubicBezTo>
                  <a:cubicBezTo>
                    <a:pt x="264" y="100"/>
                    <a:pt x="286" y="77"/>
                    <a:pt x="286" y="50"/>
                  </a:cubicBezTo>
                  <a:cubicBezTo>
                    <a:pt x="286" y="22"/>
                    <a:pt x="264"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7" name="Freeform 108">
              <a:extLst>
                <a:ext uri="{FF2B5EF4-FFF2-40B4-BE49-F238E27FC236}">
                  <a16:creationId xmlns:a16="http://schemas.microsoft.com/office/drawing/2014/main" id="{B5C7FB20-BE28-B7C5-9EDB-8B839163ACF2}"/>
                </a:ext>
              </a:extLst>
            </p:cNvPr>
            <p:cNvSpPr>
              <a:spLocks/>
            </p:cNvSpPr>
            <p:nvPr/>
          </p:nvSpPr>
          <p:spPr bwMode="auto">
            <a:xfrm>
              <a:off x="3540" y="3521"/>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8" name="Freeform 109">
              <a:extLst>
                <a:ext uri="{FF2B5EF4-FFF2-40B4-BE49-F238E27FC236}">
                  <a16:creationId xmlns:a16="http://schemas.microsoft.com/office/drawing/2014/main" id="{33D14BA0-5000-8349-8A03-D42D55967759}"/>
                </a:ext>
              </a:extLst>
            </p:cNvPr>
            <p:cNvSpPr>
              <a:spLocks/>
            </p:cNvSpPr>
            <p:nvPr/>
          </p:nvSpPr>
          <p:spPr bwMode="auto">
            <a:xfrm>
              <a:off x="4822" y="369"/>
              <a:ext cx="468" cy="419"/>
            </a:xfrm>
            <a:custGeom>
              <a:avLst/>
              <a:gdLst>
                <a:gd name="T0" fmla="*/ 254 w 334"/>
                <a:gd name="T1" fmla="*/ 0 h 299"/>
                <a:gd name="T2" fmla="*/ 80 w 334"/>
                <a:gd name="T3" fmla="*/ 0 h 299"/>
                <a:gd name="T4" fmla="*/ 0 w 334"/>
                <a:gd name="T5" fmla="*/ 80 h 299"/>
                <a:gd name="T6" fmla="*/ 0 w 334"/>
                <a:gd name="T7" fmla="*/ 219 h 299"/>
                <a:gd name="T8" fmla="*/ 80 w 334"/>
                <a:gd name="T9" fmla="*/ 299 h 299"/>
                <a:gd name="T10" fmla="*/ 254 w 334"/>
                <a:gd name="T11" fmla="*/ 299 h 299"/>
                <a:gd name="T12" fmla="*/ 334 w 334"/>
                <a:gd name="T13" fmla="*/ 219 h 299"/>
                <a:gd name="T14" fmla="*/ 334 w 334"/>
                <a:gd name="T15" fmla="*/ 80 h 299"/>
                <a:gd name="T16" fmla="*/ 254 w 334"/>
                <a:gd name="T1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299">
                  <a:moveTo>
                    <a:pt x="254" y="0"/>
                  </a:moveTo>
                  <a:cubicBezTo>
                    <a:pt x="80" y="0"/>
                    <a:pt x="80" y="0"/>
                    <a:pt x="80" y="0"/>
                  </a:cubicBezTo>
                  <a:cubicBezTo>
                    <a:pt x="36" y="0"/>
                    <a:pt x="0" y="36"/>
                    <a:pt x="0" y="80"/>
                  </a:cubicBezTo>
                  <a:cubicBezTo>
                    <a:pt x="0" y="219"/>
                    <a:pt x="0" y="219"/>
                    <a:pt x="0" y="219"/>
                  </a:cubicBezTo>
                  <a:cubicBezTo>
                    <a:pt x="0" y="263"/>
                    <a:pt x="36" y="299"/>
                    <a:pt x="80" y="299"/>
                  </a:cubicBezTo>
                  <a:cubicBezTo>
                    <a:pt x="254" y="299"/>
                    <a:pt x="254" y="299"/>
                    <a:pt x="254" y="299"/>
                  </a:cubicBezTo>
                  <a:cubicBezTo>
                    <a:pt x="298" y="299"/>
                    <a:pt x="334" y="263"/>
                    <a:pt x="334" y="219"/>
                  </a:cubicBezTo>
                  <a:cubicBezTo>
                    <a:pt x="334" y="80"/>
                    <a:pt x="334" y="80"/>
                    <a:pt x="334" y="80"/>
                  </a:cubicBezTo>
                  <a:cubicBezTo>
                    <a:pt x="334" y="36"/>
                    <a:pt x="298" y="0"/>
                    <a:pt x="25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09" name="Freeform 110">
              <a:extLst>
                <a:ext uri="{FF2B5EF4-FFF2-40B4-BE49-F238E27FC236}">
                  <a16:creationId xmlns:a16="http://schemas.microsoft.com/office/drawing/2014/main" id="{382C606C-03CC-B879-3908-8DD60EBF7D32}"/>
                </a:ext>
              </a:extLst>
            </p:cNvPr>
            <p:cNvSpPr>
              <a:spLocks/>
            </p:cNvSpPr>
            <p:nvPr/>
          </p:nvSpPr>
          <p:spPr bwMode="auto">
            <a:xfrm>
              <a:off x="5149" y="1026"/>
              <a:ext cx="140" cy="556"/>
            </a:xfrm>
            <a:custGeom>
              <a:avLst/>
              <a:gdLst>
                <a:gd name="T0" fmla="*/ 50 w 100"/>
                <a:gd name="T1" fmla="*/ 0 h 396"/>
                <a:gd name="T2" fmla="*/ 0 w 100"/>
                <a:gd name="T3" fmla="*/ 50 h 396"/>
                <a:gd name="T4" fmla="*/ 0 w 100"/>
                <a:gd name="T5" fmla="*/ 346 h 396"/>
                <a:gd name="T6" fmla="*/ 50 w 100"/>
                <a:gd name="T7" fmla="*/ 396 h 396"/>
                <a:gd name="T8" fmla="*/ 100 w 100"/>
                <a:gd name="T9" fmla="*/ 346 h 396"/>
                <a:gd name="T10" fmla="*/ 100 w 100"/>
                <a:gd name="T11" fmla="*/ 50 h 396"/>
                <a:gd name="T12" fmla="*/ 50 w 10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100" h="396">
                  <a:moveTo>
                    <a:pt x="50" y="0"/>
                  </a:moveTo>
                  <a:cubicBezTo>
                    <a:pt x="22" y="0"/>
                    <a:pt x="0" y="23"/>
                    <a:pt x="0" y="50"/>
                  </a:cubicBezTo>
                  <a:cubicBezTo>
                    <a:pt x="0" y="346"/>
                    <a:pt x="0" y="346"/>
                    <a:pt x="0" y="346"/>
                  </a:cubicBezTo>
                  <a:cubicBezTo>
                    <a:pt x="0" y="374"/>
                    <a:pt x="22" y="396"/>
                    <a:pt x="50" y="396"/>
                  </a:cubicBezTo>
                  <a:cubicBezTo>
                    <a:pt x="78" y="396"/>
                    <a:pt x="100" y="374"/>
                    <a:pt x="100" y="346"/>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10" name="Freeform 111">
              <a:extLst>
                <a:ext uri="{FF2B5EF4-FFF2-40B4-BE49-F238E27FC236}">
                  <a16:creationId xmlns:a16="http://schemas.microsoft.com/office/drawing/2014/main" id="{0D69FC29-6CA1-47B2-95AB-D91F0862D678}"/>
                </a:ext>
              </a:extLst>
            </p:cNvPr>
            <p:cNvSpPr>
              <a:spLocks/>
            </p:cNvSpPr>
            <p:nvPr/>
          </p:nvSpPr>
          <p:spPr bwMode="auto">
            <a:xfrm>
              <a:off x="5149" y="1748"/>
              <a:ext cx="140" cy="556"/>
            </a:xfrm>
            <a:custGeom>
              <a:avLst/>
              <a:gdLst>
                <a:gd name="T0" fmla="*/ 50 w 100"/>
                <a:gd name="T1" fmla="*/ 0 h 396"/>
                <a:gd name="T2" fmla="*/ 0 w 100"/>
                <a:gd name="T3" fmla="*/ 50 h 396"/>
                <a:gd name="T4" fmla="*/ 0 w 100"/>
                <a:gd name="T5" fmla="*/ 346 h 396"/>
                <a:gd name="T6" fmla="*/ 50 w 100"/>
                <a:gd name="T7" fmla="*/ 396 h 396"/>
                <a:gd name="T8" fmla="*/ 100 w 100"/>
                <a:gd name="T9" fmla="*/ 346 h 396"/>
                <a:gd name="T10" fmla="*/ 100 w 100"/>
                <a:gd name="T11" fmla="*/ 50 h 396"/>
                <a:gd name="T12" fmla="*/ 50 w 10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100" h="396">
                  <a:moveTo>
                    <a:pt x="50" y="0"/>
                  </a:moveTo>
                  <a:cubicBezTo>
                    <a:pt x="22" y="0"/>
                    <a:pt x="0" y="22"/>
                    <a:pt x="0" y="50"/>
                  </a:cubicBezTo>
                  <a:cubicBezTo>
                    <a:pt x="0" y="346"/>
                    <a:pt x="0" y="346"/>
                    <a:pt x="0" y="346"/>
                  </a:cubicBezTo>
                  <a:cubicBezTo>
                    <a:pt x="0" y="373"/>
                    <a:pt x="22" y="396"/>
                    <a:pt x="50" y="396"/>
                  </a:cubicBezTo>
                  <a:cubicBezTo>
                    <a:pt x="78" y="396"/>
                    <a:pt x="100" y="373"/>
                    <a:pt x="100" y="346"/>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11" name="Freeform 112">
              <a:extLst>
                <a:ext uri="{FF2B5EF4-FFF2-40B4-BE49-F238E27FC236}">
                  <a16:creationId xmlns:a16="http://schemas.microsoft.com/office/drawing/2014/main" id="{A1653F9C-5E87-9DBF-40F1-DA70943D3B16}"/>
                </a:ext>
              </a:extLst>
            </p:cNvPr>
            <p:cNvSpPr>
              <a:spLocks/>
            </p:cNvSpPr>
            <p:nvPr/>
          </p:nvSpPr>
          <p:spPr bwMode="auto">
            <a:xfrm>
              <a:off x="4824" y="1026"/>
              <a:ext cx="140" cy="1278"/>
            </a:xfrm>
            <a:custGeom>
              <a:avLst/>
              <a:gdLst>
                <a:gd name="T0" fmla="*/ 50 w 100"/>
                <a:gd name="T1" fmla="*/ 0 h 911"/>
                <a:gd name="T2" fmla="*/ 0 w 100"/>
                <a:gd name="T3" fmla="*/ 50 h 911"/>
                <a:gd name="T4" fmla="*/ 0 w 100"/>
                <a:gd name="T5" fmla="*/ 861 h 911"/>
                <a:gd name="T6" fmla="*/ 50 w 100"/>
                <a:gd name="T7" fmla="*/ 911 h 911"/>
                <a:gd name="T8" fmla="*/ 100 w 100"/>
                <a:gd name="T9" fmla="*/ 861 h 911"/>
                <a:gd name="T10" fmla="*/ 100 w 100"/>
                <a:gd name="T11" fmla="*/ 50 h 911"/>
                <a:gd name="T12" fmla="*/ 50 w 100"/>
                <a:gd name="T13" fmla="*/ 0 h 911"/>
              </a:gdLst>
              <a:ahLst/>
              <a:cxnLst>
                <a:cxn ang="0">
                  <a:pos x="T0" y="T1"/>
                </a:cxn>
                <a:cxn ang="0">
                  <a:pos x="T2" y="T3"/>
                </a:cxn>
                <a:cxn ang="0">
                  <a:pos x="T4" y="T5"/>
                </a:cxn>
                <a:cxn ang="0">
                  <a:pos x="T6" y="T7"/>
                </a:cxn>
                <a:cxn ang="0">
                  <a:pos x="T8" y="T9"/>
                </a:cxn>
                <a:cxn ang="0">
                  <a:pos x="T10" y="T11"/>
                </a:cxn>
                <a:cxn ang="0">
                  <a:pos x="T12" y="T13"/>
                </a:cxn>
              </a:cxnLst>
              <a:rect l="0" t="0" r="r" b="b"/>
              <a:pathLst>
                <a:path w="100" h="911">
                  <a:moveTo>
                    <a:pt x="50" y="0"/>
                  </a:moveTo>
                  <a:cubicBezTo>
                    <a:pt x="22" y="0"/>
                    <a:pt x="0" y="23"/>
                    <a:pt x="0" y="50"/>
                  </a:cubicBezTo>
                  <a:cubicBezTo>
                    <a:pt x="0" y="861"/>
                    <a:pt x="0" y="861"/>
                    <a:pt x="0" y="861"/>
                  </a:cubicBezTo>
                  <a:cubicBezTo>
                    <a:pt x="0" y="888"/>
                    <a:pt x="22" y="911"/>
                    <a:pt x="50" y="911"/>
                  </a:cubicBezTo>
                  <a:cubicBezTo>
                    <a:pt x="78" y="911"/>
                    <a:pt x="100" y="888"/>
                    <a:pt x="100" y="861"/>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813" name="Group 115">
            <a:extLst>
              <a:ext uri="{FF2B5EF4-FFF2-40B4-BE49-F238E27FC236}">
                <a16:creationId xmlns:a16="http://schemas.microsoft.com/office/drawing/2014/main" id="{71D671DB-AFF0-31E3-EEE2-6F285849077C}"/>
              </a:ext>
            </a:extLst>
          </p:cNvPr>
          <p:cNvGrpSpPr>
            <a:grpSpLocks noChangeAspect="1"/>
          </p:cNvGrpSpPr>
          <p:nvPr/>
        </p:nvGrpSpPr>
        <p:grpSpPr bwMode="auto">
          <a:xfrm>
            <a:off x="7403959" y="1617571"/>
            <a:ext cx="217403" cy="282821"/>
            <a:chOff x="2180" y="0"/>
            <a:chExt cx="3320" cy="4319"/>
          </a:xfrm>
          <a:solidFill>
            <a:srgbClr val="FFFFFF"/>
          </a:solidFill>
        </p:grpSpPr>
        <p:sp>
          <p:nvSpPr>
            <p:cNvPr id="1815" name="Freeform 116">
              <a:extLst>
                <a:ext uri="{FF2B5EF4-FFF2-40B4-BE49-F238E27FC236}">
                  <a16:creationId xmlns:a16="http://schemas.microsoft.com/office/drawing/2014/main" id="{F975EDBD-923F-1B11-8F23-1A7AB134C7FA}"/>
                </a:ext>
              </a:extLst>
            </p:cNvPr>
            <p:cNvSpPr>
              <a:spLocks noEditPoints="1"/>
            </p:cNvSpPr>
            <p:nvPr/>
          </p:nvSpPr>
          <p:spPr bwMode="auto">
            <a:xfrm>
              <a:off x="2180" y="0"/>
              <a:ext cx="3320" cy="4319"/>
            </a:xfrm>
            <a:custGeom>
              <a:avLst/>
              <a:gdLst>
                <a:gd name="T0" fmla="*/ 2238 w 2368"/>
                <a:gd name="T1" fmla="*/ 0 h 3080"/>
                <a:gd name="T2" fmla="*/ 1253 w 2368"/>
                <a:gd name="T3" fmla="*/ 0 h 3080"/>
                <a:gd name="T4" fmla="*/ 1123 w 2368"/>
                <a:gd name="T5" fmla="*/ 130 h 3080"/>
                <a:gd name="T6" fmla="*/ 1123 w 2368"/>
                <a:gd name="T7" fmla="*/ 562 h 3080"/>
                <a:gd name="T8" fmla="*/ 210 w 2368"/>
                <a:gd name="T9" fmla="*/ 562 h 3080"/>
                <a:gd name="T10" fmla="*/ 0 w 2368"/>
                <a:gd name="T11" fmla="*/ 772 h 3080"/>
                <a:gd name="T12" fmla="*/ 0 w 2368"/>
                <a:gd name="T13" fmla="*/ 2870 h 3080"/>
                <a:gd name="T14" fmla="*/ 210 w 2368"/>
                <a:gd name="T15" fmla="*/ 3080 h 3080"/>
                <a:gd name="T16" fmla="*/ 1796 w 2368"/>
                <a:gd name="T17" fmla="*/ 3080 h 3080"/>
                <a:gd name="T18" fmla="*/ 2006 w 2368"/>
                <a:gd name="T19" fmla="*/ 2870 h 3080"/>
                <a:gd name="T20" fmla="*/ 2006 w 2368"/>
                <a:gd name="T21" fmla="*/ 1967 h 3080"/>
                <a:gd name="T22" fmla="*/ 2238 w 2368"/>
                <a:gd name="T23" fmla="*/ 1967 h 3080"/>
                <a:gd name="T24" fmla="*/ 2368 w 2368"/>
                <a:gd name="T25" fmla="*/ 1837 h 3080"/>
                <a:gd name="T26" fmla="*/ 2368 w 2368"/>
                <a:gd name="T27" fmla="*/ 130 h 3080"/>
                <a:gd name="T28" fmla="*/ 2238 w 2368"/>
                <a:gd name="T29" fmla="*/ 0 h 3080"/>
                <a:gd name="T30" fmla="*/ 1906 w 2368"/>
                <a:gd name="T31" fmla="*/ 2870 h 3080"/>
                <a:gd name="T32" fmla="*/ 1796 w 2368"/>
                <a:gd name="T33" fmla="*/ 2980 h 3080"/>
                <a:gd name="T34" fmla="*/ 210 w 2368"/>
                <a:gd name="T35" fmla="*/ 2980 h 3080"/>
                <a:gd name="T36" fmla="*/ 100 w 2368"/>
                <a:gd name="T37" fmla="*/ 2870 h 3080"/>
                <a:gd name="T38" fmla="*/ 100 w 2368"/>
                <a:gd name="T39" fmla="*/ 772 h 3080"/>
                <a:gd name="T40" fmla="*/ 210 w 2368"/>
                <a:gd name="T41" fmla="*/ 662 h 3080"/>
                <a:gd name="T42" fmla="*/ 1314 w 2368"/>
                <a:gd name="T43" fmla="*/ 662 h 3080"/>
                <a:gd name="T44" fmla="*/ 1424 w 2368"/>
                <a:gd name="T45" fmla="*/ 772 h 3080"/>
                <a:gd name="T46" fmla="*/ 1424 w 2368"/>
                <a:gd name="T47" fmla="*/ 2471 h 3080"/>
                <a:gd name="T48" fmla="*/ 1474 w 2368"/>
                <a:gd name="T49" fmla="*/ 2521 h 3080"/>
                <a:gd name="T50" fmla="*/ 1524 w 2368"/>
                <a:gd name="T51" fmla="*/ 2471 h 3080"/>
                <a:gd name="T52" fmla="*/ 1524 w 2368"/>
                <a:gd name="T53" fmla="*/ 1967 h 3080"/>
                <a:gd name="T54" fmla="*/ 1906 w 2368"/>
                <a:gd name="T55" fmla="*/ 1967 h 3080"/>
                <a:gd name="T56" fmla="*/ 1906 w 2368"/>
                <a:gd name="T57" fmla="*/ 2870 h 3080"/>
                <a:gd name="T58" fmla="*/ 2268 w 2368"/>
                <a:gd name="T59" fmla="*/ 1837 h 3080"/>
                <a:gd name="T60" fmla="*/ 2238 w 2368"/>
                <a:gd name="T61" fmla="*/ 1867 h 3080"/>
                <a:gd name="T62" fmla="*/ 1524 w 2368"/>
                <a:gd name="T63" fmla="*/ 1867 h 3080"/>
                <a:gd name="T64" fmla="*/ 1524 w 2368"/>
                <a:gd name="T65" fmla="*/ 772 h 3080"/>
                <a:gd name="T66" fmla="*/ 1314 w 2368"/>
                <a:gd name="T67" fmla="*/ 562 h 3080"/>
                <a:gd name="T68" fmla="*/ 1223 w 2368"/>
                <a:gd name="T69" fmla="*/ 562 h 3080"/>
                <a:gd name="T70" fmla="*/ 1223 w 2368"/>
                <a:gd name="T71" fmla="*/ 130 h 3080"/>
                <a:gd name="T72" fmla="*/ 1253 w 2368"/>
                <a:gd name="T73" fmla="*/ 100 h 3080"/>
                <a:gd name="T74" fmla="*/ 2238 w 2368"/>
                <a:gd name="T75" fmla="*/ 100 h 3080"/>
                <a:gd name="T76" fmla="*/ 2268 w 2368"/>
                <a:gd name="T77" fmla="*/ 130 h 3080"/>
                <a:gd name="T78" fmla="*/ 2268 w 2368"/>
                <a:gd name="T79" fmla="*/ 1837 h 3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8" h="3080">
                  <a:moveTo>
                    <a:pt x="2238" y="0"/>
                  </a:moveTo>
                  <a:cubicBezTo>
                    <a:pt x="1253" y="0"/>
                    <a:pt x="1253" y="0"/>
                    <a:pt x="1253" y="0"/>
                  </a:cubicBezTo>
                  <a:cubicBezTo>
                    <a:pt x="1181" y="0"/>
                    <a:pt x="1123" y="58"/>
                    <a:pt x="1123" y="130"/>
                  </a:cubicBezTo>
                  <a:cubicBezTo>
                    <a:pt x="1123" y="562"/>
                    <a:pt x="1123" y="562"/>
                    <a:pt x="1123" y="562"/>
                  </a:cubicBezTo>
                  <a:cubicBezTo>
                    <a:pt x="210" y="562"/>
                    <a:pt x="210" y="562"/>
                    <a:pt x="210" y="562"/>
                  </a:cubicBezTo>
                  <a:cubicBezTo>
                    <a:pt x="95" y="562"/>
                    <a:pt x="0" y="656"/>
                    <a:pt x="0" y="772"/>
                  </a:cubicBezTo>
                  <a:cubicBezTo>
                    <a:pt x="0" y="2870"/>
                    <a:pt x="0" y="2870"/>
                    <a:pt x="0" y="2870"/>
                  </a:cubicBezTo>
                  <a:cubicBezTo>
                    <a:pt x="0" y="2986"/>
                    <a:pt x="95" y="3080"/>
                    <a:pt x="210" y="3080"/>
                  </a:cubicBezTo>
                  <a:cubicBezTo>
                    <a:pt x="1796" y="3080"/>
                    <a:pt x="1796" y="3080"/>
                    <a:pt x="1796" y="3080"/>
                  </a:cubicBezTo>
                  <a:cubicBezTo>
                    <a:pt x="1912" y="3080"/>
                    <a:pt x="2006" y="2986"/>
                    <a:pt x="2006" y="2870"/>
                  </a:cubicBezTo>
                  <a:cubicBezTo>
                    <a:pt x="2006" y="1967"/>
                    <a:pt x="2006" y="1967"/>
                    <a:pt x="2006" y="1967"/>
                  </a:cubicBezTo>
                  <a:cubicBezTo>
                    <a:pt x="2238" y="1967"/>
                    <a:pt x="2238" y="1967"/>
                    <a:pt x="2238" y="1967"/>
                  </a:cubicBezTo>
                  <a:cubicBezTo>
                    <a:pt x="2309" y="1967"/>
                    <a:pt x="2368" y="1909"/>
                    <a:pt x="2368" y="1837"/>
                  </a:cubicBezTo>
                  <a:cubicBezTo>
                    <a:pt x="2368" y="130"/>
                    <a:pt x="2368" y="130"/>
                    <a:pt x="2368" y="130"/>
                  </a:cubicBezTo>
                  <a:cubicBezTo>
                    <a:pt x="2368" y="58"/>
                    <a:pt x="2309" y="0"/>
                    <a:pt x="2238" y="0"/>
                  </a:cubicBezTo>
                  <a:close/>
                  <a:moveTo>
                    <a:pt x="1906" y="2870"/>
                  </a:moveTo>
                  <a:cubicBezTo>
                    <a:pt x="1906" y="2931"/>
                    <a:pt x="1857" y="2980"/>
                    <a:pt x="1796" y="2980"/>
                  </a:cubicBezTo>
                  <a:cubicBezTo>
                    <a:pt x="210" y="2980"/>
                    <a:pt x="210" y="2980"/>
                    <a:pt x="210" y="2980"/>
                  </a:cubicBezTo>
                  <a:cubicBezTo>
                    <a:pt x="150" y="2980"/>
                    <a:pt x="100" y="2931"/>
                    <a:pt x="100" y="2870"/>
                  </a:cubicBezTo>
                  <a:cubicBezTo>
                    <a:pt x="100" y="772"/>
                    <a:pt x="100" y="772"/>
                    <a:pt x="100" y="772"/>
                  </a:cubicBezTo>
                  <a:cubicBezTo>
                    <a:pt x="100" y="711"/>
                    <a:pt x="150" y="662"/>
                    <a:pt x="210" y="662"/>
                  </a:cubicBezTo>
                  <a:cubicBezTo>
                    <a:pt x="1314" y="662"/>
                    <a:pt x="1314" y="662"/>
                    <a:pt x="1314" y="662"/>
                  </a:cubicBezTo>
                  <a:cubicBezTo>
                    <a:pt x="1374" y="662"/>
                    <a:pt x="1424" y="711"/>
                    <a:pt x="1424" y="772"/>
                  </a:cubicBezTo>
                  <a:cubicBezTo>
                    <a:pt x="1424" y="2471"/>
                    <a:pt x="1424" y="2471"/>
                    <a:pt x="1424" y="2471"/>
                  </a:cubicBezTo>
                  <a:cubicBezTo>
                    <a:pt x="1424" y="2499"/>
                    <a:pt x="1446" y="2521"/>
                    <a:pt x="1474" y="2521"/>
                  </a:cubicBezTo>
                  <a:cubicBezTo>
                    <a:pt x="1501" y="2521"/>
                    <a:pt x="1524" y="2499"/>
                    <a:pt x="1524" y="2471"/>
                  </a:cubicBezTo>
                  <a:cubicBezTo>
                    <a:pt x="1524" y="1967"/>
                    <a:pt x="1524" y="1967"/>
                    <a:pt x="1524" y="1967"/>
                  </a:cubicBezTo>
                  <a:cubicBezTo>
                    <a:pt x="1906" y="1967"/>
                    <a:pt x="1906" y="1967"/>
                    <a:pt x="1906" y="1967"/>
                  </a:cubicBezTo>
                  <a:lnTo>
                    <a:pt x="1906" y="2870"/>
                  </a:lnTo>
                  <a:close/>
                  <a:moveTo>
                    <a:pt x="2268" y="1837"/>
                  </a:moveTo>
                  <a:cubicBezTo>
                    <a:pt x="2268" y="1853"/>
                    <a:pt x="2254" y="1867"/>
                    <a:pt x="2238" y="1867"/>
                  </a:cubicBezTo>
                  <a:cubicBezTo>
                    <a:pt x="1524" y="1867"/>
                    <a:pt x="1524" y="1867"/>
                    <a:pt x="1524" y="1867"/>
                  </a:cubicBezTo>
                  <a:cubicBezTo>
                    <a:pt x="1524" y="772"/>
                    <a:pt x="1524" y="772"/>
                    <a:pt x="1524" y="772"/>
                  </a:cubicBezTo>
                  <a:cubicBezTo>
                    <a:pt x="1524" y="656"/>
                    <a:pt x="1429" y="562"/>
                    <a:pt x="1314" y="562"/>
                  </a:cubicBezTo>
                  <a:cubicBezTo>
                    <a:pt x="1223" y="562"/>
                    <a:pt x="1223" y="562"/>
                    <a:pt x="1223" y="562"/>
                  </a:cubicBezTo>
                  <a:cubicBezTo>
                    <a:pt x="1223" y="130"/>
                    <a:pt x="1223" y="130"/>
                    <a:pt x="1223" y="130"/>
                  </a:cubicBezTo>
                  <a:cubicBezTo>
                    <a:pt x="1223" y="113"/>
                    <a:pt x="1236" y="100"/>
                    <a:pt x="1253" y="100"/>
                  </a:cubicBezTo>
                  <a:cubicBezTo>
                    <a:pt x="2238" y="100"/>
                    <a:pt x="2238" y="100"/>
                    <a:pt x="2238" y="100"/>
                  </a:cubicBezTo>
                  <a:cubicBezTo>
                    <a:pt x="2254" y="100"/>
                    <a:pt x="2268" y="113"/>
                    <a:pt x="2268" y="130"/>
                  </a:cubicBezTo>
                  <a:lnTo>
                    <a:pt x="2268" y="183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16" name="Freeform 117">
              <a:extLst>
                <a:ext uri="{FF2B5EF4-FFF2-40B4-BE49-F238E27FC236}">
                  <a16:creationId xmlns:a16="http://schemas.microsoft.com/office/drawing/2014/main" id="{0967E10D-64F6-2FFC-853C-6C417C0579DD}"/>
                </a:ext>
              </a:extLst>
            </p:cNvPr>
            <p:cNvSpPr>
              <a:spLocks noEditPoints="1"/>
            </p:cNvSpPr>
            <p:nvPr/>
          </p:nvSpPr>
          <p:spPr bwMode="auto">
            <a:xfrm>
              <a:off x="2602" y="1232"/>
              <a:ext cx="1293" cy="1163"/>
            </a:xfrm>
            <a:custGeom>
              <a:avLst/>
              <a:gdLst>
                <a:gd name="T0" fmla="*/ 792 w 922"/>
                <a:gd name="T1" fmla="*/ 0 h 829"/>
                <a:gd name="T2" fmla="*/ 130 w 922"/>
                <a:gd name="T3" fmla="*/ 0 h 829"/>
                <a:gd name="T4" fmla="*/ 0 w 922"/>
                <a:gd name="T5" fmla="*/ 130 h 829"/>
                <a:gd name="T6" fmla="*/ 0 w 922"/>
                <a:gd name="T7" fmla="*/ 699 h 829"/>
                <a:gd name="T8" fmla="*/ 130 w 922"/>
                <a:gd name="T9" fmla="*/ 829 h 829"/>
                <a:gd name="T10" fmla="*/ 792 w 922"/>
                <a:gd name="T11" fmla="*/ 829 h 829"/>
                <a:gd name="T12" fmla="*/ 922 w 922"/>
                <a:gd name="T13" fmla="*/ 699 h 829"/>
                <a:gd name="T14" fmla="*/ 922 w 922"/>
                <a:gd name="T15" fmla="*/ 130 h 829"/>
                <a:gd name="T16" fmla="*/ 792 w 922"/>
                <a:gd name="T17" fmla="*/ 0 h 829"/>
                <a:gd name="T18" fmla="*/ 822 w 922"/>
                <a:gd name="T19" fmla="*/ 699 h 829"/>
                <a:gd name="T20" fmla="*/ 792 w 922"/>
                <a:gd name="T21" fmla="*/ 729 h 829"/>
                <a:gd name="T22" fmla="*/ 130 w 922"/>
                <a:gd name="T23" fmla="*/ 729 h 829"/>
                <a:gd name="T24" fmla="*/ 100 w 922"/>
                <a:gd name="T25" fmla="*/ 699 h 829"/>
                <a:gd name="T26" fmla="*/ 100 w 922"/>
                <a:gd name="T27" fmla="*/ 130 h 829"/>
                <a:gd name="T28" fmla="*/ 130 w 922"/>
                <a:gd name="T29" fmla="*/ 100 h 829"/>
                <a:gd name="T30" fmla="*/ 792 w 922"/>
                <a:gd name="T31" fmla="*/ 100 h 829"/>
                <a:gd name="T32" fmla="*/ 822 w 922"/>
                <a:gd name="T33" fmla="*/ 130 h 829"/>
                <a:gd name="T34" fmla="*/ 822 w 922"/>
                <a:gd name="T35" fmla="*/ 69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2" h="829">
                  <a:moveTo>
                    <a:pt x="792" y="0"/>
                  </a:moveTo>
                  <a:cubicBezTo>
                    <a:pt x="130" y="0"/>
                    <a:pt x="130" y="0"/>
                    <a:pt x="130" y="0"/>
                  </a:cubicBezTo>
                  <a:cubicBezTo>
                    <a:pt x="59" y="0"/>
                    <a:pt x="0" y="58"/>
                    <a:pt x="0" y="130"/>
                  </a:cubicBezTo>
                  <a:cubicBezTo>
                    <a:pt x="0" y="699"/>
                    <a:pt x="0" y="699"/>
                    <a:pt x="0" y="699"/>
                  </a:cubicBezTo>
                  <a:cubicBezTo>
                    <a:pt x="0" y="770"/>
                    <a:pt x="59" y="829"/>
                    <a:pt x="130" y="829"/>
                  </a:cubicBezTo>
                  <a:cubicBezTo>
                    <a:pt x="792" y="829"/>
                    <a:pt x="792" y="829"/>
                    <a:pt x="792" y="829"/>
                  </a:cubicBezTo>
                  <a:cubicBezTo>
                    <a:pt x="864" y="829"/>
                    <a:pt x="922" y="770"/>
                    <a:pt x="922" y="699"/>
                  </a:cubicBezTo>
                  <a:cubicBezTo>
                    <a:pt x="922" y="130"/>
                    <a:pt x="922" y="130"/>
                    <a:pt x="922" y="130"/>
                  </a:cubicBezTo>
                  <a:cubicBezTo>
                    <a:pt x="922" y="58"/>
                    <a:pt x="864" y="0"/>
                    <a:pt x="792" y="0"/>
                  </a:cubicBezTo>
                  <a:close/>
                  <a:moveTo>
                    <a:pt x="822" y="699"/>
                  </a:moveTo>
                  <a:cubicBezTo>
                    <a:pt x="822" y="715"/>
                    <a:pt x="808" y="729"/>
                    <a:pt x="792" y="729"/>
                  </a:cubicBezTo>
                  <a:cubicBezTo>
                    <a:pt x="130" y="729"/>
                    <a:pt x="130" y="729"/>
                    <a:pt x="130" y="729"/>
                  </a:cubicBezTo>
                  <a:cubicBezTo>
                    <a:pt x="114" y="729"/>
                    <a:pt x="100" y="715"/>
                    <a:pt x="100" y="699"/>
                  </a:cubicBezTo>
                  <a:cubicBezTo>
                    <a:pt x="100" y="130"/>
                    <a:pt x="100" y="130"/>
                    <a:pt x="100" y="130"/>
                  </a:cubicBezTo>
                  <a:cubicBezTo>
                    <a:pt x="100" y="114"/>
                    <a:pt x="114" y="100"/>
                    <a:pt x="130" y="100"/>
                  </a:cubicBezTo>
                  <a:cubicBezTo>
                    <a:pt x="792" y="100"/>
                    <a:pt x="792" y="100"/>
                    <a:pt x="792" y="100"/>
                  </a:cubicBezTo>
                  <a:cubicBezTo>
                    <a:pt x="808" y="100"/>
                    <a:pt x="822" y="114"/>
                    <a:pt x="822" y="130"/>
                  </a:cubicBezTo>
                  <a:lnTo>
                    <a:pt x="822" y="69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17" name="Freeform 118">
              <a:extLst>
                <a:ext uri="{FF2B5EF4-FFF2-40B4-BE49-F238E27FC236}">
                  <a16:creationId xmlns:a16="http://schemas.microsoft.com/office/drawing/2014/main" id="{613BC37E-F133-004B-1BFF-65C44C20F796}"/>
                </a:ext>
              </a:extLst>
            </p:cNvPr>
            <p:cNvSpPr>
              <a:spLocks/>
            </p:cNvSpPr>
            <p:nvPr/>
          </p:nvSpPr>
          <p:spPr bwMode="auto">
            <a:xfrm>
              <a:off x="2803" y="2803"/>
              <a:ext cx="891" cy="140"/>
            </a:xfrm>
            <a:custGeom>
              <a:avLst/>
              <a:gdLst>
                <a:gd name="T0" fmla="*/ 586 w 636"/>
                <a:gd name="T1" fmla="*/ 0 h 100"/>
                <a:gd name="T2" fmla="*/ 50 w 636"/>
                <a:gd name="T3" fmla="*/ 0 h 100"/>
                <a:gd name="T4" fmla="*/ 0 w 636"/>
                <a:gd name="T5" fmla="*/ 50 h 100"/>
                <a:gd name="T6" fmla="*/ 50 w 636"/>
                <a:gd name="T7" fmla="*/ 100 h 100"/>
                <a:gd name="T8" fmla="*/ 586 w 636"/>
                <a:gd name="T9" fmla="*/ 100 h 100"/>
                <a:gd name="T10" fmla="*/ 636 w 636"/>
                <a:gd name="T11" fmla="*/ 50 h 100"/>
                <a:gd name="T12" fmla="*/ 586 w 63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36" h="100">
                  <a:moveTo>
                    <a:pt x="586" y="0"/>
                  </a:moveTo>
                  <a:cubicBezTo>
                    <a:pt x="50" y="0"/>
                    <a:pt x="50" y="0"/>
                    <a:pt x="50" y="0"/>
                  </a:cubicBezTo>
                  <a:cubicBezTo>
                    <a:pt x="22" y="0"/>
                    <a:pt x="0" y="22"/>
                    <a:pt x="0" y="50"/>
                  </a:cubicBezTo>
                  <a:cubicBezTo>
                    <a:pt x="0" y="77"/>
                    <a:pt x="22" y="100"/>
                    <a:pt x="50" y="100"/>
                  </a:cubicBezTo>
                  <a:cubicBezTo>
                    <a:pt x="586" y="100"/>
                    <a:pt x="586" y="100"/>
                    <a:pt x="586" y="100"/>
                  </a:cubicBezTo>
                  <a:cubicBezTo>
                    <a:pt x="614" y="100"/>
                    <a:pt x="636" y="77"/>
                    <a:pt x="636" y="50"/>
                  </a:cubicBezTo>
                  <a:cubicBezTo>
                    <a:pt x="636" y="22"/>
                    <a:pt x="614" y="0"/>
                    <a:pt x="58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18" name="Freeform 119">
              <a:extLst>
                <a:ext uri="{FF2B5EF4-FFF2-40B4-BE49-F238E27FC236}">
                  <a16:creationId xmlns:a16="http://schemas.microsoft.com/office/drawing/2014/main" id="{3C107C0E-C4B5-8E3B-0090-C0F96628D766}"/>
                </a:ext>
              </a:extLst>
            </p:cNvPr>
            <p:cNvSpPr>
              <a:spLocks/>
            </p:cNvSpPr>
            <p:nvPr/>
          </p:nvSpPr>
          <p:spPr bwMode="auto">
            <a:xfrm>
              <a:off x="2803" y="3162"/>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19" name="Freeform 120">
              <a:extLst>
                <a:ext uri="{FF2B5EF4-FFF2-40B4-BE49-F238E27FC236}">
                  <a16:creationId xmlns:a16="http://schemas.microsoft.com/office/drawing/2014/main" id="{E16BF76B-E351-8CC9-F707-AE0CDEE4AF9C}"/>
                </a:ext>
              </a:extLst>
            </p:cNvPr>
            <p:cNvSpPr>
              <a:spLocks/>
            </p:cNvSpPr>
            <p:nvPr/>
          </p:nvSpPr>
          <p:spPr bwMode="auto">
            <a:xfrm>
              <a:off x="3295" y="3162"/>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20" name="Freeform 121">
              <a:extLst>
                <a:ext uri="{FF2B5EF4-FFF2-40B4-BE49-F238E27FC236}">
                  <a16:creationId xmlns:a16="http://schemas.microsoft.com/office/drawing/2014/main" id="{DA5808DA-6663-03B4-A581-1479BF7F6BD6}"/>
                </a:ext>
              </a:extLst>
            </p:cNvPr>
            <p:cNvSpPr>
              <a:spLocks/>
            </p:cNvSpPr>
            <p:nvPr/>
          </p:nvSpPr>
          <p:spPr bwMode="auto">
            <a:xfrm>
              <a:off x="2803" y="3521"/>
              <a:ext cx="401" cy="140"/>
            </a:xfrm>
            <a:custGeom>
              <a:avLst/>
              <a:gdLst>
                <a:gd name="T0" fmla="*/ 236 w 286"/>
                <a:gd name="T1" fmla="*/ 0 h 100"/>
                <a:gd name="T2" fmla="*/ 50 w 286"/>
                <a:gd name="T3" fmla="*/ 0 h 100"/>
                <a:gd name="T4" fmla="*/ 0 w 286"/>
                <a:gd name="T5" fmla="*/ 50 h 100"/>
                <a:gd name="T6" fmla="*/ 50 w 286"/>
                <a:gd name="T7" fmla="*/ 100 h 100"/>
                <a:gd name="T8" fmla="*/ 236 w 286"/>
                <a:gd name="T9" fmla="*/ 100 h 100"/>
                <a:gd name="T10" fmla="*/ 286 w 286"/>
                <a:gd name="T11" fmla="*/ 50 h 100"/>
                <a:gd name="T12" fmla="*/ 236 w 28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6" h="100">
                  <a:moveTo>
                    <a:pt x="236" y="0"/>
                  </a:moveTo>
                  <a:cubicBezTo>
                    <a:pt x="50" y="0"/>
                    <a:pt x="50" y="0"/>
                    <a:pt x="50" y="0"/>
                  </a:cubicBezTo>
                  <a:cubicBezTo>
                    <a:pt x="22" y="0"/>
                    <a:pt x="0" y="22"/>
                    <a:pt x="0" y="50"/>
                  </a:cubicBezTo>
                  <a:cubicBezTo>
                    <a:pt x="0" y="77"/>
                    <a:pt x="22" y="100"/>
                    <a:pt x="50" y="100"/>
                  </a:cubicBezTo>
                  <a:cubicBezTo>
                    <a:pt x="236" y="100"/>
                    <a:pt x="236" y="100"/>
                    <a:pt x="236" y="100"/>
                  </a:cubicBezTo>
                  <a:cubicBezTo>
                    <a:pt x="263" y="100"/>
                    <a:pt x="286" y="77"/>
                    <a:pt x="286" y="50"/>
                  </a:cubicBezTo>
                  <a:cubicBezTo>
                    <a:pt x="286" y="22"/>
                    <a:pt x="263" y="0"/>
                    <a:pt x="23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21" name="Freeform 122">
              <a:extLst>
                <a:ext uri="{FF2B5EF4-FFF2-40B4-BE49-F238E27FC236}">
                  <a16:creationId xmlns:a16="http://schemas.microsoft.com/office/drawing/2014/main" id="{25787191-1F6F-16C3-5597-A5346D0236AB}"/>
                </a:ext>
              </a:extLst>
            </p:cNvPr>
            <p:cNvSpPr>
              <a:spLocks/>
            </p:cNvSpPr>
            <p:nvPr/>
          </p:nvSpPr>
          <p:spPr bwMode="auto">
            <a:xfrm>
              <a:off x="3295" y="3521"/>
              <a:ext cx="399" cy="140"/>
            </a:xfrm>
            <a:custGeom>
              <a:avLst/>
              <a:gdLst>
                <a:gd name="T0" fmla="*/ 235 w 285"/>
                <a:gd name="T1" fmla="*/ 0 h 100"/>
                <a:gd name="T2" fmla="*/ 50 w 285"/>
                <a:gd name="T3" fmla="*/ 0 h 100"/>
                <a:gd name="T4" fmla="*/ 0 w 285"/>
                <a:gd name="T5" fmla="*/ 50 h 100"/>
                <a:gd name="T6" fmla="*/ 50 w 285"/>
                <a:gd name="T7" fmla="*/ 100 h 100"/>
                <a:gd name="T8" fmla="*/ 235 w 285"/>
                <a:gd name="T9" fmla="*/ 100 h 100"/>
                <a:gd name="T10" fmla="*/ 285 w 285"/>
                <a:gd name="T11" fmla="*/ 50 h 100"/>
                <a:gd name="T12" fmla="*/ 235 w 28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85" h="100">
                  <a:moveTo>
                    <a:pt x="235" y="0"/>
                  </a:moveTo>
                  <a:cubicBezTo>
                    <a:pt x="50" y="0"/>
                    <a:pt x="50" y="0"/>
                    <a:pt x="50" y="0"/>
                  </a:cubicBezTo>
                  <a:cubicBezTo>
                    <a:pt x="22" y="0"/>
                    <a:pt x="0" y="22"/>
                    <a:pt x="0" y="50"/>
                  </a:cubicBezTo>
                  <a:cubicBezTo>
                    <a:pt x="0" y="77"/>
                    <a:pt x="22" y="100"/>
                    <a:pt x="50" y="100"/>
                  </a:cubicBezTo>
                  <a:cubicBezTo>
                    <a:pt x="235" y="100"/>
                    <a:pt x="235" y="100"/>
                    <a:pt x="235" y="100"/>
                  </a:cubicBezTo>
                  <a:cubicBezTo>
                    <a:pt x="263" y="100"/>
                    <a:pt x="285" y="77"/>
                    <a:pt x="285" y="50"/>
                  </a:cubicBezTo>
                  <a:cubicBezTo>
                    <a:pt x="285" y="22"/>
                    <a:pt x="263" y="0"/>
                    <a:pt x="23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22" name="Freeform 123">
              <a:extLst>
                <a:ext uri="{FF2B5EF4-FFF2-40B4-BE49-F238E27FC236}">
                  <a16:creationId xmlns:a16="http://schemas.microsoft.com/office/drawing/2014/main" id="{455E2939-E852-1C8C-97BC-F6B79154488B}"/>
                </a:ext>
              </a:extLst>
            </p:cNvPr>
            <p:cNvSpPr>
              <a:spLocks/>
            </p:cNvSpPr>
            <p:nvPr/>
          </p:nvSpPr>
          <p:spPr bwMode="auto">
            <a:xfrm>
              <a:off x="4626" y="369"/>
              <a:ext cx="469" cy="419"/>
            </a:xfrm>
            <a:custGeom>
              <a:avLst/>
              <a:gdLst>
                <a:gd name="T0" fmla="*/ 254 w 334"/>
                <a:gd name="T1" fmla="*/ 0 h 299"/>
                <a:gd name="T2" fmla="*/ 80 w 334"/>
                <a:gd name="T3" fmla="*/ 0 h 299"/>
                <a:gd name="T4" fmla="*/ 0 w 334"/>
                <a:gd name="T5" fmla="*/ 80 h 299"/>
                <a:gd name="T6" fmla="*/ 0 w 334"/>
                <a:gd name="T7" fmla="*/ 219 h 299"/>
                <a:gd name="T8" fmla="*/ 80 w 334"/>
                <a:gd name="T9" fmla="*/ 299 h 299"/>
                <a:gd name="T10" fmla="*/ 254 w 334"/>
                <a:gd name="T11" fmla="*/ 299 h 299"/>
                <a:gd name="T12" fmla="*/ 334 w 334"/>
                <a:gd name="T13" fmla="*/ 219 h 299"/>
                <a:gd name="T14" fmla="*/ 334 w 334"/>
                <a:gd name="T15" fmla="*/ 80 h 299"/>
                <a:gd name="T16" fmla="*/ 254 w 334"/>
                <a:gd name="T1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299">
                  <a:moveTo>
                    <a:pt x="254" y="0"/>
                  </a:moveTo>
                  <a:cubicBezTo>
                    <a:pt x="80" y="0"/>
                    <a:pt x="80" y="0"/>
                    <a:pt x="80" y="0"/>
                  </a:cubicBezTo>
                  <a:cubicBezTo>
                    <a:pt x="36" y="0"/>
                    <a:pt x="0" y="36"/>
                    <a:pt x="0" y="80"/>
                  </a:cubicBezTo>
                  <a:cubicBezTo>
                    <a:pt x="0" y="219"/>
                    <a:pt x="0" y="219"/>
                    <a:pt x="0" y="219"/>
                  </a:cubicBezTo>
                  <a:cubicBezTo>
                    <a:pt x="0" y="263"/>
                    <a:pt x="36" y="299"/>
                    <a:pt x="80" y="299"/>
                  </a:cubicBezTo>
                  <a:cubicBezTo>
                    <a:pt x="254" y="299"/>
                    <a:pt x="254" y="299"/>
                    <a:pt x="254" y="299"/>
                  </a:cubicBezTo>
                  <a:cubicBezTo>
                    <a:pt x="298" y="299"/>
                    <a:pt x="334" y="263"/>
                    <a:pt x="334" y="219"/>
                  </a:cubicBezTo>
                  <a:cubicBezTo>
                    <a:pt x="334" y="80"/>
                    <a:pt x="334" y="80"/>
                    <a:pt x="334" y="80"/>
                  </a:cubicBezTo>
                  <a:cubicBezTo>
                    <a:pt x="334" y="36"/>
                    <a:pt x="298" y="0"/>
                    <a:pt x="25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23" name="Freeform 124">
              <a:extLst>
                <a:ext uri="{FF2B5EF4-FFF2-40B4-BE49-F238E27FC236}">
                  <a16:creationId xmlns:a16="http://schemas.microsoft.com/office/drawing/2014/main" id="{BC1A6720-35C7-3716-93C7-9ACA4B3C0A5E}"/>
                </a:ext>
              </a:extLst>
            </p:cNvPr>
            <p:cNvSpPr>
              <a:spLocks/>
            </p:cNvSpPr>
            <p:nvPr/>
          </p:nvSpPr>
          <p:spPr bwMode="auto">
            <a:xfrm>
              <a:off x="4953" y="1026"/>
              <a:ext cx="140" cy="556"/>
            </a:xfrm>
            <a:custGeom>
              <a:avLst/>
              <a:gdLst>
                <a:gd name="T0" fmla="*/ 50 w 100"/>
                <a:gd name="T1" fmla="*/ 0 h 396"/>
                <a:gd name="T2" fmla="*/ 0 w 100"/>
                <a:gd name="T3" fmla="*/ 50 h 396"/>
                <a:gd name="T4" fmla="*/ 0 w 100"/>
                <a:gd name="T5" fmla="*/ 346 h 396"/>
                <a:gd name="T6" fmla="*/ 50 w 100"/>
                <a:gd name="T7" fmla="*/ 396 h 396"/>
                <a:gd name="T8" fmla="*/ 100 w 100"/>
                <a:gd name="T9" fmla="*/ 346 h 396"/>
                <a:gd name="T10" fmla="*/ 100 w 100"/>
                <a:gd name="T11" fmla="*/ 50 h 396"/>
                <a:gd name="T12" fmla="*/ 50 w 10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100" h="396">
                  <a:moveTo>
                    <a:pt x="50" y="0"/>
                  </a:moveTo>
                  <a:cubicBezTo>
                    <a:pt x="22" y="0"/>
                    <a:pt x="0" y="23"/>
                    <a:pt x="0" y="50"/>
                  </a:cubicBezTo>
                  <a:cubicBezTo>
                    <a:pt x="0" y="346"/>
                    <a:pt x="0" y="346"/>
                    <a:pt x="0" y="346"/>
                  </a:cubicBezTo>
                  <a:cubicBezTo>
                    <a:pt x="0" y="374"/>
                    <a:pt x="22" y="396"/>
                    <a:pt x="50" y="396"/>
                  </a:cubicBezTo>
                  <a:cubicBezTo>
                    <a:pt x="78" y="396"/>
                    <a:pt x="100" y="374"/>
                    <a:pt x="100" y="346"/>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24" name="Freeform 125">
              <a:extLst>
                <a:ext uri="{FF2B5EF4-FFF2-40B4-BE49-F238E27FC236}">
                  <a16:creationId xmlns:a16="http://schemas.microsoft.com/office/drawing/2014/main" id="{EC70D181-748C-C28C-6C89-12927110343E}"/>
                </a:ext>
              </a:extLst>
            </p:cNvPr>
            <p:cNvSpPr>
              <a:spLocks/>
            </p:cNvSpPr>
            <p:nvPr/>
          </p:nvSpPr>
          <p:spPr bwMode="auto">
            <a:xfrm>
              <a:off x="4953" y="1748"/>
              <a:ext cx="140" cy="556"/>
            </a:xfrm>
            <a:custGeom>
              <a:avLst/>
              <a:gdLst>
                <a:gd name="T0" fmla="*/ 50 w 100"/>
                <a:gd name="T1" fmla="*/ 0 h 396"/>
                <a:gd name="T2" fmla="*/ 0 w 100"/>
                <a:gd name="T3" fmla="*/ 50 h 396"/>
                <a:gd name="T4" fmla="*/ 0 w 100"/>
                <a:gd name="T5" fmla="*/ 346 h 396"/>
                <a:gd name="T6" fmla="*/ 50 w 100"/>
                <a:gd name="T7" fmla="*/ 396 h 396"/>
                <a:gd name="T8" fmla="*/ 100 w 100"/>
                <a:gd name="T9" fmla="*/ 346 h 396"/>
                <a:gd name="T10" fmla="*/ 100 w 100"/>
                <a:gd name="T11" fmla="*/ 50 h 396"/>
                <a:gd name="T12" fmla="*/ 50 w 10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100" h="396">
                  <a:moveTo>
                    <a:pt x="50" y="0"/>
                  </a:moveTo>
                  <a:cubicBezTo>
                    <a:pt x="22" y="0"/>
                    <a:pt x="0" y="22"/>
                    <a:pt x="0" y="50"/>
                  </a:cubicBezTo>
                  <a:cubicBezTo>
                    <a:pt x="0" y="346"/>
                    <a:pt x="0" y="346"/>
                    <a:pt x="0" y="346"/>
                  </a:cubicBezTo>
                  <a:cubicBezTo>
                    <a:pt x="0" y="373"/>
                    <a:pt x="22" y="396"/>
                    <a:pt x="50" y="396"/>
                  </a:cubicBezTo>
                  <a:cubicBezTo>
                    <a:pt x="78" y="396"/>
                    <a:pt x="100" y="373"/>
                    <a:pt x="100" y="346"/>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25" name="Freeform 126">
              <a:extLst>
                <a:ext uri="{FF2B5EF4-FFF2-40B4-BE49-F238E27FC236}">
                  <a16:creationId xmlns:a16="http://schemas.microsoft.com/office/drawing/2014/main" id="{889DC8C1-FDD8-268C-B36C-B2E5E1432214}"/>
                </a:ext>
              </a:extLst>
            </p:cNvPr>
            <p:cNvSpPr>
              <a:spLocks/>
            </p:cNvSpPr>
            <p:nvPr/>
          </p:nvSpPr>
          <p:spPr bwMode="auto">
            <a:xfrm>
              <a:off x="4628" y="1026"/>
              <a:ext cx="140" cy="1278"/>
            </a:xfrm>
            <a:custGeom>
              <a:avLst/>
              <a:gdLst>
                <a:gd name="T0" fmla="*/ 50 w 100"/>
                <a:gd name="T1" fmla="*/ 0 h 911"/>
                <a:gd name="T2" fmla="*/ 0 w 100"/>
                <a:gd name="T3" fmla="*/ 50 h 911"/>
                <a:gd name="T4" fmla="*/ 0 w 100"/>
                <a:gd name="T5" fmla="*/ 861 h 911"/>
                <a:gd name="T6" fmla="*/ 50 w 100"/>
                <a:gd name="T7" fmla="*/ 911 h 911"/>
                <a:gd name="T8" fmla="*/ 100 w 100"/>
                <a:gd name="T9" fmla="*/ 861 h 911"/>
                <a:gd name="T10" fmla="*/ 100 w 100"/>
                <a:gd name="T11" fmla="*/ 50 h 911"/>
                <a:gd name="T12" fmla="*/ 50 w 100"/>
                <a:gd name="T13" fmla="*/ 0 h 911"/>
              </a:gdLst>
              <a:ahLst/>
              <a:cxnLst>
                <a:cxn ang="0">
                  <a:pos x="T0" y="T1"/>
                </a:cxn>
                <a:cxn ang="0">
                  <a:pos x="T2" y="T3"/>
                </a:cxn>
                <a:cxn ang="0">
                  <a:pos x="T4" y="T5"/>
                </a:cxn>
                <a:cxn ang="0">
                  <a:pos x="T6" y="T7"/>
                </a:cxn>
                <a:cxn ang="0">
                  <a:pos x="T8" y="T9"/>
                </a:cxn>
                <a:cxn ang="0">
                  <a:pos x="T10" y="T11"/>
                </a:cxn>
                <a:cxn ang="0">
                  <a:pos x="T12" y="T13"/>
                </a:cxn>
              </a:cxnLst>
              <a:rect l="0" t="0" r="r" b="b"/>
              <a:pathLst>
                <a:path w="100" h="911">
                  <a:moveTo>
                    <a:pt x="50" y="0"/>
                  </a:moveTo>
                  <a:cubicBezTo>
                    <a:pt x="22" y="0"/>
                    <a:pt x="0" y="23"/>
                    <a:pt x="0" y="50"/>
                  </a:cubicBezTo>
                  <a:cubicBezTo>
                    <a:pt x="0" y="861"/>
                    <a:pt x="0" y="861"/>
                    <a:pt x="0" y="861"/>
                  </a:cubicBezTo>
                  <a:cubicBezTo>
                    <a:pt x="0" y="888"/>
                    <a:pt x="22" y="911"/>
                    <a:pt x="50" y="911"/>
                  </a:cubicBezTo>
                  <a:cubicBezTo>
                    <a:pt x="78" y="911"/>
                    <a:pt x="100" y="888"/>
                    <a:pt x="100" y="861"/>
                  </a:cubicBezTo>
                  <a:cubicBezTo>
                    <a:pt x="100" y="50"/>
                    <a:pt x="100" y="50"/>
                    <a:pt x="100" y="50"/>
                  </a:cubicBezTo>
                  <a:cubicBezTo>
                    <a:pt x="100" y="23"/>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843" name="Group 140">
            <a:extLst>
              <a:ext uri="{FF2B5EF4-FFF2-40B4-BE49-F238E27FC236}">
                <a16:creationId xmlns:a16="http://schemas.microsoft.com/office/drawing/2014/main" id="{50F7002B-C459-1824-55A1-63E729096960}"/>
              </a:ext>
            </a:extLst>
          </p:cNvPr>
          <p:cNvGrpSpPr>
            <a:grpSpLocks noChangeAspect="1"/>
          </p:cNvGrpSpPr>
          <p:nvPr/>
        </p:nvGrpSpPr>
        <p:grpSpPr bwMode="auto">
          <a:xfrm>
            <a:off x="8184451" y="1598263"/>
            <a:ext cx="290494" cy="281624"/>
            <a:chOff x="1613" y="0"/>
            <a:chExt cx="4454" cy="4318"/>
          </a:xfrm>
          <a:solidFill>
            <a:srgbClr val="FFFFFF"/>
          </a:solidFill>
        </p:grpSpPr>
        <p:sp>
          <p:nvSpPr>
            <p:cNvPr id="1845" name="Freeform 141">
              <a:extLst>
                <a:ext uri="{FF2B5EF4-FFF2-40B4-BE49-F238E27FC236}">
                  <a16:creationId xmlns:a16="http://schemas.microsoft.com/office/drawing/2014/main" id="{DA294F45-8A68-7E68-CFFD-7B7049CDFCA5}"/>
                </a:ext>
              </a:extLst>
            </p:cNvPr>
            <p:cNvSpPr>
              <a:spLocks noEditPoints="1"/>
            </p:cNvSpPr>
            <p:nvPr/>
          </p:nvSpPr>
          <p:spPr bwMode="auto">
            <a:xfrm>
              <a:off x="1613" y="0"/>
              <a:ext cx="4454" cy="4318"/>
            </a:xfrm>
            <a:custGeom>
              <a:avLst/>
              <a:gdLst>
                <a:gd name="T0" fmla="*/ 2384 w 2714"/>
                <a:gd name="T1" fmla="*/ 102 h 2630"/>
                <a:gd name="T2" fmla="*/ 2512 w 2714"/>
                <a:gd name="T3" fmla="*/ 1487 h 2630"/>
                <a:gd name="T4" fmla="*/ 2614 w 2714"/>
                <a:gd name="T5" fmla="*/ 1577 h 2630"/>
                <a:gd name="T6" fmla="*/ 2554 w 2714"/>
                <a:gd name="T7" fmla="*/ 2530 h 2630"/>
                <a:gd name="T8" fmla="*/ 100 w 2714"/>
                <a:gd name="T9" fmla="*/ 2470 h 2630"/>
                <a:gd name="T10" fmla="*/ 100 w 2714"/>
                <a:gd name="T11" fmla="*/ 1381 h 2630"/>
                <a:gd name="T12" fmla="*/ 101 w 2714"/>
                <a:gd name="T13" fmla="*/ 1381 h 2630"/>
                <a:gd name="T14" fmla="*/ 494 w 2714"/>
                <a:gd name="T15" fmla="*/ 1582 h 2630"/>
                <a:gd name="T16" fmla="*/ 594 w 2714"/>
                <a:gd name="T17" fmla="*/ 1482 h 2630"/>
                <a:gd name="T18" fmla="*/ 594 w 2714"/>
                <a:gd name="T19" fmla="*/ 1381 h 2630"/>
                <a:gd name="T20" fmla="*/ 596 w 2714"/>
                <a:gd name="T21" fmla="*/ 1380 h 2630"/>
                <a:gd name="T22" fmla="*/ 1021 w 2714"/>
                <a:gd name="T23" fmla="*/ 1591 h 2630"/>
                <a:gd name="T24" fmla="*/ 1121 w 2714"/>
                <a:gd name="T25" fmla="*/ 1491 h 2630"/>
                <a:gd name="T26" fmla="*/ 1121 w 2714"/>
                <a:gd name="T27" fmla="*/ 1381 h 2630"/>
                <a:gd name="T28" fmla="*/ 1123 w 2714"/>
                <a:gd name="T29" fmla="*/ 1381 h 2630"/>
                <a:gd name="T30" fmla="*/ 1511 w 2714"/>
                <a:gd name="T31" fmla="*/ 1573 h 2630"/>
                <a:gd name="T32" fmla="*/ 1611 w 2714"/>
                <a:gd name="T33" fmla="*/ 1473 h 2630"/>
                <a:gd name="T34" fmla="*/ 1611 w 2714"/>
                <a:gd name="T35" fmla="*/ 1383 h 2630"/>
                <a:gd name="T36" fmla="*/ 1613 w 2714"/>
                <a:gd name="T37" fmla="*/ 1383 h 2630"/>
                <a:gd name="T38" fmla="*/ 1987 w 2714"/>
                <a:gd name="T39" fmla="*/ 1573 h 2630"/>
                <a:gd name="T40" fmla="*/ 2226 w 2714"/>
                <a:gd name="T41" fmla="*/ 1481 h 2630"/>
                <a:gd name="T42" fmla="*/ 2341 w 2714"/>
                <a:gd name="T43" fmla="*/ 102 h 2630"/>
                <a:gd name="T44" fmla="*/ 2383 w 2714"/>
                <a:gd name="T45" fmla="*/ 100 h 2630"/>
                <a:gd name="T46" fmla="*/ 594 w 2714"/>
                <a:gd name="T47" fmla="*/ 1381 h 2630"/>
                <a:gd name="T48" fmla="*/ 1121 w 2714"/>
                <a:gd name="T49" fmla="*/ 1381 h 2630"/>
                <a:gd name="T50" fmla="*/ 1121 w 2714"/>
                <a:gd name="T51" fmla="*/ 1381 h 2630"/>
                <a:gd name="T52" fmla="*/ 100 w 2714"/>
                <a:gd name="T53" fmla="*/ 1381 h 2630"/>
                <a:gd name="T54" fmla="*/ 1611 w 2714"/>
                <a:gd name="T55" fmla="*/ 1383 h 2630"/>
                <a:gd name="T56" fmla="*/ 1611 w 2714"/>
                <a:gd name="T57" fmla="*/ 1383 h 2630"/>
                <a:gd name="T58" fmla="*/ 2342 w 2714"/>
                <a:gd name="T59" fmla="*/ 0 h 2630"/>
                <a:gd name="T60" fmla="*/ 2127 w 2714"/>
                <a:gd name="T61" fmla="*/ 1473 h 2630"/>
                <a:gd name="T62" fmla="*/ 1660 w 2714"/>
                <a:gd name="T63" fmla="*/ 1295 h 2630"/>
                <a:gd name="T64" fmla="*/ 1511 w 2714"/>
                <a:gd name="T65" fmla="*/ 1384 h 2630"/>
                <a:gd name="T66" fmla="*/ 1170 w 2714"/>
                <a:gd name="T67" fmla="*/ 1292 h 2630"/>
                <a:gd name="T68" fmla="*/ 1021 w 2714"/>
                <a:gd name="T69" fmla="*/ 1382 h 2630"/>
                <a:gd name="T70" fmla="*/ 642 w 2714"/>
                <a:gd name="T71" fmla="*/ 1292 h 2630"/>
                <a:gd name="T72" fmla="*/ 494 w 2714"/>
                <a:gd name="T73" fmla="*/ 1381 h 2630"/>
                <a:gd name="T74" fmla="*/ 149 w 2714"/>
                <a:gd name="T75" fmla="*/ 1293 h 2630"/>
                <a:gd name="T76" fmla="*/ 0 w 2714"/>
                <a:gd name="T77" fmla="*/ 1382 h 2630"/>
                <a:gd name="T78" fmla="*/ 160 w 2714"/>
                <a:gd name="T79" fmla="*/ 2630 h 2630"/>
                <a:gd name="T80" fmla="*/ 2714 w 2714"/>
                <a:gd name="T81" fmla="*/ 2470 h 2630"/>
                <a:gd name="T82" fmla="*/ 2612 w 2714"/>
                <a:gd name="T83" fmla="*/ 1477 h 2630"/>
                <a:gd name="T84" fmla="*/ 2383 w 2714"/>
                <a:gd name="T85" fmla="*/ 0 h 2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4" h="2630">
                  <a:moveTo>
                    <a:pt x="2383" y="100"/>
                  </a:moveTo>
                  <a:cubicBezTo>
                    <a:pt x="2384" y="100"/>
                    <a:pt x="2384" y="101"/>
                    <a:pt x="2384" y="102"/>
                  </a:cubicBezTo>
                  <a:cubicBezTo>
                    <a:pt x="2384" y="102"/>
                    <a:pt x="2384" y="102"/>
                    <a:pt x="2384" y="103"/>
                  </a:cubicBezTo>
                  <a:cubicBezTo>
                    <a:pt x="2512" y="1487"/>
                    <a:pt x="2512" y="1487"/>
                    <a:pt x="2512" y="1487"/>
                  </a:cubicBezTo>
                  <a:cubicBezTo>
                    <a:pt x="2517" y="1538"/>
                    <a:pt x="2560" y="1577"/>
                    <a:pt x="2612" y="1577"/>
                  </a:cubicBezTo>
                  <a:cubicBezTo>
                    <a:pt x="2614" y="1577"/>
                    <a:pt x="2614" y="1577"/>
                    <a:pt x="2614" y="1577"/>
                  </a:cubicBezTo>
                  <a:cubicBezTo>
                    <a:pt x="2614" y="2470"/>
                    <a:pt x="2614" y="2470"/>
                    <a:pt x="2614" y="2470"/>
                  </a:cubicBezTo>
                  <a:cubicBezTo>
                    <a:pt x="2614" y="2503"/>
                    <a:pt x="2587" y="2530"/>
                    <a:pt x="2554" y="2530"/>
                  </a:cubicBezTo>
                  <a:cubicBezTo>
                    <a:pt x="160" y="2530"/>
                    <a:pt x="160" y="2530"/>
                    <a:pt x="160" y="2530"/>
                  </a:cubicBezTo>
                  <a:cubicBezTo>
                    <a:pt x="127" y="2530"/>
                    <a:pt x="100" y="2503"/>
                    <a:pt x="100" y="2470"/>
                  </a:cubicBezTo>
                  <a:cubicBezTo>
                    <a:pt x="100" y="1382"/>
                    <a:pt x="100" y="1382"/>
                    <a:pt x="100" y="1382"/>
                  </a:cubicBezTo>
                  <a:cubicBezTo>
                    <a:pt x="100" y="1382"/>
                    <a:pt x="100" y="1382"/>
                    <a:pt x="100" y="1381"/>
                  </a:cubicBezTo>
                  <a:cubicBezTo>
                    <a:pt x="100" y="1381"/>
                    <a:pt x="100" y="1381"/>
                    <a:pt x="101" y="1381"/>
                  </a:cubicBezTo>
                  <a:cubicBezTo>
                    <a:pt x="101" y="1381"/>
                    <a:pt x="101" y="1381"/>
                    <a:pt x="101" y="1381"/>
                  </a:cubicBezTo>
                  <a:cubicBezTo>
                    <a:pt x="446" y="1570"/>
                    <a:pt x="446" y="1570"/>
                    <a:pt x="446" y="1570"/>
                  </a:cubicBezTo>
                  <a:cubicBezTo>
                    <a:pt x="461" y="1578"/>
                    <a:pt x="478" y="1582"/>
                    <a:pt x="494" y="1582"/>
                  </a:cubicBezTo>
                  <a:cubicBezTo>
                    <a:pt x="512" y="1582"/>
                    <a:pt x="529" y="1577"/>
                    <a:pt x="545" y="1568"/>
                  </a:cubicBezTo>
                  <a:cubicBezTo>
                    <a:pt x="575" y="1550"/>
                    <a:pt x="594" y="1517"/>
                    <a:pt x="594" y="1482"/>
                  </a:cubicBezTo>
                  <a:cubicBezTo>
                    <a:pt x="594" y="1381"/>
                    <a:pt x="594" y="1381"/>
                    <a:pt x="594" y="1381"/>
                  </a:cubicBezTo>
                  <a:cubicBezTo>
                    <a:pt x="594" y="1381"/>
                    <a:pt x="594" y="1381"/>
                    <a:pt x="594" y="1381"/>
                  </a:cubicBezTo>
                  <a:cubicBezTo>
                    <a:pt x="594" y="1380"/>
                    <a:pt x="595" y="1380"/>
                    <a:pt x="595" y="1380"/>
                  </a:cubicBezTo>
                  <a:cubicBezTo>
                    <a:pt x="595" y="1380"/>
                    <a:pt x="595" y="1380"/>
                    <a:pt x="596" y="1380"/>
                  </a:cubicBezTo>
                  <a:cubicBezTo>
                    <a:pt x="975" y="1580"/>
                    <a:pt x="975" y="1580"/>
                    <a:pt x="975" y="1580"/>
                  </a:cubicBezTo>
                  <a:cubicBezTo>
                    <a:pt x="989" y="1588"/>
                    <a:pt x="1005" y="1591"/>
                    <a:pt x="1021" y="1591"/>
                  </a:cubicBezTo>
                  <a:cubicBezTo>
                    <a:pt x="1039" y="1591"/>
                    <a:pt x="1057" y="1587"/>
                    <a:pt x="1073" y="1577"/>
                  </a:cubicBezTo>
                  <a:cubicBezTo>
                    <a:pt x="1103" y="1559"/>
                    <a:pt x="1121" y="1526"/>
                    <a:pt x="1121" y="1491"/>
                  </a:cubicBezTo>
                  <a:cubicBezTo>
                    <a:pt x="1121" y="1382"/>
                    <a:pt x="1121" y="1382"/>
                    <a:pt x="1121" y="1382"/>
                  </a:cubicBezTo>
                  <a:cubicBezTo>
                    <a:pt x="1121" y="1381"/>
                    <a:pt x="1121" y="1381"/>
                    <a:pt x="1121" y="1381"/>
                  </a:cubicBezTo>
                  <a:cubicBezTo>
                    <a:pt x="1121" y="1381"/>
                    <a:pt x="1122" y="1380"/>
                    <a:pt x="1122" y="1380"/>
                  </a:cubicBezTo>
                  <a:cubicBezTo>
                    <a:pt x="1122" y="1380"/>
                    <a:pt x="1123" y="1381"/>
                    <a:pt x="1123" y="1381"/>
                  </a:cubicBezTo>
                  <a:cubicBezTo>
                    <a:pt x="1464" y="1561"/>
                    <a:pt x="1464" y="1561"/>
                    <a:pt x="1464" y="1561"/>
                  </a:cubicBezTo>
                  <a:cubicBezTo>
                    <a:pt x="1479" y="1569"/>
                    <a:pt x="1495" y="1573"/>
                    <a:pt x="1511" y="1573"/>
                  </a:cubicBezTo>
                  <a:cubicBezTo>
                    <a:pt x="1529" y="1573"/>
                    <a:pt x="1547" y="1568"/>
                    <a:pt x="1563" y="1558"/>
                  </a:cubicBezTo>
                  <a:cubicBezTo>
                    <a:pt x="1593" y="1540"/>
                    <a:pt x="1611" y="1508"/>
                    <a:pt x="1611" y="1473"/>
                  </a:cubicBezTo>
                  <a:cubicBezTo>
                    <a:pt x="1611" y="1384"/>
                    <a:pt x="1611" y="1384"/>
                    <a:pt x="1611" y="1384"/>
                  </a:cubicBezTo>
                  <a:cubicBezTo>
                    <a:pt x="1611" y="1384"/>
                    <a:pt x="1611" y="1383"/>
                    <a:pt x="1611" y="1383"/>
                  </a:cubicBezTo>
                  <a:cubicBezTo>
                    <a:pt x="1611" y="1383"/>
                    <a:pt x="1612" y="1383"/>
                    <a:pt x="1612" y="1383"/>
                  </a:cubicBezTo>
                  <a:cubicBezTo>
                    <a:pt x="1612" y="1383"/>
                    <a:pt x="1612" y="1383"/>
                    <a:pt x="1613" y="1383"/>
                  </a:cubicBezTo>
                  <a:cubicBezTo>
                    <a:pt x="1939" y="1561"/>
                    <a:pt x="1939" y="1561"/>
                    <a:pt x="1939" y="1561"/>
                  </a:cubicBezTo>
                  <a:cubicBezTo>
                    <a:pt x="1954" y="1569"/>
                    <a:pt x="1970" y="1573"/>
                    <a:pt x="1987" y="1573"/>
                  </a:cubicBezTo>
                  <a:cubicBezTo>
                    <a:pt x="2127" y="1573"/>
                    <a:pt x="2127" y="1573"/>
                    <a:pt x="2127" y="1573"/>
                  </a:cubicBezTo>
                  <a:cubicBezTo>
                    <a:pt x="2179" y="1573"/>
                    <a:pt x="2222" y="1533"/>
                    <a:pt x="2226" y="1481"/>
                  </a:cubicBezTo>
                  <a:cubicBezTo>
                    <a:pt x="2341" y="103"/>
                    <a:pt x="2341" y="103"/>
                    <a:pt x="2341" y="103"/>
                  </a:cubicBezTo>
                  <a:cubicBezTo>
                    <a:pt x="2341" y="102"/>
                    <a:pt x="2341" y="102"/>
                    <a:pt x="2341" y="102"/>
                  </a:cubicBezTo>
                  <a:cubicBezTo>
                    <a:pt x="2341" y="101"/>
                    <a:pt x="2341" y="100"/>
                    <a:pt x="2342" y="100"/>
                  </a:cubicBezTo>
                  <a:cubicBezTo>
                    <a:pt x="2383" y="100"/>
                    <a:pt x="2383" y="100"/>
                    <a:pt x="2383" y="100"/>
                  </a:cubicBezTo>
                  <a:moveTo>
                    <a:pt x="594" y="1381"/>
                  </a:moveTo>
                  <a:cubicBezTo>
                    <a:pt x="594" y="1381"/>
                    <a:pt x="594" y="1381"/>
                    <a:pt x="594" y="1381"/>
                  </a:cubicBezTo>
                  <a:cubicBezTo>
                    <a:pt x="594" y="1381"/>
                    <a:pt x="594" y="1381"/>
                    <a:pt x="594" y="1381"/>
                  </a:cubicBezTo>
                  <a:moveTo>
                    <a:pt x="1121" y="1381"/>
                  </a:moveTo>
                  <a:cubicBezTo>
                    <a:pt x="1121" y="1381"/>
                    <a:pt x="1121" y="1381"/>
                    <a:pt x="1121" y="1381"/>
                  </a:cubicBezTo>
                  <a:cubicBezTo>
                    <a:pt x="1121" y="1381"/>
                    <a:pt x="1121" y="1381"/>
                    <a:pt x="1121" y="1381"/>
                  </a:cubicBezTo>
                  <a:moveTo>
                    <a:pt x="100" y="1381"/>
                  </a:moveTo>
                  <a:cubicBezTo>
                    <a:pt x="100" y="1381"/>
                    <a:pt x="100" y="1381"/>
                    <a:pt x="100" y="1381"/>
                  </a:cubicBezTo>
                  <a:cubicBezTo>
                    <a:pt x="100" y="1381"/>
                    <a:pt x="100" y="1381"/>
                    <a:pt x="100" y="1381"/>
                  </a:cubicBezTo>
                  <a:moveTo>
                    <a:pt x="1611" y="1383"/>
                  </a:moveTo>
                  <a:cubicBezTo>
                    <a:pt x="1611" y="1383"/>
                    <a:pt x="1611" y="1383"/>
                    <a:pt x="1611" y="1383"/>
                  </a:cubicBezTo>
                  <a:cubicBezTo>
                    <a:pt x="1611" y="1383"/>
                    <a:pt x="1611" y="1383"/>
                    <a:pt x="1611" y="1383"/>
                  </a:cubicBezTo>
                  <a:moveTo>
                    <a:pt x="2383" y="0"/>
                  </a:moveTo>
                  <a:cubicBezTo>
                    <a:pt x="2342" y="0"/>
                    <a:pt x="2342" y="0"/>
                    <a:pt x="2342" y="0"/>
                  </a:cubicBezTo>
                  <a:cubicBezTo>
                    <a:pt x="2289" y="0"/>
                    <a:pt x="2245" y="41"/>
                    <a:pt x="2241" y="94"/>
                  </a:cubicBezTo>
                  <a:cubicBezTo>
                    <a:pt x="2127" y="1473"/>
                    <a:pt x="2127" y="1473"/>
                    <a:pt x="2127" y="1473"/>
                  </a:cubicBezTo>
                  <a:cubicBezTo>
                    <a:pt x="1987" y="1473"/>
                    <a:pt x="1987" y="1473"/>
                    <a:pt x="1987" y="1473"/>
                  </a:cubicBezTo>
                  <a:cubicBezTo>
                    <a:pt x="1660" y="1295"/>
                    <a:pt x="1660" y="1295"/>
                    <a:pt x="1660" y="1295"/>
                  </a:cubicBezTo>
                  <a:cubicBezTo>
                    <a:pt x="1645" y="1287"/>
                    <a:pt x="1628" y="1283"/>
                    <a:pt x="1612" y="1283"/>
                  </a:cubicBezTo>
                  <a:cubicBezTo>
                    <a:pt x="1559" y="1283"/>
                    <a:pt x="1511" y="1325"/>
                    <a:pt x="1511" y="1384"/>
                  </a:cubicBezTo>
                  <a:cubicBezTo>
                    <a:pt x="1511" y="1473"/>
                    <a:pt x="1511" y="1473"/>
                    <a:pt x="1511" y="1473"/>
                  </a:cubicBezTo>
                  <a:cubicBezTo>
                    <a:pt x="1170" y="1292"/>
                    <a:pt x="1170" y="1292"/>
                    <a:pt x="1170" y="1292"/>
                  </a:cubicBezTo>
                  <a:cubicBezTo>
                    <a:pt x="1154" y="1284"/>
                    <a:pt x="1138" y="1280"/>
                    <a:pt x="1122" y="1280"/>
                  </a:cubicBezTo>
                  <a:cubicBezTo>
                    <a:pt x="1069" y="1280"/>
                    <a:pt x="1021" y="1323"/>
                    <a:pt x="1021" y="1382"/>
                  </a:cubicBezTo>
                  <a:cubicBezTo>
                    <a:pt x="1021" y="1491"/>
                    <a:pt x="1021" y="1491"/>
                    <a:pt x="1021" y="1491"/>
                  </a:cubicBezTo>
                  <a:cubicBezTo>
                    <a:pt x="642" y="1292"/>
                    <a:pt x="642" y="1292"/>
                    <a:pt x="642" y="1292"/>
                  </a:cubicBezTo>
                  <a:cubicBezTo>
                    <a:pt x="627" y="1284"/>
                    <a:pt x="611" y="1280"/>
                    <a:pt x="595" y="1280"/>
                  </a:cubicBezTo>
                  <a:cubicBezTo>
                    <a:pt x="542" y="1280"/>
                    <a:pt x="494" y="1323"/>
                    <a:pt x="494" y="1381"/>
                  </a:cubicBezTo>
                  <a:cubicBezTo>
                    <a:pt x="494" y="1482"/>
                    <a:pt x="494" y="1482"/>
                    <a:pt x="494" y="1482"/>
                  </a:cubicBezTo>
                  <a:cubicBezTo>
                    <a:pt x="149" y="1293"/>
                    <a:pt x="149" y="1293"/>
                    <a:pt x="149" y="1293"/>
                  </a:cubicBezTo>
                  <a:cubicBezTo>
                    <a:pt x="134" y="1285"/>
                    <a:pt x="117" y="1281"/>
                    <a:pt x="101" y="1281"/>
                  </a:cubicBezTo>
                  <a:cubicBezTo>
                    <a:pt x="48" y="1281"/>
                    <a:pt x="0" y="1323"/>
                    <a:pt x="0" y="1382"/>
                  </a:cubicBezTo>
                  <a:cubicBezTo>
                    <a:pt x="0" y="2470"/>
                    <a:pt x="0" y="2470"/>
                    <a:pt x="0" y="2470"/>
                  </a:cubicBezTo>
                  <a:cubicBezTo>
                    <a:pt x="0" y="2558"/>
                    <a:pt x="71" y="2630"/>
                    <a:pt x="160" y="2630"/>
                  </a:cubicBezTo>
                  <a:cubicBezTo>
                    <a:pt x="2554" y="2630"/>
                    <a:pt x="2554" y="2630"/>
                    <a:pt x="2554" y="2630"/>
                  </a:cubicBezTo>
                  <a:cubicBezTo>
                    <a:pt x="2643" y="2630"/>
                    <a:pt x="2714" y="2558"/>
                    <a:pt x="2714" y="2470"/>
                  </a:cubicBezTo>
                  <a:cubicBezTo>
                    <a:pt x="2714" y="1477"/>
                    <a:pt x="2714" y="1477"/>
                    <a:pt x="2714" y="1477"/>
                  </a:cubicBezTo>
                  <a:cubicBezTo>
                    <a:pt x="2612" y="1477"/>
                    <a:pt x="2612" y="1477"/>
                    <a:pt x="2612" y="1477"/>
                  </a:cubicBezTo>
                  <a:cubicBezTo>
                    <a:pt x="2484" y="94"/>
                    <a:pt x="2484" y="94"/>
                    <a:pt x="2484" y="94"/>
                  </a:cubicBezTo>
                  <a:cubicBezTo>
                    <a:pt x="2480" y="41"/>
                    <a:pt x="2436" y="0"/>
                    <a:pt x="238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46" name="Rectangle 142">
              <a:extLst>
                <a:ext uri="{FF2B5EF4-FFF2-40B4-BE49-F238E27FC236}">
                  <a16:creationId xmlns:a16="http://schemas.microsoft.com/office/drawing/2014/main" id="{010E6945-8A3B-D000-4890-4A0A8ED2E657}"/>
                </a:ext>
              </a:extLst>
            </p:cNvPr>
            <p:cNvSpPr>
              <a:spLocks noChangeArrowheads="1"/>
            </p:cNvSpPr>
            <p:nvPr/>
          </p:nvSpPr>
          <p:spPr bwMode="auto">
            <a:xfrm>
              <a:off x="2150" y="3023"/>
              <a:ext cx="276"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47" name="Rectangle 143">
              <a:extLst>
                <a:ext uri="{FF2B5EF4-FFF2-40B4-BE49-F238E27FC236}">
                  <a16:creationId xmlns:a16="http://schemas.microsoft.com/office/drawing/2014/main" id="{40771557-B9F3-AEE8-9CA2-E7299F143540}"/>
                </a:ext>
              </a:extLst>
            </p:cNvPr>
            <p:cNvSpPr>
              <a:spLocks noChangeArrowheads="1"/>
            </p:cNvSpPr>
            <p:nvPr/>
          </p:nvSpPr>
          <p:spPr bwMode="auto">
            <a:xfrm>
              <a:off x="2667" y="3023"/>
              <a:ext cx="277"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48" name="Rectangle 144">
              <a:extLst>
                <a:ext uri="{FF2B5EF4-FFF2-40B4-BE49-F238E27FC236}">
                  <a16:creationId xmlns:a16="http://schemas.microsoft.com/office/drawing/2014/main" id="{3FACD8DA-DC66-3876-D0A5-76906145BCD4}"/>
                </a:ext>
              </a:extLst>
            </p:cNvPr>
            <p:cNvSpPr>
              <a:spLocks noChangeArrowheads="1"/>
            </p:cNvSpPr>
            <p:nvPr/>
          </p:nvSpPr>
          <p:spPr bwMode="auto">
            <a:xfrm>
              <a:off x="3184" y="3023"/>
              <a:ext cx="277"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49" name="Rectangle 145">
              <a:extLst>
                <a:ext uri="{FF2B5EF4-FFF2-40B4-BE49-F238E27FC236}">
                  <a16:creationId xmlns:a16="http://schemas.microsoft.com/office/drawing/2014/main" id="{FFEA1D1A-D2FE-709C-270E-7711476D17CB}"/>
                </a:ext>
              </a:extLst>
            </p:cNvPr>
            <p:cNvSpPr>
              <a:spLocks noChangeArrowheads="1"/>
            </p:cNvSpPr>
            <p:nvPr/>
          </p:nvSpPr>
          <p:spPr bwMode="auto">
            <a:xfrm>
              <a:off x="3702" y="3023"/>
              <a:ext cx="276"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50" name="Rectangle 146">
              <a:extLst>
                <a:ext uri="{FF2B5EF4-FFF2-40B4-BE49-F238E27FC236}">
                  <a16:creationId xmlns:a16="http://schemas.microsoft.com/office/drawing/2014/main" id="{3A212C54-E03C-9BA5-366F-764139B581C0}"/>
                </a:ext>
              </a:extLst>
            </p:cNvPr>
            <p:cNvSpPr>
              <a:spLocks noChangeArrowheads="1"/>
            </p:cNvSpPr>
            <p:nvPr/>
          </p:nvSpPr>
          <p:spPr bwMode="auto">
            <a:xfrm>
              <a:off x="4219" y="3023"/>
              <a:ext cx="277"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51" name="Rectangle 147">
              <a:extLst>
                <a:ext uri="{FF2B5EF4-FFF2-40B4-BE49-F238E27FC236}">
                  <a16:creationId xmlns:a16="http://schemas.microsoft.com/office/drawing/2014/main" id="{9BCA9AC2-F6E5-1874-E8E7-49F574571228}"/>
                </a:ext>
              </a:extLst>
            </p:cNvPr>
            <p:cNvSpPr>
              <a:spLocks noChangeArrowheads="1"/>
            </p:cNvSpPr>
            <p:nvPr/>
          </p:nvSpPr>
          <p:spPr bwMode="auto">
            <a:xfrm>
              <a:off x="4736" y="3023"/>
              <a:ext cx="277"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852" name="Rectangle 148">
              <a:extLst>
                <a:ext uri="{FF2B5EF4-FFF2-40B4-BE49-F238E27FC236}">
                  <a16:creationId xmlns:a16="http://schemas.microsoft.com/office/drawing/2014/main" id="{0E97D571-9379-D2B3-2AE0-D2010B0C6880}"/>
                </a:ext>
              </a:extLst>
            </p:cNvPr>
            <p:cNvSpPr>
              <a:spLocks noChangeArrowheads="1"/>
            </p:cNvSpPr>
            <p:nvPr/>
          </p:nvSpPr>
          <p:spPr bwMode="auto">
            <a:xfrm>
              <a:off x="5254" y="3023"/>
              <a:ext cx="276" cy="48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70" name="Group 165">
            <a:extLst>
              <a:ext uri="{FF2B5EF4-FFF2-40B4-BE49-F238E27FC236}">
                <a16:creationId xmlns:a16="http://schemas.microsoft.com/office/drawing/2014/main" id="{DBFB1C7A-B003-1DDF-E8C9-BD5A4283D6F9}"/>
              </a:ext>
            </a:extLst>
          </p:cNvPr>
          <p:cNvGrpSpPr>
            <a:grpSpLocks noChangeAspect="1"/>
          </p:cNvGrpSpPr>
          <p:nvPr/>
        </p:nvGrpSpPr>
        <p:grpSpPr bwMode="auto">
          <a:xfrm>
            <a:off x="4821620" y="3345284"/>
            <a:ext cx="401450" cy="219567"/>
            <a:chOff x="-27" y="45"/>
            <a:chExt cx="7734" cy="4230"/>
          </a:xfrm>
          <a:solidFill>
            <a:srgbClr val="FFFFFF"/>
          </a:solidFill>
        </p:grpSpPr>
        <p:sp>
          <p:nvSpPr>
            <p:cNvPr id="371" name="Freeform 166">
              <a:extLst>
                <a:ext uri="{FF2B5EF4-FFF2-40B4-BE49-F238E27FC236}">
                  <a16:creationId xmlns:a16="http://schemas.microsoft.com/office/drawing/2014/main" id="{B45931F7-5BFE-4389-BE9F-5A9290FA38D4}"/>
                </a:ext>
              </a:extLst>
            </p:cNvPr>
            <p:cNvSpPr>
              <a:spLocks noEditPoints="1"/>
            </p:cNvSpPr>
            <p:nvPr/>
          </p:nvSpPr>
          <p:spPr bwMode="auto">
            <a:xfrm>
              <a:off x="-27" y="45"/>
              <a:ext cx="7734" cy="4230"/>
            </a:xfrm>
            <a:custGeom>
              <a:avLst/>
              <a:gdLst>
                <a:gd name="T0" fmla="*/ 3325 w 3372"/>
                <a:gd name="T1" fmla="*/ 832 h 1842"/>
                <a:gd name="T2" fmla="*/ 3325 w 3372"/>
                <a:gd name="T3" fmla="*/ 832 h 1842"/>
                <a:gd name="T4" fmla="*/ 1686 w 3372"/>
                <a:gd name="T5" fmla="*/ 0 h 1842"/>
                <a:gd name="T6" fmla="*/ 47 w 3372"/>
                <a:gd name="T7" fmla="*/ 832 h 1842"/>
                <a:gd name="T8" fmla="*/ 47 w 3372"/>
                <a:gd name="T9" fmla="*/ 1010 h 1842"/>
                <a:gd name="T10" fmla="*/ 1686 w 3372"/>
                <a:gd name="T11" fmla="*/ 1842 h 1842"/>
                <a:gd name="T12" fmla="*/ 3325 w 3372"/>
                <a:gd name="T13" fmla="*/ 1010 h 1842"/>
                <a:gd name="T14" fmla="*/ 3325 w 3372"/>
                <a:gd name="T15" fmla="*/ 832 h 1842"/>
                <a:gd name="T16" fmla="*/ 3252 w 3372"/>
                <a:gd name="T17" fmla="*/ 942 h 1842"/>
                <a:gd name="T18" fmla="*/ 1686 w 3372"/>
                <a:gd name="T19" fmla="*/ 1742 h 1842"/>
                <a:gd name="T20" fmla="*/ 120 w 3372"/>
                <a:gd name="T21" fmla="*/ 942 h 1842"/>
                <a:gd name="T22" fmla="*/ 120 w 3372"/>
                <a:gd name="T23" fmla="*/ 900 h 1842"/>
                <a:gd name="T24" fmla="*/ 1686 w 3372"/>
                <a:gd name="T25" fmla="*/ 100 h 1842"/>
                <a:gd name="T26" fmla="*/ 3252 w 3372"/>
                <a:gd name="T27" fmla="*/ 900 h 1842"/>
                <a:gd name="T28" fmla="*/ 3252 w 3372"/>
                <a:gd name="T29" fmla="*/ 900 h 1842"/>
                <a:gd name="T30" fmla="*/ 3252 w 3372"/>
                <a:gd name="T31" fmla="*/ 942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72" h="1842">
                  <a:moveTo>
                    <a:pt x="3325" y="832"/>
                  </a:moveTo>
                  <a:cubicBezTo>
                    <a:pt x="3325" y="832"/>
                    <a:pt x="3325" y="832"/>
                    <a:pt x="3325" y="832"/>
                  </a:cubicBezTo>
                  <a:cubicBezTo>
                    <a:pt x="3141" y="637"/>
                    <a:pt x="2478" y="0"/>
                    <a:pt x="1686" y="0"/>
                  </a:cubicBezTo>
                  <a:cubicBezTo>
                    <a:pt x="894" y="0"/>
                    <a:pt x="231" y="637"/>
                    <a:pt x="47" y="832"/>
                  </a:cubicBezTo>
                  <a:cubicBezTo>
                    <a:pt x="0" y="882"/>
                    <a:pt x="0" y="960"/>
                    <a:pt x="47" y="1010"/>
                  </a:cubicBezTo>
                  <a:cubicBezTo>
                    <a:pt x="231" y="1205"/>
                    <a:pt x="894" y="1842"/>
                    <a:pt x="1686" y="1842"/>
                  </a:cubicBezTo>
                  <a:cubicBezTo>
                    <a:pt x="2478" y="1842"/>
                    <a:pt x="3141" y="1205"/>
                    <a:pt x="3325" y="1010"/>
                  </a:cubicBezTo>
                  <a:cubicBezTo>
                    <a:pt x="3372" y="960"/>
                    <a:pt x="3372" y="882"/>
                    <a:pt x="3325" y="832"/>
                  </a:cubicBezTo>
                  <a:close/>
                  <a:moveTo>
                    <a:pt x="3252" y="942"/>
                  </a:moveTo>
                  <a:cubicBezTo>
                    <a:pt x="3075" y="1129"/>
                    <a:pt x="2438" y="1742"/>
                    <a:pt x="1686" y="1742"/>
                  </a:cubicBezTo>
                  <a:cubicBezTo>
                    <a:pt x="934" y="1742"/>
                    <a:pt x="297" y="1129"/>
                    <a:pt x="120" y="942"/>
                  </a:cubicBezTo>
                  <a:cubicBezTo>
                    <a:pt x="109" y="930"/>
                    <a:pt x="109" y="912"/>
                    <a:pt x="120" y="900"/>
                  </a:cubicBezTo>
                  <a:cubicBezTo>
                    <a:pt x="297" y="713"/>
                    <a:pt x="934" y="100"/>
                    <a:pt x="1686" y="100"/>
                  </a:cubicBezTo>
                  <a:cubicBezTo>
                    <a:pt x="2438" y="100"/>
                    <a:pt x="3075" y="713"/>
                    <a:pt x="3252" y="900"/>
                  </a:cubicBezTo>
                  <a:cubicBezTo>
                    <a:pt x="3252" y="900"/>
                    <a:pt x="3252" y="900"/>
                    <a:pt x="3252" y="900"/>
                  </a:cubicBezTo>
                  <a:cubicBezTo>
                    <a:pt x="3263" y="912"/>
                    <a:pt x="3263" y="930"/>
                    <a:pt x="3252" y="94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72" name="Freeform 167">
              <a:extLst>
                <a:ext uri="{FF2B5EF4-FFF2-40B4-BE49-F238E27FC236}">
                  <a16:creationId xmlns:a16="http://schemas.microsoft.com/office/drawing/2014/main" id="{FC9B5166-9425-BE12-42A5-86087F1916EF}"/>
                </a:ext>
              </a:extLst>
            </p:cNvPr>
            <p:cNvSpPr>
              <a:spLocks noEditPoints="1"/>
            </p:cNvSpPr>
            <p:nvPr/>
          </p:nvSpPr>
          <p:spPr bwMode="auto">
            <a:xfrm>
              <a:off x="2487" y="805"/>
              <a:ext cx="2706" cy="2710"/>
            </a:xfrm>
            <a:custGeom>
              <a:avLst/>
              <a:gdLst>
                <a:gd name="T0" fmla="*/ 590 w 1180"/>
                <a:gd name="T1" fmla="*/ 0 h 1180"/>
                <a:gd name="T2" fmla="*/ 0 w 1180"/>
                <a:gd name="T3" fmla="*/ 590 h 1180"/>
                <a:gd name="T4" fmla="*/ 590 w 1180"/>
                <a:gd name="T5" fmla="*/ 1180 h 1180"/>
                <a:gd name="T6" fmla="*/ 1180 w 1180"/>
                <a:gd name="T7" fmla="*/ 590 h 1180"/>
                <a:gd name="T8" fmla="*/ 590 w 1180"/>
                <a:gd name="T9" fmla="*/ 0 h 1180"/>
                <a:gd name="T10" fmla="*/ 590 w 1180"/>
                <a:gd name="T11" fmla="*/ 100 h 1180"/>
                <a:gd name="T12" fmla="*/ 1001 w 1180"/>
                <a:gd name="T13" fmla="*/ 323 h 1180"/>
                <a:gd name="T14" fmla="*/ 702 w 1180"/>
                <a:gd name="T15" fmla="*/ 622 h 1180"/>
                <a:gd name="T16" fmla="*/ 593 w 1180"/>
                <a:gd name="T17" fmla="*/ 513 h 1180"/>
                <a:gd name="T18" fmla="*/ 558 w 1180"/>
                <a:gd name="T19" fmla="*/ 498 h 1180"/>
                <a:gd name="T20" fmla="*/ 522 w 1180"/>
                <a:gd name="T21" fmla="*/ 513 h 1180"/>
                <a:gd name="T22" fmla="*/ 337 w 1180"/>
                <a:gd name="T23" fmla="*/ 698 h 1180"/>
                <a:gd name="T24" fmla="*/ 103 w 1180"/>
                <a:gd name="T25" fmla="*/ 537 h 1180"/>
                <a:gd name="T26" fmla="*/ 590 w 1180"/>
                <a:gd name="T27" fmla="*/ 100 h 1180"/>
                <a:gd name="T28" fmla="*/ 590 w 1180"/>
                <a:gd name="T29" fmla="*/ 1080 h 1180"/>
                <a:gd name="T30" fmla="*/ 105 w 1180"/>
                <a:gd name="T31" fmla="*/ 660 h 1180"/>
                <a:gd name="T32" fmla="*/ 314 w 1180"/>
                <a:gd name="T33" fmla="*/ 804 h 1180"/>
                <a:gd name="T34" fmla="*/ 342 w 1180"/>
                <a:gd name="T35" fmla="*/ 813 h 1180"/>
                <a:gd name="T36" fmla="*/ 378 w 1180"/>
                <a:gd name="T37" fmla="*/ 799 h 1180"/>
                <a:gd name="T38" fmla="*/ 558 w 1180"/>
                <a:gd name="T39" fmla="*/ 619 h 1180"/>
                <a:gd name="T40" fmla="*/ 667 w 1180"/>
                <a:gd name="T41" fmla="*/ 728 h 1180"/>
                <a:gd name="T42" fmla="*/ 738 w 1180"/>
                <a:gd name="T43" fmla="*/ 728 h 1180"/>
                <a:gd name="T44" fmla="*/ 1048 w 1180"/>
                <a:gd name="T45" fmla="*/ 417 h 1180"/>
                <a:gd name="T46" fmla="*/ 1080 w 1180"/>
                <a:gd name="T47" fmla="*/ 590 h 1180"/>
                <a:gd name="T48" fmla="*/ 590 w 1180"/>
                <a:gd name="T49" fmla="*/ 10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0" h="1180">
                  <a:moveTo>
                    <a:pt x="590" y="0"/>
                  </a:moveTo>
                  <a:cubicBezTo>
                    <a:pt x="265" y="0"/>
                    <a:pt x="0" y="265"/>
                    <a:pt x="0" y="590"/>
                  </a:cubicBezTo>
                  <a:cubicBezTo>
                    <a:pt x="0" y="915"/>
                    <a:pt x="265" y="1180"/>
                    <a:pt x="590" y="1180"/>
                  </a:cubicBezTo>
                  <a:cubicBezTo>
                    <a:pt x="915" y="1180"/>
                    <a:pt x="1180" y="915"/>
                    <a:pt x="1180" y="590"/>
                  </a:cubicBezTo>
                  <a:cubicBezTo>
                    <a:pt x="1180" y="265"/>
                    <a:pt x="915" y="0"/>
                    <a:pt x="590" y="0"/>
                  </a:cubicBezTo>
                  <a:close/>
                  <a:moveTo>
                    <a:pt x="590" y="100"/>
                  </a:moveTo>
                  <a:cubicBezTo>
                    <a:pt x="762" y="100"/>
                    <a:pt x="913" y="189"/>
                    <a:pt x="1001" y="323"/>
                  </a:cubicBezTo>
                  <a:cubicBezTo>
                    <a:pt x="702" y="622"/>
                    <a:pt x="702" y="622"/>
                    <a:pt x="702" y="622"/>
                  </a:cubicBezTo>
                  <a:cubicBezTo>
                    <a:pt x="593" y="513"/>
                    <a:pt x="593" y="513"/>
                    <a:pt x="593" y="513"/>
                  </a:cubicBezTo>
                  <a:cubicBezTo>
                    <a:pt x="584" y="503"/>
                    <a:pt x="571" y="498"/>
                    <a:pt x="558" y="498"/>
                  </a:cubicBezTo>
                  <a:cubicBezTo>
                    <a:pt x="545" y="498"/>
                    <a:pt x="532" y="503"/>
                    <a:pt x="522" y="513"/>
                  </a:cubicBezTo>
                  <a:cubicBezTo>
                    <a:pt x="337" y="698"/>
                    <a:pt x="337" y="698"/>
                    <a:pt x="337" y="698"/>
                  </a:cubicBezTo>
                  <a:cubicBezTo>
                    <a:pt x="103" y="537"/>
                    <a:pt x="103" y="537"/>
                    <a:pt x="103" y="537"/>
                  </a:cubicBezTo>
                  <a:cubicBezTo>
                    <a:pt x="130" y="291"/>
                    <a:pt x="338" y="100"/>
                    <a:pt x="590" y="100"/>
                  </a:cubicBezTo>
                  <a:close/>
                  <a:moveTo>
                    <a:pt x="590" y="1080"/>
                  </a:moveTo>
                  <a:cubicBezTo>
                    <a:pt x="343" y="1080"/>
                    <a:pt x="139" y="897"/>
                    <a:pt x="105" y="660"/>
                  </a:cubicBezTo>
                  <a:cubicBezTo>
                    <a:pt x="314" y="804"/>
                    <a:pt x="314" y="804"/>
                    <a:pt x="314" y="804"/>
                  </a:cubicBezTo>
                  <a:cubicBezTo>
                    <a:pt x="323" y="810"/>
                    <a:pt x="333" y="813"/>
                    <a:pt x="342" y="813"/>
                  </a:cubicBezTo>
                  <a:cubicBezTo>
                    <a:pt x="355" y="813"/>
                    <a:pt x="368" y="808"/>
                    <a:pt x="378" y="799"/>
                  </a:cubicBezTo>
                  <a:cubicBezTo>
                    <a:pt x="558" y="619"/>
                    <a:pt x="558" y="619"/>
                    <a:pt x="558" y="619"/>
                  </a:cubicBezTo>
                  <a:cubicBezTo>
                    <a:pt x="667" y="728"/>
                    <a:pt x="667" y="728"/>
                    <a:pt x="667" y="728"/>
                  </a:cubicBezTo>
                  <a:cubicBezTo>
                    <a:pt x="686" y="747"/>
                    <a:pt x="718" y="747"/>
                    <a:pt x="738" y="728"/>
                  </a:cubicBezTo>
                  <a:cubicBezTo>
                    <a:pt x="1048" y="417"/>
                    <a:pt x="1048" y="417"/>
                    <a:pt x="1048" y="417"/>
                  </a:cubicBezTo>
                  <a:cubicBezTo>
                    <a:pt x="1069" y="471"/>
                    <a:pt x="1080" y="529"/>
                    <a:pt x="1080" y="590"/>
                  </a:cubicBezTo>
                  <a:cubicBezTo>
                    <a:pt x="1080" y="860"/>
                    <a:pt x="860" y="1080"/>
                    <a:pt x="590" y="10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373" name="Rectangle 372">
            <a:extLst>
              <a:ext uri="{FF2B5EF4-FFF2-40B4-BE49-F238E27FC236}">
                <a16:creationId xmlns:a16="http://schemas.microsoft.com/office/drawing/2014/main" id="{26AA1021-C7DE-A17A-D606-3399548DF28D}"/>
              </a:ext>
            </a:extLst>
          </p:cNvPr>
          <p:cNvSpPr/>
          <p:nvPr/>
        </p:nvSpPr>
        <p:spPr>
          <a:xfrm>
            <a:off x="4565650" y="3621088"/>
            <a:ext cx="912813"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Real Time Monitoring</a:t>
            </a:r>
          </a:p>
        </p:txBody>
      </p:sp>
      <p:sp>
        <p:nvSpPr>
          <p:cNvPr id="374" name="Rectangle 373">
            <a:extLst>
              <a:ext uri="{FF2B5EF4-FFF2-40B4-BE49-F238E27FC236}">
                <a16:creationId xmlns:a16="http://schemas.microsoft.com/office/drawing/2014/main" id="{469AAA71-CB8F-8ED0-6F80-595719BF0D19}"/>
              </a:ext>
            </a:extLst>
          </p:cNvPr>
          <p:cNvSpPr/>
          <p:nvPr/>
        </p:nvSpPr>
        <p:spPr>
          <a:xfrm>
            <a:off x="5408613" y="3621088"/>
            <a:ext cx="912812"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Detect Unknown Threats</a:t>
            </a:r>
          </a:p>
        </p:txBody>
      </p:sp>
      <p:grpSp>
        <p:nvGrpSpPr>
          <p:cNvPr id="375" name="Group 170">
            <a:extLst>
              <a:ext uri="{FF2B5EF4-FFF2-40B4-BE49-F238E27FC236}">
                <a16:creationId xmlns:a16="http://schemas.microsoft.com/office/drawing/2014/main" id="{7972CB31-1399-55A0-BECC-972310503DFD}"/>
              </a:ext>
            </a:extLst>
          </p:cNvPr>
          <p:cNvGrpSpPr>
            <a:grpSpLocks noChangeAspect="1"/>
          </p:cNvGrpSpPr>
          <p:nvPr/>
        </p:nvGrpSpPr>
        <p:grpSpPr bwMode="auto">
          <a:xfrm>
            <a:off x="5664306" y="3345284"/>
            <a:ext cx="401450" cy="219567"/>
            <a:chOff x="-27" y="45"/>
            <a:chExt cx="7734" cy="4230"/>
          </a:xfrm>
          <a:solidFill>
            <a:srgbClr val="FFFFFF"/>
          </a:solidFill>
        </p:grpSpPr>
        <p:sp>
          <p:nvSpPr>
            <p:cNvPr id="376" name="Freeform 171">
              <a:extLst>
                <a:ext uri="{FF2B5EF4-FFF2-40B4-BE49-F238E27FC236}">
                  <a16:creationId xmlns:a16="http://schemas.microsoft.com/office/drawing/2014/main" id="{F5C6C6BD-5C8B-BFAA-E227-4EF1FEF56761}"/>
                </a:ext>
              </a:extLst>
            </p:cNvPr>
            <p:cNvSpPr>
              <a:spLocks noEditPoints="1"/>
            </p:cNvSpPr>
            <p:nvPr/>
          </p:nvSpPr>
          <p:spPr bwMode="auto">
            <a:xfrm>
              <a:off x="-27" y="45"/>
              <a:ext cx="7734" cy="4230"/>
            </a:xfrm>
            <a:custGeom>
              <a:avLst/>
              <a:gdLst>
                <a:gd name="T0" fmla="*/ 1686 w 3372"/>
                <a:gd name="T1" fmla="*/ 1842 h 1842"/>
                <a:gd name="T2" fmla="*/ 47 w 3372"/>
                <a:gd name="T3" fmla="*/ 1010 h 1842"/>
                <a:gd name="T4" fmla="*/ 47 w 3372"/>
                <a:gd name="T5" fmla="*/ 832 h 1842"/>
                <a:gd name="T6" fmla="*/ 1686 w 3372"/>
                <a:gd name="T7" fmla="*/ 0 h 1842"/>
                <a:gd name="T8" fmla="*/ 3325 w 3372"/>
                <a:gd name="T9" fmla="*/ 832 h 1842"/>
                <a:gd name="T10" fmla="*/ 3325 w 3372"/>
                <a:gd name="T11" fmla="*/ 832 h 1842"/>
                <a:gd name="T12" fmla="*/ 3325 w 3372"/>
                <a:gd name="T13" fmla="*/ 1010 h 1842"/>
                <a:gd name="T14" fmla="*/ 1686 w 3372"/>
                <a:gd name="T15" fmla="*/ 1842 h 1842"/>
                <a:gd name="T16" fmla="*/ 1686 w 3372"/>
                <a:gd name="T17" fmla="*/ 100 h 1842"/>
                <a:gd name="T18" fmla="*/ 120 w 3372"/>
                <a:gd name="T19" fmla="*/ 900 h 1842"/>
                <a:gd name="T20" fmla="*/ 120 w 3372"/>
                <a:gd name="T21" fmla="*/ 942 h 1842"/>
                <a:gd name="T22" fmla="*/ 1686 w 3372"/>
                <a:gd name="T23" fmla="*/ 1742 h 1842"/>
                <a:gd name="T24" fmla="*/ 3252 w 3372"/>
                <a:gd name="T25" fmla="*/ 942 h 1842"/>
                <a:gd name="T26" fmla="*/ 3252 w 3372"/>
                <a:gd name="T27" fmla="*/ 900 h 1842"/>
                <a:gd name="T28" fmla="*/ 3252 w 3372"/>
                <a:gd name="T29" fmla="*/ 900 h 1842"/>
                <a:gd name="T30" fmla="*/ 1686 w 3372"/>
                <a:gd name="T31" fmla="*/ 10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72" h="1842">
                  <a:moveTo>
                    <a:pt x="1686" y="1842"/>
                  </a:moveTo>
                  <a:cubicBezTo>
                    <a:pt x="894" y="1842"/>
                    <a:pt x="231" y="1205"/>
                    <a:pt x="47" y="1010"/>
                  </a:cubicBezTo>
                  <a:cubicBezTo>
                    <a:pt x="0" y="960"/>
                    <a:pt x="0" y="882"/>
                    <a:pt x="47" y="832"/>
                  </a:cubicBezTo>
                  <a:cubicBezTo>
                    <a:pt x="231" y="637"/>
                    <a:pt x="894" y="0"/>
                    <a:pt x="1686" y="0"/>
                  </a:cubicBezTo>
                  <a:cubicBezTo>
                    <a:pt x="2478" y="0"/>
                    <a:pt x="3141" y="637"/>
                    <a:pt x="3325" y="832"/>
                  </a:cubicBezTo>
                  <a:cubicBezTo>
                    <a:pt x="3325" y="832"/>
                    <a:pt x="3325" y="832"/>
                    <a:pt x="3325" y="832"/>
                  </a:cubicBezTo>
                  <a:cubicBezTo>
                    <a:pt x="3372" y="882"/>
                    <a:pt x="3372" y="960"/>
                    <a:pt x="3325" y="1010"/>
                  </a:cubicBezTo>
                  <a:cubicBezTo>
                    <a:pt x="3141" y="1205"/>
                    <a:pt x="2478" y="1842"/>
                    <a:pt x="1686" y="1842"/>
                  </a:cubicBezTo>
                  <a:close/>
                  <a:moveTo>
                    <a:pt x="1686" y="100"/>
                  </a:moveTo>
                  <a:cubicBezTo>
                    <a:pt x="934" y="100"/>
                    <a:pt x="297" y="713"/>
                    <a:pt x="120" y="900"/>
                  </a:cubicBezTo>
                  <a:cubicBezTo>
                    <a:pt x="109" y="912"/>
                    <a:pt x="109" y="930"/>
                    <a:pt x="120" y="942"/>
                  </a:cubicBezTo>
                  <a:cubicBezTo>
                    <a:pt x="297" y="1129"/>
                    <a:pt x="934" y="1742"/>
                    <a:pt x="1686" y="1742"/>
                  </a:cubicBezTo>
                  <a:cubicBezTo>
                    <a:pt x="2438" y="1742"/>
                    <a:pt x="3075" y="1129"/>
                    <a:pt x="3252" y="942"/>
                  </a:cubicBezTo>
                  <a:cubicBezTo>
                    <a:pt x="3263" y="930"/>
                    <a:pt x="3263" y="912"/>
                    <a:pt x="3252" y="900"/>
                  </a:cubicBezTo>
                  <a:cubicBezTo>
                    <a:pt x="3252" y="900"/>
                    <a:pt x="3252" y="900"/>
                    <a:pt x="3252" y="900"/>
                  </a:cubicBezTo>
                  <a:cubicBezTo>
                    <a:pt x="3075" y="713"/>
                    <a:pt x="2438" y="100"/>
                    <a:pt x="1686"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77" name="Freeform 172">
              <a:extLst>
                <a:ext uri="{FF2B5EF4-FFF2-40B4-BE49-F238E27FC236}">
                  <a16:creationId xmlns:a16="http://schemas.microsoft.com/office/drawing/2014/main" id="{E21DE3AA-E81B-B9CB-8302-FDA7659D8C18}"/>
                </a:ext>
              </a:extLst>
            </p:cNvPr>
            <p:cNvSpPr>
              <a:spLocks noEditPoints="1"/>
            </p:cNvSpPr>
            <p:nvPr/>
          </p:nvSpPr>
          <p:spPr bwMode="auto">
            <a:xfrm>
              <a:off x="2487" y="805"/>
              <a:ext cx="2706" cy="2710"/>
            </a:xfrm>
            <a:custGeom>
              <a:avLst/>
              <a:gdLst>
                <a:gd name="T0" fmla="*/ 590 w 1180"/>
                <a:gd name="T1" fmla="*/ 1180 h 1180"/>
                <a:gd name="T2" fmla="*/ 0 w 1180"/>
                <a:gd name="T3" fmla="*/ 590 h 1180"/>
                <a:gd name="T4" fmla="*/ 590 w 1180"/>
                <a:gd name="T5" fmla="*/ 0 h 1180"/>
                <a:gd name="T6" fmla="*/ 1180 w 1180"/>
                <a:gd name="T7" fmla="*/ 590 h 1180"/>
                <a:gd name="T8" fmla="*/ 590 w 1180"/>
                <a:gd name="T9" fmla="*/ 1180 h 1180"/>
                <a:gd name="T10" fmla="*/ 590 w 1180"/>
                <a:gd name="T11" fmla="*/ 100 h 1180"/>
                <a:gd name="T12" fmla="*/ 100 w 1180"/>
                <a:gd name="T13" fmla="*/ 590 h 1180"/>
                <a:gd name="T14" fmla="*/ 590 w 1180"/>
                <a:gd name="T15" fmla="*/ 1080 h 1180"/>
                <a:gd name="T16" fmla="*/ 1080 w 1180"/>
                <a:gd name="T17" fmla="*/ 590 h 1180"/>
                <a:gd name="T18" fmla="*/ 590 w 1180"/>
                <a:gd name="T19" fmla="*/ 10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0" h="1180">
                  <a:moveTo>
                    <a:pt x="590" y="1180"/>
                  </a:moveTo>
                  <a:cubicBezTo>
                    <a:pt x="265" y="1180"/>
                    <a:pt x="0" y="915"/>
                    <a:pt x="0" y="590"/>
                  </a:cubicBezTo>
                  <a:cubicBezTo>
                    <a:pt x="0" y="265"/>
                    <a:pt x="265" y="0"/>
                    <a:pt x="590" y="0"/>
                  </a:cubicBezTo>
                  <a:cubicBezTo>
                    <a:pt x="915" y="0"/>
                    <a:pt x="1180" y="265"/>
                    <a:pt x="1180" y="590"/>
                  </a:cubicBezTo>
                  <a:cubicBezTo>
                    <a:pt x="1180" y="915"/>
                    <a:pt x="915" y="1180"/>
                    <a:pt x="590" y="1180"/>
                  </a:cubicBezTo>
                  <a:close/>
                  <a:moveTo>
                    <a:pt x="590" y="100"/>
                  </a:moveTo>
                  <a:cubicBezTo>
                    <a:pt x="320" y="100"/>
                    <a:pt x="100" y="320"/>
                    <a:pt x="100" y="590"/>
                  </a:cubicBezTo>
                  <a:cubicBezTo>
                    <a:pt x="100" y="860"/>
                    <a:pt x="320" y="1080"/>
                    <a:pt x="590" y="1080"/>
                  </a:cubicBezTo>
                  <a:cubicBezTo>
                    <a:pt x="860" y="1080"/>
                    <a:pt x="1080" y="860"/>
                    <a:pt x="1080" y="590"/>
                  </a:cubicBezTo>
                  <a:cubicBezTo>
                    <a:pt x="1080" y="320"/>
                    <a:pt x="860" y="100"/>
                    <a:pt x="59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78" name="Freeform 173">
              <a:extLst>
                <a:ext uri="{FF2B5EF4-FFF2-40B4-BE49-F238E27FC236}">
                  <a16:creationId xmlns:a16="http://schemas.microsoft.com/office/drawing/2014/main" id="{A181BE4D-1755-45D1-D644-56B2BFE3DEAF}"/>
                </a:ext>
              </a:extLst>
            </p:cNvPr>
            <p:cNvSpPr>
              <a:spLocks noEditPoints="1"/>
            </p:cNvSpPr>
            <p:nvPr/>
          </p:nvSpPr>
          <p:spPr bwMode="auto">
            <a:xfrm>
              <a:off x="3271" y="1299"/>
              <a:ext cx="1099" cy="1603"/>
            </a:xfrm>
            <a:custGeom>
              <a:avLst/>
              <a:gdLst>
                <a:gd name="T0" fmla="*/ 152 w 479"/>
                <a:gd name="T1" fmla="*/ 304 h 698"/>
                <a:gd name="T2" fmla="*/ 157 w 479"/>
                <a:gd name="T3" fmla="*/ 299 h 698"/>
                <a:gd name="T4" fmla="*/ 329 w 479"/>
                <a:gd name="T5" fmla="*/ 210 h 698"/>
                <a:gd name="T6" fmla="*/ 329 w 479"/>
                <a:gd name="T7" fmla="*/ 208 h 698"/>
                <a:gd name="T8" fmla="*/ 238 w 479"/>
                <a:gd name="T9" fmla="*/ 138 h 698"/>
                <a:gd name="T10" fmla="*/ 91 w 479"/>
                <a:gd name="T11" fmla="*/ 206 h 698"/>
                <a:gd name="T12" fmla="*/ 0 w 479"/>
                <a:gd name="T13" fmla="*/ 106 h 698"/>
                <a:gd name="T14" fmla="*/ 241 w 479"/>
                <a:gd name="T15" fmla="*/ 0 h 698"/>
                <a:gd name="T16" fmla="*/ 479 w 479"/>
                <a:gd name="T17" fmla="*/ 204 h 698"/>
                <a:gd name="T18" fmla="*/ 479 w 479"/>
                <a:gd name="T19" fmla="*/ 206 h 698"/>
                <a:gd name="T20" fmla="*/ 285 w 479"/>
                <a:gd name="T21" fmla="*/ 403 h 698"/>
                <a:gd name="T22" fmla="*/ 275 w 479"/>
                <a:gd name="T23" fmla="*/ 463 h 698"/>
                <a:gd name="T24" fmla="*/ 174 w 479"/>
                <a:gd name="T25" fmla="*/ 463 h 698"/>
                <a:gd name="T26" fmla="*/ 152 w 479"/>
                <a:gd name="T27" fmla="*/ 304 h 698"/>
                <a:gd name="T28" fmla="*/ 142 w 479"/>
                <a:gd name="T29" fmla="*/ 540 h 698"/>
                <a:gd name="T30" fmla="*/ 301 w 479"/>
                <a:gd name="T31" fmla="*/ 540 h 698"/>
                <a:gd name="T32" fmla="*/ 301 w 479"/>
                <a:gd name="T33" fmla="*/ 698 h 698"/>
                <a:gd name="T34" fmla="*/ 142 w 479"/>
                <a:gd name="T35" fmla="*/ 698 h 698"/>
                <a:gd name="T36" fmla="*/ 142 w 479"/>
                <a:gd name="T37" fmla="*/ 5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9" h="698">
                  <a:moveTo>
                    <a:pt x="152" y="304"/>
                  </a:moveTo>
                  <a:cubicBezTo>
                    <a:pt x="157" y="299"/>
                    <a:pt x="157" y="299"/>
                    <a:pt x="157" y="299"/>
                  </a:cubicBezTo>
                  <a:cubicBezTo>
                    <a:pt x="280" y="294"/>
                    <a:pt x="329" y="262"/>
                    <a:pt x="329" y="210"/>
                  </a:cubicBezTo>
                  <a:cubicBezTo>
                    <a:pt x="329" y="208"/>
                    <a:pt x="329" y="208"/>
                    <a:pt x="329" y="208"/>
                  </a:cubicBezTo>
                  <a:cubicBezTo>
                    <a:pt x="329" y="163"/>
                    <a:pt x="295" y="138"/>
                    <a:pt x="238" y="138"/>
                  </a:cubicBezTo>
                  <a:cubicBezTo>
                    <a:pt x="183" y="138"/>
                    <a:pt x="136" y="160"/>
                    <a:pt x="91" y="206"/>
                  </a:cubicBezTo>
                  <a:cubicBezTo>
                    <a:pt x="0" y="106"/>
                    <a:pt x="0" y="106"/>
                    <a:pt x="0" y="106"/>
                  </a:cubicBezTo>
                  <a:cubicBezTo>
                    <a:pt x="57" y="43"/>
                    <a:pt x="134" y="0"/>
                    <a:pt x="241" y="0"/>
                  </a:cubicBezTo>
                  <a:cubicBezTo>
                    <a:pt x="383" y="0"/>
                    <a:pt x="479" y="73"/>
                    <a:pt x="479" y="204"/>
                  </a:cubicBezTo>
                  <a:cubicBezTo>
                    <a:pt x="479" y="206"/>
                    <a:pt x="479" y="206"/>
                    <a:pt x="479" y="206"/>
                  </a:cubicBezTo>
                  <a:cubicBezTo>
                    <a:pt x="479" y="331"/>
                    <a:pt x="393" y="382"/>
                    <a:pt x="285" y="403"/>
                  </a:cubicBezTo>
                  <a:cubicBezTo>
                    <a:pt x="275" y="463"/>
                    <a:pt x="275" y="463"/>
                    <a:pt x="275" y="463"/>
                  </a:cubicBezTo>
                  <a:cubicBezTo>
                    <a:pt x="174" y="463"/>
                    <a:pt x="174" y="463"/>
                    <a:pt x="174" y="463"/>
                  </a:cubicBezTo>
                  <a:lnTo>
                    <a:pt x="152" y="304"/>
                  </a:lnTo>
                  <a:close/>
                  <a:moveTo>
                    <a:pt x="142" y="540"/>
                  </a:moveTo>
                  <a:cubicBezTo>
                    <a:pt x="301" y="540"/>
                    <a:pt x="301" y="540"/>
                    <a:pt x="301" y="540"/>
                  </a:cubicBezTo>
                  <a:cubicBezTo>
                    <a:pt x="301" y="698"/>
                    <a:pt x="301" y="698"/>
                    <a:pt x="301" y="698"/>
                  </a:cubicBezTo>
                  <a:cubicBezTo>
                    <a:pt x="142" y="698"/>
                    <a:pt x="142" y="698"/>
                    <a:pt x="142" y="698"/>
                  </a:cubicBezTo>
                  <a:lnTo>
                    <a:pt x="142" y="5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3652" name="Freeform 156">
            <a:extLst>
              <a:ext uri="{FF2B5EF4-FFF2-40B4-BE49-F238E27FC236}">
                <a16:creationId xmlns:a16="http://schemas.microsoft.com/office/drawing/2014/main" id="{3E410203-B34B-2FAE-FA6B-886275E48221}"/>
              </a:ext>
            </a:extLst>
          </p:cNvPr>
          <p:cNvSpPr>
            <a:spLocks noEditPoints="1"/>
          </p:cNvSpPr>
          <p:nvPr/>
        </p:nvSpPr>
        <p:spPr bwMode="auto">
          <a:xfrm>
            <a:off x="1524000" y="2457450"/>
            <a:ext cx="247650" cy="257175"/>
          </a:xfrm>
          <a:custGeom>
            <a:avLst/>
            <a:gdLst>
              <a:gd name="T0" fmla="*/ 2597 w 2746"/>
              <a:gd name="T1" fmla="*/ 403 h 2908"/>
              <a:gd name="T2" fmla="*/ 2597 w 2746"/>
              <a:gd name="T3" fmla="*/ 403 h 2908"/>
              <a:gd name="T4" fmla="*/ 1722 w 2746"/>
              <a:gd name="T5" fmla="*/ 198 h 2908"/>
              <a:gd name="T6" fmla="*/ 1404 w 2746"/>
              <a:gd name="T7" fmla="*/ 15 h 2908"/>
              <a:gd name="T8" fmla="*/ 1342 w 2746"/>
              <a:gd name="T9" fmla="*/ 15 h 2908"/>
              <a:gd name="T10" fmla="*/ 1025 w 2746"/>
              <a:gd name="T11" fmla="*/ 198 h 2908"/>
              <a:gd name="T12" fmla="*/ 149 w 2746"/>
              <a:gd name="T13" fmla="*/ 403 h 2908"/>
              <a:gd name="T14" fmla="*/ 2 w 2746"/>
              <a:gd name="T15" fmla="*/ 556 h 2908"/>
              <a:gd name="T16" fmla="*/ 202 w 2746"/>
              <a:gd name="T17" fmla="*/ 1702 h 2908"/>
              <a:gd name="T18" fmla="*/ 620 w 2746"/>
              <a:gd name="T19" fmla="*/ 2424 h 2908"/>
              <a:gd name="T20" fmla="*/ 1069 w 2746"/>
              <a:gd name="T21" fmla="*/ 2799 h 2908"/>
              <a:gd name="T22" fmla="*/ 1373 w 2746"/>
              <a:gd name="T23" fmla="*/ 2908 h 2908"/>
              <a:gd name="T24" fmla="*/ 1677 w 2746"/>
              <a:gd name="T25" fmla="*/ 2799 h 2908"/>
              <a:gd name="T26" fmla="*/ 2126 w 2746"/>
              <a:gd name="T27" fmla="*/ 2424 h 2908"/>
              <a:gd name="T28" fmla="*/ 2544 w 2746"/>
              <a:gd name="T29" fmla="*/ 1702 h 2908"/>
              <a:gd name="T30" fmla="*/ 2744 w 2746"/>
              <a:gd name="T31" fmla="*/ 556 h 2908"/>
              <a:gd name="T32" fmla="*/ 2597 w 2746"/>
              <a:gd name="T33" fmla="*/ 403 h 2908"/>
              <a:gd name="T34" fmla="*/ 102 w 2746"/>
              <a:gd name="T35" fmla="*/ 553 h 2908"/>
              <a:gd name="T36" fmla="*/ 153 w 2746"/>
              <a:gd name="T37" fmla="*/ 502 h 2908"/>
              <a:gd name="T38" fmla="*/ 1069 w 2746"/>
              <a:gd name="T39" fmla="*/ 287 h 2908"/>
              <a:gd name="T40" fmla="*/ 1326 w 2746"/>
              <a:gd name="T41" fmla="*/ 148 h 2908"/>
              <a:gd name="T42" fmla="*/ 1323 w 2746"/>
              <a:gd name="T43" fmla="*/ 165 h 2908"/>
              <a:gd name="T44" fmla="*/ 1323 w 2746"/>
              <a:gd name="T45" fmla="*/ 2800 h 2908"/>
              <a:gd name="T46" fmla="*/ 102 w 2746"/>
              <a:gd name="T47" fmla="*/ 553 h 2908"/>
              <a:gd name="T48" fmla="*/ 1423 w 2746"/>
              <a:gd name="T49" fmla="*/ 2800 h 2908"/>
              <a:gd name="T50" fmla="*/ 1423 w 2746"/>
              <a:gd name="T51" fmla="*/ 165 h 2908"/>
              <a:gd name="T52" fmla="*/ 1420 w 2746"/>
              <a:gd name="T53" fmla="*/ 148 h 2908"/>
              <a:gd name="T54" fmla="*/ 1677 w 2746"/>
              <a:gd name="T55" fmla="*/ 287 h 2908"/>
              <a:gd name="T56" fmla="*/ 2593 w 2746"/>
              <a:gd name="T57" fmla="*/ 502 h 2908"/>
              <a:gd name="T58" fmla="*/ 2644 w 2746"/>
              <a:gd name="T59" fmla="*/ 554 h 2908"/>
              <a:gd name="T60" fmla="*/ 1423 w 2746"/>
              <a:gd name="T61" fmla="*/ 2800 h 2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6" h="2908">
                <a:moveTo>
                  <a:pt x="2597" y="403"/>
                </a:moveTo>
                <a:cubicBezTo>
                  <a:pt x="2597" y="403"/>
                  <a:pt x="2597" y="403"/>
                  <a:pt x="2597" y="403"/>
                </a:cubicBezTo>
                <a:cubicBezTo>
                  <a:pt x="2212" y="387"/>
                  <a:pt x="1909" y="283"/>
                  <a:pt x="1722" y="198"/>
                </a:cubicBezTo>
                <a:cubicBezTo>
                  <a:pt x="1519" y="106"/>
                  <a:pt x="1405" y="16"/>
                  <a:pt x="1404" y="15"/>
                </a:cubicBezTo>
                <a:cubicBezTo>
                  <a:pt x="1386" y="0"/>
                  <a:pt x="1360" y="0"/>
                  <a:pt x="1342" y="15"/>
                </a:cubicBezTo>
                <a:cubicBezTo>
                  <a:pt x="1341" y="16"/>
                  <a:pt x="1227" y="106"/>
                  <a:pt x="1025" y="198"/>
                </a:cubicBezTo>
                <a:cubicBezTo>
                  <a:pt x="838" y="283"/>
                  <a:pt x="534" y="387"/>
                  <a:pt x="149" y="403"/>
                </a:cubicBezTo>
                <a:cubicBezTo>
                  <a:pt x="66" y="406"/>
                  <a:pt x="0" y="475"/>
                  <a:pt x="2" y="556"/>
                </a:cubicBezTo>
                <a:cubicBezTo>
                  <a:pt x="11" y="982"/>
                  <a:pt x="78" y="1367"/>
                  <a:pt x="202" y="1702"/>
                </a:cubicBezTo>
                <a:cubicBezTo>
                  <a:pt x="304" y="1980"/>
                  <a:pt x="445" y="2223"/>
                  <a:pt x="620" y="2424"/>
                </a:cubicBezTo>
                <a:cubicBezTo>
                  <a:pt x="790" y="2620"/>
                  <a:pt x="958" y="2736"/>
                  <a:pt x="1069" y="2799"/>
                </a:cubicBezTo>
                <a:cubicBezTo>
                  <a:pt x="1212" y="2879"/>
                  <a:pt x="1320" y="2908"/>
                  <a:pt x="1373" y="2908"/>
                </a:cubicBezTo>
                <a:cubicBezTo>
                  <a:pt x="1426" y="2908"/>
                  <a:pt x="1534" y="2879"/>
                  <a:pt x="1677" y="2799"/>
                </a:cubicBezTo>
                <a:cubicBezTo>
                  <a:pt x="1788" y="2736"/>
                  <a:pt x="1956" y="2620"/>
                  <a:pt x="2126" y="2424"/>
                </a:cubicBezTo>
                <a:cubicBezTo>
                  <a:pt x="2301" y="2223"/>
                  <a:pt x="2442" y="1980"/>
                  <a:pt x="2544" y="1702"/>
                </a:cubicBezTo>
                <a:cubicBezTo>
                  <a:pt x="2668" y="1367"/>
                  <a:pt x="2735" y="982"/>
                  <a:pt x="2744" y="556"/>
                </a:cubicBezTo>
                <a:cubicBezTo>
                  <a:pt x="2746" y="475"/>
                  <a:pt x="2680" y="406"/>
                  <a:pt x="2597" y="403"/>
                </a:cubicBezTo>
                <a:close/>
                <a:moveTo>
                  <a:pt x="102" y="553"/>
                </a:moveTo>
                <a:cubicBezTo>
                  <a:pt x="101" y="526"/>
                  <a:pt x="124" y="504"/>
                  <a:pt x="153" y="502"/>
                </a:cubicBezTo>
                <a:cubicBezTo>
                  <a:pt x="556" y="487"/>
                  <a:pt x="874" y="377"/>
                  <a:pt x="1069" y="287"/>
                </a:cubicBezTo>
                <a:cubicBezTo>
                  <a:pt x="1183" y="236"/>
                  <a:pt x="1269" y="185"/>
                  <a:pt x="1326" y="148"/>
                </a:cubicBezTo>
                <a:cubicBezTo>
                  <a:pt x="1324" y="153"/>
                  <a:pt x="1323" y="159"/>
                  <a:pt x="1323" y="165"/>
                </a:cubicBezTo>
                <a:cubicBezTo>
                  <a:pt x="1323" y="2800"/>
                  <a:pt x="1323" y="2800"/>
                  <a:pt x="1323" y="2800"/>
                </a:cubicBezTo>
                <a:cubicBezTo>
                  <a:pt x="1062" y="2732"/>
                  <a:pt x="138" y="2223"/>
                  <a:pt x="102" y="553"/>
                </a:cubicBezTo>
                <a:close/>
                <a:moveTo>
                  <a:pt x="1423" y="2800"/>
                </a:moveTo>
                <a:cubicBezTo>
                  <a:pt x="1423" y="165"/>
                  <a:pt x="1423" y="165"/>
                  <a:pt x="1423" y="165"/>
                </a:cubicBezTo>
                <a:cubicBezTo>
                  <a:pt x="1423" y="159"/>
                  <a:pt x="1422" y="153"/>
                  <a:pt x="1420" y="148"/>
                </a:cubicBezTo>
                <a:cubicBezTo>
                  <a:pt x="1477" y="185"/>
                  <a:pt x="1563" y="236"/>
                  <a:pt x="1677" y="287"/>
                </a:cubicBezTo>
                <a:cubicBezTo>
                  <a:pt x="1872" y="377"/>
                  <a:pt x="2190" y="487"/>
                  <a:pt x="2593" y="502"/>
                </a:cubicBezTo>
                <a:cubicBezTo>
                  <a:pt x="2622" y="504"/>
                  <a:pt x="2645" y="526"/>
                  <a:pt x="2644" y="554"/>
                </a:cubicBezTo>
                <a:cubicBezTo>
                  <a:pt x="2609" y="2223"/>
                  <a:pt x="1684" y="2732"/>
                  <a:pt x="1423" y="280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3654" name="Group 159">
            <a:extLst>
              <a:ext uri="{FF2B5EF4-FFF2-40B4-BE49-F238E27FC236}">
                <a16:creationId xmlns:a16="http://schemas.microsoft.com/office/drawing/2014/main" id="{256FC2E9-E671-6D17-E98A-C57EB52870C8}"/>
              </a:ext>
            </a:extLst>
          </p:cNvPr>
          <p:cNvGrpSpPr>
            <a:grpSpLocks noChangeAspect="1"/>
          </p:cNvGrpSpPr>
          <p:nvPr/>
        </p:nvGrpSpPr>
        <p:grpSpPr bwMode="auto">
          <a:xfrm>
            <a:off x="2376483" y="2439974"/>
            <a:ext cx="221908" cy="291995"/>
            <a:chOff x="2197" y="-15"/>
            <a:chExt cx="3296" cy="4337"/>
          </a:xfrm>
          <a:solidFill>
            <a:srgbClr val="FFFFFF"/>
          </a:solidFill>
        </p:grpSpPr>
        <p:sp>
          <p:nvSpPr>
            <p:cNvPr id="3656" name="Freeform 160">
              <a:extLst>
                <a:ext uri="{FF2B5EF4-FFF2-40B4-BE49-F238E27FC236}">
                  <a16:creationId xmlns:a16="http://schemas.microsoft.com/office/drawing/2014/main" id="{DB5BA51E-E836-BCED-B029-015D5348747A}"/>
                </a:ext>
              </a:extLst>
            </p:cNvPr>
            <p:cNvSpPr>
              <a:spLocks noEditPoints="1"/>
            </p:cNvSpPr>
            <p:nvPr/>
          </p:nvSpPr>
          <p:spPr bwMode="auto">
            <a:xfrm>
              <a:off x="2197" y="-15"/>
              <a:ext cx="1483" cy="2318"/>
            </a:xfrm>
            <a:custGeom>
              <a:avLst/>
              <a:gdLst>
                <a:gd name="T0" fmla="*/ 287 w 906"/>
                <a:gd name="T1" fmla="*/ 1415 h 1415"/>
                <a:gd name="T2" fmla="*/ 180 w 906"/>
                <a:gd name="T3" fmla="*/ 1336 h 1415"/>
                <a:gd name="T4" fmla="*/ 164 w 906"/>
                <a:gd name="T5" fmla="*/ 1282 h 1415"/>
                <a:gd name="T6" fmla="*/ 153 w 906"/>
                <a:gd name="T7" fmla="*/ 1251 h 1415"/>
                <a:gd name="T8" fmla="*/ 31 w 906"/>
                <a:gd name="T9" fmla="*/ 749 h 1415"/>
                <a:gd name="T10" fmla="*/ 177 w 906"/>
                <a:gd name="T11" fmla="*/ 133 h 1415"/>
                <a:gd name="T12" fmla="*/ 404 w 906"/>
                <a:gd name="T13" fmla="*/ 11 h 1415"/>
                <a:gd name="T14" fmla="*/ 405 w 906"/>
                <a:gd name="T15" fmla="*/ 11 h 1415"/>
                <a:gd name="T16" fmla="*/ 718 w 906"/>
                <a:gd name="T17" fmla="*/ 125 h 1415"/>
                <a:gd name="T18" fmla="*/ 889 w 906"/>
                <a:gd name="T19" fmla="*/ 739 h 1415"/>
                <a:gd name="T20" fmla="*/ 814 w 906"/>
                <a:gd name="T21" fmla="*/ 1225 h 1415"/>
                <a:gd name="T22" fmla="*/ 730 w 906"/>
                <a:gd name="T23" fmla="*/ 1312 h 1415"/>
                <a:gd name="T24" fmla="*/ 313 w 906"/>
                <a:gd name="T25" fmla="*/ 1412 h 1415"/>
                <a:gd name="T26" fmla="*/ 287 w 906"/>
                <a:gd name="T27" fmla="*/ 1415 h 1415"/>
                <a:gd name="T28" fmla="*/ 414 w 906"/>
                <a:gd name="T29" fmla="*/ 111 h 1415"/>
                <a:gd name="T30" fmla="*/ 253 w 906"/>
                <a:gd name="T31" fmla="*/ 198 h 1415"/>
                <a:gd name="T32" fmla="*/ 251 w 906"/>
                <a:gd name="T33" fmla="*/ 200 h 1415"/>
                <a:gd name="T34" fmla="*/ 130 w 906"/>
                <a:gd name="T35" fmla="*/ 738 h 1415"/>
                <a:gd name="T36" fmla="*/ 248 w 906"/>
                <a:gd name="T37" fmla="*/ 1219 h 1415"/>
                <a:gd name="T38" fmla="*/ 259 w 906"/>
                <a:gd name="T39" fmla="*/ 1251 h 1415"/>
                <a:gd name="T40" fmla="*/ 276 w 906"/>
                <a:gd name="T41" fmla="*/ 1307 h 1415"/>
                <a:gd name="T42" fmla="*/ 290 w 906"/>
                <a:gd name="T43" fmla="*/ 1315 h 1415"/>
                <a:gd name="T44" fmla="*/ 707 w 906"/>
                <a:gd name="T45" fmla="*/ 1215 h 1415"/>
                <a:gd name="T46" fmla="*/ 716 w 906"/>
                <a:gd name="T47" fmla="*/ 1206 h 1415"/>
                <a:gd name="T48" fmla="*/ 790 w 906"/>
                <a:gd name="T49" fmla="*/ 726 h 1415"/>
                <a:gd name="T50" fmla="*/ 646 w 906"/>
                <a:gd name="T51" fmla="*/ 195 h 1415"/>
                <a:gd name="T52" fmla="*/ 414 w 906"/>
                <a:gd name="T53" fmla="*/ 111 h 1415"/>
                <a:gd name="T54" fmla="*/ 215 w 906"/>
                <a:gd name="T55" fmla="*/ 166 h 1415"/>
                <a:gd name="T56" fmla="*/ 215 w 906"/>
                <a:gd name="T57" fmla="*/ 166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6" h="1415">
                  <a:moveTo>
                    <a:pt x="287" y="1415"/>
                  </a:moveTo>
                  <a:cubicBezTo>
                    <a:pt x="239" y="1415"/>
                    <a:pt x="195" y="1384"/>
                    <a:pt x="180" y="1336"/>
                  </a:cubicBezTo>
                  <a:cubicBezTo>
                    <a:pt x="173" y="1311"/>
                    <a:pt x="167" y="1293"/>
                    <a:pt x="164" y="1282"/>
                  </a:cubicBezTo>
                  <a:cubicBezTo>
                    <a:pt x="161" y="1274"/>
                    <a:pt x="158" y="1264"/>
                    <a:pt x="153" y="1251"/>
                  </a:cubicBezTo>
                  <a:cubicBezTo>
                    <a:pt x="124" y="1165"/>
                    <a:pt x="55" y="963"/>
                    <a:pt x="31" y="749"/>
                  </a:cubicBezTo>
                  <a:cubicBezTo>
                    <a:pt x="0" y="476"/>
                    <a:pt x="49" y="268"/>
                    <a:pt x="177" y="133"/>
                  </a:cubicBezTo>
                  <a:cubicBezTo>
                    <a:pt x="236" y="62"/>
                    <a:pt x="315" y="21"/>
                    <a:pt x="404" y="11"/>
                  </a:cubicBezTo>
                  <a:cubicBezTo>
                    <a:pt x="405" y="11"/>
                    <a:pt x="405" y="11"/>
                    <a:pt x="405" y="11"/>
                  </a:cubicBezTo>
                  <a:cubicBezTo>
                    <a:pt x="529" y="0"/>
                    <a:pt x="634" y="38"/>
                    <a:pt x="718" y="125"/>
                  </a:cubicBezTo>
                  <a:cubicBezTo>
                    <a:pt x="887" y="302"/>
                    <a:pt x="906" y="615"/>
                    <a:pt x="889" y="739"/>
                  </a:cubicBezTo>
                  <a:cubicBezTo>
                    <a:pt x="849" y="1031"/>
                    <a:pt x="825" y="1169"/>
                    <a:pt x="814" y="1225"/>
                  </a:cubicBezTo>
                  <a:cubicBezTo>
                    <a:pt x="806" y="1267"/>
                    <a:pt x="773" y="1302"/>
                    <a:pt x="730" y="1312"/>
                  </a:cubicBezTo>
                  <a:cubicBezTo>
                    <a:pt x="313" y="1412"/>
                    <a:pt x="313" y="1412"/>
                    <a:pt x="313" y="1412"/>
                  </a:cubicBezTo>
                  <a:cubicBezTo>
                    <a:pt x="305" y="1414"/>
                    <a:pt x="296" y="1415"/>
                    <a:pt x="287" y="1415"/>
                  </a:cubicBezTo>
                  <a:close/>
                  <a:moveTo>
                    <a:pt x="414" y="111"/>
                  </a:moveTo>
                  <a:cubicBezTo>
                    <a:pt x="350" y="118"/>
                    <a:pt x="296" y="147"/>
                    <a:pt x="253" y="198"/>
                  </a:cubicBezTo>
                  <a:cubicBezTo>
                    <a:pt x="253" y="199"/>
                    <a:pt x="252" y="199"/>
                    <a:pt x="251" y="200"/>
                  </a:cubicBezTo>
                  <a:cubicBezTo>
                    <a:pt x="143" y="313"/>
                    <a:pt x="103" y="494"/>
                    <a:pt x="130" y="738"/>
                  </a:cubicBezTo>
                  <a:cubicBezTo>
                    <a:pt x="154" y="941"/>
                    <a:pt x="217" y="1129"/>
                    <a:pt x="248" y="1219"/>
                  </a:cubicBezTo>
                  <a:cubicBezTo>
                    <a:pt x="252" y="1232"/>
                    <a:pt x="256" y="1243"/>
                    <a:pt x="259" y="1251"/>
                  </a:cubicBezTo>
                  <a:cubicBezTo>
                    <a:pt x="263" y="1263"/>
                    <a:pt x="268" y="1282"/>
                    <a:pt x="276" y="1307"/>
                  </a:cubicBezTo>
                  <a:cubicBezTo>
                    <a:pt x="278" y="1313"/>
                    <a:pt x="284" y="1316"/>
                    <a:pt x="290" y="1315"/>
                  </a:cubicBezTo>
                  <a:cubicBezTo>
                    <a:pt x="707" y="1215"/>
                    <a:pt x="707" y="1215"/>
                    <a:pt x="707" y="1215"/>
                  </a:cubicBezTo>
                  <a:cubicBezTo>
                    <a:pt x="712" y="1214"/>
                    <a:pt x="715" y="1210"/>
                    <a:pt x="716" y="1206"/>
                  </a:cubicBezTo>
                  <a:cubicBezTo>
                    <a:pt x="726" y="1151"/>
                    <a:pt x="750" y="1015"/>
                    <a:pt x="790" y="726"/>
                  </a:cubicBezTo>
                  <a:cubicBezTo>
                    <a:pt x="806" y="610"/>
                    <a:pt x="780" y="335"/>
                    <a:pt x="646" y="195"/>
                  </a:cubicBezTo>
                  <a:cubicBezTo>
                    <a:pt x="584" y="130"/>
                    <a:pt x="508" y="102"/>
                    <a:pt x="414" y="111"/>
                  </a:cubicBezTo>
                  <a:close/>
                  <a:moveTo>
                    <a:pt x="215" y="166"/>
                  </a:moveTo>
                  <a:cubicBezTo>
                    <a:pt x="215" y="166"/>
                    <a:pt x="215" y="166"/>
                    <a:pt x="215" y="16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57" name="Freeform 161">
              <a:extLst>
                <a:ext uri="{FF2B5EF4-FFF2-40B4-BE49-F238E27FC236}">
                  <a16:creationId xmlns:a16="http://schemas.microsoft.com/office/drawing/2014/main" id="{ADCD7B86-80E4-2BCF-0806-BA34A10725FA}"/>
                </a:ext>
              </a:extLst>
            </p:cNvPr>
            <p:cNvSpPr>
              <a:spLocks noEditPoints="1"/>
            </p:cNvSpPr>
            <p:nvPr/>
          </p:nvSpPr>
          <p:spPr bwMode="auto">
            <a:xfrm>
              <a:off x="2609" y="2254"/>
              <a:ext cx="1104" cy="1080"/>
            </a:xfrm>
            <a:custGeom>
              <a:avLst/>
              <a:gdLst>
                <a:gd name="T0" fmla="*/ 371 w 674"/>
                <a:gd name="T1" fmla="*/ 659 h 659"/>
                <a:gd name="T2" fmla="*/ 150 w 674"/>
                <a:gd name="T3" fmla="*/ 550 h 659"/>
                <a:gd name="T4" fmla="*/ 33 w 674"/>
                <a:gd name="T5" fmla="*/ 310 h 659"/>
                <a:gd name="T6" fmla="*/ 12 w 674"/>
                <a:gd name="T7" fmla="*/ 252 h 659"/>
                <a:gd name="T8" fmla="*/ 16 w 674"/>
                <a:gd name="T9" fmla="*/ 160 h 659"/>
                <a:gd name="T10" fmla="*/ 88 w 674"/>
                <a:gd name="T11" fmla="*/ 102 h 659"/>
                <a:gd name="T12" fmla="*/ 461 w 674"/>
                <a:gd name="T13" fmla="*/ 7 h 659"/>
                <a:gd name="T14" fmla="*/ 461 w 674"/>
                <a:gd name="T15" fmla="*/ 7 h 659"/>
                <a:gd name="T16" fmla="*/ 548 w 674"/>
                <a:gd name="T17" fmla="*/ 20 h 659"/>
                <a:gd name="T18" fmla="*/ 598 w 674"/>
                <a:gd name="T19" fmla="*/ 91 h 659"/>
                <a:gd name="T20" fmla="*/ 602 w 674"/>
                <a:gd name="T21" fmla="*/ 107 h 659"/>
                <a:gd name="T22" fmla="*/ 589 w 674"/>
                <a:gd name="T23" fmla="*/ 556 h 659"/>
                <a:gd name="T24" fmla="*/ 443 w 674"/>
                <a:gd name="T25" fmla="*/ 652 h 659"/>
                <a:gd name="T26" fmla="*/ 371 w 674"/>
                <a:gd name="T27" fmla="*/ 659 h 659"/>
                <a:gd name="T28" fmla="*/ 489 w 674"/>
                <a:gd name="T29" fmla="*/ 104 h 659"/>
                <a:gd name="T30" fmla="*/ 486 w 674"/>
                <a:gd name="T31" fmla="*/ 104 h 659"/>
                <a:gd name="T32" fmla="*/ 486 w 674"/>
                <a:gd name="T33" fmla="*/ 104 h 659"/>
                <a:gd name="T34" fmla="*/ 113 w 674"/>
                <a:gd name="T35" fmla="*/ 199 h 659"/>
                <a:gd name="T36" fmla="*/ 105 w 674"/>
                <a:gd name="T37" fmla="*/ 205 h 659"/>
                <a:gd name="T38" fmla="*/ 105 w 674"/>
                <a:gd name="T39" fmla="*/ 215 h 659"/>
                <a:gd name="T40" fmla="*/ 127 w 674"/>
                <a:gd name="T41" fmla="*/ 277 h 659"/>
                <a:gd name="T42" fmla="*/ 423 w 674"/>
                <a:gd name="T43" fmla="*/ 554 h 659"/>
                <a:gd name="T44" fmla="*/ 505 w 674"/>
                <a:gd name="T45" fmla="*/ 502 h 659"/>
                <a:gd name="T46" fmla="*/ 504 w 674"/>
                <a:gd name="T47" fmla="*/ 129 h 659"/>
                <a:gd name="T48" fmla="*/ 500 w 674"/>
                <a:gd name="T49" fmla="*/ 113 h 659"/>
                <a:gd name="T50" fmla="*/ 495 w 674"/>
                <a:gd name="T51" fmla="*/ 106 h 659"/>
                <a:gd name="T52" fmla="*/ 489 w 674"/>
                <a:gd name="T53" fmla="*/ 104 h 659"/>
                <a:gd name="T54" fmla="*/ 474 w 674"/>
                <a:gd name="T55" fmla="*/ 56 h 659"/>
                <a:gd name="T56" fmla="*/ 474 w 674"/>
                <a:gd name="T57" fmla="*/ 56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4" h="659">
                  <a:moveTo>
                    <a:pt x="371" y="659"/>
                  </a:moveTo>
                  <a:cubicBezTo>
                    <a:pt x="284" y="659"/>
                    <a:pt x="210" y="623"/>
                    <a:pt x="150" y="550"/>
                  </a:cubicBezTo>
                  <a:cubicBezTo>
                    <a:pt x="91" y="477"/>
                    <a:pt x="59" y="384"/>
                    <a:pt x="33" y="310"/>
                  </a:cubicBezTo>
                  <a:cubicBezTo>
                    <a:pt x="25" y="288"/>
                    <a:pt x="18" y="268"/>
                    <a:pt x="12" y="252"/>
                  </a:cubicBezTo>
                  <a:cubicBezTo>
                    <a:pt x="0" y="222"/>
                    <a:pt x="1" y="189"/>
                    <a:pt x="16" y="160"/>
                  </a:cubicBezTo>
                  <a:cubicBezTo>
                    <a:pt x="30" y="131"/>
                    <a:pt x="57" y="110"/>
                    <a:pt x="88" y="102"/>
                  </a:cubicBezTo>
                  <a:cubicBezTo>
                    <a:pt x="461" y="7"/>
                    <a:pt x="461" y="7"/>
                    <a:pt x="461" y="7"/>
                  </a:cubicBezTo>
                  <a:cubicBezTo>
                    <a:pt x="461" y="7"/>
                    <a:pt x="461" y="7"/>
                    <a:pt x="461" y="7"/>
                  </a:cubicBezTo>
                  <a:cubicBezTo>
                    <a:pt x="491" y="0"/>
                    <a:pt x="522" y="4"/>
                    <a:pt x="548" y="20"/>
                  </a:cubicBezTo>
                  <a:cubicBezTo>
                    <a:pt x="574" y="36"/>
                    <a:pt x="591" y="62"/>
                    <a:pt x="598" y="91"/>
                  </a:cubicBezTo>
                  <a:cubicBezTo>
                    <a:pt x="599" y="96"/>
                    <a:pt x="600" y="101"/>
                    <a:pt x="602" y="107"/>
                  </a:cubicBezTo>
                  <a:cubicBezTo>
                    <a:pt x="625" y="210"/>
                    <a:pt x="674" y="426"/>
                    <a:pt x="589" y="556"/>
                  </a:cubicBezTo>
                  <a:cubicBezTo>
                    <a:pt x="556" y="607"/>
                    <a:pt x="507" y="639"/>
                    <a:pt x="443" y="652"/>
                  </a:cubicBezTo>
                  <a:cubicBezTo>
                    <a:pt x="418" y="657"/>
                    <a:pt x="394" y="659"/>
                    <a:pt x="371" y="659"/>
                  </a:cubicBezTo>
                  <a:close/>
                  <a:moveTo>
                    <a:pt x="489" y="104"/>
                  </a:moveTo>
                  <a:cubicBezTo>
                    <a:pt x="488" y="104"/>
                    <a:pt x="487" y="104"/>
                    <a:pt x="486" y="104"/>
                  </a:cubicBezTo>
                  <a:cubicBezTo>
                    <a:pt x="486" y="104"/>
                    <a:pt x="486" y="104"/>
                    <a:pt x="486" y="104"/>
                  </a:cubicBezTo>
                  <a:cubicBezTo>
                    <a:pt x="113" y="199"/>
                    <a:pt x="113" y="199"/>
                    <a:pt x="113" y="199"/>
                  </a:cubicBezTo>
                  <a:cubicBezTo>
                    <a:pt x="108" y="200"/>
                    <a:pt x="106" y="203"/>
                    <a:pt x="105" y="205"/>
                  </a:cubicBezTo>
                  <a:cubicBezTo>
                    <a:pt x="104" y="207"/>
                    <a:pt x="103" y="211"/>
                    <a:pt x="105" y="215"/>
                  </a:cubicBezTo>
                  <a:cubicBezTo>
                    <a:pt x="112" y="233"/>
                    <a:pt x="119" y="254"/>
                    <a:pt x="127" y="277"/>
                  </a:cubicBezTo>
                  <a:cubicBezTo>
                    <a:pt x="187" y="449"/>
                    <a:pt x="251" y="589"/>
                    <a:pt x="423" y="554"/>
                  </a:cubicBezTo>
                  <a:cubicBezTo>
                    <a:pt x="460" y="547"/>
                    <a:pt x="487" y="529"/>
                    <a:pt x="505" y="502"/>
                  </a:cubicBezTo>
                  <a:cubicBezTo>
                    <a:pt x="567" y="407"/>
                    <a:pt x="523" y="212"/>
                    <a:pt x="504" y="129"/>
                  </a:cubicBezTo>
                  <a:cubicBezTo>
                    <a:pt x="503" y="123"/>
                    <a:pt x="502" y="118"/>
                    <a:pt x="500" y="113"/>
                  </a:cubicBezTo>
                  <a:cubicBezTo>
                    <a:pt x="500" y="109"/>
                    <a:pt x="497" y="107"/>
                    <a:pt x="495" y="106"/>
                  </a:cubicBezTo>
                  <a:cubicBezTo>
                    <a:pt x="494" y="105"/>
                    <a:pt x="492" y="104"/>
                    <a:pt x="489" y="104"/>
                  </a:cubicBezTo>
                  <a:close/>
                  <a:moveTo>
                    <a:pt x="474" y="56"/>
                  </a:moveTo>
                  <a:cubicBezTo>
                    <a:pt x="474" y="56"/>
                    <a:pt x="474" y="56"/>
                    <a:pt x="474" y="5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58" name="Freeform 162">
              <a:extLst>
                <a:ext uri="{FF2B5EF4-FFF2-40B4-BE49-F238E27FC236}">
                  <a16:creationId xmlns:a16="http://schemas.microsoft.com/office/drawing/2014/main" id="{37CDD741-46CF-7B26-6A71-486D91E2FC55}"/>
                </a:ext>
              </a:extLst>
            </p:cNvPr>
            <p:cNvSpPr>
              <a:spLocks noEditPoints="1"/>
            </p:cNvSpPr>
            <p:nvPr/>
          </p:nvSpPr>
          <p:spPr bwMode="auto">
            <a:xfrm>
              <a:off x="4000" y="983"/>
              <a:ext cx="1493" cy="2336"/>
            </a:xfrm>
            <a:custGeom>
              <a:avLst/>
              <a:gdLst>
                <a:gd name="T0" fmla="*/ 582 w 912"/>
                <a:gd name="T1" fmla="*/ 1426 h 1426"/>
                <a:gd name="T2" fmla="*/ 550 w 912"/>
                <a:gd name="T3" fmla="*/ 1422 h 1426"/>
                <a:gd name="T4" fmla="*/ 139 w 912"/>
                <a:gd name="T5" fmla="*/ 1300 h 1426"/>
                <a:gd name="T6" fmla="*/ 60 w 912"/>
                <a:gd name="T7" fmla="*/ 1209 h 1426"/>
                <a:gd name="T8" fmla="*/ 10 w 912"/>
                <a:gd name="T9" fmla="*/ 720 h 1426"/>
                <a:gd name="T10" fmla="*/ 213 w 912"/>
                <a:gd name="T11" fmla="*/ 116 h 1426"/>
                <a:gd name="T12" fmla="*/ 532 w 912"/>
                <a:gd name="T13" fmla="*/ 18 h 1426"/>
                <a:gd name="T14" fmla="*/ 753 w 912"/>
                <a:gd name="T15" fmla="*/ 151 h 1426"/>
                <a:gd name="T16" fmla="*/ 867 w 912"/>
                <a:gd name="T17" fmla="*/ 775 h 1426"/>
                <a:gd name="T18" fmla="*/ 719 w 912"/>
                <a:gd name="T19" fmla="*/ 1269 h 1426"/>
                <a:gd name="T20" fmla="*/ 707 w 912"/>
                <a:gd name="T21" fmla="*/ 1300 h 1426"/>
                <a:gd name="T22" fmla="*/ 687 w 912"/>
                <a:gd name="T23" fmla="*/ 1352 h 1426"/>
                <a:gd name="T24" fmla="*/ 582 w 912"/>
                <a:gd name="T25" fmla="*/ 1426 h 1426"/>
                <a:gd name="T26" fmla="*/ 468 w 912"/>
                <a:gd name="T27" fmla="*/ 114 h 1426"/>
                <a:gd name="T28" fmla="*/ 282 w 912"/>
                <a:gd name="T29" fmla="*/ 189 h 1426"/>
                <a:gd name="T30" fmla="*/ 110 w 912"/>
                <a:gd name="T31" fmla="*/ 712 h 1426"/>
                <a:gd name="T32" fmla="*/ 159 w 912"/>
                <a:gd name="T33" fmla="*/ 1195 h 1426"/>
                <a:gd name="T34" fmla="*/ 167 w 912"/>
                <a:gd name="T35" fmla="*/ 1205 h 1426"/>
                <a:gd name="T36" fmla="*/ 579 w 912"/>
                <a:gd name="T37" fmla="*/ 1326 h 1426"/>
                <a:gd name="T38" fmla="*/ 593 w 912"/>
                <a:gd name="T39" fmla="*/ 1319 h 1426"/>
                <a:gd name="T40" fmla="*/ 613 w 912"/>
                <a:gd name="T41" fmla="*/ 1264 h 1426"/>
                <a:gd name="T42" fmla="*/ 626 w 912"/>
                <a:gd name="T43" fmla="*/ 1232 h 1426"/>
                <a:gd name="T44" fmla="*/ 768 w 912"/>
                <a:gd name="T45" fmla="*/ 758 h 1426"/>
                <a:gd name="T46" fmla="*/ 675 w 912"/>
                <a:gd name="T47" fmla="*/ 215 h 1426"/>
                <a:gd name="T48" fmla="*/ 673 w 912"/>
                <a:gd name="T49" fmla="*/ 212 h 1426"/>
                <a:gd name="T50" fmla="*/ 517 w 912"/>
                <a:gd name="T51" fmla="*/ 117 h 1426"/>
                <a:gd name="T52" fmla="*/ 468 w 912"/>
                <a:gd name="T53" fmla="*/ 114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2" h="1426">
                  <a:moveTo>
                    <a:pt x="582" y="1426"/>
                  </a:moveTo>
                  <a:cubicBezTo>
                    <a:pt x="572" y="1426"/>
                    <a:pt x="561" y="1425"/>
                    <a:pt x="550" y="1422"/>
                  </a:cubicBezTo>
                  <a:cubicBezTo>
                    <a:pt x="139" y="1300"/>
                    <a:pt x="139" y="1300"/>
                    <a:pt x="139" y="1300"/>
                  </a:cubicBezTo>
                  <a:cubicBezTo>
                    <a:pt x="97" y="1288"/>
                    <a:pt x="66" y="1252"/>
                    <a:pt x="60" y="1209"/>
                  </a:cubicBezTo>
                  <a:cubicBezTo>
                    <a:pt x="52" y="1152"/>
                    <a:pt x="36" y="1014"/>
                    <a:pt x="10" y="720"/>
                  </a:cubicBezTo>
                  <a:cubicBezTo>
                    <a:pt x="0" y="595"/>
                    <a:pt x="35" y="284"/>
                    <a:pt x="213" y="116"/>
                  </a:cubicBezTo>
                  <a:cubicBezTo>
                    <a:pt x="301" y="33"/>
                    <a:pt x="408" y="0"/>
                    <a:pt x="532" y="18"/>
                  </a:cubicBezTo>
                  <a:cubicBezTo>
                    <a:pt x="621" y="32"/>
                    <a:pt x="698" y="78"/>
                    <a:pt x="753" y="151"/>
                  </a:cubicBezTo>
                  <a:cubicBezTo>
                    <a:pt x="873" y="293"/>
                    <a:pt x="912" y="503"/>
                    <a:pt x="867" y="775"/>
                  </a:cubicBezTo>
                  <a:cubicBezTo>
                    <a:pt x="831" y="987"/>
                    <a:pt x="752" y="1185"/>
                    <a:pt x="719" y="1269"/>
                  </a:cubicBezTo>
                  <a:cubicBezTo>
                    <a:pt x="714" y="1282"/>
                    <a:pt x="710" y="1292"/>
                    <a:pt x="707" y="1300"/>
                  </a:cubicBezTo>
                  <a:cubicBezTo>
                    <a:pt x="702" y="1311"/>
                    <a:pt x="696" y="1328"/>
                    <a:pt x="687" y="1352"/>
                  </a:cubicBezTo>
                  <a:cubicBezTo>
                    <a:pt x="671" y="1398"/>
                    <a:pt x="628" y="1426"/>
                    <a:pt x="582" y="1426"/>
                  </a:cubicBezTo>
                  <a:close/>
                  <a:moveTo>
                    <a:pt x="468" y="114"/>
                  </a:moveTo>
                  <a:cubicBezTo>
                    <a:pt x="396" y="114"/>
                    <a:pt x="335" y="138"/>
                    <a:pt x="282" y="189"/>
                  </a:cubicBezTo>
                  <a:cubicBezTo>
                    <a:pt x="140" y="322"/>
                    <a:pt x="100" y="595"/>
                    <a:pt x="110" y="712"/>
                  </a:cubicBezTo>
                  <a:cubicBezTo>
                    <a:pt x="135" y="1003"/>
                    <a:pt x="151" y="1140"/>
                    <a:pt x="159" y="1195"/>
                  </a:cubicBezTo>
                  <a:cubicBezTo>
                    <a:pt x="160" y="1199"/>
                    <a:pt x="163" y="1203"/>
                    <a:pt x="167" y="1205"/>
                  </a:cubicBezTo>
                  <a:cubicBezTo>
                    <a:pt x="579" y="1326"/>
                    <a:pt x="579" y="1326"/>
                    <a:pt x="579" y="1326"/>
                  </a:cubicBezTo>
                  <a:cubicBezTo>
                    <a:pt x="585" y="1328"/>
                    <a:pt x="591" y="1325"/>
                    <a:pt x="593" y="1319"/>
                  </a:cubicBezTo>
                  <a:cubicBezTo>
                    <a:pt x="602" y="1294"/>
                    <a:pt x="609" y="1276"/>
                    <a:pt x="613" y="1264"/>
                  </a:cubicBezTo>
                  <a:cubicBezTo>
                    <a:pt x="616" y="1256"/>
                    <a:pt x="620" y="1245"/>
                    <a:pt x="626" y="1232"/>
                  </a:cubicBezTo>
                  <a:cubicBezTo>
                    <a:pt x="661" y="1144"/>
                    <a:pt x="734" y="960"/>
                    <a:pt x="768" y="758"/>
                  </a:cubicBezTo>
                  <a:cubicBezTo>
                    <a:pt x="808" y="517"/>
                    <a:pt x="777" y="334"/>
                    <a:pt x="675" y="215"/>
                  </a:cubicBezTo>
                  <a:cubicBezTo>
                    <a:pt x="675" y="214"/>
                    <a:pt x="674" y="213"/>
                    <a:pt x="673" y="212"/>
                  </a:cubicBezTo>
                  <a:cubicBezTo>
                    <a:pt x="634" y="159"/>
                    <a:pt x="581" y="127"/>
                    <a:pt x="517" y="117"/>
                  </a:cubicBezTo>
                  <a:cubicBezTo>
                    <a:pt x="500" y="115"/>
                    <a:pt x="483" y="114"/>
                    <a:pt x="468" y="11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59" name="Freeform 163">
              <a:extLst>
                <a:ext uri="{FF2B5EF4-FFF2-40B4-BE49-F238E27FC236}">
                  <a16:creationId xmlns:a16="http://schemas.microsoft.com/office/drawing/2014/main" id="{9237A1DD-54F4-BE1C-602C-50F410C43CF4}"/>
                </a:ext>
              </a:extLst>
            </p:cNvPr>
            <p:cNvSpPr>
              <a:spLocks noEditPoints="1"/>
            </p:cNvSpPr>
            <p:nvPr/>
          </p:nvSpPr>
          <p:spPr bwMode="auto">
            <a:xfrm>
              <a:off x="3865" y="3231"/>
              <a:ext cx="1121" cy="1091"/>
            </a:xfrm>
            <a:custGeom>
              <a:avLst/>
              <a:gdLst>
                <a:gd name="T0" fmla="*/ 306 w 684"/>
                <a:gd name="T1" fmla="*/ 666 h 666"/>
                <a:gd name="T2" fmla="*/ 218 w 684"/>
                <a:gd name="T3" fmla="*/ 654 h 666"/>
                <a:gd name="T4" fmla="*/ 78 w 684"/>
                <a:gd name="T5" fmla="*/ 551 h 666"/>
                <a:gd name="T6" fmla="*/ 89 w 684"/>
                <a:gd name="T7" fmla="*/ 101 h 666"/>
                <a:gd name="T8" fmla="*/ 93 w 684"/>
                <a:gd name="T9" fmla="*/ 86 h 666"/>
                <a:gd name="T10" fmla="*/ 147 w 684"/>
                <a:gd name="T11" fmla="*/ 18 h 666"/>
                <a:gd name="T12" fmla="*/ 234 w 684"/>
                <a:gd name="T13" fmla="*/ 9 h 666"/>
                <a:gd name="T14" fmla="*/ 602 w 684"/>
                <a:gd name="T15" fmla="*/ 124 h 666"/>
                <a:gd name="T16" fmla="*/ 602 w 684"/>
                <a:gd name="T17" fmla="*/ 124 h 666"/>
                <a:gd name="T18" fmla="*/ 671 w 684"/>
                <a:gd name="T19" fmla="*/ 185 h 666"/>
                <a:gd name="T20" fmla="*/ 670 w 684"/>
                <a:gd name="T21" fmla="*/ 277 h 666"/>
                <a:gd name="T22" fmla="*/ 646 w 684"/>
                <a:gd name="T23" fmla="*/ 334 h 666"/>
                <a:gd name="T24" fmla="*/ 516 w 684"/>
                <a:gd name="T25" fmla="*/ 567 h 666"/>
                <a:gd name="T26" fmla="*/ 306 w 684"/>
                <a:gd name="T27" fmla="*/ 666 h 666"/>
                <a:gd name="T28" fmla="*/ 201 w 684"/>
                <a:gd name="T29" fmla="*/ 104 h 666"/>
                <a:gd name="T30" fmla="*/ 195 w 684"/>
                <a:gd name="T31" fmla="*/ 106 h 666"/>
                <a:gd name="T32" fmla="*/ 189 w 684"/>
                <a:gd name="T33" fmla="*/ 113 h 666"/>
                <a:gd name="T34" fmla="*/ 185 w 684"/>
                <a:gd name="T35" fmla="*/ 128 h 666"/>
                <a:gd name="T36" fmla="*/ 164 w 684"/>
                <a:gd name="T37" fmla="*/ 501 h 666"/>
                <a:gd name="T38" fmla="*/ 243 w 684"/>
                <a:gd name="T39" fmla="*/ 557 h 666"/>
                <a:gd name="T40" fmla="*/ 554 w 684"/>
                <a:gd name="T41" fmla="*/ 296 h 666"/>
                <a:gd name="T42" fmla="*/ 579 w 684"/>
                <a:gd name="T43" fmla="*/ 235 h 666"/>
                <a:gd name="T44" fmla="*/ 579 w 684"/>
                <a:gd name="T45" fmla="*/ 226 h 666"/>
                <a:gd name="T46" fmla="*/ 572 w 684"/>
                <a:gd name="T47" fmla="*/ 219 h 666"/>
                <a:gd name="T48" fmla="*/ 204 w 684"/>
                <a:gd name="T49" fmla="*/ 105 h 666"/>
                <a:gd name="T50" fmla="*/ 201 w 684"/>
                <a:gd name="T51" fmla="*/ 10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4" h="666">
                  <a:moveTo>
                    <a:pt x="306" y="666"/>
                  </a:moveTo>
                  <a:cubicBezTo>
                    <a:pt x="278" y="666"/>
                    <a:pt x="249" y="662"/>
                    <a:pt x="218" y="654"/>
                  </a:cubicBezTo>
                  <a:cubicBezTo>
                    <a:pt x="156" y="638"/>
                    <a:pt x="108" y="604"/>
                    <a:pt x="78" y="551"/>
                  </a:cubicBezTo>
                  <a:cubicBezTo>
                    <a:pt x="0" y="417"/>
                    <a:pt x="60" y="204"/>
                    <a:pt x="89" y="101"/>
                  </a:cubicBezTo>
                  <a:cubicBezTo>
                    <a:pt x="90" y="96"/>
                    <a:pt x="92" y="91"/>
                    <a:pt x="93" y="86"/>
                  </a:cubicBezTo>
                  <a:cubicBezTo>
                    <a:pt x="101" y="57"/>
                    <a:pt x="120" y="33"/>
                    <a:pt x="147" y="18"/>
                  </a:cubicBezTo>
                  <a:cubicBezTo>
                    <a:pt x="174" y="3"/>
                    <a:pt x="205" y="0"/>
                    <a:pt x="234" y="9"/>
                  </a:cubicBezTo>
                  <a:cubicBezTo>
                    <a:pt x="602" y="124"/>
                    <a:pt x="602" y="124"/>
                    <a:pt x="602" y="124"/>
                  </a:cubicBezTo>
                  <a:cubicBezTo>
                    <a:pt x="602" y="124"/>
                    <a:pt x="602" y="124"/>
                    <a:pt x="602" y="124"/>
                  </a:cubicBezTo>
                  <a:cubicBezTo>
                    <a:pt x="633" y="133"/>
                    <a:pt x="658" y="156"/>
                    <a:pt x="671" y="185"/>
                  </a:cubicBezTo>
                  <a:cubicBezTo>
                    <a:pt x="684" y="215"/>
                    <a:pt x="684" y="248"/>
                    <a:pt x="670" y="277"/>
                  </a:cubicBezTo>
                  <a:cubicBezTo>
                    <a:pt x="663" y="293"/>
                    <a:pt x="655" y="313"/>
                    <a:pt x="646" y="334"/>
                  </a:cubicBezTo>
                  <a:cubicBezTo>
                    <a:pt x="616" y="407"/>
                    <a:pt x="579" y="498"/>
                    <a:pt x="516" y="567"/>
                  </a:cubicBezTo>
                  <a:cubicBezTo>
                    <a:pt x="457" y="633"/>
                    <a:pt x="387" y="666"/>
                    <a:pt x="306" y="666"/>
                  </a:cubicBezTo>
                  <a:close/>
                  <a:moveTo>
                    <a:pt x="201" y="104"/>
                  </a:moveTo>
                  <a:cubicBezTo>
                    <a:pt x="198" y="104"/>
                    <a:pt x="196" y="105"/>
                    <a:pt x="195" y="106"/>
                  </a:cubicBezTo>
                  <a:cubicBezTo>
                    <a:pt x="193" y="107"/>
                    <a:pt x="190" y="109"/>
                    <a:pt x="189" y="113"/>
                  </a:cubicBezTo>
                  <a:cubicBezTo>
                    <a:pt x="188" y="118"/>
                    <a:pt x="187" y="123"/>
                    <a:pt x="185" y="128"/>
                  </a:cubicBezTo>
                  <a:cubicBezTo>
                    <a:pt x="162" y="211"/>
                    <a:pt x="108" y="403"/>
                    <a:pt x="164" y="501"/>
                  </a:cubicBezTo>
                  <a:cubicBezTo>
                    <a:pt x="181" y="530"/>
                    <a:pt x="207" y="548"/>
                    <a:pt x="243" y="557"/>
                  </a:cubicBezTo>
                  <a:cubicBezTo>
                    <a:pt x="414" y="601"/>
                    <a:pt x="485" y="465"/>
                    <a:pt x="554" y="296"/>
                  </a:cubicBezTo>
                  <a:cubicBezTo>
                    <a:pt x="563" y="274"/>
                    <a:pt x="571" y="253"/>
                    <a:pt x="579" y="235"/>
                  </a:cubicBezTo>
                  <a:cubicBezTo>
                    <a:pt x="581" y="231"/>
                    <a:pt x="580" y="228"/>
                    <a:pt x="579" y="226"/>
                  </a:cubicBezTo>
                  <a:cubicBezTo>
                    <a:pt x="579" y="224"/>
                    <a:pt x="577" y="220"/>
                    <a:pt x="572" y="219"/>
                  </a:cubicBezTo>
                  <a:cubicBezTo>
                    <a:pt x="204" y="105"/>
                    <a:pt x="204" y="105"/>
                    <a:pt x="204" y="105"/>
                  </a:cubicBezTo>
                  <a:cubicBezTo>
                    <a:pt x="203" y="105"/>
                    <a:pt x="202" y="104"/>
                    <a:pt x="201" y="10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661" name="Group 166">
            <a:extLst>
              <a:ext uri="{FF2B5EF4-FFF2-40B4-BE49-F238E27FC236}">
                <a16:creationId xmlns:a16="http://schemas.microsoft.com/office/drawing/2014/main" id="{747F2038-CB45-8482-FC7C-00632E7AC9C3}"/>
              </a:ext>
            </a:extLst>
          </p:cNvPr>
          <p:cNvGrpSpPr>
            <a:grpSpLocks noChangeAspect="1"/>
          </p:cNvGrpSpPr>
          <p:nvPr/>
        </p:nvGrpSpPr>
        <p:grpSpPr bwMode="auto">
          <a:xfrm>
            <a:off x="3181363" y="2456130"/>
            <a:ext cx="210054" cy="259684"/>
            <a:chOff x="2092" y="-1"/>
            <a:chExt cx="3496" cy="4322"/>
          </a:xfrm>
          <a:solidFill>
            <a:srgbClr val="FFFFFF"/>
          </a:solidFill>
        </p:grpSpPr>
        <p:sp>
          <p:nvSpPr>
            <p:cNvPr id="3663" name="Freeform 167">
              <a:extLst>
                <a:ext uri="{FF2B5EF4-FFF2-40B4-BE49-F238E27FC236}">
                  <a16:creationId xmlns:a16="http://schemas.microsoft.com/office/drawing/2014/main" id="{71A125A5-14A9-F627-EC4C-E02890A9CA83}"/>
                </a:ext>
              </a:extLst>
            </p:cNvPr>
            <p:cNvSpPr>
              <a:spLocks noEditPoints="1"/>
            </p:cNvSpPr>
            <p:nvPr/>
          </p:nvSpPr>
          <p:spPr bwMode="auto">
            <a:xfrm>
              <a:off x="2092" y="-1"/>
              <a:ext cx="3496" cy="4322"/>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50" y="2884"/>
                    <a:pt x="100" y="2835"/>
                    <a:pt x="100" y="2774"/>
                  </a:cubicBezTo>
                  <a:cubicBezTo>
                    <a:pt x="100" y="210"/>
                    <a:pt x="100" y="210"/>
                    <a:pt x="100" y="210"/>
                  </a:cubicBezTo>
                  <a:cubicBezTo>
                    <a:pt x="100" y="149"/>
                    <a:pt x="150"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64" name="Rectangle 168">
              <a:extLst>
                <a:ext uri="{FF2B5EF4-FFF2-40B4-BE49-F238E27FC236}">
                  <a16:creationId xmlns:a16="http://schemas.microsoft.com/office/drawing/2014/main" id="{09D6118B-8EA5-7921-7FB5-5143876B84C4}"/>
                </a:ext>
              </a:extLst>
            </p:cNvPr>
            <p:cNvSpPr>
              <a:spLocks noChangeArrowheads="1"/>
            </p:cNvSpPr>
            <p:nvPr/>
          </p:nvSpPr>
          <p:spPr bwMode="auto">
            <a:xfrm>
              <a:off x="3032" y="1569"/>
              <a:ext cx="262" cy="27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65" name="Rectangle 169">
              <a:extLst>
                <a:ext uri="{FF2B5EF4-FFF2-40B4-BE49-F238E27FC236}">
                  <a16:creationId xmlns:a16="http://schemas.microsoft.com/office/drawing/2014/main" id="{72B6C463-938A-35B1-E2CB-D8AAF9A827A9}"/>
                </a:ext>
              </a:extLst>
            </p:cNvPr>
            <p:cNvSpPr>
              <a:spLocks noChangeArrowheads="1"/>
            </p:cNvSpPr>
            <p:nvPr/>
          </p:nvSpPr>
          <p:spPr bwMode="auto">
            <a:xfrm>
              <a:off x="4402" y="1569"/>
              <a:ext cx="262" cy="27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66" name="Rectangle 170">
              <a:extLst>
                <a:ext uri="{FF2B5EF4-FFF2-40B4-BE49-F238E27FC236}">
                  <a16:creationId xmlns:a16="http://schemas.microsoft.com/office/drawing/2014/main" id="{DC72EEBA-AD9C-E3E9-2F54-F493F6C4ABF9}"/>
                </a:ext>
              </a:extLst>
            </p:cNvPr>
            <p:cNvSpPr>
              <a:spLocks noChangeArrowheads="1"/>
            </p:cNvSpPr>
            <p:nvPr/>
          </p:nvSpPr>
          <p:spPr bwMode="auto">
            <a:xfrm>
              <a:off x="3430" y="2922"/>
              <a:ext cx="829" cy="271"/>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67" name="Freeform 171">
              <a:extLst>
                <a:ext uri="{FF2B5EF4-FFF2-40B4-BE49-F238E27FC236}">
                  <a16:creationId xmlns:a16="http://schemas.microsoft.com/office/drawing/2014/main" id="{6AAB7081-E183-C61A-2F38-C1CB1226AFF3}"/>
                </a:ext>
              </a:extLst>
            </p:cNvPr>
            <p:cNvSpPr>
              <a:spLocks noEditPoints="1"/>
            </p:cNvSpPr>
            <p:nvPr/>
          </p:nvSpPr>
          <p:spPr bwMode="auto">
            <a:xfrm>
              <a:off x="2617" y="1840"/>
              <a:ext cx="2446" cy="1353"/>
            </a:xfrm>
            <a:custGeom>
              <a:avLst/>
              <a:gdLst>
                <a:gd name="T0" fmla="*/ 1600 w 1688"/>
                <a:gd name="T1" fmla="*/ 467 h 934"/>
                <a:gd name="T2" fmla="*/ 1600 w 1688"/>
                <a:gd name="T3" fmla="*/ 373 h 934"/>
                <a:gd name="T4" fmla="*/ 1507 w 1688"/>
                <a:gd name="T5" fmla="*/ 373 h 934"/>
                <a:gd name="T6" fmla="*/ 1507 w 1688"/>
                <a:gd name="T7" fmla="*/ 280 h 934"/>
                <a:gd name="T8" fmla="*/ 1401 w 1688"/>
                <a:gd name="T9" fmla="*/ 280 h 934"/>
                <a:gd name="T10" fmla="*/ 1401 w 1688"/>
                <a:gd name="T11" fmla="*/ 140 h 934"/>
                <a:gd name="T12" fmla="*/ 1401 w 1688"/>
                <a:gd name="T13" fmla="*/ 140 h 934"/>
                <a:gd name="T14" fmla="*/ 1229 w 1688"/>
                <a:gd name="T15" fmla="*/ 140 h 934"/>
                <a:gd name="T16" fmla="*/ 1229 w 1688"/>
                <a:gd name="T17" fmla="*/ 0 h 934"/>
                <a:gd name="T18" fmla="*/ 1042 w 1688"/>
                <a:gd name="T19" fmla="*/ 0 h 934"/>
                <a:gd name="T20" fmla="*/ 1042 w 1688"/>
                <a:gd name="T21" fmla="*/ 140 h 934"/>
                <a:gd name="T22" fmla="*/ 656 w 1688"/>
                <a:gd name="T23" fmla="*/ 140 h 934"/>
                <a:gd name="T24" fmla="*/ 656 w 1688"/>
                <a:gd name="T25" fmla="*/ 0 h 934"/>
                <a:gd name="T26" fmla="*/ 469 w 1688"/>
                <a:gd name="T27" fmla="*/ 0 h 934"/>
                <a:gd name="T28" fmla="*/ 469 w 1688"/>
                <a:gd name="T29" fmla="*/ 140 h 934"/>
                <a:gd name="T30" fmla="*/ 280 w 1688"/>
                <a:gd name="T31" fmla="*/ 140 h 934"/>
                <a:gd name="T32" fmla="*/ 280 w 1688"/>
                <a:gd name="T33" fmla="*/ 140 h 934"/>
                <a:gd name="T34" fmla="*/ 280 w 1688"/>
                <a:gd name="T35" fmla="*/ 140 h 934"/>
                <a:gd name="T36" fmla="*/ 280 w 1688"/>
                <a:gd name="T37" fmla="*/ 280 h 934"/>
                <a:gd name="T38" fmla="*/ 280 w 1688"/>
                <a:gd name="T39" fmla="*/ 280 h 934"/>
                <a:gd name="T40" fmla="*/ 280 w 1688"/>
                <a:gd name="T41" fmla="*/ 280 h 934"/>
                <a:gd name="T42" fmla="*/ 187 w 1688"/>
                <a:gd name="T43" fmla="*/ 280 h 934"/>
                <a:gd name="T44" fmla="*/ 187 w 1688"/>
                <a:gd name="T45" fmla="*/ 374 h 934"/>
                <a:gd name="T46" fmla="*/ 93 w 1688"/>
                <a:gd name="T47" fmla="*/ 374 h 934"/>
                <a:gd name="T48" fmla="*/ 93 w 1688"/>
                <a:gd name="T49" fmla="*/ 467 h 934"/>
                <a:gd name="T50" fmla="*/ 0 w 1688"/>
                <a:gd name="T51" fmla="*/ 467 h 934"/>
                <a:gd name="T52" fmla="*/ 0 w 1688"/>
                <a:gd name="T53" fmla="*/ 750 h 934"/>
                <a:gd name="T54" fmla="*/ 91 w 1688"/>
                <a:gd name="T55" fmla="*/ 841 h 934"/>
                <a:gd name="T56" fmla="*/ 96 w 1688"/>
                <a:gd name="T57" fmla="*/ 841 h 934"/>
                <a:gd name="T58" fmla="*/ 187 w 1688"/>
                <a:gd name="T59" fmla="*/ 750 h 934"/>
                <a:gd name="T60" fmla="*/ 187 w 1688"/>
                <a:gd name="T61" fmla="*/ 561 h 934"/>
                <a:gd name="T62" fmla="*/ 274 w 1688"/>
                <a:gd name="T63" fmla="*/ 561 h 934"/>
                <a:gd name="T64" fmla="*/ 274 w 1688"/>
                <a:gd name="T65" fmla="*/ 619 h 934"/>
                <a:gd name="T66" fmla="*/ 274 w 1688"/>
                <a:gd name="T67" fmla="*/ 934 h 934"/>
                <a:gd name="T68" fmla="*/ 389 w 1688"/>
                <a:gd name="T69" fmla="*/ 934 h 934"/>
                <a:gd name="T70" fmla="*/ 389 w 1688"/>
                <a:gd name="T71" fmla="*/ 747 h 934"/>
                <a:gd name="T72" fmla="*/ 476 w 1688"/>
                <a:gd name="T73" fmla="*/ 747 h 934"/>
                <a:gd name="T74" fmla="*/ 476 w 1688"/>
                <a:gd name="T75" fmla="*/ 654 h 934"/>
                <a:gd name="T76" fmla="*/ 1218 w 1688"/>
                <a:gd name="T77" fmla="*/ 654 h 934"/>
                <a:gd name="T78" fmla="*/ 1218 w 1688"/>
                <a:gd name="T79" fmla="*/ 747 h 934"/>
                <a:gd name="T80" fmla="*/ 1304 w 1688"/>
                <a:gd name="T81" fmla="*/ 747 h 934"/>
                <a:gd name="T82" fmla="*/ 1304 w 1688"/>
                <a:gd name="T83" fmla="*/ 934 h 934"/>
                <a:gd name="T84" fmla="*/ 1420 w 1688"/>
                <a:gd name="T85" fmla="*/ 934 h 934"/>
                <a:gd name="T86" fmla="*/ 1420 w 1688"/>
                <a:gd name="T87" fmla="*/ 560 h 934"/>
                <a:gd name="T88" fmla="*/ 1504 w 1688"/>
                <a:gd name="T89" fmla="*/ 560 h 934"/>
                <a:gd name="T90" fmla="*/ 1507 w 1688"/>
                <a:gd name="T91" fmla="*/ 560 h 934"/>
                <a:gd name="T92" fmla="*/ 1507 w 1688"/>
                <a:gd name="T93" fmla="*/ 750 h 934"/>
                <a:gd name="T94" fmla="*/ 1597 w 1688"/>
                <a:gd name="T95" fmla="*/ 841 h 934"/>
                <a:gd name="T96" fmla="*/ 1688 w 1688"/>
                <a:gd name="T97" fmla="*/ 750 h 934"/>
                <a:gd name="T98" fmla="*/ 1688 w 1688"/>
                <a:gd name="T99" fmla="*/ 467 h 934"/>
                <a:gd name="T100" fmla="*/ 1600 w 1688"/>
                <a:gd name="T101" fmla="*/ 467 h 934"/>
                <a:gd name="T102" fmla="*/ 467 w 1688"/>
                <a:gd name="T103" fmla="*/ 467 h 934"/>
                <a:gd name="T104" fmla="*/ 467 w 1688"/>
                <a:gd name="T105" fmla="*/ 281 h 934"/>
                <a:gd name="T106" fmla="*/ 467 w 1688"/>
                <a:gd name="T107" fmla="*/ 280 h 934"/>
                <a:gd name="T108" fmla="*/ 654 w 1688"/>
                <a:gd name="T109" fmla="*/ 280 h 934"/>
                <a:gd name="T110" fmla="*/ 654 w 1688"/>
                <a:gd name="T111" fmla="*/ 467 h 934"/>
                <a:gd name="T112" fmla="*/ 467 w 1688"/>
                <a:gd name="T113" fmla="*/ 467 h 934"/>
                <a:gd name="T114" fmla="*/ 1230 w 1688"/>
                <a:gd name="T115" fmla="*/ 280 h 934"/>
                <a:gd name="T116" fmla="*/ 1226 w 1688"/>
                <a:gd name="T117" fmla="*/ 280 h 934"/>
                <a:gd name="T118" fmla="*/ 1227 w 1688"/>
                <a:gd name="T119" fmla="*/ 467 h 934"/>
                <a:gd name="T120" fmla="*/ 1039 w 1688"/>
                <a:gd name="T121" fmla="*/ 467 h 934"/>
                <a:gd name="T122" fmla="*/ 1039 w 1688"/>
                <a:gd name="T123" fmla="*/ 280 h 934"/>
                <a:gd name="T124" fmla="*/ 1230 w 1688"/>
                <a:gd name="T125" fmla="*/ 28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8" h="934">
                  <a:moveTo>
                    <a:pt x="1600" y="467"/>
                  </a:moveTo>
                  <a:cubicBezTo>
                    <a:pt x="1600" y="373"/>
                    <a:pt x="1600" y="373"/>
                    <a:pt x="1600" y="373"/>
                  </a:cubicBezTo>
                  <a:cubicBezTo>
                    <a:pt x="1507" y="373"/>
                    <a:pt x="1507" y="373"/>
                    <a:pt x="1507" y="373"/>
                  </a:cubicBezTo>
                  <a:cubicBezTo>
                    <a:pt x="1507" y="280"/>
                    <a:pt x="1507" y="280"/>
                    <a:pt x="1507" y="280"/>
                  </a:cubicBezTo>
                  <a:cubicBezTo>
                    <a:pt x="1401" y="280"/>
                    <a:pt x="1401" y="280"/>
                    <a:pt x="1401" y="280"/>
                  </a:cubicBezTo>
                  <a:cubicBezTo>
                    <a:pt x="1401" y="140"/>
                    <a:pt x="1401" y="140"/>
                    <a:pt x="1401" y="140"/>
                  </a:cubicBezTo>
                  <a:cubicBezTo>
                    <a:pt x="1401" y="140"/>
                    <a:pt x="1401" y="140"/>
                    <a:pt x="1401" y="140"/>
                  </a:cubicBezTo>
                  <a:cubicBezTo>
                    <a:pt x="1229" y="140"/>
                    <a:pt x="1229" y="140"/>
                    <a:pt x="1229" y="140"/>
                  </a:cubicBezTo>
                  <a:cubicBezTo>
                    <a:pt x="1229" y="0"/>
                    <a:pt x="1229" y="0"/>
                    <a:pt x="1229" y="0"/>
                  </a:cubicBezTo>
                  <a:cubicBezTo>
                    <a:pt x="1042" y="0"/>
                    <a:pt x="1042" y="0"/>
                    <a:pt x="1042" y="0"/>
                  </a:cubicBezTo>
                  <a:cubicBezTo>
                    <a:pt x="1042" y="140"/>
                    <a:pt x="1042" y="140"/>
                    <a:pt x="1042" y="140"/>
                  </a:cubicBezTo>
                  <a:cubicBezTo>
                    <a:pt x="656" y="140"/>
                    <a:pt x="656" y="140"/>
                    <a:pt x="656" y="140"/>
                  </a:cubicBezTo>
                  <a:cubicBezTo>
                    <a:pt x="656" y="0"/>
                    <a:pt x="656" y="0"/>
                    <a:pt x="656" y="0"/>
                  </a:cubicBezTo>
                  <a:cubicBezTo>
                    <a:pt x="469" y="0"/>
                    <a:pt x="469" y="0"/>
                    <a:pt x="469" y="0"/>
                  </a:cubicBezTo>
                  <a:cubicBezTo>
                    <a:pt x="469" y="140"/>
                    <a:pt x="469" y="140"/>
                    <a:pt x="469" y="140"/>
                  </a:cubicBezTo>
                  <a:cubicBezTo>
                    <a:pt x="280" y="140"/>
                    <a:pt x="280" y="140"/>
                    <a:pt x="280" y="140"/>
                  </a:cubicBezTo>
                  <a:cubicBezTo>
                    <a:pt x="280" y="140"/>
                    <a:pt x="280" y="140"/>
                    <a:pt x="280" y="140"/>
                  </a:cubicBezTo>
                  <a:cubicBezTo>
                    <a:pt x="280" y="140"/>
                    <a:pt x="280" y="140"/>
                    <a:pt x="280" y="140"/>
                  </a:cubicBezTo>
                  <a:cubicBezTo>
                    <a:pt x="280" y="280"/>
                    <a:pt x="280" y="280"/>
                    <a:pt x="280" y="280"/>
                  </a:cubicBezTo>
                  <a:cubicBezTo>
                    <a:pt x="280" y="280"/>
                    <a:pt x="280" y="280"/>
                    <a:pt x="280" y="280"/>
                  </a:cubicBezTo>
                  <a:cubicBezTo>
                    <a:pt x="280" y="280"/>
                    <a:pt x="280" y="280"/>
                    <a:pt x="280" y="280"/>
                  </a:cubicBezTo>
                  <a:cubicBezTo>
                    <a:pt x="187" y="280"/>
                    <a:pt x="187" y="280"/>
                    <a:pt x="187" y="280"/>
                  </a:cubicBezTo>
                  <a:cubicBezTo>
                    <a:pt x="187" y="374"/>
                    <a:pt x="187" y="374"/>
                    <a:pt x="187" y="374"/>
                  </a:cubicBezTo>
                  <a:cubicBezTo>
                    <a:pt x="93" y="374"/>
                    <a:pt x="93" y="374"/>
                    <a:pt x="93" y="374"/>
                  </a:cubicBezTo>
                  <a:cubicBezTo>
                    <a:pt x="93" y="467"/>
                    <a:pt x="93" y="467"/>
                    <a:pt x="93" y="467"/>
                  </a:cubicBezTo>
                  <a:cubicBezTo>
                    <a:pt x="0" y="467"/>
                    <a:pt x="0" y="467"/>
                    <a:pt x="0" y="467"/>
                  </a:cubicBezTo>
                  <a:cubicBezTo>
                    <a:pt x="0" y="750"/>
                    <a:pt x="0" y="750"/>
                    <a:pt x="0" y="750"/>
                  </a:cubicBezTo>
                  <a:cubicBezTo>
                    <a:pt x="0" y="800"/>
                    <a:pt x="41" y="841"/>
                    <a:pt x="91" y="841"/>
                  </a:cubicBezTo>
                  <a:cubicBezTo>
                    <a:pt x="96" y="841"/>
                    <a:pt x="96" y="841"/>
                    <a:pt x="96" y="841"/>
                  </a:cubicBezTo>
                  <a:cubicBezTo>
                    <a:pt x="146" y="841"/>
                    <a:pt x="187" y="800"/>
                    <a:pt x="187" y="750"/>
                  </a:cubicBezTo>
                  <a:cubicBezTo>
                    <a:pt x="187" y="561"/>
                    <a:pt x="187" y="561"/>
                    <a:pt x="187" y="561"/>
                  </a:cubicBezTo>
                  <a:cubicBezTo>
                    <a:pt x="274" y="561"/>
                    <a:pt x="274" y="561"/>
                    <a:pt x="274" y="561"/>
                  </a:cubicBezTo>
                  <a:cubicBezTo>
                    <a:pt x="274" y="619"/>
                    <a:pt x="274" y="619"/>
                    <a:pt x="274" y="619"/>
                  </a:cubicBezTo>
                  <a:cubicBezTo>
                    <a:pt x="274" y="934"/>
                    <a:pt x="274" y="934"/>
                    <a:pt x="274" y="934"/>
                  </a:cubicBezTo>
                  <a:cubicBezTo>
                    <a:pt x="389" y="934"/>
                    <a:pt x="389" y="934"/>
                    <a:pt x="389" y="934"/>
                  </a:cubicBezTo>
                  <a:cubicBezTo>
                    <a:pt x="389" y="747"/>
                    <a:pt x="389" y="747"/>
                    <a:pt x="389" y="747"/>
                  </a:cubicBezTo>
                  <a:cubicBezTo>
                    <a:pt x="476" y="747"/>
                    <a:pt x="476" y="747"/>
                    <a:pt x="476" y="747"/>
                  </a:cubicBezTo>
                  <a:cubicBezTo>
                    <a:pt x="476" y="654"/>
                    <a:pt x="476" y="654"/>
                    <a:pt x="476" y="654"/>
                  </a:cubicBezTo>
                  <a:cubicBezTo>
                    <a:pt x="1218" y="654"/>
                    <a:pt x="1218" y="654"/>
                    <a:pt x="1218" y="654"/>
                  </a:cubicBezTo>
                  <a:cubicBezTo>
                    <a:pt x="1218" y="747"/>
                    <a:pt x="1218" y="747"/>
                    <a:pt x="1218" y="747"/>
                  </a:cubicBezTo>
                  <a:cubicBezTo>
                    <a:pt x="1304" y="747"/>
                    <a:pt x="1304" y="747"/>
                    <a:pt x="1304" y="747"/>
                  </a:cubicBezTo>
                  <a:cubicBezTo>
                    <a:pt x="1304" y="934"/>
                    <a:pt x="1304" y="934"/>
                    <a:pt x="1304" y="934"/>
                  </a:cubicBezTo>
                  <a:cubicBezTo>
                    <a:pt x="1420" y="934"/>
                    <a:pt x="1420" y="934"/>
                    <a:pt x="1420" y="934"/>
                  </a:cubicBezTo>
                  <a:cubicBezTo>
                    <a:pt x="1420" y="560"/>
                    <a:pt x="1420" y="560"/>
                    <a:pt x="1420" y="560"/>
                  </a:cubicBezTo>
                  <a:cubicBezTo>
                    <a:pt x="1504" y="560"/>
                    <a:pt x="1504" y="560"/>
                    <a:pt x="1504" y="560"/>
                  </a:cubicBezTo>
                  <a:cubicBezTo>
                    <a:pt x="1507" y="560"/>
                    <a:pt x="1507" y="560"/>
                    <a:pt x="1507" y="560"/>
                  </a:cubicBezTo>
                  <a:cubicBezTo>
                    <a:pt x="1507" y="750"/>
                    <a:pt x="1507" y="750"/>
                    <a:pt x="1507" y="750"/>
                  </a:cubicBezTo>
                  <a:cubicBezTo>
                    <a:pt x="1507" y="800"/>
                    <a:pt x="1547" y="841"/>
                    <a:pt x="1597" y="841"/>
                  </a:cubicBezTo>
                  <a:cubicBezTo>
                    <a:pt x="1647" y="841"/>
                    <a:pt x="1688" y="800"/>
                    <a:pt x="1688" y="750"/>
                  </a:cubicBezTo>
                  <a:cubicBezTo>
                    <a:pt x="1688" y="467"/>
                    <a:pt x="1688" y="467"/>
                    <a:pt x="1688" y="467"/>
                  </a:cubicBezTo>
                  <a:lnTo>
                    <a:pt x="1600" y="467"/>
                  </a:lnTo>
                  <a:close/>
                  <a:moveTo>
                    <a:pt x="467" y="467"/>
                  </a:moveTo>
                  <a:cubicBezTo>
                    <a:pt x="467" y="281"/>
                    <a:pt x="467" y="281"/>
                    <a:pt x="467" y="281"/>
                  </a:cubicBezTo>
                  <a:cubicBezTo>
                    <a:pt x="467" y="280"/>
                    <a:pt x="467" y="280"/>
                    <a:pt x="467" y="280"/>
                  </a:cubicBezTo>
                  <a:cubicBezTo>
                    <a:pt x="654" y="280"/>
                    <a:pt x="654" y="280"/>
                    <a:pt x="654" y="280"/>
                  </a:cubicBezTo>
                  <a:cubicBezTo>
                    <a:pt x="654" y="467"/>
                    <a:pt x="654" y="467"/>
                    <a:pt x="654" y="467"/>
                  </a:cubicBezTo>
                  <a:lnTo>
                    <a:pt x="467" y="467"/>
                  </a:lnTo>
                  <a:close/>
                  <a:moveTo>
                    <a:pt x="1230" y="280"/>
                  </a:moveTo>
                  <a:cubicBezTo>
                    <a:pt x="1226" y="280"/>
                    <a:pt x="1226" y="280"/>
                    <a:pt x="1226" y="280"/>
                  </a:cubicBezTo>
                  <a:cubicBezTo>
                    <a:pt x="1227" y="467"/>
                    <a:pt x="1227" y="467"/>
                    <a:pt x="1227" y="467"/>
                  </a:cubicBezTo>
                  <a:cubicBezTo>
                    <a:pt x="1039" y="467"/>
                    <a:pt x="1039" y="467"/>
                    <a:pt x="1039" y="467"/>
                  </a:cubicBezTo>
                  <a:cubicBezTo>
                    <a:pt x="1039" y="280"/>
                    <a:pt x="1039" y="280"/>
                    <a:pt x="1039" y="280"/>
                  </a:cubicBezTo>
                  <a:cubicBezTo>
                    <a:pt x="1230" y="280"/>
                    <a:pt x="1230" y="280"/>
                    <a:pt x="1230" y="2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669" name="Group 174">
            <a:extLst>
              <a:ext uri="{FF2B5EF4-FFF2-40B4-BE49-F238E27FC236}">
                <a16:creationId xmlns:a16="http://schemas.microsoft.com/office/drawing/2014/main" id="{8D6D26D9-4F6A-FA79-136F-E849F94A56BB}"/>
              </a:ext>
            </a:extLst>
          </p:cNvPr>
          <p:cNvGrpSpPr>
            <a:grpSpLocks noChangeAspect="1"/>
          </p:cNvGrpSpPr>
          <p:nvPr/>
        </p:nvGrpSpPr>
        <p:grpSpPr bwMode="auto">
          <a:xfrm>
            <a:off x="3988343" y="2485716"/>
            <a:ext cx="297332" cy="200513"/>
            <a:chOff x="640" y="2"/>
            <a:chExt cx="6400" cy="4316"/>
          </a:xfrm>
          <a:solidFill>
            <a:srgbClr val="FFFFFF"/>
          </a:solidFill>
        </p:grpSpPr>
        <p:sp>
          <p:nvSpPr>
            <p:cNvPr id="3671" name="Freeform 175">
              <a:extLst>
                <a:ext uri="{FF2B5EF4-FFF2-40B4-BE49-F238E27FC236}">
                  <a16:creationId xmlns:a16="http://schemas.microsoft.com/office/drawing/2014/main" id="{3EC4D1EF-F76B-D8C0-50C7-9D1453245365}"/>
                </a:ext>
              </a:extLst>
            </p:cNvPr>
            <p:cNvSpPr>
              <a:spLocks noEditPoints="1"/>
            </p:cNvSpPr>
            <p:nvPr/>
          </p:nvSpPr>
          <p:spPr bwMode="auto">
            <a:xfrm>
              <a:off x="640" y="2"/>
              <a:ext cx="6400" cy="4316"/>
            </a:xfrm>
            <a:custGeom>
              <a:avLst/>
              <a:gdLst>
                <a:gd name="T0" fmla="*/ 3277 w 3452"/>
                <a:gd name="T1" fmla="*/ 1298 h 2326"/>
                <a:gd name="T2" fmla="*/ 3092 w 3452"/>
                <a:gd name="T3" fmla="*/ 1113 h 2326"/>
                <a:gd name="T4" fmla="*/ 2883 w 3452"/>
                <a:gd name="T5" fmla="*/ 927 h 2326"/>
                <a:gd name="T6" fmla="*/ 2833 w 3452"/>
                <a:gd name="T7" fmla="*/ 649 h 2326"/>
                <a:gd name="T8" fmla="*/ 2856 w 3452"/>
                <a:gd name="T9" fmla="*/ 471 h 2326"/>
                <a:gd name="T10" fmla="*/ 2906 w 3452"/>
                <a:gd name="T11" fmla="*/ 50 h 2326"/>
                <a:gd name="T12" fmla="*/ 2856 w 3452"/>
                <a:gd name="T13" fmla="*/ 0 h 2326"/>
                <a:gd name="T14" fmla="*/ 2447 w 3452"/>
                <a:gd name="T15" fmla="*/ 371 h 2326"/>
                <a:gd name="T16" fmla="*/ 2069 w 3452"/>
                <a:gd name="T17" fmla="*/ 649 h 2326"/>
                <a:gd name="T18" fmla="*/ 1388 w 3452"/>
                <a:gd name="T19" fmla="*/ 386 h 2326"/>
                <a:gd name="T20" fmla="*/ 1027 w 3452"/>
                <a:gd name="T21" fmla="*/ 50 h 2326"/>
                <a:gd name="T22" fmla="*/ 977 w 3452"/>
                <a:gd name="T23" fmla="*/ 0 h 2326"/>
                <a:gd name="T24" fmla="*/ 569 w 3452"/>
                <a:gd name="T25" fmla="*/ 421 h 2326"/>
                <a:gd name="T26" fmla="*/ 932 w 3452"/>
                <a:gd name="T27" fmla="*/ 471 h 2326"/>
                <a:gd name="T28" fmla="*/ 557 w 3452"/>
                <a:gd name="T29" fmla="*/ 699 h 2326"/>
                <a:gd name="T30" fmla="*/ 371 w 3452"/>
                <a:gd name="T31" fmla="*/ 978 h 2326"/>
                <a:gd name="T32" fmla="*/ 186 w 3452"/>
                <a:gd name="T33" fmla="*/ 1163 h 2326"/>
                <a:gd name="T34" fmla="*/ 0 w 3452"/>
                <a:gd name="T35" fmla="*/ 1349 h 2326"/>
                <a:gd name="T36" fmla="*/ 230 w 3452"/>
                <a:gd name="T37" fmla="*/ 2141 h 2326"/>
                <a:gd name="T38" fmla="*/ 404 w 3452"/>
                <a:gd name="T39" fmla="*/ 2073 h 2326"/>
                <a:gd name="T40" fmla="*/ 543 w 3452"/>
                <a:gd name="T41" fmla="*/ 1584 h 2326"/>
                <a:gd name="T42" fmla="*/ 943 w 3452"/>
                <a:gd name="T43" fmla="*/ 2326 h 2326"/>
                <a:gd name="T44" fmla="*/ 993 w 3452"/>
                <a:gd name="T45" fmla="*/ 2025 h 2326"/>
                <a:gd name="T46" fmla="*/ 2520 w 3452"/>
                <a:gd name="T47" fmla="*/ 2326 h 2326"/>
                <a:gd name="T48" fmla="*/ 2920 w 3452"/>
                <a:gd name="T49" fmla="*/ 2276 h 2326"/>
                <a:gd name="T50" fmla="*/ 2992 w 3452"/>
                <a:gd name="T51" fmla="*/ 1910 h 2326"/>
                <a:gd name="T52" fmla="*/ 3452 w 3452"/>
                <a:gd name="T53" fmla="*/ 1910 h 2326"/>
                <a:gd name="T54" fmla="*/ 2806 w 3452"/>
                <a:gd name="T55" fmla="*/ 371 h 2326"/>
                <a:gd name="T56" fmla="*/ 2806 w 3452"/>
                <a:gd name="T57" fmla="*/ 100 h 2326"/>
                <a:gd name="T58" fmla="*/ 928 w 3452"/>
                <a:gd name="T59" fmla="*/ 100 h 2326"/>
                <a:gd name="T60" fmla="*/ 993 w 3452"/>
                <a:gd name="T61" fmla="*/ 1925 h 2326"/>
                <a:gd name="T62" fmla="*/ 2470 w 3452"/>
                <a:gd name="T63" fmla="*/ 1905 h 2326"/>
                <a:gd name="T64" fmla="*/ 993 w 3452"/>
                <a:gd name="T65" fmla="*/ 1925 h 2326"/>
                <a:gd name="T66" fmla="*/ 3092 w 3452"/>
                <a:gd name="T67" fmla="*/ 1910 h 2326"/>
                <a:gd name="T68" fmla="*/ 2869 w 3452"/>
                <a:gd name="T69" fmla="*/ 1484 h 2326"/>
                <a:gd name="T70" fmla="*/ 2570 w 3452"/>
                <a:gd name="T71" fmla="*/ 2226 h 2326"/>
                <a:gd name="T72" fmla="*/ 2570 w 3452"/>
                <a:gd name="T73" fmla="*/ 1719 h 2326"/>
                <a:gd name="T74" fmla="*/ 908 w 3452"/>
                <a:gd name="T75" fmla="*/ 1684 h 2326"/>
                <a:gd name="T76" fmla="*/ 893 w 3452"/>
                <a:gd name="T77" fmla="*/ 1975 h 2326"/>
                <a:gd name="T78" fmla="*/ 644 w 3452"/>
                <a:gd name="T79" fmla="*/ 2226 h 2326"/>
                <a:gd name="T80" fmla="*/ 593 w 3452"/>
                <a:gd name="T81" fmla="*/ 1484 h 2326"/>
                <a:gd name="T82" fmla="*/ 371 w 3452"/>
                <a:gd name="T83" fmla="*/ 1911 h 2326"/>
                <a:gd name="T84" fmla="*/ 230 w 3452"/>
                <a:gd name="T85" fmla="*/ 2041 h 2326"/>
                <a:gd name="T86" fmla="*/ 100 w 3452"/>
                <a:gd name="T87" fmla="*/ 1911 h 2326"/>
                <a:gd name="T88" fmla="*/ 286 w 3452"/>
                <a:gd name="T89" fmla="*/ 1349 h 2326"/>
                <a:gd name="T90" fmla="*/ 471 w 3452"/>
                <a:gd name="T91" fmla="*/ 1163 h 2326"/>
                <a:gd name="T92" fmla="*/ 657 w 3452"/>
                <a:gd name="T93" fmla="*/ 978 h 2326"/>
                <a:gd name="T94" fmla="*/ 982 w 3452"/>
                <a:gd name="T95" fmla="*/ 749 h 2326"/>
                <a:gd name="T96" fmla="*/ 1303 w 3452"/>
                <a:gd name="T97" fmla="*/ 471 h 2326"/>
                <a:gd name="T98" fmla="*/ 2119 w 3452"/>
                <a:gd name="T99" fmla="*/ 749 h 2326"/>
                <a:gd name="T100" fmla="*/ 2439 w 3452"/>
                <a:gd name="T101" fmla="*/ 471 h 2326"/>
                <a:gd name="T102" fmla="*/ 2783 w 3452"/>
                <a:gd name="T103" fmla="*/ 749 h 2326"/>
                <a:gd name="T104" fmla="*/ 2992 w 3452"/>
                <a:gd name="T105" fmla="*/ 1027 h 2326"/>
                <a:gd name="T106" fmla="*/ 3177 w 3452"/>
                <a:gd name="T107" fmla="*/ 1213 h 2326"/>
                <a:gd name="T108" fmla="*/ 3352 w 3452"/>
                <a:gd name="T109" fmla="*/ 1398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52" h="2326">
                  <a:moveTo>
                    <a:pt x="3452" y="1348"/>
                  </a:moveTo>
                  <a:cubicBezTo>
                    <a:pt x="3452" y="1321"/>
                    <a:pt x="3429" y="1298"/>
                    <a:pt x="3402" y="1298"/>
                  </a:cubicBezTo>
                  <a:cubicBezTo>
                    <a:pt x="3277" y="1298"/>
                    <a:pt x="3277" y="1298"/>
                    <a:pt x="3277" y="1298"/>
                  </a:cubicBezTo>
                  <a:cubicBezTo>
                    <a:pt x="3277" y="1163"/>
                    <a:pt x="3277" y="1163"/>
                    <a:pt x="3277" y="1163"/>
                  </a:cubicBezTo>
                  <a:cubicBezTo>
                    <a:pt x="3277" y="1135"/>
                    <a:pt x="3255" y="1113"/>
                    <a:pt x="3227" y="1113"/>
                  </a:cubicBezTo>
                  <a:cubicBezTo>
                    <a:pt x="3092" y="1113"/>
                    <a:pt x="3092" y="1113"/>
                    <a:pt x="3092" y="1113"/>
                  </a:cubicBezTo>
                  <a:cubicBezTo>
                    <a:pt x="3092" y="977"/>
                    <a:pt x="3092" y="977"/>
                    <a:pt x="3092" y="977"/>
                  </a:cubicBezTo>
                  <a:cubicBezTo>
                    <a:pt x="3092" y="950"/>
                    <a:pt x="3069" y="927"/>
                    <a:pt x="3042" y="927"/>
                  </a:cubicBezTo>
                  <a:cubicBezTo>
                    <a:pt x="2883" y="927"/>
                    <a:pt x="2883" y="927"/>
                    <a:pt x="2883" y="927"/>
                  </a:cubicBezTo>
                  <a:cubicBezTo>
                    <a:pt x="2883" y="699"/>
                    <a:pt x="2883" y="699"/>
                    <a:pt x="2883" y="699"/>
                  </a:cubicBezTo>
                  <a:cubicBezTo>
                    <a:pt x="2883" y="685"/>
                    <a:pt x="2877" y="673"/>
                    <a:pt x="2868" y="663"/>
                  </a:cubicBezTo>
                  <a:cubicBezTo>
                    <a:pt x="2859" y="654"/>
                    <a:pt x="2846" y="649"/>
                    <a:pt x="2833" y="649"/>
                  </a:cubicBezTo>
                  <a:cubicBezTo>
                    <a:pt x="2540" y="649"/>
                    <a:pt x="2540" y="649"/>
                    <a:pt x="2540" y="649"/>
                  </a:cubicBezTo>
                  <a:cubicBezTo>
                    <a:pt x="2539" y="471"/>
                    <a:pt x="2539" y="471"/>
                    <a:pt x="2539" y="471"/>
                  </a:cubicBezTo>
                  <a:cubicBezTo>
                    <a:pt x="2856" y="471"/>
                    <a:pt x="2856" y="471"/>
                    <a:pt x="2856" y="471"/>
                  </a:cubicBezTo>
                  <a:cubicBezTo>
                    <a:pt x="2869" y="471"/>
                    <a:pt x="2882" y="465"/>
                    <a:pt x="2891" y="456"/>
                  </a:cubicBezTo>
                  <a:cubicBezTo>
                    <a:pt x="2901" y="447"/>
                    <a:pt x="2906" y="434"/>
                    <a:pt x="2906" y="421"/>
                  </a:cubicBezTo>
                  <a:cubicBezTo>
                    <a:pt x="2906" y="50"/>
                    <a:pt x="2906" y="50"/>
                    <a:pt x="2906" y="50"/>
                  </a:cubicBezTo>
                  <a:cubicBezTo>
                    <a:pt x="2906" y="36"/>
                    <a:pt x="2900" y="24"/>
                    <a:pt x="2891" y="14"/>
                  </a:cubicBezTo>
                  <a:cubicBezTo>
                    <a:pt x="2882" y="5"/>
                    <a:pt x="2869" y="0"/>
                    <a:pt x="2856" y="0"/>
                  </a:cubicBezTo>
                  <a:cubicBezTo>
                    <a:pt x="2856" y="0"/>
                    <a:pt x="2856" y="0"/>
                    <a:pt x="2856" y="0"/>
                  </a:cubicBezTo>
                  <a:cubicBezTo>
                    <a:pt x="2497" y="0"/>
                    <a:pt x="2497" y="0"/>
                    <a:pt x="2497" y="0"/>
                  </a:cubicBezTo>
                  <a:cubicBezTo>
                    <a:pt x="2469" y="0"/>
                    <a:pt x="2447" y="22"/>
                    <a:pt x="2447" y="50"/>
                  </a:cubicBezTo>
                  <a:cubicBezTo>
                    <a:pt x="2447" y="371"/>
                    <a:pt x="2447" y="371"/>
                    <a:pt x="2447" y="371"/>
                  </a:cubicBezTo>
                  <a:cubicBezTo>
                    <a:pt x="2118" y="371"/>
                    <a:pt x="2118" y="371"/>
                    <a:pt x="2118" y="371"/>
                  </a:cubicBezTo>
                  <a:cubicBezTo>
                    <a:pt x="2091" y="371"/>
                    <a:pt x="2068" y="393"/>
                    <a:pt x="2068" y="421"/>
                  </a:cubicBezTo>
                  <a:cubicBezTo>
                    <a:pt x="2069" y="649"/>
                    <a:pt x="2069" y="649"/>
                    <a:pt x="2069" y="649"/>
                  </a:cubicBezTo>
                  <a:cubicBezTo>
                    <a:pt x="1403" y="649"/>
                    <a:pt x="1403" y="649"/>
                    <a:pt x="1403" y="649"/>
                  </a:cubicBezTo>
                  <a:cubicBezTo>
                    <a:pt x="1403" y="421"/>
                    <a:pt x="1403" y="421"/>
                    <a:pt x="1403" y="421"/>
                  </a:cubicBezTo>
                  <a:cubicBezTo>
                    <a:pt x="1403" y="408"/>
                    <a:pt x="1398" y="395"/>
                    <a:pt x="1388" y="386"/>
                  </a:cubicBezTo>
                  <a:cubicBezTo>
                    <a:pt x="1379" y="376"/>
                    <a:pt x="1366" y="371"/>
                    <a:pt x="1353" y="371"/>
                  </a:cubicBezTo>
                  <a:cubicBezTo>
                    <a:pt x="1028" y="371"/>
                    <a:pt x="1028" y="371"/>
                    <a:pt x="1028" y="371"/>
                  </a:cubicBezTo>
                  <a:cubicBezTo>
                    <a:pt x="1027" y="50"/>
                    <a:pt x="1027" y="50"/>
                    <a:pt x="1027" y="50"/>
                  </a:cubicBezTo>
                  <a:cubicBezTo>
                    <a:pt x="1027" y="37"/>
                    <a:pt x="1022" y="24"/>
                    <a:pt x="1013" y="15"/>
                  </a:cubicBezTo>
                  <a:cubicBezTo>
                    <a:pt x="1003" y="5"/>
                    <a:pt x="991" y="0"/>
                    <a:pt x="977" y="0"/>
                  </a:cubicBezTo>
                  <a:cubicBezTo>
                    <a:pt x="977" y="0"/>
                    <a:pt x="977" y="0"/>
                    <a:pt x="977" y="0"/>
                  </a:cubicBezTo>
                  <a:cubicBezTo>
                    <a:pt x="619" y="0"/>
                    <a:pt x="619" y="0"/>
                    <a:pt x="619" y="0"/>
                  </a:cubicBezTo>
                  <a:cubicBezTo>
                    <a:pt x="591" y="0"/>
                    <a:pt x="569" y="23"/>
                    <a:pt x="569" y="50"/>
                  </a:cubicBezTo>
                  <a:cubicBezTo>
                    <a:pt x="569" y="421"/>
                    <a:pt x="569" y="421"/>
                    <a:pt x="569" y="421"/>
                  </a:cubicBezTo>
                  <a:cubicBezTo>
                    <a:pt x="569" y="449"/>
                    <a:pt x="591" y="471"/>
                    <a:pt x="619" y="471"/>
                  </a:cubicBezTo>
                  <a:cubicBezTo>
                    <a:pt x="619" y="471"/>
                    <a:pt x="619" y="471"/>
                    <a:pt x="619" y="471"/>
                  </a:cubicBezTo>
                  <a:cubicBezTo>
                    <a:pt x="932" y="471"/>
                    <a:pt x="932" y="471"/>
                    <a:pt x="932" y="471"/>
                  </a:cubicBezTo>
                  <a:cubicBezTo>
                    <a:pt x="932" y="649"/>
                    <a:pt x="932" y="649"/>
                    <a:pt x="932" y="649"/>
                  </a:cubicBezTo>
                  <a:cubicBezTo>
                    <a:pt x="607" y="649"/>
                    <a:pt x="607" y="649"/>
                    <a:pt x="607" y="649"/>
                  </a:cubicBezTo>
                  <a:cubicBezTo>
                    <a:pt x="579" y="649"/>
                    <a:pt x="557" y="672"/>
                    <a:pt x="557" y="699"/>
                  </a:cubicBezTo>
                  <a:cubicBezTo>
                    <a:pt x="557" y="928"/>
                    <a:pt x="557" y="928"/>
                    <a:pt x="557" y="928"/>
                  </a:cubicBezTo>
                  <a:cubicBezTo>
                    <a:pt x="421" y="928"/>
                    <a:pt x="421" y="928"/>
                    <a:pt x="421" y="928"/>
                  </a:cubicBezTo>
                  <a:cubicBezTo>
                    <a:pt x="394" y="928"/>
                    <a:pt x="371" y="950"/>
                    <a:pt x="371" y="978"/>
                  </a:cubicBezTo>
                  <a:cubicBezTo>
                    <a:pt x="371" y="1113"/>
                    <a:pt x="371" y="1113"/>
                    <a:pt x="371" y="1113"/>
                  </a:cubicBezTo>
                  <a:cubicBezTo>
                    <a:pt x="236" y="1113"/>
                    <a:pt x="236" y="1113"/>
                    <a:pt x="236" y="1113"/>
                  </a:cubicBezTo>
                  <a:cubicBezTo>
                    <a:pt x="208" y="1113"/>
                    <a:pt x="186" y="1136"/>
                    <a:pt x="186" y="1163"/>
                  </a:cubicBezTo>
                  <a:cubicBezTo>
                    <a:pt x="186" y="1299"/>
                    <a:pt x="186" y="1299"/>
                    <a:pt x="186" y="1299"/>
                  </a:cubicBezTo>
                  <a:cubicBezTo>
                    <a:pt x="50" y="1299"/>
                    <a:pt x="50" y="1299"/>
                    <a:pt x="50" y="1299"/>
                  </a:cubicBezTo>
                  <a:cubicBezTo>
                    <a:pt x="23" y="1299"/>
                    <a:pt x="0" y="1321"/>
                    <a:pt x="0" y="1349"/>
                  </a:cubicBezTo>
                  <a:cubicBezTo>
                    <a:pt x="0" y="1911"/>
                    <a:pt x="0" y="1911"/>
                    <a:pt x="0" y="1911"/>
                  </a:cubicBezTo>
                  <a:cubicBezTo>
                    <a:pt x="0" y="1972"/>
                    <a:pt x="24" y="2030"/>
                    <a:pt x="68" y="2074"/>
                  </a:cubicBezTo>
                  <a:cubicBezTo>
                    <a:pt x="111" y="2117"/>
                    <a:pt x="169" y="2141"/>
                    <a:pt x="230" y="2141"/>
                  </a:cubicBezTo>
                  <a:cubicBezTo>
                    <a:pt x="230" y="2141"/>
                    <a:pt x="230" y="2141"/>
                    <a:pt x="230" y="2141"/>
                  </a:cubicBezTo>
                  <a:cubicBezTo>
                    <a:pt x="241" y="2141"/>
                    <a:pt x="241" y="2141"/>
                    <a:pt x="241" y="2141"/>
                  </a:cubicBezTo>
                  <a:cubicBezTo>
                    <a:pt x="303" y="2141"/>
                    <a:pt x="361" y="2117"/>
                    <a:pt x="404" y="2073"/>
                  </a:cubicBezTo>
                  <a:cubicBezTo>
                    <a:pt x="448" y="2030"/>
                    <a:pt x="471" y="1972"/>
                    <a:pt x="471" y="1911"/>
                  </a:cubicBezTo>
                  <a:cubicBezTo>
                    <a:pt x="471" y="1584"/>
                    <a:pt x="471" y="1584"/>
                    <a:pt x="471" y="1584"/>
                  </a:cubicBezTo>
                  <a:cubicBezTo>
                    <a:pt x="543" y="1584"/>
                    <a:pt x="543" y="1584"/>
                    <a:pt x="543" y="1584"/>
                  </a:cubicBezTo>
                  <a:cubicBezTo>
                    <a:pt x="544" y="2276"/>
                    <a:pt x="544" y="2276"/>
                    <a:pt x="544" y="2276"/>
                  </a:cubicBezTo>
                  <a:cubicBezTo>
                    <a:pt x="544" y="2304"/>
                    <a:pt x="566" y="2326"/>
                    <a:pt x="594" y="2326"/>
                  </a:cubicBezTo>
                  <a:cubicBezTo>
                    <a:pt x="943" y="2326"/>
                    <a:pt x="943" y="2326"/>
                    <a:pt x="943" y="2326"/>
                  </a:cubicBezTo>
                  <a:cubicBezTo>
                    <a:pt x="956" y="2326"/>
                    <a:pt x="969" y="2321"/>
                    <a:pt x="978" y="2312"/>
                  </a:cubicBezTo>
                  <a:cubicBezTo>
                    <a:pt x="988" y="2302"/>
                    <a:pt x="993" y="2289"/>
                    <a:pt x="993" y="2276"/>
                  </a:cubicBezTo>
                  <a:cubicBezTo>
                    <a:pt x="993" y="2025"/>
                    <a:pt x="993" y="2025"/>
                    <a:pt x="993" y="2025"/>
                  </a:cubicBezTo>
                  <a:cubicBezTo>
                    <a:pt x="2470" y="2025"/>
                    <a:pt x="2470" y="2025"/>
                    <a:pt x="2470" y="2025"/>
                  </a:cubicBezTo>
                  <a:cubicBezTo>
                    <a:pt x="2470" y="2276"/>
                    <a:pt x="2470" y="2276"/>
                    <a:pt x="2470" y="2276"/>
                  </a:cubicBezTo>
                  <a:cubicBezTo>
                    <a:pt x="2470" y="2303"/>
                    <a:pt x="2493" y="2326"/>
                    <a:pt x="2520" y="2326"/>
                  </a:cubicBezTo>
                  <a:cubicBezTo>
                    <a:pt x="2870" y="2326"/>
                    <a:pt x="2870" y="2326"/>
                    <a:pt x="2870" y="2326"/>
                  </a:cubicBezTo>
                  <a:cubicBezTo>
                    <a:pt x="2883" y="2326"/>
                    <a:pt x="2896" y="2321"/>
                    <a:pt x="2905" y="2311"/>
                  </a:cubicBezTo>
                  <a:cubicBezTo>
                    <a:pt x="2914" y="2302"/>
                    <a:pt x="2920" y="2289"/>
                    <a:pt x="2920" y="2276"/>
                  </a:cubicBezTo>
                  <a:cubicBezTo>
                    <a:pt x="2919" y="1584"/>
                    <a:pt x="2919" y="1584"/>
                    <a:pt x="2919" y="1584"/>
                  </a:cubicBezTo>
                  <a:cubicBezTo>
                    <a:pt x="2992" y="1584"/>
                    <a:pt x="2992" y="1584"/>
                    <a:pt x="2992" y="1584"/>
                  </a:cubicBezTo>
                  <a:cubicBezTo>
                    <a:pt x="2992" y="1910"/>
                    <a:pt x="2992" y="1910"/>
                    <a:pt x="2992" y="1910"/>
                  </a:cubicBezTo>
                  <a:cubicBezTo>
                    <a:pt x="2992" y="2037"/>
                    <a:pt x="3095" y="2140"/>
                    <a:pt x="3222" y="2140"/>
                  </a:cubicBezTo>
                  <a:cubicBezTo>
                    <a:pt x="3222" y="2140"/>
                    <a:pt x="3222" y="2140"/>
                    <a:pt x="3222" y="2140"/>
                  </a:cubicBezTo>
                  <a:cubicBezTo>
                    <a:pt x="3349" y="2140"/>
                    <a:pt x="3452" y="2037"/>
                    <a:pt x="3452" y="1910"/>
                  </a:cubicBezTo>
                  <a:lnTo>
                    <a:pt x="3452" y="1348"/>
                  </a:lnTo>
                  <a:close/>
                  <a:moveTo>
                    <a:pt x="2806" y="100"/>
                  </a:moveTo>
                  <a:cubicBezTo>
                    <a:pt x="2806" y="371"/>
                    <a:pt x="2806" y="371"/>
                    <a:pt x="2806" y="371"/>
                  </a:cubicBezTo>
                  <a:cubicBezTo>
                    <a:pt x="2547" y="371"/>
                    <a:pt x="2547" y="371"/>
                    <a:pt x="2547" y="371"/>
                  </a:cubicBezTo>
                  <a:cubicBezTo>
                    <a:pt x="2547" y="100"/>
                    <a:pt x="2547" y="100"/>
                    <a:pt x="2547" y="100"/>
                  </a:cubicBezTo>
                  <a:lnTo>
                    <a:pt x="2806" y="100"/>
                  </a:lnTo>
                  <a:close/>
                  <a:moveTo>
                    <a:pt x="669" y="371"/>
                  </a:moveTo>
                  <a:cubicBezTo>
                    <a:pt x="669" y="100"/>
                    <a:pt x="669" y="100"/>
                    <a:pt x="669" y="100"/>
                  </a:cubicBezTo>
                  <a:cubicBezTo>
                    <a:pt x="928" y="100"/>
                    <a:pt x="928" y="100"/>
                    <a:pt x="928" y="100"/>
                  </a:cubicBezTo>
                  <a:cubicBezTo>
                    <a:pt x="928" y="371"/>
                    <a:pt x="928" y="371"/>
                    <a:pt x="928" y="371"/>
                  </a:cubicBezTo>
                  <a:lnTo>
                    <a:pt x="669" y="371"/>
                  </a:lnTo>
                  <a:close/>
                  <a:moveTo>
                    <a:pt x="993" y="1925"/>
                  </a:moveTo>
                  <a:cubicBezTo>
                    <a:pt x="993" y="1770"/>
                    <a:pt x="993" y="1770"/>
                    <a:pt x="993" y="1770"/>
                  </a:cubicBezTo>
                  <a:cubicBezTo>
                    <a:pt x="2470" y="1769"/>
                    <a:pt x="2470" y="1769"/>
                    <a:pt x="2470" y="1769"/>
                  </a:cubicBezTo>
                  <a:cubicBezTo>
                    <a:pt x="2470" y="1905"/>
                    <a:pt x="2470" y="1905"/>
                    <a:pt x="2470" y="1905"/>
                  </a:cubicBezTo>
                  <a:cubicBezTo>
                    <a:pt x="2470" y="1905"/>
                    <a:pt x="2470" y="1905"/>
                    <a:pt x="2470" y="1905"/>
                  </a:cubicBezTo>
                  <a:cubicBezTo>
                    <a:pt x="2470" y="1925"/>
                    <a:pt x="2470" y="1925"/>
                    <a:pt x="2470" y="1925"/>
                  </a:cubicBezTo>
                  <a:lnTo>
                    <a:pt x="993" y="1925"/>
                  </a:lnTo>
                  <a:close/>
                  <a:moveTo>
                    <a:pt x="3222" y="2040"/>
                  </a:moveTo>
                  <a:cubicBezTo>
                    <a:pt x="3222" y="2040"/>
                    <a:pt x="3222" y="2040"/>
                    <a:pt x="3222" y="2040"/>
                  </a:cubicBezTo>
                  <a:cubicBezTo>
                    <a:pt x="3150" y="2040"/>
                    <a:pt x="3092" y="1982"/>
                    <a:pt x="3092" y="1910"/>
                  </a:cubicBezTo>
                  <a:cubicBezTo>
                    <a:pt x="3092" y="1534"/>
                    <a:pt x="3092" y="1534"/>
                    <a:pt x="3092" y="1534"/>
                  </a:cubicBezTo>
                  <a:cubicBezTo>
                    <a:pt x="3092" y="1506"/>
                    <a:pt x="3069" y="1484"/>
                    <a:pt x="3042" y="1484"/>
                  </a:cubicBezTo>
                  <a:cubicBezTo>
                    <a:pt x="2869" y="1484"/>
                    <a:pt x="2869" y="1484"/>
                    <a:pt x="2869" y="1484"/>
                  </a:cubicBezTo>
                  <a:cubicBezTo>
                    <a:pt x="2842" y="1484"/>
                    <a:pt x="2819" y="1506"/>
                    <a:pt x="2819" y="1534"/>
                  </a:cubicBezTo>
                  <a:cubicBezTo>
                    <a:pt x="2820" y="2226"/>
                    <a:pt x="2820" y="2226"/>
                    <a:pt x="2820" y="2226"/>
                  </a:cubicBezTo>
                  <a:cubicBezTo>
                    <a:pt x="2570" y="2226"/>
                    <a:pt x="2570" y="2226"/>
                    <a:pt x="2570" y="2226"/>
                  </a:cubicBezTo>
                  <a:cubicBezTo>
                    <a:pt x="2570" y="1905"/>
                    <a:pt x="2570" y="1905"/>
                    <a:pt x="2570" y="1905"/>
                  </a:cubicBezTo>
                  <a:cubicBezTo>
                    <a:pt x="2570" y="1905"/>
                    <a:pt x="2570" y="1905"/>
                    <a:pt x="2570" y="1905"/>
                  </a:cubicBezTo>
                  <a:cubicBezTo>
                    <a:pt x="2570" y="1719"/>
                    <a:pt x="2570" y="1719"/>
                    <a:pt x="2570" y="1719"/>
                  </a:cubicBezTo>
                  <a:cubicBezTo>
                    <a:pt x="2570" y="1692"/>
                    <a:pt x="2548" y="1669"/>
                    <a:pt x="2520" y="1669"/>
                  </a:cubicBezTo>
                  <a:cubicBezTo>
                    <a:pt x="943" y="1670"/>
                    <a:pt x="943" y="1670"/>
                    <a:pt x="943" y="1670"/>
                  </a:cubicBezTo>
                  <a:cubicBezTo>
                    <a:pt x="930" y="1670"/>
                    <a:pt x="917" y="1675"/>
                    <a:pt x="908" y="1684"/>
                  </a:cubicBezTo>
                  <a:cubicBezTo>
                    <a:pt x="898" y="1694"/>
                    <a:pt x="893" y="1706"/>
                    <a:pt x="893" y="1720"/>
                  </a:cubicBezTo>
                  <a:cubicBezTo>
                    <a:pt x="893" y="1975"/>
                    <a:pt x="893" y="1975"/>
                    <a:pt x="893" y="1975"/>
                  </a:cubicBezTo>
                  <a:cubicBezTo>
                    <a:pt x="893" y="1975"/>
                    <a:pt x="893" y="1975"/>
                    <a:pt x="893" y="1975"/>
                  </a:cubicBezTo>
                  <a:cubicBezTo>
                    <a:pt x="893" y="1975"/>
                    <a:pt x="893" y="1975"/>
                    <a:pt x="893" y="1975"/>
                  </a:cubicBezTo>
                  <a:cubicBezTo>
                    <a:pt x="893" y="2226"/>
                    <a:pt x="893" y="2226"/>
                    <a:pt x="893" y="2226"/>
                  </a:cubicBezTo>
                  <a:cubicBezTo>
                    <a:pt x="644" y="2226"/>
                    <a:pt x="644" y="2226"/>
                    <a:pt x="644" y="2226"/>
                  </a:cubicBezTo>
                  <a:cubicBezTo>
                    <a:pt x="643" y="1534"/>
                    <a:pt x="643" y="1534"/>
                    <a:pt x="643" y="1534"/>
                  </a:cubicBezTo>
                  <a:cubicBezTo>
                    <a:pt x="643" y="1521"/>
                    <a:pt x="638" y="1508"/>
                    <a:pt x="629" y="1499"/>
                  </a:cubicBezTo>
                  <a:cubicBezTo>
                    <a:pt x="619" y="1490"/>
                    <a:pt x="607" y="1484"/>
                    <a:pt x="593" y="1484"/>
                  </a:cubicBezTo>
                  <a:cubicBezTo>
                    <a:pt x="421" y="1484"/>
                    <a:pt x="421" y="1484"/>
                    <a:pt x="421" y="1484"/>
                  </a:cubicBezTo>
                  <a:cubicBezTo>
                    <a:pt x="394" y="1484"/>
                    <a:pt x="371" y="1507"/>
                    <a:pt x="371" y="1534"/>
                  </a:cubicBezTo>
                  <a:cubicBezTo>
                    <a:pt x="371" y="1911"/>
                    <a:pt x="371" y="1911"/>
                    <a:pt x="371" y="1911"/>
                  </a:cubicBezTo>
                  <a:cubicBezTo>
                    <a:pt x="371" y="1946"/>
                    <a:pt x="358" y="1978"/>
                    <a:pt x="333" y="2003"/>
                  </a:cubicBezTo>
                  <a:cubicBezTo>
                    <a:pt x="309" y="2027"/>
                    <a:pt x="276" y="2041"/>
                    <a:pt x="241" y="2041"/>
                  </a:cubicBezTo>
                  <a:cubicBezTo>
                    <a:pt x="230" y="2041"/>
                    <a:pt x="230" y="2041"/>
                    <a:pt x="230" y="2041"/>
                  </a:cubicBezTo>
                  <a:cubicBezTo>
                    <a:pt x="230" y="2041"/>
                    <a:pt x="230" y="2041"/>
                    <a:pt x="230" y="2041"/>
                  </a:cubicBezTo>
                  <a:cubicBezTo>
                    <a:pt x="196" y="2041"/>
                    <a:pt x="163" y="2027"/>
                    <a:pt x="139" y="2003"/>
                  </a:cubicBezTo>
                  <a:cubicBezTo>
                    <a:pt x="114" y="1978"/>
                    <a:pt x="100" y="1946"/>
                    <a:pt x="100" y="1911"/>
                  </a:cubicBezTo>
                  <a:cubicBezTo>
                    <a:pt x="100" y="1399"/>
                    <a:pt x="100" y="1399"/>
                    <a:pt x="100" y="1399"/>
                  </a:cubicBezTo>
                  <a:cubicBezTo>
                    <a:pt x="236" y="1399"/>
                    <a:pt x="236" y="1399"/>
                    <a:pt x="236" y="1399"/>
                  </a:cubicBezTo>
                  <a:cubicBezTo>
                    <a:pt x="263" y="1399"/>
                    <a:pt x="286" y="1376"/>
                    <a:pt x="286" y="1349"/>
                  </a:cubicBezTo>
                  <a:cubicBezTo>
                    <a:pt x="286" y="1213"/>
                    <a:pt x="286" y="1213"/>
                    <a:pt x="286" y="1213"/>
                  </a:cubicBezTo>
                  <a:cubicBezTo>
                    <a:pt x="421" y="1213"/>
                    <a:pt x="421" y="1213"/>
                    <a:pt x="421" y="1213"/>
                  </a:cubicBezTo>
                  <a:cubicBezTo>
                    <a:pt x="449" y="1213"/>
                    <a:pt x="471" y="1191"/>
                    <a:pt x="471" y="1163"/>
                  </a:cubicBezTo>
                  <a:cubicBezTo>
                    <a:pt x="471" y="1028"/>
                    <a:pt x="471" y="1028"/>
                    <a:pt x="471" y="1028"/>
                  </a:cubicBezTo>
                  <a:cubicBezTo>
                    <a:pt x="607" y="1028"/>
                    <a:pt x="607" y="1028"/>
                    <a:pt x="607" y="1028"/>
                  </a:cubicBezTo>
                  <a:cubicBezTo>
                    <a:pt x="634" y="1028"/>
                    <a:pt x="657" y="1005"/>
                    <a:pt x="657" y="978"/>
                  </a:cubicBezTo>
                  <a:cubicBezTo>
                    <a:pt x="657" y="977"/>
                    <a:pt x="657" y="977"/>
                    <a:pt x="657" y="976"/>
                  </a:cubicBezTo>
                  <a:cubicBezTo>
                    <a:pt x="657" y="749"/>
                    <a:pt x="657" y="749"/>
                    <a:pt x="657" y="749"/>
                  </a:cubicBezTo>
                  <a:cubicBezTo>
                    <a:pt x="982" y="749"/>
                    <a:pt x="982" y="749"/>
                    <a:pt x="982" y="749"/>
                  </a:cubicBezTo>
                  <a:cubicBezTo>
                    <a:pt x="1010" y="749"/>
                    <a:pt x="1032" y="727"/>
                    <a:pt x="1032" y="699"/>
                  </a:cubicBezTo>
                  <a:cubicBezTo>
                    <a:pt x="1032" y="471"/>
                    <a:pt x="1032" y="471"/>
                    <a:pt x="1032" y="471"/>
                  </a:cubicBezTo>
                  <a:cubicBezTo>
                    <a:pt x="1303" y="471"/>
                    <a:pt x="1303" y="471"/>
                    <a:pt x="1303" y="471"/>
                  </a:cubicBezTo>
                  <a:cubicBezTo>
                    <a:pt x="1303" y="699"/>
                    <a:pt x="1303" y="699"/>
                    <a:pt x="1303" y="699"/>
                  </a:cubicBezTo>
                  <a:cubicBezTo>
                    <a:pt x="1303" y="727"/>
                    <a:pt x="1326" y="749"/>
                    <a:pt x="1353" y="749"/>
                  </a:cubicBezTo>
                  <a:cubicBezTo>
                    <a:pt x="2119" y="749"/>
                    <a:pt x="2119" y="749"/>
                    <a:pt x="2119" y="749"/>
                  </a:cubicBezTo>
                  <a:cubicBezTo>
                    <a:pt x="2146" y="749"/>
                    <a:pt x="2169" y="726"/>
                    <a:pt x="2169" y="699"/>
                  </a:cubicBezTo>
                  <a:cubicBezTo>
                    <a:pt x="2168" y="471"/>
                    <a:pt x="2168" y="471"/>
                    <a:pt x="2168" y="471"/>
                  </a:cubicBezTo>
                  <a:cubicBezTo>
                    <a:pt x="2439" y="471"/>
                    <a:pt x="2439" y="471"/>
                    <a:pt x="2439" y="471"/>
                  </a:cubicBezTo>
                  <a:cubicBezTo>
                    <a:pt x="2440" y="699"/>
                    <a:pt x="2440" y="699"/>
                    <a:pt x="2440" y="699"/>
                  </a:cubicBezTo>
                  <a:cubicBezTo>
                    <a:pt x="2440" y="726"/>
                    <a:pt x="2462" y="749"/>
                    <a:pt x="2490" y="749"/>
                  </a:cubicBezTo>
                  <a:cubicBezTo>
                    <a:pt x="2783" y="749"/>
                    <a:pt x="2783" y="749"/>
                    <a:pt x="2783" y="749"/>
                  </a:cubicBezTo>
                  <a:cubicBezTo>
                    <a:pt x="2783" y="977"/>
                    <a:pt x="2783" y="977"/>
                    <a:pt x="2783" y="977"/>
                  </a:cubicBezTo>
                  <a:cubicBezTo>
                    <a:pt x="2783" y="1005"/>
                    <a:pt x="2805" y="1027"/>
                    <a:pt x="2833" y="1027"/>
                  </a:cubicBezTo>
                  <a:cubicBezTo>
                    <a:pt x="2992" y="1027"/>
                    <a:pt x="2992" y="1027"/>
                    <a:pt x="2992" y="1027"/>
                  </a:cubicBezTo>
                  <a:cubicBezTo>
                    <a:pt x="2992" y="1163"/>
                    <a:pt x="2992" y="1163"/>
                    <a:pt x="2992" y="1163"/>
                  </a:cubicBezTo>
                  <a:cubicBezTo>
                    <a:pt x="2992" y="1190"/>
                    <a:pt x="3014" y="1213"/>
                    <a:pt x="3042" y="1213"/>
                  </a:cubicBezTo>
                  <a:cubicBezTo>
                    <a:pt x="3177" y="1213"/>
                    <a:pt x="3177" y="1213"/>
                    <a:pt x="3177" y="1213"/>
                  </a:cubicBezTo>
                  <a:cubicBezTo>
                    <a:pt x="3177" y="1348"/>
                    <a:pt x="3177" y="1348"/>
                    <a:pt x="3177" y="1348"/>
                  </a:cubicBezTo>
                  <a:cubicBezTo>
                    <a:pt x="3177" y="1376"/>
                    <a:pt x="3199" y="1398"/>
                    <a:pt x="3227" y="1398"/>
                  </a:cubicBezTo>
                  <a:cubicBezTo>
                    <a:pt x="3352" y="1398"/>
                    <a:pt x="3352" y="1398"/>
                    <a:pt x="3352" y="1398"/>
                  </a:cubicBezTo>
                  <a:cubicBezTo>
                    <a:pt x="3352" y="1910"/>
                    <a:pt x="3352" y="1910"/>
                    <a:pt x="3352" y="1910"/>
                  </a:cubicBezTo>
                  <a:cubicBezTo>
                    <a:pt x="3352" y="1982"/>
                    <a:pt x="3293" y="2040"/>
                    <a:pt x="3222" y="20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72" name="Freeform 176">
              <a:extLst>
                <a:ext uri="{FF2B5EF4-FFF2-40B4-BE49-F238E27FC236}">
                  <a16:creationId xmlns:a16="http://schemas.microsoft.com/office/drawing/2014/main" id="{645A8740-858F-C8E4-F727-FDAFE69D0EF9}"/>
                </a:ext>
              </a:extLst>
            </p:cNvPr>
            <p:cNvSpPr>
              <a:spLocks noEditPoints="1"/>
            </p:cNvSpPr>
            <p:nvPr/>
          </p:nvSpPr>
          <p:spPr bwMode="auto">
            <a:xfrm>
              <a:off x="2361" y="1724"/>
              <a:ext cx="873" cy="874"/>
            </a:xfrm>
            <a:custGeom>
              <a:avLst/>
              <a:gdLst>
                <a:gd name="T0" fmla="*/ 421 w 471"/>
                <a:gd name="T1" fmla="*/ 0 h 471"/>
                <a:gd name="T2" fmla="*/ 50 w 471"/>
                <a:gd name="T3" fmla="*/ 0 h 471"/>
                <a:gd name="T4" fmla="*/ 0 w 471"/>
                <a:gd name="T5" fmla="*/ 50 h 471"/>
                <a:gd name="T6" fmla="*/ 0 w 471"/>
                <a:gd name="T7" fmla="*/ 421 h 471"/>
                <a:gd name="T8" fmla="*/ 50 w 471"/>
                <a:gd name="T9" fmla="*/ 471 h 471"/>
                <a:gd name="T10" fmla="*/ 421 w 471"/>
                <a:gd name="T11" fmla="*/ 471 h 471"/>
                <a:gd name="T12" fmla="*/ 456 w 471"/>
                <a:gd name="T13" fmla="*/ 456 h 471"/>
                <a:gd name="T14" fmla="*/ 471 w 471"/>
                <a:gd name="T15" fmla="*/ 421 h 471"/>
                <a:gd name="T16" fmla="*/ 471 w 471"/>
                <a:gd name="T17" fmla="*/ 50 h 471"/>
                <a:gd name="T18" fmla="*/ 421 w 471"/>
                <a:gd name="T19" fmla="*/ 0 h 471"/>
                <a:gd name="T20" fmla="*/ 100 w 471"/>
                <a:gd name="T21" fmla="*/ 371 h 471"/>
                <a:gd name="T22" fmla="*/ 100 w 471"/>
                <a:gd name="T23" fmla="*/ 100 h 471"/>
                <a:gd name="T24" fmla="*/ 371 w 471"/>
                <a:gd name="T25" fmla="*/ 100 h 471"/>
                <a:gd name="T26" fmla="*/ 371 w 471"/>
                <a:gd name="T27" fmla="*/ 371 h 471"/>
                <a:gd name="T28" fmla="*/ 100 w 471"/>
                <a:gd name="T29" fmla="*/ 3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1" h="471">
                  <a:moveTo>
                    <a:pt x="421" y="0"/>
                  </a:moveTo>
                  <a:cubicBezTo>
                    <a:pt x="50" y="0"/>
                    <a:pt x="50" y="0"/>
                    <a:pt x="50" y="0"/>
                  </a:cubicBezTo>
                  <a:cubicBezTo>
                    <a:pt x="22" y="0"/>
                    <a:pt x="0" y="22"/>
                    <a:pt x="0" y="50"/>
                  </a:cubicBezTo>
                  <a:cubicBezTo>
                    <a:pt x="0" y="421"/>
                    <a:pt x="0" y="421"/>
                    <a:pt x="0" y="421"/>
                  </a:cubicBezTo>
                  <a:cubicBezTo>
                    <a:pt x="0" y="448"/>
                    <a:pt x="22" y="471"/>
                    <a:pt x="50" y="471"/>
                  </a:cubicBezTo>
                  <a:cubicBezTo>
                    <a:pt x="421" y="471"/>
                    <a:pt x="421" y="471"/>
                    <a:pt x="421" y="471"/>
                  </a:cubicBezTo>
                  <a:cubicBezTo>
                    <a:pt x="434" y="471"/>
                    <a:pt x="447" y="465"/>
                    <a:pt x="456" y="456"/>
                  </a:cubicBezTo>
                  <a:cubicBezTo>
                    <a:pt x="466" y="447"/>
                    <a:pt x="471" y="434"/>
                    <a:pt x="471" y="421"/>
                  </a:cubicBezTo>
                  <a:cubicBezTo>
                    <a:pt x="471" y="50"/>
                    <a:pt x="471" y="50"/>
                    <a:pt x="471" y="50"/>
                  </a:cubicBezTo>
                  <a:cubicBezTo>
                    <a:pt x="471" y="22"/>
                    <a:pt x="448" y="0"/>
                    <a:pt x="421" y="0"/>
                  </a:cubicBezTo>
                  <a:close/>
                  <a:moveTo>
                    <a:pt x="100" y="371"/>
                  </a:moveTo>
                  <a:cubicBezTo>
                    <a:pt x="100" y="100"/>
                    <a:pt x="100" y="100"/>
                    <a:pt x="100" y="100"/>
                  </a:cubicBezTo>
                  <a:cubicBezTo>
                    <a:pt x="371" y="100"/>
                    <a:pt x="371" y="100"/>
                    <a:pt x="371" y="100"/>
                  </a:cubicBezTo>
                  <a:cubicBezTo>
                    <a:pt x="371" y="371"/>
                    <a:pt x="371" y="371"/>
                    <a:pt x="371" y="371"/>
                  </a:cubicBezTo>
                  <a:lnTo>
                    <a:pt x="100" y="37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73" name="Freeform 177">
              <a:extLst>
                <a:ext uri="{FF2B5EF4-FFF2-40B4-BE49-F238E27FC236}">
                  <a16:creationId xmlns:a16="http://schemas.microsoft.com/office/drawing/2014/main" id="{8EF75AA2-B1D5-1BA2-4D74-B066139E4141}"/>
                </a:ext>
              </a:extLst>
            </p:cNvPr>
            <p:cNvSpPr>
              <a:spLocks noEditPoints="1"/>
            </p:cNvSpPr>
            <p:nvPr/>
          </p:nvSpPr>
          <p:spPr bwMode="auto">
            <a:xfrm>
              <a:off x="4467" y="1722"/>
              <a:ext cx="873" cy="874"/>
            </a:xfrm>
            <a:custGeom>
              <a:avLst/>
              <a:gdLst>
                <a:gd name="T0" fmla="*/ 421 w 471"/>
                <a:gd name="T1" fmla="*/ 0 h 471"/>
                <a:gd name="T2" fmla="*/ 50 w 471"/>
                <a:gd name="T3" fmla="*/ 0 h 471"/>
                <a:gd name="T4" fmla="*/ 15 w 471"/>
                <a:gd name="T5" fmla="*/ 15 h 471"/>
                <a:gd name="T6" fmla="*/ 0 w 471"/>
                <a:gd name="T7" fmla="*/ 50 h 471"/>
                <a:gd name="T8" fmla="*/ 0 w 471"/>
                <a:gd name="T9" fmla="*/ 421 h 471"/>
                <a:gd name="T10" fmla="*/ 50 w 471"/>
                <a:gd name="T11" fmla="*/ 471 h 471"/>
                <a:gd name="T12" fmla="*/ 421 w 471"/>
                <a:gd name="T13" fmla="*/ 471 h 471"/>
                <a:gd name="T14" fmla="*/ 471 w 471"/>
                <a:gd name="T15" fmla="*/ 421 h 471"/>
                <a:gd name="T16" fmla="*/ 471 w 471"/>
                <a:gd name="T17" fmla="*/ 50 h 471"/>
                <a:gd name="T18" fmla="*/ 421 w 471"/>
                <a:gd name="T19" fmla="*/ 0 h 471"/>
                <a:gd name="T20" fmla="*/ 100 w 471"/>
                <a:gd name="T21" fmla="*/ 371 h 471"/>
                <a:gd name="T22" fmla="*/ 100 w 471"/>
                <a:gd name="T23" fmla="*/ 100 h 471"/>
                <a:gd name="T24" fmla="*/ 371 w 471"/>
                <a:gd name="T25" fmla="*/ 100 h 471"/>
                <a:gd name="T26" fmla="*/ 371 w 471"/>
                <a:gd name="T27" fmla="*/ 371 h 471"/>
                <a:gd name="T28" fmla="*/ 100 w 471"/>
                <a:gd name="T29" fmla="*/ 3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1" h="471">
                  <a:moveTo>
                    <a:pt x="421" y="0"/>
                  </a:moveTo>
                  <a:cubicBezTo>
                    <a:pt x="50" y="0"/>
                    <a:pt x="50" y="0"/>
                    <a:pt x="50" y="0"/>
                  </a:cubicBezTo>
                  <a:cubicBezTo>
                    <a:pt x="37" y="0"/>
                    <a:pt x="24" y="6"/>
                    <a:pt x="15" y="15"/>
                  </a:cubicBezTo>
                  <a:cubicBezTo>
                    <a:pt x="5" y="24"/>
                    <a:pt x="0" y="37"/>
                    <a:pt x="0" y="50"/>
                  </a:cubicBezTo>
                  <a:cubicBezTo>
                    <a:pt x="0" y="421"/>
                    <a:pt x="0" y="421"/>
                    <a:pt x="0" y="421"/>
                  </a:cubicBezTo>
                  <a:cubicBezTo>
                    <a:pt x="0" y="449"/>
                    <a:pt x="22" y="471"/>
                    <a:pt x="50" y="471"/>
                  </a:cubicBezTo>
                  <a:cubicBezTo>
                    <a:pt x="421" y="471"/>
                    <a:pt x="421" y="471"/>
                    <a:pt x="421" y="471"/>
                  </a:cubicBezTo>
                  <a:cubicBezTo>
                    <a:pt x="449" y="471"/>
                    <a:pt x="471" y="449"/>
                    <a:pt x="471" y="421"/>
                  </a:cubicBezTo>
                  <a:cubicBezTo>
                    <a:pt x="471" y="50"/>
                    <a:pt x="471" y="50"/>
                    <a:pt x="471" y="50"/>
                  </a:cubicBezTo>
                  <a:cubicBezTo>
                    <a:pt x="471" y="23"/>
                    <a:pt x="449" y="0"/>
                    <a:pt x="421" y="0"/>
                  </a:cubicBezTo>
                  <a:close/>
                  <a:moveTo>
                    <a:pt x="100" y="371"/>
                  </a:moveTo>
                  <a:cubicBezTo>
                    <a:pt x="100" y="100"/>
                    <a:pt x="100" y="100"/>
                    <a:pt x="100" y="100"/>
                  </a:cubicBezTo>
                  <a:cubicBezTo>
                    <a:pt x="371" y="100"/>
                    <a:pt x="371" y="100"/>
                    <a:pt x="371" y="100"/>
                  </a:cubicBezTo>
                  <a:cubicBezTo>
                    <a:pt x="371" y="371"/>
                    <a:pt x="371" y="371"/>
                    <a:pt x="371" y="371"/>
                  </a:cubicBezTo>
                  <a:lnTo>
                    <a:pt x="100" y="37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74" name="Freeform 178">
              <a:extLst>
                <a:ext uri="{FF2B5EF4-FFF2-40B4-BE49-F238E27FC236}">
                  <a16:creationId xmlns:a16="http://schemas.microsoft.com/office/drawing/2014/main" id="{DCDA8CC6-65BB-243C-E115-3BD4CD022E6A}"/>
                </a:ext>
              </a:extLst>
            </p:cNvPr>
            <p:cNvSpPr>
              <a:spLocks/>
            </p:cNvSpPr>
            <p:nvPr/>
          </p:nvSpPr>
          <p:spPr bwMode="auto">
            <a:xfrm>
              <a:off x="2767" y="4133"/>
              <a:ext cx="2146" cy="185"/>
            </a:xfrm>
            <a:custGeom>
              <a:avLst/>
              <a:gdLst>
                <a:gd name="T0" fmla="*/ 1108 w 1158"/>
                <a:gd name="T1" fmla="*/ 0 h 100"/>
                <a:gd name="T2" fmla="*/ 50 w 1158"/>
                <a:gd name="T3" fmla="*/ 0 h 100"/>
                <a:gd name="T4" fmla="*/ 0 w 1158"/>
                <a:gd name="T5" fmla="*/ 50 h 100"/>
                <a:gd name="T6" fmla="*/ 50 w 1158"/>
                <a:gd name="T7" fmla="*/ 100 h 100"/>
                <a:gd name="T8" fmla="*/ 1108 w 1158"/>
                <a:gd name="T9" fmla="*/ 100 h 100"/>
                <a:gd name="T10" fmla="*/ 1158 w 1158"/>
                <a:gd name="T11" fmla="*/ 50 h 100"/>
                <a:gd name="T12" fmla="*/ 1108 w 115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58" h="100">
                  <a:moveTo>
                    <a:pt x="1108" y="0"/>
                  </a:moveTo>
                  <a:cubicBezTo>
                    <a:pt x="50" y="0"/>
                    <a:pt x="50" y="0"/>
                    <a:pt x="50" y="0"/>
                  </a:cubicBezTo>
                  <a:cubicBezTo>
                    <a:pt x="22" y="0"/>
                    <a:pt x="0" y="23"/>
                    <a:pt x="0" y="50"/>
                  </a:cubicBezTo>
                  <a:cubicBezTo>
                    <a:pt x="0" y="78"/>
                    <a:pt x="22" y="100"/>
                    <a:pt x="50" y="100"/>
                  </a:cubicBezTo>
                  <a:cubicBezTo>
                    <a:pt x="1108" y="100"/>
                    <a:pt x="1108" y="100"/>
                    <a:pt x="1108" y="100"/>
                  </a:cubicBezTo>
                  <a:cubicBezTo>
                    <a:pt x="1136" y="100"/>
                    <a:pt x="1158" y="78"/>
                    <a:pt x="1158" y="50"/>
                  </a:cubicBezTo>
                  <a:cubicBezTo>
                    <a:pt x="1158" y="23"/>
                    <a:pt x="1136" y="0"/>
                    <a:pt x="110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676" name="Group 181">
            <a:extLst>
              <a:ext uri="{FF2B5EF4-FFF2-40B4-BE49-F238E27FC236}">
                <a16:creationId xmlns:a16="http://schemas.microsoft.com/office/drawing/2014/main" id="{D567B2A4-E788-0D2B-81C4-8A93DE868401}"/>
              </a:ext>
            </a:extLst>
          </p:cNvPr>
          <p:cNvGrpSpPr>
            <a:grpSpLocks noChangeAspect="1"/>
          </p:cNvGrpSpPr>
          <p:nvPr/>
        </p:nvGrpSpPr>
        <p:grpSpPr bwMode="auto">
          <a:xfrm>
            <a:off x="4849944" y="2467498"/>
            <a:ext cx="253460" cy="236948"/>
            <a:chOff x="1530" y="2"/>
            <a:chExt cx="4620" cy="4319"/>
          </a:xfrm>
          <a:solidFill>
            <a:srgbClr val="FFFFFF"/>
          </a:solidFill>
        </p:grpSpPr>
        <p:sp>
          <p:nvSpPr>
            <p:cNvPr id="3678" name="Rectangle 182">
              <a:extLst>
                <a:ext uri="{FF2B5EF4-FFF2-40B4-BE49-F238E27FC236}">
                  <a16:creationId xmlns:a16="http://schemas.microsoft.com/office/drawing/2014/main" id="{10E5FC06-C00F-76F4-15D4-0E7044916D58}"/>
                </a:ext>
              </a:extLst>
            </p:cNvPr>
            <p:cNvSpPr>
              <a:spLocks noChangeArrowheads="1"/>
            </p:cNvSpPr>
            <p:nvPr/>
          </p:nvSpPr>
          <p:spPr bwMode="auto">
            <a:xfrm>
              <a:off x="3022" y="2"/>
              <a:ext cx="265" cy="27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80" name="Rectangle 183">
              <a:extLst>
                <a:ext uri="{FF2B5EF4-FFF2-40B4-BE49-F238E27FC236}">
                  <a16:creationId xmlns:a16="http://schemas.microsoft.com/office/drawing/2014/main" id="{488E4465-985C-7E2E-3F78-0187BD7382B9}"/>
                </a:ext>
              </a:extLst>
            </p:cNvPr>
            <p:cNvSpPr>
              <a:spLocks noChangeArrowheads="1"/>
            </p:cNvSpPr>
            <p:nvPr/>
          </p:nvSpPr>
          <p:spPr bwMode="auto">
            <a:xfrm>
              <a:off x="4409" y="2"/>
              <a:ext cx="265" cy="27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81" name="Rectangle 184">
              <a:extLst>
                <a:ext uri="{FF2B5EF4-FFF2-40B4-BE49-F238E27FC236}">
                  <a16:creationId xmlns:a16="http://schemas.microsoft.com/office/drawing/2014/main" id="{A77BF6E5-6E50-92BA-5413-9222F02248B8}"/>
                </a:ext>
              </a:extLst>
            </p:cNvPr>
            <p:cNvSpPr>
              <a:spLocks noChangeArrowheads="1"/>
            </p:cNvSpPr>
            <p:nvPr/>
          </p:nvSpPr>
          <p:spPr bwMode="auto">
            <a:xfrm>
              <a:off x="3425" y="1371"/>
              <a:ext cx="839" cy="27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82" name="Freeform 185">
              <a:extLst>
                <a:ext uri="{FF2B5EF4-FFF2-40B4-BE49-F238E27FC236}">
                  <a16:creationId xmlns:a16="http://schemas.microsoft.com/office/drawing/2014/main" id="{3862002B-94B6-5158-EA82-0F5EC3578B02}"/>
                </a:ext>
              </a:extLst>
            </p:cNvPr>
            <p:cNvSpPr>
              <a:spLocks noEditPoints="1"/>
            </p:cNvSpPr>
            <p:nvPr/>
          </p:nvSpPr>
          <p:spPr bwMode="auto">
            <a:xfrm>
              <a:off x="2603" y="276"/>
              <a:ext cx="2474" cy="1369"/>
            </a:xfrm>
            <a:custGeom>
              <a:avLst/>
              <a:gdLst>
                <a:gd name="T0" fmla="*/ 91 w 1688"/>
                <a:gd name="T1" fmla="*/ 841 h 934"/>
                <a:gd name="T2" fmla="*/ 187 w 1688"/>
                <a:gd name="T3" fmla="*/ 750 h 934"/>
                <a:gd name="T4" fmla="*/ 274 w 1688"/>
                <a:gd name="T5" fmla="*/ 561 h 934"/>
                <a:gd name="T6" fmla="*/ 274 w 1688"/>
                <a:gd name="T7" fmla="*/ 934 h 934"/>
                <a:gd name="T8" fmla="*/ 389 w 1688"/>
                <a:gd name="T9" fmla="*/ 747 h 934"/>
                <a:gd name="T10" fmla="*/ 476 w 1688"/>
                <a:gd name="T11" fmla="*/ 654 h 934"/>
                <a:gd name="T12" fmla="*/ 1218 w 1688"/>
                <a:gd name="T13" fmla="*/ 747 h 934"/>
                <a:gd name="T14" fmla="*/ 1304 w 1688"/>
                <a:gd name="T15" fmla="*/ 934 h 934"/>
                <a:gd name="T16" fmla="*/ 1420 w 1688"/>
                <a:gd name="T17" fmla="*/ 560 h 934"/>
                <a:gd name="T18" fmla="*/ 1507 w 1688"/>
                <a:gd name="T19" fmla="*/ 560 h 934"/>
                <a:gd name="T20" fmla="*/ 1597 w 1688"/>
                <a:gd name="T21" fmla="*/ 841 h 934"/>
                <a:gd name="T22" fmla="*/ 1688 w 1688"/>
                <a:gd name="T23" fmla="*/ 467 h 934"/>
                <a:gd name="T24" fmla="*/ 1600 w 1688"/>
                <a:gd name="T25" fmla="*/ 373 h 934"/>
                <a:gd name="T26" fmla="*/ 1507 w 1688"/>
                <a:gd name="T27" fmla="*/ 280 h 934"/>
                <a:gd name="T28" fmla="*/ 1401 w 1688"/>
                <a:gd name="T29" fmla="*/ 140 h 934"/>
                <a:gd name="T30" fmla="*/ 1229 w 1688"/>
                <a:gd name="T31" fmla="*/ 140 h 934"/>
                <a:gd name="T32" fmla="*/ 1042 w 1688"/>
                <a:gd name="T33" fmla="*/ 0 h 934"/>
                <a:gd name="T34" fmla="*/ 656 w 1688"/>
                <a:gd name="T35" fmla="*/ 140 h 934"/>
                <a:gd name="T36" fmla="*/ 469 w 1688"/>
                <a:gd name="T37" fmla="*/ 0 h 934"/>
                <a:gd name="T38" fmla="*/ 280 w 1688"/>
                <a:gd name="T39" fmla="*/ 140 h 934"/>
                <a:gd name="T40" fmla="*/ 280 w 1688"/>
                <a:gd name="T41" fmla="*/ 140 h 934"/>
                <a:gd name="T42" fmla="*/ 280 w 1688"/>
                <a:gd name="T43" fmla="*/ 280 h 934"/>
                <a:gd name="T44" fmla="*/ 187 w 1688"/>
                <a:gd name="T45" fmla="*/ 280 h 934"/>
                <a:gd name="T46" fmla="*/ 93 w 1688"/>
                <a:gd name="T47" fmla="*/ 374 h 934"/>
                <a:gd name="T48" fmla="*/ 0 w 1688"/>
                <a:gd name="T49" fmla="*/ 467 h 934"/>
                <a:gd name="T50" fmla="*/ 1230 w 1688"/>
                <a:gd name="T51" fmla="*/ 280 h 934"/>
                <a:gd name="T52" fmla="*/ 1226 w 1688"/>
                <a:gd name="T53" fmla="*/ 280 h 934"/>
                <a:gd name="T54" fmla="*/ 1039 w 1688"/>
                <a:gd name="T55" fmla="*/ 467 h 934"/>
                <a:gd name="T56" fmla="*/ 1230 w 1688"/>
                <a:gd name="T57" fmla="*/ 280 h 934"/>
                <a:gd name="T58" fmla="*/ 654 w 1688"/>
                <a:gd name="T59" fmla="*/ 280 h 934"/>
                <a:gd name="T60" fmla="*/ 467 w 1688"/>
                <a:gd name="T61" fmla="*/ 467 h 934"/>
                <a:gd name="T62" fmla="*/ 467 w 1688"/>
                <a:gd name="T63" fmla="*/ 28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8" h="934">
                  <a:moveTo>
                    <a:pt x="0" y="750"/>
                  </a:moveTo>
                  <a:cubicBezTo>
                    <a:pt x="0" y="800"/>
                    <a:pt x="41" y="841"/>
                    <a:pt x="91" y="841"/>
                  </a:cubicBezTo>
                  <a:cubicBezTo>
                    <a:pt x="96" y="841"/>
                    <a:pt x="96" y="841"/>
                    <a:pt x="96" y="841"/>
                  </a:cubicBezTo>
                  <a:cubicBezTo>
                    <a:pt x="146" y="841"/>
                    <a:pt x="187" y="800"/>
                    <a:pt x="187" y="750"/>
                  </a:cubicBezTo>
                  <a:cubicBezTo>
                    <a:pt x="187" y="561"/>
                    <a:pt x="187" y="561"/>
                    <a:pt x="187" y="561"/>
                  </a:cubicBezTo>
                  <a:cubicBezTo>
                    <a:pt x="274" y="561"/>
                    <a:pt x="274" y="561"/>
                    <a:pt x="274" y="561"/>
                  </a:cubicBezTo>
                  <a:cubicBezTo>
                    <a:pt x="274" y="619"/>
                    <a:pt x="274" y="619"/>
                    <a:pt x="274" y="619"/>
                  </a:cubicBezTo>
                  <a:cubicBezTo>
                    <a:pt x="274" y="934"/>
                    <a:pt x="274" y="934"/>
                    <a:pt x="274" y="934"/>
                  </a:cubicBezTo>
                  <a:cubicBezTo>
                    <a:pt x="389" y="934"/>
                    <a:pt x="389" y="934"/>
                    <a:pt x="389" y="934"/>
                  </a:cubicBezTo>
                  <a:cubicBezTo>
                    <a:pt x="389" y="747"/>
                    <a:pt x="389" y="747"/>
                    <a:pt x="389" y="747"/>
                  </a:cubicBezTo>
                  <a:cubicBezTo>
                    <a:pt x="476" y="747"/>
                    <a:pt x="476" y="747"/>
                    <a:pt x="476" y="747"/>
                  </a:cubicBezTo>
                  <a:cubicBezTo>
                    <a:pt x="476" y="654"/>
                    <a:pt x="476" y="654"/>
                    <a:pt x="476" y="654"/>
                  </a:cubicBezTo>
                  <a:cubicBezTo>
                    <a:pt x="1218" y="654"/>
                    <a:pt x="1218" y="654"/>
                    <a:pt x="1218" y="654"/>
                  </a:cubicBezTo>
                  <a:cubicBezTo>
                    <a:pt x="1218" y="747"/>
                    <a:pt x="1218" y="747"/>
                    <a:pt x="1218" y="747"/>
                  </a:cubicBezTo>
                  <a:cubicBezTo>
                    <a:pt x="1304" y="747"/>
                    <a:pt x="1304" y="747"/>
                    <a:pt x="1304" y="747"/>
                  </a:cubicBezTo>
                  <a:cubicBezTo>
                    <a:pt x="1304" y="934"/>
                    <a:pt x="1304" y="934"/>
                    <a:pt x="1304" y="934"/>
                  </a:cubicBezTo>
                  <a:cubicBezTo>
                    <a:pt x="1420" y="934"/>
                    <a:pt x="1420" y="934"/>
                    <a:pt x="1420" y="934"/>
                  </a:cubicBezTo>
                  <a:cubicBezTo>
                    <a:pt x="1420" y="560"/>
                    <a:pt x="1420" y="560"/>
                    <a:pt x="1420" y="560"/>
                  </a:cubicBezTo>
                  <a:cubicBezTo>
                    <a:pt x="1504" y="560"/>
                    <a:pt x="1504" y="560"/>
                    <a:pt x="1504" y="560"/>
                  </a:cubicBezTo>
                  <a:cubicBezTo>
                    <a:pt x="1507" y="560"/>
                    <a:pt x="1507" y="560"/>
                    <a:pt x="1507" y="560"/>
                  </a:cubicBezTo>
                  <a:cubicBezTo>
                    <a:pt x="1507" y="750"/>
                    <a:pt x="1507" y="750"/>
                    <a:pt x="1507" y="750"/>
                  </a:cubicBezTo>
                  <a:cubicBezTo>
                    <a:pt x="1507" y="800"/>
                    <a:pt x="1547" y="841"/>
                    <a:pt x="1597" y="841"/>
                  </a:cubicBezTo>
                  <a:cubicBezTo>
                    <a:pt x="1647" y="841"/>
                    <a:pt x="1688" y="800"/>
                    <a:pt x="1688" y="750"/>
                  </a:cubicBezTo>
                  <a:cubicBezTo>
                    <a:pt x="1688" y="467"/>
                    <a:pt x="1688" y="467"/>
                    <a:pt x="1688" y="467"/>
                  </a:cubicBezTo>
                  <a:cubicBezTo>
                    <a:pt x="1600" y="467"/>
                    <a:pt x="1600" y="467"/>
                    <a:pt x="1600" y="467"/>
                  </a:cubicBezTo>
                  <a:cubicBezTo>
                    <a:pt x="1600" y="373"/>
                    <a:pt x="1600" y="373"/>
                    <a:pt x="1600" y="373"/>
                  </a:cubicBezTo>
                  <a:cubicBezTo>
                    <a:pt x="1507" y="373"/>
                    <a:pt x="1507" y="373"/>
                    <a:pt x="1507" y="373"/>
                  </a:cubicBezTo>
                  <a:cubicBezTo>
                    <a:pt x="1507" y="280"/>
                    <a:pt x="1507" y="280"/>
                    <a:pt x="1507" y="280"/>
                  </a:cubicBezTo>
                  <a:cubicBezTo>
                    <a:pt x="1401" y="280"/>
                    <a:pt x="1401" y="280"/>
                    <a:pt x="1401" y="280"/>
                  </a:cubicBezTo>
                  <a:cubicBezTo>
                    <a:pt x="1401" y="140"/>
                    <a:pt x="1401" y="140"/>
                    <a:pt x="1401" y="140"/>
                  </a:cubicBezTo>
                  <a:cubicBezTo>
                    <a:pt x="1401" y="140"/>
                    <a:pt x="1401" y="140"/>
                    <a:pt x="1401" y="140"/>
                  </a:cubicBezTo>
                  <a:cubicBezTo>
                    <a:pt x="1229" y="140"/>
                    <a:pt x="1229" y="140"/>
                    <a:pt x="1229" y="140"/>
                  </a:cubicBezTo>
                  <a:cubicBezTo>
                    <a:pt x="1229" y="0"/>
                    <a:pt x="1229" y="0"/>
                    <a:pt x="1229" y="0"/>
                  </a:cubicBezTo>
                  <a:cubicBezTo>
                    <a:pt x="1042" y="0"/>
                    <a:pt x="1042" y="0"/>
                    <a:pt x="1042" y="0"/>
                  </a:cubicBezTo>
                  <a:cubicBezTo>
                    <a:pt x="1042" y="140"/>
                    <a:pt x="1042" y="140"/>
                    <a:pt x="1042" y="140"/>
                  </a:cubicBezTo>
                  <a:cubicBezTo>
                    <a:pt x="656" y="140"/>
                    <a:pt x="656" y="140"/>
                    <a:pt x="656" y="140"/>
                  </a:cubicBezTo>
                  <a:cubicBezTo>
                    <a:pt x="656" y="0"/>
                    <a:pt x="656" y="0"/>
                    <a:pt x="656" y="0"/>
                  </a:cubicBezTo>
                  <a:cubicBezTo>
                    <a:pt x="469" y="0"/>
                    <a:pt x="469" y="0"/>
                    <a:pt x="469" y="0"/>
                  </a:cubicBezTo>
                  <a:cubicBezTo>
                    <a:pt x="469" y="140"/>
                    <a:pt x="469" y="140"/>
                    <a:pt x="469" y="140"/>
                  </a:cubicBezTo>
                  <a:cubicBezTo>
                    <a:pt x="280" y="140"/>
                    <a:pt x="280" y="140"/>
                    <a:pt x="280" y="140"/>
                  </a:cubicBezTo>
                  <a:cubicBezTo>
                    <a:pt x="280" y="140"/>
                    <a:pt x="280" y="140"/>
                    <a:pt x="280" y="140"/>
                  </a:cubicBezTo>
                  <a:cubicBezTo>
                    <a:pt x="280" y="140"/>
                    <a:pt x="280" y="140"/>
                    <a:pt x="280" y="140"/>
                  </a:cubicBezTo>
                  <a:cubicBezTo>
                    <a:pt x="280" y="280"/>
                    <a:pt x="280" y="280"/>
                    <a:pt x="280" y="280"/>
                  </a:cubicBezTo>
                  <a:cubicBezTo>
                    <a:pt x="280" y="280"/>
                    <a:pt x="280" y="280"/>
                    <a:pt x="280" y="280"/>
                  </a:cubicBezTo>
                  <a:cubicBezTo>
                    <a:pt x="280" y="280"/>
                    <a:pt x="280" y="280"/>
                    <a:pt x="280" y="280"/>
                  </a:cubicBezTo>
                  <a:cubicBezTo>
                    <a:pt x="187" y="280"/>
                    <a:pt x="187" y="280"/>
                    <a:pt x="187" y="280"/>
                  </a:cubicBezTo>
                  <a:cubicBezTo>
                    <a:pt x="187" y="374"/>
                    <a:pt x="187" y="374"/>
                    <a:pt x="187" y="374"/>
                  </a:cubicBezTo>
                  <a:cubicBezTo>
                    <a:pt x="93" y="374"/>
                    <a:pt x="93" y="374"/>
                    <a:pt x="93" y="374"/>
                  </a:cubicBezTo>
                  <a:cubicBezTo>
                    <a:pt x="93" y="467"/>
                    <a:pt x="93" y="467"/>
                    <a:pt x="93" y="467"/>
                  </a:cubicBezTo>
                  <a:cubicBezTo>
                    <a:pt x="0" y="467"/>
                    <a:pt x="0" y="467"/>
                    <a:pt x="0" y="467"/>
                  </a:cubicBezTo>
                  <a:lnTo>
                    <a:pt x="0" y="750"/>
                  </a:lnTo>
                  <a:close/>
                  <a:moveTo>
                    <a:pt x="1230" y="280"/>
                  </a:moveTo>
                  <a:cubicBezTo>
                    <a:pt x="1230" y="280"/>
                    <a:pt x="1230" y="280"/>
                    <a:pt x="1230" y="280"/>
                  </a:cubicBezTo>
                  <a:cubicBezTo>
                    <a:pt x="1226" y="280"/>
                    <a:pt x="1226" y="280"/>
                    <a:pt x="1226" y="280"/>
                  </a:cubicBezTo>
                  <a:cubicBezTo>
                    <a:pt x="1227" y="467"/>
                    <a:pt x="1227" y="467"/>
                    <a:pt x="1227" y="467"/>
                  </a:cubicBezTo>
                  <a:cubicBezTo>
                    <a:pt x="1039" y="467"/>
                    <a:pt x="1039" y="467"/>
                    <a:pt x="1039" y="467"/>
                  </a:cubicBezTo>
                  <a:cubicBezTo>
                    <a:pt x="1039" y="280"/>
                    <a:pt x="1039" y="280"/>
                    <a:pt x="1039" y="280"/>
                  </a:cubicBezTo>
                  <a:lnTo>
                    <a:pt x="1230" y="280"/>
                  </a:lnTo>
                  <a:close/>
                  <a:moveTo>
                    <a:pt x="467" y="280"/>
                  </a:moveTo>
                  <a:cubicBezTo>
                    <a:pt x="654" y="280"/>
                    <a:pt x="654" y="280"/>
                    <a:pt x="654" y="280"/>
                  </a:cubicBezTo>
                  <a:cubicBezTo>
                    <a:pt x="654" y="467"/>
                    <a:pt x="654" y="467"/>
                    <a:pt x="654" y="467"/>
                  </a:cubicBezTo>
                  <a:cubicBezTo>
                    <a:pt x="467" y="467"/>
                    <a:pt x="467" y="467"/>
                    <a:pt x="467" y="467"/>
                  </a:cubicBezTo>
                  <a:cubicBezTo>
                    <a:pt x="467" y="281"/>
                    <a:pt x="467" y="281"/>
                    <a:pt x="467" y="281"/>
                  </a:cubicBezTo>
                  <a:lnTo>
                    <a:pt x="467" y="28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83" name="Freeform 186">
              <a:extLst>
                <a:ext uri="{FF2B5EF4-FFF2-40B4-BE49-F238E27FC236}">
                  <a16:creationId xmlns:a16="http://schemas.microsoft.com/office/drawing/2014/main" id="{5CDFBC95-F63D-FA41-D39C-732083C8F582}"/>
                </a:ext>
              </a:extLst>
            </p:cNvPr>
            <p:cNvSpPr>
              <a:spLocks noEditPoints="1"/>
            </p:cNvSpPr>
            <p:nvPr/>
          </p:nvSpPr>
          <p:spPr bwMode="auto">
            <a:xfrm>
              <a:off x="1530" y="1183"/>
              <a:ext cx="4620" cy="3138"/>
            </a:xfrm>
            <a:custGeom>
              <a:avLst/>
              <a:gdLst>
                <a:gd name="T0" fmla="*/ 3133 w 3152"/>
                <a:gd name="T1" fmla="*/ 19 h 2140"/>
                <a:gd name="T2" fmla="*/ 3062 w 3152"/>
                <a:gd name="T3" fmla="*/ 19 h 2140"/>
                <a:gd name="T4" fmla="*/ 2502 w 3152"/>
                <a:gd name="T5" fmla="*/ 579 h 2140"/>
                <a:gd name="T6" fmla="*/ 2389 w 3152"/>
                <a:gd name="T7" fmla="*/ 552 h 2140"/>
                <a:gd name="T8" fmla="*/ 763 w 3152"/>
                <a:gd name="T9" fmla="*/ 552 h 2140"/>
                <a:gd name="T10" fmla="*/ 650 w 3152"/>
                <a:gd name="T11" fmla="*/ 579 h 2140"/>
                <a:gd name="T12" fmla="*/ 90 w 3152"/>
                <a:gd name="T13" fmla="*/ 19 h 2140"/>
                <a:gd name="T14" fmla="*/ 19 w 3152"/>
                <a:gd name="T15" fmla="*/ 19 h 2140"/>
                <a:gd name="T16" fmla="*/ 19 w 3152"/>
                <a:gd name="T17" fmla="*/ 90 h 2140"/>
                <a:gd name="T18" fmla="*/ 573 w 3152"/>
                <a:gd name="T19" fmla="*/ 643 h 2140"/>
                <a:gd name="T20" fmla="*/ 520 w 3152"/>
                <a:gd name="T21" fmla="*/ 795 h 2140"/>
                <a:gd name="T22" fmla="*/ 520 w 3152"/>
                <a:gd name="T23" fmla="*/ 1897 h 2140"/>
                <a:gd name="T24" fmla="*/ 763 w 3152"/>
                <a:gd name="T25" fmla="*/ 2140 h 2140"/>
                <a:gd name="T26" fmla="*/ 2389 w 3152"/>
                <a:gd name="T27" fmla="*/ 2140 h 2140"/>
                <a:gd name="T28" fmla="*/ 2632 w 3152"/>
                <a:gd name="T29" fmla="*/ 1897 h 2140"/>
                <a:gd name="T30" fmla="*/ 2632 w 3152"/>
                <a:gd name="T31" fmla="*/ 795 h 2140"/>
                <a:gd name="T32" fmla="*/ 2579 w 3152"/>
                <a:gd name="T33" fmla="*/ 643 h 2140"/>
                <a:gd name="T34" fmla="*/ 3133 w 3152"/>
                <a:gd name="T35" fmla="*/ 90 h 2140"/>
                <a:gd name="T36" fmla="*/ 3133 w 3152"/>
                <a:gd name="T37" fmla="*/ 19 h 2140"/>
                <a:gd name="T38" fmla="*/ 2532 w 3152"/>
                <a:gd name="T39" fmla="*/ 1897 h 2140"/>
                <a:gd name="T40" fmla="*/ 2389 w 3152"/>
                <a:gd name="T41" fmla="*/ 2040 h 2140"/>
                <a:gd name="T42" fmla="*/ 763 w 3152"/>
                <a:gd name="T43" fmla="*/ 2040 h 2140"/>
                <a:gd name="T44" fmla="*/ 620 w 3152"/>
                <a:gd name="T45" fmla="*/ 1897 h 2140"/>
                <a:gd name="T46" fmla="*/ 620 w 3152"/>
                <a:gd name="T47" fmla="*/ 795 h 2140"/>
                <a:gd name="T48" fmla="*/ 763 w 3152"/>
                <a:gd name="T49" fmla="*/ 652 h 2140"/>
                <a:gd name="T50" fmla="*/ 2389 w 3152"/>
                <a:gd name="T51" fmla="*/ 652 h 2140"/>
                <a:gd name="T52" fmla="*/ 2532 w 3152"/>
                <a:gd name="T53" fmla="*/ 795 h 2140"/>
                <a:gd name="T54" fmla="*/ 2532 w 3152"/>
                <a:gd name="T55" fmla="*/ 1897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52" h="2140">
                  <a:moveTo>
                    <a:pt x="3133" y="19"/>
                  </a:moveTo>
                  <a:cubicBezTo>
                    <a:pt x="3113" y="0"/>
                    <a:pt x="3081" y="0"/>
                    <a:pt x="3062" y="19"/>
                  </a:cubicBezTo>
                  <a:cubicBezTo>
                    <a:pt x="2502" y="579"/>
                    <a:pt x="2502" y="579"/>
                    <a:pt x="2502" y="579"/>
                  </a:cubicBezTo>
                  <a:cubicBezTo>
                    <a:pt x="2468" y="562"/>
                    <a:pt x="2430" y="552"/>
                    <a:pt x="2389" y="552"/>
                  </a:cubicBezTo>
                  <a:cubicBezTo>
                    <a:pt x="763" y="552"/>
                    <a:pt x="763" y="552"/>
                    <a:pt x="763" y="552"/>
                  </a:cubicBezTo>
                  <a:cubicBezTo>
                    <a:pt x="722" y="552"/>
                    <a:pt x="684" y="562"/>
                    <a:pt x="650" y="579"/>
                  </a:cubicBezTo>
                  <a:cubicBezTo>
                    <a:pt x="90" y="19"/>
                    <a:pt x="90" y="19"/>
                    <a:pt x="90" y="19"/>
                  </a:cubicBezTo>
                  <a:cubicBezTo>
                    <a:pt x="71" y="0"/>
                    <a:pt x="39" y="0"/>
                    <a:pt x="19" y="19"/>
                  </a:cubicBezTo>
                  <a:cubicBezTo>
                    <a:pt x="0" y="39"/>
                    <a:pt x="0" y="70"/>
                    <a:pt x="19" y="90"/>
                  </a:cubicBezTo>
                  <a:cubicBezTo>
                    <a:pt x="573" y="643"/>
                    <a:pt x="573" y="643"/>
                    <a:pt x="573" y="643"/>
                  </a:cubicBezTo>
                  <a:cubicBezTo>
                    <a:pt x="540" y="685"/>
                    <a:pt x="520" y="738"/>
                    <a:pt x="520" y="795"/>
                  </a:cubicBezTo>
                  <a:cubicBezTo>
                    <a:pt x="520" y="1897"/>
                    <a:pt x="520" y="1897"/>
                    <a:pt x="520" y="1897"/>
                  </a:cubicBezTo>
                  <a:cubicBezTo>
                    <a:pt x="520" y="2031"/>
                    <a:pt x="629" y="2140"/>
                    <a:pt x="763" y="2140"/>
                  </a:cubicBezTo>
                  <a:cubicBezTo>
                    <a:pt x="2389" y="2140"/>
                    <a:pt x="2389" y="2140"/>
                    <a:pt x="2389" y="2140"/>
                  </a:cubicBezTo>
                  <a:cubicBezTo>
                    <a:pt x="2523" y="2140"/>
                    <a:pt x="2632" y="2031"/>
                    <a:pt x="2632" y="1897"/>
                  </a:cubicBezTo>
                  <a:cubicBezTo>
                    <a:pt x="2632" y="795"/>
                    <a:pt x="2632" y="795"/>
                    <a:pt x="2632" y="795"/>
                  </a:cubicBezTo>
                  <a:cubicBezTo>
                    <a:pt x="2632" y="738"/>
                    <a:pt x="2612" y="685"/>
                    <a:pt x="2579" y="643"/>
                  </a:cubicBezTo>
                  <a:cubicBezTo>
                    <a:pt x="3133" y="90"/>
                    <a:pt x="3133" y="90"/>
                    <a:pt x="3133" y="90"/>
                  </a:cubicBezTo>
                  <a:cubicBezTo>
                    <a:pt x="3152" y="70"/>
                    <a:pt x="3152" y="39"/>
                    <a:pt x="3133" y="19"/>
                  </a:cubicBezTo>
                  <a:close/>
                  <a:moveTo>
                    <a:pt x="2532" y="1897"/>
                  </a:moveTo>
                  <a:cubicBezTo>
                    <a:pt x="2532" y="1976"/>
                    <a:pt x="2468" y="2040"/>
                    <a:pt x="2389" y="2040"/>
                  </a:cubicBezTo>
                  <a:cubicBezTo>
                    <a:pt x="763" y="2040"/>
                    <a:pt x="763" y="2040"/>
                    <a:pt x="763" y="2040"/>
                  </a:cubicBezTo>
                  <a:cubicBezTo>
                    <a:pt x="684" y="2040"/>
                    <a:pt x="620" y="1976"/>
                    <a:pt x="620" y="1897"/>
                  </a:cubicBezTo>
                  <a:cubicBezTo>
                    <a:pt x="620" y="795"/>
                    <a:pt x="620" y="795"/>
                    <a:pt x="620" y="795"/>
                  </a:cubicBezTo>
                  <a:cubicBezTo>
                    <a:pt x="620" y="716"/>
                    <a:pt x="684" y="652"/>
                    <a:pt x="763" y="652"/>
                  </a:cubicBezTo>
                  <a:cubicBezTo>
                    <a:pt x="2389" y="652"/>
                    <a:pt x="2389" y="652"/>
                    <a:pt x="2389" y="652"/>
                  </a:cubicBezTo>
                  <a:cubicBezTo>
                    <a:pt x="2468" y="652"/>
                    <a:pt x="2532" y="716"/>
                    <a:pt x="2532" y="795"/>
                  </a:cubicBezTo>
                  <a:lnTo>
                    <a:pt x="2532" y="189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693" name="Group 197">
            <a:extLst>
              <a:ext uri="{FF2B5EF4-FFF2-40B4-BE49-F238E27FC236}">
                <a16:creationId xmlns:a16="http://schemas.microsoft.com/office/drawing/2014/main" id="{ACB5D3C2-ACFF-0F14-7BDC-2C165373F3B7}"/>
              </a:ext>
            </a:extLst>
          </p:cNvPr>
          <p:cNvGrpSpPr>
            <a:grpSpLocks noChangeAspect="1"/>
          </p:cNvGrpSpPr>
          <p:nvPr/>
        </p:nvGrpSpPr>
        <p:grpSpPr bwMode="auto">
          <a:xfrm>
            <a:off x="5695828" y="2482585"/>
            <a:ext cx="312680" cy="267977"/>
            <a:chOff x="1320" y="0"/>
            <a:chExt cx="5043" cy="4322"/>
          </a:xfrm>
          <a:solidFill>
            <a:srgbClr val="FFFFFF"/>
          </a:solidFill>
        </p:grpSpPr>
        <p:sp>
          <p:nvSpPr>
            <p:cNvPr id="3695" name="Freeform 198">
              <a:extLst>
                <a:ext uri="{FF2B5EF4-FFF2-40B4-BE49-F238E27FC236}">
                  <a16:creationId xmlns:a16="http://schemas.microsoft.com/office/drawing/2014/main" id="{C33EAEF5-7E8B-BFD9-0701-B677BAF6D962}"/>
                </a:ext>
              </a:extLst>
            </p:cNvPr>
            <p:cNvSpPr>
              <a:spLocks noEditPoints="1"/>
            </p:cNvSpPr>
            <p:nvPr/>
          </p:nvSpPr>
          <p:spPr bwMode="auto">
            <a:xfrm>
              <a:off x="1320" y="0"/>
              <a:ext cx="4156" cy="3408"/>
            </a:xfrm>
            <a:custGeom>
              <a:avLst/>
              <a:gdLst>
                <a:gd name="T0" fmla="*/ 2308 w 2518"/>
                <a:gd name="T1" fmla="*/ 0 h 2064"/>
                <a:gd name="T2" fmla="*/ 210 w 2518"/>
                <a:gd name="T3" fmla="*/ 0 h 2064"/>
                <a:gd name="T4" fmla="*/ 0 w 2518"/>
                <a:gd name="T5" fmla="*/ 210 h 2064"/>
                <a:gd name="T6" fmla="*/ 0 w 2518"/>
                <a:gd name="T7" fmla="*/ 1854 h 2064"/>
                <a:gd name="T8" fmla="*/ 210 w 2518"/>
                <a:gd name="T9" fmla="*/ 2064 h 2064"/>
                <a:gd name="T10" fmla="*/ 1777 w 2518"/>
                <a:gd name="T11" fmla="*/ 2064 h 2064"/>
                <a:gd name="T12" fmla="*/ 1827 w 2518"/>
                <a:gd name="T13" fmla="*/ 2014 h 2064"/>
                <a:gd name="T14" fmla="*/ 1777 w 2518"/>
                <a:gd name="T15" fmla="*/ 1964 h 2064"/>
                <a:gd name="T16" fmla="*/ 210 w 2518"/>
                <a:gd name="T17" fmla="*/ 1964 h 2064"/>
                <a:gd name="T18" fmla="*/ 100 w 2518"/>
                <a:gd name="T19" fmla="*/ 1854 h 2064"/>
                <a:gd name="T20" fmla="*/ 100 w 2518"/>
                <a:gd name="T21" fmla="*/ 1173 h 2064"/>
                <a:gd name="T22" fmla="*/ 2418 w 2518"/>
                <a:gd name="T23" fmla="*/ 1173 h 2064"/>
                <a:gd name="T24" fmla="*/ 2418 w 2518"/>
                <a:gd name="T25" fmla="*/ 1243 h 2064"/>
                <a:gd name="T26" fmla="*/ 2468 w 2518"/>
                <a:gd name="T27" fmla="*/ 1293 h 2064"/>
                <a:gd name="T28" fmla="*/ 2518 w 2518"/>
                <a:gd name="T29" fmla="*/ 1243 h 2064"/>
                <a:gd name="T30" fmla="*/ 2518 w 2518"/>
                <a:gd name="T31" fmla="*/ 210 h 2064"/>
                <a:gd name="T32" fmla="*/ 2308 w 2518"/>
                <a:gd name="T33" fmla="*/ 0 h 2064"/>
                <a:gd name="T34" fmla="*/ 100 w 2518"/>
                <a:gd name="T35" fmla="*/ 1073 h 2064"/>
                <a:gd name="T36" fmla="*/ 100 w 2518"/>
                <a:gd name="T37" fmla="*/ 210 h 2064"/>
                <a:gd name="T38" fmla="*/ 210 w 2518"/>
                <a:gd name="T39" fmla="*/ 100 h 2064"/>
                <a:gd name="T40" fmla="*/ 2308 w 2518"/>
                <a:gd name="T41" fmla="*/ 100 h 2064"/>
                <a:gd name="T42" fmla="*/ 2418 w 2518"/>
                <a:gd name="T43" fmla="*/ 210 h 2064"/>
                <a:gd name="T44" fmla="*/ 2418 w 2518"/>
                <a:gd name="T45" fmla="*/ 1073 h 2064"/>
                <a:gd name="T46" fmla="*/ 100 w 2518"/>
                <a:gd name="T47" fmla="*/ 1073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8" h="2064">
                  <a:moveTo>
                    <a:pt x="2308" y="0"/>
                  </a:moveTo>
                  <a:cubicBezTo>
                    <a:pt x="210" y="0"/>
                    <a:pt x="210" y="0"/>
                    <a:pt x="210" y="0"/>
                  </a:cubicBezTo>
                  <a:cubicBezTo>
                    <a:pt x="95" y="0"/>
                    <a:pt x="0" y="95"/>
                    <a:pt x="0" y="210"/>
                  </a:cubicBezTo>
                  <a:cubicBezTo>
                    <a:pt x="0" y="1854"/>
                    <a:pt x="0" y="1854"/>
                    <a:pt x="0" y="1854"/>
                  </a:cubicBezTo>
                  <a:cubicBezTo>
                    <a:pt x="0" y="1969"/>
                    <a:pt x="95" y="2064"/>
                    <a:pt x="210" y="2064"/>
                  </a:cubicBezTo>
                  <a:cubicBezTo>
                    <a:pt x="1777" y="2064"/>
                    <a:pt x="1777" y="2064"/>
                    <a:pt x="1777" y="2064"/>
                  </a:cubicBezTo>
                  <a:cubicBezTo>
                    <a:pt x="1804" y="2064"/>
                    <a:pt x="1827" y="2041"/>
                    <a:pt x="1827" y="2014"/>
                  </a:cubicBezTo>
                  <a:cubicBezTo>
                    <a:pt x="1827" y="1986"/>
                    <a:pt x="1804" y="1964"/>
                    <a:pt x="1777" y="1964"/>
                  </a:cubicBezTo>
                  <a:cubicBezTo>
                    <a:pt x="210" y="1964"/>
                    <a:pt x="210" y="1964"/>
                    <a:pt x="210" y="1964"/>
                  </a:cubicBezTo>
                  <a:cubicBezTo>
                    <a:pt x="150" y="1964"/>
                    <a:pt x="100" y="1914"/>
                    <a:pt x="100" y="1854"/>
                  </a:cubicBezTo>
                  <a:cubicBezTo>
                    <a:pt x="100" y="1173"/>
                    <a:pt x="100" y="1173"/>
                    <a:pt x="100" y="1173"/>
                  </a:cubicBezTo>
                  <a:cubicBezTo>
                    <a:pt x="2418" y="1173"/>
                    <a:pt x="2418" y="1173"/>
                    <a:pt x="2418" y="1173"/>
                  </a:cubicBezTo>
                  <a:cubicBezTo>
                    <a:pt x="2418" y="1243"/>
                    <a:pt x="2418" y="1243"/>
                    <a:pt x="2418" y="1243"/>
                  </a:cubicBezTo>
                  <a:cubicBezTo>
                    <a:pt x="2418" y="1271"/>
                    <a:pt x="2440" y="1293"/>
                    <a:pt x="2468" y="1293"/>
                  </a:cubicBezTo>
                  <a:cubicBezTo>
                    <a:pt x="2495" y="1293"/>
                    <a:pt x="2518" y="1271"/>
                    <a:pt x="2518" y="1243"/>
                  </a:cubicBezTo>
                  <a:cubicBezTo>
                    <a:pt x="2518" y="210"/>
                    <a:pt x="2518" y="210"/>
                    <a:pt x="2518" y="210"/>
                  </a:cubicBezTo>
                  <a:cubicBezTo>
                    <a:pt x="2518" y="95"/>
                    <a:pt x="2423" y="0"/>
                    <a:pt x="2308" y="0"/>
                  </a:cubicBezTo>
                  <a:close/>
                  <a:moveTo>
                    <a:pt x="100" y="1073"/>
                  </a:moveTo>
                  <a:cubicBezTo>
                    <a:pt x="100" y="210"/>
                    <a:pt x="100" y="210"/>
                    <a:pt x="100" y="210"/>
                  </a:cubicBezTo>
                  <a:cubicBezTo>
                    <a:pt x="100" y="150"/>
                    <a:pt x="150" y="100"/>
                    <a:pt x="210" y="100"/>
                  </a:cubicBezTo>
                  <a:cubicBezTo>
                    <a:pt x="2308" y="100"/>
                    <a:pt x="2308" y="100"/>
                    <a:pt x="2308" y="100"/>
                  </a:cubicBezTo>
                  <a:cubicBezTo>
                    <a:pt x="2368" y="100"/>
                    <a:pt x="2418" y="150"/>
                    <a:pt x="2418" y="210"/>
                  </a:cubicBezTo>
                  <a:cubicBezTo>
                    <a:pt x="2418" y="1073"/>
                    <a:pt x="2418" y="1073"/>
                    <a:pt x="2418" y="1073"/>
                  </a:cubicBezTo>
                  <a:lnTo>
                    <a:pt x="100" y="107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96" name="Freeform 199">
              <a:extLst>
                <a:ext uri="{FF2B5EF4-FFF2-40B4-BE49-F238E27FC236}">
                  <a16:creationId xmlns:a16="http://schemas.microsoft.com/office/drawing/2014/main" id="{B453F70B-6CF0-9C98-0956-D452C2070551}"/>
                </a:ext>
              </a:extLst>
            </p:cNvPr>
            <p:cNvSpPr>
              <a:spLocks/>
            </p:cNvSpPr>
            <p:nvPr/>
          </p:nvSpPr>
          <p:spPr bwMode="auto">
            <a:xfrm>
              <a:off x="1629" y="880"/>
              <a:ext cx="1061" cy="165"/>
            </a:xfrm>
            <a:custGeom>
              <a:avLst/>
              <a:gdLst>
                <a:gd name="T0" fmla="*/ 593 w 643"/>
                <a:gd name="T1" fmla="*/ 0 h 100"/>
                <a:gd name="T2" fmla="*/ 50 w 643"/>
                <a:gd name="T3" fmla="*/ 0 h 100"/>
                <a:gd name="T4" fmla="*/ 0 w 643"/>
                <a:gd name="T5" fmla="*/ 50 h 100"/>
                <a:gd name="T6" fmla="*/ 50 w 643"/>
                <a:gd name="T7" fmla="*/ 100 h 100"/>
                <a:gd name="T8" fmla="*/ 593 w 643"/>
                <a:gd name="T9" fmla="*/ 100 h 100"/>
                <a:gd name="T10" fmla="*/ 643 w 643"/>
                <a:gd name="T11" fmla="*/ 50 h 100"/>
                <a:gd name="T12" fmla="*/ 593 w 64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43" h="100">
                  <a:moveTo>
                    <a:pt x="593" y="0"/>
                  </a:moveTo>
                  <a:cubicBezTo>
                    <a:pt x="50" y="0"/>
                    <a:pt x="50" y="0"/>
                    <a:pt x="50" y="0"/>
                  </a:cubicBezTo>
                  <a:cubicBezTo>
                    <a:pt x="22" y="0"/>
                    <a:pt x="0" y="23"/>
                    <a:pt x="0" y="50"/>
                  </a:cubicBezTo>
                  <a:cubicBezTo>
                    <a:pt x="0" y="78"/>
                    <a:pt x="22" y="100"/>
                    <a:pt x="50" y="100"/>
                  </a:cubicBezTo>
                  <a:cubicBezTo>
                    <a:pt x="593" y="100"/>
                    <a:pt x="593" y="100"/>
                    <a:pt x="593" y="100"/>
                  </a:cubicBezTo>
                  <a:cubicBezTo>
                    <a:pt x="621" y="100"/>
                    <a:pt x="643" y="78"/>
                    <a:pt x="643" y="50"/>
                  </a:cubicBezTo>
                  <a:cubicBezTo>
                    <a:pt x="643" y="23"/>
                    <a:pt x="621" y="0"/>
                    <a:pt x="593"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97" name="Freeform 200">
              <a:extLst>
                <a:ext uri="{FF2B5EF4-FFF2-40B4-BE49-F238E27FC236}">
                  <a16:creationId xmlns:a16="http://schemas.microsoft.com/office/drawing/2014/main" id="{FDE72AA2-BE3B-F932-8FFA-F2D92269981B}"/>
                </a:ext>
              </a:extLst>
            </p:cNvPr>
            <p:cNvSpPr>
              <a:spLocks/>
            </p:cNvSpPr>
            <p:nvPr/>
          </p:nvSpPr>
          <p:spPr bwMode="auto">
            <a:xfrm>
              <a:off x="3261" y="649"/>
              <a:ext cx="686" cy="628"/>
            </a:xfrm>
            <a:custGeom>
              <a:avLst/>
              <a:gdLst>
                <a:gd name="T0" fmla="*/ 386 w 416"/>
                <a:gd name="T1" fmla="*/ 132 h 380"/>
                <a:gd name="T2" fmla="*/ 267 w 416"/>
                <a:gd name="T3" fmla="*/ 132 h 380"/>
                <a:gd name="T4" fmla="*/ 267 w 416"/>
                <a:gd name="T5" fmla="*/ 0 h 380"/>
                <a:gd name="T6" fmla="*/ 149 w 416"/>
                <a:gd name="T7" fmla="*/ 0 h 380"/>
                <a:gd name="T8" fmla="*/ 149 w 416"/>
                <a:gd name="T9" fmla="*/ 132 h 380"/>
                <a:gd name="T10" fmla="*/ 29 w 416"/>
                <a:gd name="T11" fmla="*/ 132 h 380"/>
                <a:gd name="T12" fmla="*/ 0 w 416"/>
                <a:gd name="T13" fmla="*/ 162 h 380"/>
                <a:gd name="T14" fmla="*/ 0 w 416"/>
                <a:gd name="T15" fmla="*/ 351 h 380"/>
                <a:gd name="T16" fmla="*/ 29 w 416"/>
                <a:gd name="T17" fmla="*/ 380 h 380"/>
                <a:gd name="T18" fmla="*/ 386 w 416"/>
                <a:gd name="T19" fmla="*/ 380 h 380"/>
                <a:gd name="T20" fmla="*/ 416 w 416"/>
                <a:gd name="T21" fmla="*/ 351 h 380"/>
                <a:gd name="T22" fmla="*/ 416 w 416"/>
                <a:gd name="T23" fmla="*/ 162 h 380"/>
                <a:gd name="T24" fmla="*/ 386 w 416"/>
                <a:gd name="T25" fmla="*/ 1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0">
                  <a:moveTo>
                    <a:pt x="386" y="132"/>
                  </a:moveTo>
                  <a:cubicBezTo>
                    <a:pt x="267" y="132"/>
                    <a:pt x="267" y="132"/>
                    <a:pt x="267" y="132"/>
                  </a:cubicBezTo>
                  <a:cubicBezTo>
                    <a:pt x="267" y="0"/>
                    <a:pt x="267" y="0"/>
                    <a:pt x="267" y="0"/>
                  </a:cubicBezTo>
                  <a:cubicBezTo>
                    <a:pt x="149" y="0"/>
                    <a:pt x="149" y="0"/>
                    <a:pt x="149" y="0"/>
                  </a:cubicBezTo>
                  <a:cubicBezTo>
                    <a:pt x="149" y="132"/>
                    <a:pt x="149" y="132"/>
                    <a:pt x="149" y="132"/>
                  </a:cubicBezTo>
                  <a:cubicBezTo>
                    <a:pt x="29" y="132"/>
                    <a:pt x="29" y="132"/>
                    <a:pt x="29" y="132"/>
                  </a:cubicBezTo>
                  <a:cubicBezTo>
                    <a:pt x="13" y="132"/>
                    <a:pt x="0" y="146"/>
                    <a:pt x="0" y="162"/>
                  </a:cubicBezTo>
                  <a:cubicBezTo>
                    <a:pt x="0" y="351"/>
                    <a:pt x="0" y="351"/>
                    <a:pt x="0" y="351"/>
                  </a:cubicBezTo>
                  <a:cubicBezTo>
                    <a:pt x="0" y="367"/>
                    <a:pt x="13" y="380"/>
                    <a:pt x="29" y="380"/>
                  </a:cubicBezTo>
                  <a:cubicBezTo>
                    <a:pt x="386" y="380"/>
                    <a:pt x="386" y="380"/>
                    <a:pt x="386" y="380"/>
                  </a:cubicBezTo>
                  <a:cubicBezTo>
                    <a:pt x="403" y="380"/>
                    <a:pt x="416" y="367"/>
                    <a:pt x="416" y="351"/>
                  </a:cubicBezTo>
                  <a:cubicBezTo>
                    <a:pt x="416" y="162"/>
                    <a:pt x="416" y="162"/>
                    <a:pt x="416" y="162"/>
                  </a:cubicBezTo>
                  <a:cubicBezTo>
                    <a:pt x="416" y="146"/>
                    <a:pt x="403" y="132"/>
                    <a:pt x="386" y="1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98" name="Freeform 201">
              <a:extLst>
                <a:ext uri="{FF2B5EF4-FFF2-40B4-BE49-F238E27FC236}">
                  <a16:creationId xmlns:a16="http://schemas.microsoft.com/office/drawing/2014/main" id="{5EE12C86-F951-6631-372A-EE77FC43EDD0}"/>
                </a:ext>
              </a:extLst>
            </p:cNvPr>
            <p:cNvSpPr>
              <a:spLocks/>
            </p:cNvSpPr>
            <p:nvPr/>
          </p:nvSpPr>
          <p:spPr bwMode="auto">
            <a:xfrm>
              <a:off x="4206" y="649"/>
              <a:ext cx="687" cy="628"/>
            </a:xfrm>
            <a:custGeom>
              <a:avLst/>
              <a:gdLst>
                <a:gd name="T0" fmla="*/ 387 w 416"/>
                <a:gd name="T1" fmla="*/ 132 h 380"/>
                <a:gd name="T2" fmla="*/ 267 w 416"/>
                <a:gd name="T3" fmla="*/ 132 h 380"/>
                <a:gd name="T4" fmla="*/ 267 w 416"/>
                <a:gd name="T5" fmla="*/ 0 h 380"/>
                <a:gd name="T6" fmla="*/ 149 w 416"/>
                <a:gd name="T7" fmla="*/ 0 h 380"/>
                <a:gd name="T8" fmla="*/ 149 w 416"/>
                <a:gd name="T9" fmla="*/ 132 h 380"/>
                <a:gd name="T10" fmla="*/ 29 w 416"/>
                <a:gd name="T11" fmla="*/ 132 h 380"/>
                <a:gd name="T12" fmla="*/ 0 w 416"/>
                <a:gd name="T13" fmla="*/ 162 h 380"/>
                <a:gd name="T14" fmla="*/ 0 w 416"/>
                <a:gd name="T15" fmla="*/ 351 h 380"/>
                <a:gd name="T16" fmla="*/ 29 w 416"/>
                <a:gd name="T17" fmla="*/ 380 h 380"/>
                <a:gd name="T18" fmla="*/ 387 w 416"/>
                <a:gd name="T19" fmla="*/ 380 h 380"/>
                <a:gd name="T20" fmla="*/ 416 w 416"/>
                <a:gd name="T21" fmla="*/ 351 h 380"/>
                <a:gd name="T22" fmla="*/ 416 w 416"/>
                <a:gd name="T23" fmla="*/ 162 h 380"/>
                <a:gd name="T24" fmla="*/ 387 w 416"/>
                <a:gd name="T25" fmla="*/ 1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380">
                  <a:moveTo>
                    <a:pt x="387" y="132"/>
                  </a:moveTo>
                  <a:cubicBezTo>
                    <a:pt x="267" y="132"/>
                    <a:pt x="267" y="132"/>
                    <a:pt x="267" y="132"/>
                  </a:cubicBezTo>
                  <a:cubicBezTo>
                    <a:pt x="267" y="0"/>
                    <a:pt x="267" y="0"/>
                    <a:pt x="267" y="0"/>
                  </a:cubicBezTo>
                  <a:cubicBezTo>
                    <a:pt x="149" y="0"/>
                    <a:pt x="149" y="0"/>
                    <a:pt x="149" y="0"/>
                  </a:cubicBezTo>
                  <a:cubicBezTo>
                    <a:pt x="149" y="132"/>
                    <a:pt x="149" y="132"/>
                    <a:pt x="149" y="132"/>
                  </a:cubicBezTo>
                  <a:cubicBezTo>
                    <a:pt x="29" y="132"/>
                    <a:pt x="29" y="132"/>
                    <a:pt x="29" y="132"/>
                  </a:cubicBezTo>
                  <a:cubicBezTo>
                    <a:pt x="13" y="132"/>
                    <a:pt x="0" y="146"/>
                    <a:pt x="0" y="162"/>
                  </a:cubicBezTo>
                  <a:cubicBezTo>
                    <a:pt x="0" y="351"/>
                    <a:pt x="0" y="351"/>
                    <a:pt x="0" y="351"/>
                  </a:cubicBezTo>
                  <a:cubicBezTo>
                    <a:pt x="0" y="367"/>
                    <a:pt x="13" y="380"/>
                    <a:pt x="29" y="380"/>
                  </a:cubicBezTo>
                  <a:cubicBezTo>
                    <a:pt x="387" y="380"/>
                    <a:pt x="387" y="380"/>
                    <a:pt x="387" y="380"/>
                  </a:cubicBezTo>
                  <a:cubicBezTo>
                    <a:pt x="403" y="380"/>
                    <a:pt x="416" y="367"/>
                    <a:pt x="416" y="351"/>
                  </a:cubicBezTo>
                  <a:cubicBezTo>
                    <a:pt x="416" y="162"/>
                    <a:pt x="416" y="162"/>
                    <a:pt x="416" y="162"/>
                  </a:cubicBezTo>
                  <a:cubicBezTo>
                    <a:pt x="416" y="146"/>
                    <a:pt x="403" y="132"/>
                    <a:pt x="387" y="13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99" name="Freeform 202">
              <a:extLst>
                <a:ext uri="{FF2B5EF4-FFF2-40B4-BE49-F238E27FC236}">
                  <a16:creationId xmlns:a16="http://schemas.microsoft.com/office/drawing/2014/main" id="{345CC494-7D9C-8504-5A46-03F7168ADF7F}"/>
                </a:ext>
              </a:extLst>
            </p:cNvPr>
            <p:cNvSpPr>
              <a:spLocks/>
            </p:cNvSpPr>
            <p:nvPr/>
          </p:nvSpPr>
          <p:spPr bwMode="auto">
            <a:xfrm>
              <a:off x="1629" y="2464"/>
              <a:ext cx="1061" cy="165"/>
            </a:xfrm>
            <a:custGeom>
              <a:avLst/>
              <a:gdLst>
                <a:gd name="T0" fmla="*/ 50 w 643"/>
                <a:gd name="T1" fmla="*/ 0 h 100"/>
                <a:gd name="T2" fmla="*/ 0 w 643"/>
                <a:gd name="T3" fmla="*/ 50 h 100"/>
                <a:gd name="T4" fmla="*/ 50 w 643"/>
                <a:gd name="T5" fmla="*/ 100 h 100"/>
                <a:gd name="T6" fmla="*/ 593 w 643"/>
                <a:gd name="T7" fmla="*/ 100 h 100"/>
                <a:gd name="T8" fmla="*/ 643 w 643"/>
                <a:gd name="T9" fmla="*/ 50 h 100"/>
                <a:gd name="T10" fmla="*/ 593 w 643"/>
                <a:gd name="T11" fmla="*/ 0 h 100"/>
                <a:gd name="T12" fmla="*/ 50 w 64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43" h="100">
                  <a:moveTo>
                    <a:pt x="50" y="0"/>
                  </a:moveTo>
                  <a:cubicBezTo>
                    <a:pt x="22" y="0"/>
                    <a:pt x="0" y="23"/>
                    <a:pt x="0" y="50"/>
                  </a:cubicBezTo>
                  <a:cubicBezTo>
                    <a:pt x="0" y="78"/>
                    <a:pt x="22" y="100"/>
                    <a:pt x="50" y="100"/>
                  </a:cubicBezTo>
                  <a:cubicBezTo>
                    <a:pt x="593" y="100"/>
                    <a:pt x="593" y="100"/>
                    <a:pt x="593" y="100"/>
                  </a:cubicBezTo>
                  <a:cubicBezTo>
                    <a:pt x="621" y="100"/>
                    <a:pt x="643" y="78"/>
                    <a:pt x="643" y="50"/>
                  </a:cubicBezTo>
                  <a:cubicBezTo>
                    <a:pt x="643" y="23"/>
                    <a:pt x="621" y="0"/>
                    <a:pt x="593"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700" name="Freeform 203">
              <a:extLst>
                <a:ext uri="{FF2B5EF4-FFF2-40B4-BE49-F238E27FC236}">
                  <a16:creationId xmlns:a16="http://schemas.microsoft.com/office/drawing/2014/main" id="{3CA7325E-2764-0C89-9CE1-70B6197B02C7}"/>
                </a:ext>
              </a:extLst>
            </p:cNvPr>
            <p:cNvSpPr>
              <a:spLocks noEditPoints="1"/>
            </p:cNvSpPr>
            <p:nvPr/>
          </p:nvSpPr>
          <p:spPr bwMode="auto">
            <a:xfrm>
              <a:off x="4421" y="2272"/>
              <a:ext cx="1942" cy="2050"/>
            </a:xfrm>
            <a:custGeom>
              <a:avLst/>
              <a:gdLst>
                <a:gd name="T0" fmla="*/ 1088 w 1177"/>
                <a:gd name="T1" fmla="*/ 162 h 1241"/>
                <a:gd name="T2" fmla="*/ 1088 w 1177"/>
                <a:gd name="T3" fmla="*/ 162 h 1241"/>
                <a:gd name="T4" fmla="*/ 620 w 1177"/>
                <a:gd name="T5" fmla="*/ 11 h 1241"/>
                <a:gd name="T6" fmla="*/ 617 w 1177"/>
                <a:gd name="T7" fmla="*/ 9 h 1241"/>
                <a:gd name="T8" fmla="*/ 616 w 1177"/>
                <a:gd name="T9" fmla="*/ 9 h 1241"/>
                <a:gd name="T10" fmla="*/ 613 w 1177"/>
                <a:gd name="T11" fmla="*/ 6 h 1241"/>
                <a:gd name="T12" fmla="*/ 611 w 1177"/>
                <a:gd name="T13" fmla="*/ 5 h 1241"/>
                <a:gd name="T14" fmla="*/ 609 w 1177"/>
                <a:gd name="T15" fmla="*/ 4 h 1241"/>
                <a:gd name="T16" fmla="*/ 606 w 1177"/>
                <a:gd name="T17" fmla="*/ 3 h 1241"/>
                <a:gd name="T18" fmla="*/ 605 w 1177"/>
                <a:gd name="T19" fmla="*/ 3 h 1241"/>
                <a:gd name="T20" fmla="*/ 602 w 1177"/>
                <a:gd name="T21" fmla="*/ 2 h 1241"/>
                <a:gd name="T22" fmla="*/ 600 w 1177"/>
                <a:gd name="T23" fmla="*/ 2 h 1241"/>
                <a:gd name="T24" fmla="*/ 597 w 1177"/>
                <a:gd name="T25" fmla="*/ 1 h 1241"/>
                <a:gd name="T26" fmla="*/ 596 w 1177"/>
                <a:gd name="T27" fmla="*/ 1 h 1241"/>
                <a:gd name="T28" fmla="*/ 589 w 1177"/>
                <a:gd name="T29" fmla="*/ 0 h 1241"/>
                <a:gd name="T30" fmla="*/ 581 w 1177"/>
                <a:gd name="T31" fmla="*/ 1 h 1241"/>
                <a:gd name="T32" fmla="*/ 580 w 1177"/>
                <a:gd name="T33" fmla="*/ 1 h 1241"/>
                <a:gd name="T34" fmla="*/ 577 w 1177"/>
                <a:gd name="T35" fmla="*/ 2 h 1241"/>
                <a:gd name="T36" fmla="*/ 576 w 1177"/>
                <a:gd name="T37" fmla="*/ 2 h 1241"/>
                <a:gd name="T38" fmla="*/ 572 w 1177"/>
                <a:gd name="T39" fmla="*/ 3 h 1241"/>
                <a:gd name="T40" fmla="*/ 572 w 1177"/>
                <a:gd name="T41" fmla="*/ 3 h 1241"/>
                <a:gd name="T42" fmla="*/ 559 w 1177"/>
                <a:gd name="T43" fmla="*/ 10 h 1241"/>
                <a:gd name="T44" fmla="*/ 557 w 1177"/>
                <a:gd name="T45" fmla="*/ 11 h 1241"/>
                <a:gd name="T46" fmla="*/ 89 w 1177"/>
                <a:gd name="T47" fmla="*/ 162 h 1241"/>
                <a:gd name="T48" fmla="*/ 1 w 1177"/>
                <a:gd name="T49" fmla="*/ 255 h 1241"/>
                <a:gd name="T50" fmla="*/ 260 w 1177"/>
                <a:gd name="T51" fmla="*/ 1034 h 1241"/>
                <a:gd name="T52" fmla="*/ 589 w 1177"/>
                <a:gd name="T53" fmla="*/ 1241 h 1241"/>
                <a:gd name="T54" fmla="*/ 917 w 1177"/>
                <a:gd name="T55" fmla="*/ 1034 h 1241"/>
                <a:gd name="T56" fmla="*/ 1176 w 1177"/>
                <a:gd name="T57" fmla="*/ 255 h 1241"/>
                <a:gd name="T58" fmla="*/ 1088 w 1177"/>
                <a:gd name="T59" fmla="*/ 162 h 1241"/>
                <a:gd name="T60" fmla="*/ 334 w 1177"/>
                <a:gd name="T61" fmla="*/ 967 h 1241"/>
                <a:gd name="T62" fmla="*/ 101 w 1177"/>
                <a:gd name="T63" fmla="*/ 262 h 1241"/>
                <a:gd name="T64" fmla="*/ 539 w 1177"/>
                <a:gd name="T65" fmla="*/ 142 h 1241"/>
                <a:gd name="T66" fmla="*/ 539 w 1177"/>
                <a:gd name="T67" fmla="*/ 1125 h 1241"/>
                <a:gd name="T68" fmla="*/ 334 w 1177"/>
                <a:gd name="T69" fmla="*/ 967 h 1241"/>
                <a:gd name="T70" fmla="*/ 844 w 1177"/>
                <a:gd name="T71" fmla="*/ 967 h 1241"/>
                <a:gd name="T72" fmla="*/ 639 w 1177"/>
                <a:gd name="T73" fmla="*/ 1125 h 1241"/>
                <a:gd name="T74" fmla="*/ 639 w 1177"/>
                <a:gd name="T75" fmla="*/ 142 h 1241"/>
                <a:gd name="T76" fmla="*/ 1076 w 1177"/>
                <a:gd name="T77" fmla="*/ 262 h 1241"/>
                <a:gd name="T78" fmla="*/ 844 w 1177"/>
                <a:gd name="T79" fmla="*/ 967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7" h="1241">
                  <a:moveTo>
                    <a:pt x="1088" y="162"/>
                  </a:moveTo>
                  <a:cubicBezTo>
                    <a:pt x="1088" y="162"/>
                    <a:pt x="1088" y="162"/>
                    <a:pt x="1088" y="162"/>
                  </a:cubicBezTo>
                  <a:cubicBezTo>
                    <a:pt x="799" y="151"/>
                    <a:pt x="622" y="13"/>
                    <a:pt x="620" y="11"/>
                  </a:cubicBezTo>
                  <a:cubicBezTo>
                    <a:pt x="619" y="11"/>
                    <a:pt x="618" y="10"/>
                    <a:pt x="617" y="9"/>
                  </a:cubicBezTo>
                  <a:cubicBezTo>
                    <a:pt x="617" y="9"/>
                    <a:pt x="617" y="9"/>
                    <a:pt x="616" y="9"/>
                  </a:cubicBezTo>
                  <a:cubicBezTo>
                    <a:pt x="615" y="8"/>
                    <a:pt x="614" y="7"/>
                    <a:pt x="613" y="6"/>
                  </a:cubicBezTo>
                  <a:cubicBezTo>
                    <a:pt x="612" y="6"/>
                    <a:pt x="611" y="6"/>
                    <a:pt x="611" y="5"/>
                  </a:cubicBezTo>
                  <a:cubicBezTo>
                    <a:pt x="610" y="5"/>
                    <a:pt x="609" y="5"/>
                    <a:pt x="609" y="4"/>
                  </a:cubicBezTo>
                  <a:cubicBezTo>
                    <a:pt x="608" y="4"/>
                    <a:pt x="607" y="4"/>
                    <a:pt x="606" y="3"/>
                  </a:cubicBezTo>
                  <a:cubicBezTo>
                    <a:pt x="606" y="3"/>
                    <a:pt x="605" y="3"/>
                    <a:pt x="605" y="3"/>
                  </a:cubicBezTo>
                  <a:cubicBezTo>
                    <a:pt x="604" y="3"/>
                    <a:pt x="603" y="2"/>
                    <a:pt x="602" y="2"/>
                  </a:cubicBezTo>
                  <a:cubicBezTo>
                    <a:pt x="601" y="2"/>
                    <a:pt x="601" y="2"/>
                    <a:pt x="600" y="2"/>
                  </a:cubicBezTo>
                  <a:cubicBezTo>
                    <a:pt x="599" y="1"/>
                    <a:pt x="598" y="1"/>
                    <a:pt x="597" y="1"/>
                  </a:cubicBezTo>
                  <a:cubicBezTo>
                    <a:pt x="597" y="1"/>
                    <a:pt x="597" y="1"/>
                    <a:pt x="596" y="1"/>
                  </a:cubicBezTo>
                  <a:cubicBezTo>
                    <a:pt x="594" y="0"/>
                    <a:pt x="591" y="0"/>
                    <a:pt x="589" y="0"/>
                  </a:cubicBezTo>
                  <a:cubicBezTo>
                    <a:pt x="586" y="0"/>
                    <a:pt x="583" y="0"/>
                    <a:pt x="581" y="1"/>
                  </a:cubicBezTo>
                  <a:cubicBezTo>
                    <a:pt x="581" y="1"/>
                    <a:pt x="580" y="1"/>
                    <a:pt x="580" y="1"/>
                  </a:cubicBezTo>
                  <a:cubicBezTo>
                    <a:pt x="579" y="1"/>
                    <a:pt x="578" y="1"/>
                    <a:pt x="577" y="2"/>
                  </a:cubicBezTo>
                  <a:cubicBezTo>
                    <a:pt x="576" y="2"/>
                    <a:pt x="576" y="2"/>
                    <a:pt x="576" y="2"/>
                  </a:cubicBezTo>
                  <a:cubicBezTo>
                    <a:pt x="575" y="2"/>
                    <a:pt x="574" y="3"/>
                    <a:pt x="572" y="3"/>
                  </a:cubicBezTo>
                  <a:cubicBezTo>
                    <a:pt x="572" y="3"/>
                    <a:pt x="572" y="3"/>
                    <a:pt x="572" y="3"/>
                  </a:cubicBezTo>
                  <a:cubicBezTo>
                    <a:pt x="567" y="5"/>
                    <a:pt x="563" y="7"/>
                    <a:pt x="559" y="10"/>
                  </a:cubicBezTo>
                  <a:cubicBezTo>
                    <a:pt x="558" y="10"/>
                    <a:pt x="558" y="11"/>
                    <a:pt x="557" y="11"/>
                  </a:cubicBezTo>
                  <a:cubicBezTo>
                    <a:pt x="556" y="13"/>
                    <a:pt x="379" y="151"/>
                    <a:pt x="89" y="162"/>
                  </a:cubicBezTo>
                  <a:cubicBezTo>
                    <a:pt x="40" y="164"/>
                    <a:pt x="0" y="206"/>
                    <a:pt x="1" y="255"/>
                  </a:cubicBezTo>
                  <a:cubicBezTo>
                    <a:pt x="10" y="663"/>
                    <a:pt x="147" y="904"/>
                    <a:pt x="260" y="1034"/>
                  </a:cubicBezTo>
                  <a:cubicBezTo>
                    <a:pt x="384" y="1177"/>
                    <a:pt x="527" y="1241"/>
                    <a:pt x="589" y="1241"/>
                  </a:cubicBezTo>
                  <a:cubicBezTo>
                    <a:pt x="650" y="1241"/>
                    <a:pt x="793" y="1177"/>
                    <a:pt x="917" y="1034"/>
                  </a:cubicBezTo>
                  <a:cubicBezTo>
                    <a:pt x="1031" y="904"/>
                    <a:pt x="1167" y="663"/>
                    <a:pt x="1176" y="255"/>
                  </a:cubicBezTo>
                  <a:cubicBezTo>
                    <a:pt x="1177" y="206"/>
                    <a:pt x="1138" y="164"/>
                    <a:pt x="1088" y="162"/>
                  </a:cubicBezTo>
                  <a:close/>
                  <a:moveTo>
                    <a:pt x="334" y="967"/>
                  </a:moveTo>
                  <a:cubicBezTo>
                    <a:pt x="233" y="850"/>
                    <a:pt x="111" y="633"/>
                    <a:pt x="101" y="262"/>
                  </a:cubicBezTo>
                  <a:cubicBezTo>
                    <a:pt x="302" y="253"/>
                    <a:pt x="453" y="189"/>
                    <a:pt x="539" y="142"/>
                  </a:cubicBezTo>
                  <a:cubicBezTo>
                    <a:pt x="539" y="1125"/>
                    <a:pt x="539" y="1125"/>
                    <a:pt x="539" y="1125"/>
                  </a:cubicBezTo>
                  <a:cubicBezTo>
                    <a:pt x="488" y="1103"/>
                    <a:pt x="410" y="1055"/>
                    <a:pt x="334" y="967"/>
                  </a:cubicBezTo>
                  <a:close/>
                  <a:moveTo>
                    <a:pt x="844" y="967"/>
                  </a:moveTo>
                  <a:cubicBezTo>
                    <a:pt x="768" y="1055"/>
                    <a:pt x="689" y="1103"/>
                    <a:pt x="639" y="1125"/>
                  </a:cubicBezTo>
                  <a:cubicBezTo>
                    <a:pt x="639" y="142"/>
                    <a:pt x="639" y="142"/>
                    <a:pt x="639" y="142"/>
                  </a:cubicBezTo>
                  <a:cubicBezTo>
                    <a:pt x="724" y="189"/>
                    <a:pt x="875" y="253"/>
                    <a:pt x="1076" y="262"/>
                  </a:cubicBezTo>
                  <a:cubicBezTo>
                    <a:pt x="1066" y="633"/>
                    <a:pt x="944" y="850"/>
                    <a:pt x="844" y="96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711" name="Group 215">
            <a:extLst>
              <a:ext uri="{FF2B5EF4-FFF2-40B4-BE49-F238E27FC236}">
                <a16:creationId xmlns:a16="http://schemas.microsoft.com/office/drawing/2014/main" id="{00CD9525-32D2-89A3-0F62-DD465453C91E}"/>
              </a:ext>
            </a:extLst>
          </p:cNvPr>
          <p:cNvGrpSpPr>
            <a:grpSpLocks noChangeAspect="1"/>
          </p:cNvGrpSpPr>
          <p:nvPr/>
        </p:nvGrpSpPr>
        <p:grpSpPr bwMode="auto">
          <a:xfrm>
            <a:off x="6511458" y="2472618"/>
            <a:ext cx="302872" cy="226708"/>
            <a:chOff x="957" y="2"/>
            <a:chExt cx="5766" cy="4316"/>
          </a:xfrm>
          <a:solidFill>
            <a:srgbClr val="FFFFFF"/>
          </a:solidFill>
        </p:grpSpPr>
        <p:sp>
          <p:nvSpPr>
            <p:cNvPr id="1473" name="Freeform 216">
              <a:extLst>
                <a:ext uri="{FF2B5EF4-FFF2-40B4-BE49-F238E27FC236}">
                  <a16:creationId xmlns:a16="http://schemas.microsoft.com/office/drawing/2014/main" id="{C3F4B3E3-E509-7C88-6AF3-CF29105BD688}"/>
                </a:ext>
              </a:extLst>
            </p:cNvPr>
            <p:cNvSpPr>
              <a:spLocks/>
            </p:cNvSpPr>
            <p:nvPr/>
          </p:nvSpPr>
          <p:spPr bwMode="auto">
            <a:xfrm>
              <a:off x="957" y="602"/>
              <a:ext cx="5766" cy="3716"/>
            </a:xfrm>
            <a:custGeom>
              <a:avLst/>
              <a:gdLst>
                <a:gd name="T0" fmla="*/ 2844 w 2974"/>
                <a:gd name="T1" fmla="*/ 1915 h 1915"/>
                <a:gd name="T2" fmla="*/ 130 w 2974"/>
                <a:gd name="T3" fmla="*/ 1915 h 1915"/>
                <a:gd name="T4" fmla="*/ 0 w 2974"/>
                <a:gd name="T5" fmla="*/ 1785 h 1915"/>
                <a:gd name="T6" fmla="*/ 0 w 2974"/>
                <a:gd name="T7" fmla="*/ 130 h 1915"/>
                <a:gd name="T8" fmla="*/ 130 w 2974"/>
                <a:gd name="T9" fmla="*/ 0 h 1915"/>
                <a:gd name="T10" fmla="*/ 1098 w 2974"/>
                <a:gd name="T11" fmla="*/ 0 h 1915"/>
                <a:gd name="T12" fmla="*/ 1148 w 2974"/>
                <a:gd name="T13" fmla="*/ 50 h 1915"/>
                <a:gd name="T14" fmla="*/ 1098 w 2974"/>
                <a:gd name="T15" fmla="*/ 100 h 1915"/>
                <a:gd name="T16" fmla="*/ 130 w 2974"/>
                <a:gd name="T17" fmla="*/ 100 h 1915"/>
                <a:gd name="T18" fmla="*/ 100 w 2974"/>
                <a:gd name="T19" fmla="*/ 130 h 1915"/>
                <a:gd name="T20" fmla="*/ 100 w 2974"/>
                <a:gd name="T21" fmla="*/ 1785 h 1915"/>
                <a:gd name="T22" fmla="*/ 130 w 2974"/>
                <a:gd name="T23" fmla="*/ 1815 h 1915"/>
                <a:gd name="T24" fmla="*/ 2844 w 2974"/>
                <a:gd name="T25" fmla="*/ 1815 h 1915"/>
                <a:gd name="T26" fmla="*/ 2874 w 2974"/>
                <a:gd name="T27" fmla="*/ 1785 h 1915"/>
                <a:gd name="T28" fmla="*/ 2874 w 2974"/>
                <a:gd name="T29" fmla="*/ 130 h 1915"/>
                <a:gd name="T30" fmla="*/ 2844 w 2974"/>
                <a:gd name="T31" fmla="*/ 100 h 1915"/>
                <a:gd name="T32" fmla="*/ 1876 w 2974"/>
                <a:gd name="T33" fmla="*/ 100 h 1915"/>
                <a:gd name="T34" fmla="*/ 1826 w 2974"/>
                <a:gd name="T35" fmla="*/ 50 h 1915"/>
                <a:gd name="T36" fmla="*/ 1876 w 2974"/>
                <a:gd name="T37" fmla="*/ 0 h 1915"/>
                <a:gd name="T38" fmla="*/ 2844 w 2974"/>
                <a:gd name="T39" fmla="*/ 0 h 1915"/>
                <a:gd name="T40" fmla="*/ 2974 w 2974"/>
                <a:gd name="T41" fmla="*/ 130 h 1915"/>
                <a:gd name="T42" fmla="*/ 2974 w 2974"/>
                <a:gd name="T43" fmla="*/ 1785 h 1915"/>
                <a:gd name="T44" fmla="*/ 2844 w 2974"/>
                <a:gd name="T45" fmla="*/ 1915 h 1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74" h="1915">
                  <a:moveTo>
                    <a:pt x="2844" y="1915"/>
                  </a:moveTo>
                  <a:cubicBezTo>
                    <a:pt x="130" y="1915"/>
                    <a:pt x="130" y="1915"/>
                    <a:pt x="130" y="1915"/>
                  </a:cubicBezTo>
                  <a:cubicBezTo>
                    <a:pt x="58" y="1915"/>
                    <a:pt x="0" y="1857"/>
                    <a:pt x="0" y="1785"/>
                  </a:cubicBezTo>
                  <a:cubicBezTo>
                    <a:pt x="0" y="130"/>
                    <a:pt x="0" y="130"/>
                    <a:pt x="0" y="130"/>
                  </a:cubicBezTo>
                  <a:cubicBezTo>
                    <a:pt x="0" y="59"/>
                    <a:pt x="58" y="0"/>
                    <a:pt x="130" y="0"/>
                  </a:cubicBezTo>
                  <a:cubicBezTo>
                    <a:pt x="1098" y="0"/>
                    <a:pt x="1098" y="0"/>
                    <a:pt x="1098" y="0"/>
                  </a:cubicBezTo>
                  <a:cubicBezTo>
                    <a:pt x="1126" y="0"/>
                    <a:pt x="1148" y="23"/>
                    <a:pt x="1148" y="50"/>
                  </a:cubicBezTo>
                  <a:cubicBezTo>
                    <a:pt x="1148" y="78"/>
                    <a:pt x="1126" y="100"/>
                    <a:pt x="1098" y="100"/>
                  </a:cubicBezTo>
                  <a:cubicBezTo>
                    <a:pt x="130" y="100"/>
                    <a:pt x="130" y="100"/>
                    <a:pt x="130" y="100"/>
                  </a:cubicBezTo>
                  <a:cubicBezTo>
                    <a:pt x="113" y="100"/>
                    <a:pt x="100" y="114"/>
                    <a:pt x="100" y="130"/>
                  </a:cubicBezTo>
                  <a:cubicBezTo>
                    <a:pt x="100" y="1785"/>
                    <a:pt x="100" y="1785"/>
                    <a:pt x="100" y="1785"/>
                  </a:cubicBezTo>
                  <a:cubicBezTo>
                    <a:pt x="100" y="1801"/>
                    <a:pt x="113" y="1815"/>
                    <a:pt x="130" y="1815"/>
                  </a:cubicBezTo>
                  <a:cubicBezTo>
                    <a:pt x="2844" y="1815"/>
                    <a:pt x="2844" y="1815"/>
                    <a:pt x="2844" y="1815"/>
                  </a:cubicBezTo>
                  <a:cubicBezTo>
                    <a:pt x="2861" y="1815"/>
                    <a:pt x="2874" y="1801"/>
                    <a:pt x="2874" y="1785"/>
                  </a:cubicBezTo>
                  <a:cubicBezTo>
                    <a:pt x="2874" y="130"/>
                    <a:pt x="2874" y="130"/>
                    <a:pt x="2874" y="130"/>
                  </a:cubicBezTo>
                  <a:cubicBezTo>
                    <a:pt x="2874" y="114"/>
                    <a:pt x="2861" y="100"/>
                    <a:pt x="2844" y="100"/>
                  </a:cubicBezTo>
                  <a:cubicBezTo>
                    <a:pt x="1876" y="100"/>
                    <a:pt x="1876" y="100"/>
                    <a:pt x="1876" y="100"/>
                  </a:cubicBezTo>
                  <a:cubicBezTo>
                    <a:pt x="1848" y="100"/>
                    <a:pt x="1826" y="78"/>
                    <a:pt x="1826" y="50"/>
                  </a:cubicBezTo>
                  <a:cubicBezTo>
                    <a:pt x="1826" y="23"/>
                    <a:pt x="1848" y="0"/>
                    <a:pt x="1876" y="0"/>
                  </a:cubicBezTo>
                  <a:cubicBezTo>
                    <a:pt x="2844" y="0"/>
                    <a:pt x="2844" y="0"/>
                    <a:pt x="2844" y="0"/>
                  </a:cubicBezTo>
                  <a:cubicBezTo>
                    <a:pt x="2916" y="0"/>
                    <a:pt x="2974" y="59"/>
                    <a:pt x="2974" y="130"/>
                  </a:cubicBezTo>
                  <a:cubicBezTo>
                    <a:pt x="2974" y="1785"/>
                    <a:pt x="2974" y="1785"/>
                    <a:pt x="2974" y="1785"/>
                  </a:cubicBezTo>
                  <a:cubicBezTo>
                    <a:pt x="2974" y="1857"/>
                    <a:pt x="2916" y="1915"/>
                    <a:pt x="2844" y="191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74" name="Freeform 217">
              <a:extLst>
                <a:ext uri="{FF2B5EF4-FFF2-40B4-BE49-F238E27FC236}">
                  <a16:creationId xmlns:a16="http://schemas.microsoft.com/office/drawing/2014/main" id="{86C1C879-0FF1-DAA1-D070-A14CAFE4FB05}"/>
                </a:ext>
              </a:extLst>
            </p:cNvPr>
            <p:cNvSpPr>
              <a:spLocks noEditPoints="1"/>
            </p:cNvSpPr>
            <p:nvPr/>
          </p:nvSpPr>
          <p:spPr bwMode="auto">
            <a:xfrm>
              <a:off x="3400" y="2"/>
              <a:ext cx="880" cy="1314"/>
            </a:xfrm>
            <a:custGeom>
              <a:avLst/>
              <a:gdLst>
                <a:gd name="T0" fmla="*/ 324 w 454"/>
                <a:gd name="T1" fmla="*/ 677 h 677"/>
                <a:gd name="T2" fmla="*/ 130 w 454"/>
                <a:gd name="T3" fmla="*/ 677 h 677"/>
                <a:gd name="T4" fmla="*/ 0 w 454"/>
                <a:gd name="T5" fmla="*/ 547 h 677"/>
                <a:gd name="T6" fmla="*/ 0 w 454"/>
                <a:gd name="T7" fmla="*/ 130 h 677"/>
                <a:gd name="T8" fmla="*/ 130 w 454"/>
                <a:gd name="T9" fmla="*/ 0 h 677"/>
                <a:gd name="T10" fmla="*/ 324 w 454"/>
                <a:gd name="T11" fmla="*/ 0 h 677"/>
                <a:gd name="T12" fmla="*/ 454 w 454"/>
                <a:gd name="T13" fmla="*/ 130 h 677"/>
                <a:gd name="T14" fmla="*/ 454 w 454"/>
                <a:gd name="T15" fmla="*/ 547 h 677"/>
                <a:gd name="T16" fmla="*/ 324 w 454"/>
                <a:gd name="T17" fmla="*/ 677 h 677"/>
                <a:gd name="T18" fmla="*/ 130 w 454"/>
                <a:gd name="T19" fmla="*/ 100 h 677"/>
                <a:gd name="T20" fmla="*/ 100 w 454"/>
                <a:gd name="T21" fmla="*/ 130 h 677"/>
                <a:gd name="T22" fmla="*/ 100 w 454"/>
                <a:gd name="T23" fmla="*/ 547 h 677"/>
                <a:gd name="T24" fmla="*/ 130 w 454"/>
                <a:gd name="T25" fmla="*/ 577 h 677"/>
                <a:gd name="T26" fmla="*/ 324 w 454"/>
                <a:gd name="T27" fmla="*/ 577 h 677"/>
                <a:gd name="T28" fmla="*/ 354 w 454"/>
                <a:gd name="T29" fmla="*/ 547 h 677"/>
                <a:gd name="T30" fmla="*/ 354 w 454"/>
                <a:gd name="T31" fmla="*/ 130 h 677"/>
                <a:gd name="T32" fmla="*/ 324 w 454"/>
                <a:gd name="T33" fmla="*/ 100 h 677"/>
                <a:gd name="T34" fmla="*/ 130 w 454"/>
                <a:gd name="T35" fmla="*/ 10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4" h="677">
                  <a:moveTo>
                    <a:pt x="324" y="677"/>
                  </a:moveTo>
                  <a:cubicBezTo>
                    <a:pt x="130" y="677"/>
                    <a:pt x="130" y="677"/>
                    <a:pt x="130" y="677"/>
                  </a:cubicBezTo>
                  <a:cubicBezTo>
                    <a:pt x="58" y="677"/>
                    <a:pt x="0" y="619"/>
                    <a:pt x="0" y="547"/>
                  </a:cubicBezTo>
                  <a:cubicBezTo>
                    <a:pt x="0" y="130"/>
                    <a:pt x="0" y="130"/>
                    <a:pt x="0" y="130"/>
                  </a:cubicBezTo>
                  <a:cubicBezTo>
                    <a:pt x="0" y="58"/>
                    <a:pt x="58" y="0"/>
                    <a:pt x="130" y="0"/>
                  </a:cubicBezTo>
                  <a:cubicBezTo>
                    <a:pt x="324" y="0"/>
                    <a:pt x="324" y="0"/>
                    <a:pt x="324" y="0"/>
                  </a:cubicBezTo>
                  <a:cubicBezTo>
                    <a:pt x="396" y="0"/>
                    <a:pt x="454" y="58"/>
                    <a:pt x="454" y="130"/>
                  </a:cubicBezTo>
                  <a:cubicBezTo>
                    <a:pt x="454" y="547"/>
                    <a:pt x="454" y="547"/>
                    <a:pt x="454" y="547"/>
                  </a:cubicBezTo>
                  <a:cubicBezTo>
                    <a:pt x="454" y="619"/>
                    <a:pt x="396" y="677"/>
                    <a:pt x="324" y="677"/>
                  </a:cubicBezTo>
                  <a:close/>
                  <a:moveTo>
                    <a:pt x="130" y="100"/>
                  </a:moveTo>
                  <a:cubicBezTo>
                    <a:pt x="113" y="100"/>
                    <a:pt x="100" y="114"/>
                    <a:pt x="100" y="130"/>
                  </a:cubicBezTo>
                  <a:cubicBezTo>
                    <a:pt x="100" y="547"/>
                    <a:pt x="100" y="547"/>
                    <a:pt x="100" y="547"/>
                  </a:cubicBezTo>
                  <a:cubicBezTo>
                    <a:pt x="100" y="564"/>
                    <a:pt x="113" y="577"/>
                    <a:pt x="130" y="577"/>
                  </a:cubicBezTo>
                  <a:cubicBezTo>
                    <a:pt x="324" y="577"/>
                    <a:pt x="324" y="577"/>
                    <a:pt x="324" y="577"/>
                  </a:cubicBezTo>
                  <a:cubicBezTo>
                    <a:pt x="341" y="577"/>
                    <a:pt x="354" y="564"/>
                    <a:pt x="354" y="547"/>
                  </a:cubicBezTo>
                  <a:cubicBezTo>
                    <a:pt x="354" y="130"/>
                    <a:pt x="354" y="130"/>
                    <a:pt x="354" y="130"/>
                  </a:cubicBezTo>
                  <a:cubicBezTo>
                    <a:pt x="354" y="114"/>
                    <a:pt x="341" y="100"/>
                    <a:pt x="324" y="100"/>
                  </a:cubicBezTo>
                  <a:lnTo>
                    <a:pt x="13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75" name="Freeform 218">
              <a:extLst>
                <a:ext uri="{FF2B5EF4-FFF2-40B4-BE49-F238E27FC236}">
                  <a16:creationId xmlns:a16="http://schemas.microsoft.com/office/drawing/2014/main" id="{4FA01183-DF09-7AEE-BB4E-A1D869DEF463}"/>
                </a:ext>
              </a:extLst>
            </p:cNvPr>
            <p:cNvSpPr>
              <a:spLocks noEditPoints="1"/>
            </p:cNvSpPr>
            <p:nvPr/>
          </p:nvSpPr>
          <p:spPr bwMode="auto">
            <a:xfrm>
              <a:off x="1463" y="2523"/>
              <a:ext cx="2243" cy="1201"/>
            </a:xfrm>
            <a:custGeom>
              <a:avLst/>
              <a:gdLst>
                <a:gd name="T0" fmla="*/ 558 w 1157"/>
                <a:gd name="T1" fmla="*/ 619 h 619"/>
                <a:gd name="T2" fmla="*/ 134 w 1157"/>
                <a:gd name="T3" fmla="*/ 567 h 619"/>
                <a:gd name="T4" fmla="*/ 12 w 1157"/>
                <a:gd name="T5" fmla="*/ 383 h 619"/>
                <a:gd name="T6" fmla="*/ 328 w 1157"/>
                <a:gd name="T7" fmla="*/ 5 h 619"/>
                <a:gd name="T8" fmla="*/ 368 w 1157"/>
                <a:gd name="T9" fmla="*/ 8 h 619"/>
                <a:gd name="T10" fmla="*/ 578 w 1157"/>
                <a:gd name="T11" fmla="*/ 94 h 619"/>
                <a:gd name="T12" fmla="*/ 789 w 1157"/>
                <a:gd name="T13" fmla="*/ 8 h 619"/>
                <a:gd name="T14" fmla="*/ 829 w 1157"/>
                <a:gd name="T15" fmla="*/ 5 h 619"/>
                <a:gd name="T16" fmla="*/ 1145 w 1157"/>
                <a:gd name="T17" fmla="*/ 381 h 619"/>
                <a:gd name="T18" fmla="*/ 1017 w 1157"/>
                <a:gd name="T19" fmla="*/ 567 h 619"/>
                <a:gd name="T20" fmla="*/ 558 w 1157"/>
                <a:gd name="T21" fmla="*/ 619 h 619"/>
                <a:gd name="T22" fmla="*/ 340 w 1157"/>
                <a:gd name="T23" fmla="*/ 107 h 619"/>
                <a:gd name="T24" fmla="*/ 111 w 1157"/>
                <a:gd name="T25" fmla="*/ 397 h 619"/>
                <a:gd name="T26" fmla="*/ 159 w 1157"/>
                <a:gd name="T27" fmla="*/ 470 h 619"/>
                <a:gd name="T28" fmla="*/ 558 w 1157"/>
                <a:gd name="T29" fmla="*/ 519 h 619"/>
                <a:gd name="T30" fmla="*/ 995 w 1157"/>
                <a:gd name="T31" fmla="*/ 470 h 619"/>
                <a:gd name="T32" fmla="*/ 1046 w 1157"/>
                <a:gd name="T33" fmla="*/ 395 h 619"/>
                <a:gd name="T34" fmla="*/ 817 w 1157"/>
                <a:gd name="T35" fmla="*/ 107 h 619"/>
                <a:gd name="T36" fmla="*/ 578 w 1157"/>
                <a:gd name="T37" fmla="*/ 194 h 619"/>
                <a:gd name="T38" fmla="*/ 340 w 1157"/>
                <a:gd name="T39" fmla="*/ 1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7" h="619">
                  <a:moveTo>
                    <a:pt x="558" y="619"/>
                  </a:moveTo>
                  <a:cubicBezTo>
                    <a:pt x="408" y="619"/>
                    <a:pt x="265" y="601"/>
                    <a:pt x="134" y="567"/>
                  </a:cubicBezTo>
                  <a:cubicBezTo>
                    <a:pt x="53" y="546"/>
                    <a:pt x="0" y="467"/>
                    <a:pt x="12" y="383"/>
                  </a:cubicBezTo>
                  <a:cubicBezTo>
                    <a:pt x="27" y="277"/>
                    <a:pt x="87" y="87"/>
                    <a:pt x="328" y="5"/>
                  </a:cubicBezTo>
                  <a:cubicBezTo>
                    <a:pt x="341" y="0"/>
                    <a:pt x="356" y="2"/>
                    <a:pt x="368" y="8"/>
                  </a:cubicBezTo>
                  <a:cubicBezTo>
                    <a:pt x="443" y="50"/>
                    <a:pt x="545" y="94"/>
                    <a:pt x="578" y="94"/>
                  </a:cubicBezTo>
                  <a:cubicBezTo>
                    <a:pt x="612" y="94"/>
                    <a:pt x="714" y="50"/>
                    <a:pt x="789" y="8"/>
                  </a:cubicBezTo>
                  <a:cubicBezTo>
                    <a:pt x="801" y="2"/>
                    <a:pt x="816" y="0"/>
                    <a:pt x="829" y="5"/>
                  </a:cubicBezTo>
                  <a:cubicBezTo>
                    <a:pt x="1069" y="86"/>
                    <a:pt x="1130" y="276"/>
                    <a:pt x="1145" y="381"/>
                  </a:cubicBezTo>
                  <a:cubicBezTo>
                    <a:pt x="1157" y="468"/>
                    <a:pt x="1102" y="547"/>
                    <a:pt x="1017" y="567"/>
                  </a:cubicBezTo>
                  <a:cubicBezTo>
                    <a:pt x="934" y="586"/>
                    <a:pt x="763" y="619"/>
                    <a:pt x="558" y="619"/>
                  </a:cubicBezTo>
                  <a:close/>
                  <a:moveTo>
                    <a:pt x="340" y="107"/>
                  </a:moveTo>
                  <a:cubicBezTo>
                    <a:pt x="167" y="175"/>
                    <a:pt x="122" y="316"/>
                    <a:pt x="111" y="397"/>
                  </a:cubicBezTo>
                  <a:cubicBezTo>
                    <a:pt x="106" y="430"/>
                    <a:pt x="127" y="462"/>
                    <a:pt x="159" y="470"/>
                  </a:cubicBezTo>
                  <a:cubicBezTo>
                    <a:pt x="282" y="502"/>
                    <a:pt x="416" y="519"/>
                    <a:pt x="558" y="519"/>
                  </a:cubicBezTo>
                  <a:cubicBezTo>
                    <a:pt x="753" y="519"/>
                    <a:pt x="916" y="488"/>
                    <a:pt x="995" y="470"/>
                  </a:cubicBezTo>
                  <a:cubicBezTo>
                    <a:pt x="1029" y="462"/>
                    <a:pt x="1051" y="430"/>
                    <a:pt x="1046" y="395"/>
                  </a:cubicBezTo>
                  <a:cubicBezTo>
                    <a:pt x="1035" y="315"/>
                    <a:pt x="990" y="174"/>
                    <a:pt x="817" y="107"/>
                  </a:cubicBezTo>
                  <a:cubicBezTo>
                    <a:pt x="765" y="135"/>
                    <a:pt x="644" y="194"/>
                    <a:pt x="578" y="194"/>
                  </a:cubicBezTo>
                  <a:cubicBezTo>
                    <a:pt x="513" y="194"/>
                    <a:pt x="392" y="135"/>
                    <a:pt x="340" y="10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76" name="Freeform 219">
              <a:extLst>
                <a:ext uri="{FF2B5EF4-FFF2-40B4-BE49-F238E27FC236}">
                  <a16:creationId xmlns:a16="http://schemas.microsoft.com/office/drawing/2014/main" id="{63825B06-7A1E-B102-A2DE-F616255AECEE}"/>
                </a:ext>
              </a:extLst>
            </p:cNvPr>
            <p:cNvSpPr>
              <a:spLocks noEditPoints="1"/>
            </p:cNvSpPr>
            <p:nvPr/>
          </p:nvSpPr>
          <p:spPr bwMode="auto">
            <a:xfrm>
              <a:off x="1932" y="1170"/>
              <a:ext cx="1305" cy="1423"/>
            </a:xfrm>
            <a:custGeom>
              <a:avLst/>
              <a:gdLst>
                <a:gd name="T0" fmla="*/ 336 w 673"/>
                <a:gd name="T1" fmla="*/ 733 h 733"/>
                <a:gd name="T2" fmla="*/ 0 w 673"/>
                <a:gd name="T3" fmla="*/ 367 h 733"/>
                <a:gd name="T4" fmla="*/ 336 w 673"/>
                <a:gd name="T5" fmla="*/ 0 h 733"/>
                <a:gd name="T6" fmla="*/ 673 w 673"/>
                <a:gd name="T7" fmla="*/ 367 h 733"/>
                <a:gd name="T8" fmla="*/ 336 w 673"/>
                <a:gd name="T9" fmla="*/ 733 h 733"/>
                <a:gd name="T10" fmla="*/ 336 w 673"/>
                <a:gd name="T11" fmla="*/ 100 h 733"/>
                <a:gd name="T12" fmla="*/ 100 w 673"/>
                <a:gd name="T13" fmla="*/ 367 h 733"/>
                <a:gd name="T14" fmla="*/ 336 w 673"/>
                <a:gd name="T15" fmla="*/ 633 h 733"/>
                <a:gd name="T16" fmla="*/ 573 w 673"/>
                <a:gd name="T17" fmla="*/ 367 h 733"/>
                <a:gd name="T18" fmla="*/ 336 w 673"/>
                <a:gd name="T19" fmla="*/ 10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3" h="733">
                  <a:moveTo>
                    <a:pt x="336" y="733"/>
                  </a:moveTo>
                  <a:cubicBezTo>
                    <a:pt x="151" y="733"/>
                    <a:pt x="0" y="569"/>
                    <a:pt x="0" y="367"/>
                  </a:cubicBezTo>
                  <a:cubicBezTo>
                    <a:pt x="0" y="165"/>
                    <a:pt x="151" y="0"/>
                    <a:pt x="336" y="0"/>
                  </a:cubicBezTo>
                  <a:cubicBezTo>
                    <a:pt x="522" y="0"/>
                    <a:pt x="673" y="165"/>
                    <a:pt x="673" y="367"/>
                  </a:cubicBezTo>
                  <a:cubicBezTo>
                    <a:pt x="673" y="569"/>
                    <a:pt x="522" y="733"/>
                    <a:pt x="336" y="733"/>
                  </a:cubicBezTo>
                  <a:close/>
                  <a:moveTo>
                    <a:pt x="336" y="100"/>
                  </a:moveTo>
                  <a:cubicBezTo>
                    <a:pt x="206" y="100"/>
                    <a:pt x="100" y="220"/>
                    <a:pt x="100" y="367"/>
                  </a:cubicBezTo>
                  <a:cubicBezTo>
                    <a:pt x="100" y="514"/>
                    <a:pt x="206" y="633"/>
                    <a:pt x="336" y="633"/>
                  </a:cubicBezTo>
                  <a:cubicBezTo>
                    <a:pt x="467" y="633"/>
                    <a:pt x="573" y="514"/>
                    <a:pt x="573" y="367"/>
                  </a:cubicBezTo>
                  <a:cubicBezTo>
                    <a:pt x="573" y="220"/>
                    <a:pt x="467" y="100"/>
                    <a:pt x="336"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77" name="Freeform 220">
              <a:extLst>
                <a:ext uri="{FF2B5EF4-FFF2-40B4-BE49-F238E27FC236}">
                  <a16:creationId xmlns:a16="http://schemas.microsoft.com/office/drawing/2014/main" id="{C512A2A3-7388-19B1-2937-334C39931EFA}"/>
                </a:ext>
              </a:extLst>
            </p:cNvPr>
            <p:cNvSpPr>
              <a:spLocks/>
            </p:cNvSpPr>
            <p:nvPr/>
          </p:nvSpPr>
          <p:spPr bwMode="auto">
            <a:xfrm>
              <a:off x="4164" y="1956"/>
              <a:ext cx="1766" cy="194"/>
            </a:xfrm>
            <a:custGeom>
              <a:avLst/>
              <a:gdLst>
                <a:gd name="T0" fmla="*/ 861 w 911"/>
                <a:gd name="T1" fmla="*/ 100 h 100"/>
                <a:gd name="T2" fmla="*/ 50 w 911"/>
                <a:gd name="T3" fmla="*/ 100 h 100"/>
                <a:gd name="T4" fmla="*/ 0 w 911"/>
                <a:gd name="T5" fmla="*/ 50 h 100"/>
                <a:gd name="T6" fmla="*/ 50 w 911"/>
                <a:gd name="T7" fmla="*/ 0 h 100"/>
                <a:gd name="T8" fmla="*/ 861 w 911"/>
                <a:gd name="T9" fmla="*/ 0 h 100"/>
                <a:gd name="T10" fmla="*/ 911 w 911"/>
                <a:gd name="T11" fmla="*/ 50 h 100"/>
                <a:gd name="T12" fmla="*/ 861 w 911"/>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1" h="100">
                  <a:moveTo>
                    <a:pt x="861" y="100"/>
                  </a:moveTo>
                  <a:cubicBezTo>
                    <a:pt x="50" y="100"/>
                    <a:pt x="50" y="100"/>
                    <a:pt x="50" y="100"/>
                  </a:cubicBezTo>
                  <a:cubicBezTo>
                    <a:pt x="22" y="100"/>
                    <a:pt x="0" y="78"/>
                    <a:pt x="0" y="50"/>
                  </a:cubicBezTo>
                  <a:cubicBezTo>
                    <a:pt x="0" y="23"/>
                    <a:pt x="22" y="0"/>
                    <a:pt x="50" y="0"/>
                  </a:cubicBezTo>
                  <a:cubicBezTo>
                    <a:pt x="861" y="0"/>
                    <a:pt x="861" y="0"/>
                    <a:pt x="861" y="0"/>
                  </a:cubicBezTo>
                  <a:cubicBezTo>
                    <a:pt x="888" y="0"/>
                    <a:pt x="911" y="23"/>
                    <a:pt x="911" y="50"/>
                  </a:cubicBezTo>
                  <a:cubicBezTo>
                    <a:pt x="911" y="78"/>
                    <a:pt x="888" y="100"/>
                    <a:pt x="861"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78" name="Freeform 221">
              <a:extLst>
                <a:ext uri="{FF2B5EF4-FFF2-40B4-BE49-F238E27FC236}">
                  <a16:creationId xmlns:a16="http://schemas.microsoft.com/office/drawing/2014/main" id="{39EF1718-4099-9F6E-6186-18018454318A}"/>
                </a:ext>
              </a:extLst>
            </p:cNvPr>
            <p:cNvSpPr>
              <a:spLocks/>
            </p:cNvSpPr>
            <p:nvPr/>
          </p:nvSpPr>
          <p:spPr bwMode="auto">
            <a:xfrm>
              <a:off x="4164" y="2709"/>
              <a:ext cx="1766" cy="194"/>
            </a:xfrm>
            <a:custGeom>
              <a:avLst/>
              <a:gdLst>
                <a:gd name="T0" fmla="*/ 861 w 911"/>
                <a:gd name="T1" fmla="*/ 100 h 100"/>
                <a:gd name="T2" fmla="*/ 50 w 911"/>
                <a:gd name="T3" fmla="*/ 100 h 100"/>
                <a:gd name="T4" fmla="*/ 0 w 911"/>
                <a:gd name="T5" fmla="*/ 50 h 100"/>
                <a:gd name="T6" fmla="*/ 50 w 911"/>
                <a:gd name="T7" fmla="*/ 0 h 100"/>
                <a:gd name="T8" fmla="*/ 861 w 911"/>
                <a:gd name="T9" fmla="*/ 0 h 100"/>
                <a:gd name="T10" fmla="*/ 911 w 911"/>
                <a:gd name="T11" fmla="*/ 50 h 100"/>
                <a:gd name="T12" fmla="*/ 861 w 911"/>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1" h="100">
                  <a:moveTo>
                    <a:pt x="861" y="100"/>
                  </a:moveTo>
                  <a:cubicBezTo>
                    <a:pt x="50" y="100"/>
                    <a:pt x="50" y="100"/>
                    <a:pt x="50" y="100"/>
                  </a:cubicBezTo>
                  <a:cubicBezTo>
                    <a:pt x="22" y="100"/>
                    <a:pt x="0" y="78"/>
                    <a:pt x="0" y="50"/>
                  </a:cubicBezTo>
                  <a:cubicBezTo>
                    <a:pt x="0" y="23"/>
                    <a:pt x="22" y="0"/>
                    <a:pt x="50" y="0"/>
                  </a:cubicBezTo>
                  <a:cubicBezTo>
                    <a:pt x="861" y="0"/>
                    <a:pt x="861" y="0"/>
                    <a:pt x="861" y="0"/>
                  </a:cubicBezTo>
                  <a:cubicBezTo>
                    <a:pt x="888" y="0"/>
                    <a:pt x="911" y="23"/>
                    <a:pt x="911" y="50"/>
                  </a:cubicBezTo>
                  <a:cubicBezTo>
                    <a:pt x="911" y="78"/>
                    <a:pt x="888" y="100"/>
                    <a:pt x="861"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1483" name="Freeform 225">
            <a:extLst>
              <a:ext uri="{FF2B5EF4-FFF2-40B4-BE49-F238E27FC236}">
                <a16:creationId xmlns:a16="http://schemas.microsoft.com/office/drawing/2014/main" id="{EE9EC238-8E26-DB4F-245E-47CAA35A2848}"/>
              </a:ext>
            </a:extLst>
          </p:cNvPr>
          <p:cNvSpPr>
            <a:spLocks noEditPoints="1"/>
          </p:cNvSpPr>
          <p:nvPr/>
        </p:nvSpPr>
        <p:spPr bwMode="auto">
          <a:xfrm>
            <a:off x="7334250" y="2471738"/>
            <a:ext cx="284163" cy="279400"/>
          </a:xfrm>
          <a:custGeom>
            <a:avLst/>
            <a:gdLst>
              <a:gd name="T0" fmla="*/ 2103 w 2579"/>
              <a:gd name="T1" fmla="*/ 1334 h 2736"/>
              <a:gd name="T2" fmla="*/ 1690 w 2579"/>
              <a:gd name="T3" fmla="*/ 1072 h 2736"/>
              <a:gd name="T4" fmla="*/ 2130 w 2579"/>
              <a:gd name="T5" fmla="*/ 861 h 2736"/>
              <a:gd name="T6" fmla="*/ 2278 w 2579"/>
              <a:gd name="T7" fmla="*/ 425 h 2736"/>
              <a:gd name="T8" fmla="*/ 1631 w 2579"/>
              <a:gd name="T9" fmla="*/ 976 h 2736"/>
              <a:gd name="T10" fmla="*/ 1087 w 2579"/>
              <a:gd name="T11" fmla="*/ 457 h 2736"/>
              <a:gd name="T12" fmla="*/ 754 w 2579"/>
              <a:gd name="T13" fmla="*/ 184 h 2736"/>
              <a:gd name="T14" fmla="*/ 972 w 2579"/>
              <a:gd name="T15" fmla="*/ 488 h 2736"/>
              <a:gd name="T16" fmla="*/ 806 w 2579"/>
              <a:gd name="T17" fmla="*/ 861 h 2736"/>
              <a:gd name="T18" fmla="*/ 696 w 2579"/>
              <a:gd name="T19" fmla="*/ 719 h 2736"/>
              <a:gd name="T20" fmla="*/ 261 w 2579"/>
              <a:gd name="T21" fmla="*/ 570 h 2736"/>
              <a:gd name="T22" fmla="*/ 619 w 2579"/>
              <a:gd name="T23" fmla="*/ 826 h 2736"/>
              <a:gd name="T24" fmla="*/ 614 w 2579"/>
              <a:gd name="T25" fmla="*/ 1554 h 2736"/>
              <a:gd name="T26" fmla="*/ 20 w 2579"/>
              <a:gd name="T27" fmla="*/ 1834 h 2736"/>
              <a:gd name="T28" fmla="*/ 237 w 2579"/>
              <a:gd name="T29" fmla="*/ 2138 h 2736"/>
              <a:gd name="T30" fmla="*/ 660 w 2579"/>
              <a:gd name="T31" fmla="*/ 1644 h 2736"/>
              <a:gd name="T32" fmla="*/ 570 w 2579"/>
              <a:gd name="T33" fmla="*/ 2360 h 2736"/>
              <a:gd name="T34" fmla="*/ 1002 w 2579"/>
              <a:gd name="T35" fmla="*/ 2507 h 2736"/>
              <a:gd name="T36" fmla="*/ 1161 w 2579"/>
              <a:gd name="T37" fmla="*/ 1923 h 2736"/>
              <a:gd name="T38" fmla="*/ 1748 w 2579"/>
              <a:gd name="T39" fmla="*/ 2351 h 2736"/>
              <a:gd name="T40" fmla="*/ 1918 w 2579"/>
              <a:gd name="T41" fmla="*/ 2736 h 2736"/>
              <a:gd name="T42" fmla="*/ 1992 w 2579"/>
              <a:gd name="T43" fmla="*/ 2288 h 2736"/>
              <a:gd name="T44" fmla="*/ 1719 w 2579"/>
              <a:gd name="T45" fmla="*/ 1522 h 2736"/>
              <a:gd name="T46" fmla="*/ 2114 w 2579"/>
              <a:gd name="T47" fmla="*/ 1510 h 2736"/>
              <a:gd name="T48" fmla="*/ 2538 w 2579"/>
              <a:gd name="T49" fmla="*/ 1482 h 2736"/>
              <a:gd name="T50" fmla="*/ 2204 w 2579"/>
              <a:gd name="T51" fmla="*/ 513 h 2736"/>
              <a:gd name="T52" fmla="*/ 2162 w 2579"/>
              <a:gd name="T53" fmla="*/ 766 h 2736"/>
              <a:gd name="T54" fmla="*/ 930 w 2579"/>
              <a:gd name="T55" fmla="*/ 381 h 2736"/>
              <a:gd name="T56" fmla="*/ 972 w 2579"/>
              <a:gd name="T57" fmla="*/ 128 h 2736"/>
              <a:gd name="T58" fmla="*/ 930 w 2579"/>
              <a:gd name="T59" fmla="*/ 381 h 2736"/>
              <a:gd name="T60" fmla="*/ 2035 w 2579"/>
              <a:gd name="T61" fmla="*/ 2448 h 2736"/>
              <a:gd name="T62" fmla="*/ 1876 w 2579"/>
              <a:gd name="T63" fmla="*/ 2629 h 2736"/>
              <a:gd name="T64" fmla="*/ 1838 w 2579"/>
              <a:gd name="T65" fmla="*/ 2405 h 2736"/>
              <a:gd name="T66" fmla="*/ 437 w 2579"/>
              <a:gd name="T67" fmla="*/ 768 h 2736"/>
              <a:gd name="T68" fmla="*/ 521 w 2579"/>
              <a:gd name="T69" fmla="*/ 521 h 2736"/>
              <a:gd name="T70" fmla="*/ 437 w 2579"/>
              <a:gd name="T71" fmla="*/ 768 h 2736"/>
              <a:gd name="T72" fmla="*/ 196 w 2579"/>
              <a:gd name="T73" fmla="*/ 2031 h 2736"/>
              <a:gd name="T74" fmla="*/ 238 w 2579"/>
              <a:gd name="T75" fmla="*/ 1778 h 2736"/>
              <a:gd name="T76" fmla="*/ 908 w 2579"/>
              <a:gd name="T77" fmla="*/ 2475 h 2736"/>
              <a:gd name="T78" fmla="*/ 786 w 2579"/>
              <a:gd name="T79" fmla="*/ 2305 h 2736"/>
              <a:gd name="T80" fmla="*/ 1377 w 2579"/>
              <a:gd name="T81" fmla="*/ 1772 h 2736"/>
              <a:gd name="T82" fmla="*/ 697 w 2579"/>
              <a:gd name="T83" fmla="*/ 1175 h 2736"/>
              <a:gd name="T84" fmla="*/ 1600 w 2579"/>
              <a:gd name="T85" fmla="*/ 1116 h 2736"/>
              <a:gd name="T86" fmla="*/ 1648 w 2579"/>
              <a:gd name="T87" fmla="*/ 1382 h 2736"/>
              <a:gd name="T88" fmla="*/ 2444 w 2579"/>
              <a:gd name="T89" fmla="*/ 1450 h 2736"/>
              <a:gd name="T90" fmla="*/ 2197 w 2579"/>
              <a:gd name="T91" fmla="*/ 1366 h 2736"/>
              <a:gd name="T92" fmla="*/ 2362 w 2579"/>
              <a:gd name="T93" fmla="*/ 1285 h 2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79" h="2736">
                <a:moveTo>
                  <a:pt x="2395" y="1190"/>
                </a:moveTo>
                <a:cubicBezTo>
                  <a:pt x="2336" y="1171"/>
                  <a:pt x="2274" y="1175"/>
                  <a:pt x="2219" y="1202"/>
                </a:cubicBezTo>
                <a:cubicBezTo>
                  <a:pt x="2164" y="1229"/>
                  <a:pt x="2123" y="1276"/>
                  <a:pt x="2103" y="1334"/>
                </a:cubicBezTo>
                <a:cubicBezTo>
                  <a:pt x="2099" y="1344"/>
                  <a:pt x="2097" y="1355"/>
                  <a:pt x="2095" y="1365"/>
                </a:cubicBezTo>
                <a:cubicBezTo>
                  <a:pt x="1751" y="1335"/>
                  <a:pt x="1751" y="1335"/>
                  <a:pt x="1751" y="1335"/>
                </a:cubicBezTo>
                <a:cubicBezTo>
                  <a:pt x="1751" y="1245"/>
                  <a:pt x="1731" y="1155"/>
                  <a:pt x="1690" y="1072"/>
                </a:cubicBezTo>
                <a:cubicBezTo>
                  <a:pt x="1688" y="1068"/>
                  <a:pt x="1686" y="1065"/>
                  <a:pt x="1684" y="1061"/>
                </a:cubicBezTo>
                <a:cubicBezTo>
                  <a:pt x="2053" y="816"/>
                  <a:pt x="2053" y="816"/>
                  <a:pt x="2053" y="816"/>
                </a:cubicBezTo>
                <a:cubicBezTo>
                  <a:pt x="2075" y="836"/>
                  <a:pt x="2101" y="851"/>
                  <a:pt x="2130" y="861"/>
                </a:cubicBezTo>
                <a:cubicBezTo>
                  <a:pt x="2155" y="869"/>
                  <a:pt x="2180" y="873"/>
                  <a:pt x="2204" y="873"/>
                </a:cubicBezTo>
                <a:cubicBezTo>
                  <a:pt x="2300" y="873"/>
                  <a:pt x="2390" y="812"/>
                  <a:pt x="2422" y="717"/>
                </a:cubicBezTo>
                <a:cubicBezTo>
                  <a:pt x="2463" y="597"/>
                  <a:pt x="2398" y="466"/>
                  <a:pt x="2278" y="425"/>
                </a:cubicBezTo>
                <a:cubicBezTo>
                  <a:pt x="2158" y="384"/>
                  <a:pt x="2027" y="449"/>
                  <a:pt x="1987" y="569"/>
                </a:cubicBezTo>
                <a:cubicBezTo>
                  <a:pt x="1968" y="624"/>
                  <a:pt x="1971" y="683"/>
                  <a:pt x="1994" y="735"/>
                </a:cubicBezTo>
                <a:cubicBezTo>
                  <a:pt x="1631" y="976"/>
                  <a:pt x="1631" y="976"/>
                  <a:pt x="1631" y="976"/>
                </a:cubicBezTo>
                <a:cubicBezTo>
                  <a:pt x="1561" y="883"/>
                  <a:pt x="1464" y="812"/>
                  <a:pt x="1350" y="774"/>
                </a:cubicBezTo>
                <a:cubicBezTo>
                  <a:pt x="1292" y="754"/>
                  <a:pt x="1234" y="744"/>
                  <a:pt x="1175" y="742"/>
                </a:cubicBezTo>
                <a:cubicBezTo>
                  <a:pt x="1087" y="457"/>
                  <a:pt x="1087" y="457"/>
                  <a:pt x="1087" y="457"/>
                </a:cubicBezTo>
                <a:cubicBezTo>
                  <a:pt x="1133" y="430"/>
                  <a:pt x="1171" y="387"/>
                  <a:pt x="1189" y="332"/>
                </a:cubicBezTo>
                <a:cubicBezTo>
                  <a:pt x="1230" y="212"/>
                  <a:pt x="1166" y="81"/>
                  <a:pt x="1046" y="41"/>
                </a:cubicBezTo>
                <a:cubicBezTo>
                  <a:pt x="926" y="0"/>
                  <a:pt x="795" y="64"/>
                  <a:pt x="754" y="184"/>
                </a:cubicBezTo>
                <a:cubicBezTo>
                  <a:pt x="734" y="242"/>
                  <a:pt x="738" y="305"/>
                  <a:pt x="765" y="360"/>
                </a:cubicBezTo>
                <a:cubicBezTo>
                  <a:pt x="793" y="415"/>
                  <a:pt x="839" y="456"/>
                  <a:pt x="898" y="476"/>
                </a:cubicBezTo>
                <a:cubicBezTo>
                  <a:pt x="922" y="484"/>
                  <a:pt x="947" y="488"/>
                  <a:pt x="972" y="488"/>
                </a:cubicBezTo>
                <a:cubicBezTo>
                  <a:pt x="978" y="488"/>
                  <a:pt x="985" y="488"/>
                  <a:pt x="991" y="487"/>
                </a:cubicBezTo>
                <a:cubicBezTo>
                  <a:pt x="1073" y="749"/>
                  <a:pt x="1073" y="749"/>
                  <a:pt x="1073" y="749"/>
                </a:cubicBezTo>
                <a:cubicBezTo>
                  <a:pt x="976" y="764"/>
                  <a:pt x="884" y="802"/>
                  <a:pt x="806" y="861"/>
                </a:cubicBezTo>
                <a:cubicBezTo>
                  <a:pt x="683" y="749"/>
                  <a:pt x="683" y="749"/>
                  <a:pt x="683" y="749"/>
                </a:cubicBezTo>
                <a:cubicBezTo>
                  <a:pt x="688" y="740"/>
                  <a:pt x="693" y="729"/>
                  <a:pt x="696" y="719"/>
                </a:cubicBezTo>
                <a:cubicBezTo>
                  <a:pt x="696" y="719"/>
                  <a:pt x="696" y="719"/>
                  <a:pt x="696" y="719"/>
                </a:cubicBezTo>
                <a:cubicBezTo>
                  <a:pt x="716" y="660"/>
                  <a:pt x="712" y="598"/>
                  <a:pt x="685" y="543"/>
                </a:cubicBezTo>
                <a:cubicBezTo>
                  <a:pt x="658" y="488"/>
                  <a:pt x="611" y="446"/>
                  <a:pt x="553" y="427"/>
                </a:cubicBezTo>
                <a:cubicBezTo>
                  <a:pt x="433" y="386"/>
                  <a:pt x="302" y="450"/>
                  <a:pt x="261" y="570"/>
                </a:cubicBezTo>
                <a:cubicBezTo>
                  <a:pt x="220" y="691"/>
                  <a:pt x="285" y="821"/>
                  <a:pt x="405" y="862"/>
                </a:cubicBezTo>
                <a:cubicBezTo>
                  <a:pt x="429" y="871"/>
                  <a:pt x="454" y="874"/>
                  <a:pt x="479" y="874"/>
                </a:cubicBezTo>
                <a:cubicBezTo>
                  <a:pt x="530" y="874"/>
                  <a:pt x="579" y="857"/>
                  <a:pt x="619" y="826"/>
                </a:cubicBezTo>
                <a:cubicBezTo>
                  <a:pt x="731" y="928"/>
                  <a:pt x="731" y="928"/>
                  <a:pt x="731" y="928"/>
                </a:cubicBezTo>
                <a:cubicBezTo>
                  <a:pt x="675" y="987"/>
                  <a:pt x="630" y="1060"/>
                  <a:pt x="602" y="1142"/>
                </a:cubicBezTo>
                <a:cubicBezTo>
                  <a:pt x="556" y="1278"/>
                  <a:pt x="560" y="1423"/>
                  <a:pt x="614" y="1554"/>
                </a:cubicBezTo>
                <a:cubicBezTo>
                  <a:pt x="373" y="1722"/>
                  <a:pt x="373" y="1722"/>
                  <a:pt x="373" y="1722"/>
                </a:cubicBezTo>
                <a:cubicBezTo>
                  <a:pt x="355" y="1709"/>
                  <a:pt x="334" y="1698"/>
                  <a:pt x="311" y="1690"/>
                </a:cubicBezTo>
                <a:cubicBezTo>
                  <a:pt x="191" y="1649"/>
                  <a:pt x="60" y="1714"/>
                  <a:pt x="20" y="1834"/>
                </a:cubicBezTo>
                <a:cubicBezTo>
                  <a:pt x="0" y="1892"/>
                  <a:pt x="4" y="1954"/>
                  <a:pt x="31" y="2009"/>
                </a:cubicBezTo>
                <a:cubicBezTo>
                  <a:pt x="58" y="2065"/>
                  <a:pt x="105" y="2106"/>
                  <a:pt x="163" y="2126"/>
                </a:cubicBezTo>
                <a:cubicBezTo>
                  <a:pt x="188" y="2134"/>
                  <a:pt x="213" y="2138"/>
                  <a:pt x="237" y="2138"/>
                </a:cubicBezTo>
                <a:cubicBezTo>
                  <a:pt x="333" y="2138"/>
                  <a:pt x="423" y="2077"/>
                  <a:pt x="455" y="1982"/>
                </a:cubicBezTo>
                <a:cubicBezTo>
                  <a:pt x="477" y="1919"/>
                  <a:pt x="469" y="1853"/>
                  <a:pt x="439" y="1798"/>
                </a:cubicBezTo>
                <a:cubicBezTo>
                  <a:pt x="660" y="1644"/>
                  <a:pt x="660" y="1644"/>
                  <a:pt x="660" y="1644"/>
                </a:cubicBezTo>
                <a:cubicBezTo>
                  <a:pt x="722" y="1745"/>
                  <a:pt x="814" y="1824"/>
                  <a:pt x="923" y="1872"/>
                </a:cubicBezTo>
                <a:cubicBezTo>
                  <a:pt x="810" y="2207"/>
                  <a:pt x="810" y="2207"/>
                  <a:pt x="810" y="2207"/>
                </a:cubicBezTo>
                <a:cubicBezTo>
                  <a:pt x="707" y="2195"/>
                  <a:pt x="605" y="2257"/>
                  <a:pt x="570" y="2360"/>
                </a:cubicBezTo>
                <a:cubicBezTo>
                  <a:pt x="530" y="2479"/>
                  <a:pt x="594" y="2609"/>
                  <a:pt x="713" y="2649"/>
                </a:cubicBezTo>
                <a:cubicBezTo>
                  <a:pt x="737" y="2658"/>
                  <a:pt x="762" y="2662"/>
                  <a:pt x="786" y="2662"/>
                </a:cubicBezTo>
                <a:cubicBezTo>
                  <a:pt x="881" y="2662"/>
                  <a:pt x="970" y="2602"/>
                  <a:pt x="1002" y="2507"/>
                </a:cubicBezTo>
                <a:cubicBezTo>
                  <a:pt x="1037" y="2404"/>
                  <a:pt x="994" y="2293"/>
                  <a:pt x="905" y="2239"/>
                </a:cubicBezTo>
                <a:cubicBezTo>
                  <a:pt x="1018" y="1905"/>
                  <a:pt x="1018" y="1905"/>
                  <a:pt x="1018" y="1905"/>
                </a:cubicBezTo>
                <a:cubicBezTo>
                  <a:pt x="1065" y="1917"/>
                  <a:pt x="1113" y="1923"/>
                  <a:pt x="1161" y="1923"/>
                </a:cubicBezTo>
                <a:cubicBezTo>
                  <a:pt x="1250" y="1923"/>
                  <a:pt x="1339" y="1902"/>
                  <a:pt x="1421" y="1862"/>
                </a:cubicBezTo>
                <a:cubicBezTo>
                  <a:pt x="1431" y="1857"/>
                  <a:pt x="1440" y="1852"/>
                  <a:pt x="1449" y="1847"/>
                </a:cubicBezTo>
                <a:cubicBezTo>
                  <a:pt x="1748" y="2351"/>
                  <a:pt x="1748" y="2351"/>
                  <a:pt x="1748" y="2351"/>
                </a:cubicBezTo>
                <a:cubicBezTo>
                  <a:pt x="1727" y="2373"/>
                  <a:pt x="1711" y="2401"/>
                  <a:pt x="1700" y="2432"/>
                </a:cubicBezTo>
                <a:cubicBezTo>
                  <a:pt x="1659" y="2552"/>
                  <a:pt x="1724" y="2683"/>
                  <a:pt x="1844" y="2723"/>
                </a:cubicBezTo>
                <a:cubicBezTo>
                  <a:pt x="1868" y="2732"/>
                  <a:pt x="1893" y="2736"/>
                  <a:pt x="1918" y="2736"/>
                </a:cubicBezTo>
                <a:cubicBezTo>
                  <a:pt x="2014" y="2736"/>
                  <a:pt x="2103" y="2675"/>
                  <a:pt x="2136" y="2580"/>
                </a:cubicBezTo>
                <a:cubicBezTo>
                  <a:pt x="2155" y="2522"/>
                  <a:pt x="2151" y="2459"/>
                  <a:pt x="2124" y="2404"/>
                </a:cubicBezTo>
                <a:cubicBezTo>
                  <a:pt x="2097" y="2349"/>
                  <a:pt x="2050" y="2308"/>
                  <a:pt x="1992" y="2288"/>
                </a:cubicBezTo>
                <a:cubicBezTo>
                  <a:pt x="1937" y="2269"/>
                  <a:pt x="1880" y="2273"/>
                  <a:pt x="1830" y="2293"/>
                </a:cubicBezTo>
                <a:cubicBezTo>
                  <a:pt x="1532" y="1791"/>
                  <a:pt x="1532" y="1791"/>
                  <a:pt x="1532" y="1791"/>
                </a:cubicBezTo>
                <a:cubicBezTo>
                  <a:pt x="1618" y="1721"/>
                  <a:pt x="1683" y="1629"/>
                  <a:pt x="1719" y="1522"/>
                </a:cubicBezTo>
                <a:cubicBezTo>
                  <a:pt x="1729" y="1493"/>
                  <a:pt x="1736" y="1464"/>
                  <a:pt x="1742" y="1434"/>
                </a:cubicBezTo>
                <a:cubicBezTo>
                  <a:pt x="2098" y="1466"/>
                  <a:pt x="2098" y="1466"/>
                  <a:pt x="2098" y="1466"/>
                </a:cubicBezTo>
                <a:cubicBezTo>
                  <a:pt x="2102" y="1481"/>
                  <a:pt x="2107" y="1495"/>
                  <a:pt x="2114" y="1510"/>
                </a:cubicBezTo>
                <a:cubicBezTo>
                  <a:pt x="2141" y="1565"/>
                  <a:pt x="2188" y="1606"/>
                  <a:pt x="2247" y="1626"/>
                </a:cubicBezTo>
                <a:cubicBezTo>
                  <a:pt x="2271" y="1634"/>
                  <a:pt x="2296" y="1638"/>
                  <a:pt x="2320" y="1638"/>
                </a:cubicBezTo>
                <a:cubicBezTo>
                  <a:pt x="2416" y="1638"/>
                  <a:pt x="2506" y="1578"/>
                  <a:pt x="2538" y="1482"/>
                </a:cubicBezTo>
                <a:cubicBezTo>
                  <a:pt x="2579" y="1362"/>
                  <a:pt x="2515" y="1231"/>
                  <a:pt x="2395" y="1190"/>
                </a:cubicBezTo>
                <a:close/>
                <a:moveTo>
                  <a:pt x="2081" y="601"/>
                </a:moveTo>
                <a:cubicBezTo>
                  <a:pt x="2100" y="547"/>
                  <a:pt x="2150" y="513"/>
                  <a:pt x="2204" y="513"/>
                </a:cubicBezTo>
                <a:cubicBezTo>
                  <a:pt x="2218" y="513"/>
                  <a:pt x="2232" y="515"/>
                  <a:pt x="2246" y="520"/>
                </a:cubicBezTo>
                <a:cubicBezTo>
                  <a:pt x="2314" y="543"/>
                  <a:pt x="2350" y="617"/>
                  <a:pt x="2327" y="685"/>
                </a:cubicBezTo>
                <a:cubicBezTo>
                  <a:pt x="2304" y="753"/>
                  <a:pt x="2230" y="789"/>
                  <a:pt x="2162" y="766"/>
                </a:cubicBezTo>
                <a:cubicBezTo>
                  <a:pt x="2130" y="755"/>
                  <a:pt x="2103" y="731"/>
                  <a:pt x="2088" y="700"/>
                </a:cubicBezTo>
                <a:cubicBezTo>
                  <a:pt x="2072" y="669"/>
                  <a:pt x="2070" y="634"/>
                  <a:pt x="2081" y="601"/>
                </a:cubicBezTo>
                <a:close/>
                <a:moveTo>
                  <a:pt x="930" y="381"/>
                </a:moveTo>
                <a:cubicBezTo>
                  <a:pt x="897" y="370"/>
                  <a:pt x="870" y="347"/>
                  <a:pt x="855" y="316"/>
                </a:cubicBezTo>
                <a:cubicBezTo>
                  <a:pt x="840" y="285"/>
                  <a:pt x="837" y="249"/>
                  <a:pt x="849" y="216"/>
                </a:cubicBezTo>
                <a:cubicBezTo>
                  <a:pt x="867" y="162"/>
                  <a:pt x="918" y="128"/>
                  <a:pt x="972" y="128"/>
                </a:cubicBezTo>
                <a:cubicBezTo>
                  <a:pt x="986" y="128"/>
                  <a:pt x="1000" y="131"/>
                  <a:pt x="1014" y="135"/>
                </a:cubicBezTo>
                <a:cubicBezTo>
                  <a:pt x="1081" y="158"/>
                  <a:pt x="1118" y="232"/>
                  <a:pt x="1095" y="300"/>
                </a:cubicBezTo>
                <a:cubicBezTo>
                  <a:pt x="1072" y="368"/>
                  <a:pt x="998" y="404"/>
                  <a:pt x="930" y="381"/>
                </a:cubicBezTo>
                <a:close/>
                <a:moveTo>
                  <a:pt x="1918" y="2376"/>
                </a:moveTo>
                <a:cubicBezTo>
                  <a:pt x="1932" y="2376"/>
                  <a:pt x="1946" y="2378"/>
                  <a:pt x="1960" y="2383"/>
                </a:cubicBezTo>
                <a:cubicBezTo>
                  <a:pt x="1993" y="2394"/>
                  <a:pt x="2019" y="2417"/>
                  <a:pt x="2035" y="2448"/>
                </a:cubicBezTo>
                <a:cubicBezTo>
                  <a:pt x="2050" y="2479"/>
                  <a:pt x="2052" y="2515"/>
                  <a:pt x="2041" y="2548"/>
                </a:cubicBezTo>
                <a:cubicBezTo>
                  <a:pt x="2030" y="2580"/>
                  <a:pt x="2007" y="2607"/>
                  <a:pt x="1975" y="2622"/>
                </a:cubicBezTo>
                <a:cubicBezTo>
                  <a:pt x="1944" y="2638"/>
                  <a:pt x="1909" y="2640"/>
                  <a:pt x="1876" y="2629"/>
                </a:cubicBezTo>
                <a:cubicBezTo>
                  <a:pt x="1808" y="2606"/>
                  <a:pt x="1772" y="2532"/>
                  <a:pt x="1795" y="2464"/>
                </a:cubicBezTo>
                <a:cubicBezTo>
                  <a:pt x="1803" y="2441"/>
                  <a:pt x="1816" y="2422"/>
                  <a:pt x="1833" y="2408"/>
                </a:cubicBezTo>
                <a:cubicBezTo>
                  <a:pt x="1835" y="2407"/>
                  <a:pt x="1837" y="2406"/>
                  <a:pt x="1838" y="2405"/>
                </a:cubicBezTo>
                <a:cubicBezTo>
                  <a:pt x="1843" y="2402"/>
                  <a:pt x="1847" y="2398"/>
                  <a:pt x="1851" y="2395"/>
                </a:cubicBezTo>
                <a:cubicBezTo>
                  <a:pt x="1871" y="2382"/>
                  <a:pt x="1894" y="2376"/>
                  <a:pt x="1918" y="2376"/>
                </a:cubicBezTo>
                <a:close/>
                <a:moveTo>
                  <a:pt x="437" y="768"/>
                </a:moveTo>
                <a:cubicBezTo>
                  <a:pt x="369" y="744"/>
                  <a:pt x="333" y="670"/>
                  <a:pt x="356" y="603"/>
                </a:cubicBezTo>
                <a:cubicBezTo>
                  <a:pt x="374" y="549"/>
                  <a:pt x="425" y="514"/>
                  <a:pt x="479" y="514"/>
                </a:cubicBezTo>
                <a:cubicBezTo>
                  <a:pt x="493" y="514"/>
                  <a:pt x="507" y="517"/>
                  <a:pt x="521" y="521"/>
                </a:cubicBezTo>
                <a:cubicBezTo>
                  <a:pt x="553" y="533"/>
                  <a:pt x="580" y="556"/>
                  <a:pt x="595" y="587"/>
                </a:cubicBezTo>
                <a:cubicBezTo>
                  <a:pt x="611" y="618"/>
                  <a:pt x="613" y="653"/>
                  <a:pt x="602" y="686"/>
                </a:cubicBezTo>
                <a:cubicBezTo>
                  <a:pt x="579" y="754"/>
                  <a:pt x="505" y="791"/>
                  <a:pt x="437" y="768"/>
                </a:cubicBezTo>
                <a:close/>
                <a:moveTo>
                  <a:pt x="361" y="1950"/>
                </a:moveTo>
                <a:cubicBezTo>
                  <a:pt x="349" y="1983"/>
                  <a:pt x="326" y="2009"/>
                  <a:pt x="295" y="2024"/>
                </a:cubicBezTo>
                <a:cubicBezTo>
                  <a:pt x="264" y="2040"/>
                  <a:pt x="228" y="2042"/>
                  <a:pt x="196" y="2031"/>
                </a:cubicBezTo>
                <a:cubicBezTo>
                  <a:pt x="163" y="2020"/>
                  <a:pt x="136" y="1996"/>
                  <a:pt x="121" y="1965"/>
                </a:cubicBezTo>
                <a:cubicBezTo>
                  <a:pt x="105" y="1934"/>
                  <a:pt x="103" y="1899"/>
                  <a:pt x="114" y="1866"/>
                </a:cubicBezTo>
                <a:cubicBezTo>
                  <a:pt x="133" y="1812"/>
                  <a:pt x="183" y="1778"/>
                  <a:pt x="238" y="1778"/>
                </a:cubicBezTo>
                <a:cubicBezTo>
                  <a:pt x="251" y="1778"/>
                  <a:pt x="265" y="1780"/>
                  <a:pt x="279" y="1785"/>
                </a:cubicBezTo>
                <a:cubicBezTo>
                  <a:pt x="347" y="1808"/>
                  <a:pt x="384" y="1882"/>
                  <a:pt x="361" y="1950"/>
                </a:cubicBezTo>
                <a:close/>
                <a:moveTo>
                  <a:pt x="908" y="2475"/>
                </a:moveTo>
                <a:cubicBezTo>
                  <a:pt x="885" y="2542"/>
                  <a:pt x="812" y="2578"/>
                  <a:pt x="745" y="2555"/>
                </a:cubicBezTo>
                <a:cubicBezTo>
                  <a:pt x="678" y="2532"/>
                  <a:pt x="642" y="2459"/>
                  <a:pt x="665" y="2392"/>
                </a:cubicBezTo>
                <a:cubicBezTo>
                  <a:pt x="683" y="2339"/>
                  <a:pt x="733" y="2305"/>
                  <a:pt x="786" y="2305"/>
                </a:cubicBezTo>
                <a:cubicBezTo>
                  <a:pt x="800" y="2305"/>
                  <a:pt x="814" y="2307"/>
                  <a:pt x="827" y="2312"/>
                </a:cubicBezTo>
                <a:cubicBezTo>
                  <a:pt x="894" y="2335"/>
                  <a:pt x="930" y="2408"/>
                  <a:pt x="908" y="2475"/>
                </a:cubicBezTo>
                <a:close/>
                <a:moveTo>
                  <a:pt x="1377" y="1772"/>
                </a:moveTo>
                <a:cubicBezTo>
                  <a:pt x="1260" y="1830"/>
                  <a:pt x="1127" y="1838"/>
                  <a:pt x="1003" y="1796"/>
                </a:cubicBezTo>
                <a:cubicBezTo>
                  <a:pt x="879" y="1754"/>
                  <a:pt x="779" y="1666"/>
                  <a:pt x="721" y="1549"/>
                </a:cubicBezTo>
                <a:cubicBezTo>
                  <a:pt x="663" y="1431"/>
                  <a:pt x="654" y="1299"/>
                  <a:pt x="697" y="1175"/>
                </a:cubicBezTo>
                <a:cubicBezTo>
                  <a:pt x="766" y="971"/>
                  <a:pt x="957" y="842"/>
                  <a:pt x="1161" y="842"/>
                </a:cubicBezTo>
                <a:cubicBezTo>
                  <a:pt x="1213" y="842"/>
                  <a:pt x="1266" y="851"/>
                  <a:pt x="1318" y="868"/>
                </a:cubicBezTo>
                <a:cubicBezTo>
                  <a:pt x="1442" y="911"/>
                  <a:pt x="1542" y="998"/>
                  <a:pt x="1600" y="1116"/>
                </a:cubicBezTo>
                <a:cubicBezTo>
                  <a:pt x="1640" y="1196"/>
                  <a:pt x="1656" y="1283"/>
                  <a:pt x="1649" y="1370"/>
                </a:cubicBezTo>
                <a:cubicBezTo>
                  <a:pt x="1649" y="1372"/>
                  <a:pt x="1648" y="1374"/>
                  <a:pt x="1648" y="1376"/>
                </a:cubicBezTo>
                <a:cubicBezTo>
                  <a:pt x="1648" y="1378"/>
                  <a:pt x="1648" y="1380"/>
                  <a:pt x="1648" y="1382"/>
                </a:cubicBezTo>
                <a:cubicBezTo>
                  <a:pt x="1644" y="1418"/>
                  <a:pt x="1637" y="1454"/>
                  <a:pt x="1624" y="1490"/>
                </a:cubicBezTo>
                <a:cubicBezTo>
                  <a:pt x="1582" y="1614"/>
                  <a:pt x="1494" y="1714"/>
                  <a:pt x="1377" y="1772"/>
                </a:cubicBezTo>
                <a:close/>
                <a:moveTo>
                  <a:pt x="2444" y="1450"/>
                </a:moveTo>
                <a:cubicBezTo>
                  <a:pt x="2421" y="1518"/>
                  <a:pt x="2347" y="1554"/>
                  <a:pt x="2279" y="1531"/>
                </a:cubicBezTo>
                <a:cubicBezTo>
                  <a:pt x="2246" y="1520"/>
                  <a:pt x="2219" y="1497"/>
                  <a:pt x="2204" y="1466"/>
                </a:cubicBezTo>
                <a:cubicBezTo>
                  <a:pt x="2189" y="1434"/>
                  <a:pt x="2186" y="1399"/>
                  <a:pt x="2197" y="1366"/>
                </a:cubicBezTo>
                <a:cubicBezTo>
                  <a:pt x="2209" y="1333"/>
                  <a:pt x="2232" y="1307"/>
                  <a:pt x="2263" y="1291"/>
                </a:cubicBezTo>
                <a:cubicBezTo>
                  <a:pt x="2281" y="1283"/>
                  <a:pt x="2301" y="1278"/>
                  <a:pt x="2320" y="1278"/>
                </a:cubicBezTo>
                <a:cubicBezTo>
                  <a:pt x="2335" y="1278"/>
                  <a:pt x="2349" y="1280"/>
                  <a:pt x="2362" y="1285"/>
                </a:cubicBezTo>
                <a:cubicBezTo>
                  <a:pt x="2430" y="1308"/>
                  <a:pt x="2467" y="1382"/>
                  <a:pt x="2444" y="1450"/>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1485" name="Group 228">
            <a:extLst>
              <a:ext uri="{FF2B5EF4-FFF2-40B4-BE49-F238E27FC236}">
                <a16:creationId xmlns:a16="http://schemas.microsoft.com/office/drawing/2014/main" id="{2BF1737C-78EC-67B6-739E-C6E1527BB0AF}"/>
              </a:ext>
            </a:extLst>
          </p:cNvPr>
          <p:cNvGrpSpPr>
            <a:grpSpLocks noChangeAspect="1"/>
          </p:cNvGrpSpPr>
          <p:nvPr/>
        </p:nvGrpSpPr>
        <p:grpSpPr bwMode="auto">
          <a:xfrm>
            <a:off x="8200667" y="2456795"/>
            <a:ext cx="253505" cy="249579"/>
            <a:chOff x="1645" y="0"/>
            <a:chExt cx="4390" cy="4322"/>
          </a:xfrm>
          <a:solidFill>
            <a:srgbClr val="FFFFFF"/>
          </a:solidFill>
        </p:grpSpPr>
        <p:sp>
          <p:nvSpPr>
            <p:cNvPr id="1487" name="Freeform 229">
              <a:extLst>
                <a:ext uri="{FF2B5EF4-FFF2-40B4-BE49-F238E27FC236}">
                  <a16:creationId xmlns:a16="http://schemas.microsoft.com/office/drawing/2014/main" id="{857AD7DA-D15D-D6B4-4C77-B4827D5605E9}"/>
                </a:ext>
              </a:extLst>
            </p:cNvPr>
            <p:cNvSpPr>
              <a:spLocks noEditPoints="1"/>
            </p:cNvSpPr>
            <p:nvPr/>
          </p:nvSpPr>
          <p:spPr bwMode="auto">
            <a:xfrm>
              <a:off x="1645" y="0"/>
              <a:ext cx="4390" cy="4322"/>
            </a:xfrm>
            <a:custGeom>
              <a:avLst/>
              <a:gdLst>
                <a:gd name="T0" fmla="*/ 783 w 2388"/>
                <a:gd name="T1" fmla="*/ 2350 h 2350"/>
                <a:gd name="T2" fmla="*/ 0 w 2388"/>
                <a:gd name="T3" fmla="*/ 1568 h 2350"/>
                <a:gd name="T4" fmla="*/ 783 w 2388"/>
                <a:gd name="T5" fmla="*/ 785 h 2350"/>
                <a:gd name="T6" fmla="*/ 999 w 2388"/>
                <a:gd name="T7" fmla="*/ 816 h 2350"/>
                <a:gd name="T8" fmla="*/ 1869 w 2388"/>
                <a:gd name="T9" fmla="*/ 36 h 2350"/>
                <a:gd name="T10" fmla="*/ 1963 w 2388"/>
                <a:gd name="T11" fmla="*/ 0 h 2350"/>
                <a:gd name="T12" fmla="*/ 2247 w 2388"/>
                <a:gd name="T13" fmla="*/ 0 h 2350"/>
                <a:gd name="T14" fmla="*/ 2388 w 2388"/>
                <a:gd name="T15" fmla="*/ 140 h 2350"/>
                <a:gd name="T16" fmla="*/ 2388 w 2388"/>
                <a:gd name="T17" fmla="*/ 369 h 2350"/>
                <a:gd name="T18" fmla="*/ 2247 w 2388"/>
                <a:gd name="T19" fmla="*/ 509 h 2350"/>
                <a:gd name="T20" fmla="*/ 2095 w 2388"/>
                <a:gd name="T21" fmla="*/ 509 h 2350"/>
                <a:gd name="T22" fmla="*/ 2095 w 2388"/>
                <a:gd name="T23" fmla="*/ 778 h 2350"/>
                <a:gd name="T24" fmla="*/ 1955 w 2388"/>
                <a:gd name="T25" fmla="*/ 919 h 2350"/>
                <a:gd name="T26" fmla="*/ 1803 w 2388"/>
                <a:gd name="T27" fmla="*/ 919 h 2350"/>
                <a:gd name="T28" fmla="*/ 1803 w 2388"/>
                <a:gd name="T29" fmla="*/ 1187 h 2350"/>
                <a:gd name="T30" fmla="*/ 1662 w 2388"/>
                <a:gd name="T31" fmla="*/ 1328 h 2350"/>
                <a:gd name="T32" fmla="*/ 1528 w 2388"/>
                <a:gd name="T33" fmla="*/ 1328 h 2350"/>
                <a:gd name="T34" fmla="*/ 1565 w 2388"/>
                <a:gd name="T35" fmla="*/ 1568 h 2350"/>
                <a:gd name="T36" fmla="*/ 783 w 2388"/>
                <a:gd name="T37" fmla="*/ 2350 h 2350"/>
                <a:gd name="T38" fmla="*/ 783 w 2388"/>
                <a:gd name="T39" fmla="*/ 885 h 2350"/>
                <a:gd name="T40" fmla="*/ 100 w 2388"/>
                <a:gd name="T41" fmla="*/ 1568 h 2350"/>
                <a:gd name="T42" fmla="*/ 783 w 2388"/>
                <a:gd name="T43" fmla="*/ 2250 h 2350"/>
                <a:gd name="T44" fmla="*/ 1465 w 2388"/>
                <a:gd name="T45" fmla="*/ 1568 h 2350"/>
                <a:gd name="T46" fmla="*/ 1410 w 2388"/>
                <a:gd name="T47" fmla="*/ 1298 h 2350"/>
                <a:gd name="T48" fmla="*/ 1414 w 2388"/>
                <a:gd name="T49" fmla="*/ 1251 h 2350"/>
                <a:gd name="T50" fmla="*/ 1456 w 2388"/>
                <a:gd name="T51" fmla="*/ 1228 h 2350"/>
                <a:gd name="T52" fmla="*/ 1662 w 2388"/>
                <a:gd name="T53" fmla="*/ 1228 h 2350"/>
                <a:gd name="T54" fmla="*/ 1703 w 2388"/>
                <a:gd name="T55" fmla="*/ 1187 h 2350"/>
                <a:gd name="T56" fmla="*/ 1703 w 2388"/>
                <a:gd name="T57" fmla="*/ 869 h 2350"/>
                <a:gd name="T58" fmla="*/ 1753 w 2388"/>
                <a:gd name="T59" fmla="*/ 819 h 2350"/>
                <a:gd name="T60" fmla="*/ 1955 w 2388"/>
                <a:gd name="T61" fmla="*/ 819 h 2350"/>
                <a:gd name="T62" fmla="*/ 1995 w 2388"/>
                <a:gd name="T63" fmla="*/ 778 h 2350"/>
                <a:gd name="T64" fmla="*/ 1995 w 2388"/>
                <a:gd name="T65" fmla="*/ 459 h 2350"/>
                <a:gd name="T66" fmla="*/ 2045 w 2388"/>
                <a:gd name="T67" fmla="*/ 409 h 2350"/>
                <a:gd name="T68" fmla="*/ 2247 w 2388"/>
                <a:gd name="T69" fmla="*/ 409 h 2350"/>
                <a:gd name="T70" fmla="*/ 2288 w 2388"/>
                <a:gd name="T71" fmla="*/ 369 h 2350"/>
                <a:gd name="T72" fmla="*/ 2288 w 2388"/>
                <a:gd name="T73" fmla="*/ 140 h 2350"/>
                <a:gd name="T74" fmla="*/ 2247 w 2388"/>
                <a:gd name="T75" fmla="*/ 100 h 2350"/>
                <a:gd name="T76" fmla="*/ 1963 w 2388"/>
                <a:gd name="T77" fmla="*/ 100 h 2350"/>
                <a:gd name="T78" fmla="*/ 1936 w 2388"/>
                <a:gd name="T79" fmla="*/ 110 h 2350"/>
                <a:gd name="T80" fmla="*/ 1044 w 2388"/>
                <a:gd name="T81" fmla="*/ 909 h 2350"/>
                <a:gd name="T82" fmla="*/ 995 w 2388"/>
                <a:gd name="T83" fmla="*/ 919 h 2350"/>
                <a:gd name="T84" fmla="*/ 783 w 2388"/>
                <a:gd name="T85" fmla="*/ 88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88" h="2350">
                  <a:moveTo>
                    <a:pt x="783" y="2350"/>
                  </a:moveTo>
                  <a:cubicBezTo>
                    <a:pt x="351" y="2350"/>
                    <a:pt x="0" y="1999"/>
                    <a:pt x="0" y="1568"/>
                  </a:cubicBezTo>
                  <a:cubicBezTo>
                    <a:pt x="0" y="1136"/>
                    <a:pt x="351" y="785"/>
                    <a:pt x="783" y="785"/>
                  </a:cubicBezTo>
                  <a:cubicBezTo>
                    <a:pt x="856" y="785"/>
                    <a:pt x="928" y="796"/>
                    <a:pt x="999" y="816"/>
                  </a:cubicBezTo>
                  <a:cubicBezTo>
                    <a:pt x="1869" y="36"/>
                    <a:pt x="1869" y="36"/>
                    <a:pt x="1869" y="36"/>
                  </a:cubicBezTo>
                  <a:cubicBezTo>
                    <a:pt x="1895" y="13"/>
                    <a:pt x="1928" y="0"/>
                    <a:pt x="1963" y="0"/>
                  </a:cubicBezTo>
                  <a:cubicBezTo>
                    <a:pt x="2247" y="0"/>
                    <a:pt x="2247" y="0"/>
                    <a:pt x="2247" y="0"/>
                  </a:cubicBezTo>
                  <a:cubicBezTo>
                    <a:pt x="2325" y="0"/>
                    <a:pt x="2388" y="63"/>
                    <a:pt x="2388" y="140"/>
                  </a:cubicBezTo>
                  <a:cubicBezTo>
                    <a:pt x="2388" y="369"/>
                    <a:pt x="2388" y="369"/>
                    <a:pt x="2388" y="369"/>
                  </a:cubicBezTo>
                  <a:cubicBezTo>
                    <a:pt x="2388" y="446"/>
                    <a:pt x="2325" y="509"/>
                    <a:pt x="2247" y="509"/>
                  </a:cubicBezTo>
                  <a:cubicBezTo>
                    <a:pt x="2095" y="509"/>
                    <a:pt x="2095" y="509"/>
                    <a:pt x="2095" y="509"/>
                  </a:cubicBezTo>
                  <a:cubicBezTo>
                    <a:pt x="2095" y="778"/>
                    <a:pt x="2095" y="778"/>
                    <a:pt x="2095" y="778"/>
                  </a:cubicBezTo>
                  <a:cubicBezTo>
                    <a:pt x="2095" y="856"/>
                    <a:pt x="2032" y="919"/>
                    <a:pt x="1955" y="919"/>
                  </a:cubicBezTo>
                  <a:cubicBezTo>
                    <a:pt x="1803" y="919"/>
                    <a:pt x="1803" y="919"/>
                    <a:pt x="1803" y="919"/>
                  </a:cubicBezTo>
                  <a:cubicBezTo>
                    <a:pt x="1803" y="1187"/>
                    <a:pt x="1803" y="1187"/>
                    <a:pt x="1803" y="1187"/>
                  </a:cubicBezTo>
                  <a:cubicBezTo>
                    <a:pt x="1803" y="1265"/>
                    <a:pt x="1740" y="1328"/>
                    <a:pt x="1662" y="1328"/>
                  </a:cubicBezTo>
                  <a:cubicBezTo>
                    <a:pt x="1528" y="1328"/>
                    <a:pt x="1528" y="1328"/>
                    <a:pt x="1528" y="1328"/>
                  </a:cubicBezTo>
                  <a:cubicBezTo>
                    <a:pt x="1553" y="1405"/>
                    <a:pt x="1565" y="1486"/>
                    <a:pt x="1565" y="1568"/>
                  </a:cubicBezTo>
                  <a:cubicBezTo>
                    <a:pt x="1565" y="1999"/>
                    <a:pt x="1214" y="2350"/>
                    <a:pt x="783" y="2350"/>
                  </a:cubicBezTo>
                  <a:close/>
                  <a:moveTo>
                    <a:pt x="783" y="885"/>
                  </a:moveTo>
                  <a:cubicBezTo>
                    <a:pt x="407" y="885"/>
                    <a:pt x="100" y="1191"/>
                    <a:pt x="100" y="1568"/>
                  </a:cubicBezTo>
                  <a:cubicBezTo>
                    <a:pt x="100" y="1944"/>
                    <a:pt x="407" y="2250"/>
                    <a:pt x="783" y="2250"/>
                  </a:cubicBezTo>
                  <a:cubicBezTo>
                    <a:pt x="1159" y="2250"/>
                    <a:pt x="1465" y="1944"/>
                    <a:pt x="1465" y="1568"/>
                  </a:cubicBezTo>
                  <a:cubicBezTo>
                    <a:pt x="1465" y="1474"/>
                    <a:pt x="1447" y="1384"/>
                    <a:pt x="1410" y="1298"/>
                  </a:cubicBezTo>
                  <a:cubicBezTo>
                    <a:pt x="1403" y="1282"/>
                    <a:pt x="1405" y="1265"/>
                    <a:pt x="1414" y="1251"/>
                  </a:cubicBezTo>
                  <a:cubicBezTo>
                    <a:pt x="1423" y="1237"/>
                    <a:pt x="1439" y="1228"/>
                    <a:pt x="1456" y="1228"/>
                  </a:cubicBezTo>
                  <a:cubicBezTo>
                    <a:pt x="1662" y="1228"/>
                    <a:pt x="1662" y="1228"/>
                    <a:pt x="1662" y="1228"/>
                  </a:cubicBezTo>
                  <a:cubicBezTo>
                    <a:pt x="1685" y="1228"/>
                    <a:pt x="1703" y="1210"/>
                    <a:pt x="1703" y="1187"/>
                  </a:cubicBezTo>
                  <a:cubicBezTo>
                    <a:pt x="1703" y="869"/>
                    <a:pt x="1703" y="869"/>
                    <a:pt x="1703" y="869"/>
                  </a:cubicBezTo>
                  <a:cubicBezTo>
                    <a:pt x="1703" y="841"/>
                    <a:pt x="1725" y="819"/>
                    <a:pt x="1753" y="819"/>
                  </a:cubicBezTo>
                  <a:cubicBezTo>
                    <a:pt x="1955" y="819"/>
                    <a:pt x="1955" y="819"/>
                    <a:pt x="1955" y="819"/>
                  </a:cubicBezTo>
                  <a:cubicBezTo>
                    <a:pt x="1977" y="819"/>
                    <a:pt x="1995" y="800"/>
                    <a:pt x="1995" y="778"/>
                  </a:cubicBezTo>
                  <a:cubicBezTo>
                    <a:pt x="1995" y="459"/>
                    <a:pt x="1995" y="459"/>
                    <a:pt x="1995" y="459"/>
                  </a:cubicBezTo>
                  <a:cubicBezTo>
                    <a:pt x="1995" y="432"/>
                    <a:pt x="2018" y="409"/>
                    <a:pt x="2045" y="409"/>
                  </a:cubicBezTo>
                  <a:cubicBezTo>
                    <a:pt x="2247" y="409"/>
                    <a:pt x="2247" y="409"/>
                    <a:pt x="2247" y="409"/>
                  </a:cubicBezTo>
                  <a:cubicBezTo>
                    <a:pt x="2269" y="409"/>
                    <a:pt x="2288" y="391"/>
                    <a:pt x="2288" y="369"/>
                  </a:cubicBezTo>
                  <a:cubicBezTo>
                    <a:pt x="2288" y="140"/>
                    <a:pt x="2288" y="140"/>
                    <a:pt x="2288" y="140"/>
                  </a:cubicBezTo>
                  <a:cubicBezTo>
                    <a:pt x="2288" y="118"/>
                    <a:pt x="2269" y="100"/>
                    <a:pt x="2247" y="100"/>
                  </a:cubicBezTo>
                  <a:cubicBezTo>
                    <a:pt x="1963" y="100"/>
                    <a:pt x="1963" y="100"/>
                    <a:pt x="1963" y="100"/>
                  </a:cubicBezTo>
                  <a:cubicBezTo>
                    <a:pt x="1953" y="100"/>
                    <a:pt x="1943" y="103"/>
                    <a:pt x="1936" y="110"/>
                  </a:cubicBezTo>
                  <a:cubicBezTo>
                    <a:pt x="1044" y="909"/>
                    <a:pt x="1044" y="909"/>
                    <a:pt x="1044" y="909"/>
                  </a:cubicBezTo>
                  <a:cubicBezTo>
                    <a:pt x="1031" y="921"/>
                    <a:pt x="1012" y="925"/>
                    <a:pt x="995" y="919"/>
                  </a:cubicBezTo>
                  <a:cubicBezTo>
                    <a:pt x="926" y="897"/>
                    <a:pt x="855" y="885"/>
                    <a:pt x="783" y="88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88" name="Freeform 230">
              <a:extLst>
                <a:ext uri="{FF2B5EF4-FFF2-40B4-BE49-F238E27FC236}">
                  <a16:creationId xmlns:a16="http://schemas.microsoft.com/office/drawing/2014/main" id="{028EF373-32CA-E0F1-8281-4443F75D7D57}"/>
                </a:ext>
              </a:extLst>
            </p:cNvPr>
            <p:cNvSpPr>
              <a:spLocks noEditPoints="1"/>
            </p:cNvSpPr>
            <p:nvPr/>
          </p:nvSpPr>
          <p:spPr bwMode="auto">
            <a:xfrm>
              <a:off x="2207" y="2814"/>
              <a:ext cx="846" cy="846"/>
            </a:xfrm>
            <a:custGeom>
              <a:avLst/>
              <a:gdLst>
                <a:gd name="T0" fmla="*/ 230 w 460"/>
                <a:gd name="T1" fmla="*/ 460 h 460"/>
                <a:gd name="T2" fmla="*/ 0 w 460"/>
                <a:gd name="T3" fmla="*/ 230 h 460"/>
                <a:gd name="T4" fmla="*/ 230 w 460"/>
                <a:gd name="T5" fmla="*/ 0 h 460"/>
                <a:gd name="T6" fmla="*/ 460 w 460"/>
                <a:gd name="T7" fmla="*/ 230 h 460"/>
                <a:gd name="T8" fmla="*/ 230 w 460"/>
                <a:gd name="T9" fmla="*/ 460 h 460"/>
                <a:gd name="T10" fmla="*/ 230 w 460"/>
                <a:gd name="T11" fmla="*/ 100 h 460"/>
                <a:gd name="T12" fmla="*/ 100 w 460"/>
                <a:gd name="T13" fmla="*/ 230 h 460"/>
                <a:gd name="T14" fmla="*/ 230 w 460"/>
                <a:gd name="T15" fmla="*/ 360 h 460"/>
                <a:gd name="T16" fmla="*/ 360 w 460"/>
                <a:gd name="T17" fmla="*/ 230 h 460"/>
                <a:gd name="T18" fmla="*/ 230 w 460"/>
                <a:gd name="T19" fmla="*/ 10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60">
                  <a:moveTo>
                    <a:pt x="230" y="460"/>
                  </a:moveTo>
                  <a:cubicBezTo>
                    <a:pt x="103" y="460"/>
                    <a:pt x="0" y="357"/>
                    <a:pt x="0" y="230"/>
                  </a:cubicBezTo>
                  <a:cubicBezTo>
                    <a:pt x="0" y="104"/>
                    <a:pt x="103" y="0"/>
                    <a:pt x="230" y="0"/>
                  </a:cubicBezTo>
                  <a:cubicBezTo>
                    <a:pt x="357" y="0"/>
                    <a:pt x="460" y="104"/>
                    <a:pt x="460" y="230"/>
                  </a:cubicBezTo>
                  <a:cubicBezTo>
                    <a:pt x="460" y="357"/>
                    <a:pt x="357" y="460"/>
                    <a:pt x="230" y="460"/>
                  </a:cubicBezTo>
                  <a:close/>
                  <a:moveTo>
                    <a:pt x="230" y="100"/>
                  </a:moveTo>
                  <a:cubicBezTo>
                    <a:pt x="158" y="100"/>
                    <a:pt x="100" y="159"/>
                    <a:pt x="100" y="230"/>
                  </a:cubicBezTo>
                  <a:cubicBezTo>
                    <a:pt x="100" y="302"/>
                    <a:pt x="158" y="360"/>
                    <a:pt x="230" y="360"/>
                  </a:cubicBezTo>
                  <a:cubicBezTo>
                    <a:pt x="302" y="360"/>
                    <a:pt x="360" y="302"/>
                    <a:pt x="360" y="230"/>
                  </a:cubicBezTo>
                  <a:cubicBezTo>
                    <a:pt x="360" y="159"/>
                    <a:pt x="302" y="100"/>
                    <a:pt x="23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491" name="Group 233">
            <a:extLst>
              <a:ext uri="{FF2B5EF4-FFF2-40B4-BE49-F238E27FC236}">
                <a16:creationId xmlns:a16="http://schemas.microsoft.com/office/drawing/2014/main" id="{4BE49FE7-1697-3759-04B0-DF3CDADC3FA2}"/>
              </a:ext>
            </a:extLst>
          </p:cNvPr>
          <p:cNvGrpSpPr>
            <a:grpSpLocks noChangeAspect="1"/>
          </p:cNvGrpSpPr>
          <p:nvPr/>
        </p:nvGrpSpPr>
        <p:grpSpPr bwMode="auto">
          <a:xfrm>
            <a:off x="631307" y="3241964"/>
            <a:ext cx="333319" cy="324171"/>
            <a:chOff x="1617" y="-4"/>
            <a:chExt cx="4446" cy="4324"/>
          </a:xfrm>
          <a:solidFill>
            <a:srgbClr val="FFFFFF"/>
          </a:solidFill>
        </p:grpSpPr>
        <p:sp>
          <p:nvSpPr>
            <p:cNvPr id="1493" name="Freeform 234">
              <a:extLst>
                <a:ext uri="{FF2B5EF4-FFF2-40B4-BE49-F238E27FC236}">
                  <a16:creationId xmlns:a16="http://schemas.microsoft.com/office/drawing/2014/main" id="{541FEE03-9E53-976D-64AB-B5A3F83C96DD}"/>
                </a:ext>
              </a:extLst>
            </p:cNvPr>
            <p:cNvSpPr>
              <a:spLocks noEditPoints="1"/>
            </p:cNvSpPr>
            <p:nvPr/>
          </p:nvSpPr>
          <p:spPr bwMode="auto">
            <a:xfrm>
              <a:off x="1617" y="2024"/>
              <a:ext cx="4446" cy="2296"/>
            </a:xfrm>
            <a:custGeom>
              <a:avLst/>
              <a:gdLst>
                <a:gd name="T0" fmla="*/ 2573 w 3068"/>
                <a:gd name="T1" fmla="*/ 494 h 1583"/>
                <a:gd name="T2" fmla="*/ 2523 w 3068"/>
                <a:gd name="T3" fmla="*/ 0 h 1583"/>
                <a:gd name="T4" fmla="*/ 545 w 3068"/>
                <a:gd name="T5" fmla="*/ 0 h 1583"/>
                <a:gd name="T6" fmla="*/ 495 w 3068"/>
                <a:gd name="T7" fmla="*/ 494 h 1583"/>
                <a:gd name="T8" fmla="*/ 0 w 3068"/>
                <a:gd name="T9" fmla="*/ 544 h 1583"/>
                <a:gd name="T10" fmla="*/ 50 w 3068"/>
                <a:gd name="T11" fmla="*/ 1088 h 1583"/>
                <a:gd name="T12" fmla="*/ 495 w 3068"/>
                <a:gd name="T13" fmla="*/ 1533 h 1583"/>
                <a:gd name="T14" fmla="*/ 1534 w 3068"/>
                <a:gd name="T15" fmla="*/ 1583 h 1583"/>
                <a:gd name="T16" fmla="*/ 2573 w 3068"/>
                <a:gd name="T17" fmla="*/ 1533 h 1583"/>
                <a:gd name="T18" fmla="*/ 3018 w 3068"/>
                <a:gd name="T19" fmla="*/ 1088 h 1583"/>
                <a:gd name="T20" fmla="*/ 3068 w 3068"/>
                <a:gd name="T21" fmla="*/ 544 h 1583"/>
                <a:gd name="T22" fmla="*/ 2473 w 3068"/>
                <a:gd name="T23" fmla="*/ 494 h 1583"/>
                <a:gd name="T24" fmla="*/ 1584 w 3068"/>
                <a:gd name="T25" fmla="*/ 494 h 1583"/>
                <a:gd name="T26" fmla="*/ 2473 w 3068"/>
                <a:gd name="T27" fmla="*/ 100 h 1583"/>
                <a:gd name="T28" fmla="*/ 1979 w 3068"/>
                <a:gd name="T29" fmla="*/ 988 h 1583"/>
                <a:gd name="T30" fmla="*/ 1089 w 3068"/>
                <a:gd name="T31" fmla="*/ 988 h 1583"/>
                <a:gd name="T32" fmla="*/ 1534 w 3068"/>
                <a:gd name="T33" fmla="*/ 594 h 1583"/>
                <a:gd name="T34" fmla="*/ 1979 w 3068"/>
                <a:gd name="T35" fmla="*/ 988 h 1583"/>
                <a:gd name="T36" fmla="*/ 1484 w 3068"/>
                <a:gd name="T37" fmla="*/ 100 h 1583"/>
                <a:gd name="T38" fmla="*/ 1039 w 3068"/>
                <a:gd name="T39" fmla="*/ 494 h 1583"/>
                <a:gd name="T40" fmla="*/ 595 w 3068"/>
                <a:gd name="T41" fmla="*/ 100 h 1583"/>
                <a:gd name="T42" fmla="*/ 545 w 3068"/>
                <a:gd name="T43" fmla="*/ 594 h 1583"/>
                <a:gd name="T44" fmla="*/ 989 w 3068"/>
                <a:gd name="T45" fmla="*/ 988 h 1583"/>
                <a:gd name="T46" fmla="*/ 100 w 3068"/>
                <a:gd name="T47" fmla="*/ 988 h 1583"/>
                <a:gd name="T48" fmla="*/ 595 w 3068"/>
                <a:gd name="T49" fmla="*/ 1088 h 1583"/>
                <a:gd name="T50" fmla="*/ 1484 w 3068"/>
                <a:gd name="T51" fmla="*/ 1088 h 1583"/>
                <a:gd name="T52" fmla="*/ 595 w 3068"/>
                <a:gd name="T53" fmla="*/ 1483 h 1583"/>
                <a:gd name="T54" fmla="*/ 2473 w 3068"/>
                <a:gd name="T55" fmla="*/ 1483 h 1583"/>
                <a:gd name="T56" fmla="*/ 1584 w 3068"/>
                <a:gd name="T57" fmla="*/ 1088 h 1583"/>
                <a:gd name="T58" fmla="*/ 2473 w 3068"/>
                <a:gd name="T59" fmla="*/ 1088 h 1583"/>
                <a:gd name="T60" fmla="*/ 2968 w 3068"/>
                <a:gd name="T61" fmla="*/ 988 h 1583"/>
                <a:gd name="T62" fmla="*/ 2079 w 3068"/>
                <a:gd name="T63" fmla="*/ 988 h 1583"/>
                <a:gd name="T64" fmla="*/ 2523 w 3068"/>
                <a:gd name="T65" fmla="*/ 594 h 1583"/>
                <a:gd name="T66" fmla="*/ 2968 w 3068"/>
                <a:gd name="T67" fmla="*/ 98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8" h="1583">
                  <a:moveTo>
                    <a:pt x="3018" y="494"/>
                  </a:moveTo>
                  <a:cubicBezTo>
                    <a:pt x="2573" y="494"/>
                    <a:pt x="2573" y="494"/>
                    <a:pt x="2573" y="494"/>
                  </a:cubicBezTo>
                  <a:cubicBezTo>
                    <a:pt x="2573" y="50"/>
                    <a:pt x="2573" y="50"/>
                    <a:pt x="2573" y="50"/>
                  </a:cubicBezTo>
                  <a:cubicBezTo>
                    <a:pt x="2573" y="23"/>
                    <a:pt x="2551" y="0"/>
                    <a:pt x="2523" y="0"/>
                  </a:cubicBezTo>
                  <a:cubicBezTo>
                    <a:pt x="1534" y="0"/>
                    <a:pt x="1534" y="0"/>
                    <a:pt x="1534" y="0"/>
                  </a:cubicBezTo>
                  <a:cubicBezTo>
                    <a:pt x="545" y="0"/>
                    <a:pt x="545" y="0"/>
                    <a:pt x="545" y="0"/>
                  </a:cubicBezTo>
                  <a:cubicBezTo>
                    <a:pt x="517" y="0"/>
                    <a:pt x="495" y="23"/>
                    <a:pt x="495" y="50"/>
                  </a:cubicBezTo>
                  <a:cubicBezTo>
                    <a:pt x="495" y="494"/>
                    <a:pt x="495" y="494"/>
                    <a:pt x="495" y="494"/>
                  </a:cubicBezTo>
                  <a:cubicBezTo>
                    <a:pt x="50" y="494"/>
                    <a:pt x="50" y="494"/>
                    <a:pt x="50" y="494"/>
                  </a:cubicBezTo>
                  <a:cubicBezTo>
                    <a:pt x="22" y="494"/>
                    <a:pt x="0" y="517"/>
                    <a:pt x="0" y="544"/>
                  </a:cubicBezTo>
                  <a:cubicBezTo>
                    <a:pt x="0" y="1038"/>
                    <a:pt x="0" y="1038"/>
                    <a:pt x="0" y="1038"/>
                  </a:cubicBezTo>
                  <a:cubicBezTo>
                    <a:pt x="0" y="1066"/>
                    <a:pt x="22" y="1088"/>
                    <a:pt x="50" y="1088"/>
                  </a:cubicBezTo>
                  <a:cubicBezTo>
                    <a:pt x="495" y="1088"/>
                    <a:pt x="495" y="1088"/>
                    <a:pt x="495" y="1088"/>
                  </a:cubicBezTo>
                  <a:cubicBezTo>
                    <a:pt x="495" y="1533"/>
                    <a:pt x="495" y="1533"/>
                    <a:pt x="495" y="1533"/>
                  </a:cubicBezTo>
                  <a:cubicBezTo>
                    <a:pt x="495" y="1560"/>
                    <a:pt x="517" y="1583"/>
                    <a:pt x="545" y="1583"/>
                  </a:cubicBezTo>
                  <a:cubicBezTo>
                    <a:pt x="1534" y="1583"/>
                    <a:pt x="1534" y="1583"/>
                    <a:pt x="1534" y="1583"/>
                  </a:cubicBezTo>
                  <a:cubicBezTo>
                    <a:pt x="2523" y="1583"/>
                    <a:pt x="2523" y="1583"/>
                    <a:pt x="2523" y="1583"/>
                  </a:cubicBezTo>
                  <a:cubicBezTo>
                    <a:pt x="2551" y="1583"/>
                    <a:pt x="2573" y="1560"/>
                    <a:pt x="2573" y="1533"/>
                  </a:cubicBezTo>
                  <a:cubicBezTo>
                    <a:pt x="2573" y="1088"/>
                    <a:pt x="2573" y="1088"/>
                    <a:pt x="2573" y="1088"/>
                  </a:cubicBezTo>
                  <a:cubicBezTo>
                    <a:pt x="3018" y="1088"/>
                    <a:pt x="3018" y="1088"/>
                    <a:pt x="3018" y="1088"/>
                  </a:cubicBezTo>
                  <a:cubicBezTo>
                    <a:pt x="3046" y="1088"/>
                    <a:pt x="3068" y="1066"/>
                    <a:pt x="3068" y="1038"/>
                  </a:cubicBezTo>
                  <a:cubicBezTo>
                    <a:pt x="3068" y="544"/>
                    <a:pt x="3068" y="544"/>
                    <a:pt x="3068" y="544"/>
                  </a:cubicBezTo>
                  <a:cubicBezTo>
                    <a:pt x="3068" y="517"/>
                    <a:pt x="3046" y="494"/>
                    <a:pt x="3018" y="494"/>
                  </a:cubicBezTo>
                  <a:close/>
                  <a:moveTo>
                    <a:pt x="2473" y="494"/>
                  </a:moveTo>
                  <a:cubicBezTo>
                    <a:pt x="2029" y="494"/>
                    <a:pt x="2029" y="494"/>
                    <a:pt x="2029" y="494"/>
                  </a:cubicBezTo>
                  <a:cubicBezTo>
                    <a:pt x="1584" y="494"/>
                    <a:pt x="1584" y="494"/>
                    <a:pt x="1584" y="494"/>
                  </a:cubicBezTo>
                  <a:cubicBezTo>
                    <a:pt x="1584" y="100"/>
                    <a:pt x="1584" y="100"/>
                    <a:pt x="1584" y="100"/>
                  </a:cubicBezTo>
                  <a:cubicBezTo>
                    <a:pt x="2473" y="100"/>
                    <a:pt x="2473" y="100"/>
                    <a:pt x="2473" y="100"/>
                  </a:cubicBezTo>
                  <a:lnTo>
                    <a:pt x="2473" y="494"/>
                  </a:lnTo>
                  <a:close/>
                  <a:moveTo>
                    <a:pt x="1979" y="988"/>
                  </a:moveTo>
                  <a:cubicBezTo>
                    <a:pt x="1534" y="988"/>
                    <a:pt x="1534" y="988"/>
                    <a:pt x="1534" y="988"/>
                  </a:cubicBezTo>
                  <a:cubicBezTo>
                    <a:pt x="1089" y="988"/>
                    <a:pt x="1089" y="988"/>
                    <a:pt x="1089" y="988"/>
                  </a:cubicBezTo>
                  <a:cubicBezTo>
                    <a:pt x="1089" y="594"/>
                    <a:pt x="1089" y="594"/>
                    <a:pt x="1089" y="594"/>
                  </a:cubicBezTo>
                  <a:cubicBezTo>
                    <a:pt x="1534" y="594"/>
                    <a:pt x="1534" y="594"/>
                    <a:pt x="1534" y="594"/>
                  </a:cubicBezTo>
                  <a:cubicBezTo>
                    <a:pt x="1979" y="594"/>
                    <a:pt x="1979" y="594"/>
                    <a:pt x="1979" y="594"/>
                  </a:cubicBezTo>
                  <a:lnTo>
                    <a:pt x="1979" y="988"/>
                  </a:lnTo>
                  <a:close/>
                  <a:moveTo>
                    <a:pt x="595" y="100"/>
                  </a:moveTo>
                  <a:cubicBezTo>
                    <a:pt x="1484" y="100"/>
                    <a:pt x="1484" y="100"/>
                    <a:pt x="1484" y="100"/>
                  </a:cubicBezTo>
                  <a:cubicBezTo>
                    <a:pt x="1484" y="494"/>
                    <a:pt x="1484" y="494"/>
                    <a:pt x="1484" y="494"/>
                  </a:cubicBezTo>
                  <a:cubicBezTo>
                    <a:pt x="1039" y="494"/>
                    <a:pt x="1039" y="494"/>
                    <a:pt x="1039" y="494"/>
                  </a:cubicBezTo>
                  <a:cubicBezTo>
                    <a:pt x="595" y="494"/>
                    <a:pt x="595" y="494"/>
                    <a:pt x="595" y="494"/>
                  </a:cubicBezTo>
                  <a:lnTo>
                    <a:pt x="595" y="100"/>
                  </a:lnTo>
                  <a:close/>
                  <a:moveTo>
                    <a:pt x="100" y="594"/>
                  </a:moveTo>
                  <a:cubicBezTo>
                    <a:pt x="545" y="594"/>
                    <a:pt x="545" y="594"/>
                    <a:pt x="545" y="594"/>
                  </a:cubicBezTo>
                  <a:cubicBezTo>
                    <a:pt x="989" y="594"/>
                    <a:pt x="989" y="594"/>
                    <a:pt x="989" y="594"/>
                  </a:cubicBezTo>
                  <a:cubicBezTo>
                    <a:pt x="989" y="988"/>
                    <a:pt x="989" y="988"/>
                    <a:pt x="989" y="988"/>
                  </a:cubicBezTo>
                  <a:cubicBezTo>
                    <a:pt x="545" y="988"/>
                    <a:pt x="545" y="988"/>
                    <a:pt x="545" y="988"/>
                  </a:cubicBezTo>
                  <a:cubicBezTo>
                    <a:pt x="100" y="988"/>
                    <a:pt x="100" y="988"/>
                    <a:pt x="100" y="988"/>
                  </a:cubicBezTo>
                  <a:lnTo>
                    <a:pt x="100" y="594"/>
                  </a:lnTo>
                  <a:close/>
                  <a:moveTo>
                    <a:pt x="595" y="1088"/>
                  </a:moveTo>
                  <a:cubicBezTo>
                    <a:pt x="1039" y="1088"/>
                    <a:pt x="1039" y="1088"/>
                    <a:pt x="1039" y="1088"/>
                  </a:cubicBezTo>
                  <a:cubicBezTo>
                    <a:pt x="1484" y="1088"/>
                    <a:pt x="1484" y="1088"/>
                    <a:pt x="1484" y="1088"/>
                  </a:cubicBezTo>
                  <a:cubicBezTo>
                    <a:pt x="1484" y="1483"/>
                    <a:pt x="1484" y="1483"/>
                    <a:pt x="1484" y="1483"/>
                  </a:cubicBezTo>
                  <a:cubicBezTo>
                    <a:pt x="595" y="1483"/>
                    <a:pt x="595" y="1483"/>
                    <a:pt x="595" y="1483"/>
                  </a:cubicBezTo>
                  <a:lnTo>
                    <a:pt x="595" y="1088"/>
                  </a:lnTo>
                  <a:close/>
                  <a:moveTo>
                    <a:pt x="2473" y="1483"/>
                  </a:moveTo>
                  <a:cubicBezTo>
                    <a:pt x="1584" y="1483"/>
                    <a:pt x="1584" y="1483"/>
                    <a:pt x="1584" y="1483"/>
                  </a:cubicBezTo>
                  <a:cubicBezTo>
                    <a:pt x="1584" y="1088"/>
                    <a:pt x="1584" y="1088"/>
                    <a:pt x="1584" y="1088"/>
                  </a:cubicBezTo>
                  <a:cubicBezTo>
                    <a:pt x="2029" y="1088"/>
                    <a:pt x="2029" y="1088"/>
                    <a:pt x="2029" y="1088"/>
                  </a:cubicBezTo>
                  <a:cubicBezTo>
                    <a:pt x="2473" y="1088"/>
                    <a:pt x="2473" y="1088"/>
                    <a:pt x="2473" y="1088"/>
                  </a:cubicBezTo>
                  <a:lnTo>
                    <a:pt x="2473" y="1483"/>
                  </a:lnTo>
                  <a:close/>
                  <a:moveTo>
                    <a:pt x="2968" y="988"/>
                  </a:moveTo>
                  <a:cubicBezTo>
                    <a:pt x="2523" y="988"/>
                    <a:pt x="2523" y="988"/>
                    <a:pt x="2523" y="988"/>
                  </a:cubicBezTo>
                  <a:cubicBezTo>
                    <a:pt x="2079" y="988"/>
                    <a:pt x="2079" y="988"/>
                    <a:pt x="2079" y="988"/>
                  </a:cubicBezTo>
                  <a:cubicBezTo>
                    <a:pt x="2079" y="594"/>
                    <a:pt x="2079" y="594"/>
                    <a:pt x="2079" y="594"/>
                  </a:cubicBezTo>
                  <a:cubicBezTo>
                    <a:pt x="2523" y="594"/>
                    <a:pt x="2523" y="594"/>
                    <a:pt x="2523" y="594"/>
                  </a:cubicBezTo>
                  <a:cubicBezTo>
                    <a:pt x="2968" y="594"/>
                    <a:pt x="2968" y="594"/>
                    <a:pt x="2968" y="594"/>
                  </a:cubicBezTo>
                  <a:lnTo>
                    <a:pt x="2968" y="98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94" name="Freeform 235">
              <a:extLst>
                <a:ext uri="{FF2B5EF4-FFF2-40B4-BE49-F238E27FC236}">
                  <a16:creationId xmlns:a16="http://schemas.microsoft.com/office/drawing/2014/main" id="{51FDE1E7-B861-41AF-9EB5-AF4BECE16FB0}"/>
                </a:ext>
              </a:extLst>
            </p:cNvPr>
            <p:cNvSpPr>
              <a:spLocks noEditPoints="1"/>
            </p:cNvSpPr>
            <p:nvPr/>
          </p:nvSpPr>
          <p:spPr bwMode="auto">
            <a:xfrm>
              <a:off x="3165" y="-4"/>
              <a:ext cx="1339" cy="1849"/>
            </a:xfrm>
            <a:custGeom>
              <a:avLst/>
              <a:gdLst>
                <a:gd name="T0" fmla="*/ 279 w 924"/>
                <a:gd name="T1" fmla="*/ 1266 h 1275"/>
                <a:gd name="T2" fmla="*/ 338 w 924"/>
                <a:gd name="T3" fmla="*/ 1251 h 1275"/>
                <a:gd name="T4" fmla="*/ 338 w 924"/>
                <a:gd name="T5" fmla="*/ 1190 h 1275"/>
                <a:gd name="T6" fmla="*/ 319 w 924"/>
                <a:gd name="T7" fmla="*/ 810 h 1275"/>
                <a:gd name="T8" fmla="*/ 353 w 924"/>
                <a:gd name="T9" fmla="*/ 752 h 1275"/>
                <a:gd name="T10" fmla="*/ 383 w 924"/>
                <a:gd name="T11" fmla="*/ 876 h 1275"/>
                <a:gd name="T12" fmla="*/ 467 w 924"/>
                <a:gd name="T13" fmla="*/ 979 h 1275"/>
                <a:gd name="T14" fmla="*/ 508 w 924"/>
                <a:gd name="T15" fmla="*/ 985 h 1275"/>
                <a:gd name="T16" fmla="*/ 613 w 924"/>
                <a:gd name="T17" fmla="*/ 891 h 1275"/>
                <a:gd name="T18" fmla="*/ 590 w 924"/>
                <a:gd name="T19" fmla="*/ 1193 h 1275"/>
                <a:gd name="T20" fmla="*/ 591 w 924"/>
                <a:gd name="T21" fmla="*/ 1253 h 1275"/>
                <a:gd name="T22" fmla="*/ 630 w 924"/>
                <a:gd name="T23" fmla="*/ 1272 h 1275"/>
                <a:gd name="T24" fmla="*/ 649 w 924"/>
                <a:gd name="T25" fmla="*/ 1268 h 1275"/>
                <a:gd name="T26" fmla="*/ 924 w 924"/>
                <a:gd name="T27" fmla="*/ 872 h 1275"/>
                <a:gd name="T28" fmla="*/ 924 w 924"/>
                <a:gd name="T29" fmla="*/ 871 h 1275"/>
                <a:gd name="T30" fmla="*/ 749 w 924"/>
                <a:gd name="T31" fmla="*/ 510 h 1275"/>
                <a:gd name="T32" fmla="*/ 664 w 924"/>
                <a:gd name="T33" fmla="*/ 73 h 1275"/>
                <a:gd name="T34" fmla="*/ 652 w 924"/>
                <a:gd name="T35" fmla="*/ 18 h 1275"/>
                <a:gd name="T36" fmla="*/ 597 w 924"/>
                <a:gd name="T37" fmla="*/ 9 h 1275"/>
                <a:gd name="T38" fmla="*/ 234 w 924"/>
                <a:gd name="T39" fmla="*/ 270 h 1275"/>
                <a:gd name="T40" fmla="*/ 61 w 924"/>
                <a:gd name="T41" fmla="*/ 553 h 1275"/>
                <a:gd name="T42" fmla="*/ 10 w 924"/>
                <a:gd name="T43" fmla="*/ 874 h 1275"/>
                <a:gd name="T44" fmla="*/ 279 w 924"/>
                <a:gd name="T45" fmla="*/ 1266 h 1275"/>
                <a:gd name="T46" fmla="*/ 155 w 924"/>
                <a:gd name="T47" fmla="*/ 588 h 1275"/>
                <a:gd name="T48" fmla="*/ 542 w 924"/>
                <a:gd name="T49" fmla="*/ 150 h 1275"/>
                <a:gd name="T50" fmla="*/ 673 w 924"/>
                <a:gd name="T51" fmla="*/ 575 h 1275"/>
                <a:gd name="T52" fmla="*/ 675 w 924"/>
                <a:gd name="T53" fmla="*/ 578 h 1275"/>
                <a:gd name="T54" fmla="*/ 824 w 924"/>
                <a:gd name="T55" fmla="*/ 872 h 1275"/>
                <a:gd name="T56" fmla="*/ 741 w 924"/>
                <a:gd name="T57" fmla="*/ 1085 h 1275"/>
                <a:gd name="T58" fmla="*/ 655 w 924"/>
                <a:gd name="T59" fmla="*/ 763 h 1275"/>
                <a:gd name="T60" fmla="*/ 614 w 924"/>
                <a:gd name="T61" fmla="*/ 740 h 1275"/>
                <a:gd name="T62" fmla="*/ 610 w 924"/>
                <a:gd name="T63" fmla="*/ 740 h 1275"/>
                <a:gd name="T64" fmla="*/ 569 w 924"/>
                <a:gd name="T65" fmla="*/ 769 h 1275"/>
                <a:gd name="T66" fmla="*/ 499 w 924"/>
                <a:gd name="T67" fmla="*/ 875 h 1275"/>
                <a:gd name="T68" fmla="*/ 478 w 924"/>
                <a:gd name="T69" fmla="*/ 595 h 1275"/>
                <a:gd name="T70" fmla="*/ 458 w 924"/>
                <a:gd name="T71" fmla="*/ 537 h 1275"/>
                <a:gd name="T72" fmla="*/ 397 w 924"/>
                <a:gd name="T73" fmla="*/ 542 h 1275"/>
                <a:gd name="T74" fmla="*/ 231 w 924"/>
                <a:gd name="T75" fmla="*/ 762 h 1275"/>
                <a:gd name="T76" fmla="*/ 174 w 924"/>
                <a:gd name="T77" fmla="*/ 1062 h 1275"/>
                <a:gd name="T78" fmla="*/ 110 w 924"/>
                <a:gd name="T79" fmla="*/ 872 h 1275"/>
                <a:gd name="T80" fmla="*/ 109 w 924"/>
                <a:gd name="T81" fmla="*/ 866 h 1275"/>
                <a:gd name="T82" fmla="*/ 155 w 924"/>
                <a:gd name="T83" fmla="*/ 588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4" h="1275">
                  <a:moveTo>
                    <a:pt x="279" y="1266"/>
                  </a:moveTo>
                  <a:cubicBezTo>
                    <a:pt x="300" y="1275"/>
                    <a:pt x="324" y="1269"/>
                    <a:pt x="338" y="1251"/>
                  </a:cubicBezTo>
                  <a:cubicBezTo>
                    <a:pt x="352" y="1233"/>
                    <a:pt x="352" y="1208"/>
                    <a:pt x="338" y="1190"/>
                  </a:cubicBezTo>
                  <a:cubicBezTo>
                    <a:pt x="253" y="1080"/>
                    <a:pt x="246" y="953"/>
                    <a:pt x="319" y="810"/>
                  </a:cubicBezTo>
                  <a:cubicBezTo>
                    <a:pt x="329" y="789"/>
                    <a:pt x="341" y="770"/>
                    <a:pt x="353" y="752"/>
                  </a:cubicBezTo>
                  <a:cubicBezTo>
                    <a:pt x="355" y="804"/>
                    <a:pt x="368" y="846"/>
                    <a:pt x="383" y="876"/>
                  </a:cubicBezTo>
                  <a:cubicBezTo>
                    <a:pt x="415" y="944"/>
                    <a:pt x="462" y="976"/>
                    <a:pt x="467" y="979"/>
                  </a:cubicBezTo>
                  <a:cubicBezTo>
                    <a:pt x="479" y="987"/>
                    <a:pt x="494" y="990"/>
                    <a:pt x="508" y="985"/>
                  </a:cubicBezTo>
                  <a:cubicBezTo>
                    <a:pt x="548" y="974"/>
                    <a:pt x="585" y="932"/>
                    <a:pt x="613" y="891"/>
                  </a:cubicBezTo>
                  <a:cubicBezTo>
                    <a:pt x="674" y="1027"/>
                    <a:pt x="637" y="1128"/>
                    <a:pt x="590" y="1193"/>
                  </a:cubicBezTo>
                  <a:cubicBezTo>
                    <a:pt x="577" y="1211"/>
                    <a:pt x="577" y="1235"/>
                    <a:pt x="591" y="1253"/>
                  </a:cubicBezTo>
                  <a:cubicBezTo>
                    <a:pt x="601" y="1265"/>
                    <a:pt x="615" y="1272"/>
                    <a:pt x="630" y="1272"/>
                  </a:cubicBezTo>
                  <a:cubicBezTo>
                    <a:pt x="637" y="1272"/>
                    <a:pt x="643" y="1271"/>
                    <a:pt x="649" y="1268"/>
                  </a:cubicBezTo>
                  <a:cubicBezTo>
                    <a:pt x="816" y="1200"/>
                    <a:pt x="924" y="1044"/>
                    <a:pt x="924" y="872"/>
                  </a:cubicBezTo>
                  <a:cubicBezTo>
                    <a:pt x="924" y="871"/>
                    <a:pt x="924" y="871"/>
                    <a:pt x="924" y="871"/>
                  </a:cubicBezTo>
                  <a:cubicBezTo>
                    <a:pt x="924" y="863"/>
                    <a:pt x="918" y="686"/>
                    <a:pt x="749" y="510"/>
                  </a:cubicBezTo>
                  <a:cubicBezTo>
                    <a:pt x="735" y="492"/>
                    <a:pt x="579" y="286"/>
                    <a:pt x="664" y="73"/>
                  </a:cubicBezTo>
                  <a:cubicBezTo>
                    <a:pt x="672" y="54"/>
                    <a:pt x="667" y="32"/>
                    <a:pt x="652" y="18"/>
                  </a:cubicBezTo>
                  <a:cubicBezTo>
                    <a:pt x="637" y="4"/>
                    <a:pt x="615" y="0"/>
                    <a:pt x="597" y="9"/>
                  </a:cubicBezTo>
                  <a:cubicBezTo>
                    <a:pt x="450" y="78"/>
                    <a:pt x="328" y="165"/>
                    <a:pt x="234" y="270"/>
                  </a:cubicBezTo>
                  <a:cubicBezTo>
                    <a:pt x="158" y="354"/>
                    <a:pt x="100" y="450"/>
                    <a:pt x="61" y="553"/>
                  </a:cubicBezTo>
                  <a:cubicBezTo>
                    <a:pt x="0" y="719"/>
                    <a:pt x="8" y="852"/>
                    <a:pt x="10" y="874"/>
                  </a:cubicBezTo>
                  <a:cubicBezTo>
                    <a:pt x="11" y="1043"/>
                    <a:pt x="116" y="1197"/>
                    <a:pt x="279" y="1266"/>
                  </a:cubicBezTo>
                  <a:close/>
                  <a:moveTo>
                    <a:pt x="155" y="588"/>
                  </a:moveTo>
                  <a:cubicBezTo>
                    <a:pt x="222" y="407"/>
                    <a:pt x="352" y="260"/>
                    <a:pt x="542" y="150"/>
                  </a:cubicBezTo>
                  <a:cubicBezTo>
                    <a:pt x="513" y="379"/>
                    <a:pt x="665" y="566"/>
                    <a:pt x="673" y="575"/>
                  </a:cubicBezTo>
                  <a:cubicBezTo>
                    <a:pt x="674" y="576"/>
                    <a:pt x="674" y="577"/>
                    <a:pt x="675" y="578"/>
                  </a:cubicBezTo>
                  <a:cubicBezTo>
                    <a:pt x="816" y="723"/>
                    <a:pt x="823" y="863"/>
                    <a:pt x="824" y="872"/>
                  </a:cubicBezTo>
                  <a:cubicBezTo>
                    <a:pt x="824" y="952"/>
                    <a:pt x="793" y="1026"/>
                    <a:pt x="741" y="1085"/>
                  </a:cubicBezTo>
                  <a:cubicBezTo>
                    <a:pt x="754" y="998"/>
                    <a:pt x="739" y="889"/>
                    <a:pt x="655" y="763"/>
                  </a:cubicBezTo>
                  <a:cubicBezTo>
                    <a:pt x="646" y="749"/>
                    <a:pt x="630" y="740"/>
                    <a:pt x="614" y="740"/>
                  </a:cubicBezTo>
                  <a:cubicBezTo>
                    <a:pt x="613" y="740"/>
                    <a:pt x="611" y="740"/>
                    <a:pt x="610" y="740"/>
                  </a:cubicBezTo>
                  <a:cubicBezTo>
                    <a:pt x="592" y="742"/>
                    <a:pt x="576" y="752"/>
                    <a:pt x="569" y="769"/>
                  </a:cubicBezTo>
                  <a:cubicBezTo>
                    <a:pt x="549" y="810"/>
                    <a:pt x="520" y="852"/>
                    <a:pt x="499" y="875"/>
                  </a:cubicBezTo>
                  <a:cubicBezTo>
                    <a:pt x="468" y="838"/>
                    <a:pt x="422" y="752"/>
                    <a:pt x="478" y="595"/>
                  </a:cubicBezTo>
                  <a:cubicBezTo>
                    <a:pt x="486" y="574"/>
                    <a:pt x="478" y="550"/>
                    <a:pt x="458" y="537"/>
                  </a:cubicBezTo>
                  <a:cubicBezTo>
                    <a:pt x="439" y="524"/>
                    <a:pt x="414" y="526"/>
                    <a:pt x="397" y="542"/>
                  </a:cubicBezTo>
                  <a:cubicBezTo>
                    <a:pt x="393" y="545"/>
                    <a:pt x="297" y="633"/>
                    <a:pt x="231" y="762"/>
                  </a:cubicBezTo>
                  <a:cubicBezTo>
                    <a:pt x="177" y="867"/>
                    <a:pt x="159" y="968"/>
                    <a:pt x="174" y="1062"/>
                  </a:cubicBezTo>
                  <a:cubicBezTo>
                    <a:pt x="133" y="1007"/>
                    <a:pt x="110" y="941"/>
                    <a:pt x="110" y="872"/>
                  </a:cubicBezTo>
                  <a:cubicBezTo>
                    <a:pt x="110" y="870"/>
                    <a:pt x="110" y="868"/>
                    <a:pt x="109" y="866"/>
                  </a:cubicBezTo>
                  <a:cubicBezTo>
                    <a:pt x="109" y="865"/>
                    <a:pt x="97" y="744"/>
                    <a:pt x="155" y="5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497" name="Group 238">
            <a:extLst>
              <a:ext uri="{FF2B5EF4-FFF2-40B4-BE49-F238E27FC236}">
                <a16:creationId xmlns:a16="http://schemas.microsoft.com/office/drawing/2014/main" id="{38E2599E-88BF-3AE3-6B55-DDF7BF830A9A}"/>
              </a:ext>
            </a:extLst>
          </p:cNvPr>
          <p:cNvGrpSpPr>
            <a:grpSpLocks noChangeAspect="1"/>
          </p:cNvGrpSpPr>
          <p:nvPr/>
        </p:nvGrpSpPr>
        <p:grpSpPr bwMode="auto">
          <a:xfrm>
            <a:off x="1526594" y="3281321"/>
            <a:ext cx="218651" cy="284814"/>
            <a:chOff x="2181" y="0"/>
            <a:chExt cx="3318" cy="4322"/>
          </a:xfrm>
          <a:solidFill>
            <a:srgbClr val="FFFFFF"/>
          </a:solidFill>
        </p:grpSpPr>
        <p:sp>
          <p:nvSpPr>
            <p:cNvPr id="1499" name="Freeform 239">
              <a:extLst>
                <a:ext uri="{FF2B5EF4-FFF2-40B4-BE49-F238E27FC236}">
                  <a16:creationId xmlns:a16="http://schemas.microsoft.com/office/drawing/2014/main" id="{1EDB0CE1-496A-9EF2-BCF1-71410B620219}"/>
                </a:ext>
              </a:extLst>
            </p:cNvPr>
            <p:cNvSpPr>
              <a:spLocks noEditPoints="1"/>
            </p:cNvSpPr>
            <p:nvPr/>
          </p:nvSpPr>
          <p:spPr bwMode="auto">
            <a:xfrm>
              <a:off x="2569" y="1652"/>
              <a:ext cx="2542" cy="2670"/>
            </a:xfrm>
            <a:custGeom>
              <a:avLst/>
              <a:gdLst>
                <a:gd name="T0" fmla="*/ 810 w 1622"/>
                <a:gd name="T1" fmla="*/ 1704 h 1704"/>
                <a:gd name="T2" fmla="*/ 256 w 1622"/>
                <a:gd name="T3" fmla="*/ 1484 h 1704"/>
                <a:gd name="T4" fmla="*/ 69 w 1622"/>
                <a:gd name="T5" fmla="*/ 1221 h 1704"/>
                <a:gd name="T6" fmla="*/ 0 w 1622"/>
                <a:gd name="T7" fmla="*/ 892 h 1704"/>
                <a:gd name="T8" fmla="*/ 0 w 1622"/>
                <a:gd name="T9" fmla="*/ 140 h 1704"/>
                <a:gd name="T10" fmla="*/ 140 w 1622"/>
                <a:gd name="T11" fmla="*/ 0 h 1704"/>
                <a:gd name="T12" fmla="*/ 216 w 1622"/>
                <a:gd name="T13" fmla="*/ 0 h 1704"/>
                <a:gd name="T14" fmla="*/ 251 w 1622"/>
                <a:gd name="T15" fmla="*/ 14 h 1704"/>
                <a:gd name="T16" fmla="*/ 376 w 1622"/>
                <a:gd name="T17" fmla="*/ 139 h 1704"/>
                <a:gd name="T18" fmla="*/ 486 w 1622"/>
                <a:gd name="T19" fmla="*/ 29 h 1704"/>
                <a:gd name="T20" fmla="*/ 521 w 1622"/>
                <a:gd name="T21" fmla="*/ 15 h 1704"/>
                <a:gd name="T22" fmla="*/ 556 w 1622"/>
                <a:gd name="T23" fmla="*/ 29 h 1704"/>
                <a:gd name="T24" fmla="*/ 666 w 1622"/>
                <a:gd name="T25" fmla="*/ 139 h 1704"/>
                <a:gd name="T26" fmla="*/ 776 w 1622"/>
                <a:gd name="T27" fmla="*/ 29 h 1704"/>
                <a:gd name="T28" fmla="*/ 811 w 1622"/>
                <a:gd name="T29" fmla="*/ 15 h 1704"/>
                <a:gd name="T30" fmla="*/ 811 w 1622"/>
                <a:gd name="T31" fmla="*/ 15 h 1704"/>
                <a:gd name="T32" fmla="*/ 846 w 1622"/>
                <a:gd name="T33" fmla="*/ 29 h 1704"/>
                <a:gd name="T34" fmla="*/ 956 w 1622"/>
                <a:gd name="T35" fmla="*/ 139 h 1704"/>
                <a:gd name="T36" fmla="*/ 1066 w 1622"/>
                <a:gd name="T37" fmla="*/ 29 h 1704"/>
                <a:gd name="T38" fmla="*/ 1101 w 1622"/>
                <a:gd name="T39" fmla="*/ 15 h 1704"/>
                <a:gd name="T40" fmla="*/ 1136 w 1622"/>
                <a:gd name="T41" fmla="*/ 29 h 1704"/>
                <a:gd name="T42" fmla="*/ 1246 w 1622"/>
                <a:gd name="T43" fmla="*/ 139 h 1704"/>
                <a:gd name="T44" fmla="*/ 1371 w 1622"/>
                <a:gd name="T45" fmla="*/ 14 h 1704"/>
                <a:gd name="T46" fmla="*/ 1406 w 1622"/>
                <a:gd name="T47" fmla="*/ 0 h 1704"/>
                <a:gd name="T48" fmla="*/ 1482 w 1622"/>
                <a:gd name="T49" fmla="*/ 0 h 1704"/>
                <a:gd name="T50" fmla="*/ 1622 w 1622"/>
                <a:gd name="T51" fmla="*/ 140 h 1704"/>
                <a:gd name="T52" fmla="*/ 1622 w 1622"/>
                <a:gd name="T53" fmla="*/ 866 h 1704"/>
                <a:gd name="T54" fmla="*/ 1406 w 1622"/>
                <a:gd name="T55" fmla="*/ 1435 h 1704"/>
                <a:gd name="T56" fmla="*/ 865 w 1622"/>
                <a:gd name="T57" fmla="*/ 1702 h 1704"/>
                <a:gd name="T58" fmla="*/ 810 w 1622"/>
                <a:gd name="T59" fmla="*/ 1704 h 1704"/>
                <a:gd name="T60" fmla="*/ 140 w 1622"/>
                <a:gd name="T61" fmla="*/ 100 h 1704"/>
                <a:gd name="T62" fmla="*/ 100 w 1622"/>
                <a:gd name="T63" fmla="*/ 140 h 1704"/>
                <a:gd name="T64" fmla="*/ 100 w 1622"/>
                <a:gd name="T65" fmla="*/ 892 h 1704"/>
                <a:gd name="T66" fmla="*/ 325 w 1622"/>
                <a:gd name="T67" fmla="*/ 1411 h 1704"/>
                <a:gd name="T68" fmla="*/ 811 w 1622"/>
                <a:gd name="T69" fmla="*/ 1604 h 1704"/>
                <a:gd name="T70" fmla="*/ 858 w 1622"/>
                <a:gd name="T71" fmla="*/ 1602 h 1704"/>
                <a:gd name="T72" fmla="*/ 1522 w 1622"/>
                <a:gd name="T73" fmla="*/ 866 h 1704"/>
                <a:gd name="T74" fmla="*/ 1522 w 1622"/>
                <a:gd name="T75" fmla="*/ 140 h 1704"/>
                <a:gd name="T76" fmla="*/ 1482 w 1622"/>
                <a:gd name="T77" fmla="*/ 100 h 1704"/>
                <a:gd name="T78" fmla="*/ 1427 w 1622"/>
                <a:gd name="T79" fmla="*/ 100 h 1704"/>
                <a:gd name="T80" fmla="*/ 1281 w 1622"/>
                <a:gd name="T81" fmla="*/ 245 h 1704"/>
                <a:gd name="T82" fmla="*/ 1211 w 1622"/>
                <a:gd name="T83" fmla="*/ 245 h 1704"/>
                <a:gd name="T84" fmla="*/ 1101 w 1622"/>
                <a:gd name="T85" fmla="*/ 135 h 1704"/>
                <a:gd name="T86" fmla="*/ 991 w 1622"/>
                <a:gd name="T87" fmla="*/ 245 h 1704"/>
                <a:gd name="T88" fmla="*/ 956 w 1622"/>
                <a:gd name="T89" fmla="*/ 260 h 1704"/>
                <a:gd name="T90" fmla="*/ 921 w 1622"/>
                <a:gd name="T91" fmla="*/ 245 h 1704"/>
                <a:gd name="T92" fmla="*/ 811 w 1622"/>
                <a:gd name="T93" fmla="*/ 135 h 1704"/>
                <a:gd name="T94" fmla="*/ 701 w 1622"/>
                <a:gd name="T95" fmla="*/ 245 h 1704"/>
                <a:gd name="T96" fmla="*/ 631 w 1622"/>
                <a:gd name="T97" fmla="*/ 245 h 1704"/>
                <a:gd name="T98" fmla="*/ 521 w 1622"/>
                <a:gd name="T99" fmla="*/ 135 h 1704"/>
                <a:gd name="T100" fmla="*/ 411 w 1622"/>
                <a:gd name="T101" fmla="*/ 245 h 1704"/>
                <a:gd name="T102" fmla="*/ 376 w 1622"/>
                <a:gd name="T103" fmla="*/ 260 h 1704"/>
                <a:gd name="T104" fmla="*/ 341 w 1622"/>
                <a:gd name="T105" fmla="*/ 245 h 1704"/>
                <a:gd name="T106" fmla="*/ 195 w 1622"/>
                <a:gd name="T107" fmla="*/ 100 h 1704"/>
                <a:gd name="T108" fmla="*/ 140 w 1622"/>
                <a:gd name="T109" fmla="*/ 100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2" h="1704">
                  <a:moveTo>
                    <a:pt x="810" y="1704"/>
                  </a:moveTo>
                  <a:cubicBezTo>
                    <a:pt x="603" y="1704"/>
                    <a:pt x="408" y="1627"/>
                    <a:pt x="256" y="1484"/>
                  </a:cubicBezTo>
                  <a:cubicBezTo>
                    <a:pt x="176" y="1409"/>
                    <a:pt x="113" y="1321"/>
                    <a:pt x="69" y="1221"/>
                  </a:cubicBezTo>
                  <a:cubicBezTo>
                    <a:pt x="23" y="1117"/>
                    <a:pt x="0" y="1007"/>
                    <a:pt x="0" y="892"/>
                  </a:cubicBezTo>
                  <a:cubicBezTo>
                    <a:pt x="0" y="140"/>
                    <a:pt x="0" y="140"/>
                    <a:pt x="0" y="140"/>
                  </a:cubicBezTo>
                  <a:cubicBezTo>
                    <a:pt x="0" y="63"/>
                    <a:pt x="63" y="0"/>
                    <a:pt x="140" y="0"/>
                  </a:cubicBezTo>
                  <a:cubicBezTo>
                    <a:pt x="216" y="0"/>
                    <a:pt x="216" y="0"/>
                    <a:pt x="216" y="0"/>
                  </a:cubicBezTo>
                  <a:cubicBezTo>
                    <a:pt x="229" y="0"/>
                    <a:pt x="242" y="5"/>
                    <a:pt x="251" y="14"/>
                  </a:cubicBezTo>
                  <a:cubicBezTo>
                    <a:pt x="376" y="139"/>
                    <a:pt x="376" y="139"/>
                    <a:pt x="376" y="139"/>
                  </a:cubicBezTo>
                  <a:cubicBezTo>
                    <a:pt x="486" y="29"/>
                    <a:pt x="486" y="29"/>
                    <a:pt x="486" y="29"/>
                  </a:cubicBezTo>
                  <a:cubicBezTo>
                    <a:pt x="495" y="20"/>
                    <a:pt x="508" y="15"/>
                    <a:pt x="521" y="15"/>
                  </a:cubicBezTo>
                  <a:cubicBezTo>
                    <a:pt x="534" y="15"/>
                    <a:pt x="547" y="20"/>
                    <a:pt x="556" y="29"/>
                  </a:cubicBezTo>
                  <a:cubicBezTo>
                    <a:pt x="666" y="139"/>
                    <a:pt x="666" y="139"/>
                    <a:pt x="666" y="139"/>
                  </a:cubicBezTo>
                  <a:cubicBezTo>
                    <a:pt x="776" y="29"/>
                    <a:pt x="776" y="29"/>
                    <a:pt x="776" y="29"/>
                  </a:cubicBezTo>
                  <a:cubicBezTo>
                    <a:pt x="785" y="20"/>
                    <a:pt x="798" y="15"/>
                    <a:pt x="811" y="15"/>
                  </a:cubicBezTo>
                  <a:cubicBezTo>
                    <a:pt x="811" y="15"/>
                    <a:pt x="811" y="15"/>
                    <a:pt x="811" y="15"/>
                  </a:cubicBezTo>
                  <a:cubicBezTo>
                    <a:pt x="824" y="15"/>
                    <a:pt x="837" y="20"/>
                    <a:pt x="846" y="29"/>
                  </a:cubicBezTo>
                  <a:cubicBezTo>
                    <a:pt x="956" y="139"/>
                    <a:pt x="956" y="139"/>
                    <a:pt x="956" y="139"/>
                  </a:cubicBezTo>
                  <a:cubicBezTo>
                    <a:pt x="1066" y="29"/>
                    <a:pt x="1066" y="29"/>
                    <a:pt x="1066" y="29"/>
                  </a:cubicBezTo>
                  <a:cubicBezTo>
                    <a:pt x="1075" y="20"/>
                    <a:pt x="1088" y="15"/>
                    <a:pt x="1101" y="15"/>
                  </a:cubicBezTo>
                  <a:cubicBezTo>
                    <a:pt x="1114" y="15"/>
                    <a:pt x="1127" y="20"/>
                    <a:pt x="1136" y="29"/>
                  </a:cubicBezTo>
                  <a:cubicBezTo>
                    <a:pt x="1246" y="139"/>
                    <a:pt x="1246" y="139"/>
                    <a:pt x="1246" y="139"/>
                  </a:cubicBezTo>
                  <a:cubicBezTo>
                    <a:pt x="1371" y="14"/>
                    <a:pt x="1371" y="14"/>
                    <a:pt x="1371" y="14"/>
                  </a:cubicBezTo>
                  <a:cubicBezTo>
                    <a:pt x="1380" y="5"/>
                    <a:pt x="1393" y="0"/>
                    <a:pt x="1406" y="0"/>
                  </a:cubicBezTo>
                  <a:cubicBezTo>
                    <a:pt x="1482" y="0"/>
                    <a:pt x="1482" y="0"/>
                    <a:pt x="1482" y="0"/>
                  </a:cubicBezTo>
                  <a:cubicBezTo>
                    <a:pt x="1559" y="0"/>
                    <a:pt x="1622" y="63"/>
                    <a:pt x="1622" y="140"/>
                  </a:cubicBezTo>
                  <a:cubicBezTo>
                    <a:pt x="1622" y="866"/>
                    <a:pt x="1622" y="866"/>
                    <a:pt x="1622" y="866"/>
                  </a:cubicBezTo>
                  <a:cubicBezTo>
                    <a:pt x="1622" y="1077"/>
                    <a:pt x="1545" y="1278"/>
                    <a:pt x="1406" y="1435"/>
                  </a:cubicBezTo>
                  <a:cubicBezTo>
                    <a:pt x="1264" y="1594"/>
                    <a:pt x="1072" y="1689"/>
                    <a:pt x="865" y="1702"/>
                  </a:cubicBezTo>
                  <a:cubicBezTo>
                    <a:pt x="847" y="1703"/>
                    <a:pt x="828" y="1704"/>
                    <a:pt x="810" y="1704"/>
                  </a:cubicBezTo>
                  <a:close/>
                  <a:moveTo>
                    <a:pt x="140" y="100"/>
                  </a:moveTo>
                  <a:cubicBezTo>
                    <a:pt x="118" y="100"/>
                    <a:pt x="100" y="118"/>
                    <a:pt x="100" y="140"/>
                  </a:cubicBezTo>
                  <a:cubicBezTo>
                    <a:pt x="100" y="892"/>
                    <a:pt x="100" y="892"/>
                    <a:pt x="100" y="892"/>
                  </a:cubicBezTo>
                  <a:cubicBezTo>
                    <a:pt x="100" y="1091"/>
                    <a:pt x="180" y="1276"/>
                    <a:pt x="325" y="1411"/>
                  </a:cubicBezTo>
                  <a:cubicBezTo>
                    <a:pt x="458" y="1536"/>
                    <a:pt x="629" y="1604"/>
                    <a:pt x="811" y="1604"/>
                  </a:cubicBezTo>
                  <a:cubicBezTo>
                    <a:pt x="826" y="1604"/>
                    <a:pt x="842" y="1603"/>
                    <a:pt x="858" y="1602"/>
                  </a:cubicBezTo>
                  <a:cubicBezTo>
                    <a:pt x="1231" y="1578"/>
                    <a:pt x="1522" y="1255"/>
                    <a:pt x="1522" y="866"/>
                  </a:cubicBezTo>
                  <a:cubicBezTo>
                    <a:pt x="1522" y="140"/>
                    <a:pt x="1522" y="140"/>
                    <a:pt x="1522" y="140"/>
                  </a:cubicBezTo>
                  <a:cubicBezTo>
                    <a:pt x="1522" y="118"/>
                    <a:pt x="1504" y="100"/>
                    <a:pt x="1482" y="100"/>
                  </a:cubicBezTo>
                  <a:cubicBezTo>
                    <a:pt x="1427" y="100"/>
                    <a:pt x="1427" y="100"/>
                    <a:pt x="1427" y="100"/>
                  </a:cubicBezTo>
                  <a:cubicBezTo>
                    <a:pt x="1281" y="245"/>
                    <a:pt x="1281" y="245"/>
                    <a:pt x="1281" y="245"/>
                  </a:cubicBezTo>
                  <a:cubicBezTo>
                    <a:pt x="1262" y="265"/>
                    <a:pt x="1230" y="265"/>
                    <a:pt x="1211" y="245"/>
                  </a:cubicBezTo>
                  <a:cubicBezTo>
                    <a:pt x="1101" y="135"/>
                    <a:pt x="1101" y="135"/>
                    <a:pt x="1101" y="135"/>
                  </a:cubicBezTo>
                  <a:cubicBezTo>
                    <a:pt x="991" y="245"/>
                    <a:pt x="991" y="245"/>
                    <a:pt x="991" y="245"/>
                  </a:cubicBezTo>
                  <a:cubicBezTo>
                    <a:pt x="982" y="254"/>
                    <a:pt x="969" y="260"/>
                    <a:pt x="956" y="260"/>
                  </a:cubicBezTo>
                  <a:cubicBezTo>
                    <a:pt x="943" y="260"/>
                    <a:pt x="930" y="254"/>
                    <a:pt x="921" y="245"/>
                  </a:cubicBezTo>
                  <a:cubicBezTo>
                    <a:pt x="811" y="135"/>
                    <a:pt x="811" y="135"/>
                    <a:pt x="811" y="135"/>
                  </a:cubicBezTo>
                  <a:cubicBezTo>
                    <a:pt x="701" y="245"/>
                    <a:pt x="701" y="245"/>
                    <a:pt x="701" y="245"/>
                  </a:cubicBezTo>
                  <a:cubicBezTo>
                    <a:pt x="682" y="265"/>
                    <a:pt x="650" y="265"/>
                    <a:pt x="631" y="245"/>
                  </a:cubicBezTo>
                  <a:cubicBezTo>
                    <a:pt x="521" y="135"/>
                    <a:pt x="521" y="135"/>
                    <a:pt x="521" y="135"/>
                  </a:cubicBezTo>
                  <a:cubicBezTo>
                    <a:pt x="411" y="245"/>
                    <a:pt x="411" y="245"/>
                    <a:pt x="411" y="245"/>
                  </a:cubicBezTo>
                  <a:cubicBezTo>
                    <a:pt x="402" y="254"/>
                    <a:pt x="389" y="260"/>
                    <a:pt x="376" y="260"/>
                  </a:cubicBezTo>
                  <a:cubicBezTo>
                    <a:pt x="363" y="260"/>
                    <a:pt x="350" y="254"/>
                    <a:pt x="341" y="245"/>
                  </a:cubicBezTo>
                  <a:cubicBezTo>
                    <a:pt x="195" y="100"/>
                    <a:pt x="195" y="100"/>
                    <a:pt x="195" y="100"/>
                  </a:cubicBezTo>
                  <a:lnTo>
                    <a:pt x="14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0" name="Freeform 240">
              <a:extLst>
                <a:ext uri="{FF2B5EF4-FFF2-40B4-BE49-F238E27FC236}">
                  <a16:creationId xmlns:a16="http://schemas.microsoft.com/office/drawing/2014/main" id="{23279E95-0EC1-33DF-0C64-947881AD9DA0}"/>
                </a:ext>
              </a:extLst>
            </p:cNvPr>
            <p:cNvSpPr>
              <a:spLocks noEditPoints="1"/>
            </p:cNvSpPr>
            <p:nvPr/>
          </p:nvSpPr>
          <p:spPr bwMode="auto">
            <a:xfrm>
              <a:off x="2573" y="0"/>
              <a:ext cx="2534" cy="1619"/>
            </a:xfrm>
            <a:custGeom>
              <a:avLst/>
              <a:gdLst>
                <a:gd name="T0" fmla="*/ 954 w 1618"/>
                <a:gd name="T1" fmla="*/ 1028 h 1033"/>
                <a:gd name="T2" fmla="*/ 919 w 1618"/>
                <a:gd name="T3" fmla="*/ 1013 h 1033"/>
                <a:gd name="T4" fmla="*/ 809 w 1618"/>
                <a:gd name="T5" fmla="*/ 903 h 1033"/>
                <a:gd name="T6" fmla="*/ 699 w 1618"/>
                <a:gd name="T7" fmla="*/ 1013 h 1033"/>
                <a:gd name="T8" fmla="*/ 629 w 1618"/>
                <a:gd name="T9" fmla="*/ 1013 h 1033"/>
                <a:gd name="T10" fmla="*/ 519 w 1618"/>
                <a:gd name="T11" fmla="*/ 903 h 1033"/>
                <a:gd name="T12" fmla="*/ 409 w 1618"/>
                <a:gd name="T13" fmla="*/ 1013 h 1033"/>
                <a:gd name="T14" fmla="*/ 374 w 1618"/>
                <a:gd name="T15" fmla="*/ 1028 h 1033"/>
                <a:gd name="T16" fmla="*/ 339 w 1618"/>
                <a:gd name="T17" fmla="*/ 1013 h 1033"/>
                <a:gd name="T18" fmla="*/ 223 w 1618"/>
                <a:gd name="T19" fmla="*/ 898 h 1033"/>
                <a:gd name="T20" fmla="*/ 145 w 1618"/>
                <a:gd name="T21" fmla="*/ 898 h 1033"/>
                <a:gd name="T22" fmla="*/ 38 w 1618"/>
                <a:gd name="T23" fmla="*/ 849 h 1033"/>
                <a:gd name="T24" fmla="*/ 5 w 1618"/>
                <a:gd name="T25" fmla="*/ 740 h 1033"/>
                <a:gd name="T26" fmla="*/ 271 w 1618"/>
                <a:gd name="T27" fmla="*/ 220 h 1033"/>
                <a:gd name="T28" fmla="*/ 809 w 1618"/>
                <a:gd name="T29" fmla="*/ 0 h 1033"/>
                <a:gd name="T30" fmla="*/ 1347 w 1618"/>
                <a:gd name="T31" fmla="*/ 220 h 1033"/>
                <a:gd name="T32" fmla="*/ 1613 w 1618"/>
                <a:gd name="T33" fmla="*/ 740 h 1033"/>
                <a:gd name="T34" fmla="*/ 1613 w 1618"/>
                <a:gd name="T35" fmla="*/ 740 h 1033"/>
                <a:gd name="T36" fmla="*/ 1580 w 1618"/>
                <a:gd name="T37" fmla="*/ 849 h 1033"/>
                <a:gd name="T38" fmla="*/ 1473 w 1618"/>
                <a:gd name="T39" fmla="*/ 898 h 1033"/>
                <a:gd name="T40" fmla="*/ 1395 w 1618"/>
                <a:gd name="T41" fmla="*/ 898 h 1033"/>
                <a:gd name="T42" fmla="*/ 1279 w 1618"/>
                <a:gd name="T43" fmla="*/ 1013 h 1033"/>
                <a:gd name="T44" fmla="*/ 1209 w 1618"/>
                <a:gd name="T45" fmla="*/ 1013 h 1033"/>
                <a:gd name="T46" fmla="*/ 1099 w 1618"/>
                <a:gd name="T47" fmla="*/ 903 h 1033"/>
                <a:gd name="T48" fmla="*/ 989 w 1618"/>
                <a:gd name="T49" fmla="*/ 1013 h 1033"/>
                <a:gd name="T50" fmla="*/ 954 w 1618"/>
                <a:gd name="T51" fmla="*/ 1028 h 1033"/>
                <a:gd name="T52" fmla="*/ 519 w 1618"/>
                <a:gd name="T53" fmla="*/ 783 h 1033"/>
                <a:gd name="T54" fmla="*/ 554 w 1618"/>
                <a:gd name="T55" fmla="*/ 797 h 1033"/>
                <a:gd name="T56" fmla="*/ 664 w 1618"/>
                <a:gd name="T57" fmla="*/ 907 h 1033"/>
                <a:gd name="T58" fmla="*/ 774 w 1618"/>
                <a:gd name="T59" fmla="*/ 797 h 1033"/>
                <a:gd name="T60" fmla="*/ 844 w 1618"/>
                <a:gd name="T61" fmla="*/ 797 h 1033"/>
                <a:gd name="T62" fmla="*/ 954 w 1618"/>
                <a:gd name="T63" fmla="*/ 907 h 1033"/>
                <a:gd name="T64" fmla="*/ 1064 w 1618"/>
                <a:gd name="T65" fmla="*/ 797 h 1033"/>
                <a:gd name="T66" fmla="*/ 1099 w 1618"/>
                <a:gd name="T67" fmla="*/ 783 h 1033"/>
                <a:gd name="T68" fmla="*/ 1134 w 1618"/>
                <a:gd name="T69" fmla="*/ 797 h 1033"/>
                <a:gd name="T70" fmla="*/ 1244 w 1618"/>
                <a:gd name="T71" fmla="*/ 907 h 1033"/>
                <a:gd name="T72" fmla="*/ 1339 w 1618"/>
                <a:gd name="T73" fmla="*/ 812 h 1033"/>
                <a:gd name="T74" fmla="*/ 1374 w 1618"/>
                <a:gd name="T75" fmla="*/ 798 h 1033"/>
                <a:gd name="T76" fmla="*/ 1473 w 1618"/>
                <a:gd name="T77" fmla="*/ 798 h 1033"/>
                <a:gd name="T78" fmla="*/ 1504 w 1618"/>
                <a:gd name="T79" fmla="*/ 784 h 1033"/>
                <a:gd name="T80" fmla="*/ 1514 w 1618"/>
                <a:gd name="T81" fmla="*/ 753 h 1033"/>
                <a:gd name="T82" fmla="*/ 1514 w 1618"/>
                <a:gd name="T83" fmla="*/ 753 h 1033"/>
                <a:gd name="T84" fmla="*/ 809 w 1618"/>
                <a:gd name="T85" fmla="*/ 100 h 1033"/>
                <a:gd name="T86" fmla="*/ 104 w 1618"/>
                <a:gd name="T87" fmla="*/ 753 h 1033"/>
                <a:gd name="T88" fmla="*/ 114 w 1618"/>
                <a:gd name="T89" fmla="*/ 784 h 1033"/>
                <a:gd name="T90" fmla="*/ 145 w 1618"/>
                <a:gd name="T91" fmla="*/ 798 h 1033"/>
                <a:gd name="T92" fmla="*/ 244 w 1618"/>
                <a:gd name="T93" fmla="*/ 798 h 1033"/>
                <a:gd name="T94" fmla="*/ 279 w 1618"/>
                <a:gd name="T95" fmla="*/ 812 h 1033"/>
                <a:gd name="T96" fmla="*/ 374 w 1618"/>
                <a:gd name="T97" fmla="*/ 907 h 1033"/>
                <a:gd name="T98" fmla="*/ 484 w 1618"/>
                <a:gd name="T99" fmla="*/ 797 h 1033"/>
                <a:gd name="T100" fmla="*/ 519 w 1618"/>
                <a:gd name="T101" fmla="*/ 78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8" h="1033">
                  <a:moveTo>
                    <a:pt x="954" y="1028"/>
                  </a:moveTo>
                  <a:cubicBezTo>
                    <a:pt x="941" y="1028"/>
                    <a:pt x="928" y="1022"/>
                    <a:pt x="919" y="1013"/>
                  </a:cubicBezTo>
                  <a:cubicBezTo>
                    <a:pt x="809" y="903"/>
                    <a:pt x="809" y="903"/>
                    <a:pt x="809" y="903"/>
                  </a:cubicBezTo>
                  <a:cubicBezTo>
                    <a:pt x="699" y="1013"/>
                    <a:pt x="699" y="1013"/>
                    <a:pt x="699" y="1013"/>
                  </a:cubicBezTo>
                  <a:cubicBezTo>
                    <a:pt x="680" y="1033"/>
                    <a:pt x="648" y="1033"/>
                    <a:pt x="629" y="1013"/>
                  </a:cubicBezTo>
                  <a:cubicBezTo>
                    <a:pt x="519" y="903"/>
                    <a:pt x="519" y="903"/>
                    <a:pt x="519" y="903"/>
                  </a:cubicBezTo>
                  <a:cubicBezTo>
                    <a:pt x="409" y="1013"/>
                    <a:pt x="409" y="1013"/>
                    <a:pt x="409" y="1013"/>
                  </a:cubicBezTo>
                  <a:cubicBezTo>
                    <a:pt x="400" y="1022"/>
                    <a:pt x="387" y="1028"/>
                    <a:pt x="374" y="1028"/>
                  </a:cubicBezTo>
                  <a:cubicBezTo>
                    <a:pt x="361" y="1028"/>
                    <a:pt x="348" y="1022"/>
                    <a:pt x="339" y="1013"/>
                  </a:cubicBezTo>
                  <a:cubicBezTo>
                    <a:pt x="223" y="898"/>
                    <a:pt x="223" y="898"/>
                    <a:pt x="223" y="898"/>
                  </a:cubicBezTo>
                  <a:cubicBezTo>
                    <a:pt x="145" y="898"/>
                    <a:pt x="145" y="898"/>
                    <a:pt x="145" y="898"/>
                  </a:cubicBezTo>
                  <a:cubicBezTo>
                    <a:pt x="104" y="898"/>
                    <a:pt x="65" y="880"/>
                    <a:pt x="38" y="849"/>
                  </a:cubicBezTo>
                  <a:cubicBezTo>
                    <a:pt x="12" y="819"/>
                    <a:pt x="0" y="779"/>
                    <a:pt x="5" y="740"/>
                  </a:cubicBezTo>
                  <a:cubicBezTo>
                    <a:pt x="31" y="543"/>
                    <a:pt x="125" y="358"/>
                    <a:pt x="271" y="220"/>
                  </a:cubicBezTo>
                  <a:cubicBezTo>
                    <a:pt x="421" y="78"/>
                    <a:pt x="612" y="0"/>
                    <a:pt x="809" y="0"/>
                  </a:cubicBezTo>
                  <a:cubicBezTo>
                    <a:pt x="1006" y="0"/>
                    <a:pt x="1197" y="78"/>
                    <a:pt x="1347" y="220"/>
                  </a:cubicBezTo>
                  <a:cubicBezTo>
                    <a:pt x="1493" y="358"/>
                    <a:pt x="1587" y="543"/>
                    <a:pt x="1613" y="740"/>
                  </a:cubicBezTo>
                  <a:cubicBezTo>
                    <a:pt x="1613" y="740"/>
                    <a:pt x="1613" y="740"/>
                    <a:pt x="1613" y="740"/>
                  </a:cubicBezTo>
                  <a:cubicBezTo>
                    <a:pt x="1618" y="779"/>
                    <a:pt x="1606" y="819"/>
                    <a:pt x="1580" y="849"/>
                  </a:cubicBezTo>
                  <a:cubicBezTo>
                    <a:pt x="1553" y="880"/>
                    <a:pt x="1514" y="898"/>
                    <a:pt x="1473" y="898"/>
                  </a:cubicBezTo>
                  <a:cubicBezTo>
                    <a:pt x="1395" y="898"/>
                    <a:pt x="1395" y="898"/>
                    <a:pt x="1395" y="898"/>
                  </a:cubicBezTo>
                  <a:cubicBezTo>
                    <a:pt x="1279" y="1013"/>
                    <a:pt x="1279" y="1013"/>
                    <a:pt x="1279" y="1013"/>
                  </a:cubicBezTo>
                  <a:cubicBezTo>
                    <a:pt x="1260" y="1033"/>
                    <a:pt x="1228" y="1033"/>
                    <a:pt x="1209" y="1013"/>
                  </a:cubicBezTo>
                  <a:cubicBezTo>
                    <a:pt x="1099" y="903"/>
                    <a:pt x="1099" y="903"/>
                    <a:pt x="1099" y="903"/>
                  </a:cubicBezTo>
                  <a:cubicBezTo>
                    <a:pt x="989" y="1013"/>
                    <a:pt x="989" y="1013"/>
                    <a:pt x="989" y="1013"/>
                  </a:cubicBezTo>
                  <a:cubicBezTo>
                    <a:pt x="980" y="1022"/>
                    <a:pt x="967" y="1028"/>
                    <a:pt x="954" y="1028"/>
                  </a:cubicBezTo>
                  <a:close/>
                  <a:moveTo>
                    <a:pt x="519" y="783"/>
                  </a:moveTo>
                  <a:cubicBezTo>
                    <a:pt x="532" y="783"/>
                    <a:pt x="545" y="788"/>
                    <a:pt x="554" y="797"/>
                  </a:cubicBezTo>
                  <a:cubicBezTo>
                    <a:pt x="664" y="907"/>
                    <a:pt x="664" y="907"/>
                    <a:pt x="664" y="907"/>
                  </a:cubicBezTo>
                  <a:cubicBezTo>
                    <a:pt x="774" y="797"/>
                    <a:pt x="774" y="797"/>
                    <a:pt x="774" y="797"/>
                  </a:cubicBezTo>
                  <a:cubicBezTo>
                    <a:pt x="793" y="778"/>
                    <a:pt x="825" y="778"/>
                    <a:pt x="844" y="797"/>
                  </a:cubicBezTo>
                  <a:cubicBezTo>
                    <a:pt x="954" y="907"/>
                    <a:pt x="954" y="907"/>
                    <a:pt x="954" y="907"/>
                  </a:cubicBezTo>
                  <a:cubicBezTo>
                    <a:pt x="1064" y="797"/>
                    <a:pt x="1064" y="797"/>
                    <a:pt x="1064" y="797"/>
                  </a:cubicBezTo>
                  <a:cubicBezTo>
                    <a:pt x="1073" y="788"/>
                    <a:pt x="1086" y="783"/>
                    <a:pt x="1099" y="783"/>
                  </a:cubicBezTo>
                  <a:cubicBezTo>
                    <a:pt x="1112" y="783"/>
                    <a:pt x="1125" y="788"/>
                    <a:pt x="1134" y="797"/>
                  </a:cubicBezTo>
                  <a:cubicBezTo>
                    <a:pt x="1244" y="907"/>
                    <a:pt x="1244" y="907"/>
                    <a:pt x="1244" y="907"/>
                  </a:cubicBezTo>
                  <a:cubicBezTo>
                    <a:pt x="1339" y="812"/>
                    <a:pt x="1339" y="812"/>
                    <a:pt x="1339" y="812"/>
                  </a:cubicBezTo>
                  <a:cubicBezTo>
                    <a:pt x="1348" y="803"/>
                    <a:pt x="1361" y="798"/>
                    <a:pt x="1374" y="798"/>
                  </a:cubicBezTo>
                  <a:cubicBezTo>
                    <a:pt x="1473" y="798"/>
                    <a:pt x="1473" y="798"/>
                    <a:pt x="1473" y="798"/>
                  </a:cubicBezTo>
                  <a:cubicBezTo>
                    <a:pt x="1485" y="798"/>
                    <a:pt x="1496" y="793"/>
                    <a:pt x="1504" y="784"/>
                  </a:cubicBezTo>
                  <a:cubicBezTo>
                    <a:pt x="1509" y="778"/>
                    <a:pt x="1516" y="768"/>
                    <a:pt x="1514" y="753"/>
                  </a:cubicBezTo>
                  <a:cubicBezTo>
                    <a:pt x="1514" y="753"/>
                    <a:pt x="1514" y="753"/>
                    <a:pt x="1514" y="753"/>
                  </a:cubicBezTo>
                  <a:cubicBezTo>
                    <a:pt x="1466" y="387"/>
                    <a:pt x="1157" y="100"/>
                    <a:pt x="809" y="100"/>
                  </a:cubicBezTo>
                  <a:cubicBezTo>
                    <a:pt x="461" y="100"/>
                    <a:pt x="152" y="387"/>
                    <a:pt x="104" y="753"/>
                  </a:cubicBezTo>
                  <a:cubicBezTo>
                    <a:pt x="102" y="768"/>
                    <a:pt x="109" y="778"/>
                    <a:pt x="114" y="784"/>
                  </a:cubicBezTo>
                  <a:cubicBezTo>
                    <a:pt x="122" y="793"/>
                    <a:pt x="133" y="798"/>
                    <a:pt x="145" y="798"/>
                  </a:cubicBezTo>
                  <a:cubicBezTo>
                    <a:pt x="244" y="798"/>
                    <a:pt x="244" y="798"/>
                    <a:pt x="244" y="798"/>
                  </a:cubicBezTo>
                  <a:cubicBezTo>
                    <a:pt x="257" y="798"/>
                    <a:pt x="270" y="803"/>
                    <a:pt x="279" y="812"/>
                  </a:cubicBezTo>
                  <a:cubicBezTo>
                    <a:pt x="374" y="907"/>
                    <a:pt x="374" y="907"/>
                    <a:pt x="374" y="907"/>
                  </a:cubicBezTo>
                  <a:cubicBezTo>
                    <a:pt x="484" y="797"/>
                    <a:pt x="484" y="797"/>
                    <a:pt x="484" y="797"/>
                  </a:cubicBezTo>
                  <a:cubicBezTo>
                    <a:pt x="493" y="788"/>
                    <a:pt x="506" y="783"/>
                    <a:pt x="519" y="78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1" name="Freeform 241">
              <a:extLst>
                <a:ext uri="{FF2B5EF4-FFF2-40B4-BE49-F238E27FC236}">
                  <a16:creationId xmlns:a16="http://schemas.microsoft.com/office/drawing/2014/main" id="{AA231C88-574F-20F3-D8ED-4792492BB5CC}"/>
                </a:ext>
              </a:extLst>
            </p:cNvPr>
            <p:cNvSpPr>
              <a:spLocks noEditPoints="1"/>
            </p:cNvSpPr>
            <p:nvPr/>
          </p:nvSpPr>
          <p:spPr bwMode="auto">
            <a:xfrm>
              <a:off x="3032" y="537"/>
              <a:ext cx="628" cy="593"/>
            </a:xfrm>
            <a:custGeom>
              <a:avLst/>
              <a:gdLst>
                <a:gd name="T0" fmla="*/ 207 w 401"/>
                <a:gd name="T1" fmla="*/ 378 h 378"/>
                <a:gd name="T2" fmla="*/ 0 w 401"/>
                <a:gd name="T3" fmla="*/ 171 h 378"/>
                <a:gd name="T4" fmla="*/ 69 w 401"/>
                <a:gd name="T5" fmla="*/ 17 h 378"/>
                <a:gd name="T6" fmla="*/ 133 w 401"/>
                <a:gd name="T7" fmla="*/ 15 h 378"/>
                <a:gd name="T8" fmla="*/ 376 w 401"/>
                <a:gd name="T9" fmla="*/ 202 h 378"/>
                <a:gd name="T10" fmla="*/ 391 w 401"/>
                <a:gd name="T11" fmla="*/ 264 h 378"/>
                <a:gd name="T12" fmla="*/ 207 w 401"/>
                <a:gd name="T13" fmla="*/ 378 h 378"/>
                <a:gd name="T14" fmla="*/ 111 w 401"/>
                <a:gd name="T15" fmla="*/ 124 h 378"/>
                <a:gd name="T16" fmla="*/ 100 w 401"/>
                <a:gd name="T17" fmla="*/ 171 h 378"/>
                <a:gd name="T18" fmla="*/ 207 w 401"/>
                <a:gd name="T19" fmla="*/ 278 h 378"/>
                <a:gd name="T20" fmla="*/ 277 w 401"/>
                <a:gd name="T21" fmla="*/ 251 h 378"/>
                <a:gd name="T22" fmla="*/ 111 w 401"/>
                <a:gd name="T23" fmla="*/ 12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378">
                  <a:moveTo>
                    <a:pt x="207" y="378"/>
                  </a:moveTo>
                  <a:cubicBezTo>
                    <a:pt x="93" y="378"/>
                    <a:pt x="0" y="285"/>
                    <a:pt x="0" y="171"/>
                  </a:cubicBezTo>
                  <a:cubicBezTo>
                    <a:pt x="0" y="113"/>
                    <a:pt x="25" y="57"/>
                    <a:pt x="69" y="17"/>
                  </a:cubicBezTo>
                  <a:cubicBezTo>
                    <a:pt x="87" y="1"/>
                    <a:pt x="114" y="0"/>
                    <a:pt x="133" y="15"/>
                  </a:cubicBezTo>
                  <a:cubicBezTo>
                    <a:pt x="376" y="202"/>
                    <a:pt x="376" y="202"/>
                    <a:pt x="376" y="202"/>
                  </a:cubicBezTo>
                  <a:cubicBezTo>
                    <a:pt x="396" y="216"/>
                    <a:pt x="401" y="243"/>
                    <a:pt x="391" y="264"/>
                  </a:cubicBezTo>
                  <a:cubicBezTo>
                    <a:pt x="355" y="334"/>
                    <a:pt x="285" y="378"/>
                    <a:pt x="207" y="378"/>
                  </a:cubicBezTo>
                  <a:close/>
                  <a:moveTo>
                    <a:pt x="111" y="124"/>
                  </a:moveTo>
                  <a:cubicBezTo>
                    <a:pt x="104" y="139"/>
                    <a:pt x="100" y="154"/>
                    <a:pt x="100" y="171"/>
                  </a:cubicBezTo>
                  <a:cubicBezTo>
                    <a:pt x="100" y="230"/>
                    <a:pt x="148" y="278"/>
                    <a:pt x="207" y="278"/>
                  </a:cubicBezTo>
                  <a:cubicBezTo>
                    <a:pt x="233" y="278"/>
                    <a:pt x="258" y="268"/>
                    <a:pt x="277" y="251"/>
                  </a:cubicBezTo>
                  <a:lnTo>
                    <a:pt x="111" y="12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2" name="Freeform 242">
              <a:extLst>
                <a:ext uri="{FF2B5EF4-FFF2-40B4-BE49-F238E27FC236}">
                  <a16:creationId xmlns:a16="http://schemas.microsoft.com/office/drawing/2014/main" id="{27DC0A2B-3918-D1CE-57EF-AEB3D08422B5}"/>
                </a:ext>
              </a:extLst>
            </p:cNvPr>
            <p:cNvSpPr>
              <a:spLocks noEditPoints="1"/>
            </p:cNvSpPr>
            <p:nvPr/>
          </p:nvSpPr>
          <p:spPr bwMode="auto">
            <a:xfrm>
              <a:off x="4015" y="539"/>
              <a:ext cx="633" cy="591"/>
            </a:xfrm>
            <a:custGeom>
              <a:avLst/>
              <a:gdLst>
                <a:gd name="T0" fmla="*/ 197 w 404"/>
                <a:gd name="T1" fmla="*/ 377 h 377"/>
                <a:gd name="T2" fmla="*/ 9 w 404"/>
                <a:gd name="T3" fmla="*/ 256 h 377"/>
                <a:gd name="T4" fmla="*/ 25 w 404"/>
                <a:gd name="T5" fmla="*/ 194 h 377"/>
                <a:gd name="T6" fmla="*/ 272 w 404"/>
                <a:gd name="T7" fmla="*/ 14 h 377"/>
                <a:gd name="T8" fmla="*/ 335 w 404"/>
                <a:gd name="T9" fmla="*/ 17 h 377"/>
                <a:gd name="T10" fmla="*/ 404 w 404"/>
                <a:gd name="T11" fmla="*/ 170 h 377"/>
                <a:gd name="T12" fmla="*/ 197 w 404"/>
                <a:gd name="T13" fmla="*/ 377 h 377"/>
                <a:gd name="T14" fmla="*/ 123 w 404"/>
                <a:gd name="T15" fmla="*/ 247 h 377"/>
                <a:gd name="T16" fmla="*/ 197 w 404"/>
                <a:gd name="T17" fmla="*/ 277 h 377"/>
                <a:gd name="T18" fmla="*/ 304 w 404"/>
                <a:gd name="T19" fmla="*/ 170 h 377"/>
                <a:gd name="T20" fmla="*/ 293 w 404"/>
                <a:gd name="T21" fmla="*/ 123 h 377"/>
                <a:gd name="T22" fmla="*/ 123 w 404"/>
                <a:gd name="T23" fmla="*/ 24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4" h="377">
                  <a:moveTo>
                    <a:pt x="197" y="377"/>
                  </a:moveTo>
                  <a:cubicBezTo>
                    <a:pt x="117" y="377"/>
                    <a:pt x="43" y="329"/>
                    <a:pt x="9" y="256"/>
                  </a:cubicBezTo>
                  <a:cubicBezTo>
                    <a:pt x="0" y="234"/>
                    <a:pt x="6" y="208"/>
                    <a:pt x="25" y="194"/>
                  </a:cubicBezTo>
                  <a:cubicBezTo>
                    <a:pt x="272" y="14"/>
                    <a:pt x="272" y="14"/>
                    <a:pt x="272" y="14"/>
                  </a:cubicBezTo>
                  <a:cubicBezTo>
                    <a:pt x="292" y="0"/>
                    <a:pt x="318" y="1"/>
                    <a:pt x="335" y="17"/>
                  </a:cubicBezTo>
                  <a:cubicBezTo>
                    <a:pt x="379" y="57"/>
                    <a:pt x="404" y="112"/>
                    <a:pt x="404" y="170"/>
                  </a:cubicBezTo>
                  <a:cubicBezTo>
                    <a:pt x="404" y="284"/>
                    <a:pt x="311" y="377"/>
                    <a:pt x="197" y="377"/>
                  </a:cubicBezTo>
                  <a:close/>
                  <a:moveTo>
                    <a:pt x="123" y="247"/>
                  </a:moveTo>
                  <a:cubicBezTo>
                    <a:pt x="143" y="266"/>
                    <a:pt x="169" y="277"/>
                    <a:pt x="197" y="277"/>
                  </a:cubicBezTo>
                  <a:cubicBezTo>
                    <a:pt x="256" y="277"/>
                    <a:pt x="304" y="229"/>
                    <a:pt x="304" y="170"/>
                  </a:cubicBezTo>
                  <a:cubicBezTo>
                    <a:pt x="304" y="153"/>
                    <a:pt x="300" y="137"/>
                    <a:pt x="293" y="123"/>
                  </a:cubicBezTo>
                  <a:lnTo>
                    <a:pt x="123" y="24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3" name="Freeform 243">
              <a:extLst>
                <a:ext uri="{FF2B5EF4-FFF2-40B4-BE49-F238E27FC236}">
                  <a16:creationId xmlns:a16="http://schemas.microsoft.com/office/drawing/2014/main" id="{EB45C5DC-3F3C-2003-625B-9D8D3691564F}"/>
                </a:ext>
              </a:extLst>
            </p:cNvPr>
            <p:cNvSpPr>
              <a:spLocks/>
            </p:cNvSpPr>
            <p:nvPr/>
          </p:nvSpPr>
          <p:spPr bwMode="auto">
            <a:xfrm>
              <a:off x="5342" y="1738"/>
              <a:ext cx="157" cy="1518"/>
            </a:xfrm>
            <a:custGeom>
              <a:avLst/>
              <a:gdLst>
                <a:gd name="T0" fmla="*/ 50 w 100"/>
                <a:gd name="T1" fmla="*/ 969 h 969"/>
                <a:gd name="T2" fmla="*/ 0 w 100"/>
                <a:gd name="T3" fmla="*/ 919 h 969"/>
                <a:gd name="T4" fmla="*/ 0 w 100"/>
                <a:gd name="T5" fmla="*/ 50 h 969"/>
                <a:gd name="T6" fmla="*/ 50 w 100"/>
                <a:gd name="T7" fmla="*/ 0 h 969"/>
                <a:gd name="T8" fmla="*/ 100 w 100"/>
                <a:gd name="T9" fmla="*/ 50 h 969"/>
                <a:gd name="T10" fmla="*/ 100 w 100"/>
                <a:gd name="T11" fmla="*/ 919 h 969"/>
                <a:gd name="T12" fmla="*/ 50 w 100"/>
                <a:gd name="T13" fmla="*/ 969 h 969"/>
              </a:gdLst>
              <a:ahLst/>
              <a:cxnLst>
                <a:cxn ang="0">
                  <a:pos x="T0" y="T1"/>
                </a:cxn>
                <a:cxn ang="0">
                  <a:pos x="T2" y="T3"/>
                </a:cxn>
                <a:cxn ang="0">
                  <a:pos x="T4" y="T5"/>
                </a:cxn>
                <a:cxn ang="0">
                  <a:pos x="T6" y="T7"/>
                </a:cxn>
                <a:cxn ang="0">
                  <a:pos x="T8" y="T9"/>
                </a:cxn>
                <a:cxn ang="0">
                  <a:pos x="T10" y="T11"/>
                </a:cxn>
                <a:cxn ang="0">
                  <a:pos x="T12" y="T13"/>
                </a:cxn>
              </a:cxnLst>
              <a:rect l="0" t="0" r="r" b="b"/>
              <a:pathLst>
                <a:path w="100" h="969">
                  <a:moveTo>
                    <a:pt x="50" y="969"/>
                  </a:moveTo>
                  <a:cubicBezTo>
                    <a:pt x="22" y="969"/>
                    <a:pt x="0" y="946"/>
                    <a:pt x="0" y="919"/>
                  </a:cubicBezTo>
                  <a:cubicBezTo>
                    <a:pt x="0" y="50"/>
                    <a:pt x="0" y="50"/>
                    <a:pt x="0" y="50"/>
                  </a:cubicBezTo>
                  <a:cubicBezTo>
                    <a:pt x="0" y="22"/>
                    <a:pt x="22" y="0"/>
                    <a:pt x="50" y="0"/>
                  </a:cubicBezTo>
                  <a:cubicBezTo>
                    <a:pt x="78" y="0"/>
                    <a:pt x="100" y="22"/>
                    <a:pt x="100" y="50"/>
                  </a:cubicBezTo>
                  <a:cubicBezTo>
                    <a:pt x="100" y="919"/>
                    <a:pt x="100" y="919"/>
                    <a:pt x="100" y="919"/>
                  </a:cubicBezTo>
                  <a:cubicBezTo>
                    <a:pt x="100" y="946"/>
                    <a:pt x="78" y="969"/>
                    <a:pt x="50" y="96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6" name="Freeform 244">
              <a:extLst>
                <a:ext uri="{FF2B5EF4-FFF2-40B4-BE49-F238E27FC236}">
                  <a16:creationId xmlns:a16="http://schemas.microsoft.com/office/drawing/2014/main" id="{7C0286F6-F50C-2519-7F16-B6ECEFE65EEC}"/>
                </a:ext>
              </a:extLst>
            </p:cNvPr>
            <p:cNvSpPr>
              <a:spLocks/>
            </p:cNvSpPr>
            <p:nvPr/>
          </p:nvSpPr>
          <p:spPr bwMode="auto">
            <a:xfrm>
              <a:off x="2181" y="1738"/>
              <a:ext cx="157" cy="1518"/>
            </a:xfrm>
            <a:custGeom>
              <a:avLst/>
              <a:gdLst>
                <a:gd name="T0" fmla="*/ 50 w 100"/>
                <a:gd name="T1" fmla="*/ 969 h 969"/>
                <a:gd name="T2" fmla="*/ 0 w 100"/>
                <a:gd name="T3" fmla="*/ 919 h 969"/>
                <a:gd name="T4" fmla="*/ 0 w 100"/>
                <a:gd name="T5" fmla="*/ 50 h 969"/>
                <a:gd name="T6" fmla="*/ 50 w 100"/>
                <a:gd name="T7" fmla="*/ 0 h 969"/>
                <a:gd name="T8" fmla="*/ 100 w 100"/>
                <a:gd name="T9" fmla="*/ 50 h 969"/>
                <a:gd name="T10" fmla="*/ 100 w 100"/>
                <a:gd name="T11" fmla="*/ 919 h 969"/>
                <a:gd name="T12" fmla="*/ 50 w 100"/>
                <a:gd name="T13" fmla="*/ 969 h 969"/>
              </a:gdLst>
              <a:ahLst/>
              <a:cxnLst>
                <a:cxn ang="0">
                  <a:pos x="T0" y="T1"/>
                </a:cxn>
                <a:cxn ang="0">
                  <a:pos x="T2" y="T3"/>
                </a:cxn>
                <a:cxn ang="0">
                  <a:pos x="T4" y="T5"/>
                </a:cxn>
                <a:cxn ang="0">
                  <a:pos x="T6" y="T7"/>
                </a:cxn>
                <a:cxn ang="0">
                  <a:pos x="T8" y="T9"/>
                </a:cxn>
                <a:cxn ang="0">
                  <a:pos x="T10" y="T11"/>
                </a:cxn>
                <a:cxn ang="0">
                  <a:pos x="T12" y="T13"/>
                </a:cxn>
              </a:cxnLst>
              <a:rect l="0" t="0" r="r" b="b"/>
              <a:pathLst>
                <a:path w="100" h="969">
                  <a:moveTo>
                    <a:pt x="50" y="969"/>
                  </a:moveTo>
                  <a:cubicBezTo>
                    <a:pt x="22" y="969"/>
                    <a:pt x="0" y="946"/>
                    <a:pt x="0" y="919"/>
                  </a:cubicBezTo>
                  <a:cubicBezTo>
                    <a:pt x="0" y="50"/>
                    <a:pt x="0" y="50"/>
                    <a:pt x="0" y="50"/>
                  </a:cubicBezTo>
                  <a:cubicBezTo>
                    <a:pt x="0" y="22"/>
                    <a:pt x="22" y="0"/>
                    <a:pt x="50" y="0"/>
                  </a:cubicBezTo>
                  <a:cubicBezTo>
                    <a:pt x="78" y="0"/>
                    <a:pt x="100" y="22"/>
                    <a:pt x="100" y="50"/>
                  </a:cubicBezTo>
                  <a:cubicBezTo>
                    <a:pt x="100" y="919"/>
                    <a:pt x="100" y="919"/>
                    <a:pt x="100" y="919"/>
                  </a:cubicBezTo>
                  <a:cubicBezTo>
                    <a:pt x="100" y="946"/>
                    <a:pt x="78" y="969"/>
                    <a:pt x="50" y="96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510" name="Group 247">
            <a:extLst>
              <a:ext uri="{FF2B5EF4-FFF2-40B4-BE49-F238E27FC236}">
                <a16:creationId xmlns:a16="http://schemas.microsoft.com/office/drawing/2014/main" id="{EA59E9C6-B3B8-C58D-D406-5994B0B845A0}"/>
              </a:ext>
            </a:extLst>
          </p:cNvPr>
          <p:cNvGrpSpPr>
            <a:grpSpLocks noChangeAspect="1"/>
          </p:cNvGrpSpPr>
          <p:nvPr/>
        </p:nvGrpSpPr>
        <p:grpSpPr bwMode="auto">
          <a:xfrm>
            <a:off x="2358701" y="3293710"/>
            <a:ext cx="239691" cy="266296"/>
            <a:chOff x="1894" y="-2"/>
            <a:chExt cx="3892" cy="4324"/>
          </a:xfrm>
          <a:solidFill>
            <a:srgbClr val="FFFFFF"/>
          </a:solidFill>
        </p:grpSpPr>
        <p:sp>
          <p:nvSpPr>
            <p:cNvPr id="1512" name="Freeform 248">
              <a:extLst>
                <a:ext uri="{FF2B5EF4-FFF2-40B4-BE49-F238E27FC236}">
                  <a16:creationId xmlns:a16="http://schemas.microsoft.com/office/drawing/2014/main" id="{C6AD7227-8124-94AA-E5D3-AEB9F6C92361}"/>
                </a:ext>
              </a:extLst>
            </p:cNvPr>
            <p:cNvSpPr>
              <a:spLocks noEditPoints="1"/>
            </p:cNvSpPr>
            <p:nvPr/>
          </p:nvSpPr>
          <p:spPr bwMode="auto">
            <a:xfrm>
              <a:off x="3501" y="2869"/>
              <a:ext cx="630" cy="630"/>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4"/>
                    <a:pt x="76" y="340"/>
                    <a:pt x="170" y="340"/>
                  </a:cubicBezTo>
                  <a:cubicBezTo>
                    <a:pt x="263" y="340"/>
                    <a:pt x="340" y="264"/>
                    <a:pt x="340" y="170"/>
                  </a:cubicBezTo>
                  <a:cubicBezTo>
                    <a:pt x="340" y="76"/>
                    <a:pt x="263" y="0"/>
                    <a:pt x="170" y="0"/>
                  </a:cubicBezTo>
                  <a:close/>
                  <a:moveTo>
                    <a:pt x="170" y="240"/>
                  </a:moveTo>
                  <a:cubicBezTo>
                    <a:pt x="131" y="240"/>
                    <a:pt x="100" y="208"/>
                    <a:pt x="100" y="170"/>
                  </a:cubicBezTo>
                  <a:cubicBezTo>
                    <a:pt x="100" y="131"/>
                    <a:pt x="131" y="100"/>
                    <a:pt x="170" y="100"/>
                  </a:cubicBezTo>
                  <a:cubicBezTo>
                    <a:pt x="208" y="100"/>
                    <a:pt x="240" y="131"/>
                    <a:pt x="240" y="170"/>
                  </a:cubicBezTo>
                  <a:cubicBezTo>
                    <a:pt x="240" y="208"/>
                    <a:pt x="208"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13" name="Freeform 249">
              <a:extLst>
                <a:ext uri="{FF2B5EF4-FFF2-40B4-BE49-F238E27FC236}">
                  <a16:creationId xmlns:a16="http://schemas.microsoft.com/office/drawing/2014/main" id="{9201A783-00CB-6CDB-226D-3F6B77F5B8D5}"/>
                </a:ext>
              </a:extLst>
            </p:cNvPr>
            <p:cNvSpPr>
              <a:spLocks noEditPoints="1"/>
            </p:cNvSpPr>
            <p:nvPr/>
          </p:nvSpPr>
          <p:spPr bwMode="auto">
            <a:xfrm>
              <a:off x="1894" y="2063"/>
              <a:ext cx="3892" cy="2259"/>
            </a:xfrm>
            <a:custGeom>
              <a:avLst/>
              <a:gdLst>
                <a:gd name="T0" fmla="*/ 2060 w 2100"/>
                <a:gd name="T1" fmla="*/ 44 h 1219"/>
                <a:gd name="T2" fmla="*/ 1957 w 2100"/>
                <a:gd name="T3" fmla="*/ 0 h 1219"/>
                <a:gd name="T4" fmla="*/ 143 w 2100"/>
                <a:gd name="T5" fmla="*/ 0 h 1219"/>
                <a:gd name="T6" fmla="*/ 40 w 2100"/>
                <a:gd name="T7" fmla="*/ 44 h 1219"/>
                <a:gd name="T8" fmla="*/ 2 w 2100"/>
                <a:gd name="T9" fmla="*/ 150 h 1219"/>
                <a:gd name="T10" fmla="*/ 61 w 2100"/>
                <a:gd name="T11" fmla="*/ 1087 h 1219"/>
                <a:gd name="T12" fmla="*/ 201 w 2100"/>
                <a:gd name="T13" fmla="*/ 1219 h 1219"/>
                <a:gd name="T14" fmla="*/ 1899 w 2100"/>
                <a:gd name="T15" fmla="*/ 1219 h 1219"/>
                <a:gd name="T16" fmla="*/ 2039 w 2100"/>
                <a:gd name="T17" fmla="*/ 1087 h 1219"/>
                <a:gd name="T18" fmla="*/ 2098 w 2100"/>
                <a:gd name="T19" fmla="*/ 150 h 1219"/>
                <a:gd name="T20" fmla="*/ 2060 w 2100"/>
                <a:gd name="T21" fmla="*/ 44 h 1219"/>
                <a:gd name="T22" fmla="*/ 1998 w 2100"/>
                <a:gd name="T23" fmla="*/ 143 h 1219"/>
                <a:gd name="T24" fmla="*/ 1939 w 2100"/>
                <a:gd name="T25" fmla="*/ 1081 h 1219"/>
                <a:gd name="T26" fmla="*/ 1899 w 2100"/>
                <a:gd name="T27" fmla="*/ 1119 h 1219"/>
                <a:gd name="T28" fmla="*/ 201 w 2100"/>
                <a:gd name="T29" fmla="*/ 1119 h 1219"/>
                <a:gd name="T30" fmla="*/ 161 w 2100"/>
                <a:gd name="T31" fmla="*/ 1081 h 1219"/>
                <a:gd name="T32" fmla="*/ 102 w 2100"/>
                <a:gd name="T33" fmla="*/ 143 h 1219"/>
                <a:gd name="T34" fmla="*/ 113 w 2100"/>
                <a:gd name="T35" fmla="*/ 113 h 1219"/>
                <a:gd name="T36" fmla="*/ 143 w 2100"/>
                <a:gd name="T37" fmla="*/ 100 h 1219"/>
                <a:gd name="T38" fmla="*/ 1957 w 2100"/>
                <a:gd name="T39" fmla="*/ 100 h 1219"/>
                <a:gd name="T40" fmla="*/ 1987 w 2100"/>
                <a:gd name="T41" fmla="*/ 113 h 1219"/>
                <a:gd name="T42" fmla="*/ 1998 w 2100"/>
                <a:gd name="T43" fmla="*/ 14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0" h="1219">
                  <a:moveTo>
                    <a:pt x="2060" y="44"/>
                  </a:moveTo>
                  <a:cubicBezTo>
                    <a:pt x="2033" y="16"/>
                    <a:pt x="1996" y="0"/>
                    <a:pt x="1957" y="0"/>
                  </a:cubicBezTo>
                  <a:cubicBezTo>
                    <a:pt x="143" y="0"/>
                    <a:pt x="143" y="0"/>
                    <a:pt x="143" y="0"/>
                  </a:cubicBezTo>
                  <a:cubicBezTo>
                    <a:pt x="104" y="0"/>
                    <a:pt x="67" y="16"/>
                    <a:pt x="40" y="44"/>
                  </a:cubicBezTo>
                  <a:cubicBezTo>
                    <a:pt x="14" y="73"/>
                    <a:pt x="0" y="111"/>
                    <a:pt x="2" y="150"/>
                  </a:cubicBezTo>
                  <a:cubicBezTo>
                    <a:pt x="61" y="1087"/>
                    <a:pt x="61" y="1087"/>
                    <a:pt x="61" y="1087"/>
                  </a:cubicBezTo>
                  <a:cubicBezTo>
                    <a:pt x="66" y="1161"/>
                    <a:pt x="127" y="1219"/>
                    <a:pt x="201" y="1219"/>
                  </a:cubicBezTo>
                  <a:cubicBezTo>
                    <a:pt x="1899" y="1219"/>
                    <a:pt x="1899" y="1219"/>
                    <a:pt x="1899" y="1219"/>
                  </a:cubicBezTo>
                  <a:cubicBezTo>
                    <a:pt x="1973" y="1219"/>
                    <a:pt x="2034" y="1161"/>
                    <a:pt x="2039" y="1087"/>
                  </a:cubicBezTo>
                  <a:cubicBezTo>
                    <a:pt x="2098" y="150"/>
                    <a:pt x="2098" y="150"/>
                    <a:pt x="2098" y="150"/>
                  </a:cubicBezTo>
                  <a:cubicBezTo>
                    <a:pt x="2100" y="111"/>
                    <a:pt x="2086" y="73"/>
                    <a:pt x="2060" y="44"/>
                  </a:cubicBezTo>
                  <a:close/>
                  <a:moveTo>
                    <a:pt x="1998" y="143"/>
                  </a:moveTo>
                  <a:cubicBezTo>
                    <a:pt x="1939" y="1081"/>
                    <a:pt x="1939" y="1081"/>
                    <a:pt x="1939" y="1081"/>
                  </a:cubicBezTo>
                  <a:cubicBezTo>
                    <a:pt x="1938" y="1102"/>
                    <a:pt x="1920" y="1119"/>
                    <a:pt x="1899" y="1119"/>
                  </a:cubicBezTo>
                  <a:cubicBezTo>
                    <a:pt x="201" y="1119"/>
                    <a:pt x="201" y="1119"/>
                    <a:pt x="201" y="1119"/>
                  </a:cubicBezTo>
                  <a:cubicBezTo>
                    <a:pt x="180" y="1119"/>
                    <a:pt x="162" y="1102"/>
                    <a:pt x="161" y="1081"/>
                  </a:cubicBezTo>
                  <a:cubicBezTo>
                    <a:pt x="102" y="143"/>
                    <a:pt x="102" y="143"/>
                    <a:pt x="102" y="143"/>
                  </a:cubicBezTo>
                  <a:cubicBezTo>
                    <a:pt x="101" y="132"/>
                    <a:pt x="105" y="121"/>
                    <a:pt x="113" y="113"/>
                  </a:cubicBezTo>
                  <a:cubicBezTo>
                    <a:pt x="121" y="105"/>
                    <a:pt x="131" y="100"/>
                    <a:pt x="143" y="100"/>
                  </a:cubicBezTo>
                  <a:cubicBezTo>
                    <a:pt x="1957" y="100"/>
                    <a:pt x="1957" y="100"/>
                    <a:pt x="1957" y="100"/>
                  </a:cubicBezTo>
                  <a:cubicBezTo>
                    <a:pt x="1969" y="100"/>
                    <a:pt x="1979" y="105"/>
                    <a:pt x="1987" y="113"/>
                  </a:cubicBezTo>
                  <a:cubicBezTo>
                    <a:pt x="1995" y="121"/>
                    <a:pt x="1999" y="132"/>
                    <a:pt x="1998" y="1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14" name="Freeform 250">
              <a:extLst>
                <a:ext uri="{FF2B5EF4-FFF2-40B4-BE49-F238E27FC236}">
                  <a16:creationId xmlns:a16="http://schemas.microsoft.com/office/drawing/2014/main" id="{32AADF79-D229-E6A6-AAD1-449CC712C323}"/>
                </a:ext>
              </a:extLst>
            </p:cNvPr>
            <p:cNvSpPr>
              <a:spLocks noEditPoints="1"/>
            </p:cNvSpPr>
            <p:nvPr/>
          </p:nvSpPr>
          <p:spPr bwMode="auto">
            <a:xfrm>
              <a:off x="2284" y="-2"/>
              <a:ext cx="3112" cy="1890"/>
            </a:xfrm>
            <a:custGeom>
              <a:avLst/>
              <a:gdLst>
                <a:gd name="T0" fmla="*/ 53 w 1680"/>
                <a:gd name="T1" fmla="*/ 1020 h 1020"/>
                <a:gd name="T2" fmla="*/ 634 w 1680"/>
                <a:gd name="T3" fmla="*/ 1020 h 1020"/>
                <a:gd name="T4" fmla="*/ 677 w 1680"/>
                <a:gd name="T5" fmla="*/ 995 h 1020"/>
                <a:gd name="T6" fmla="*/ 677 w 1680"/>
                <a:gd name="T7" fmla="*/ 944 h 1020"/>
                <a:gd name="T8" fmla="*/ 624 w 1680"/>
                <a:gd name="T9" fmla="*/ 551 h 1020"/>
                <a:gd name="T10" fmla="*/ 815 w 1680"/>
                <a:gd name="T11" fmla="*/ 595 h 1020"/>
                <a:gd name="T12" fmla="*/ 819 w 1680"/>
                <a:gd name="T13" fmla="*/ 595 h 1020"/>
                <a:gd name="T14" fmla="*/ 861 w 1680"/>
                <a:gd name="T15" fmla="*/ 595 h 1020"/>
                <a:gd name="T16" fmla="*/ 865 w 1680"/>
                <a:gd name="T17" fmla="*/ 595 h 1020"/>
                <a:gd name="T18" fmla="*/ 1056 w 1680"/>
                <a:gd name="T19" fmla="*/ 551 h 1020"/>
                <a:gd name="T20" fmla="*/ 1004 w 1680"/>
                <a:gd name="T21" fmla="*/ 944 h 1020"/>
                <a:gd name="T22" fmla="*/ 1003 w 1680"/>
                <a:gd name="T23" fmla="*/ 995 h 1020"/>
                <a:gd name="T24" fmla="*/ 1046 w 1680"/>
                <a:gd name="T25" fmla="*/ 1020 h 1020"/>
                <a:gd name="T26" fmla="*/ 1627 w 1680"/>
                <a:gd name="T27" fmla="*/ 1020 h 1020"/>
                <a:gd name="T28" fmla="*/ 1672 w 1680"/>
                <a:gd name="T29" fmla="*/ 990 h 1020"/>
                <a:gd name="T30" fmla="*/ 1663 w 1680"/>
                <a:gd name="T31" fmla="*/ 936 h 1020"/>
                <a:gd name="T32" fmla="*/ 1335 w 1680"/>
                <a:gd name="T33" fmla="*/ 767 h 1020"/>
                <a:gd name="T34" fmla="*/ 1270 w 1680"/>
                <a:gd name="T35" fmla="*/ 361 h 1020"/>
                <a:gd name="T36" fmla="*/ 850 w 1680"/>
                <a:gd name="T37" fmla="*/ 2 h 1020"/>
                <a:gd name="T38" fmla="*/ 830 w 1680"/>
                <a:gd name="T39" fmla="*/ 2 h 1020"/>
                <a:gd name="T40" fmla="*/ 410 w 1680"/>
                <a:gd name="T41" fmla="*/ 361 h 1020"/>
                <a:gd name="T42" fmla="*/ 345 w 1680"/>
                <a:gd name="T43" fmla="*/ 767 h 1020"/>
                <a:gd name="T44" fmla="*/ 17 w 1680"/>
                <a:gd name="T45" fmla="*/ 936 h 1020"/>
                <a:gd name="T46" fmla="*/ 8 w 1680"/>
                <a:gd name="T47" fmla="*/ 990 h 1020"/>
                <a:gd name="T48" fmla="*/ 53 w 1680"/>
                <a:gd name="T49" fmla="*/ 1020 h 1020"/>
                <a:gd name="T50" fmla="*/ 393 w 1680"/>
                <a:gd name="T51" fmla="*/ 864 h 1020"/>
                <a:gd name="T52" fmla="*/ 443 w 1680"/>
                <a:gd name="T53" fmla="*/ 815 h 1020"/>
                <a:gd name="T54" fmla="*/ 444 w 1680"/>
                <a:gd name="T55" fmla="*/ 806 h 1020"/>
                <a:gd name="T56" fmla="*/ 840 w 1680"/>
                <a:gd name="T57" fmla="*/ 102 h 1020"/>
                <a:gd name="T58" fmla="*/ 1236 w 1680"/>
                <a:gd name="T59" fmla="*/ 806 h 1020"/>
                <a:gd name="T60" fmla="*/ 1237 w 1680"/>
                <a:gd name="T61" fmla="*/ 815 h 1020"/>
                <a:gd name="T62" fmla="*/ 1287 w 1680"/>
                <a:gd name="T63" fmla="*/ 864 h 1020"/>
                <a:gd name="T64" fmla="*/ 1479 w 1680"/>
                <a:gd name="T65" fmla="*/ 920 h 1020"/>
                <a:gd name="T66" fmla="*/ 1126 w 1680"/>
                <a:gd name="T67" fmla="*/ 920 h 1020"/>
                <a:gd name="T68" fmla="*/ 1132 w 1680"/>
                <a:gd name="T69" fmla="*/ 464 h 1020"/>
                <a:gd name="T70" fmla="*/ 1102 w 1680"/>
                <a:gd name="T71" fmla="*/ 436 h 1020"/>
                <a:gd name="T72" fmla="*/ 1062 w 1680"/>
                <a:gd name="T73" fmla="*/ 439 h 1020"/>
                <a:gd name="T74" fmla="*/ 858 w 1680"/>
                <a:gd name="T75" fmla="*/ 495 h 1020"/>
                <a:gd name="T76" fmla="*/ 822 w 1680"/>
                <a:gd name="T77" fmla="*/ 495 h 1020"/>
                <a:gd name="T78" fmla="*/ 618 w 1680"/>
                <a:gd name="T79" fmla="*/ 439 h 1020"/>
                <a:gd name="T80" fmla="*/ 578 w 1680"/>
                <a:gd name="T81" fmla="*/ 436 h 1020"/>
                <a:gd name="T82" fmla="*/ 548 w 1680"/>
                <a:gd name="T83" fmla="*/ 464 h 1020"/>
                <a:gd name="T84" fmla="*/ 554 w 1680"/>
                <a:gd name="T85" fmla="*/ 920 h 1020"/>
                <a:gd name="T86" fmla="*/ 200 w 1680"/>
                <a:gd name="T87" fmla="*/ 920 h 1020"/>
                <a:gd name="T88" fmla="*/ 393 w 1680"/>
                <a:gd name="T89" fmla="*/ 864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0" h="1020">
                  <a:moveTo>
                    <a:pt x="53" y="1020"/>
                  </a:moveTo>
                  <a:cubicBezTo>
                    <a:pt x="634" y="1020"/>
                    <a:pt x="634" y="1020"/>
                    <a:pt x="634" y="1020"/>
                  </a:cubicBezTo>
                  <a:cubicBezTo>
                    <a:pt x="652" y="1020"/>
                    <a:pt x="668" y="1010"/>
                    <a:pt x="677" y="995"/>
                  </a:cubicBezTo>
                  <a:cubicBezTo>
                    <a:pt x="686" y="979"/>
                    <a:pt x="686" y="960"/>
                    <a:pt x="677" y="944"/>
                  </a:cubicBezTo>
                  <a:cubicBezTo>
                    <a:pt x="675" y="942"/>
                    <a:pt x="566" y="758"/>
                    <a:pt x="624" y="551"/>
                  </a:cubicBezTo>
                  <a:cubicBezTo>
                    <a:pt x="711" y="584"/>
                    <a:pt x="810" y="594"/>
                    <a:pt x="815" y="595"/>
                  </a:cubicBezTo>
                  <a:cubicBezTo>
                    <a:pt x="816" y="595"/>
                    <a:pt x="818" y="595"/>
                    <a:pt x="819" y="595"/>
                  </a:cubicBezTo>
                  <a:cubicBezTo>
                    <a:pt x="861" y="595"/>
                    <a:pt x="861" y="595"/>
                    <a:pt x="861" y="595"/>
                  </a:cubicBezTo>
                  <a:cubicBezTo>
                    <a:pt x="862" y="595"/>
                    <a:pt x="864" y="595"/>
                    <a:pt x="865" y="595"/>
                  </a:cubicBezTo>
                  <a:cubicBezTo>
                    <a:pt x="870" y="594"/>
                    <a:pt x="969" y="584"/>
                    <a:pt x="1056" y="551"/>
                  </a:cubicBezTo>
                  <a:cubicBezTo>
                    <a:pt x="1114" y="758"/>
                    <a:pt x="1005" y="942"/>
                    <a:pt x="1004" y="944"/>
                  </a:cubicBezTo>
                  <a:cubicBezTo>
                    <a:pt x="994" y="960"/>
                    <a:pt x="994" y="979"/>
                    <a:pt x="1003" y="995"/>
                  </a:cubicBezTo>
                  <a:cubicBezTo>
                    <a:pt x="1011" y="1011"/>
                    <a:pt x="1028" y="1020"/>
                    <a:pt x="1046" y="1020"/>
                  </a:cubicBezTo>
                  <a:cubicBezTo>
                    <a:pt x="1627" y="1020"/>
                    <a:pt x="1627" y="1020"/>
                    <a:pt x="1627" y="1020"/>
                  </a:cubicBezTo>
                  <a:cubicBezTo>
                    <a:pt x="1647" y="1020"/>
                    <a:pt x="1665" y="1008"/>
                    <a:pt x="1672" y="990"/>
                  </a:cubicBezTo>
                  <a:cubicBezTo>
                    <a:pt x="1680" y="972"/>
                    <a:pt x="1677" y="951"/>
                    <a:pt x="1663" y="936"/>
                  </a:cubicBezTo>
                  <a:cubicBezTo>
                    <a:pt x="1657" y="930"/>
                    <a:pt x="1523" y="789"/>
                    <a:pt x="1335" y="767"/>
                  </a:cubicBezTo>
                  <a:cubicBezTo>
                    <a:pt x="1333" y="655"/>
                    <a:pt x="1324" y="503"/>
                    <a:pt x="1270" y="361"/>
                  </a:cubicBezTo>
                  <a:cubicBezTo>
                    <a:pt x="1195" y="164"/>
                    <a:pt x="1054" y="43"/>
                    <a:pt x="850" y="2"/>
                  </a:cubicBezTo>
                  <a:cubicBezTo>
                    <a:pt x="843" y="0"/>
                    <a:pt x="837" y="0"/>
                    <a:pt x="830" y="2"/>
                  </a:cubicBezTo>
                  <a:cubicBezTo>
                    <a:pt x="626" y="43"/>
                    <a:pt x="485" y="164"/>
                    <a:pt x="410" y="361"/>
                  </a:cubicBezTo>
                  <a:cubicBezTo>
                    <a:pt x="356" y="503"/>
                    <a:pt x="347" y="655"/>
                    <a:pt x="345" y="767"/>
                  </a:cubicBezTo>
                  <a:cubicBezTo>
                    <a:pt x="157" y="789"/>
                    <a:pt x="23" y="930"/>
                    <a:pt x="17" y="936"/>
                  </a:cubicBezTo>
                  <a:cubicBezTo>
                    <a:pt x="3" y="951"/>
                    <a:pt x="0" y="972"/>
                    <a:pt x="8" y="990"/>
                  </a:cubicBezTo>
                  <a:cubicBezTo>
                    <a:pt x="15" y="1008"/>
                    <a:pt x="33" y="1020"/>
                    <a:pt x="53" y="1020"/>
                  </a:cubicBezTo>
                  <a:close/>
                  <a:moveTo>
                    <a:pt x="393" y="864"/>
                  </a:moveTo>
                  <a:cubicBezTo>
                    <a:pt x="421" y="864"/>
                    <a:pt x="443" y="842"/>
                    <a:pt x="443" y="815"/>
                  </a:cubicBezTo>
                  <a:cubicBezTo>
                    <a:pt x="444" y="806"/>
                    <a:pt x="444" y="806"/>
                    <a:pt x="444" y="806"/>
                  </a:cubicBezTo>
                  <a:cubicBezTo>
                    <a:pt x="448" y="589"/>
                    <a:pt x="457" y="186"/>
                    <a:pt x="840" y="102"/>
                  </a:cubicBezTo>
                  <a:cubicBezTo>
                    <a:pt x="1223" y="186"/>
                    <a:pt x="1232" y="589"/>
                    <a:pt x="1236" y="806"/>
                  </a:cubicBezTo>
                  <a:cubicBezTo>
                    <a:pt x="1237" y="815"/>
                    <a:pt x="1237" y="815"/>
                    <a:pt x="1237" y="815"/>
                  </a:cubicBezTo>
                  <a:cubicBezTo>
                    <a:pt x="1237" y="842"/>
                    <a:pt x="1259" y="864"/>
                    <a:pt x="1287" y="864"/>
                  </a:cubicBezTo>
                  <a:cubicBezTo>
                    <a:pt x="1360" y="864"/>
                    <a:pt x="1427" y="890"/>
                    <a:pt x="1479" y="920"/>
                  </a:cubicBezTo>
                  <a:cubicBezTo>
                    <a:pt x="1126" y="920"/>
                    <a:pt x="1126" y="920"/>
                    <a:pt x="1126" y="920"/>
                  </a:cubicBezTo>
                  <a:cubicBezTo>
                    <a:pt x="1164" y="824"/>
                    <a:pt x="1209" y="650"/>
                    <a:pt x="1132" y="464"/>
                  </a:cubicBezTo>
                  <a:cubicBezTo>
                    <a:pt x="1126" y="451"/>
                    <a:pt x="1116" y="441"/>
                    <a:pt x="1102" y="436"/>
                  </a:cubicBezTo>
                  <a:cubicBezTo>
                    <a:pt x="1089" y="431"/>
                    <a:pt x="1074" y="433"/>
                    <a:pt x="1062" y="439"/>
                  </a:cubicBezTo>
                  <a:cubicBezTo>
                    <a:pt x="990" y="479"/>
                    <a:pt x="875" y="493"/>
                    <a:pt x="858" y="495"/>
                  </a:cubicBezTo>
                  <a:cubicBezTo>
                    <a:pt x="822" y="495"/>
                    <a:pt x="822" y="495"/>
                    <a:pt x="822" y="495"/>
                  </a:cubicBezTo>
                  <a:cubicBezTo>
                    <a:pt x="805" y="493"/>
                    <a:pt x="690" y="479"/>
                    <a:pt x="618" y="439"/>
                  </a:cubicBezTo>
                  <a:cubicBezTo>
                    <a:pt x="606" y="433"/>
                    <a:pt x="591" y="431"/>
                    <a:pt x="578" y="436"/>
                  </a:cubicBezTo>
                  <a:cubicBezTo>
                    <a:pt x="564" y="441"/>
                    <a:pt x="554" y="451"/>
                    <a:pt x="548" y="464"/>
                  </a:cubicBezTo>
                  <a:cubicBezTo>
                    <a:pt x="471" y="650"/>
                    <a:pt x="516" y="824"/>
                    <a:pt x="554" y="920"/>
                  </a:cubicBezTo>
                  <a:cubicBezTo>
                    <a:pt x="200" y="920"/>
                    <a:pt x="200" y="920"/>
                    <a:pt x="200" y="920"/>
                  </a:cubicBezTo>
                  <a:cubicBezTo>
                    <a:pt x="253" y="890"/>
                    <a:pt x="319" y="864"/>
                    <a:pt x="393" y="8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516" name="Group 253">
            <a:extLst>
              <a:ext uri="{FF2B5EF4-FFF2-40B4-BE49-F238E27FC236}">
                <a16:creationId xmlns:a16="http://schemas.microsoft.com/office/drawing/2014/main" id="{11CDE644-B53C-274D-0EF6-09C09D71AD30}"/>
              </a:ext>
            </a:extLst>
          </p:cNvPr>
          <p:cNvGrpSpPr>
            <a:grpSpLocks noChangeAspect="1"/>
          </p:cNvGrpSpPr>
          <p:nvPr/>
        </p:nvGrpSpPr>
        <p:grpSpPr bwMode="auto">
          <a:xfrm>
            <a:off x="3216063" y="3281322"/>
            <a:ext cx="301508" cy="306256"/>
            <a:chOff x="1716" y="0"/>
            <a:chExt cx="4255" cy="4322"/>
          </a:xfrm>
          <a:solidFill>
            <a:srgbClr val="FFFFFF"/>
          </a:solidFill>
        </p:grpSpPr>
        <p:sp>
          <p:nvSpPr>
            <p:cNvPr id="1518" name="Freeform 254">
              <a:extLst>
                <a:ext uri="{FF2B5EF4-FFF2-40B4-BE49-F238E27FC236}">
                  <a16:creationId xmlns:a16="http://schemas.microsoft.com/office/drawing/2014/main" id="{62D6B89B-09C9-5394-B718-4D9CA2859AC4}"/>
                </a:ext>
              </a:extLst>
            </p:cNvPr>
            <p:cNvSpPr>
              <a:spLocks/>
            </p:cNvSpPr>
            <p:nvPr/>
          </p:nvSpPr>
          <p:spPr bwMode="auto">
            <a:xfrm>
              <a:off x="1716" y="1859"/>
              <a:ext cx="3502" cy="2034"/>
            </a:xfrm>
            <a:custGeom>
              <a:avLst/>
              <a:gdLst>
                <a:gd name="T0" fmla="*/ 1346 w 2100"/>
                <a:gd name="T1" fmla="*/ 1119 h 1219"/>
                <a:gd name="T2" fmla="*/ 201 w 2100"/>
                <a:gd name="T3" fmla="*/ 1119 h 1219"/>
                <a:gd name="T4" fmla="*/ 161 w 2100"/>
                <a:gd name="T5" fmla="*/ 1081 h 1219"/>
                <a:gd name="T6" fmla="*/ 102 w 2100"/>
                <a:gd name="T7" fmla="*/ 143 h 1219"/>
                <a:gd name="T8" fmla="*/ 113 w 2100"/>
                <a:gd name="T9" fmla="*/ 113 h 1219"/>
                <a:gd name="T10" fmla="*/ 143 w 2100"/>
                <a:gd name="T11" fmla="*/ 100 h 1219"/>
                <a:gd name="T12" fmla="*/ 1957 w 2100"/>
                <a:gd name="T13" fmla="*/ 100 h 1219"/>
                <a:gd name="T14" fmla="*/ 1987 w 2100"/>
                <a:gd name="T15" fmla="*/ 113 h 1219"/>
                <a:gd name="T16" fmla="*/ 1998 w 2100"/>
                <a:gd name="T17" fmla="*/ 143 h 1219"/>
                <a:gd name="T18" fmla="*/ 1984 w 2100"/>
                <a:gd name="T19" fmla="*/ 371 h 1219"/>
                <a:gd name="T20" fmla="*/ 2030 w 2100"/>
                <a:gd name="T21" fmla="*/ 424 h 1219"/>
                <a:gd name="T22" fmla="*/ 2083 w 2100"/>
                <a:gd name="T23" fmla="*/ 377 h 1219"/>
                <a:gd name="T24" fmla="*/ 2098 w 2100"/>
                <a:gd name="T25" fmla="*/ 150 h 1219"/>
                <a:gd name="T26" fmla="*/ 2060 w 2100"/>
                <a:gd name="T27" fmla="*/ 44 h 1219"/>
                <a:gd name="T28" fmla="*/ 1957 w 2100"/>
                <a:gd name="T29" fmla="*/ 0 h 1219"/>
                <a:gd name="T30" fmla="*/ 143 w 2100"/>
                <a:gd name="T31" fmla="*/ 0 h 1219"/>
                <a:gd name="T32" fmla="*/ 40 w 2100"/>
                <a:gd name="T33" fmla="*/ 44 h 1219"/>
                <a:gd name="T34" fmla="*/ 2 w 2100"/>
                <a:gd name="T35" fmla="*/ 150 h 1219"/>
                <a:gd name="T36" fmla="*/ 61 w 2100"/>
                <a:gd name="T37" fmla="*/ 1087 h 1219"/>
                <a:gd name="T38" fmla="*/ 201 w 2100"/>
                <a:gd name="T39" fmla="*/ 1219 h 1219"/>
                <a:gd name="T40" fmla="*/ 1346 w 2100"/>
                <a:gd name="T41" fmla="*/ 1219 h 1219"/>
                <a:gd name="T42" fmla="*/ 1396 w 2100"/>
                <a:gd name="T43" fmla="*/ 1169 h 1219"/>
                <a:gd name="T44" fmla="*/ 1346 w 2100"/>
                <a:gd name="T45" fmla="*/ 111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0" h="1219">
                  <a:moveTo>
                    <a:pt x="1346" y="1119"/>
                  </a:moveTo>
                  <a:cubicBezTo>
                    <a:pt x="201" y="1119"/>
                    <a:pt x="201" y="1119"/>
                    <a:pt x="201" y="1119"/>
                  </a:cubicBezTo>
                  <a:cubicBezTo>
                    <a:pt x="180" y="1119"/>
                    <a:pt x="162" y="1102"/>
                    <a:pt x="161" y="1081"/>
                  </a:cubicBezTo>
                  <a:cubicBezTo>
                    <a:pt x="102" y="143"/>
                    <a:pt x="102" y="143"/>
                    <a:pt x="102" y="143"/>
                  </a:cubicBezTo>
                  <a:cubicBezTo>
                    <a:pt x="101" y="132"/>
                    <a:pt x="105" y="121"/>
                    <a:pt x="113" y="113"/>
                  </a:cubicBezTo>
                  <a:cubicBezTo>
                    <a:pt x="121" y="105"/>
                    <a:pt x="131" y="100"/>
                    <a:pt x="143" y="100"/>
                  </a:cubicBezTo>
                  <a:cubicBezTo>
                    <a:pt x="1957" y="100"/>
                    <a:pt x="1957" y="100"/>
                    <a:pt x="1957" y="100"/>
                  </a:cubicBezTo>
                  <a:cubicBezTo>
                    <a:pt x="1969" y="100"/>
                    <a:pt x="1979" y="105"/>
                    <a:pt x="1987" y="113"/>
                  </a:cubicBezTo>
                  <a:cubicBezTo>
                    <a:pt x="1995" y="121"/>
                    <a:pt x="1999" y="132"/>
                    <a:pt x="1998" y="143"/>
                  </a:cubicBezTo>
                  <a:cubicBezTo>
                    <a:pt x="1984" y="371"/>
                    <a:pt x="1984" y="371"/>
                    <a:pt x="1984" y="371"/>
                  </a:cubicBezTo>
                  <a:cubicBezTo>
                    <a:pt x="1982" y="398"/>
                    <a:pt x="2003" y="422"/>
                    <a:pt x="2030" y="424"/>
                  </a:cubicBezTo>
                  <a:cubicBezTo>
                    <a:pt x="2058" y="425"/>
                    <a:pt x="2082" y="404"/>
                    <a:pt x="2083" y="377"/>
                  </a:cubicBezTo>
                  <a:cubicBezTo>
                    <a:pt x="2098" y="150"/>
                    <a:pt x="2098" y="150"/>
                    <a:pt x="2098" y="150"/>
                  </a:cubicBezTo>
                  <a:cubicBezTo>
                    <a:pt x="2100" y="111"/>
                    <a:pt x="2086" y="73"/>
                    <a:pt x="2060" y="44"/>
                  </a:cubicBezTo>
                  <a:cubicBezTo>
                    <a:pt x="2033" y="16"/>
                    <a:pt x="1996" y="0"/>
                    <a:pt x="1957" y="0"/>
                  </a:cubicBezTo>
                  <a:cubicBezTo>
                    <a:pt x="143" y="0"/>
                    <a:pt x="143" y="0"/>
                    <a:pt x="143" y="0"/>
                  </a:cubicBezTo>
                  <a:cubicBezTo>
                    <a:pt x="104" y="0"/>
                    <a:pt x="67" y="16"/>
                    <a:pt x="40" y="44"/>
                  </a:cubicBezTo>
                  <a:cubicBezTo>
                    <a:pt x="14" y="73"/>
                    <a:pt x="0" y="111"/>
                    <a:pt x="2" y="150"/>
                  </a:cubicBezTo>
                  <a:cubicBezTo>
                    <a:pt x="61" y="1087"/>
                    <a:pt x="61" y="1087"/>
                    <a:pt x="61" y="1087"/>
                  </a:cubicBezTo>
                  <a:cubicBezTo>
                    <a:pt x="66" y="1161"/>
                    <a:pt x="127" y="1219"/>
                    <a:pt x="201" y="1219"/>
                  </a:cubicBezTo>
                  <a:cubicBezTo>
                    <a:pt x="1346" y="1219"/>
                    <a:pt x="1346" y="1219"/>
                    <a:pt x="1346" y="1219"/>
                  </a:cubicBezTo>
                  <a:cubicBezTo>
                    <a:pt x="1373" y="1219"/>
                    <a:pt x="1396" y="1197"/>
                    <a:pt x="1396" y="1169"/>
                  </a:cubicBezTo>
                  <a:cubicBezTo>
                    <a:pt x="1396" y="1142"/>
                    <a:pt x="1373" y="1119"/>
                    <a:pt x="1346" y="111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19" name="Freeform 255">
              <a:extLst>
                <a:ext uri="{FF2B5EF4-FFF2-40B4-BE49-F238E27FC236}">
                  <a16:creationId xmlns:a16="http://schemas.microsoft.com/office/drawing/2014/main" id="{07313AF8-B86B-7C5D-1953-6E9A8E89B7FA}"/>
                </a:ext>
              </a:extLst>
            </p:cNvPr>
            <p:cNvSpPr>
              <a:spLocks noEditPoints="1"/>
            </p:cNvSpPr>
            <p:nvPr/>
          </p:nvSpPr>
          <p:spPr bwMode="auto">
            <a:xfrm>
              <a:off x="3162" y="2585"/>
              <a:ext cx="567" cy="567"/>
            </a:xfrm>
            <a:custGeom>
              <a:avLst/>
              <a:gdLst>
                <a:gd name="T0" fmla="*/ 0 w 340"/>
                <a:gd name="T1" fmla="*/ 170 h 340"/>
                <a:gd name="T2" fmla="*/ 170 w 340"/>
                <a:gd name="T3" fmla="*/ 340 h 340"/>
                <a:gd name="T4" fmla="*/ 340 w 340"/>
                <a:gd name="T5" fmla="*/ 170 h 340"/>
                <a:gd name="T6" fmla="*/ 170 w 340"/>
                <a:gd name="T7" fmla="*/ 0 h 340"/>
                <a:gd name="T8" fmla="*/ 0 w 340"/>
                <a:gd name="T9" fmla="*/ 170 h 340"/>
                <a:gd name="T10" fmla="*/ 240 w 340"/>
                <a:gd name="T11" fmla="*/ 170 h 340"/>
                <a:gd name="T12" fmla="*/ 170 w 340"/>
                <a:gd name="T13" fmla="*/ 240 h 340"/>
                <a:gd name="T14" fmla="*/ 100 w 340"/>
                <a:gd name="T15" fmla="*/ 170 h 340"/>
                <a:gd name="T16" fmla="*/ 170 w 340"/>
                <a:gd name="T17" fmla="*/ 100 h 340"/>
                <a:gd name="T18" fmla="*/ 240 w 340"/>
                <a:gd name="T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170"/>
                  </a:moveTo>
                  <a:cubicBezTo>
                    <a:pt x="0" y="264"/>
                    <a:pt x="76" y="340"/>
                    <a:pt x="170" y="340"/>
                  </a:cubicBezTo>
                  <a:cubicBezTo>
                    <a:pt x="263" y="340"/>
                    <a:pt x="340" y="264"/>
                    <a:pt x="340" y="170"/>
                  </a:cubicBezTo>
                  <a:cubicBezTo>
                    <a:pt x="340" y="76"/>
                    <a:pt x="263" y="0"/>
                    <a:pt x="170" y="0"/>
                  </a:cubicBezTo>
                  <a:cubicBezTo>
                    <a:pt x="76" y="0"/>
                    <a:pt x="0" y="76"/>
                    <a:pt x="0" y="170"/>
                  </a:cubicBezTo>
                  <a:close/>
                  <a:moveTo>
                    <a:pt x="240" y="170"/>
                  </a:moveTo>
                  <a:cubicBezTo>
                    <a:pt x="240" y="208"/>
                    <a:pt x="208" y="240"/>
                    <a:pt x="170" y="240"/>
                  </a:cubicBezTo>
                  <a:cubicBezTo>
                    <a:pt x="131" y="240"/>
                    <a:pt x="100" y="208"/>
                    <a:pt x="100" y="170"/>
                  </a:cubicBezTo>
                  <a:cubicBezTo>
                    <a:pt x="100" y="131"/>
                    <a:pt x="131" y="100"/>
                    <a:pt x="170" y="100"/>
                  </a:cubicBezTo>
                  <a:cubicBezTo>
                    <a:pt x="208" y="100"/>
                    <a:pt x="240" y="131"/>
                    <a:pt x="240" y="17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0" name="Freeform 256">
              <a:extLst>
                <a:ext uri="{FF2B5EF4-FFF2-40B4-BE49-F238E27FC236}">
                  <a16:creationId xmlns:a16="http://schemas.microsoft.com/office/drawing/2014/main" id="{C7A05F0A-33BD-DFD4-1404-C85349A265EC}"/>
                </a:ext>
              </a:extLst>
            </p:cNvPr>
            <p:cNvSpPr>
              <a:spLocks noEditPoints="1"/>
            </p:cNvSpPr>
            <p:nvPr/>
          </p:nvSpPr>
          <p:spPr bwMode="auto">
            <a:xfrm>
              <a:off x="2066" y="0"/>
              <a:ext cx="2802" cy="1702"/>
            </a:xfrm>
            <a:custGeom>
              <a:avLst/>
              <a:gdLst>
                <a:gd name="T0" fmla="*/ 53 w 1680"/>
                <a:gd name="T1" fmla="*/ 1020 h 1020"/>
                <a:gd name="T2" fmla="*/ 634 w 1680"/>
                <a:gd name="T3" fmla="*/ 1020 h 1020"/>
                <a:gd name="T4" fmla="*/ 677 w 1680"/>
                <a:gd name="T5" fmla="*/ 995 h 1020"/>
                <a:gd name="T6" fmla="*/ 677 w 1680"/>
                <a:gd name="T7" fmla="*/ 944 h 1020"/>
                <a:gd name="T8" fmla="*/ 624 w 1680"/>
                <a:gd name="T9" fmla="*/ 551 h 1020"/>
                <a:gd name="T10" fmla="*/ 815 w 1680"/>
                <a:gd name="T11" fmla="*/ 595 h 1020"/>
                <a:gd name="T12" fmla="*/ 819 w 1680"/>
                <a:gd name="T13" fmla="*/ 595 h 1020"/>
                <a:gd name="T14" fmla="*/ 861 w 1680"/>
                <a:gd name="T15" fmla="*/ 595 h 1020"/>
                <a:gd name="T16" fmla="*/ 865 w 1680"/>
                <a:gd name="T17" fmla="*/ 595 h 1020"/>
                <a:gd name="T18" fmla="*/ 1056 w 1680"/>
                <a:gd name="T19" fmla="*/ 551 h 1020"/>
                <a:gd name="T20" fmla="*/ 1004 w 1680"/>
                <a:gd name="T21" fmla="*/ 944 h 1020"/>
                <a:gd name="T22" fmla="*/ 1003 w 1680"/>
                <a:gd name="T23" fmla="*/ 995 h 1020"/>
                <a:gd name="T24" fmla="*/ 1046 w 1680"/>
                <a:gd name="T25" fmla="*/ 1020 h 1020"/>
                <a:gd name="T26" fmla="*/ 1627 w 1680"/>
                <a:gd name="T27" fmla="*/ 1020 h 1020"/>
                <a:gd name="T28" fmla="*/ 1672 w 1680"/>
                <a:gd name="T29" fmla="*/ 990 h 1020"/>
                <a:gd name="T30" fmla="*/ 1663 w 1680"/>
                <a:gd name="T31" fmla="*/ 936 h 1020"/>
                <a:gd name="T32" fmla="*/ 1335 w 1680"/>
                <a:gd name="T33" fmla="*/ 767 h 1020"/>
                <a:gd name="T34" fmla="*/ 1270 w 1680"/>
                <a:gd name="T35" fmla="*/ 361 h 1020"/>
                <a:gd name="T36" fmla="*/ 850 w 1680"/>
                <a:gd name="T37" fmla="*/ 2 h 1020"/>
                <a:gd name="T38" fmla="*/ 830 w 1680"/>
                <a:gd name="T39" fmla="*/ 2 h 1020"/>
                <a:gd name="T40" fmla="*/ 410 w 1680"/>
                <a:gd name="T41" fmla="*/ 361 h 1020"/>
                <a:gd name="T42" fmla="*/ 345 w 1680"/>
                <a:gd name="T43" fmla="*/ 767 h 1020"/>
                <a:gd name="T44" fmla="*/ 17 w 1680"/>
                <a:gd name="T45" fmla="*/ 936 h 1020"/>
                <a:gd name="T46" fmla="*/ 8 w 1680"/>
                <a:gd name="T47" fmla="*/ 990 h 1020"/>
                <a:gd name="T48" fmla="*/ 53 w 1680"/>
                <a:gd name="T49" fmla="*/ 1020 h 1020"/>
                <a:gd name="T50" fmla="*/ 393 w 1680"/>
                <a:gd name="T51" fmla="*/ 864 h 1020"/>
                <a:gd name="T52" fmla="*/ 443 w 1680"/>
                <a:gd name="T53" fmla="*/ 815 h 1020"/>
                <a:gd name="T54" fmla="*/ 444 w 1680"/>
                <a:gd name="T55" fmla="*/ 806 h 1020"/>
                <a:gd name="T56" fmla="*/ 840 w 1680"/>
                <a:gd name="T57" fmla="*/ 102 h 1020"/>
                <a:gd name="T58" fmla="*/ 1236 w 1680"/>
                <a:gd name="T59" fmla="*/ 806 h 1020"/>
                <a:gd name="T60" fmla="*/ 1237 w 1680"/>
                <a:gd name="T61" fmla="*/ 815 h 1020"/>
                <a:gd name="T62" fmla="*/ 1287 w 1680"/>
                <a:gd name="T63" fmla="*/ 864 h 1020"/>
                <a:gd name="T64" fmla="*/ 1479 w 1680"/>
                <a:gd name="T65" fmla="*/ 920 h 1020"/>
                <a:gd name="T66" fmla="*/ 1126 w 1680"/>
                <a:gd name="T67" fmla="*/ 920 h 1020"/>
                <a:gd name="T68" fmla="*/ 1132 w 1680"/>
                <a:gd name="T69" fmla="*/ 464 h 1020"/>
                <a:gd name="T70" fmla="*/ 1102 w 1680"/>
                <a:gd name="T71" fmla="*/ 436 h 1020"/>
                <a:gd name="T72" fmla="*/ 1062 w 1680"/>
                <a:gd name="T73" fmla="*/ 439 h 1020"/>
                <a:gd name="T74" fmla="*/ 858 w 1680"/>
                <a:gd name="T75" fmla="*/ 495 h 1020"/>
                <a:gd name="T76" fmla="*/ 822 w 1680"/>
                <a:gd name="T77" fmla="*/ 495 h 1020"/>
                <a:gd name="T78" fmla="*/ 618 w 1680"/>
                <a:gd name="T79" fmla="*/ 439 h 1020"/>
                <a:gd name="T80" fmla="*/ 578 w 1680"/>
                <a:gd name="T81" fmla="*/ 436 h 1020"/>
                <a:gd name="T82" fmla="*/ 548 w 1680"/>
                <a:gd name="T83" fmla="*/ 464 h 1020"/>
                <a:gd name="T84" fmla="*/ 554 w 1680"/>
                <a:gd name="T85" fmla="*/ 920 h 1020"/>
                <a:gd name="T86" fmla="*/ 200 w 1680"/>
                <a:gd name="T87" fmla="*/ 920 h 1020"/>
                <a:gd name="T88" fmla="*/ 393 w 1680"/>
                <a:gd name="T89" fmla="*/ 864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0" h="1020">
                  <a:moveTo>
                    <a:pt x="53" y="1020"/>
                  </a:moveTo>
                  <a:cubicBezTo>
                    <a:pt x="634" y="1020"/>
                    <a:pt x="634" y="1020"/>
                    <a:pt x="634" y="1020"/>
                  </a:cubicBezTo>
                  <a:cubicBezTo>
                    <a:pt x="652" y="1020"/>
                    <a:pt x="668" y="1010"/>
                    <a:pt x="677" y="995"/>
                  </a:cubicBezTo>
                  <a:cubicBezTo>
                    <a:pt x="686" y="979"/>
                    <a:pt x="686" y="960"/>
                    <a:pt x="677" y="944"/>
                  </a:cubicBezTo>
                  <a:cubicBezTo>
                    <a:pt x="675" y="942"/>
                    <a:pt x="566" y="758"/>
                    <a:pt x="624" y="551"/>
                  </a:cubicBezTo>
                  <a:cubicBezTo>
                    <a:pt x="711" y="584"/>
                    <a:pt x="810" y="594"/>
                    <a:pt x="815" y="595"/>
                  </a:cubicBezTo>
                  <a:cubicBezTo>
                    <a:pt x="816" y="595"/>
                    <a:pt x="818" y="595"/>
                    <a:pt x="819" y="595"/>
                  </a:cubicBezTo>
                  <a:cubicBezTo>
                    <a:pt x="861" y="595"/>
                    <a:pt x="861" y="595"/>
                    <a:pt x="861" y="595"/>
                  </a:cubicBezTo>
                  <a:cubicBezTo>
                    <a:pt x="862" y="595"/>
                    <a:pt x="864" y="595"/>
                    <a:pt x="865" y="595"/>
                  </a:cubicBezTo>
                  <a:cubicBezTo>
                    <a:pt x="870" y="594"/>
                    <a:pt x="969" y="584"/>
                    <a:pt x="1056" y="551"/>
                  </a:cubicBezTo>
                  <a:cubicBezTo>
                    <a:pt x="1114" y="758"/>
                    <a:pt x="1005" y="942"/>
                    <a:pt x="1004" y="944"/>
                  </a:cubicBezTo>
                  <a:cubicBezTo>
                    <a:pt x="994" y="960"/>
                    <a:pt x="994" y="979"/>
                    <a:pt x="1003" y="995"/>
                  </a:cubicBezTo>
                  <a:cubicBezTo>
                    <a:pt x="1011" y="1011"/>
                    <a:pt x="1028" y="1020"/>
                    <a:pt x="1046" y="1020"/>
                  </a:cubicBezTo>
                  <a:cubicBezTo>
                    <a:pt x="1627" y="1020"/>
                    <a:pt x="1627" y="1020"/>
                    <a:pt x="1627" y="1020"/>
                  </a:cubicBezTo>
                  <a:cubicBezTo>
                    <a:pt x="1647" y="1020"/>
                    <a:pt x="1665" y="1008"/>
                    <a:pt x="1672" y="990"/>
                  </a:cubicBezTo>
                  <a:cubicBezTo>
                    <a:pt x="1680" y="972"/>
                    <a:pt x="1677" y="951"/>
                    <a:pt x="1663" y="936"/>
                  </a:cubicBezTo>
                  <a:cubicBezTo>
                    <a:pt x="1657" y="930"/>
                    <a:pt x="1523" y="789"/>
                    <a:pt x="1335" y="767"/>
                  </a:cubicBezTo>
                  <a:cubicBezTo>
                    <a:pt x="1333" y="655"/>
                    <a:pt x="1324" y="503"/>
                    <a:pt x="1270" y="361"/>
                  </a:cubicBezTo>
                  <a:cubicBezTo>
                    <a:pt x="1195" y="164"/>
                    <a:pt x="1054" y="43"/>
                    <a:pt x="850" y="2"/>
                  </a:cubicBezTo>
                  <a:cubicBezTo>
                    <a:pt x="843" y="0"/>
                    <a:pt x="837" y="0"/>
                    <a:pt x="830" y="2"/>
                  </a:cubicBezTo>
                  <a:cubicBezTo>
                    <a:pt x="626" y="43"/>
                    <a:pt x="485" y="164"/>
                    <a:pt x="410" y="361"/>
                  </a:cubicBezTo>
                  <a:cubicBezTo>
                    <a:pt x="356" y="503"/>
                    <a:pt x="347" y="655"/>
                    <a:pt x="345" y="767"/>
                  </a:cubicBezTo>
                  <a:cubicBezTo>
                    <a:pt x="157" y="789"/>
                    <a:pt x="23" y="930"/>
                    <a:pt x="17" y="936"/>
                  </a:cubicBezTo>
                  <a:cubicBezTo>
                    <a:pt x="3" y="951"/>
                    <a:pt x="0" y="972"/>
                    <a:pt x="8" y="990"/>
                  </a:cubicBezTo>
                  <a:cubicBezTo>
                    <a:pt x="15" y="1008"/>
                    <a:pt x="33" y="1020"/>
                    <a:pt x="53" y="1020"/>
                  </a:cubicBezTo>
                  <a:close/>
                  <a:moveTo>
                    <a:pt x="393" y="864"/>
                  </a:moveTo>
                  <a:cubicBezTo>
                    <a:pt x="421" y="864"/>
                    <a:pt x="443" y="842"/>
                    <a:pt x="443" y="815"/>
                  </a:cubicBezTo>
                  <a:cubicBezTo>
                    <a:pt x="444" y="806"/>
                    <a:pt x="444" y="806"/>
                    <a:pt x="444" y="806"/>
                  </a:cubicBezTo>
                  <a:cubicBezTo>
                    <a:pt x="448" y="589"/>
                    <a:pt x="457" y="186"/>
                    <a:pt x="840" y="102"/>
                  </a:cubicBezTo>
                  <a:cubicBezTo>
                    <a:pt x="1223" y="186"/>
                    <a:pt x="1232" y="589"/>
                    <a:pt x="1236" y="806"/>
                  </a:cubicBezTo>
                  <a:cubicBezTo>
                    <a:pt x="1237" y="815"/>
                    <a:pt x="1237" y="815"/>
                    <a:pt x="1237" y="815"/>
                  </a:cubicBezTo>
                  <a:cubicBezTo>
                    <a:pt x="1237" y="842"/>
                    <a:pt x="1259" y="864"/>
                    <a:pt x="1287" y="864"/>
                  </a:cubicBezTo>
                  <a:cubicBezTo>
                    <a:pt x="1360" y="864"/>
                    <a:pt x="1427" y="890"/>
                    <a:pt x="1479" y="920"/>
                  </a:cubicBezTo>
                  <a:cubicBezTo>
                    <a:pt x="1126" y="920"/>
                    <a:pt x="1126" y="920"/>
                    <a:pt x="1126" y="920"/>
                  </a:cubicBezTo>
                  <a:cubicBezTo>
                    <a:pt x="1164" y="824"/>
                    <a:pt x="1209" y="650"/>
                    <a:pt x="1132" y="464"/>
                  </a:cubicBezTo>
                  <a:cubicBezTo>
                    <a:pt x="1126" y="451"/>
                    <a:pt x="1116" y="441"/>
                    <a:pt x="1102" y="436"/>
                  </a:cubicBezTo>
                  <a:cubicBezTo>
                    <a:pt x="1089" y="431"/>
                    <a:pt x="1074" y="433"/>
                    <a:pt x="1062" y="439"/>
                  </a:cubicBezTo>
                  <a:cubicBezTo>
                    <a:pt x="990" y="479"/>
                    <a:pt x="875" y="493"/>
                    <a:pt x="858" y="495"/>
                  </a:cubicBezTo>
                  <a:cubicBezTo>
                    <a:pt x="822" y="495"/>
                    <a:pt x="822" y="495"/>
                    <a:pt x="822" y="495"/>
                  </a:cubicBezTo>
                  <a:cubicBezTo>
                    <a:pt x="805" y="493"/>
                    <a:pt x="690" y="479"/>
                    <a:pt x="618" y="439"/>
                  </a:cubicBezTo>
                  <a:cubicBezTo>
                    <a:pt x="606" y="433"/>
                    <a:pt x="591" y="431"/>
                    <a:pt x="578" y="436"/>
                  </a:cubicBezTo>
                  <a:cubicBezTo>
                    <a:pt x="564" y="441"/>
                    <a:pt x="554" y="451"/>
                    <a:pt x="548" y="464"/>
                  </a:cubicBezTo>
                  <a:cubicBezTo>
                    <a:pt x="471" y="650"/>
                    <a:pt x="516" y="824"/>
                    <a:pt x="554" y="920"/>
                  </a:cubicBezTo>
                  <a:cubicBezTo>
                    <a:pt x="200" y="920"/>
                    <a:pt x="200" y="920"/>
                    <a:pt x="200" y="920"/>
                  </a:cubicBezTo>
                  <a:cubicBezTo>
                    <a:pt x="253" y="890"/>
                    <a:pt x="319" y="864"/>
                    <a:pt x="393" y="8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1" name="Freeform 257">
              <a:extLst>
                <a:ext uri="{FF2B5EF4-FFF2-40B4-BE49-F238E27FC236}">
                  <a16:creationId xmlns:a16="http://schemas.microsoft.com/office/drawing/2014/main" id="{EB250EBA-EB1C-BBF4-5EFC-7F019107B4E3}"/>
                </a:ext>
              </a:extLst>
            </p:cNvPr>
            <p:cNvSpPr>
              <a:spLocks noEditPoints="1"/>
            </p:cNvSpPr>
            <p:nvPr/>
          </p:nvSpPr>
          <p:spPr bwMode="auto">
            <a:xfrm>
              <a:off x="4181" y="2730"/>
              <a:ext cx="1790" cy="1592"/>
            </a:xfrm>
            <a:custGeom>
              <a:avLst/>
              <a:gdLst>
                <a:gd name="T0" fmla="*/ 1050 w 1073"/>
                <a:gd name="T1" fmla="*/ 759 h 954"/>
                <a:gd name="T2" fmla="*/ 649 w 1073"/>
                <a:gd name="T3" fmla="*/ 65 h 954"/>
                <a:gd name="T4" fmla="*/ 537 w 1073"/>
                <a:gd name="T5" fmla="*/ 0 h 954"/>
                <a:gd name="T6" fmla="*/ 537 w 1073"/>
                <a:gd name="T7" fmla="*/ 0 h 954"/>
                <a:gd name="T8" fmla="*/ 424 w 1073"/>
                <a:gd name="T9" fmla="*/ 65 h 954"/>
                <a:gd name="T10" fmla="*/ 23 w 1073"/>
                <a:gd name="T11" fmla="*/ 759 h 954"/>
                <a:gd name="T12" fmla="*/ 23 w 1073"/>
                <a:gd name="T13" fmla="*/ 889 h 954"/>
                <a:gd name="T14" fmla="*/ 136 w 1073"/>
                <a:gd name="T15" fmla="*/ 954 h 954"/>
                <a:gd name="T16" fmla="*/ 937 w 1073"/>
                <a:gd name="T17" fmla="*/ 954 h 954"/>
                <a:gd name="T18" fmla="*/ 1050 w 1073"/>
                <a:gd name="T19" fmla="*/ 889 h 954"/>
                <a:gd name="T20" fmla="*/ 1050 w 1073"/>
                <a:gd name="T21" fmla="*/ 759 h 954"/>
                <a:gd name="T22" fmla="*/ 963 w 1073"/>
                <a:gd name="T23" fmla="*/ 839 h 954"/>
                <a:gd name="T24" fmla="*/ 937 w 1073"/>
                <a:gd name="T25" fmla="*/ 854 h 954"/>
                <a:gd name="T26" fmla="*/ 136 w 1073"/>
                <a:gd name="T27" fmla="*/ 854 h 954"/>
                <a:gd name="T28" fmla="*/ 110 w 1073"/>
                <a:gd name="T29" fmla="*/ 839 h 954"/>
                <a:gd name="T30" fmla="*/ 110 w 1073"/>
                <a:gd name="T31" fmla="*/ 809 h 954"/>
                <a:gd name="T32" fmla="*/ 511 w 1073"/>
                <a:gd name="T33" fmla="*/ 115 h 954"/>
                <a:gd name="T34" fmla="*/ 537 w 1073"/>
                <a:gd name="T35" fmla="*/ 100 h 954"/>
                <a:gd name="T36" fmla="*/ 537 w 1073"/>
                <a:gd name="T37" fmla="*/ 100 h 954"/>
                <a:gd name="T38" fmla="*/ 563 w 1073"/>
                <a:gd name="T39" fmla="*/ 115 h 954"/>
                <a:gd name="T40" fmla="*/ 963 w 1073"/>
                <a:gd name="T41" fmla="*/ 809 h 954"/>
                <a:gd name="T42" fmla="*/ 963 w 1073"/>
                <a:gd name="T43" fmla="*/ 83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3" h="954">
                  <a:moveTo>
                    <a:pt x="1050" y="759"/>
                  </a:moveTo>
                  <a:cubicBezTo>
                    <a:pt x="649" y="65"/>
                    <a:pt x="649" y="65"/>
                    <a:pt x="649" y="65"/>
                  </a:cubicBezTo>
                  <a:cubicBezTo>
                    <a:pt x="626" y="24"/>
                    <a:pt x="584" y="0"/>
                    <a:pt x="537" y="0"/>
                  </a:cubicBezTo>
                  <a:cubicBezTo>
                    <a:pt x="537" y="0"/>
                    <a:pt x="537" y="0"/>
                    <a:pt x="537" y="0"/>
                  </a:cubicBezTo>
                  <a:cubicBezTo>
                    <a:pt x="490" y="0"/>
                    <a:pt x="448" y="24"/>
                    <a:pt x="424" y="65"/>
                  </a:cubicBezTo>
                  <a:cubicBezTo>
                    <a:pt x="23" y="759"/>
                    <a:pt x="23" y="759"/>
                    <a:pt x="23" y="759"/>
                  </a:cubicBezTo>
                  <a:cubicBezTo>
                    <a:pt x="0" y="799"/>
                    <a:pt x="0" y="848"/>
                    <a:pt x="23" y="889"/>
                  </a:cubicBezTo>
                  <a:cubicBezTo>
                    <a:pt x="47" y="929"/>
                    <a:pt x="89" y="954"/>
                    <a:pt x="136" y="954"/>
                  </a:cubicBezTo>
                  <a:cubicBezTo>
                    <a:pt x="937" y="954"/>
                    <a:pt x="937" y="954"/>
                    <a:pt x="937" y="954"/>
                  </a:cubicBezTo>
                  <a:cubicBezTo>
                    <a:pt x="984" y="954"/>
                    <a:pt x="1026" y="929"/>
                    <a:pt x="1050" y="889"/>
                  </a:cubicBezTo>
                  <a:cubicBezTo>
                    <a:pt x="1073" y="848"/>
                    <a:pt x="1073" y="799"/>
                    <a:pt x="1050" y="759"/>
                  </a:cubicBezTo>
                  <a:close/>
                  <a:moveTo>
                    <a:pt x="963" y="839"/>
                  </a:moveTo>
                  <a:cubicBezTo>
                    <a:pt x="961" y="843"/>
                    <a:pt x="953" y="854"/>
                    <a:pt x="937" y="854"/>
                  </a:cubicBezTo>
                  <a:cubicBezTo>
                    <a:pt x="136" y="854"/>
                    <a:pt x="136" y="854"/>
                    <a:pt x="136" y="854"/>
                  </a:cubicBezTo>
                  <a:cubicBezTo>
                    <a:pt x="120" y="854"/>
                    <a:pt x="113" y="843"/>
                    <a:pt x="110" y="839"/>
                  </a:cubicBezTo>
                  <a:cubicBezTo>
                    <a:pt x="107" y="834"/>
                    <a:pt x="102" y="822"/>
                    <a:pt x="110" y="809"/>
                  </a:cubicBezTo>
                  <a:cubicBezTo>
                    <a:pt x="511" y="115"/>
                    <a:pt x="511" y="115"/>
                    <a:pt x="511" y="115"/>
                  </a:cubicBezTo>
                  <a:cubicBezTo>
                    <a:pt x="518" y="101"/>
                    <a:pt x="531" y="100"/>
                    <a:pt x="537" y="100"/>
                  </a:cubicBezTo>
                  <a:cubicBezTo>
                    <a:pt x="537" y="100"/>
                    <a:pt x="537" y="100"/>
                    <a:pt x="537" y="100"/>
                  </a:cubicBezTo>
                  <a:cubicBezTo>
                    <a:pt x="542" y="100"/>
                    <a:pt x="555" y="101"/>
                    <a:pt x="563" y="115"/>
                  </a:cubicBezTo>
                  <a:cubicBezTo>
                    <a:pt x="963" y="809"/>
                    <a:pt x="963" y="809"/>
                    <a:pt x="963" y="809"/>
                  </a:cubicBezTo>
                  <a:cubicBezTo>
                    <a:pt x="971" y="822"/>
                    <a:pt x="966" y="834"/>
                    <a:pt x="963" y="83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2" name="Freeform 258">
              <a:extLst>
                <a:ext uri="{FF2B5EF4-FFF2-40B4-BE49-F238E27FC236}">
                  <a16:creationId xmlns:a16="http://schemas.microsoft.com/office/drawing/2014/main" id="{8E98667C-66A3-5C21-4B8C-AB6230359128}"/>
                </a:ext>
              </a:extLst>
            </p:cNvPr>
            <p:cNvSpPr>
              <a:spLocks/>
            </p:cNvSpPr>
            <p:nvPr/>
          </p:nvSpPr>
          <p:spPr bwMode="auto">
            <a:xfrm>
              <a:off x="4967" y="3167"/>
              <a:ext cx="218" cy="569"/>
            </a:xfrm>
            <a:custGeom>
              <a:avLst/>
              <a:gdLst>
                <a:gd name="T0" fmla="*/ 0 w 218"/>
                <a:gd name="T1" fmla="*/ 23 h 569"/>
                <a:gd name="T2" fmla="*/ 58 w 218"/>
                <a:gd name="T3" fmla="*/ 569 h 569"/>
                <a:gd name="T4" fmla="*/ 161 w 218"/>
                <a:gd name="T5" fmla="*/ 569 h 569"/>
                <a:gd name="T6" fmla="*/ 218 w 218"/>
                <a:gd name="T7" fmla="*/ 23 h 569"/>
                <a:gd name="T8" fmla="*/ 218 w 218"/>
                <a:gd name="T9" fmla="*/ 0 h 569"/>
                <a:gd name="T10" fmla="*/ 0 w 218"/>
                <a:gd name="T11" fmla="*/ 0 h 569"/>
                <a:gd name="T12" fmla="*/ 0 w 218"/>
                <a:gd name="T13" fmla="*/ 23 h 569"/>
              </a:gdLst>
              <a:ahLst/>
              <a:cxnLst>
                <a:cxn ang="0">
                  <a:pos x="T0" y="T1"/>
                </a:cxn>
                <a:cxn ang="0">
                  <a:pos x="T2" y="T3"/>
                </a:cxn>
                <a:cxn ang="0">
                  <a:pos x="T4" y="T5"/>
                </a:cxn>
                <a:cxn ang="0">
                  <a:pos x="T6" y="T7"/>
                </a:cxn>
                <a:cxn ang="0">
                  <a:pos x="T8" y="T9"/>
                </a:cxn>
                <a:cxn ang="0">
                  <a:pos x="T10" y="T11"/>
                </a:cxn>
                <a:cxn ang="0">
                  <a:pos x="T12" y="T13"/>
                </a:cxn>
              </a:cxnLst>
              <a:rect l="0" t="0" r="r" b="b"/>
              <a:pathLst>
                <a:path w="218" h="569">
                  <a:moveTo>
                    <a:pt x="0" y="23"/>
                  </a:moveTo>
                  <a:lnTo>
                    <a:pt x="58" y="569"/>
                  </a:lnTo>
                  <a:lnTo>
                    <a:pt x="161" y="569"/>
                  </a:lnTo>
                  <a:lnTo>
                    <a:pt x="218" y="23"/>
                  </a:lnTo>
                  <a:lnTo>
                    <a:pt x="218" y="0"/>
                  </a:lnTo>
                  <a:lnTo>
                    <a:pt x="0" y="0"/>
                  </a:lnTo>
                  <a:lnTo>
                    <a:pt x="0" y="2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3" name="Rectangle 259">
              <a:extLst>
                <a:ext uri="{FF2B5EF4-FFF2-40B4-BE49-F238E27FC236}">
                  <a16:creationId xmlns:a16="http://schemas.microsoft.com/office/drawing/2014/main" id="{AFBAF81B-6FDC-4167-3693-1016F383C879}"/>
                </a:ext>
              </a:extLst>
            </p:cNvPr>
            <p:cNvSpPr>
              <a:spLocks noChangeArrowheads="1"/>
            </p:cNvSpPr>
            <p:nvPr/>
          </p:nvSpPr>
          <p:spPr bwMode="auto">
            <a:xfrm>
              <a:off x="4977" y="3833"/>
              <a:ext cx="200" cy="197"/>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525" name="Group 262">
            <a:extLst>
              <a:ext uri="{FF2B5EF4-FFF2-40B4-BE49-F238E27FC236}">
                <a16:creationId xmlns:a16="http://schemas.microsoft.com/office/drawing/2014/main" id="{4CC0B941-9C41-4415-5FCA-42BF72048B54}"/>
              </a:ext>
            </a:extLst>
          </p:cNvPr>
          <p:cNvGrpSpPr>
            <a:grpSpLocks noChangeAspect="1"/>
          </p:cNvGrpSpPr>
          <p:nvPr/>
        </p:nvGrpSpPr>
        <p:grpSpPr bwMode="auto">
          <a:xfrm>
            <a:off x="4030728" y="3281322"/>
            <a:ext cx="325379" cy="306256"/>
            <a:chOff x="1547" y="-2"/>
            <a:chExt cx="4594" cy="4324"/>
          </a:xfrm>
          <a:solidFill>
            <a:srgbClr val="FFFFFF"/>
          </a:solidFill>
        </p:grpSpPr>
        <p:sp>
          <p:nvSpPr>
            <p:cNvPr id="1527" name="Freeform 263">
              <a:extLst>
                <a:ext uri="{FF2B5EF4-FFF2-40B4-BE49-F238E27FC236}">
                  <a16:creationId xmlns:a16="http://schemas.microsoft.com/office/drawing/2014/main" id="{8C5801C6-CD72-A738-D4AE-E62E1AB9AC2F}"/>
                </a:ext>
              </a:extLst>
            </p:cNvPr>
            <p:cNvSpPr>
              <a:spLocks noEditPoints="1"/>
            </p:cNvSpPr>
            <p:nvPr/>
          </p:nvSpPr>
          <p:spPr bwMode="auto">
            <a:xfrm>
              <a:off x="3044" y="2673"/>
              <a:ext cx="586" cy="587"/>
            </a:xfrm>
            <a:custGeom>
              <a:avLst/>
              <a:gdLst>
                <a:gd name="T0" fmla="*/ 0 w 340"/>
                <a:gd name="T1" fmla="*/ 170 h 340"/>
                <a:gd name="T2" fmla="*/ 170 w 340"/>
                <a:gd name="T3" fmla="*/ 340 h 340"/>
                <a:gd name="T4" fmla="*/ 340 w 340"/>
                <a:gd name="T5" fmla="*/ 170 h 340"/>
                <a:gd name="T6" fmla="*/ 170 w 340"/>
                <a:gd name="T7" fmla="*/ 0 h 340"/>
                <a:gd name="T8" fmla="*/ 0 w 340"/>
                <a:gd name="T9" fmla="*/ 170 h 340"/>
                <a:gd name="T10" fmla="*/ 240 w 340"/>
                <a:gd name="T11" fmla="*/ 170 h 340"/>
                <a:gd name="T12" fmla="*/ 170 w 340"/>
                <a:gd name="T13" fmla="*/ 240 h 340"/>
                <a:gd name="T14" fmla="*/ 100 w 340"/>
                <a:gd name="T15" fmla="*/ 170 h 340"/>
                <a:gd name="T16" fmla="*/ 170 w 340"/>
                <a:gd name="T17" fmla="*/ 100 h 340"/>
                <a:gd name="T18" fmla="*/ 240 w 340"/>
                <a:gd name="T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0" y="170"/>
                  </a:moveTo>
                  <a:cubicBezTo>
                    <a:pt x="0" y="264"/>
                    <a:pt x="76" y="340"/>
                    <a:pt x="170" y="340"/>
                  </a:cubicBezTo>
                  <a:cubicBezTo>
                    <a:pt x="263" y="340"/>
                    <a:pt x="340" y="264"/>
                    <a:pt x="340" y="170"/>
                  </a:cubicBezTo>
                  <a:cubicBezTo>
                    <a:pt x="340" y="76"/>
                    <a:pt x="263" y="0"/>
                    <a:pt x="170" y="0"/>
                  </a:cubicBezTo>
                  <a:cubicBezTo>
                    <a:pt x="76" y="0"/>
                    <a:pt x="0" y="76"/>
                    <a:pt x="0" y="170"/>
                  </a:cubicBezTo>
                  <a:close/>
                  <a:moveTo>
                    <a:pt x="240" y="170"/>
                  </a:moveTo>
                  <a:cubicBezTo>
                    <a:pt x="240" y="208"/>
                    <a:pt x="208" y="240"/>
                    <a:pt x="170" y="240"/>
                  </a:cubicBezTo>
                  <a:cubicBezTo>
                    <a:pt x="131" y="240"/>
                    <a:pt x="100" y="208"/>
                    <a:pt x="100" y="170"/>
                  </a:cubicBezTo>
                  <a:cubicBezTo>
                    <a:pt x="100" y="131"/>
                    <a:pt x="131" y="100"/>
                    <a:pt x="170" y="100"/>
                  </a:cubicBezTo>
                  <a:cubicBezTo>
                    <a:pt x="208" y="100"/>
                    <a:pt x="240" y="131"/>
                    <a:pt x="240" y="17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8" name="Freeform 264">
              <a:extLst>
                <a:ext uri="{FF2B5EF4-FFF2-40B4-BE49-F238E27FC236}">
                  <a16:creationId xmlns:a16="http://schemas.microsoft.com/office/drawing/2014/main" id="{EABEE9C9-2E2E-DD2C-3ADE-F61B985643A2}"/>
                </a:ext>
              </a:extLst>
            </p:cNvPr>
            <p:cNvSpPr>
              <a:spLocks/>
            </p:cNvSpPr>
            <p:nvPr/>
          </p:nvSpPr>
          <p:spPr bwMode="auto">
            <a:xfrm>
              <a:off x="1547" y="1922"/>
              <a:ext cx="3624" cy="2104"/>
            </a:xfrm>
            <a:custGeom>
              <a:avLst/>
              <a:gdLst>
                <a:gd name="T0" fmla="*/ 1346 w 2100"/>
                <a:gd name="T1" fmla="*/ 1119 h 1219"/>
                <a:gd name="T2" fmla="*/ 201 w 2100"/>
                <a:gd name="T3" fmla="*/ 1119 h 1219"/>
                <a:gd name="T4" fmla="*/ 161 w 2100"/>
                <a:gd name="T5" fmla="*/ 1081 h 1219"/>
                <a:gd name="T6" fmla="*/ 102 w 2100"/>
                <a:gd name="T7" fmla="*/ 143 h 1219"/>
                <a:gd name="T8" fmla="*/ 113 w 2100"/>
                <a:gd name="T9" fmla="*/ 113 h 1219"/>
                <a:gd name="T10" fmla="*/ 143 w 2100"/>
                <a:gd name="T11" fmla="*/ 100 h 1219"/>
                <a:gd name="T12" fmla="*/ 1957 w 2100"/>
                <a:gd name="T13" fmla="*/ 100 h 1219"/>
                <a:gd name="T14" fmla="*/ 1987 w 2100"/>
                <a:gd name="T15" fmla="*/ 113 h 1219"/>
                <a:gd name="T16" fmla="*/ 1998 w 2100"/>
                <a:gd name="T17" fmla="*/ 143 h 1219"/>
                <a:gd name="T18" fmla="*/ 1984 w 2100"/>
                <a:gd name="T19" fmla="*/ 371 h 1219"/>
                <a:gd name="T20" fmla="*/ 2030 w 2100"/>
                <a:gd name="T21" fmla="*/ 424 h 1219"/>
                <a:gd name="T22" fmla="*/ 2083 w 2100"/>
                <a:gd name="T23" fmla="*/ 377 h 1219"/>
                <a:gd name="T24" fmla="*/ 2098 w 2100"/>
                <a:gd name="T25" fmla="*/ 150 h 1219"/>
                <a:gd name="T26" fmla="*/ 2060 w 2100"/>
                <a:gd name="T27" fmla="*/ 44 h 1219"/>
                <a:gd name="T28" fmla="*/ 1957 w 2100"/>
                <a:gd name="T29" fmla="*/ 0 h 1219"/>
                <a:gd name="T30" fmla="*/ 143 w 2100"/>
                <a:gd name="T31" fmla="*/ 0 h 1219"/>
                <a:gd name="T32" fmla="*/ 40 w 2100"/>
                <a:gd name="T33" fmla="*/ 44 h 1219"/>
                <a:gd name="T34" fmla="*/ 2 w 2100"/>
                <a:gd name="T35" fmla="*/ 150 h 1219"/>
                <a:gd name="T36" fmla="*/ 61 w 2100"/>
                <a:gd name="T37" fmla="*/ 1087 h 1219"/>
                <a:gd name="T38" fmla="*/ 201 w 2100"/>
                <a:gd name="T39" fmla="*/ 1219 h 1219"/>
                <a:gd name="T40" fmla="*/ 1346 w 2100"/>
                <a:gd name="T41" fmla="*/ 1219 h 1219"/>
                <a:gd name="T42" fmla="*/ 1396 w 2100"/>
                <a:gd name="T43" fmla="*/ 1169 h 1219"/>
                <a:gd name="T44" fmla="*/ 1346 w 2100"/>
                <a:gd name="T45" fmla="*/ 111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0" h="1219">
                  <a:moveTo>
                    <a:pt x="1346" y="1119"/>
                  </a:moveTo>
                  <a:cubicBezTo>
                    <a:pt x="201" y="1119"/>
                    <a:pt x="201" y="1119"/>
                    <a:pt x="201" y="1119"/>
                  </a:cubicBezTo>
                  <a:cubicBezTo>
                    <a:pt x="180" y="1119"/>
                    <a:pt x="162" y="1102"/>
                    <a:pt x="161" y="1081"/>
                  </a:cubicBezTo>
                  <a:cubicBezTo>
                    <a:pt x="102" y="143"/>
                    <a:pt x="102" y="143"/>
                    <a:pt x="102" y="143"/>
                  </a:cubicBezTo>
                  <a:cubicBezTo>
                    <a:pt x="101" y="132"/>
                    <a:pt x="105" y="121"/>
                    <a:pt x="113" y="113"/>
                  </a:cubicBezTo>
                  <a:cubicBezTo>
                    <a:pt x="121" y="105"/>
                    <a:pt x="131" y="100"/>
                    <a:pt x="143" y="100"/>
                  </a:cubicBezTo>
                  <a:cubicBezTo>
                    <a:pt x="1957" y="100"/>
                    <a:pt x="1957" y="100"/>
                    <a:pt x="1957" y="100"/>
                  </a:cubicBezTo>
                  <a:cubicBezTo>
                    <a:pt x="1969" y="100"/>
                    <a:pt x="1979" y="105"/>
                    <a:pt x="1987" y="113"/>
                  </a:cubicBezTo>
                  <a:cubicBezTo>
                    <a:pt x="1995" y="121"/>
                    <a:pt x="1999" y="132"/>
                    <a:pt x="1998" y="143"/>
                  </a:cubicBezTo>
                  <a:cubicBezTo>
                    <a:pt x="1984" y="371"/>
                    <a:pt x="1984" y="371"/>
                    <a:pt x="1984" y="371"/>
                  </a:cubicBezTo>
                  <a:cubicBezTo>
                    <a:pt x="1982" y="398"/>
                    <a:pt x="2003" y="422"/>
                    <a:pt x="2030" y="424"/>
                  </a:cubicBezTo>
                  <a:cubicBezTo>
                    <a:pt x="2058" y="425"/>
                    <a:pt x="2082" y="404"/>
                    <a:pt x="2083" y="377"/>
                  </a:cubicBezTo>
                  <a:cubicBezTo>
                    <a:pt x="2098" y="150"/>
                    <a:pt x="2098" y="150"/>
                    <a:pt x="2098" y="150"/>
                  </a:cubicBezTo>
                  <a:cubicBezTo>
                    <a:pt x="2100" y="111"/>
                    <a:pt x="2086" y="73"/>
                    <a:pt x="2060" y="44"/>
                  </a:cubicBezTo>
                  <a:cubicBezTo>
                    <a:pt x="2033" y="16"/>
                    <a:pt x="1996" y="0"/>
                    <a:pt x="1957" y="0"/>
                  </a:cubicBezTo>
                  <a:cubicBezTo>
                    <a:pt x="143" y="0"/>
                    <a:pt x="143" y="0"/>
                    <a:pt x="143" y="0"/>
                  </a:cubicBezTo>
                  <a:cubicBezTo>
                    <a:pt x="104" y="0"/>
                    <a:pt x="67" y="16"/>
                    <a:pt x="40" y="44"/>
                  </a:cubicBezTo>
                  <a:cubicBezTo>
                    <a:pt x="14" y="73"/>
                    <a:pt x="0" y="111"/>
                    <a:pt x="2" y="150"/>
                  </a:cubicBezTo>
                  <a:cubicBezTo>
                    <a:pt x="61" y="1087"/>
                    <a:pt x="61" y="1087"/>
                    <a:pt x="61" y="1087"/>
                  </a:cubicBezTo>
                  <a:cubicBezTo>
                    <a:pt x="66" y="1161"/>
                    <a:pt x="127" y="1219"/>
                    <a:pt x="201" y="1219"/>
                  </a:cubicBezTo>
                  <a:cubicBezTo>
                    <a:pt x="1346" y="1219"/>
                    <a:pt x="1346" y="1219"/>
                    <a:pt x="1346" y="1219"/>
                  </a:cubicBezTo>
                  <a:cubicBezTo>
                    <a:pt x="1373" y="1219"/>
                    <a:pt x="1396" y="1197"/>
                    <a:pt x="1396" y="1169"/>
                  </a:cubicBezTo>
                  <a:cubicBezTo>
                    <a:pt x="1396" y="1142"/>
                    <a:pt x="1373" y="1119"/>
                    <a:pt x="1346" y="111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9" name="Freeform 265">
              <a:extLst>
                <a:ext uri="{FF2B5EF4-FFF2-40B4-BE49-F238E27FC236}">
                  <a16:creationId xmlns:a16="http://schemas.microsoft.com/office/drawing/2014/main" id="{58150894-1F32-7D90-C5AC-1CF5327E5374}"/>
                </a:ext>
              </a:extLst>
            </p:cNvPr>
            <p:cNvSpPr>
              <a:spLocks noEditPoints="1"/>
            </p:cNvSpPr>
            <p:nvPr/>
          </p:nvSpPr>
          <p:spPr bwMode="auto">
            <a:xfrm>
              <a:off x="1910" y="-2"/>
              <a:ext cx="2899" cy="1761"/>
            </a:xfrm>
            <a:custGeom>
              <a:avLst/>
              <a:gdLst>
                <a:gd name="T0" fmla="*/ 53 w 1680"/>
                <a:gd name="T1" fmla="*/ 1020 h 1020"/>
                <a:gd name="T2" fmla="*/ 634 w 1680"/>
                <a:gd name="T3" fmla="*/ 1020 h 1020"/>
                <a:gd name="T4" fmla="*/ 677 w 1680"/>
                <a:gd name="T5" fmla="*/ 995 h 1020"/>
                <a:gd name="T6" fmla="*/ 677 w 1680"/>
                <a:gd name="T7" fmla="*/ 944 h 1020"/>
                <a:gd name="T8" fmla="*/ 624 w 1680"/>
                <a:gd name="T9" fmla="*/ 551 h 1020"/>
                <a:gd name="T10" fmla="*/ 815 w 1680"/>
                <a:gd name="T11" fmla="*/ 595 h 1020"/>
                <a:gd name="T12" fmla="*/ 819 w 1680"/>
                <a:gd name="T13" fmla="*/ 595 h 1020"/>
                <a:gd name="T14" fmla="*/ 861 w 1680"/>
                <a:gd name="T15" fmla="*/ 595 h 1020"/>
                <a:gd name="T16" fmla="*/ 865 w 1680"/>
                <a:gd name="T17" fmla="*/ 595 h 1020"/>
                <a:gd name="T18" fmla="*/ 1056 w 1680"/>
                <a:gd name="T19" fmla="*/ 551 h 1020"/>
                <a:gd name="T20" fmla="*/ 1004 w 1680"/>
                <a:gd name="T21" fmla="*/ 944 h 1020"/>
                <a:gd name="T22" fmla="*/ 1003 w 1680"/>
                <a:gd name="T23" fmla="*/ 995 h 1020"/>
                <a:gd name="T24" fmla="*/ 1046 w 1680"/>
                <a:gd name="T25" fmla="*/ 1020 h 1020"/>
                <a:gd name="T26" fmla="*/ 1627 w 1680"/>
                <a:gd name="T27" fmla="*/ 1020 h 1020"/>
                <a:gd name="T28" fmla="*/ 1672 w 1680"/>
                <a:gd name="T29" fmla="*/ 990 h 1020"/>
                <a:gd name="T30" fmla="*/ 1663 w 1680"/>
                <a:gd name="T31" fmla="*/ 936 h 1020"/>
                <a:gd name="T32" fmla="*/ 1335 w 1680"/>
                <a:gd name="T33" fmla="*/ 767 h 1020"/>
                <a:gd name="T34" fmla="*/ 1270 w 1680"/>
                <a:gd name="T35" fmla="*/ 361 h 1020"/>
                <a:gd name="T36" fmla="*/ 850 w 1680"/>
                <a:gd name="T37" fmla="*/ 2 h 1020"/>
                <a:gd name="T38" fmla="*/ 830 w 1680"/>
                <a:gd name="T39" fmla="*/ 2 h 1020"/>
                <a:gd name="T40" fmla="*/ 410 w 1680"/>
                <a:gd name="T41" fmla="*/ 361 h 1020"/>
                <a:gd name="T42" fmla="*/ 345 w 1680"/>
                <a:gd name="T43" fmla="*/ 767 h 1020"/>
                <a:gd name="T44" fmla="*/ 17 w 1680"/>
                <a:gd name="T45" fmla="*/ 936 h 1020"/>
                <a:gd name="T46" fmla="*/ 8 w 1680"/>
                <a:gd name="T47" fmla="*/ 990 h 1020"/>
                <a:gd name="T48" fmla="*/ 53 w 1680"/>
                <a:gd name="T49" fmla="*/ 1020 h 1020"/>
                <a:gd name="T50" fmla="*/ 393 w 1680"/>
                <a:gd name="T51" fmla="*/ 864 h 1020"/>
                <a:gd name="T52" fmla="*/ 443 w 1680"/>
                <a:gd name="T53" fmla="*/ 815 h 1020"/>
                <a:gd name="T54" fmla="*/ 444 w 1680"/>
                <a:gd name="T55" fmla="*/ 806 h 1020"/>
                <a:gd name="T56" fmla="*/ 840 w 1680"/>
                <a:gd name="T57" fmla="*/ 102 h 1020"/>
                <a:gd name="T58" fmla="*/ 1236 w 1680"/>
                <a:gd name="T59" fmla="*/ 806 h 1020"/>
                <a:gd name="T60" fmla="*/ 1237 w 1680"/>
                <a:gd name="T61" fmla="*/ 815 h 1020"/>
                <a:gd name="T62" fmla="*/ 1287 w 1680"/>
                <a:gd name="T63" fmla="*/ 864 h 1020"/>
                <a:gd name="T64" fmla="*/ 1479 w 1680"/>
                <a:gd name="T65" fmla="*/ 920 h 1020"/>
                <a:gd name="T66" fmla="*/ 1126 w 1680"/>
                <a:gd name="T67" fmla="*/ 920 h 1020"/>
                <a:gd name="T68" fmla="*/ 1132 w 1680"/>
                <a:gd name="T69" fmla="*/ 464 h 1020"/>
                <a:gd name="T70" fmla="*/ 1102 w 1680"/>
                <a:gd name="T71" fmla="*/ 436 h 1020"/>
                <a:gd name="T72" fmla="*/ 1062 w 1680"/>
                <a:gd name="T73" fmla="*/ 439 h 1020"/>
                <a:gd name="T74" fmla="*/ 858 w 1680"/>
                <a:gd name="T75" fmla="*/ 495 h 1020"/>
                <a:gd name="T76" fmla="*/ 822 w 1680"/>
                <a:gd name="T77" fmla="*/ 495 h 1020"/>
                <a:gd name="T78" fmla="*/ 618 w 1680"/>
                <a:gd name="T79" fmla="*/ 439 h 1020"/>
                <a:gd name="T80" fmla="*/ 578 w 1680"/>
                <a:gd name="T81" fmla="*/ 436 h 1020"/>
                <a:gd name="T82" fmla="*/ 548 w 1680"/>
                <a:gd name="T83" fmla="*/ 464 h 1020"/>
                <a:gd name="T84" fmla="*/ 554 w 1680"/>
                <a:gd name="T85" fmla="*/ 920 h 1020"/>
                <a:gd name="T86" fmla="*/ 200 w 1680"/>
                <a:gd name="T87" fmla="*/ 920 h 1020"/>
                <a:gd name="T88" fmla="*/ 393 w 1680"/>
                <a:gd name="T89" fmla="*/ 864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0" h="1020">
                  <a:moveTo>
                    <a:pt x="53" y="1020"/>
                  </a:moveTo>
                  <a:cubicBezTo>
                    <a:pt x="634" y="1020"/>
                    <a:pt x="634" y="1020"/>
                    <a:pt x="634" y="1020"/>
                  </a:cubicBezTo>
                  <a:cubicBezTo>
                    <a:pt x="652" y="1020"/>
                    <a:pt x="668" y="1010"/>
                    <a:pt x="677" y="995"/>
                  </a:cubicBezTo>
                  <a:cubicBezTo>
                    <a:pt x="686" y="979"/>
                    <a:pt x="686" y="960"/>
                    <a:pt x="677" y="944"/>
                  </a:cubicBezTo>
                  <a:cubicBezTo>
                    <a:pt x="675" y="942"/>
                    <a:pt x="566" y="758"/>
                    <a:pt x="624" y="551"/>
                  </a:cubicBezTo>
                  <a:cubicBezTo>
                    <a:pt x="711" y="584"/>
                    <a:pt x="810" y="594"/>
                    <a:pt x="815" y="595"/>
                  </a:cubicBezTo>
                  <a:cubicBezTo>
                    <a:pt x="816" y="595"/>
                    <a:pt x="818" y="595"/>
                    <a:pt x="819" y="595"/>
                  </a:cubicBezTo>
                  <a:cubicBezTo>
                    <a:pt x="861" y="595"/>
                    <a:pt x="861" y="595"/>
                    <a:pt x="861" y="595"/>
                  </a:cubicBezTo>
                  <a:cubicBezTo>
                    <a:pt x="862" y="595"/>
                    <a:pt x="864" y="595"/>
                    <a:pt x="865" y="595"/>
                  </a:cubicBezTo>
                  <a:cubicBezTo>
                    <a:pt x="870" y="594"/>
                    <a:pt x="969" y="584"/>
                    <a:pt x="1056" y="551"/>
                  </a:cubicBezTo>
                  <a:cubicBezTo>
                    <a:pt x="1114" y="758"/>
                    <a:pt x="1005" y="942"/>
                    <a:pt x="1004" y="944"/>
                  </a:cubicBezTo>
                  <a:cubicBezTo>
                    <a:pt x="994" y="960"/>
                    <a:pt x="994" y="979"/>
                    <a:pt x="1003" y="995"/>
                  </a:cubicBezTo>
                  <a:cubicBezTo>
                    <a:pt x="1011" y="1011"/>
                    <a:pt x="1028" y="1020"/>
                    <a:pt x="1046" y="1020"/>
                  </a:cubicBezTo>
                  <a:cubicBezTo>
                    <a:pt x="1627" y="1020"/>
                    <a:pt x="1627" y="1020"/>
                    <a:pt x="1627" y="1020"/>
                  </a:cubicBezTo>
                  <a:cubicBezTo>
                    <a:pt x="1647" y="1020"/>
                    <a:pt x="1665" y="1008"/>
                    <a:pt x="1672" y="990"/>
                  </a:cubicBezTo>
                  <a:cubicBezTo>
                    <a:pt x="1680" y="972"/>
                    <a:pt x="1677" y="951"/>
                    <a:pt x="1663" y="936"/>
                  </a:cubicBezTo>
                  <a:cubicBezTo>
                    <a:pt x="1657" y="930"/>
                    <a:pt x="1523" y="789"/>
                    <a:pt x="1335" y="767"/>
                  </a:cubicBezTo>
                  <a:cubicBezTo>
                    <a:pt x="1333" y="655"/>
                    <a:pt x="1324" y="503"/>
                    <a:pt x="1270" y="361"/>
                  </a:cubicBezTo>
                  <a:cubicBezTo>
                    <a:pt x="1195" y="164"/>
                    <a:pt x="1054" y="43"/>
                    <a:pt x="850" y="2"/>
                  </a:cubicBezTo>
                  <a:cubicBezTo>
                    <a:pt x="843" y="0"/>
                    <a:pt x="837" y="0"/>
                    <a:pt x="830" y="2"/>
                  </a:cubicBezTo>
                  <a:cubicBezTo>
                    <a:pt x="626" y="43"/>
                    <a:pt x="485" y="164"/>
                    <a:pt x="410" y="361"/>
                  </a:cubicBezTo>
                  <a:cubicBezTo>
                    <a:pt x="356" y="503"/>
                    <a:pt x="347" y="655"/>
                    <a:pt x="345" y="767"/>
                  </a:cubicBezTo>
                  <a:cubicBezTo>
                    <a:pt x="157" y="789"/>
                    <a:pt x="23" y="930"/>
                    <a:pt x="17" y="936"/>
                  </a:cubicBezTo>
                  <a:cubicBezTo>
                    <a:pt x="3" y="951"/>
                    <a:pt x="0" y="972"/>
                    <a:pt x="8" y="990"/>
                  </a:cubicBezTo>
                  <a:cubicBezTo>
                    <a:pt x="15" y="1008"/>
                    <a:pt x="33" y="1020"/>
                    <a:pt x="53" y="1020"/>
                  </a:cubicBezTo>
                  <a:close/>
                  <a:moveTo>
                    <a:pt x="393" y="864"/>
                  </a:moveTo>
                  <a:cubicBezTo>
                    <a:pt x="421" y="864"/>
                    <a:pt x="443" y="842"/>
                    <a:pt x="443" y="815"/>
                  </a:cubicBezTo>
                  <a:cubicBezTo>
                    <a:pt x="444" y="806"/>
                    <a:pt x="444" y="806"/>
                    <a:pt x="444" y="806"/>
                  </a:cubicBezTo>
                  <a:cubicBezTo>
                    <a:pt x="448" y="589"/>
                    <a:pt x="457" y="186"/>
                    <a:pt x="840" y="102"/>
                  </a:cubicBezTo>
                  <a:cubicBezTo>
                    <a:pt x="1223" y="186"/>
                    <a:pt x="1232" y="589"/>
                    <a:pt x="1236" y="806"/>
                  </a:cubicBezTo>
                  <a:cubicBezTo>
                    <a:pt x="1237" y="815"/>
                    <a:pt x="1237" y="815"/>
                    <a:pt x="1237" y="815"/>
                  </a:cubicBezTo>
                  <a:cubicBezTo>
                    <a:pt x="1237" y="842"/>
                    <a:pt x="1259" y="864"/>
                    <a:pt x="1287" y="864"/>
                  </a:cubicBezTo>
                  <a:cubicBezTo>
                    <a:pt x="1360" y="864"/>
                    <a:pt x="1427" y="890"/>
                    <a:pt x="1479" y="920"/>
                  </a:cubicBezTo>
                  <a:cubicBezTo>
                    <a:pt x="1126" y="920"/>
                    <a:pt x="1126" y="920"/>
                    <a:pt x="1126" y="920"/>
                  </a:cubicBezTo>
                  <a:cubicBezTo>
                    <a:pt x="1164" y="824"/>
                    <a:pt x="1209" y="650"/>
                    <a:pt x="1132" y="464"/>
                  </a:cubicBezTo>
                  <a:cubicBezTo>
                    <a:pt x="1126" y="451"/>
                    <a:pt x="1116" y="441"/>
                    <a:pt x="1102" y="436"/>
                  </a:cubicBezTo>
                  <a:cubicBezTo>
                    <a:pt x="1089" y="431"/>
                    <a:pt x="1074" y="433"/>
                    <a:pt x="1062" y="439"/>
                  </a:cubicBezTo>
                  <a:cubicBezTo>
                    <a:pt x="990" y="479"/>
                    <a:pt x="875" y="493"/>
                    <a:pt x="858" y="495"/>
                  </a:cubicBezTo>
                  <a:cubicBezTo>
                    <a:pt x="822" y="495"/>
                    <a:pt x="822" y="495"/>
                    <a:pt x="822" y="495"/>
                  </a:cubicBezTo>
                  <a:cubicBezTo>
                    <a:pt x="805" y="493"/>
                    <a:pt x="690" y="479"/>
                    <a:pt x="618" y="439"/>
                  </a:cubicBezTo>
                  <a:cubicBezTo>
                    <a:pt x="606" y="433"/>
                    <a:pt x="591" y="431"/>
                    <a:pt x="578" y="436"/>
                  </a:cubicBezTo>
                  <a:cubicBezTo>
                    <a:pt x="564" y="441"/>
                    <a:pt x="554" y="451"/>
                    <a:pt x="548" y="464"/>
                  </a:cubicBezTo>
                  <a:cubicBezTo>
                    <a:pt x="471" y="650"/>
                    <a:pt x="516" y="824"/>
                    <a:pt x="554" y="920"/>
                  </a:cubicBezTo>
                  <a:cubicBezTo>
                    <a:pt x="200" y="920"/>
                    <a:pt x="200" y="920"/>
                    <a:pt x="200" y="920"/>
                  </a:cubicBezTo>
                  <a:cubicBezTo>
                    <a:pt x="253" y="890"/>
                    <a:pt x="319" y="864"/>
                    <a:pt x="393" y="8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30" name="Freeform 266">
              <a:extLst>
                <a:ext uri="{FF2B5EF4-FFF2-40B4-BE49-F238E27FC236}">
                  <a16:creationId xmlns:a16="http://schemas.microsoft.com/office/drawing/2014/main" id="{8CAD501F-0126-76E7-5D4F-AB60DF86FC0B}"/>
                </a:ext>
              </a:extLst>
            </p:cNvPr>
            <p:cNvSpPr>
              <a:spLocks noEditPoints="1"/>
            </p:cNvSpPr>
            <p:nvPr/>
          </p:nvSpPr>
          <p:spPr bwMode="auto">
            <a:xfrm>
              <a:off x="4003" y="2695"/>
              <a:ext cx="2138" cy="1627"/>
            </a:xfrm>
            <a:custGeom>
              <a:avLst/>
              <a:gdLst>
                <a:gd name="T0" fmla="*/ 1219 w 1239"/>
                <a:gd name="T1" fmla="*/ 498 h 942"/>
                <a:gd name="T2" fmla="*/ 869 w 1239"/>
                <a:gd name="T3" fmla="*/ 148 h 942"/>
                <a:gd name="T4" fmla="*/ 928 w 1239"/>
                <a:gd name="T5" fmla="*/ 90 h 942"/>
                <a:gd name="T6" fmla="*/ 928 w 1239"/>
                <a:gd name="T7" fmla="*/ 19 h 942"/>
                <a:gd name="T8" fmla="*/ 857 w 1239"/>
                <a:gd name="T9" fmla="*/ 19 h 942"/>
                <a:gd name="T10" fmla="*/ 19 w 1239"/>
                <a:gd name="T11" fmla="*/ 857 h 942"/>
                <a:gd name="T12" fmla="*/ 19 w 1239"/>
                <a:gd name="T13" fmla="*/ 928 h 942"/>
                <a:gd name="T14" fmla="*/ 55 w 1239"/>
                <a:gd name="T15" fmla="*/ 942 h 942"/>
                <a:gd name="T16" fmla="*/ 90 w 1239"/>
                <a:gd name="T17" fmla="*/ 928 h 942"/>
                <a:gd name="T18" fmla="*/ 533 w 1239"/>
                <a:gd name="T19" fmla="*/ 485 h 942"/>
                <a:gd name="T20" fmla="*/ 882 w 1239"/>
                <a:gd name="T21" fmla="*/ 835 h 942"/>
                <a:gd name="T22" fmla="*/ 918 w 1239"/>
                <a:gd name="T23" fmla="*/ 850 h 942"/>
                <a:gd name="T24" fmla="*/ 953 w 1239"/>
                <a:gd name="T25" fmla="*/ 835 h 942"/>
                <a:gd name="T26" fmla="*/ 1219 w 1239"/>
                <a:gd name="T27" fmla="*/ 569 h 942"/>
                <a:gd name="T28" fmla="*/ 1219 w 1239"/>
                <a:gd name="T29" fmla="*/ 498 h 942"/>
                <a:gd name="T30" fmla="*/ 918 w 1239"/>
                <a:gd name="T31" fmla="*/ 729 h 942"/>
                <a:gd name="T32" fmla="*/ 603 w 1239"/>
                <a:gd name="T33" fmla="*/ 414 h 942"/>
                <a:gd name="T34" fmla="*/ 799 w 1239"/>
                <a:gd name="T35" fmla="*/ 219 h 942"/>
                <a:gd name="T36" fmla="*/ 1113 w 1239"/>
                <a:gd name="T37" fmla="*/ 534 h 942"/>
                <a:gd name="T38" fmla="*/ 918 w 1239"/>
                <a:gd name="T39" fmla="*/ 729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9" h="942">
                  <a:moveTo>
                    <a:pt x="1219" y="498"/>
                  </a:moveTo>
                  <a:cubicBezTo>
                    <a:pt x="869" y="148"/>
                    <a:pt x="869" y="148"/>
                    <a:pt x="869" y="148"/>
                  </a:cubicBezTo>
                  <a:cubicBezTo>
                    <a:pt x="928" y="90"/>
                    <a:pt x="928" y="90"/>
                    <a:pt x="928" y="90"/>
                  </a:cubicBezTo>
                  <a:cubicBezTo>
                    <a:pt x="947" y="71"/>
                    <a:pt x="947" y="39"/>
                    <a:pt x="928" y="19"/>
                  </a:cubicBezTo>
                  <a:cubicBezTo>
                    <a:pt x="908" y="0"/>
                    <a:pt x="876" y="0"/>
                    <a:pt x="857" y="19"/>
                  </a:cubicBezTo>
                  <a:cubicBezTo>
                    <a:pt x="19" y="857"/>
                    <a:pt x="19" y="857"/>
                    <a:pt x="19" y="857"/>
                  </a:cubicBezTo>
                  <a:cubicBezTo>
                    <a:pt x="0" y="877"/>
                    <a:pt x="0" y="908"/>
                    <a:pt x="19" y="928"/>
                  </a:cubicBezTo>
                  <a:cubicBezTo>
                    <a:pt x="29" y="938"/>
                    <a:pt x="42" y="942"/>
                    <a:pt x="55" y="942"/>
                  </a:cubicBezTo>
                  <a:cubicBezTo>
                    <a:pt x="67" y="942"/>
                    <a:pt x="80" y="938"/>
                    <a:pt x="90" y="928"/>
                  </a:cubicBezTo>
                  <a:cubicBezTo>
                    <a:pt x="533" y="485"/>
                    <a:pt x="533" y="485"/>
                    <a:pt x="533" y="485"/>
                  </a:cubicBezTo>
                  <a:cubicBezTo>
                    <a:pt x="882" y="835"/>
                    <a:pt x="882" y="835"/>
                    <a:pt x="882" y="835"/>
                  </a:cubicBezTo>
                  <a:cubicBezTo>
                    <a:pt x="892" y="845"/>
                    <a:pt x="905" y="850"/>
                    <a:pt x="918" y="850"/>
                  </a:cubicBezTo>
                  <a:cubicBezTo>
                    <a:pt x="931" y="850"/>
                    <a:pt x="943" y="845"/>
                    <a:pt x="953" y="835"/>
                  </a:cubicBezTo>
                  <a:cubicBezTo>
                    <a:pt x="1219" y="569"/>
                    <a:pt x="1219" y="569"/>
                    <a:pt x="1219" y="569"/>
                  </a:cubicBezTo>
                  <a:cubicBezTo>
                    <a:pt x="1239" y="549"/>
                    <a:pt x="1239" y="518"/>
                    <a:pt x="1219" y="498"/>
                  </a:cubicBezTo>
                  <a:close/>
                  <a:moveTo>
                    <a:pt x="918" y="729"/>
                  </a:moveTo>
                  <a:cubicBezTo>
                    <a:pt x="603" y="414"/>
                    <a:pt x="603" y="414"/>
                    <a:pt x="603" y="414"/>
                  </a:cubicBezTo>
                  <a:cubicBezTo>
                    <a:pt x="799" y="219"/>
                    <a:pt x="799" y="219"/>
                    <a:pt x="799" y="219"/>
                  </a:cubicBezTo>
                  <a:cubicBezTo>
                    <a:pt x="1113" y="534"/>
                    <a:pt x="1113" y="534"/>
                    <a:pt x="1113" y="534"/>
                  </a:cubicBezTo>
                  <a:lnTo>
                    <a:pt x="918" y="72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532" name="Group 269">
            <a:extLst>
              <a:ext uri="{FF2B5EF4-FFF2-40B4-BE49-F238E27FC236}">
                <a16:creationId xmlns:a16="http://schemas.microsoft.com/office/drawing/2014/main" id="{BA6FC762-93BD-0A28-01C5-8354237DDB10}"/>
              </a:ext>
            </a:extLst>
          </p:cNvPr>
          <p:cNvGrpSpPr>
            <a:grpSpLocks noChangeAspect="1"/>
          </p:cNvGrpSpPr>
          <p:nvPr/>
        </p:nvGrpSpPr>
        <p:grpSpPr bwMode="auto">
          <a:xfrm>
            <a:off x="6525770" y="3230775"/>
            <a:ext cx="357891" cy="354212"/>
            <a:chOff x="1655" y="-11"/>
            <a:chExt cx="4377" cy="4332"/>
          </a:xfrm>
          <a:solidFill>
            <a:srgbClr val="FFFFFF"/>
          </a:solidFill>
        </p:grpSpPr>
        <p:sp>
          <p:nvSpPr>
            <p:cNvPr id="1534" name="Freeform 270">
              <a:extLst>
                <a:ext uri="{FF2B5EF4-FFF2-40B4-BE49-F238E27FC236}">
                  <a16:creationId xmlns:a16="http://schemas.microsoft.com/office/drawing/2014/main" id="{635B420F-169B-59DF-7A01-4C0FDE469183}"/>
                </a:ext>
              </a:extLst>
            </p:cNvPr>
            <p:cNvSpPr>
              <a:spLocks/>
            </p:cNvSpPr>
            <p:nvPr/>
          </p:nvSpPr>
          <p:spPr bwMode="auto">
            <a:xfrm>
              <a:off x="1655" y="-11"/>
              <a:ext cx="1915" cy="3094"/>
            </a:xfrm>
            <a:custGeom>
              <a:avLst/>
              <a:gdLst>
                <a:gd name="T0" fmla="*/ 194 w 1368"/>
                <a:gd name="T1" fmla="*/ 2141 h 2209"/>
                <a:gd name="T2" fmla="*/ 100 w 1368"/>
                <a:gd name="T3" fmla="*/ 1643 h 2209"/>
                <a:gd name="T4" fmla="*/ 1219 w 1368"/>
                <a:gd name="T5" fmla="*/ 313 h 2209"/>
                <a:gd name="T6" fmla="*/ 1082 w 1368"/>
                <a:gd name="T7" fmla="*/ 558 h 2209"/>
                <a:gd name="T8" fmla="*/ 1102 w 1368"/>
                <a:gd name="T9" fmla="*/ 626 h 2209"/>
                <a:gd name="T10" fmla="*/ 1126 w 1368"/>
                <a:gd name="T11" fmla="*/ 632 h 2209"/>
                <a:gd name="T12" fmla="*/ 1170 w 1368"/>
                <a:gd name="T13" fmla="*/ 606 h 2209"/>
                <a:gd name="T14" fmla="*/ 1360 w 1368"/>
                <a:gd name="T15" fmla="*/ 265 h 2209"/>
                <a:gd name="T16" fmla="*/ 1364 w 1368"/>
                <a:gd name="T17" fmla="*/ 227 h 2209"/>
                <a:gd name="T18" fmla="*/ 1341 w 1368"/>
                <a:gd name="T19" fmla="*/ 197 h 2209"/>
                <a:gd name="T20" fmla="*/ 1012 w 1368"/>
                <a:gd name="T21" fmla="*/ 14 h 2209"/>
                <a:gd name="T22" fmla="*/ 944 w 1368"/>
                <a:gd name="T23" fmla="*/ 33 h 2209"/>
                <a:gd name="T24" fmla="*/ 963 w 1368"/>
                <a:gd name="T25" fmla="*/ 101 h 2209"/>
                <a:gd name="T26" fmla="*/ 1175 w 1368"/>
                <a:gd name="T27" fmla="*/ 219 h 2209"/>
                <a:gd name="T28" fmla="*/ 362 w 1368"/>
                <a:gd name="T29" fmla="*/ 684 h 2209"/>
                <a:gd name="T30" fmla="*/ 0 w 1368"/>
                <a:gd name="T31" fmla="*/ 1643 h 2209"/>
                <a:gd name="T32" fmla="*/ 101 w 1368"/>
                <a:gd name="T33" fmla="*/ 2178 h 2209"/>
                <a:gd name="T34" fmla="*/ 148 w 1368"/>
                <a:gd name="T35" fmla="*/ 2209 h 2209"/>
                <a:gd name="T36" fmla="*/ 166 w 1368"/>
                <a:gd name="T37" fmla="*/ 2206 h 2209"/>
                <a:gd name="T38" fmla="*/ 194 w 1368"/>
                <a:gd name="T39" fmla="*/ 214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8" h="2209">
                  <a:moveTo>
                    <a:pt x="194" y="2141"/>
                  </a:moveTo>
                  <a:cubicBezTo>
                    <a:pt x="131" y="1983"/>
                    <a:pt x="100" y="1815"/>
                    <a:pt x="100" y="1643"/>
                  </a:cubicBezTo>
                  <a:cubicBezTo>
                    <a:pt x="100" y="986"/>
                    <a:pt x="577" y="424"/>
                    <a:pt x="1219" y="313"/>
                  </a:cubicBezTo>
                  <a:cubicBezTo>
                    <a:pt x="1082" y="558"/>
                    <a:pt x="1082" y="558"/>
                    <a:pt x="1082" y="558"/>
                  </a:cubicBezTo>
                  <a:cubicBezTo>
                    <a:pt x="1069" y="582"/>
                    <a:pt x="1078" y="612"/>
                    <a:pt x="1102" y="626"/>
                  </a:cubicBezTo>
                  <a:cubicBezTo>
                    <a:pt x="1109" y="630"/>
                    <a:pt x="1118" y="632"/>
                    <a:pt x="1126" y="632"/>
                  </a:cubicBezTo>
                  <a:cubicBezTo>
                    <a:pt x="1144" y="632"/>
                    <a:pt x="1161" y="623"/>
                    <a:pt x="1170" y="606"/>
                  </a:cubicBezTo>
                  <a:cubicBezTo>
                    <a:pt x="1360" y="265"/>
                    <a:pt x="1360" y="265"/>
                    <a:pt x="1360" y="265"/>
                  </a:cubicBezTo>
                  <a:cubicBezTo>
                    <a:pt x="1366" y="254"/>
                    <a:pt x="1368" y="240"/>
                    <a:pt x="1364" y="227"/>
                  </a:cubicBezTo>
                  <a:cubicBezTo>
                    <a:pt x="1361" y="214"/>
                    <a:pt x="1352" y="204"/>
                    <a:pt x="1341" y="197"/>
                  </a:cubicBezTo>
                  <a:cubicBezTo>
                    <a:pt x="1012" y="14"/>
                    <a:pt x="1012" y="14"/>
                    <a:pt x="1012" y="14"/>
                  </a:cubicBezTo>
                  <a:cubicBezTo>
                    <a:pt x="988" y="0"/>
                    <a:pt x="957" y="9"/>
                    <a:pt x="944" y="33"/>
                  </a:cubicBezTo>
                  <a:cubicBezTo>
                    <a:pt x="930" y="57"/>
                    <a:pt x="939" y="88"/>
                    <a:pt x="963" y="101"/>
                  </a:cubicBezTo>
                  <a:cubicBezTo>
                    <a:pt x="1175" y="219"/>
                    <a:pt x="1175" y="219"/>
                    <a:pt x="1175" y="219"/>
                  </a:cubicBezTo>
                  <a:cubicBezTo>
                    <a:pt x="862" y="279"/>
                    <a:pt x="576" y="442"/>
                    <a:pt x="362" y="684"/>
                  </a:cubicBezTo>
                  <a:cubicBezTo>
                    <a:pt x="128" y="949"/>
                    <a:pt x="0" y="1289"/>
                    <a:pt x="0" y="1643"/>
                  </a:cubicBezTo>
                  <a:cubicBezTo>
                    <a:pt x="0" y="1828"/>
                    <a:pt x="34" y="2008"/>
                    <a:pt x="101" y="2178"/>
                  </a:cubicBezTo>
                  <a:cubicBezTo>
                    <a:pt x="109" y="2197"/>
                    <a:pt x="128" y="2209"/>
                    <a:pt x="148" y="2209"/>
                  </a:cubicBezTo>
                  <a:cubicBezTo>
                    <a:pt x="154" y="2209"/>
                    <a:pt x="160" y="2208"/>
                    <a:pt x="166" y="2206"/>
                  </a:cubicBezTo>
                  <a:cubicBezTo>
                    <a:pt x="192" y="2196"/>
                    <a:pt x="204" y="2167"/>
                    <a:pt x="194" y="214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35" name="Freeform 271">
              <a:extLst>
                <a:ext uri="{FF2B5EF4-FFF2-40B4-BE49-F238E27FC236}">
                  <a16:creationId xmlns:a16="http://schemas.microsoft.com/office/drawing/2014/main" id="{B3579401-49BD-03C6-4EC3-1132643E9E2A}"/>
                </a:ext>
              </a:extLst>
            </p:cNvPr>
            <p:cNvSpPr>
              <a:spLocks/>
            </p:cNvSpPr>
            <p:nvPr/>
          </p:nvSpPr>
          <p:spPr bwMode="auto">
            <a:xfrm>
              <a:off x="1870" y="3313"/>
              <a:ext cx="3462" cy="1008"/>
            </a:xfrm>
            <a:custGeom>
              <a:avLst/>
              <a:gdLst>
                <a:gd name="T0" fmla="*/ 2447 w 2473"/>
                <a:gd name="T1" fmla="*/ 69 h 720"/>
                <a:gd name="T2" fmla="*/ 2377 w 2473"/>
                <a:gd name="T3" fmla="*/ 79 h 720"/>
                <a:gd name="T4" fmla="*/ 1296 w 2473"/>
                <a:gd name="T5" fmla="*/ 620 h 720"/>
                <a:gd name="T6" fmla="*/ 256 w 2473"/>
                <a:gd name="T7" fmla="*/ 131 h 720"/>
                <a:gd name="T8" fmla="*/ 517 w 2473"/>
                <a:gd name="T9" fmla="*/ 200 h 720"/>
                <a:gd name="T10" fmla="*/ 578 w 2473"/>
                <a:gd name="T11" fmla="*/ 165 h 720"/>
                <a:gd name="T12" fmla="*/ 542 w 2473"/>
                <a:gd name="T13" fmla="*/ 104 h 720"/>
                <a:gd name="T14" fmla="*/ 165 w 2473"/>
                <a:gd name="T15" fmla="*/ 3 h 720"/>
                <a:gd name="T16" fmla="*/ 127 w 2473"/>
                <a:gd name="T17" fmla="*/ 9 h 720"/>
                <a:gd name="T18" fmla="*/ 103 w 2473"/>
                <a:gd name="T19" fmla="*/ 39 h 720"/>
                <a:gd name="T20" fmla="*/ 7 w 2473"/>
                <a:gd name="T21" fmla="*/ 403 h 720"/>
                <a:gd name="T22" fmla="*/ 42 w 2473"/>
                <a:gd name="T23" fmla="*/ 464 h 720"/>
                <a:gd name="T24" fmla="*/ 55 w 2473"/>
                <a:gd name="T25" fmla="*/ 465 h 720"/>
                <a:gd name="T26" fmla="*/ 104 w 2473"/>
                <a:gd name="T27" fmla="*/ 428 h 720"/>
                <a:gd name="T28" fmla="*/ 169 w 2473"/>
                <a:gd name="T29" fmla="*/ 183 h 720"/>
                <a:gd name="T30" fmla="*/ 636 w 2473"/>
                <a:gd name="T31" fmla="*/ 562 h 720"/>
                <a:gd name="T32" fmla="*/ 1296 w 2473"/>
                <a:gd name="T33" fmla="*/ 720 h 720"/>
                <a:gd name="T34" fmla="*/ 1955 w 2473"/>
                <a:gd name="T35" fmla="*/ 562 h 720"/>
                <a:gd name="T36" fmla="*/ 2457 w 2473"/>
                <a:gd name="T37" fmla="*/ 139 h 720"/>
                <a:gd name="T38" fmla="*/ 2447 w 2473"/>
                <a:gd name="T39" fmla="*/ 6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73" h="720">
                  <a:moveTo>
                    <a:pt x="2447" y="69"/>
                  </a:moveTo>
                  <a:cubicBezTo>
                    <a:pt x="2424" y="53"/>
                    <a:pt x="2393" y="57"/>
                    <a:pt x="2377" y="79"/>
                  </a:cubicBezTo>
                  <a:cubicBezTo>
                    <a:pt x="2119" y="423"/>
                    <a:pt x="1725" y="620"/>
                    <a:pt x="1296" y="620"/>
                  </a:cubicBezTo>
                  <a:cubicBezTo>
                    <a:pt x="888" y="620"/>
                    <a:pt x="513" y="443"/>
                    <a:pt x="256" y="131"/>
                  </a:cubicBezTo>
                  <a:cubicBezTo>
                    <a:pt x="517" y="200"/>
                    <a:pt x="517" y="200"/>
                    <a:pt x="517" y="200"/>
                  </a:cubicBezTo>
                  <a:cubicBezTo>
                    <a:pt x="543" y="207"/>
                    <a:pt x="571" y="191"/>
                    <a:pt x="578" y="165"/>
                  </a:cubicBezTo>
                  <a:cubicBezTo>
                    <a:pt x="585" y="138"/>
                    <a:pt x="569" y="111"/>
                    <a:pt x="542" y="104"/>
                  </a:cubicBezTo>
                  <a:cubicBezTo>
                    <a:pt x="165" y="3"/>
                    <a:pt x="165" y="3"/>
                    <a:pt x="165" y="3"/>
                  </a:cubicBezTo>
                  <a:cubicBezTo>
                    <a:pt x="152" y="0"/>
                    <a:pt x="138" y="2"/>
                    <a:pt x="127" y="9"/>
                  </a:cubicBezTo>
                  <a:cubicBezTo>
                    <a:pt x="115" y="15"/>
                    <a:pt x="107" y="26"/>
                    <a:pt x="103" y="39"/>
                  </a:cubicBezTo>
                  <a:cubicBezTo>
                    <a:pt x="7" y="403"/>
                    <a:pt x="7" y="403"/>
                    <a:pt x="7" y="403"/>
                  </a:cubicBezTo>
                  <a:cubicBezTo>
                    <a:pt x="0" y="429"/>
                    <a:pt x="16" y="457"/>
                    <a:pt x="42" y="464"/>
                  </a:cubicBezTo>
                  <a:cubicBezTo>
                    <a:pt x="47" y="465"/>
                    <a:pt x="51" y="465"/>
                    <a:pt x="55" y="465"/>
                  </a:cubicBezTo>
                  <a:cubicBezTo>
                    <a:pt x="77" y="465"/>
                    <a:pt x="98" y="451"/>
                    <a:pt x="104" y="428"/>
                  </a:cubicBezTo>
                  <a:cubicBezTo>
                    <a:pt x="169" y="183"/>
                    <a:pt x="169" y="183"/>
                    <a:pt x="169" y="183"/>
                  </a:cubicBezTo>
                  <a:cubicBezTo>
                    <a:pt x="296" y="340"/>
                    <a:pt x="457" y="470"/>
                    <a:pt x="636" y="562"/>
                  </a:cubicBezTo>
                  <a:cubicBezTo>
                    <a:pt x="841" y="667"/>
                    <a:pt x="1063" y="720"/>
                    <a:pt x="1296" y="720"/>
                  </a:cubicBezTo>
                  <a:cubicBezTo>
                    <a:pt x="1528" y="720"/>
                    <a:pt x="1750" y="667"/>
                    <a:pt x="1955" y="562"/>
                  </a:cubicBezTo>
                  <a:cubicBezTo>
                    <a:pt x="2151" y="462"/>
                    <a:pt x="2324" y="316"/>
                    <a:pt x="2457" y="139"/>
                  </a:cubicBezTo>
                  <a:cubicBezTo>
                    <a:pt x="2473" y="117"/>
                    <a:pt x="2469" y="86"/>
                    <a:pt x="2447" y="6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48" name="Freeform 272">
              <a:extLst>
                <a:ext uri="{FF2B5EF4-FFF2-40B4-BE49-F238E27FC236}">
                  <a16:creationId xmlns:a16="http://schemas.microsoft.com/office/drawing/2014/main" id="{DB4C65E3-A237-E6E5-6EFF-F2008AFBA4F5}"/>
                </a:ext>
              </a:extLst>
            </p:cNvPr>
            <p:cNvSpPr>
              <a:spLocks/>
            </p:cNvSpPr>
            <p:nvPr/>
          </p:nvSpPr>
          <p:spPr bwMode="auto">
            <a:xfrm>
              <a:off x="3868" y="272"/>
              <a:ext cx="2164" cy="2905"/>
            </a:xfrm>
            <a:custGeom>
              <a:avLst/>
              <a:gdLst>
                <a:gd name="T0" fmla="*/ 1536 w 1546"/>
                <a:gd name="T1" fmla="*/ 1865 h 2074"/>
                <a:gd name="T2" fmla="*/ 1471 w 1546"/>
                <a:gd name="T3" fmla="*/ 1837 h 2074"/>
                <a:gd name="T4" fmla="*/ 1233 w 1546"/>
                <a:gd name="T5" fmla="*/ 1933 h 2074"/>
                <a:gd name="T6" fmla="*/ 1319 w 1546"/>
                <a:gd name="T7" fmla="*/ 1441 h 2074"/>
                <a:gd name="T8" fmla="*/ 956 w 1546"/>
                <a:gd name="T9" fmla="*/ 482 h 2074"/>
                <a:gd name="T10" fmla="*/ 60 w 1546"/>
                <a:gd name="T11" fmla="*/ 4 h 2074"/>
                <a:gd name="T12" fmla="*/ 4 w 1546"/>
                <a:gd name="T13" fmla="*/ 47 h 2074"/>
                <a:gd name="T14" fmla="*/ 47 w 1546"/>
                <a:gd name="T15" fmla="*/ 103 h 2074"/>
                <a:gd name="T16" fmla="*/ 1219 w 1546"/>
                <a:gd name="T17" fmla="*/ 1441 h 2074"/>
                <a:gd name="T18" fmla="*/ 1141 w 1546"/>
                <a:gd name="T19" fmla="*/ 1892 h 2074"/>
                <a:gd name="T20" fmla="*/ 1042 w 1546"/>
                <a:gd name="T21" fmla="*/ 1642 h 2074"/>
                <a:gd name="T22" fmla="*/ 977 w 1546"/>
                <a:gd name="T23" fmla="*/ 1614 h 2074"/>
                <a:gd name="T24" fmla="*/ 949 w 1546"/>
                <a:gd name="T25" fmla="*/ 1679 h 2074"/>
                <a:gd name="T26" fmla="*/ 1094 w 1546"/>
                <a:gd name="T27" fmla="*/ 2042 h 2074"/>
                <a:gd name="T28" fmla="*/ 1140 w 1546"/>
                <a:gd name="T29" fmla="*/ 2074 h 2074"/>
                <a:gd name="T30" fmla="*/ 1159 w 1546"/>
                <a:gd name="T31" fmla="*/ 2070 h 2074"/>
                <a:gd name="T32" fmla="*/ 1508 w 1546"/>
                <a:gd name="T33" fmla="*/ 1930 h 2074"/>
                <a:gd name="T34" fmla="*/ 1536 w 1546"/>
                <a:gd name="T35" fmla="*/ 1865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2074">
                  <a:moveTo>
                    <a:pt x="1536" y="1865"/>
                  </a:moveTo>
                  <a:cubicBezTo>
                    <a:pt x="1526" y="1840"/>
                    <a:pt x="1497" y="1827"/>
                    <a:pt x="1471" y="1837"/>
                  </a:cubicBezTo>
                  <a:cubicBezTo>
                    <a:pt x="1233" y="1933"/>
                    <a:pt x="1233" y="1933"/>
                    <a:pt x="1233" y="1933"/>
                  </a:cubicBezTo>
                  <a:cubicBezTo>
                    <a:pt x="1290" y="1775"/>
                    <a:pt x="1319" y="1610"/>
                    <a:pt x="1319" y="1441"/>
                  </a:cubicBezTo>
                  <a:cubicBezTo>
                    <a:pt x="1319" y="1087"/>
                    <a:pt x="1190" y="747"/>
                    <a:pt x="956" y="482"/>
                  </a:cubicBezTo>
                  <a:cubicBezTo>
                    <a:pt x="724" y="219"/>
                    <a:pt x="406" y="49"/>
                    <a:pt x="60" y="4"/>
                  </a:cubicBezTo>
                  <a:cubicBezTo>
                    <a:pt x="33" y="0"/>
                    <a:pt x="8" y="19"/>
                    <a:pt x="4" y="47"/>
                  </a:cubicBezTo>
                  <a:cubicBezTo>
                    <a:pt x="0" y="74"/>
                    <a:pt x="20" y="99"/>
                    <a:pt x="47" y="103"/>
                  </a:cubicBezTo>
                  <a:cubicBezTo>
                    <a:pt x="715" y="191"/>
                    <a:pt x="1219" y="766"/>
                    <a:pt x="1219" y="1441"/>
                  </a:cubicBezTo>
                  <a:cubicBezTo>
                    <a:pt x="1219" y="1596"/>
                    <a:pt x="1193" y="1747"/>
                    <a:pt x="1141" y="1892"/>
                  </a:cubicBezTo>
                  <a:cubicBezTo>
                    <a:pt x="1042" y="1642"/>
                    <a:pt x="1042" y="1642"/>
                    <a:pt x="1042" y="1642"/>
                  </a:cubicBezTo>
                  <a:cubicBezTo>
                    <a:pt x="1032" y="1617"/>
                    <a:pt x="1002" y="1604"/>
                    <a:pt x="977" y="1614"/>
                  </a:cubicBezTo>
                  <a:cubicBezTo>
                    <a:pt x="951" y="1625"/>
                    <a:pt x="939" y="1654"/>
                    <a:pt x="949" y="1679"/>
                  </a:cubicBezTo>
                  <a:cubicBezTo>
                    <a:pt x="1094" y="2042"/>
                    <a:pt x="1094" y="2042"/>
                    <a:pt x="1094" y="2042"/>
                  </a:cubicBezTo>
                  <a:cubicBezTo>
                    <a:pt x="1102" y="2062"/>
                    <a:pt x="1121" y="2074"/>
                    <a:pt x="1140" y="2074"/>
                  </a:cubicBezTo>
                  <a:cubicBezTo>
                    <a:pt x="1147" y="2074"/>
                    <a:pt x="1153" y="2072"/>
                    <a:pt x="1159" y="2070"/>
                  </a:cubicBezTo>
                  <a:cubicBezTo>
                    <a:pt x="1508" y="1930"/>
                    <a:pt x="1508" y="1930"/>
                    <a:pt x="1508" y="1930"/>
                  </a:cubicBezTo>
                  <a:cubicBezTo>
                    <a:pt x="1534" y="1920"/>
                    <a:pt x="1546" y="1891"/>
                    <a:pt x="1536" y="186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49" name="Freeform 273">
              <a:extLst>
                <a:ext uri="{FF2B5EF4-FFF2-40B4-BE49-F238E27FC236}">
                  <a16:creationId xmlns:a16="http://schemas.microsoft.com/office/drawing/2014/main" id="{0FDBAB62-A458-5610-69D9-B6C0656A94E5}"/>
                </a:ext>
              </a:extLst>
            </p:cNvPr>
            <p:cNvSpPr>
              <a:spLocks noEditPoints="1"/>
            </p:cNvSpPr>
            <p:nvPr/>
          </p:nvSpPr>
          <p:spPr bwMode="auto">
            <a:xfrm>
              <a:off x="2520" y="1098"/>
              <a:ext cx="2349" cy="2347"/>
            </a:xfrm>
            <a:custGeom>
              <a:avLst/>
              <a:gdLst>
                <a:gd name="T0" fmla="*/ 441 w 1678"/>
                <a:gd name="T1" fmla="*/ 72 h 1675"/>
                <a:gd name="T2" fmla="*/ 421 w 1678"/>
                <a:gd name="T3" fmla="*/ 324 h 1675"/>
                <a:gd name="T4" fmla="*/ 155 w 1678"/>
                <a:gd name="T5" fmla="*/ 388 h 1675"/>
                <a:gd name="T6" fmla="*/ 16 w 1678"/>
                <a:gd name="T7" fmla="*/ 578 h 1675"/>
                <a:gd name="T8" fmla="*/ 180 w 1678"/>
                <a:gd name="T9" fmla="*/ 770 h 1675"/>
                <a:gd name="T10" fmla="*/ 37 w 1678"/>
                <a:gd name="T11" fmla="*/ 1003 h 1675"/>
                <a:gd name="T12" fmla="*/ 72 w 1678"/>
                <a:gd name="T13" fmla="*/ 1236 h 1675"/>
                <a:gd name="T14" fmla="*/ 324 w 1678"/>
                <a:gd name="T15" fmla="*/ 1256 h 1675"/>
                <a:gd name="T16" fmla="*/ 389 w 1678"/>
                <a:gd name="T17" fmla="*/ 1522 h 1675"/>
                <a:gd name="T18" fmla="*/ 578 w 1678"/>
                <a:gd name="T19" fmla="*/ 1662 h 1675"/>
                <a:gd name="T20" fmla="*/ 770 w 1678"/>
                <a:gd name="T21" fmla="*/ 1498 h 1675"/>
                <a:gd name="T22" fmla="*/ 1004 w 1678"/>
                <a:gd name="T23" fmla="*/ 1641 h 1675"/>
                <a:gd name="T24" fmla="*/ 1090 w 1678"/>
                <a:gd name="T25" fmla="*/ 1665 h 1675"/>
                <a:gd name="T26" fmla="*/ 1282 w 1678"/>
                <a:gd name="T27" fmla="*/ 1528 h 1675"/>
                <a:gd name="T28" fmla="*/ 1346 w 1678"/>
                <a:gd name="T29" fmla="*/ 1266 h 1675"/>
                <a:gd name="T30" fmla="*/ 1601 w 1678"/>
                <a:gd name="T31" fmla="*/ 1245 h 1675"/>
                <a:gd name="T32" fmla="*/ 1640 w 1678"/>
                <a:gd name="T33" fmla="*/ 1012 h 1675"/>
                <a:gd name="T34" fmla="*/ 1500 w 1678"/>
                <a:gd name="T35" fmla="*/ 782 h 1675"/>
                <a:gd name="T36" fmla="*/ 1665 w 1678"/>
                <a:gd name="T37" fmla="*/ 587 h 1675"/>
                <a:gd name="T38" fmla="*/ 1528 w 1678"/>
                <a:gd name="T39" fmla="*/ 395 h 1675"/>
                <a:gd name="T40" fmla="*/ 1266 w 1678"/>
                <a:gd name="T41" fmla="*/ 331 h 1675"/>
                <a:gd name="T42" fmla="*/ 1246 w 1678"/>
                <a:gd name="T43" fmla="*/ 76 h 1675"/>
                <a:gd name="T44" fmla="*/ 1013 w 1678"/>
                <a:gd name="T45" fmla="*/ 37 h 1675"/>
                <a:gd name="T46" fmla="*/ 778 w 1678"/>
                <a:gd name="T47" fmla="*/ 178 h 1675"/>
                <a:gd name="T48" fmla="*/ 588 w 1678"/>
                <a:gd name="T49" fmla="*/ 12 h 1675"/>
                <a:gd name="T50" fmla="*/ 907 w 1678"/>
                <a:gd name="T51" fmla="*/ 278 h 1675"/>
                <a:gd name="T52" fmla="*/ 1079 w 1678"/>
                <a:gd name="T53" fmla="*/ 115 h 1675"/>
                <a:gd name="T54" fmla="*/ 1166 w 1678"/>
                <a:gd name="T55" fmla="*/ 326 h 1675"/>
                <a:gd name="T56" fmla="*/ 1283 w 1678"/>
                <a:gd name="T57" fmla="*/ 490 h 1675"/>
                <a:gd name="T58" fmla="*/ 1520 w 1678"/>
                <a:gd name="T59" fmla="*/ 497 h 1675"/>
                <a:gd name="T60" fmla="*/ 1433 w 1678"/>
                <a:gd name="T61" fmla="*/ 707 h 1675"/>
                <a:gd name="T62" fmla="*/ 1399 w 1678"/>
                <a:gd name="T63" fmla="*/ 906 h 1675"/>
                <a:gd name="T64" fmla="*/ 1562 w 1678"/>
                <a:gd name="T65" fmla="*/ 1079 h 1675"/>
                <a:gd name="T66" fmla="*/ 1351 w 1678"/>
                <a:gd name="T67" fmla="*/ 1166 h 1675"/>
                <a:gd name="T68" fmla="*/ 1187 w 1678"/>
                <a:gd name="T69" fmla="*/ 1282 h 1675"/>
                <a:gd name="T70" fmla="*/ 1180 w 1678"/>
                <a:gd name="T71" fmla="*/ 1520 h 1675"/>
                <a:gd name="T72" fmla="*/ 970 w 1678"/>
                <a:gd name="T73" fmla="*/ 1432 h 1675"/>
                <a:gd name="T74" fmla="*/ 900 w 1678"/>
                <a:gd name="T75" fmla="*/ 1399 h 1675"/>
                <a:gd name="T76" fmla="*/ 696 w 1678"/>
                <a:gd name="T77" fmla="*/ 1431 h 1675"/>
                <a:gd name="T78" fmla="*/ 491 w 1678"/>
                <a:gd name="T79" fmla="*/ 1516 h 1675"/>
                <a:gd name="T80" fmla="*/ 490 w 1678"/>
                <a:gd name="T81" fmla="*/ 1282 h 1675"/>
                <a:gd name="T82" fmla="*/ 319 w 1678"/>
                <a:gd name="T83" fmla="*/ 1156 h 1675"/>
                <a:gd name="T84" fmla="*/ 113 w 1678"/>
                <a:gd name="T85" fmla="*/ 1071 h 1675"/>
                <a:gd name="T86" fmla="*/ 279 w 1678"/>
                <a:gd name="T87" fmla="*/ 905 h 1675"/>
                <a:gd name="T88" fmla="*/ 247 w 1678"/>
                <a:gd name="T89" fmla="*/ 695 h 1675"/>
                <a:gd name="T90" fmla="*/ 161 w 1678"/>
                <a:gd name="T91" fmla="*/ 490 h 1675"/>
                <a:gd name="T92" fmla="*/ 396 w 1678"/>
                <a:gd name="T93" fmla="*/ 489 h 1675"/>
                <a:gd name="T94" fmla="*/ 521 w 1678"/>
                <a:gd name="T95" fmla="*/ 318 h 1675"/>
                <a:gd name="T96" fmla="*/ 606 w 1678"/>
                <a:gd name="T97" fmla="*/ 113 h 1675"/>
                <a:gd name="T98" fmla="*/ 773 w 1678"/>
                <a:gd name="T99" fmla="*/ 278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8" h="1675">
                  <a:moveTo>
                    <a:pt x="588" y="12"/>
                  </a:moveTo>
                  <a:cubicBezTo>
                    <a:pt x="441" y="72"/>
                    <a:pt x="441" y="72"/>
                    <a:pt x="441" y="72"/>
                  </a:cubicBezTo>
                  <a:cubicBezTo>
                    <a:pt x="410" y="84"/>
                    <a:pt x="392" y="117"/>
                    <a:pt x="396" y="150"/>
                  </a:cubicBezTo>
                  <a:cubicBezTo>
                    <a:pt x="421" y="324"/>
                    <a:pt x="421" y="324"/>
                    <a:pt x="421" y="324"/>
                  </a:cubicBezTo>
                  <a:cubicBezTo>
                    <a:pt x="329" y="415"/>
                    <a:pt x="329" y="415"/>
                    <a:pt x="329" y="415"/>
                  </a:cubicBezTo>
                  <a:cubicBezTo>
                    <a:pt x="155" y="388"/>
                    <a:pt x="155" y="388"/>
                    <a:pt x="155" y="388"/>
                  </a:cubicBezTo>
                  <a:cubicBezTo>
                    <a:pt x="123" y="383"/>
                    <a:pt x="90" y="401"/>
                    <a:pt x="77" y="432"/>
                  </a:cubicBezTo>
                  <a:cubicBezTo>
                    <a:pt x="16" y="578"/>
                    <a:pt x="16" y="578"/>
                    <a:pt x="16" y="578"/>
                  </a:cubicBezTo>
                  <a:cubicBezTo>
                    <a:pt x="3" y="608"/>
                    <a:pt x="13" y="645"/>
                    <a:pt x="39" y="664"/>
                  </a:cubicBezTo>
                  <a:cubicBezTo>
                    <a:pt x="180" y="770"/>
                    <a:pt x="180" y="770"/>
                    <a:pt x="180" y="770"/>
                  </a:cubicBezTo>
                  <a:cubicBezTo>
                    <a:pt x="179" y="899"/>
                    <a:pt x="179" y="899"/>
                    <a:pt x="179" y="899"/>
                  </a:cubicBezTo>
                  <a:cubicBezTo>
                    <a:pt x="37" y="1003"/>
                    <a:pt x="37" y="1003"/>
                    <a:pt x="37" y="1003"/>
                  </a:cubicBezTo>
                  <a:cubicBezTo>
                    <a:pt x="11" y="1023"/>
                    <a:pt x="0" y="1059"/>
                    <a:pt x="13" y="1090"/>
                  </a:cubicBezTo>
                  <a:cubicBezTo>
                    <a:pt x="72" y="1236"/>
                    <a:pt x="72" y="1236"/>
                    <a:pt x="72" y="1236"/>
                  </a:cubicBezTo>
                  <a:cubicBezTo>
                    <a:pt x="85" y="1267"/>
                    <a:pt x="118" y="1286"/>
                    <a:pt x="150" y="1281"/>
                  </a:cubicBezTo>
                  <a:cubicBezTo>
                    <a:pt x="324" y="1256"/>
                    <a:pt x="324" y="1256"/>
                    <a:pt x="324" y="1256"/>
                  </a:cubicBezTo>
                  <a:cubicBezTo>
                    <a:pt x="415" y="1348"/>
                    <a:pt x="415" y="1348"/>
                    <a:pt x="415" y="1348"/>
                  </a:cubicBezTo>
                  <a:cubicBezTo>
                    <a:pt x="389" y="1522"/>
                    <a:pt x="389" y="1522"/>
                    <a:pt x="389" y="1522"/>
                  </a:cubicBezTo>
                  <a:cubicBezTo>
                    <a:pt x="384" y="1554"/>
                    <a:pt x="402" y="1587"/>
                    <a:pt x="432" y="1600"/>
                  </a:cubicBezTo>
                  <a:cubicBezTo>
                    <a:pt x="578" y="1662"/>
                    <a:pt x="578" y="1662"/>
                    <a:pt x="578" y="1662"/>
                  </a:cubicBezTo>
                  <a:cubicBezTo>
                    <a:pt x="609" y="1675"/>
                    <a:pt x="645" y="1665"/>
                    <a:pt x="665" y="1638"/>
                  </a:cubicBezTo>
                  <a:cubicBezTo>
                    <a:pt x="770" y="1498"/>
                    <a:pt x="770" y="1498"/>
                    <a:pt x="770" y="1498"/>
                  </a:cubicBezTo>
                  <a:cubicBezTo>
                    <a:pt x="895" y="1499"/>
                    <a:pt x="895" y="1499"/>
                    <a:pt x="895" y="1499"/>
                  </a:cubicBezTo>
                  <a:cubicBezTo>
                    <a:pt x="1004" y="1641"/>
                    <a:pt x="1004" y="1641"/>
                    <a:pt x="1004" y="1641"/>
                  </a:cubicBezTo>
                  <a:cubicBezTo>
                    <a:pt x="1018" y="1660"/>
                    <a:pt x="1041" y="1670"/>
                    <a:pt x="1063" y="1670"/>
                  </a:cubicBezTo>
                  <a:cubicBezTo>
                    <a:pt x="1072" y="1670"/>
                    <a:pt x="1082" y="1668"/>
                    <a:pt x="1090" y="1665"/>
                  </a:cubicBezTo>
                  <a:cubicBezTo>
                    <a:pt x="1237" y="1605"/>
                    <a:pt x="1237" y="1605"/>
                    <a:pt x="1237" y="1605"/>
                  </a:cubicBezTo>
                  <a:cubicBezTo>
                    <a:pt x="1267" y="1593"/>
                    <a:pt x="1286" y="1560"/>
                    <a:pt x="1282" y="1528"/>
                  </a:cubicBezTo>
                  <a:cubicBezTo>
                    <a:pt x="1261" y="1350"/>
                    <a:pt x="1261" y="1350"/>
                    <a:pt x="1261" y="1350"/>
                  </a:cubicBezTo>
                  <a:cubicBezTo>
                    <a:pt x="1346" y="1266"/>
                    <a:pt x="1346" y="1266"/>
                    <a:pt x="1346" y="1266"/>
                  </a:cubicBezTo>
                  <a:cubicBezTo>
                    <a:pt x="1523" y="1289"/>
                    <a:pt x="1523" y="1289"/>
                    <a:pt x="1523" y="1289"/>
                  </a:cubicBezTo>
                  <a:cubicBezTo>
                    <a:pt x="1556" y="1294"/>
                    <a:pt x="1588" y="1275"/>
                    <a:pt x="1601" y="1245"/>
                  </a:cubicBezTo>
                  <a:cubicBezTo>
                    <a:pt x="1662" y="1099"/>
                    <a:pt x="1662" y="1099"/>
                    <a:pt x="1662" y="1099"/>
                  </a:cubicBezTo>
                  <a:cubicBezTo>
                    <a:pt x="1675" y="1069"/>
                    <a:pt x="1666" y="1033"/>
                    <a:pt x="1640" y="1012"/>
                  </a:cubicBezTo>
                  <a:cubicBezTo>
                    <a:pt x="1499" y="902"/>
                    <a:pt x="1499" y="902"/>
                    <a:pt x="1499" y="902"/>
                  </a:cubicBezTo>
                  <a:cubicBezTo>
                    <a:pt x="1500" y="782"/>
                    <a:pt x="1500" y="782"/>
                    <a:pt x="1500" y="782"/>
                  </a:cubicBezTo>
                  <a:cubicBezTo>
                    <a:pt x="1642" y="673"/>
                    <a:pt x="1642" y="673"/>
                    <a:pt x="1642" y="673"/>
                  </a:cubicBezTo>
                  <a:cubicBezTo>
                    <a:pt x="1668" y="653"/>
                    <a:pt x="1678" y="617"/>
                    <a:pt x="1665" y="587"/>
                  </a:cubicBezTo>
                  <a:cubicBezTo>
                    <a:pt x="1605" y="440"/>
                    <a:pt x="1605" y="440"/>
                    <a:pt x="1605" y="440"/>
                  </a:cubicBezTo>
                  <a:cubicBezTo>
                    <a:pt x="1593" y="410"/>
                    <a:pt x="1561" y="391"/>
                    <a:pt x="1528" y="395"/>
                  </a:cubicBezTo>
                  <a:cubicBezTo>
                    <a:pt x="1351" y="417"/>
                    <a:pt x="1351" y="417"/>
                    <a:pt x="1351" y="417"/>
                  </a:cubicBezTo>
                  <a:cubicBezTo>
                    <a:pt x="1266" y="331"/>
                    <a:pt x="1266" y="331"/>
                    <a:pt x="1266" y="331"/>
                  </a:cubicBezTo>
                  <a:cubicBezTo>
                    <a:pt x="1290" y="154"/>
                    <a:pt x="1290" y="154"/>
                    <a:pt x="1290" y="154"/>
                  </a:cubicBezTo>
                  <a:cubicBezTo>
                    <a:pt x="1294" y="122"/>
                    <a:pt x="1276" y="89"/>
                    <a:pt x="1246" y="76"/>
                  </a:cubicBezTo>
                  <a:cubicBezTo>
                    <a:pt x="1099" y="15"/>
                    <a:pt x="1099" y="15"/>
                    <a:pt x="1099" y="15"/>
                  </a:cubicBezTo>
                  <a:cubicBezTo>
                    <a:pt x="1069" y="2"/>
                    <a:pt x="1033" y="12"/>
                    <a:pt x="1013" y="37"/>
                  </a:cubicBezTo>
                  <a:cubicBezTo>
                    <a:pt x="903" y="178"/>
                    <a:pt x="903" y="178"/>
                    <a:pt x="903" y="178"/>
                  </a:cubicBezTo>
                  <a:cubicBezTo>
                    <a:pt x="778" y="178"/>
                    <a:pt x="778" y="178"/>
                    <a:pt x="778" y="178"/>
                  </a:cubicBezTo>
                  <a:cubicBezTo>
                    <a:pt x="674" y="37"/>
                    <a:pt x="674" y="37"/>
                    <a:pt x="674" y="37"/>
                  </a:cubicBezTo>
                  <a:cubicBezTo>
                    <a:pt x="655" y="10"/>
                    <a:pt x="618" y="0"/>
                    <a:pt x="588" y="12"/>
                  </a:cubicBezTo>
                  <a:close/>
                  <a:moveTo>
                    <a:pt x="773" y="278"/>
                  </a:moveTo>
                  <a:cubicBezTo>
                    <a:pt x="907" y="278"/>
                    <a:pt x="907" y="278"/>
                    <a:pt x="907" y="278"/>
                  </a:cubicBezTo>
                  <a:cubicBezTo>
                    <a:pt x="933" y="279"/>
                    <a:pt x="961" y="267"/>
                    <a:pt x="977" y="246"/>
                  </a:cubicBezTo>
                  <a:cubicBezTo>
                    <a:pt x="1079" y="115"/>
                    <a:pt x="1079" y="115"/>
                    <a:pt x="1079" y="115"/>
                  </a:cubicBezTo>
                  <a:cubicBezTo>
                    <a:pt x="1188" y="161"/>
                    <a:pt x="1188" y="161"/>
                    <a:pt x="1188" y="161"/>
                  </a:cubicBezTo>
                  <a:cubicBezTo>
                    <a:pt x="1166" y="326"/>
                    <a:pt x="1166" y="326"/>
                    <a:pt x="1166" y="326"/>
                  </a:cubicBezTo>
                  <a:cubicBezTo>
                    <a:pt x="1163" y="352"/>
                    <a:pt x="1173" y="381"/>
                    <a:pt x="1192" y="398"/>
                  </a:cubicBezTo>
                  <a:cubicBezTo>
                    <a:pt x="1283" y="490"/>
                    <a:pt x="1283" y="490"/>
                    <a:pt x="1283" y="490"/>
                  </a:cubicBezTo>
                  <a:cubicBezTo>
                    <a:pt x="1301" y="509"/>
                    <a:pt x="1329" y="520"/>
                    <a:pt x="1355" y="517"/>
                  </a:cubicBezTo>
                  <a:cubicBezTo>
                    <a:pt x="1520" y="497"/>
                    <a:pt x="1520" y="497"/>
                    <a:pt x="1520" y="497"/>
                  </a:cubicBezTo>
                  <a:cubicBezTo>
                    <a:pt x="1565" y="606"/>
                    <a:pt x="1565" y="606"/>
                    <a:pt x="1565" y="606"/>
                  </a:cubicBezTo>
                  <a:cubicBezTo>
                    <a:pt x="1433" y="707"/>
                    <a:pt x="1433" y="707"/>
                    <a:pt x="1433" y="707"/>
                  </a:cubicBezTo>
                  <a:cubicBezTo>
                    <a:pt x="1412" y="723"/>
                    <a:pt x="1399" y="751"/>
                    <a:pt x="1400" y="777"/>
                  </a:cubicBezTo>
                  <a:cubicBezTo>
                    <a:pt x="1399" y="906"/>
                    <a:pt x="1399" y="906"/>
                    <a:pt x="1399" y="906"/>
                  </a:cubicBezTo>
                  <a:cubicBezTo>
                    <a:pt x="1398" y="932"/>
                    <a:pt x="1411" y="960"/>
                    <a:pt x="1431" y="976"/>
                  </a:cubicBezTo>
                  <a:cubicBezTo>
                    <a:pt x="1562" y="1079"/>
                    <a:pt x="1562" y="1079"/>
                    <a:pt x="1562" y="1079"/>
                  </a:cubicBezTo>
                  <a:cubicBezTo>
                    <a:pt x="1517" y="1187"/>
                    <a:pt x="1517" y="1187"/>
                    <a:pt x="1517" y="1187"/>
                  </a:cubicBezTo>
                  <a:cubicBezTo>
                    <a:pt x="1351" y="1166"/>
                    <a:pt x="1351" y="1166"/>
                    <a:pt x="1351" y="1166"/>
                  </a:cubicBezTo>
                  <a:cubicBezTo>
                    <a:pt x="1326" y="1162"/>
                    <a:pt x="1297" y="1172"/>
                    <a:pt x="1279" y="1192"/>
                  </a:cubicBezTo>
                  <a:cubicBezTo>
                    <a:pt x="1187" y="1282"/>
                    <a:pt x="1187" y="1282"/>
                    <a:pt x="1187" y="1282"/>
                  </a:cubicBezTo>
                  <a:cubicBezTo>
                    <a:pt x="1168" y="1300"/>
                    <a:pt x="1157" y="1329"/>
                    <a:pt x="1160" y="1354"/>
                  </a:cubicBezTo>
                  <a:cubicBezTo>
                    <a:pt x="1180" y="1520"/>
                    <a:pt x="1180" y="1520"/>
                    <a:pt x="1180" y="1520"/>
                  </a:cubicBezTo>
                  <a:cubicBezTo>
                    <a:pt x="1071" y="1564"/>
                    <a:pt x="1071" y="1564"/>
                    <a:pt x="1071" y="1564"/>
                  </a:cubicBezTo>
                  <a:cubicBezTo>
                    <a:pt x="970" y="1432"/>
                    <a:pt x="970" y="1432"/>
                    <a:pt x="970" y="1432"/>
                  </a:cubicBezTo>
                  <a:cubicBezTo>
                    <a:pt x="955" y="1412"/>
                    <a:pt x="928" y="1399"/>
                    <a:pt x="903" y="1399"/>
                  </a:cubicBezTo>
                  <a:cubicBezTo>
                    <a:pt x="902" y="1399"/>
                    <a:pt x="901" y="1399"/>
                    <a:pt x="900" y="1399"/>
                  </a:cubicBezTo>
                  <a:cubicBezTo>
                    <a:pt x="766" y="1398"/>
                    <a:pt x="766" y="1398"/>
                    <a:pt x="766" y="1398"/>
                  </a:cubicBezTo>
                  <a:cubicBezTo>
                    <a:pt x="740" y="1397"/>
                    <a:pt x="712" y="1410"/>
                    <a:pt x="696" y="1431"/>
                  </a:cubicBezTo>
                  <a:cubicBezTo>
                    <a:pt x="598" y="1561"/>
                    <a:pt x="598" y="1561"/>
                    <a:pt x="598" y="1561"/>
                  </a:cubicBezTo>
                  <a:cubicBezTo>
                    <a:pt x="491" y="1516"/>
                    <a:pt x="491" y="1516"/>
                    <a:pt x="491" y="1516"/>
                  </a:cubicBezTo>
                  <a:cubicBezTo>
                    <a:pt x="515" y="1355"/>
                    <a:pt x="515" y="1355"/>
                    <a:pt x="515" y="1355"/>
                  </a:cubicBezTo>
                  <a:cubicBezTo>
                    <a:pt x="520" y="1329"/>
                    <a:pt x="509" y="1300"/>
                    <a:pt x="490" y="1282"/>
                  </a:cubicBezTo>
                  <a:cubicBezTo>
                    <a:pt x="392" y="1182"/>
                    <a:pt x="392" y="1182"/>
                    <a:pt x="392" y="1182"/>
                  </a:cubicBezTo>
                  <a:cubicBezTo>
                    <a:pt x="374" y="1163"/>
                    <a:pt x="345" y="1152"/>
                    <a:pt x="319" y="1156"/>
                  </a:cubicBezTo>
                  <a:cubicBezTo>
                    <a:pt x="157" y="1179"/>
                    <a:pt x="157" y="1179"/>
                    <a:pt x="157" y="1179"/>
                  </a:cubicBezTo>
                  <a:cubicBezTo>
                    <a:pt x="113" y="1071"/>
                    <a:pt x="113" y="1071"/>
                    <a:pt x="113" y="1071"/>
                  </a:cubicBezTo>
                  <a:cubicBezTo>
                    <a:pt x="245" y="975"/>
                    <a:pt x="245" y="975"/>
                    <a:pt x="245" y="975"/>
                  </a:cubicBezTo>
                  <a:cubicBezTo>
                    <a:pt x="266" y="959"/>
                    <a:pt x="280" y="931"/>
                    <a:pt x="279" y="905"/>
                  </a:cubicBezTo>
                  <a:cubicBezTo>
                    <a:pt x="280" y="765"/>
                    <a:pt x="280" y="765"/>
                    <a:pt x="280" y="765"/>
                  </a:cubicBezTo>
                  <a:cubicBezTo>
                    <a:pt x="281" y="739"/>
                    <a:pt x="268" y="711"/>
                    <a:pt x="247" y="695"/>
                  </a:cubicBezTo>
                  <a:cubicBezTo>
                    <a:pt x="116" y="597"/>
                    <a:pt x="116" y="597"/>
                    <a:pt x="116" y="597"/>
                  </a:cubicBezTo>
                  <a:cubicBezTo>
                    <a:pt x="161" y="490"/>
                    <a:pt x="161" y="490"/>
                    <a:pt x="161" y="490"/>
                  </a:cubicBezTo>
                  <a:cubicBezTo>
                    <a:pt x="322" y="515"/>
                    <a:pt x="322" y="515"/>
                    <a:pt x="322" y="515"/>
                  </a:cubicBezTo>
                  <a:cubicBezTo>
                    <a:pt x="348" y="519"/>
                    <a:pt x="378" y="509"/>
                    <a:pt x="396" y="489"/>
                  </a:cubicBezTo>
                  <a:cubicBezTo>
                    <a:pt x="495" y="391"/>
                    <a:pt x="495" y="391"/>
                    <a:pt x="495" y="391"/>
                  </a:cubicBezTo>
                  <a:cubicBezTo>
                    <a:pt x="515" y="373"/>
                    <a:pt x="525" y="344"/>
                    <a:pt x="521" y="318"/>
                  </a:cubicBezTo>
                  <a:cubicBezTo>
                    <a:pt x="498" y="156"/>
                    <a:pt x="498" y="156"/>
                    <a:pt x="498" y="156"/>
                  </a:cubicBezTo>
                  <a:cubicBezTo>
                    <a:pt x="606" y="113"/>
                    <a:pt x="606" y="113"/>
                    <a:pt x="606" y="113"/>
                  </a:cubicBezTo>
                  <a:cubicBezTo>
                    <a:pt x="702" y="244"/>
                    <a:pt x="702" y="244"/>
                    <a:pt x="702" y="244"/>
                  </a:cubicBezTo>
                  <a:cubicBezTo>
                    <a:pt x="718" y="266"/>
                    <a:pt x="746" y="279"/>
                    <a:pt x="773" y="27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50" name="Freeform 274">
              <a:extLst>
                <a:ext uri="{FF2B5EF4-FFF2-40B4-BE49-F238E27FC236}">
                  <a16:creationId xmlns:a16="http://schemas.microsoft.com/office/drawing/2014/main" id="{0BCB6EDA-FBCA-10EB-2AC7-1A381CFC7D64}"/>
                </a:ext>
              </a:extLst>
            </p:cNvPr>
            <p:cNvSpPr>
              <a:spLocks noEditPoints="1"/>
            </p:cNvSpPr>
            <p:nvPr/>
          </p:nvSpPr>
          <p:spPr bwMode="auto">
            <a:xfrm>
              <a:off x="3091" y="1668"/>
              <a:ext cx="1207" cy="1209"/>
            </a:xfrm>
            <a:custGeom>
              <a:avLst/>
              <a:gdLst>
                <a:gd name="T0" fmla="*/ 0 w 862"/>
                <a:gd name="T1" fmla="*/ 431 h 863"/>
                <a:gd name="T2" fmla="*/ 431 w 862"/>
                <a:gd name="T3" fmla="*/ 863 h 863"/>
                <a:gd name="T4" fmla="*/ 862 w 862"/>
                <a:gd name="T5" fmla="*/ 431 h 863"/>
                <a:gd name="T6" fmla="*/ 431 w 862"/>
                <a:gd name="T7" fmla="*/ 0 h 863"/>
                <a:gd name="T8" fmla="*/ 0 w 862"/>
                <a:gd name="T9" fmla="*/ 431 h 863"/>
                <a:gd name="T10" fmla="*/ 431 w 862"/>
                <a:gd name="T11" fmla="*/ 100 h 863"/>
                <a:gd name="T12" fmla="*/ 762 w 862"/>
                <a:gd name="T13" fmla="*/ 431 h 863"/>
                <a:gd name="T14" fmla="*/ 431 w 862"/>
                <a:gd name="T15" fmla="*/ 763 h 863"/>
                <a:gd name="T16" fmla="*/ 100 w 862"/>
                <a:gd name="T17" fmla="*/ 431 h 863"/>
                <a:gd name="T18" fmla="*/ 431 w 862"/>
                <a:gd name="T19" fmla="*/ 100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2" h="863">
                  <a:moveTo>
                    <a:pt x="0" y="431"/>
                  </a:moveTo>
                  <a:cubicBezTo>
                    <a:pt x="0" y="669"/>
                    <a:pt x="193" y="863"/>
                    <a:pt x="431" y="863"/>
                  </a:cubicBezTo>
                  <a:cubicBezTo>
                    <a:pt x="669" y="863"/>
                    <a:pt x="862" y="669"/>
                    <a:pt x="862" y="431"/>
                  </a:cubicBezTo>
                  <a:cubicBezTo>
                    <a:pt x="862" y="194"/>
                    <a:pt x="669" y="0"/>
                    <a:pt x="431" y="0"/>
                  </a:cubicBezTo>
                  <a:cubicBezTo>
                    <a:pt x="193" y="0"/>
                    <a:pt x="0" y="194"/>
                    <a:pt x="0" y="431"/>
                  </a:cubicBezTo>
                  <a:close/>
                  <a:moveTo>
                    <a:pt x="431" y="100"/>
                  </a:moveTo>
                  <a:cubicBezTo>
                    <a:pt x="614" y="100"/>
                    <a:pt x="762" y="249"/>
                    <a:pt x="762" y="431"/>
                  </a:cubicBezTo>
                  <a:cubicBezTo>
                    <a:pt x="762" y="614"/>
                    <a:pt x="614" y="763"/>
                    <a:pt x="431" y="763"/>
                  </a:cubicBezTo>
                  <a:cubicBezTo>
                    <a:pt x="248" y="763"/>
                    <a:pt x="100" y="614"/>
                    <a:pt x="100" y="431"/>
                  </a:cubicBezTo>
                  <a:cubicBezTo>
                    <a:pt x="100" y="249"/>
                    <a:pt x="248" y="100"/>
                    <a:pt x="431"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505" name="Rectangle 504">
            <a:extLst>
              <a:ext uri="{FF2B5EF4-FFF2-40B4-BE49-F238E27FC236}">
                <a16:creationId xmlns:a16="http://schemas.microsoft.com/office/drawing/2014/main" id="{03FB1A6E-2905-0B59-298A-E29AF55C24D8}"/>
              </a:ext>
            </a:extLst>
          </p:cNvPr>
          <p:cNvSpPr/>
          <p:nvPr/>
        </p:nvSpPr>
        <p:spPr>
          <a:xfrm>
            <a:off x="6251575" y="3621088"/>
            <a:ext cx="912813"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Asset Lifecycle Management</a:t>
            </a:r>
          </a:p>
        </p:txBody>
      </p:sp>
      <p:grpSp>
        <p:nvGrpSpPr>
          <p:cNvPr id="453" name="Group 277">
            <a:extLst>
              <a:ext uri="{FF2B5EF4-FFF2-40B4-BE49-F238E27FC236}">
                <a16:creationId xmlns:a16="http://schemas.microsoft.com/office/drawing/2014/main" id="{C0024895-E17D-FC5A-709C-C06F8C9FE8CC}"/>
              </a:ext>
            </a:extLst>
          </p:cNvPr>
          <p:cNvGrpSpPr>
            <a:grpSpLocks noChangeAspect="1"/>
          </p:cNvGrpSpPr>
          <p:nvPr/>
        </p:nvGrpSpPr>
        <p:grpSpPr bwMode="auto">
          <a:xfrm>
            <a:off x="7408408" y="3314058"/>
            <a:ext cx="241074" cy="195263"/>
            <a:chOff x="1172" y="0"/>
            <a:chExt cx="5336" cy="4322"/>
          </a:xfrm>
          <a:solidFill>
            <a:srgbClr val="FFFFFF"/>
          </a:solidFill>
        </p:grpSpPr>
        <p:sp>
          <p:nvSpPr>
            <p:cNvPr id="455" name="Freeform 278">
              <a:extLst>
                <a:ext uri="{FF2B5EF4-FFF2-40B4-BE49-F238E27FC236}">
                  <a16:creationId xmlns:a16="http://schemas.microsoft.com/office/drawing/2014/main" id="{776B9E2C-5B9D-7637-4F7E-2DC6884CC8C2}"/>
                </a:ext>
              </a:extLst>
            </p:cNvPr>
            <p:cNvSpPr>
              <a:spLocks/>
            </p:cNvSpPr>
            <p:nvPr/>
          </p:nvSpPr>
          <p:spPr bwMode="auto">
            <a:xfrm>
              <a:off x="1172" y="0"/>
              <a:ext cx="3818" cy="4322"/>
            </a:xfrm>
            <a:custGeom>
              <a:avLst/>
              <a:gdLst>
                <a:gd name="T0" fmla="*/ 1773 w 1823"/>
                <a:gd name="T1" fmla="*/ 1962 h 2062"/>
                <a:gd name="T2" fmla="*/ 376 w 1823"/>
                <a:gd name="T3" fmla="*/ 1962 h 2062"/>
                <a:gd name="T4" fmla="*/ 376 w 1823"/>
                <a:gd name="T5" fmla="*/ 176 h 2062"/>
                <a:gd name="T6" fmla="*/ 562 w 1823"/>
                <a:gd name="T7" fmla="*/ 362 h 2062"/>
                <a:gd name="T8" fmla="*/ 597 w 1823"/>
                <a:gd name="T9" fmla="*/ 377 h 2062"/>
                <a:gd name="T10" fmla="*/ 633 w 1823"/>
                <a:gd name="T11" fmla="*/ 362 h 2062"/>
                <a:gd name="T12" fmla="*/ 633 w 1823"/>
                <a:gd name="T13" fmla="*/ 291 h 2062"/>
                <a:gd name="T14" fmla="*/ 356 w 1823"/>
                <a:gd name="T15" fmla="*/ 15 h 2062"/>
                <a:gd name="T16" fmla="*/ 321 w 1823"/>
                <a:gd name="T17" fmla="*/ 0 h 2062"/>
                <a:gd name="T18" fmla="*/ 286 w 1823"/>
                <a:gd name="T19" fmla="*/ 15 h 2062"/>
                <a:gd name="T20" fmla="*/ 20 w 1823"/>
                <a:gd name="T21" fmla="*/ 281 h 2062"/>
                <a:gd name="T22" fmla="*/ 20 w 1823"/>
                <a:gd name="T23" fmla="*/ 352 h 2062"/>
                <a:gd name="T24" fmla="*/ 90 w 1823"/>
                <a:gd name="T25" fmla="*/ 352 h 2062"/>
                <a:gd name="T26" fmla="*/ 276 w 1823"/>
                <a:gd name="T27" fmla="*/ 166 h 2062"/>
                <a:gd name="T28" fmla="*/ 276 w 1823"/>
                <a:gd name="T29" fmla="*/ 2012 h 2062"/>
                <a:gd name="T30" fmla="*/ 326 w 1823"/>
                <a:gd name="T31" fmla="*/ 2062 h 2062"/>
                <a:gd name="T32" fmla="*/ 1773 w 1823"/>
                <a:gd name="T33" fmla="*/ 2062 h 2062"/>
                <a:gd name="T34" fmla="*/ 1823 w 1823"/>
                <a:gd name="T35" fmla="*/ 2012 h 2062"/>
                <a:gd name="T36" fmla="*/ 1773 w 1823"/>
                <a:gd name="T37" fmla="*/ 1962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3" h="2062">
                  <a:moveTo>
                    <a:pt x="1773" y="1962"/>
                  </a:moveTo>
                  <a:cubicBezTo>
                    <a:pt x="376" y="1962"/>
                    <a:pt x="376" y="1962"/>
                    <a:pt x="376" y="1962"/>
                  </a:cubicBezTo>
                  <a:cubicBezTo>
                    <a:pt x="376" y="176"/>
                    <a:pt x="376" y="176"/>
                    <a:pt x="376" y="176"/>
                  </a:cubicBezTo>
                  <a:cubicBezTo>
                    <a:pt x="562" y="362"/>
                    <a:pt x="562" y="362"/>
                    <a:pt x="562" y="362"/>
                  </a:cubicBezTo>
                  <a:cubicBezTo>
                    <a:pt x="572" y="372"/>
                    <a:pt x="584" y="377"/>
                    <a:pt x="597" y="377"/>
                  </a:cubicBezTo>
                  <a:cubicBezTo>
                    <a:pt x="610" y="377"/>
                    <a:pt x="623" y="372"/>
                    <a:pt x="633" y="362"/>
                  </a:cubicBezTo>
                  <a:cubicBezTo>
                    <a:pt x="652" y="343"/>
                    <a:pt x="652" y="311"/>
                    <a:pt x="633" y="291"/>
                  </a:cubicBezTo>
                  <a:cubicBezTo>
                    <a:pt x="356" y="15"/>
                    <a:pt x="356" y="15"/>
                    <a:pt x="356" y="15"/>
                  </a:cubicBezTo>
                  <a:cubicBezTo>
                    <a:pt x="347" y="6"/>
                    <a:pt x="334" y="0"/>
                    <a:pt x="321" y="0"/>
                  </a:cubicBezTo>
                  <a:cubicBezTo>
                    <a:pt x="308" y="0"/>
                    <a:pt x="295" y="6"/>
                    <a:pt x="286" y="15"/>
                  </a:cubicBezTo>
                  <a:cubicBezTo>
                    <a:pt x="20" y="281"/>
                    <a:pt x="20" y="281"/>
                    <a:pt x="20" y="281"/>
                  </a:cubicBezTo>
                  <a:cubicBezTo>
                    <a:pt x="0" y="301"/>
                    <a:pt x="0" y="332"/>
                    <a:pt x="20" y="352"/>
                  </a:cubicBezTo>
                  <a:cubicBezTo>
                    <a:pt x="39" y="371"/>
                    <a:pt x="71" y="371"/>
                    <a:pt x="90" y="352"/>
                  </a:cubicBezTo>
                  <a:cubicBezTo>
                    <a:pt x="276" y="166"/>
                    <a:pt x="276" y="166"/>
                    <a:pt x="276" y="166"/>
                  </a:cubicBezTo>
                  <a:cubicBezTo>
                    <a:pt x="276" y="2012"/>
                    <a:pt x="276" y="2012"/>
                    <a:pt x="276" y="2012"/>
                  </a:cubicBezTo>
                  <a:cubicBezTo>
                    <a:pt x="276" y="2039"/>
                    <a:pt x="299" y="2062"/>
                    <a:pt x="326" y="2062"/>
                  </a:cubicBezTo>
                  <a:cubicBezTo>
                    <a:pt x="1773" y="2062"/>
                    <a:pt x="1773" y="2062"/>
                    <a:pt x="1773" y="2062"/>
                  </a:cubicBezTo>
                  <a:cubicBezTo>
                    <a:pt x="1801" y="2062"/>
                    <a:pt x="1823" y="2039"/>
                    <a:pt x="1823" y="2012"/>
                  </a:cubicBezTo>
                  <a:cubicBezTo>
                    <a:pt x="1823" y="1984"/>
                    <a:pt x="1801" y="1962"/>
                    <a:pt x="1773" y="196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56" name="Freeform 279">
              <a:extLst>
                <a:ext uri="{FF2B5EF4-FFF2-40B4-BE49-F238E27FC236}">
                  <a16:creationId xmlns:a16="http://schemas.microsoft.com/office/drawing/2014/main" id="{74CFD01C-6004-D770-47B1-0F9B19F6AD1C}"/>
                </a:ext>
              </a:extLst>
            </p:cNvPr>
            <p:cNvSpPr>
              <a:spLocks/>
            </p:cNvSpPr>
            <p:nvPr/>
          </p:nvSpPr>
          <p:spPr bwMode="auto">
            <a:xfrm>
              <a:off x="2690" y="0"/>
              <a:ext cx="3818" cy="4322"/>
            </a:xfrm>
            <a:custGeom>
              <a:avLst/>
              <a:gdLst>
                <a:gd name="T0" fmla="*/ 1803 w 1823"/>
                <a:gd name="T1" fmla="*/ 1710 h 2062"/>
                <a:gd name="T2" fmla="*/ 1733 w 1823"/>
                <a:gd name="T3" fmla="*/ 1710 h 2062"/>
                <a:gd name="T4" fmla="*/ 1547 w 1823"/>
                <a:gd name="T5" fmla="*/ 1896 h 2062"/>
                <a:gd name="T6" fmla="*/ 1547 w 1823"/>
                <a:gd name="T7" fmla="*/ 50 h 2062"/>
                <a:gd name="T8" fmla="*/ 1497 w 1823"/>
                <a:gd name="T9" fmla="*/ 0 h 2062"/>
                <a:gd name="T10" fmla="*/ 50 w 1823"/>
                <a:gd name="T11" fmla="*/ 0 h 2062"/>
                <a:gd name="T12" fmla="*/ 0 w 1823"/>
                <a:gd name="T13" fmla="*/ 50 h 2062"/>
                <a:gd name="T14" fmla="*/ 50 w 1823"/>
                <a:gd name="T15" fmla="*/ 100 h 2062"/>
                <a:gd name="T16" fmla="*/ 1447 w 1823"/>
                <a:gd name="T17" fmla="*/ 100 h 2062"/>
                <a:gd name="T18" fmla="*/ 1447 w 1823"/>
                <a:gd name="T19" fmla="*/ 1886 h 2062"/>
                <a:gd name="T20" fmla="*/ 1261 w 1823"/>
                <a:gd name="T21" fmla="*/ 1700 h 2062"/>
                <a:gd name="T22" fmla="*/ 1190 w 1823"/>
                <a:gd name="T23" fmla="*/ 1700 h 2062"/>
                <a:gd name="T24" fmla="*/ 1190 w 1823"/>
                <a:gd name="T25" fmla="*/ 1771 h 2062"/>
                <a:gd name="T26" fmla="*/ 1467 w 1823"/>
                <a:gd name="T27" fmla="*/ 2047 h 2062"/>
                <a:gd name="T28" fmla="*/ 1502 w 1823"/>
                <a:gd name="T29" fmla="*/ 2062 h 2062"/>
                <a:gd name="T30" fmla="*/ 1537 w 1823"/>
                <a:gd name="T31" fmla="*/ 2047 h 2062"/>
                <a:gd name="T32" fmla="*/ 1803 w 1823"/>
                <a:gd name="T33" fmla="*/ 1781 h 2062"/>
                <a:gd name="T34" fmla="*/ 1803 w 1823"/>
                <a:gd name="T35" fmla="*/ 1710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3" h="2062">
                  <a:moveTo>
                    <a:pt x="1803" y="1710"/>
                  </a:moveTo>
                  <a:cubicBezTo>
                    <a:pt x="1784" y="1691"/>
                    <a:pt x="1752" y="1691"/>
                    <a:pt x="1733" y="1710"/>
                  </a:cubicBezTo>
                  <a:cubicBezTo>
                    <a:pt x="1547" y="1896"/>
                    <a:pt x="1547" y="1896"/>
                    <a:pt x="1547" y="1896"/>
                  </a:cubicBezTo>
                  <a:cubicBezTo>
                    <a:pt x="1547" y="50"/>
                    <a:pt x="1547" y="50"/>
                    <a:pt x="1547" y="50"/>
                  </a:cubicBezTo>
                  <a:cubicBezTo>
                    <a:pt x="1547" y="23"/>
                    <a:pt x="1524" y="0"/>
                    <a:pt x="1497" y="0"/>
                  </a:cubicBezTo>
                  <a:cubicBezTo>
                    <a:pt x="50" y="0"/>
                    <a:pt x="50" y="0"/>
                    <a:pt x="50" y="0"/>
                  </a:cubicBezTo>
                  <a:cubicBezTo>
                    <a:pt x="22" y="0"/>
                    <a:pt x="0" y="23"/>
                    <a:pt x="0" y="50"/>
                  </a:cubicBezTo>
                  <a:cubicBezTo>
                    <a:pt x="0" y="78"/>
                    <a:pt x="22" y="100"/>
                    <a:pt x="50" y="100"/>
                  </a:cubicBezTo>
                  <a:cubicBezTo>
                    <a:pt x="1447" y="100"/>
                    <a:pt x="1447" y="100"/>
                    <a:pt x="1447" y="100"/>
                  </a:cubicBezTo>
                  <a:cubicBezTo>
                    <a:pt x="1447" y="1886"/>
                    <a:pt x="1447" y="1886"/>
                    <a:pt x="1447" y="1886"/>
                  </a:cubicBezTo>
                  <a:cubicBezTo>
                    <a:pt x="1261" y="1700"/>
                    <a:pt x="1261" y="1700"/>
                    <a:pt x="1261" y="1700"/>
                  </a:cubicBezTo>
                  <a:cubicBezTo>
                    <a:pt x="1242" y="1680"/>
                    <a:pt x="1210" y="1680"/>
                    <a:pt x="1190" y="1700"/>
                  </a:cubicBezTo>
                  <a:cubicBezTo>
                    <a:pt x="1171" y="1719"/>
                    <a:pt x="1171" y="1751"/>
                    <a:pt x="1190" y="1771"/>
                  </a:cubicBezTo>
                  <a:cubicBezTo>
                    <a:pt x="1467" y="2047"/>
                    <a:pt x="1467" y="2047"/>
                    <a:pt x="1467" y="2047"/>
                  </a:cubicBezTo>
                  <a:cubicBezTo>
                    <a:pt x="1476" y="2056"/>
                    <a:pt x="1489" y="2062"/>
                    <a:pt x="1502" y="2062"/>
                  </a:cubicBezTo>
                  <a:cubicBezTo>
                    <a:pt x="1515" y="2062"/>
                    <a:pt x="1528" y="2056"/>
                    <a:pt x="1537" y="2047"/>
                  </a:cubicBezTo>
                  <a:cubicBezTo>
                    <a:pt x="1803" y="1781"/>
                    <a:pt x="1803" y="1781"/>
                    <a:pt x="1803" y="1781"/>
                  </a:cubicBezTo>
                  <a:cubicBezTo>
                    <a:pt x="1823" y="1761"/>
                    <a:pt x="1823" y="1730"/>
                    <a:pt x="1803" y="171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512" name="Rectangle 511">
            <a:extLst>
              <a:ext uri="{FF2B5EF4-FFF2-40B4-BE49-F238E27FC236}">
                <a16:creationId xmlns:a16="http://schemas.microsoft.com/office/drawing/2014/main" id="{B2482D25-8897-3F23-B7C0-411D648C138D}"/>
              </a:ext>
            </a:extLst>
          </p:cNvPr>
          <p:cNvSpPr/>
          <p:nvPr/>
        </p:nvSpPr>
        <p:spPr>
          <a:xfrm>
            <a:off x="7086600" y="3621088"/>
            <a:ext cx="912813"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Instant</a:t>
            </a:r>
            <a:br>
              <a:rPr lang="en-US" sz="825" dirty="0">
                <a:solidFill>
                  <a:srgbClr val="FFFFFF"/>
                </a:solidFill>
                <a:latin typeface="Arial"/>
                <a:ea typeface="+mn-ea"/>
              </a:rPr>
            </a:br>
            <a:r>
              <a:rPr lang="en-US" sz="825" dirty="0">
                <a:solidFill>
                  <a:srgbClr val="FFFFFF"/>
                </a:solidFill>
                <a:latin typeface="Arial"/>
                <a:ea typeface="+mn-ea"/>
              </a:rPr>
              <a:t>Pivot</a:t>
            </a:r>
          </a:p>
        </p:txBody>
      </p:sp>
      <p:grpSp>
        <p:nvGrpSpPr>
          <p:cNvPr id="458" name="Group 282">
            <a:extLst>
              <a:ext uri="{FF2B5EF4-FFF2-40B4-BE49-F238E27FC236}">
                <a16:creationId xmlns:a16="http://schemas.microsoft.com/office/drawing/2014/main" id="{6B596E2E-F80C-E5B9-8DB0-C4499DF02F78}"/>
              </a:ext>
            </a:extLst>
          </p:cNvPr>
          <p:cNvGrpSpPr>
            <a:grpSpLocks noChangeAspect="1"/>
          </p:cNvGrpSpPr>
          <p:nvPr/>
        </p:nvGrpSpPr>
        <p:grpSpPr bwMode="auto">
          <a:xfrm>
            <a:off x="8233120" y="3241964"/>
            <a:ext cx="351614" cy="345613"/>
            <a:chOff x="1643" y="1"/>
            <a:chExt cx="4394" cy="4319"/>
          </a:xfrm>
          <a:solidFill>
            <a:srgbClr val="FFFFFF"/>
          </a:solidFill>
        </p:grpSpPr>
        <p:sp>
          <p:nvSpPr>
            <p:cNvPr id="460" name="Freeform 283">
              <a:extLst>
                <a:ext uri="{FF2B5EF4-FFF2-40B4-BE49-F238E27FC236}">
                  <a16:creationId xmlns:a16="http://schemas.microsoft.com/office/drawing/2014/main" id="{8171B90E-8E60-22F5-EC73-DA48E2AC4251}"/>
                </a:ext>
              </a:extLst>
            </p:cNvPr>
            <p:cNvSpPr>
              <a:spLocks noEditPoints="1"/>
            </p:cNvSpPr>
            <p:nvPr/>
          </p:nvSpPr>
          <p:spPr bwMode="auto">
            <a:xfrm>
              <a:off x="1643" y="1"/>
              <a:ext cx="1815" cy="1816"/>
            </a:xfrm>
            <a:custGeom>
              <a:avLst/>
              <a:gdLst>
                <a:gd name="T0" fmla="*/ 50 w 1343"/>
                <a:gd name="T1" fmla="*/ 0 h 1343"/>
                <a:gd name="T2" fmla="*/ 0 w 1343"/>
                <a:gd name="T3" fmla="*/ 1293 h 1343"/>
                <a:gd name="T4" fmla="*/ 1293 w 1343"/>
                <a:gd name="T5" fmla="*/ 1343 h 1343"/>
                <a:gd name="T6" fmla="*/ 1343 w 1343"/>
                <a:gd name="T7" fmla="*/ 50 h 1343"/>
                <a:gd name="T8" fmla="*/ 363 w 1343"/>
                <a:gd name="T9" fmla="*/ 599 h 1343"/>
                <a:gd name="T10" fmla="*/ 515 w 1343"/>
                <a:gd name="T11" fmla="*/ 738 h 1343"/>
                <a:gd name="T12" fmla="*/ 363 w 1343"/>
                <a:gd name="T13" fmla="*/ 599 h 1343"/>
                <a:gd name="T14" fmla="*/ 515 w 1343"/>
                <a:gd name="T15" fmla="*/ 838 h 1343"/>
                <a:gd name="T16" fmla="*/ 363 w 1343"/>
                <a:gd name="T17" fmla="*/ 977 h 1343"/>
                <a:gd name="T18" fmla="*/ 615 w 1343"/>
                <a:gd name="T19" fmla="*/ 838 h 1343"/>
                <a:gd name="T20" fmla="*/ 754 w 1343"/>
                <a:gd name="T21" fmla="*/ 977 h 1343"/>
                <a:gd name="T22" fmla="*/ 615 w 1343"/>
                <a:gd name="T23" fmla="*/ 838 h 1343"/>
                <a:gd name="T24" fmla="*/ 615 w 1343"/>
                <a:gd name="T25" fmla="*/ 599 h 1343"/>
                <a:gd name="T26" fmla="*/ 754 w 1343"/>
                <a:gd name="T27" fmla="*/ 738 h 1343"/>
                <a:gd name="T28" fmla="*/ 854 w 1343"/>
                <a:gd name="T29" fmla="*/ 599 h 1343"/>
                <a:gd name="T30" fmla="*/ 993 w 1343"/>
                <a:gd name="T31" fmla="*/ 738 h 1343"/>
                <a:gd name="T32" fmla="*/ 854 w 1343"/>
                <a:gd name="T33" fmla="*/ 599 h 1343"/>
                <a:gd name="T34" fmla="*/ 854 w 1343"/>
                <a:gd name="T35" fmla="*/ 360 h 1343"/>
                <a:gd name="T36" fmla="*/ 993 w 1343"/>
                <a:gd name="T37" fmla="*/ 499 h 1343"/>
                <a:gd name="T38" fmla="*/ 754 w 1343"/>
                <a:gd name="T39" fmla="*/ 499 h 1343"/>
                <a:gd name="T40" fmla="*/ 615 w 1343"/>
                <a:gd name="T41" fmla="*/ 360 h 1343"/>
                <a:gd name="T42" fmla="*/ 754 w 1343"/>
                <a:gd name="T43" fmla="*/ 499 h 1343"/>
                <a:gd name="T44" fmla="*/ 363 w 1343"/>
                <a:gd name="T45" fmla="*/ 499 h 1343"/>
                <a:gd name="T46" fmla="*/ 515 w 1343"/>
                <a:gd name="T47" fmla="*/ 360 h 1343"/>
                <a:gd name="T48" fmla="*/ 363 w 1343"/>
                <a:gd name="T49" fmla="*/ 1077 h 1343"/>
                <a:gd name="T50" fmla="*/ 515 w 1343"/>
                <a:gd name="T51" fmla="*/ 1243 h 1343"/>
                <a:gd name="T52" fmla="*/ 363 w 1343"/>
                <a:gd name="T53" fmla="*/ 1077 h 1343"/>
                <a:gd name="T54" fmla="*/ 754 w 1343"/>
                <a:gd name="T55" fmla="*/ 1077 h 1343"/>
                <a:gd name="T56" fmla="*/ 615 w 1343"/>
                <a:gd name="T57" fmla="*/ 1243 h 1343"/>
                <a:gd name="T58" fmla="*/ 854 w 1343"/>
                <a:gd name="T59" fmla="*/ 1077 h 1343"/>
                <a:gd name="T60" fmla="*/ 993 w 1343"/>
                <a:gd name="T61" fmla="*/ 1243 h 1343"/>
                <a:gd name="T62" fmla="*/ 854 w 1343"/>
                <a:gd name="T63" fmla="*/ 1077 h 1343"/>
                <a:gd name="T64" fmla="*/ 854 w 1343"/>
                <a:gd name="T65" fmla="*/ 838 h 1343"/>
                <a:gd name="T66" fmla="*/ 993 w 1343"/>
                <a:gd name="T67" fmla="*/ 977 h 1343"/>
                <a:gd name="T68" fmla="*/ 1093 w 1343"/>
                <a:gd name="T69" fmla="*/ 838 h 1343"/>
                <a:gd name="T70" fmla="*/ 1243 w 1343"/>
                <a:gd name="T71" fmla="*/ 977 h 1343"/>
                <a:gd name="T72" fmla="*/ 1093 w 1343"/>
                <a:gd name="T73" fmla="*/ 838 h 1343"/>
                <a:gd name="T74" fmla="*/ 1093 w 1343"/>
                <a:gd name="T75" fmla="*/ 599 h 1343"/>
                <a:gd name="T76" fmla="*/ 1243 w 1343"/>
                <a:gd name="T77" fmla="*/ 738 h 1343"/>
                <a:gd name="T78" fmla="*/ 1093 w 1343"/>
                <a:gd name="T79" fmla="*/ 499 h 1343"/>
                <a:gd name="T80" fmla="*/ 1243 w 1343"/>
                <a:gd name="T81" fmla="*/ 360 h 1343"/>
                <a:gd name="T82" fmla="*/ 1093 w 1343"/>
                <a:gd name="T83" fmla="*/ 499 h 1343"/>
                <a:gd name="T84" fmla="*/ 363 w 1343"/>
                <a:gd name="T85" fmla="*/ 260 h 1343"/>
                <a:gd name="T86" fmla="*/ 1243 w 1343"/>
                <a:gd name="T87" fmla="*/ 100 h 1343"/>
                <a:gd name="T88" fmla="*/ 263 w 1343"/>
                <a:gd name="T89" fmla="*/ 100 h 1343"/>
                <a:gd name="T90" fmla="*/ 100 w 1343"/>
                <a:gd name="T91" fmla="*/ 260 h 1343"/>
                <a:gd name="T92" fmla="*/ 263 w 1343"/>
                <a:gd name="T93" fmla="*/ 100 h 1343"/>
                <a:gd name="T94" fmla="*/ 263 w 1343"/>
                <a:gd name="T95" fmla="*/ 360 h 1343"/>
                <a:gd name="T96" fmla="*/ 100 w 1343"/>
                <a:gd name="T97" fmla="*/ 1243 h 1343"/>
                <a:gd name="T98" fmla="*/ 1093 w 1343"/>
                <a:gd name="T99" fmla="*/ 1243 h 1343"/>
                <a:gd name="T100" fmla="*/ 1243 w 1343"/>
                <a:gd name="T101" fmla="*/ 1077 h 1343"/>
                <a:gd name="T102" fmla="*/ 1093 w 1343"/>
                <a:gd name="T103" fmla="*/ 1243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3" h="1343">
                  <a:moveTo>
                    <a:pt x="1293" y="0"/>
                  </a:moveTo>
                  <a:cubicBezTo>
                    <a:pt x="50" y="0"/>
                    <a:pt x="50" y="0"/>
                    <a:pt x="50" y="0"/>
                  </a:cubicBezTo>
                  <a:cubicBezTo>
                    <a:pt x="22" y="0"/>
                    <a:pt x="0" y="22"/>
                    <a:pt x="0" y="50"/>
                  </a:cubicBezTo>
                  <a:cubicBezTo>
                    <a:pt x="0" y="1293"/>
                    <a:pt x="0" y="1293"/>
                    <a:pt x="0" y="1293"/>
                  </a:cubicBezTo>
                  <a:cubicBezTo>
                    <a:pt x="0" y="1320"/>
                    <a:pt x="22" y="1343"/>
                    <a:pt x="50" y="1343"/>
                  </a:cubicBezTo>
                  <a:cubicBezTo>
                    <a:pt x="1293" y="1343"/>
                    <a:pt x="1293" y="1343"/>
                    <a:pt x="1293" y="1343"/>
                  </a:cubicBezTo>
                  <a:cubicBezTo>
                    <a:pt x="1321" y="1343"/>
                    <a:pt x="1343" y="1320"/>
                    <a:pt x="1343" y="1293"/>
                  </a:cubicBezTo>
                  <a:cubicBezTo>
                    <a:pt x="1343" y="50"/>
                    <a:pt x="1343" y="50"/>
                    <a:pt x="1343" y="50"/>
                  </a:cubicBezTo>
                  <a:cubicBezTo>
                    <a:pt x="1343" y="22"/>
                    <a:pt x="1321" y="0"/>
                    <a:pt x="1293" y="0"/>
                  </a:cubicBezTo>
                  <a:close/>
                  <a:moveTo>
                    <a:pt x="363" y="599"/>
                  </a:moveTo>
                  <a:cubicBezTo>
                    <a:pt x="515" y="599"/>
                    <a:pt x="515" y="599"/>
                    <a:pt x="515" y="599"/>
                  </a:cubicBezTo>
                  <a:cubicBezTo>
                    <a:pt x="515" y="738"/>
                    <a:pt x="515" y="738"/>
                    <a:pt x="515" y="738"/>
                  </a:cubicBezTo>
                  <a:cubicBezTo>
                    <a:pt x="363" y="738"/>
                    <a:pt x="363" y="738"/>
                    <a:pt x="363" y="738"/>
                  </a:cubicBezTo>
                  <a:lnTo>
                    <a:pt x="363" y="599"/>
                  </a:lnTo>
                  <a:close/>
                  <a:moveTo>
                    <a:pt x="363" y="838"/>
                  </a:moveTo>
                  <a:cubicBezTo>
                    <a:pt x="515" y="838"/>
                    <a:pt x="515" y="838"/>
                    <a:pt x="515" y="838"/>
                  </a:cubicBezTo>
                  <a:cubicBezTo>
                    <a:pt x="515" y="977"/>
                    <a:pt x="515" y="977"/>
                    <a:pt x="515" y="977"/>
                  </a:cubicBezTo>
                  <a:cubicBezTo>
                    <a:pt x="363" y="977"/>
                    <a:pt x="363" y="977"/>
                    <a:pt x="363" y="977"/>
                  </a:cubicBezTo>
                  <a:lnTo>
                    <a:pt x="363" y="838"/>
                  </a:lnTo>
                  <a:close/>
                  <a:moveTo>
                    <a:pt x="615" y="838"/>
                  </a:moveTo>
                  <a:cubicBezTo>
                    <a:pt x="754" y="838"/>
                    <a:pt x="754" y="838"/>
                    <a:pt x="754" y="838"/>
                  </a:cubicBezTo>
                  <a:cubicBezTo>
                    <a:pt x="754" y="977"/>
                    <a:pt x="754" y="977"/>
                    <a:pt x="754" y="977"/>
                  </a:cubicBezTo>
                  <a:cubicBezTo>
                    <a:pt x="615" y="977"/>
                    <a:pt x="615" y="977"/>
                    <a:pt x="615" y="977"/>
                  </a:cubicBezTo>
                  <a:lnTo>
                    <a:pt x="615" y="838"/>
                  </a:lnTo>
                  <a:close/>
                  <a:moveTo>
                    <a:pt x="615" y="738"/>
                  </a:moveTo>
                  <a:cubicBezTo>
                    <a:pt x="615" y="599"/>
                    <a:pt x="615" y="599"/>
                    <a:pt x="615" y="599"/>
                  </a:cubicBezTo>
                  <a:cubicBezTo>
                    <a:pt x="754" y="599"/>
                    <a:pt x="754" y="599"/>
                    <a:pt x="754" y="599"/>
                  </a:cubicBezTo>
                  <a:cubicBezTo>
                    <a:pt x="754" y="738"/>
                    <a:pt x="754" y="738"/>
                    <a:pt x="754" y="738"/>
                  </a:cubicBezTo>
                  <a:lnTo>
                    <a:pt x="615" y="738"/>
                  </a:lnTo>
                  <a:close/>
                  <a:moveTo>
                    <a:pt x="854" y="599"/>
                  </a:moveTo>
                  <a:cubicBezTo>
                    <a:pt x="993" y="599"/>
                    <a:pt x="993" y="599"/>
                    <a:pt x="993" y="599"/>
                  </a:cubicBezTo>
                  <a:cubicBezTo>
                    <a:pt x="993" y="738"/>
                    <a:pt x="993" y="738"/>
                    <a:pt x="993" y="738"/>
                  </a:cubicBezTo>
                  <a:cubicBezTo>
                    <a:pt x="854" y="738"/>
                    <a:pt x="854" y="738"/>
                    <a:pt x="854" y="738"/>
                  </a:cubicBezTo>
                  <a:lnTo>
                    <a:pt x="854" y="599"/>
                  </a:lnTo>
                  <a:close/>
                  <a:moveTo>
                    <a:pt x="854" y="499"/>
                  </a:moveTo>
                  <a:cubicBezTo>
                    <a:pt x="854" y="360"/>
                    <a:pt x="854" y="360"/>
                    <a:pt x="854" y="360"/>
                  </a:cubicBezTo>
                  <a:cubicBezTo>
                    <a:pt x="993" y="360"/>
                    <a:pt x="993" y="360"/>
                    <a:pt x="993" y="360"/>
                  </a:cubicBezTo>
                  <a:cubicBezTo>
                    <a:pt x="993" y="499"/>
                    <a:pt x="993" y="499"/>
                    <a:pt x="993" y="499"/>
                  </a:cubicBezTo>
                  <a:lnTo>
                    <a:pt x="854" y="499"/>
                  </a:lnTo>
                  <a:close/>
                  <a:moveTo>
                    <a:pt x="754" y="499"/>
                  </a:moveTo>
                  <a:cubicBezTo>
                    <a:pt x="615" y="499"/>
                    <a:pt x="615" y="499"/>
                    <a:pt x="615" y="499"/>
                  </a:cubicBezTo>
                  <a:cubicBezTo>
                    <a:pt x="615" y="360"/>
                    <a:pt x="615" y="360"/>
                    <a:pt x="615" y="360"/>
                  </a:cubicBezTo>
                  <a:cubicBezTo>
                    <a:pt x="754" y="360"/>
                    <a:pt x="754" y="360"/>
                    <a:pt x="754" y="360"/>
                  </a:cubicBezTo>
                  <a:lnTo>
                    <a:pt x="754" y="499"/>
                  </a:lnTo>
                  <a:close/>
                  <a:moveTo>
                    <a:pt x="515" y="499"/>
                  </a:moveTo>
                  <a:cubicBezTo>
                    <a:pt x="363" y="499"/>
                    <a:pt x="363" y="499"/>
                    <a:pt x="363" y="499"/>
                  </a:cubicBezTo>
                  <a:cubicBezTo>
                    <a:pt x="363" y="360"/>
                    <a:pt x="363" y="360"/>
                    <a:pt x="363" y="360"/>
                  </a:cubicBezTo>
                  <a:cubicBezTo>
                    <a:pt x="515" y="360"/>
                    <a:pt x="515" y="360"/>
                    <a:pt x="515" y="360"/>
                  </a:cubicBezTo>
                  <a:lnTo>
                    <a:pt x="515" y="499"/>
                  </a:lnTo>
                  <a:close/>
                  <a:moveTo>
                    <a:pt x="363" y="1077"/>
                  </a:moveTo>
                  <a:cubicBezTo>
                    <a:pt x="515" y="1077"/>
                    <a:pt x="515" y="1077"/>
                    <a:pt x="515" y="1077"/>
                  </a:cubicBezTo>
                  <a:cubicBezTo>
                    <a:pt x="515" y="1243"/>
                    <a:pt x="515" y="1243"/>
                    <a:pt x="515" y="1243"/>
                  </a:cubicBezTo>
                  <a:cubicBezTo>
                    <a:pt x="363" y="1243"/>
                    <a:pt x="363" y="1243"/>
                    <a:pt x="363" y="1243"/>
                  </a:cubicBezTo>
                  <a:lnTo>
                    <a:pt x="363" y="1077"/>
                  </a:lnTo>
                  <a:close/>
                  <a:moveTo>
                    <a:pt x="615" y="1077"/>
                  </a:moveTo>
                  <a:cubicBezTo>
                    <a:pt x="754" y="1077"/>
                    <a:pt x="754" y="1077"/>
                    <a:pt x="754" y="1077"/>
                  </a:cubicBezTo>
                  <a:cubicBezTo>
                    <a:pt x="754" y="1243"/>
                    <a:pt x="754" y="1243"/>
                    <a:pt x="754" y="1243"/>
                  </a:cubicBezTo>
                  <a:cubicBezTo>
                    <a:pt x="615" y="1243"/>
                    <a:pt x="615" y="1243"/>
                    <a:pt x="615" y="1243"/>
                  </a:cubicBezTo>
                  <a:lnTo>
                    <a:pt x="615" y="1077"/>
                  </a:lnTo>
                  <a:close/>
                  <a:moveTo>
                    <a:pt x="854" y="1077"/>
                  </a:moveTo>
                  <a:cubicBezTo>
                    <a:pt x="993" y="1077"/>
                    <a:pt x="993" y="1077"/>
                    <a:pt x="993" y="1077"/>
                  </a:cubicBezTo>
                  <a:cubicBezTo>
                    <a:pt x="993" y="1243"/>
                    <a:pt x="993" y="1243"/>
                    <a:pt x="993" y="1243"/>
                  </a:cubicBezTo>
                  <a:cubicBezTo>
                    <a:pt x="854" y="1243"/>
                    <a:pt x="854" y="1243"/>
                    <a:pt x="854" y="1243"/>
                  </a:cubicBezTo>
                  <a:lnTo>
                    <a:pt x="854" y="1077"/>
                  </a:lnTo>
                  <a:close/>
                  <a:moveTo>
                    <a:pt x="854" y="977"/>
                  </a:moveTo>
                  <a:cubicBezTo>
                    <a:pt x="854" y="838"/>
                    <a:pt x="854" y="838"/>
                    <a:pt x="854" y="838"/>
                  </a:cubicBezTo>
                  <a:cubicBezTo>
                    <a:pt x="993" y="838"/>
                    <a:pt x="993" y="838"/>
                    <a:pt x="993" y="838"/>
                  </a:cubicBezTo>
                  <a:cubicBezTo>
                    <a:pt x="993" y="977"/>
                    <a:pt x="993" y="977"/>
                    <a:pt x="993" y="977"/>
                  </a:cubicBezTo>
                  <a:lnTo>
                    <a:pt x="854" y="977"/>
                  </a:lnTo>
                  <a:close/>
                  <a:moveTo>
                    <a:pt x="1093" y="838"/>
                  </a:moveTo>
                  <a:cubicBezTo>
                    <a:pt x="1243" y="838"/>
                    <a:pt x="1243" y="838"/>
                    <a:pt x="1243" y="838"/>
                  </a:cubicBezTo>
                  <a:cubicBezTo>
                    <a:pt x="1243" y="977"/>
                    <a:pt x="1243" y="977"/>
                    <a:pt x="1243" y="977"/>
                  </a:cubicBezTo>
                  <a:cubicBezTo>
                    <a:pt x="1093" y="977"/>
                    <a:pt x="1093" y="977"/>
                    <a:pt x="1093" y="977"/>
                  </a:cubicBezTo>
                  <a:lnTo>
                    <a:pt x="1093" y="838"/>
                  </a:lnTo>
                  <a:close/>
                  <a:moveTo>
                    <a:pt x="1093" y="738"/>
                  </a:moveTo>
                  <a:cubicBezTo>
                    <a:pt x="1093" y="599"/>
                    <a:pt x="1093" y="599"/>
                    <a:pt x="1093" y="599"/>
                  </a:cubicBezTo>
                  <a:cubicBezTo>
                    <a:pt x="1243" y="599"/>
                    <a:pt x="1243" y="599"/>
                    <a:pt x="1243" y="599"/>
                  </a:cubicBezTo>
                  <a:cubicBezTo>
                    <a:pt x="1243" y="738"/>
                    <a:pt x="1243" y="738"/>
                    <a:pt x="1243" y="738"/>
                  </a:cubicBezTo>
                  <a:lnTo>
                    <a:pt x="1093" y="738"/>
                  </a:lnTo>
                  <a:close/>
                  <a:moveTo>
                    <a:pt x="1093" y="499"/>
                  </a:moveTo>
                  <a:cubicBezTo>
                    <a:pt x="1093" y="360"/>
                    <a:pt x="1093" y="360"/>
                    <a:pt x="1093" y="360"/>
                  </a:cubicBezTo>
                  <a:cubicBezTo>
                    <a:pt x="1243" y="360"/>
                    <a:pt x="1243" y="360"/>
                    <a:pt x="1243" y="360"/>
                  </a:cubicBezTo>
                  <a:cubicBezTo>
                    <a:pt x="1243" y="499"/>
                    <a:pt x="1243" y="499"/>
                    <a:pt x="1243" y="499"/>
                  </a:cubicBezTo>
                  <a:lnTo>
                    <a:pt x="1093" y="499"/>
                  </a:lnTo>
                  <a:close/>
                  <a:moveTo>
                    <a:pt x="1243" y="260"/>
                  </a:moveTo>
                  <a:cubicBezTo>
                    <a:pt x="363" y="260"/>
                    <a:pt x="363" y="260"/>
                    <a:pt x="363" y="260"/>
                  </a:cubicBezTo>
                  <a:cubicBezTo>
                    <a:pt x="363" y="100"/>
                    <a:pt x="363" y="100"/>
                    <a:pt x="363" y="100"/>
                  </a:cubicBezTo>
                  <a:cubicBezTo>
                    <a:pt x="1243" y="100"/>
                    <a:pt x="1243" y="100"/>
                    <a:pt x="1243" y="100"/>
                  </a:cubicBezTo>
                  <a:lnTo>
                    <a:pt x="1243" y="260"/>
                  </a:lnTo>
                  <a:close/>
                  <a:moveTo>
                    <a:pt x="263" y="100"/>
                  </a:moveTo>
                  <a:cubicBezTo>
                    <a:pt x="263" y="260"/>
                    <a:pt x="263" y="260"/>
                    <a:pt x="263" y="260"/>
                  </a:cubicBezTo>
                  <a:cubicBezTo>
                    <a:pt x="100" y="260"/>
                    <a:pt x="100" y="260"/>
                    <a:pt x="100" y="260"/>
                  </a:cubicBezTo>
                  <a:cubicBezTo>
                    <a:pt x="100" y="100"/>
                    <a:pt x="100" y="100"/>
                    <a:pt x="100" y="100"/>
                  </a:cubicBezTo>
                  <a:lnTo>
                    <a:pt x="263" y="100"/>
                  </a:lnTo>
                  <a:close/>
                  <a:moveTo>
                    <a:pt x="100" y="360"/>
                  </a:moveTo>
                  <a:cubicBezTo>
                    <a:pt x="263" y="360"/>
                    <a:pt x="263" y="360"/>
                    <a:pt x="263" y="360"/>
                  </a:cubicBezTo>
                  <a:cubicBezTo>
                    <a:pt x="263" y="1243"/>
                    <a:pt x="263" y="1243"/>
                    <a:pt x="263" y="1243"/>
                  </a:cubicBezTo>
                  <a:cubicBezTo>
                    <a:pt x="100" y="1243"/>
                    <a:pt x="100" y="1243"/>
                    <a:pt x="100" y="1243"/>
                  </a:cubicBezTo>
                  <a:lnTo>
                    <a:pt x="100" y="360"/>
                  </a:lnTo>
                  <a:close/>
                  <a:moveTo>
                    <a:pt x="1093" y="1243"/>
                  </a:moveTo>
                  <a:cubicBezTo>
                    <a:pt x="1093" y="1077"/>
                    <a:pt x="1093" y="1077"/>
                    <a:pt x="1093" y="1077"/>
                  </a:cubicBezTo>
                  <a:cubicBezTo>
                    <a:pt x="1243" y="1077"/>
                    <a:pt x="1243" y="1077"/>
                    <a:pt x="1243" y="1077"/>
                  </a:cubicBezTo>
                  <a:cubicBezTo>
                    <a:pt x="1243" y="1243"/>
                    <a:pt x="1243" y="1243"/>
                    <a:pt x="1243" y="1243"/>
                  </a:cubicBezTo>
                  <a:lnTo>
                    <a:pt x="1093" y="12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61" name="Freeform 284">
              <a:extLst>
                <a:ext uri="{FF2B5EF4-FFF2-40B4-BE49-F238E27FC236}">
                  <a16:creationId xmlns:a16="http://schemas.microsoft.com/office/drawing/2014/main" id="{924FBD5A-ABC0-2BA6-EB42-4947E19ACD82}"/>
                </a:ext>
              </a:extLst>
            </p:cNvPr>
            <p:cNvSpPr>
              <a:spLocks noEditPoints="1"/>
            </p:cNvSpPr>
            <p:nvPr/>
          </p:nvSpPr>
          <p:spPr bwMode="auto">
            <a:xfrm>
              <a:off x="1643" y="2504"/>
              <a:ext cx="1815" cy="1816"/>
            </a:xfrm>
            <a:custGeom>
              <a:avLst/>
              <a:gdLst>
                <a:gd name="T0" fmla="*/ 50 w 1343"/>
                <a:gd name="T1" fmla="*/ 0 h 1343"/>
                <a:gd name="T2" fmla="*/ 0 w 1343"/>
                <a:gd name="T3" fmla="*/ 1293 h 1343"/>
                <a:gd name="T4" fmla="*/ 1293 w 1343"/>
                <a:gd name="T5" fmla="*/ 1343 h 1343"/>
                <a:gd name="T6" fmla="*/ 1343 w 1343"/>
                <a:gd name="T7" fmla="*/ 50 h 1343"/>
                <a:gd name="T8" fmla="*/ 363 w 1343"/>
                <a:gd name="T9" fmla="*/ 600 h 1343"/>
                <a:gd name="T10" fmla="*/ 515 w 1343"/>
                <a:gd name="T11" fmla="*/ 739 h 1343"/>
                <a:gd name="T12" fmla="*/ 363 w 1343"/>
                <a:gd name="T13" fmla="*/ 600 h 1343"/>
                <a:gd name="T14" fmla="*/ 515 w 1343"/>
                <a:gd name="T15" fmla="*/ 839 h 1343"/>
                <a:gd name="T16" fmla="*/ 363 w 1343"/>
                <a:gd name="T17" fmla="*/ 978 h 1343"/>
                <a:gd name="T18" fmla="*/ 615 w 1343"/>
                <a:gd name="T19" fmla="*/ 839 h 1343"/>
                <a:gd name="T20" fmla="*/ 754 w 1343"/>
                <a:gd name="T21" fmla="*/ 978 h 1343"/>
                <a:gd name="T22" fmla="*/ 615 w 1343"/>
                <a:gd name="T23" fmla="*/ 839 h 1343"/>
                <a:gd name="T24" fmla="*/ 615 w 1343"/>
                <a:gd name="T25" fmla="*/ 600 h 1343"/>
                <a:gd name="T26" fmla="*/ 754 w 1343"/>
                <a:gd name="T27" fmla="*/ 739 h 1343"/>
                <a:gd name="T28" fmla="*/ 854 w 1343"/>
                <a:gd name="T29" fmla="*/ 600 h 1343"/>
                <a:gd name="T30" fmla="*/ 993 w 1343"/>
                <a:gd name="T31" fmla="*/ 739 h 1343"/>
                <a:gd name="T32" fmla="*/ 854 w 1343"/>
                <a:gd name="T33" fmla="*/ 600 h 1343"/>
                <a:gd name="T34" fmla="*/ 854 w 1343"/>
                <a:gd name="T35" fmla="*/ 361 h 1343"/>
                <a:gd name="T36" fmla="*/ 993 w 1343"/>
                <a:gd name="T37" fmla="*/ 500 h 1343"/>
                <a:gd name="T38" fmla="*/ 754 w 1343"/>
                <a:gd name="T39" fmla="*/ 500 h 1343"/>
                <a:gd name="T40" fmla="*/ 615 w 1343"/>
                <a:gd name="T41" fmla="*/ 361 h 1343"/>
                <a:gd name="T42" fmla="*/ 754 w 1343"/>
                <a:gd name="T43" fmla="*/ 500 h 1343"/>
                <a:gd name="T44" fmla="*/ 363 w 1343"/>
                <a:gd name="T45" fmla="*/ 500 h 1343"/>
                <a:gd name="T46" fmla="*/ 515 w 1343"/>
                <a:gd name="T47" fmla="*/ 361 h 1343"/>
                <a:gd name="T48" fmla="*/ 363 w 1343"/>
                <a:gd name="T49" fmla="*/ 1078 h 1343"/>
                <a:gd name="T50" fmla="*/ 515 w 1343"/>
                <a:gd name="T51" fmla="*/ 1243 h 1343"/>
                <a:gd name="T52" fmla="*/ 363 w 1343"/>
                <a:gd name="T53" fmla="*/ 1078 h 1343"/>
                <a:gd name="T54" fmla="*/ 754 w 1343"/>
                <a:gd name="T55" fmla="*/ 1078 h 1343"/>
                <a:gd name="T56" fmla="*/ 615 w 1343"/>
                <a:gd name="T57" fmla="*/ 1243 h 1343"/>
                <a:gd name="T58" fmla="*/ 854 w 1343"/>
                <a:gd name="T59" fmla="*/ 1078 h 1343"/>
                <a:gd name="T60" fmla="*/ 993 w 1343"/>
                <a:gd name="T61" fmla="*/ 1243 h 1343"/>
                <a:gd name="T62" fmla="*/ 854 w 1343"/>
                <a:gd name="T63" fmla="*/ 1078 h 1343"/>
                <a:gd name="T64" fmla="*/ 854 w 1343"/>
                <a:gd name="T65" fmla="*/ 839 h 1343"/>
                <a:gd name="T66" fmla="*/ 993 w 1343"/>
                <a:gd name="T67" fmla="*/ 978 h 1343"/>
                <a:gd name="T68" fmla="*/ 1093 w 1343"/>
                <a:gd name="T69" fmla="*/ 839 h 1343"/>
                <a:gd name="T70" fmla="*/ 1243 w 1343"/>
                <a:gd name="T71" fmla="*/ 978 h 1343"/>
                <a:gd name="T72" fmla="*/ 1093 w 1343"/>
                <a:gd name="T73" fmla="*/ 839 h 1343"/>
                <a:gd name="T74" fmla="*/ 1093 w 1343"/>
                <a:gd name="T75" fmla="*/ 600 h 1343"/>
                <a:gd name="T76" fmla="*/ 1243 w 1343"/>
                <a:gd name="T77" fmla="*/ 739 h 1343"/>
                <a:gd name="T78" fmla="*/ 1093 w 1343"/>
                <a:gd name="T79" fmla="*/ 500 h 1343"/>
                <a:gd name="T80" fmla="*/ 1243 w 1343"/>
                <a:gd name="T81" fmla="*/ 361 h 1343"/>
                <a:gd name="T82" fmla="*/ 1093 w 1343"/>
                <a:gd name="T83" fmla="*/ 500 h 1343"/>
                <a:gd name="T84" fmla="*/ 363 w 1343"/>
                <a:gd name="T85" fmla="*/ 261 h 1343"/>
                <a:gd name="T86" fmla="*/ 1243 w 1343"/>
                <a:gd name="T87" fmla="*/ 100 h 1343"/>
                <a:gd name="T88" fmla="*/ 263 w 1343"/>
                <a:gd name="T89" fmla="*/ 100 h 1343"/>
                <a:gd name="T90" fmla="*/ 100 w 1343"/>
                <a:gd name="T91" fmla="*/ 261 h 1343"/>
                <a:gd name="T92" fmla="*/ 263 w 1343"/>
                <a:gd name="T93" fmla="*/ 100 h 1343"/>
                <a:gd name="T94" fmla="*/ 263 w 1343"/>
                <a:gd name="T95" fmla="*/ 361 h 1343"/>
                <a:gd name="T96" fmla="*/ 100 w 1343"/>
                <a:gd name="T97" fmla="*/ 1243 h 1343"/>
                <a:gd name="T98" fmla="*/ 1093 w 1343"/>
                <a:gd name="T99" fmla="*/ 1243 h 1343"/>
                <a:gd name="T100" fmla="*/ 1243 w 1343"/>
                <a:gd name="T101" fmla="*/ 1078 h 1343"/>
                <a:gd name="T102" fmla="*/ 1093 w 1343"/>
                <a:gd name="T103" fmla="*/ 1243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3" h="1343">
                  <a:moveTo>
                    <a:pt x="1293" y="0"/>
                  </a:moveTo>
                  <a:cubicBezTo>
                    <a:pt x="50" y="0"/>
                    <a:pt x="50" y="0"/>
                    <a:pt x="50" y="0"/>
                  </a:cubicBezTo>
                  <a:cubicBezTo>
                    <a:pt x="22" y="0"/>
                    <a:pt x="0" y="23"/>
                    <a:pt x="0" y="50"/>
                  </a:cubicBezTo>
                  <a:cubicBezTo>
                    <a:pt x="0" y="1293"/>
                    <a:pt x="0" y="1293"/>
                    <a:pt x="0" y="1293"/>
                  </a:cubicBezTo>
                  <a:cubicBezTo>
                    <a:pt x="0" y="1321"/>
                    <a:pt x="22" y="1343"/>
                    <a:pt x="50" y="1343"/>
                  </a:cubicBezTo>
                  <a:cubicBezTo>
                    <a:pt x="1293" y="1343"/>
                    <a:pt x="1293" y="1343"/>
                    <a:pt x="1293" y="1343"/>
                  </a:cubicBezTo>
                  <a:cubicBezTo>
                    <a:pt x="1321" y="1343"/>
                    <a:pt x="1343" y="1321"/>
                    <a:pt x="1343" y="1293"/>
                  </a:cubicBezTo>
                  <a:cubicBezTo>
                    <a:pt x="1343" y="50"/>
                    <a:pt x="1343" y="50"/>
                    <a:pt x="1343" y="50"/>
                  </a:cubicBezTo>
                  <a:cubicBezTo>
                    <a:pt x="1343" y="23"/>
                    <a:pt x="1321" y="0"/>
                    <a:pt x="1293" y="0"/>
                  </a:cubicBezTo>
                  <a:close/>
                  <a:moveTo>
                    <a:pt x="363" y="600"/>
                  </a:moveTo>
                  <a:cubicBezTo>
                    <a:pt x="515" y="600"/>
                    <a:pt x="515" y="600"/>
                    <a:pt x="515" y="600"/>
                  </a:cubicBezTo>
                  <a:cubicBezTo>
                    <a:pt x="515" y="739"/>
                    <a:pt x="515" y="739"/>
                    <a:pt x="515" y="739"/>
                  </a:cubicBezTo>
                  <a:cubicBezTo>
                    <a:pt x="363" y="739"/>
                    <a:pt x="363" y="739"/>
                    <a:pt x="363" y="739"/>
                  </a:cubicBezTo>
                  <a:lnTo>
                    <a:pt x="363" y="600"/>
                  </a:lnTo>
                  <a:close/>
                  <a:moveTo>
                    <a:pt x="363" y="839"/>
                  </a:moveTo>
                  <a:cubicBezTo>
                    <a:pt x="515" y="839"/>
                    <a:pt x="515" y="839"/>
                    <a:pt x="515" y="839"/>
                  </a:cubicBezTo>
                  <a:cubicBezTo>
                    <a:pt x="515" y="978"/>
                    <a:pt x="515" y="978"/>
                    <a:pt x="515" y="978"/>
                  </a:cubicBezTo>
                  <a:cubicBezTo>
                    <a:pt x="363" y="978"/>
                    <a:pt x="363" y="978"/>
                    <a:pt x="363" y="978"/>
                  </a:cubicBezTo>
                  <a:lnTo>
                    <a:pt x="363" y="839"/>
                  </a:lnTo>
                  <a:close/>
                  <a:moveTo>
                    <a:pt x="615" y="839"/>
                  </a:moveTo>
                  <a:cubicBezTo>
                    <a:pt x="754" y="839"/>
                    <a:pt x="754" y="839"/>
                    <a:pt x="754" y="839"/>
                  </a:cubicBezTo>
                  <a:cubicBezTo>
                    <a:pt x="754" y="978"/>
                    <a:pt x="754" y="978"/>
                    <a:pt x="754" y="978"/>
                  </a:cubicBezTo>
                  <a:cubicBezTo>
                    <a:pt x="615" y="978"/>
                    <a:pt x="615" y="978"/>
                    <a:pt x="615" y="978"/>
                  </a:cubicBezTo>
                  <a:lnTo>
                    <a:pt x="615" y="839"/>
                  </a:lnTo>
                  <a:close/>
                  <a:moveTo>
                    <a:pt x="615" y="739"/>
                  </a:moveTo>
                  <a:cubicBezTo>
                    <a:pt x="615" y="600"/>
                    <a:pt x="615" y="600"/>
                    <a:pt x="615" y="600"/>
                  </a:cubicBezTo>
                  <a:cubicBezTo>
                    <a:pt x="754" y="600"/>
                    <a:pt x="754" y="600"/>
                    <a:pt x="754" y="600"/>
                  </a:cubicBezTo>
                  <a:cubicBezTo>
                    <a:pt x="754" y="739"/>
                    <a:pt x="754" y="739"/>
                    <a:pt x="754" y="739"/>
                  </a:cubicBezTo>
                  <a:lnTo>
                    <a:pt x="615" y="739"/>
                  </a:lnTo>
                  <a:close/>
                  <a:moveTo>
                    <a:pt x="854" y="600"/>
                  </a:moveTo>
                  <a:cubicBezTo>
                    <a:pt x="993" y="600"/>
                    <a:pt x="993" y="600"/>
                    <a:pt x="993" y="600"/>
                  </a:cubicBezTo>
                  <a:cubicBezTo>
                    <a:pt x="993" y="739"/>
                    <a:pt x="993" y="739"/>
                    <a:pt x="993" y="739"/>
                  </a:cubicBezTo>
                  <a:cubicBezTo>
                    <a:pt x="854" y="739"/>
                    <a:pt x="854" y="739"/>
                    <a:pt x="854" y="739"/>
                  </a:cubicBezTo>
                  <a:lnTo>
                    <a:pt x="854" y="600"/>
                  </a:lnTo>
                  <a:close/>
                  <a:moveTo>
                    <a:pt x="854" y="500"/>
                  </a:moveTo>
                  <a:cubicBezTo>
                    <a:pt x="854" y="361"/>
                    <a:pt x="854" y="361"/>
                    <a:pt x="854" y="361"/>
                  </a:cubicBezTo>
                  <a:cubicBezTo>
                    <a:pt x="993" y="361"/>
                    <a:pt x="993" y="361"/>
                    <a:pt x="993" y="361"/>
                  </a:cubicBezTo>
                  <a:cubicBezTo>
                    <a:pt x="993" y="500"/>
                    <a:pt x="993" y="500"/>
                    <a:pt x="993" y="500"/>
                  </a:cubicBezTo>
                  <a:lnTo>
                    <a:pt x="854" y="500"/>
                  </a:lnTo>
                  <a:close/>
                  <a:moveTo>
                    <a:pt x="754" y="500"/>
                  </a:moveTo>
                  <a:cubicBezTo>
                    <a:pt x="615" y="500"/>
                    <a:pt x="615" y="500"/>
                    <a:pt x="615" y="500"/>
                  </a:cubicBezTo>
                  <a:cubicBezTo>
                    <a:pt x="615" y="361"/>
                    <a:pt x="615" y="361"/>
                    <a:pt x="615" y="361"/>
                  </a:cubicBezTo>
                  <a:cubicBezTo>
                    <a:pt x="754" y="361"/>
                    <a:pt x="754" y="361"/>
                    <a:pt x="754" y="361"/>
                  </a:cubicBezTo>
                  <a:lnTo>
                    <a:pt x="754" y="500"/>
                  </a:lnTo>
                  <a:close/>
                  <a:moveTo>
                    <a:pt x="515" y="500"/>
                  </a:moveTo>
                  <a:cubicBezTo>
                    <a:pt x="363" y="500"/>
                    <a:pt x="363" y="500"/>
                    <a:pt x="363" y="500"/>
                  </a:cubicBezTo>
                  <a:cubicBezTo>
                    <a:pt x="363" y="361"/>
                    <a:pt x="363" y="361"/>
                    <a:pt x="363" y="361"/>
                  </a:cubicBezTo>
                  <a:cubicBezTo>
                    <a:pt x="515" y="361"/>
                    <a:pt x="515" y="361"/>
                    <a:pt x="515" y="361"/>
                  </a:cubicBezTo>
                  <a:lnTo>
                    <a:pt x="515" y="500"/>
                  </a:lnTo>
                  <a:close/>
                  <a:moveTo>
                    <a:pt x="363" y="1078"/>
                  </a:moveTo>
                  <a:cubicBezTo>
                    <a:pt x="515" y="1078"/>
                    <a:pt x="515" y="1078"/>
                    <a:pt x="515" y="1078"/>
                  </a:cubicBezTo>
                  <a:cubicBezTo>
                    <a:pt x="515" y="1243"/>
                    <a:pt x="515" y="1243"/>
                    <a:pt x="515" y="1243"/>
                  </a:cubicBezTo>
                  <a:cubicBezTo>
                    <a:pt x="363" y="1243"/>
                    <a:pt x="363" y="1243"/>
                    <a:pt x="363" y="1243"/>
                  </a:cubicBezTo>
                  <a:lnTo>
                    <a:pt x="363" y="1078"/>
                  </a:lnTo>
                  <a:close/>
                  <a:moveTo>
                    <a:pt x="615" y="1078"/>
                  </a:moveTo>
                  <a:cubicBezTo>
                    <a:pt x="754" y="1078"/>
                    <a:pt x="754" y="1078"/>
                    <a:pt x="754" y="1078"/>
                  </a:cubicBezTo>
                  <a:cubicBezTo>
                    <a:pt x="754" y="1243"/>
                    <a:pt x="754" y="1243"/>
                    <a:pt x="754" y="1243"/>
                  </a:cubicBezTo>
                  <a:cubicBezTo>
                    <a:pt x="615" y="1243"/>
                    <a:pt x="615" y="1243"/>
                    <a:pt x="615" y="1243"/>
                  </a:cubicBezTo>
                  <a:lnTo>
                    <a:pt x="615" y="1078"/>
                  </a:lnTo>
                  <a:close/>
                  <a:moveTo>
                    <a:pt x="854" y="1078"/>
                  </a:moveTo>
                  <a:cubicBezTo>
                    <a:pt x="993" y="1078"/>
                    <a:pt x="993" y="1078"/>
                    <a:pt x="993" y="1078"/>
                  </a:cubicBezTo>
                  <a:cubicBezTo>
                    <a:pt x="993" y="1243"/>
                    <a:pt x="993" y="1243"/>
                    <a:pt x="993" y="1243"/>
                  </a:cubicBezTo>
                  <a:cubicBezTo>
                    <a:pt x="854" y="1243"/>
                    <a:pt x="854" y="1243"/>
                    <a:pt x="854" y="1243"/>
                  </a:cubicBezTo>
                  <a:lnTo>
                    <a:pt x="854" y="1078"/>
                  </a:lnTo>
                  <a:close/>
                  <a:moveTo>
                    <a:pt x="854" y="978"/>
                  </a:moveTo>
                  <a:cubicBezTo>
                    <a:pt x="854" y="839"/>
                    <a:pt x="854" y="839"/>
                    <a:pt x="854" y="839"/>
                  </a:cubicBezTo>
                  <a:cubicBezTo>
                    <a:pt x="993" y="839"/>
                    <a:pt x="993" y="839"/>
                    <a:pt x="993" y="839"/>
                  </a:cubicBezTo>
                  <a:cubicBezTo>
                    <a:pt x="993" y="978"/>
                    <a:pt x="993" y="978"/>
                    <a:pt x="993" y="978"/>
                  </a:cubicBezTo>
                  <a:lnTo>
                    <a:pt x="854" y="978"/>
                  </a:lnTo>
                  <a:close/>
                  <a:moveTo>
                    <a:pt x="1093" y="839"/>
                  </a:moveTo>
                  <a:cubicBezTo>
                    <a:pt x="1243" y="839"/>
                    <a:pt x="1243" y="839"/>
                    <a:pt x="1243" y="839"/>
                  </a:cubicBezTo>
                  <a:cubicBezTo>
                    <a:pt x="1243" y="978"/>
                    <a:pt x="1243" y="978"/>
                    <a:pt x="1243" y="978"/>
                  </a:cubicBezTo>
                  <a:cubicBezTo>
                    <a:pt x="1093" y="978"/>
                    <a:pt x="1093" y="978"/>
                    <a:pt x="1093" y="978"/>
                  </a:cubicBezTo>
                  <a:lnTo>
                    <a:pt x="1093" y="839"/>
                  </a:lnTo>
                  <a:close/>
                  <a:moveTo>
                    <a:pt x="1093" y="739"/>
                  </a:moveTo>
                  <a:cubicBezTo>
                    <a:pt x="1093" y="600"/>
                    <a:pt x="1093" y="600"/>
                    <a:pt x="1093" y="600"/>
                  </a:cubicBezTo>
                  <a:cubicBezTo>
                    <a:pt x="1243" y="600"/>
                    <a:pt x="1243" y="600"/>
                    <a:pt x="1243" y="600"/>
                  </a:cubicBezTo>
                  <a:cubicBezTo>
                    <a:pt x="1243" y="739"/>
                    <a:pt x="1243" y="739"/>
                    <a:pt x="1243" y="739"/>
                  </a:cubicBezTo>
                  <a:lnTo>
                    <a:pt x="1093" y="739"/>
                  </a:lnTo>
                  <a:close/>
                  <a:moveTo>
                    <a:pt x="1093" y="500"/>
                  </a:moveTo>
                  <a:cubicBezTo>
                    <a:pt x="1093" y="361"/>
                    <a:pt x="1093" y="361"/>
                    <a:pt x="1093" y="361"/>
                  </a:cubicBezTo>
                  <a:cubicBezTo>
                    <a:pt x="1243" y="361"/>
                    <a:pt x="1243" y="361"/>
                    <a:pt x="1243" y="361"/>
                  </a:cubicBezTo>
                  <a:cubicBezTo>
                    <a:pt x="1243" y="500"/>
                    <a:pt x="1243" y="500"/>
                    <a:pt x="1243" y="500"/>
                  </a:cubicBezTo>
                  <a:lnTo>
                    <a:pt x="1093" y="500"/>
                  </a:lnTo>
                  <a:close/>
                  <a:moveTo>
                    <a:pt x="1243" y="261"/>
                  </a:moveTo>
                  <a:cubicBezTo>
                    <a:pt x="363" y="261"/>
                    <a:pt x="363" y="261"/>
                    <a:pt x="363" y="261"/>
                  </a:cubicBezTo>
                  <a:cubicBezTo>
                    <a:pt x="363" y="100"/>
                    <a:pt x="363" y="100"/>
                    <a:pt x="363" y="100"/>
                  </a:cubicBezTo>
                  <a:cubicBezTo>
                    <a:pt x="1243" y="100"/>
                    <a:pt x="1243" y="100"/>
                    <a:pt x="1243" y="100"/>
                  </a:cubicBezTo>
                  <a:lnTo>
                    <a:pt x="1243" y="261"/>
                  </a:lnTo>
                  <a:close/>
                  <a:moveTo>
                    <a:pt x="263" y="100"/>
                  </a:moveTo>
                  <a:cubicBezTo>
                    <a:pt x="263" y="261"/>
                    <a:pt x="263" y="261"/>
                    <a:pt x="263" y="261"/>
                  </a:cubicBezTo>
                  <a:cubicBezTo>
                    <a:pt x="100" y="261"/>
                    <a:pt x="100" y="261"/>
                    <a:pt x="100" y="261"/>
                  </a:cubicBezTo>
                  <a:cubicBezTo>
                    <a:pt x="100" y="100"/>
                    <a:pt x="100" y="100"/>
                    <a:pt x="100" y="100"/>
                  </a:cubicBezTo>
                  <a:lnTo>
                    <a:pt x="263" y="100"/>
                  </a:lnTo>
                  <a:close/>
                  <a:moveTo>
                    <a:pt x="100" y="361"/>
                  </a:moveTo>
                  <a:cubicBezTo>
                    <a:pt x="263" y="361"/>
                    <a:pt x="263" y="361"/>
                    <a:pt x="263" y="361"/>
                  </a:cubicBezTo>
                  <a:cubicBezTo>
                    <a:pt x="263" y="1243"/>
                    <a:pt x="263" y="1243"/>
                    <a:pt x="263" y="1243"/>
                  </a:cubicBezTo>
                  <a:cubicBezTo>
                    <a:pt x="100" y="1243"/>
                    <a:pt x="100" y="1243"/>
                    <a:pt x="100" y="1243"/>
                  </a:cubicBezTo>
                  <a:lnTo>
                    <a:pt x="100" y="361"/>
                  </a:lnTo>
                  <a:close/>
                  <a:moveTo>
                    <a:pt x="1093" y="1243"/>
                  </a:moveTo>
                  <a:cubicBezTo>
                    <a:pt x="1093" y="1078"/>
                    <a:pt x="1093" y="1078"/>
                    <a:pt x="1093" y="1078"/>
                  </a:cubicBezTo>
                  <a:cubicBezTo>
                    <a:pt x="1243" y="1078"/>
                    <a:pt x="1243" y="1078"/>
                    <a:pt x="1243" y="1078"/>
                  </a:cubicBezTo>
                  <a:cubicBezTo>
                    <a:pt x="1243" y="1243"/>
                    <a:pt x="1243" y="1243"/>
                    <a:pt x="1243" y="1243"/>
                  </a:cubicBezTo>
                  <a:lnTo>
                    <a:pt x="1093" y="12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62" name="Freeform 285">
              <a:extLst>
                <a:ext uri="{FF2B5EF4-FFF2-40B4-BE49-F238E27FC236}">
                  <a16:creationId xmlns:a16="http://schemas.microsoft.com/office/drawing/2014/main" id="{A5406876-D434-EC0E-5D2F-E558AE8F411B}"/>
                </a:ext>
              </a:extLst>
            </p:cNvPr>
            <p:cNvSpPr>
              <a:spLocks noEditPoints="1"/>
            </p:cNvSpPr>
            <p:nvPr/>
          </p:nvSpPr>
          <p:spPr bwMode="auto">
            <a:xfrm>
              <a:off x="4222" y="2504"/>
              <a:ext cx="1815" cy="1816"/>
            </a:xfrm>
            <a:custGeom>
              <a:avLst/>
              <a:gdLst>
                <a:gd name="T0" fmla="*/ 50 w 1343"/>
                <a:gd name="T1" fmla="*/ 0 h 1343"/>
                <a:gd name="T2" fmla="*/ 0 w 1343"/>
                <a:gd name="T3" fmla="*/ 1293 h 1343"/>
                <a:gd name="T4" fmla="*/ 1293 w 1343"/>
                <a:gd name="T5" fmla="*/ 1343 h 1343"/>
                <a:gd name="T6" fmla="*/ 1343 w 1343"/>
                <a:gd name="T7" fmla="*/ 50 h 1343"/>
                <a:gd name="T8" fmla="*/ 364 w 1343"/>
                <a:gd name="T9" fmla="*/ 600 h 1343"/>
                <a:gd name="T10" fmla="*/ 516 w 1343"/>
                <a:gd name="T11" fmla="*/ 739 h 1343"/>
                <a:gd name="T12" fmla="*/ 364 w 1343"/>
                <a:gd name="T13" fmla="*/ 600 h 1343"/>
                <a:gd name="T14" fmla="*/ 516 w 1343"/>
                <a:gd name="T15" fmla="*/ 839 h 1343"/>
                <a:gd name="T16" fmla="*/ 364 w 1343"/>
                <a:gd name="T17" fmla="*/ 978 h 1343"/>
                <a:gd name="T18" fmla="*/ 616 w 1343"/>
                <a:gd name="T19" fmla="*/ 839 h 1343"/>
                <a:gd name="T20" fmla="*/ 754 w 1343"/>
                <a:gd name="T21" fmla="*/ 978 h 1343"/>
                <a:gd name="T22" fmla="*/ 616 w 1343"/>
                <a:gd name="T23" fmla="*/ 839 h 1343"/>
                <a:gd name="T24" fmla="*/ 616 w 1343"/>
                <a:gd name="T25" fmla="*/ 600 h 1343"/>
                <a:gd name="T26" fmla="*/ 754 w 1343"/>
                <a:gd name="T27" fmla="*/ 739 h 1343"/>
                <a:gd name="T28" fmla="*/ 854 w 1343"/>
                <a:gd name="T29" fmla="*/ 600 h 1343"/>
                <a:gd name="T30" fmla="*/ 993 w 1343"/>
                <a:gd name="T31" fmla="*/ 739 h 1343"/>
                <a:gd name="T32" fmla="*/ 854 w 1343"/>
                <a:gd name="T33" fmla="*/ 600 h 1343"/>
                <a:gd name="T34" fmla="*/ 854 w 1343"/>
                <a:gd name="T35" fmla="*/ 361 h 1343"/>
                <a:gd name="T36" fmla="*/ 993 w 1343"/>
                <a:gd name="T37" fmla="*/ 500 h 1343"/>
                <a:gd name="T38" fmla="*/ 754 w 1343"/>
                <a:gd name="T39" fmla="*/ 500 h 1343"/>
                <a:gd name="T40" fmla="*/ 616 w 1343"/>
                <a:gd name="T41" fmla="*/ 361 h 1343"/>
                <a:gd name="T42" fmla="*/ 754 w 1343"/>
                <a:gd name="T43" fmla="*/ 500 h 1343"/>
                <a:gd name="T44" fmla="*/ 364 w 1343"/>
                <a:gd name="T45" fmla="*/ 500 h 1343"/>
                <a:gd name="T46" fmla="*/ 516 w 1343"/>
                <a:gd name="T47" fmla="*/ 361 h 1343"/>
                <a:gd name="T48" fmla="*/ 364 w 1343"/>
                <a:gd name="T49" fmla="*/ 1078 h 1343"/>
                <a:gd name="T50" fmla="*/ 516 w 1343"/>
                <a:gd name="T51" fmla="*/ 1243 h 1343"/>
                <a:gd name="T52" fmla="*/ 364 w 1343"/>
                <a:gd name="T53" fmla="*/ 1078 h 1343"/>
                <a:gd name="T54" fmla="*/ 754 w 1343"/>
                <a:gd name="T55" fmla="*/ 1078 h 1343"/>
                <a:gd name="T56" fmla="*/ 616 w 1343"/>
                <a:gd name="T57" fmla="*/ 1243 h 1343"/>
                <a:gd name="T58" fmla="*/ 854 w 1343"/>
                <a:gd name="T59" fmla="*/ 1078 h 1343"/>
                <a:gd name="T60" fmla="*/ 993 w 1343"/>
                <a:gd name="T61" fmla="*/ 1243 h 1343"/>
                <a:gd name="T62" fmla="*/ 854 w 1343"/>
                <a:gd name="T63" fmla="*/ 1078 h 1343"/>
                <a:gd name="T64" fmla="*/ 854 w 1343"/>
                <a:gd name="T65" fmla="*/ 839 h 1343"/>
                <a:gd name="T66" fmla="*/ 993 w 1343"/>
                <a:gd name="T67" fmla="*/ 978 h 1343"/>
                <a:gd name="T68" fmla="*/ 1093 w 1343"/>
                <a:gd name="T69" fmla="*/ 839 h 1343"/>
                <a:gd name="T70" fmla="*/ 1243 w 1343"/>
                <a:gd name="T71" fmla="*/ 978 h 1343"/>
                <a:gd name="T72" fmla="*/ 1093 w 1343"/>
                <a:gd name="T73" fmla="*/ 839 h 1343"/>
                <a:gd name="T74" fmla="*/ 1093 w 1343"/>
                <a:gd name="T75" fmla="*/ 600 h 1343"/>
                <a:gd name="T76" fmla="*/ 1243 w 1343"/>
                <a:gd name="T77" fmla="*/ 739 h 1343"/>
                <a:gd name="T78" fmla="*/ 1093 w 1343"/>
                <a:gd name="T79" fmla="*/ 500 h 1343"/>
                <a:gd name="T80" fmla="*/ 1243 w 1343"/>
                <a:gd name="T81" fmla="*/ 361 h 1343"/>
                <a:gd name="T82" fmla="*/ 1093 w 1343"/>
                <a:gd name="T83" fmla="*/ 500 h 1343"/>
                <a:gd name="T84" fmla="*/ 364 w 1343"/>
                <a:gd name="T85" fmla="*/ 261 h 1343"/>
                <a:gd name="T86" fmla="*/ 1243 w 1343"/>
                <a:gd name="T87" fmla="*/ 100 h 1343"/>
                <a:gd name="T88" fmla="*/ 264 w 1343"/>
                <a:gd name="T89" fmla="*/ 100 h 1343"/>
                <a:gd name="T90" fmla="*/ 100 w 1343"/>
                <a:gd name="T91" fmla="*/ 261 h 1343"/>
                <a:gd name="T92" fmla="*/ 264 w 1343"/>
                <a:gd name="T93" fmla="*/ 100 h 1343"/>
                <a:gd name="T94" fmla="*/ 264 w 1343"/>
                <a:gd name="T95" fmla="*/ 361 h 1343"/>
                <a:gd name="T96" fmla="*/ 100 w 1343"/>
                <a:gd name="T97" fmla="*/ 1243 h 1343"/>
                <a:gd name="T98" fmla="*/ 1093 w 1343"/>
                <a:gd name="T99" fmla="*/ 1243 h 1343"/>
                <a:gd name="T100" fmla="*/ 1243 w 1343"/>
                <a:gd name="T101" fmla="*/ 1078 h 1343"/>
                <a:gd name="T102" fmla="*/ 1093 w 1343"/>
                <a:gd name="T103" fmla="*/ 1243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3" h="1343">
                  <a:moveTo>
                    <a:pt x="1293" y="0"/>
                  </a:moveTo>
                  <a:cubicBezTo>
                    <a:pt x="50" y="0"/>
                    <a:pt x="50" y="0"/>
                    <a:pt x="50" y="0"/>
                  </a:cubicBezTo>
                  <a:cubicBezTo>
                    <a:pt x="23" y="0"/>
                    <a:pt x="0" y="23"/>
                    <a:pt x="0" y="50"/>
                  </a:cubicBezTo>
                  <a:cubicBezTo>
                    <a:pt x="0" y="1293"/>
                    <a:pt x="0" y="1293"/>
                    <a:pt x="0" y="1293"/>
                  </a:cubicBezTo>
                  <a:cubicBezTo>
                    <a:pt x="0" y="1321"/>
                    <a:pt x="23" y="1343"/>
                    <a:pt x="50" y="1343"/>
                  </a:cubicBezTo>
                  <a:cubicBezTo>
                    <a:pt x="1293" y="1343"/>
                    <a:pt x="1293" y="1343"/>
                    <a:pt x="1293" y="1343"/>
                  </a:cubicBezTo>
                  <a:cubicBezTo>
                    <a:pt x="1321" y="1343"/>
                    <a:pt x="1343" y="1321"/>
                    <a:pt x="1343" y="1293"/>
                  </a:cubicBezTo>
                  <a:cubicBezTo>
                    <a:pt x="1343" y="50"/>
                    <a:pt x="1343" y="50"/>
                    <a:pt x="1343" y="50"/>
                  </a:cubicBezTo>
                  <a:cubicBezTo>
                    <a:pt x="1343" y="23"/>
                    <a:pt x="1321" y="0"/>
                    <a:pt x="1293" y="0"/>
                  </a:cubicBezTo>
                  <a:close/>
                  <a:moveTo>
                    <a:pt x="364" y="600"/>
                  </a:moveTo>
                  <a:cubicBezTo>
                    <a:pt x="516" y="600"/>
                    <a:pt x="516" y="600"/>
                    <a:pt x="516" y="600"/>
                  </a:cubicBezTo>
                  <a:cubicBezTo>
                    <a:pt x="516" y="739"/>
                    <a:pt x="516" y="739"/>
                    <a:pt x="516" y="739"/>
                  </a:cubicBezTo>
                  <a:cubicBezTo>
                    <a:pt x="364" y="739"/>
                    <a:pt x="364" y="739"/>
                    <a:pt x="364" y="739"/>
                  </a:cubicBezTo>
                  <a:lnTo>
                    <a:pt x="364" y="600"/>
                  </a:lnTo>
                  <a:close/>
                  <a:moveTo>
                    <a:pt x="364" y="839"/>
                  </a:moveTo>
                  <a:cubicBezTo>
                    <a:pt x="516" y="839"/>
                    <a:pt x="516" y="839"/>
                    <a:pt x="516" y="839"/>
                  </a:cubicBezTo>
                  <a:cubicBezTo>
                    <a:pt x="516" y="978"/>
                    <a:pt x="516" y="978"/>
                    <a:pt x="516" y="978"/>
                  </a:cubicBezTo>
                  <a:cubicBezTo>
                    <a:pt x="364" y="978"/>
                    <a:pt x="364" y="978"/>
                    <a:pt x="364" y="978"/>
                  </a:cubicBezTo>
                  <a:lnTo>
                    <a:pt x="364" y="839"/>
                  </a:lnTo>
                  <a:close/>
                  <a:moveTo>
                    <a:pt x="616" y="839"/>
                  </a:moveTo>
                  <a:cubicBezTo>
                    <a:pt x="754" y="839"/>
                    <a:pt x="754" y="839"/>
                    <a:pt x="754" y="839"/>
                  </a:cubicBezTo>
                  <a:cubicBezTo>
                    <a:pt x="754" y="978"/>
                    <a:pt x="754" y="978"/>
                    <a:pt x="754" y="978"/>
                  </a:cubicBezTo>
                  <a:cubicBezTo>
                    <a:pt x="616" y="978"/>
                    <a:pt x="616" y="978"/>
                    <a:pt x="616" y="978"/>
                  </a:cubicBezTo>
                  <a:lnTo>
                    <a:pt x="616" y="839"/>
                  </a:lnTo>
                  <a:close/>
                  <a:moveTo>
                    <a:pt x="616" y="739"/>
                  </a:moveTo>
                  <a:cubicBezTo>
                    <a:pt x="616" y="600"/>
                    <a:pt x="616" y="600"/>
                    <a:pt x="616" y="600"/>
                  </a:cubicBezTo>
                  <a:cubicBezTo>
                    <a:pt x="754" y="600"/>
                    <a:pt x="754" y="600"/>
                    <a:pt x="754" y="600"/>
                  </a:cubicBezTo>
                  <a:cubicBezTo>
                    <a:pt x="754" y="739"/>
                    <a:pt x="754" y="739"/>
                    <a:pt x="754" y="739"/>
                  </a:cubicBezTo>
                  <a:lnTo>
                    <a:pt x="616" y="739"/>
                  </a:lnTo>
                  <a:close/>
                  <a:moveTo>
                    <a:pt x="854" y="600"/>
                  </a:moveTo>
                  <a:cubicBezTo>
                    <a:pt x="993" y="600"/>
                    <a:pt x="993" y="600"/>
                    <a:pt x="993" y="600"/>
                  </a:cubicBezTo>
                  <a:cubicBezTo>
                    <a:pt x="993" y="739"/>
                    <a:pt x="993" y="739"/>
                    <a:pt x="993" y="739"/>
                  </a:cubicBezTo>
                  <a:cubicBezTo>
                    <a:pt x="854" y="739"/>
                    <a:pt x="854" y="739"/>
                    <a:pt x="854" y="739"/>
                  </a:cubicBezTo>
                  <a:lnTo>
                    <a:pt x="854" y="600"/>
                  </a:lnTo>
                  <a:close/>
                  <a:moveTo>
                    <a:pt x="854" y="500"/>
                  </a:moveTo>
                  <a:cubicBezTo>
                    <a:pt x="854" y="361"/>
                    <a:pt x="854" y="361"/>
                    <a:pt x="854" y="361"/>
                  </a:cubicBezTo>
                  <a:cubicBezTo>
                    <a:pt x="993" y="361"/>
                    <a:pt x="993" y="361"/>
                    <a:pt x="993" y="361"/>
                  </a:cubicBezTo>
                  <a:cubicBezTo>
                    <a:pt x="993" y="500"/>
                    <a:pt x="993" y="500"/>
                    <a:pt x="993" y="500"/>
                  </a:cubicBezTo>
                  <a:lnTo>
                    <a:pt x="854" y="500"/>
                  </a:lnTo>
                  <a:close/>
                  <a:moveTo>
                    <a:pt x="754" y="500"/>
                  </a:moveTo>
                  <a:cubicBezTo>
                    <a:pt x="616" y="500"/>
                    <a:pt x="616" y="500"/>
                    <a:pt x="616" y="500"/>
                  </a:cubicBezTo>
                  <a:cubicBezTo>
                    <a:pt x="616" y="361"/>
                    <a:pt x="616" y="361"/>
                    <a:pt x="616" y="361"/>
                  </a:cubicBezTo>
                  <a:cubicBezTo>
                    <a:pt x="754" y="361"/>
                    <a:pt x="754" y="361"/>
                    <a:pt x="754" y="361"/>
                  </a:cubicBezTo>
                  <a:lnTo>
                    <a:pt x="754" y="500"/>
                  </a:lnTo>
                  <a:close/>
                  <a:moveTo>
                    <a:pt x="516" y="500"/>
                  </a:moveTo>
                  <a:cubicBezTo>
                    <a:pt x="364" y="500"/>
                    <a:pt x="364" y="500"/>
                    <a:pt x="364" y="500"/>
                  </a:cubicBezTo>
                  <a:cubicBezTo>
                    <a:pt x="364" y="361"/>
                    <a:pt x="364" y="361"/>
                    <a:pt x="364" y="361"/>
                  </a:cubicBezTo>
                  <a:cubicBezTo>
                    <a:pt x="516" y="361"/>
                    <a:pt x="516" y="361"/>
                    <a:pt x="516" y="361"/>
                  </a:cubicBezTo>
                  <a:lnTo>
                    <a:pt x="516" y="500"/>
                  </a:lnTo>
                  <a:close/>
                  <a:moveTo>
                    <a:pt x="364" y="1078"/>
                  </a:moveTo>
                  <a:cubicBezTo>
                    <a:pt x="516" y="1078"/>
                    <a:pt x="516" y="1078"/>
                    <a:pt x="516" y="1078"/>
                  </a:cubicBezTo>
                  <a:cubicBezTo>
                    <a:pt x="516" y="1243"/>
                    <a:pt x="516" y="1243"/>
                    <a:pt x="516" y="1243"/>
                  </a:cubicBezTo>
                  <a:cubicBezTo>
                    <a:pt x="364" y="1243"/>
                    <a:pt x="364" y="1243"/>
                    <a:pt x="364" y="1243"/>
                  </a:cubicBezTo>
                  <a:lnTo>
                    <a:pt x="364" y="1078"/>
                  </a:lnTo>
                  <a:close/>
                  <a:moveTo>
                    <a:pt x="616" y="1078"/>
                  </a:moveTo>
                  <a:cubicBezTo>
                    <a:pt x="754" y="1078"/>
                    <a:pt x="754" y="1078"/>
                    <a:pt x="754" y="1078"/>
                  </a:cubicBezTo>
                  <a:cubicBezTo>
                    <a:pt x="754" y="1243"/>
                    <a:pt x="754" y="1243"/>
                    <a:pt x="754" y="1243"/>
                  </a:cubicBezTo>
                  <a:cubicBezTo>
                    <a:pt x="616" y="1243"/>
                    <a:pt x="616" y="1243"/>
                    <a:pt x="616" y="1243"/>
                  </a:cubicBezTo>
                  <a:lnTo>
                    <a:pt x="616" y="1078"/>
                  </a:lnTo>
                  <a:close/>
                  <a:moveTo>
                    <a:pt x="854" y="1078"/>
                  </a:moveTo>
                  <a:cubicBezTo>
                    <a:pt x="993" y="1078"/>
                    <a:pt x="993" y="1078"/>
                    <a:pt x="993" y="1078"/>
                  </a:cubicBezTo>
                  <a:cubicBezTo>
                    <a:pt x="993" y="1243"/>
                    <a:pt x="993" y="1243"/>
                    <a:pt x="993" y="1243"/>
                  </a:cubicBezTo>
                  <a:cubicBezTo>
                    <a:pt x="854" y="1243"/>
                    <a:pt x="854" y="1243"/>
                    <a:pt x="854" y="1243"/>
                  </a:cubicBezTo>
                  <a:lnTo>
                    <a:pt x="854" y="1078"/>
                  </a:lnTo>
                  <a:close/>
                  <a:moveTo>
                    <a:pt x="854" y="978"/>
                  </a:moveTo>
                  <a:cubicBezTo>
                    <a:pt x="854" y="839"/>
                    <a:pt x="854" y="839"/>
                    <a:pt x="854" y="839"/>
                  </a:cubicBezTo>
                  <a:cubicBezTo>
                    <a:pt x="993" y="839"/>
                    <a:pt x="993" y="839"/>
                    <a:pt x="993" y="839"/>
                  </a:cubicBezTo>
                  <a:cubicBezTo>
                    <a:pt x="993" y="978"/>
                    <a:pt x="993" y="978"/>
                    <a:pt x="993" y="978"/>
                  </a:cubicBezTo>
                  <a:lnTo>
                    <a:pt x="854" y="978"/>
                  </a:lnTo>
                  <a:close/>
                  <a:moveTo>
                    <a:pt x="1093" y="839"/>
                  </a:moveTo>
                  <a:cubicBezTo>
                    <a:pt x="1243" y="839"/>
                    <a:pt x="1243" y="839"/>
                    <a:pt x="1243" y="839"/>
                  </a:cubicBezTo>
                  <a:cubicBezTo>
                    <a:pt x="1243" y="978"/>
                    <a:pt x="1243" y="978"/>
                    <a:pt x="1243" y="978"/>
                  </a:cubicBezTo>
                  <a:cubicBezTo>
                    <a:pt x="1093" y="978"/>
                    <a:pt x="1093" y="978"/>
                    <a:pt x="1093" y="978"/>
                  </a:cubicBezTo>
                  <a:lnTo>
                    <a:pt x="1093" y="839"/>
                  </a:lnTo>
                  <a:close/>
                  <a:moveTo>
                    <a:pt x="1093" y="739"/>
                  </a:moveTo>
                  <a:cubicBezTo>
                    <a:pt x="1093" y="600"/>
                    <a:pt x="1093" y="600"/>
                    <a:pt x="1093" y="600"/>
                  </a:cubicBezTo>
                  <a:cubicBezTo>
                    <a:pt x="1243" y="600"/>
                    <a:pt x="1243" y="600"/>
                    <a:pt x="1243" y="600"/>
                  </a:cubicBezTo>
                  <a:cubicBezTo>
                    <a:pt x="1243" y="739"/>
                    <a:pt x="1243" y="739"/>
                    <a:pt x="1243" y="739"/>
                  </a:cubicBezTo>
                  <a:lnTo>
                    <a:pt x="1093" y="739"/>
                  </a:lnTo>
                  <a:close/>
                  <a:moveTo>
                    <a:pt x="1093" y="500"/>
                  </a:moveTo>
                  <a:cubicBezTo>
                    <a:pt x="1093" y="361"/>
                    <a:pt x="1093" y="361"/>
                    <a:pt x="1093" y="361"/>
                  </a:cubicBezTo>
                  <a:cubicBezTo>
                    <a:pt x="1243" y="361"/>
                    <a:pt x="1243" y="361"/>
                    <a:pt x="1243" y="361"/>
                  </a:cubicBezTo>
                  <a:cubicBezTo>
                    <a:pt x="1243" y="500"/>
                    <a:pt x="1243" y="500"/>
                    <a:pt x="1243" y="500"/>
                  </a:cubicBezTo>
                  <a:lnTo>
                    <a:pt x="1093" y="500"/>
                  </a:lnTo>
                  <a:close/>
                  <a:moveTo>
                    <a:pt x="1243" y="261"/>
                  </a:moveTo>
                  <a:cubicBezTo>
                    <a:pt x="364" y="261"/>
                    <a:pt x="364" y="261"/>
                    <a:pt x="364" y="261"/>
                  </a:cubicBezTo>
                  <a:cubicBezTo>
                    <a:pt x="364" y="100"/>
                    <a:pt x="364" y="100"/>
                    <a:pt x="364" y="100"/>
                  </a:cubicBezTo>
                  <a:cubicBezTo>
                    <a:pt x="1243" y="100"/>
                    <a:pt x="1243" y="100"/>
                    <a:pt x="1243" y="100"/>
                  </a:cubicBezTo>
                  <a:lnTo>
                    <a:pt x="1243" y="261"/>
                  </a:lnTo>
                  <a:close/>
                  <a:moveTo>
                    <a:pt x="264" y="100"/>
                  </a:moveTo>
                  <a:cubicBezTo>
                    <a:pt x="264" y="261"/>
                    <a:pt x="264" y="261"/>
                    <a:pt x="264" y="261"/>
                  </a:cubicBezTo>
                  <a:cubicBezTo>
                    <a:pt x="100" y="261"/>
                    <a:pt x="100" y="261"/>
                    <a:pt x="100" y="261"/>
                  </a:cubicBezTo>
                  <a:cubicBezTo>
                    <a:pt x="100" y="100"/>
                    <a:pt x="100" y="100"/>
                    <a:pt x="100" y="100"/>
                  </a:cubicBezTo>
                  <a:lnTo>
                    <a:pt x="264" y="100"/>
                  </a:lnTo>
                  <a:close/>
                  <a:moveTo>
                    <a:pt x="100" y="361"/>
                  </a:moveTo>
                  <a:cubicBezTo>
                    <a:pt x="264" y="361"/>
                    <a:pt x="264" y="361"/>
                    <a:pt x="264" y="361"/>
                  </a:cubicBezTo>
                  <a:cubicBezTo>
                    <a:pt x="264" y="1243"/>
                    <a:pt x="264" y="1243"/>
                    <a:pt x="264" y="1243"/>
                  </a:cubicBezTo>
                  <a:cubicBezTo>
                    <a:pt x="100" y="1243"/>
                    <a:pt x="100" y="1243"/>
                    <a:pt x="100" y="1243"/>
                  </a:cubicBezTo>
                  <a:lnTo>
                    <a:pt x="100" y="361"/>
                  </a:lnTo>
                  <a:close/>
                  <a:moveTo>
                    <a:pt x="1093" y="1243"/>
                  </a:moveTo>
                  <a:cubicBezTo>
                    <a:pt x="1093" y="1078"/>
                    <a:pt x="1093" y="1078"/>
                    <a:pt x="1093" y="1078"/>
                  </a:cubicBezTo>
                  <a:cubicBezTo>
                    <a:pt x="1243" y="1078"/>
                    <a:pt x="1243" y="1078"/>
                    <a:pt x="1243" y="1078"/>
                  </a:cubicBezTo>
                  <a:cubicBezTo>
                    <a:pt x="1243" y="1243"/>
                    <a:pt x="1243" y="1243"/>
                    <a:pt x="1243" y="1243"/>
                  </a:cubicBezTo>
                  <a:lnTo>
                    <a:pt x="1093" y="12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63" name="Freeform 286">
              <a:extLst>
                <a:ext uri="{FF2B5EF4-FFF2-40B4-BE49-F238E27FC236}">
                  <a16:creationId xmlns:a16="http://schemas.microsoft.com/office/drawing/2014/main" id="{4AB7C354-0122-6C89-403F-09C49F74CCAE}"/>
                </a:ext>
              </a:extLst>
            </p:cNvPr>
            <p:cNvSpPr>
              <a:spLocks/>
            </p:cNvSpPr>
            <p:nvPr/>
          </p:nvSpPr>
          <p:spPr bwMode="auto">
            <a:xfrm>
              <a:off x="2484" y="1913"/>
              <a:ext cx="135" cy="510"/>
            </a:xfrm>
            <a:custGeom>
              <a:avLst/>
              <a:gdLst>
                <a:gd name="T0" fmla="*/ 100 w 100"/>
                <a:gd name="T1" fmla="*/ 327 h 377"/>
                <a:gd name="T2" fmla="*/ 100 w 100"/>
                <a:gd name="T3" fmla="*/ 50 h 377"/>
                <a:gd name="T4" fmla="*/ 50 w 100"/>
                <a:gd name="T5" fmla="*/ 0 h 377"/>
                <a:gd name="T6" fmla="*/ 0 w 100"/>
                <a:gd name="T7" fmla="*/ 50 h 377"/>
                <a:gd name="T8" fmla="*/ 0 w 100"/>
                <a:gd name="T9" fmla="*/ 327 h 377"/>
                <a:gd name="T10" fmla="*/ 50 w 100"/>
                <a:gd name="T11" fmla="*/ 377 h 377"/>
                <a:gd name="T12" fmla="*/ 100 w 100"/>
                <a:gd name="T13" fmla="*/ 327 h 377"/>
              </a:gdLst>
              <a:ahLst/>
              <a:cxnLst>
                <a:cxn ang="0">
                  <a:pos x="T0" y="T1"/>
                </a:cxn>
                <a:cxn ang="0">
                  <a:pos x="T2" y="T3"/>
                </a:cxn>
                <a:cxn ang="0">
                  <a:pos x="T4" y="T5"/>
                </a:cxn>
                <a:cxn ang="0">
                  <a:pos x="T6" y="T7"/>
                </a:cxn>
                <a:cxn ang="0">
                  <a:pos x="T8" y="T9"/>
                </a:cxn>
                <a:cxn ang="0">
                  <a:pos x="T10" y="T11"/>
                </a:cxn>
                <a:cxn ang="0">
                  <a:pos x="T12" y="T13"/>
                </a:cxn>
              </a:cxnLst>
              <a:rect l="0" t="0" r="r" b="b"/>
              <a:pathLst>
                <a:path w="100" h="377">
                  <a:moveTo>
                    <a:pt x="100" y="327"/>
                  </a:moveTo>
                  <a:cubicBezTo>
                    <a:pt x="100" y="50"/>
                    <a:pt x="100" y="50"/>
                    <a:pt x="100" y="50"/>
                  </a:cubicBezTo>
                  <a:cubicBezTo>
                    <a:pt x="100" y="23"/>
                    <a:pt x="77" y="0"/>
                    <a:pt x="50" y="0"/>
                  </a:cubicBezTo>
                  <a:cubicBezTo>
                    <a:pt x="22" y="0"/>
                    <a:pt x="0" y="23"/>
                    <a:pt x="0" y="50"/>
                  </a:cubicBezTo>
                  <a:cubicBezTo>
                    <a:pt x="0" y="327"/>
                    <a:pt x="0" y="327"/>
                    <a:pt x="0" y="327"/>
                  </a:cubicBezTo>
                  <a:cubicBezTo>
                    <a:pt x="0" y="355"/>
                    <a:pt x="22" y="377"/>
                    <a:pt x="50" y="377"/>
                  </a:cubicBezTo>
                  <a:cubicBezTo>
                    <a:pt x="77" y="377"/>
                    <a:pt x="100" y="355"/>
                    <a:pt x="100" y="32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64" name="Freeform 287">
              <a:extLst>
                <a:ext uri="{FF2B5EF4-FFF2-40B4-BE49-F238E27FC236}">
                  <a16:creationId xmlns:a16="http://schemas.microsoft.com/office/drawing/2014/main" id="{BC2FF97B-4BA4-746C-45F6-218B156321AE}"/>
                </a:ext>
              </a:extLst>
            </p:cNvPr>
            <p:cNvSpPr>
              <a:spLocks/>
            </p:cNvSpPr>
            <p:nvPr/>
          </p:nvSpPr>
          <p:spPr bwMode="auto">
            <a:xfrm>
              <a:off x="3578" y="3503"/>
              <a:ext cx="508" cy="136"/>
            </a:xfrm>
            <a:custGeom>
              <a:avLst/>
              <a:gdLst>
                <a:gd name="T0" fmla="*/ 326 w 376"/>
                <a:gd name="T1" fmla="*/ 0 h 100"/>
                <a:gd name="T2" fmla="*/ 50 w 376"/>
                <a:gd name="T3" fmla="*/ 0 h 100"/>
                <a:gd name="T4" fmla="*/ 0 w 376"/>
                <a:gd name="T5" fmla="*/ 50 h 100"/>
                <a:gd name="T6" fmla="*/ 50 w 376"/>
                <a:gd name="T7" fmla="*/ 100 h 100"/>
                <a:gd name="T8" fmla="*/ 326 w 376"/>
                <a:gd name="T9" fmla="*/ 100 h 100"/>
                <a:gd name="T10" fmla="*/ 376 w 376"/>
                <a:gd name="T11" fmla="*/ 50 h 100"/>
                <a:gd name="T12" fmla="*/ 326 w 37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76" h="100">
                  <a:moveTo>
                    <a:pt x="326" y="0"/>
                  </a:moveTo>
                  <a:cubicBezTo>
                    <a:pt x="50" y="0"/>
                    <a:pt x="50" y="0"/>
                    <a:pt x="50" y="0"/>
                  </a:cubicBezTo>
                  <a:cubicBezTo>
                    <a:pt x="22" y="0"/>
                    <a:pt x="0" y="22"/>
                    <a:pt x="0" y="50"/>
                  </a:cubicBezTo>
                  <a:cubicBezTo>
                    <a:pt x="0" y="78"/>
                    <a:pt x="22" y="100"/>
                    <a:pt x="50" y="100"/>
                  </a:cubicBezTo>
                  <a:cubicBezTo>
                    <a:pt x="326" y="100"/>
                    <a:pt x="326" y="100"/>
                    <a:pt x="326" y="100"/>
                  </a:cubicBezTo>
                  <a:cubicBezTo>
                    <a:pt x="354" y="100"/>
                    <a:pt x="376" y="78"/>
                    <a:pt x="376" y="50"/>
                  </a:cubicBezTo>
                  <a:cubicBezTo>
                    <a:pt x="376" y="22"/>
                    <a:pt x="354" y="0"/>
                    <a:pt x="32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65" name="Freeform 288">
              <a:extLst>
                <a:ext uri="{FF2B5EF4-FFF2-40B4-BE49-F238E27FC236}">
                  <a16:creationId xmlns:a16="http://schemas.microsoft.com/office/drawing/2014/main" id="{8787FC17-3DA3-C5E1-453E-060CEA141F41}"/>
                </a:ext>
              </a:extLst>
            </p:cNvPr>
            <p:cNvSpPr>
              <a:spLocks/>
            </p:cNvSpPr>
            <p:nvPr/>
          </p:nvSpPr>
          <p:spPr bwMode="auto">
            <a:xfrm>
              <a:off x="3578" y="841"/>
              <a:ext cx="1620" cy="1582"/>
            </a:xfrm>
            <a:custGeom>
              <a:avLst/>
              <a:gdLst>
                <a:gd name="T0" fmla="*/ 50 w 1199"/>
                <a:gd name="T1" fmla="*/ 100 h 1170"/>
                <a:gd name="T2" fmla="*/ 1099 w 1199"/>
                <a:gd name="T3" fmla="*/ 100 h 1170"/>
                <a:gd name="T4" fmla="*/ 1099 w 1199"/>
                <a:gd name="T5" fmla="*/ 1120 h 1170"/>
                <a:gd name="T6" fmla="*/ 1149 w 1199"/>
                <a:gd name="T7" fmla="*/ 1170 h 1170"/>
                <a:gd name="T8" fmla="*/ 1199 w 1199"/>
                <a:gd name="T9" fmla="*/ 1120 h 1170"/>
                <a:gd name="T10" fmla="*/ 1199 w 1199"/>
                <a:gd name="T11" fmla="*/ 50 h 1170"/>
                <a:gd name="T12" fmla="*/ 1149 w 1199"/>
                <a:gd name="T13" fmla="*/ 0 h 1170"/>
                <a:gd name="T14" fmla="*/ 50 w 1199"/>
                <a:gd name="T15" fmla="*/ 0 h 1170"/>
                <a:gd name="T16" fmla="*/ 0 w 1199"/>
                <a:gd name="T17" fmla="*/ 50 h 1170"/>
                <a:gd name="T18" fmla="*/ 50 w 1199"/>
                <a:gd name="T19" fmla="*/ 10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9" h="1170">
                  <a:moveTo>
                    <a:pt x="50" y="100"/>
                  </a:moveTo>
                  <a:cubicBezTo>
                    <a:pt x="1099" y="100"/>
                    <a:pt x="1099" y="100"/>
                    <a:pt x="1099" y="100"/>
                  </a:cubicBezTo>
                  <a:cubicBezTo>
                    <a:pt x="1099" y="1120"/>
                    <a:pt x="1099" y="1120"/>
                    <a:pt x="1099" y="1120"/>
                  </a:cubicBezTo>
                  <a:cubicBezTo>
                    <a:pt x="1099" y="1148"/>
                    <a:pt x="1121" y="1170"/>
                    <a:pt x="1149" y="1170"/>
                  </a:cubicBezTo>
                  <a:cubicBezTo>
                    <a:pt x="1176" y="1170"/>
                    <a:pt x="1199" y="1148"/>
                    <a:pt x="1199" y="1120"/>
                  </a:cubicBezTo>
                  <a:cubicBezTo>
                    <a:pt x="1199" y="50"/>
                    <a:pt x="1199" y="50"/>
                    <a:pt x="1199" y="50"/>
                  </a:cubicBezTo>
                  <a:cubicBezTo>
                    <a:pt x="1199" y="22"/>
                    <a:pt x="1176" y="0"/>
                    <a:pt x="1149" y="0"/>
                  </a:cubicBezTo>
                  <a:cubicBezTo>
                    <a:pt x="50" y="0"/>
                    <a:pt x="50" y="0"/>
                    <a:pt x="50" y="0"/>
                  </a:cubicBezTo>
                  <a:cubicBezTo>
                    <a:pt x="22" y="0"/>
                    <a:pt x="0" y="22"/>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522" name="Rectangle 521">
            <a:extLst>
              <a:ext uri="{FF2B5EF4-FFF2-40B4-BE49-F238E27FC236}">
                <a16:creationId xmlns:a16="http://schemas.microsoft.com/office/drawing/2014/main" id="{D69257AF-599E-456C-69A8-F79A766591ED}"/>
              </a:ext>
            </a:extLst>
          </p:cNvPr>
          <p:cNvSpPr/>
          <p:nvPr/>
        </p:nvSpPr>
        <p:spPr>
          <a:xfrm>
            <a:off x="7921625" y="3621088"/>
            <a:ext cx="912813"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Data Model</a:t>
            </a:r>
          </a:p>
        </p:txBody>
      </p:sp>
      <p:grpSp>
        <p:nvGrpSpPr>
          <p:cNvPr id="468" name="Group 291">
            <a:extLst>
              <a:ext uri="{FF2B5EF4-FFF2-40B4-BE49-F238E27FC236}">
                <a16:creationId xmlns:a16="http://schemas.microsoft.com/office/drawing/2014/main" id="{7EBF83F5-413F-6CA5-CFF5-2A24B6C231FE}"/>
              </a:ext>
            </a:extLst>
          </p:cNvPr>
          <p:cNvGrpSpPr>
            <a:grpSpLocks noChangeAspect="1"/>
          </p:cNvGrpSpPr>
          <p:nvPr/>
        </p:nvGrpSpPr>
        <p:grpSpPr bwMode="auto">
          <a:xfrm>
            <a:off x="567492" y="4039069"/>
            <a:ext cx="417668" cy="329137"/>
            <a:chOff x="1099" y="2"/>
            <a:chExt cx="5482" cy="4320"/>
          </a:xfrm>
          <a:solidFill>
            <a:srgbClr val="FFFFFF"/>
          </a:solidFill>
        </p:grpSpPr>
        <p:sp>
          <p:nvSpPr>
            <p:cNvPr id="470" name="Freeform 292">
              <a:extLst>
                <a:ext uri="{FF2B5EF4-FFF2-40B4-BE49-F238E27FC236}">
                  <a16:creationId xmlns:a16="http://schemas.microsoft.com/office/drawing/2014/main" id="{F3AF7D3A-7E17-AED4-1093-87CAA9CFFCBF}"/>
                </a:ext>
              </a:extLst>
            </p:cNvPr>
            <p:cNvSpPr>
              <a:spLocks noEditPoints="1"/>
            </p:cNvSpPr>
            <p:nvPr/>
          </p:nvSpPr>
          <p:spPr bwMode="auto">
            <a:xfrm>
              <a:off x="2315" y="1212"/>
              <a:ext cx="3051" cy="3110"/>
            </a:xfrm>
            <a:custGeom>
              <a:avLst/>
              <a:gdLst>
                <a:gd name="T0" fmla="*/ 1596 w 1870"/>
                <a:gd name="T1" fmla="*/ 274 h 1905"/>
                <a:gd name="T2" fmla="*/ 935 w 1870"/>
                <a:gd name="T3" fmla="*/ 0 h 1905"/>
                <a:gd name="T4" fmla="*/ 274 w 1870"/>
                <a:gd name="T5" fmla="*/ 274 h 1905"/>
                <a:gd name="T6" fmla="*/ 0 w 1870"/>
                <a:gd name="T7" fmla="*/ 935 h 1905"/>
                <a:gd name="T8" fmla="*/ 1 w 1870"/>
                <a:gd name="T9" fmla="*/ 960 h 1905"/>
                <a:gd name="T10" fmla="*/ 0 w 1870"/>
                <a:gd name="T11" fmla="*/ 966 h 1905"/>
                <a:gd name="T12" fmla="*/ 0 w 1870"/>
                <a:gd name="T13" fmla="*/ 1695 h 1905"/>
                <a:gd name="T14" fmla="*/ 210 w 1870"/>
                <a:gd name="T15" fmla="*/ 1905 h 1905"/>
                <a:gd name="T16" fmla="*/ 1660 w 1870"/>
                <a:gd name="T17" fmla="*/ 1905 h 1905"/>
                <a:gd name="T18" fmla="*/ 1870 w 1870"/>
                <a:gd name="T19" fmla="*/ 1695 h 1905"/>
                <a:gd name="T20" fmla="*/ 1870 w 1870"/>
                <a:gd name="T21" fmla="*/ 966 h 1905"/>
                <a:gd name="T22" fmla="*/ 1869 w 1870"/>
                <a:gd name="T23" fmla="*/ 960 h 1905"/>
                <a:gd name="T24" fmla="*/ 1870 w 1870"/>
                <a:gd name="T25" fmla="*/ 935 h 1905"/>
                <a:gd name="T26" fmla="*/ 1596 w 1870"/>
                <a:gd name="T27" fmla="*/ 274 h 1905"/>
                <a:gd name="T28" fmla="*/ 1770 w 1870"/>
                <a:gd name="T29" fmla="*/ 1695 h 1905"/>
                <a:gd name="T30" fmla="*/ 1660 w 1870"/>
                <a:gd name="T31" fmla="*/ 1805 h 1905"/>
                <a:gd name="T32" fmla="*/ 210 w 1870"/>
                <a:gd name="T33" fmla="*/ 1805 h 1905"/>
                <a:gd name="T34" fmla="*/ 100 w 1870"/>
                <a:gd name="T35" fmla="*/ 1695 h 1905"/>
                <a:gd name="T36" fmla="*/ 100 w 1870"/>
                <a:gd name="T37" fmla="*/ 973 h 1905"/>
                <a:gd name="T38" fmla="*/ 101 w 1870"/>
                <a:gd name="T39" fmla="*/ 969 h 1905"/>
                <a:gd name="T40" fmla="*/ 101 w 1870"/>
                <a:gd name="T41" fmla="*/ 969 h 1905"/>
                <a:gd name="T42" fmla="*/ 101 w 1870"/>
                <a:gd name="T43" fmla="*/ 966 h 1905"/>
                <a:gd name="T44" fmla="*/ 101 w 1870"/>
                <a:gd name="T45" fmla="*/ 965 h 1905"/>
                <a:gd name="T46" fmla="*/ 101 w 1870"/>
                <a:gd name="T47" fmla="*/ 964 h 1905"/>
                <a:gd name="T48" fmla="*/ 100 w 1870"/>
                <a:gd name="T49" fmla="*/ 935 h 1905"/>
                <a:gd name="T50" fmla="*/ 935 w 1870"/>
                <a:gd name="T51" fmla="*/ 100 h 1905"/>
                <a:gd name="T52" fmla="*/ 1770 w 1870"/>
                <a:gd name="T53" fmla="*/ 935 h 1905"/>
                <a:gd name="T54" fmla="*/ 1769 w 1870"/>
                <a:gd name="T55" fmla="*/ 964 h 1905"/>
                <a:gd name="T56" fmla="*/ 1769 w 1870"/>
                <a:gd name="T57" fmla="*/ 965 h 1905"/>
                <a:gd name="T58" fmla="*/ 1769 w 1870"/>
                <a:gd name="T59" fmla="*/ 966 h 1905"/>
                <a:gd name="T60" fmla="*/ 1769 w 1870"/>
                <a:gd name="T61" fmla="*/ 969 h 1905"/>
                <a:gd name="T62" fmla="*/ 1769 w 1870"/>
                <a:gd name="T63" fmla="*/ 969 h 1905"/>
                <a:gd name="T64" fmla="*/ 1770 w 1870"/>
                <a:gd name="T65" fmla="*/ 973 h 1905"/>
                <a:gd name="T66" fmla="*/ 1770 w 1870"/>
                <a:gd name="T67" fmla="*/ 1695 h 1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0" h="1905">
                  <a:moveTo>
                    <a:pt x="1596" y="274"/>
                  </a:moveTo>
                  <a:cubicBezTo>
                    <a:pt x="1419" y="97"/>
                    <a:pt x="1185" y="0"/>
                    <a:pt x="935" y="0"/>
                  </a:cubicBezTo>
                  <a:cubicBezTo>
                    <a:pt x="685" y="0"/>
                    <a:pt x="451" y="97"/>
                    <a:pt x="274" y="274"/>
                  </a:cubicBezTo>
                  <a:cubicBezTo>
                    <a:pt x="98" y="450"/>
                    <a:pt x="0" y="685"/>
                    <a:pt x="0" y="935"/>
                  </a:cubicBezTo>
                  <a:cubicBezTo>
                    <a:pt x="0" y="943"/>
                    <a:pt x="0" y="952"/>
                    <a:pt x="1" y="960"/>
                  </a:cubicBezTo>
                  <a:cubicBezTo>
                    <a:pt x="0" y="962"/>
                    <a:pt x="0" y="964"/>
                    <a:pt x="0" y="966"/>
                  </a:cubicBezTo>
                  <a:cubicBezTo>
                    <a:pt x="0" y="1695"/>
                    <a:pt x="0" y="1695"/>
                    <a:pt x="0" y="1695"/>
                  </a:cubicBezTo>
                  <a:cubicBezTo>
                    <a:pt x="0" y="1811"/>
                    <a:pt x="95" y="1905"/>
                    <a:pt x="210" y="1905"/>
                  </a:cubicBezTo>
                  <a:cubicBezTo>
                    <a:pt x="1660" y="1905"/>
                    <a:pt x="1660" y="1905"/>
                    <a:pt x="1660" y="1905"/>
                  </a:cubicBezTo>
                  <a:cubicBezTo>
                    <a:pt x="1775" y="1905"/>
                    <a:pt x="1870" y="1811"/>
                    <a:pt x="1870" y="1695"/>
                  </a:cubicBezTo>
                  <a:cubicBezTo>
                    <a:pt x="1870" y="966"/>
                    <a:pt x="1870" y="966"/>
                    <a:pt x="1870" y="966"/>
                  </a:cubicBezTo>
                  <a:cubicBezTo>
                    <a:pt x="1870" y="964"/>
                    <a:pt x="1870" y="962"/>
                    <a:pt x="1869" y="960"/>
                  </a:cubicBezTo>
                  <a:cubicBezTo>
                    <a:pt x="1870" y="952"/>
                    <a:pt x="1870" y="944"/>
                    <a:pt x="1870" y="935"/>
                  </a:cubicBezTo>
                  <a:cubicBezTo>
                    <a:pt x="1870" y="685"/>
                    <a:pt x="1772" y="450"/>
                    <a:pt x="1596" y="274"/>
                  </a:cubicBezTo>
                  <a:close/>
                  <a:moveTo>
                    <a:pt x="1770" y="1695"/>
                  </a:moveTo>
                  <a:cubicBezTo>
                    <a:pt x="1770" y="1756"/>
                    <a:pt x="1720" y="1805"/>
                    <a:pt x="1660" y="1805"/>
                  </a:cubicBezTo>
                  <a:cubicBezTo>
                    <a:pt x="210" y="1805"/>
                    <a:pt x="210" y="1805"/>
                    <a:pt x="210" y="1805"/>
                  </a:cubicBezTo>
                  <a:cubicBezTo>
                    <a:pt x="150" y="1805"/>
                    <a:pt x="100" y="1756"/>
                    <a:pt x="100" y="1695"/>
                  </a:cubicBezTo>
                  <a:cubicBezTo>
                    <a:pt x="100" y="973"/>
                    <a:pt x="100" y="973"/>
                    <a:pt x="100" y="973"/>
                  </a:cubicBezTo>
                  <a:cubicBezTo>
                    <a:pt x="101" y="972"/>
                    <a:pt x="101" y="971"/>
                    <a:pt x="101" y="969"/>
                  </a:cubicBezTo>
                  <a:cubicBezTo>
                    <a:pt x="101" y="969"/>
                    <a:pt x="101" y="969"/>
                    <a:pt x="101" y="969"/>
                  </a:cubicBezTo>
                  <a:cubicBezTo>
                    <a:pt x="101" y="968"/>
                    <a:pt x="101" y="967"/>
                    <a:pt x="101" y="966"/>
                  </a:cubicBezTo>
                  <a:cubicBezTo>
                    <a:pt x="101" y="966"/>
                    <a:pt x="101" y="965"/>
                    <a:pt x="101" y="965"/>
                  </a:cubicBezTo>
                  <a:cubicBezTo>
                    <a:pt x="101" y="965"/>
                    <a:pt x="101" y="964"/>
                    <a:pt x="101" y="964"/>
                  </a:cubicBezTo>
                  <a:cubicBezTo>
                    <a:pt x="101" y="955"/>
                    <a:pt x="100" y="945"/>
                    <a:pt x="100" y="935"/>
                  </a:cubicBezTo>
                  <a:cubicBezTo>
                    <a:pt x="100" y="475"/>
                    <a:pt x="475" y="100"/>
                    <a:pt x="935" y="100"/>
                  </a:cubicBezTo>
                  <a:cubicBezTo>
                    <a:pt x="1395" y="100"/>
                    <a:pt x="1770" y="475"/>
                    <a:pt x="1770" y="935"/>
                  </a:cubicBezTo>
                  <a:cubicBezTo>
                    <a:pt x="1770" y="945"/>
                    <a:pt x="1769" y="955"/>
                    <a:pt x="1769" y="964"/>
                  </a:cubicBezTo>
                  <a:cubicBezTo>
                    <a:pt x="1769" y="964"/>
                    <a:pt x="1769" y="965"/>
                    <a:pt x="1769" y="965"/>
                  </a:cubicBezTo>
                  <a:cubicBezTo>
                    <a:pt x="1769" y="965"/>
                    <a:pt x="1769" y="966"/>
                    <a:pt x="1769" y="966"/>
                  </a:cubicBezTo>
                  <a:cubicBezTo>
                    <a:pt x="1769" y="967"/>
                    <a:pt x="1769" y="968"/>
                    <a:pt x="1769" y="969"/>
                  </a:cubicBezTo>
                  <a:cubicBezTo>
                    <a:pt x="1769" y="969"/>
                    <a:pt x="1769" y="969"/>
                    <a:pt x="1769" y="969"/>
                  </a:cubicBezTo>
                  <a:cubicBezTo>
                    <a:pt x="1769" y="971"/>
                    <a:pt x="1769" y="972"/>
                    <a:pt x="1770" y="973"/>
                  </a:cubicBezTo>
                  <a:lnTo>
                    <a:pt x="1770" y="169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71" name="Freeform 293">
              <a:extLst>
                <a:ext uri="{FF2B5EF4-FFF2-40B4-BE49-F238E27FC236}">
                  <a16:creationId xmlns:a16="http://schemas.microsoft.com/office/drawing/2014/main" id="{DB813758-8A2C-10C6-33D3-AC0D350C92C9}"/>
                </a:ext>
              </a:extLst>
            </p:cNvPr>
            <p:cNvSpPr>
              <a:spLocks/>
            </p:cNvSpPr>
            <p:nvPr/>
          </p:nvSpPr>
          <p:spPr bwMode="auto">
            <a:xfrm>
              <a:off x="1610" y="1009"/>
              <a:ext cx="657" cy="651"/>
            </a:xfrm>
            <a:custGeom>
              <a:avLst/>
              <a:gdLst>
                <a:gd name="T0" fmla="*/ 91 w 403"/>
                <a:gd name="T1" fmla="*/ 20 h 399"/>
                <a:gd name="T2" fmla="*/ 20 w 403"/>
                <a:gd name="T3" fmla="*/ 20 h 399"/>
                <a:gd name="T4" fmla="*/ 20 w 403"/>
                <a:gd name="T5" fmla="*/ 91 h 399"/>
                <a:gd name="T6" fmla="*/ 313 w 403"/>
                <a:gd name="T7" fmla="*/ 384 h 399"/>
                <a:gd name="T8" fmla="*/ 349 w 403"/>
                <a:gd name="T9" fmla="*/ 399 h 399"/>
                <a:gd name="T10" fmla="*/ 384 w 403"/>
                <a:gd name="T11" fmla="*/ 384 h 399"/>
                <a:gd name="T12" fmla="*/ 384 w 403"/>
                <a:gd name="T13" fmla="*/ 313 h 399"/>
                <a:gd name="T14" fmla="*/ 91 w 403"/>
                <a:gd name="T15" fmla="*/ 2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399">
                  <a:moveTo>
                    <a:pt x="91" y="20"/>
                  </a:moveTo>
                  <a:cubicBezTo>
                    <a:pt x="71" y="0"/>
                    <a:pt x="39" y="0"/>
                    <a:pt x="20" y="20"/>
                  </a:cubicBezTo>
                  <a:cubicBezTo>
                    <a:pt x="0" y="40"/>
                    <a:pt x="0" y="71"/>
                    <a:pt x="20" y="91"/>
                  </a:cubicBezTo>
                  <a:cubicBezTo>
                    <a:pt x="313" y="384"/>
                    <a:pt x="313" y="384"/>
                    <a:pt x="313" y="384"/>
                  </a:cubicBezTo>
                  <a:cubicBezTo>
                    <a:pt x="323" y="394"/>
                    <a:pt x="336" y="399"/>
                    <a:pt x="349" y="399"/>
                  </a:cubicBezTo>
                  <a:cubicBezTo>
                    <a:pt x="361" y="399"/>
                    <a:pt x="374" y="394"/>
                    <a:pt x="384" y="384"/>
                  </a:cubicBezTo>
                  <a:cubicBezTo>
                    <a:pt x="403" y="365"/>
                    <a:pt x="403" y="333"/>
                    <a:pt x="384" y="313"/>
                  </a:cubicBezTo>
                  <a:lnTo>
                    <a:pt x="91"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72" name="Freeform 294">
              <a:extLst>
                <a:ext uri="{FF2B5EF4-FFF2-40B4-BE49-F238E27FC236}">
                  <a16:creationId xmlns:a16="http://schemas.microsoft.com/office/drawing/2014/main" id="{DE4481B2-A2C2-5E1D-410F-DF7D15533BFF}"/>
                </a:ext>
              </a:extLst>
            </p:cNvPr>
            <p:cNvSpPr>
              <a:spLocks/>
            </p:cNvSpPr>
            <p:nvPr/>
          </p:nvSpPr>
          <p:spPr bwMode="auto">
            <a:xfrm>
              <a:off x="5413" y="1009"/>
              <a:ext cx="657" cy="651"/>
            </a:xfrm>
            <a:custGeom>
              <a:avLst/>
              <a:gdLst>
                <a:gd name="T0" fmla="*/ 383 w 403"/>
                <a:gd name="T1" fmla="*/ 20 h 399"/>
                <a:gd name="T2" fmla="*/ 312 w 403"/>
                <a:gd name="T3" fmla="*/ 20 h 399"/>
                <a:gd name="T4" fmla="*/ 19 w 403"/>
                <a:gd name="T5" fmla="*/ 313 h 399"/>
                <a:gd name="T6" fmla="*/ 19 w 403"/>
                <a:gd name="T7" fmla="*/ 384 h 399"/>
                <a:gd name="T8" fmla="*/ 54 w 403"/>
                <a:gd name="T9" fmla="*/ 399 h 399"/>
                <a:gd name="T10" fmla="*/ 90 w 403"/>
                <a:gd name="T11" fmla="*/ 384 h 399"/>
                <a:gd name="T12" fmla="*/ 383 w 403"/>
                <a:gd name="T13" fmla="*/ 91 h 399"/>
                <a:gd name="T14" fmla="*/ 383 w 403"/>
                <a:gd name="T15" fmla="*/ 2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399">
                  <a:moveTo>
                    <a:pt x="383" y="20"/>
                  </a:moveTo>
                  <a:cubicBezTo>
                    <a:pt x="364" y="0"/>
                    <a:pt x="332" y="0"/>
                    <a:pt x="312" y="20"/>
                  </a:cubicBezTo>
                  <a:cubicBezTo>
                    <a:pt x="19" y="313"/>
                    <a:pt x="19" y="313"/>
                    <a:pt x="19" y="313"/>
                  </a:cubicBezTo>
                  <a:cubicBezTo>
                    <a:pt x="0" y="333"/>
                    <a:pt x="0" y="364"/>
                    <a:pt x="19" y="384"/>
                  </a:cubicBezTo>
                  <a:cubicBezTo>
                    <a:pt x="29" y="394"/>
                    <a:pt x="42" y="399"/>
                    <a:pt x="54" y="399"/>
                  </a:cubicBezTo>
                  <a:cubicBezTo>
                    <a:pt x="67" y="399"/>
                    <a:pt x="80" y="394"/>
                    <a:pt x="90" y="384"/>
                  </a:cubicBezTo>
                  <a:cubicBezTo>
                    <a:pt x="383" y="91"/>
                    <a:pt x="383" y="91"/>
                    <a:pt x="383" y="91"/>
                  </a:cubicBezTo>
                  <a:cubicBezTo>
                    <a:pt x="403" y="71"/>
                    <a:pt x="403" y="40"/>
                    <a:pt x="383" y="2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73" name="Freeform 295">
              <a:extLst>
                <a:ext uri="{FF2B5EF4-FFF2-40B4-BE49-F238E27FC236}">
                  <a16:creationId xmlns:a16="http://schemas.microsoft.com/office/drawing/2014/main" id="{6B8117C2-78AA-283F-E9B3-B2AF7648067B}"/>
                </a:ext>
              </a:extLst>
            </p:cNvPr>
            <p:cNvSpPr>
              <a:spLocks/>
            </p:cNvSpPr>
            <p:nvPr/>
          </p:nvSpPr>
          <p:spPr bwMode="auto">
            <a:xfrm>
              <a:off x="3758" y="2"/>
              <a:ext cx="164" cy="841"/>
            </a:xfrm>
            <a:custGeom>
              <a:avLst/>
              <a:gdLst>
                <a:gd name="T0" fmla="*/ 50 w 100"/>
                <a:gd name="T1" fmla="*/ 515 h 515"/>
                <a:gd name="T2" fmla="*/ 100 w 100"/>
                <a:gd name="T3" fmla="*/ 465 h 515"/>
                <a:gd name="T4" fmla="*/ 100 w 100"/>
                <a:gd name="T5" fmla="*/ 50 h 515"/>
                <a:gd name="T6" fmla="*/ 50 w 100"/>
                <a:gd name="T7" fmla="*/ 0 h 515"/>
                <a:gd name="T8" fmla="*/ 0 w 100"/>
                <a:gd name="T9" fmla="*/ 50 h 515"/>
                <a:gd name="T10" fmla="*/ 0 w 100"/>
                <a:gd name="T11" fmla="*/ 465 h 515"/>
                <a:gd name="T12" fmla="*/ 50 w 100"/>
                <a:gd name="T13" fmla="*/ 515 h 515"/>
              </a:gdLst>
              <a:ahLst/>
              <a:cxnLst>
                <a:cxn ang="0">
                  <a:pos x="T0" y="T1"/>
                </a:cxn>
                <a:cxn ang="0">
                  <a:pos x="T2" y="T3"/>
                </a:cxn>
                <a:cxn ang="0">
                  <a:pos x="T4" y="T5"/>
                </a:cxn>
                <a:cxn ang="0">
                  <a:pos x="T6" y="T7"/>
                </a:cxn>
                <a:cxn ang="0">
                  <a:pos x="T8" y="T9"/>
                </a:cxn>
                <a:cxn ang="0">
                  <a:pos x="T10" y="T11"/>
                </a:cxn>
                <a:cxn ang="0">
                  <a:pos x="T12" y="T13"/>
                </a:cxn>
              </a:cxnLst>
              <a:rect l="0" t="0" r="r" b="b"/>
              <a:pathLst>
                <a:path w="100" h="515">
                  <a:moveTo>
                    <a:pt x="50" y="515"/>
                  </a:moveTo>
                  <a:cubicBezTo>
                    <a:pt x="78" y="515"/>
                    <a:pt x="100" y="493"/>
                    <a:pt x="100" y="465"/>
                  </a:cubicBezTo>
                  <a:cubicBezTo>
                    <a:pt x="100" y="50"/>
                    <a:pt x="100" y="50"/>
                    <a:pt x="100" y="50"/>
                  </a:cubicBezTo>
                  <a:cubicBezTo>
                    <a:pt x="100" y="23"/>
                    <a:pt x="78" y="0"/>
                    <a:pt x="50" y="0"/>
                  </a:cubicBezTo>
                  <a:cubicBezTo>
                    <a:pt x="22" y="0"/>
                    <a:pt x="0" y="23"/>
                    <a:pt x="0" y="50"/>
                  </a:cubicBezTo>
                  <a:cubicBezTo>
                    <a:pt x="0" y="465"/>
                    <a:pt x="0" y="465"/>
                    <a:pt x="0" y="465"/>
                  </a:cubicBezTo>
                  <a:cubicBezTo>
                    <a:pt x="0" y="493"/>
                    <a:pt x="22" y="515"/>
                    <a:pt x="50" y="51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74" name="Rectangle 296">
              <a:extLst>
                <a:ext uri="{FF2B5EF4-FFF2-40B4-BE49-F238E27FC236}">
                  <a16:creationId xmlns:a16="http://schemas.microsoft.com/office/drawing/2014/main" id="{F88832C4-33F5-5F68-5A52-99935C9A1067}"/>
                </a:ext>
              </a:extLst>
            </p:cNvPr>
            <p:cNvSpPr>
              <a:spLocks noChangeArrowheads="1"/>
            </p:cNvSpPr>
            <p:nvPr/>
          </p:nvSpPr>
          <p:spPr bwMode="auto">
            <a:xfrm>
              <a:off x="3574" y="3425"/>
              <a:ext cx="507" cy="503"/>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75" name="Freeform 297">
              <a:extLst>
                <a:ext uri="{FF2B5EF4-FFF2-40B4-BE49-F238E27FC236}">
                  <a16:creationId xmlns:a16="http://schemas.microsoft.com/office/drawing/2014/main" id="{AEF3624D-6CFB-7B35-D636-6AA088BA7CF0}"/>
                </a:ext>
              </a:extLst>
            </p:cNvPr>
            <p:cNvSpPr>
              <a:spLocks/>
            </p:cNvSpPr>
            <p:nvPr/>
          </p:nvSpPr>
          <p:spPr bwMode="auto">
            <a:xfrm>
              <a:off x="3550" y="1734"/>
              <a:ext cx="556" cy="1448"/>
            </a:xfrm>
            <a:custGeom>
              <a:avLst/>
              <a:gdLst>
                <a:gd name="T0" fmla="*/ 0 w 556"/>
                <a:gd name="T1" fmla="*/ 62 h 1448"/>
                <a:gd name="T2" fmla="*/ 146 w 556"/>
                <a:gd name="T3" fmla="*/ 1448 h 1448"/>
                <a:gd name="T4" fmla="*/ 409 w 556"/>
                <a:gd name="T5" fmla="*/ 1448 h 1448"/>
                <a:gd name="T6" fmla="*/ 556 w 556"/>
                <a:gd name="T7" fmla="*/ 62 h 1448"/>
                <a:gd name="T8" fmla="*/ 556 w 556"/>
                <a:gd name="T9" fmla="*/ 0 h 1448"/>
                <a:gd name="T10" fmla="*/ 0 w 556"/>
                <a:gd name="T11" fmla="*/ 0 h 1448"/>
                <a:gd name="T12" fmla="*/ 0 w 556"/>
                <a:gd name="T13" fmla="*/ 62 h 1448"/>
              </a:gdLst>
              <a:ahLst/>
              <a:cxnLst>
                <a:cxn ang="0">
                  <a:pos x="T0" y="T1"/>
                </a:cxn>
                <a:cxn ang="0">
                  <a:pos x="T2" y="T3"/>
                </a:cxn>
                <a:cxn ang="0">
                  <a:pos x="T4" y="T5"/>
                </a:cxn>
                <a:cxn ang="0">
                  <a:pos x="T6" y="T7"/>
                </a:cxn>
                <a:cxn ang="0">
                  <a:pos x="T8" y="T9"/>
                </a:cxn>
                <a:cxn ang="0">
                  <a:pos x="T10" y="T11"/>
                </a:cxn>
                <a:cxn ang="0">
                  <a:pos x="T12" y="T13"/>
                </a:cxn>
              </a:cxnLst>
              <a:rect l="0" t="0" r="r" b="b"/>
              <a:pathLst>
                <a:path w="556" h="1448">
                  <a:moveTo>
                    <a:pt x="0" y="62"/>
                  </a:moveTo>
                  <a:lnTo>
                    <a:pt x="146" y="1448"/>
                  </a:lnTo>
                  <a:lnTo>
                    <a:pt x="409" y="1448"/>
                  </a:lnTo>
                  <a:lnTo>
                    <a:pt x="556" y="62"/>
                  </a:lnTo>
                  <a:lnTo>
                    <a:pt x="556" y="0"/>
                  </a:lnTo>
                  <a:lnTo>
                    <a:pt x="0" y="0"/>
                  </a:lnTo>
                  <a:lnTo>
                    <a:pt x="0" y="6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76" name="Freeform 298">
              <a:extLst>
                <a:ext uri="{FF2B5EF4-FFF2-40B4-BE49-F238E27FC236}">
                  <a16:creationId xmlns:a16="http://schemas.microsoft.com/office/drawing/2014/main" id="{9E57F473-E1A3-43C4-09A1-0319A62572EA}"/>
                </a:ext>
              </a:extLst>
            </p:cNvPr>
            <p:cNvSpPr>
              <a:spLocks/>
            </p:cNvSpPr>
            <p:nvPr/>
          </p:nvSpPr>
          <p:spPr bwMode="auto">
            <a:xfrm>
              <a:off x="1099" y="2707"/>
              <a:ext cx="840" cy="163"/>
            </a:xfrm>
            <a:custGeom>
              <a:avLst/>
              <a:gdLst>
                <a:gd name="T0" fmla="*/ 465 w 515"/>
                <a:gd name="T1" fmla="*/ 0 h 100"/>
                <a:gd name="T2" fmla="*/ 50 w 515"/>
                <a:gd name="T3" fmla="*/ 0 h 100"/>
                <a:gd name="T4" fmla="*/ 0 w 515"/>
                <a:gd name="T5" fmla="*/ 50 h 100"/>
                <a:gd name="T6" fmla="*/ 50 w 515"/>
                <a:gd name="T7" fmla="*/ 100 h 100"/>
                <a:gd name="T8" fmla="*/ 465 w 515"/>
                <a:gd name="T9" fmla="*/ 100 h 100"/>
                <a:gd name="T10" fmla="*/ 515 w 515"/>
                <a:gd name="T11" fmla="*/ 50 h 100"/>
                <a:gd name="T12" fmla="*/ 465 w 51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15" h="100">
                  <a:moveTo>
                    <a:pt x="465" y="0"/>
                  </a:moveTo>
                  <a:cubicBezTo>
                    <a:pt x="50" y="0"/>
                    <a:pt x="50" y="0"/>
                    <a:pt x="50" y="0"/>
                  </a:cubicBezTo>
                  <a:cubicBezTo>
                    <a:pt x="23" y="0"/>
                    <a:pt x="0" y="22"/>
                    <a:pt x="0" y="50"/>
                  </a:cubicBezTo>
                  <a:cubicBezTo>
                    <a:pt x="0" y="77"/>
                    <a:pt x="23" y="100"/>
                    <a:pt x="50" y="100"/>
                  </a:cubicBezTo>
                  <a:cubicBezTo>
                    <a:pt x="465" y="100"/>
                    <a:pt x="465" y="100"/>
                    <a:pt x="465" y="100"/>
                  </a:cubicBezTo>
                  <a:cubicBezTo>
                    <a:pt x="493" y="100"/>
                    <a:pt x="515" y="77"/>
                    <a:pt x="515" y="50"/>
                  </a:cubicBezTo>
                  <a:cubicBezTo>
                    <a:pt x="515" y="22"/>
                    <a:pt x="493" y="0"/>
                    <a:pt x="46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77" name="Freeform 299">
              <a:extLst>
                <a:ext uri="{FF2B5EF4-FFF2-40B4-BE49-F238E27FC236}">
                  <a16:creationId xmlns:a16="http://schemas.microsoft.com/office/drawing/2014/main" id="{60170690-F5C8-E51A-88E7-D5D438AE0204}"/>
                </a:ext>
              </a:extLst>
            </p:cNvPr>
            <p:cNvSpPr>
              <a:spLocks/>
            </p:cNvSpPr>
            <p:nvPr/>
          </p:nvSpPr>
          <p:spPr bwMode="auto">
            <a:xfrm>
              <a:off x="5741" y="2707"/>
              <a:ext cx="840" cy="163"/>
            </a:xfrm>
            <a:custGeom>
              <a:avLst/>
              <a:gdLst>
                <a:gd name="T0" fmla="*/ 465 w 515"/>
                <a:gd name="T1" fmla="*/ 0 h 100"/>
                <a:gd name="T2" fmla="*/ 50 w 515"/>
                <a:gd name="T3" fmla="*/ 0 h 100"/>
                <a:gd name="T4" fmla="*/ 0 w 515"/>
                <a:gd name="T5" fmla="*/ 50 h 100"/>
                <a:gd name="T6" fmla="*/ 50 w 515"/>
                <a:gd name="T7" fmla="*/ 100 h 100"/>
                <a:gd name="T8" fmla="*/ 465 w 515"/>
                <a:gd name="T9" fmla="*/ 100 h 100"/>
                <a:gd name="T10" fmla="*/ 515 w 515"/>
                <a:gd name="T11" fmla="*/ 50 h 100"/>
                <a:gd name="T12" fmla="*/ 465 w 51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15" h="100">
                  <a:moveTo>
                    <a:pt x="465" y="0"/>
                  </a:moveTo>
                  <a:cubicBezTo>
                    <a:pt x="50" y="0"/>
                    <a:pt x="50" y="0"/>
                    <a:pt x="50" y="0"/>
                  </a:cubicBezTo>
                  <a:cubicBezTo>
                    <a:pt x="22" y="0"/>
                    <a:pt x="0" y="22"/>
                    <a:pt x="0" y="50"/>
                  </a:cubicBezTo>
                  <a:cubicBezTo>
                    <a:pt x="0" y="77"/>
                    <a:pt x="22" y="100"/>
                    <a:pt x="50" y="100"/>
                  </a:cubicBezTo>
                  <a:cubicBezTo>
                    <a:pt x="465" y="100"/>
                    <a:pt x="465" y="100"/>
                    <a:pt x="465" y="100"/>
                  </a:cubicBezTo>
                  <a:cubicBezTo>
                    <a:pt x="492" y="100"/>
                    <a:pt x="515" y="77"/>
                    <a:pt x="515" y="50"/>
                  </a:cubicBezTo>
                  <a:cubicBezTo>
                    <a:pt x="515" y="22"/>
                    <a:pt x="492" y="0"/>
                    <a:pt x="465"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536" name="Rectangle 535">
            <a:extLst>
              <a:ext uri="{FF2B5EF4-FFF2-40B4-BE49-F238E27FC236}">
                <a16:creationId xmlns:a16="http://schemas.microsoft.com/office/drawing/2014/main" id="{DA7B8321-C0D5-4352-4382-65268CDB5E21}"/>
              </a:ext>
            </a:extLst>
          </p:cNvPr>
          <p:cNvSpPr/>
          <p:nvPr/>
        </p:nvSpPr>
        <p:spPr>
          <a:xfrm>
            <a:off x="347663" y="4427538"/>
            <a:ext cx="833437"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Fraud Detection</a:t>
            </a:r>
          </a:p>
        </p:txBody>
      </p:sp>
      <p:grpSp>
        <p:nvGrpSpPr>
          <p:cNvPr id="480" name="Group 302">
            <a:extLst>
              <a:ext uri="{FF2B5EF4-FFF2-40B4-BE49-F238E27FC236}">
                <a16:creationId xmlns:a16="http://schemas.microsoft.com/office/drawing/2014/main" id="{7325100D-BBF6-ABFB-6B09-B44AB02EE1D3}"/>
              </a:ext>
            </a:extLst>
          </p:cNvPr>
          <p:cNvGrpSpPr>
            <a:grpSpLocks noChangeAspect="1"/>
          </p:cNvGrpSpPr>
          <p:nvPr/>
        </p:nvGrpSpPr>
        <p:grpSpPr bwMode="auto">
          <a:xfrm>
            <a:off x="1453241" y="4103143"/>
            <a:ext cx="347885" cy="302381"/>
            <a:chOff x="1356" y="1"/>
            <a:chExt cx="4977" cy="4326"/>
          </a:xfrm>
          <a:solidFill>
            <a:srgbClr val="FFFFFF"/>
          </a:solidFill>
        </p:grpSpPr>
        <p:sp>
          <p:nvSpPr>
            <p:cNvPr id="482" name="Freeform 303">
              <a:extLst>
                <a:ext uri="{FF2B5EF4-FFF2-40B4-BE49-F238E27FC236}">
                  <a16:creationId xmlns:a16="http://schemas.microsoft.com/office/drawing/2014/main" id="{F0ED9ED5-447A-5B98-33A9-75863D625A62}"/>
                </a:ext>
              </a:extLst>
            </p:cNvPr>
            <p:cNvSpPr>
              <a:spLocks noEditPoints="1"/>
            </p:cNvSpPr>
            <p:nvPr/>
          </p:nvSpPr>
          <p:spPr bwMode="auto">
            <a:xfrm>
              <a:off x="1356" y="1"/>
              <a:ext cx="4580" cy="3473"/>
            </a:xfrm>
            <a:custGeom>
              <a:avLst/>
              <a:gdLst>
                <a:gd name="T0" fmla="*/ 2182 w 3402"/>
                <a:gd name="T1" fmla="*/ 2478 h 2578"/>
                <a:gd name="T2" fmla="*/ 210 w 3402"/>
                <a:gd name="T3" fmla="*/ 2478 h 2578"/>
                <a:gd name="T4" fmla="*/ 100 w 3402"/>
                <a:gd name="T5" fmla="*/ 2368 h 2578"/>
                <a:gd name="T6" fmla="*/ 100 w 3402"/>
                <a:gd name="T7" fmla="*/ 695 h 2578"/>
                <a:gd name="T8" fmla="*/ 3302 w 3402"/>
                <a:gd name="T9" fmla="*/ 695 h 2578"/>
                <a:gd name="T10" fmla="*/ 3302 w 3402"/>
                <a:gd name="T11" fmla="*/ 1699 h 2578"/>
                <a:gd name="T12" fmla="*/ 3352 w 3402"/>
                <a:gd name="T13" fmla="*/ 1749 h 2578"/>
                <a:gd name="T14" fmla="*/ 3402 w 3402"/>
                <a:gd name="T15" fmla="*/ 1699 h 2578"/>
                <a:gd name="T16" fmla="*/ 3402 w 3402"/>
                <a:gd name="T17" fmla="*/ 210 h 2578"/>
                <a:gd name="T18" fmla="*/ 3192 w 3402"/>
                <a:gd name="T19" fmla="*/ 0 h 2578"/>
                <a:gd name="T20" fmla="*/ 210 w 3402"/>
                <a:gd name="T21" fmla="*/ 0 h 2578"/>
                <a:gd name="T22" fmla="*/ 0 w 3402"/>
                <a:gd name="T23" fmla="*/ 210 h 2578"/>
                <a:gd name="T24" fmla="*/ 0 w 3402"/>
                <a:gd name="T25" fmla="*/ 2368 h 2578"/>
                <a:gd name="T26" fmla="*/ 210 w 3402"/>
                <a:gd name="T27" fmla="*/ 2578 h 2578"/>
                <a:gd name="T28" fmla="*/ 2182 w 3402"/>
                <a:gd name="T29" fmla="*/ 2578 h 2578"/>
                <a:gd name="T30" fmla="*/ 2232 w 3402"/>
                <a:gd name="T31" fmla="*/ 2528 h 2578"/>
                <a:gd name="T32" fmla="*/ 2182 w 3402"/>
                <a:gd name="T33" fmla="*/ 2478 h 2578"/>
                <a:gd name="T34" fmla="*/ 210 w 3402"/>
                <a:gd name="T35" fmla="*/ 100 h 2578"/>
                <a:gd name="T36" fmla="*/ 3192 w 3402"/>
                <a:gd name="T37" fmla="*/ 100 h 2578"/>
                <a:gd name="T38" fmla="*/ 3302 w 3402"/>
                <a:gd name="T39" fmla="*/ 210 h 2578"/>
                <a:gd name="T40" fmla="*/ 3302 w 3402"/>
                <a:gd name="T41" fmla="*/ 595 h 2578"/>
                <a:gd name="T42" fmla="*/ 100 w 3402"/>
                <a:gd name="T43" fmla="*/ 595 h 2578"/>
                <a:gd name="T44" fmla="*/ 100 w 3402"/>
                <a:gd name="T45" fmla="*/ 210 h 2578"/>
                <a:gd name="T46" fmla="*/ 210 w 3402"/>
                <a:gd name="T47" fmla="*/ 100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2" h="2578">
                  <a:moveTo>
                    <a:pt x="2182" y="2478"/>
                  </a:moveTo>
                  <a:cubicBezTo>
                    <a:pt x="210" y="2478"/>
                    <a:pt x="210" y="2478"/>
                    <a:pt x="210" y="2478"/>
                  </a:cubicBezTo>
                  <a:cubicBezTo>
                    <a:pt x="149" y="2478"/>
                    <a:pt x="100" y="2429"/>
                    <a:pt x="100" y="2368"/>
                  </a:cubicBezTo>
                  <a:cubicBezTo>
                    <a:pt x="100" y="695"/>
                    <a:pt x="100" y="695"/>
                    <a:pt x="100" y="695"/>
                  </a:cubicBezTo>
                  <a:cubicBezTo>
                    <a:pt x="3302" y="695"/>
                    <a:pt x="3302" y="695"/>
                    <a:pt x="3302" y="695"/>
                  </a:cubicBezTo>
                  <a:cubicBezTo>
                    <a:pt x="3302" y="1699"/>
                    <a:pt x="3302" y="1699"/>
                    <a:pt x="3302" y="1699"/>
                  </a:cubicBezTo>
                  <a:cubicBezTo>
                    <a:pt x="3302" y="1726"/>
                    <a:pt x="3324" y="1749"/>
                    <a:pt x="3352" y="1749"/>
                  </a:cubicBezTo>
                  <a:cubicBezTo>
                    <a:pt x="3380" y="1749"/>
                    <a:pt x="3402" y="1726"/>
                    <a:pt x="3402" y="1699"/>
                  </a:cubicBezTo>
                  <a:cubicBezTo>
                    <a:pt x="3402" y="210"/>
                    <a:pt x="3402" y="210"/>
                    <a:pt x="3402" y="210"/>
                  </a:cubicBezTo>
                  <a:cubicBezTo>
                    <a:pt x="3402" y="94"/>
                    <a:pt x="3308" y="0"/>
                    <a:pt x="3192" y="0"/>
                  </a:cubicBezTo>
                  <a:cubicBezTo>
                    <a:pt x="210" y="0"/>
                    <a:pt x="210" y="0"/>
                    <a:pt x="210" y="0"/>
                  </a:cubicBezTo>
                  <a:cubicBezTo>
                    <a:pt x="94" y="0"/>
                    <a:pt x="0" y="94"/>
                    <a:pt x="0" y="210"/>
                  </a:cubicBezTo>
                  <a:cubicBezTo>
                    <a:pt x="0" y="2368"/>
                    <a:pt x="0" y="2368"/>
                    <a:pt x="0" y="2368"/>
                  </a:cubicBezTo>
                  <a:cubicBezTo>
                    <a:pt x="0" y="2484"/>
                    <a:pt x="94" y="2578"/>
                    <a:pt x="210" y="2578"/>
                  </a:cubicBezTo>
                  <a:cubicBezTo>
                    <a:pt x="2182" y="2578"/>
                    <a:pt x="2182" y="2578"/>
                    <a:pt x="2182" y="2578"/>
                  </a:cubicBezTo>
                  <a:cubicBezTo>
                    <a:pt x="2210" y="2578"/>
                    <a:pt x="2232" y="2556"/>
                    <a:pt x="2232" y="2528"/>
                  </a:cubicBezTo>
                  <a:cubicBezTo>
                    <a:pt x="2232" y="2501"/>
                    <a:pt x="2210" y="2478"/>
                    <a:pt x="2182" y="2478"/>
                  </a:cubicBezTo>
                  <a:close/>
                  <a:moveTo>
                    <a:pt x="210" y="100"/>
                  </a:moveTo>
                  <a:cubicBezTo>
                    <a:pt x="3192" y="100"/>
                    <a:pt x="3192" y="100"/>
                    <a:pt x="3192" y="100"/>
                  </a:cubicBezTo>
                  <a:cubicBezTo>
                    <a:pt x="3253" y="100"/>
                    <a:pt x="3302" y="149"/>
                    <a:pt x="3302" y="210"/>
                  </a:cubicBezTo>
                  <a:cubicBezTo>
                    <a:pt x="3302" y="595"/>
                    <a:pt x="3302" y="595"/>
                    <a:pt x="3302" y="595"/>
                  </a:cubicBezTo>
                  <a:cubicBezTo>
                    <a:pt x="100" y="595"/>
                    <a:pt x="100" y="595"/>
                    <a:pt x="100" y="595"/>
                  </a:cubicBezTo>
                  <a:cubicBezTo>
                    <a:pt x="100" y="210"/>
                    <a:pt x="100" y="210"/>
                    <a:pt x="100" y="210"/>
                  </a:cubicBezTo>
                  <a:cubicBezTo>
                    <a:pt x="100" y="149"/>
                    <a:pt x="149" y="100"/>
                    <a:pt x="21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83" name="Oval 304">
              <a:extLst>
                <a:ext uri="{FF2B5EF4-FFF2-40B4-BE49-F238E27FC236}">
                  <a16:creationId xmlns:a16="http://schemas.microsoft.com/office/drawing/2014/main" id="{0115DD1D-BF00-6F45-A70B-EAD668BF0F99}"/>
                </a:ext>
              </a:extLst>
            </p:cNvPr>
            <p:cNvSpPr>
              <a:spLocks noChangeArrowheads="1"/>
            </p:cNvSpPr>
            <p:nvPr/>
          </p:nvSpPr>
          <p:spPr bwMode="auto">
            <a:xfrm>
              <a:off x="2006" y="353"/>
              <a:ext cx="227" cy="22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84" name="Oval 305">
              <a:extLst>
                <a:ext uri="{FF2B5EF4-FFF2-40B4-BE49-F238E27FC236}">
                  <a16:creationId xmlns:a16="http://schemas.microsoft.com/office/drawing/2014/main" id="{F367E7BE-DAFE-74DA-3035-AAD780FDF87C}"/>
                </a:ext>
              </a:extLst>
            </p:cNvPr>
            <p:cNvSpPr>
              <a:spLocks noChangeArrowheads="1"/>
            </p:cNvSpPr>
            <p:nvPr/>
          </p:nvSpPr>
          <p:spPr bwMode="auto">
            <a:xfrm>
              <a:off x="2581" y="353"/>
              <a:ext cx="226" cy="226"/>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85" name="Freeform 306">
              <a:extLst>
                <a:ext uri="{FF2B5EF4-FFF2-40B4-BE49-F238E27FC236}">
                  <a16:creationId xmlns:a16="http://schemas.microsoft.com/office/drawing/2014/main" id="{73C63D9F-1E91-3921-46C3-A3F2D1DFD36A}"/>
                </a:ext>
              </a:extLst>
            </p:cNvPr>
            <p:cNvSpPr>
              <a:spLocks/>
            </p:cNvSpPr>
            <p:nvPr/>
          </p:nvSpPr>
          <p:spPr bwMode="auto">
            <a:xfrm>
              <a:off x="3921" y="399"/>
              <a:ext cx="1311" cy="134"/>
            </a:xfrm>
            <a:custGeom>
              <a:avLst/>
              <a:gdLst>
                <a:gd name="T0" fmla="*/ 50 w 974"/>
                <a:gd name="T1" fmla="*/ 100 h 100"/>
                <a:gd name="T2" fmla="*/ 924 w 974"/>
                <a:gd name="T3" fmla="*/ 100 h 100"/>
                <a:gd name="T4" fmla="*/ 974 w 974"/>
                <a:gd name="T5" fmla="*/ 50 h 100"/>
                <a:gd name="T6" fmla="*/ 924 w 974"/>
                <a:gd name="T7" fmla="*/ 0 h 100"/>
                <a:gd name="T8" fmla="*/ 50 w 974"/>
                <a:gd name="T9" fmla="*/ 0 h 100"/>
                <a:gd name="T10" fmla="*/ 0 w 974"/>
                <a:gd name="T11" fmla="*/ 50 h 100"/>
                <a:gd name="T12" fmla="*/ 50 w 97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74" h="100">
                  <a:moveTo>
                    <a:pt x="50" y="100"/>
                  </a:moveTo>
                  <a:cubicBezTo>
                    <a:pt x="924" y="100"/>
                    <a:pt x="924" y="100"/>
                    <a:pt x="924" y="100"/>
                  </a:cubicBezTo>
                  <a:cubicBezTo>
                    <a:pt x="951" y="100"/>
                    <a:pt x="974" y="78"/>
                    <a:pt x="974" y="50"/>
                  </a:cubicBezTo>
                  <a:cubicBezTo>
                    <a:pt x="974" y="23"/>
                    <a:pt x="951" y="0"/>
                    <a:pt x="924" y="0"/>
                  </a:cubicBezTo>
                  <a:cubicBezTo>
                    <a:pt x="50" y="0"/>
                    <a:pt x="50" y="0"/>
                    <a:pt x="50" y="0"/>
                  </a:cubicBezTo>
                  <a:cubicBezTo>
                    <a:pt x="22" y="0"/>
                    <a:pt x="0" y="23"/>
                    <a:pt x="0" y="50"/>
                  </a:cubicBezTo>
                  <a:cubicBezTo>
                    <a:pt x="0" y="78"/>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86" name="Freeform 307">
              <a:extLst>
                <a:ext uri="{FF2B5EF4-FFF2-40B4-BE49-F238E27FC236}">
                  <a16:creationId xmlns:a16="http://schemas.microsoft.com/office/drawing/2014/main" id="{E8360A2C-D462-A65C-5B79-CC7C5F9C7F28}"/>
                </a:ext>
              </a:extLst>
            </p:cNvPr>
            <p:cNvSpPr>
              <a:spLocks noEditPoints="1"/>
            </p:cNvSpPr>
            <p:nvPr/>
          </p:nvSpPr>
          <p:spPr bwMode="auto">
            <a:xfrm>
              <a:off x="4490" y="2485"/>
              <a:ext cx="1843" cy="1842"/>
            </a:xfrm>
            <a:custGeom>
              <a:avLst/>
              <a:gdLst>
                <a:gd name="T0" fmla="*/ 1225 w 1369"/>
                <a:gd name="T1" fmla="*/ 731 h 1367"/>
                <a:gd name="T2" fmla="*/ 1336 w 1369"/>
                <a:gd name="T3" fmla="*/ 559 h 1367"/>
                <a:gd name="T4" fmla="*/ 1309 w 1369"/>
                <a:gd name="T5" fmla="*/ 361 h 1367"/>
                <a:gd name="T6" fmla="*/ 1099 w 1369"/>
                <a:gd name="T7" fmla="*/ 335 h 1367"/>
                <a:gd name="T8" fmla="*/ 1057 w 1369"/>
                <a:gd name="T9" fmla="*/ 136 h 1367"/>
                <a:gd name="T10" fmla="*/ 898 w 1369"/>
                <a:gd name="T11" fmla="*/ 14 h 1367"/>
                <a:gd name="T12" fmla="*/ 731 w 1369"/>
                <a:gd name="T13" fmla="*/ 144 h 1367"/>
                <a:gd name="T14" fmla="*/ 560 w 1369"/>
                <a:gd name="T15" fmla="*/ 34 h 1367"/>
                <a:gd name="T16" fmla="*/ 361 w 1369"/>
                <a:gd name="T17" fmla="*/ 59 h 1367"/>
                <a:gd name="T18" fmla="*/ 338 w 1369"/>
                <a:gd name="T19" fmla="*/ 267 h 1367"/>
                <a:gd name="T20" fmla="*/ 137 w 1369"/>
                <a:gd name="T21" fmla="*/ 313 h 1367"/>
                <a:gd name="T22" fmla="*/ 14 w 1369"/>
                <a:gd name="T23" fmla="*/ 471 h 1367"/>
                <a:gd name="T24" fmla="*/ 145 w 1369"/>
                <a:gd name="T25" fmla="*/ 634 h 1367"/>
                <a:gd name="T26" fmla="*/ 35 w 1369"/>
                <a:gd name="T27" fmla="*/ 809 h 1367"/>
                <a:gd name="T28" fmla="*/ 60 w 1369"/>
                <a:gd name="T29" fmla="*/ 1008 h 1367"/>
                <a:gd name="T30" fmla="*/ 268 w 1369"/>
                <a:gd name="T31" fmla="*/ 1030 h 1367"/>
                <a:gd name="T32" fmla="*/ 313 w 1369"/>
                <a:gd name="T33" fmla="*/ 1232 h 1367"/>
                <a:gd name="T34" fmla="*/ 472 w 1369"/>
                <a:gd name="T35" fmla="*/ 1355 h 1367"/>
                <a:gd name="T36" fmla="*/ 634 w 1369"/>
                <a:gd name="T37" fmla="*/ 1224 h 1367"/>
                <a:gd name="T38" fmla="*/ 809 w 1369"/>
                <a:gd name="T39" fmla="*/ 1335 h 1367"/>
                <a:gd name="T40" fmla="*/ 890 w 1369"/>
                <a:gd name="T41" fmla="*/ 1357 h 1367"/>
                <a:gd name="T42" fmla="*/ 1050 w 1369"/>
                <a:gd name="T43" fmla="*/ 1237 h 1367"/>
                <a:gd name="T44" fmla="*/ 1095 w 1369"/>
                <a:gd name="T45" fmla="*/ 1038 h 1367"/>
                <a:gd name="T46" fmla="*/ 1306 w 1369"/>
                <a:gd name="T47" fmla="*/ 1015 h 1367"/>
                <a:gd name="T48" fmla="*/ 1334 w 1369"/>
                <a:gd name="T49" fmla="*/ 816 h 1367"/>
                <a:gd name="T50" fmla="*/ 1097 w 1369"/>
                <a:gd name="T51" fmla="*/ 937 h 1367"/>
                <a:gd name="T52" fmla="*/ 958 w 1369"/>
                <a:gd name="T53" fmla="*/ 1034 h 1367"/>
                <a:gd name="T54" fmla="*/ 948 w 1369"/>
                <a:gd name="T55" fmla="*/ 1225 h 1367"/>
                <a:gd name="T56" fmla="*/ 798 w 1369"/>
                <a:gd name="T57" fmla="*/ 1155 h 1367"/>
                <a:gd name="T58" fmla="*/ 734 w 1369"/>
                <a:gd name="T59" fmla="*/ 1125 h 1367"/>
                <a:gd name="T60" fmla="*/ 562 w 1369"/>
                <a:gd name="T61" fmla="*/ 1154 h 1367"/>
                <a:gd name="T62" fmla="*/ 416 w 1369"/>
                <a:gd name="T63" fmla="*/ 1223 h 1367"/>
                <a:gd name="T64" fmla="*/ 411 w 1369"/>
                <a:gd name="T65" fmla="*/ 1033 h 1367"/>
                <a:gd name="T66" fmla="*/ 265 w 1369"/>
                <a:gd name="T67" fmla="*/ 930 h 1367"/>
                <a:gd name="T68" fmla="*/ 114 w 1369"/>
                <a:gd name="T69" fmla="*/ 875 h 1367"/>
                <a:gd name="T70" fmla="*/ 244 w 1369"/>
                <a:gd name="T71" fmla="*/ 738 h 1367"/>
                <a:gd name="T72" fmla="*/ 215 w 1369"/>
                <a:gd name="T73" fmla="*/ 561 h 1367"/>
                <a:gd name="T74" fmla="*/ 146 w 1369"/>
                <a:gd name="T75" fmla="*/ 415 h 1367"/>
                <a:gd name="T76" fmla="*/ 336 w 1369"/>
                <a:gd name="T77" fmla="*/ 411 h 1367"/>
                <a:gd name="T78" fmla="*/ 439 w 1369"/>
                <a:gd name="T79" fmla="*/ 265 h 1367"/>
                <a:gd name="T80" fmla="*/ 494 w 1369"/>
                <a:gd name="T81" fmla="*/ 113 h 1367"/>
                <a:gd name="T82" fmla="*/ 631 w 1369"/>
                <a:gd name="T83" fmla="*/ 244 h 1367"/>
                <a:gd name="T84" fmla="*/ 803 w 1369"/>
                <a:gd name="T85" fmla="*/ 215 h 1367"/>
                <a:gd name="T86" fmla="*/ 954 w 1369"/>
                <a:gd name="T87" fmla="*/ 146 h 1367"/>
                <a:gd name="T88" fmla="*/ 961 w 1369"/>
                <a:gd name="T89" fmla="*/ 338 h 1367"/>
                <a:gd name="T90" fmla="*/ 1100 w 1369"/>
                <a:gd name="T91" fmla="*/ 436 h 1367"/>
                <a:gd name="T92" fmla="*/ 1256 w 1369"/>
                <a:gd name="T93" fmla="*/ 494 h 1367"/>
                <a:gd name="T94" fmla="*/ 1125 w 1369"/>
                <a:gd name="T95" fmla="*/ 635 h 1367"/>
                <a:gd name="T96" fmla="*/ 1154 w 1369"/>
                <a:gd name="T97" fmla="*/ 803 h 1367"/>
                <a:gd name="T98" fmla="*/ 1223 w 1369"/>
                <a:gd name="T99" fmla="*/ 954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69" h="1367">
                  <a:moveTo>
                    <a:pt x="1334" y="816"/>
                  </a:moveTo>
                  <a:cubicBezTo>
                    <a:pt x="1225" y="731"/>
                    <a:pt x="1225" y="731"/>
                    <a:pt x="1225" y="731"/>
                  </a:cubicBezTo>
                  <a:cubicBezTo>
                    <a:pt x="1225" y="644"/>
                    <a:pt x="1225" y="644"/>
                    <a:pt x="1225" y="644"/>
                  </a:cubicBezTo>
                  <a:cubicBezTo>
                    <a:pt x="1336" y="559"/>
                    <a:pt x="1336" y="559"/>
                    <a:pt x="1336" y="559"/>
                  </a:cubicBezTo>
                  <a:cubicBezTo>
                    <a:pt x="1360" y="541"/>
                    <a:pt x="1369" y="507"/>
                    <a:pt x="1357" y="479"/>
                  </a:cubicBezTo>
                  <a:cubicBezTo>
                    <a:pt x="1309" y="361"/>
                    <a:pt x="1309" y="361"/>
                    <a:pt x="1309" y="361"/>
                  </a:cubicBezTo>
                  <a:cubicBezTo>
                    <a:pt x="1298" y="333"/>
                    <a:pt x="1267" y="315"/>
                    <a:pt x="1237" y="318"/>
                  </a:cubicBezTo>
                  <a:cubicBezTo>
                    <a:pt x="1099" y="335"/>
                    <a:pt x="1099" y="335"/>
                    <a:pt x="1099" y="335"/>
                  </a:cubicBezTo>
                  <a:cubicBezTo>
                    <a:pt x="1038" y="273"/>
                    <a:pt x="1038" y="273"/>
                    <a:pt x="1038" y="273"/>
                  </a:cubicBezTo>
                  <a:cubicBezTo>
                    <a:pt x="1057" y="136"/>
                    <a:pt x="1057" y="136"/>
                    <a:pt x="1057" y="136"/>
                  </a:cubicBezTo>
                  <a:cubicBezTo>
                    <a:pt x="1061" y="106"/>
                    <a:pt x="1043" y="75"/>
                    <a:pt x="1015" y="63"/>
                  </a:cubicBezTo>
                  <a:cubicBezTo>
                    <a:pt x="898" y="14"/>
                    <a:pt x="898" y="14"/>
                    <a:pt x="898" y="14"/>
                  </a:cubicBezTo>
                  <a:cubicBezTo>
                    <a:pt x="869" y="2"/>
                    <a:pt x="835" y="11"/>
                    <a:pt x="817" y="35"/>
                  </a:cubicBezTo>
                  <a:cubicBezTo>
                    <a:pt x="731" y="144"/>
                    <a:pt x="731" y="144"/>
                    <a:pt x="731" y="144"/>
                  </a:cubicBezTo>
                  <a:cubicBezTo>
                    <a:pt x="640" y="144"/>
                    <a:pt x="640" y="144"/>
                    <a:pt x="640" y="144"/>
                  </a:cubicBezTo>
                  <a:cubicBezTo>
                    <a:pt x="560" y="34"/>
                    <a:pt x="560" y="34"/>
                    <a:pt x="560" y="34"/>
                  </a:cubicBezTo>
                  <a:cubicBezTo>
                    <a:pt x="542" y="9"/>
                    <a:pt x="508" y="0"/>
                    <a:pt x="479" y="11"/>
                  </a:cubicBezTo>
                  <a:cubicBezTo>
                    <a:pt x="361" y="59"/>
                    <a:pt x="361" y="59"/>
                    <a:pt x="361" y="59"/>
                  </a:cubicBezTo>
                  <a:cubicBezTo>
                    <a:pt x="332" y="71"/>
                    <a:pt x="315" y="102"/>
                    <a:pt x="319" y="133"/>
                  </a:cubicBezTo>
                  <a:cubicBezTo>
                    <a:pt x="338" y="267"/>
                    <a:pt x="338" y="267"/>
                    <a:pt x="338" y="267"/>
                  </a:cubicBezTo>
                  <a:cubicBezTo>
                    <a:pt x="272" y="334"/>
                    <a:pt x="272" y="334"/>
                    <a:pt x="272" y="334"/>
                  </a:cubicBezTo>
                  <a:cubicBezTo>
                    <a:pt x="137" y="313"/>
                    <a:pt x="137" y="313"/>
                    <a:pt x="137" y="313"/>
                  </a:cubicBezTo>
                  <a:cubicBezTo>
                    <a:pt x="107" y="308"/>
                    <a:pt x="76" y="325"/>
                    <a:pt x="63" y="354"/>
                  </a:cubicBezTo>
                  <a:cubicBezTo>
                    <a:pt x="14" y="471"/>
                    <a:pt x="14" y="471"/>
                    <a:pt x="14" y="471"/>
                  </a:cubicBezTo>
                  <a:cubicBezTo>
                    <a:pt x="2" y="500"/>
                    <a:pt x="11" y="534"/>
                    <a:pt x="36" y="552"/>
                  </a:cubicBezTo>
                  <a:cubicBezTo>
                    <a:pt x="145" y="634"/>
                    <a:pt x="145" y="634"/>
                    <a:pt x="145" y="634"/>
                  </a:cubicBezTo>
                  <a:cubicBezTo>
                    <a:pt x="144" y="728"/>
                    <a:pt x="144" y="728"/>
                    <a:pt x="144" y="728"/>
                  </a:cubicBezTo>
                  <a:cubicBezTo>
                    <a:pt x="35" y="809"/>
                    <a:pt x="35" y="809"/>
                    <a:pt x="35" y="809"/>
                  </a:cubicBezTo>
                  <a:cubicBezTo>
                    <a:pt x="10" y="827"/>
                    <a:pt x="0" y="861"/>
                    <a:pt x="12" y="890"/>
                  </a:cubicBezTo>
                  <a:cubicBezTo>
                    <a:pt x="60" y="1008"/>
                    <a:pt x="60" y="1008"/>
                    <a:pt x="60" y="1008"/>
                  </a:cubicBezTo>
                  <a:cubicBezTo>
                    <a:pt x="72" y="1036"/>
                    <a:pt x="102" y="1054"/>
                    <a:pt x="133" y="1050"/>
                  </a:cubicBezTo>
                  <a:cubicBezTo>
                    <a:pt x="268" y="1030"/>
                    <a:pt x="268" y="1030"/>
                    <a:pt x="268" y="1030"/>
                  </a:cubicBezTo>
                  <a:cubicBezTo>
                    <a:pt x="334" y="1097"/>
                    <a:pt x="334" y="1097"/>
                    <a:pt x="334" y="1097"/>
                  </a:cubicBezTo>
                  <a:cubicBezTo>
                    <a:pt x="313" y="1232"/>
                    <a:pt x="313" y="1232"/>
                    <a:pt x="313" y="1232"/>
                  </a:cubicBezTo>
                  <a:cubicBezTo>
                    <a:pt x="308" y="1262"/>
                    <a:pt x="326" y="1293"/>
                    <a:pt x="354" y="1305"/>
                  </a:cubicBezTo>
                  <a:cubicBezTo>
                    <a:pt x="472" y="1355"/>
                    <a:pt x="472" y="1355"/>
                    <a:pt x="472" y="1355"/>
                  </a:cubicBezTo>
                  <a:cubicBezTo>
                    <a:pt x="500" y="1367"/>
                    <a:pt x="534" y="1358"/>
                    <a:pt x="553" y="1333"/>
                  </a:cubicBezTo>
                  <a:cubicBezTo>
                    <a:pt x="634" y="1224"/>
                    <a:pt x="634" y="1224"/>
                    <a:pt x="634" y="1224"/>
                  </a:cubicBezTo>
                  <a:cubicBezTo>
                    <a:pt x="725" y="1225"/>
                    <a:pt x="725" y="1225"/>
                    <a:pt x="725" y="1225"/>
                  </a:cubicBezTo>
                  <a:cubicBezTo>
                    <a:pt x="809" y="1335"/>
                    <a:pt x="809" y="1335"/>
                    <a:pt x="809" y="1335"/>
                  </a:cubicBezTo>
                  <a:cubicBezTo>
                    <a:pt x="823" y="1352"/>
                    <a:pt x="844" y="1362"/>
                    <a:pt x="865" y="1362"/>
                  </a:cubicBezTo>
                  <a:cubicBezTo>
                    <a:pt x="873" y="1362"/>
                    <a:pt x="882" y="1360"/>
                    <a:pt x="890" y="1357"/>
                  </a:cubicBezTo>
                  <a:cubicBezTo>
                    <a:pt x="1008" y="1309"/>
                    <a:pt x="1008" y="1309"/>
                    <a:pt x="1008" y="1309"/>
                  </a:cubicBezTo>
                  <a:cubicBezTo>
                    <a:pt x="1036" y="1298"/>
                    <a:pt x="1054" y="1267"/>
                    <a:pt x="1050" y="1237"/>
                  </a:cubicBezTo>
                  <a:cubicBezTo>
                    <a:pt x="1034" y="1099"/>
                    <a:pt x="1034" y="1099"/>
                    <a:pt x="1034" y="1099"/>
                  </a:cubicBezTo>
                  <a:cubicBezTo>
                    <a:pt x="1095" y="1038"/>
                    <a:pt x="1095" y="1038"/>
                    <a:pt x="1095" y="1038"/>
                  </a:cubicBezTo>
                  <a:cubicBezTo>
                    <a:pt x="1233" y="1056"/>
                    <a:pt x="1233" y="1056"/>
                    <a:pt x="1233" y="1056"/>
                  </a:cubicBezTo>
                  <a:cubicBezTo>
                    <a:pt x="1263" y="1060"/>
                    <a:pt x="1294" y="1043"/>
                    <a:pt x="1306" y="1015"/>
                  </a:cubicBezTo>
                  <a:cubicBezTo>
                    <a:pt x="1355" y="897"/>
                    <a:pt x="1355" y="897"/>
                    <a:pt x="1355" y="897"/>
                  </a:cubicBezTo>
                  <a:cubicBezTo>
                    <a:pt x="1367" y="869"/>
                    <a:pt x="1358" y="835"/>
                    <a:pt x="1334" y="816"/>
                  </a:cubicBezTo>
                  <a:close/>
                  <a:moveTo>
                    <a:pt x="1223" y="954"/>
                  </a:moveTo>
                  <a:cubicBezTo>
                    <a:pt x="1097" y="937"/>
                    <a:pt x="1097" y="937"/>
                    <a:pt x="1097" y="937"/>
                  </a:cubicBezTo>
                  <a:cubicBezTo>
                    <a:pt x="1074" y="934"/>
                    <a:pt x="1047" y="944"/>
                    <a:pt x="1031" y="961"/>
                  </a:cubicBezTo>
                  <a:cubicBezTo>
                    <a:pt x="958" y="1034"/>
                    <a:pt x="958" y="1034"/>
                    <a:pt x="958" y="1034"/>
                  </a:cubicBezTo>
                  <a:cubicBezTo>
                    <a:pt x="940" y="1050"/>
                    <a:pt x="930" y="1076"/>
                    <a:pt x="933" y="1100"/>
                  </a:cubicBezTo>
                  <a:cubicBezTo>
                    <a:pt x="948" y="1225"/>
                    <a:pt x="948" y="1225"/>
                    <a:pt x="948" y="1225"/>
                  </a:cubicBezTo>
                  <a:cubicBezTo>
                    <a:pt x="874" y="1256"/>
                    <a:pt x="874" y="1256"/>
                    <a:pt x="874" y="1256"/>
                  </a:cubicBezTo>
                  <a:cubicBezTo>
                    <a:pt x="798" y="1155"/>
                    <a:pt x="798" y="1155"/>
                    <a:pt x="798" y="1155"/>
                  </a:cubicBezTo>
                  <a:cubicBezTo>
                    <a:pt x="783" y="1137"/>
                    <a:pt x="759" y="1125"/>
                    <a:pt x="736" y="1125"/>
                  </a:cubicBezTo>
                  <a:cubicBezTo>
                    <a:pt x="735" y="1125"/>
                    <a:pt x="735" y="1125"/>
                    <a:pt x="734" y="1125"/>
                  </a:cubicBezTo>
                  <a:cubicBezTo>
                    <a:pt x="626" y="1124"/>
                    <a:pt x="626" y="1124"/>
                    <a:pt x="626" y="1124"/>
                  </a:cubicBezTo>
                  <a:cubicBezTo>
                    <a:pt x="602" y="1123"/>
                    <a:pt x="576" y="1135"/>
                    <a:pt x="562" y="1154"/>
                  </a:cubicBezTo>
                  <a:cubicBezTo>
                    <a:pt x="488" y="1253"/>
                    <a:pt x="488" y="1253"/>
                    <a:pt x="488" y="1253"/>
                  </a:cubicBezTo>
                  <a:cubicBezTo>
                    <a:pt x="416" y="1223"/>
                    <a:pt x="416" y="1223"/>
                    <a:pt x="416" y="1223"/>
                  </a:cubicBezTo>
                  <a:cubicBezTo>
                    <a:pt x="434" y="1101"/>
                    <a:pt x="434" y="1101"/>
                    <a:pt x="434" y="1101"/>
                  </a:cubicBezTo>
                  <a:cubicBezTo>
                    <a:pt x="438" y="1077"/>
                    <a:pt x="429" y="1050"/>
                    <a:pt x="411" y="1033"/>
                  </a:cubicBezTo>
                  <a:cubicBezTo>
                    <a:pt x="333" y="954"/>
                    <a:pt x="333" y="954"/>
                    <a:pt x="333" y="954"/>
                  </a:cubicBezTo>
                  <a:cubicBezTo>
                    <a:pt x="316" y="936"/>
                    <a:pt x="289" y="926"/>
                    <a:pt x="265" y="930"/>
                  </a:cubicBezTo>
                  <a:cubicBezTo>
                    <a:pt x="143" y="947"/>
                    <a:pt x="143" y="947"/>
                    <a:pt x="143" y="947"/>
                  </a:cubicBezTo>
                  <a:cubicBezTo>
                    <a:pt x="114" y="875"/>
                    <a:pt x="114" y="875"/>
                    <a:pt x="114" y="875"/>
                  </a:cubicBezTo>
                  <a:cubicBezTo>
                    <a:pt x="213" y="802"/>
                    <a:pt x="213" y="802"/>
                    <a:pt x="213" y="802"/>
                  </a:cubicBezTo>
                  <a:cubicBezTo>
                    <a:pt x="233" y="787"/>
                    <a:pt x="245" y="762"/>
                    <a:pt x="244" y="738"/>
                  </a:cubicBezTo>
                  <a:cubicBezTo>
                    <a:pt x="245" y="626"/>
                    <a:pt x="245" y="626"/>
                    <a:pt x="245" y="626"/>
                  </a:cubicBezTo>
                  <a:cubicBezTo>
                    <a:pt x="246" y="602"/>
                    <a:pt x="234" y="576"/>
                    <a:pt x="215" y="561"/>
                  </a:cubicBezTo>
                  <a:cubicBezTo>
                    <a:pt x="116" y="487"/>
                    <a:pt x="116" y="487"/>
                    <a:pt x="116" y="487"/>
                  </a:cubicBezTo>
                  <a:cubicBezTo>
                    <a:pt x="146" y="415"/>
                    <a:pt x="146" y="415"/>
                    <a:pt x="146" y="415"/>
                  </a:cubicBezTo>
                  <a:cubicBezTo>
                    <a:pt x="268" y="434"/>
                    <a:pt x="268" y="434"/>
                    <a:pt x="268" y="434"/>
                  </a:cubicBezTo>
                  <a:cubicBezTo>
                    <a:pt x="292" y="438"/>
                    <a:pt x="319" y="429"/>
                    <a:pt x="336" y="411"/>
                  </a:cubicBezTo>
                  <a:cubicBezTo>
                    <a:pt x="415" y="332"/>
                    <a:pt x="415" y="332"/>
                    <a:pt x="415" y="332"/>
                  </a:cubicBezTo>
                  <a:cubicBezTo>
                    <a:pt x="433" y="316"/>
                    <a:pt x="443" y="289"/>
                    <a:pt x="439" y="265"/>
                  </a:cubicBezTo>
                  <a:cubicBezTo>
                    <a:pt x="422" y="143"/>
                    <a:pt x="422" y="143"/>
                    <a:pt x="422" y="143"/>
                  </a:cubicBezTo>
                  <a:cubicBezTo>
                    <a:pt x="494" y="113"/>
                    <a:pt x="494" y="113"/>
                    <a:pt x="494" y="113"/>
                  </a:cubicBezTo>
                  <a:cubicBezTo>
                    <a:pt x="567" y="213"/>
                    <a:pt x="567" y="213"/>
                    <a:pt x="567" y="213"/>
                  </a:cubicBezTo>
                  <a:cubicBezTo>
                    <a:pt x="581" y="233"/>
                    <a:pt x="607" y="245"/>
                    <a:pt x="631" y="244"/>
                  </a:cubicBezTo>
                  <a:cubicBezTo>
                    <a:pt x="739" y="244"/>
                    <a:pt x="739" y="244"/>
                    <a:pt x="739" y="244"/>
                  </a:cubicBezTo>
                  <a:cubicBezTo>
                    <a:pt x="763" y="245"/>
                    <a:pt x="788" y="233"/>
                    <a:pt x="803" y="215"/>
                  </a:cubicBezTo>
                  <a:cubicBezTo>
                    <a:pt x="881" y="115"/>
                    <a:pt x="881" y="115"/>
                    <a:pt x="881" y="115"/>
                  </a:cubicBezTo>
                  <a:cubicBezTo>
                    <a:pt x="954" y="146"/>
                    <a:pt x="954" y="146"/>
                    <a:pt x="954" y="146"/>
                  </a:cubicBezTo>
                  <a:cubicBezTo>
                    <a:pt x="938" y="271"/>
                    <a:pt x="938" y="271"/>
                    <a:pt x="938" y="271"/>
                  </a:cubicBezTo>
                  <a:cubicBezTo>
                    <a:pt x="935" y="295"/>
                    <a:pt x="944" y="322"/>
                    <a:pt x="961" y="338"/>
                  </a:cubicBezTo>
                  <a:cubicBezTo>
                    <a:pt x="1034" y="411"/>
                    <a:pt x="1034" y="411"/>
                    <a:pt x="1034" y="411"/>
                  </a:cubicBezTo>
                  <a:cubicBezTo>
                    <a:pt x="1050" y="429"/>
                    <a:pt x="1077" y="439"/>
                    <a:pt x="1100" y="436"/>
                  </a:cubicBezTo>
                  <a:cubicBezTo>
                    <a:pt x="1226" y="421"/>
                    <a:pt x="1226" y="421"/>
                    <a:pt x="1226" y="421"/>
                  </a:cubicBezTo>
                  <a:cubicBezTo>
                    <a:pt x="1256" y="494"/>
                    <a:pt x="1256" y="494"/>
                    <a:pt x="1256" y="494"/>
                  </a:cubicBezTo>
                  <a:cubicBezTo>
                    <a:pt x="1155" y="571"/>
                    <a:pt x="1155" y="571"/>
                    <a:pt x="1155" y="571"/>
                  </a:cubicBezTo>
                  <a:cubicBezTo>
                    <a:pt x="1137" y="586"/>
                    <a:pt x="1125" y="611"/>
                    <a:pt x="1125" y="635"/>
                  </a:cubicBezTo>
                  <a:cubicBezTo>
                    <a:pt x="1125" y="738"/>
                    <a:pt x="1125" y="738"/>
                    <a:pt x="1125" y="738"/>
                  </a:cubicBezTo>
                  <a:cubicBezTo>
                    <a:pt x="1124" y="762"/>
                    <a:pt x="1135" y="788"/>
                    <a:pt x="1154" y="803"/>
                  </a:cubicBezTo>
                  <a:cubicBezTo>
                    <a:pt x="1254" y="880"/>
                    <a:pt x="1254" y="880"/>
                    <a:pt x="1254" y="880"/>
                  </a:cubicBezTo>
                  <a:lnTo>
                    <a:pt x="1223" y="95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87" name="Freeform 308">
              <a:extLst>
                <a:ext uri="{FF2B5EF4-FFF2-40B4-BE49-F238E27FC236}">
                  <a16:creationId xmlns:a16="http://schemas.microsoft.com/office/drawing/2014/main" id="{714E86FA-3B04-BE1E-6359-6E9B998807F7}"/>
                </a:ext>
              </a:extLst>
            </p:cNvPr>
            <p:cNvSpPr>
              <a:spLocks noEditPoints="1"/>
            </p:cNvSpPr>
            <p:nvPr/>
          </p:nvSpPr>
          <p:spPr bwMode="auto">
            <a:xfrm>
              <a:off x="5042" y="3038"/>
              <a:ext cx="739" cy="739"/>
            </a:xfrm>
            <a:custGeom>
              <a:avLst/>
              <a:gdLst>
                <a:gd name="T0" fmla="*/ 275 w 549"/>
                <a:gd name="T1" fmla="*/ 0 h 549"/>
                <a:gd name="T2" fmla="*/ 0 w 549"/>
                <a:gd name="T3" fmla="*/ 274 h 549"/>
                <a:gd name="T4" fmla="*/ 275 w 549"/>
                <a:gd name="T5" fmla="*/ 549 h 549"/>
                <a:gd name="T6" fmla="*/ 549 w 549"/>
                <a:gd name="T7" fmla="*/ 274 h 549"/>
                <a:gd name="T8" fmla="*/ 275 w 549"/>
                <a:gd name="T9" fmla="*/ 0 h 549"/>
                <a:gd name="T10" fmla="*/ 275 w 549"/>
                <a:gd name="T11" fmla="*/ 449 h 549"/>
                <a:gd name="T12" fmla="*/ 100 w 549"/>
                <a:gd name="T13" fmla="*/ 274 h 549"/>
                <a:gd name="T14" fmla="*/ 275 w 549"/>
                <a:gd name="T15" fmla="*/ 100 h 549"/>
                <a:gd name="T16" fmla="*/ 449 w 549"/>
                <a:gd name="T17" fmla="*/ 274 h 549"/>
                <a:gd name="T18" fmla="*/ 275 w 549"/>
                <a:gd name="T19" fmla="*/ 4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549">
                  <a:moveTo>
                    <a:pt x="275" y="0"/>
                  </a:moveTo>
                  <a:cubicBezTo>
                    <a:pt x="123" y="0"/>
                    <a:pt x="0" y="123"/>
                    <a:pt x="0" y="274"/>
                  </a:cubicBezTo>
                  <a:cubicBezTo>
                    <a:pt x="0" y="426"/>
                    <a:pt x="123" y="549"/>
                    <a:pt x="275" y="549"/>
                  </a:cubicBezTo>
                  <a:cubicBezTo>
                    <a:pt x="426" y="549"/>
                    <a:pt x="549" y="426"/>
                    <a:pt x="549" y="274"/>
                  </a:cubicBezTo>
                  <a:cubicBezTo>
                    <a:pt x="549" y="123"/>
                    <a:pt x="426" y="0"/>
                    <a:pt x="275" y="0"/>
                  </a:cubicBezTo>
                  <a:close/>
                  <a:moveTo>
                    <a:pt x="275" y="449"/>
                  </a:moveTo>
                  <a:cubicBezTo>
                    <a:pt x="178" y="449"/>
                    <a:pt x="100" y="371"/>
                    <a:pt x="100" y="274"/>
                  </a:cubicBezTo>
                  <a:cubicBezTo>
                    <a:pt x="100" y="178"/>
                    <a:pt x="178" y="100"/>
                    <a:pt x="275" y="100"/>
                  </a:cubicBezTo>
                  <a:cubicBezTo>
                    <a:pt x="371" y="100"/>
                    <a:pt x="449" y="178"/>
                    <a:pt x="449" y="274"/>
                  </a:cubicBezTo>
                  <a:cubicBezTo>
                    <a:pt x="449" y="371"/>
                    <a:pt x="371" y="449"/>
                    <a:pt x="275" y="44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88" name="Rectangle 309">
              <a:extLst>
                <a:ext uri="{FF2B5EF4-FFF2-40B4-BE49-F238E27FC236}">
                  <a16:creationId xmlns:a16="http://schemas.microsoft.com/office/drawing/2014/main" id="{47E567E9-6BA6-EFE2-C790-230C13F52A91}"/>
                </a:ext>
              </a:extLst>
            </p:cNvPr>
            <p:cNvSpPr>
              <a:spLocks noChangeArrowheads="1"/>
            </p:cNvSpPr>
            <p:nvPr/>
          </p:nvSpPr>
          <p:spPr bwMode="auto">
            <a:xfrm>
              <a:off x="4061" y="1511"/>
              <a:ext cx="134" cy="59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89" name="Rectangle 310">
              <a:extLst>
                <a:ext uri="{FF2B5EF4-FFF2-40B4-BE49-F238E27FC236}">
                  <a16:creationId xmlns:a16="http://schemas.microsoft.com/office/drawing/2014/main" id="{4FF2704E-C182-4D8A-48CE-9F47421952A3}"/>
                </a:ext>
              </a:extLst>
            </p:cNvPr>
            <p:cNvSpPr>
              <a:spLocks noChangeArrowheads="1"/>
            </p:cNvSpPr>
            <p:nvPr/>
          </p:nvSpPr>
          <p:spPr bwMode="auto">
            <a:xfrm>
              <a:off x="4360" y="1134"/>
              <a:ext cx="134" cy="967"/>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90" name="Rectangle 311">
              <a:extLst>
                <a:ext uri="{FF2B5EF4-FFF2-40B4-BE49-F238E27FC236}">
                  <a16:creationId xmlns:a16="http://schemas.microsoft.com/office/drawing/2014/main" id="{0A2A5283-C2D1-2B02-A39E-523671077407}"/>
                </a:ext>
              </a:extLst>
            </p:cNvPr>
            <p:cNvSpPr>
              <a:spLocks noChangeArrowheads="1"/>
            </p:cNvSpPr>
            <p:nvPr/>
          </p:nvSpPr>
          <p:spPr bwMode="auto">
            <a:xfrm>
              <a:off x="4659" y="1727"/>
              <a:ext cx="134" cy="374"/>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91" name="Rectangle 312">
              <a:extLst>
                <a:ext uri="{FF2B5EF4-FFF2-40B4-BE49-F238E27FC236}">
                  <a16:creationId xmlns:a16="http://schemas.microsoft.com/office/drawing/2014/main" id="{B962B19A-EC32-6DC7-E403-818F419FA2A9}"/>
                </a:ext>
              </a:extLst>
            </p:cNvPr>
            <p:cNvSpPr>
              <a:spLocks noChangeArrowheads="1"/>
            </p:cNvSpPr>
            <p:nvPr/>
          </p:nvSpPr>
          <p:spPr bwMode="auto">
            <a:xfrm>
              <a:off x="4957" y="1511"/>
              <a:ext cx="135" cy="590"/>
            </a:xfrm>
            <a:prstGeom prst="rect">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92" name="Freeform 313">
              <a:extLst>
                <a:ext uri="{FF2B5EF4-FFF2-40B4-BE49-F238E27FC236}">
                  <a16:creationId xmlns:a16="http://schemas.microsoft.com/office/drawing/2014/main" id="{9AC69AF9-0ACC-56D6-FA17-9C2365AAF590}"/>
                </a:ext>
              </a:extLst>
            </p:cNvPr>
            <p:cNvSpPr>
              <a:spLocks noEditPoints="1"/>
            </p:cNvSpPr>
            <p:nvPr/>
          </p:nvSpPr>
          <p:spPr bwMode="auto">
            <a:xfrm>
              <a:off x="1860" y="1210"/>
              <a:ext cx="1750" cy="1751"/>
            </a:xfrm>
            <a:custGeom>
              <a:avLst/>
              <a:gdLst>
                <a:gd name="T0" fmla="*/ 191 w 1300"/>
                <a:gd name="T1" fmla="*/ 190 h 1300"/>
                <a:gd name="T2" fmla="*/ 0 w 1300"/>
                <a:gd name="T3" fmla="*/ 650 h 1300"/>
                <a:gd name="T4" fmla="*/ 191 w 1300"/>
                <a:gd name="T5" fmla="*/ 1109 h 1300"/>
                <a:gd name="T6" fmla="*/ 650 w 1300"/>
                <a:gd name="T7" fmla="*/ 1300 h 1300"/>
                <a:gd name="T8" fmla="*/ 1110 w 1300"/>
                <a:gd name="T9" fmla="*/ 1109 h 1300"/>
                <a:gd name="T10" fmla="*/ 1300 w 1300"/>
                <a:gd name="T11" fmla="*/ 650 h 1300"/>
                <a:gd name="T12" fmla="*/ 1110 w 1300"/>
                <a:gd name="T13" fmla="*/ 190 h 1300"/>
                <a:gd name="T14" fmla="*/ 650 w 1300"/>
                <a:gd name="T15" fmla="*/ 0 h 1300"/>
                <a:gd name="T16" fmla="*/ 191 w 1300"/>
                <a:gd name="T17" fmla="*/ 190 h 1300"/>
                <a:gd name="T18" fmla="*/ 103 w 1300"/>
                <a:gd name="T19" fmla="*/ 700 h 1300"/>
                <a:gd name="T20" fmla="*/ 530 w 1300"/>
                <a:gd name="T21" fmla="*/ 700 h 1300"/>
                <a:gd name="T22" fmla="*/ 228 w 1300"/>
                <a:gd name="T23" fmla="*/ 1001 h 1300"/>
                <a:gd name="T24" fmla="*/ 103 w 1300"/>
                <a:gd name="T25" fmla="*/ 700 h 1300"/>
                <a:gd name="T26" fmla="*/ 298 w 1300"/>
                <a:gd name="T27" fmla="*/ 1072 h 1300"/>
                <a:gd name="T28" fmla="*/ 650 w 1300"/>
                <a:gd name="T29" fmla="*/ 720 h 1300"/>
                <a:gd name="T30" fmla="*/ 1002 w 1300"/>
                <a:gd name="T31" fmla="*/ 1072 h 1300"/>
                <a:gd name="T32" fmla="*/ 650 w 1300"/>
                <a:gd name="T33" fmla="*/ 1200 h 1300"/>
                <a:gd name="T34" fmla="*/ 298 w 1300"/>
                <a:gd name="T35" fmla="*/ 1072 h 1300"/>
                <a:gd name="T36" fmla="*/ 1200 w 1300"/>
                <a:gd name="T37" fmla="*/ 650 h 1300"/>
                <a:gd name="T38" fmla="*/ 1073 w 1300"/>
                <a:gd name="T39" fmla="*/ 1001 h 1300"/>
                <a:gd name="T40" fmla="*/ 686 w 1300"/>
                <a:gd name="T41" fmla="*/ 614 h 1300"/>
                <a:gd name="T42" fmla="*/ 650 w 1300"/>
                <a:gd name="T43" fmla="*/ 600 h 1300"/>
                <a:gd name="T44" fmla="*/ 103 w 1300"/>
                <a:gd name="T45" fmla="*/ 600 h 1300"/>
                <a:gd name="T46" fmla="*/ 261 w 1300"/>
                <a:gd name="T47" fmla="*/ 261 h 1300"/>
                <a:gd name="T48" fmla="*/ 650 w 1300"/>
                <a:gd name="T49" fmla="*/ 100 h 1300"/>
                <a:gd name="T50" fmla="*/ 1039 w 1300"/>
                <a:gd name="T51" fmla="*/ 261 h 1300"/>
                <a:gd name="T52" fmla="*/ 1200 w 1300"/>
                <a:gd name="T53" fmla="*/ 65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0" h="1300">
                  <a:moveTo>
                    <a:pt x="191" y="190"/>
                  </a:moveTo>
                  <a:cubicBezTo>
                    <a:pt x="68" y="313"/>
                    <a:pt x="0" y="476"/>
                    <a:pt x="0" y="650"/>
                  </a:cubicBezTo>
                  <a:cubicBezTo>
                    <a:pt x="0" y="823"/>
                    <a:pt x="68" y="986"/>
                    <a:pt x="191" y="1109"/>
                  </a:cubicBezTo>
                  <a:cubicBezTo>
                    <a:pt x="313" y="1232"/>
                    <a:pt x="477" y="1300"/>
                    <a:pt x="650" y="1300"/>
                  </a:cubicBezTo>
                  <a:cubicBezTo>
                    <a:pt x="824" y="1300"/>
                    <a:pt x="987" y="1232"/>
                    <a:pt x="1110" y="1109"/>
                  </a:cubicBezTo>
                  <a:cubicBezTo>
                    <a:pt x="1233" y="986"/>
                    <a:pt x="1300" y="823"/>
                    <a:pt x="1300" y="650"/>
                  </a:cubicBezTo>
                  <a:cubicBezTo>
                    <a:pt x="1300" y="476"/>
                    <a:pt x="1233" y="313"/>
                    <a:pt x="1110" y="190"/>
                  </a:cubicBezTo>
                  <a:cubicBezTo>
                    <a:pt x="987" y="67"/>
                    <a:pt x="824" y="0"/>
                    <a:pt x="650" y="0"/>
                  </a:cubicBezTo>
                  <a:cubicBezTo>
                    <a:pt x="477" y="0"/>
                    <a:pt x="313" y="67"/>
                    <a:pt x="191" y="190"/>
                  </a:cubicBezTo>
                  <a:close/>
                  <a:moveTo>
                    <a:pt x="103" y="700"/>
                  </a:moveTo>
                  <a:cubicBezTo>
                    <a:pt x="530" y="700"/>
                    <a:pt x="530" y="700"/>
                    <a:pt x="530" y="700"/>
                  </a:cubicBezTo>
                  <a:cubicBezTo>
                    <a:pt x="228" y="1001"/>
                    <a:pt x="228" y="1001"/>
                    <a:pt x="228" y="1001"/>
                  </a:cubicBezTo>
                  <a:cubicBezTo>
                    <a:pt x="156" y="916"/>
                    <a:pt x="113" y="811"/>
                    <a:pt x="103" y="700"/>
                  </a:cubicBezTo>
                  <a:close/>
                  <a:moveTo>
                    <a:pt x="298" y="1072"/>
                  </a:moveTo>
                  <a:cubicBezTo>
                    <a:pt x="650" y="720"/>
                    <a:pt x="650" y="720"/>
                    <a:pt x="650" y="720"/>
                  </a:cubicBezTo>
                  <a:cubicBezTo>
                    <a:pt x="1002" y="1072"/>
                    <a:pt x="1002" y="1072"/>
                    <a:pt x="1002" y="1072"/>
                  </a:cubicBezTo>
                  <a:cubicBezTo>
                    <a:pt x="904" y="1155"/>
                    <a:pt x="780" y="1200"/>
                    <a:pt x="650" y="1200"/>
                  </a:cubicBezTo>
                  <a:cubicBezTo>
                    <a:pt x="520" y="1200"/>
                    <a:pt x="397" y="1155"/>
                    <a:pt x="298" y="1072"/>
                  </a:cubicBezTo>
                  <a:close/>
                  <a:moveTo>
                    <a:pt x="1200" y="650"/>
                  </a:moveTo>
                  <a:cubicBezTo>
                    <a:pt x="1200" y="780"/>
                    <a:pt x="1155" y="903"/>
                    <a:pt x="1073" y="1001"/>
                  </a:cubicBezTo>
                  <a:cubicBezTo>
                    <a:pt x="686" y="614"/>
                    <a:pt x="686" y="614"/>
                    <a:pt x="686" y="614"/>
                  </a:cubicBezTo>
                  <a:cubicBezTo>
                    <a:pt x="676" y="605"/>
                    <a:pt x="664" y="600"/>
                    <a:pt x="650" y="600"/>
                  </a:cubicBezTo>
                  <a:cubicBezTo>
                    <a:pt x="103" y="600"/>
                    <a:pt x="103" y="600"/>
                    <a:pt x="103" y="600"/>
                  </a:cubicBezTo>
                  <a:cubicBezTo>
                    <a:pt x="114" y="472"/>
                    <a:pt x="169" y="353"/>
                    <a:pt x="261" y="261"/>
                  </a:cubicBezTo>
                  <a:cubicBezTo>
                    <a:pt x="365" y="157"/>
                    <a:pt x="503" y="100"/>
                    <a:pt x="650" y="100"/>
                  </a:cubicBezTo>
                  <a:cubicBezTo>
                    <a:pt x="797" y="100"/>
                    <a:pt x="935" y="157"/>
                    <a:pt x="1039" y="261"/>
                  </a:cubicBezTo>
                  <a:cubicBezTo>
                    <a:pt x="1143" y="365"/>
                    <a:pt x="1200" y="503"/>
                    <a:pt x="1200" y="6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554" name="Rectangle 553">
            <a:extLst>
              <a:ext uri="{FF2B5EF4-FFF2-40B4-BE49-F238E27FC236}">
                <a16:creationId xmlns:a16="http://schemas.microsoft.com/office/drawing/2014/main" id="{3F8D96D4-09C4-A3DB-A120-D17A4CB52943}"/>
              </a:ext>
            </a:extLst>
          </p:cNvPr>
          <p:cNvSpPr/>
          <p:nvPr/>
        </p:nvSpPr>
        <p:spPr>
          <a:xfrm>
            <a:off x="1092200" y="4427538"/>
            <a:ext cx="1027113" cy="450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Product Analytics/ Custom Dashboard</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a:extLst>
              <a:ext uri="{FF2B5EF4-FFF2-40B4-BE49-F238E27FC236}">
                <a16:creationId xmlns:a16="http://schemas.microsoft.com/office/drawing/2014/main" id="{24329FEB-1B89-69E9-639F-240336AA013A}"/>
              </a:ext>
            </a:extLst>
          </p:cNvPr>
          <p:cNvSpPr>
            <a:spLocks noGrp="1"/>
          </p:cNvSpPr>
          <p:nvPr>
            <p:ph type="title"/>
          </p:nvPr>
        </p:nvSpPr>
        <p:spPr/>
        <p:txBody>
          <a:bodyPr/>
          <a:lstStyle/>
          <a:p>
            <a:pPr eaLnBrk="1" hangingPunct="1"/>
            <a:r>
              <a:rPr lang="en-US" altLang="en-US"/>
              <a:t>Guidelines for Use</a:t>
            </a:r>
          </a:p>
        </p:txBody>
      </p:sp>
      <p:sp>
        <p:nvSpPr>
          <p:cNvPr id="52227" name="Content Placeholder 3">
            <a:extLst>
              <a:ext uri="{FF2B5EF4-FFF2-40B4-BE49-F238E27FC236}">
                <a16:creationId xmlns:a16="http://schemas.microsoft.com/office/drawing/2014/main" id="{DE8680DE-DABC-35AE-11B4-4CA7929035E7}"/>
              </a:ext>
            </a:extLst>
          </p:cNvPr>
          <p:cNvSpPr>
            <a:spLocks noGrp="1" noChangeArrowheads="1"/>
          </p:cNvSpPr>
          <p:nvPr>
            <p:ph sz="quarter" idx="14"/>
          </p:nvPr>
        </p:nvSpPr>
        <p:spPr bwMode="auto">
          <a:xfrm>
            <a:off x="288925" y="979488"/>
            <a:ext cx="8556625" cy="3557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255588" indent="-255588" defTabSz="815975" fontAlgn="base">
              <a:spcAft>
                <a:spcPct val="0"/>
              </a:spcAft>
            </a:pPr>
            <a:r>
              <a:rPr lang="en-US" altLang="en-US" sz="2000"/>
              <a:t>This is the official set of Splunk icons for use in </a:t>
            </a:r>
            <a:r>
              <a:rPr lang="en-US" altLang="en-US" sz="2000">
                <a:solidFill>
                  <a:srgbClr val="000000"/>
                </a:solidFill>
              </a:rPr>
              <a:t>non-technical or semi-technical presentations and diagrams. It is derived from our technical icon library developed by our tech docs team.</a:t>
            </a:r>
          </a:p>
          <a:p>
            <a:pPr marL="255588" indent="-255588" defTabSz="815975" fontAlgn="base">
              <a:spcAft>
                <a:spcPct val="0"/>
              </a:spcAft>
            </a:pPr>
            <a:r>
              <a:rPr lang="en-US" altLang="en-US" sz="2000"/>
              <a:t>Please use these official Splunk icons, arrows, boxes and elements in your presentations in order to maintain visual consistency across our sales and marketing efforts.</a:t>
            </a:r>
          </a:p>
          <a:p>
            <a:pPr marL="255588" indent="-255588" defTabSz="815975" fontAlgn="base">
              <a:spcAft>
                <a:spcPct val="0"/>
              </a:spcAft>
            </a:pPr>
            <a:r>
              <a:rPr lang="en-US" altLang="en-US" sz="2000"/>
              <a:t>Third party use – Partners and customers may use the content in the Splunk Icon Libraries in their own presentations and materials only to refer to Splunk products and their use. Distribution of the icons except where used in such presentations and materials is prohibited.</a:t>
            </a:r>
          </a:p>
          <a:p>
            <a:pPr marL="255588" indent="-255588" defTabSz="815975" fontAlgn="base">
              <a:spcAft>
                <a:spcPct val="0"/>
              </a:spcAft>
            </a:pPr>
            <a:endParaRPr lang="en-US" altLang="en-US" sz="2400"/>
          </a:p>
          <a:p>
            <a:pPr marL="255588" indent="-255588" defTabSz="815975" fontAlgn="base">
              <a:spcAft>
                <a:spcPct val="0"/>
              </a:spcAft>
              <a:buFontTx/>
              <a:buNone/>
            </a:pPr>
            <a:endParaRPr lang="en-US" altLang="en-US" sz="2400"/>
          </a:p>
          <a:p>
            <a:pPr marL="255588" indent="-255588" defTabSz="815975" fontAlgn="base">
              <a:spcAft>
                <a:spcPct val="0"/>
              </a:spcAft>
            </a:pPr>
            <a:endParaRPr lang="en-US"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11072DBF-98EB-ABD6-1428-422D8D37B4DB}"/>
              </a:ext>
            </a:extLst>
          </p:cNvPr>
          <p:cNvSpPr>
            <a:spLocks noGrp="1" noChangeArrowheads="1"/>
          </p:cNvSpPr>
          <p:nvPr>
            <p:ph type="title"/>
          </p:nvPr>
        </p:nvSpPr>
        <p:spPr>
          <a:xfrm>
            <a:off x="341313" y="233363"/>
            <a:ext cx="8461375" cy="331787"/>
          </a:xfrm>
        </p:spPr>
        <p:txBody>
          <a:bodyPr/>
          <a:lstStyle/>
          <a:p>
            <a:pPr eaLnBrk="1" hangingPunct="1"/>
            <a:r>
              <a:rPr lang="en-US" altLang="en-US"/>
              <a:t>Splunk Marketing Icons</a:t>
            </a:r>
          </a:p>
        </p:txBody>
      </p:sp>
      <p:sp>
        <p:nvSpPr>
          <p:cNvPr id="73731" name="Subtitle 2">
            <a:extLst>
              <a:ext uri="{FF2B5EF4-FFF2-40B4-BE49-F238E27FC236}">
                <a16:creationId xmlns:a16="http://schemas.microsoft.com/office/drawing/2014/main" id="{0877E4FA-426F-FCFE-F7C3-8F4E00C018E1}"/>
              </a:ext>
            </a:extLst>
          </p:cNvPr>
          <p:cNvSpPr>
            <a:spLocks noGrp="1" noChangeArrowheads="1"/>
          </p:cNvSpPr>
          <p:nvPr>
            <p:ph type="subTitle" idx="14"/>
          </p:nvPr>
        </p:nvSpPr>
        <p:spPr>
          <a:xfrm>
            <a:off x="341313" y="660400"/>
            <a:ext cx="8461375" cy="204788"/>
          </a:xfrm>
        </p:spPr>
        <p:txBody>
          <a:bodyPr/>
          <a:lstStyle/>
          <a:p>
            <a:pPr eaLnBrk="1" hangingPunct="1"/>
            <a:r>
              <a:rPr lang="en-US" altLang="en-US"/>
              <a:t>Copy/paste these graphics to use in your own presentations</a:t>
            </a:r>
          </a:p>
        </p:txBody>
      </p:sp>
      <p:sp>
        <p:nvSpPr>
          <p:cNvPr id="519" name="Rectangle 518">
            <a:extLst>
              <a:ext uri="{FF2B5EF4-FFF2-40B4-BE49-F238E27FC236}">
                <a16:creationId xmlns:a16="http://schemas.microsoft.com/office/drawing/2014/main" id="{654E0DB6-C67A-311D-87B4-2318F7CA85EF}"/>
              </a:ext>
            </a:extLst>
          </p:cNvPr>
          <p:cNvSpPr/>
          <p:nvPr/>
        </p:nvSpPr>
        <p:spPr>
          <a:xfrm>
            <a:off x="7065963" y="1931988"/>
            <a:ext cx="903287"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Device Usage Analytics</a:t>
            </a:r>
          </a:p>
        </p:txBody>
      </p:sp>
      <p:sp>
        <p:nvSpPr>
          <p:cNvPr id="526" name="Rectangle 525">
            <a:extLst>
              <a:ext uri="{FF2B5EF4-FFF2-40B4-BE49-F238E27FC236}">
                <a16:creationId xmlns:a16="http://schemas.microsoft.com/office/drawing/2014/main" id="{C915AF6D-6314-3971-06B8-6EFD410079C0}"/>
              </a:ext>
            </a:extLst>
          </p:cNvPr>
          <p:cNvSpPr/>
          <p:nvPr/>
        </p:nvSpPr>
        <p:spPr>
          <a:xfrm>
            <a:off x="7088188" y="2774950"/>
            <a:ext cx="904875"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Grades</a:t>
            </a:r>
          </a:p>
        </p:txBody>
      </p:sp>
      <p:sp>
        <p:nvSpPr>
          <p:cNvPr id="536" name="Rectangle 535">
            <a:extLst>
              <a:ext uri="{FF2B5EF4-FFF2-40B4-BE49-F238E27FC236}">
                <a16:creationId xmlns:a16="http://schemas.microsoft.com/office/drawing/2014/main" id="{3EE5D1A9-5824-33C2-C2C8-6FBBAD910BE3}"/>
              </a:ext>
            </a:extLst>
          </p:cNvPr>
          <p:cNvSpPr/>
          <p:nvPr/>
        </p:nvSpPr>
        <p:spPr>
          <a:xfrm>
            <a:off x="7088188" y="3597275"/>
            <a:ext cx="904875" cy="449263"/>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Connected Campus + Smart Campus</a:t>
            </a:r>
          </a:p>
        </p:txBody>
      </p:sp>
      <p:sp>
        <p:nvSpPr>
          <p:cNvPr id="520" name="Rectangle 519">
            <a:extLst>
              <a:ext uri="{FF2B5EF4-FFF2-40B4-BE49-F238E27FC236}">
                <a16:creationId xmlns:a16="http://schemas.microsoft.com/office/drawing/2014/main" id="{FF39DAC3-82CF-B4A2-0E32-71C17AAA030E}"/>
              </a:ext>
            </a:extLst>
          </p:cNvPr>
          <p:cNvSpPr/>
          <p:nvPr/>
        </p:nvSpPr>
        <p:spPr>
          <a:xfrm>
            <a:off x="6219825" y="1931988"/>
            <a:ext cx="903288"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Data Management</a:t>
            </a:r>
          </a:p>
        </p:txBody>
      </p:sp>
      <p:sp>
        <p:nvSpPr>
          <p:cNvPr id="527" name="Rectangle 526">
            <a:extLst>
              <a:ext uri="{FF2B5EF4-FFF2-40B4-BE49-F238E27FC236}">
                <a16:creationId xmlns:a16="http://schemas.microsoft.com/office/drawing/2014/main" id="{5AAB4BDD-102F-D641-F179-B10E8679A7CB}"/>
              </a:ext>
            </a:extLst>
          </p:cNvPr>
          <p:cNvSpPr/>
          <p:nvPr/>
        </p:nvSpPr>
        <p:spPr>
          <a:xfrm>
            <a:off x="6243638" y="2774950"/>
            <a:ext cx="903287"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Consolidation</a:t>
            </a:r>
          </a:p>
        </p:txBody>
      </p:sp>
      <p:sp>
        <p:nvSpPr>
          <p:cNvPr id="537" name="Rectangle 536">
            <a:extLst>
              <a:ext uri="{FF2B5EF4-FFF2-40B4-BE49-F238E27FC236}">
                <a16:creationId xmlns:a16="http://schemas.microsoft.com/office/drawing/2014/main" id="{3FB43029-C1B6-E603-262E-3BFC9903C222}"/>
              </a:ext>
            </a:extLst>
          </p:cNvPr>
          <p:cNvSpPr/>
          <p:nvPr/>
        </p:nvSpPr>
        <p:spPr>
          <a:xfrm>
            <a:off x="6243638" y="3597275"/>
            <a:ext cx="903287"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Campus Housing</a:t>
            </a:r>
          </a:p>
        </p:txBody>
      </p:sp>
      <p:sp>
        <p:nvSpPr>
          <p:cNvPr id="3650" name="Freeform 270">
            <a:extLst>
              <a:ext uri="{FF2B5EF4-FFF2-40B4-BE49-F238E27FC236}">
                <a16:creationId xmlns:a16="http://schemas.microsoft.com/office/drawing/2014/main" id="{A71522F9-6C1F-78D8-E30A-27E9CCBDD66D}"/>
              </a:ext>
            </a:extLst>
          </p:cNvPr>
          <p:cNvSpPr>
            <a:spLocks noEditPoints="1"/>
          </p:cNvSpPr>
          <p:nvPr/>
        </p:nvSpPr>
        <p:spPr bwMode="auto">
          <a:xfrm>
            <a:off x="5754688" y="2468563"/>
            <a:ext cx="201612" cy="236537"/>
          </a:xfrm>
          <a:custGeom>
            <a:avLst/>
            <a:gdLst>
              <a:gd name="T0" fmla="*/ 390 w 528"/>
              <a:gd name="T1" fmla="*/ 486 h 624"/>
              <a:gd name="T2" fmla="*/ 385 w 528"/>
              <a:gd name="T3" fmla="*/ 492 h 624"/>
              <a:gd name="T4" fmla="*/ 154 w 528"/>
              <a:gd name="T5" fmla="*/ 342 h 624"/>
              <a:gd name="T6" fmla="*/ 154 w 528"/>
              <a:gd name="T7" fmla="*/ 282 h 624"/>
              <a:gd name="T8" fmla="*/ 388 w 528"/>
              <a:gd name="T9" fmla="*/ 135 h 624"/>
              <a:gd name="T10" fmla="*/ 390 w 528"/>
              <a:gd name="T11" fmla="*/ 138 h 624"/>
              <a:gd name="T12" fmla="*/ 498 w 528"/>
              <a:gd name="T13" fmla="*/ 138 h 624"/>
              <a:gd name="T14" fmla="*/ 498 w 528"/>
              <a:gd name="T15" fmla="*/ 30 h 624"/>
              <a:gd name="T16" fmla="*/ 390 w 528"/>
              <a:gd name="T17" fmla="*/ 30 h 624"/>
              <a:gd name="T18" fmla="*/ 372 w 528"/>
              <a:gd name="T19" fmla="*/ 108 h 624"/>
              <a:gd name="T20" fmla="*/ 136 w 528"/>
              <a:gd name="T21" fmla="*/ 256 h 624"/>
              <a:gd name="T22" fmla="*/ 30 w 528"/>
              <a:gd name="T23" fmla="*/ 258 h 624"/>
              <a:gd name="T24" fmla="*/ 30 w 528"/>
              <a:gd name="T25" fmla="*/ 366 h 624"/>
              <a:gd name="T26" fmla="*/ 135 w 528"/>
              <a:gd name="T27" fmla="*/ 368 h 624"/>
              <a:gd name="T28" fmla="*/ 370 w 528"/>
              <a:gd name="T29" fmla="*/ 520 h 624"/>
              <a:gd name="T30" fmla="*/ 390 w 528"/>
              <a:gd name="T31" fmla="*/ 594 h 624"/>
              <a:gd name="T32" fmla="*/ 498 w 528"/>
              <a:gd name="T33" fmla="*/ 594 h 624"/>
              <a:gd name="T34" fmla="*/ 498 w 528"/>
              <a:gd name="T35" fmla="*/ 486 h 624"/>
              <a:gd name="T36" fmla="*/ 390 w 528"/>
              <a:gd name="T37" fmla="*/ 486 h 624"/>
              <a:gd name="T38" fmla="*/ 413 w 528"/>
              <a:gd name="T39" fmla="*/ 53 h 624"/>
              <a:gd name="T40" fmla="*/ 444 w 528"/>
              <a:gd name="T41" fmla="*/ 40 h 624"/>
              <a:gd name="T42" fmla="*/ 475 w 528"/>
              <a:gd name="T43" fmla="*/ 53 h 624"/>
              <a:gd name="T44" fmla="*/ 488 w 528"/>
              <a:gd name="T45" fmla="*/ 84 h 624"/>
              <a:gd name="T46" fmla="*/ 475 w 528"/>
              <a:gd name="T47" fmla="*/ 115 h 624"/>
              <a:gd name="T48" fmla="*/ 444 w 528"/>
              <a:gd name="T49" fmla="*/ 128 h 624"/>
              <a:gd name="T50" fmla="*/ 413 w 528"/>
              <a:gd name="T51" fmla="*/ 115 h 624"/>
              <a:gd name="T52" fmla="*/ 400 w 528"/>
              <a:gd name="T53" fmla="*/ 84 h 624"/>
              <a:gd name="T54" fmla="*/ 413 w 528"/>
              <a:gd name="T55" fmla="*/ 53 h 624"/>
              <a:gd name="T56" fmla="*/ 115 w 528"/>
              <a:gd name="T57" fmla="*/ 343 h 624"/>
              <a:gd name="T58" fmla="*/ 84 w 528"/>
              <a:gd name="T59" fmla="*/ 356 h 624"/>
              <a:gd name="T60" fmla="*/ 53 w 528"/>
              <a:gd name="T61" fmla="*/ 343 h 624"/>
              <a:gd name="T62" fmla="*/ 40 w 528"/>
              <a:gd name="T63" fmla="*/ 312 h 624"/>
              <a:gd name="T64" fmla="*/ 53 w 528"/>
              <a:gd name="T65" fmla="*/ 281 h 624"/>
              <a:gd name="T66" fmla="*/ 84 w 528"/>
              <a:gd name="T67" fmla="*/ 268 h 624"/>
              <a:gd name="T68" fmla="*/ 115 w 528"/>
              <a:gd name="T69" fmla="*/ 281 h 624"/>
              <a:gd name="T70" fmla="*/ 128 w 528"/>
              <a:gd name="T71" fmla="*/ 312 h 624"/>
              <a:gd name="T72" fmla="*/ 115 w 528"/>
              <a:gd name="T73" fmla="*/ 343 h 624"/>
              <a:gd name="T74" fmla="*/ 475 w 528"/>
              <a:gd name="T75" fmla="*/ 571 h 624"/>
              <a:gd name="T76" fmla="*/ 444 w 528"/>
              <a:gd name="T77" fmla="*/ 584 h 624"/>
              <a:gd name="T78" fmla="*/ 413 w 528"/>
              <a:gd name="T79" fmla="*/ 571 h 624"/>
              <a:gd name="T80" fmla="*/ 400 w 528"/>
              <a:gd name="T81" fmla="*/ 540 h 624"/>
              <a:gd name="T82" fmla="*/ 413 w 528"/>
              <a:gd name="T83" fmla="*/ 509 h 624"/>
              <a:gd name="T84" fmla="*/ 444 w 528"/>
              <a:gd name="T85" fmla="*/ 496 h 624"/>
              <a:gd name="T86" fmla="*/ 475 w 528"/>
              <a:gd name="T87" fmla="*/ 509 h 624"/>
              <a:gd name="T88" fmla="*/ 488 w 528"/>
              <a:gd name="T89" fmla="*/ 540 h 624"/>
              <a:gd name="T90" fmla="*/ 475 w 528"/>
              <a:gd name="T91" fmla="*/ 571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8" h="624">
                <a:moveTo>
                  <a:pt x="390" y="486"/>
                </a:moveTo>
                <a:cubicBezTo>
                  <a:pt x="388" y="488"/>
                  <a:pt x="387" y="490"/>
                  <a:pt x="385" y="492"/>
                </a:cubicBezTo>
                <a:cubicBezTo>
                  <a:pt x="154" y="342"/>
                  <a:pt x="154" y="342"/>
                  <a:pt x="154" y="342"/>
                </a:cubicBezTo>
                <a:cubicBezTo>
                  <a:pt x="162" y="323"/>
                  <a:pt x="162" y="302"/>
                  <a:pt x="154" y="282"/>
                </a:cubicBezTo>
                <a:cubicBezTo>
                  <a:pt x="388" y="135"/>
                  <a:pt x="388" y="135"/>
                  <a:pt x="388" y="135"/>
                </a:cubicBezTo>
                <a:cubicBezTo>
                  <a:pt x="388" y="136"/>
                  <a:pt x="389" y="137"/>
                  <a:pt x="390" y="138"/>
                </a:cubicBezTo>
                <a:cubicBezTo>
                  <a:pt x="420" y="168"/>
                  <a:pt x="468" y="168"/>
                  <a:pt x="498" y="138"/>
                </a:cubicBezTo>
                <a:cubicBezTo>
                  <a:pt x="528" y="108"/>
                  <a:pt x="528" y="60"/>
                  <a:pt x="498" y="30"/>
                </a:cubicBezTo>
                <a:cubicBezTo>
                  <a:pt x="468" y="0"/>
                  <a:pt x="420" y="0"/>
                  <a:pt x="390" y="30"/>
                </a:cubicBezTo>
                <a:cubicBezTo>
                  <a:pt x="369" y="51"/>
                  <a:pt x="363" y="81"/>
                  <a:pt x="372" y="108"/>
                </a:cubicBezTo>
                <a:cubicBezTo>
                  <a:pt x="136" y="256"/>
                  <a:pt x="136" y="256"/>
                  <a:pt x="136" y="256"/>
                </a:cubicBezTo>
                <a:cubicBezTo>
                  <a:pt x="106" y="228"/>
                  <a:pt x="59" y="229"/>
                  <a:pt x="30" y="258"/>
                </a:cubicBezTo>
                <a:cubicBezTo>
                  <a:pt x="0" y="288"/>
                  <a:pt x="0" y="336"/>
                  <a:pt x="30" y="366"/>
                </a:cubicBezTo>
                <a:cubicBezTo>
                  <a:pt x="59" y="395"/>
                  <a:pt x="105" y="396"/>
                  <a:pt x="135" y="368"/>
                </a:cubicBezTo>
                <a:cubicBezTo>
                  <a:pt x="370" y="520"/>
                  <a:pt x="370" y="520"/>
                  <a:pt x="370" y="520"/>
                </a:cubicBezTo>
                <a:cubicBezTo>
                  <a:pt x="364" y="546"/>
                  <a:pt x="370" y="574"/>
                  <a:pt x="390" y="594"/>
                </a:cubicBezTo>
                <a:cubicBezTo>
                  <a:pt x="420" y="624"/>
                  <a:pt x="468" y="624"/>
                  <a:pt x="498" y="594"/>
                </a:cubicBezTo>
                <a:cubicBezTo>
                  <a:pt x="528" y="564"/>
                  <a:pt x="528" y="516"/>
                  <a:pt x="498" y="486"/>
                </a:cubicBezTo>
                <a:cubicBezTo>
                  <a:pt x="468" y="456"/>
                  <a:pt x="420" y="456"/>
                  <a:pt x="390" y="486"/>
                </a:cubicBezTo>
                <a:close/>
                <a:moveTo>
                  <a:pt x="413" y="53"/>
                </a:moveTo>
                <a:cubicBezTo>
                  <a:pt x="421" y="44"/>
                  <a:pt x="432" y="40"/>
                  <a:pt x="444" y="40"/>
                </a:cubicBezTo>
                <a:cubicBezTo>
                  <a:pt x="456" y="40"/>
                  <a:pt x="467" y="44"/>
                  <a:pt x="475" y="53"/>
                </a:cubicBezTo>
                <a:cubicBezTo>
                  <a:pt x="484" y="61"/>
                  <a:pt x="488" y="72"/>
                  <a:pt x="488" y="84"/>
                </a:cubicBezTo>
                <a:cubicBezTo>
                  <a:pt x="488" y="96"/>
                  <a:pt x="484" y="107"/>
                  <a:pt x="475" y="115"/>
                </a:cubicBezTo>
                <a:cubicBezTo>
                  <a:pt x="467" y="124"/>
                  <a:pt x="456" y="128"/>
                  <a:pt x="444" y="128"/>
                </a:cubicBezTo>
                <a:cubicBezTo>
                  <a:pt x="432" y="128"/>
                  <a:pt x="421" y="124"/>
                  <a:pt x="413" y="115"/>
                </a:cubicBezTo>
                <a:cubicBezTo>
                  <a:pt x="404" y="107"/>
                  <a:pt x="400" y="96"/>
                  <a:pt x="400" y="84"/>
                </a:cubicBezTo>
                <a:cubicBezTo>
                  <a:pt x="400" y="72"/>
                  <a:pt x="404" y="61"/>
                  <a:pt x="413" y="53"/>
                </a:cubicBezTo>
                <a:close/>
                <a:moveTo>
                  <a:pt x="115" y="343"/>
                </a:moveTo>
                <a:cubicBezTo>
                  <a:pt x="107" y="352"/>
                  <a:pt x="96" y="356"/>
                  <a:pt x="84" y="356"/>
                </a:cubicBezTo>
                <a:cubicBezTo>
                  <a:pt x="72" y="356"/>
                  <a:pt x="61" y="352"/>
                  <a:pt x="53" y="343"/>
                </a:cubicBezTo>
                <a:cubicBezTo>
                  <a:pt x="44" y="335"/>
                  <a:pt x="40" y="324"/>
                  <a:pt x="40" y="312"/>
                </a:cubicBezTo>
                <a:cubicBezTo>
                  <a:pt x="40" y="300"/>
                  <a:pt x="44" y="289"/>
                  <a:pt x="53" y="281"/>
                </a:cubicBezTo>
                <a:cubicBezTo>
                  <a:pt x="61" y="272"/>
                  <a:pt x="72" y="268"/>
                  <a:pt x="84" y="268"/>
                </a:cubicBezTo>
                <a:cubicBezTo>
                  <a:pt x="96" y="268"/>
                  <a:pt x="107" y="272"/>
                  <a:pt x="115" y="281"/>
                </a:cubicBezTo>
                <a:cubicBezTo>
                  <a:pt x="124" y="289"/>
                  <a:pt x="128" y="300"/>
                  <a:pt x="128" y="312"/>
                </a:cubicBezTo>
                <a:cubicBezTo>
                  <a:pt x="128" y="324"/>
                  <a:pt x="124" y="335"/>
                  <a:pt x="115" y="343"/>
                </a:cubicBezTo>
                <a:close/>
                <a:moveTo>
                  <a:pt x="475" y="571"/>
                </a:moveTo>
                <a:cubicBezTo>
                  <a:pt x="467" y="580"/>
                  <a:pt x="456" y="584"/>
                  <a:pt x="444" y="584"/>
                </a:cubicBezTo>
                <a:cubicBezTo>
                  <a:pt x="432" y="584"/>
                  <a:pt x="421" y="580"/>
                  <a:pt x="413" y="571"/>
                </a:cubicBezTo>
                <a:cubicBezTo>
                  <a:pt x="404" y="563"/>
                  <a:pt x="400" y="552"/>
                  <a:pt x="400" y="540"/>
                </a:cubicBezTo>
                <a:cubicBezTo>
                  <a:pt x="400" y="528"/>
                  <a:pt x="404" y="517"/>
                  <a:pt x="413" y="509"/>
                </a:cubicBezTo>
                <a:cubicBezTo>
                  <a:pt x="421" y="500"/>
                  <a:pt x="432" y="496"/>
                  <a:pt x="444" y="496"/>
                </a:cubicBezTo>
                <a:cubicBezTo>
                  <a:pt x="456" y="496"/>
                  <a:pt x="467" y="500"/>
                  <a:pt x="475" y="509"/>
                </a:cubicBezTo>
                <a:cubicBezTo>
                  <a:pt x="484" y="517"/>
                  <a:pt x="488" y="528"/>
                  <a:pt x="488" y="540"/>
                </a:cubicBezTo>
                <a:cubicBezTo>
                  <a:pt x="488" y="552"/>
                  <a:pt x="484" y="563"/>
                  <a:pt x="475" y="571"/>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521" name="Rectangle 520">
            <a:extLst>
              <a:ext uri="{FF2B5EF4-FFF2-40B4-BE49-F238E27FC236}">
                <a16:creationId xmlns:a16="http://schemas.microsoft.com/office/drawing/2014/main" id="{81DECD09-BAC0-D90D-3944-EFC647F49D36}"/>
              </a:ext>
            </a:extLst>
          </p:cNvPr>
          <p:cNvSpPr/>
          <p:nvPr/>
        </p:nvSpPr>
        <p:spPr>
          <a:xfrm>
            <a:off x="5380038" y="1931988"/>
            <a:ext cx="904875"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Collaboration</a:t>
            </a:r>
          </a:p>
        </p:txBody>
      </p:sp>
      <p:sp>
        <p:nvSpPr>
          <p:cNvPr id="528" name="Rectangle 527">
            <a:extLst>
              <a:ext uri="{FF2B5EF4-FFF2-40B4-BE49-F238E27FC236}">
                <a16:creationId xmlns:a16="http://schemas.microsoft.com/office/drawing/2014/main" id="{2CF941DE-2E24-24EA-0923-A83409297700}"/>
              </a:ext>
            </a:extLst>
          </p:cNvPr>
          <p:cNvSpPr/>
          <p:nvPr/>
        </p:nvSpPr>
        <p:spPr>
          <a:xfrm>
            <a:off x="5403850" y="2774950"/>
            <a:ext cx="903288"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Shared Services</a:t>
            </a:r>
          </a:p>
        </p:txBody>
      </p:sp>
      <p:sp>
        <p:nvSpPr>
          <p:cNvPr id="538" name="Rectangle 537">
            <a:extLst>
              <a:ext uri="{FF2B5EF4-FFF2-40B4-BE49-F238E27FC236}">
                <a16:creationId xmlns:a16="http://schemas.microsoft.com/office/drawing/2014/main" id="{9F0EBAA1-8AC3-4BA6-41D2-91CE3C5985AB}"/>
              </a:ext>
            </a:extLst>
          </p:cNvPr>
          <p:cNvSpPr/>
          <p:nvPr/>
        </p:nvSpPr>
        <p:spPr>
          <a:xfrm>
            <a:off x="5403850" y="3597275"/>
            <a:ext cx="903288"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IT Infrastructure</a:t>
            </a:r>
          </a:p>
        </p:txBody>
      </p:sp>
      <p:sp>
        <p:nvSpPr>
          <p:cNvPr id="522" name="Rectangle 521">
            <a:extLst>
              <a:ext uri="{FF2B5EF4-FFF2-40B4-BE49-F238E27FC236}">
                <a16:creationId xmlns:a16="http://schemas.microsoft.com/office/drawing/2014/main" id="{CD4E6A0E-A747-BC10-AC26-8D7EA5587863}"/>
              </a:ext>
            </a:extLst>
          </p:cNvPr>
          <p:cNvSpPr/>
          <p:nvPr/>
        </p:nvSpPr>
        <p:spPr>
          <a:xfrm>
            <a:off x="4494213" y="1931988"/>
            <a:ext cx="993775"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Share with Mission Partners</a:t>
            </a:r>
          </a:p>
        </p:txBody>
      </p:sp>
      <p:sp>
        <p:nvSpPr>
          <p:cNvPr id="529" name="Rectangle 528">
            <a:extLst>
              <a:ext uri="{FF2B5EF4-FFF2-40B4-BE49-F238E27FC236}">
                <a16:creationId xmlns:a16="http://schemas.microsoft.com/office/drawing/2014/main" id="{FA565936-E1CB-107F-20A8-10E29DDFAC44}"/>
              </a:ext>
            </a:extLst>
          </p:cNvPr>
          <p:cNvSpPr/>
          <p:nvPr/>
        </p:nvSpPr>
        <p:spPr>
          <a:xfrm>
            <a:off x="4562475" y="2774950"/>
            <a:ext cx="903288"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Emergency Management</a:t>
            </a:r>
          </a:p>
        </p:txBody>
      </p:sp>
      <p:sp>
        <p:nvSpPr>
          <p:cNvPr id="539" name="Rectangle 538">
            <a:extLst>
              <a:ext uri="{FF2B5EF4-FFF2-40B4-BE49-F238E27FC236}">
                <a16:creationId xmlns:a16="http://schemas.microsoft.com/office/drawing/2014/main" id="{1262C234-5745-14C4-B8E8-4D8CC04E5F76}"/>
              </a:ext>
            </a:extLst>
          </p:cNvPr>
          <p:cNvSpPr/>
          <p:nvPr/>
        </p:nvSpPr>
        <p:spPr>
          <a:xfrm>
            <a:off x="4562475" y="3597275"/>
            <a:ext cx="903288"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Public Services</a:t>
            </a:r>
          </a:p>
        </p:txBody>
      </p:sp>
      <p:sp>
        <p:nvSpPr>
          <p:cNvPr id="523" name="Rectangle 522">
            <a:extLst>
              <a:ext uri="{FF2B5EF4-FFF2-40B4-BE49-F238E27FC236}">
                <a16:creationId xmlns:a16="http://schemas.microsoft.com/office/drawing/2014/main" id="{D5F621E1-3046-AFF4-4639-166248E6726D}"/>
              </a:ext>
            </a:extLst>
          </p:cNvPr>
          <p:cNvSpPr/>
          <p:nvPr/>
        </p:nvSpPr>
        <p:spPr>
          <a:xfrm>
            <a:off x="3686175" y="1931988"/>
            <a:ext cx="903288"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Vehicle Fleet Cloud</a:t>
            </a:r>
          </a:p>
        </p:txBody>
      </p:sp>
      <p:sp>
        <p:nvSpPr>
          <p:cNvPr id="532" name="Rectangle 531">
            <a:extLst>
              <a:ext uri="{FF2B5EF4-FFF2-40B4-BE49-F238E27FC236}">
                <a16:creationId xmlns:a16="http://schemas.microsoft.com/office/drawing/2014/main" id="{BFCC649C-9FD7-B0A9-460A-F6A2503E82AD}"/>
              </a:ext>
            </a:extLst>
          </p:cNvPr>
          <p:cNvSpPr/>
          <p:nvPr/>
        </p:nvSpPr>
        <p:spPr>
          <a:xfrm>
            <a:off x="3709988" y="2774950"/>
            <a:ext cx="903287"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Learning Management</a:t>
            </a:r>
          </a:p>
        </p:txBody>
      </p:sp>
      <p:sp>
        <p:nvSpPr>
          <p:cNvPr id="540" name="Rectangle 539">
            <a:extLst>
              <a:ext uri="{FF2B5EF4-FFF2-40B4-BE49-F238E27FC236}">
                <a16:creationId xmlns:a16="http://schemas.microsoft.com/office/drawing/2014/main" id="{61C197F9-DCC7-0B13-E3A0-6C8DE4B39ABA}"/>
              </a:ext>
            </a:extLst>
          </p:cNvPr>
          <p:cNvSpPr/>
          <p:nvPr/>
        </p:nvSpPr>
        <p:spPr>
          <a:xfrm>
            <a:off x="3709988" y="3597275"/>
            <a:ext cx="903287"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Infrastructure</a:t>
            </a:r>
          </a:p>
        </p:txBody>
      </p:sp>
      <p:grpSp>
        <p:nvGrpSpPr>
          <p:cNvPr id="30" name="Group 29">
            <a:extLst>
              <a:ext uri="{FF2B5EF4-FFF2-40B4-BE49-F238E27FC236}">
                <a16:creationId xmlns:a16="http://schemas.microsoft.com/office/drawing/2014/main" id="{3BED8DAB-CA89-8427-550C-5B63C3C956C9}"/>
              </a:ext>
            </a:extLst>
          </p:cNvPr>
          <p:cNvGrpSpPr/>
          <p:nvPr/>
        </p:nvGrpSpPr>
        <p:grpSpPr>
          <a:xfrm>
            <a:off x="3174723" y="3271426"/>
            <a:ext cx="294268" cy="328859"/>
            <a:chOff x="5316254" y="4400314"/>
            <a:chExt cx="474752" cy="530559"/>
          </a:xfrm>
          <a:solidFill>
            <a:srgbClr val="FFFFFF"/>
          </a:solidFill>
        </p:grpSpPr>
        <p:sp>
          <p:nvSpPr>
            <p:cNvPr id="3683" name="Freeform 316">
              <a:extLst>
                <a:ext uri="{FF2B5EF4-FFF2-40B4-BE49-F238E27FC236}">
                  <a16:creationId xmlns:a16="http://schemas.microsoft.com/office/drawing/2014/main" id="{2F1FD431-81BA-EFB5-7F47-97D64F249361}"/>
                </a:ext>
              </a:extLst>
            </p:cNvPr>
            <p:cNvSpPr>
              <a:spLocks noEditPoints="1"/>
            </p:cNvSpPr>
            <p:nvPr/>
          </p:nvSpPr>
          <p:spPr bwMode="auto">
            <a:xfrm>
              <a:off x="5316254" y="4400314"/>
              <a:ext cx="474752" cy="530559"/>
            </a:xfrm>
            <a:custGeom>
              <a:avLst/>
              <a:gdLst>
                <a:gd name="T0" fmla="*/ 560 w 774"/>
                <a:gd name="T1" fmla="*/ 627 h 865"/>
                <a:gd name="T2" fmla="*/ 560 w 774"/>
                <a:gd name="T3" fmla="*/ 237 h 865"/>
                <a:gd name="T4" fmla="*/ 744 w 774"/>
                <a:gd name="T5" fmla="*/ 138 h 865"/>
                <a:gd name="T6" fmla="*/ 636 w 774"/>
                <a:gd name="T7" fmla="*/ 30 h 865"/>
                <a:gd name="T8" fmla="*/ 626 w 774"/>
                <a:gd name="T9" fmla="*/ 126 h 865"/>
                <a:gd name="T10" fmla="*/ 534 w 774"/>
                <a:gd name="T11" fmla="*/ 217 h 865"/>
                <a:gd name="T12" fmla="*/ 240 w 774"/>
                <a:gd name="T13" fmla="*/ 217 h 865"/>
                <a:gd name="T14" fmla="*/ 148 w 774"/>
                <a:gd name="T15" fmla="*/ 126 h 865"/>
                <a:gd name="T16" fmla="*/ 30 w 774"/>
                <a:gd name="T17" fmla="*/ 30 h 865"/>
                <a:gd name="T18" fmla="*/ 126 w 774"/>
                <a:gd name="T19" fmla="*/ 148 h 865"/>
                <a:gd name="T20" fmla="*/ 215 w 774"/>
                <a:gd name="T21" fmla="*/ 237 h 865"/>
                <a:gd name="T22" fmla="*/ 215 w 774"/>
                <a:gd name="T23" fmla="*/ 627 h 865"/>
                <a:gd name="T24" fmla="*/ 30 w 774"/>
                <a:gd name="T25" fmla="*/ 727 h 865"/>
                <a:gd name="T26" fmla="*/ 138 w 774"/>
                <a:gd name="T27" fmla="*/ 835 h 865"/>
                <a:gd name="T28" fmla="*/ 240 w 774"/>
                <a:gd name="T29" fmla="*/ 647 h 865"/>
                <a:gd name="T30" fmla="*/ 534 w 774"/>
                <a:gd name="T31" fmla="*/ 647 h 865"/>
                <a:gd name="T32" fmla="*/ 626 w 774"/>
                <a:gd name="T33" fmla="*/ 739 h 865"/>
                <a:gd name="T34" fmla="*/ 744 w 774"/>
                <a:gd name="T35" fmla="*/ 835 h 865"/>
                <a:gd name="T36" fmla="*/ 649 w 774"/>
                <a:gd name="T37" fmla="*/ 717 h 865"/>
                <a:gd name="T38" fmla="*/ 690 w 774"/>
                <a:gd name="T39" fmla="*/ 40 h 865"/>
                <a:gd name="T40" fmla="*/ 735 w 774"/>
                <a:gd name="T41" fmla="*/ 84 h 865"/>
                <a:gd name="T42" fmla="*/ 690 w 774"/>
                <a:gd name="T43" fmla="*/ 128 h 865"/>
                <a:gd name="T44" fmla="*/ 646 w 774"/>
                <a:gd name="T45" fmla="*/ 84 h 865"/>
                <a:gd name="T46" fmla="*/ 116 w 774"/>
                <a:gd name="T47" fmla="*/ 115 h 865"/>
                <a:gd name="T48" fmla="*/ 53 w 774"/>
                <a:gd name="T49" fmla="*/ 115 h 865"/>
                <a:gd name="T50" fmla="*/ 53 w 774"/>
                <a:gd name="T51" fmla="*/ 53 h 865"/>
                <a:gd name="T52" fmla="*/ 116 w 774"/>
                <a:gd name="T53" fmla="*/ 53 h 865"/>
                <a:gd name="T54" fmla="*/ 116 w 774"/>
                <a:gd name="T55" fmla="*/ 115 h 865"/>
                <a:gd name="T56" fmla="*/ 84 w 774"/>
                <a:gd name="T57" fmla="*/ 825 h 865"/>
                <a:gd name="T58" fmla="*/ 40 w 774"/>
                <a:gd name="T59" fmla="*/ 781 h 865"/>
                <a:gd name="T60" fmla="*/ 84 w 774"/>
                <a:gd name="T61" fmla="*/ 736 h 865"/>
                <a:gd name="T62" fmla="*/ 129 w 774"/>
                <a:gd name="T63" fmla="*/ 781 h 865"/>
                <a:gd name="T64" fmla="*/ 387 w 774"/>
                <a:gd name="T65" fmla="*/ 661 h 865"/>
                <a:gd name="T66" fmla="*/ 387 w 774"/>
                <a:gd name="T67" fmla="*/ 204 h 865"/>
                <a:gd name="T68" fmla="*/ 387 w 774"/>
                <a:gd name="T69" fmla="*/ 661 h 865"/>
                <a:gd name="T70" fmla="*/ 690 w 774"/>
                <a:gd name="T71" fmla="*/ 825 h 865"/>
                <a:gd name="T72" fmla="*/ 646 w 774"/>
                <a:gd name="T73" fmla="*/ 781 h 865"/>
                <a:gd name="T74" fmla="*/ 690 w 774"/>
                <a:gd name="T75" fmla="*/ 736 h 865"/>
                <a:gd name="T76" fmla="*/ 735 w 774"/>
                <a:gd name="T77" fmla="*/ 78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4" h="865">
                  <a:moveTo>
                    <a:pt x="649" y="717"/>
                  </a:moveTo>
                  <a:cubicBezTo>
                    <a:pt x="560" y="627"/>
                    <a:pt x="560" y="627"/>
                    <a:pt x="560" y="627"/>
                  </a:cubicBezTo>
                  <a:cubicBezTo>
                    <a:pt x="614" y="580"/>
                    <a:pt x="648" y="510"/>
                    <a:pt x="648" y="432"/>
                  </a:cubicBezTo>
                  <a:cubicBezTo>
                    <a:pt x="648" y="355"/>
                    <a:pt x="614" y="285"/>
                    <a:pt x="560" y="237"/>
                  </a:cubicBezTo>
                  <a:cubicBezTo>
                    <a:pt x="649" y="148"/>
                    <a:pt x="649" y="148"/>
                    <a:pt x="649" y="148"/>
                  </a:cubicBezTo>
                  <a:cubicBezTo>
                    <a:pt x="678" y="167"/>
                    <a:pt x="718" y="164"/>
                    <a:pt x="744" y="138"/>
                  </a:cubicBezTo>
                  <a:cubicBezTo>
                    <a:pt x="774" y="108"/>
                    <a:pt x="774" y="60"/>
                    <a:pt x="744" y="30"/>
                  </a:cubicBezTo>
                  <a:cubicBezTo>
                    <a:pt x="714" y="0"/>
                    <a:pt x="666" y="0"/>
                    <a:pt x="636" y="30"/>
                  </a:cubicBezTo>
                  <a:cubicBezTo>
                    <a:pt x="610" y="56"/>
                    <a:pt x="607" y="96"/>
                    <a:pt x="626" y="126"/>
                  </a:cubicBezTo>
                  <a:cubicBezTo>
                    <a:pt x="626" y="126"/>
                    <a:pt x="626" y="126"/>
                    <a:pt x="626" y="126"/>
                  </a:cubicBezTo>
                  <a:cubicBezTo>
                    <a:pt x="534" y="217"/>
                    <a:pt x="534" y="217"/>
                    <a:pt x="534" y="217"/>
                  </a:cubicBezTo>
                  <a:cubicBezTo>
                    <a:pt x="534" y="217"/>
                    <a:pt x="534" y="217"/>
                    <a:pt x="534" y="217"/>
                  </a:cubicBezTo>
                  <a:cubicBezTo>
                    <a:pt x="492" y="189"/>
                    <a:pt x="442" y="172"/>
                    <a:pt x="387" y="172"/>
                  </a:cubicBezTo>
                  <a:cubicBezTo>
                    <a:pt x="333" y="172"/>
                    <a:pt x="282" y="189"/>
                    <a:pt x="240" y="217"/>
                  </a:cubicBezTo>
                  <a:cubicBezTo>
                    <a:pt x="240" y="217"/>
                    <a:pt x="240" y="217"/>
                    <a:pt x="240" y="217"/>
                  </a:cubicBezTo>
                  <a:cubicBezTo>
                    <a:pt x="148" y="126"/>
                    <a:pt x="148" y="126"/>
                    <a:pt x="148" y="126"/>
                  </a:cubicBezTo>
                  <a:cubicBezTo>
                    <a:pt x="167" y="96"/>
                    <a:pt x="164" y="56"/>
                    <a:pt x="138" y="30"/>
                  </a:cubicBezTo>
                  <a:cubicBezTo>
                    <a:pt x="108" y="0"/>
                    <a:pt x="60" y="0"/>
                    <a:pt x="30" y="30"/>
                  </a:cubicBezTo>
                  <a:cubicBezTo>
                    <a:pt x="0" y="60"/>
                    <a:pt x="0" y="108"/>
                    <a:pt x="30" y="138"/>
                  </a:cubicBezTo>
                  <a:cubicBezTo>
                    <a:pt x="56" y="164"/>
                    <a:pt x="96" y="167"/>
                    <a:pt x="126" y="148"/>
                  </a:cubicBezTo>
                  <a:cubicBezTo>
                    <a:pt x="215" y="237"/>
                    <a:pt x="215" y="237"/>
                    <a:pt x="215" y="237"/>
                  </a:cubicBezTo>
                  <a:cubicBezTo>
                    <a:pt x="215" y="237"/>
                    <a:pt x="215" y="237"/>
                    <a:pt x="215" y="237"/>
                  </a:cubicBezTo>
                  <a:cubicBezTo>
                    <a:pt x="161" y="285"/>
                    <a:pt x="127" y="355"/>
                    <a:pt x="127" y="432"/>
                  </a:cubicBezTo>
                  <a:cubicBezTo>
                    <a:pt x="127" y="510"/>
                    <a:pt x="161" y="580"/>
                    <a:pt x="215" y="627"/>
                  </a:cubicBezTo>
                  <a:cubicBezTo>
                    <a:pt x="126" y="717"/>
                    <a:pt x="126" y="717"/>
                    <a:pt x="126" y="717"/>
                  </a:cubicBezTo>
                  <a:cubicBezTo>
                    <a:pt x="96" y="697"/>
                    <a:pt x="56" y="701"/>
                    <a:pt x="30" y="727"/>
                  </a:cubicBezTo>
                  <a:cubicBezTo>
                    <a:pt x="0" y="757"/>
                    <a:pt x="0" y="805"/>
                    <a:pt x="30" y="835"/>
                  </a:cubicBezTo>
                  <a:cubicBezTo>
                    <a:pt x="60" y="865"/>
                    <a:pt x="108" y="865"/>
                    <a:pt x="138" y="835"/>
                  </a:cubicBezTo>
                  <a:cubicBezTo>
                    <a:pt x="164" y="809"/>
                    <a:pt x="167" y="769"/>
                    <a:pt x="148" y="739"/>
                  </a:cubicBezTo>
                  <a:cubicBezTo>
                    <a:pt x="240" y="647"/>
                    <a:pt x="240" y="647"/>
                    <a:pt x="240" y="647"/>
                  </a:cubicBezTo>
                  <a:cubicBezTo>
                    <a:pt x="282" y="676"/>
                    <a:pt x="333" y="693"/>
                    <a:pt x="387" y="693"/>
                  </a:cubicBezTo>
                  <a:cubicBezTo>
                    <a:pt x="442" y="693"/>
                    <a:pt x="492" y="676"/>
                    <a:pt x="534" y="647"/>
                  </a:cubicBezTo>
                  <a:cubicBezTo>
                    <a:pt x="534" y="647"/>
                    <a:pt x="534" y="647"/>
                    <a:pt x="534" y="647"/>
                  </a:cubicBezTo>
                  <a:cubicBezTo>
                    <a:pt x="626" y="739"/>
                    <a:pt x="626" y="739"/>
                    <a:pt x="626" y="739"/>
                  </a:cubicBezTo>
                  <a:cubicBezTo>
                    <a:pt x="607" y="769"/>
                    <a:pt x="610" y="809"/>
                    <a:pt x="636" y="835"/>
                  </a:cubicBezTo>
                  <a:cubicBezTo>
                    <a:pt x="666" y="865"/>
                    <a:pt x="714" y="865"/>
                    <a:pt x="744" y="835"/>
                  </a:cubicBezTo>
                  <a:cubicBezTo>
                    <a:pt x="774" y="805"/>
                    <a:pt x="774" y="757"/>
                    <a:pt x="744" y="727"/>
                  </a:cubicBezTo>
                  <a:cubicBezTo>
                    <a:pt x="718" y="701"/>
                    <a:pt x="678" y="697"/>
                    <a:pt x="649" y="717"/>
                  </a:cubicBezTo>
                  <a:close/>
                  <a:moveTo>
                    <a:pt x="659" y="53"/>
                  </a:moveTo>
                  <a:cubicBezTo>
                    <a:pt x="667" y="44"/>
                    <a:pt x="678" y="40"/>
                    <a:pt x="690" y="40"/>
                  </a:cubicBezTo>
                  <a:cubicBezTo>
                    <a:pt x="702" y="40"/>
                    <a:pt x="713" y="44"/>
                    <a:pt x="722" y="53"/>
                  </a:cubicBezTo>
                  <a:cubicBezTo>
                    <a:pt x="730" y="61"/>
                    <a:pt x="735" y="72"/>
                    <a:pt x="735" y="84"/>
                  </a:cubicBezTo>
                  <a:cubicBezTo>
                    <a:pt x="735" y="96"/>
                    <a:pt x="730" y="107"/>
                    <a:pt x="722" y="115"/>
                  </a:cubicBezTo>
                  <a:cubicBezTo>
                    <a:pt x="713" y="124"/>
                    <a:pt x="702" y="128"/>
                    <a:pt x="690" y="128"/>
                  </a:cubicBezTo>
                  <a:cubicBezTo>
                    <a:pt x="678" y="128"/>
                    <a:pt x="667" y="124"/>
                    <a:pt x="659" y="115"/>
                  </a:cubicBezTo>
                  <a:cubicBezTo>
                    <a:pt x="650" y="107"/>
                    <a:pt x="646" y="96"/>
                    <a:pt x="646" y="84"/>
                  </a:cubicBezTo>
                  <a:cubicBezTo>
                    <a:pt x="646" y="72"/>
                    <a:pt x="650" y="61"/>
                    <a:pt x="659" y="53"/>
                  </a:cubicBezTo>
                  <a:close/>
                  <a:moveTo>
                    <a:pt x="116" y="115"/>
                  </a:moveTo>
                  <a:cubicBezTo>
                    <a:pt x="107" y="124"/>
                    <a:pt x="96" y="128"/>
                    <a:pt x="84" y="128"/>
                  </a:cubicBezTo>
                  <a:cubicBezTo>
                    <a:pt x="72" y="128"/>
                    <a:pt x="61" y="124"/>
                    <a:pt x="53" y="115"/>
                  </a:cubicBezTo>
                  <a:cubicBezTo>
                    <a:pt x="44" y="107"/>
                    <a:pt x="40" y="96"/>
                    <a:pt x="40" y="84"/>
                  </a:cubicBezTo>
                  <a:cubicBezTo>
                    <a:pt x="40" y="72"/>
                    <a:pt x="44" y="61"/>
                    <a:pt x="53" y="53"/>
                  </a:cubicBezTo>
                  <a:cubicBezTo>
                    <a:pt x="61" y="44"/>
                    <a:pt x="72" y="40"/>
                    <a:pt x="84" y="40"/>
                  </a:cubicBezTo>
                  <a:cubicBezTo>
                    <a:pt x="96" y="40"/>
                    <a:pt x="107" y="44"/>
                    <a:pt x="116" y="53"/>
                  </a:cubicBezTo>
                  <a:cubicBezTo>
                    <a:pt x="124" y="61"/>
                    <a:pt x="129" y="72"/>
                    <a:pt x="129" y="84"/>
                  </a:cubicBezTo>
                  <a:cubicBezTo>
                    <a:pt x="129" y="96"/>
                    <a:pt x="124" y="107"/>
                    <a:pt x="116" y="115"/>
                  </a:cubicBezTo>
                  <a:close/>
                  <a:moveTo>
                    <a:pt x="116" y="812"/>
                  </a:moveTo>
                  <a:cubicBezTo>
                    <a:pt x="107" y="821"/>
                    <a:pt x="96" y="825"/>
                    <a:pt x="84" y="825"/>
                  </a:cubicBezTo>
                  <a:cubicBezTo>
                    <a:pt x="72" y="825"/>
                    <a:pt x="61" y="821"/>
                    <a:pt x="53" y="812"/>
                  </a:cubicBezTo>
                  <a:cubicBezTo>
                    <a:pt x="44" y="804"/>
                    <a:pt x="40" y="793"/>
                    <a:pt x="40" y="781"/>
                  </a:cubicBezTo>
                  <a:cubicBezTo>
                    <a:pt x="40" y="769"/>
                    <a:pt x="44" y="758"/>
                    <a:pt x="53" y="749"/>
                  </a:cubicBezTo>
                  <a:cubicBezTo>
                    <a:pt x="61" y="741"/>
                    <a:pt x="72" y="736"/>
                    <a:pt x="84" y="736"/>
                  </a:cubicBezTo>
                  <a:cubicBezTo>
                    <a:pt x="96" y="736"/>
                    <a:pt x="107" y="741"/>
                    <a:pt x="116" y="749"/>
                  </a:cubicBezTo>
                  <a:cubicBezTo>
                    <a:pt x="124" y="758"/>
                    <a:pt x="129" y="769"/>
                    <a:pt x="129" y="781"/>
                  </a:cubicBezTo>
                  <a:cubicBezTo>
                    <a:pt x="129" y="793"/>
                    <a:pt x="124" y="804"/>
                    <a:pt x="116" y="812"/>
                  </a:cubicBezTo>
                  <a:close/>
                  <a:moveTo>
                    <a:pt x="387" y="661"/>
                  </a:moveTo>
                  <a:cubicBezTo>
                    <a:pt x="261" y="661"/>
                    <a:pt x="159" y="558"/>
                    <a:pt x="159" y="432"/>
                  </a:cubicBezTo>
                  <a:cubicBezTo>
                    <a:pt x="159" y="306"/>
                    <a:pt x="261" y="204"/>
                    <a:pt x="387" y="204"/>
                  </a:cubicBezTo>
                  <a:cubicBezTo>
                    <a:pt x="513" y="204"/>
                    <a:pt x="616" y="306"/>
                    <a:pt x="616" y="432"/>
                  </a:cubicBezTo>
                  <a:cubicBezTo>
                    <a:pt x="616" y="558"/>
                    <a:pt x="513" y="661"/>
                    <a:pt x="387" y="661"/>
                  </a:cubicBezTo>
                  <a:close/>
                  <a:moveTo>
                    <a:pt x="722" y="812"/>
                  </a:moveTo>
                  <a:cubicBezTo>
                    <a:pt x="713" y="821"/>
                    <a:pt x="702" y="825"/>
                    <a:pt x="690" y="825"/>
                  </a:cubicBezTo>
                  <a:cubicBezTo>
                    <a:pt x="678" y="825"/>
                    <a:pt x="667" y="821"/>
                    <a:pt x="659" y="812"/>
                  </a:cubicBezTo>
                  <a:cubicBezTo>
                    <a:pt x="650" y="804"/>
                    <a:pt x="646" y="793"/>
                    <a:pt x="646" y="781"/>
                  </a:cubicBezTo>
                  <a:cubicBezTo>
                    <a:pt x="646" y="769"/>
                    <a:pt x="650" y="758"/>
                    <a:pt x="659" y="749"/>
                  </a:cubicBezTo>
                  <a:cubicBezTo>
                    <a:pt x="667" y="741"/>
                    <a:pt x="678" y="736"/>
                    <a:pt x="690" y="736"/>
                  </a:cubicBezTo>
                  <a:cubicBezTo>
                    <a:pt x="702" y="736"/>
                    <a:pt x="713" y="741"/>
                    <a:pt x="722" y="749"/>
                  </a:cubicBezTo>
                  <a:cubicBezTo>
                    <a:pt x="730" y="758"/>
                    <a:pt x="735" y="769"/>
                    <a:pt x="735" y="781"/>
                  </a:cubicBezTo>
                  <a:cubicBezTo>
                    <a:pt x="735" y="793"/>
                    <a:pt x="730" y="804"/>
                    <a:pt x="722" y="81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84" name="Freeform 317">
              <a:extLst>
                <a:ext uri="{FF2B5EF4-FFF2-40B4-BE49-F238E27FC236}">
                  <a16:creationId xmlns:a16="http://schemas.microsoft.com/office/drawing/2014/main" id="{794208C4-1566-FC0F-A55D-AFF015C08636}"/>
                </a:ext>
              </a:extLst>
            </p:cNvPr>
            <p:cNvSpPr>
              <a:spLocks noEditPoints="1"/>
            </p:cNvSpPr>
            <p:nvPr/>
          </p:nvSpPr>
          <p:spPr bwMode="auto">
            <a:xfrm>
              <a:off x="5454344" y="4566438"/>
              <a:ext cx="198570" cy="198311"/>
            </a:xfrm>
            <a:custGeom>
              <a:avLst/>
              <a:gdLst>
                <a:gd name="T0" fmla="*/ 162 w 324"/>
                <a:gd name="T1" fmla="*/ 0 h 323"/>
                <a:gd name="T2" fmla="*/ 162 w 324"/>
                <a:gd name="T3" fmla="*/ 323 h 323"/>
                <a:gd name="T4" fmla="*/ 277 w 324"/>
                <a:gd name="T5" fmla="*/ 47 h 323"/>
                <a:gd name="T6" fmla="*/ 93 w 324"/>
                <a:gd name="T7" fmla="*/ 71 h 323"/>
                <a:gd name="T8" fmla="*/ 114 w 324"/>
                <a:gd name="T9" fmla="*/ 29 h 323"/>
                <a:gd name="T10" fmla="*/ 88 w 324"/>
                <a:gd name="T11" fmla="*/ 91 h 323"/>
                <a:gd name="T12" fmla="*/ 22 w 324"/>
                <a:gd name="T13" fmla="*/ 151 h 323"/>
                <a:gd name="T14" fmla="*/ 22 w 324"/>
                <a:gd name="T15" fmla="*/ 172 h 323"/>
                <a:gd name="T16" fmla="*/ 88 w 324"/>
                <a:gd name="T17" fmla="*/ 232 h 323"/>
                <a:gd name="T18" fmla="*/ 22 w 324"/>
                <a:gd name="T19" fmla="*/ 172 h 323"/>
                <a:gd name="T20" fmla="*/ 93 w 324"/>
                <a:gd name="T21" fmla="*/ 252 h 323"/>
                <a:gd name="T22" fmla="*/ 114 w 324"/>
                <a:gd name="T23" fmla="*/ 294 h 323"/>
                <a:gd name="T24" fmla="*/ 152 w 324"/>
                <a:gd name="T25" fmla="*/ 300 h 323"/>
                <a:gd name="T26" fmla="*/ 114 w 324"/>
                <a:gd name="T27" fmla="*/ 248 h 323"/>
                <a:gd name="T28" fmla="*/ 152 w 324"/>
                <a:gd name="T29" fmla="*/ 300 h 323"/>
                <a:gd name="T30" fmla="*/ 108 w 324"/>
                <a:gd name="T31" fmla="*/ 228 h 323"/>
                <a:gd name="T32" fmla="*/ 152 w 324"/>
                <a:gd name="T33" fmla="*/ 172 h 323"/>
                <a:gd name="T34" fmla="*/ 152 w 324"/>
                <a:gd name="T35" fmla="*/ 151 h 323"/>
                <a:gd name="T36" fmla="*/ 108 w 324"/>
                <a:gd name="T37" fmla="*/ 95 h 323"/>
                <a:gd name="T38" fmla="*/ 152 w 324"/>
                <a:gd name="T39" fmla="*/ 151 h 323"/>
                <a:gd name="T40" fmla="*/ 114 w 324"/>
                <a:gd name="T41" fmla="*/ 75 h 323"/>
                <a:gd name="T42" fmla="*/ 152 w 324"/>
                <a:gd name="T43" fmla="*/ 79 h 323"/>
                <a:gd name="T44" fmla="*/ 245 w 324"/>
                <a:gd name="T45" fmla="*/ 151 h 323"/>
                <a:gd name="T46" fmla="*/ 275 w 324"/>
                <a:gd name="T47" fmla="*/ 77 h 323"/>
                <a:gd name="T48" fmla="*/ 261 w 324"/>
                <a:gd name="T49" fmla="*/ 61 h 323"/>
                <a:gd name="T50" fmla="*/ 210 w 324"/>
                <a:gd name="T51" fmla="*/ 29 h 323"/>
                <a:gd name="T52" fmla="*/ 173 w 324"/>
                <a:gd name="T53" fmla="*/ 23 h 323"/>
                <a:gd name="T54" fmla="*/ 173 w 324"/>
                <a:gd name="T55" fmla="*/ 79 h 323"/>
                <a:gd name="T56" fmla="*/ 173 w 324"/>
                <a:gd name="T57" fmla="*/ 99 h 323"/>
                <a:gd name="T58" fmla="*/ 224 w 324"/>
                <a:gd name="T59" fmla="*/ 151 h 323"/>
                <a:gd name="T60" fmla="*/ 173 w 324"/>
                <a:gd name="T61" fmla="*/ 99 h 323"/>
                <a:gd name="T62" fmla="*/ 224 w 324"/>
                <a:gd name="T63" fmla="*/ 172 h 323"/>
                <a:gd name="T64" fmla="*/ 173 w 324"/>
                <a:gd name="T65" fmla="*/ 223 h 323"/>
                <a:gd name="T66" fmla="*/ 173 w 324"/>
                <a:gd name="T67" fmla="*/ 300 h 323"/>
                <a:gd name="T68" fmla="*/ 210 w 324"/>
                <a:gd name="T69" fmla="*/ 248 h 323"/>
                <a:gd name="T70" fmla="*/ 173 w 324"/>
                <a:gd name="T71" fmla="*/ 300 h 323"/>
                <a:gd name="T72" fmla="*/ 223 w 324"/>
                <a:gd name="T73" fmla="*/ 273 h 323"/>
                <a:gd name="T74" fmla="*/ 261 w 324"/>
                <a:gd name="T75" fmla="*/ 262 h 323"/>
                <a:gd name="T76" fmla="*/ 275 w 324"/>
                <a:gd name="T77" fmla="*/ 246 h 323"/>
                <a:gd name="T78" fmla="*/ 245 w 324"/>
                <a:gd name="T79" fmla="*/ 172 h 323"/>
                <a:gd name="T80" fmla="*/ 275 w 324"/>
                <a:gd name="T81" fmla="*/ 24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4" h="323">
                  <a:moveTo>
                    <a:pt x="277" y="47"/>
                  </a:moveTo>
                  <a:cubicBezTo>
                    <a:pt x="246" y="16"/>
                    <a:pt x="205" y="0"/>
                    <a:pt x="162" y="0"/>
                  </a:cubicBezTo>
                  <a:cubicBezTo>
                    <a:pt x="73" y="0"/>
                    <a:pt x="0" y="72"/>
                    <a:pt x="0" y="161"/>
                  </a:cubicBezTo>
                  <a:cubicBezTo>
                    <a:pt x="0" y="251"/>
                    <a:pt x="73" y="323"/>
                    <a:pt x="162" y="323"/>
                  </a:cubicBezTo>
                  <a:cubicBezTo>
                    <a:pt x="251" y="323"/>
                    <a:pt x="324" y="251"/>
                    <a:pt x="324" y="161"/>
                  </a:cubicBezTo>
                  <a:cubicBezTo>
                    <a:pt x="324" y="118"/>
                    <a:pt x="307" y="78"/>
                    <a:pt x="277" y="47"/>
                  </a:cubicBezTo>
                  <a:close/>
                  <a:moveTo>
                    <a:pt x="114" y="29"/>
                  </a:moveTo>
                  <a:cubicBezTo>
                    <a:pt x="106" y="40"/>
                    <a:pt x="99" y="54"/>
                    <a:pt x="93" y="71"/>
                  </a:cubicBezTo>
                  <a:cubicBezTo>
                    <a:pt x="83" y="68"/>
                    <a:pt x="73" y="65"/>
                    <a:pt x="64" y="61"/>
                  </a:cubicBezTo>
                  <a:cubicBezTo>
                    <a:pt x="78" y="46"/>
                    <a:pt x="95" y="36"/>
                    <a:pt x="114" y="29"/>
                  </a:cubicBezTo>
                  <a:close/>
                  <a:moveTo>
                    <a:pt x="49" y="77"/>
                  </a:moveTo>
                  <a:cubicBezTo>
                    <a:pt x="61" y="82"/>
                    <a:pt x="73" y="87"/>
                    <a:pt x="88" y="91"/>
                  </a:cubicBezTo>
                  <a:cubicBezTo>
                    <a:pt x="83" y="109"/>
                    <a:pt x="80" y="130"/>
                    <a:pt x="80" y="151"/>
                  </a:cubicBezTo>
                  <a:cubicBezTo>
                    <a:pt x="22" y="151"/>
                    <a:pt x="22" y="151"/>
                    <a:pt x="22" y="151"/>
                  </a:cubicBezTo>
                  <a:cubicBezTo>
                    <a:pt x="24" y="124"/>
                    <a:pt x="33" y="99"/>
                    <a:pt x="49" y="77"/>
                  </a:cubicBezTo>
                  <a:close/>
                  <a:moveTo>
                    <a:pt x="22" y="172"/>
                  </a:moveTo>
                  <a:cubicBezTo>
                    <a:pt x="80" y="172"/>
                    <a:pt x="80" y="172"/>
                    <a:pt x="80" y="172"/>
                  </a:cubicBezTo>
                  <a:cubicBezTo>
                    <a:pt x="81" y="193"/>
                    <a:pt x="83" y="213"/>
                    <a:pt x="88" y="232"/>
                  </a:cubicBezTo>
                  <a:cubicBezTo>
                    <a:pt x="74" y="236"/>
                    <a:pt x="61" y="240"/>
                    <a:pt x="49" y="246"/>
                  </a:cubicBezTo>
                  <a:cubicBezTo>
                    <a:pt x="33" y="224"/>
                    <a:pt x="24" y="199"/>
                    <a:pt x="22" y="172"/>
                  </a:cubicBezTo>
                  <a:close/>
                  <a:moveTo>
                    <a:pt x="64" y="262"/>
                  </a:moveTo>
                  <a:cubicBezTo>
                    <a:pt x="73" y="258"/>
                    <a:pt x="83" y="255"/>
                    <a:pt x="93" y="252"/>
                  </a:cubicBezTo>
                  <a:cubicBezTo>
                    <a:pt x="96" y="259"/>
                    <a:pt x="99" y="266"/>
                    <a:pt x="102" y="273"/>
                  </a:cubicBezTo>
                  <a:cubicBezTo>
                    <a:pt x="106" y="281"/>
                    <a:pt x="110" y="288"/>
                    <a:pt x="114" y="294"/>
                  </a:cubicBezTo>
                  <a:cubicBezTo>
                    <a:pt x="95" y="287"/>
                    <a:pt x="78" y="276"/>
                    <a:pt x="64" y="262"/>
                  </a:cubicBezTo>
                  <a:close/>
                  <a:moveTo>
                    <a:pt x="152" y="300"/>
                  </a:moveTo>
                  <a:cubicBezTo>
                    <a:pt x="140" y="295"/>
                    <a:pt x="129" y="283"/>
                    <a:pt x="121" y="264"/>
                  </a:cubicBezTo>
                  <a:cubicBezTo>
                    <a:pt x="118" y="259"/>
                    <a:pt x="116" y="254"/>
                    <a:pt x="114" y="248"/>
                  </a:cubicBezTo>
                  <a:cubicBezTo>
                    <a:pt x="126" y="246"/>
                    <a:pt x="139" y="245"/>
                    <a:pt x="152" y="244"/>
                  </a:cubicBezTo>
                  <a:lnTo>
                    <a:pt x="152" y="300"/>
                  </a:lnTo>
                  <a:close/>
                  <a:moveTo>
                    <a:pt x="152" y="223"/>
                  </a:moveTo>
                  <a:cubicBezTo>
                    <a:pt x="137" y="224"/>
                    <a:pt x="122" y="225"/>
                    <a:pt x="108" y="228"/>
                  </a:cubicBezTo>
                  <a:cubicBezTo>
                    <a:pt x="104" y="210"/>
                    <a:pt x="101" y="192"/>
                    <a:pt x="101" y="172"/>
                  </a:cubicBezTo>
                  <a:cubicBezTo>
                    <a:pt x="152" y="172"/>
                    <a:pt x="152" y="172"/>
                    <a:pt x="152" y="172"/>
                  </a:cubicBezTo>
                  <a:lnTo>
                    <a:pt x="152" y="223"/>
                  </a:lnTo>
                  <a:close/>
                  <a:moveTo>
                    <a:pt x="152" y="151"/>
                  </a:moveTo>
                  <a:cubicBezTo>
                    <a:pt x="101" y="151"/>
                    <a:pt x="101" y="151"/>
                    <a:pt x="101" y="151"/>
                  </a:cubicBezTo>
                  <a:cubicBezTo>
                    <a:pt x="101" y="132"/>
                    <a:pt x="104" y="112"/>
                    <a:pt x="108" y="95"/>
                  </a:cubicBezTo>
                  <a:cubicBezTo>
                    <a:pt x="122" y="98"/>
                    <a:pt x="137" y="99"/>
                    <a:pt x="152" y="99"/>
                  </a:cubicBezTo>
                  <a:lnTo>
                    <a:pt x="152" y="151"/>
                  </a:lnTo>
                  <a:close/>
                  <a:moveTo>
                    <a:pt x="152" y="79"/>
                  </a:moveTo>
                  <a:cubicBezTo>
                    <a:pt x="139" y="78"/>
                    <a:pt x="126" y="77"/>
                    <a:pt x="114" y="75"/>
                  </a:cubicBezTo>
                  <a:cubicBezTo>
                    <a:pt x="124" y="48"/>
                    <a:pt x="137" y="29"/>
                    <a:pt x="152" y="23"/>
                  </a:cubicBezTo>
                  <a:lnTo>
                    <a:pt x="152" y="79"/>
                  </a:lnTo>
                  <a:close/>
                  <a:moveTo>
                    <a:pt x="303" y="151"/>
                  </a:moveTo>
                  <a:cubicBezTo>
                    <a:pt x="245" y="151"/>
                    <a:pt x="245" y="151"/>
                    <a:pt x="245" y="151"/>
                  </a:cubicBezTo>
                  <a:cubicBezTo>
                    <a:pt x="244" y="130"/>
                    <a:pt x="241" y="109"/>
                    <a:pt x="237" y="91"/>
                  </a:cubicBezTo>
                  <a:cubicBezTo>
                    <a:pt x="251" y="87"/>
                    <a:pt x="264" y="82"/>
                    <a:pt x="275" y="77"/>
                  </a:cubicBezTo>
                  <a:cubicBezTo>
                    <a:pt x="291" y="98"/>
                    <a:pt x="301" y="124"/>
                    <a:pt x="303" y="151"/>
                  </a:cubicBezTo>
                  <a:close/>
                  <a:moveTo>
                    <a:pt x="261" y="61"/>
                  </a:moveTo>
                  <a:cubicBezTo>
                    <a:pt x="252" y="65"/>
                    <a:pt x="242" y="68"/>
                    <a:pt x="231" y="71"/>
                  </a:cubicBezTo>
                  <a:cubicBezTo>
                    <a:pt x="226" y="54"/>
                    <a:pt x="218" y="40"/>
                    <a:pt x="210" y="29"/>
                  </a:cubicBezTo>
                  <a:cubicBezTo>
                    <a:pt x="229" y="36"/>
                    <a:pt x="246" y="46"/>
                    <a:pt x="261" y="61"/>
                  </a:cubicBezTo>
                  <a:close/>
                  <a:moveTo>
                    <a:pt x="173" y="23"/>
                  </a:moveTo>
                  <a:cubicBezTo>
                    <a:pt x="187" y="29"/>
                    <a:pt x="201" y="48"/>
                    <a:pt x="210" y="75"/>
                  </a:cubicBezTo>
                  <a:cubicBezTo>
                    <a:pt x="198" y="77"/>
                    <a:pt x="186" y="78"/>
                    <a:pt x="173" y="79"/>
                  </a:cubicBezTo>
                  <a:lnTo>
                    <a:pt x="173" y="23"/>
                  </a:lnTo>
                  <a:close/>
                  <a:moveTo>
                    <a:pt x="173" y="99"/>
                  </a:moveTo>
                  <a:cubicBezTo>
                    <a:pt x="188" y="99"/>
                    <a:pt x="202" y="98"/>
                    <a:pt x="216" y="95"/>
                  </a:cubicBezTo>
                  <a:cubicBezTo>
                    <a:pt x="220" y="112"/>
                    <a:pt x="223" y="132"/>
                    <a:pt x="224" y="151"/>
                  </a:cubicBezTo>
                  <a:cubicBezTo>
                    <a:pt x="173" y="151"/>
                    <a:pt x="173" y="151"/>
                    <a:pt x="173" y="151"/>
                  </a:cubicBezTo>
                  <a:lnTo>
                    <a:pt x="173" y="99"/>
                  </a:lnTo>
                  <a:close/>
                  <a:moveTo>
                    <a:pt x="173" y="172"/>
                  </a:moveTo>
                  <a:cubicBezTo>
                    <a:pt x="224" y="172"/>
                    <a:pt x="224" y="172"/>
                    <a:pt x="224" y="172"/>
                  </a:cubicBezTo>
                  <a:cubicBezTo>
                    <a:pt x="223" y="192"/>
                    <a:pt x="221" y="210"/>
                    <a:pt x="216" y="228"/>
                  </a:cubicBezTo>
                  <a:cubicBezTo>
                    <a:pt x="202" y="225"/>
                    <a:pt x="188" y="224"/>
                    <a:pt x="173" y="223"/>
                  </a:cubicBezTo>
                  <a:lnTo>
                    <a:pt x="173" y="172"/>
                  </a:lnTo>
                  <a:close/>
                  <a:moveTo>
                    <a:pt x="173" y="300"/>
                  </a:moveTo>
                  <a:cubicBezTo>
                    <a:pt x="173" y="244"/>
                    <a:pt x="173" y="244"/>
                    <a:pt x="173" y="244"/>
                  </a:cubicBezTo>
                  <a:cubicBezTo>
                    <a:pt x="186" y="245"/>
                    <a:pt x="198" y="246"/>
                    <a:pt x="210" y="248"/>
                  </a:cubicBezTo>
                  <a:cubicBezTo>
                    <a:pt x="208" y="254"/>
                    <a:pt x="206" y="259"/>
                    <a:pt x="204" y="264"/>
                  </a:cubicBezTo>
                  <a:cubicBezTo>
                    <a:pt x="195" y="283"/>
                    <a:pt x="184" y="295"/>
                    <a:pt x="173" y="300"/>
                  </a:cubicBezTo>
                  <a:close/>
                  <a:moveTo>
                    <a:pt x="210" y="294"/>
                  </a:moveTo>
                  <a:cubicBezTo>
                    <a:pt x="215" y="288"/>
                    <a:pt x="219" y="281"/>
                    <a:pt x="223" y="273"/>
                  </a:cubicBezTo>
                  <a:cubicBezTo>
                    <a:pt x="226" y="266"/>
                    <a:pt x="228" y="259"/>
                    <a:pt x="231" y="252"/>
                  </a:cubicBezTo>
                  <a:cubicBezTo>
                    <a:pt x="242" y="255"/>
                    <a:pt x="252" y="258"/>
                    <a:pt x="261" y="262"/>
                  </a:cubicBezTo>
                  <a:cubicBezTo>
                    <a:pt x="246" y="276"/>
                    <a:pt x="229" y="287"/>
                    <a:pt x="210" y="294"/>
                  </a:cubicBezTo>
                  <a:close/>
                  <a:moveTo>
                    <a:pt x="275" y="246"/>
                  </a:moveTo>
                  <a:cubicBezTo>
                    <a:pt x="264" y="240"/>
                    <a:pt x="251" y="236"/>
                    <a:pt x="237" y="232"/>
                  </a:cubicBezTo>
                  <a:cubicBezTo>
                    <a:pt x="241" y="213"/>
                    <a:pt x="244" y="193"/>
                    <a:pt x="245" y="172"/>
                  </a:cubicBezTo>
                  <a:cubicBezTo>
                    <a:pt x="303" y="172"/>
                    <a:pt x="303" y="172"/>
                    <a:pt x="303" y="172"/>
                  </a:cubicBezTo>
                  <a:cubicBezTo>
                    <a:pt x="301" y="199"/>
                    <a:pt x="291" y="224"/>
                    <a:pt x="275" y="24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530" name="Rectangle 529">
            <a:extLst>
              <a:ext uri="{FF2B5EF4-FFF2-40B4-BE49-F238E27FC236}">
                <a16:creationId xmlns:a16="http://schemas.microsoft.com/office/drawing/2014/main" id="{C8C96B50-0AD4-1A9A-125D-90415608E521}"/>
              </a:ext>
            </a:extLst>
          </p:cNvPr>
          <p:cNvSpPr/>
          <p:nvPr/>
        </p:nvSpPr>
        <p:spPr>
          <a:xfrm>
            <a:off x="2027238" y="2774950"/>
            <a:ext cx="903287" cy="450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Learning Management</a:t>
            </a:r>
          </a:p>
          <a:p>
            <a:pPr algn="ctr" defTabSz="685800" eaLnBrk="1" fontAlgn="auto" hangingPunct="1">
              <a:spcBef>
                <a:spcPts val="0"/>
              </a:spcBef>
              <a:spcAft>
                <a:spcPts val="0"/>
              </a:spcAft>
              <a:defRPr/>
            </a:pPr>
            <a:r>
              <a:rPr lang="en-US" sz="825" dirty="0">
                <a:solidFill>
                  <a:srgbClr val="FFFFFF"/>
                </a:solidFill>
                <a:latin typeface="Arial"/>
                <a:ea typeface="+mn-ea"/>
              </a:rPr>
              <a:t>System</a:t>
            </a:r>
          </a:p>
        </p:txBody>
      </p:sp>
      <p:sp>
        <p:nvSpPr>
          <p:cNvPr id="541" name="Rectangle 540">
            <a:extLst>
              <a:ext uri="{FF2B5EF4-FFF2-40B4-BE49-F238E27FC236}">
                <a16:creationId xmlns:a16="http://schemas.microsoft.com/office/drawing/2014/main" id="{1E99BA37-E375-10F6-59B0-92A7D9586E40}"/>
              </a:ext>
            </a:extLst>
          </p:cNvPr>
          <p:cNvSpPr/>
          <p:nvPr/>
        </p:nvSpPr>
        <p:spPr>
          <a:xfrm>
            <a:off x="2870200" y="3597275"/>
            <a:ext cx="903288"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Situational Awareness</a:t>
            </a:r>
          </a:p>
        </p:txBody>
      </p:sp>
      <p:sp>
        <p:nvSpPr>
          <p:cNvPr id="525" name="Rectangle 524">
            <a:extLst>
              <a:ext uri="{FF2B5EF4-FFF2-40B4-BE49-F238E27FC236}">
                <a16:creationId xmlns:a16="http://schemas.microsoft.com/office/drawing/2014/main" id="{805536F2-C64A-8602-ED86-26F3BF383B2C}"/>
              </a:ext>
            </a:extLst>
          </p:cNvPr>
          <p:cNvSpPr/>
          <p:nvPr/>
        </p:nvSpPr>
        <p:spPr>
          <a:xfrm>
            <a:off x="2849563" y="1931988"/>
            <a:ext cx="903287"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Vehicle Fleet</a:t>
            </a:r>
          </a:p>
        </p:txBody>
      </p:sp>
      <p:sp>
        <p:nvSpPr>
          <p:cNvPr id="533" name="Rectangle 532">
            <a:extLst>
              <a:ext uri="{FF2B5EF4-FFF2-40B4-BE49-F238E27FC236}">
                <a16:creationId xmlns:a16="http://schemas.microsoft.com/office/drawing/2014/main" id="{DC4582D6-F415-B34D-3A07-BBFA8ED8A63C}"/>
              </a:ext>
            </a:extLst>
          </p:cNvPr>
          <p:cNvSpPr/>
          <p:nvPr/>
        </p:nvSpPr>
        <p:spPr>
          <a:xfrm>
            <a:off x="1179513" y="2774950"/>
            <a:ext cx="903287"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Campus Experience</a:t>
            </a:r>
          </a:p>
        </p:txBody>
      </p:sp>
      <p:sp>
        <p:nvSpPr>
          <p:cNvPr id="543" name="Rectangle 542">
            <a:extLst>
              <a:ext uri="{FF2B5EF4-FFF2-40B4-BE49-F238E27FC236}">
                <a16:creationId xmlns:a16="http://schemas.microsoft.com/office/drawing/2014/main" id="{3806122E-D240-0077-840C-6EA9D7DB4557}"/>
              </a:ext>
            </a:extLst>
          </p:cNvPr>
          <p:cNvSpPr/>
          <p:nvPr/>
        </p:nvSpPr>
        <p:spPr>
          <a:xfrm>
            <a:off x="1982788" y="3597275"/>
            <a:ext cx="993775" cy="449263"/>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Consolidation </a:t>
            </a:r>
            <a:br>
              <a:rPr lang="en-US" sz="825" dirty="0">
                <a:solidFill>
                  <a:srgbClr val="FFFFFF"/>
                </a:solidFill>
                <a:latin typeface="Arial"/>
                <a:ea typeface="+mn-ea"/>
              </a:rPr>
            </a:br>
            <a:r>
              <a:rPr lang="en-US" sz="825" dirty="0">
                <a:solidFill>
                  <a:srgbClr val="FFFFFF"/>
                </a:solidFill>
                <a:latin typeface="Arial"/>
                <a:ea typeface="+mn-ea"/>
              </a:rPr>
              <a:t>and Modernization</a:t>
            </a:r>
          </a:p>
        </p:txBody>
      </p:sp>
      <p:sp>
        <p:nvSpPr>
          <p:cNvPr id="546" name="Rectangle 545">
            <a:extLst>
              <a:ext uri="{FF2B5EF4-FFF2-40B4-BE49-F238E27FC236}">
                <a16:creationId xmlns:a16="http://schemas.microsoft.com/office/drawing/2014/main" id="{C06A2D63-E370-3505-5C38-B5CE4F0DD24E}"/>
              </a:ext>
            </a:extLst>
          </p:cNvPr>
          <p:cNvSpPr/>
          <p:nvPr/>
        </p:nvSpPr>
        <p:spPr>
          <a:xfrm>
            <a:off x="188913" y="3597275"/>
            <a:ext cx="1262062"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Admissions </a:t>
            </a:r>
            <a:br>
              <a:rPr lang="en-US" sz="825" dirty="0">
                <a:solidFill>
                  <a:srgbClr val="FFFFFF"/>
                </a:solidFill>
                <a:latin typeface="Arial"/>
                <a:ea typeface="+mn-ea"/>
              </a:rPr>
            </a:br>
            <a:r>
              <a:rPr lang="en-US" sz="825" dirty="0">
                <a:solidFill>
                  <a:srgbClr val="FFFFFF"/>
                </a:solidFill>
                <a:latin typeface="Arial"/>
                <a:ea typeface="+mn-ea"/>
              </a:rPr>
              <a:t>and Registration</a:t>
            </a:r>
          </a:p>
        </p:txBody>
      </p:sp>
      <p:sp>
        <p:nvSpPr>
          <p:cNvPr id="3679" name="Freeform 296">
            <a:extLst>
              <a:ext uri="{FF2B5EF4-FFF2-40B4-BE49-F238E27FC236}">
                <a16:creationId xmlns:a16="http://schemas.microsoft.com/office/drawing/2014/main" id="{6E6A1D8D-057C-E607-F9D3-B65EEC84CCB7}"/>
              </a:ext>
            </a:extLst>
          </p:cNvPr>
          <p:cNvSpPr>
            <a:spLocks noEditPoints="1"/>
          </p:cNvSpPr>
          <p:nvPr/>
        </p:nvSpPr>
        <p:spPr bwMode="auto">
          <a:xfrm>
            <a:off x="633413" y="2457450"/>
            <a:ext cx="304800" cy="257175"/>
          </a:xfrm>
          <a:custGeom>
            <a:avLst/>
            <a:gdLst>
              <a:gd name="T0" fmla="*/ 592 w 803"/>
              <a:gd name="T1" fmla="*/ 423 h 676"/>
              <a:gd name="T2" fmla="*/ 359 w 803"/>
              <a:gd name="T3" fmla="*/ 423 h 676"/>
              <a:gd name="T4" fmla="*/ 338 w 803"/>
              <a:gd name="T5" fmla="*/ 444 h 676"/>
              <a:gd name="T6" fmla="*/ 359 w 803"/>
              <a:gd name="T7" fmla="*/ 465 h 676"/>
              <a:gd name="T8" fmla="*/ 592 w 803"/>
              <a:gd name="T9" fmla="*/ 465 h 676"/>
              <a:gd name="T10" fmla="*/ 613 w 803"/>
              <a:gd name="T11" fmla="*/ 444 h 676"/>
              <a:gd name="T12" fmla="*/ 592 w 803"/>
              <a:gd name="T13" fmla="*/ 423 h 676"/>
              <a:gd name="T14" fmla="*/ 528 w 803"/>
              <a:gd name="T15" fmla="*/ 528 h 676"/>
              <a:gd name="T16" fmla="*/ 317 w 803"/>
              <a:gd name="T17" fmla="*/ 528 h 676"/>
              <a:gd name="T18" fmla="*/ 296 w 803"/>
              <a:gd name="T19" fmla="*/ 549 h 676"/>
              <a:gd name="T20" fmla="*/ 317 w 803"/>
              <a:gd name="T21" fmla="*/ 570 h 676"/>
              <a:gd name="T22" fmla="*/ 528 w 803"/>
              <a:gd name="T23" fmla="*/ 570 h 676"/>
              <a:gd name="T24" fmla="*/ 549 w 803"/>
              <a:gd name="T25" fmla="*/ 549 h 676"/>
              <a:gd name="T26" fmla="*/ 528 w 803"/>
              <a:gd name="T27" fmla="*/ 528 h 676"/>
              <a:gd name="T28" fmla="*/ 697 w 803"/>
              <a:gd name="T29" fmla="*/ 317 h 676"/>
              <a:gd name="T30" fmla="*/ 296 w 803"/>
              <a:gd name="T31" fmla="*/ 317 h 676"/>
              <a:gd name="T32" fmla="*/ 275 w 803"/>
              <a:gd name="T33" fmla="*/ 338 h 676"/>
              <a:gd name="T34" fmla="*/ 296 w 803"/>
              <a:gd name="T35" fmla="*/ 359 h 676"/>
              <a:gd name="T36" fmla="*/ 697 w 803"/>
              <a:gd name="T37" fmla="*/ 359 h 676"/>
              <a:gd name="T38" fmla="*/ 718 w 803"/>
              <a:gd name="T39" fmla="*/ 338 h 676"/>
              <a:gd name="T40" fmla="*/ 697 w 803"/>
              <a:gd name="T41" fmla="*/ 317 h 676"/>
              <a:gd name="T42" fmla="*/ 338 w 803"/>
              <a:gd name="T43" fmla="*/ 634 h 676"/>
              <a:gd name="T44" fmla="*/ 254 w 803"/>
              <a:gd name="T45" fmla="*/ 634 h 676"/>
              <a:gd name="T46" fmla="*/ 232 w 803"/>
              <a:gd name="T47" fmla="*/ 655 h 676"/>
              <a:gd name="T48" fmla="*/ 254 w 803"/>
              <a:gd name="T49" fmla="*/ 676 h 676"/>
              <a:gd name="T50" fmla="*/ 338 w 803"/>
              <a:gd name="T51" fmla="*/ 676 h 676"/>
              <a:gd name="T52" fmla="*/ 359 w 803"/>
              <a:gd name="T53" fmla="*/ 655 h 676"/>
              <a:gd name="T54" fmla="*/ 338 w 803"/>
              <a:gd name="T55" fmla="*/ 634 h 676"/>
              <a:gd name="T56" fmla="*/ 739 w 803"/>
              <a:gd name="T57" fmla="*/ 127 h 676"/>
              <a:gd name="T58" fmla="*/ 718 w 803"/>
              <a:gd name="T59" fmla="*/ 106 h 676"/>
              <a:gd name="T60" fmla="*/ 85 w 803"/>
              <a:gd name="T61" fmla="*/ 106 h 676"/>
              <a:gd name="T62" fmla="*/ 63 w 803"/>
              <a:gd name="T63" fmla="*/ 127 h 676"/>
              <a:gd name="T64" fmla="*/ 85 w 803"/>
              <a:gd name="T65" fmla="*/ 148 h 676"/>
              <a:gd name="T66" fmla="*/ 718 w 803"/>
              <a:gd name="T67" fmla="*/ 148 h 676"/>
              <a:gd name="T68" fmla="*/ 739 w 803"/>
              <a:gd name="T69" fmla="*/ 127 h 676"/>
              <a:gd name="T70" fmla="*/ 782 w 803"/>
              <a:gd name="T71" fmla="*/ 0 h 676"/>
              <a:gd name="T72" fmla="*/ 21 w 803"/>
              <a:gd name="T73" fmla="*/ 0 h 676"/>
              <a:gd name="T74" fmla="*/ 0 w 803"/>
              <a:gd name="T75" fmla="*/ 21 h 676"/>
              <a:gd name="T76" fmla="*/ 21 w 803"/>
              <a:gd name="T77" fmla="*/ 42 h 676"/>
              <a:gd name="T78" fmla="*/ 782 w 803"/>
              <a:gd name="T79" fmla="*/ 42 h 676"/>
              <a:gd name="T80" fmla="*/ 803 w 803"/>
              <a:gd name="T81" fmla="*/ 21 h 676"/>
              <a:gd name="T82" fmla="*/ 782 w 803"/>
              <a:gd name="T83" fmla="*/ 0 h 676"/>
              <a:gd name="T84" fmla="*/ 718 w 803"/>
              <a:gd name="T85" fmla="*/ 211 h 676"/>
              <a:gd name="T86" fmla="*/ 190 w 803"/>
              <a:gd name="T87" fmla="*/ 211 h 676"/>
              <a:gd name="T88" fmla="*/ 169 w 803"/>
              <a:gd name="T89" fmla="*/ 232 h 676"/>
              <a:gd name="T90" fmla="*/ 190 w 803"/>
              <a:gd name="T91" fmla="*/ 254 h 676"/>
              <a:gd name="T92" fmla="*/ 718 w 803"/>
              <a:gd name="T93" fmla="*/ 254 h 676"/>
              <a:gd name="T94" fmla="*/ 739 w 803"/>
              <a:gd name="T95" fmla="*/ 232 h 676"/>
              <a:gd name="T96" fmla="*/ 718 w 803"/>
              <a:gd name="T97" fmla="*/ 211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676">
                <a:moveTo>
                  <a:pt x="592" y="423"/>
                </a:moveTo>
                <a:cubicBezTo>
                  <a:pt x="359" y="423"/>
                  <a:pt x="359" y="423"/>
                  <a:pt x="359" y="423"/>
                </a:cubicBezTo>
                <a:cubicBezTo>
                  <a:pt x="347" y="423"/>
                  <a:pt x="338" y="432"/>
                  <a:pt x="338" y="444"/>
                </a:cubicBezTo>
                <a:cubicBezTo>
                  <a:pt x="338" y="455"/>
                  <a:pt x="347" y="465"/>
                  <a:pt x="359" y="465"/>
                </a:cubicBezTo>
                <a:cubicBezTo>
                  <a:pt x="592" y="465"/>
                  <a:pt x="592" y="465"/>
                  <a:pt x="592" y="465"/>
                </a:cubicBezTo>
                <a:cubicBezTo>
                  <a:pt x="603" y="465"/>
                  <a:pt x="613" y="455"/>
                  <a:pt x="613" y="444"/>
                </a:cubicBezTo>
                <a:cubicBezTo>
                  <a:pt x="613" y="432"/>
                  <a:pt x="603" y="423"/>
                  <a:pt x="592" y="423"/>
                </a:cubicBezTo>
                <a:close/>
                <a:moveTo>
                  <a:pt x="528" y="528"/>
                </a:moveTo>
                <a:cubicBezTo>
                  <a:pt x="317" y="528"/>
                  <a:pt x="317" y="528"/>
                  <a:pt x="317" y="528"/>
                </a:cubicBezTo>
                <a:cubicBezTo>
                  <a:pt x="305" y="528"/>
                  <a:pt x="296" y="538"/>
                  <a:pt x="296" y="549"/>
                </a:cubicBezTo>
                <a:cubicBezTo>
                  <a:pt x="296" y="561"/>
                  <a:pt x="305" y="570"/>
                  <a:pt x="317" y="570"/>
                </a:cubicBezTo>
                <a:cubicBezTo>
                  <a:pt x="528" y="570"/>
                  <a:pt x="528" y="570"/>
                  <a:pt x="528" y="570"/>
                </a:cubicBezTo>
                <a:cubicBezTo>
                  <a:pt x="540" y="570"/>
                  <a:pt x="549" y="561"/>
                  <a:pt x="549" y="549"/>
                </a:cubicBezTo>
                <a:cubicBezTo>
                  <a:pt x="549" y="538"/>
                  <a:pt x="540" y="528"/>
                  <a:pt x="528" y="528"/>
                </a:cubicBezTo>
                <a:close/>
                <a:moveTo>
                  <a:pt x="697" y="317"/>
                </a:moveTo>
                <a:cubicBezTo>
                  <a:pt x="296" y="317"/>
                  <a:pt x="296" y="317"/>
                  <a:pt x="296" y="317"/>
                </a:cubicBezTo>
                <a:cubicBezTo>
                  <a:pt x="284" y="317"/>
                  <a:pt x="275" y="326"/>
                  <a:pt x="275" y="338"/>
                </a:cubicBezTo>
                <a:cubicBezTo>
                  <a:pt x="275" y="350"/>
                  <a:pt x="284" y="359"/>
                  <a:pt x="296" y="359"/>
                </a:cubicBezTo>
                <a:cubicBezTo>
                  <a:pt x="697" y="359"/>
                  <a:pt x="697" y="359"/>
                  <a:pt x="697" y="359"/>
                </a:cubicBezTo>
                <a:cubicBezTo>
                  <a:pt x="709" y="359"/>
                  <a:pt x="718" y="350"/>
                  <a:pt x="718" y="338"/>
                </a:cubicBezTo>
                <a:cubicBezTo>
                  <a:pt x="718" y="326"/>
                  <a:pt x="709" y="317"/>
                  <a:pt x="697" y="317"/>
                </a:cubicBezTo>
                <a:close/>
                <a:moveTo>
                  <a:pt x="338" y="634"/>
                </a:moveTo>
                <a:cubicBezTo>
                  <a:pt x="254" y="634"/>
                  <a:pt x="254" y="634"/>
                  <a:pt x="254" y="634"/>
                </a:cubicBezTo>
                <a:cubicBezTo>
                  <a:pt x="242" y="634"/>
                  <a:pt x="232" y="643"/>
                  <a:pt x="232" y="655"/>
                </a:cubicBezTo>
                <a:cubicBezTo>
                  <a:pt x="232" y="667"/>
                  <a:pt x="242" y="676"/>
                  <a:pt x="254" y="676"/>
                </a:cubicBezTo>
                <a:cubicBezTo>
                  <a:pt x="338" y="676"/>
                  <a:pt x="338" y="676"/>
                  <a:pt x="338" y="676"/>
                </a:cubicBezTo>
                <a:cubicBezTo>
                  <a:pt x="350" y="676"/>
                  <a:pt x="359" y="667"/>
                  <a:pt x="359" y="655"/>
                </a:cubicBezTo>
                <a:cubicBezTo>
                  <a:pt x="359" y="643"/>
                  <a:pt x="350" y="634"/>
                  <a:pt x="338" y="634"/>
                </a:cubicBezTo>
                <a:close/>
                <a:moveTo>
                  <a:pt x="739" y="127"/>
                </a:moveTo>
                <a:cubicBezTo>
                  <a:pt x="739" y="115"/>
                  <a:pt x="730" y="106"/>
                  <a:pt x="718" y="106"/>
                </a:cubicBezTo>
                <a:cubicBezTo>
                  <a:pt x="85" y="106"/>
                  <a:pt x="85" y="106"/>
                  <a:pt x="85" y="106"/>
                </a:cubicBezTo>
                <a:cubicBezTo>
                  <a:pt x="73" y="106"/>
                  <a:pt x="63" y="115"/>
                  <a:pt x="63" y="127"/>
                </a:cubicBezTo>
                <a:cubicBezTo>
                  <a:pt x="63" y="139"/>
                  <a:pt x="73" y="148"/>
                  <a:pt x="85" y="148"/>
                </a:cubicBezTo>
                <a:cubicBezTo>
                  <a:pt x="718" y="148"/>
                  <a:pt x="718" y="148"/>
                  <a:pt x="718" y="148"/>
                </a:cubicBezTo>
                <a:cubicBezTo>
                  <a:pt x="730" y="148"/>
                  <a:pt x="739" y="139"/>
                  <a:pt x="739" y="127"/>
                </a:cubicBezTo>
                <a:close/>
                <a:moveTo>
                  <a:pt x="782" y="0"/>
                </a:moveTo>
                <a:cubicBezTo>
                  <a:pt x="21" y="0"/>
                  <a:pt x="21" y="0"/>
                  <a:pt x="21" y="0"/>
                </a:cubicBezTo>
                <a:cubicBezTo>
                  <a:pt x="10" y="0"/>
                  <a:pt x="0" y="10"/>
                  <a:pt x="0" y="21"/>
                </a:cubicBezTo>
                <a:cubicBezTo>
                  <a:pt x="0" y="33"/>
                  <a:pt x="10" y="42"/>
                  <a:pt x="21" y="42"/>
                </a:cubicBezTo>
                <a:cubicBezTo>
                  <a:pt x="782" y="42"/>
                  <a:pt x="782" y="42"/>
                  <a:pt x="782" y="42"/>
                </a:cubicBezTo>
                <a:cubicBezTo>
                  <a:pt x="793" y="42"/>
                  <a:pt x="803" y="33"/>
                  <a:pt x="803" y="21"/>
                </a:cubicBezTo>
                <a:cubicBezTo>
                  <a:pt x="803" y="10"/>
                  <a:pt x="793" y="0"/>
                  <a:pt x="782" y="0"/>
                </a:cubicBezTo>
                <a:close/>
                <a:moveTo>
                  <a:pt x="718" y="211"/>
                </a:moveTo>
                <a:cubicBezTo>
                  <a:pt x="190" y="211"/>
                  <a:pt x="190" y="211"/>
                  <a:pt x="190" y="211"/>
                </a:cubicBezTo>
                <a:cubicBezTo>
                  <a:pt x="179" y="211"/>
                  <a:pt x="169" y="221"/>
                  <a:pt x="169" y="232"/>
                </a:cubicBezTo>
                <a:cubicBezTo>
                  <a:pt x="169" y="244"/>
                  <a:pt x="179" y="254"/>
                  <a:pt x="190" y="254"/>
                </a:cubicBezTo>
                <a:cubicBezTo>
                  <a:pt x="718" y="254"/>
                  <a:pt x="718" y="254"/>
                  <a:pt x="718" y="254"/>
                </a:cubicBezTo>
                <a:cubicBezTo>
                  <a:pt x="730" y="254"/>
                  <a:pt x="739" y="244"/>
                  <a:pt x="739" y="232"/>
                </a:cubicBezTo>
                <a:cubicBezTo>
                  <a:pt x="739" y="221"/>
                  <a:pt x="730" y="211"/>
                  <a:pt x="718" y="211"/>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542" name="Rectangle 541">
            <a:extLst>
              <a:ext uri="{FF2B5EF4-FFF2-40B4-BE49-F238E27FC236}">
                <a16:creationId xmlns:a16="http://schemas.microsoft.com/office/drawing/2014/main" id="{797D4876-D88A-7D71-6909-D70C41508444}"/>
              </a:ext>
            </a:extLst>
          </p:cNvPr>
          <p:cNvSpPr/>
          <p:nvPr/>
        </p:nvSpPr>
        <p:spPr>
          <a:xfrm>
            <a:off x="1214438" y="3597275"/>
            <a:ext cx="833437" cy="449263"/>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Consolidation </a:t>
            </a:r>
            <a:br>
              <a:rPr lang="en-US" sz="825" dirty="0">
                <a:solidFill>
                  <a:srgbClr val="FFFFFF"/>
                </a:solidFill>
                <a:latin typeface="Arial"/>
                <a:ea typeface="+mn-ea"/>
              </a:rPr>
            </a:br>
            <a:r>
              <a:rPr lang="en-US" sz="825" dirty="0">
                <a:solidFill>
                  <a:srgbClr val="FFFFFF"/>
                </a:solidFill>
                <a:latin typeface="Arial"/>
                <a:ea typeface="+mn-ea"/>
              </a:rPr>
              <a:t>and Modernization</a:t>
            </a:r>
          </a:p>
        </p:txBody>
      </p:sp>
      <p:sp>
        <p:nvSpPr>
          <p:cNvPr id="549" name="Rectangle 548">
            <a:extLst>
              <a:ext uri="{FF2B5EF4-FFF2-40B4-BE49-F238E27FC236}">
                <a16:creationId xmlns:a16="http://schemas.microsoft.com/office/drawing/2014/main" id="{B97A0FE6-11A5-7AAE-DA15-989237FAB00E}"/>
              </a:ext>
            </a:extLst>
          </p:cNvPr>
          <p:cNvSpPr/>
          <p:nvPr/>
        </p:nvSpPr>
        <p:spPr>
          <a:xfrm>
            <a:off x="2000250" y="1931988"/>
            <a:ext cx="904875"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Warfighter</a:t>
            </a:r>
          </a:p>
        </p:txBody>
      </p:sp>
      <p:sp>
        <p:nvSpPr>
          <p:cNvPr id="535" name="Rectangle 534">
            <a:extLst>
              <a:ext uri="{FF2B5EF4-FFF2-40B4-BE49-F238E27FC236}">
                <a16:creationId xmlns:a16="http://schemas.microsoft.com/office/drawing/2014/main" id="{EC900091-C35E-5CEB-1BBF-649A527D54AF}"/>
              </a:ext>
            </a:extLst>
          </p:cNvPr>
          <p:cNvSpPr/>
          <p:nvPr/>
        </p:nvSpPr>
        <p:spPr>
          <a:xfrm>
            <a:off x="336550" y="2774950"/>
            <a:ext cx="903288"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Disaster Relief</a:t>
            </a:r>
          </a:p>
        </p:txBody>
      </p:sp>
      <p:sp>
        <p:nvSpPr>
          <p:cNvPr id="544" name="Rectangle 543">
            <a:extLst>
              <a:ext uri="{FF2B5EF4-FFF2-40B4-BE49-F238E27FC236}">
                <a16:creationId xmlns:a16="http://schemas.microsoft.com/office/drawing/2014/main" id="{5DA58D1E-05A5-0FDD-56E7-572231404B3B}"/>
              </a:ext>
            </a:extLst>
          </p:cNvPr>
          <p:cNvSpPr/>
          <p:nvPr/>
        </p:nvSpPr>
        <p:spPr>
          <a:xfrm>
            <a:off x="350838" y="4427538"/>
            <a:ext cx="903287"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Dispatch Systems</a:t>
            </a:r>
          </a:p>
        </p:txBody>
      </p:sp>
      <p:sp>
        <p:nvSpPr>
          <p:cNvPr id="550" name="Rectangle 549">
            <a:extLst>
              <a:ext uri="{FF2B5EF4-FFF2-40B4-BE49-F238E27FC236}">
                <a16:creationId xmlns:a16="http://schemas.microsoft.com/office/drawing/2014/main" id="{483AD7CA-D3C8-EF28-07ED-1D230A3CCC2A}"/>
              </a:ext>
            </a:extLst>
          </p:cNvPr>
          <p:cNvSpPr/>
          <p:nvPr/>
        </p:nvSpPr>
        <p:spPr>
          <a:xfrm>
            <a:off x="1236663" y="1931988"/>
            <a:ext cx="746125"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Facilities and Assets</a:t>
            </a:r>
          </a:p>
        </p:txBody>
      </p:sp>
      <p:grpSp>
        <p:nvGrpSpPr>
          <p:cNvPr id="25" name="Group 24">
            <a:extLst>
              <a:ext uri="{FF2B5EF4-FFF2-40B4-BE49-F238E27FC236}">
                <a16:creationId xmlns:a16="http://schemas.microsoft.com/office/drawing/2014/main" id="{C6E6DE71-EA8E-016F-FD6E-D4536E4B0853}"/>
              </a:ext>
            </a:extLst>
          </p:cNvPr>
          <p:cNvGrpSpPr/>
          <p:nvPr/>
        </p:nvGrpSpPr>
        <p:grpSpPr>
          <a:xfrm>
            <a:off x="8170608" y="1588156"/>
            <a:ext cx="275927" cy="337708"/>
            <a:chOff x="846995" y="3277159"/>
            <a:chExt cx="445161" cy="544836"/>
          </a:xfrm>
          <a:solidFill>
            <a:srgbClr val="FFFFFF"/>
          </a:solidFill>
        </p:grpSpPr>
        <p:sp>
          <p:nvSpPr>
            <p:cNvPr id="3667" name="Freeform 287">
              <a:extLst>
                <a:ext uri="{FF2B5EF4-FFF2-40B4-BE49-F238E27FC236}">
                  <a16:creationId xmlns:a16="http://schemas.microsoft.com/office/drawing/2014/main" id="{087C1BAE-2118-2145-95FB-7448DBDF8B0C}"/>
                </a:ext>
              </a:extLst>
            </p:cNvPr>
            <p:cNvSpPr>
              <a:spLocks noEditPoints="1"/>
            </p:cNvSpPr>
            <p:nvPr/>
          </p:nvSpPr>
          <p:spPr bwMode="auto">
            <a:xfrm>
              <a:off x="889824" y="3354511"/>
              <a:ext cx="82283" cy="103049"/>
            </a:xfrm>
            <a:custGeom>
              <a:avLst/>
              <a:gdLst>
                <a:gd name="T0" fmla="*/ 54 w 134"/>
                <a:gd name="T1" fmla="*/ 0 h 168"/>
                <a:gd name="T2" fmla="*/ 0 w 134"/>
                <a:gd name="T3" fmla="*/ 0 h 168"/>
                <a:gd name="T4" fmla="*/ 0 w 134"/>
                <a:gd name="T5" fmla="*/ 168 h 168"/>
                <a:gd name="T6" fmla="*/ 54 w 134"/>
                <a:gd name="T7" fmla="*/ 168 h 168"/>
                <a:gd name="T8" fmla="*/ 134 w 134"/>
                <a:gd name="T9" fmla="*/ 85 h 168"/>
                <a:gd name="T10" fmla="*/ 134 w 134"/>
                <a:gd name="T11" fmla="*/ 83 h 168"/>
                <a:gd name="T12" fmla="*/ 54 w 134"/>
                <a:gd name="T13" fmla="*/ 0 h 168"/>
                <a:gd name="T14" fmla="*/ 98 w 134"/>
                <a:gd name="T15" fmla="*/ 85 h 168"/>
                <a:gd name="T16" fmla="*/ 54 w 134"/>
                <a:gd name="T17" fmla="*/ 137 h 168"/>
                <a:gd name="T18" fmla="*/ 35 w 134"/>
                <a:gd name="T19" fmla="*/ 137 h 168"/>
                <a:gd name="T20" fmla="*/ 35 w 134"/>
                <a:gd name="T21" fmla="*/ 32 h 168"/>
                <a:gd name="T22" fmla="*/ 54 w 134"/>
                <a:gd name="T23" fmla="*/ 32 h 168"/>
                <a:gd name="T24" fmla="*/ 98 w 134"/>
                <a:gd name="T25" fmla="*/ 84 h 168"/>
                <a:gd name="T26" fmla="*/ 98 w 134"/>
                <a:gd name="T27" fmla="*/ 8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8">
                  <a:moveTo>
                    <a:pt x="54" y="0"/>
                  </a:moveTo>
                  <a:cubicBezTo>
                    <a:pt x="0" y="0"/>
                    <a:pt x="0" y="0"/>
                    <a:pt x="0" y="0"/>
                  </a:cubicBezTo>
                  <a:cubicBezTo>
                    <a:pt x="0" y="168"/>
                    <a:pt x="0" y="168"/>
                    <a:pt x="0" y="168"/>
                  </a:cubicBezTo>
                  <a:cubicBezTo>
                    <a:pt x="54" y="168"/>
                    <a:pt x="54" y="168"/>
                    <a:pt x="54" y="168"/>
                  </a:cubicBezTo>
                  <a:cubicBezTo>
                    <a:pt x="103" y="168"/>
                    <a:pt x="134" y="134"/>
                    <a:pt x="134" y="85"/>
                  </a:cubicBezTo>
                  <a:cubicBezTo>
                    <a:pt x="134" y="83"/>
                    <a:pt x="134" y="83"/>
                    <a:pt x="134" y="83"/>
                  </a:cubicBezTo>
                  <a:cubicBezTo>
                    <a:pt x="134" y="34"/>
                    <a:pt x="103" y="0"/>
                    <a:pt x="54" y="0"/>
                  </a:cubicBezTo>
                  <a:close/>
                  <a:moveTo>
                    <a:pt x="98" y="85"/>
                  </a:moveTo>
                  <a:cubicBezTo>
                    <a:pt x="98" y="118"/>
                    <a:pt x="80" y="137"/>
                    <a:pt x="54" y="137"/>
                  </a:cubicBezTo>
                  <a:cubicBezTo>
                    <a:pt x="35" y="137"/>
                    <a:pt x="35" y="137"/>
                    <a:pt x="35" y="137"/>
                  </a:cubicBezTo>
                  <a:cubicBezTo>
                    <a:pt x="35" y="32"/>
                    <a:pt x="35" y="32"/>
                    <a:pt x="35" y="32"/>
                  </a:cubicBezTo>
                  <a:cubicBezTo>
                    <a:pt x="54" y="32"/>
                    <a:pt x="54" y="32"/>
                    <a:pt x="54" y="32"/>
                  </a:cubicBezTo>
                  <a:cubicBezTo>
                    <a:pt x="80" y="32"/>
                    <a:pt x="98" y="50"/>
                    <a:pt x="98" y="84"/>
                  </a:cubicBezTo>
                  <a:lnTo>
                    <a:pt x="98" y="8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68" name="Freeform 288">
              <a:extLst>
                <a:ext uri="{FF2B5EF4-FFF2-40B4-BE49-F238E27FC236}">
                  <a16:creationId xmlns:a16="http://schemas.microsoft.com/office/drawing/2014/main" id="{883CA18B-802A-79BC-EF2F-879AA14E2838}"/>
                </a:ext>
              </a:extLst>
            </p:cNvPr>
            <p:cNvSpPr>
              <a:spLocks/>
            </p:cNvSpPr>
            <p:nvPr/>
          </p:nvSpPr>
          <p:spPr bwMode="auto">
            <a:xfrm>
              <a:off x="989239" y="3354511"/>
              <a:ext cx="76573" cy="103049"/>
            </a:xfrm>
            <a:custGeom>
              <a:avLst/>
              <a:gdLst>
                <a:gd name="T0" fmla="*/ 212 w 295"/>
                <a:gd name="T1" fmla="*/ 161 h 397"/>
                <a:gd name="T2" fmla="*/ 82 w 295"/>
                <a:gd name="T3" fmla="*/ 161 h 397"/>
                <a:gd name="T4" fmla="*/ 82 w 295"/>
                <a:gd name="T5" fmla="*/ 0 h 397"/>
                <a:gd name="T6" fmla="*/ 0 w 295"/>
                <a:gd name="T7" fmla="*/ 0 h 397"/>
                <a:gd name="T8" fmla="*/ 0 w 295"/>
                <a:gd name="T9" fmla="*/ 397 h 397"/>
                <a:gd name="T10" fmla="*/ 82 w 295"/>
                <a:gd name="T11" fmla="*/ 397 h 397"/>
                <a:gd name="T12" fmla="*/ 82 w 295"/>
                <a:gd name="T13" fmla="*/ 236 h 397"/>
                <a:gd name="T14" fmla="*/ 212 w 295"/>
                <a:gd name="T15" fmla="*/ 236 h 397"/>
                <a:gd name="T16" fmla="*/ 212 w 295"/>
                <a:gd name="T17" fmla="*/ 397 h 397"/>
                <a:gd name="T18" fmla="*/ 295 w 295"/>
                <a:gd name="T19" fmla="*/ 397 h 397"/>
                <a:gd name="T20" fmla="*/ 295 w 295"/>
                <a:gd name="T21" fmla="*/ 0 h 397"/>
                <a:gd name="T22" fmla="*/ 212 w 295"/>
                <a:gd name="T23" fmla="*/ 0 h 397"/>
                <a:gd name="T24" fmla="*/ 212 w 295"/>
                <a:gd name="T25" fmla="*/ 16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 h="397">
                  <a:moveTo>
                    <a:pt x="212" y="161"/>
                  </a:moveTo>
                  <a:lnTo>
                    <a:pt x="82" y="161"/>
                  </a:lnTo>
                  <a:lnTo>
                    <a:pt x="82" y="0"/>
                  </a:lnTo>
                  <a:lnTo>
                    <a:pt x="0" y="0"/>
                  </a:lnTo>
                  <a:lnTo>
                    <a:pt x="0" y="397"/>
                  </a:lnTo>
                  <a:lnTo>
                    <a:pt x="82" y="397"/>
                  </a:lnTo>
                  <a:lnTo>
                    <a:pt x="82" y="236"/>
                  </a:lnTo>
                  <a:lnTo>
                    <a:pt x="212" y="236"/>
                  </a:lnTo>
                  <a:lnTo>
                    <a:pt x="212" y="397"/>
                  </a:lnTo>
                  <a:lnTo>
                    <a:pt x="295" y="397"/>
                  </a:lnTo>
                  <a:lnTo>
                    <a:pt x="295" y="0"/>
                  </a:lnTo>
                  <a:lnTo>
                    <a:pt x="212" y="0"/>
                  </a:lnTo>
                  <a:lnTo>
                    <a:pt x="212" y="16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69" name="Freeform 289">
              <a:extLst>
                <a:ext uri="{FF2B5EF4-FFF2-40B4-BE49-F238E27FC236}">
                  <a16:creationId xmlns:a16="http://schemas.microsoft.com/office/drawing/2014/main" id="{3197A2FF-0C8C-C0B8-64F7-C9A4DD90EB36}"/>
                </a:ext>
              </a:extLst>
            </p:cNvPr>
            <p:cNvSpPr>
              <a:spLocks/>
            </p:cNvSpPr>
            <p:nvPr/>
          </p:nvSpPr>
          <p:spPr bwMode="auto">
            <a:xfrm>
              <a:off x="1082424" y="3353213"/>
              <a:ext cx="80207" cy="106164"/>
            </a:xfrm>
            <a:custGeom>
              <a:avLst/>
              <a:gdLst>
                <a:gd name="T0" fmla="*/ 76 w 131"/>
                <a:gd name="T1" fmla="*/ 140 h 173"/>
                <a:gd name="T2" fmla="*/ 36 w 131"/>
                <a:gd name="T3" fmla="*/ 86 h 173"/>
                <a:gd name="T4" fmla="*/ 36 w 131"/>
                <a:gd name="T5" fmla="*/ 86 h 173"/>
                <a:gd name="T6" fmla="*/ 75 w 131"/>
                <a:gd name="T7" fmla="*/ 32 h 173"/>
                <a:gd name="T8" fmla="*/ 109 w 131"/>
                <a:gd name="T9" fmla="*/ 49 h 173"/>
                <a:gd name="T10" fmla="*/ 130 w 131"/>
                <a:gd name="T11" fmla="*/ 22 h 173"/>
                <a:gd name="T12" fmla="*/ 76 w 131"/>
                <a:gd name="T13" fmla="*/ 0 h 173"/>
                <a:gd name="T14" fmla="*/ 0 w 131"/>
                <a:gd name="T15" fmla="*/ 85 h 173"/>
                <a:gd name="T16" fmla="*/ 0 w 131"/>
                <a:gd name="T17" fmla="*/ 87 h 173"/>
                <a:gd name="T18" fmla="*/ 74 w 131"/>
                <a:gd name="T19" fmla="*/ 173 h 173"/>
                <a:gd name="T20" fmla="*/ 131 w 131"/>
                <a:gd name="T21" fmla="*/ 147 h 173"/>
                <a:gd name="T22" fmla="*/ 110 w 131"/>
                <a:gd name="T23" fmla="*/ 123 h 173"/>
                <a:gd name="T24" fmla="*/ 76 w 131"/>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73">
                  <a:moveTo>
                    <a:pt x="76" y="140"/>
                  </a:moveTo>
                  <a:cubicBezTo>
                    <a:pt x="53" y="140"/>
                    <a:pt x="36" y="120"/>
                    <a:pt x="36" y="86"/>
                  </a:cubicBezTo>
                  <a:cubicBezTo>
                    <a:pt x="36" y="86"/>
                    <a:pt x="36" y="86"/>
                    <a:pt x="36" y="86"/>
                  </a:cubicBezTo>
                  <a:cubicBezTo>
                    <a:pt x="36" y="53"/>
                    <a:pt x="52" y="32"/>
                    <a:pt x="75" y="32"/>
                  </a:cubicBezTo>
                  <a:cubicBezTo>
                    <a:pt x="89" y="32"/>
                    <a:pt x="99" y="39"/>
                    <a:pt x="109" y="49"/>
                  </a:cubicBezTo>
                  <a:cubicBezTo>
                    <a:pt x="130" y="22"/>
                    <a:pt x="130" y="22"/>
                    <a:pt x="130" y="22"/>
                  </a:cubicBezTo>
                  <a:cubicBezTo>
                    <a:pt x="117" y="9"/>
                    <a:pt x="101" y="0"/>
                    <a:pt x="76" y="0"/>
                  </a:cubicBezTo>
                  <a:cubicBezTo>
                    <a:pt x="32" y="0"/>
                    <a:pt x="0" y="34"/>
                    <a:pt x="0" y="85"/>
                  </a:cubicBezTo>
                  <a:cubicBezTo>
                    <a:pt x="0" y="87"/>
                    <a:pt x="0" y="87"/>
                    <a:pt x="0" y="87"/>
                  </a:cubicBezTo>
                  <a:cubicBezTo>
                    <a:pt x="0" y="139"/>
                    <a:pt x="30" y="173"/>
                    <a:pt x="74" y="173"/>
                  </a:cubicBezTo>
                  <a:cubicBezTo>
                    <a:pt x="100" y="173"/>
                    <a:pt x="116" y="163"/>
                    <a:pt x="131" y="147"/>
                  </a:cubicBezTo>
                  <a:cubicBezTo>
                    <a:pt x="110" y="123"/>
                    <a:pt x="110" y="123"/>
                    <a:pt x="110" y="123"/>
                  </a:cubicBezTo>
                  <a:cubicBezTo>
                    <a:pt x="99" y="134"/>
                    <a:pt x="89" y="140"/>
                    <a:pt x="76" y="1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70" name="Freeform 290">
              <a:extLst>
                <a:ext uri="{FF2B5EF4-FFF2-40B4-BE49-F238E27FC236}">
                  <a16:creationId xmlns:a16="http://schemas.microsoft.com/office/drawing/2014/main" id="{6305A775-A0B5-FAEA-618E-E25094C24BF8}"/>
                </a:ext>
              </a:extLst>
            </p:cNvPr>
            <p:cNvSpPr>
              <a:spLocks noEditPoints="1"/>
            </p:cNvSpPr>
            <p:nvPr/>
          </p:nvSpPr>
          <p:spPr bwMode="auto">
            <a:xfrm>
              <a:off x="1177427" y="3354511"/>
              <a:ext cx="71901" cy="103049"/>
            </a:xfrm>
            <a:custGeom>
              <a:avLst/>
              <a:gdLst>
                <a:gd name="T0" fmla="*/ 56 w 117"/>
                <a:gd name="T1" fmla="*/ 0 h 168"/>
                <a:gd name="T2" fmla="*/ 0 w 117"/>
                <a:gd name="T3" fmla="*/ 0 h 168"/>
                <a:gd name="T4" fmla="*/ 0 w 117"/>
                <a:gd name="T5" fmla="*/ 168 h 168"/>
                <a:gd name="T6" fmla="*/ 35 w 117"/>
                <a:gd name="T7" fmla="*/ 168 h 168"/>
                <a:gd name="T8" fmla="*/ 35 w 117"/>
                <a:gd name="T9" fmla="*/ 117 h 168"/>
                <a:gd name="T10" fmla="*/ 54 w 117"/>
                <a:gd name="T11" fmla="*/ 117 h 168"/>
                <a:gd name="T12" fmla="*/ 117 w 117"/>
                <a:gd name="T13" fmla="*/ 58 h 168"/>
                <a:gd name="T14" fmla="*/ 117 w 117"/>
                <a:gd name="T15" fmla="*/ 58 h 168"/>
                <a:gd name="T16" fmla="*/ 56 w 117"/>
                <a:gd name="T17" fmla="*/ 0 h 168"/>
                <a:gd name="T18" fmla="*/ 82 w 117"/>
                <a:gd name="T19" fmla="*/ 59 h 168"/>
                <a:gd name="T20" fmla="*/ 54 w 117"/>
                <a:gd name="T21" fmla="*/ 86 h 168"/>
                <a:gd name="T22" fmla="*/ 35 w 117"/>
                <a:gd name="T23" fmla="*/ 86 h 168"/>
                <a:gd name="T24" fmla="*/ 35 w 117"/>
                <a:gd name="T25" fmla="*/ 32 h 168"/>
                <a:gd name="T26" fmla="*/ 53 w 117"/>
                <a:gd name="T27" fmla="*/ 32 h 168"/>
                <a:gd name="T28" fmla="*/ 82 w 117"/>
                <a:gd name="T29" fmla="*/ 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8">
                  <a:moveTo>
                    <a:pt x="56" y="0"/>
                  </a:moveTo>
                  <a:cubicBezTo>
                    <a:pt x="0" y="0"/>
                    <a:pt x="0" y="0"/>
                    <a:pt x="0" y="0"/>
                  </a:cubicBezTo>
                  <a:cubicBezTo>
                    <a:pt x="0" y="168"/>
                    <a:pt x="0" y="168"/>
                    <a:pt x="0" y="168"/>
                  </a:cubicBezTo>
                  <a:cubicBezTo>
                    <a:pt x="35" y="168"/>
                    <a:pt x="35" y="168"/>
                    <a:pt x="35" y="168"/>
                  </a:cubicBezTo>
                  <a:cubicBezTo>
                    <a:pt x="35" y="117"/>
                    <a:pt x="35" y="117"/>
                    <a:pt x="35" y="117"/>
                  </a:cubicBezTo>
                  <a:cubicBezTo>
                    <a:pt x="54" y="117"/>
                    <a:pt x="54" y="117"/>
                    <a:pt x="54" y="117"/>
                  </a:cubicBezTo>
                  <a:cubicBezTo>
                    <a:pt x="89" y="116"/>
                    <a:pt x="117" y="97"/>
                    <a:pt x="117" y="58"/>
                  </a:cubicBezTo>
                  <a:cubicBezTo>
                    <a:pt x="117" y="58"/>
                    <a:pt x="117" y="58"/>
                    <a:pt x="117" y="58"/>
                  </a:cubicBezTo>
                  <a:cubicBezTo>
                    <a:pt x="117" y="22"/>
                    <a:pt x="93" y="0"/>
                    <a:pt x="56" y="0"/>
                  </a:cubicBezTo>
                  <a:close/>
                  <a:moveTo>
                    <a:pt x="82" y="59"/>
                  </a:moveTo>
                  <a:cubicBezTo>
                    <a:pt x="82" y="75"/>
                    <a:pt x="72" y="86"/>
                    <a:pt x="54" y="86"/>
                  </a:cubicBezTo>
                  <a:cubicBezTo>
                    <a:pt x="35" y="86"/>
                    <a:pt x="35" y="86"/>
                    <a:pt x="35" y="86"/>
                  </a:cubicBezTo>
                  <a:cubicBezTo>
                    <a:pt x="35" y="32"/>
                    <a:pt x="35" y="32"/>
                    <a:pt x="35" y="32"/>
                  </a:cubicBezTo>
                  <a:cubicBezTo>
                    <a:pt x="53" y="32"/>
                    <a:pt x="53" y="32"/>
                    <a:pt x="53" y="32"/>
                  </a:cubicBezTo>
                  <a:cubicBezTo>
                    <a:pt x="72" y="32"/>
                    <a:pt x="82" y="41"/>
                    <a:pt x="82" y="5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71" name="Freeform 291">
              <a:extLst>
                <a:ext uri="{FF2B5EF4-FFF2-40B4-BE49-F238E27FC236}">
                  <a16:creationId xmlns:a16="http://schemas.microsoft.com/office/drawing/2014/main" id="{40456E22-73CD-0C1A-334B-03AC5F7F0719}"/>
                </a:ext>
              </a:extLst>
            </p:cNvPr>
            <p:cNvSpPr>
              <a:spLocks noEditPoints="1"/>
            </p:cNvSpPr>
            <p:nvPr/>
          </p:nvSpPr>
          <p:spPr bwMode="auto">
            <a:xfrm>
              <a:off x="937066" y="3642113"/>
              <a:ext cx="82283" cy="103049"/>
            </a:xfrm>
            <a:custGeom>
              <a:avLst/>
              <a:gdLst>
                <a:gd name="T0" fmla="*/ 54 w 134"/>
                <a:gd name="T1" fmla="*/ 0 h 168"/>
                <a:gd name="T2" fmla="*/ 0 w 134"/>
                <a:gd name="T3" fmla="*/ 0 h 168"/>
                <a:gd name="T4" fmla="*/ 0 w 134"/>
                <a:gd name="T5" fmla="*/ 168 h 168"/>
                <a:gd name="T6" fmla="*/ 54 w 134"/>
                <a:gd name="T7" fmla="*/ 168 h 168"/>
                <a:gd name="T8" fmla="*/ 134 w 134"/>
                <a:gd name="T9" fmla="*/ 85 h 168"/>
                <a:gd name="T10" fmla="*/ 134 w 134"/>
                <a:gd name="T11" fmla="*/ 83 h 168"/>
                <a:gd name="T12" fmla="*/ 54 w 134"/>
                <a:gd name="T13" fmla="*/ 0 h 168"/>
                <a:gd name="T14" fmla="*/ 98 w 134"/>
                <a:gd name="T15" fmla="*/ 85 h 168"/>
                <a:gd name="T16" fmla="*/ 54 w 134"/>
                <a:gd name="T17" fmla="*/ 137 h 168"/>
                <a:gd name="T18" fmla="*/ 35 w 134"/>
                <a:gd name="T19" fmla="*/ 137 h 168"/>
                <a:gd name="T20" fmla="*/ 35 w 134"/>
                <a:gd name="T21" fmla="*/ 32 h 168"/>
                <a:gd name="T22" fmla="*/ 54 w 134"/>
                <a:gd name="T23" fmla="*/ 32 h 168"/>
                <a:gd name="T24" fmla="*/ 98 w 134"/>
                <a:gd name="T25" fmla="*/ 84 h 168"/>
                <a:gd name="T26" fmla="*/ 98 w 134"/>
                <a:gd name="T27" fmla="*/ 8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68">
                  <a:moveTo>
                    <a:pt x="54" y="0"/>
                  </a:moveTo>
                  <a:cubicBezTo>
                    <a:pt x="0" y="0"/>
                    <a:pt x="0" y="0"/>
                    <a:pt x="0" y="0"/>
                  </a:cubicBezTo>
                  <a:cubicBezTo>
                    <a:pt x="0" y="168"/>
                    <a:pt x="0" y="168"/>
                    <a:pt x="0" y="168"/>
                  </a:cubicBezTo>
                  <a:cubicBezTo>
                    <a:pt x="54" y="168"/>
                    <a:pt x="54" y="168"/>
                    <a:pt x="54" y="168"/>
                  </a:cubicBezTo>
                  <a:cubicBezTo>
                    <a:pt x="103" y="168"/>
                    <a:pt x="134" y="135"/>
                    <a:pt x="134" y="85"/>
                  </a:cubicBezTo>
                  <a:cubicBezTo>
                    <a:pt x="134" y="83"/>
                    <a:pt x="134" y="83"/>
                    <a:pt x="134" y="83"/>
                  </a:cubicBezTo>
                  <a:cubicBezTo>
                    <a:pt x="134" y="34"/>
                    <a:pt x="103" y="0"/>
                    <a:pt x="54" y="0"/>
                  </a:cubicBezTo>
                  <a:close/>
                  <a:moveTo>
                    <a:pt x="98" y="85"/>
                  </a:moveTo>
                  <a:cubicBezTo>
                    <a:pt x="98" y="119"/>
                    <a:pt x="80" y="137"/>
                    <a:pt x="54" y="137"/>
                  </a:cubicBezTo>
                  <a:cubicBezTo>
                    <a:pt x="35" y="137"/>
                    <a:pt x="35" y="137"/>
                    <a:pt x="35" y="137"/>
                  </a:cubicBezTo>
                  <a:cubicBezTo>
                    <a:pt x="35" y="32"/>
                    <a:pt x="35" y="32"/>
                    <a:pt x="35" y="32"/>
                  </a:cubicBezTo>
                  <a:cubicBezTo>
                    <a:pt x="54" y="32"/>
                    <a:pt x="54" y="32"/>
                    <a:pt x="54" y="32"/>
                  </a:cubicBezTo>
                  <a:cubicBezTo>
                    <a:pt x="80" y="32"/>
                    <a:pt x="98" y="51"/>
                    <a:pt x="98" y="84"/>
                  </a:cubicBezTo>
                  <a:lnTo>
                    <a:pt x="98" y="8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72" name="Freeform 292">
              <a:extLst>
                <a:ext uri="{FF2B5EF4-FFF2-40B4-BE49-F238E27FC236}">
                  <a16:creationId xmlns:a16="http://schemas.microsoft.com/office/drawing/2014/main" id="{3AADCFA4-50F3-3C64-5699-4823F0847B3B}"/>
                </a:ext>
              </a:extLst>
            </p:cNvPr>
            <p:cNvSpPr>
              <a:spLocks/>
            </p:cNvSpPr>
            <p:nvPr/>
          </p:nvSpPr>
          <p:spPr bwMode="auto">
            <a:xfrm>
              <a:off x="1036481" y="3642113"/>
              <a:ext cx="79688" cy="103049"/>
            </a:xfrm>
            <a:custGeom>
              <a:avLst/>
              <a:gdLst>
                <a:gd name="T0" fmla="*/ 227 w 307"/>
                <a:gd name="T1" fmla="*/ 232 h 397"/>
                <a:gd name="T2" fmla="*/ 75 w 307"/>
                <a:gd name="T3" fmla="*/ 0 h 397"/>
                <a:gd name="T4" fmla="*/ 0 w 307"/>
                <a:gd name="T5" fmla="*/ 0 h 397"/>
                <a:gd name="T6" fmla="*/ 0 w 307"/>
                <a:gd name="T7" fmla="*/ 397 h 397"/>
                <a:gd name="T8" fmla="*/ 80 w 307"/>
                <a:gd name="T9" fmla="*/ 397 h 397"/>
                <a:gd name="T10" fmla="*/ 80 w 307"/>
                <a:gd name="T11" fmla="*/ 159 h 397"/>
                <a:gd name="T12" fmla="*/ 236 w 307"/>
                <a:gd name="T13" fmla="*/ 397 h 397"/>
                <a:gd name="T14" fmla="*/ 307 w 307"/>
                <a:gd name="T15" fmla="*/ 397 h 397"/>
                <a:gd name="T16" fmla="*/ 307 w 307"/>
                <a:gd name="T17" fmla="*/ 0 h 397"/>
                <a:gd name="T18" fmla="*/ 227 w 307"/>
                <a:gd name="T19" fmla="*/ 0 h 397"/>
                <a:gd name="T20" fmla="*/ 227 w 307"/>
                <a:gd name="T21" fmla="*/ 23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 h="397">
                  <a:moveTo>
                    <a:pt x="227" y="232"/>
                  </a:moveTo>
                  <a:lnTo>
                    <a:pt x="75" y="0"/>
                  </a:lnTo>
                  <a:lnTo>
                    <a:pt x="0" y="0"/>
                  </a:lnTo>
                  <a:lnTo>
                    <a:pt x="0" y="397"/>
                  </a:lnTo>
                  <a:lnTo>
                    <a:pt x="80" y="397"/>
                  </a:lnTo>
                  <a:lnTo>
                    <a:pt x="80" y="159"/>
                  </a:lnTo>
                  <a:lnTo>
                    <a:pt x="236" y="397"/>
                  </a:lnTo>
                  <a:lnTo>
                    <a:pt x="307" y="397"/>
                  </a:lnTo>
                  <a:lnTo>
                    <a:pt x="307" y="0"/>
                  </a:lnTo>
                  <a:lnTo>
                    <a:pt x="227" y="0"/>
                  </a:lnTo>
                  <a:lnTo>
                    <a:pt x="227" y="23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73" name="Freeform 293">
              <a:extLst>
                <a:ext uri="{FF2B5EF4-FFF2-40B4-BE49-F238E27FC236}">
                  <a16:creationId xmlns:a16="http://schemas.microsoft.com/office/drawing/2014/main" id="{45E88548-2646-E704-34DF-7E883AC38F52}"/>
                </a:ext>
              </a:extLst>
            </p:cNvPr>
            <p:cNvSpPr>
              <a:spLocks/>
            </p:cNvSpPr>
            <p:nvPr/>
          </p:nvSpPr>
          <p:spPr bwMode="auto">
            <a:xfrm>
              <a:off x="1128887" y="3640816"/>
              <a:ext cx="73198" cy="106164"/>
            </a:xfrm>
            <a:custGeom>
              <a:avLst/>
              <a:gdLst>
                <a:gd name="T0" fmla="*/ 74 w 119"/>
                <a:gd name="T1" fmla="*/ 72 h 173"/>
                <a:gd name="T2" fmla="*/ 42 w 119"/>
                <a:gd name="T3" fmla="*/ 47 h 173"/>
                <a:gd name="T4" fmla="*/ 42 w 119"/>
                <a:gd name="T5" fmla="*/ 46 h 173"/>
                <a:gd name="T6" fmla="*/ 61 w 119"/>
                <a:gd name="T7" fmla="*/ 32 h 173"/>
                <a:gd name="T8" fmla="*/ 97 w 119"/>
                <a:gd name="T9" fmla="*/ 47 h 173"/>
                <a:gd name="T10" fmla="*/ 117 w 119"/>
                <a:gd name="T11" fmla="*/ 21 h 173"/>
                <a:gd name="T12" fmla="*/ 62 w 119"/>
                <a:gd name="T13" fmla="*/ 0 h 173"/>
                <a:gd name="T14" fmla="*/ 7 w 119"/>
                <a:gd name="T15" fmla="*/ 49 h 173"/>
                <a:gd name="T16" fmla="*/ 7 w 119"/>
                <a:gd name="T17" fmla="*/ 50 h 173"/>
                <a:gd name="T18" fmla="*/ 56 w 119"/>
                <a:gd name="T19" fmla="*/ 102 h 173"/>
                <a:gd name="T20" fmla="*/ 84 w 119"/>
                <a:gd name="T21" fmla="*/ 124 h 173"/>
                <a:gd name="T22" fmla="*/ 84 w 119"/>
                <a:gd name="T23" fmla="*/ 125 h 173"/>
                <a:gd name="T24" fmla="*/ 63 w 119"/>
                <a:gd name="T25" fmla="*/ 141 h 173"/>
                <a:gd name="T26" fmla="*/ 21 w 119"/>
                <a:gd name="T27" fmla="*/ 122 h 173"/>
                <a:gd name="T28" fmla="*/ 0 w 119"/>
                <a:gd name="T29" fmla="*/ 148 h 173"/>
                <a:gd name="T30" fmla="*/ 63 w 119"/>
                <a:gd name="T31" fmla="*/ 173 h 173"/>
                <a:gd name="T32" fmla="*/ 119 w 119"/>
                <a:gd name="T33" fmla="*/ 122 h 173"/>
                <a:gd name="T34" fmla="*/ 119 w 119"/>
                <a:gd name="T35" fmla="*/ 122 h 173"/>
                <a:gd name="T36" fmla="*/ 74 w 119"/>
                <a:gd name="T37" fmla="*/ 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173">
                  <a:moveTo>
                    <a:pt x="74" y="72"/>
                  </a:moveTo>
                  <a:cubicBezTo>
                    <a:pt x="48" y="61"/>
                    <a:pt x="42" y="56"/>
                    <a:pt x="42" y="47"/>
                  </a:cubicBezTo>
                  <a:cubicBezTo>
                    <a:pt x="42" y="46"/>
                    <a:pt x="42" y="46"/>
                    <a:pt x="42" y="46"/>
                  </a:cubicBezTo>
                  <a:cubicBezTo>
                    <a:pt x="42" y="38"/>
                    <a:pt x="49" y="32"/>
                    <a:pt x="61" y="32"/>
                  </a:cubicBezTo>
                  <a:cubicBezTo>
                    <a:pt x="74" y="32"/>
                    <a:pt x="87" y="39"/>
                    <a:pt x="97" y="47"/>
                  </a:cubicBezTo>
                  <a:cubicBezTo>
                    <a:pt x="117" y="21"/>
                    <a:pt x="117" y="21"/>
                    <a:pt x="117" y="21"/>
                  </a:cubicBezTo>
                  <a:cubicBezTo>
                    <a:pt x="101" y="7"/>
                    <a:pt x="82" y="0"/>
                    <a:pt x="62" y="0"/>
                  </a:cubicBezTo>
                  <a:cubicBezTo>
                    <a:pt x="30" y="0"/>
                    <a:pt x="7" y="20"/>
                    <a:pt x="7" y="49"/>
                  </a:cubicBezTo>
                  <a:cubicBezTo>
                    <a:pt x="7" y="50"/>
                    <a:pt x="7" y="50"/>
                    <a:pt x="7" y="50"/>
                  </a:cubicBezTo>
                  <a:cubicBezTo>
                    <a:pt x="7" y="79"/>
                    <a:pt x="26" y="90"/>
                    <a:pt x="56" y="102"/>
                  </a:cubicBezTo>
                  <a:cubicBezTo>
                    <a:pt x="80" y="111"/>
                    <a:pt x="84" y="116"/>
                    <a:pt x="84" y="124"/>
                  </a:cubicBezTo>
                  <a:cubicBezTo>
                    <a:pt x="84" y="125"/>
                    <a:pt x="84" y="125"/>
                    <a:pt x="84" y="125"/>
                  </a:cubicBezTo>
                  <a:cubicBezTo>
                    <a:pt x="84" y="134"/>
                    <a:pt x="76" y="141"/>
                    <a:pt x="63" y="141"/>
                  </a:cubicBezTo>
                  <a:cubicBezTo>
                    <a:pt x="46" y="141"/>
                    <a:pt x="32" y="132"/>
                    <a:pt x="21" y="122"/>
                  </a:cubicBezTo>
                  <a:cubicBezTo>
                    <a:pt x="0" y="148"/>
                    <a:pt x="0" y="148"/>
                    <a:pt x="0" y="148"/>
                  </a:cubicBezTo>
                  <a:cubicBezTo>
                    <a:pt x="19" y="165"/>
                    <a:pt x="41" y="173"/>
                    <a:pt x="63" y="173"/>
                  </a:cubicBezTo>
                  <a:cubicBezTo>
                    <a:pt x="95" y="173"/>
                    <a:pt x="119" y="153"/>
                    <a:pt x="119" y="122"/>
                  </a:cubicBezTo>
                  <a:cubicBezTo>
                    <a:pt x="119" y="122"/>
                    <a:pt x="119" y="122"/>
                    <a:pt x="119" y="122"/>
                  </a:cubicBezTo>
                  <a:cubicBezTo>
                    <a:pt x="119" y="96"/>
                    <a:pt x="103" y="83"/>
                    <a:pt x="74" y="7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77" name="Freeform 294">
              <a:extLst>
                <a:ext uri="{FF2B5EF4-FFF2-40B4-BE49-F238E27FC236}">
                  <a16:creationId xmlns:a16="http://schemas.microsoft.com/office/drawing/2014/main" id="{9D60EFC9-51D4-FDD5-4E3D-D130A54781EF}"/>
                </a:ext>
              </a:extLst>
            </p:cNvPr>
            <p:cNvSpPr>
              <a:spLocks noEditPoints="1"/>
            </p:cNvSpPr>
            <p:nvPr/>
          </p:nvSpPr>
          <p:spPr bwMode="auto">
            <a:xfrm>
              <a:off x="846995" y="3277159"/>
              <a:ext cx="445161" cy="257752"/>
            </a:xfrm>
            <a:custGeom>
              <a:avLst/>
              <a:gdLst>
                <a:gd name="T0" fmla="*/ 694 w 726"/>
                <a:gd name="T1" fmla="*/ 0 h 420"/>
                <a:gd name="T2" fmla="*/ 32 w 726"/>
                <a:gd name="T3" fmla="*/ 0 h 420"/>
                <a:gd name="T4" fmla="*/ 0 w 726"/>
                <a:gd name="T5" fmla="*/ 32 h 420"/>
                <a:gd name="T6" fmla="*/ 0 w 726"/>
                <a:gd name="T7" fmla="*/ 388 h 420"/>
                <a:gd name="T8" fmla="*/ 32 w 726"/>
                <a:gd name="T9" fmla="*/ 420 h 420"/>
                <a:gd name="T10" fmla="*/ 694 w 726"/>
                <a:gd name="T11" fmla="*/ 420 h 420"/>
                <a:gd name="T12" fmla="*/ 726 w 726"/>
                <a:gd name="T13" fmla="*/ 388 h 420"/>
                <a:gd name="T14" fmla="*/ 726 w 726"/>
                <a:gd name="T15" fmla="*/ 32 h 420"/>
                <a:gd name="T16" fmla="*/ 694 w 726"/>
                <a:gd name="T17" fmla="*/ 0 h 420"/>
                <a:gd name="T18" fmla="*/ 694 w 726"/>
                <a:gd name="T19" fmla="*/ 388 h 420"/>
                <a:gd name="T20" fmla="*/ 694 w 726"/>
                <a:gd name="T21" fmla="*/ 388 h 420"/>
                <a:gd name="T22" fmla="*/ 694 w 726"/>
                <a:gd name="T23" fmla="*/ 388 h 420"/>
                <a:gd name="T24" fmla="*/ 32 w 726"/>
                <a:gd name="T25" fmla="*/ 388 h 420"/>
                <a:gd name="T26" fmla="*/ 32 w 726"/>
                <a:gd name="T27" fmla="*/ 32 h 420"/>
                <a:gd name="T28" fmla="*/ 694 w 726"/>
                <a:gd name="T29" fmla="*/ 32 h 420"/>
                <a:gd name="T30" fmla="*/ 694 w 726"/>
                <a:gd name="T31" fmla="*/ 38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420">
                  <a:moveTo>
                    <a:pt x="694" y="0"/>
                  </a:moveTo>
                  <a:cubicBezTo>
                    <a:pt x="32" y="0"/>
                    <a:pt x="32" y="0"/>
                    <a:pt x="32" y="0"/>
                  </a:cubicBezTo>
                  <a:cubicBezTo>
                    <a:pt x="15" y="0"/>
                    <a:pt x="0" y="14"/>
                    <a:pt x="0" y="32"/>
                  </a:cubicBezTo>
                  <a:cubicBezTo>
                    <a:pt x="0" y="388"/>
                    <a:pt x="0" y="388"/>
                    <a:pt x="0" y="388"/>
                  </a:cubicBezTo>
                  <a:cubicBezTo>
                    <a:pt x="0" y="405"/>
                    <a:pt x="15" y="420"/>
                    <a:pt x="32" y="420"/>
                  </a:cubicBezTo>
                  <a:cubicBezTo>
                    <a:pt x="694" y="420"/>
                    <a:pt x="694" y="420"/>
                    <a:pt x="694" y="420"/>
                  </a:cubicBezTo>
                  <a:cubicBezTo>
                    <a:pt x="711" y="420"/>
                    <a:pt x="726" y="405"/>
                    <a:pt x="726" y="388"/>
                  </a:cubicBezTo>
                  <a:cubicBezTo>
                    <a:pt x="726" y="32"/>
                    <a:pt x="726" y="32"/>
                    <a:pt x="726" y="32"/>
                  </a:cubicBezTo>
                  <a:cubicBezTo>
                    <a:pt x="726" y="14"/>
                    <a:pt x="711" y="0"/>
                    <a:pt x="694" y="0"/>
                  </a:cubicBezTo>
                  <a:close/>
                  <a:moveTo>
                    <a:pt x="694" y="388"/>
                  </a:moveTo>
                  <a:cubicBezTo>
                    <a:pt x="694" y="388"/>
                    <a:pt x="694" y="388"/>
                    <a:pt x="694" y="388"/>
                  </a:cubicBezTo>
                  <a:cubicBezTo>
                    <a:pt x="694" y="388"/>
                    <a:pt x="694" y="388"/>
                    <a:pt x="694" y="388"/>
                  </a:cubicBezTo>
                  <a:cubicBezTo>
                    <a:pt x="32" y="388"/>
                    <a:pt x="32" y="388"/>
                    <a:pt x="32" y="388"/>
                  </a:cubicBezTo>
                  <a:cubicBezTo>
                    <a:pt x="32" y="32"/>
                    <a:pt x="32" y="32"/>
                    <a:pt x="32" y="32"/>
                  </a:cubicBezTo>
                  <a:cubicBezTo>
                    <a:pt x="694" y="32"/>
                    <a:pt x="694" y="32"/>
                    <a:pt x="694" y="32"/>
                  </a:cubicBezTo>
                  <a:cubicBezTo>
                    <a:pt x="694" y="388"/>
                    <a:pt x="694" y="388"/>
                    <a:pt x="694"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sp>
          <p:nvSpPr>
            <p:cNvPr id="3678" name="Freeform 295">
              <a:extLst>
                <a:ext uri="{FF2B5EF4-FFF2-40B4-BE49-F238E27FC236}">
                  <a16:creationId xmlns:a16="http://schemas.microsoft.com/office/drawing/2014/main" id="{FF94CFD2-4765-0D42-2690-C0F532C4B2A0}"/>
                </a:ext>
              </a:extLst>
            </p:cNvPr>
            <p:cNvSpPr>
              <a:spLocks noEditPoints="1"/>
            </p:cNvSpPr>
            <p:nvPr/>
          </p:nvSpPr>
          <p:spPr bwMode="auto">
            <a:xfrm>
              <a:off x="846995" y="3564243"/>
              <a:ext cx="445161" cy="257752"/>
            </a:xfrm>
            <a:custGeom>
              <a:avLst/>
              <a:gdLst>
                <a:gd name="T0" fmla="*/ 694 w 726"/>
                <a:gd name="T1" fmla="*/ 0 h 420"/>
                <a:gd name="T2" fmla="*/ 32 w 726"/>
                <a:gd name="T3" fmla="*/ 0 h 420"/>
                <a:gd name="T4" fmla="*/ 0 w 726"/>
                <a:gd name="T5" fmla="*/ 32 h 420"/>
                <a:gd name="T6" fmla="*/ 0 w 726"/>
                <a:gd name="T7" fmla="*/ 388 h 420"/>
                <a:gd name="T8" fmla="*/ 32 w 726"/>
                <a:gd name="T9" fmla="*/ 420 h 420"/>
                <a:gd name="T10" fmla="*/ 694 w 726"/>
                <a:gd name="T11" fmla="*/ 420 h 420"/>
                <a:gd name="T12" fmla="*/ 726 w 726"/>
                <a:gd name="T13" fmla="*/ 388 h 420"/>
                <a:gd name="T14" fmla="*/ 726 w 726"/>
                <a:gd name="T15" fmla="*/ 32 h 420"/>
                <a:gd name="T16" fmla="*/ 694 w 726"/>
                <a:gd name="T17" fmla="*/ 0 h 420"/>
                <a:gd name="T18" fmla="*/ 694 w 726"/>
                <a:gd name="T19" fmla="*/ 388 h 420"/>
                <a:gd name="T20" fmla="*/ 694 w 726"/>
                <a:gd name="T21" fmla="*/ 388 h 420"/>
                <a:gd name="T22" fmla="*/ 694 w 726"/>
                <a:gd name="T23" fmla="*/ 388 h 420"/>
                <a:gd name="T24" fmla="*/ 32 w 726"/>
                <a:gd name="T25" fmla="*/ 388 h 420"/>
                <a:gd name="T26" fmla="*/ 32 w 726"/>
                <a:gd name="T27" fmla="*/ 32 h 420"/>
                <a:gd name="T28" fmla="*/ 694 w 726"/>
                <a:gd name="T29" fmla="*/ 32 h 420"/>
                <a:gd name="T30" fmla="*/ 694 w 726"/>
                <a:gd name="T31" fmla="*/ 38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420">
                  <a:moveTo>
                    <a:pt x="694" y="0"/>
                  </a:moveTo>
                  <a:cubicBezTo>
                    <a:pt x="32" y="0"/>
                    <a:pt x="32" y="0"/>
                    <a:pt x="32" y="0"/>
                  </a:cubicBezTo>
                  <a:cubicBezTo>
                    <a:pt x="15" y="0"/>
                    <a:pt x="0" y="14"/>
                    <a:pt x="0" y="32"/>
                  </a:cubicBezTo>
                  <a:cubicBezTo>
                    <a:pt x="0" y="388"/>
                    <a:pt x="0" y="388"/>
                    <a:pt x="0" y="388"/>
                  </a:cubicBezTo>
                  <a:cubicBezTo>
                    <a:pt x="0" y="405"/>
                    <a:pt x="15" y="420"/>
                    <a:pt x="32" y="420"/>
                  </a:cubicBezTo>
                  <a:cubicBezTo>
                    <a:pt x="694" y="420"/>
                    <a:pt x="694" y="420"/>
                    <a:pt x="694" y="420"/>
                  </a:cubicBezTo>
                  <a:cubicBezTo>
                    <a:pt x="711" y="420"/>
                    <a:pt x="726" y="405"/>
                    <a:pt x="726" y="388"/>
                  </a:cubicBezTo>
                  <a:cubicBezTo>
                    <a:pt x="726" y="32"/>
                    <a:pt x="726" y="32"/>
                    <a:pt x="726" y="32"/>
                  </a:cubicBezTo>
                  <a:cubicBezTo>
                    <a:pt x="726" y="14"/>
                    <a:pt x="711" y="0"/>
                    <a:pt x="694" y="0"/>
                  </a:cubicBezTo>
                  <a:close/>
                  <a:moveTo>
                    <a:pt x="694" y="388"/>
                  </a:moveTo>
                  <a:cubicBezTo>
                    <a:pt x="694" y="388"/>
                    <a:pt x="694" y="388"/>
                    <a:pt x="694" y="388"/>
                  </a:cubicBezTo>
                  <a:cubicBezTo>
                    <a:pt x="694" y="388"/>
                    <a:pt x="694" y="388"/>
                    <a:pt x="694" y="388"/>
                  </a:cubicBezTo>
                  <a:cubicBezTo>
                    <a:pt x="32" y="388"/>
                    <a:pt x="32" y="388"/>
                    <a:pt x="32" y="388"/>
                  </a:cubicBezTo>
                  <a:cubicBezTo>
                    <a:pt x="32" y="32"/>
                    <a:pt x="32" y="32"/>
                    <a:pt x="32" y="32"/>
                  </a:cubicBezTo>
                  <a:cubicBezTo>
                    <a:pt x="694" y="32"/>
                    <a:pt x="694" y="32"/>
                    <a:pt x="694" y="32"/>
                  </a:cubicBezTo>
                  <a:cubicBezTo>
                    <a:pt x="694" y="388"/>
                    <a:pt x="694" y="388"/>
                    <a:pt x="694"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825">
                <a:solidFill>
                  <a:srgbClr val="FFFFFF"/>
                </a:solidFill>
                <a:latin typeface="Arial"/>
                <a:ea typeface="+mn-ea"/>
              </a:endParaRPr>
            </a:p>
          </p:txBody>
        </p:sp>
      </p:grpSp>
      <p:sp>
        <p:nvSpPr>
          <p:cNvPr id="545" name="Rectangle 544">
            <a:extLst>
              <a:ext uri="{FF2B5EF4-FFF2-40B4-BE49-F238E27FC236}">
                <a16:creationId xmlns:a16="http://schemas.microsoft.com/office/drawing/2014/main" id="{AE99CB9E-8B6B-B510-2179-EEE0BE35129C}"/>
              </a:ext>
            </a:extLst>
          </p:cNvPr>
          <p:cNvSpPr/>
          <p:nvPr/>
        </p:nvSpPr>
        <p:spPr>
          <a:xfrm>
            <a:off x="7986713" y="3597275"/>
            <a:ext cx="800100" cy="449263"/>
          </a:xfrm>
          <a:prstGeom prst="rect">
            <a:avLst/>
          </a:prstGeom>
          <a:solidFill>
            <a:schemeClr val="bg1"/>
          </a:solid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Control Fraud Waste and Abuse</a:t>
            </a:r>
          </a:p>
        </p:txBody>
      </p:sp>
      <p:sp>
        <p:nvSpPr>
          <p:cNvPr id="547" name="Rectangle 546">
            <a:extLst>
              <a:ext uri="{FF2B5EF4-FFF2-40B4-BE49-F238E27FC236}">
                <a16:creationId xmlns:a16="http://schemas.microsoft.com/office/drawing/2014/main" id="{497B4941-061D-B283-6E33-220C07CE8674}"/>
              </a:ext>
            </a:extLst>
          </p:cNvPr>
          <p:cNvSpPr/>
          <p:nvPr/>
        </p:nvSpPr>
        <p:spPr>
          <a:xfrm>
            <a:off x="7893050" y="2774950"/>
            <a:ext cx="903288"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Admissions</a:t>
            </a:r>
          </a:p>
        </p:txBody>
      </p:sp>
      <p:sp>
        <p:nvSpPr>
          <p:cNvPr id="548" name="Rectangle 547">
            <a:extLst>
              <a:ext uri="{FF2B5EF4-FFF2-40B4-BE49-F238E27FC236}">
                <a16:creationId xmlns:a16="http://schemas.microsoft.com/office/drawing/2014/main" id="{7BAA31B9-0971-EA48-3E18-067B1EED2A1A}"/>
              </a:ext>
            </a:extLst>
          </p:cNvPr>
          <p:cNvSpPr/>
          <p:nvPr/>
        </p:nvSpPr>
        <p:spPr>
          <a:xfrm>
            <a:off x="7856538" y="1931988"/>
            <a:ext cx="903287"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DHCP/DNS</a:t>
            </a:r>
          </a:p>
        </p:txBody>
      </p:sp>
      <p:sp>
        <p:nvSpPr>
          <p:cNvPr id="551" name="Rectangle 550">
            <a:extLst>
              <a:ext uri="{FF2B5EF4-FFF2-40B4-BE49-F238E27FC236}">
                <a16:creationId xmlns:a16="http://schemas.microsoft.com/office/drawing/2014/main" id="{51D7C053-FA22-C72E-88BD-EC13E2FFBD0E}"/>
              </a:ext>
            </a:extLst>
          </p:cNvPr>
          <p:cNvSpPr/>
          <p:nvPr/>
        </p:nvSpPr>
        <p:spPr>
          <a:xfrm>
            <a:off x="390525" y="1931988"/>
            <a:ext cx="747713"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Mission Operations</a:t>
            </a:r>
          </a:p>
        </p:txBody>
      </p:sp>
      <p:sp>
        <p:nvSpPr>
          <p:cNvPr id="233" name="Freeform 152">
            <a:extLst>
              <a:ext uri="{FF2B5EF4-FFF2-40B4-BE49-F238E27FC236}">
                <a16:creationId xmlns:a16="http://schemas.microsoft.com/office/drawing/2014/main" id="{9C17000A-7335-C8B8-AC74-D6A0E99921A4}"/>
              </a:ext>
            </a:extLst>
          </p:cNvPr>
          <p:cNvSpPr>
            <a:spLocks noEditPoints="1"/>
          </p:cNvSpPr>
          <p:nvPr/>
        </p:nvSpPr>
        <p:spPr bwMode="auto">
          <a:xfrm>
            <a:off x="628650" y="1587500"/>
            <a:ext cx="312738" cy="312738"/>
          </a:xfrm>
          <a:custGeom>
            <a:avLst/>
            <a:gdLst>
              <a:gd name="T0" fmla="*/ 993 w 3083"/>
              <a:gd name="T1" fmla="*/ 3056 h 3085"/>
              <a:gd name="T2" fmla="*/ 36 w 3083"/>
              <a:gd name="T3" fmla="*/ 2101 h 3085"/>
              <a:gd name="T4" fmla="*/ 0 w 3083"/>
              <a:gd name="T5" fmla="*/ 2016 h 3085"/>
              <a:gd name="T6" fmla="*/ 32 w 3083"/>
              <a:gd name="T7" fmla="*/ 1935 h 3085"/>
              <a:gd name="T8" fmla="*/ 165 w 3083"/>
              <a:gd name="T9" fmla="*/ 1853 h 3085"/>
              <a:gd name="T10" fmla="*/ 829 w 3083"/>
              <a:gd name="T11" fmla="*/ 1687 h 3085"/>
              <a:gd name="T12" fmla="*/ 119 w 3083"/>
              <a:gd name="T13" fmla="*/ 1407 h 3085"/>
              <a:gd name="T14" fmla="*/ 333 w 3083"/>
              <a:gd name="T15" fmla="*/ 1085 h 3085"/>
              <a:gd name="T16" fmla="*/ 1573 w 3083"/>
              <a:gd name="T17" fmla="*/ 896 h 3085"/>
              <a:gd name="T18" fmla="*/ 2039 w 3083"/>
              <a:gd name="T19" fmla="*/ 488 h 3085"/>
              <a:gd name="T20" fmla="*/ 2161 w 3083"/>
              <a:gd name="T21" fmla="*/ 485 h 3085"/>
              <a:gd name="T22" fmla="*/ 2191 w 3083"/>
              <a:gd name="T23" fmla="*/ 514 h 3085"/>
              <a:gd name="T24" fmla="*/ 2889 w 3083"/>
              <a:gd name="T25" fmla="*/ 32 h 3085"/>
              <a:gd name="T26" fmla="*/ 3051 w 3083"/>
              <a:gd name="T27" fmla="*/ 194 h 3085"/>
              <a:gd name="T28" fmla="*/ 2593 w 3083"/>
              <a:gd name="T29" fmla="*/ 916 h 3085"/>
              <a:gd name="T30" fmla="*/ 2620 w 3083"/>
              <a:gd name="T31" fmla="*/ 981 h 3085"/>
              <a:gd name="T32" fmla="*/ 2595 w 3083"/>
              <a:gd name="T33" fmla="*/ 1045 h 3085"/>
              <a:gd name="T34" fmla="*/ 2043 w 3083"/>
              <a:gd name="T35" fmla="*/ 2659 h 3085"/>
              <a:gd name="T36" fmla="*/ 1826 w 3083"/>
              <a:gd name="T37" fmla="*/ 2923 h 3085"/>
              <a:gd name="T38" fmla="*/ 1565 w 3083"/>
              <a:gd name="T39" fmla="*/ 2855 h 3085"/>
              <a:gd name="T40" fmla="*/ 1320 w 3083"/>
              <a:gd name="T41" fmla="*/ 2330 h 3085"/>
              <a:gd name="T42" fmla="*/ 1179 w 3083"/>
              <a:gd name="T43" fmla="*/ 3020 h 3085"/>
              <a:gd name="T44" fmla="*/ 1069 w 3083"/>
              <a:gd name="T45" fmla="*/ 3085 h 3085"/>
              <a:gd name="T46" fmla="*/ 1058 w 3083"/>
              <a:gd name="T47" fmla="*/ 2980 h 3085"/>
              <a:gd name="T48" fmla="*/ 1082 w 3083"/>
              <a:gd name="T49" fmla="*/ 2977 h 3085"/>
              <a:gd name="T50" fmla="*/ 1108 w 3083"/>
              <a:gd name="T51" fmla="*/ 2949 h 3085"/>
              <a:gd name="T52" fmla="*/ 1223 w 3083"/>
              <a:gd name="T53" fmla="*/ 2299 h 3085"/>
              <a:gd name="T54" fmla="*/ 1386 w 3083"/>
              <a:gd name="T55" fmla="*/ 2123 h 3085"/>
              <a:gd name="T56" fmla="*/ 1469 w 3083"/>
              <a:gd name="T57" fmla="*/ 2145 h 3085"/>
              <a:gd name="T58" fmla="*/ 1701 w 3083"/>
              <a:gd name="T59" fmla="*/ 2867 h 3085"/>
              <a:gd name="T60" fmla="*/ 1928 w 3083"/>
              <a:gd name="T61" fmla="*/ 2679 h 3085"/>
              <a:gd name="T62" fmla="*/ 2090 w 3083"/>
              <a:gd name="T63" fmla="*/ 1482 h 3085"/>
              <a:gd name="T64" fmla="*/ 2516 w 3083"/>
              <a:gd name="T65" fmla="*/ 982 h 3085"/>
              <a:gd name="T66" fmla="*/ 2468 w 3083"/>
              <a:gd name="T67" fmla="*/ 933 h 3085"/>
              <a:gd name="T68" fmla="*/ 2969 w 3083"/>
              <a:gd name="T69" fmla="*/ 137 h 3085"/>
              <a:gd name="T70" fmla="*/ 2946 w 3083"/>
              <a:gd name="T71" fmla="*/ 114 h 3085"/>
              <a:gd name="T72" fmla="*/ 2150 w 3083"/>
              <a:gd name="T73" fmla="*/ 615 h 3085"/>
              <a:gd name="T74" fmla="*/ 2100 w 3083"/>
              <a:gd name="T75" fmla="*/ 567 h 3085"/>
              <a:gd name="T76" fmla="*/ 1601 w 3083"/>
              <a:gd name="T77" fmla="*/ 993 h 3085"/>
              <a:gd name="T78" fmla="*/ 404 w 3083"/>
              <a:gd name="T79" fmla="*/ 1155 h 3085"/>
              <a:gd name="T80" fmla="*/ 216 w 3083"/>
              <a:gd name="T81" fmla="*/ 1382 h 3085"/>
              <a:gd name="T82" fmla="*/ 938 w 3083"/>
              <a:gd name="T83" fmla="*/ 1614 h 3085"/>
              <a:gd name="T84" fmla="*/ 960 w 3083"/>
              <a:gd name="T85" fmla="*/ 1697 h 3085"/>
              <a:gd name="T86" fmla="*/ 784 w 3083"/>
              <a:gd name="T87" fmla="*/ 1860 h 3085"/>
              <a:gd name="T88" fmla="*/ 134 w 3083"/>
              <a:gd name="T89" fmla="*/ 1975 h 3085"/>
              <a:gd name="T90" fmla="*/ 104 w 3083"/>
              <a:gd name="T91" fmla="*/ 2005 h 3085"/>
              <a:gd name="T92" fmla="*/ 105 w 3083"/>
              <a:gd name="T93" fmla="*/ 2027 h 3085"/>
              <a:gd name="T94" fmla="*/ 1050 w 3083"/>
              <a:gd name="T95" fmla="*/ 2974 h 3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83" h="3085">
                <a:moveTo>
                  <a:pt x="1069" y="3085"/>
                </a:moveTo>
                <a:cubicBezTo>
                  <a:pt x="1041" y="3085"/>
                  <a:pt x="1014" y="3075"/>
                  <a:pt x="993" y="3056"/>
                </a:cubicBezTo>
                <a:cubicBezTo>
                  <a:pt x="990" y="3054"/>
                  <a:pt x="988" y="3052"/>
                  <a:pt x="985" y="3050"/>
                </a:cubicBezTo>
                <a:cubicBezTo>
                  <a:pt x="36" y="2101"/>
                  <a:pt x="36" y="2101"/>
                  <a:pt x="36" y="2101"/>
                </a:cubicBezTo>
                <a:cubicBezTo>
                  <a:pt x="34" y="2098"/>
                  <a:pt x="31" y="2096"/>
                  <a:pt x="29" y="2093"/>
                </a:cubicBezTo>
                <a:cubicBezTo>
                  <a:pt x="10" y="2071"/>
                  <a:pt x="0" y="2044"/>
                  <a:pt x="0" y="2016"/>
                </a:cubicBezTo>
                <a:cubicBezTo>
                  <a:pt x="0" y="1991"/>
                  <a:pt x="8" y="1967"/>
                  <a:pt x="23" y="1947"/>
                </a:cubicBezTo>
                <a:cubicBezTo>
                  <a:pt x="25" y="1942"/>
                  <a:pt x="28" y="1938"/>
                  <a:pt x="32" y="1935"/>
                </a:cubicBezTo>
                <a:cubicBezTo>
                  <a:pt x="63" y="1904"/>
                  <a:pt x="63" y="1904"/>
                  <a:pt x="63" y="1904"/>
                </a:cubicBezTo>
                <a:cubicBezTo>
                  <a:pt x="91" y="1876"/>
                  <a:pt x="126" y="1858"/>
                  <a:pt x="165" y="1853"/>
                </a:cubicBezTo>
                <a:cubicBezTo>
                  <a:pt x="753" y="1763"/>
                  <a:pt x="753" y="1763"/>
                  <a:pt x="753" y="1763"/>
                </a:cubicBezTo>
                <a:cubicBezTo>
                  <a:pt x="829" y="1687"/>
                  <a:pt x="829" y="1687"/>
                  <a:pt x="829" y="1687"/>
                </a:cubicBezTo>
                <a:cubicBezTo>
                  <a:pt x="228" y="1518"/>
                  <a:pt x="228" y="1518"/>
                  <a:pt x="228" y="1518"/>
                </a:cubicBezTo>
                <a:cubicBezTo>
                  <a:pt x="174" y="1503"/>
                  <a:pt x="134" y="1462"/>
                  <a:pt x="119" y="1407"/>
                </a:cubicBezTo>
                <a:cubicBezTo>
                  <a:pt x="105" y="1353"/>
                  <a:pt x="120" y="1297"/>
                  <a:pt x="160" y="1257"/>
                </a:cubicBezTo>
                <a:cubicBezTo>
                  <a:pt x="333" y="1085"/>
                  <a:pt x="333" y="1085"/>
                  <a:pt x="333" y="1085"/>
                </a:cubicBezTo>
                <a:cubicBezTo>
                  <a:pt x="357" y="1060"/>
                  <a:pt x="390" y="1044"/>
                  <a:pt x="424" y="1040"/>
                </a:cubicBezTo>
                <a:cubicBezTo>
                  <a:pt x="1573" y="896"/>
                  <a:pt x="1573" y="896"/>
                  <a:pt x="1573" y="896"/>
                </a:cubicBezTo>
                <a:cubicBezTo>
                  <a:pt x="2038" y="489"/>
                  <a:pt x="2038" y="489"/>
                  <a:pt x="2038" y="489"/>
                </a:cubicBezTo>
                <a:cubicBezTo>
                  <a:pt x="2038" y="489"/>
                  <a:pt x="2039" y="488"/>
                  <a:pt x="2039" y="488"/>
                </a:cubicBezTo>
                <a:cubicBezTo>
                  <a:pt x="2056" y="472"/>
                  <a:pt x="2078" y="463"/>
                  <a:pt x="2101" y="463"/>
                </a:cubicBezTo>
                <a:cubicBezTo>
                  <a:pt x="2123" y="463"/>
                  <a:pt x="2144" y="471"/>
                  <a:pt x="2161" y="485"/>
                </a:cubicBezTo>
                <a:cubicBezTo>
                  <a:pt x="2163" y="486"/>
                  <a:pt x="2165" y="488"/>
                  <a:pt x="2167" y="490"/>
                </a:cubicBezTo>
                <a:cubicBezTo>
                  <a:pt x="2191" y="514"/>
                  <a:pt x="2191" y="514"/>
                  <a:pt x="2191" y="514"/>
                </a:cubicBezTo>
                <a:cubicBezTo>
                  <a:pt x="2889" y="32"/>
                  <a:pt x="2889" y="32"/>
                  <a:pt x="2889" y="32"/>
                </a:cubicBezTo>
                <a:cubicBezTo>
                  <a:pt x="2889" y="32"/>
                  <a:pt x="2889" y="32"/>
                  <a:pt x="2889" y="32"/>
                </a:cubicBezTo>
                <a:cubicBezTo>
                  <a:pt x="2936" y="0"/>
                  <a:pt x="2997" y="5"/>
                  <a:pt x="3038" y="46"/>
                </a:cubicBezTo>
                <a:cubicBezTo>
                  <a:pt x="3078" y="86"/>
                  <a:pt x="3083" y="147"/>
                  <a:pt x="3051" y="194"/>
                </a:cubicBezTo>
                <a:cubicBezTo>
                  <a:pt x="2569" y="892"/>
                  <a:pt x="2569" y="892"/>
                  <a:pt x="2569" y="892"/>
                </a:cubicBezTo>
                <a:cubicBezTo>
                  <a:pt x="2593" y="916"/>
                  <a:pt x="2593" y="916"/>
                  <a:pt x="2593" y="916"/>
                </a:cubicBezTo>
                <a:cubicBezTo>
                  <a:pt x="2594" y="917"/>
                  <a:pt x="2595" y="919"/>
                  <a:pt x="2597" y="920"/>
                </a:cubicBezTo>
                <a:cubicBezTo>
                  <a:pt x="2612" y="937"/>
                  <a:pt x="2620" y="959"/>
                  <a:pt x="2620" y="981"/>
                </a:cubicBezTo>
                <a:cubicBezTo>
                  <a:pt x="2620" y="1004"/>
                  <a:pt x="2612" y="1025"/>
                  <a:pt x="2597" y="1042"/>
                </a:cubicBezTo>
                <a:cubicBezTo>
                  <a:pt x="2596" y="1043"/>
                  <a:pt x="2595" y="1044"/>
                  <a:pt x="2595" y="1045"/>
                </a:cubicBezTo>
                <a:cubicBezTo>
                  <a:pt x="2187" y="1510"/>
                  <a:pt x="2187" y="1510"/>
                  <a:pt x="2187" y="1510"/>
                </a:cubicBezTo>
                <a:cubicBezTo>
                  <a:pt x="2043" y="2659"/>
                  <a:pt x="2043" y="2659"/>
                  <a:pt x="2043" y="2659"/>
                </a:cubicBezTo>
                <a:cubicBezTo>
                  <a:pt x="2039" y="2693"/>
                  <a:pt x="2023" y="2726"/>
                  <a:pt x="1998" y="2750"/>
                </a:cubicBezTo>
                <a:cubicBezTo>
                  <a:pt x="1826" y="2923"/>
                  <a:pt x="1826" y="2923"/>
                  <a:pt x="1826" y="2923"/>
                </a:cubicBezTo>
                <a:cubicBezTo>
                  <a:pt x="1786" y="2963"/>
                  <a:pt x="1730" y="2978"/>
                  <a:pt x="1676" y="2964"/>
                </a:cubicBezTo>
                <a:cubicBezTo>
                  <a:pt x="1621" y="2949"/>
                  <a:pt x="1580" y="2909"/>
                  <a:pt x="1565" y="2855"/>
                </a:cubicBezTo>
                <a:cubicBezTo>
                  <a:pt x="1396" y="2254"/>
                  <a:pt x="1396" y="2254"/>
                  <a:pt x="1396" y="2254"/>
                </a:cubicBezTo>
                <a:cubicBezTo>
                  <a:pt x="1320" y="2330"/>
                  <a:pt x="1320" y="2330"/>
                  <a:pt x="1320" y="2330"/>
                </a:cubicBezTo>
                <a:cubicBezTo>
                  <a:pt x="1230" y="2918"/>
                  <a:pt x="1230" y="2918"/>
                  <a:pt x="1230" y="2918"/>
                </a:cubicBezTo>
                <a:cubicBezTo>
                  <a:pt x="1225" y="2957"/>
                  <a:pt x="1207" y="2992"/>
                  <a:pt x="1179" y="3020"/>
                </a:cubicBezTo>
                <a:cubicBezTo>
                  <a:pt x="1161" y="3039"/>
                  <a:pt x="1161" y="3039"/>
                  <a:pt x="1161" y="3039"/>
                </a:cubicBezTo>
                <a:cubicBezTo>
                  <a:pt x="1138" y="3068"/>
                  <a:pt x="1105" y="3085"/>
                  <a:pt x="1069" y="3085"/>
                </a:cubicBezTo>
                <a:close/>
                <a:moveTo>
                  <a:pt x="1050" y="2974"/>
                </a:moveTo>
                <a:cubicBezTo>
                  <a:pt x="1053" y="2976"/>
                  <a:pt x="1055" y="2978"/>
                  <a:pt x="1058" y="2980"/>
                </a:cubicBezTo>
                <a:cubicBezTo>
                  <a:pt x="1060" y="2982"/>
                  <a:pt x="1064" y="2985"/>
                  <a:pt x="1069" y="2985"/>
                </a:cubicBezTo>
                <a:cubicBezTo>
                  <a:pt x="1075" y="2985"/>
                  <a:pt x="1079" y="2981"/>
                  <a:pt x="1082" y="2977"/>
                </a:cubicBezTo>
                <a:cubicBezTo>
                  <a:pt x="1083" y="2975"/>
                  <a:pt x="1085" y="2973"/>
                  <a:pt x="1087" y="2971"/>
                </a:cubicBezTo>
                <a:cubicBezTo>
                  <a:pt x="1108" y="2949"/>
                  <a:pt x="1108" y="2949"/>
                  <a:pt x="1108" y="2949"/>
                </a:cubicBezTo>
                <a:cubicBezTo>
                  <a:pt x="1121" y="2937"/>
                  <a:pt x="1129" y="2921"/>
                  <a:pt x="1132" y="2903"/>
                </a:cubicBezTo>
                <a:cubicBezTo>
                  <a:pt x="1223" y="2299"/>
                  <a:pt x="1223" y="2299"/>
                  <a:pt x="1223" y="2299"/>
                </a:cubicBezTo>
                <a:cubicBezTo>
                  <a:pt x="1225" y="2289"/>
                  <a:pt x="1230" y="2279"/>
                  <a:pt x="1237" y="2271"/>
                </a:cubicBezTo>
                <a:cubicBezTo>
                  <a:pt x="1386" y="2123"/>
                  <a:pt x="1386" y="2123"/>
                  <a:pt x="1386" y="2123"/>
                </a:cubicBezTo>
                <a:cubicBezTo>
                  <a:pt x="1398" y="2111"/>
                  <a:pt x="1416" y="2106"/>
                  <a:pt x="1434" y="2110"/>
                </a:cubicBezTo>
                <a:cubicBezTo>
                  <a:pt x="1451" y="2115"/>
                  <a:pt x="1464" y="2128"/>
                  <a:pt x="1469" y="2145"/>
                </a:cubicBezTo>
                <a:cubicBezTo>
                  <a:pt x="1661" y="2828"/>
                  <a:pt x="1661" y="2828"/>
                  <a:pt x="1661" y="2828"/>
                </a:cubicBezTo>
                <a:cubicBezTo>
                  <a:pt x="1669" y="2856"/>
                  <a:pt x="1691" y="2864"/>
                  <a:pt x="1701" y="2867"/>
                </a:cubicBezTo>
                <a:cubicBezTo>
                  <a:pt x="1710" y="2869"/>
                  <a:pt x="1734" y="2873"/>
                  <a:pt x="1755" y="2852"/>
                </a:cubicBezTo>
                <a:cubicBezTo>
                  <a:pt x="1928" y="2679"/>
                  <a:pt x="1928" y="2679"/>
                  <a:pt x="1928" y="2679"/>
                </a:cubicBezTo>
                <a:cubicBezTo>
                  <a:pt x="1936" y="2671"/>
                  <a:pt x="1942" y="2659"/>
                  <a:pt x="1944" y="2647"/>
                </a:cubicBezTo>
                <a:cubicBezTo>
                  <a:pt x="2090" y="1482"/>
                  <a:pt x="2090" y="1482"/>
                  <a:pt x="2090" y="1482"/>
                </a:cubicBezTo>
                <a:cubicBezTo>
                  <a:pt x="2091" y="1472"/>
                  <a:pt x="2095" y="1463"/>
                  <a:pt x="2102" y="1455"/>
                </a:cubicBezTo>
                <a:cubicBezTo>
                  <a:pt x="2516" y="982"/>
                  <a:pt x="2516" y="982"/>
                  <a:pt x="2516" y="982"/>
                </a:cubicBezTo>
                <a:cubicBezTo>
                  <a:pt x="2516" y="982"/>
                  <a:pt x="2517" y="982"/>
                  <a:pt x="2517" y="982"/>
                </a:cubicBezTo>
                <a:cubicBezTo>
                  <a:pt x="2468" y="933"/>
                  <a:pt x="2468" y="933"/>
                  <a:pt x="2468" y="933"/>
                </a:cubicBezTo>
                <a:cubicBezTo>
                  <a:pt x="2451" y="916"/>
                  <a:pt x="2449" y="889"/>
                  <a:pt x="2463" y="869"/>
                </a:cubicBezTo>
                <a:cubicBezTo>
                  <a:pt x="2969" y="137"/>
                  <a:pt x="2969" y="137"/>
                  <a:pt x="2969" y="137"/>
                </a:cubicBezTo>
                <a:cubicBezTo>
                  <a:pt x="2974" y="130"/>
                  <a:pt x="2973" y="123"/>
                  <a:pt x="2967" y="116"/>
                </a:cubicBezTo>
                <a:cubicBezTo>
                  <a:pt x="2960" y="110"/>
                  <a:pt x="2953" y="109"/>
                  <a:pt x="2946" y="114"/>
                </a:cubicBezTo>
                <a:cubicBezTo>
                  <a:pt x="2214" y="620"/>
                  <a:pt x="2214" y="620"/>
                  <a:pt x="2214" y="620"/>
                </a:cubicBezTo>
                <a:cubicBezTo>
                  <a:pt x="2194" y="634"/>
                  <a:pt x="2167" y="632"/>
                  <a:pt x="2150" y="615"/>
                </a:cubicBezTo>
                <a:cubicBezTo>
                  <a:pt x="2102" y="566"/>
                  <a:pt x="2102" y="566"/>
                  <a:pt x="2102" y="566"/>
                </a:cubicBezTo>
                <a:cubicBezTo>
                  <a:pt x="2101" y="567"/>
                  <a:pt x="2100" y="567"/>
                  <a:pt x="2100" y="567"/>
                </a:cubicBezTo>
                <a:cubicBezTo>
                  <a:pt x="1628" y="981"/>
                  <a:pt x="1628" y="981"/>
                  <a:pt x="1628" y="981"/>
                </a:cubicBezTo>
                <a:cubicBezTo>
                  <a:pt x="1620" y="988"/>
                  <a:pt x="1611" y="992"/>
                  <a:pt x="1601" y="993"/>
                </a:cubicBezTo>
                <a:cubicBezTo>
                  <a:pt x="437" y="1139"/>
                  <a:pt x="437" y="1139"/>
                  <a:pt x="437" y="1139"/>
                </a:cubicBezTo>
                <a:cubicBezTo>
                  <a:pt x="424" y="1141"/>
                  <a:pt x="413" y="1147"/>
                  <a:pt x="404" y="1155"/>
                </a:cubicBezTo>
                <a:cubicBezTo>
                  <a:pt x="231" y="1328"/>
                  <a:pt x="231" y="1328"/>
                  <a:pt x="231" y="1328"/>
                </a:cubicBezTo>
                <a:cubicBezTo>
                  <a:pt x="210" y="1349"/>
                  <a:pt x="214" y="1373"/>
                  <a:pt x="216" y="1382"/>
                </a:cubicBezTo>
                <a:cubicBezTo>
                  <a:pt x="219" y="1392"/>
                  <a:pt x="227" y="1414"/>
                  <a:pt x="255" y="1422"/>
                </a:cubicBezTo>
                <a:cubicBezTo>
                  <a:pt x="938" y="1614"/>
                  <a:pt x="938" y="1614"/>
                  <a:pt x="938" y="1614"/>
                </a:cubicBezTo>
                <a:cubicBezTo>
                  <a:pt x="955" y="1619"/>
                  <a:pt x="968" y="1632"/>
                  <a:pt x="973" y="1649"/>
                </a:cubicBezTo>
                <a:cubicBezTo>
                  <a:pt x="977" y="1667"/>
                  <a:pt x="972" y="1685"/>
                  <a:pt x="960" y="1697"/>
                </a:cubicBezTo>
                <a:cubicBezTo>
                  <a:pt x="812" y="1846"/>
                  <a:pt x="812" y="1846"/>
                  <a:pt x="812" y="1846"/>
                </a:cubicBezTo>
                <a:cubicBezTo>
                  <a:pt x="804" y="1853"/>
                  <a:pt x="795" y="1858"/>
                  <a:pt x="784" y="1860"/>
                </a:cubicBezTo>
                <a:cubicBezTo>
                  <a:pt x="180" y="1951"/>
                  <a:pt x="180" y="1951"/>
                  <a:pt x="180" y="1951"/>
                </a:cubicBezTo>
                <a:cubicBezTo>
                  <a:pt x="162" y="1954"/>
                  <a:pt x="146" y="1962"/>
                  <a:pt x="134" y="1975"/>
                </a:cubicBezTo>
                <a:cubicBezTo>
                  <a:pt x="109" y="1999"/>
                  <a:pt x="109" y="1999"/>
                  <a:pt x="109" y="1999"/>
                </a:cubicBezTo>
                <a:cubicBezTo>
                  <a:pt x="108" y="2001"/>
                  <a:pt x="106" y="2003"/>
                  <a:pt x="104" y="2005"/>
                </a:cubicBezTo>
                <a:cubicBezTo>
                  <a:pt x="101" y="2009"/>
                  <a:pt x="100" y="2012"/>
                  <a:pt x="100" y="2016"/>
                </a:cubicBezTo>
                <a:cubicBezTo>
                  <a:pt x="100" y="2021"/>
                  <a:pt x="103" y="2025"/>
                  <a:pt x="105" y="2027"/>
                </a:cubicBezTo>
                <a:cubicBezTo>
                  <a:pt x="108" y="2030"/>
                  <a:pt x="111" y="2033"/>
                  <a:pt x="113" y="2036"/>
                </a:cubicBezTo>
                <a:lnTo>
                  <a:pt x="1050" y="2974"/>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34" name="Group 5">
            <a:extLst>
              <a:ext uri="{FF2B5EF4-FFF2-40B4-BE49-F238E27FC236}">
                <a16:creationId xmlns:a16="http://schemas.microsoft.com/office/drawing/2014/main" id="{85BECFBC-A875-DCEF-8A7D-7E916966AC56}"/>
              </a:ext>
            </a:extLst>
          </p:cNvPr>
          <p:cNvGrpSpPr>
            <a:grpSpLocks noChangeAspect="1"/>
          </p:cNvGrpSpPr>
          <p:nvPr/>
        </p:nvGrpSpPr>
        <p:grpSpPr bwMode="auto">
          <a:xfrm>
            <a:off x="1454729" y="1615130"/>
            <a:ext cx="310631" cy="290084"/>
            <a:chOff x="1527" y="2"/>
            <a:chExt cx="4626" cy="4320"/>
          </a:xfrm>
          <a:solidFill>
            <a:srgbClr val="FFFFFF"/>
          </a:solidFill>
        </p:grpSpPr>
        <p:sp>
          <p:nvSpPr>
            <p:cNvPr id="36" name="Freeform 6">
              <a:extLst>
                <a:ext uri="{FF2B5EF4-FFF2-40B4-BE49-F238E27FC236}">
                  <a16:creationId xmlns:a16="http://schemas.microsoft.com/office/drawing/2014/main" id="{86BBAA3C-E9F0-72EC-BE54-D2BC63D347A7}"/>
                </a:ext>
              </a:extLst>
            </p:cNvPr>
            <p:cNvSpPr>
              <a:spLocks noEditPoints="1"/>
            </p:cNvSpPr>
            <p:nvPr/>
          </p:nvSpPr>
          <p:spPr bwMode="auto">
            <a:xfrm>
              <a:off x="1527" y="2"/>
              <a:ext cx="4626" cy="4320"/>
            </a:xfrm>
            <a:custGeom>
              <a:avLst/>
              <a:gdLst>
                <a:gd name="T0" fmla="*/ 2606 w 2816"/>
                <a:gd name="T1" fmla="*/ 574 h 2628"/>
                <a:gd name="T2" fmla="*/ 2219 w 2816"/>
                <a:gd name="T3" fmla="*/ 574 h 2628"/>
                <a:gd name="T4" fmla="*/ 2219 w 2816"/>
                <a:gd name="T5" fmla="*/ 130 h 2628"/>
                <a:gd name="T6" fmla="*/ 2089 w 2816"/>
                <a:gd name="T7" fmla="*/ 0 h 2628"/>
                <a:gd name="T8" fmla="*/ 727 w 2816"/>
                <a:gd name="T9" fmla="*/ 0 h 2628"/>
                <a:gd name="T10" fmla="*/ 597 w 2816"/>
                <a:gd name="T11" fmla="*/ 130 h 2628"/>
                <a:gd name="T12" fmla="*/ 597 w 2816"/>
                <a:gd name="T13" fmla="*/ 574 h 2628"/>
                <a:gd name="T14" fmla="*/ 210 w 2816"/>
                <a:gd name="T15" fmla="*/ 574 h 2628"/>
                <a:gd name="T16" fmla="*/ 0 w 2816"/>
                <a:gd name="T17" fmla="*/ 784 h 2628"/>
                <a:gd name="T18" fmla="*/ 0 w 2816"/>
                <a:gd name="T19" fmla="*/ 1798 h 2628"/>
                <a:gd name="T20" fmla="*/ 210 w 2816"/>
                <a:gd name="T21" fmla="*/ 2008 h 2628"/>
                <a:gd name="T22" fmla="*/ 597 w 2816"/>
                <a:gd name="T23" fmla="*/ 2008 h 2628"/>
                <a:gd name="T24" fmla="*/ 597 w 2816"/>
                <a:gd name="T25" fmla="*/ 2578 h 2628"/>
                <a:gd name="T26" fmla="*/ 647 w 2816"/>
                <a:gd name="T27" fmla="*/ 2628 h 2628"/>
                <a:gd name="T28" fmla="*/ 2169 w 2816"/>
                <a:gd name="T29" fmla="*/ 2628 h 2628"/>
                <a:gd name="T30" fmla="*/ 2219 w 2816"/>
                <a:gd name="T31" fmla="*/ 2578 h 2628"/>
                <a:gd name="T32" fmla="*/ 2219 w 2816"/>
                <a:gd name="T33" fmla="*/ 2008 h 2628"/>
                <a:gd name="T34" fmla="*/ 2606 w 2816"/>
                <a:gd name="T35" fmla="*/ 2008 h 2628"/>
                <a:gd name="T36" fmla="*/ 2816 w 2816"/>
                <a:gd name="T37" fmla="*/ 1798 h 2628"/>
                <a:gd name="T38" fmla="*/ 2816 w 2816"/>
                <a:gd name="T39" fmla="*/ 784 h 2628"/>
                <a:gd name="T40" fmla="*/ 2606 w 2816"/>
                <a:gd name="T41" fmla="*/ 574 h 2628"/>
                <a:gd name="T42" fmla="*/ 697 w 2816"/>
                <a:gd name="T43" fmla="*/ 130 h 2628"/>
                <a:gd name="T44" fmla="*/ 727 w 2816"/>
                <a:gd name="T45" fmla="*/ 100 h 2628"/>
                <a:gd name="T46" fmla="*/ 2089 w 2816"/>
                <a:gd name="T47" fmla="*/ 100 h 2628"/>
                <a:gd name="T48" fmla="*/ 2119 w 2816"/>
                <a:gd name="T49" fmla="*/ 130 h 2628"/>
                <a:gd name="T50" fmla="*/ 2119 w 2816"/>
                <a:gd name="T51" fmla="*/ 574 h 2628"/>
                <a:gd name="T52" fmla="*/ 697 w 2816"/>
                <a:gd name="T53" fmla="*/ 574 h 2628"/>
                <a:gd name="T54" fmla="*/ 697 w 2816"/>
                <a:gd name="T55" fmla="*/ 130 h 2628"/>
                <a:gd name="T56" fmla="*/ 2119 w 2816"/>
                <a:gd name="T57" fmla="*/ 2528 h 2628"/>
                <a:gd name="T58" fmla="*/ 697 w 2816"/>
                <a:gd name="T59" fmla="*/ 2528 h 2628"/>
                <a:gd name="T60" fmla="*/ 697 w 2816"/>
                <a:gd name="T61" fmla="*/ 1585 h 2628"/>
                <a:gd name="T62" fmla="*/ 2119 w 2816"/>
                <a:gd name="T63" fmla="*/ 1585 h 2628"/>
                <a:gd name="T64" fmla="*/ 2119 w 2816"/>
                <a:gd name="T65" fmla="*/ 2528 h 2628"/>
                <a:gd name="T66" fmla="*/ 2716 w 2816"/>
                <a:gd name="T67" fmla="*/ 1798 h 2628"/>
                <a:gd name="T68" fmla="*/ 2606 w 2816"/>
                <a:gd name="T69" fmla="*/ 1908 h 2628"/>
                <a:gd name="T70" fmla="*/ 2219 w 2816"/>
                <a:gd name="T71" fmla="*/ 1908 h 2628"/>
                <a:gd name="T72" fmla="*/ 2219 w 2816"/>
                <a:gd name="T73" fmla="*/ 1535 h 2628"/>
                <a:gd name="T74" fmla="*/ 2169 w 2816"/>
                <a:gd name="T75" fmla="*/ 1485 h 2628"/>
                <a:gd name="T76" fmla="*/ 647 w 2816"/>
                <a:gd name="T77" fmla="*/ 1485 h 2628"/>
                <a:gd name="T78" fmla="*/ 597 w 2816"/>
                <a:gd name="T79" fmla="*/ 1535 h 2628"/>
                <a:gd name="T80" fmla="*/ 597 w 2816"/>
                <a:gd name="T81" fmla="*/ 1908 h 2628"/>
                <a:gd name="T82" fmla="*/ 210 w 2816"/>
                <a:gd name="T83" fmla="*/ 1908 h 2628"/>
                <a:gd name="T84" fmla="*/ 100 w 2816"/>
                <a:gd name="T85" fmla="*/ 1798 h 2628"/>
                <a:gd name="T86" fmla="*/ 100 w 2816"/>
                <a:gd name="T87" fmla="*/ 784 h 2628"/>
                <a:gd name="T88" fmla="*/ 210 w 2816"/>
                <a:gd name="T89" fmla="*/ 674 h 2628"/>
                <a:gd name="T90" fmla="*/ 2606 w 2816"/>
                <a:gd name="T91" fmla="*/ 674 h 2628"/>
                <a:gd name="T92" fmla="*/ 2716 w 2816"/>
                <a:gd name="T93" fmla="*/ 784 h 2628"/>
                <a:gd name="T94" fmla="*/ 2716 w 2816"/>
                <a:gd name="T95" fmla="*/ 1798 h 2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6" h="2628">
                  <a:moveTo>
                    <a:pt x="2606" y="574"/>
                  </a:moveTo>
                  <a:cubicBezTo>
                    <a:pt x="2219" y="574"/>
                    <a:pt x="2219" y="574"/>
                    <a:pt x="2219" y="574"/>
                  </a:cubicBezTo>
                  <a:cubicBezTo>
                    <a:pt x="2219" y="130"/>
                    <a:pt x="2219" y="130"/>
                    <a:pt x="2219" y="130"/>
                  </a:cubicBezTo>
                  <a:cubicBezTo>
                    <a:pt x="2219" y="58"/>
                    <a:pt x="2160" y="0"/>
                    <a:pt x="2089" y="0"/>
                  </a:cubicBezTo>
                  <a:cubicBezTo>
                    <a:pt x="727" y="0"/>
                    <a:pt x="727" y="0"/>
                    <a:pt x="727" y="0"/>
                  </a:cubicBezTo>
                  <a:cubicBezTo>
                    <a:pt x="656" y="0"/>
                    <a:pt x="597" y="58"/>
                    <a:pt x="597" y="130"/>
                  </a:cubicBezTo>
                  <a:cubicBezTo>
                    <a:pt x="597" y="574"/>
                    <a:pt x="597" y="574"/>
                    <a:pt x="597" y="574"/>
                  </a:cubicBezTo>
                  <a:cubicBezTo>
                    <a:pt x="210" y="574"/>
                    <a:pt x="210" y="574"/>
                    <a:pt x="210" y="574"/>
                  </a:cubicBezTo>
                  <a:cubicBezTo>
                    <a:pt x="95" y="574"/>
                    <a:pt x="0" y="668"/>
                    <a:pt x="0" y="784"/>
                  </a:cubicBezTo>
                  <a:cubicBezTo>
                    <a:pt x="0" y="1798"/>
                    <a:pt x="0" y="1798"/>
                    <a:pt x="0" y="1798"/>
                  </a:cubicBezTo>
                  <a:cubicBezTo>
                    <a:pt x="0" y="1914"/>
                    <a:pt x="95" y="2008"/>
                    <a:pt x="210" y="2008"/>
                  </a:cubicBezTo>
                  <a:cubicBezTo>
                    <a:pt x="597" y="2008"/>
                    <a:pt x="597" y="2008"/>
                    <a:pt x="597" y="2008"/>
                  </a:cubicBezTo>
                  <a:cubicBezTo>
                    <a:pt x="597" y="2578"/>
                    <a:pt x="597" y="2578"/>
                    <a:pt x="597" y="2578"/>
                  </a:cubicBezTo>
                  <a:cubicBezTo>
                    <a:pt x="597" y="2605"/>
                    <a:pt x="620" y="2628"/>
                    <a:pt x="647" y="2628"/>
                  </a:cubicBezTo>
                  <a:cubicBezTo>
                    <a:pt x="2169" y="2628"/>
                    <a:pt x="2169" y="2628"/>
                    <a:pt x="2169" y="2628"/>
                  </a:cubicBezTo>
                  <a:cubicBezTo>
                    <a:pt x="2196" y="2628"/>
                    <a:pt x="2219" y="2605"/>
                    <a:pt x="2219" y="2578"/>
                  </a:cubicBezTo>
                  <a:cubicBezTo>
                    <a:pt x="2219" y="2008"/>
                    <a:pt x="2219" y="2008"/>
                    <a:pt x="2219" y="2008"/>
                  </a:cubicBezTo>
                  <a:cubicBezTo>
                    <a:pt x="2606" y="2008"/>
                    <a:pt x="2606" y="2008"/>
                    <a:pt x="2606" y="2008"/>
                  </a:cubicBezTo>
                  <a:cubicBezTo>
                    <a:pt x="2721" y="2008"/>
                    <a:pt x="2816" y="1914"/>
                    <a:pt x="2816" y="1798"/>
                  </a:cubicBezTo>
                  <a:cubicBezTo>
                    <a:pt x="2816" y="784"/>
                    <a:pt x="2816" y="784"/>
                    <a:pt x="2816" y="784"/>
                  </a:cubicBezTo>
                  <a:cubicBezTo>
                    <a:pt x="2816" y="668"/>
                    <a:pt x="2721" y="574"/>
                    <a:pt x="2606" y="574"/>
                  </a:cubicBezTo>
                  <a:close/>
                  <a:moveTo>
                    <a:pt x="697" y="130"/>
                  </a:moveTo>
                  <a:cubicBezTo>
                    <a:pt x="697" y="114"/>
                    <a:pt x="711" y="100"/>
                    <a:pt x="727" y="100"/>
                  </a:cubicBezTo>
                  <a:cubicBezTo>
                    <a:pt x="2089" y="100"/>
                    <a:pt x="2089" y="100"/>
                    <a:pt x="2089" y="100"/>
                  </a:cubicBezTo>
                  <a:cubicBezTo>
                    <a:pt x="2105" y="100"/>
                    <a:pt x="2119" y="114"/>
                    <a:pt x="2119" y="130"/>
                  </a:cubicBezTo>
                  <a:cubicBezTo>
                    <a:pt x="2119" y="574"/>
                    <a:pt x="2119" y="574"/>
                    <a:pt x="2119" y="574"/>
                  </a:cubicBezTo>
                  <a:cubicBezTo>
                    <a:pt x="697" y="574"/>
                    <a:pt x="697" y="574"/>
                    <a:pt x="697" y="574"/>
                  </a:cubicBezTo>
                  <a:lnTo>
                    <a:pt x="697" y="130"/>
                  </a:lnTo>
                  <a:close/>
                  <a:moveTo>
                    <a:pt x="2119" y="2528"/>
                  </a:moveTo>
                  <a:cubicBezTo>
                    <a:pt x="697" y="2528"/>
                    <a:pt x="697" y="2528"/>
                    <a:pt x="697" y="2528"/>
                  </a:cubicBezTo>
                  <a:cubicBezTo>
                    <a:pt x="697" y="1585"/>
                    <a:pt x="697" y="1585"/>
                    <a:pt x="697" y="1585"/>
                  </a:cubicBezTo>
                  <a:cubicBezTo>
                    <a:pt x="2119" y="1585"/>
                    <a:pt x="2119" y="1585"/>
                    <a:pt x="2119" y="1585"/>
                  </a:cubicBezTo>
                  <a:lnTo>
                    <a:pt x="2119" y="2528"/>
                  </a:lnTo>
                  <a:close/>
                  <a:moveTo>
                    <a:pt x="2716" y="1798"/>
                  </a:moveTo>
                  <a:cubicBezTo>
                    <a:pt x="2716" y="1859"/>
                    <a:pt x="2666" y="1908"/>
                    <a:pt x="2606" y="1908"/>
                  </a:cubicBezTo>
                  <a:cubicBezTo>
                    <a:pt x="2219" y="1908"/>
                    <a:pt x="2219" y="1908"/>
                    <a:pt x="2219" y="1908"/>
                  </a:cubicBezTo>
                  <a:cubicBezTo>
                    <a:pt x="2219" y="1535"/>
                    <a:pt x="2219" y="1535"/>
                    <a:pt x="2219" y="1535"/>
                  </a:cubicBezTo>
                  <a:cubicBezTo>
                    <a:pt x="2219" y="1507"/>
                    <a:pt x="2196" y="1485"/>
                    <a:pt x="2169" y="1485"/>
                  </a:cubicBezTo>
                  <a:cubicBezTo>
                    <a:pt x="647" y="1485"/>
                    <a:pt x="647" y="1485"/>
                    <a:pt x="647" y="1485"/>
                  </a:cubicBezTo>
                  <a:cubicBezTo>
                    <a:pt x="620" y="1485"/>
                    <a:pt x="597" y="1507"/>
                    <a:pt x="597" y="1535"/>
                  </a:cubicBezTo>
                  <a:cubicBezTo>
                    <a:pt x="597" y="1908"/>
                    <a:pt x="597" y="1908"/>
                    <a:pt x="597" y="1908"/>
                  </a:cubicBezTo>
                  <a:cubicBezTo>
                    <a:pt x="210" y="1908"/>
                    <a:pt x="210" y="1908"/>
                    <a:pt x="210" y="1908"/>
                  </a:cubicBezTo>
                  <a:cubicBezTo>
                    <a:pt x="150" y="1908"/>
                    <a:pt x="100" y="1859"/>
                    <a:pt x="100" y="1798"/>
                  </a:cubicBezTo>
                  <a:cubicBezTo>
                    <a:pt x="100" y="784"/>
                    <a:pt x="100" y="784"/>
                    <a:pt x="100" y="784"/>
                  </a:cubicBezTo>
                  <a:cubicBezTo>
                    <a:pt x="100" y="723"/>
                    <a:pt x="150" y="674"/>
                    <a:pt x="210" y="674"/>
                  </a:cubicBezTo>
                  <a:cubicBezTo>
                    <a:pt x="2606" y="674"/>
                    <a:pt x="2606" y="674"/>
                    <a:pt x="2606" y="674"/>
                  </a:cubicBezTo>
                  <a:cubicBezTo>
                    <a:pt x="2666" y="674"/>
                    <a:pt x="2716" y="723"/>
                    <a:pt x="2716" y="784"/>
                  </a:cubicBezTo>
                  <a:lnTo>
                    <a:pt x="2716" y="179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7" name="Freeform 7">
              <a:extLst>
                <a:ext uri="{FF2B5EF4-FFF2-40B4-BE49-F238E27FC236}">
                  <a16:creationId xmlns:a16="http://schemas.microsoft.com/office/drawing/2014/main" id="{CEB20497-5234-86F1-4301-07F9F1749BD9}"/>
                </a:ext>
              </a:extLst>
            </p:cNvPr>
            <p:cNvSpPr>
              <a:spLocks noEditPoints="1"/>
            </p:cNvSpPr>
            <p:nvPr/>
          </p:nvSpPr>
          <p:spPr bwMode="auto">
            <a:xfrm>
              <a:off x="5253" y="1274"/>
              <a:ext cx="558" cy="559"/>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6" y="0"/>
                    <a:pt x="0" y="76"/>
                    <a:pt x="0" y="170"/>
                  </a:cubicBezTo>
                  <a:cubicBezTo>
                    <a:pt x="0" y="264"/>
                    <a:pt x="76" y="340"/>
                    <a:pt x="170" y="340"/>
                  </a:cubicBezTo>
                  <a:cubicBezTo>
                    <a:pt x="264" y="340"/>
                    <a:pt x="340" y="264"/>
                    <a:pt x="340" y="170"/>
                  </a:cubicBezTo>
                  <a:cubicBezTo>
                    <a:pt x="340" y="76"/>
                    <a:pt x="264" y="0"/>
                    <a:pt x="170" y="0"/>
                  </a:cubicBezTo>
                  <a:close/>
                  <a:moveTo>
                    <a:pt x="170" y="240"/>
                  </a:moveTo>
                  <a:cubicBezTo>
                    <a:pt x="131" y="240"/>
                    <a:pt x="100" y="208"/>
                    <a:pt x="100" y="170"/>
                  </a:cubicBezTo>
                  <a:cubicBezTo>
                    <a:pt x="100" y="131"/>
                    <a:pt x="131" y="100"/>
                    <a:pt x="170" y="100"/>
                  </a:cubicBezTo>
                  <a:cubicBezTo>
                    <a:pt x="208" y="100"/>
                    <a:pt x="240" y="131"/>
                    <a:pt x="240" y="170"/>
                  </a:cubicBezTo>
                  <a:cubicBezTo>
                    <a:pt x="240" y="208"/>
                    <a:pt x="208"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8" name="Freeform 8">
              <a:extLst>
                <a:ext uri="{FF2B5EF4-FFF2-40B4-BE49-F238E27FC236}">
                  <a16:creationId xmlns:a16="http://schemas.microsoft.com/office/drawing/2014/main" id="{B8D53EDC-7314-5830-5B1B-494CD934B433}"/>
                </a:ext>
              </a:extLst>
            </p:cNvPr>
            <p:cNvSpPr>
              <a:spLocks/>
            </p:cNvSpPr>
            <p:nvPr/>
          </p:nvSpPr>
          <p:spPr bwMode="auto">
            <a:xfrm>
              <a:off x="2943" y="3079"/>
              <a:ext cx="1794" cy="164"/>
            </a:xfrm>
            <a:custGeom>
              <a:avLst/>
              <a:gdLst>
                <a:gd name="T0" fmla="*/ 1042 w 1092"/>
                <a:gd name="T1" fmla="*/ 0 h 100"/>
                <a:gd name="T2" fmla="*/ 50 w 1092"/>
                <a:gd name="T3" fmla="*/ 0 h 100"/>
                <a:gd name="T4" fmla="*/ 0 w 1092"/>
                <a:gd name="T5" fmla="*/ 50 h 100"/>
                <a:gd name="T6" fmla="*/ 50 w 1092"/>
                <a:gd name="T7" fmla="*/ 100 h 100"/>
                <a:gd name="T8" fmla="*/ 1042 w 1092"/>
                <a:gd name="T9" fmla="*/ 100 h 100"/>
                <a:gd name="T10" fmla="*/ 1092 w 1092"/>
                <a:gd name="T11" fmla="*/ 50 h 100"/>
                <a:gd name="T12" fmla="*/ 1042 w 109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092" h="100">
                  <a:moveTo>
                    <a:pt x="1042" y="0"/>
                  </a:moveTo>
                  <a:cubicBezTo>
                    <a:pt x="50" y="0"/>
                    <a:pt x="50" y="0"/>
                    <a:pt x="50" y="0"/>
                  </a:cubicBezTo>
                  <a:cubicBezTo>
                    <a:pt x="22" y="0"/>
                    <a:pt x="0" y="22"/>
                    <a:pt x="0" y="50"/>
                  </a:cubicBezTo>
                  <a:cubicBezTo>
                    <a:pt x="0" y="78"/>
                    <a:pt x="22" y="100"/>
                    <a:pt x="50" y="100"/>
                  </a:cubicBezTo>
                  <a:cubicBezTo>
                    <a:pt x="1042" y="100"/>
                    <a:pt x="1042" y="100"/>
                    <a:pt x="1042" y="100"/>
                  </a:cubicBezTo>
                  <a:cubicBezTo>
                    <a:pt x="1070" y="100"/>
                    <a:pt x="1092" y="78"/>
                    <a:pt x="1092" y="50"/>
                  </a:cubicBezTo>
                  <a:cubicBezTo>
                    <a:pt x="1092" y="22"/>
                    <a:pt x="1070" y="0"/>
                    <a:pt x="104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9" name="Freeform 9">
              <a:extLst>
                <a:ext uri="{FF2B5EF4-FFF2-40B4-BE49-F238E27FC236}">
                  <a16:creationId xmlns:a16="http://schemas.microsoft.com/office/drawing/2014/main" id="{A19A89CF-961A-2A09-FC9B-ED13DA0841AD}"/>
                </a:ext>
              </a:extLst>
            </p:cNvPr>
            <p:cNvSpPr>
              <a:spLocks/>
            </p:cNvSpPr>
            <p:nvPr/>
          </p:nvSpPr>
          <p:spPr bwMode="auto">
            <a:xfrm>
              <a:off x="2943" y="3521"/>
              <a:ext cx="1124" cy="164"/>
            </a:xfrm>
            <a:custGeom>
              <a:avLst/>
              <a:gdLst>
                <a:gd name="T0" fmla="*/ 634 w 684"/>
                <a:gd name="T1" fmla="*/ 0 h 100"/>
                <a:gd name="T2" fmla="*/ 50 w 684"/>
                <a:gd name="T3" fmla="*/ 0 h 100"/>
                <a:gd name="T4" fmla="*/ 0 w 684"/>
                <a:gd name="T5" fmla="*/ 50 h 100"/>
                <a:gd name="T6" fmla="*/ 50 w 684"/>
                <a:gd name="T7" fmla="*/ 100 h 100"/>
                <a:gd name="T8" fmla="*/ 634 w 684"/>
                <a:gd name="T9" fmla="*/ 100 h 100"/>
                <a:gd name="T10" fmla="*/ 684 w 684"/>
                <a:gd name="T11" fmla="*/ 50 h 100"/>
                <a:gd name="T12" fmla="*/ 634 w 68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84" h="100">
                  <a:moveTo>
                    <a:pt x="634" y="0"/>
                  </a:moveTo>
                  <a:cubicBezTo>
                    <a:pt x="50" y="0"/>
                    <a:pt x="50" y="0"/>
                    <a:pt x="50" y="0"/>
                  </a:cubicBezTo>
                  <a:cubicBezTo>
                    <a:pt x="22" y="0"/>
                    <a:pt x="0" y="22"/>
                    <a:pt x="0" y="50"/>
                  </a:cubicBezTo>
                  <a:cubicBezTo>
                    <a:pt x="0" y="77"/>
                    <a:pt x="22" y="100"/>
                    <a:pt x="50" y="100"/>
                  </a:cubicBezTo>
                  <a:cubicBezTo>
                    <a:pt x="634" y="100"/>
                    <a:pt x="634" y="100"/>
                    <a:pt x="634" y="100"/>
                  </a:cubicBezTo>
                  <a:cubicBezTo>
                    <a:pt x="662" y="100"/>
                    <a:pt x="684" y="77"/>
                    <a:pt x="684" y="50"/>
                  </a:cubicBezTo>
                  <a:cubicBezTo>
                    <a:pt x="684" y="22"/>
                    <a:pt x="662" y="0"/>
                    <a:pt x="63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41" name="Group 12">
            <a:extLst>
              <a:ext uri="{FF2B5EF4-FFF2-40B4-BE49-F238E27FC236}">
                <a16:creationId xmlns:a16="http://schemas.microsoft.com/office/drawing/2014/main" id="{CE8D2FC4-A699-7E4C-94CD-B74CF0926BA5}"/>
              </a:ext>
            </a:extLst>
          </p:cNvPr>
          <p:cNvGrpSpPr>
            <a:grpSpLocks noChangeAspect="1"/>
          </p:cNvGrpSpPr>
          <p:nvPr/>
        </p:nvGrpSpPr>
        <p:grpSpPr bwMode="auto">
          <a:xfrm>
            <a:off x="2299331" y="1581100"/>
            <a:ext cx="306683" cy="358142"/>
            <a:chOff x="1990" y="-1"/>
            <a:chExt cx="3701" cy="4322"/>
          </a:xfrm>
          <a:solidFill>
            <a:srgbClr val="FFFFFF"/>
          </a:solidFill>
        </p:grpSpPr>
        <p:sp>
          <p:nvSpPr>
            <p:cNvPr id="43" name="Freeform 13">
              <a:extLst>
                <a:ext uri="{FF2B5EF4-FFF2-40B4-BE49-F238E27FC236}">
                  <a16:creationId xmlns:a16="http://schemas.microsoft.com/office/drawing/2014/main" id="{A8519AAA-FEB0-82D6-85AA-DBB482354899}"/>
                </a:ext>
              </a:extLst>
            </p:cNvPr>
            <p:cNvSpPr>
              <a:spLocks noEditPoints="1"/>
            </p:cNvSpPr>
            <p:nvPr/>
          </p:nvSpPr>
          <p:spPr bwMode="auto">
            <a:xfrm>
              <a:off x="1990" y="2431"/>
              <a:ext cx="3701" cy="1890"/>
            </a:xfrm>
            <a:custGeom>
              <a:avLst/>
              <a:gdLst>
                <a:gd name="T0" fmla="*/ 2567 w 2591"/>
                <a:gd name="T1" fmla="*/ 840 h 1323"/>
                <a:gd name="T2" fmla="*/ 1866 w 2591"/>
                <a:gd name="T3" fmla="*/ 4 h 1323"/>
                <a:gd name="T4" fmla="*/ 1826 w 2591"/>
                <a:gd name="T5" fmla="*/ 8 h 1323"/>
                <a:gd name="T6" fmla="*/ 1295 w 2591"/>
                <a:gd name="T7" fmla="*/ 220 h 1323"/>
                <a:gd name="T8" fmla="*/ 764 w 2591"/>
                <a:gd name="T9" fmla="*/ 8 h 1323"/>
                <a:gd name="T10" fmla="*/ 724 w 2591"/>
                <a:gd name="T11" fmla="*/ 4 h 1323"/>
                <a:gd name="T12" fmla="*/ 23 w 2591"/>
                <a:gd name="T13" fmla="*/ 843 h 1323"/>
                <a:gd name="T14" fmla="*/ 262 w 2591"/>
                <a:gd name="T15" fmla="*/ 1204 h 1323"/>
                <a:gd name="T16" fmla="*/ 1247 w 2591"/>
                <a:gd name="T17" fmla="*/ 1323 h 1323"/>
                <a:gd name="T18" fmla="*/ 2318 w 2591"/>
                <a:gd name="T19" fmla="*/ 1203 h 1323"/>
                <a:gd name="T20" fmla="*/ 2567 w 2591"/>
                <a:gd name="T21" fmla="*/ 840 h 1323"/>
                <a:gd name="T22" fmla="*/ 2296 w 2591"/>
                <a:gd name="T23" fmla="*/ 1105 h 1323"/>
                <a:gd name="T24" fmla="*/ 1247 w 2591"/>
                <a:gd name="T25" fmla="*/ 1223 h 1323"/>
                <a:gd name="T26" fmla="*/ 287 w 2591"/>
                <a:gd name="T27" fmla="*/ 1107 h 1323"/>
                <a:gd name="T28" fmla="*/ 122 w 2591"/>
                <a:gd name="T29" fmla="*/ 857 h 1323"/>
                <a:gd name="T30" fmla="*/ 736 w 2591"/>
                <a:gd name="T31" fmla="*/ 106 h 1323"/>
                <a:gd name="T32" fmla="*/ 1295 w 2591"/>
                <a:gd name="T33" fmla="*/ 320 h 1323"/>
                <a:gd name="T34" fmla="*/ 1855 w 2591"/>
                <a:gd name="T35" fmla="*/ 106 h 1323"/>
                <a:gd name="T36" fmla="*/ 2468 w 2591"/>
                <a:gd name="T37" fmla="*/ 854 h 1323"/>
                <a:gd name="T38" fmla="*/ 2296 w 2591"/>
                <a:gd name="T39" fmla="*/ 1105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23">
                  <a:moveTo>
                    <a:pt x="2567" y="840"/>
                  </a:moveTo>
                  <a:cubicBezTo>
                    <a:pt x="2534" y="606"/>
                    <a:pt x="2399" y="185"/>
                    <a:pt x="1866" y="4"/>
                  </a:cubicBezTo>
                  <a:cubicBezTo>
                    <a:pt x="1853" y="0"/>
                    <a:pt x="1838" y="1"/>
                    <a:pt x="1826" y="8"/>
                  </a:cubicBezTo>
                  <a:cubicBezTo>
                    <a:pt x="1719" y="67"/>
                    <a:pt x="1416" y="220"/>
                    <a:pt x="1295" y="220"/>
                  </a:cubicBezTo>
                  <a:cubicBezTo>
                    <a:pt x="1174" y="220"/>
                    <a:pt x="871" y="67"/>
                    <a:pt x="764" y="8"/>
                  </a:cubicBezTo>
                  <a:cubicBezTo>
                    <a:pt x="752" y="1"/>
                    <a:pt x="737" y="0"/>
                    <a:pt x="724" y="4"/>
                  </a:cubicBezTo>
                  <a:cubicBezTo>
                    <a:pt x="190" y="186"/>
                    <a:pt x="55" y="608"/>
                    <a:pt x="23" y="843"/>
                  </a:cubicBezTo>
                  <a:cubicBezTo>
                    <a:pt x="0" y="1008"/>
                    <a:pt x="103" y="1163"/>
                    <a:pt x="262" y="1204"/>
                  </a:cubicBezTo>
                  <a:cubicBezTo>
                    <a:pt x="566" y="1283"/>
                    <a:pt x="898" y="1323"/>
                    <a:pt x="1247" y="1323"/>
                  </a:cubicBezTo>
                  <a:cubicBezTo>
                    <a:pt x="1725" y="1323"/>
                    <a:pt x="2123" y="1248"/>
                    <a:pt x="2318" y="1203"/>
                  </a:cubicBezTo>
                  <a:cubicBezTo>
                    <a:pt x="2484" y="1165"/>
                    <a:pt x="2591" y="1009"/>
                    <a:pt x="2567" y="840"/>
                  </a:cubicBezTo>
                  <a:close/>
                  <a:moveTo>
                    <a:pt x="2296" y="1105"/>
                  </a:moveTo>
                  <a:cubicBezTo>
                    <a:pt x="2105" y="1149"/>
                    <a:pt x="1715" y="1223"/>
                    <a:pt x="1247" y="1223"/>
                  </a:cubicBezTo>
                  <a:cubicBezTo>
                    <a:pt x="906" y="1223"/>
                    <a:pt x="583" y="1184"/>
                    <a:pt x="287" y="1107"/>
                  </a:cubicBezTo>
                  <a:cubicBezTo>
                    <a:pt x="177" y="1079"/>
                    <a:pt x="106" y="971"/>
                    <a:pt x="122" y="857"/>
                  </a:cubicBezTo>
                  <a:cubicBezTo>
                    <a:pt x="151" y="647"/>
                    <a:pt x="269" y="274"/>
                    <a:pt x="736" y="106"/>
                  </a:cubicBezTo>
                  <a:cubicBezTo>
                    <a:pt x="825" y="154"/>
                    <a:pt x="1143" y="320"/>
                    <a:pt x="1295" y="320"/>
                  </a:cubicBezTo>
                  <a:cubicBezTo>
                    <a:pt x="1448" y="320"/>
                    <a:pt x="1766" y="154"/>
                    <a:pt x="1855" y="106"/>
                  </a:cubicBezTo>
                  <a:cubicBezTo>
                    <a:pt x="2320" y="274"/>
                    <a:pt x="2439" y="645"/>
                    <a:pt x="2468" y="854"/>
                  </a:cubicBezTo>
                  <a:cubicBezTo>
                    <a:pt x="2485" y="971"/>
                    <a:pt x="2411" y="1079"/>
                    <a:pt x="2296" y="110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4" name="Freeform 14">
              <a:extLst>
                <a:ext uri="{FF2B5EF4-FFF2-40B4-BE49-F238E27FC236}">
                  <a16:creationId xmlns:a16="http://schemas.microsoft.com/office/drawing/2014/main" id="{76B59108-0B42-88FB-D7EC-E5E101896BF3}"/>
                </a:ext>
              </a:extLst>
            </p:cNvPr>
            <p:cNvSpPr>
              <a:spLocks noEditPoints="1"/>
            </p:cNvSpPr>
            <p:nvPr/>
          </p:nvSpPr>
          <p:spPr bwMode="auto">
            <a:xfrm>
              <a:off x="2603" y="-1"/>
              <a:ext cx="2474" cy="2354"/>
            </a:xfrm>
            <a:custGeom>
              <a:avLst/>
              <a:gdLst>
                <a:gd name="T0" fmla="*/ 76 w 1732"/>
                <a:gd name="T1" fmla="*/ 1057 h 1648"/>
                <a:gd name="T2" fmla="*/ 156 w 1732"/>
                <a:gd name="T3" fmla="*/ 1026 h 1648"/>
                <a:gd name="T4" fmla="*/ 866 w 1732"/>
                <a:gd name="T5" fmla="*/ 1648 h 1648"/>
                <a:gd name="T6" fmla="*/ 1576 w 1732"/>
                <a:gd name="T7" fmla="*/ 1026 h 1648"/>
                <a:gd name="T8" fmla="*/ 1656 w 1732"/>
                <a:gd name="T9" fmla="*/ 1057 h 1648"/>
                <a:gd name="T10" fmla="*/ 1675 w 1732"/>
                <a:gd name="T11" fmla="*/ 1061 h 1648"/>
                <a:gd name="T12" fmla="*/ 1721 w 1732"/>
                <a:gd name="T13" fmla="*/ 1030 h 1648"/>
                <a:gd name="T14" fmla="*/ 1694 w 1732"/>
                <a:gd name="T15" fmla="*/ 965 h 1648"/>
                <a:gd name="T16" fmla="*/ 1591 w 1732"/>
                <a:gd name="T17" fmla="*/ 925 h 1648"/>
                <a:gd name="T18" fmla="*/ 1594 w 1732"/>
                <a:gd name="T19" fmla="*/ 850 h 1648"/>
                <a:gd name="T20" fmla="*/ 1378 w 1732"/>
                <a:gd name="T21" fmla="*/ 132 h 1648"/>
                <a:gd name="T22" fmla="*/ 866 w 1732"/>
                <a:gd name="T23" fmla="*/ 0 h 1648"/>
                <a:gd name="T24" fmla="*/ 354 w 1732"/>
                <a:gd name="T25" fmla="*/ 132 h 1648"/>
                <a:gd name="T26" fmla="*/ 138 w 1732"/>
                <a:gd name="T27" fmla="*/ 850 h 1648"/>
                <a:gd name="T28" fmla="*/ 141 w 1732"/>
                <a:gd name="T29" fmla="*/ 925 h 1648"/>
                <a:gd name="T30" fmla="*/ 38 w 1732"/>
                <a:gd name="T31" fmla="*/ 965 h 1648"/>
                <a:gd name="T32" fmla="*/ 11 w 1732"/>
                <a:gd name="T33" fmla="*/ 1030 h 1648"/>
                <a:gd name="T34" fmla="*/ 76 w 1732"/>
                <a:gd name="T35" fmla="*/ 1057 h 1648"/>
                <a:gd name="T36" fmla="*/ 702 w 1732"/>
                <a:gd name="T37" fmla="*/ 1524 h 1648"/>
                <a:gd name="T38" fmla="*/ 702 w 1732"/>
                <a:gd name="T39" fmla="*/ 1487 h 1648"/>
                <a:gd name="T40" fmla="*/ 780 w 1732"/>
                <a:gd name="T41" fmla="*/ 1409 h 1648"/>
                <a:gd name="T42" fmla="*/ 952 w 1732"/>
                <a:gd name="T43" fmla="*/ 1409 h 1648"/>
                <a:gd name="T44" fmla="*/ 1030 w 1732"/>
                <a:gd name="T45" fmla="*/ 1487 h 1648"/>
                <a:gd name="T46" fmla="*/ 1030 w 1732"/>
                <a:gd name="T47" fmla="*/ 1524 h 1648"/>
                <a:gd name="T48" fmla="*/ 866 w 1732"/>
                <a:gd name="T49" fmla="*/ 1548 h 1648"/>
                <a:gd name="T50" fmla="*/ 702 w 1732"/>
                <a:gd name="T51" fmla="*/ 1524 h 1648"/>
                <a:gd name="T52" fmla="*/ 1130 w 1732"/>
                <a:gd name="T53" fmla="*/ 1483 h 1648"/>
                <a:gd name="T54" fmla="*/ 952 w 1732"/>
                <a:gd name="T55" fmla="*/ 1309 h 1648"/>
                <a:gd name="T56" fmla="*/ 780 w 1732"/>
                <a:gd name="T57" fmla="*/ 1309 h 1648"/>
                <a:gd name="T58" fmla="*/ 602 w 1732"/>
                <a:gd name="T59" fmla="*/ 1483 h 1648"/>
                <a:gd name="T60" fmla="*/ 251 w 1732"/>
                <a:gd name="T61" fmla="*/ 994 h 1648"/>
                <a:gd name="T62" fmla="*/ 1481 w 1732"/>
                <a:gd name="T63" fmla="*/ 994 h 1648"/>
                <a:gd name="T64" fmla="*/ 1130 w 1732"/>
                <a:gd name="T65" fmla="*/ 1483 h 1648"/>
                <a:gd name="T66" fmla="*/ 238 w 1732"/>
                <a:gd name="T67" fmla="*/ 850 h 1648"/>
                <a:gd name="T68" fmla="*/ 419 w 1732"/>
                <a:gd name="T69" fmla="*/ 207 h 1648"/>
                <a:gd name="T70" fmla="*/ 866 w 1732"/>
                <a:gd name="T71" fmla="*/ 100 h 1648"/>
                <a:gd name="T72" fmla="*/ 1313 w 1732"/>
                <a:gd name="T73" fmla="*/ 207 h 1648"/>
                <a:gd name="T74" fmla="*/ 1494 w 1732"/>
                <a:gd name="T75" fmla="*/ 850 h 1648"/>
                <a:gd name="T76" fmla="*/ 1493 w 1732"/>
                <a:gd name="T77" fmla="*/ 893 h 1648"/>
                <a:gd name="T78" fmla="*/ 866 w 1732"/>
                <a:gd name="T79" fmla="*/ 800 h 1648"/>
                <a:gd name="T80" fmla="*/ 239 w 1732"/>
                <a:gd name="T81" fmla="*/ 893 h 1648"/>
                <a:gd name="T82" fmla="*/ 238 w 1732"/>
                <a:gd name="T83" fmla="*/ 850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2" h="1648">
                  <a:moveTo>
                    <a:pt x="76" y="1057"/>
                  </a:moveTo>
                  <a:cubicBezTo>
                    <a:pt x="102" y="1047"/>
                    <a:pt x="129" y="1036"/>
                    <a:pt x="156" y="1026"/>
                  </a:cubicBezTo>
                  <a:cubicBezTo>
                    <a:pt x="229" y="1382"/>
                    <a:pt x="520" y="1648"/>
                    <a:pt x="866" y="1648"/>
                  </a:cubicBezTo>
                  <a:cubicBezTo>
                    <a:pt x="1212" y="1648"/>
                    <a:pt x="1503" y="1382"/>
                    <a:pt x="1576" y="1026"/>
                  </a:cubicBezTo>
                  <a:cubicBezTo>
                    <a:pt x="1603" y="1036"/>
                    <a:pt x="1630" y="1047"/>
                    <a:pt x="1656" y="1057"/>
                  </a:cubicBezTo>
                  <a:cubicBezTo>
                    <a:pt x="1662" y="1060"/>
                    <a:pt x="1669" y="1061"/>
                    <a:pt x="1675" y="1061"/>
                  </a:cubicBezTo>
                  <a:cubicBezTo>
                    <a:pt x="1695" y="1061"/>
                    <a:pt x="1713" y="1050"/>
                    <a:pt x="1721" y="1030"/>
                  </a:cubicBezTo>
                  <a:cubicBezTo>
                    <a:pt x="1732" y="1005"/>
                    <a:pt x="1720" y="976"/>
                    <a:pt x="1694" y="965"/>
                  </a:cubicBezTo>
                  <a:cubicBezTo>
                    <a:pt x="1660" y="951"/>
                    <a:pt x="1626" y="938"/>
                    <a:pt x="1591" y="925"/>
                  </a:cubicBezTo>
                  <a:cubicBezTo>
                    <a:pt x="1593" y="901"/>
                    <a:pt x="1594" y="875"/>
                    <a:pt x="1594" y="850"/>
                  </a:cubicBezTo>
                  <a:cubicBezTo>
                    <a:pt x="1594" y="488"/>
                    <a:pt x="1526" y="260"/>
                    <a:pt x="1378" y="132"/>
                  </a:cubicBezTo>
                  <a:cubicBezTo>
                    <a:pt x="1238" y="10"/>
                    <a:pt x="1048" y="0"/>
                    <a:pt x="866" y="0"/>
                  </a:cubicBezTo>
                  <a:cubicBezTo>
                    <a:pt x="684" y="0"/>
                    <a:pt x="494" y="10"/>
                    <a:pt x="354" y="132"/>
                  </a:cubicBezTo>
                  <a:cubicBezTo>
                    <a:pt x="206" y="260"/>
                    <a:pt x="138" y="488"/>
                    <a:pt x="138" y="850"/>
                  </a:cubicBezTo>
                  <a:cubicBezTo>
                    <a:pt x="138" y="875"/>
                    <a:pt x="139" y="901"/>
                    <a:pt x="141" y="925"/>
                  </a:cubicBezTo>
                  <a:cubicBezTo>
                    <a:pt x="106" y="938"/>
                    <a:pt x="72" y="951"/>
                    <a:pt x="38" y="965"/>
                  </a:cubicBezTo>
                  <a:cubicBezTo>
                    <a:pt x="12" y="976"/>
                    <a:pt x="0" y="1005"/>
                    <a:pt x="11" y="1030"/>
                  </a:cubicBezTo>
                  <a:cubicBezTo>
                    <a:pt x="21" y="1056"/>
                    <a:pt x="51" y="1068"/>
                    <a:pt x="76" y="1057"/>
                  </a:cubicBezTo>
                  <a:close/>
                  <a:moveTo>
                    <a:pt x="702" y="1524"/>
                  </a:moveTo>
                  <a:cubicBezTo>
                    <a:pt x="702" y="1487"/>
                    <a:pt x="702" y="1487"/>
                    <a:pt x="702" y="1487"/>
                  </a:cubicBezTo>
                  <a:cubicBezTo>
                    <a:pt x="702" y="1444"/>
                    <a:pt x="737" y="1409"/>
                    <a:pt x="780" y="1409"/>
                  </a:cubicBezTo>
                  <a:cubicBezTo>
                    <a:pt x="952" y="1409"/>
                    <a:pt x="952" y="1409"/>
                    <a:pt x="952" y="1409"/>
                  </a:cubicBezTo>
                  <a:cubicBezTo>
                    <a:pt x="995" y="1409"/>
                    <a:pt x="1030" y="1444"/>
                    <a:pt x="1030" y="1487"/>
                  </a:cubicBezTo>
                  <a:cubicBezTo>
                    <a:pt x="1030" y="1524"/>
                    <a:pt x="1030" y="1524"/>
                    <a:pt x="1030" y="1524"/>
                  </a:cubicBezTo>
                  <a:cubicBezTo>
                    <a:pt x="978" y="1540"/>
                    <a:pt x="923" y="1548"/>
                    <a:pt x="866" y="1548"/>
                  </a:cubicBezTo>
                  <a:cubicBezTo>
                    <a:pt x="809" y="1548"/>
                    <a:pt x="754" y="1540"/>
                    <a:pt x="702" y="1524"/>
                  </a:cubicBezTo>
                  <a:close/>
                  <a:moveTo>
                    <a:pt x="1130" y="1483"/>
                  </a:moveTo>
                  <a:cubicBezTo>
                    <a:pt x="1128" y="1387"/>
                    <a:pt x="1049" y="1309"/>
                    <a:pt x="952" y="1309"/>
                  </a:cubicBezTo>
                  <a:cubicBezTo>
                    <a:pt x="780" y="1309"/>
                    <a:pt x="780" y="1309"/>
                    <a:pt x="780" y="1309"/>
                  </a:cubicBezTo>
                  <a:cubicBezTo>
                    <a:pt x="683" y="1309"/>
                    <a:pt x="604" y="1387"/>
                    <a:pt x="602" y="1483"/>
                  </a:cubicBezTo>
                  <a:cubicBezTo>
                    <a:pt x="425" y="1392"/>
                    <a:pt x="292" y="1211"/>
                    <a:pt x="251" y="994"/>
                  </a:cubicBezTo>
                  <a:cubicBezTo>
                    <a:pt x="653" y="868"/>
                    <a:pt x="1079" y="868"/>
                    <a:pt x="1481" y="994"/>
                  </a:cubicBezTo>
                  <a:cubicBezTo>
                    <a:pt x="1440" y="1211"/>
                    <a:pt x="1307" y="1392"/>
                    <a:pt x="1130" y="1483"/>
                  </a:cubicBezTo>
                  <a:close/>
                  <a:moveTo>
                    <a:pt x="238" y="850"/>
                  </a:moveTo>
                  <a:cubicBezTo>
                    <a:pt x="238" y="523"/>
                    <a:pt x="297" y="313"/>
                    <a:pt x="419" y="207"/>
                  </a:cubicBezTo>
                  <a:cubicBezTo>
                    <a:pt x="534" y="108"/>
                    <a:pt x="703" y="100"/>
                    <a:pt x="866" y="100"/>
                  </a:cubicBezTo>
                  <a:cubicBezTo>
                    <a:pt x="1029" y="100"/>
                    <a:pt x="1198" y="108"/>
                    <a:pt x="1313" y="207"/>
                  </a:cubicBezTo>
                  <a:cubicBezTo>
                    <a:pt x="1435" y="313"/>
                    <a:pt x="1494" y="523"/>
                    <a:pt x="1494" y="850"/>
                  </a:cubicBezTo>
                  <a:cubicBezTo>
                    <a:pt x="1494" y="865"/>
                    <a:pt x="1494" y="879"/>
                    <a:pt x="1493" y="893"/>
                  </a:cubicBezTo>
                  <a:cubicBezTo>
                    <a:pt x="1290" y="831"/>
                    <a:pt x="1080" y="800"/>
                    <a:pt x="866" y="800"/>
                  </a:cubicBezTo>
                  <a:cubicBezTo>
                    <a:pt x="652" y="800"/>
                    <a:pt x="442" y="831"/>
                    <a:pt x="239" y="893"/>
                  </a:cubicBezTo>
                  <a:cubicBezTo>
                    <a:pt x="238" y="879"/>
                    <a:pt x="238" y="865"/>
                    <a:pt x="238" y="8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45" name="Freeform 15">
              <a:extLst>
                <a:ext uri="{FF2B5EF4-FFF2-40B4-BE49-F238E27FC236}">
                  <a16:creationId xmlns:a16="http://schemas.microsoft.com/office/drawing/2014/main" id="{AD12CE38-9FF3-36C2-588A-0685370D0D8F}"/>
                </a:ext>
              </a:extLst>
            </p:cNvPr>
            <p:cNvSpPr>
              <a:spLocks noEditPoints="1"/>
            </p:cNvSpPr>
            <p:nvPr/>
          </p:nvSpPr>
          <p:spPr bwMode="auto">
            <a:xfrm>
              <a:off x="4314" y="3043"/>
              <a:ext cx="789" cy="757"/>
            </a:xfrm>
            <a:custGeom>
              <a:avLst/>
              <a:gdLst>
                <a:gd name="T0" fmla="*/ 502 w 552"/>
                <a:gd name="T1" fmla="*/ 0 h 530"/>
                <a:gd name="T2" fmla="*/ 50 w 552"/>
                <a:gd name="T3" fmla="*/ 0 h 530"/>
                <a:gd name="T4" fmla="*/ 0 w 552"/>
                <a:gd name="T5" fmla="*/ 50 h 530"/>
                <a:gd name="T6" fmla="*/ 50 w 552"/>
                <a:gd name="T7" fmla="*/ 100 h 530"/>
                <a:gd name="T8" fmla="*/ 226 w 552"/>
                <a:gd name="T9" fmla="*/ 100 h 530"/>
                <a:gd name="T10" fmla="*/ 226 w 552"/>
                <a:gd name="T11" fmla="*/ 197 h 530"/>
                <a:gd name="T12" fmla="*/ 106 w 552"/>
                <a:gd name="T13" fmla="*/ 360 h 530"/>
                <a:gd name="T14" fmla="*/ 276 w 552"/>
                <a:gd name="T15" fmla="*/ 530 h 530"/>
                <a:gd name="T16" fmla="*/ 446 w 552"/>
                <a:gd name="T17" fmla="*/ 360 h 530"/>
                <a:gd name="T18" fmla="*/ 326 w 552"/>
                <a:gd name="T19" fmla="*/ 197 h 530"/>
                <a:gd name="T20" fmla="*/ 326 w 552"/>
                <a:gd name="T21" fmla="*/ 100 h 530"/>
                <a:gd name="T22" fmla="*/ 502 w 552"/>
                <a:gd name="T23" fmla="*/ 100 h 530"/>
                <a:gd name="T24" fmla="*/ 552 w 552"/>
                <a:gd name="T25" fmla="*/ 50 h 530"/>
                <a:gd name="T26" fmla="*/ 502 w 552"/>
                <a:gd name="T27" fmla="*/ 0 h 530"/>
                <a:gd name="T28" fmla="*/ 276 w 552"/>
                <a:gd name="T29" fmla="*/ 430 h 530"/>
                <a:gd name="T30" fmla="*/ 206 w 552"/>
                <a:gd name="T31" fmla="*/ 360 h 530"/>
                <a:gd name="T32" fmla="*/ 276 w 552"/>
                <a:gd name="T33" fmla="*/ 290 h 530"/>
                <a:gd name="T34" fmla="*/ 346 w 552"/>
                <a:gd name="T35" fmla="*/ 360 h 530"/>
                <a:gd name="T36" fmla="*/ 276 w 552"/>
                <a:gd name="T37" fmla="*/ 4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2" h="530">
                  <a:moveTo>
                    <a:pt x="502" y="0"/>
                  </a:moveTo>
                  <a:cubicBezTo>
                    <a:pt x="50" y="0"/>
                    <a:pt x="50" y="0"/>
                    <a:pt x="50" y="0"/>
                  </a:cubicBezTo>
                  <a:cubicBezTo>
                    <a:pt x="23" y="0"/>
                    <a:pt x="0" y="23"/>
                    <a:pt x="0" y="50"/>
                  </a:cubicBezTo>
                  <a:cubicBezTo>
                    <a:pt x="0" y="78"/>
                    <a:pt x="23" y="100"/>
                    <a:pt x="50" y="100"/>
                  </a:cubicBezTo>
                  <a:cubicBezTo>
                    <a:pt x="226" y="100"/>
                    <a:pt x="226" y="100"/>
                    <a:pt x="226" y="100"/>
                  </a:cubicBezTo>
                  <a:cubicBezTo>
                    <a:pt x="226" y="197"/>
                    <a:pt x="226" y="197"/>
                    <a:pt x="226" y="197"/>
                  </a:cubicBezTo>
                  <a:cubicBezTo>
                    <a:pt x="157" y="219"/>
                    <a:pt x="106" y="283"/>
                    <a:pt x="106" y="360"/>
                  </a:cubicBezTo>
                  <a:cubicBezTo>
                    <a:pt x="106" y="454"/>
                    <a:pt x="183" y="530"/>
                    <a:pt x="276" y="530"/>
                  </a:cubicBezTo>
                  <a:cubicBezTo>
                    <a:pt x="370" y="530"/>
                    <a:pt x="446" y="454"/>
                    <a:pt x="446" y="360"/>
                  </a:cubicBezTo>
                  <a:cubicBezTo>
                    <a:pt x="446" y="283"/>
                    <a:pt x="396" y="219"/>
                    <a:pt x="326" y="197"/>
                  </a:cubicBezTo>
                  <a:cubicBezTo>
                    <a:pt x="326" y="100"/>
                    <a:pt x="326" y="100"/>
                    <a:pt x="326" y="100"/>
                  </a:cubicBezTo>
                  <a:cubicBezTo>
                    <a:pt x="502" y="100"/>
                    <a:pt x="502" y="100"/>
                    <a:pt x="502" y="100"/>
                  </a:cubicBezTo>
                  <a:cubicBezTo>
                    <a:pt x="530" y="100"/>
                    <a:pt x="552" y="78"/>
                    <a:pt x="552" y="50"/>
                  </a:cubicBezTo>
                  <a:cubicBezTo>
                    <a:pt x="552" y="23"/>
                    <a:pt x="530" y="0"/>
                    <a:pt x="502" y="0"/>
                  </a:cubicBezTo>
                  <a:close/>
                  <a:moveTo>
                    <a:pt x="276" y="430"/>
                  </a:moveTo>
                  <a:cubicBezTo>
                    <a:pt x="238" y="430"/>
                    <a:pt x="206" y="398"/>
                    <a:pt x="206" y="360"/>
                  </a:cubicBezTo>
                  <a:cubicBezTo>
                    <a:pt x="206" y="321"/>
                    <a:pt x="238" y="290"/>
                    <a:pt x="276" y="290"/>
                  </a:cubicBezTo>
                  <a:cubicBezTo>
                    <a:pt x="315" y="290"/>
                    <a:pt x="346" y="321"/>
                    <a:pt x="346" y="360"/>
                  </a:cubicBezTo>
                  <a:cubicBezTo>
                    <a:pt x="346" y="398"/>
                    <a:pt x="315" y="430"/>
                    <a:pt x="276" y="43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48" name="Group 18">
            <a:extLst>
              <a:ext uri="{FF2B5EF4-FFF2-40B4-BE49-F238E27FC236}">
                <a16:creationId xmlns:a16="http://schemas.microsoft.com/office/drawing/2014/main" id="{2E8CBC16-5F6F-FD93-FCC1-EF8DE9BF7D4A}"/>
              </a:ext>
            </a:extLst>
          </p:cNvPr>
          <p:cNvGrpSpPr>
            <a:grpSpLocks noChangeAspect="1"/>
          </p:cNvGrpSpPr>
          <p:nvPr/>
        </p:nvGrpSpPr>
        <p:grpSpPr bwMode="auto">
          <a:xfrm>
            <a:off x="3105436" y="1653501"/>
            <a:ext cx="390126" cy="213341"/>
            <a:chOff x="-2" y="58"/>
            <a:chExt cx="7684" cy="4202"/>
          </a:xfrm>
          <a:solidFill>
            <a:srgbClr val="FFFFFF"/>
          </a:solidFill>
        </p:grpSpPr>
        <p:sp>
          <p:nvSpPr>
            <p:cNvPr id="50" name="Freeform 19">
              <a:extLst>
                <a:ext uri="{FF2B5EF4-FFF2-40B4-BE49-F238E27FC236}">
                  <a16:creationId xmlns:a16="http://schemas.microsoft.com/office/drawing/2014/main" id="{E9B065D3-E49B-D0F5-C5FD-CF0B135C7F25}"/>
                </a:ext>
              </a:extLst>
            </p:cNvPr>
            <p:cNvSpPr>
              <a:spLocks noEditPoints="1"/>
            </p:cNvSpPr>
            <p:nvPr/>
          </p:nvSpPr>
          <p:spPr bwMode="auto">
            <a:xfrm>
              <a:off x="-2" y="58"/>
              <a:ext cx="7684" cy="4202"/>
            </a:xfrm>
            <a:custGeom>
              <a:avLst/>
              <a:gdLst>
                <a:gd name="T0" fmla="*/ 3409 w 3554"/>
                <a:gd name="T1" fmla="*/ 1159 h 1941"/>
                <a:gd name="T2" fmla="*/ 3058 w 3554"/>
                <a:gd name="T3" fmla="*/ 728 h 1941"/>
                <a:gd name="T4" fmla="*/ 2242 w 3554"/>
                <a:gd name="T5" fmla="*/ 614 h 1941"/>
                <a:gd name="T6" fmla="*/ 2011 w 3554"/>
                <a:gd name="T7" fmla="*/ 148 h 1941"/>
                <a:gd name="T8" fmla="*/ 556 w 3554"/>
                <a:gd name="T9" fmla="*/ 4 h 1941"/>
                <a:gd name="T10" fmla="*/ 255 w 3554"/>
                <a:gd name="T11" fmla="*/ 183 h 1941"/>
                <a:gd name="T12" fmla="*/ 245 w 3554"/>
                <a:gd name="T13" fmla="*/ 680 h 1941"/>
                <a:gd name="T14" fmla="*/ 109 w 3554"/>
                <a:gd name="T15" fmla="*/ 763 h 1941"/>
                <a:gd name="T16" fmla="*/ 100 w 3554"/>
                <a:gd name="T17" fmla="*/ 489 h 1941"/>
                <a:gd name="T18" fmla="*/ 0 w 3554"/>
                <a:gd name="T19" fmla="*/ 489 h 1941"/>
                <a:gd name="T20" fmla="*/ 50 w 3554"/>
                <a:gd name="T21" fmla="*/ 1187 h 1941"/>
                <a:gd name="T22" fmla="*/ 100 w 3554"/>
                <a:gd name="T23" fmla="*/ 862 h 1941"/>
                <a:gd name="T24" fmla="*/ 243 w 3554"/>
                <a:gd name="T25" fmla="*/ 863 h 1941"/>
                <a:gd name="T26" fmla="*/ 254 w 3554"/>
                <a:gd name="T27" fmla="*/ 1370 h 1941"/>
                <a:gd name="T28" fmla="*/ 357 w 3554"/>
                <a:gd name="T29" fmla="*/ 1463 h 1941"/>
                <a:gd name="T30" fmla="*/ 482 w 3554"/>
                <a:gd name="T31" fmla="*/ 1553 h 1941"/>
                <a:gd name="T32" fmla="*/ 947 w 3554"/>
                <a:gd name="T33" fmla="*/ 1941 h 1941"/>
                <a:gd name="T34" fmla="*/ 1398 w 3554"/>
                <a:gd name="T35" fmla="*/ 1534 h 1941"/>
                <a:gd name="T36" fmla="*/ 2288 w 3554"/>
                <a:gd name="T37" fmla="*/ 1553 h 1941"/>
                <a:gd name="T38" fmla="*/ 3155 w 3554"/>
                <a:gd name="T39" fmla="*/ 1553 h 1941"/>
                <a:gd name="T40" fmla="*/ 3315 w 3554"/>
                <a:gd name="T41" fmla="*/ 1528 h 1941"/>
                <a:gd name="T42" fmla="*/ 3554 w 3554"/>
                <a:gd name="T43" fmla="*/ 1266 h 1941"/>
                <a:gd name="T44" fmla="*/ 1283 w 3554"/>
                <a:gd name="T45" fmla="*/ 1505 h 1941"/>
                <a:gd name="T46" fmla="*/ 611 w 3554"/>
                <a:gd name="T47" fmla="*/ 1512 h 1941"/>
                <a:gd name="T48" fmla="*/ 612 w 3554"/>
                <a:gd name="T49" fmla="*/ 1495 h 1941"/>
                <a:gd name="T50" fmla="*/ 1189 w 3554"/>
                <a:gd name="T51" fmla="*/ 1272 h 1941"/>
                <a:gd name="T52" fmla="*/ 1283 w 3554"/>
                <a:gd name="T53" fmla="*/ 1505 h 1941"/>
                <a:gd name="T54" fmla="*/ 2385 w 3554"/>
                <a:gd name="T55" fmla="*/ 1505 h 1941"/>
                <a:gd name="T56" fmla="*/ 3058 w 3554"/>
                <a:gd name="T57" fmla="*/ 1505 h 1941"/>
                <a:gd name="T58" fmla="*/ 3344 w 3554"/>
                <a:gd name="T59" fmla="*/ 1362 h 1941"/>
                <a:gd name="T60" fmla="*/ 3154 w 3554"/>
                <a:gd name="T61" fmla="*/ 1453 h 1941"/>
                <a:gd name="T62" fmla="*/ 2289 w 3554"/>
                <a:gd name="T63" fmla="*/ 1453 h 1941"/>
                <a:gd name="T64" fmla="*/ 1310 w 3554"/>
                <a:gd name="T65" fmla="*/ 1264 h 1941"/>
                <a:gd name="T66" fmla="*/ 1262 w 3554"/>
                <a:gd name="T67" fmla="*/ 1203 h 1941"/>
                <a:gd name="T68" fmla="*/ 514 w 3554"/>
                <a:gd name="T69" fmla="*/ 1453 h 1941"/>
                <a:gd name="T70" fmla="*/ 424 w 3554"/>
                <a:gd name="T71" fmla="*/ 1389 h 1941"/>
                <a:gd name="T72" fmla="*/ 332 w 3554"/>
                <a:gd name="T73" fmla="*/ 1306 h 1941"/>
                <a:gd name="T74" fmla="*/ 345 w 3554"/>
                <a:gd name="T75" fmla="*/ 681 h 1941"/>
                <a:gd name="T76" fmla="*/ 391 w 3554"/>
                <a:gd name="T77" fmla="*/ 118 h 1941"/>
                <a:gd name="T78" fmla="*/ 555 w 3554"/>
                <a:gd name="T79" fmla="*/ 104 h 1941"/>
                <a:gd name="T80" fmla="*/ 1918 w 3554"/>
                <a:gd name="T81" fmla="*/ 183 h 1941"/>
                <a:gd name="T82" fmla="*/ 2152 w 3554"/>
                <a:gd name="T83" fmla="*/ 658 h 1941"/>
                <a:gd name="T84" fmla="*/ 3046 w 3554"/>
                <a:gd name="T85" fmla="*/ 827 h 1941"/>
                <a:gd name="T86" fmla="*/ 3224 w 3554"/>
                <a:gd name="T87" fmla="*/ 1011 h 1941"/>
                <a:gd name="T88" fmla="*/ 3378 w 3554"/>
                <a:gd name="T89" fmla="*/ 1259 h 1941"/>
                <a:gd name="T90" fmla="*/ 3451 w 3554"/>
                <a:gd name="T91" fmla="*/ 1260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54" h="1941">
                  <a:moveTo>
                    <a:pt x="3448" y="1159"/>
                  </a:moveTo>
                  <a:cubicBezTo>
                    <a:pt x="3409" y="1159"/>
                    <a:pt x="3409" y="1159"/>
                    <a:pt x="3409" y="1159"/>
                  </a:cubicBezTo>
                  <a:cubicBezTo>
                    <a:pt x="3379" y="1097"/>
                    <a:pt x="3347" y="1034"/>
                    <a:pt x="3313" y="966"/>
                  </a:cubicBezTo>
                  <a:cubicBezTo>
                    <a:pt x="3240" y="816"/>
                    <a:pt x="3191" y="743"/>
                    <a:pt x="3058" y="728"/>
                  </a:cubicBezTo>
                  <a:cubicBezTo>
                    <a:pt x="2270" y="634"/>
                    <a:pt x="2270" y="634"/>
                    <a:pt x="2270" y="634"/>
                  </a:cubicBezTo>
                  <a:cubicBezTo>
                    <a:pt x="2258" y="632"/>
                    <a:pt x="2247" y="625"/>
                    <a:pt x="2242" y="614"/>
                  </a:cubicBezTo>
                  <a:cubicBezTo>
                    <a:pt x="2226" y="582"/>
                    <a:pt x="2203" y="538"/>
                    <a:pt x="2176" y="486"/>
                  </a:cubicBezTo>
                  <a:cubicBezTo>
                    <a:pt x="2118" y="377"/>
                    <a:pt x="2046" y="240"/>
                    <a:pt x="2011" y="148"/>
                  </a:cubicBezTo>
                  <a:cubicBezTo>
                    <a:pt x="1979" y="62"/>
                    <a:pt x="1896" y="4"/>
                    <a:pt x="1805" y="4"/>
                  </a:cubicBezTo>
                  <a:cubicBezTo>
                    <a:pt x="556" y="4"/>
                    <a:pt x="556" y="4"/>
                    <a:pt x="556" y="4"/>
                  </a:cubicBezTo>
                  <a:cubicBezTo>
                    <a:pt x="462" y="0"/>
                    <a:pt x="393" y="3"/>
                    <a:pt x="344" y="30"/>
                  </a:cubicBezTo>
                  <a:cubicBezTo>
                    <a:pt x="282" y="63"/>
                    <a:pt x="265" y="126"/>
                    <a:pt x="255" y="183"/>
                  </a:cubicBezTo>
                  <a:cubicBezTo>
                    <a:pt x="255" y="183"/>
                    <a:pt x="255" y="183"/>
                    <a:pt x="255" y="184"/>
                  </a:cubicBezTo>
                  <a:cubicBezTo>
                    <a:pt x="251" y="213"/>
                    <a:pt x="249" y="391"/>
                    <a:pt x="245" y="680"/>
                  </a:cubicBezTo>
                  <a:cubicBezTo>
                    <a:pt x="244" y="763"/>
                    <a:pt x="244" y="763"/>
                    <a:pt x="244" y="763"/>
                  </a:cubicBezTo>
                  <a:cubicBezTo>
                    <a:pt x="109" y="763"/>
                    <a:pt x="109" y="763"/>
                    <a:pt x="109" y="763"/>
                  </a:cubicBezTo>
                  <a:cubicBezTo>
                    <a:pt x="106" y="763"/>
                    <a:pt x="103" y="763"/>
                    <a:pt x="100" y="764"/>
                  </a:cubicBezTo>
                  <a:cubicBezTo>
                    <a:pt x="100" y="489"/>
                    <a:pt x="100" y="489"/>
                    <a:pt x="100" y="489"/>
                  </a:cubicBezTo>
                  <a:cubicBezTo>
                    <a:pt x="100" y="462"/>
                    <a:pt x="77" y="439"/>
                    <a:pt x="50" y="439"/>
                  </a:cubicBezTo>
                  <a:cubicBezTo>
                    <a:pt x="22" y="439"/>
                    <a:pt x="0" y="462"/>
                    <a:pt x="0" y="489"/>
                  </a:cubicBezTo>
                  <a:cubicBezTo>
                    <a:pt x="0" y="1137"/>
                    <a:pt x="0" y="1137"/>
                    <a:pt x="0" y="1137"/>
                  </a:cubicBezTo>
                  <a:cubicBezTo>
                    <a:pt x="0" y="1164"/>
                    <a:pt x="22" y="1187"/>
                    <a:pt x="50" y="1187"/>
                  </a:cubicBezTo>
                  <a:cubicBezTo>
                    <a:pt x="77" y="1187"/>
                    <a:pt x="100" y="1164"/>
                    <a:pt x="100" y="1137"/>
                  </a:cubicBezTo>
                  <a:cubicBezTo>
                    <a:pt x="100" y="862"/>
                    <a:pt x="100" y="862"/>
                    <a:pt x="100" y="862"/>
                  </a:cubicBezTo>
                  <a:cubicBezTo>
                    <a:pt x="103" y="863"/>
                    <a:pt x="106" y="863"/>
                    <a:pt x="109" y="863"/>
                  </a:cubicBezTo>
                  <a:cubicBezTo>
                    <a:pt x="243" y="863"/>
                    <a:pt x="243" y="863"/>
                    <a:pt x="243" y="863"/>
                  </a:cubicBezTo>
                  <a:cubicBezTo>
                    <a:pt x="241" y="999"/>
                    <a:pt x="237" y="1272"/>
                    <a:pt x="232" y="1309"/>
                  </a:cubicBezTo>
                  <a:cubicBezTo>
                    <a:pt x="229" y="1332"/>
                    <a:pt x="237" y="1354"/>
                    <a:pt x="254" y="1370"/>
                  </a:cubicBezTo>
                  <a:cubicBezTo>
                    <a:pt x="284" y="1397"/>
                    <a:pt x="315" y="1425"/>
                    <a:pt x="344" y="1452"/>
                  </a:cubicBezTo>
                  <a:cubicBezTo>
                    <a:pt x="357" y="1463"/>
                    <a:pt x="357" y="1463"/>
                    <a:pt x="357" y="1463"/>
                  </a:cubicBezTo>
                  <a:cubicBezTo>
                    <a:pt x="383" y="1487"/>
                    <a:pt x="410" y="1511"/>
                    <a:pt x="436" y="1535"/>
                  </a:cubicBezTo>
                  <a:cubicBezTo>
                    <a:pt x="449" y="1547"/>
                    <a:pt x="465" y="1553"/>
                    <a:pt x="482" y="1553"/>
                  </a:cubicBezTo>
                  <a:cubicBezTo>
                    <a:pt x="514" y="1553"/>
                    <a:pt x="514" y="1553"/>
                    <a:pt x="514" y="1553"/>
                  </a:cubicBezTo>
                  <a:cubicBezTo>
                    <a:pt x="538" y="1771"/>
                    <a:pt x="723" y="1941"/>
                    <a:pt x="947" y="1941"/>
                  </a:cubicBezTo>
                  <a:cubicBezTo>
                    <a:pt x="1184" y="1941"/>
                    <a:pt x="1378" y="1751"/>
                    <a:pt x="1383" y="1516"/>
                  </a:cubicBezTo>
                  <a:cubicBezTo>
                    <a:pt x="1398" y="1534"/>
                    <a:pt x="1398" y="1534"/>
                    <a:pt x="1398" y="1534"/>
                  </a:cubicBezTo>
                  <a:cubicBezTo>
                    <a:pt x="1408" y="1546"/>
                    <a:pt x="1422" y="1553"/>
                    <a:pt x="1437" y="1553"/>
                  </a:cubicBezTo>
                  <a:cubicBezTo>
                    <a:pt x="2288" y="1553"/>
                    <a:pt x="2288" y="1553"/>
                    <a:pt x="2288" y="1553"/>
                  </a:cubicBezTo>
                  <a:cubicBezTo>
                    <a:pt x="2312" y="1771"/>
                    <a:pt x="2497" y="1941"/>
                    <a:pt x="2722" y="1941"/>
                  </a:cubicBezTo>
                  <a:cubicBezTo>
                    <a:pt x="2946" y="1941"/>
                    <a:pt x="3131" y="1771"/>
                    <a:pt x="3155" y="1553"/>
                  </a:cubicBezTo>
                  <a:cubicBezTo>
                    <a:pt x="3262" y="1553"/>
                    <a:pt x="3262" y="1553"/>
                    <a:pt x="3262" y="1553"/>
                  </a:cubicBezTo>
                  <a:cubicBezTo>
                    <a:pt x="3283" y="1553"/>
                    <a:pt x="3302" y="1544"/>
                    <a:pt x="3315" y="1528"/>
                  </a:cubicBezTo>
                  <a:cubicBezTo>
                    <a:pt x="3331" y="1508"/>
                    <a:pt x="3372" y="1472"/>
                    <a:pt x="3411" y="1436"/>
                  </a:cubicBezTo>
                  <a:cubicBezTo>
                    <a:pt x="3525" y="1333"/>
                    <a:pt x="3554" y="1303"/>
                    <a:pt x="3554" y="1266"/>
                  </a:cubicBezTo>
                  <a:cubicBezTo>
                    <a:pt x="3554" y="1207"/>
                    <a:pt x="3507" y="1159"/>
                    <a:pt x="3448" y="1159"/>
                  </a:cubicBezTo>
                  <a:close/>
                  <a:moveTo>
                    <a:pt x="1283" y="1505"/>
                  </a:moveTo>
                  <a:cubicBezTo>
                    <a:pt x="1283" y="1690"/>
                    <a:pt x="1133" y="1841"/>
                    <a:pt x="947" y="1841"/>
                  </a:cubicBezTo>
                  <a:cubicBezTo>
                    <a:pt x="764" y="1841"/>
                    <a:pt x="615" y="1694"/>
                    <a:pt x="611" y="1512"/>
                  </a:cubicBezTo>
                  <a:cubicBezTo>
                    <a:pt x="612" y="1509"/>
                    <a:pt x="612" y="1506"/>
                    <a:pt x="612" y="1503"/>
                  </a:cubicBezTo>
                  <a:cubicBezTo>
                    <a:pt x="612" y="1500"/>
                    <a:pt x="612" y="1498"/>
                    <a:pt x="612" y="1495"/>
                  </a:cubicBezTo>
                  <a:cubicBezTo>
                    <a:pt x="617" y="1314"/>
                    <a:pt x="765" y="1169"/>
                    <a:pt x="947" y="1169"/>
                  </a:cubicBezTo>
                  <a:cubicBezTo>
                    <a:pt x="1042" y="1169"/>
                    <a:pt x="1128" y="1208"/>
                    <a:pt x="1189" y="1272"/>
                  </a:cubicBezTo>
                  <a:cubicBezTo>
                    <a:pt x="1229" y="1322"/>
                    <a:pt x="1229" y="1322"/>
                    <a:pt x="1229" y="1322"/>
                  </a:cubicBezTo>
                  <a:cubicBezTo>
                    <a:pt x="1263" y="1375"/>
                    <a:pt x="1283" y="1438"/>
                    <a:pt x="1283" y="1505"/>
                  </a:cubicBezTo>
                  <a:close/>
                  <a:moveTo>
                    <a:pt x="2722" y="1841"/>
                  </a:moveTo>
                  <a:cubicBezTo>
                    <a:pt x="2536" y="1841"/>
                    <a:pt x="2385" y="1690"/>
                    <a:pt x="2385" y="1505"/>
                  </a:cubicBezTo>
                  <a:cubicBezTo>
                    <a:pt x="2385" y="1320"/>
                    <a:pt x="2536" y="1169"/>
                    <a:pt x="2722" y="1169"/>
                  </a:cubicBezTo>
                  <a:cubicBezTo>
                    <a:pt x="2907" y="1169"/>
                    <a:pt x="3058" y="1320"/>
                    <a:pt x="3058" y="1505"/>
                  </a:cubicBezTo>
                  <a:cubicBezTo>
                    <a:pt x="3058" y="1690"/>
                    <a:pt x="2907" y="1841"/>
                    <a:pt x="2722" y="1841"/>
                  </a:cubicBezTo>
                  <a:close/>
                  <a:moveTo>
                    <a:pt x="3344" y="1362"/>
                  </a:moveTo>
                  <a:cubicBezTo>
                    <a:pt x="3306" y="1396"/>
                    <a:pt x="3271" y="1428"/>
                    <a:pt x="3248" y="1453"/>
                  </a:cubicBezTo>
                  <a:cubicBezTo>
                    <a:pt x="3154" y="1453"/>
                    <a:pt x="3154" y="1453"/>
                    <a:pt x="3154" y="1453"/>
                  </a:cubicBezTo>
                  <a:cubicBezTo>
                    <a:pt x="3129" y="1237"/>
                    <a:pt x="2944" y="1069"/>
                    <a:pt x="2722" y="1069"/>
                  </a:cubicBezTo>
                  <a:cubicBezTo>
                    <a:pt x="2499" y="1069"/>
                    <a:pt x="2314" y="1237"/>
                    <a:pt x="2289" y="1453"/>
                  </a:cubicBezTo>
                  <a:cubicBezTo>
                    <a:pt x="1461" y="1453"/>
                    <a:pt x="1461" y="1453"/>
                    <a:pt x="1461" y="1453"/>
                  </a:cubicBezTo>
                  <a:cubicBezTo>
                    <a:pt x="1310" y="1264"/>
                    <a:pt x="1310" y="1264"/>
                    <a:pt x="1310" y="1264"/>
                  </a:cubicBezTo>
                  <a:cubicBezTo>
                    <a:pt x="1296" y="1242"/>
                    <a:pt x="1280" y="1222"/>
                    <a:pt x="1262" y="1204"/>
                  </a:cubicBezTo>
                  <a:cubicBezTo>
                    <a:pt x="1262" y="1203"/>
                    <a:pt x="1262" y="1203"/>
                    <a:pt x="1262" y="1203"/>
                  </a:cubicBezTo>
                  <a:cubicBezTo>
                    <a:pt x="1182" y="1120"/>
                    <a:pt x="1071" y="1069"/>
                    <a:pt x="947" y="1069"/>
                  </a:cubicBezTo>
                  <a:cubicBezTo>
                    <a:pt x="725" y="1069"/>
                    <a:pt x="540" y="1237"/>
                    <a:pt x="514" y="1453"/>
                  </a:cubicBezTo>
                  <a:cubicBezTo>
                    <a:pt x="494" y="1453"/>
                    <a:pt x="494" y="1453"/>
                    <a:pt x="494" y="1453"/>
                  </a:cubicBezTo>
                  <a:cubicBezTo>
                    <a:pt x="471" y="1432"/>
                    <a:pt x="447" y="1410"/>
                    <a:pt x="424" y="1389"/>
                  </a:cubicBezTo>
                  <a:cubicBezTo>
                    <a:pt x="412" y="1378"/>
                    <a:pt x="412" y="1378"/>
                    <a:pt x="412" y="1378"/>
                  </a:cubicBezTo>
                  <a:cubicBezTo>
                    <a:pt x="386" y="1354"/>
                    <a:pt x="359" y="1330"/>
                    <a:pt x="332" y="1306"/>
                  </a:cubicBezTo>
                  <a:cubicBezTo>
                    <a:pt x="336" y="1254"/>
                    <a:pt x="339" y="1118"/>
                    <a:pt x="343" y="846"/>
                  </a:cubicBezTo>
                  <a:cubicBezTo>
                    <a:pt x="345" y="681"/>
                    <a:pt x="345" y="681"/>
                    <a:pt x="345" y="681"/>
                  </a:cubicBezTo>
                  <a:cubicBezTo>
                    <a:pt x="348" y="468"/>
                    <a:pt x="351" y="226"/>
                    <a:pt x="354" y="198"/>
                  </a:cubicBezTo>
                  <a:cubicBezTo>
                    <a:pt x="364" y="137"/>
                    <a:pt x="378" y="125"/>
                    <a:pt x="391" y="118"/>
                  </a:cubicBezTo>
                  <a:cubicBezTo>
                    <a:pt x="423" y="101"/>
                    <a:pt x="490" y="102"/>
                    <a:pt x="553" y="104"/>
                  </a:cubicBezTo>
                  <a:cubicBezTo>
                    <a:pt x="553" y="104"/>
                    <a:pt x="554" y="104"/>
                    <a:pt x="555" y="104"/>
                  </a:cubicBezTo>
                  <a:cubicBezTo>
                    <a:pt x="1805" y="104"/>
                    <a:pt x="1805" y="104"/>
                    <a:pt x="1805" y="104"/>
                  </a:cubicBezTo>
                  <a:cubicBezTo>
                    <a:pt x="1855" y="104"/>
                    <a:pt x="1900" y="136"/>
                    <a:pt x="1918" y="183"/>
                  </a:cubicBezTo>
                  <a:cubicBezTo>
                    <a:pt x="1955" y="281"/>
                    <a:pt x="2028" y="421"/>
                    <a:pt x="2088" y="533"/>
                  </a:cubicBezTo>
                  <a:cubicBezTo>
                    <a:pt x="2114" y="584"/>
                    <a:pt x="2137" y="627"/>
                    <a:pt x="2152" y="658"/>
                  </a:cubicBezTo>
                  <a:cubicBezTo>
                    <a:pt x="2172" y="700"/>
                    <a:pt x="2212" y="728"/>
                    <a:pt x="2258" y="733"/>
                  </a:cubicBezTo>
                  <a:cubicBezTo>
                    <a:pt x="3046" y="827"/>
                    <a:pt x="3046" y="827"/>
                    <a:pt x="3046" y="827"/>
                  </a:cubicBezTo>
                  <a:cubicBezTo>
                    <a:pt x="3121" y="836"/>
                    <a:pt x="3150" y="858"/>
                    <a:pt x="3223" y="1010"/>
                  </a:cubicBezTo>
                  <a:cubicBezTo>
                    <a:pt x="3224" y="1010"/>
                    <a:pt x="3224" y="1011"/>
                    <a:pt x="3224" y="1011"/>
                  </a:cubicBezTo>
                  <a:cubicBezTo>
                    <a:pt x="3263" y="1089"/>
                    <a:pt x="3299" y="1161"/>
                    <a:pt x="3334" y="1231"/>
                  </a:cubicBezTo>
                  <a:cubicBezTo>
                    <a:pt x="3342" y="1248"/>
                    <a:pt x="3359" y="1259"/>
                    <a:pt x="3378" y="1259"/>
                  </a:cubicBezTo>
                  <a:cubicBezTo>
                    <a:pt x="3448" y="1259"/>
                    <a:pt x="3448" y="1259"/>
                    <a:pt x="3448" y="1259"/>
                  </a:cubicBezTo>
                  <a:cubicBezTo>
                    <a:pt x="3449" y="1259"/>
                    <a:pt x="3450" y="1259"/>
                    <a:pt x="3451" y="1260"/>
                  </a:cubicBezTo>
                  <a:cubicBezTo>
                    <a:pt x="3431" y="1284"/>
                    <a:pt x="3378" y="1332"/>
                    <a:pt x="3344" y="136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1" name="Freeform 20">
              <a:extLst>
                <a:ext uri="{FF2B5EF4-FFF2-40B4-BE49-F238E27FC236}">
                  <a16:creationId xmlns:a16="http://schemas.microsoft.com/office/drawing/2014/main" id="{C5B825DC-073E-4C6B-611E-9735D4295470}"/>
                </a:ext>
              </a:extLst>
            </p:cNvPr>
            <p:cNvSpPr>
              <a:spLocks noEditPoints="1"/>
            </p:cNvSpPr>
            <p:nvPr/>
          </p:nvSpPr>
          <p:spPr bwMode="auto">
            <a:xfrm>
              <a:off x="1005" y="569"/>
              <a:ext cx="1149" cy="1076"/>
            </a:xfrm>
            <a:custGeom>
              <a:avLst/>
              <a:gdLst>
                <a:gd name="T0" fmla="*/ 396 w 531"/>
                <a:gd name="T1" fmla="*/ 0 h 497"/>
                <a:gd name="T2" fmla="*/ 135 w 531"/>
                <a:gd name="T3" fmla="*/ 0 h 497"/>
                <a:gd name="T4" fmla="*/ 0 w 531"/>
                <a:gd name="T5" fmla="*/ 136 h 497"/>
                <a:gd name="T6" fmla="*/ 0 w 531"/>
                <a:gd name="T7" fmla="*/ 361 h 497"/>
                <a:gd name="T8" fmla="*/ 135 w 531"/>
                <a:gd name="T9" fmla="*/ 497 h 497"/>
                <a:gd name="T10" fmla="*/ 396 w 531"/>
                <a:gd name="T11" fmla="*/ 497 h 497"/>
                <a:gd name="T12" fmla="*/ 531 w 531"/>
                <a:gd name="T13" fmla="*/ 361 h 497"/>
                <a:gd name="T14" fmla="*/ 531 w 531"/>
                <a:gd name="T15" fmla="*/ 136 h 497"/>
                <a:gd name="T16" fmla="*/ 396 w 531"/>
                <a:gd name="T17" fmla="*/ 0 h 497"/>
                <a:gd name="T18" fmla="*/ 431 w 531"/>
                <a:gd name="T19" fmla="*/ 361 h 497"/>
                <a:gd name="T20" fmla="*/ 396 w 531"/>
                <a:gd name="T21" fmla="*/ 397 h 497"/>
                <a:gd name="T22" fmla="*/ 135 w 531"/>
                <a:gd name="T23" fmla="*/ 397 h 497"/>
                <a:gd name="T24" fmla="*/ 100 w 531"/>
                <a:gd name="T25" fmla="*/ 361 h 497"/>
                <a:gd name="T26" fmla="*/ 100 w 531"/>
                <a:gd name="T27" fmla="*/ 136 h 497"/>
                <a:gd name="T28" fmla="*/ 135 w 531"/>
                <a:gd name="T29" fmla="*/ 100 h 497"/>
                <a:gd name="T30" fmla="*/ 396 w 531"/>
                <a:gd name="T31" fmla="*/ 100 h 497"/>
                <a:gd name="T32" fmla="*/ 431 w 531"/>
                <a:gd name="T33" fmla="*/ 136 h 497"/>
                <a:gd name="T34" fmla="*/ 431 w 531"/>
                <a:gd name="T35" fmla="*/ 36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1" h="497">
                  <a:moveTo>
                    <a:pt x="396" y="0"/>
                  </a:moveTo>
                  <a:cubicBezTo>
                    <a:pt x="135" y="0"/>
                    <a:pt x="135" y="0"/>
                    <a:pt x="135" y="0"/>
                  </a:cubicBezTo>
                  <a:cubicBezTo>
                    <a:pt x="60" y="0"/>
                    <a:pt x="0" y="61"/>
                    <a:pt x="0" y="136"/>
                  </a:cubicBezTo>
                  <a:cubicBezTo>
                    <a:pt x="0" y="361"/>
                    <a:pt x="0" y="361"/>
                    <a:pt x="0" y="361"/>
                  </a:cubicBezTo>
                  <a:cubicBezTo>
                    <a:pt x="0" y="436"/>
                    <a:pt x="60" y="497"/>
                    <a:pt x="135" y="497"/>
                  </a:cubicBezTo>
                  <a:cubicBezTo>
                    <a:pt x="396" y="497"/>
                    <a:pt x="396" y="497"/>
                    <a:pt x="396" y="497"/>
                  </a:cubicBezTo>
                  <a:cubicBezTo>
                    <a:pt x="471" y="497"/>
                    <a:pt x="531" y="436"/>
                    <a:pt x="531" y="361"/>
                  </a:cubicBezTo>
                  <a:cubicBezTo>
                    <a:pt x="531" y="136"/>
                    <a:pt x="531" y="136"/>
                    <a:pt x="531" y="136"/>
                  </a:cubicBezTo>
                  <a:cubicBezTo>
                    <a:pt x="531" y="61"/>
                    <a:pt x="471" y="0"/>
                    <a:pt x="396" y="0"/>
                  </a:cubicBezTo>
                  <a:close/>
                  <a:moveTo>
                    <a:pt x="431" y="361"/>
                  </a:moveTo>
                  <a:cubicBezTo>
                    <a:pt x="431" y="381"/>
                    <a:pt x="416" y="397"/>
                    <a:pt x="396" y="397"/>
                  </a:cubicBezTo>
                  <a:cubicBezTo>
                    <a:pt x="135" y="397"/>
                    <a:pt x="135" y="397"/>
                    <a:pt x="135" y="397"/>
                  </a:cubicBezTo>
                  <a:cubicBezTo>
                    <a:pt x="115" y="397"/>
                    <a:pt x="100" y="381"/>
                    <a:pt x="100" y="361"/>
                  </a:cubicBezTo>
                  <a:cubicBezTo>
                    <a:pt x="100" y="136"/>
                    <a:pt x="100" y="136"/>
                    <a:pt x="100" y="136"/>
                  </a:cubicBezTo>
                  <a:cubicBezTo>
                    <a:pt x="100" y="116"/>
                    <a:pt x="115" y="100"/>
                    <a:pt x="135" y="100"/>
                  </a:cubicBezTo>
                  <a:cubicBezTo>
                    <a:pt x="396" y="100"/>
                    <a:pt x="396" y="100"/>
                    <a:pt x="396" y="100"/>
                  </a:cubicBezTo>
                  <a:cubicBezTo>
                    <a:pt x="416" y="100"/>
                    <a:pt x="431" y="116"/>
                    <a:pt x="431" y="136"/>
                  </a:cubicBezTo>
                  <a:lnTo>
                    <a:pt x="431" y="361"/>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2" name="Freeform 21">
              <a:extLst>
                <a:ext uri="{FF2B5EF4-FFF2-40B4-BE49-F238E27FC236}">
                  <a16:creationId xmlns:a16="http://schemas.microsoft.com/office/drawing/2014/main" id="{9CA8D204-6BEA-006E-291A-04F009D335EC}"/>
                </a:ext>
              </a:extLst>
            </p:cNvPr>
            <p:cNvSpPr>
              <a:spLocks noEditPoints="1"/>
            </p:cNvSpPr>
            <p:nvPr/>
          </p:nvSpPr>
          <p:spPr bwMode="auto">
            <a:xfrm>
              <a:off x="2748" y="569"/>
              <a:ext cx="1566" cy="1076"/>
            </a:xfrm>
            <a:custGeom>
              <a:avLst/>
              <a:gdLst>
                <a:gd name="T0" fmla="*/ 605 w 724"/>
                <a:gd name="T1" fmla="*/ 81 h 497"/>
                <a:gd name="T2" fmla="*/ 481 w 724"/>
                <a:gd name="T3" fmla="*/ 0 h 497"/>
                <a:gd name="T4" fmla="*/ 136 w 724"/>
                <a:gd name="T5" fmla="*/ 0 h 497"/>
                <a:gd name="T6" fmla="*/ 0 w 724"/>
                <a:gd name="T7" fmla="*/ 136 h 497"/>
                <a:gd name="T8" fmla="*/ 0 w 724"/>
                <a:gd name="T9" fmla="*/ 361 h 497"/>
                <a:gd name="T10" fmla="*/ 136 w 724"/>
                <a:gd name="T11" fmla="*/ 497 h 497"/>
                <a:gd name="T12" fmla="*/ 582 w 724"/>
                <a:gd name="T13" fmla="*/ 497 h 497"/>
                <a:gd name="T14" fmla="*/ 695 w 724"/>
                <a:gd name="T15" fmla="*/ 435 h 497"/>
                <a:gd name="T16" fmla="*/ 705 w 724"/>
                <a:gd name="T17" fmla="*/ 306 h 497"/>
                <a:gd name="T18" fmla="*/ 605 w 724"/>
                <a:gd name="T19" fmla="*/ 81 h 497"/>
                <a:gd name="T20" fmla="*/ 611 w 724"/>
                <a:gd name="T21" fmla="*/ 380 h 497"/>
                <a:gd name="T22" fmla="*/ 582 w 724"/>
                <a:gd name="T23" fmla="*/ 397 h 497"/>
                <a:gd name="T24" fmla="*/ 136 w 724"/>
                <a:gd name="T25" fmla="*/ 397 h 497"/>
                <a:gd name="T26" fmla="*/ 100 w 724"/>
                <a:gd name="T27" fmla="*/ 361 h 497"/>
                <a:gd name="T28" fmla="*/ 100 w 724"/>
                <a:gd name="T29" fmla="*/ 136 h 497"/>
                <a:gd name="T30" fmla="*/ 136 w 724"/>
                <a:gd name="T31" fmla="*/ 100 h 497"/>
                <a:gd name="T32" fmla="*/ 481 w 724"/>
                <a:gd name="T33" fmla="*/ 100 h 497"/>
                <a:gd name="T34" fmla="*/ 513 w 724"/>
                <a:gd name="T35" fmla="*/ 121 h 497"/>
                <a:gd name="T36" fmla="*/ 614 w 724"/>
                <a:gd name="T37" fmla="*/ 347 h 497"/>
                <a:gd name="T38" fmla="*/ 611 w 724"/>
                <a:gd name="T39" fmla="*/ 38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4" h="497">
                  <a:moveTo>
                    <a:pt x="605" y="81"/>
                  </a:moveTo>
                  <a:cubicBezTo>
                    <a:pt x="583" y="32"/>
                    <a:pt x="534" y="0"/>
                    <a:pt x="481" y="0"/>
                  </a:cubicBezTo>
                  <a:cubicBezTo>
                    <a:pt x="136" y="0"/>
                    <a:pt x="136" y="0"/>
                    <a:pt x="136" y="0"/>
                  </a:cubicBezTo>
                  <a:cubicBezTo>
                    <a:pt x="61" y="0"/>
                    <a:pt x="0" y="61"/>
                    <a:pt x="0" y="136"/>
                  </a:cubicBezTo>
                  <a:cubicBezTo>
                    <a:pt x="0" y="361"/>
                    <a:pt x="0" y="361"/>
                    <a:pt x="0" y="361"/>
                  </a:cubicBezTo>
                  <a:cubicBezTo>
                    <a:pt x="0" y="436"/>
                    <a:pt x="61" y="497"/>
                    <a:pt x="136" y="497"/>
                  </a:cubicBezTo>
                  <a:cubicBezTo>
                    <a:pt x="582" y="497"/>
                    <a:pt x="582" y="497"/>
                    <a:pt x="582" y="497"/>
                  </a:cubicBezTo>
                  <a:cubicBezTo>
                    <a:pt x="628" y="497"/>
                    <a:pt x="670" y="473"/>
                    <a:pt x="695" y="435"/>
                  </a:cubicBezTo>
                  <a:cubicBezTo>
                    <a:pt x="720" y="396"/>
                    <a:pt x="724" y="348"/>
                    <a:pt x="705" y="306"/>
                  </a:cubicBezTo>
                  <a:lnTo>
                    <a:pt x="605" y="81"/>
                  </a:lnTo>
                  <a:close/>
                  <a:moveTo>
                    <a:pt x="611" y="380"/>
                  </a:moveTo>
                  <a:cubicBezTo>
                    <a:pt x="608" y="385"/>
                    <a:pt x="599" y="397"/>
                    <a:pt x="582" y="397"/>
                  </a:cubicBezTo>
                  <a:cubicBezTo>
                    <a:pt x="136" y="397"/>
                    <a:pt x="136" y="397"/>
                    <a:pt x="136" y="397"/>
                  </a:cubicBezTo>
                  <a:cubicBezTo>
                    <a:pt x="116" y="397"/>
                    <a:pt x="100" y="381"/>
                    <a:pt x="100" y="361"/>
                  </a:cubicBezTo>
                  <a:cubicBezTo>
                    <a:pt x="100" y="136"/>
                    <a:pt x="100" y="136"/>
                    <a:pt x="100" y="136"/>
                  </a:cubicBezTo>
                  <a:cubicBezTo>
                    <a:pt x="100" y="116"/>
                    <a:pt x="116" y="100"/>
                    <a:pt x="136" y="100"/>
                  </a:cubicBezTo>
                  <a:cubicBezTo>
                    <a:pt x="481" y="100"/>
                    <a:pt x="481" y="100"/>
                    <a:pt x="481" y="100"/>
                  </a:cubicBezTo>
                  <a:cubicBezTo>
                    <a:pt x="495" y="100"/>
                    <a:pt x="508" y="109"/>
                    <a:pt x="513" y="121"/>
                  </a:cubicBezTo>
                  <a:cubicBezTo>
                    <a:pt x="614" y="347"/>
                    <a:pt x="614" y="347"/>
                    <a:pt x="614" y="347"/>
                  </a:cubicBezTo>
                  <a:cubicBezTo>
                    <a:pt x="621" y="363"/>
                    <a:pt x="614" y="376"/>
                    <a:pt x="611" y="3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54" name="Group 24">
            <a:extLst>
              <a:ext uri="{FF2B5EF4-FFF2-40B4-BE49-F238E27FC236}">
                <a16:creationId xmlns:a16="http://schemas.microsoft.com/office/drawing/2014/main" id="{E49460A0-7A38-7D8B-C033-0F155699FED4}"/>
              </a:ext>
            </a:extLst>
          </p:cNvPr>
          <p:cNvGrpSpPr>
            <a:grpSpLocks noChangeAspect="1"/>
          </p:cNvGrpSpPr>
          <p:nvPr/>
        </p:nvGrpSpPr>
        <p:grpSpPr bwMode="auto">
          <a:xfrm>
            <a:off x="3959247" y="1653662"/>
            <a:ext cx="358550" cy="213018"/>
            <a:chOff x="206" y="0"/>
            <a:chExt cx="7268" cy="4318"/>
          </a:xfrm>
          <a:solidFill>
            <a:srgbClr val="FFFFFF"/>
          </a:solidFill>
        </p:grpSpPr>
        <p:sp>
          <p:nvSpPr>
            <p:cNvPr id="56" name="Freeform 25">
              <a:extLst>
                <a:ext uri="{FF2B5EF4-FFF2-40B4-BE49-F238E27FC236}">
                  <a16:creationId xmlns:a16="http://schemas.microsoft.com/office/drawing/2014/main" id="{008469AE-EB71-F216-32F5-CBAF4C538F26}"/>
                </a:ext>
              </a:extLst>
            </p:cNvPr>
            <p:cNvSpPr>
              <a:spLocks noEditPoints="1"/>
            </p:cNvSpPr>
            <p:nvPr/>
          </p:nvSpPr>
          <p:spPr bwMode="auto">
            <a:xfrm>
              <a:off x="206" y="0"/>
              <a:ext cx="7268" cy="4318"/>
            </a:xfrm>
            <a:custGeom>
              <a:avLst/>
              <a:gdLst>
                <a:gd name="T0" fmla="*/ 2604 w 3118"/>
                <a:gd name="T1" fmla="*/ 838 h 1850"/>
                <a:gd name="T2" fmla="*/ 2561 w 3118"/>
                <a:gd name="T3" fmla="*/ 840 h 1850"/>
                <a:gd name="T4" fmla="*/ 2498 w 3118"/>
                <a:gd name="T5" fmla="*/ 846 h 1850"/>
                <a:gd name="T6" fmla="*/ 2488 w 3118"/>
                <a:gd name="T7" fmla="*/ 783 h 1850"/>
                <a:gd name="T8" fmla="*/ 1758 w 3118"/>
                <a:gd name="T9" fmla="*/ 22 h 1850"/>
                <a:gd name="T10" fmla="*/ 1552 w 3118"/>
                <a:gd name="T11" fmla="*/ 0 h 1850"/>
                <a:gd name="T12" fmla="*/ 758 w 3118"/>
                <a:gd name="T13" fmla="*/ 445 h 1850"/>
                <a:gd name="T14" fmla="*/ 739 w 3118"/>
                <a:gd name="T15" fmla="*/ 476 h 1850"/>
                <a:gd name="T16" fmla="*/ 701 w 3118"/>
                <a:gd name="T17" fmla="*/ 477 h 1850"/>
                <a:gd name="T18" fmla="*/ 209 w 3118"/>
                <a:gd name="T19" fmla="*/ 672 h 1850"/>
                <a:gd name="T20" fmla="*/ 0 w 3118"/>
                <a:gd name="T21" fmla="*/ 1163 h 1850"/>
                <a:gd name="T22" fmla="*/ 181 w 3118"/>
                <a:gd name="T23" fmla="*/ 1628 h 1850"/>
                <a:gd name="T24" fmla="*/ 628 w 3118"/>
                <a:gd name="T25" fmla="*/ 1846 h 1850"/>
                <a:gd name="T26" fmla="*/ 632 w 3118"/>
                <a:gd name="T27" fmla="*/ 1846 h 1850"/>
                <a:gd name="T28" fmla="*/ 1933 w 3118"/>
                <a:gd name="T29" fmla="*/ 1850 h 1850"/>
                <a:gd name="T30" fmla="*/ 2604 w 3118"/>
                <a:gd name="T31" fmla="*/ 1850 h 1850"/>
                <a:gd name="T32" fmla="*/ 3118 w 3118"/>
                <a:gd name="T33" fmla="*/ 1344 h 1850"/>
                <a:gd name="T34" fmla="*/ 2604 w 3118"/>
                <a:gd name="T35" fmla="*/ 838 h 1850"/>
                <a:gd name="T36" fmla="*/ 2604 w 3118"/>
                <a:gd name="T37" fmla="*/ 1750 h 1850"/>
                <a:gd name="T38" fmla="*/ 1933 w 3118"/>
                <a:gd name="T39" fmla="*/ 1750 h 1850"/>
                <a:gd name="T40" fmla="*/ 634 w 3118"/>
                <a:gd name="T41" fmla="*/ 1746 h 1850"/>
                <a:gd name="T42" fmla="*/ 100 w 3118"/>
                <a:gd name="T43" fmla="*/ 1163 h 1850"/>
                <a:gd name="T44" fmla="*/ 279 w 3118"/>
                <a:gd name="T45" fmla="*/ 744 h 1850"/>
                <a:gd name="T46" fmla="*/ 702 w 3118"/>
                <a:gd name="T47" fmla="*/ 577 h 1850"/>
                <a:gd name="T48" fmla="*/ 767 w 3118"/>
                <a:gd name="T49" fmla="*/ 576 h 1850"/>
                <a:gd name="T50" fmla="*/ 809 w 3118"/>
                <a:gd name="T51" fmla="*/ 553 h 1850"/>
                <a:gd name="T52" fmla="*/ 844 w 3118"/>
                <a:gd name="T53" fmla="*/ 497 h 1850"/>
                <a:gd name="T54" fmla="*/ 1552 w 3118"/>
                <a:gd name="T55" fmla="*/ 100 h 1850"/>
                <a:gd name="T56" fmla="*/ 1737 w 3118"/>
                <a:gd name="T57" fmla="*/ 120 h 1850"/>
                <a:gd name="T58" fmla="*/ 2389 w 3118"/>
                <a:gd name="T59" fmla="*/ 798 h 1850"/>
                <a:gd name="T60" fmla="*/ 2406 w 3118"/>
                <a:gd name="T61" fmla="*/ 908 h 1850"/>
                <a:gd name="T62" fmla="*/ 2460 w 3118"/>
                <a:gd name="T63" fmla="*/ 950 h 1850"/>
                <a:gd name="T64" fmla="*/ 2570 w 3118"/>
                <a:gd name="T65" fmla="*/ 940 h 1850"/>
                <a:gd name="T66" fmla="*/ 2604 w 3118"/>
                <a:gd name="T67" fmla="*/ 938 h 1850"/>
                <a:gd name="T68" fmla="*/ 3018 w 3118"/>
                <a:gd name="T69" fmla="*/ 1344 h 1850"/>
                <a:gd name="T70" fmla="*/ 2604 w 3118"/>
                <a:gd name="T71" fmla="*/ 17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18" h="1850">
                  <a:moveTo>
                    <a:pt x="2604" y="838"/>
                  </a:moveTo>
                  <a:cubicBezTo>
                    <a:pt x="2591" y="838"/>
                    <a:pt x="2576" y="838"/>
                    <a:pt x="2561" y="840"/>
                  </a:cubicBezTo>
                  <a:cubicBezTo>
                    <a:pt x="2498" y="846"/>
                    <a:pt x="2498" y="846"/>
                    <a:pt x="2498" y="846"/>
                  </a:cubicBezTo>
                  <a:cubicBezTo>
                    <a:pt x="2488" y="783"/>
                    <a:pt x="2488" y="783"/>
                    <a:pt x="2488" y="783"/>
                  </a:cubicBezTo>
                  <a:cubicBezTo>
                    <a:pt x="2429" y="396"/>
                    <a:pt x="2149" y="105"/>
                    <a:pt x="1758" y="22"/>
                  </a:cubicBezTo>
                  <a:cubicBezTo>
                    <a:pt x="1690" y="8"/>
                    <a:pt x="1620" y="0"/>
                    <a:pt x="1552" y="0"/>
                  </a:cubicBezTo>
                  <a:cubicBezTo>
                    <a:pt x="1226" y="0"/>
                    <a:pt x="930" y="167"/>
                    <a:pt x="758" y="445"/>
                  </a:cubicBezTo>
                  <a:cubicBezTo>
                    <a:pt x="739" y="476"/>
                    <a:pt x="739" y="476"/>
                    <a:pt x="739" y="476"/>
                  </a:cubicBezTo>
                  <a:cubicBezTo>
                    <a:pt x="701" y="477"/>
                    <a:pt x="701" y="477"/>
                    <a:pt x="701" y="477"/>
                  </a:cubicBezTo>
                  <a:cubicBezTo>
                    <a:pt x="511" y="477"/>
                    <a:pt x="341" y="545"/>
                    <a:pt x="209" y="672"/>
                  </a:cubicBezTo>
                  <a:cubicBezTo>
                    <a:pt x="74" y="802"/>
                    <a:pt x="0" y="977"/>
                    <a:pt x="0" y="1163"/>
                  </a:cubicBezTo>
                  <a:cubicBezTo>
                    <a:pt x="0" y="1336"/>
                    <a:pt x="64" y="1501"/>
                    <a:pt x="181" y="1628"/>
                  </a:cubicBezTo>
                  <a:cubicBezTo>
                    <a:pt x="298" y="1754"/>
                    <a:pt x="456" y="1831"/>
                    <a:pt x="628" y="1846"/>
                  </a:cubicBezTo>
                  <a:cubicBezTo>
                    <a:pt x="629" y="1846"/>
                    <a:pt x="630" y="1846"/>
                    <a:pt x="632" y="1846"/>
                  </a:cubicBezTo>
                  <a:cubicBezTo>
                    <a:pt x="1933" y="1850"/>
                    <a:pt x="1933" y="1850"/>
                    <a:pt x="1933" y="1850"/>
                  </a:cubicBezTo>
                  <a:cubicBezTo>
                    <a:pt x="2604" y="1850"/>
                    <a:pt x="2604" y="1850"/>
                    <a:pt x="2604" y="1850"/>
                  </a:cubicBezTo>
                  <a:cubicBezTo>
                    <a:pt x="2888" y="1850"/>
                    <a:pt x="3118" y="1623"/>
                    <a:pt x="3118" y="1344"/>
                  </a:cubicBezTo>
                  <a:cubicBezTo>
                    <a:pt x="3118" y="1065"/>
                    <a:pt x="2888" y="838"/>
                    <a:pt x="2604" y="838"/>
                  </a:cubicBezTo>
                  <a:close/>
                  <a:moveTo>
                    <a:pt x="2604" y="1750"/>
                  </a:moveTo>
                  <a:cubicBezTo>
                    <a:pt x="1933" y="1750"/>
                    <a:pt x="1933" y="1750"/>
                    <a:pt x="1933" y="1750"/>
                  </a:cubicBezTo>
                  <a:cubicBezTo>
                    <a:pt x="634" y="1746"/>
                    <a:pt x="634" y="1746"/>
                    <a:pt x="634" y="1746"/>
                  </a:cubicBezTo>
                  <a:cubicBezTo>
                    <a:pt x="329" y="1719"/>
                    <a:pt x="100" y="1469"/>
                    <a:pt x="100" y="1163"/>
                  </a:cubicBezTo>
                  <a:cubicBezTo>
                    <a:pt x="100" y="1004"/>
                    <a:pt x="163" y="855"/>
                    <a:pt x="279" y="744"/>
                  </a:cubicBezTo>
                  <a:cubicBezTo>
                    <a:pt x="391" y="635"/>
                    <a:pt x="538" y="577"/>
                    <a:pt x="702" y="577"/>
                  </a:cubicBezTo>
                  <a:cubicBezTo>
                    <a:pt x="767" y="576"/>
                    <a:pt x="767" y="576"/>
                    <a:pt x="767" y="576"/>
                  </a:cubicBezTo>
                  <a:cubicBezTo>
                    <a:pt x="784" y="576"/>
                    <a:pt x="800" y="567"/>
                    <a:pt x="809" y="553"/>
                  </a:cubicBezTo>
                  <a:cubicBezTo>
                    <a:pt x="844" y="497"/>
                    <a:pt x="844" y="497"/>
                    <a:pt x="844" y="497"/>
                  </a:cubicBezTo>
                  <a:cubicBezTo>
                    <a:pt x="996" y="249"/>
                    <a:pt x="1261" y="100"/>
                    <a:pt x="1552" y="100"/>
                  </a:cubicBezTo>
                  <a:cubicBezTo>
                    <a:pt x="1613" y="100"/>
                    <a:pt x="1676" y="107"/>
                    <a:pt x="1737" y="120"/>
                  </a:cubicBezTo>
                  <a:cubicBezTo>
                    <a:pt x="2087" y="194"/>
                    <a:pt x="2336" y="454"/>
                    <a:pt x="2389" y="798"/>
                  </a:cubicBezTo>
                  <a:cubicBezTo>
                    <a:pt x="2406" y="908"/>
                    <a:pt x="2406" y="908"/>
                    <a:pt x="2406" y="908"/>
                  </a:cubicBezTo>
                  <a:cubicBezTo>
                    <a:pt x="2410" y="934"/>
                    <a:pt x="2434" y="952"/>
                    <a:pt x="2460" y="950"/>
                  </a:cubicBezTo>
                  <a:cubicBezTo>
                    <a:pt x="2570" y="940"/>
                    <a:pt x="2570" y="940"/>
                    <a:pt x="2570" y="940"/>
                  </a:cubicBezTo>
                  <a:cubicBezTo>
                    <a:pt x="2583" y="938"/>
                    <a:pt x="2594" y="938"/>
                    <a:pt x="2604" y="938"/>
                  </a:cubicBezTo>
                  <a:cubicBezTo>
                    <a:pt x="2832" y="938"/>
                    <a:pt x="3018" y="1120"/>
                    <a:pt x="3018" y="1344"/>
                  </a:cubicBezTo>
                  <a:cubicBezTo>
                    <a:pt x="3018" y="1567"/>
                    <a:pt x="2832" y="1750"/>
                    <a:pt x="2604" y="17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7" name="Freeform 26">
              <a:extLst>
                <a:ext uri="{FF2B5EF4-FFF2-40B4-BE49-F238E27FC236}">
                  <a16:creationId xmlns:a16="http://schemas.microsoft.com/office/drawing/2014/main" id="{2A620F9D-9A1C-A828-CCF0-A81E1C389D85}"/>
                </a:ext>
              </a:extLst>
            </p:cNvPr>
            <p:cNvSpPr>
              <a:spLocks noEditPoints="1"/>
            </p:cNvSpPr>
            <p:nvPr/>
          </p:nvSpPr>
          <p:spPr bwMode="auto">
            <a:xfrm>
              <a:off x="2038" y="1092"/>
              <a:ext cx="3268" cy="2507"/>
            </a:xfrm>
            <a:custGeom>
              <a:avLst/>
              <a:gdLst>
                <a:gd name="T0" fmla="*/ 1284 w 1402"/>
                <a:gd name="T1" fmla="*/ 277 h 1074"/>
                <a:gd name="T2" fmla="*/ 942 w 1402"/>
                <a:gd name="T3" fmla="*/ 177 h 1074"/>
                <a:gd name="T4" fmla="*/ 794 w 1402"/>
                <a:gd name="T5" fmla="*/ 0 h 1074"/>
                <a:gd name="T6" fmla="*/ 196 w 1402"/>
                <a:gd name="T7" fmla="*/ 153 h 1074"/>
                <a:gd name="T8" fmla="*/ 184 w 1402"/>
                <a:gd name="T9" fmla="*/ 386 h 1074"/>
                <a:gd name="T10" fmla="*/ 178 w 1402"/>
                <a:gd name="T11" fmla="*/ 818 h 1074"/>
                <a:gd name="T12" fmla="*/ 1005 w 1402"/>
                <a:gd name="T13" fmla="*/ 1074 h 1074"/>
                <a:gd name="T14" fmla="*/ 1291 w 1402"/>
                <a:gd name="T15" fmla="*/ 818 h 1074"/>
                <a:gd name="T16" fmla="*/ 278 w 1402"/>
                <a:gd name="T17" fmla="*/ 277 h 1074"/>
                <a:gd name="T18" fmla="*/ 494 w 1402"/>
                <a:gd name="T19" fmla="*/ 177 h 1074"/>
                <a:gd name="T20" fmla="*/ 767 w 1402"/>
                <a:gd name="T21" fmla="*/ 100 h 1074"/>
                <a:gd name="T22" fmla="*/ 278 w 1402"/>
                <a:gd name="T23" fmla="*/ 348 h 1074"/>
                <a:gd name="T24" fmla="*/ 1005 w 1402"/>
                <a:gd name="T25" fmla="*/ 974 h 1074"/>
                <a:gd name="T26" fmla="*/ 278 w 1402"/>
                <a:gd name="T27" fmla="*/ 818 h 1074"/>
                <a:gd name="T28" fmla="*/ 410 w 1402"/>
                <a:gd name="T29" fmla="*/ 828 h 1074"/>
                <a:gd name="T30" fmla="*/ 410 w 1402"/>
                <a:gd name="T31" fmla="*/ 842 h 1074"/>
                <a:gd name="T32" fmla="*/ 418 w 1402"/>
                <a:gd name="T33" fmla="*/ 865 h 1074"/>
                <a:gd name="T34" fmla="*/ 428 w 1402"/>
                <a:gd name="T35" fmla="*/ 876 h 1074"/>
                <a:gd name="T36" fmla="*/ 450 w 1402"/>
                <a:gd name="T37" fmla="*/ 886 h 1074"/>
                <a:gd name="T38" fmla="*/ 464 w 1402"/>
                <a:gd name="T39" fmla="*/ 887 h 1074"/>
                <a:gd name="T40" fmla="*/ 487 w 1402"/>
                <a:gd name="T41" fmla="*/ 879 h 1074"/>
                <a:gd name="T42" fmla="*/ 498 w 1402"/>
                <a:gd name="T43" fmla="*/ 869 h 1074"/>
                <a:gd name="T44" fmla="*/ 509 w 1402"/>
                <a:gd name="T45" fmla="*/ 847 h 1074"/>
                <a:gd name="T46" fmla="*/ 509 w 1402"/>
                <a:gd name="T47" fmla="*/ 832 h 1074"/>
                <a:gd name="T48" fmla="*/ 505 w 1402"/>
                <a:gd name="T49" fmla="*/ 818 h 1074"/>
                <a:gd name="T50" fmla="*/ 652 w 1402"/>
                <a:gd name="T51" fmla="*/ 828 h 1074"/>
                <a:gd name="T52" fmla="*/ 651 w 1402"/>
                <a:gd name="T53" fmla="*/ 842 h 1074"/>
                <a:gd name="T54" fmla="*/ 659 w 1402"/>
                <a:gd name="T55" fmla="*/ 865 h 1074"/>
                <a:gd name="T56" fmla="*/ 669 w 1402"/>
                <a:gd name="T57" fmla="*/ 876 h 1074"/>
                <a:gd name="T58" fmla="*/ 691 w 1402"/>
                <a:gd name="T59" fmla="*/ 886 h 1074"/>
                <a:gd name="T60" fmla="*/ 706 w 1402"/>
                <a:gd name="T61" fmla="*/ 887 h 1074"/>
                <a:gd name="T62" fmla="*/ 729 w 1402"/>
                <a:gd name="T63" fmla="*/ 879 h 1074"/>
                <a:gd name="T64" fmla="*/ 740 w 1402"/>
                <a:gd name="T65" fmla="*/ 869 h 1074"/>
                <a:gd name="T66" fmla="*/ 750 w 1402"/>
                <a:gd name="T67" fmla="*/ 847 h 1074"/>
                <a:gd name="T68" fmla="*/ 751 w 1402"/>
                <a:gd name="T69" fmla="*/ 832 h 1074"/>
                <a:gd name="T70" fmla="*/ 747 w 1402"/>
                <a:gd name="T71" fmla="*/ 818 h 1074"/>
                <a:gd name="T72" fmla="*/ 893 w 1402"/>
                <a:gd name="T73" fmla="*/ 828 h 1074"/>
                <a:gd name="T74" fmla="*/ 893 w 1402"/>
                <a:gd name="T75" fmla="*/ 842 h 1074"/>
                <a:gd name="T76" fmla="*/ 901 w 1402"/>
                <a:gd name="T77" fmla="*/ 865 h 1074"/>
                <a:gd name="T78" fmla="*/ 911 w 1402"/>
                <a:gd name="T79" fmla="*/ 876 h 1074"/>
                <a:gd name="T80" fmla="*/ 933 w 1402"/>
                <a:gd name="T81" fmla="*/ 886 h 1074"/>
                <a:gd name="T82" fmla="*/ 947 w 1402"/>
                <a:gd name="T83" fmla="*/ 887 h 1074"/>
                <a:gd name="T84" fmla="*/ 970 w 1402"/>
                <a:gd name="T85" fmla="*/ 879 h 1074"/>
                <a:gd name="T86" fmla="*/ 981 w 1402"/>
                <a:gd name="T87" fmla="*/ 869 h 1074"/>
                <a:gd name="T88" fmla="*/ 992 w 1402"/>
                <a:gd name="T89" fmla="*/ 847 h 1074"/>
                <a:gd name="T90" fmla="*/ 992 w 1402"/>
                <a:gd name="T91" fmla="*/ 832 h 1074"/>
                <a:gd name="T92" fmla="*/ 988 w 1402"/>
                <a:gd name="T93" fmla="*/ 818 h 1074"/>
                <a:gd name="T94" fmla="*/ 1291 w 1402"/>
                <a:gd name="T95" fmla="*/ 718 h 1074"/>
                <a:gd name="T96" fmla="*/ 370 w 1402"/>
                <a:gd name="T97" fmla="*/ 436 h 1074"/>
                <a:gd name="T98" fmla="*/ 1291 w 1402"/>
                <a:gd name="T99" fmla="*/ 718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2" h="1074">
                  <a:moveTo>
                    <a:pt x="1033" y="336"/>
                  </a:moveTo>
                  <a:cubicBezTo>
                    <a:pt x="996" y="277"/>
                    <a:pt x="996" y="277"/>
                    <a:pt x="996" y="277"/>
                  </a:cubicBezTo>
                  <a:cubicBezTo>
                    <a:pt x="1284" y="277"/>
                    <a:pt x="1284" y="277"/>
                    <a:pt x="1284" y="277"/>
                  </a:cubicBezTo>
                  <a:cubicBezTo>
                    <a:pt x="1312" y="277"/>
                    <a:pt x="1334" y="255"/>
                    <a:pt x="1334" y="227"/>
                  </a:cubicBezTo>
                  <a:cubicBezTo>
                    <a:pt x="1334" y="200"/>
                    <a:pt x="1312" y="177"/>
                    <a:pt x="1284" y="177"/>
                  </a:cubicBezTo>
                  <a:cubicBezTo>
                    <a:pt x="942" y="177"/>
                    <a:pt x="942" y="177"/>
                    <a:pt x="942" y="177"/>
                  </a:cubicBezTo>
                  <a:cubicBezTo>
                    <a:pt x="940" y="177"/>
                    <a:pt x="937" y="178"/>
                    <a:pt x="934" y="178"/>
                  </a:cubicBezTo>
                  <a:cubicBezTo>
                    <a:pt x="836" y="23"/>
                    <a:pt x="836" y="23"/>
                    <a:pt x="836" y="23"/>
                  </a:cubicBezTo>
                  <a:cubicBezTo>
                    <a:pt x="827" y="9"/>
                    <a:pt x="811" y="0"/>
                    <a:pt x="794" y="0"/>
                  </a:cubicBezTo>
                  <a:cubicBezTo>
                    <a:pt x="405" y="0"/>
                    <a:pt x="405" y="0"/>
                    <a:pt x="405" y="0"/>
                  </a:cubicBezTo>
                  <a:cubicBezTo>
                    <a:pt x="394" y="0"/>
                    <a:pt x="383" y="4"/>
                    <a:pt x="374" y="11"/>
                  </a:cubicBezTo>
                  <a:cubicBezTo>
                    <a:pt x="196" y="153"/>
                    <a:pt x="196" y="153"/>
                    <a:pt x="196" y="153"/>
                  </a:cubicBezTo>
                  <a:cubicBezTo>
                    <a:pt x="184" y="162"/>
                    <a:pt x="178" y="177"/>
                    <a:pt x="178" y="192"/>
                  </a:cubicBezTo>
                  <a:cubicBezTo>
                    <a:pt x="178" y="386"/>
                    <a:pt x="178" y="386"/>
                    <a:pt x="178" y="386"/>
                  </a:cubicBezTo>
                  <a:cubicBezTo>
                    <a:pt x="184" y="386"/>
                    <a:pt x="184" y="386"/>
                    <a:pt x="184" y="386"/>
                  </a:cubicBezTo>
                  <a:cubicBezTo>
                    <a:pt x="74" y="450"/>
                    <a:pt x="0" y="570"/>
                    <a:pt x="0" y="706"/>
                  </a:cubicBezTo>
                  <a:cubicBezTo>
                    <a:pt x="0" y="768"/>
                    <a:pt x="50" y="818"/>
                    <a:pt x="111" y="818"/>
                  </a:cubicBezTo>
                  <a:cubicBezTo>
                    <a:pt x="178" y="818"/>
                    <a:pt x="178" y="818"/>
                    <a:pt x="178" y="818"/>
                  </a:cubicBezTo>
                  <a:cubicBezTo>
                    <a:pt x="178" y="854"/>
                    <a:pt x="178" y="854"/>
                    <a:pt x="178" y="854"/>
                  </a:cubicBezTo>
                  <a:cubicBezTo>
                    <a:pt x="178" y="975"/>
                    <a:pt x="276" y="1074"/>
                    <a:pt x="397" y="1074"/>
                  </a:cubicBezTo>
                  <a:cubicBezTo>
                    <a:pt x="1005" y="1074"/>
                    <a:pt x="1005" y="1074"/>
                    <a:pt x="1005" y="1074"/>
                  </a:cubicBezTo>
                  <a:cubicBezTo>
                    <a:pt x="1126" y="1074"/>
                    <a:pt x="1224" y="975"/>
                    <a:pt x="1224" y="854"/>
                  </a:cubicBezTo>
                  <a:cubicBezTo>
                    <a:pt x="1224" y="818"/>
                    <a:pt x="1224" y="818"/>
                    <a:pt x="1224" y="818"/>
                  </a:cubicBezTo>
                  <a:cubicBezTo>
                    <a:pt x="1291" y="818"/>
                    <a:pt x="1291" y="818"/>
                    <a:pt x="1291" y="818"/>
                  </a:cubicBezTo>
                  <a:cubicBezTo>
                    <a:pt x="1352" y="818"/>
                    <a:pt x="1402" y="768"/>
                    <a:pt x="1402" y="706"/>
                  </a:cubicBezTo>
                  <a:cubicBezTo>
                    <a:pt x="1402" y="503"/>
                    <a:pt x="1237" y="337"/>
                    <a:pt x="1033" y="336"/>
                  </a:cubicBezTo>
                  <a:close/>
                  <a:moveTo>
                    <a:pt x="278" y="277"/>
                  </a:moveTo>
                  <a:cubicBezTo>
                    <a:pt x="494" y="277"/>
                    <a:pt x="494" y="277"/>
                    <a:pt x="494" y="277"/>
                  </a:cubicBezTo>
                  <a:cubicBezTo>
                    <a:pt x="522" y="277"/>
                    <a:pt x="544" y="255"/>
                    <a:pt x="544" y="227"/>
                  </a:cubicBezTo>
                  <a:cubicBezTo>
                    <a:pt x="544" y="200"/>
                    <a:pt x="522" y="177"/>
                    <a:pt x="494" y="177"/>
                  </a:cubicBezTo>
                  <a:cubicBezTo>
                    <a:pt x="326" y="177"/>
                    <a:pt x="326" y="177"/>
                    <a:pt x="326" y="177"/>
                  </a:cubicBezTo>
                  <a:cubicBezTo>
                    <a:pt x="423" y="100"/>
                    <a:pt x="423" y="100"/>
                    <a:pt x="423" y="100"/>
                  </a:cubicBezTo>
                  <a:cubicBezTo>
                    <a:pt x="767" y="100"/>
                    <a:pt x="767" y="100"/>
                    <a:pt x="767" y="100"/>
                  </a:cubicBezTo>
                  <a:cubicBezTo>
                    <a:pt x="915" y="336"/>
                    <a:pt x="915" y="336"/>
                    <a:pt x="915" y="336"/>
                  </a:cubicBezTo>
                  <a:cubicBezTo>
                    <a:pt x="370" y="336"/>
                    <a:pt x="370" y="336"/>
                    <a:pt x="370" y="336"/>
                  </a:cubicBezTo>
                  <a:cubicBezTo>
                    <a:pt x="338" y="336"/>
                    <a:pt x="307" y="340"/>
                    <a:pt x="278" y="348"/>
                  </a:cubicBezTo>
                  <a:lnTo>
                    <a:pt x="278" y="277"/>
                  </a:lnTo>
                  <a:close/>
                  <a:moveTo>
                    <a:pt x="1124" y="854"/>
                  </a:moveTo>
                  <a:cubicBezTo>
                    <a:pt x="1124" y="920"/>
                    <a:pt x="1071" y="974"/>
                    <a:pt x="1005" y="974"/>
                  </a:cubicBezTo>
                  <a:cubicBezTo>
                    <a:pt x="397" y="974"/>
                    <a:pt x="397" y="974"/>
                    <a:pt x="397" y="974"/>
                  </a:cubicBezTo>
                  <a:cubicBezTo>
                    <a:pt x="331" y="974"/>
                    <a:pt x="278" y="920"/>
                    <a:pt x="278" y="854"/>
                  </a:cubicBezTo>
                  <a:cubicBezTo>
                    <a:pt x="278" y="818"/>
                    <a:pt x="278" y="818"/>
                    <a:pt x="278" y="818"/>
                  </a:cubicBezTo>
                  <a:cubicBezTo>
                    <a:pt x="414" y="818"/>
                    <a:pt x="414" y="818"/>
                    <a:pt x="414" y="818"/>
                  </a:cubicBezTo>
                  <a:cubicBezTo>
                    <a:pt x="414" y="818"/>
                    <a:pt x="413" y="818"/>
                    <a:pt x="413" y="818"/>
                  </a:cubicBezTo>
                  <a:cubicBezTo>
                    <a:pt x="412" y="821"/>
                    <a:pt x="411" y="824"/>
                    <a:pt x="410" y="828"/>
                  </a:cubicBezTo>
                  <a:cubicBezTo>
                    <a:pt x="410" y="829"/>
                    <a:pt x="410" y="831"/>
                    <a:pt x="410" y="832"/>
                  </a:cubicBezTo>
                  <a:cubicBezTo>
                    <a:pt x="410" y="834"/>
                    <a:pt x="410" y="836"/>
                    <a:pt x="410" y="837"/>
                  </a:cubicBezTo>
                  <a:cubicBezTo>
                    <a:pt x="410" y="839"/>
                    <a:pt x="410" y="841"/>
                    <a:pt x="410" y="842"/>
                  </a:cubicBezTo>
                  <a:cubicBezTo>
                    <a:pt x="410" y="844"/>
                    <a:pt x="410" y="845"/>
                    <a:pt x="410" y="847"/>
                  </a:cubicBezTo>
                  <a:cubicBezTo>
                    <a:pt x="411" y="850"/>
                    <a:pt x="412" y="853"/>
                    <a:pt x="413" y="856"/>
                  </a:cubicBezTo>
                  <a:cubicBezTo>
                    <a:pt x="415" y="859"/>
                    <a:pt x="416" y="862"/>
                    <a:pt x="418" y="865"/>
                  </a:cubicBezTo>
                  <a:cubicBezTo>
                    <a:pt x="419" y="866"/>
                    <a:pt x="420" y="868"/>
                    <a:pt x="421" y="869"/>
                  </a:cubicBezTo>
                  <a:cubicBezTo>
                    <a:pt x="422" y="870"/>
                    <a:pt x="423" y="872"/>
                    <a:pt x="424" y="873"/>
                  </a:cubicBezTo>
                  <a:cubicBezTo>
                    <a:pt x="425" y="874"/>
                    <a:pt x="427" y="875"/>
                    <a:pt x="428" y="876"/>
                  </a:cubicBezTo>
                  <a:cubicBezTo>
                    <a:pt x="429" y="877"/>
                    <a:pt x="430" y="878"/>
                    <a:pt x="432" y="879"/>
                  </a:cubicBezTo>
                  <a:cubicBezTo>
                    <a:pt x="434" y="881"/>
                    <a:pt x="437" y="882"/>
                    <a:pt x="440" y="883"/>
                  </a:cubicBezTo>
                  <a:cubicBezTo>
                    <a:pt x="443" y="885"/>
                    <a:pt x="447" y="886"/>
                    <a:pt x="450" y="886"/>
                  </a:cubicBezTo>
                  <a:cubicBezTo>
                    <a:pt x="451" y="887"/>
                    <a:pt x="453" y="887"/>
                    <a:pt x="455" y="887"/>
                  </a:cubicBezTo>
                  <a:cubicBezTo>
                    <a:pt x="456" y="887"/>
                    <a:pt x="458" y="887"/>
                    <a:pt x="459" y="887"/>
                  </a:cubicBezTo>
                  <a:cubicBezTo>
                    <a:pt x="461" y="887"/>
                    <a:pt x="463" y="887"/>
                    <a:pt x="464" y="887"/>
                  </a:cubicBezTo>
                  <a:cubicBezTo>
                    <a:pt x="466" y="887"/>
                    <a:pt x="468" y="887"/>
                    <a:pt x="469" y="886"/>
                  </a:cubicBezTo>
                  <a:cubicBezTo>
                    <a:pt x="472" y="886"/>
                    <a:pt x="476" y="885"/>
                    <a:pt x="479" y="883"/>
                  </a:cubicBezTo>
                  <a:cubicBezTo>
                    <a:pt x="482" y="882"/>
                    <a:pt x="485" y="881"/>
                    <a:pt x="487" y="879"/>
                  </a:cubicBezTo>
                  <a:cubicBezTo>
                    <a:pt x="489" y="878"/>
                    <a:pt x="490" y="877"/>
                    <a:pt x="491" y="876"/>
                  </a:cubicBezTo>
                  <a:cubicBezTo>
                    <a:pt x="492" y="875"/>
                    <a:pt x="494" y="874"/>
                    <a:pt x="495" y="873"/>
                  </a:cubicBezTo>
                  <a:cubicBezTo>
                    <a:pt x="496" y="872"/>
                    <a:pt x="497" y="870"/>
                    <a:pt x="498" y="869"/>
                  </a:cubicBezTo>
                  <a:cubicBezTo>
                    <a:pt x="499" y="868"/>
                    <a:pt x="500" y="866"/>
                    <a:pt x="501" y="865"/>
                  </a:cubicBezTo>
                  <a:cubicBezTo>
                    <a:pt x="503" y="862"/>
                    <a:pt x="504" y="859"/>
                    <a:pt x="506" y="856"/>
                  </a:cubicBezTo>
                  <a:cubicBezTo>
                    <a:pt x="507" y="853"/>
                    <a:pt x="508" y="850"/>
                    <a:pt x="509" y="847"/>
                  </a:cubicBezTo>
                  <a:cubicBezTo>
                    <a:pt x="509" y="845"/>
                    <a:pt x="509" y="844"/>
                    <a:pt x="509" y="842"/>
                  </a:cubicBezTo>
                  <a:cubicBezTo>
                    <a:pt x="509" y="841"/>
                    <a:pt x="510" y="839"/>
                    <a:pt x="510" y="837"/>
                  </a:cubicBezTo>
                  <a:cubicBezTo>
                    <a:pt x="510" y="836"/>
                    <a:pt x="509" y="834"/>
                    <a:pt x="509" y="832"/>
                  </a:cubicBezTo>
                  <a:cubicBezTo>
                    <a:pt x="509" y="831"/>
                    <a:pt x="509" y="829"/>
                    <a:pt x="509" y="828"/>
                  </a:cubicBezTo>
                  <a:cubicBezTo>
                    <a:pt x="508" y="824"/>
                    <a:pt x="507" y="821"/>
                    <a:pt x="506" y="818"/>
                  </a:cubicBezTo>
                  <a:cubicBezTo>
                    <a:pt x="506" y="818"/>
                    <a:pt x="505" y="818"/>
                    <a:pt x="505" y="818"/>
                  </a:cubicBezTo>
                  <a:cubicBezTo>
                    <a:pt x="655" y="818"/>
                    <a:pt x="655" y="818"/>
                    <a:pt x="655" y="818"/>
                  </a:cubicBezTo>
                  <a:cubicBezTo>
                    <a:pt x="655" y="818"/>
                    <a:pt x="655" y="818"/>
                    <a:pt x="655" y="818"/>
                  </a:cubicBezTo>
                  <a:cubicBezTo>
                    <a:pt x="654" y="821"/>
                    <a:pt x="653" y="824"/>
                    <a:pt x="652" y="828"/>
                  </a:cubicBezTo>
                  <a:cubicBezTo>
                    <a:pt x="652" y="829"/>
                    <a:pt x="651" y="831"/>
                    <a:pt x="651" y="832"/>
                  </a:cubicBezTo>
                  <a:cubicBezTo>
                    <a:pt x="651" y="834"/>
                    <a:pt x="651" y="836"/>
                    <a:pt x="651" y="837"/>
                  </a:cubicBezTo>
                  <a:cubicBezTo>
                    <a:pt x="651" y="839"/>
                    <a:pt x="651" y="841"/>
                    <a:pt x="651" y="842"/>
                  </a:cubicBezTo>
                  <a:cubicBezTo>
                    <a:pt x="651" y="844"/>
                    <a:pt x="652" y="845"/>
                    <a:pt x="652" y="847"/>
                  </a:cubicBezTo>
                  <a:cubicBezTo>
                    <a:pt x="653" y="850"/>
                    <a:pt x="654" y="853"/>
                    <a:pt x="655" y="856"/>
                  </a:cubicBezTo>
                  <a:cubicBezTo>
                    <a:pt x="656" y="859"/>
                    <a:pt x="658" y="862"/>
                    <a:pt x="659" y="865"/>
                  </a:cubicBezTo>
                  <a:cubicBezTo>
                    <a:pt x="660" y="866"/>
                    <a:pt x="661" y="868"/>
                    <a:pt x="662" y="869"/>
                  </a:cubicBezTo>
                  <a:cubicBezTo>
                    <a:pt x="663" y="870"/>
                    <a:pt x="664" y="872"/>
                    <a:pt x="666" y="873"/>
                  </a:cubicBezTo>
                  <a:cubicBezTo>
                    <a:pt x="667" y="874"/>
                    <a:pt x="668" y="875"/>
                    <a:pt x="669" y="876"/>
                  </a:cubicBezTo>
                  <a:cubicBezTo>
                    <a:pt x="671" y="877"/>
                    <a:pt x="672" y="878"/>
                    <a:pt x="673" y="879"/>
                  </a:cubicBezTo>
                  <a:cubicBezTo>
                    <a:pt x="676" y="881"/>
                    <a:pt x="679" y="882"/>
                    <a:pt x="682" y="883"/>
                  </a:cubicBezTo>
                  <a:cubicBezTo>
                    <a:pt x="685" y="885"/>
                    <a:pt x="688" y="886"/>
                    <a:pt x="691" y="886"/>
                  </a:cubicBezTo>
                  <a:cubicBezTo>
                    <a:pt x="693" y="887"/>
                    <a:pt x="694" y="887"/>
                    <a:pt x="696" y="887"/>
                  </a:cubicBezTo>
                  <a:cubicBezTo>
                    <a:pt x="698" y="887"/>
                    <a:pt x="699" y="887"/>
                    <a:pt x="701" y="887"/>
                  </a:cubicBezTo>
                  <a:cubicBezTo>
                    <a:pt x="703" y="887"/>
                    <a:pt x="704" y="887"/>
                    <a:pt x="706" y="887"/>
                  </a:cubicBezTo>
                  <a:cubicBezTo>
                    <a:pt x="708" y="887"/>
                    <a:pt x="709" y="887"/>
                    <a:pt x="711" y="886"/>
                  </a:cubicBezTo>
                  <a:cubicBezTo>
                    <a:pt x="714" y="886"/>
                    <a:pt x="717" y="885"/>
                    <a:pt x="720" y="883"/>
                  </a:cubicBezTo>
                  <a:cubicBezTo>
                    <a:pt x="723" y="882"/>
                    <a:pt x="726" y="881"/>
                    <a:pt x="729" y="879"/>
                  </a:cubicBezTo>
                  <a:cubicBezTo>
                    <a:pt x="730" y="878"/>
                    <a:pt x="731" y="877"/>
                    <a:pt x="733" y="876"/>
                  </a:cubicBezTo>
                  <a:cubicBezTo>
                    <a:pt x="734" y="875"/>
                    <a:pt x="735" y="874"/>
                    <a:pt x="736" y="873"/>
                  </a:cubicBezTo>
                  <a:cubicBezTo>
                    <a:pt x="738" y="872"/>
                    <a:pt x="739" y="870"/>
                    <a:pt x="740" y="869"/>
                  </a:cubicBezTo>
                  <a:cubicBezTo>
                    <a:pt x="741" y="868"/>
                    <a:pt x="742" y="866"/>
                    <a:pt x="743" y="865"/>
                  </a:cubicBezTo>
                  <a:cubicBezTo>
                    <a:pt x="744" y="862"/>
                    <a:pt x="746" y="859"/>
                    <a:pt x="747" y="856"/>
                  </a:cubicBezTo>
                  <a:cubicBezTo>
                    <a:pt x="748" y="853"/>
                    <a:pt x="749" y="850"/>
                    <a:pt x="750" y="847"/>
                  </a:cubicBezTo>
                  <a:cubicBezTo>
                    <a:pt x="750" y="845"/>
                    <a:pt x="751" y="844"/>
                    <a:pt x="751" y="842"/>
                  </a:cubicBezTo>
                  <a:cubicBezTo>
                    <a:pt x="751" y="841"/>
                    <a:pt x="751" y="839"/>
                    <a:pt x="751" y="837"/>
                  </a:cubicBezTo>
                  <a:cubicBezTo>
                    <a:pt x="751" y="836"/>
                    <a:pt x="751" y="834"/>
                    <a:pt x="751" y="832"/>
                  </a:cubicBezTo>
                  <a:cubicBezTo>
                    <a:pt x="751" y="831"/>
                    <a:pt x="750" y="829"/>
                    <a:pt x="750" y="828"/>
                  </a:cubicBezTo>
                  <a:cubicBezTo>
                    <a:pt x="749" y="824"/>
                    <a:pt x="748" y="821"/>
                    <a:pt x="747" y="818"/>
                  </a:cubicBezTo>
                  <a:cubicBezTo>
                    <a:pt x="747" y="818"/>
                    <a:pt x="747" y="818"/>
                    <a:pt x="747" y="818"/>
                  </a:cubicBezTo>
                  <a:cubicBezTo>
                    <a:pt x="897" y="818"/>
                    <a:pt x="897" y="818"/>
                    <a:pt x="897" y="818"/>
                  </a:cubicBezTo>
                  <a:cubicBezTo>
                    <a:pt x="897" y="818"/>
                    <a:pt x="896" y="818"/>
                    <a:pt x="896" y="818"/>
                  </a:cubicBezTo>
                  <a:cubicBezTo>
                    <a:pt x="895" y="821"/>
                    <a:pt x="894" y="824"/>
                    <a:pt x="893" y="828"/>
                  </a:cubicBezTo>
                  <a:cubicBezTo>
                    <a:pt x="893" y="829"/>
                    <a:pt x="893" y="831"/>
                    <a:pt x="893" y="832"/>
                  </a:cubicBezTo>
                  <a:cubicBezTo>
                    <a:pt x="893" y="834"/>
                    <a:pt x="892" y="836"/>
                    <a:pt x="892" y="837"/>
                  </a:cubicBezTo>
                  <a:cubicBezTo>
                    <a:pt x="892" y="839"/>
                    <a:pt x="893" y="841"/>
                    <a:pt x="893" y="842"/>
                  </a:cubicBezTo>
                  <a:cubicBezTo>
                    <a:pt x="893" y="844"/>
                    <a:pt x="893" y="845"/>
                    <a:pt x="893" y="847"/>
                  </a:cubicBezTo>
                  <a:cubicBezTo>
                    <a:pt x="894" y="850"/>
                    <a:pt x="895" y="853"/>
                    <a:pt x="896" y="856"/>
                  </a:cubicBezTo>
                  <a:cubicBezTo>
                    <a:pt x="898" y="859"/>
                    <a:pt x="899" y="862"/>
                    <a:pt x="901" y="865"/>
                  </a:cubicBezTo>
                  <a:cubicBezTo>
                    <a:pt x="902" y="866"/>
                    <a:pt x="903" y="868"/>
                    <a:pt x="904" y="869"/>
                  </a:cubicBezTo>
                  <a:cubicBezTo>
                    <a:pt x="905" y="870"/>
                    <a:pt x="906" y="872"/>
                    <a:pt x="907" y="873"/>
                  </a:cubicBezTo>
                  <a:cubicBezTo>
                    <a:pt x="908" y="874"/>
                    <a:pt x="910" y="875"/>
                    <a:pt x="911" y="876"/>
                  </a:cubicBezTo>
                  <a:cubicBezTo>
                    <a:pt x="912" y="877"/>
                    <a:pt x="913" y="878"/>
                    <a:pt x="915" y="879"/>
                  </a:cubicBezTo>
                  <a:cubicBezTo>
                    <a:pt x="917" y="881"/>
                    <a:pt x="920" y="882"/>
                    <a:pt x="923" y="883"/>
                  </a:cubicBezTo>
                  <a:cubicBezTo>
                    <a:pt x="926" y="885"/>
                    <a:pt x="930" y="886"/>
                    <a:pt x="933" y="886"/>
                  </a:cubicBezTo>
                  <a:cubicBezTo>
                    <a:pt x="934" y="887"/>
                    <a:pt x="936" y="887"/>
                    <a:pt x="938" y="887"/>
                  </a:cubicBezTo>
                  <a:cubicBezTo>
                    <a:pt x="939" y="887"/>
                    <a:pt x="941" y="887"/>
                    <a:pt x="942" y="887"/>
                  </a:cubicBezTo>
                  <a:cubicBezTo>
                    <a:pt x="944" y="887"/>
                    <a:pt x="946" y="887"/>
                    <a:pt x="947" y="887"/>
                  </a:cubicBezTo>
                  <a:cubicBezTo>
                    <a:pt x="949" y="887"/>
                    <a:pt x="951" y="887"/>
                    <a:pt x="952" y="886"/>
                  </a:cubicBezTo>
                  <a:cubicBezTo>
                    <a:pt x="955" y="886"/>
                    <a:pt x="959" y="885"/>
                    <a:pt x="962" y="883"/>
                  </a:cubicBezTo>
                  <a:cubicBezTo>
                    <a:pt x="965" y="882"/>
                    <a:pt x="968" y="881"/>
                    <a:pt x="970" y="879"/>
                  </a:cubicBezTo>
                  <a:cubicBezTo>
                    <a:pt x="972" y="878"/>
                    <a:pt x="973" y="877"/>
                    <a:pt x="974" y="876"/>
                  </a:cubicBezTo>
                  <a:cubicBezTo>
                    <a:pt x="975" y="875"/>
                    <a:pt x="977" y="874"/>
                    <a:pt x="978" y="873"/>
                  </a:cubicBezTo>
                  <a:cubicBezTo>
                    <a:pt x="979" y="872"/>
                    <a:pt x="980" y="870"/>
                    <a:pt x="981" y="869"/>
                  </a:cubicBezTo>
                  <a:cubicBezTo>
                    <a:pt x="982" y="868"/>
                    <a:pt x="983" y="866"/>
                    <a:pt x="984" y="865"/>
                  </a:cubicBezTo>
                  <a:cubicBezTo>
                    <a:pt x="986" y="862"/>
                    <a:pt x="987" y="859"/>
                    <a:pt x="989" y="856"/>
                  </a:cubicBezTo>
                  <a:cubicBezTo>
                    <a:pt x="990" y="853"/>
                    <a:pt x="991" y="850"/>
                    <a:pt x="992" y="847"/>
                  </a:cubicBezTo>
                  <a:cubicBezTo>
                    <a:pt x="992" y="845"/>
                    <a:pt x="992" y="844"/>
                    <a:pt x="992" y="842"/>
                  </a:cubicBezTo>
                  <a:cubicBezTo>
                    <a:pt x="992" y="841"/>
                    <a:pt x="992" y="839"/>
                    <a:pt x="992" y="837"/>
                  </a:cubicBezTo>
                  <a:cubicBezTo>
                    <a:pt x="992" y="836"/>
                    <a:pt x="992" y="834"/>
                    <a:pt x="992" y="832"/>
                  </a:cubicBezTo>
                  <a:cubicBezTo>
                    <a:pt x="992" y="831"/>
                    <a:pt x="992" y="829"/>
                    <a:pt x="992" y="828"/>
                  </a:cubicBezTo>
                  <a:cubicBezTo>
                    <a:pt x="991" y="824"/>
                    <a:pt x="990" y="821"/>
                    <a:pt x="989" y="818"/>
                  </a:cubicBezTo>
                  <a:cubicBezTo>
                    <a:pt x="989" y="818"/>
                    <a:pt x="988" y="818"/>
                    <a:pt x="988" y="818"/>
                  </a:cubicBezTo>
                  <a:cubicBezTo>
                    <a:pt x="1124" y="818"/>
                    <a:pt x="1124" y="818"/>
                    <a:pt x="1124" y="818"/>
                  </a:cubicBezTo>
                  <a:lnTo>
                    <a:pt x="1124" y="854"/>
                  </a:lnTo>
                  <a:close/>
                  <a:moveTo>
                    <a:pt x="1291" y="718"/>
                  </a:moveTo>
                  <a:cubicBezTo>
                    <a:pt x="111" y="718"/>
                    <a:pt x="111" y="718"/>
                    <a:pt x="111" y="718"/>
                  </a:cubicBezTo>
                  <a:cubicBezTo>
                    <a:pt x="105" y="718"/>
                    <a:pt x="100" y="713"/>
                    <a:pt x="100" y="706"/>
                  </a:cubicBezTo>
                  <a:cubicBezTo>
                    <a:pt x="100" y="557"/>
                    <a:pt x="221" y="436"/>
                    <a:pt x="370" y="436"/>
                  </a:cubicBezTo>
                  <a:cubicBezTo>
                    <a:pt x="1032" y="436"/>
                    <a:pt x="1032" y="436"/>
                    <a:pt x="1032" y="436"/>
                  </a:cubicBezTo>
                  <a:cubicBezTo>
                    <a:pt x="1181" y="436"/>
                    <a:pt x="1302" y="557"/>
                    <a:pt x="1302" y="706"/>
                  </a:cubicBezTo>
                  <a:cubicBezTo>
                    <a:pt x="1302" y="713"/>
                    <a:pt x="1297" y="718"/>
                    <a:pt x="1291" y="71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60" name="Group 29">
            <a:extLst>
              <a:ext uri="{FF2B5EF4-FFF2-40B4-BE49-F238E27FC236}">
                <a16:creationId xmlns:a16="http://schemas.microsoft.com/office/drawing/2014/main" id="{AEB08F2D-0E72-D462-D56D-140769FE2940}"/>
              </a:ext>
            </a:extLst>
          </p:cNvPr>
          <p:cNvGrpSpPr>
            <a:grpSpLocks noChangeAspect="1"/>
          </p:cNvGrpSpPr>
          <p:nvPr/>
        </p:nvGrpSpPr>
        <p:grpSpPr bwMode="auto">
          <a:xfrm>
            <a:off x="4858392" y="1613278"/>
            <a:ext cx="265631" cy="293786"/>
            <a:chOff x="1887" y="0"/>
            <a:chExt cx="3906" cy="4320"/>
          </a:xfrm>
          <a:solidFill>
            <a:srgbClr val="FFFFFF"/>
          </a:solidFill>
        </p:grpSpPr>
        <p:sp>
          <p:nvSpPr>
            <p:cNvPr id="62" name="Freeform 30">
              <a:extLst>
                <a:ext uri="{FF2B5EF4-FFF2-40B4-BE49-F238E27FC236}">
                  <a16:creationId xmlns:a16="http://schemas.microsoft.com/office/drawing/2014/main" id="{8DD8D7DA-E4D9-4669-95A8-0CD3332E766C}"/>
                </a:ext>
              </a:extLst>
            </p:cNvPr>
            <p:cNvSpPr>
              <a:spLocks noEditPoints="1"/>
            </p:cNvSpPr>
            <p:nvPr/>
          </p:nvSpPr>
          <p:spPr bwMode="auto">
            <a:xfrm>
              <a:off x="2998" y="0"/>
              <a:ext cx="1684" cy="1684"/>
            </a:xfrm>
            <a:custGeom>
              <a:avLst/>
              <a:gdLst>
                <a:gd name="T0" fmla="*/ 720 w 1430"/>
                <a:gd name="T1" fmla="*/ 1429 h 1429"/>
                <a:gd name="T2" fmla="*/ 734 w 1430"/>
                <a:gd name="T3" fmla="*/ 1429 h 1429"/>
                <a:gd name="T4" fmla="*/ 734 w 1430"/>
                <a:gd name="T5" fmla="*/ 0 h 1429"/>
                <a:gd name="T6" fmla="*/ 720 w 1430"/>
                <a:gd name="T7" fmla="*/ 0 h 1429"/>
                <a:gd name="T8" fmla="*/ 0 w 1430"/>
                <a:gd name="T9" fmla="*/ 714 h 1429"/>
                <a:gd name="T10" fmla="*/ 262 w 1430"/>
                <a:gd name="T11" fmla="*/ 1130 h 1429"/>
                <a:gd name="T12" fmla="*/ 477 w 1430"/>
                <a:gd name="T13" fmla="*/ 1281 h 1429"/>
                <a:gd name="T14" fmla="*/ 665 w 1430"/>
                <a:gd name="T15" fmla="*/ 981 h 1429"/>
                <a:gd name="T16" fmla="*/ 424 w 1430"/>
                <a:gd name="T17" fmla="*/ 764 h 1429"/>
                <a:gd name="T18" fmla="*/ 665 w 1430"/>
                <a:gd name="T19" fmla="*/ 981 h 1429"/>
                <a:gd name="T20" fmla="*/ 665 w 1430"/>
                <a:gd name="T21" fmla="*/ 1316 h 1429"/>
                <a:gd name="T22" fmla="*/ 489 w 1430"/>
                <a:gd name="T23" fmla="*/ 1093 h 1429"/>
                <a:gd name="T24" fmla="*/ 765 w 1430"/>
                <a:gd name="T25" fmla="*/ 1322 h 1429"/>
                <a:gd name="T26" fmla="*/ 957 w 1430"/>
                <a:gd name="T27" fmla="*/ 1094 h 1429"/>
                <a:gd name="T28" fmla="*/ 765 w 1430"/>
                <a:gd name="T29" fmla="*/ 1322 h 1429"/>
                <a:gd name="T30" fmla="*/ 765 w 1430"/>
                <a:gd name="T31" fmla="*/ 764 h 1429"/>
                <a:gd name="T32" fmla="*/ 988 w 1430"/>
                <a:gd name="T33" fmla="*/ 997 h 1429"/>
                <a:gd name="T34" fmla="*/ 1122 w 1430"/>
                <a:gd name="T35" fmla="*/ 764 h 1429"/>
                <a:gd name="T36" fmla="*/ 1235 w 1430"/>
                <a:gd name="T37" fmla="*/ 1042 h 1429"/>
                <a:gd name="T38" fmla="*/ 1122 w 1430"/>
                <a:gd name="T39" fmla="*/ 764 h 1429"/>
                <a:gd name="T40" fmla="*/ 1088 w 1430"/>
                <a:gd name="T41" fmla="*/ 417 h 1429"/>
                <a:gd name="T42" fmla="*/ 1328 w 1430"/>
                <a:gd name="T43" fmla="*/ 664 h 1429"/>
                <a:gd name="T44" fmla="*/ 1022 w 1430"/>
                <a:gd name="T45" fmla="*/ 664 h 1429"/>
                <a:gd name="T46" fmla="*/ 765 w 1430"/>
                <a:gd name="T47" fmla="*/ 448 h 1429"/>
                <a:gd name="T48" fmla="*/ 1022 w 1430"/>
                <a:gd name="T49" fmla="*/ 664 h 1429"/>
                <a:gd name="T50" fmla="*/ 765 w 1430"/>
                <a:gd name="T51" fmla="*/ 107 h 1429"/>
                <a:gd name="T52" fmla="*/ 957 w 1430"/>
                <a:gd name="T53" fmla="*/ 335 h 1429"/>
                <a:gd name="T54" fmla="*/ 665 w 1430"/>
                <a:gd name="T55" fmla="*/ 113 h 1429"/>
                <a:gd name="T56" fmla="*/ 489 w 1430"/>
                <a:gd name="T57" fmla="*/ 336 h 1429"/>
                <a:gd name="T58" fmla="*/ 665 w 1430"/>
                <a:gd name="T59" fmla="*/ 113 h 1429"/>
                <a:gd name="T60" fmla="*/ 665 w 1430"/>
                <a:gd name="T61" fmla="*/ 664 h 1429"/>
                <a:gd name="T62" fmla="*/ 457 w 1430"/>
                <a:gd name="T63" fmla="*/ 433 h 1429"/>
                <a:gd name="T64" fmla="*/ 324 w 1430"/>
                <a:gd name="T65" fmla="*/ 664 h 1429"/>
                <a:gd name="T66" fmla="*/ 195 w 1430"/>
                <a:gd name="T67" fmla="*/ 387 h 1429"/>
                <a:gd name="T68" fmla="*/ 324 w 1430"/>
                <a:gd name="T69" fmla="*/ 664 h 1429"/>
                <a:gd name="T70" fmla="*/ 358 w 1430"/>
                <a:gd name="T71" fmla="*/ 1009 h 1429"/>
                <a:gd name="T72" fmla="*/ 102 w 1430"/>
                <a:gd name="T73" fmla="*/ 764 h 1429"/>
                <a:gd name="T74" fmla="*/ 977 w 1430"/>
                <a:gd name="T75" fmla="*/ 1270 h 1429"/>
                <a:gd name="T76" fmla="*/ 1168 w 1430"/>
                <a:gd name="T77" fmla="*/ 1130 h 1429"/>
                <a:gd name="T78" fmla="*/ 1168 w 1430"/>
                <a:gd name="T79" fmla="*/ 299 h 1429"/>
                <a:gd name="T80" fmla="*/ 977 w 1430"/>
                <a:gd name="T81" fmla="*/ 159 h 1429"/>
                <a:gd name="T82" fmla="*/ 477 w 1430"/>
                <a:gd name="T83" fmla="*/ 148 h 1429"/>
                <a:gd name="T84" fmla="*/ 262 w 1430"/>
                <a:gd name="T85" fmla="*/ 299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0" h="1429">
                  <a:moveTo>
                    <a:pt x="715" y="1429"/>
                  </a:moveTo>
                  <a:cubicBezTo>
                    <a:pt x="717" y="1429"/>
                    <a:pt x="718" y="1429"/>
                    <a:pt x="720" y="1429"/>
                  </a:cubicBezTo>
                  <a:cubicBezTo>
                    <a:pt x="721" y="1429"/>
                    <a:pt x="722" y="1429"/>
                    <a:pt x="723" y="1429"/>
                  </a:cubicBezTo>
                  <a:cubicBezTo>
                    <a:pt x="727" y="1429"/>
                    <a:pt x="730" y="1429"/>
                    <a:pt x="734" y="1429"/>
                  </a:cubicBezTo>
                  <a:cubicBezTo>
                    <a:pt x="1119" y="1419"/>
                    <a:pt x="1430" y="1102"/>
                    <a:pt x="1430" y="714"/>
                  </a:cubicBezTo>
                  <a:cubicBezTo>
                    <a:pt x="1430" y="327"/>
                    <a:pt x="1119" y="10"/>
                    <a:pt x="734" y="0"/>
                  </a:cubicBezTo>
                  <a:cubicBezTo>
                    <a:pt x="730" y="0"/>
                    <a:pt x="727" y="0"/>
                    <a:pt x="723" y="0"/>
                  </a:cubicBezTo>
                  <a:cubicBezTo>
                    <a:pt x="722" y="0"/>
                    <a:pt x="721" y="0"/>
                    <a:pt x="720" y="0"/>
                  </a:cubicBezTo>
                  <a:cubicBezTo>
                    <a:pt x="718" y="0"/>
                    <a:pt x="717" y="0"/>
                    <a:pt x="715" y="0"/>
                  </a:cubicBezTo>
                  <a:cubicBezTo>
                    <a:pt x="321" y="0"/>
                    <a:pt x="0" y="320"/>
                    <a:pt x="0" y="714"/>
                  </a:cubicBezTo>
                  <a:cubicBezTo>
                    <a:pt x="0" y="1108"/>
                    <a:pt x="321" y="1429"/>
                    <a:pt x="715" y="1429"/>
                  </a:cubicBezTo>
                  <a:close/>
                  <a:moveTo>
                    <a:pt x="262" y="1130"/>
                  </a:moveTo>
                  <a:cubicBezTo>
                    <a:pt x="304" y="1120"/>
                    <a:pt x="345" y="1113"/>
                    <a:pt x="387" y="1106"/>
                  </a:cubicBezTo>
                  <a:cubicBezTo>
                    <a:pt x="411" y="1173"/>
                    <a:pt x="441" y="1232"/>
                    <a:pt x="477" y="1281"/>
                  </a:cubicBezTo>
                  <a:cubicBezTo>
                    <a:pt x="395" y="1246"/>
                    <a:pt x="322" y="1194"/>
                    <a:pt x="262" y="1130"/>
                  </a:cubicBezTo>
                  <a:close/>
                  <a:moveTo>
                    <a:pt x="665" y="981"/>
                  </a:moveTo>
                  <a:cubicBezTo>
                    <a:pt x="596" y="983"/>
                    <a:pt x="526" y="987"/>
                    <a:pt x="457" y="995"/>
                  </a:cubicBezTo>
                  <a:cubicBezTo>
                    <a:pt x="439" y="924"/>
                    <a:pt x="428" y="846"/>
                    <a:pt x="424" y="764"/>
                  </a:cubicBezTo>
                  <a:cubicBezTo>
                    <a:pt x="665" y="764"/>
                    <a:pt x="665" y="764"/>
                    <a:pt x="665" y="764"/>
                  </a:cubicBezTo>
                  <a:lnTo>
                    <a:pt x="665" y="981"/>
                  </a:lnTo>
                  <a:close/>
                  <a:moveTo>
                    <a:pt x="665" y="1081"/>
                  </a:moveTo>
                  <a:cubicBezTo>
                    <a:pt x="665" y="1316"/>
                    <a:pt x="665" y="1316"/>
                    <a:pt x="665" y="1316"/>
                  </a:cubicBezTo>
                  <a:cubicBezTo>
                    <a:pt x="612" y="1293"/>
                    <a:pt x="561" y="1239"/>
                    <a:pt x="520" y="1161"/>
                  </a:cubicBezTo>
                  <a:cubicBezTo>
                    <a:pt x="509" y="1140"/>
                    <a:pt x="498" y="1117"/>
                    <a:pt x="489" y="1093"/>
                  </a:cubicBezTo>
                  <a:cubicBezTo>
                    <a:pt x="547" y="1086"/>
                    <a:pt x="606" y="1082"/>
                    <a:pt x="665" y="1081"/>
                  </a:cubicBezTo>
                  <a:close/>
                  <a:moveTo>
                    <a:pt x="765" y="1322"/>
                  </a:moveTo>
                  <a:cubicBezTo>
                    <a:pt x="765" y="1081"/>
                    <a:pt x="765" y="1081"/>
                    <a:pt x="765" y="1081"/>
                  </a:cubicBezTo>
                  <a:cubicBezTo>
                    <a:pt x="829" y="1082"/>
                    <a:pt x="893" y="1087"/>
                    <a:pt x="957" y="1094"/>
                  </a:cubicBezTo>
                  <a:cubicBezTo>
                    <a:pt x="947" y="1118"/>
                    <a:pt x="937" y="1140"/>
                    <a:pt x="926" y="1161"/>
                  </a:cubicBezTo>
                  <a:cubicBezTo>
                    <a:pt x="881" y="1247"/>
                    <a:pt x="824" y="1304"/>
                    <a:pt x="765" y="1322"/>
                  </a:cubicBezTo>
                  <a:close/>
                  <a:moveTo>
                    <a:pt x="765" y="981"/>
                  </a:moveTo>
                  <a:cubicBezTo>
                    <a:pt x="765" y="764"/>
                    <a:pt x="765" y="764"/>
                    <a:pt x="765" y="764"/>
                  </a:cubicBezTo>
                  <a:cubicBezTo>
                    <a:pt x="1022" y="764"/>
                    <a:pt x="1022" y="764"/>
                    <a:pt x="1022" y="764"/>
                  </a:cubicBezTo>
                  <a:cubicBezTo>
                    <a:pt x="1018" y="847"/>
                    <a:pt x="1007" y="925"/>
                    <a:pt x="988" y="997"/>
                  </a:cubicBezTo>
                  <a:cubicBezTo>
                    <a:pt x="914" y="988"/>
                    <a:pt x="840" y="983"/>
                    <a:pt x="765" y="981"/>
                  </a:cubicBezTo>
                  <a:close/>
                  <a:moveTo>
                    <a:pt x="1122" y="764"/>
                  </a:moveTo>
                  <a:cubicBezTo>
                    <a:pt x="1328" y="764"/>
                    <a:pt x="1328" y="764"/>
                    <a:pt x="1328" y="764"/>
                  </a:cubicBezTo>
                  <a:cubicBezTo>
                    <a:pt x="1319" y="866"/>
                    <a:pt x="1286" y="961"/>
                    <a:pt x="1235" y="1042"/>
                  </a:cubicBezTo>
                  <a:cubicBezTo>
                    <a:pt x="1186" y="1031"/>
                    <a:pt x="1137" y="1020"/>
                    <a:pt x="1088" y="1012"/>
                  </a:cubicBezTo>
                  <a:cubicBezTo>
                    <a:pt x="1107" y="936"/>
                    <a:pt x="1119" y="853"/>
                    <a:pt x="1122" y="764"/>
                  </a:cubicBezTo>
                  <a:close/>
                  <a:moveTo>
                    <a:pt x="1122" y="664"/>
                  </a:moveTo>
                  <a:cubicBezTo>
                    <a:pt x="1119" y="576"/>
                    <a:pt x="1107" y="493"/>
                    <a:pt x="1088" y="417"/>
                  </a:cubicBezTo>
                  <a:cubicBezTo>
                    <a:pt x="1137" y="408"/>
                    <a:pt x="1186" y="398"/>
                    <a:pt x="1235" y="387"/>
                  </a:cubicBezTo>
                  <a:cubicBezTo>
                    <a:pt x="1286" y="468"/>
                    <a:pt x="1319" y="563"/>
                    <a:pt x="1328" y="664"/>
                  </a:cubicBezTo>
                  <a:lnTo>
                    <a:pt x="1122" y="664"/>
                  </a:lnTo>
                  <a:close/>
                  <a:moveTo>
                    <a:pt x="1022" y="664"/>
                  </a:moveTo>
                  <a:cubicBezTo>
                    <a:pt x="765" y="664"/>
                    <a:pt x="765" y="664"/>
                    <a:pt x="765" y="664"/>
                  </a:cubicBezTo>
                  <a:cubicBezTo>
                    <a:pt x="765" y="448"/>
                    <a:pt x="765" y="448"/>
                    <a:pt x="765" y="448"/>
                  </a:cubicBezTo>
                  <a:cubicBezTo>
                    <a:pt x="840" y="446"/>
                    <a:pt x="914" y="441"/>
                    <a:pt x="988" y="432"/>
                  </a:cubicBezTo>
                  <a:cubicBezTo>
                    <a:pt x="1007" y="504"/>
                    <a:pt x="1018" y="582"/>
                    <a:pt x="1022" y="664"/>
                  </a:cubicBezTo>
                  <a:close/>
                  <a:moveTo>
                    <a:pt x="765" y="348"/>
                  </a:moveTo>
                  <a:cubicBezTo>
                    <a:pt x="765" y="107"/>
                    <a:pt x="765" y="107"/>
                    <a:pt x="765" y="107"/>
                  </a:cubicBezTo>
                  <a:cubicBezTo>
                    <a:pt x="824" y="125"/>
                    <a:pt x="881" y="182"/>
                    <a:pt x="926" y="268"/>
                  </a:cubicBezTo>
                  <a:cubicBezTo>
                    <a:pt x="937" y="289"/>
                    <a:pt x="947" y="311"/>
                    <a:pt x="957" y="335"/>
                  </a:cubicBezTo>
                  <a:cubicBezTo>
                    <a:pt x="893" y="342"/>
                    <a:pt x="829" y="346"/>
                    <a:pt x="765" y="348"/>
                  </a:cubicBezTo>
                  <a:close/>
                  <a:moveTo>
                    <a:pt x="665" y="113"/>
                  </a:moveTo>
                  <a:cubicBezTo>
                    <a:pt x="665" y="348"/>
                    <a:pt x="665" y="348"/>
                    <a:pt x="665" y="348"/>
                  </a:cubicBezTo>
                  <a:cubicBezTo>
                    <a:pt x="606" y="347"/>
                    <a:pt x="547" y="343"/>
                    <a:pt x="489" y="336"/>
                  </a:cubicBezTo>
                  <a:cubicBezTo>
                    <a:pt x="498" y="312"/>
                    <a:pt x="509" y="289"/>
                    <a:pt x="520" y="268"/>
                  </a:cubicBezTo>
                  <a:cubicBezTo>
                    <a:pt x="561" y="189"/>
                    <a:pt x="612" y="136"/>
                    <a:pt x="665" y="113"/>
                  </a:cubicBezTo>
                  <a:close/>
                  <a:moveTo>
                    <a:pt x="665" y="448"/>
                  </a:moveTo>
                  <a:cubicBezTo>
                    <a:pt x="665" y="664"/>
                    <a:pt x="665" y="664"/>
                    <a:pt x="665" y="664"/>
                  </a:cubicBezTo>
                  <a:cubicBezTo>
                    <a:pt x="424" y="664"/>
                    <a:pt x="424" y="664"/>
                    <a:pt x="424" y="664"/>
                  </a:cubicBezTo>
                  <a:cubicBezTo>
                    <a:pt x="428" y="583"/>
                    <a:pt x="439" y="505"/>
                    <a:pt x="457" y="433"/>
                  </a:cubicBezTo>
                  <a:cubicBezTo>
                    <a:pt x="526" y="442"/>
                    <a:pt x="596" y="446"/>
                    <a:pt x="665" y="448"/>
                  </a:cubicBezTo>
                  <a:close/>
                  <a:moveTo>
                    <a:pt x="324" y="664"/>
                  </a:moveTo>
                  <a:cubicBezTo>
                    <a:pt x="102" y="664"/>
                    <a:pt x="102" y="664"/>
                    <a:pt x="102" y="664"/>
                  </a:cubicBezTo>
                  <a:cubicBezTo>
                    <a:pt x="111" y="563"/>
                    <a:pt x="144" y="468"/>
                    <a:pt x="195" y="387"/>
                  </a:cubicBezTo>
                  <a:cubicBezTo>
                    <a:pt x="249" y="400"/>
                    <a:pt x="303" y="411"/>
                    <a:pt x="358" y="419"/>
                  </a:cubicBezTo>
                  <a:cubicBezTo>
                    <a:pt x="339" y="495"/>
                    <a:pt x="327" y="577"/>
                    <a:pt x="324" y="664"/>
                  </a:cubicBezTo>
                  <a:close/>
                  <a:moveTo>
                    <a:pt x="324" y="764"/>
                  </a:moveTo>
                  <a:cubicBezTo>
                    <a:pt x="327" y="852"/>
                    <a:pt x="339" y="934"/>
                    <a:pt x="358" y="1009"/>
                  </a:cubicBezTo>
                  <a:cubicBezTo>
                    <a:pt x="303" y="1018"/>
                    <a:pt x="249" y="1029"/>
                    <a:pt x="195" y="1042"/>
                  </a:cubicBezTo>
                  <a:cubicBezTo>
                    <a:pt x="144" y="961"/>
                    <a:pt x="111" y="866"/>
                    <a:pt x="102" y="764"/>
                  </a:cubicBezTo>
                  <a:lnTo>
                    <a:pt x="324" y="764"/>
                  </a:lnTo>
                  <a:close/>
                  <a:moveTo>
                    <a:pt x="977" y="1270"/>
                  </a:moveTo>
                  <a:cubicBezTo>
                    <a:pt x="1009" y="1224"/>
                    <a:pt x="1036" y="1170"/>
                    <a:pt x="1058" y="1108"/>
                  </a:cubicBezTo>
                  <a:cubicBezTo>
                    <a:pt x="1095" y="1115"/>
                    <a:pt x="1131" y="1122"/>
                    <a:pt x="1168" y="1130"/>
                  </a:cubicBezTo>
                  <a:cubicBezTo>
                    <a:pt x="1114" y="1188"/>
                    <a:pt x="1049" y="1236"/>
                    <a:pt x="977" y="1270"/>
                  </a:cubicBezTo>
                  <a:close/>
                  <a:moveTo>
                    <a:pt x="1168" y="299"/>
                  </a:moveTo>
                  <a:cubicBezTo>
                    <a:pt x="1131" y="307"/>
                    <a:pt x="1095" y="314"/>
                    <a:pt x="1058" y="320"/>
                  </a:cubicBezTo>
                  <a:cubicBezTo>
                    <a:pt x="1036" y="259"/>
                    <a:pt x="1009" y="204"/>
                    <a:pt x="977" y="159"/>
                  </a:cubicBezTo>
                  <a:cubicBezTo>
                    <a:pt x="1049" y="193"/>
                    <a:pt x="1114" y="241"/>
                    <a:pt x="1168" y="299"/>
                  </a:cubicBezTo>
                  <a:close/>
                  <a:moveTo>
                    <a:pt x="477" y="148"/>
                  </a:moveTo>
                  <a:cubicBezTo>
                    <a:pt x="441" y="197"/>
                    <a:pt x="411" y="256"/>
                    <a:pt x="387" y="323"/>
                  </a:cubicBezTo>
                  <a:cubicBezTo>
                    <a:pt x="345" y="316"/>
                    <a:pt x="304" y="308"/>
                    <a:pt x="262" y="299"/>
                  </a:cubicBezTo>
                  <a:cubicBezTo>
                    <a:pt x="322" y="235"/>
                    <a:pt x="395" y="183"/>
                    <a:pt x="477" y="14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3" name="Freeform 31">
              <a:extLst>
                <a:ext uri="{FF2B5EF4-FFF2-40B4-BE49-F238E27FC236}">
                  <a16:creationId xmlns:a16="http://schemas.microsoft.com/office/drawing/2014/main" id="{C8AC897B-0AE1-03CE-51CE-7AA7AD8E0D5C}"/>
                </a:ext>
              </a:extLst>
            </p:cNvPr>
            <p:cNvSpPr>
              <a:spLocks noEditPoints="1"/>
            </p:cNvSpPr>
            <p:nvPr/>
          </p:nvSpPr>
          <p:spPr bwMode="auto">
            <a:xfrm>
              <a:off x="3240" y="1994"/>
              <a:ext cx="1200" cy="1311"/>
            </a:xfrm>
            <a:custGeom>
              <a:avLst/>
              <a:gdLst>
                <a:gd name="T0" fmla="*/ 509 w 1018"/>
                <a:gd name="T1" fmla="*/ 0 h 1113"/>
                <a:gd name="T2" fmla="*/ 0 w 1018"/>
                <a:gd name="T3" fmla="*/ 557 h 1113"/>
                <a:gd name="T4" fmla="*/ 509 w 1018"/>
                <a:gd name="T5" fmla="*/ 1113 h 1113"/>
                <a:gd name="T6" fmla="*/ 1018 w 1018"/>
                <a:gd name="T7" fmla="*/ 557 h 1113"/>
                <a:gd name="T8" fmla="*/ 509 w 1018"/>
                <a:gd name="T9" fmla="*/ 0 h 1113"/>
                <a:gd name="T10" fmla="*/ 509 w 1018"/>
                <a:gd name="T11" fmla="*/ 1013 h 1113"/>
                <a:gd name="T12" fmla="*/ 100 w 1018"/>
                <a:gd name="T13" fmla="*/ 557 h 1113"/>
                <a:gd name="T14" fmla="*/ 509 w 1018"/>
                <a:gd name="T15" fmla="*/ 100 h 1113"/>
                <a:gd name="T16" fmla="*/ 918 w 1018"/>
                <a:gd name="T17" fmla="*/ 557 h 1113"/>
                <a:gd name="T18" fmla="*/ 509 w 1018"/>
                <a:gd name="T19" fmla="*/ 101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8" h="1113">
                  <a:moveTo>
                    <a:pt x="509" y="0"/>
                  </a:moveTo>
                  <a:cubicBezTo>
                    <a:pt x="228" y="0"/>
                    <a:pt x="0" y="250"/>
                    <a:pt x="0" y="557"/>
                  </a:cubicBezTo>
                  <a:cubicBezTo>
                    <a:pt x="0" y="864"/>
                    <a:pt x="228" y="1113"/>
                    <a:pt x="509" y="1113"/>
                  </a:cubicBezTo>
                  <a:cubicBezTo>
                    <a:pt x="790" y="1113"/>
                    <a:pt x="1018" y="864"/>
                    <a:pt x="1018" y="557"/>
                  </a:cubicBezTo>
                  <a:cubicBezTo>
                    <a:pt x="1018" y="250"/>
                    <a:pt x="790" y="0"/>
                    <a:pt x="509" y="0"/>
                  </a:cubicBezTo>
                  <a:close/>
                  <a:moveTo>
                    <a:pt x="509" y="1013"/>
                  </a:moveTo>
                  <a:cubicBezTo>
                    <a:pt x="283" y="1013"/>
                    <a:pt x="100" y="809"/>
                    <a:pt x="100" y="557"/>
                  </a:cubicBezTo>
                  <a:cubicBezTo>
                    <a:pt x="100" y="305"/>
                    <a:pt x="283" y="100"/>
                    <a:pt x="509" y="100"/>
                  </a:cubicBezTo>
                  <a:cubicBezTo>
                    <a:pt x="735" y="100"/>
                    <a:pt x="918" y="305"/>
                    <a:pt x="918" y="557"/>
                  </a:cubicBezTo>
                  <a:cubicBezTo>
                    <a:pt x="918" y="809"/>
                    <a:pt x="735" y="1013"/>
                    <a:pt x="509" y="101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12" name="Freeform 32">
              <a:extLst>
                <a:ext uri="{FF2B5EF4-FFF2-40B4-BE49-F238E27FC236}">
                  <a16:creationId xmlns:a16="http://schemas.microsoft.com/office/drawing/2014/main" id="{43831C43-298E-771E-A001-8A80DB3E2585}"/>
                </a:ext>
              </a:extLst>
            </p:cNvPr>
            <p:cNvSpPr>
              <a:spLocks noEditPoints="1"/>
            </p:cNvSpPr>
            <p:nvPr/>
          </p:nvSpPr>
          <p:spPr bwMode="auto">
            <a:xfrm>
              <a:off x="2787" y="3223"/>
              <a:ext cx="2107" cy="1097"/>
            </a:xfrm>
            <a:custGeom>
              <a:avLst/>
              <a:gdLst>
                <a:gd name="T0" fmla="*/ 1286 w 1789"/>
                <a:gd name="T1" fmla="*/ 7 h 931"/>
                <a:gd name="T2" fmla="*/ 1231 w 1789"/>
                <a:gd name="T3" fmla="*/ 23 h 931"/>
                <a:gd name="T4" fmla="*/ 944 w 1789"/>
                <a:gd name="T5" fmla="*/ 384 h 931"/>
                <a:gd name="T6" fmla="*/ 944 w 1789"/>
                <a:gd name="T7" fmla="*/ 156 h 931"/>
                <a:gd name="T8" fmla="*/ 894 w 1789"/>
                <a:gd name="T9" fmla="*/ 106 h 931"/>
                <a:gd name="T10" fmla="*/ 844 w 1789"/>
                <a:gd name="T11" fmla="*/ 156 h 931"/>
                <a:gd name="T12" fmla="*/ 844 w 1789"/>
                <a:gd name="T13" fmla="*/ 384 h 931"/>
                <a:gd name="T14" fmla="*/ 557 w 1789"/>
                <a:gd name="T15" fmla="*/ 23 h 931"/>
                <a:gd name="T16" fmla="*/ 502 w 1789"/>
                <a:gd name="T17" fmla="*/ 7 h 931"/>
                <a:gd name="T18" fmla="*/ 17 w 1789"/>
                <a:gd name="T19" fmla="*/ 588 h 931"/>
                <a:gd name="T20" fmla="*/ 190 w 1789"/>
                <a:gd name="T21" fmla="*/ 850 h 931"/>
                <a:gd name="T22" fmla="*/ 861 w 1789"/>
                <a:gd name="T23" fmla="*/ 931 h 931"/>
                <a:gd name="T24" fmla="*/ 1590 w 1789"/>
                <a:gd name="T25" fmla="*/ 849 h 931"/>
                <a:gd name="T26" fmla="*/ 1771 w 1789"/>
                <a:gd name="T27" fmla="*/ 586 h 931"/>
                <a:gd name="T28" fmla="*/ 1286 w 1789"/>
                <a:gd name="T29" fmla="*/ 7 h 931"/>
                <a:gd name="T30" fmla="*/ 1568 w 1789"/>
                <a:gd name="T31" fmla="*/ 752 h 931"/>
                <a:gd name="T32" fmla="*/ 861 w 1789"/>
                <a:gd name="T33" fmla="*/ 831 h 931"/>
                <a:gd name="T34" fmla="*/ 215 w 1789"/>
                <a:gd name="T35" fmla="*/ 753 h 931"/>
                <a:gd name="T36" fmla="*/ 116 w 1789"/>
                <a:gd name="T37" fmla="*/ 602 h 931"/>
                <a:gd name="T38" fmla="*/ 502 w 1789"/>
                <a:gd name="T39" fmla="*/ 114 h 931"/>
                <a:gd name="T40" fmla="*/ 854 w 1789"/>
                <a:gd name="T41" fmla="*/ 557 h 931"/>
                <a:gd name="T42" fmla="*/ 872 w 1789"/>
                <a:gd name="T43" fmla="*/ 572 h 931"/>
                <a:gd name="T44" fmla="*/ 872 w 1789"/>
                <a:gd name="T45" fmla="*/ 572 h 931"/>
                <a:gd name="T46" fmla="*/ 877 w 1789"/>
                <a:gd name="T47" fmla="*/ 574 h 931"/>
                <a:gd name="T48" fmla="*/ 878 w 1789"/>
                <a:gd name="T49" fmla="*/ 574 h 931"/>
                <a:gd name="T50" fmla="*/ 883 w 1789"/>
                <a:gd name="T51" fmla="*/ 576 h 931"/>
                <a:gd name="T52" fmla="*/ 883 w 1789"/>
                <a:gd name="T53" fmla="*/ 576 h 931"/>
                <a:gd name="T54" fmla="*/ 888 w 1789"/>
                <a:gd name="T55" fmla="*/ 577 h 931"/>
                <a:gd name="T56" fmla="*/ 888 w 1789"/>
                <a:gd name="T57" fmla="*/ 577 h 931"/>
                <a:gd name="T58" fmla="*/ 894 w 1789"/>
                <a:gd name="T59" fmla="*/ 577 h 931"/>
                <a:gd name="T60" fmla="*/ 894 w 1789"/>
                <a:gd name="T61" fmla="*/ 577 h 931"/>
                <a:gd name="T62" fmla="*/ 894 w 1789"/>
                <a:gd name="T63" fmla="*/ 577 h 931"/>
                <a:gd name="T64" fmla="*/ 894 w 1789"/>
                <a:gd name="T65" fmla="*/ 577 h 931"/>
                <a:gd name="T66" fmla="*/ 895 w 1789"/>
                <a:gd name="T67" fmla="*/ 577 h 931"/>
                <a:gd name="T68" fmla="*/ 899 w 1789"/>
                <a:gd name="T69" fmla="*/ 577 h 931"/>
                <a:gd name="T70" fmla="*/ 902 w 1789"/>
                <a:gd name="T71" fmla="*/ 576 h 931"/>
                <a:gd name="T72" fmla="*/ 905 w 1789"/>
                <a:gd name="T73" fmla="*/ 576 h 931"/>
                <a:gd name="T74" fmla="*/ 907 w 1789"/>
                <a:gd name="T75" fmla="*/ 575 h 931"/>
                <a:gd name="T76" fmla="*/ 910 w 1789"/>
                <a:gd name="T77" fmla="*/ 575 h 931"/>
                <a:gd name="T78" fmla="*/ 912 w 1789"/>
                <a:gd name="T79" fmla="*/ 574 h 931"/>
                <a:gd name="T80" fmla="*/ 914 w 1789"/>
                <a:gd name="T81" fmla="*/ 573 h 931"/>
                <a:gd name="T82" fmla="*/ 917 w 1789"/>
                <a:gd name="T83" fmla="*/ 571 h 931"/>
                <a:gd name="T84" fmla="*/ 919 w 1789"/>
                <a:gd name="T85" fmla="*/ 570 h 931"/>
                <a:gd name="T86" fmla="*/ 922 w 1789"/>
                <a:gd name="T87" fmla="*/ 569 h 931"/>
                <a:gd name="T88" fmla="*/ 922 w 1789"/>
                <a:gd name="T89" fmla="*/ 568 h 931"/>
                <a:gd name="T90" fmla="*/ 933 w 1789"/>
                <a:gd name="T91" fmla="*/ 558 h 931"/>
                <a:gd name="T92" fmla="*/ 1287 w 1789"/>
                <a:gd name="T93" fmla="*/ 114 h 931"/>
                <a:gd name="T94" fmla="*/ 1672 w 1789"/>
                <a:gd name="T95" fmla="*/ 600 h 931"/>
                <a:gd name="T96" fmla="*/ 1568 w 1789"/>
                <a:gd name="T97" fmla="*/ 75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9" h="931">
                  <a:moveTo>
                    <a:pt x="1286" y="7"/>
                  </a:moveTo>
                  <a:cubicBezTo>
                    <a:pt x="1266" y="0"/>
                    <a:pt x="1244" y="7"/>
                    <a:pt x="1231" y="23"/>
                  </a:cubicBezTo>
                  <a:cubicBezTo>
                    <a:pt x="944" y="384"/>
                    <a:pt x="944" y="384"/>
                    <a:pt x="944" y="384"/>
                  </a:cubicBezTo>
                  <a:cubicBezTo>
                    <a:pt x="944" y="156"/>
                    <a:pt x="944" y="156"/>
                    <a:pt x="944" y="156"/>
                  </a:cubicBezTo>
                  <a:cubicBezTo>
                    <a:pt x="944" y="129"/>
                    <a:pt x="922" y="106"/>
                    <a:pt x="894" y="106"/>
                  </a:cubicBezTo>
                  <a:cubicBezTo>
                    <a:pt x="866" y="106"/>
                    <a:pt x="844" y="129"/>
                    <a:pt x="844" y="156"/>
                  </a:cubicBezTo>
                  <a:cubicBezTo>
                    <a:pt x="844" y="384"/>
                    <a:pt x="844" y="384"/>
                    <a:pt x="844" y="384"/>
                  </a:cubicBezTo>
                  <a:cubicBezTo>
                    <a:pt x="557" y="23"/>
                    <a:pt x="557" y="23"/>
                    <a:pt x="557" y="23"/>
                  </a:cubicBezTo>
                  <a:cubicBezTo>
                    <a:pt x="544" y="7"/>
                    <a:pt x="522" y="0"/>
                    <a:pt x="502" y="7"/>
                  </a:cubicBezTo>
                  <a:cubicBezTo>
                    <a:pt x="132" y="133"/>
                    <a:pt x="39" y="425"/>
                    <a:pt x="17" y="588"/>
                  </a:cubicBezTo>
                  <a:cubicBezTo>
                    <a:pt x="0" y="707"/>
                    <a:pt x="75" y="820"/>
                    <a:pt x="190" y="850"/>
                  </a:cubicBezTo>
                  <a:cubicBezTo>
                    <a:pt x="398" y="904"/>
                    <a:pt x="624" y="931"/>
                    <a:pt x="861" y="931"/>
                  </a:cubicBezTo>
                  <a:cubicBezTo>
                    <a:pt x="1187" y="931"/>
                    <a:pt x="1458" y="880"/>
                    <a:pt x="1590" y="849"/>
                  </a:cubicBezTo>
                  <a:cubicBezTo>
                    <a:pt x="1711" y="822"/>
                    <a:pt x="1789" y="708"/>
                    <a:pt x="1771" y="586"/>
                  </a:cubicBezTo>
                  <a:cubicBezTo>
                    <a:pt x="1748" y="423"/>
                    <a:pt x="1655" y="132"/>
                    <a:pt x="1286" y="7"/>
                  </a:cubicBezTo>
                  <a:close/>
                  <a:moveTo>
                    <a:pt x="1568" y="752"/>
                  </a:moveTo>
                  <a:cubicBezTo>
                    <a:pt x="1439" y="782"/>
                    <a:pt x="1177" y="831"/>
                    <a:pt x="861" y="831"/>
                  </a:cubicBezTo>
                  <a:cubicBezTo>
                    <a:pt x="632" y="831"/>
                    <a:pt x="415" y="805"/>
                    <a:pt x="215" y="753"/>
                  </a:cubicBezTo>
                  <a:cubicBezTo>
                    <a:pt x="149" y="736"/>
                    <a:pt x="106" y="671"/>
                    <a:pt x="116" y="602"/>
                  </a:cubicBezTo>
                  <a:cubicBezTo>
                    <a:pt x="134" y="466"/>
                    <a:pt x="210" y="228"/>
                    <a:pt x="502" y="114"/>
                  </a:cubicBezTo>
                  <a:cubicBezTo>
                    <a:pt x="854" y="557"/>
                    <a:pt x="854" y="557"/>
                    <a:pt x="854" y="557"/>
                  </a:cubicBezTo>
                  <a:cubicBezTo>
                    <a:pt x="859" y="563"/>
                    <a:pt x="865" y="569"/>
                    <a:pt x="872" y="572"/>
                  </a:cubicBezTo>
                  <a:cubicBezTo>
                    <a:pt x="872" y="572"/>
                    <a:pt x="872" y="572"/>
                    <a:pt x="872" y="572"/>
                  </a:cubicBezTo>
                  <a:cubicBezTo>
                    <a:pt x="874" y="573"/>
                    <a:pt x="876" y="574"/>
                    <a:pt x="877" y="574"/>
                  </a:cubicBezTo>
                  <a:cubicBezTo>
                    <a:pt x="877" y="574"/>
                    <a:pt x="878" y="574"/>
                    <a:pt x="878" y="574"/>
                  </a:cubicBezTo>
                  <a:cubicBezTo>
                    <a:pt x="879" y="575"/>
                    <a:pt x="881" y="575"/>
                    <a:pt x="883" y="576"/>
                  </a:cubicBezTo>
                  <a:cubicBezTo>
                    <a:pt x="883" y="576"/>
                    <a:pt x="883" y="576"/>
                    <a:pt x="883" y="576"/>
                  </a:cubicBezTo>
                  <a:cubicBezTo>
                    <a:pt x="885" y="576"/>
                    <a:pt x="886" y="576"/>
                    <a:pt x="888" y="577"/>
                  </a:cubicBezTo>
                  <a:cubicBezTo>
                    <a:pt x="888" y="577"/>
                    <a:pt x="888" y="577"/>
                    <a:pt x="888" y="577"/>
                  </a:cubicBezTo>
                  <a:cubicBezTo>
                    <a:pt x="890" y="577"/>
                    <a:pt x="892" y="577"/>
                    <a:pt x="894" y="577"/>
                  </a:cubicBezTo>
                  <a:cubicBezTo>
                    <a:pt x="894" y="577"/>
                    <a:pt x="894" y="577"/>
                    <a:pt x="894" y="577"/>
                  </a:cubicBezTo>
                  <a:cubicBezTo>
                    <a:pt x="894" y="577"/>
                    <a:pt x="894" y="577"/>
                    <a:pt x="894" y="577"/>
                  </a:cubicBezTo>
                  <a:cubicBezTo>
                    <a:pt x="894" y="577"/>
                    <a:pt x="894" y="577"/>
                    <a:pt x="894" y="577"/>
                  </a:cubicBezTo>
                  <a:cubicBezTo>
                    <a:pt x="894" y="577"/>
                    <a:pt x="895" y="577"/>
                    <a:pt x="895" y="577"/>
                  </a:cubicBezTo>
                  <a:cubicBezTo>
                    <a:pt x="896" y="577"/>
                    <a:pt x="898" y="577"/>
                    <a:pt x="899" y="577"/>
                  </a:cubicBezTo>
                  <a:cubicBezTo>
                    <a:pt x="900" y="577"/>
                    <a:pt x="901" y="577"/>
                    <a:pt x="902" y="576"/>
                  </a:cubicBezTo>
                  <a:cubicBezTo>
                    <a:pt x="903" y="576"/>
                    <a:pt x="904" y="576"/>
                    <a:pt x="905" y="576"/>
                  </a:cubicBezTo>
                  <a:cubicBezTo>
                    <a:pt x="905" y="576"/>
                    <a:pt x="906" y="575"/>
                    <a:pt x="907" y="575"/>
                  </a:cubicBezTo>
                  <a:cubicBezTo>
                    <a:pt x="908" y="575"/>
                    <a:pt x="909" y="575"/>
                    <a:pt x="910" y="575"/>
                  </a:cubicBezTo>
                  <a:cubicBezTo>
                    <a:pt x="911" y="574"/>
                    <a:pt x="911" y="574"/>
                    <a:pt x="912" y="574"/>
                  </a:cubicBezTo>
                  <a:cubicBezTo>
                    <a:pt x="913" y="573"/>
                    <a:pt x="914" y="573"/>
                    <a:pt x="914" y="573"/>
                  </a:cubicBezTo>
                  <a:cubicBezTo>
                    <a:pt x="915" y="572"/>
                    <a:pt x="916" y="572"/>
                    <a:pt x="917" y="571"/>
                  </a:cubicBezTo>
                  <a:cubicBezTo>
                    <a:pt x="918" y="571"/>
                    <a:pt x="918" y="571"/>
                    <a:pt x="919" y="570"/>
                  </a:cubicBezTo>
                  <a:cubicBezTo>
                    <a:pt x="920" y="570"/>
                    <a:pt x="921" y="569"/>
                    <a:pt x="922" y="569"/>
                  </a:cubicBezTo>
                  <a:cubicBezTo>
                    <a:pt x="922" y="568"/>
                    <a:pt x="922" y="568"/>
                    <a:pt x="922" y="568"/>
                  </a:cubicBezTo>
                  <a:cubicBezTo>
                    <a:pt x="926" y="565"/>
                    <a:pt x="930" y="562"/>
                    <a:pt x="933" y="558"/>
                  </a:cubicBezTo>
                  <a:cubicBezTo>
                    <a:pt x="1287" y="114"/>
                    <a:pt x="1287" y="114"/>
                    <a:pt x="1287" y="114"/>
                  </a:cubicBezTo>
                  <a:cubicBezTo>
                    <a:pt x="1578" y="227"/>
                    <a:pt x="1653" y="465"/>
                    <a:pt x="1672" y="600"/>
                  </a:cubicBezTo>
                  <a:cubicBezTo>
                    <a:pt x="1682" y="671"/>
                    <a:pt x="1637" y="736"/>
                    <a:pt x="1568" y="75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13" name="Freeform 33">
              <a:extLst>
                <a:ext uri="{FF2B5EF4-FFF2-40B4-BE49-F238E27FC236}">
                  <a16:creationId xmlns:a16="http://schemas.microsoft.com/office/drawing/2014/main" id="{0AC9F397-5E47-EDBF-FB7C-8DA39CD7DF0E}"/>
                </a:ext>
              </a:extLst>
            </p:cNvPr>
            <p:cNvSpPr>
              <a:spLocks/>
            </p:cNvSpPr>
            <p:nvPr/>
          </p:nvSpPr>
          <p:spPr bwMode="auto">
            <a:xfrm>
              <a:off x="4098" y="3766"/>
              <a:ext cx="521" cy="118"/>
            </a:xfrm>
            <a:custGeom>
              <a:avLst/>
              <a:gdLst>
                <a:gd name="T0" fmla="*/ 392 w 442"/>
                <a:gd name="T1" fmla="*/ 0 h 100"/>
                <a:gd name="T2" fmla="*/ 50 w 442"/>
                <a:gd name="T3" fmla="*/ 0 h 100"/>
                <a:gd name="T4" fmla="*/ 0 w 442"/>
                <a:gd name="T5" fmla="*/ 50 h 100"/>
                <a:gd name="T6" fmla="*/ 50 w 442"/>
                <a:gd name="T7" fmla="*/ 100 h 100"/>
                <a:gd name="T8" fmla="*/ 392 w 442"/>
                <a:gd name="T9" fmla="*/ 100 h 100"/>
                <a:gd name="T10" fmla="*/ 442 w 442"/>
                <a:gd name="T11" fmla="*/ 50 h 100"/>
                <a:gd name="T12" fmla="*/ 392 w 44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42" h="100">
                  <a:moveTo>
                    <a:pt x="392" y="0"/>
                  </a:moveTo>
                  <a:cubicBezTo>
                    <a:pt x="50" y="0"/>
                    <a:pt x="50" y="0"/>
                    <a:pt x="50" y="0"/>
                  </a:cubicBezTo>
                  <a:cubicBezTo>
                    <a:pt x="22" y="0"/>
                    <a:pt x="0" y="22"/>
                    <a:pt x="0" y="50"/>
                  </a:cubicBezTo>
                  <a:cubicBezTo>
                    <a:pt x="0" y="77"/>
                    <a:pt x="22" y="100"/>
                    <a:pt x="50" y="100"/>
                  </a:cubicBezTo>
                  <a:cubicBezTo>
                    <a:pt x="392" y="100"/>
                    <a:pt x="392" y="100"/>
                    <a:pt x="392" y="100"/>
                  </a:cubicBezTo>
                  <a:cubicBezTo>
                    <a:pt x="419" y="100"/>
                    <a:pt x="442" y="77"/>
                    <a:pt x="442" y="50"/>
                  </a:cubicBezTo>
                  <a:cubicBezTo>
                    <a:pt x="442" y="22"/>
                    <a:pt x="419" y="0"/>
                    <a:pt x="392"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14" name="Freeform 34">
              <a:extLst>
                <a:ext uri="{FF2B5EF4-FFF2-40B4-BE49-F238E27FC236}">
                  <a16:creationId xmlns:a16="http://schemas.microsoft.com/office/drawing/2014/main" id="{3CA00EE3-857D-0D0C-EB98-2C97BCDD13DB}"/>
                </a:ext>
              </a:extLst>
            </p:cNvPr>
            <p:cNvSpPr>
              <a:spLocks/>
            </p:cNvSpPr>
            <p:nvPr/>
          </p:nvSpPr>
          <p:spPr bwMode="auto">
            <a:xfrm>
              <a:off x="1887" y="2429"/>
              <a:ext cx="1282" cy="741"/>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15" name="Freeform 35">
              <a:extLst>
                <a:ext uri="{FF2B5EF4-FFF2-40B4-BE49-F238E27FC236}">
                  <a16:creationId xmlns:a16="http://schemas.microsoft.com/office/drawing/2014/main" id="{C3445C0B-0476-C673-DC71-03D937C63D91}"/>
                </a:ext>
              </a:extLst>
            </p:cNvPr>
            <p:cNvSpPr>
              <a:spLocks noEditPoints="1"/>
            </p:cNvSpPr>
            <p:nvPr/>
          </p:nvSpPr>
          <p:spPr bwMode="auto">
            <a:xfrm>
              <a:off x="2178" y="1544"/>
              <a:ext cx="807" cy="878"/>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16" name="Freeform 36">
              <a:extLst>
                <a:ext uri="{FF2B5EF4-FFF2-40B4-BE49-F238E27FC236}">
                  <a16:creationId xmlns:a16="http://schemas.microsoft.com/office/drawing/2014/main" id="{921B98D8-391C-AFE6-F7C1-14FFF6871F3F}"/>
                </a:ext>
              </a:extLst>
            </p:cNvPr>
            <p:cNvSpPr>
              <a:spLocks/>
            </p:cNvSpPr>
            <p:nvPr/>
          </p:nvSpPr>
          <p:spPr bwMode="auto">
            <a:xfrm>
              <a:off x="4513" y="2429"/>
              <a:ext cx="1280" cy="741"/>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17" name="Freeform 37">
              <a:extLst>
                <a:ext uri="{FF2B5EF4-FFF2-40B4-BE49-F238E27FC236}">
                  <a16:creationId xmlns:a16="http://schemas.microsoft.com/office/drawing/2014/main" id="{E070CA70-7C99-1368-B8A0-7FC4F1854282}"/>
                </a:ext>
              </a:extLst>
            </p:cNvPr>
            <p:cNvSpPr>
              <a:spLocks noEditPoints="1"/>
            </p:cNvSpPr>
            <p:nvPr/>
          </p:nvSpPr>
          <p:spPr bwMode="auto">
            <a:xfrm>
              <a:off x="4695" y="1544"/>
              <a:ext cx="807" cy="878"/>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553" name="Freeform 41">
            <a:extLst>
              <a:ext uri="{FF2B5EF4-FFF2-40B4-BE49-F238E27FC236}">
                <a16:creationId xmlns:a16="http://schemas.microsoft.com/office/drawing/2014/main" id="{10880555-D096-BB98-963D-5BFB3D7BBF7F}"/>
              </a:ext>
            </a:extLst>
          </p:cNvPr>
          <p:cNvSpPr>
            <a:spLocks noEditPoints="1"/>
          </p:cNvSpPr>
          <p:nvPr/>
        </p:nvSpPr>
        <p:spPr bwMode="auto">
          <a:xfrm>
            <a:off x="5653088" y="1624013"/>
            <a:ext cx="358775" cy="273050"/>
          </a:xfrm>
          <a:custGeom>
            <a:avLst/>
            <a:gdLst>
              <a:gd name="T0" fmla="*/ 2130 w 3104"/>
              <a:gd name="T1" fmla="*/ 256 h 2377"/>
              <a:gd name="T2" fmla="*/ 2024 w 3104"/>
              <a:gd name="T3" fmla="*/ 220 h 2377"/>
              <a:gd name="T4" fmla="*/ 2013 w 3104"/>
              <a:gd name="T5" fmla="*/ 414 h 2377"/>
              <a:gd name="T6" fmla="*/ 1080 w 3104"/>
              <a:gd name="T7" fmla="*/ 443 h 2377"/>
              <a:gd name="T8" fmla="*/ 1080 w 3104"/>
              <a:gd name="T9" fmla="*/ 220 h 2377"/>
              <a:gd name="T10" fmla="*/ 974 w 3104"/>
              <a:gd name="T11" fmla="*/ 256 h 2377"/>
              <a:gd name="T12" fmla="*/ 19 w 3104"/>
              <a:gd name="T13" fmla="*/ 880 h 2377"/>
              <a:gd name="T14" fmla="*/ 373 w 3104"/>
              <a:gd name="T15" fmla="*/ 998 h 2377"/>
              <a:gd name="T16" fmla="*/ 584 w 3104"/>
              <a:gd name="T17" fmla="*/ 1564 h 2377"/>
              <a:gd name="T18" fmla="*/ 766 w 3104"/>
              <a:gd name="T19" fmla="*/ 1950 h 2377"/>
              <a:gd name="T20" fmla="*/ 1056 w 3104"/>
              <a:gd name="T21" fmla="*/ 2228 h 2377"/>
              <a:gd name="T22" fmla="*/ 1423 w 3104"/>
              <a:gd name="T23" fmla="*/ 2321 h 2377"/>
              <a:gd name="T24" fmla="*/ 1768 w 3104"/>
              <a:gd name="T25" fmla="*/ 2327 h 2377"/>
              <a:gd name="T26" fmla="*/ 2060 w 3104"/>
              <a:gd name="T27" fmla="*/ 2279 h 2377"/>
              <a:gd name="T28" fmla="*/ 2311 w 3104"/>
              <a:gd name="T29" fmla="*/ 1965 h 2377"/>
              <a:gd name="T30" fmla="*/ 2460 w 3104"/>
              <a:gd name="T31" fmla="*/ 1510 h 2377"/>
              <a:gd name="T32" fmla="*/ 2849 w 3104"/>
              <a:gd name="T33" fmla="*/ 1095 h 2377"/>
              <a:gd name="T34" fmla="*/ 684 w 3104"/>
              <a:gd name="T35" fmla="*/ 1564 h 2377"/>
              <a:gd name="T36" fmla="*/ 907 w 3104"/>
              <a:gd name="T37" fmla="*/ 1426 h 2377"/>
              <a:gd name="T38" fmla="*/ 829 w 3104"/>
              <a:gd name="T39" fmla="*/ 1624 h 2377"/>
              <a:gd name="T40" fmla="*/ 811 w 3104"/>
              <a:gd name="T41" fmla="*/ 1819 h 2377"/>
              <a:gd name="T42" fmla="*/ 1162 w 3104"/>
              <a:gd name="T43" fmla="*/ 1554 h 2377"/>
              <a:gd name="T44" fmla="*/ 1162 w 3104"/>
              <a:gd name="T45" fmla="*/ 1674 h 2377"/>
              <a:gd name="T46" fmla="*/ 811 w 3104"/>
              <a:gd name="T47" fmla="*/ 1819 h 2377"/>
              <a:gd name="T48" fmla="*/ 1028 w 3104"/>
              <a:gd name="T49" fmla="*/ 1950 h 2377"/>
              <a:gd name="T50" fmla="*/ 1325 w 3104"/>
              <a:gd name="T51" fmla="*/ 1688 h 2377"/>
              <a:gd name="T52" fmla="*/ 1302 w 3104"/>
              <a:gd name="T53" fmla="*/ 1917 h 2377"/>
              <a:gd name="T54" fmla="*/ 1292 w 3104"/>
              <a:gd name="T55" fmla="*/ 2275 h 2377"/>
              <a:gd name="T56" fmla="*/ 1373 w 3104"/>
              <a:gd name="T57" fmla="*/ 1988 h 2377"/>
              <a:gd name="T58" fmla="*/ 1437 w 3104"/>
              <a:gd name="T59" fmla="*/ 2165 h 2377"/>
              <a:gd name="T60" fmla="*/ 1292 w 3104"/>
              <a:gd name="T61" fmla="*/ 2275 h 2377"/>
              <a:gd name="T62" fmla="*/ 1599 w 3104"/>
              <a:gd name="T63" fmla="*/ 2257 h 2377"/>
              <a:gd name="T64" fmla="*/ 1698 w 3104"/>
              <a:gd name="T65" fmla="*/ 2158 h 2377"/>
              <a:gd name="T66" fmla="*/ 2213 w 3104"/>
              <a:gd name="T67" fmla="*/ 1852 h 2377"/>
              <a:gd name="T68" fmla="*/ 2142 w 3104"/>
              <a:gd name="T69" fmla="*/ 1923 h 2377"/>
              <a:gd name="T70" fmla="*/ 2157 w 3104"/>
              <a:gd name="T71" fmla="*/ 2107 h 2377"/>
              <a:gd name="T72" fmla="*/ 1667 w 3104"/>
              <a:gd name="T73" fmla="*/ 1646 h 2377"/>
              <a:gd name="T74" fmla="*/ 1429 w 3104"/>
              <a:gd name="T75" fmla="*/ 1550 h 2377"/>
              <a:gd name="T76" fmla="*/ 1890 w 3104"/>
              <a:gd name="T77" fmla="*/ 2208 h 2377"/>
              <a:gd name="T78" fmla="*/ 1456 w 3104"/>
              <a:gd name="T79" fmla="*/ 1643 h 2377"/>
              <a:gd name="T80" fmla="*/ 1027 w 3104"/>
              <a:gd name="T81" fmla="*/ 1444 h 2377"/>
              <a:gd name="T82" fmla="*/ 561 w 3104"/>
              <a:gd name="T83" fmla="*/ 1218 h 2377"/>
              <a:gd name="T84" fmla="*/ 1063 w 3104"/>
              <a:gd name="T85" fmla="*/ 547 h 2377"/>
              <a:gd name="T86" fmla="*/ 947 w 3104"/>
              <a:gd name="T87" fmla="*/ 1042 h 2377"/>
              <a:gd name="T88" fmla="*/ 1419 w 3104"/>
              <a:gd name="T89" fmla="*/ 860 h 2377"/>
              <a:gd name="T90" fmla="*/ 2655 w 3104"/>
              <a:gd name="T91" fmla="*/ 1051 h 2377"/>
              <a:gd name="T92" fmla="*/ 1506 w 3104"/>
              <a:gd name="T93" fmla="*/ 773 h 2377"/>
              <a:gd name="T94" fmla="*/ 1485 w 3104"/>
              <a:gd name="T95" fmla="*/ 673 h 2377"/>
              <a:gd name="T96" fmla="*/ 1383 w 3104"/>
              <a:gd name="T97" fmla="*/ 754 h 2377"/>
              <a:gd name="T98" fmla="*/ 1021 w 3104"/>
              <a:gd name="T99" fmla="*/ 831 h 2377"/>
              <a:gd name="T100" fmla="*/ 1399 w 3104"/>
              <a:gd name="T101" fmla="*/ 484 h 2377"/>
              <a:gd name="T102" fmla="*/ 2118 w 3104"/>
              <a:gd name="T103" fmla="*/ 450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04" h="2377">
                <a:moveTo>
                  <a:pt x="3085" y="809"/>
                </a:moveTo>
                <a:cubicBezTo>
                  <a:pt x="3065" y="789"/>
                  <a:pt x="3034" y="789"/>
                  <a:pt x="3014" y="809"/>
                </a:cubicBezTo>
                <a:cubicBezTo>
                  <a:pt x="2849" y="974"/>
                  <a:pt x="2849" y="974"/>
                  <a:pt x="2849" y="974"/>
                </a:cubicBezTo>
                <a:cubicBezTo>
                  <a:pt x="2130" y="256"/>
                  <a:pt x="2130" y="256"/>
                  <a:pt x="2130" y="256"/>
                </a:cubicBezTo>
                <a:cubicBezTo>
                  <a:pt x="2296" y="90"/>
                  <a:pt x="2296" y="90"/>
                  <a:pt x="2296" y="90"/>
                </a:cubicBezTo>
                <a:cubicBezTo>
                  <a:pt x="2315" y="71"/>
                  <a:pt x="2315" y="39"/>
                  <a:pt x="2296" y="20"/>
                </a:cubicBezTo>
                <a:cubicBezTo>
                  <a:pt x="2276" y="0"/>
                  <a:pt x="2244" y="0"/>
                  <a:pt x="2225" y="20"/>
                </a:cubicBezTo>
                <a:cubicBezTo>
                  <a:pt x="2024" y="220"/>
                  <a:pt x="2024" y="220"/>
                  <a:pt x="2024" y="220"/>
                </a:cubicBezTo>
                <a:cubicBezTo>
                  <a:pt x="2015" y="230"/>
                  <a:pt x="2010" y="242"/>
                  <a:pt x="2010" y="256"/>
                </a:cubicBezTo>
                <a:cubicBezTo>
                  <a:pt x="2010" y="269"/>
                  <a:pt x="2015" y="282"/>
                  <a:pt x="2024" y="291"/>
                </a:cubicBezTo>
                <a:cubicBezTo>
                  <a:pt x="2078" y="345"/>
                  <a:pt x="2078" y="345"/>
                  <a:pt x="2078" y="345"/>
                </a:cubicBezTo>
                <a:cubicBezTo>
                  <a:pt x="2055" y="372"/>
                  <a:pt x="2028" y="400"/>
                  <a:pt x="2013" y="414"/>
                </a:cubicBezTo>
                <a:cubicBezTo>
                  <a:pt x="1417" y="383"/>
                  <a:pt x="1417" y="383"/>
                  <a:pt x="1417" y="383"/>
                </a:cubicBezTo>
                <a:cubicBezTo>
                  <a:pt x="1417" y="383"/>
                  <a:pt x="1416" y="383"/>
                  <a:pt x="1415" y="383"/>
                </a:cubicBezTo>
                <a:cubicBezTo>
                  <a:pt x="1395" y="383"/>
                  <a:pt x="1376" y="386"/>
                  <a:pt x="1358" y="391"/>
                </a:cubicBezTo>
                <a:cubicBezTo>
                  <a:pt x="1080" y="443"/>
                  <a:pt x="1080" y="443"/>
                  <a:pt x="1080" y="443"/>
                </a:cubicBezTo>
                <a:cubicBezTo>
                  <a:pt x="1004" y="367"/>
                  <a:pt x="1004" y="367"/>
                  <a:pt x="1004" y="367"/>
                </a:cubicBezTo>
                <a:cubicBezTo>
                  <a:pt x="1080" y="291"/>
                  <a:pt x="1080" y="291"/>
                  <a:pt x="1080" y="291"/>
                </a:cubicBezTo>
                <a:cubicBezTo>
                  <a:pt x="1089" y="282"/>
                  <a:pt x="1094" y="269"/>
                  <a:pt x="1094" y="256"/>
                </a:cubicBezTo>
                <a:cubicBezTo>
                  <a:pt x="1094" y="242"/>
                  <a:pt x="1089" y="230"/>
                  <a:pt x="1080" y="220"/>
                </a:cubicBezTo>
                <a:cubicBezTo>
                  <a:pt x="879" y="20"/>
                  <a:pt x="879" y="20"/>
                  <a:pt x="879" y="20"/>
                </a:cubicBezTo>
                <a:cubicBezTo>
                  <a:pt x="860" y="0"/>
                  <a:pt x="828" y="0"/>
                  <a:pt x="808" y="20"/>
                </a:cubicBezTo>
                <a:cubicBezTo>
                  <a:pt x="789" y="39"/>
                  <a:pt x="789" y="71"/>
                  <a:pt x="808" y="90"/>
                </a:cubicBezTo>
                <a:cubicBezTo>
                  <a:pt x="974" y="256"/>
                  <a:pt x="974" y="256"/>
                  <a:pt x="974" y="256"/>
                </a:cubicBezTo>
                <a:cubicBezTo>
                  <a:pt x="255" y="974"/>
                  <a:pt x="255" y="974"/>
                  <a:pt x="255" y="974"/>
                </a:cubicBezTo>
                <a:cubicBezTo>
                  <a:pt x="90" y="809"/>
                  <a:pt x="90" y="809"/>
                  <a:pt x="90" y="809"/>
                </a:cubicBezTo>
                <a:cubicBezTo>
                  <a:pt x="70" y="789"/>
                  <a:pt x="39" y="789"/>
                  <a:pt x="19" y="809"/>
                </a:cubicBezTo>
                <a:cubicBezTo>
                  <a:pt x="0" y="828"/>
                  <a:pt x="0" y="860"/>
                  <a:pt x="19" y="880"/>
                </a:cubicBezTo>
                <a:cubicBezTo>
                  <a:pt x="220" y="1080"/>
                  <a:pt x="220" y="1080"/>
                  <a:pt x="220" y="1080"/>
                </a:cubicBezTo>
                <a:cubicBezTo>
                  <a:pt x="229" y="1090"/>
                  <a:pt x="242" y="1095"/>
                  <a:pt x="255" y="1095"/>
                </a:cubicBezTo>
                <a:cubicBezTo>
                  <a:pt x="268" y="1095"/>
                  <a:pt x="281" y="1090"/>
                  <a:pt x="290" y="1080"/>
                </a:cubicBezTo>
                <a:cubicBezTo>
                  <a:pt x="373" y="998"/>
                  <a:pt x="373" y="998"/>
                  <a:pt x="373" y="998"/>
                </a:cubicBezTo>
                <a:cubicBezTo>
                  <a:pt x="470" y="1263"/>
                  <a:pt x="470" y="1263"/>
                  <a:pt x="470" y="1263"/>
                </a:cubicBezTo>
                <a:cubicBezTo>
                  <a:pt x="473" y="1270"/>
                  <a:pt x="477" y="1276"/>
                  <a:pt x="482" y="1281"/>
                </a:cubicBezTo>
                <a:cubicBezTo>
                  <a:pt x="636" y="1435"/>
                  <a:pt x="636" y="1435"/>
                  <a:pt x="636" y="1435"/>
                </a:cubicBezTo>
                <a:cubicBezTo>
                  <a:pt x="602" y="1470"/>
                  <a:pt x="584" y="1516"/>
                  <a:pt x="584" y="1564"/>
                </a:cubicBezTo>
                <a:cubicBezTo>
                  <a:pt x="584" y="1614"/>
                  <a:pt x="603" y="1660"/>
                  <a:pt x="638" y="1695"/>
                </a:cubicBezTo>
                <a:cubicBezTo>
                  <a:pt x="663" y="1720"/>
                  <a:pt x="694" y="1737"/>
                  <a:pt x="727" y="1745"/>
                </a:cubicBezTo>
                <a:cubicBezTo>
                  <a:pt x="717" y="1768"/>
                  <a:pt x="711" y="1793"/>
                  <a:pt x="711" y="1819"/>
                </a:cubicBezTo>
                <a:cubicBezTo>
                  <a:pt x="711" y="1869"/>
                  <a:pt x="731" y="1915"/>
                  <a:pt x="766" y="1950"/>
                </a:cubicBezTo>
                <a:cubicBezTo>
                  <a:pt x="795" y="1980"/>
                  <a:pt x="834" y="1999"/>
                  <a:pt x="875" y="2003"/>
                </a:cubicBezTo>
                <a:cubicBezTo>
                  <a:pt x="872" y="2016"/>
                  <a:pt x="871" y="2029"/>
                  <a:pt x="871" y="2043"/>
                </a:cubicBezTo>
                <a:cubicBezTo>
                  <a:pt x="871" y="2092"/>
                  <a:pt x="890" y="2139"/>
                  <a:pt x="925" y="2174"/>
                </a:cubicBezTo>
                <a:cubicBezTo>
                  <a:pt x="961" y="2210"/>
                  <a:pt x="1009" y="2228"/>
                  <a:pt x="1056" y="2228"/>
                </a:cubicBezTo>
                <a:cubicBezTo>
                  <a:pt x="1074" y="2228"/>
                  <a:pt x="1092" y="2225"/>
                  <a:pt x="1109" y="2220"/>
                </a:cubicBezTo>
                <a:cubicBezTo>
                  <a:pt x="1115" y="2258"/>
                  <a:pt x="1133" y="2293"/>
                  <a:pt x="1161" y="2321"/>
                </a:cubicBezTo>
                <a:cubicBezTo>
                  <a:pt x="1196" y="2356"/>
                  <a:pt x="1242" y="2375"/>
                  <a:pt x="1292" y="2375"/>
                </a:cubicBezTo>
                <a:cubicBezTo>
                  <a:pt x="1341" y="2375"/>
                  <a:pt x="1388" y="2356"/>
                  <a:pt x="1423" y="2321"/>
                </a:cubicBezTo>
                <a:cubicBezTo>
                  <a:pt x="1472" y="2272"/>
                  <a:pt x="1472" y="2272"/>
                  <a:pt x="1472" y="2272"/>
                </a:cubicBezTo>
                <a:cubicBezTo>
                  <a:pt x="1528" y="2327"/>
                  <a:pt x="1528" y="2327"/>
                  <a:pt x="1528" y="2327"/>
                </a:cubicBezTo>
                <a:cubicBezTo>
                  <a:pt x="1560" y="2359"/>
                  <a:pt x="1603" y="2377"/>
                  <a:pt x="1648" y="2377"/>
                </a:cubicBezTo>
                <a:cubicBezTo>
                  <a:pt x="1694" y="2377"/>
                  <a:pt x="1736" y="2359"/>
                  <a:pt x="1768" y="2327"/>
                </a:cubicBezTo>
                <a:cubicBezTo>
                  <a:pt x="1786" y="2310"/>
                  <a:pt x="1799" y="2289"/>
                  <a:pt x="1807" y="2267"/>
                </a:cubicBezTo>
                <a:cubicBezTo>
                  <a:pt x="1819" y="2279"/>
                  <a:pt x="1819" y="2279"/>
                  <a:pt x="1819" y="2279"/>
                </a:cubicBezTo>
                <a:cubicBezTo>
                  <a:pt x="1852" y="2312"/>
                  <a:pt x="1896" y="2329"/>
                  <a:pt x="1940" y="2329"/>
                </a:cubicBezTo>
                <a:cubicBezTo>
                  <a:pt x="1983" y="2329"/>
                  <a:pt x="2027" y="2312"/>
                  <a:pt x="2060" y="2279"/>
                </a:cubicBezTo>
                <a:cubicBezTo>
                  <a:pt x="2083" y="2256"/>
                  <a:pt x="2098" y="2228"/>
                  <a:pt x="2105" y="2199"/>
                </a:cubicBezTo>
                <a:cubicBezTo>
                  <a:pt x="2121" y="2204"/>
                  <a:pt x="2139" y="2207"/>
                  <a:pt x="2157" y="2207"/>
                </a:cubicBezTo>
                <a:cubicBezTo>
                  <a:pt x="2203" y="2207"/>
                  <a:pt x="2245" y="2190"/>
                  <a:pt x="2278" y="2158"/>
                </a:cubicBezTo>
                <a:cubicBezTo>
                  <a:pt x="2329" y="2106"/>
                  <a:pt x="2341" y="2028"/>
                  <a:pt x="2311" y="1965"/>
                </a:cubicBezTo>
                <a:cubicBezTo>
                  <a:pt x="2337" y="1957"/>
                  <a:pt x="2362" y="1943"/>
                  <a:pt x="2382" y="1923"/>
                </a:cubicBezTo>
                <a:cubicBezTo>
                  <a:pt x="2448" y="1857"/>
                  <a:pt x="2448" y="1749"/>
                  <a:pt x="2382" y="1682"/>
                </a:cubicBezTo>
                <a:cubicBezTo>
                  <a:pt x="2335" y="1635"/>
                  <a:pt x="2335" y="1635"/>
                  <a:pt x="2335" y="1635"/>
                </a:cubicBezTo>
                <a:cubicBezTo>
                  <a:pt x="2460" y="1510"/>
                  <a:pt x="2460" y="1510"/>
                  <a:pt x="2460" y="1510"/>
                </a:cubicBezTo>
                <a:cubicBezTo>
                  <a:pt x="2581" y="1389"/>
                  <a:pt x="2677" y="1248"/>
                  <a:pt x="2746" y="1091"/>
                </a:cubicBezTo>
                <a:cubicBezTo>
                  <a:pt x="2770" y="1037"/>
                  <a:pt x="2770" y="1037"/>
                  <a:pt x="2770" y="1037"/>
                </a:cubicBezTo>
                <a:cubicBezTo>
                  <a:pt x="2814" y="1080"/>
                  <a:pt x="2814" y="1080"/>
                  <a:pt x="2814" y="1080"/>
                </a:cubicBezTo>
                <a:cubicBezTo>
                  <a:pt x="2823" y="1090"/>
                  <a:pt x="2836" y="1095"/>
                  <a:pt x="2849" y="1095"/>
                </a:cubicBezTo>
                <a:cubicBezTo>
                  <a:pt x="2862" y="1095"/>
                  <a:pt x="2875" y="1090"/>
                  <a:pt x="2884" y="1080"/>
                </a:cubicBezTo>
                <a:cubicBezTo>
                  <a:pt x="3085" y="880"/>
                  <a:pt x="3085" y="880"/>
                  <a:pt x="3085" y="880"/>
                </a:cubicBezTo>
                <a:cubicBezTo>
                  <a:pt x="3104" y="860"/>
                  <a:pt x="3104" y="828"/>
                  <a:pt x="3085" y="809"/>
                </a:cubicBezTo>
                <a:close/>
                <a:moveTo>
                  <a:pt x="684" y="1564"/>
                </a:moveTo>
                <a:cubicBezTo>
                  <a:pt x="684" y="1541"/>
                  <a:pt x="693" y="1520"/>
                  <a:pt x="709" y="1504"/>
                </a:cubicBezTo>
                <a:cubicBezTo>
                  <a:pt x="786" y="1426"/>
                  <a:pt x="786" y="1426"/>
                  <a:pt x="786" y="1426"/>
                </a:cubicBezTo>
                <a:cubicBezTo>
                  <a:pt x="803" y="1409"/>
                  <a:pt x="825" y="1401"/>
                  <a:pt x="847" y="1401"/>
                </a:cubicBezTo>
                <a:cubicBezTo>
                  <a:pt x="869" y="1401"/>
                  <a:pt x="890" y="1409"/>
                  <a:pt x="907" y="1426"/>
                </a:cubicBezTo>
                <a:cubicBezTo>
                  <a:pt x="923" y="1442"/>
                  <a:pt x="932" y="1464"/>
                  <a:pt x="932" y="1486"/>
                </a:cubicBezTo>
                <a:cubicBezTo>
                  <a:pt x="932" y="1509"/>
                  <a:pt x="923" y="1531"/>
                  <a:pt x="907" y="1547"/>
                </a:cubicBezTo>
                <a:cubicBezTo>
                  <a:pt x="907" y="1547"/>
                  <a:pt x="907" y="1547"/>
                  <a:pt x="907" y="1547"/>
                </a:cubicBezTo>
                <a:cubicBezTo>
                  <a:pt x="829" y="1624"/>
                  <a:pt x="829" y="1624"/>
                  <a:pt x="829" y="1624"/>
                </a:cubicBezTo>
                <a:cubicBezTo>
                  <a:pt x="813" y="1641"/>
                  <a:pt x="792" y="1649"/>
                  <a:pt x="769" y="1649"/>
                </a:cubicBezTo>
                <a:cubicBezTo>
                  <a:pt x="746" y="1649"/>
                  <a:pt x="725" y="1641"/>
                  <a:pt x="709" y="1624"/>
                </a:cubicBezTo>
                <a:cubicBezTo>
                  <a:pt x="693" y="1608"/>
                  <a:pt x="684" y="1587"/>
                  <a:pt x="684" y="1564"/>
                </a:cubicBezTo>
                <a:close/>
                <a:moveTo>
                  <a:pt x="811" y="1819"/>
                </a:moveTo>
                <a:cubicBezTo>
                  <a:pt x="811" y="1796"/>
                  <a:pt x="820" y="1775"/>
                  <a:pt x="836" y="1759"/>
                </a:cubicBezTo>
                <a:cubicBezTo>
                  <a:pt x="1042" y="1554"/>
                  <a:pt x="1042" y="1554"/>
                  <a:pt x="1042" y="1554"/>
                </a:cubicBezTo>
                <a:cubicBezTo>
                  <a:pt x="1058" y="1538"/>
                  <a:pt x="1079" y="1529"/>
                  <a:pt x="1102" y="1529"/>
                </a:cubicBezTo>
                <a:cubicBezTo>
                  <a:pt x="1125" y="1529"/>
                  <a:pt x="1146" y="1538"/>
                  <a:pt x="1162" y="1554"/>
                </a:cubicBezTo>
                <a:cubicBezTo>
                  <a:pt x="1178" y="1570"/>
                  <a:pt x="1187" y="1591"/>
                  <a:pt x="1187" y="1614"/>
                </a:cubicBezTo>
                <a:cubicBezTo>
                  <a:pt x="1187" y="1637"/>
                  <a:pt x="1178" y="1658"/>
                  <a:pt x="1162" y="1674"/>
                </a:cubicBezTo>
                <a:cubicBezTo>
                  <a:pt x="1162" y="1674"/>
                  <a:pt x="1162" y="1674"/>
                  <a:pt x="1162" y="1674"/>
                </a:cubicBezTo>
                <a:cubicBezTo>
                  <a:pt x="1162" y="1674"/>
                  <a:pt x="1162" y="1674"/>
                  <a:pt x="1162" y="1674"/>
                </a:cubicBezTo>
                <a:cubicBezTo>
                  <a:pt x="1060" y="1777"/>
                  <a:pt x="1060" y="1777"/>
                  <a:pt x="1060" y="1777"/>
                </a:cubicBezTo>
                <a:cubicBezTo>
                  <a:pt x="957" y="1880"/>
                  <a:pt x="957" y="1880"/>
                  <a:pt x="957" y="1880"/>
                </a:cubicBezTo>
                <a:cubicBezTo>
                  <a:pt x="924" y="1913"/>
                  <a:pt x="870" y="1913"/>
                  <a:pt x="836" y="1880"/>
                </a:cubicBezTo>
                <a:cubicBezTo>
                  <a:pt x="820" y="1863"/>
                  <a:pt x="811" y="1842"/>
                  <a:pt x="811" y="1819"/>
                </a:cubicBezTo>
                <a:close/>
                <a:moveTo>
                  <a:pt x="996" y="2103"/>
                </a:moveTo>
                <a:cubicBezTo>
                  <a:pt x="980" y="2087"/>
                  <a:pt x="971" y="2065"/>
                  <a:pt x="971" y="2043"/>
                </a:cubicBezTo>
                <a:cubicBezTo>
                  <a:pt x="971" y="2020"/>
                  <a:pt x="980" y="1998"/>
                  <a:pt x="996" y="1982"/>
                </a:cubicBezTo>
                <a:cubicBezTo>
                  <a:pt x="1028" y="1950"/>
                  <a:pt x="1028" y="1950"/>
                  <a:pt x="1028" y="1950"/>
                </a:cubicBezTo>
                <a:cubicBezTo>
                  <a:pt x="1028" y="1950"/>
                  <a:pt x="1028" y="1950"/>
                  <a:pt x="1028" y="1950"/>
                </a:cubicBezTo>
                <a:cubicBezTo>
                  <a:pt x="1130" y="1848"/>
                  <a:pt x="1130" y="1848"/>
                  <a:pt x="1130" y="1848"/>
                </a:cubicBezTo>
                <a:cubicBezTo>
                  <a:pt x="1265" y="1713"/>
                  <a:pt x="1265" y="1713"/>
                  <a:pt x="1265" y="1713"/>
                </a:cubicBezTo>
                <a:cubicBezTo>
                  <a:pt x="1282" y="1697"/>
                  <a:pt x="1303" y="1688"/>
                  <a:pt x="1325" y="1688"/>
                </a:cubicBezTo>
                <a:cubicBezTo>
                  <a:pt x="1347" y="1688"/>
                  <a:pt x="1369" y="1697"/>
                  <a:pt x="1386" y="1713"/>
                </a:cubicBezTo>
                <a:cubicBezTo>
                  <a:pt x="1419" y="1747"/>
                  <a:pt x="1419" y="1801"/>
                  <a:pt x="1386" y="1834"/>
                </a:cubicBezTo>
                <a:cubicBezTo>
                  <a:pt x="1302" y="1917"/>
                  <a:pt x="1302" y="1917"/>
                  <a:pt x="1302" y="1917"/>
                </a:cubicBezTo>
                <a:cubicBezTo>
                  <a:pt x="1302" y="1917"/>
                  <a:pt x="1302" y="1917"/>
                  <a:pt x="1302" y="1917"/>
                </a:cubicBezTo>
                <a:cubicBezTo>
                  <a:pt x="1231" y="1988"/>
                  <a:pt x="1231" y="1988"/>
                  <a:pt x="1231" y="1988"/>
                </a:cubicBezTo>
                <a:cubicBezTo>
                  <a:pt x="1117" y="2103"/>
                  <a:pt x="1117" y="2103"/>
                  <a:pt x="1117" y="2103"/>
                </a:cubicBezTo>
                <a:cubicBezTo>
                  <a:pt x="1083" y="2136"/>
                  <a:pt x="1029" y="2136"/>
                  <a:pt x="996" y="2103"/>
                </a:cubicBezTo>
                <a:close/>
                <a:moveTo>
                  <a:pt x="1292" y="2275"/>
                </a:moveTo>
                <a:cubicBezTo>
                  <a:pt x="1269" y="2275"/>
                  <a:pt x="1248" y="2266"/>
                  <a:pt x="1232" y="2250"/>
                </a:cubicBezTo>
                <a:cubicBezTo>
                  <a:pt x="1215" y="2234"/>
                  <a:pt x="1207" y="2213"/>
                  <a:pt x="1207" y="2190"/>
                </a:cubicBezTo>
                <a:cubicBezTo>
                  <a:pt x="1207" y="2167"/>
                  <a:pt x="1215" y="2146"/>
                  <a:pt x="1232" y="2129"/>
                </a:cubicBezTo>
                <a:cubicBezTo>
                  <a:pt x="1373" y="1988"/>
                  <a:pt x="1373" y="1988"/>
                  <a:pt x="1373" y="1988"/>
                </a:cubicBezTo>
                <a:cubicBezTo>
                  <a:pt x="1390" y="1971"/>
                  <a:pt x="1411" y="1963"/>
                  <a:pt x="1433" y="1963"/>
                </a:cubicBezTo>
                <a:cubicBezTo>
                  <a:pt x="1455" y="1963"/>
                  <a:pt x="1477" y="1971"/>
                  <a:pt x="1494" y="1988"/>
                </a:cubicBezTo>
                <a:cubicBezTo>
                  <a:pt x="1527" y="2021"/>
                  <a:pt x="1527" y="2076"/>
                  <a:pt x="1494" y="2109"/>
                </a:cubicBezTo>
                <a:cubicBezTo>
                  <a:pt x="1437" y="2165"/>
                  <a:pt x="1437" y="2165"/>
                  <a:pt x="1437" y="2165"/>
                </a:cubicBezTo>
                <a:cubicBezTo>
                  <a:pt x="1437" y="2165"/>
                  <a:pt x="1437" y="2165"/>
                  <a:pt x="1437" y="2165"/>
                </a:cubicBezTo>
                <a:cubicBezTo>
                  <a:pt x="1437" y="2166"/>
                  <a:pt x="1437" y="2166"/>
                  <a:pt x="1437" y="2166"/>
                </a:cubicBezTo>
                <a:cubicBezTo>
                  <a:pt x="1352" y="2250"/>
                  <a:pt x="1352" y="2250"/>
                  <a:pt x="1352" y="2250"/>
                </a:cubicBezTo>
                <a:cubicBezTo>
                  <a:pt x="1336" y="2266"/>
                  <a:pt x="1315" y="2275"/>
                  <a:pt x="1292" y="2275"/>
                </a:cubicBezTo>
                <a:close/>
                <a:moveTo>
                  <a:pt x="1718" y="2207"/>
                </a:moveTo>
                <a:cubicBezTo>
                  <a:pt x="1718" y="2226"/>
                  <a:pt x="1711" y="2243"/>
                  <a:pt x="1698" y="2257"/>
                </a:cubicBezTo>
                <a:cubicBezTo>
                  <a:pt x="1684" y="2270"/>
                  <a:pt x="1667" y="2277"/>
                  <a:pt x="1648" y="2277"/>
                </a:cubicBezTo>
                <a:cubicBezTo>
                  <a:pt x="1630" y="2277"/>
                  <a:pt x="1612" y="2270"/>
                  <a:pt x="1599" y="2257"/>
                </a:cubicBezTo>
                <a:cubicBezTo>
                  <a:pt x="1543" y="2201"/>
                  <a:pt x="1543" y="2201"/>
                  <a:pt x="1543" y="2201"/>
                </a:cubicBezTo>
                <a:cubicBezTo>
                  <a:pt x="1564" y="2180"/>
                  <a:pt x="1564" y="2180"/>
                  <a:pt x="1564" y="2180"/>
                </a:cubicBezTo>
                <a:cubicBezTo>
                  <a:pt x="1593" y="2150"/>
                  <a:pt x="1611" y="2114"/>
                  <a:pt x="1616" y="2076"/>
                </a:cubicBezTo>
                <a:cubicBezTo>
                  <a:pt x="1698" y="2158"/>
                  <a:pt x="1698" y="2158"/>
                  <a:pt x="1698" y="2158"/>
                </a:cubicBezTo>
                <a:cubicBezTo>
                  <a:pt x="1711" y="2171"/>
                  <a:pt x="1718" y="2188"/>
                  <a:pt x="1718" y="2207"/>
                </a:cubicBezTo>
                <a:close/>
                <a:moveTo>
                  <a:pt x="2311" y="1852"/>
                </a:moveTo>
                <a:cubicBezTo>
                  <a:pt x="2298" y="1865"/>
                  <a:pt x="2281" y="1873"/>
                  <a:pt x="2262" y="1873"/>
                </a:cubicBezTo>
                <a:cubicBezTo>
                  <a:pt x="2243" y="1873"/>
                  <a:pt x="2226" y="1865"/>
                  <a:pt x="2213" y="1852"/>
                </a:cubicBezTo>
                <a:cubicBezTo>
                  <a:pt x="1670" y="1309"/>
                  <a:pt x="1670" y="1309"/>
                  <a:pt x="1670" y="1309"/>
                </a:cubicBezTo>
                <a:cubicBezTo>
                  <a:pt x="1650" y="1290"/>
                  <a:pt x="1618" y="1290"/>
                  <a:pt x="1599" y="1309"/>
                </a:cubicBezTo>
                <a:cubicBezTo>
                  <a:pt x="1579" y="1329"/>
                  <a:pt x="1579" y="1360"/>
                  <a:pt x="1599" y="1380"/>
                </a:cubicBezTo>
                <a:cubicBezTo>
                  <a:pt x="2142" y="1923"/>
                  <a:pt x="2142" y="1923"/>
                  <a:pt x="2142" y="1923"/>
                </a:cubicBezTo>
                <a:cubicBezTo>
                  <a:pt x="2142" y="1923"/>
                  <a:pt x="2142" y="1923"/>
                  <a:pt x="2142" y="1923"/>
                </a:cubicBezTo>
                <a:cubicBezTo>
                  <a:pt x="2207" y="1988"/>
                  <a:pt x="2207" y="1988"/>
                  <a:pt x="2207" y="1988"/>
                </a:cubicBezTo>
                <a:cubicBezTo>
                  <a:pt x="2234" y="2015"/>
                  <a:pt x="2234" y="2060"/>
                  <a:pt x="2207" y="2087"/>
                </a:cubicBezTo>
                <a:cubicBezTo>
                  <a:pt x="2194" y="2100"/>
                  <a:pt x="2176" y="2107"/>
                  <a:pt x="2157" y="2107"/>
                </a:cubicBezTo>
                <a:cubicBezTo>
                  <a:pt x="2139" y="2107"/>
                  <a:pt x="2121" y="2100"/>
                  <a:pt x="2108" y="2087"/>
                </a:cubicBezTo>
                <a:cubicBezTo>
                  <a:pt x="2060" y="2039"/>
                  <a:pt x="2060" y="2039"/>
                  <a:pt x="2060" y="2039"/>
                </a:cubicBezTo>
                <a:cubicBezTo>
                  <a:pt x="2060" y="2039"/>
                  <a:pt x="2060" y="2039"/>
                  <a:pt x="2060" y="2039"/>
                </a:cubicBezTo>
                <a:cubicBezTo>
                  <a:pt x="1667" y="1646"/>
                  <a:pt x="1667" y="1646"/>
                  <a:pt x="1667" y="1646"/>
                </a:cubicBezTo>
                <a:cubicBezTo>
                  <a:pt x="1500" y="1479"/>
                  <a:pt x="1500" y="1479"/>
                  <a:pt x="1500" y="1479"/>
                </a:cubicBezTo>
                <a:cubicBezTo>
                  <a:pt x="1496" y="1475"/>
                  <a:pt x="1492" y="1472"/>
                  <a:pt x="1488" y="1470"/>
                </a:cubicBezTo>
                <a:cubicBezTo>
                  <a:pt x="1469" y="1460"/>
                  <a:pt x="1445" y="1463"/>
                  <a:pt x="1429" y="1479"/>
                </a:cubicBezTo>
                <a:cubicBezTo>
                  <a:pt x="1410" y="1499"/>
                  <a:pt x="1410" y="1530"/>
                  <a:pt x="1429" y="1550"/>
                </a:cubicBezTo>
                <a:cubicBezTo>
                  <a:pt x="1553" y="1674"/>
                  <a:pt x="1553" y="1674"/>
                  <a:pt x="1553" y="1674"/>
                </a:cubicBezTo>
                <a:cubicBezTo>
                  <a:pt x="1989" y="2110"/>
                  <a:pt x="1989" y="2110"/>
                  <a:pt x="1989" y="2110"/>
                </a:cubicBezTo>
                <a:cubicBezTo>
                  <a:pt x="2016" y="2137"/>
                  <a:pt x="2016" y="2181"/>
                  <a:pt x="1989" y="2208"/>
                </a:cubicBezTo>
                <a:cubicBezTo>
                  <a:pt x="1962" y="2236"/>
                  <a:pt x="1917" y="2236"/>
                  <a:pt x="1890" y="2208"/>
                </a:cubicBezTo>
                <a:cubicBezTo>
                  <a:pt x="1768" y="2087"/>
                  <a:pt x="1768" y="2087"/>
                  <a:pt x="1768" y="2087"/>
                </a:cubicBezTo>
                <a:cubicBezTo>
                  <a:pt x="1768" y="2087"/>
                  <a:pt x="1768" y="2087"/>
                  <a:pt x="1768" y="2087"/>
                </a:cubicBezTo>
                <a:cubicBezTo>
                  <a:pt x="1504" y="1822"/>
                  <a:pt x="1504" y="1822"/>
                  <a:pt x="1504" y="1822"/>
                </a:cubicBezTo>
                <a:cubicBezTo>
                  <a:pt x="1521" y="1760"/>
                  <a:pt x="1505" y="1691"/>
                  <a:pt x="1456" y="1643"/>
                </a:cubicBezTo>
                <a:cubicBezTo>
                  <a:pt x="1410" y="1596"/>
                  <a:pt x="1346" y="1580"/>
                  <a:pt x="1286" y="1593"/>
                </a:cubicBezTo>
                <a:cubicBezTo>
                  <a:pt x="1281" y="1551"/>
                  <a:pt x="1263" y="1513"/>
                  <a:pt x="1233" y="1483"/>
                </a:cubicBezTo>
                <a:cubicBezTo>
                  <a:pt x="1198" y="1448"/>
                  <a:pt x="1151" y="1429"/>
                  <a:pt x="1102" y="1429"/>
                </a:cubicBezTo>
                <a:cubicBezTo>
                  <a:pt x="1076" y="1429"/>
                  <a:pt x="1050" y="1434"/>
                  <a:pt x="1027" y="1444"/>
                </a:cubicBezTo>
                <a:cubicBezTo>
                  <a:pt x="1019" y="1411"/>
                  <a:pt x="1003" y="1380"/>
                  <a:pt x="978" y="1355"/>
                </a:cubicBezTo>
                <a:cubicBezTo>
                  <a:pt x="905" y="1283"/>
                  <a:pt x="788" y="1283"/>
                  <a:pt x="716" y="1355"/>
                </a:cubicBezTo>
                <a:cubicBezTo>
                  <a:pt x="707" y="1364"/>
                  <a:pt x="707" y="1364"/>
                  <a:pt x="707" y="1364"/>
                </a:cubicBezTo>
                <a:cubicBezTo>
                  <a:pt x="561" y="1218"/>
                  <a:pt x="561" y="1218"/>
                  <a:pt x="561" y="1218"/>
                </a:cubicBezTo>
                <a:cubicBezTo>
                  <a:pt x="451" y="920"/>
                  <a:pt x="451" y="920"/>
                  <a:pt x="451" y="920"/>
                </a:cubicBezTo>
                <a:cubicBezTo>
                  <a:pt x="933" y="438"/>
                  <a:pt x="933" y="438"/>
                  <a:pt x="933" y="438"/>
                </a:cubicBezTo>
                <a:cubicBezTo>
                  <a:pt x="1028" y="533"/>
                  <a:pt x="1028" y="533"/>
                  <a:pt x="1028" y="533"/>
                </a:cubicBezTo>
                <a:cubicBezTo>
                  <a:pt x="1037" y="542"/>
                  <a:pt x="1050" y="547"/>
                  <a:pt x="1063" y="547"/>
                </a:cubicBezTo>
                <a:cubicBezTo>
                  <a:pt x="1066" y="547"/>
                  <a:pt x="1069" y="547"/>
                  <a:pt x="1073" y="546"/>
                </a:cubicBezTo>
                <a:cubicBezTo>
                  <a:pt x="1186" y="525"/>
                  <a:pt x="1186" y="525"/>
                  <a:pt x="1186" y="525"/>
                </a:cubicBezTo>
                <a:cubicBezTo>
                  <a:pt x="950" y="761"/>
                  <a:pt x="950" y="761"/>
                  <a:pt x="950" y="761"/>
                </a:cubicBezTo>
                <a:cubicBezTo>
                  <a:pt x="873" y="837"/>
                  <a:pt x="872" y="964"/>
                  <a:pt x="947" y="1042"/>
                </a:cubicBezTo>
                <a:cubicBezTo>
                  <a:pt x="985" y="1080"/>
                  <a:pt x="1035" y="1102"/>
                  <a:pt x="1089" y="1102"/>
                </a:cubicBezTo>
                <a:cubicBezTo>
                  <a:pt x="1090" y="1102"/>
                  <a:pt x="1091" y="1102"/>
                  <a:pt x="1091" y="1102"/>
                </a:cubicBezTo>
                <a:cubicBezTo>
                  <a:pt x="1145" y="1102"/>
                  <a:pt x="1198" y="1081"/>
                  <a:pt x="1236" y="1042"/>
                </a:cubicBezTo>
                <a:cubicBezTo>
                  <a:pt x="1419" y="860"/>
                  <a:pt x="1419" y="860"/>
                  <a:pt x="1419" y="860"/>
                </a:cubicBezTo>
                <a:cubicBezTo>
                  <a:pt x="2311" y="1753"/>
                  <a:pt x="2311" y="1753"/>
                  <a:pt x="2311" y="1753"/>
                </a:cubicBezTo>
                <a:cubicBezTo>
                  <a:pt x="2325" y="1766"/>
                  <a:pt x="2332" y="1784"/>
                  <a:pt x="2332" y="1803"/>
                </a:cubicBezTo>
                <a:cubicBezTo>
                  <a:pt x="2332" y="1821"/>
                  <a:pt x="2325" y="1839"/>
                  <a:pt x="2311" y="1852"/>
                </a:cubicBezTo>
                <a:close/>
                <a:moveTo>
                  <a:pt x="2655" y="1051"/>
                </a:moveTo>
                <a:cubicBezTo>
                  <a:pt x="2591" y="1197"/>
                  <a:pt x="2501" y="1327"/>
                  <a:pt x="2389" y="1439"/>
                </a:cubicBezTo>
                <a:cubicBezTo>
                  <a:pt x="2264" y="1564"/>
                  <a:pt x="2264" y="1564"/>
                  <a:pt x="2264" y="1564"/>
                </a:cubicBezTo>
                <a:cubicBezTo>
                  <a:pt x="1489" y="789"/>
                  <a:pt x="1489" y="789"/>
                  <a:pt x="1489" y="789"/>
                </a:cubicBezTo>
                <a:cubicBezTo>
                  <a:pt x="1506" y="773"/>
                  <a:pt x="1506" y="773"/>
                  <a:pt x="1506" y="773"/>
                </a:cubicBezTo>
                <a:cubicBezTo>
                  <a:pt x="1611" y="773"/>
                  <a:pt x="1611" y="773"/>
                  <a:pt x="1611" y="773"/>
                </a:cubicBezTo>
                <a:cubicBezTo>
                  <a:pt x="1638" y="773"/>
                  <a:pt x="1661" y="751"/>
                  <a:pt x="1661" y="723"/>
                </a:cubicBezTo>
                <a:cubicBezTo>
                  <a:pt x="1661" y="695"/>
                  <a:pt x="1638" y="673"/>
                  <a:pt x="1611" y="673"/>
                </a:cubicBezTo>
                <a:cubicBezTo>
                  <a:pt x="1485" y="673"/>
                  <a:pt x="1485" y="673"/>
                  <a:pt x="1485" y="673"/>
                </a:cubicBezTo>
                <a:cubicBezTo>
                  <a:pt x="1472" y="673"/>
                  <a:pt x="1459" y="678"/>
                  <a:pt x="1450" y="688"/>
                </a:cubicBezTo>
                <a:cubicBezTo>
                  <a:pt x="1383" y="754"/>
                  <a:pt x="1383" y="754"/>
                  <a:pt x="1383" y="754"/>
                </a:cubicBezTo>
                <a:cubicBezTo>
                  <a:pt x="1383" y="754"/>
                  <a:pt x="1383" y="754"/>
                  <a:pt x="1383" y="754"/>
                </a:cubicBezTo>
                <a:cubicBezTo>
                  <a:pt x="1383" y="754"/>
                  <a:pt x="1383" y="754"/>
                  <a:pt x="1383" y="754"/>
                </a:cubicBezTo>
                <a:cubicBezTo>
                  <a:pt x="1166" y="972"/>
                  <a:pt x="1166" y="972"/>
                  <a:pt x="1166" y="972"/>
                </a:cubicBezTo>
                <a:cubicBezTo>
                  <a:pt x="1146" y="991"/>
                  <a:pt x="1118" y="1003"/>
                  <a:pt x="1090" y="1002"/>
                </a:cubicBezTo>
                <a:cubicBezTo>
                  <a:pt x="1063" y="1002"/>
                  <a:pt x="1038" y="991"/>
                  <a:pt x="1020" y="972"/>
                </a:cubicBezTo>
                <a:cubicBezTo>
                  <a:pt x="982" y="933"/>
                  <a:pt x="982" y="870"/>
                  <a:pt x="1021" y="831"/>
                </a:cubicBezTo>
                <a:cubicBezTo>
                  <a:pt x="1337" y="515"/>
                  <a:pt x="1337" y="515"/>
                  <a:pt x="1337" y="515"/>
                </a:cubicBezTo>
                <a:cubicBezTo>
                  <a:pt x="1350" y="503"/>
                  <a:pt x="1365" y="493"/>
                  <a:pt x="1381" y="488"/>
                </a:cubicBezTo>
                <a:cubicBezTo>
                  <a:pt x="1392" y="486"/>
                  <a:pt x="1392" y="486"/>
                  <a:pt x="1392" y="486"/>
                </a:cubicBezTo>
                <a:cubicBezTo>
                  <a:pt x="1395" y="486"/>
                  <a:pt x="1397" y="485"/>
                  <a:pt x="1399" y="484"/>
                </a:cubicBezTo>
                <a:cubicBezTo>
                  <a:pt x="1404" y="483"/>
                  <a:pt x="1409" y="483"/>
                  <a:pt x="1414" y="483"/>
                </a:cubicBezTo>
                <a:cubicBezTo>
                  <a:pt x="2025" y="514"/>
                  <a:pt x="2025" y="514"/>
                  <a:pt x="2025" y="514"/>
                </a:cubicBezTo>
                <a:cubicBezTo>
                  <a:pt x="2026" y="514"/>
                  <a:pt x="2027" y="515"/>
                  <a:pt x="2028" y="515"/>
                </a:cubicBezTo>
                <a:cubicBezTo>
                  <a:pt x="2052" y="515"/>
                  <a:pt x="2068" y="503"/>
                  <a:pt x="2118" y="450"/>
                </a:cubicBezTo>
                <a:cubicBezTo>
                  <a:pt x="2129" y="438"/>
                  <a:pt x="2141" y="425"/>
                  <a:pt x="2149" y="416"/>
                </a:cubicBezTo>
                <a:cubicBezTo>
                  <a:pt x="2694" y="961"/>
                  <a:pt x="2694" y="961"/>
                  <a:pt x="2694" y="961"/>
                </a:cubicBezTo>
                <a:lnTo>
                  <a:pt x="2655" y="1051"/>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570" name="Group 59">
            <a:extLst>
              <a:ext uri="{FF2B5EF4-FFF2-40B4-BE49-F238E27FC236}">
                <a16:creationId xmlns:a16="http://schemas.microsoft.com/office/drawing/2014/main" id="{DA7BE54E-AD02-E50B-57C8-4D7E10244E22}"/>
              </a:ext>
            </a:extLst>
          </p:cNvPr>
          <p:cNvGrpSpPr>
            <a:grpSpLocks noChangeAspect="1"/>
          </p:cNvGrpSpPr>
          <p:nvPr/>
        </p:nvGrpSpPr>
        <p:grpSpPr bwMode="auto">
          <a:xfrm>
            <a:off x="6520348" y="1609981"/>
            <a:ext cx="303434" cy="300381"/>
            <a:chOff x="1657" y="-10"/>
            <a:chExt cx="4373" cy="4329"/>
          </a:xfrm>
          <a:solidFill>
            <a:srgbClr val="FFFFFF"/>
          </a:solidFill>
        </p:grpSpPr>
        <p:sp>
          <p:nvSpPr>
            <p:cNvPr id="572" name="Freeform 60">
              <a:extLst>
                <a:ext uri="{FF2B5EF4-FFF2-40B4-BE49-F238E27FC236}">
                  <a16:creationId xmlns:a16="http://schemas.microsoft.com/office/drawing/2014/main" id="{0E48FA1B-294D-841D-2E9B-CBB123DA9873}"/>
                </a:ext>
              </a:extLst>
            </p:cNvPr>
            <p:cNvSpPr>
              <a:spLocks noEditPoints="1"/>
            </p:cNvSpPr>
            <p:nvPr/>
          </p:nvSpPr>
          <p:spPr bwMode="auto">
            <a:xfrm>
              <a:off x="2901" y="1325"/>
              <a:ext cx="1587" cy="1929"/>
            </a:xfrm>
            <a:custGeom>
              <a:avLst/>
              <a:gdLst>
                <a:gd name="T0" fmla="*/ 1134 w 1134"/>
                <a:gd name="T1" fmla="*/ 215 h 1378"/>
                <a:gd name="T2" fmla="*/ 1134 w 1134"/>
                <a:gd name="T3" fmla="*/ 215 h 1378"/>
                <a:gd name="T4" fmla="*/ 567 w 1134"/>
                <a:gd name="T5" fmla="*/ 0 h 1378"/>
                <a:gd name="T6" fmla="*/ 0 w 1134"/>
                <a:gd name="T7" fmla="*/ 215 h 1378"/>
                <a:gd name="T8" fmla="*/ 0 w 1134"/>
                <a:gd name="T9" fmla="*/ 215 h 1378"/>
                <a:gd name="T10" fmla="*/ 0 w 1134"/>
                <a:gd name="T11" fmla="*/ 530 h 1378"/>
                <a:gd name="T12" fmla="*/ 0 w 1134"/>
                <a:gd name="T13" fmla="*/ 531 h 1378"/>
                <a:gd name="T14" fmla="*/ 0 w 1134"/>
                <a:gd name="T15" fmla="*/ 531 h 1378"/>
                <a:gd name="T16" fmla="*/ 0 w 1134"/>
                <a:gd name="T17" fmla="*/ 846 h 1378"/>
                <a:gd name="T18" fmla="*/ 0 w 1134"/>
                <a:gd name="T19" fmla="*/ 848 h 1378"/>
                <a:gd name="T20" fmla="*/ 0 w 1134"/>
                <a:gd name="T21" fmla="*/ 848 h 1378"/>
                <a:gd name="T22" fmla="*/ 0 w 1134"/>
                <a:gd name="T23" fmla="*/ 1163 h 1378"/>
                <a:gd name="T24" fmla="*/ 567 w 1134"/>
                <a:gd name="T25" fmla="*/ 1378 h 1378"/>
                <a:gd name="T26" fmla="*/ 1134 w 1134"/>
                <a:gd name="T27" fmla="*/ 1163 h 1378"/>
                <a:gd name="T28" fmla="*/ 1134 w 1134"/>
                <a:gd name="T29" fmla="*/ 848 h 1378"/>
                <a:gd name="T30" fmla="*/ 1134 w 1134"/>
                <a:gd name="T31" fmla="*/ 848 h 1378"/>
                <a:gd name="T32" fmla="*/ 1134 w 1134"/>
                <a:gd name="T33" fmla="*/ 846 h 1378"/>
                <a:gd name="T34" fmla="*/ 1134 w 1134"/>
                <a:gd name="T35" fmla="*/ 531 h 1378"/>
                <a:gd name="T36" fmla="*/ 1134 w 1134"/>
                <a:gd name="T37" fmla="*/ 531 h 1378"/>
                <a:gd name="T38" fmla="*/ 1134 w 1134"/>
                <a:gd name="T39" fmla="*/ 530 h 1378"/>
                <a:gd name="T40" fmla="*/ 1134 w 1134"/>
                <a:gd name="T41" fmla="*/ 215 h 1378"/>
                <a:gd name="T42" fmla="*/ 100 w 1134"/>
                <a:gd name="T43" fmla="*/ 656 h 1378"/>
                <a:gd name="T44" fmla="*/ 567 w 1134"/>
                <a:gd name="T45" fmla="*/ 745 h 1378"/>
                <a:gd name="T46" fmla="*/ 1034 w 1134"/>
                <a:gd name="T47" fmla="*/ 656 h 1378"/>
                <a:gd name="T48" fmla="*/ 1034 w 1134"/>
                <a:gd name="T49" fmla="*/ 845 h 1378"/>
                <a:gd name="T50" fmla="*/ 911 w 1134"/>
                <a:gd name="T51" fmla="*/ 915 h 1378"/>
                <a:gd name="T52" fmla="*/ 567 w 1134"/>
                <a:gd name="T53" fmla="*/ 961 h 1378"/>
                <a:gd name="T54" fmla="*/ 223 w 1134"/>
                <a:gd name="T55" fmla="*/ 915 h 1378"/>
                <a:gd name="T56" fmla="*/ 100 w 1134"/>
                <a:gd name="T57" fmla="*/ 845 h 1378"/>
                <a:gd name="T58" fmla="*/ 100 w 1134"/>
                <a:gd name="T59" fmla="*/ 656 h 1378"/>
                <a:gd name="T60" fmla="*/ 911 w 1134"/>
                <a:gd name="T61" fmla="*/ 599 h 1378"/>
                <a:gd name="T62" fmla="*/ 567 w 1134"/>
                <a:gd name="T63" fmla="*/ 645 h 1378"/>
                <a:gd name="T64" fmla="*/ 223 w 1134"/>
                <a:gd name="T65" fmla="*/ 599 h 1378"/>
                <a:gd name="T66" fmla="*/ 100 w 1134"/>
                <a:gd name="T67" fmla="*/ 529 h 1378"/>
                <a:gd name="T68" fmla="*/ 100 w 1134"/>
                <a:gd name="T69" fmla="*/ 341 h 1378"/>
                <a:gd name="T70" fmla="*/ 567 w 1134"/>
                <a:gd name="T71" fmla="*/ 430 h 1378"/>
                <a:gd name="T72" fmla="*/ 1034 w 1134"/>
                <a:gd name="T73" fmla="*/ 341 h 1378"/>
                <a:gd name="T74" fmla="*/ 1034 w 1134"/>
                <a:gd name="T75" fmla="*/ 529 h 1378"/>
                <a:gd name="T76" fmla="*/ 911 w 1134"/>
                <a:gd name="T77" fmla="*/ 599 h 1378"/>
                <a:gd name="T78" fmla="*/ 223 w 1134"/>
                <a:gd name="T79" fmla="*/ 146 h 1378"/>
                <a:gd name="T80" fmla="*/ 567 w 1134"/>
                <a:gd name="T81" fmla="*/ 100 h 1378"/>
                <a:gd name="T82" fmla="*/ 911 w 1134"/>
                <a:gd name="T83" fmla="*/ 146 h 1378"/>
                <a:gd name="T84" fmla="*/ 1034 w 1134"/>
                <a:gd name="T85" fmla="*/ 215 h 1378"/>
                <a:gd name="T86" fmla="*/ 911 w 1134"/>
                <a:gd name="T87" fmla="*/ 284 h 1378"/>
                <a:gd name="T88" fmla="*/ 567 w 1134"/>
                <a:gd name="T89" fmla="*/ 330 h 1378"/>
                <a:gd name="T90" fmla="*/ 567 w 1134"/>
                <a:gd name="T91" fmla="*/ 330 h 1378"/>
                <a:gd name="T92" fmla="*/ 567 w 1134"/>
                <a:gd name="T93" fmla="*/ 322 h 1378"/>
                <a:gd name="T94" fmla="*/ 567 w 1134"/>
                <a:gd name="T95" fmla="*/ 322 h 1378"/>
                <a:gd name="T96" fmla="*/ 567 w 1134"/>
                <a:gd name="T97" fmla="*/ 330 h 1378"/>
                <a:gd name="T98" fmla="*/ 223 w 1134"/>
                <a:gd name="T99" fmla="*/ 284 h 1378"/>
                <a:gd name="T100" fmla="*/ 100 w 1134"/>
                <a:gd name="T101" fmla="*/ 215 h 1378"/>
                <a:gd name="T102" fmla="*/ 223 w 1134"/>
                <a:gd name="T103" fmla="*/ 146 h 1378"/>
                <a:gd name="T104" fmla="*/ 911 w 1134"/>
                <a:gd name="T105" fmla="*/ 1231 h 1378"/>
                <a:gd name="T106" fmla="*/ 567 w 1134"/>
                <a:gd name="T107" fmla="*/ 1278 h 1378"/>
                <a:gd name="T108" fmla="*/ 223 w 1134"/>
                <a:gd name="T109" fmla="*/ 1231 h 1378"/>
                <a:gd name="T110" fmla="*/ 100 w 1134"/>
                <a:gd name="T111" fmla="*/ 1162 h 1378"/>
                <a:gd name="T112" fmla="*/ 100 w 1134"/>
                <a:gd name="T113" fmla="*/ 972 h 1378"/>
                <a:gd name="T114" fmla="*/ 567 w 1134"/>
                <a:gd name="T115" fmla="*/ 1061 h 1378"/>
                <a:gd name="T116" fmla="*/ 1034 w 1134"/>
                <a:gd name="T117" fmla="*/ 972 h 1378"/>
                <a:gd name="T118" fmla="*/ 1034 w 1134"/>
                <a:gd name="T119" fmla="*/ 1162 h 1378"/>
                <a:gd name="T120" fmla="*/ 911 w 1134"/>
                <a:gd name="T121" fmla="*/ 1231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4" h="1378">
                  <a:moveTo>
                    <a:pt x="1134" y="215"/>
                  </a:moveTo>
                  <a:cubicBezTo>
                    <a:pt x="1134" y="215"/>
                    <a:pt x="1134" y="215"/>
                    <a:pt x="1134" y="215"/>
                  </a:cubicBezTo>
                  <a:cubicBezTo>
                    <a:pt x="1134" y="75"/>
                    <a:pt x="842" y="0"/>
                    <a:pt x="567" y="0"/>
                  </a:cubicBezTo>
                  <a:cubicBezTo>
                    <a:pt x="292" y="0"/>
                    <a:pt x="0" y="75"/>
                    <a:pt x="0" y="215"/>
                  </a:cubicBezTo>
                  <a:cubicBezTo>
                    <a:pt x="0" y="215"/>
                    <a:pt x="0" y="215"/>
                    <a:pt x="0" y="215"/>
                  </a:cubicBezTo>
                  <a:cubicBezTo>
                    <a:pt x="0" y="530"/>
                    <a:pt x="0" y="530"/>
                    <a:pt x="0" y="530"/>
                  </a:cubicBezTo>
                  <a:cubicBezTo>
                    <a:pt x="0" y="530"/>
                    <a:pt x="0" y="531"/>
                    <a:pt x="0" y="531"/>
                  </a:cubicBezTo>
                  <a:cubicBezTo>
                    <a:pt x="0" y="531"/>
                    <a:pt x="0" y="531"/>
                    <a:pt x="0" y="531"/>
                  </a:cubicBezTo>
                  <a:cubicBezTo>
                    <a:pt x="0" y="846"/>
                    <a:pt x="0" y="846"/>
                    <a:pt x="0" y="846"/>
                  </a:cubicBezTo>
                  <a:cubicBezTo>
                    <a:pt x="0" y="847"/>
                    <a:pt x="0" y="847"/>
                    <a:pt x="0" y="848"/>
                  </a:cubicBezTo>
                  <a:cubicBezTo>
                    <a:pt x="0" y="848"/>
                    <a:pt x="0" y="848"/>
                    <a:pt x="0" y="848"/>
                  </a:cubicBezTo>
                  <a:cubicBezTo>
                    <a:pt x="0" y="1163"/>
                    <a:pt x="0" y="1163"/>
                    <a:pt x="0" y="1163"/>
                  </a:cubicBezTo>
                  <a:cubicBezTo>
                    <a:pt x="0" y="1302"/>
                    <a:pt x="292" y="1378"/>
                    <a:pt x="567" y="1378"/>
                  </a:cubicBezTo>
                  <a:cubicBezTo>
                    <a:pt x="842" y="1378"/>
                    <a:pt x="1134" y="1302"/>
                    <a:pt x="1134" y="1163"/>
                  </a:cubicBezTo>
                  <a:cubicBezTo>
                    <a:pt x="1134" y="848"/>
                    <a:pt x="1134" y="848"/>
                    <a:pt x="1134" y="848"/>
                  </a:cubicBezTo>
                  <a:cubicBezTo>
                    <a:pt x="1134" y="848"/>
                    <a:pt x="1134" y="848"/>
                    <a:pt x="1134" y="848"/>
                  </a:cubicBezTo>
                  <a:cubicBezTo>
                    <a:pt x="1134" y="847"/>
                    <a:pt x="1134" y="847"/>
                    <a:pt x="1134" y="846"/>
                  </a:cubicBezTo>
                  <a:cubicBezTo>
                    <a:pt x="1134" y="531"/>
                    <a:pt x="1134" y="531"/>
                    <a:pt x="1134" y="531"/>
                  </a:cubicBezTo>
                  <a:cubicBezTo>
                    <a:pt x="1134" y="531"/>
                    <a:pt x="1134" y="531"/>
                    <a:pt x="1134" y="531"/>
                  </a:cubicBezTo>
                  <a:cubicBezTo>
                    <a:pt x="1134" y="531"/>
                    <a:pt x="1134" y="530"/>
                    <a:pt x="1134" y="530"/>
                  </a:cubicBezTo>
                  <a:lnTo>
                    <a:pt x="1134" y="215"/>
                  </a:lnTo>
                  <a:close/>
                  <a:moveTo>
                    <a:pt x="100" y="656"/>
                  </a:moveTo>
                  <a:cubicBezTo>
                    <a:pt x="209" y="714"/>
                    <a:pt x="391" y="745"/>
                    <a:pt x="567" y="745"/>
                  </a:cubicBezTo>
                  <a:cubicBezTo>
                    <a:pt x="743" y="745"/>
                    <a:pt x="925" y="714"/>
                    <a:pt x="1034" y="656"/>
                  </a:cubicBezTo>
                  <a:cubicBezTo>
                    <a:pt x="1034" y="845"/>
                    <a:pt x="1034" y="845"/>
                    <a:pt x="1034" y="845"/>
                  </a:cubicBezTo>
                  <a:cubicBezTo>
                    <a:pt x="1032" y="853"/>
                    <a:pt x="1005" y="884"/>
                    <a:pt x="911" y="915"/>
                  </a:cubicBezTo>
                  <a:cubicBezTo>
                    <a:pt x="818" y="945"/>
                    <a:pt x="696" y="961"/>
                    <a:pt x="567" y="961"/>
                  </a:cubicBezTo>
                  <a:cubicBezTo>
                    <a:pt x="438" y="961"/>
                    <a:pt x="316" y="945"/>
                    <a:pt x="223" y="915"/>
                  </a:cubicBezTo>
                  <a:cubicBezTo>
                    <a:pt x="129" y="884"/>
                    <a:pt x="102" y="853"/>
                    <a:pt x="100" y="845"/>
                  </a:cubicBezTo>
                  <a:lnTo>
                    <a:pt x="100" y="656"/>
                  </a:lnTo>
                  <a:close/>
                  <a:moveTo>
                    <a:pt x="911" y="599"/>
                  </a:moveTo>
                  <a:cubicBezTo>
                    <a:pt x="818" y="629"/>
                    <a:pt x="696" y="645"/>
                    <a:pt x="567" y="645"/>
                  </a:cubicBezTo>
                  <a:cubicBezTo>
                    <a:pt x="438" y="645"/>
                    <a:pt x="316" y="629"/>
                    <a:pt x="223" y="599"/>
                  </a:cubicBezTo>
                  <a:cubicBezTo>
                    <a:pt x="129" y="568"/>
                    <a:pt x="102" y="537"/>
                    <a:pt x="100" y="529"/>
                  </a:cubicBezTo>
                  <a:cubicBezTo>
                    <a:pt x="100" y="341"/>
                    <a:pt x="100" y="341"/>
                    <a:pt x="100" y="341"/>
                  </a:cubicBezTo>
                  <a:cubicBezTo>
                    <a:pt x="209" y="400"/>
                    <a:pt x="391" y="430"/>
                    <a:pt x="567" y="430"/>
                  </a:cubicBezTo>
                  <a:cubicBezTo>
                    <a:pt x="743" y="430"/>
                    <a:pt x="925" y="400"/>
                    <a:pt x="1034" y="341"/>
                  </a:cubicBezTo>
                  <a:cubicBezTo>
                    <a:pt x="1034" y="529"/>
                    <a:pt x="1034" y="529"/>
                    <a:pt x="1034" y="529"/>
                  </a:cubicBezTo>
                  <a:cubicBezTo>
                    <a:pt x="1032" y="537"/>
                    <a:pt x="1005" y="568"/>
                    <a:pt x="911" y="599"/>
                  </a:cubicBezTo>
                  <a:close/>
                  <a:moveTo>
                    <a:pt x="223" y="146"/>
                  </a:moveTo>
                  <a:cubicBezTo>
                    <a:pt x="316" y="116"/>
                    <a:pt x="438" y="100"/>
                    <a:pt x="567" y="100"/>
                  </a:cubicBezTo>
                  <a:cubicBezTo>
                    <a:pt x="696" y="100"/>
                    <a:pt x="818" y="116"/>
                    <a:pt x="911" y="146"/>
                  </a:cubicBezTo>
                  <a:cubicBezTo>
                    <a:pt x="1002" y="176"/>
                    <a:pt x="1030" y="206"/>
                    <a:pt x="1034" y="215"/>
                  </a:cubicBezTo>
                  <a:cubicBezTo>
                    <a:pt x="1030" y="224"/>
                    <a:pt x="1002" y="255"/>
                    <a:pt x="911" y="284"/>
                  </a:cubicBezTo>
                  <a:cubicBezTo>
                    <a:pt x="818" y="314"/>
                    <a:pt x="696" y="330"/>
                    <a:pt x="567" y="330"/>
                  </a:cubicBezTo>
                  <a:cubicBezTo>
                    <a:pt x="567" y="330"/>
                    <a:pt x="567" y="330"/>
                    <a:pt x="567" y="330"/>
                  </a:cubicBezTo>
                  <a:cubicBezTo>
                    <a:pt x="567" y="322"/>
                    <a:pt x="567" y="322"/>
                    <a:pt x="567" y="322"/>
                  </a:cubicBezTo>
                  <a:cubicBezTo>
                    <a:pt x="567" y="322"/>
                    <a:pt x="567" y="322"/>
                    <a:pt x="567" y="322"/>
                  </a:cubicBezTo>
                  <a:cubicBezTo>
                    <a:pt x="567" y="330"/>
                    <a:pt x="567" y="330"/>
                    <a:pt x="567" y="330"/>
                  </a:cubicBezTo>
                  <a:cubicBezTo>
                    <a:pt x="438" y="330"/>
                    <a:pt x="316" y="314"/>
                    <a:pt x="223" y="284"/>
                  </a:cubicBezTo>
                  <a:cubicBezTo>
                    <a:pt x="132" y="255"/>
                    <a:pt x="104" y="224"/>
                    <a:pt x="100" y="215"/>
                  </a:cubicBezTo>
                  <a:cubicBezTo>
                    <a:pt x="104" y="206"/>
                    <a:pt x="132" y="176"/>
                    <a:pt x="223" y="146"/>
                  </a:cubicBezTo>
                  <a:close/>
                  <a:moveTo>
                    <a:pt x="911" y="1231"/>
                  </a:moveTo>
                  <a:cubicBezTo>
                    <a:pt x="818" y="1261"/>
                    <a:pt x="696" y="1278"/>
                    <a:pt x="567" y="1278"/>
                  </a:cubicBezTo>
                  <a:cubicBezTo>
                    <a:pt x="438" y="1278"/>
                    <a:pt x="316" y="1261"/>
                    <a:pt x="223" y="1231"/>
                  </a:cubicBezTo>
                  <a:cubicBezTo>
                    <a:pt x="129" y="1201"/>
                    <a:pt x="102" y="1169"/>
                    <a:pt x="100" y="1162"/>
                  </a:cubicBezTo>
                  <a:cubicBezTo>
                    <a:pt x="100" y="972"/>
                    <a:pt x="100" y="972"/>
                    <a:pt x="100" y="972"/>
                  </a:cubicBezTo>
                  <a:cubicBezTo>
                    <a:pt x="209" y="1030"/>
                    <a:pt x="391" y="1061"/>
                    <a:pt x="567" y="1061"/>
                  </a:cubicBezTo>
                  <a:cubicBezTo>
                    <a:pt x="743" y="1061"/>
                    <a:pt x="925" y="1030"/>
                    <a:pt x="1034" y="972"/>
                  </a:cubicBezTo>
                  <a:cubicBezTo>
                    <a:pt x="1034" y="1162"/>
                    <a:pt x="1034" y="1162"/>
                    <a:pt x="1034" y="1162"/>
                  </a:cubicBezTo>
                  <a:cubicBezTo>
                    <a:pt x="1032" y="1169"/>
                    <a:pt x="1005" y="1201"/>
                    <a:pt x="911" y="123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73" name="Freeform 61">
              <a:extLst>
                <a:ext uri="{FF2B5EF4-FFF2-40B4-BE49-F238E27FC236}">
                  <a16:creationId xmlns:a16="http://schemas.microsoft.com/office/drawing/2014/main" id="{9C79DADA-5CA6-13FB-C065-E48D9743BDF2}"/>
                </a:ext>
              </a:extLst>
            </p:cNvPr>
            <p:cNvSpPr>
              <a:spLocks/>
            </p:cNvSpPr>
            <p:nvPr/>
          </p:nvSpPr>
          <p:spPr bwMode="auto">
            <a:xfrm>
              <a:off x="1657" y="-10"/>
              <a:ext cx="1920" cy="3092"/>
            </a:xfrm>
            <a:custGeom>
              <a:avLst/>
              <a:gdLst>
                <a:gd name="T0" fmla="*/ 194 w 1373"/>
                <a:gd name="T1" fmla="*/ 2141 h 2209"/>
                <a:gd name="T2" fmla="*/ 100 w 1373"/>
                <a:gd name="T3" fmla="*/ 1643 h 2209"/>
                <a:gd name="T4" fmla="*/ 1219 w 1373"/>
                <a:gd name="T5" fmla="*/ 313 h 2209"/>
                <a:gd name="T6" fmla="*/ 1082 w 1373"/>
                <a:gd name="T7" fmla="*/ 557 h 2209"/>
                <a:gd name="T8" fmla="*/ 1102 w 1373"/>
                <a:gd name="T9" fmla="*/ 625 h 2209"/>
                <a:gd name="T10" fmla="*/ 1126 w 1373"/>
                <a:gd name="T11" fmla="*/ 632 h 2209"/>
                <a:gd name="T12" fmla="*/ 1170 w 1373"/>
                <a:gd name="T13" fmla="*/ 606 h 2209"/>
                <a:gd name="T14" fmla="*/ 1360 w 1373"/>
                <a:gd name="T15" fmla="*/ 265 h 2209"/>
                <a:gd name="T16" fmla="*/ 1341 w 1373"/>
                <a:gd name="T17" fmla="*/ 197 h 2209"/>
                <a:gd name="T18" fmla="*/ 1012 w 1373"/>
                <a:gd name="T19" fmla="*/ 14 h 2209"/>
                <a:gd name="T20" fmla="*/ 944 w 1373"/>
                <a:gd name="T21" fmla="*/ 33 h 2209"/>
                <a:gd name="T22" fmla="*/ 963 w 1373"/>
                <a:gd name="T23" fmla="*/ 101 h 2209"/>
                <a:gd name="T24" fmla="*/ 1175 w 1373"/>
                <a:gd name="T25" fmla="*/ 219 h 2209"/>
                <a:gd name="T26" fmla="*/ 362 w 1373"/>
                <a:gd name="T27" fmla="*/ 683 h 2209"/>
                <a:gd name="T28" fmla="*/ 0 w 1373"/>
                <a:gd name="T29" fmla="*/ 1643 h 2209"/>
                <a:gd name="T30" fmla="*/ 101 w 1373"/>
                <a:gd name="T31" fmla="*/ 2177 h 2209"/>
                <a:gd name="T32" fmla="*/ 148 w 1373"/>
                <a:gd name="T33" fmla="*/ 2209 h 2209"/>
                <a:gd name="T34" fmla="*/ 166 w 1373"/>
                <a:gd name="T35" fmla="*/ 2205 h 2209"/>
                <a:gd name="T36" fmla="*/ 194 w 1373"/>
                <a:gd name="T37" fmla="*/ 214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3" h="2209">
                  <a:moveTo>
                    <a:pt x="194" y="2141"/>
                  </a:moveTo>
                  <a:cubicBezTo>
                    <a:pt x="131" y="1982"/>
                    <a:pt x="100" y="1815"/>
                    <a:pt x="100" y="1643"/>
                  </a:cubicBezTo>
                  <a:cubicBezTo>
                    <a:pt x="100" y="986"/>
                    <a:pt x="577" y="423"/>
                    <a:pt x="1219" y="313"/>
                  </a:cubicBezTo>
                  <a:cubicBezTo>
                    <a:pt x="1082" y="557"/>
                    <a:pt x="1082" y="557"/>
                    <a:pt x="1082" y="557"/>
                  </a:cubicBezTo>
                  <a:cubicBezTo>
                    <a:pt x="1069" y="581"/>
                    <a:pt x="1078" y="612"/>
                    <a:pt x="1102" y="625"/>
                  </a:cubicBezTo>
                  <a:cubicBezTo>
                    <a:pt x="1109" y="630"/>
                    <a:pt x="1118" y="632"/>
                    <a:pt x="1126" y="632"/>
                  </a:cubicBezTo>
                  <a:cubicBezTo>
                    <a:pt x="1144" y="632"/>
                    <a:pt x="1161" y="622"/>
                    <a:pt x="1170" y="606"/>
                  </a:cubicBezTo>
                  <a:cubicBezTo>
                    <a:pt x="1360" y="265"/>
                    <a:pt x="1360" y="265"/>
                    <a:pt x="1360" y="265"/>
                  </a:cubicBezTo>
                  <a:cubicBezTo>
                    <a:pt x="1373" y="241"/>
                    <a:pt x="1365" y="210"/>
                    <a:pt x="1341" y="197"/>
                  </a:cubicBezTo>
                  <a:cubicBezTo>
                    <a:pt x="1012" y="14"/>
                    <a:pt x="1012" y="14"/>
                    <a:pt x="1012" y="14"/>
                  </a:cubicBezTo>
                  <a:cubicBezTo>
                    <a:pt x="988" y="0"/>
                    <a:pt x="957" y="9"/>
                    <a:pt x="944" y="33"/>
                  </a:cubicBezTo>
                  <a:cubicBezTo>
                    <a:pt x="930" y="57"/>
                    <a:pt x="939" y="87"/>
                    <a:pt x="963" y="101"/>
                  </a:cubicBezTo>
                  <a:cubicBezTo>
                    <a:pt x="1175" y="219"/>
                    <a:pt x="1175" y="219"/>
                    <a:pt x="1175" y="219"/>
                  </a:cubicBezTo>
                  <a:cubicBezTo>
                    <a:pt x="862" y="279"/>
                    <a:pt x="576" y="442"/>
                    <a:pt x="362" y="683"/>
                  </a:cubicBezTo>
                  <a:cubicBezTo>
                    <a:pt x="128" y="948"/>
                    <a:pt x="0" y="1289"/>
                    <a:pt x="0" y="1643"/>
                  </a:cubicBezTo>
                  <a:cubicBezTo>
                    <a:pt x="0" y="1827"/>
                    <a:pt x="34" y="2007"/>
                    <a:pt x="101" y="2177"/>
                  </a:cubicBezTo>
                  <a:cubicBezTo>
                    <a:pt x="109" y="2197"/>
                    <a:pt x="128" y="2209"/>
                    <a:pt x="148" y="2209"/>
                  </a:cubicBezTo>
                  <a:cubicBezTo>
                    <a:pt x="154" y="2209"/>
                    <a:pt x="160" y="2208"/>
                    <a:pt x="166" y="2205"/>
                  </a:cubicBezTo>
                  <a:cubicBezTo>
                    <a:pt x="192" y="2195"/>
                    <a:pt x="204" y="2166"/>
                    <a:pt x="194" y="214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74" name="Freeform 62">
              <a:extLst>
                <a:ext uri="{FF2B5EF4-FFF2-40B4-BE49-F238E27FC236}">
                  <a16:creationId xmlns:a16="http://schemas.microsoft.com/office/drawing/2014/main" id="{F25CC55F-B6A1-3514-AAEA-B00E334451F6}"/>
                </a:ext>
              </a:extLst>
            </p:cNvPr>
            <p:cNvSpPr>
              <a:spLocks/>
            </p:cNvSpPr>
            <p:nvPr/>
          </p:nvSpPr>
          <p:spPr bwMode="auto">
            <a:xfrm>
              <a:off x="1872" y="3305"/>
              <a:ext cx="3459" cy="1014"/>
            </a:xfrm>
            <a:custGeom>
              <a:avLst/>
              <a:gdLst>
                <a:gd name="T0" fmla="*/ 2447 w 2473"/>
                <a:gd name="T1" fmla="*/ 73 h 724"/>
                <a:gd name="T2" fmla="*/ 2377 w 2473"/>
                <a:gd name="T3" fmla="*/ 83 h 724"/>
                <a:gd name="T4" fmla="*/ 1296 w 2473"/>
                <a:gd name="T5" fmla="*/ 624 h 724"/>
                <a:gd name="T6" fmla="*/ 256 w 2473"/>
                <a:gd name="T7" fmla="*/ 135 h 724"/>
                <a:gd name="T8" fmla="*/ 517 w 2473"/>
                <a:gd name="T9" fmla="*/ 204 h 724"/>
                <a:gd name="T10" fmla="*/ 578 w 2473"/>
                <a:gd name="T11" fmla="*/ 168 h 724"/>
                <a:gd name="T12" fmla="*/ 542 w 2473"/>
                <a:gd name="T13" fmla="*/ 107 h 724"/>
                <a:gd name="T14" fmla="*/ 165 w 2473"/>
                <a:gd name="T15" fmla="*/ 7 h 724"/>
                <a:gd name="T16" fmla="*/ 103 w 2473"/>
                <a:gd name="T17" fmla="*/ 43 h 724"/>
                <a:gd name="T18" fmla="*/ 7 w 2473"/>
                <a:gd name="T19" fmla="*/ 406 h 724"/>
                <a:gd name="T20" fmla="*/ 42 w 2473"/>
                <a:gd name="T21" fmla="*/ 467 h 724"/>
                <a:gd name="T22" fmla="*/ 55 w 2473"/>
                <a:gd name="T23" fmla="*/ 469 h 724"/>
                <a:gd name="T24" fmla="*/ 104 w 2473"/>
                <a:gd name="T25" fmla="*/ 432 h 724"/>
                <a:gd name="T26" fmla="*/ 169 w 2473"/>
                <a:gd name="T27" fmla="*/ 186 h 724"/>
                <a:gd name="T28" fmla="*/ 636 w 2473"/>
                <a:gd name="T29" fmla="*/ 566 h 724"/>
                <a:gd name="T30" fmla="*/ 1296 w 2473"/>
                <a:gd name="T31" fmla="*/ 724 h 724"/>
                <a:gd name="T32" fmla="*/ 1955 w 2473"/>
                <a:gd name="T33" fmla="*/ 566 h 724"/>
                <a:gd name="T34" fmla="*/ 2457 w 2473"/>
                <a:gd name="T35" fmla="*/ 143 h 724"/>
                <a:gd name="T36" fmla="*/ 2447 w 2473"/>
                <a:gd name="T37" fmla="*/ 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724">
                  <a:moveTo>
                    <a:pt x="2447" y="73"/>
                  </a:moveTo>
                  <a:cubicBezTo>
                    <a:pt x="2424" y="56"/>
                    <a:pt x="2393" y="61"/>
                    <a:pt x="2377" y="83"/>
                  </a:cubicBezTo>
                  <a:cubicBezTo>
                    <a:pt x="2119" y="427"/>
                    <a:pt x="1725" y="624"/>
                    <a:pt x="1296" y="624"/>
                  </a:cubicBezTo>
                  <a:cubicBezTo>
                    <a:pt x="888" y="624"/>
                    <a:pt x="513" y="446"/>
                    <a:pt x="256" y="135"/>
                  </a:cubicBezTo>
                  <a:cubicBezTo>
                    <a:pt x="517" y="204"/>
                    <a:pt x="517" y="204"/>
                    <a:pt x="517" y="204"/>
                  </a:cubicBezTo>
                  <a:cubicBezTo>
                    <a:pt x="543" y="211"/>
                    <a:pt x="571" y="195"/>
                    <a:pt x="578" y="168"/>
                  </a:cubicBezTo>
                  <a:cubicBezTo>
                    <a:pt x="585" y="142"/>
                    <a:pt x="569" y="114"/>
                    <a:pt x="542" y="107"/>
                  </a:cubicBezTo>
                  <a:cubicBezTo>
                    <a:pt x="165" y="7"/>
                    <a:pt x="165" y="7"/>
                    <a:pt x="165" y="7"/>
                  </a:cubicBezTo>
                  <a:cubicBezTo>
                    <a:pt x="138" y="0"/>
                    <a:pt x="111" y="16"/>
                    <a:pt x="103" y="43"/>
                  </a:cubicBezTo>
                  <a:cubicBezTo>
                    <a:pt x="7" y="406"/>
                    <a:pt x="7" y="406"/>
                    <a:pt x="7" y="406"/>
                  </a:cubicBezTo>
                  <a:cubicBezTo>
                    <a:pt x="0" y="433"/>
                    <a:pt x="16" y="460"/>
                    <a:pt x="42" y="467"/>
                  </a:cubicBezTo>
                  <a:cubicBezTo>
                    <a:pt x="47" y="469"/>
                    <a:pt x="51" y="469"/>
                    <a:pt x="55" y="469"/>
                  </a:cubicBezTo>
                  <a:cubicBezTo>
                    <a:pt x="77" y="469"/>
                    <a:pt x="98" y="454"/>
                    <a:pt x="104" y="432"/>
                  </a:cubicBezTo>
                  <a:cubicBezTo>
                    <a:pt x="169" y="186"/>
                    <a:pt x="169" y="186"/>
                    <a:pt x="169" y="186"/>
                  </a:cubicBezTo>
                  <a:cubicBezTo>
                    <a:pt x="296" y="343"/>
                    <a:pt x="457" y="474"/>
                    <a:pt x="636" y="566"/>
                  </a:cubicBezTo>
                  <a:cubicBezTo>
                    <a:pt x="841" y="671"/>
                    <a:pt x="1063" y="724"/>
                    <a:pt x="1296" y="724"/>
                  </a:cubicBezTo>
                  <a:cubicBezTo>
                    <a:pt x="1528" y="724"/>
                    <a:pt x="1750" y="671"/>
                    <a:pt x="1955" y="566"/>
                  </a:cubicBezTo>
                  <a:cubicBezTo>
                    <a:pt x="2151" y="465"/>
                    <a:pt x="2324" y="319"/>
                    <a:pt x="2457" y="143"/>
                  </a:cubicBezTo>
                  <a:cubicBezTo>
                    <a:pt x="2473" y="121"/>
                    <a:pt x="2469" y="89"/>
                    <a:pt x="2447" y="7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575" name="Freeform 63">
              <a:extLst>
                <a:ext uri="{FF2B5EF4-FFF2-40B4-BE49-F238E27FC236}">
                  <a16:creationId xmlns:a16="http://schemas.microsoft.com/office/drawing/2014/main" id="{C30DD182-5F56-3B8F-F86F-4CE1F20CC904}"/>
                </a:ext>
              </a:extLst>
            </p:cNvPr>
            <p:cNvSpPr>
              <a:spLocks/>
            </p:cNvSpPr>
            <p:nvPr/>
          </p:nvSpPr>
          <p:spPr bwMode="auto">
            <a:xfrm>
              <a:off x="3868" y="273"/>
              <a:ext cx="2162" cy="2901"/>
            </a:xfrm>
            <a:custGeom>
              <a:avLst/>
              <a:gdLst>
                <a:gd name="T0" fmla="*/ 1536 w 1546"/>
                <a:gd name="T1" fmla="*/ 1865 h 2073"/>
                <a:gd name="T2" fmla="*/ 1471 w 1546"/>
                <a:gd name="T3" fmla="*/ 1837 h 2073"/>
                <a:gd name="T4" fmla="*/ 1233 w 1546"/>
                <a:gd name="T5" fmla="*/ 1932 h 2073"/>
                <a:gd name="T6" fmla="*/ 1319 w 1546"/>
                <a:gd name="T7" fmla="*/ 1441 h 2073"/>
                <a:gd name="T8" fmla="*/ 956 w 1546"/>
                <a:gd name="T9" fmla="*/ 481 h 2073"/>
                <a:gd name="T10" fmla="*/ 60 w 1546"/>
                <a:gd name="T11" fmla="*/ 3 h 2073"/>
                <a:gd name="T12" fmla="*/ 4 w 1546"/>
                <a:gd name="T13" fmla="*/ 46 h 2073"/>
                <a:gd name="T14" fmla="*/ 47 w 1546"/>
                <a:gd name="T15" fmla="*/ 103 h 2073"/>
                <a:gd name="T16" fmla="*/ 1219 w 1546"/>
                <a:gd name="T17" fmla="*/ 1441 h 2073"/>
                <a:gd name="T18" fmla="*/ 1141 w 1546"/>
                <a:gd name="T19" fmla="*/ 1891 h 2073"/>
                <a:gd name="T20" fmla="*/ 1042 w 1546"/>
                <a:gd name="T21" fmla="*/ 1642 h 2073"/>
                <a:gd name="T22" fmla="*/ 977 w 1546"/>
                <a:gd name="T23" fmla="*/ 1614 h 2073"/>
                <a:gd name="T24" fmla="*/ 949 w 1546"/>
                <a:gd name="T25" fmla="*/ 1679 h 2073"/>
                <a:gd name="T26" fmla="*/ 1094 w 1546"/>
                <a:gd name="T27" fmla="*/ 2042 h 2073"/>
                <a:gd name="T28" fmla="*/ 1121 w 1546"/>
                <a:gd name="T29" fmla="*/ 2069 h 2073"/>
                <a:gd name="T30" fmla="*/ 1140 w 1546"/>
                <a:gd name="T31" fmla="*/ 2073 h 2073"/>
                <a:gd name="T32" fmla="*/ 1159 w 1546"/>
                <a:gd name="T33" fmla="*/ 2070 h 2073"/>
                <a:gd name="T34" fmla="*/ 1508 w 1546"/>
                <a:gd name="T35" fmla="*/ 1930 h 2073"/>
                <a:gd name="T36" fmla="*/ 1536 w 1546"/>
                <a:gd name="T37" fmla="*/ 1865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6" h="2073">
                  <a:moveTo>
                    <a:pt x="1536" y="1865"/>
                  </a:moveTo>
                  <a:cubicBezTo>
                    <a:pt x="1526" y="1839"/>
                    <a:pt x="1497" y="1827"/>
                    <a:pt x="1471" y="1837"/>
                  </a:cubicBezTo>
                  <a:cubicBezTo>
                    <a:pt x="1233" y="1932"/>
                    <a:pt x="1233" y="1932"/>
                    <a:pt x="1233" y="1932"/>
                  </a:cubicBezTo>
                  <a:cubicBezTo>
                    <a:pt x="1290" y="1775"/>
                    <a:pt x="1319" y="1610"/>
                    <a:pt x="1319" y="1441"/>
                  </a:cubicBezTo>
                  <a:cubicBezTo>
                    <a:pt x="1319" y="1087"/>
                    <a:pt x="1190" y="746"/>
                    <a:pt x="956" y="481"/>
                  </a:cubicBezTo>
                  <a:cubicBezTo>
                    <a:pt x="724" y="219"/>
                    <a:pt x="406" y="49"/>
                    <a:pt x="60" y="3"/>
                  </a:cubicBezTo>
                  <a:cubicBezTo>
                    <a:pt x="33" y="0"/>
                    <a:pt x="8" y="19"/>
                    <a:pt x="4" y="46"/>
                  </a:cubicBezTo>
                  <a:cubicBezTo>
                    <a:pt x="0" y="74"/>
                    <a:pt x="20" y="99"/>
                    <a:pt x="47" y="103"/>
                  </a:cubicBezTo>
                  <a:cubicBezTo>
                    <a:pt x="715" y="191"/>
                    <a:pt x="1219" y="766"/>
                    <a:pt x="1219" y="1441"/>
                  </a:cubicBezTo>
                  <a:cubicBezTo>
                    <a:pt x="1219" y="1596"/>
                    <a:pt x="1193" y="1747"/>
                    <a:pt x="1141" y="1891"/>
                  </a:cubicBezTo>
                  <a:cubicBezTo>
                    <a:pt x="1042" y="1642"/>
                    <a:pt x="1042" y="1642"/>
                    <a:pt x="1042" y="1642"/>
                  </a:cubicBezTo>
                  <a:cubicBezTo>
                    <a:pt x="1032" y="1616"/>
                    <a:pt x="1002" y="1604"/>
                    <a:pt x="977" y="1614"/>
                  </a:cubicBezTo>
                  <a:cubicBezTo>
                    <a:pt x="951" y="1624"/>
                    <a:pt x="939" y="1653"/>
                    <a:pt x="949" y="1679"/>
                  </a:cubicBezTo>
                  <a:cubicBezTo>
                    <a:pt x="1094" y="2042"/>
                    <a:pt x="1094" y="2042"/>
                    <a:pt x="1094" y="2042"/>
                  </a:cubicBezTo>
                  <a:cubicBezTo>
                    <a:pt x="1099" y="2054"/>
                    <a:pt x="1108" y="2064"/>
                    <a:pt x="1121" y="2069"/>
                  </a:cubicBezTo>
                  <a:cubicBezTo>
                    <a:pt x="1127" y="2072"/>
                    <a:pt x="1134" y="2073"/>
                    <a:pt x="1140" y="2073"/>
                  </a:cubicBezTo>
                  <a:cubicBezTo>
                    <a:pt x="1147" y="2073"/>
                    <a:pt x="1153" y="2072"/>
                    <a:pt x="1159" y="2070"/>
                  </a:cubicBezTo>
                  <a:cubicBezTo>
                    <a:pt x="1508" y="1930"/>
                    <a:pt x="1508" y="1930"/>
                    <a:pt x="1508" y="1930"/>
                  </a:cubicBezTo>
                  <a:cubicBezTo>
                    <a:pt x="1534" y="1920"/>
                    <a:pt x="1546" y="1891"/>
                    <a:pt x="1536" y="186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66" name="Group 70">
            <a:extLst>
              <a:ext uri="{FF2B5EF4-FFF2-40B4-BE49-F238E27FC236}">
                <a16:creationId xmlns:a16="http://schemas.microsoft.com/office/drawing/2014/main" id="{A238B17B-E02A-EB37-E1DB-8C9EC2CDBBC0}"/>
              </a:ext>
            </a:extLst>
          </p:cNvPr>
          <p:cNvGrpSpPr>
            <a:grpSpLocks noChangeAspect="1"/>
          </p:cNvGrpSpPr>
          <p:nvPr/>
        </p:nvGrpSpPr>
        <p:grpSpPr bwMode="auto">
          <a:xfrm>
            <a:off x="7444211" y="1592122"/>
            <a:ext cx="146645" cy="336099"/>
            <a:chOff x="2898" y="1"/>
            <a:chExt cx="1884" cy="4318"/>
          </a:xfrm>
          <a:solidFill>
            <a:srgbClr val="FFFFFF"/>
          </a:solidFill>
        </p:grpSpPr>
        <p:sp>
          <p:nvSpPr>
            <p:cNvPr id="68" name="Freeform 71">
              <a:extLst>
                <a:ext uri="{FF2B5EF4-FFF2-40B4-BE49-F238E27FC236}">
                  <a16:creationId xmlns:a16="http://schemas.microsoft.com/office/drawing/2014/main" id="{80B71CA9-05DF-8EC5-EAF6-509E25A05182}"/>
                </a:ext>
              </a:extLst>
            </p:cNvPr>
            <p:cNvSpPr>
              <a:spLocks noEditPoints="1"/>
            </p:cNvSpPr>
            <p:nvPr/>
          </p:nvSpPr>
          <p:spPr bwMode="auto">
            <a:xfrm>
              <a:off x="3023" y="1298"/>
              <a:ext cx="1759" cy="3021"/>
            </a:xfrm>
            <a:custGeom>
              <a:avLst/>
              <a:gdLst>
                <a:gd name="T0" fmla="*/ 1207 w 1337"/>
                <a:gd name="T1" fmla="*/ 2297 h 2297"/>
                <a:gd name="T2" fmla="*/ 130 w 1337"/>
                <a:gd name="T3" fmla="*/ 2297 h 2297"/>
                <a:gd name="T4" fmla="*/ 0 w 1337"/>
                <a:gd name="T5" fmla="*/ 2167 h 2297"/>
                <a:gd name="T6" fmla="*/ 0 w 1337"/>
                <a:gd name="T7" fmla="*/ 130 h 2297"/>
                <a:gd name="T8" fmla="*/ 130 w 1337"/>
                <a:gd name="T9" fmla="*/ 0 h 2297"/>
                <a:gd name="T10" fmla="*/ 1207 w 1337"/>
                <a:gd name="T11" fmla="*/ 0 h 2297"/>
                <a:gd name="T12" fmla="*/ 1337 w 1337"/>
                <a:gd name="T13" fmla="*/ 130 h 2297"/>
                <a:gd name="T14" fmla="*/ 1337 w 1337"/>
                <a:gd name="T15" fmla="*/ 2167 h 2297"/>
                <a:gd name="T16" fmla="*/ 1207 w 1337"/>
                <a:gd name="T17" fmla="*/ 2297 h 2297"/>
                <a:gd name="T18" fmla="*/ 130 w 1337"/>
                <a:gd name="T19" fmla="*/ 100 h 2297"/>
                <a:gd name="T20" fmla="*/ 100 w 1337"/>
                <a:gd name="T21" fmla="*/ 130 h 2297"/>
                <a:gd name="T22" fmla="*/ 100 w 1337"/>
                <a:gd name="T23" fmla="*/ 2167 h 2297"/>
                <a:gd name="T24" fmla="*/ 130 w 1337"/>
                <a:gd name="T25" fmla="*/ 2197 h 2297"/>
                <a:gd name="T26" fmla="*/ 1207 w 1337"/>
                <a:gd name="T27" fmla="*/ 2197 h 2297"/>
                <a:gd name="T28" fmla="*/ 1237 w 1337"/>
                <a:gd name="T29" fmla="*/ 2167 h 2297"/>
                <a:gd name="T30" fmla="*/ 1237 w 1337"/>
                <a:gd name="T31" fmla="*/ 130 h 2297"/>
                <a:gd name="T32" fmla="*/ 1207 w 1337"/>
                <a:gd name="T33" fmla="*/ 100 h 2297"/>
                <a:gd name="T34" fmla="*/ 130 w 1337"/>
                <a:gd name="T35" fmla="*/ 100 h 2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7" h="2297">
                  <a:moveTo>
                    <a:pt x="1207" y="2297"/>
                  </a:moveTo>
                  <a:cubicBezTo>
                    <a:pt x="130" y="2297"/>
                    <a:pt x="130" y="2297"/>
                    <a:pt x="130" y="2297"/>
                  </a:cubicBezTo>
                  <a:cubicBezTo>
                    <a:pt x="58" y="2297"/>
                    <a:pt x="0" y="2238"/>
                    <a:pt x="0" y="2167"/>
                  </a:cubicBezTo>
                  <a:cubicBezTo>
                    <a:pt x="0" y="130"/>
                    <a:pt x="0" y="130"/>
                    <a:pt x="0" y="130"/>
                  </a:cubicBezTo>
                  <a:cubicBezTo>
                    <a:pt x="0" y="59"/>
                    <a:pt x="58" y="0"/>
                    <a:pt x="130" y="0"/>
                  </a:cubicBezTo>
                  <a:cubicBezTo>
                    <a:pt x="1207" y="0"/>
                    <a:pt x="1207" y="0"/>
                    <a:pt x="1207" y="0"/>
                  </a:cubicBezTo>
                  <a:cubicBezTo>
                    <a:pt x="1279" y="0"/>
                    <a:pt x="1337" y="59"/>
                    <a:pt x="1337" y="130"/>
                  </a:cubicBezTo>
                  <a:cubicBezTo>
                    <a:pt x="1337" y="2167"/>
                    <a:pt x="1337" y="2167"/>
                    <a:pt x="1337" y="2167"/>
                  </a:cubicBezTo>
                  <a:cubicBezTo>
                    <a:pt x="1337" y="2238"/>
                    <a:pt x="1279" y="2297"/>
                    <a:pt x="1207" y="2297"/>
                  </a:cubicBezTo>
                  <a:close/>
                  <a:moveTo>
                    <a:pt x="130" y="100"/>
                  </a:moveTo>
                  <a:cubicBezTo>
                    <a:pt x="113" y="100"/>
                    <a:pt x="100" y="114"/>
                    <a:pt x="100" y="130"/>
                  </a:cubicBezTo>
                  <a:cubicBezTo>
                    <a:pt x="100" y="2167"/>
                    <a:pt x="100" y="2167"/>
                    <a:pt x="100" y="2167"/>
                  </a:cubicBezTo>
                  <a:cubicBezTo>
                    <a:pt x="100" y="2183"/>
                    <a:pt x="113" y="2197"/>
                    <a:pt x="130" y="2197"/>
                  </a:cubicBezTo>
                  <a:cubicBezTo>
                    <a:pt x="1207" y="2197"/>
                    <a:pt x="1207" y="2197"/>
                    <a:pt x="1207" y="2197"/>
                  </a:cubicBezTo>
                  <a:cubicBezTo>
                    <a:pt x="1224" y="2197"/>
                    <a:pt x="1237" y="2183"/>
                    <a:pt x="1237" y="2167"/>
                  </a:cubicBezTo>
                  <a:cubicBezTo>
                    <a:pt x="1237" y="130"/>
                    <a:pt x="1237" y="130"/>
                    <a:pt x="1237" y="130"/>
                  </a:cubicBezTo>
                  <a:cubicBezTo>
                    <a:pt x="1237" y="114"/>
                    <a:pt x="1224" y="100"/>
                    <a:pt x="1207" y="100"/>
                  </a:cubicBezTo>
                  <a:lnTo>
                    <a:pt x="13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69" name="Freeform 72">
              <a:extLst>
                <a:ext uri="{FF2B5EF4-FFF2-40B4-BE49-F238E27FC236}">
                  <a16:creationId xmlns:a16="http://schemas.microsoft.com/office/drawing/2014/main" id="{781632BB-008F-A1A5-53D1-1B0661AA6BE1}"/>
                </a:ext>
              </a:extLst>
            </p:cNvPr>
            <p:cNvSpPr>
              <a:spLocks noEditPoints="1"/>
            </p:cNvSpPr>
            <p:nvPr/>
          </p:nvSpPr>
          <p:spPr bwMode="auto">
            <a:xfrm>
              <a:off x="3286" y="1623"/>
              <a:ext cx="1231" cy="816"/>
            </a:xfrm>
            <a:custGeom>
              <a:avLst/>
              <a:gdLst>
                <a:gd name="T0" fmla="*/ 806 w 936"/>
                <a:gd name="T1" fmla="*/ 621 h 621"/>
                <a:gd name="T2" fmla="*/ 130 w 936"/>
                <a:gd name="T3" fmla="*/ 621 h 621"/>
                <a:gd name="T4" fmla="*/ 0 w 936"/>
                <a:gd name="T5" fmla="*/ 491 h 621"/>
                <a:gd name="T6" fmla="*/ 0 w 936"/>
                <a:gd name="T7" fmla="*/ 130 h 621"/>
                <a:gd name="T8" fmla="*/ 130 w 936"/>
                <a:gd name="T9" fmla="*/ 0 h 621"/>
                <a:gd name="T10" fmla="*/ 806 w 936"/>
                <a:gd name="T11" fmla="*/ 0 h 621"/>
                <a:gd name="T12" fmla="*/ 936 w 936"/>
                <a:gd name="T13" fmla="*/ 130 h 621"/>
                <a:gd name="T14" fmla="*/ 936 w 936"/>
                <a:gd name="T15" fmla="*/ 491 h 621"/>
                <a:gd name="T16" fmla="*/ 806 w 936"/>
                <a:gd name="T17" fmla="*/ 621 h 621"/>
                <a:gd name="T18" fmla="*/ 130 w 936"/>
                <a:gd name="T19" fmla="*/ 100 h 621"/>
                <a:gd name="T20" fmla="*/ 100 w 936"/>
                <a:gd name="T21" fmla="*/ 130 h 621"/>
                <a:gd name="T22" fmla="*/ 100 w 936"/>
                <a:gd name="T23" fmla="*/ 491 h 621"/>
                <a:gd name="T24" fmla="*/ 130 w 936"/>
                <a:gd name="T25" fmla="*/ 521 h 621"/>
                <a:gd name="T26" fmla="*/ 806 w 936"/>
                <a:gd name="T27" fmla="*/ 521 h 621"/>
                <a:gd name="T28" fmla="*/ 836 w 936"/>
                <a:gd name="T29" fmla="*/ 491 h 621"/>
                <a:gd name="T30" fmla="*/ 836 w 936"/>
                <a:gd name="T31" fmla="*/ 130 h 621"/>
                <a:gd name="T32" fmla="*/ 806 w 936"/>
                <a:gd name="T33" fmla="*/ 100 h 621"/>
                <a:gd name="T34" fmla="*/ 130 w 936"/>
                <a:gd name="T35" fmla="*/ 10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621">
                  <a:moveTo>
                    <a:pt x="806" y="621"/>
                  </a:moveTo>
                  <a:cubicBezTo>
                    <a:pt x="130" y="621"/>
                    <a:pt x="130" y="621"/>
                    <a:pt x="130" y="621"/>
                  </a:cubicBezTo>
                  <a:cubicBezTo>
                    <a:pt x="59" y="621"/>
                    <a:pt x="0" y="563"/>
                    <a:pt x="0" y="491"/>
                  </a:cubicBezTo>
                  <a:cubicBezTo>
                    <a:pt x="0" y="130"/>
                    <a:pt x="0" y="130"/>
                    <a:pt x="0" y="130"/>
                  </a:cubicBezTo>
                  <a:cubicBezTo>
                    <a:pt x="0" y="59"/>
                    <a:pt x="59" y="0"/>
                    <a:pt x="130" y="0"/>
                  </a:cubicBezTo>
                  <a:cubicBezTo>
                    <a:pt x="806" y="0"/>
                    <a:pt x="806" y="0"/>
                    <a:pt x="806" y="0"/>
                  </a:cubicBezTo>
                  <a:cubicBezTo>
                    <a:pt x="878" y="0"/>
                    <a:pt x="936" y="59"/>
                    <a:pt x="936" y="130"/>
                  </a:cubicBezTo>
                  <a:cubicBezTo>
                    <a:pt x="936" y="491"/>
                    <a:pt x="936" y="491"/>
                    <a:pt x="936" y="491"/>
                  </a:cubicBezTo>
                  <a:cubicBezTo>
                    <a:pt x="936" y="563"/>
                    <a:pt x="878" y="621"/>
                    <a:pt x="806" y="621"/>
                  </a:cubicBezTo>
                  <a:close/>
                  <a:moveTo>
                    <a:pt x="130" y="100"/>
                  </a:moveTo>
                  <a:cubicBezTo>
                    <a:pt x="114" y="100"/>
                    <a:pt x="100" y="114"/>
                    <a:pt x="100" y="130"/>
                  </a:cubicBezTo>
                  <a:cubicBezTo>
                    <a:pt x="100" y="491"/>
                    <a:pt x="100" y="491"/>
                    <a:pt x="100" y="491"/>
                  </a:cubicBezTo>
                  <a:cubicBezTo>
                    <a:pt x="100" y="507"/>
                    <a:pt x="114" y="521"/>
                    <a:pt x="130" y="521"/>
                  </a:cubicBezTo>
                  <a:cubicBezTo>
                    <a:pt x="806" y="521"/>
                    <a:pt x="806" y="521"/>
                    <a:pt x="806" y="521"/>
                  </a:cubicBezTo>
                  <a:cubicBezTo>
                    <a:pt x="823" y="521"/>
                    <a:pt x="836" y="507"/>
                    <a:pt x="836" y="491"/>
                  </a:cubicBezTo>
                  <a:cubicBezTo>
                    <a:pt x="836" y="130"/>
                    <a:pt x="836" y="130"/>
                    <a:pt x="836" y="130"/>
                  </a:cubicBezTo>
                  <a:cubicBezTo>
                    <a:pt x="836" y="114"/>
                    <a:pt x="823" y="100"/>
                    <a:pt x="806" y="100"/>
                  </a:cubicBezTo>
                  <a:lnTo>
                    <a:pt x="13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0" name="Freeform 73">
              <a:extLst>
                <a:ext uri="{FF2B5EF4-FFF2-40B4-BE49-F238E27FC236}">
                  <a16:creationId xmlns:a16="http://schemas.microsoft.com/office/drawing/2014/main" id="{5D8D1DFB-E51F-52BE-A8B0-AD7929257772}"/>
                </a:ext>
              </a:extLst>
            </p:cNvPr>
            <p:cNvSpPr>
              <a:spLocks/>
            </p:cNvSpPr>
            <p:nvPr/>
          </p:nvSpPr>
          <p:spPr bwMode="auto">
            <a:xfrm>
              <a:off x="3392" y="2823"/>
              <a:ext cx="1020" cy="132"/>
            </a:xfrm>
            <a:custGeom>
              <a:avLst/>
              <a:gdLst>
                <a:gd name="T0" fmla="*/ 726 w 776"/>
                <a:gd name="T1" fmla="*/ 100 h 100"/>
                <a:gd name="T2" fmla="*/ 50 w 776"/>
                <a:gd name="T3" fmla="*/ 100 h 100"/>
                <a:gd name="T4" fmla="*/ 0 w 776"/>
                <a:gd name="T5" fmla="*/ 50 h 100"/>
                <a:gd name="T6" fmla="*/ 50 w 776"/>
                <a:gd name="T7" fmla="*/ 0 h 100"/>
                <a:gd name="T8" fmla="*/ 726 w 776"/>
                <a:gd name="T9" fmla="*/ 0 h 100"/>
                <a:gd name="T10" fmla="*/ 776 w 776"/>
                <a:gd name="T11" fmla="*/ 50 h 100"/>
                <a:gd name="T12" fmla="*/ 726 w 77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776" h="100">
                  <a:moveTo>
                    <a:pt x="726" y="100"/>
                  </a:moveTo>
                  <a:cubicBezTo>
                    <a:pt x="50" y="100"/>
                    <a:pt x="50" y="100"/>
                    <a:pt x="50" y="100"/>
                  </a:cubicBezTo>
                  <a:cubicBezTo>
                    <a:pt x="23" y="100"/>
                    <a:pt x="0" y="77"/>
                    <a:pt x="0" y="50"/>
                  </a:cubicBezTo>
                  <a:cubicBezTo>
                    <a:pt x="0" y="22"/>
                    <a:pt x="23" y="0"/>
                    <a:pt x="50" y="0"/>
                  </a:cubicBezTo>
                  <a:cubicBezTo>
                    <a:pt x="726" y="0"/>
                    <a:pt x="726" y="0"/>
                    <a:pt x="726" y="0"/>
                  </a:cubicBezTo>
                  <a:cubicBezTo>
                    <a:pt x="754" y="0"/>
                    <a:pt x="776" y="22"/>
                    <a:pt x="776" y="50"/>
                  </a:cubicBezTo>
                  <a:cubicBezTo>
                    <a:pt x="776" y="77"/>
                    <a:pt x="754" y="100"/>
                    <a:pt x="726"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1" name="Freeform 74">
              <a:extLst>
                <a:ext uri="{FF2B5EF4-FFF2-40B4-BE49-F238E27FC236}">
                  <a16:creationId xmlns:a16="http://schemas.microsoft.com/office/drawing/2014/main" id="{CDA6795E-F4A3-722D-F05B-2D2F9170C3E5}"/>
                </a:ext>
              </a:extLst>
            </p:cNvPr>
            <p:cNvSpPr>
              <a:spLocks/>
            </p:cNvSpPr>
            <p:nvPr/>
          </p:nvSpPr>
          <p:spPr bwMode="auto">
            <a:xfrm>
              <a:off x="3392" y="3192"/>
              <a:ext cx="385" cy="131"/>
            </a:xfrm>
            <a:custGeom>
              <a:avLst/>
              <a:gdLst>
                <a:gd name="T0" fmla="*/ 243 w 293"/>
                <a:gd name="T1" fmla="*/ 100 h 100"/>
                <a:gd name="T2" fmla="*/ 50 w 293"/>
                <a:gd name="T3" fmla="*/ 100 h 100"/>
                <a:gd name="T4" fmla="*/ 0 w 293"/>
                <a:gd name="T5" fmla="*/ 50 h 100"/>
                <a:gd name="T6" fmla="*/ 50 w 293"/>
                <a:gd name="T7" fmla="*/ 0 h 100"/>
                <a:gd name="T8" fmla="*/ 243 w 293"/>
                <a:gd name="T9" fmla="*/ 0 h 100"/>
                <a:gd name="T10" fmla="*/ 293 w 293"/>
                <a:gd name="T11" fmla="*/ 50 h 100"/>
                <a:gd name="T12" fmla="*/ 243 w 29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3" h="100">
                  <a:moveTo>
                    <a:pt x="243" y="100"/>
                  </a:moveTo>
                  <a:cubicBezTo>
                    <a:pt x="50" y="100"/>
                    <a:pt x="50" y="100"/>
                    <a:pt x="50" y="100"/>
                  </a:cubicBezTo>
                  <a:cubicBezTo>
                    <a:pt x="23" y="100"/>
                    <a:pt x="0" y="78"/>
                    <a:pt x="0" y="50"/>
                  </a:cubicBezTo>
                  <a:cubicBezTo>
                    <a:pt x="0" y="22"/>
                    <a:pt x="23" y="0"/>
                    <a:pt x="50" y="0"/>
                  </a:cubicBezTo>
                  <a:cubicBezTo>
                    <a:pt x="243" y="0"/>
                    <a:pt x="243" y="0"/>
                    <a:pt x="243" y="0"/>
                  </a:cubicBezTo>
                  <a:cubicBezTo>
                    <a:pt x="271" y="0"/>
                    <a:pt x="293" y="22"/>
                    <a:pt x="293" y="50"/>
                  </a:cubicBezTo>
                  <a:cubicBezTo>
                    <a:pt x="293" y="78"/>
                    <a:pt x="271" y="100"/>
                    <a:pt x="2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2" name="Freeform 75">
              <a:extLst>
                <a:ext uri="{FF2B5EF4-FFF2-40B4-BE49-F238E27FC236}">
                  <a16:creationId xmlns:a16="http://schemas.microsoft.com/office/drawing/2014/main" id="{78D7C8AB-80AA-B019-EDF9-C3D0B3727E4A}"/>
                </a:ext>
              </a:extLst>
            </p:cNvPr>
            <p:cNvSpPr>
              <a:spLocks/>
            </p:cNvSpPr>
            <p:nvPr/>
          </p:nvSpPr>
          <p:spPr bwMode="auto">
            <a:xfrm>
              <a:off x="3392" y="3561"/>
              <a:ext cx="385" cy="132"/>
            </a:xfrm>
            <a:custGeom>
              <a:avLst/>
              <a:gdLst>
                <a:gd name="T0" fmla="*/ 243 w 293"/>
                <a:gd name="T1" fmla="*/ 100 h 100"/>
                <a:gd name="T2" fmla="*/ 50 w 293"/>
                <a:gd name="T3" fmla="*/ 100 h 100"/>
                <a:gd name="T4" fmla="*/ 0 w 293"/>
                <a:gd name="T5" fmla="*/ 50 h 100"/>
                <a:gd name="T6" fmla="*/ 50 w 293"/>
                <a:gd name="T7" fmla="*/ 0 h 100"/>
                <a:gd name="T8" fmla="*/ 243 w 293"/>
                <a:gd name="T9" fmla="*/ 0 h 100"/>
                <a:gd name="T10" fmla="*/ 293 w 293"/>
                <a:gd name="T11" fmla="*/ 50 h 100"/>
                <a:gd name="T12" fmla="*/ 243 w 29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3" h="100">
                  <a:moveTo>
                    <a:pt x="243" y="100"/>
                  </a:moveTo>
                  <a:cubicBezTo>
                    <a:pt x="50" y="100"/>
                    <a:pt x="50" y="100"/>
                    <a:pt x="50" y="100"/>
                  </a:cubicBezTo>
                  <a:cubicBezTo>
                    <a:pt x="23" y="100"/>
                    <a:pt x="0" y="77"/>
                    <a:pt x="0" y="50"/>
                  </a:cubicBezTo>
                  <a:cubicBezTo>
                    <a:pt x="0" y="22"/>
                    <a:pt x="23" y="0"/>
                    <a:pt x="50" y="0"/>
                  </a:cubicBezTo>
                  <a:cubicBezTo>
                    <a:pt x="243" y="0"/>
                    <a:pt x="243" y="0"/>
                    <a:pt x="243" y="0"/>
                  </a:cubicBezTo>
                  <a:cubicBezTo>
                    <a:pt x="271" y="0"/>
                    <a:pt x="293" y="22"/>
                    <a:pt x="293" y="50"/>
                  </a:cubicBezTo>
                  <a:cubicBezTo>
                    <a:pt x="293" y="77"/>
                    <a:pt x="271" y="100"/>
                    <a:pt x="24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3" name="Freeform 76">
              <a:extLst>
                <a:ext uri="{FF2B5EF4-FFF2-40B4-BE49-F238E27FC236}">
                  <a16:creationId xmlns:a16="http://schemas.microsoft.com/office/drawing/2014/main" id="{9DB6E7A9-DA4E-97CA-31E7-72207C2AF883}"/>
                </a:ext>
              </a:extLst>
            </p:cNvPr>
            <p:cNvSpPr>
              <a:spLocks/>
            </p:cNvSpPr>
            <p:nvPr/>
          </p:nvSpPr>
          <p:spPr bwMode="auto">
            <a:xfrm>
              <a:off x="4028" y="3192"/>
              <a:ext cx="384" cy="131"/>
            </a:xfrm>
            <a:custGeom>
              <a:avLst/>
              <a:gdLst>
                <a:gd name="T0" fmla="*/ 242 w 292"/>
                <a:gd name="T1" fmla="*/ 100 h 100"/>
                <a:gd name="T2" fmla="*/ 50 w 292"/>
                <a:gd name="T3" fmla="*/ 100 h 100"/>
                <a:gd name="T4" fmla="*/ 0 w 292"/>
                <a:gd name="T5" fmla="*/ 50 h 100"/>
                <a:gd name="T6" fmla="*/ 50 w 292"/>
                <a:gd name="T7" fmla="*/ 0 h 100"/>
                <a:gd name="T8" fmla="*/ 242 w 292"/>
                <a:gd name="T9" fmla="*/ 0 h 100"/>
                <a:gd name="T10" fmla="*/ 292 w 292"/>
                <a:gd name="T11" fmla="*/ 50 h 100"/>
                <a:gd name="T12" fmla="*/ 242 w 2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2" h="100">
                  <a:moveTo>
                    <a:pt x="242" y="100"/>
                  </a:moveTo>
                  <a:cubicBezTo>
                    <a:pt x="50" y="100"/>
                    <a:pt x="50" y="100"/>
                    <a:pt x="50" y="100"/>
                  </a:cubicBezTo>
                  <a:cubicBezTo>
                    <a:pt x="22" y="100"/>
                    <a:pt x="0" y="78"/>
                    <a:pt x="0" y="50"/>
                  </a:cubicBezTo>
                  <a:cubicBezTo>
                    <a:pt x="0" y="22"/>
                    <a:pt x="22" y="0"/>
                    <a:pt x="50" y="0"/>
                  </a:cubicBezTo>
                  <a:cubicBezTo>
                    <a:pt x="242" y="0"/>
                    <a:pt x="242" y="0"/>
                    <a:pt x="242" y="0"/>
                  </a:cubicBezTo>
                  <a:cubicBezTo>
                    <a:pt x="270" y="0"/>
                    <a:pt x="292" y="22"/>
                    <a:pt x="292" y="50"/>
                  </a:cubicBezTo>
                  <a:cubicBezTo>
                    <a:pt x="292" y="78"/>
                    <a:pt x="270" y="100"/>
                    <a:pt x="2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4" name="Freeform 77">
              <a:extLst>
                <a:ext uri="{FF2B5EF4-FFF2-40B4-BE49-F238E27FC236}">
                  <a16:creationId xmlns:a16="http://schemas.microsoft.com/office/drawing/2014/main" id="{9D40EACF-D668-9155-3A4B-301220AFF880}"/>
                </a:ext>
              </a:extLst>
            </p:cNvPr>
            <p:cNvSpPr>
              <a:spLocks/>
            </p:cNvSpPr>
            <p:nvPr/>
          </p:nvSpPr>
          <p:spPr bwMode="auto">
            <a:xfrm>
              <a:off x="4028" y="3561"/>
              <a:ext cx="384" cy="132"/>
            </a:xfrm>
            <a:custGeom>
              <a:avLst/>
              <a:gdLst>
                <a:gd name="T0" fmla="*/ 242 w 292"/>
                <a:gd name="T1" fmla="*/ 100 h 100"/>
                <a:gd name="T2" fmla="*/ 50 w 292"/>
                <a:gd name="T3" fmla="*/ 100 h 100"/>
                <a:gd name="T4" fmla="*/ 0 w 292"/>
                <a:gd name="T5" fmla="*/ 50 h 100"/>
                <a:gd name="T6" fmla="*/ 50 w 292"/>
                <a:gd name="T7" fmla="*/ 0 h 100"/>
                <a:gd name="T8" fmla="*/ 242 w 292"/>
                <a:gd name="T9" fmla="*/ 0 h 100"/>
                <a:gd name="T10" fmla="*/ 292 w 292"/>
                <a:gd name="T11" fmla="*/ 50 h 100"/>
                <a:gd name="T12" fmla="*/ 242 w 2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2" h="100">
                  <a:moveTo>
                    <a:pt x="242" y="100"/>
                  </a:moveTo>
                  <a:cubicBezTo>
                    <a:pt x="50" y="100"/>
                    <a:pt x="50" y="100"/>
                    <a:pt x="50" y="100"/>
                  </a:cubicBezTo>
                  <a:cubicBezTo>
                    <a:pt x="22" y="100"/>
                    <a:pt x="0" y="77"/>
                    <a:pt x="0" y="50"/>
                  </a:cubicBezTo>
                  <a:cubicBezTo>
                    <a:pt x="0" y="22"/>
                    <a:pt x="22" y="0"/>
                    <a:pt x="50" y="0"/>
                  </a:cubicBezTo>
                  <a:cubicBezTo>
                    <a:pt x="242" y="0"/>
                    <a:pt x="242" y="0"/>
                    <a:pt x="242" y="0"/>
                  </a:cubicBezTo>
                  <a:cubicBezTo>
                    <a:pt x="270" y="0"/>
                    <a:pt x="292" y="22"/>
                    <a:pt x="292" y="50"/>
                  </a:cubicBezTo>
                  <a:cubicBezTo>
                    <a:pt x="292" y="77"/>
                    <a:pt x="270" y="100"/>
                    <a:pt x="24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5" name="Freeform 78">
              <a:extLst>
                <a:ext uri="{FF2B5EF4-FFF2-40B4-BE49-F238E27FC236}">
                  <a16:creationId xmlns:a16="http://schemas.microsoft.com/office/drawing/2014/main" id="{B7B46E5B-DA2A-6241-44AC-9E388EAD5793}"/>
                </a:ext>
              </a:extLst>
            </p:cNvPr>
            <p:cNvSpPr>
              <a:spLocks/>
            </p:cNvSpPr>
            <p:nvPr/>
          </p:nvSpPr>
          <p:spPr bwMode="auto">
            <a:xfrm>
              <a:off x="2898" y="1623"/>
              <a:ext cx="132" cy="599"/>
            </a:xfrm>
            <a:custGeom>
              <a:avLst/>
              <a:gdLst>
                <a:gd name="T0" fmla="*/ 50 w 100"/>
                <a:gd name="T1" fmla="*/ 456 h 456"/>
                <a:gd name="T2" fmla="*/ 0 w 100"/>
                <a:gd name="T3" fmla="*/ 406 h 456"/>
                <a:gd name="T4" fmla="*/ 0 w 100"/>
                <a:gd name="T5" fmla="*/ 50 h 456"/>
                <a:gd name="T6" fmla="*/ 50 w 100"/>
                <a:gd name="T7" fmla="*/ 0 h 456"/>
                <a:gd name="T8" fmla="*/ 100 w 100"/>
                <a:gd name="T9" fmla="*/ 50 h 456"/>
                <a:gd name="T10" fmla="*/ 100 w 100"/>
                <a:gd name="T11" fmla="*/ 406 h 456"/>
                <a:gd name="T12" fmla="*/ 50 w 100"/>
                <a:gd name="T13" fmla="*/ 456 h 456"/>
              </a:gdLst>
              <a:ahLst/>
              <a:cxnLst>
                <a:cxn ang="0">
                  <a:pos x="T0" y="T1"/>
                </a:cxn>
                <a:cxn ang="0">
                  <a:pos x="T2" y="T3"/>
                </a:cxn>
                <a:cxn ang="0">
                  <a:pos x="T4" y="T5"/>
                </a:cxn>
                <a:cxn ang="0">
                  <a:pos x="T6" y="T7"/>
                </a:cxn>
                <a:cxn ang="0">
                  <a:pos x="T8" y="T9"/>
                </a:cxn>
                <a:cxn ang="0">
                  <a:pos x="T10" y="T11"/>
                </a:cxn>
                <a:cxn ang="0">
                  <a:pos x="T12" y="T13"/>
                </a:cxn>
              </a:cxnLst>
              <a:rect l="0" t="0" r="r" b="b"/>
              <a:pathLst>
                <a:path w="100" h="456">
                  <a:moveTo>
                    <a:pt x="50" y="456"/>
                  </a:moveTo>
                  <a:cubicBezTo>
                    <a:pt x="22" y="456"/>
                    <a:pt x="0" y="433"/>
                    <a:pt x="0" y="406"/>
                  </a:cubicBezTo>
                  <a:cubicBezTo>
                    <a:pt x="0" y="50"/>
                    <a:pt x="0" y="50"/>
                    <a:pt x="0" y="50"/>
                  </a:cubicBezTo>
                  <a:cubicBezTo>
                    <a:pt x="0" y="23"/>
                    <a:pt x="22" y="0"/>
                    <a:pt x="50" y="0"/>
                  </a:cubicBezTo>
                  <a:cubicBezTo>
                    <a:pt x="78" y="0"/>
                    <a:pt x="100" y="23"/>
                    <a:pt x="100" y="50"/>
                  </a:cubicBezTo>
                  <a:cubicBezTo>
                    <a:pt x="100" y="406"/>
                    <a:pt x="100" y="406"/>
                    <a:pt x="100" y="406"/>
                  </a:cubicBezTo>
                  <a:cubicBezTo>
                    <a:pt x="100" y="433"/>
                    <a:pt x="78" y="456"/>
                    <a:pt x="50" y="45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6" name="Freeform 79">
              <a:extLst>
                <a:ext uri="{FF2B5EF4-FFF2-40B4-BE49-F238E27FC236}">
                  <a16:creationId xmlns:a16="http://schemas.microsoft.com/office/drawing/2014/main" id="{3015923B-FB6C-F451-807B-838596C35F0C}"/>
                </a:ext>
              </a:extLst>
            </p:cNvPr>
            <p:cNvSpPr>
              <a:spLocks/>
            </p:cNvSpPr>
            <p:nvPr/>
          </p:nvSpPr>
          <p:spPr bwMode="auto">
            <a:xfrm>
              <a:off x="4081" y="1101"/>
              <a:ext cx="489" cy="131"/>
            </a:xfrm>
            <a:custGeom>
              <a:avLst/>
              <a:gdLst>
                <a:gd name="T0" fmla="*/ 322 w 372"/>
                <a:gd name="T1" fmla="*/ 100 h 100"/>
                <a:gd name="T2" fmla="*/ 50 w 372"/>
                <a:gd name="T3" fmla="*/ 100 h 100"/>
                <a:gd name="T4" fmla="*/ 0 w 372"/>
                <a:gd name="T5" fmla="*/ 50 h 100"/>
                <a:gd name="T6" fmla="*/ 50 w 372"/>
                <a:gd name="T7" fmla="*/ 0 h 100"/>
                <a:gd name="T8" fmla="*/ 322 w 372"/>
                <a:gd name="T9" fmla="*/ 0 h 100"/>
                <a:gd name="T10" fmla="*/ 372 w 372"/>
                <a:gd name="T11" fmla="*/ 50 h 100"/>
                <a:gd name="T12" fmla="*/ 322 w 37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372" h="100">
                  <a:moveTo>
                    <a:pt x="322" y="100"/>
                  </a:moveTo>
                  <a:cubicBezTo>
                    <a:pt x="50" y="100"/>
                    <a:pt x="50" y="100"/>
                    <a:pt x="50" y="100"/>
                  </a:cubicBezTo>
                  <a:cubicBezTo>
                    <a:pt x="22" y="100"/>
                    <a:pt x="0" y="77"/>
                    <a:pt x="0" y="50"/>
                  </a:cubicBezTo>
                  <a:cubicBezTo>
                    <a:pt x="0" y="22"/>
                    <a:pt x="22" y="0"/>
                    <a:pt x="50" y="0"/>
                  </a:cubicBezTo>
                  <a:cubicBezTo>
                    <a:pt x="322" y="0"/>
                    <a:pt x="322" y="0"/>
                    <a:pt x="322" y="0"/>
                  </a:cubicBezTo>
                  <a:cubicBezTo>
                    <a:pt x="350" y="0"/>
                    <a:pt x="372" y="22"/>
                    <a:pt x="372" y="50"/>
                  </a:cubicBezTo>
                  <a:cubicBezTo>
                    <a:pt x="372" y="77"/>
                    <a:pt x="350" y="100"/>
                    <a:pt x="322"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77" name="Freeform 80">
              <a:extLst>
                <a:ext uri="{FF2B5EF4-FFF2-40B4-BE49-F238E27FC236}">
                  <a16:creationId xmlns:a16="http://schemas.microsoft.com/office/drawing/2014/main" id="{1AD902C4-5BB4-F863-6632-1B0112120C0B}"/>
                </a:ext>
              </a:extLst>
            </p:cNvPr>
            <p:cNvSpPr>
              <a:spLocks/>
            </p:cNvSpPr>
            <p:nvPr/>
          </p:nvSpPr>
          <p:spPr bwMode="auto">
            <a:xfrm>
              <a:off x="4260" y="1"/>
              <a:ext cx="131" cy="1038"/>
            </a:xfrm>
            <a:custGeom>
              <a:avLst/>
              <a:gdLst>
                <a:gd name="T0" fmla="*/ 50 w 100"/>
                <a:gd name="T1" fmla="*/ 789 h 789"/>
                <a:gd name="T2" fmla="*/ 0 w 100"/>
                <a:gd name="T3" fmla="*/ 739 h 789"/>
                <a:gd name="T4" fmla="*/ 0 w 100"/>
                <a:gd name="T5" fmla="*/ 50 h 789"/>
                <a:gd name="T6" fmla="*/ 50 w 100"/>
                <a:gd name="T7" fmla="*/ 0 h 789"/>
                <a:gd name="T8" fmla="*/ 100 w 100"/>
                <a:gd name="T9" fmla="*/ 50 h 789"/>
                <a:gd name="T10" fmla="*/ 100 w 100"/>
                <a:gd name="T11" fmla="*/ 739 h 789"/>
                <a:gd name="T12" fmla="*/ 50 w 100"/>
                <a:gd name="T13" fmla="*/ 789 h 789"/>
              </a:gdLst>
              <a:ahLst/>
              <a:cxnLst>
                <a:cxn ang="0">
                  <a:pos x="T0" y="T1"/>
                </a:cxn>
                <a:cxn ang="0">
                  <a:pos x="T2" y="T3"/>
                </a:cxn>
                <a:cxn ang="0">
                  <a:pos x="T4" y="T5"/>
                </a:cxn>
                <a:cxn ang="0">
                  <a:pos x="T6" y="T7"/>
                </a:cxn>
                <a:cxn ang="0">
                  <a:pos x="T8" y="T9"/>
                </a:cxn>
                <a:cxn ang="0">
                  <a:pos x="T10" y="T11"/>
                </a:cxn>
                <a:cxn ang="0">
                  <a:pos x="T12" y="T13"/>
                </a:cxn>
              </a:cxnLst>
              <a:rect l="0" t="0" r="r" b="b"/>
              <a:pathLst>
                <a:path w="100" h="789">
                  <a:moveTo>
                    <a:pt x="50" y="789"/>
                  </a:moveTo>
                  <a:cubicBezTo>
                    <a:pt x="22" y="789"/>
                    <a:pt x="0" y="767"/>
                    <a:pt x="0" y="739"/>
                  </a:cubicBezTo>
                  <a:cubicBezTo>
                    <a:pt x="0" y="50"/>
                    <a:pt x="0" y="50"/>
                    <a:pt x="0" y="50"/>
                  </a:cubicBezTo>
                  <a:cubicBezTo>
                    <a:pt x="0" y="22"/>
                    <a:pt x="22" y="0"/>
                    <a:pt x="50" y="0"/>
                  </a:cubicBezTo>
                  <a:cubicBezTo>
                    <a:pt x="78" y="0"/>
                    <a:pt x="100" y="22"/>
                    <a:pt x="100" y="50"/>
                  </a:cubicBezTo>
                  <a:cubicBezTo>
                    <a:pt x="100" y="739"/>
                    <a:pt x="100" y="739"/>
                    <a:pt x="100" y="739"/>
                  </a:cubicBezTo>
                  <a:cubicBezTo>
                    <a:pt x="100" y="767"/>
                    <a:pt x="78" y="789"/>
                    <a:pt x="50" y="78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79" name="Group 83">
            <a:extLst>
              <a:ext uri="{FF2B5EF4-FFF2-40B4-BE49-F238E27FC236}">
                <a16:creationId xmlns:a16="http://schemas.microsoft.com/office/drawing/2014/main" id="{2204A70A-817B-2DDD-475D-7AFACBE16DCE}"/>
              </a:ext>
            </a:extLst>
          </p:cNvPr>
          <p:cNvGrpSpPr>
            <a:grpSpLocks noChangeAspect="1"/>
          </p:cNvGrpSpPr>
          <p:nvPr/>
        </p:nvGrpSpPr>
        <p:grpSpPr bwMode="auto">
          <a:xfrm>
            <a:off x="1470149" y="2441225"/>
            <a:ext cx="317833" cy="290406"/>
            <a:chOff x="1476" y="2"/>
            <a:chExt cx="4728" cy="4320"/>
          </a:xfrm>
          <a:solidFill>
            <a:srgbClr val="FFFFFF"/>
          </a:solidFill>
        </p:grpSpPr>
        <p:sp>
          <p:nvSpPr>
            <p:cNvPr id="81" name="Freeform 84">
              <a:extLst>
                <a:ext uri="{FF2B5EF4-FFF2-40B4-BE49-F238E27FC236}">
                  <a16:creationId xmlns:a16="http://schemas.microsoft.com/office/drawing/2014/main" id="{4BC2AF24-83DF-E253-F103-EB1E49708749}"/>
                </a:ext>
              </a:extLst>
            </p:cNvPr>
            <p:cNvSpPr>
              <a:spLocks noEditPoints="1"/>
            </p:cNvSpPr>
            <p:nvPr/>
          </p:nvSpPr>
          <p:spPr bwMode="auto">
            <a:xfrm>
              <a:off x="1476" y="2"/>
              <a:ext cx="4728" cy="3545"/>
            </a:xfrm>
            <a:custGeom>
              <a:avLst/>
              <a:gdLst>
                <a:gd name="T0" fmla="*/ 2517 w 2760"/>
                <a:gd name="T1" fmla="*/ 0 h 2068"/>
                <a:gd name="T2" fmla="*/ 243 w 2760"/>
                <a:gd name="T3" fmla="*/ 0 h 2068"/>
                <a:gd name="T4" fmla="*/ 0 w 2760"/>
                <a:gd name="T5" fmla="*/ 243 h 2068"/>
                <a:gd name="T6" fmla="*/ 0 w 2760"/>
                <a:gd name="T7" fmla="*/ 1825 h 2068"/>
                <a:gd name="T8" fmla="*/ 243 w 2760"/>
                <a:gd name="T9" fmla="*/ 2068 h 2068"/>
                <a:gd name="T10" fmla="*/ 2517 w 2760"/>
                <a:gd name="T11" fmla="*/ 2068 h 2068"/>
                <a:gd name="T12" fmla="*/ 2760 w 2760"/>
                <a:gd name="T13" fmla="*/ 1825 h 2068"/>
                <a:gd name="T14" fmla="*/ 2760 w 2760"/>
                <a:gd name="T15" fmla="*/ 243 h 2068"/>
                <a:gd name="T16" fmla="*/ 2517 w 2760"/>
                <a:gd name="T17" fmla="*/ 0 h 2068"/>
                <a:gd name="T18" fmla="*/ 2660 w 2760"/>
                <a:gd name="T19" fmla="*/ 1825 h 2068"/>
                <a:gd name="T20" fmla="*/ 2517 w 2760"/>
                <a:gd name="T21" fmla="*/ 1968 h 2068"/>
                <a:gd name="T22" fmla="*/ 243 w 2760"/>
                <a:gd name="T23" fmla="*/ 1968 h 2068"/>
                <a:gd name="T24" fmla="*/ 100 w 2760"/>
                <a:gd name="T25" fmla="*/ 1825 h 2068"/>
                <a:gd name="T26" fmla="*/ 100 w 2760"/>
                <a:gd name="T27" fmla="*/ 243 h 2068"/>
                <a:gd name="T28" fmla="*/ 243 w 2760"/>
                <a:gd name="T29" fmla="*/ 100 h 2068"/>
                <a:gd name="T30" fmla="*/ 2517 w 2760"/>
                <a:gd name="T31" fmla="*/ 100 h 2068"/>
                <a:gd name="T32" fmla="*/ 2660 w 2760"/>
                <a:gd name="T33" fmla="*/ 243 h 2068"/>
                <a:gd name="T34" fmla="*/ 2660 w 2760"/>
                <a:gd name="T35" fmla="*/ 1825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0" h="2068">
                  <a:moveTo>
                    <a:pt x="2517" y="0"/>
                  </a:moveTo>
                  <a:cubicBezTo>
                    <a:pt x="243" y="0"/>
                    <a:pt x="243" y="0"/>
                    <a:pt x="243" y="0"/>
                  </a:cubicBezTo>
                  <a:cubicBezTo>
                    <a:pt x="109" y="0"/>
                    <a:pt x="0" y="109"/>
                    <a:pt x="0" y="243"/>
                  </a:cubicBezTo>
                  <a:cubicBezTo>
                    <a:pt x="0" y="1825"/>
                    <a:pt x="0" y="1825"/>
                    <a:pt x="0" y="1825"/>
                  </a:cubicBezTo>
                  <a:cubicBezTo>
                    <a:pt x="0" y="1959"/>
                    <a:pt x="109" y="2068"/>
                    <a:pt x="243" y="2068"/>
                  </a:cubicBezTo>
                  <a:cubicBezTo>
                    <a:pt x="2517" y="2068"/>
                    <a:pt x="2517" y="2068"/>
                    <a:pt x="2517" y="2068"/>
                  </a:cubicBezTo>
                  <a:cubicBezTo>
                    <a:pt x="2651" y="2068"/>
                    <a:pt x="2760" y="1959"/>
                    <a:pt x="2760" y="1825"/>
                  </a:cubicBezTo>
                  <a:cubicBezTo>
                    <a:pt x="2760" y="243"/>
                    <a:pt x="2760" y="243"/>
                    <a:pt x="2760" y="243"/>
                  </a:cubicBezTo>
                  <a:cubicBezTo>
                    <a:pt x="2760" y="109"/>
                    <a:pt x="2651" y="0"/>
                    <a:pt x="2517" y="0"/>
                  </a:cubicBezTo>
                  <a:close/>
                  <a:moveTo>
                    <a:pt x="2660" y="1825"/>
                  </a:moveTo>
                  <a:cubicBezTo>
                    <a:pt x="2660" y="1904"/>
                    <a:pt x="2596" y="1968"/>
                    <a:pt x="2517" y="1968"/>
                  </a:cubicBezTo>
                  <a:cubicBezTo>
                    <a:pt x="243" y="1968"/>
                    <a:pt x="243" y="1968"/>
                    <a:pt x="243" y="1968"/>
                  </a:cubicBezTo>
                  <a:cubicBezTo>
                    <a:pt x="164" y="1968"/>
                    <a:pt x="100" y="1904"/>
                    <a:pt x="100" y="1825"/>
                  </a:cubicBezTo>
                  <a:cubicBezTo>
                    <a:pt x="100" y="243"/>
                    <a:pt x="100" y="243"/>
                    <a:pt x="100" y="243"/>
                  </a:cubicBezTo>
                  <a:cubicBezTo>
                    <a:pt x="100" y="164"/>
                    <a:pt x="164" y="100"/>
                    <a:pt x="243" y="100"/>
                  </a:cubicBezTo>
                  <a:cubicBezTo>
                    <a:pt x="2517" y="100"/>
                    <a:pt x="2517" y="100"/>
                    <a:pt x="2517" y="100"/>
                  </a:cubicBezTo>
                  <a:cubicBezTo>
                    <a:pt x="2596" y="100"/>
                    <a:pt x="2660" y="164"/>
                    <a:pt x="2660" y="243"/>
                  </a:cubicBezTo>
                  <a:lnTo>
                    <a:pt x="2660" y="182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2" name="Freeform 85">
              <a:extLst>
                <a:ext uri="{FF2B5EF4-FFF2-40B4-BE49-F238E27FC236}">
                  <a16:creationId xmlns:a16="http://schemas.microsoft.com/office/drawing/2014/main" id="{7E20216E-ED12-7526-8519-6DF62D79FBDA}"/>
                </a:ext>
              </a:extLst>
            </p:cNvPr>
            <p:cNvSpPr>
              <a:spLocks/>
            </p:cNvSpPr>
            <p:nvPr/>
          </p:nvSpPr>
          <p:spPr bwMode="auto">
            <a:xfrm>
              <a:off x="3076" y="3753"/>
              <a:ext cx="1528" cy="171"/>
            </a:xfrm>
            <a:custGeom>
              <a:avLst/>
              <a:gdLst>
                <a:gd name="T0" fmla="*/ 842 w 892"/>
                <a:gd name="T1" fmla="*/ 100 h 100"/>
                <a:gd name="T2" fmla="*/ 892 w 892"/>
                <a:gd name="T3" fmla="*/ 50 h 100"/>
                <a:gd name="T4" fmla="*/ 842 w 892"/>
                <a:gd name="T5" fmla="*/ 0 h 100"/>
                <a:gd name="T6" fmla="*/ 50 w 892"/>
                <a:gd name="T7" fmla="*/ 0 h 100"/>
                <a:gd name="T8" fmla="*/ 0 w 892"/>
                <a:gd name="T9" fmla="*/ 50 h 100"/>
                <a:gd name="T10" fmla="*/ 50 w 892"/>
                <a:gd name="T11" fmla="*/ 100 h 100"/>
                <a:gd name="T12" fmla="*/ 842 w 8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92" h="100">
                  <a:moveTo>
                    <a:pt x="842" y="100"/>
                  </a:moveTo>
                  <a:cubicBezTo>
                    <a:pt x="870" y="100"/>
                    <a:pt x="892" y="77"/>
                    <a:pt x="892" y="50"/>
                  </a:cubicBezTo>
                  <a:cubicBezTo>
                    <a:pt x="892" y="22"/>
                    <a:pt x="870" y="0"/>
                    <a:pt x="842" y="0"/>
                  </a:cubicBezTo>
                  <a:cubicBezTo>
                    <a:pt x="50" y="0"/>
                    <a:pt x="50" y="0"/>
                    <a:pt x="50" y="0"/>
                  </a:cubicBezTo>
                  <a:cubicBezTo>
                    <a:pt x="22" y="0"/>
                    <a:pt x="0" y="22"/>
                    <a:pt x="0" y="50"/>
                  </a:cubicBezTo>
                  <a:cubicBezTo>
                    <a:pt x="0" y="77"/>
                    <a:pt x="22" y="100"/>
                    <a:pt x="50" y="100"/>
                  </a:cubicBezTo>
                  <a:lnTo>
                    <a:pt x="842"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3" name="Freeform 86">
              <a:extLst>
                <a:ext uri="{FF2B5EF4-FFF2-40B4-BE49-F238E27FC236}">
                  <a16:creationId xmlns:a16="http://schemas.microsoft.com/office/drawing/2014/main" id="{2B601BB2-182B-AED4-2C49-8B13730BF45F}"/>
                </a:ext>
              </a:extLst>
            </p:cNvPr>
            <p:cNvSpPr>
              <a:spLocks/>
            </p:cNvSpPr>
            <p:nvPr/>
          </p:nvSpPr>
          <p:spPr bwMode="auto">
            <a:xfrm>
              <a:off x="2247" y="4150"/>
              <a:ext cx="3186" cy="172"/>
            </a:xfrm>
            <a:custGeom>
              <a:avLst/>
              <a:gdLst>
                <a:gd name="T0" fmla="*/ 1810 w 1860"/>
                <a:gd name="T1" fmla="*/ 0 h 100"/>
                <a:gd name="T2" fmla="*/ 50 w 1860"/>
                <a:gd name="T3" fmla="*/ 0 h 100"/>
                <a:gd name="T4" fmla="*/ 0 w 1860"/>
                <a:gd name="T5" fmla="*/ 50 h 100"/>
                <a:gd name="T6" fmla="*/ 50 w 1860"/>
                <a:gd name="T7" fmla="*/ 100 h 100"/>
                <a:gd name="T8" fmla="*/ 1810 w 1860"/>
                <a:gd name="T9" fmla="*/ 100 h 100"/>
                <a:gd name="T10" fmla="*/ 1860 w 1860"/>
                <a:gd name="T11" fmla="*/ 50 h 100"/>
                <a:gd name="T12" fmla="*/ 1810 w 186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860" h="100">
                  <a:moveTo>
                    <a:pt x="1810" y="0"/>
                  </a:moveTo>
                  <a:cubicBezTo>
                    <a:pt x="50" y="0"/>
                    <a:pt x="50" y="0"/>
                    <a:pt x="50" y="0"/>
                  </a:cubicBezTo>
                  <a:cubicBezTo>
                    <a:pt x="22" y="0"/>
                    <a:pt x="0" y="22"/>
                    <a:pt x="0" y="50"/>
                  </a:cubicBezTo>
                  <a:cubicBezTo>
                    <a:pt x="0" y="78"/>
                    <a:pt x="22" y="100"/>
                    <a:pt x="50" y="100"/>
                  </a:cubicBezTo>
                  <a:cubicBezTo>
                    <a:pt x="1810" y="100"/>
                    <a:pt x="1810" y="100"/>
                    <a:pt x="1810" y="100"/>
                  </a:cubicBezTo>
                  <a:cubicBezTo>
                    <a:pt x="1838" y="100"/>
                    <a:pt x="1860" y="78"/>
                    <a:pt x="1860" y="50"/>
                  </a:cubicBezTo>
                  <a:cubicBezTo>
                    <a:pt x="1860" y="22"/>
                    <a:pt x="1838" y="0"/>
                    <a:pt x="18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84" name="Freeform 87">
              <a:extLst>
                <a:ext uri="{FF2B5EF4-FFF2-40B4-BE49-F238E27FC236}">
                  <a16:creationId xmlns:a16="http://schemas.microsoft.com/office/drawing/2014/main" id="{B236C2B2-4FF8-EBC2-01C3-85E51C73B107}"/>
                </a:ext>
              </a:extLst>
            </p:cNvPr>
            <p:cNvSpPr>
              <a:spLocks noEditPoints="1"/>
            </p:cNvSpPr>
            <p:nvPr/>
          </p:nvSpPr>
          <p:spPr bwMode="auto">
            <a:xfrm>
              <a:off x="2204" y="621"/>
              <a:ext cx="3301" cy="2245"/>
            </a:xfrm>
            <a:custGeom>
              <a:avLst/>
              <a:gdLst>
                <a:gd name="T0" fmla="*/ 1806 w 1927"/>
                <a:gd name="T1" fmla="*/ 324 h 1310"/>
                <a:gd name="T2" fmla="*/ 1009 w 1927"/>
                <a:gd name="T3" fmla="*/ 16 h 1310"/>
                <a:gd name="T4" fmla="*/ 979 w 1927"/>
                <a:gd name="T5" fmla="*/ 5 h 1310"/>
                <a:gd name="T6" fmla="*/ 122 w 1927"/>
                <a:gd name="T7" fmla="*/ 324 h 1310"/>
                <a:gd name="T8" fmla="*/ 121 w 1927"/>
                <a:gd name="T9" fmla="*/ 324 h 1310"/>
                <a:gd name="T10" fmla="*/ 0 w 1927"/>
                <a:gd name="T11" fmla="*/ 406 h 1310"/>
                <a:gd name="T12" fmla="*/ 122 w 1927"/>
                <a:gd name="T13" fmla="*/ 487 h 1310"/>
                <a:gd name="T14" fmla="*/ 184 w 1927"/>
                <a:gd name="T15" fmla="*/ 511 h 1310"/>
                <a:gd name="T16" fmla="*/ 57 w 1927"/>
                <a:gd name="T17" fmla="*/ 1215 h 1310"/>
                <a:gd name="T18" fmla="*/ 92 w 1927"/>
                <a:gd name="T19" fmla="*/ 1301 h 1310"/>
                <a:gd name="T20" fmla="*/ 234 w 1927"/>
                <a:gd name="T21" fmla="*/ 1179 h 1310"/>
                <a:gd name="T22" fmla="*/ 386 w 1927"/>
                <a:gd name="T23" fmla="*/ 1310 h 1310"/>
                <a:gd name="T24" fmla="*/ 421 w 1927"/>
                <a:gd name="T25" fmla="*/ 1225 h 1310"/>
                <a:gd name="T26" fmla="*/ 284 w 1927"/>
                <a:gd name="T27" fmla="*/ 549 h 1310"/>
                <a:gd name="T28" fmla="*/ 350 w 1927"/>
                <a:gd name="T29" fmla="*/ 919 h 1310"/>
                <a:gd name="T30" fmla="*/ 964 w 1927"/>
                <a:gd name="T31" fmla="*/ 1159 h 1310"/>
                <a:gd name="T32" fmla="*/ 1577 w 1927"/>
                <a:gd name="T33" fmla="*/ 919 h 1310"/>
                <a:gd name="T34" fmla="*/ 1806 w 1927"/>
                <a:gd name="T35" fmla="*/ 487 h 1310"/>
                <a:gd name="T36" fmla="*/ 1895 w 1927"/>
                <a:gd name="T37" fmla="*/ 452 h 1310"/>
                <a:gd name="T38" fmla="*/ 1895 w 1927"/>
                <a:gd name="T39" fmla="*/ 359 h 1310"/>
                <a:gd name="T40" fmla="*/ 955 w 1927"/>
                <a:gd name="T41" fmla="*/ 701 h 1310"/>
                <a:gd name="T42" fmla="*/ 189 w 1927"/>
                <a:gd name="T43" fmla="*/ 405 h 1310"/>
                <a:gd name="T44" fmla="*/ 973 w 1927"/>
                <a:gd name="T45" fmla="*/ 110 h 1310"/>
                <a:gd name="T46" fmla="*/ 979 w 1927"/>
                <a:gd name="T47" fmla="*/ 701 h 1310"/>
                <a:gd name="T48" fmla="*/ 450 w 1927"/>
                <a:gd name="T49" fmla="*/ 917 h 1310"/>
                <a:gd name="T50" fmla="*/ 1476 w 1927"/>
                <a:gd name="T51" fmla="*/ 922 h 1310"/>
                <a:gd name="T52" fmla="*/ 964 w 1927"/>
                <a:gd name="T53" fmla="*/ 1059 h 1310"/>
                <a:gd name="T54" fmla="*/ 450 w 1927"/>
                <a:gd name="T55" fmla="*/ 917 h 1310"/>
                <a:gd name="T56" fmla="*/ 919 w 1927"/>
                <a:gd name="T57" fmla="*/ 795 h 1310"/>
                <a:gd name="T58" fmla="*/ 949 w 1927"/>
                <a:gd name="T59" fmla="*/ 806 h 1310"/>
                <a:gd name="T60" fmla="*/ 985 w 1927"/>
                <a:gd name="T61" fmla="*/ 806 h 1310"/>
                <a:gd name="T62" fmla="*/ 1477 w 1927"/>
                <a:gd name="T63" fmla="*/ 91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7" h="1310">
                  <a:moveTo>
                    <a:pt x="1895" y="359"/>
                  </a:moveTo>
                  <a:cubicBezTo>
                    <a:pt x="1806" y="324"/>
                    <a:pt x="1806" y="324"/>
                    <a:pt x="1806" y="324"/>
                  </a:cubicBezTo>
                  <a:cubicBezTo>
                    <a:pt x="1806" y="324"/>
                    <a:pt x="1806" y="324"/>
                    <a:pt x="1806" y="324"/>
                  </a:cubicBezTo>
                  <a:cubicBezTo>
                    <a:pt x="1009" y="16"/>
                    <a:pt x="1009" y="16"/>
                    <a:pt x="1009" y="16"/>
                  </a:cubicBezTo>
                  <a:cubicBezTo>
                    <a:pt x="1009" y="16"/>
                    <a:pt x="1009" y="16"/>
                    <a:pt x="1009" y="16"/>
                  </a:cubicBezTo>
                  <a:cubicBezTo>
                    <a:pt x="979" y="5"/>
                    <a:pt x="979" y="5"/>
                    <a:pt x="979" y="5"/>
                  </a:cubicBezTo>
                  <a:cubicBezTo>
                    <a:pt x="967" y="0"/>
                    <a:pt x="954" y="0"/>
                    <a:pt x="943" y="5"/>
                  </a:cubicBezTo>
                  <a:cubicBezTo>
                    <a:pt x="122" y="324"/>
                    <a:pt x="122" y="324"/>
                    <a:pt x="122" y="324"/>
                  </a:cubicBezTo>
                  <a:cubicBezTo>
                    <a:pt x="122" y="324"/>
                    <a:pt x="122" y="324"/>
                    <a:pt x="122" y="324"/>
                  </a:cubicBezTo>
                  <a:cubicBezTo>
                    <a:pt x="122" y="324"/>
                    <a:pt x="122" y="324"/>
                    <a:pt x="121" y="324"/>
                  </a:cubicBezTo>
                  <a:cubicBezTo>
                    <a:pt x="32" y="359"/>
                    <a:pt x="32" y="359"/>
                    <a:pt x="32" y="359"/>
                  </a:cubicBezTo>
                  <a:cubicBezTo>
                    <a:pt x="13" y="366"/>
                    <a:pt x="0" y="385"/>
                    <a:pt x="0" y="406"/>
                  </a:cubicBezTo>
                  <a:cubicBezTo>
                    <a:pt x="0" y="426"/>
                    <a:pt x="13" y="445"/>
                    <a:pt x="32" y="452"/>
                  </a:cubicBezTo>
                  <a:cubicBezTo>
                    <a:pt x="122" y="487"/>
                    <a:pt x="122" y="487"/>
                    <a:pt x="122" y="487"/>
                  </a:cubicBezTo>
                  <a:cubicBezTo>
                    <a:pt x="122" y="487"/>
                    <a:pt x="122" y="487"/>
                    <a:pt x="122" y="487"/>
                  </a:cubicBezTo>
                  <a:cubicBezTo>
                    <a:pt x="184" y="511"/>
                    <a:pt x="184" y="511"/>
                    <a:pt x="184" y="511"/>
                  </a:cubicBezTo>
                  <a:cubicBezTo>
                    <a:pt x="184" y="1088"/>
                    <a:pt x="184" y="1088"/>
                    <a:pt x="184" y="1088"/>
                  </a:cubicBezTo>
                  <a:cubicBezTo>
                    <a:pt x="57" y="1215"/>
                    <a:pt x="57" y="1215"/>
                    <a:pt x="57" y="1215"/>
                  </a:cubicBezTo>
                  <a:cubicBezTo>
                    <a:pt x="38" y="1235"/>
                    <a:pt x="38" y="1266"/>
                    <a:pt x="57" y="1286"/>
                  </a:cubicBezTo>
                  <a:cubicBezTo>
                    <a:pt x="67" y="1296"/>
                    <a:pt x="80" y="1301"/>
                    <a:pt x="92" y="1301"/>
                  </a:cubicBezTo>
                  <a:cubicBezTo>
                    <a:pt x="105" y="1301"/>
                    <a:pt x="118" y="1296"/>
                    <a:pt x="128" y="1286"/>
                  </a:cubicBezTo>
                  <a:cubicBezTo>
                    <a:pt x="234" y="1179"/>
                    <a:pt x="234" y="1179"/>
                    <a:pt x="234" y="1179"/>
                  </a:cubicBezTo>
                  <a:cubicBezTo>
                    <a:pt x="350" y="1296"/>
                    <a:pt x="350" y="1296"/>
                    <a:pt x="350" y="1296"/>
                  </a:cubicBezTo>
                  <a:cubicBezTo>
                    <a:pt x="360" y="1305"/>
                    <a:pt x="373" y="1310"/>
                    <a:pt x="386" y="1310"/>
                  </a:cubicBezTo>
                  <a:cubicBezTo>
                    <a:pt x="399" y="1310"/>
                    <a:pt x="411" y="1305"/>
                    <a:pt x="421" y="1296"/>
                  </a:cubicBezTo>
                  <a:cubicBezTo>
                    <a:pt x="441" y="1276"/>
                    <a:pt x="441" y="1244"/>
                    <a:pt x="421" y="1225"/>
                  </a:cubicBezTo>
                  <a:cubicBezTo>
                    <a:pt x="284" y="1088"/>
                    <a:pt x="284" y="1088"/>
                    <a:pt x="284" y="1088"/>
                  </a:cubicBezTo>
                  <a:cubicBezTo>
                    <a:pt x="284" y="549"/>
                    <a:pt x="284" y="549"/>
                    <a:pt x="284" y="549"/>
                  </a:cubicBezTo>
                  <a:cubicBezTo>
                    <a:pt x="350" y="575"/>
                    <a:pt x="350" y="575"/>
                    <a:pt x="350" y="575"/>
                  </a:cubicBezTo>
                  <a:cubicBezTo>
                    <a:pt x="350" y="919"/>
                    <a:pt x="350" y="919"/>
                    <a:pt x="350" y="919"/>
                  </a:cubicBezTo>
                  <a:cubicBezTo>
                    <a:pt x="350" y="932"/>
                    <a:pt x="355" y="996"/>
                    <a:pt x="443" y="1055"/>
                  </a:cubicBezTo>
                  <a:cubicBezTo>
                    <a:pt x="545" y="1124"/>
                    <a:pt x="720" y="1159"/>
                    <a:pt x="964" y="1159"/>
                  </a:cubicBezTo>
                  <a:cubicBezTo>
                    <a:pt x="1249" y="1159"/>
                    <a:pt x="1439" y="1112"/>
                    <a:pt x="1528" y="1021"/>
                  </a:cubicBezTo>
                  <a:cubicBezTo>
                    <a:pt x="1574" y="974"/>
                    <a:pt x="1577" y="930"/>
                    <a:pt x="1577" y="919"/>
                  </a:cubicBezTo>
                  <a:cubicBezTo>
                    <a:pt x="1577" y="576"/>
                    <a:pt x="1577" y="576"/>
                    <a:pt x="1577" y="576"/>
                  </a:cubicBezTo>
                  <a:cubicBezTo>
                    <a:pt x="1806" y="487"/>
                    <a:pt x="1806" y="487"/>
                    <a:pt x="1806" y="487"/>
                  </a:cubicBezTo>
                  <a:cubicBezTo>
                    <a:pt x="1806" y="487"/>
                    <a:pt x="1806" y="487"/>
                    <a:pt x="1806" y="487"/>
                  </a:cubicBezTo>
                  <a:cubicBezTo>
                    <a:pt x="1895" y="452"/>
                    <a:pt x="1895" y="452"/>
                    <a:pt x="1895" y="452"/>
                  </a:cubicBezTo>
                  <a:cubicBezTo>
                    <a:pt x="1914" y="445"/>
                    <a:pt x="1927" y="426"/>
                    <a:pt x="1927" y="405"/>
                  </a:cubicBezTo>
                  <a:cubicBezTo>
                    <a:pt x="1927" y="385"/>
                    <a:pt x="1914" y="366"/>
                    <a:pt x="1895" y="359"/>
                  </a:cubicBezTo>
                  <a:close/>
                  <a:moveTo>
                    <a:pt x="979" y="701"/>
                  </a:moveTo>
                  <a:cubicBezTo>
                    <a:pt x="972" y="704"/>
                    <a:pt x="962" y="704"/>
                    <a:pt x="955" y="701"/>
                  </a:cubicBezTo>
                  <a:cubicBezTo>
                    <a:pt x="787" y="637"/>
                    <a:pt x="787" y="637"/>
                    <a:pt x="787" y="637"/>
                  </a:cubicBezTo>
                  <a:cubicBezTo>
                    <a:pt x="189" y="405"/>
                    <a:pt x="189" y="405"/>
                    <a:pt x="189" y="405"/>
                  </a:cubicBezTo>
                  <a:cubicBezTo>
                    <a:pt x="949" y="110"/>
                    <a:pt x="949" y="110"/>
                    <a:pt x="949" y="110"/>
                  </a:cubicBezTo>
                  <a:cubicBezTo>
                    <a:pt x="956" y="107"/>
                    <a:pt x="966" y="107"/>
                    <a:pt x="973" y="110"/>
                  </a:cubicBezTo>
                  <a:cubicBezTo>
                    <a:pt x="1739" y="406"/>
                    <a:pt x="1739" y="406"/>
                    <a:pt x="1739" y="406"/>
                  </a:cubicBezTo>
                  <a:lnTo>
                    <a:pt x="979" y="701"/>
                  </a:lnTo>
                  <a:close/>
                  <a:moveTo>
                    <a:pt x="450" y="919"/>
                  </a:moveTo>
                  <a:cubicBezTo>
                    <a:pt x="450" y="917"/>
                    <a:pt x="450" y="917"/>
                    <a:pt x="450" y="917"/>
                  </a:cubicBezTo>
                  <a:cubicBezTo>
                    <a:pt x="450" y="919"/>
                    <a:pt x="450" y="919"/>
                    <a:pt x="450" y="919"/>
                  </a:cubicBezTo>
                  <a:close/>
                  <a:moveTo>
                    <a:pt x="1476" y="922"/>
                  </a:moveTo>
                  <a:cubicBezTo>
                    <a:pt x="1474" y="929"/>
                    <a:pt x="1469" y="939"/>
                    <a:pt x="1457" y="951"/>
                  </a:cubicBezTo>
                  <a:cubicBezTo>
                    <a:pt x="1418" y="991"/>
                    <a:pt x="1301" y="1059"/>
                    <a:pt x="964" y="1059"/>
                  </a:cubicBezTo>
                  <a:cubicBezTo>
                    <a:pt x="703" y="1059"/>
                    <a:pt x="576" y="1017"/>
                    <a:pt x="514" y="982"/>
                  </a:cubicBezTo>
                  <a:cubicBezTo>
                    <a:pt x="460" y="951"/>
                    <a:pt x="451" y="922"/>
                    <a:pt x="450" y="917"/>
                  </a:cubicBezTo>
                  <a:cubicBezTo>
                    <a:pt x="450" y="614"/>
                    <a:pt x="450" y="614"/>
                    <a:pt x="450" y="614"/>
                  </a:cubicBezTo>
                  <a:cubicBezTo>
                    <a:pt x="919" y="795"/>
                    <a:pt x="919" y="795"/>
                    <a:pt x="919" y="795"/>
                  </a:cubicBezTo>
                  <a:cubicBezTo>
                    <a:pt x="919" y="795"/>
                    <a:pt x="919" y="795"/>
                    <a:pt x="919" y="795"/>
                  </a:cubicBezTo>
                  <a:cubicBezTo>
                    <a:pt x="949" y="806"/>
                    <a:pt x="949" y="806"/>
                    <a:pt x="949" y="806"/>
                  </a:cubicBezTo>
                  <a:cubicBezTo>
                    <a:pt x="955" y="809"/>
                    <a:pt x="961" y="810"/>
                    <a:pt x="967" y="810"/>
                  </a:cubicBezTo>
                  <a:cubicBezTo>
                    <a:pt x="973" y="810"/>
                    <a:pt x="979" y="809"/>
                    <a:pt x="985" y="806"/>
                  </a:cubicBezTo>
                  <a:cubicBezTo>
                    <a:pt x="1477" y="615"/>
                    <a:pt x="1477" y="615"/>
                    <a:pt x="1477" y="615"/>
                  </a:cubicBezTo>
                  <a:cubicBezTo>
                    <a:pt x="1477" y="918"/>
                    <a:pt x="1477" y="918"/>
                    <a:pt x="1477" y="918"/>
                  </a:cubicBezTo>
                  <a:cubicBezTo>
                    <a:pt x="1477" y="919"/>
                    <a:pt x="1477" y="920"/>
                    <a:pt x="1476" y="92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87" name="Group 90">
            <a:extLst>
              <a:ext uri="{FF2B5EF4-FFF2-40B4-BE49-F238E27FC236}">
                <a16:creationId xmlns:a16="http://schemas.microsoft.com/office/drawing/2014/main" id="{5270CDDF-6A5B-F849-919C-B300227FA7C3}"/>
              </a:ext>
            </a:extLst>
          </p:cNvPr>
          <p:cNvGrpSpPr>
            <a:grpSpLocks noChangeAspect="1"/>
          </p:cNvGrpSpPr>
          <p:nvPr/>
        </p:nvGrpSpPr>
        <p:grpSpPr bwMode="auto">
          <a:xfrm>
            <a:off x="2369971" y="2416047"/>
            <a:ext cx="254411" cy="340765"/>
            <a:chOff x="2227" y="-1"/>
            <a:chExt cx="3226" cy="4321"/>
          </a:xfrm>
          <a:solidFill>
            <a:srgbClr val="FFFFFF"/>
          </a:solidFill>
        </p:grpSpPr>
        <p:sp>
          <p:nvSpPr>
            <p:cNvPr id="89" name="Freeform 91">
              <a:extLst>
                <a:ext uri="{FF2B5EF4-FFF2-40B4-BE49-F238E27FC236}">
                  <a16:creationId xmlns:a16="http://schemas.microsoft.com/office/drawing/2014/main" id="{736098F4-C6B3-7EC0-2B1E-6DD65E93F904}"/>
                </a:ext>
              </a:extLst>
            </p:cNvPr>
            <p:cNvSpPr>
              <a:spLocks noEditPoints="1"/>
            </p:cNvSpPr>
            <p:nvPr/>
          </p:nvSpPr>
          <p:spPr bwMode="auto">
            <a:xfrm>
              <a:off x="2227" y="-1"/>
              <a:ext cx="3226" cy="4321"/>
            </a:xfrm>
            <a:custGeom>
              <a:avLst/>
              <a:gdLst>
                <a:gd name="T0" fmla="*/ 2316 w 2526"/>
                <a:gd name="T1" fmla="*/ 0 h 3382"/>
                <a:gd name="T2" fmla="*/ 210 w 2526"/>
                <a:gd name="T3" fmla="*/ 0 h 3382"/>
                <a:gd name="T4" fmla="*/ 0 w 2526"/>
                <a:gd name="T5" fmla="*/ 210 h 3382"/>
                <a:gd name="T6" fmla="*/ 0 w 2526"/>
                <a:gd name="T7" fmla="*/ 2814 h 3382"/>
                <a:gd name="T8" fmla="*/ 0 w 2526"/>
                <a:gd name="T9" fmla="*/ 2814 h 3382"/>
                <a:gd name="T10" fmla="*/ 0 w 2526"/>
                <a:gd name="T11" fmla="*/ 3172 h 3382"/>
                <a:gd name="T12" fmla="*/ 210 w 2526"/>
                <a:gd name="T13" fmla="*/ 3382 h 3382"/>
                <a:gd name="T14" fmla="*/ 2316 w 2526"/>
                <a:gd name="T15" fmla="*/ 3382 h 3382"/>
                <a:gd name="T16" fmla="*/ 2526 w 2526"/>
                <a:gd name="T17" fmla="*/ 3172 h 3382"/>
                <a:gd name="T18" fmla="*/ 2526 w 2526"/>
                <a:gd name="T19" fmla="*/ 210 h 3382"/>
                <a:gd name="T20" fmla="*/ 2316 w 2526"/>
                <a:gd name="T21" fmla="*/ 0 h 3382"/>
                <a:gd name="T22" fmla="*/ 210 w 2526"/>
                <a:gd name="T23" fmla="*/ 100 h 3382"/>
                <a:gd name="T24" fmla="*/ 2316 w 2526"/>
                <a:gd name="T25" fmla="*/ 100 h 3382"/>
                <a:gd name="T26" fmla="*/ 2426 w 2526"/>
                <a:gd name="T27" fmla="*/ 210 h 3382"/>
                <a:gd name="T28" fmla="*/ 2426 w 2526"/>
                <a:gd name="T29" fmla="*/ 2764 h 3382"/>
                <a:gd name="T30" fmla="*/ 100 w 2526"/>
                <a:gd name="T31" fmla="*/ 2763 h 3382"/>
                <a:gd name="T32" fmla="*/ 100 w 2526"/>
                <a:gd name="T33" fmla="*/ 210 h 3382"/>
                <a:gd name="T34" fmla="*/ 210 w 2526"/>
                <a:gd name="T35" fmla="*/ 100 h 3382"/>
                <a:gd name="T36" fmla="*/ 2316 w 2526"/>
                <a:gd name="T37" fmla="*/ 3282 h 3382"/>
                <a:gd name="T38" fmla="*/ 210 w 2526"/>
                <a:gd name="T39" fmla="*/ 3282 h 3382"/>
                <a:gd name="T40" fmla="*/ 100 w 2526"/>
                <a:gd name="T41" fmla="*/ 3172 h 3382"/>
                <a:gd name="T42" fmla="*/ 100 w 2526"/>
                <a:gd name="T43" fmla="*/ 2863 h 3382"/>
                <a:gd name="T44" fmla="*/ 2426 w 2526"/>
                <a:gd name="T45" fmla="*/ 2864 h 3382"/>
                <a:gd name="T46" fmla="*/ 2426 w 2526"/>
                <a:gd name="T47" fmla="*/ 3172 h 3382"/>
                <a:gd name="T48" fmla="*/ 2316 w 2526"/>
                <a:gd name="T49" fmla="*/ 3282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6" h="3382">
                  <a:moveTo>
                    <a:pt x="2316" y="0"/>
                  </a:moveTo>
                  <a:cubicBezTo>
                    <a:pt x="210" y="0"/>
                    <a:pt x="210" y="0"/>
                    <a:pt x="210" y="0"/>
                  </a:cubicBezTo>
                  <a:cubicBezTo>
                    <a:pt x="94" y="0"/>
                    <a:pt x="0" y="94"/>
                    <a:pt x="0" y="210"/>
                  </a:cubicBezTo>
                  <a:cubicBezTo>
                    <a:pt x="0" y="2814"/>
                    <a:pt x="0" y="2814"/>
                    <a:pt x="0" y="2814"/>
                  </a:cubicBezTo>
                  <a:cubicBezTo>
                    <a:pt x="0" y="2814"/>
                    <a:pt x="0" y="2814"/>
                    <a:pt x="0" y="2814"/>
                  </a:cubicBezTo>
                  <a:cubicBezTo>
                    <a:pt x="0" y="3172"/>
                    <a:pt x="0" y="3172"/>
                    <a:pt x="0" y="3172"/>
                  </a:cubicBezTo>
                  <a:cubicBezTo>
                    <a:pt x="0" y="3288"/>
                    <a:pt x="94" y="3382"/>
                    <a:pt x="210" y="3382"/>
                  </a:cubicBezTo>
                  <a:cubicBezTo>
                    <a:pt x="2316" y="3382"/>
                    <a:pt x="2316" y="3382"/>
                    <a:pt x="2316" y="3382"/>
                  </a:cubicBezTo>
                  <a:cubicBezTo>
                    <a:pt x="2432" y="3382"/>
                    <a:pt x="2526" y="3288"/>
                    <a:pt x="2526" y="3172"/>
                  </a:cubicBezTo>
                  <a:cubicBezTo>
                    <a:pt x="2526" y="210"/>
                    <a:pt x="2526" y="210"/>
                    <a:pt x="2526" y="210"/>
                  </a:cubicBezTo>
                  <a:cubicBezTo>
                    <a:pt x="2526" y="94"/>
                    <a:pt x="2432" y="0"/>
                    <a:pt x="2316" y="0"/>
                  </a:cubicBezTo>
                  <a:close/>
                  <a:moveTo>
                    <a:pt x="210" y="100"/>
                  </a:moveTo>
                  <a:cubicBezTo>
                    <a:pt x="2316" y="100"/>
                    <a:pt x="2316" y="100"/>
                    <a:pt x="2316" y="100"/>
                  </a:cubicBezTo>
                  <a:cubicBezTo>
                    <a:pt x="2377" y="100"/>
                    <a:pt x="2426" y="150"/>
                    <a:pt x="2426" y="210"/>
                  </a:cubicBezTo>
                  <a:cubicBezTo>
                    <a:pt x="2426" y="2764"/>
                    <a:pt x="2426" y="2764"/>
                    <a:pt x="2426" y="2764"/>
                  </a:cubicBezTo>
                  <a:cubicBezTo>
                    <a:pt x="1980" y="2763"/>
                    <a:pt x="417" y="2760"/>
                    <a:pt x="100" y="2763"/>
                  </a:cubicBezTo>
                  <a:cubicBezTo>
                    <a:pt x="100" y="210"/>
                    <a:pt x="100" y="210"/>
                    <a:pt x="100" y="210"/>
                  </a:cubicBezTo>
                  <a:cubicBezTo>
                    <a:pt x="100" y="150"/>
                    <a:pt x="149" y="100"/>
                    <a:pt x="210" y="100"/>
                  </a:cubicBezTo>
                  <a:close/>
                  <a:moveTo>
                    <a:pt x="2316" y="3282"/>
                  </a:moveTo>
                  <a:cubicBezTo>
                    <a:pt x="210" y="3282"/>
                    <a:pt x="210" y="3282"/>
                    <a:pt x="210" y="3282"/>
                  </a:cubicBezTo>
                  <a:cubicBezTo>
                    <a:pt x="149" y="3282"/>
                    <a:pt x="100" y="3233"/>
                    <a:pt x="100" y="3172"/>
                  </a:cubicBezTo>
                  <a:cubicBezTo>
                    <a:pt x="100" y="2863"/>
                    <a:pt x="100" y="2863"/>
                    <a:pt x="100" y="2863"/>
                  </a:cubicBezTo>
                  <a:cubicBezTo>
                    <a:pt x="376" y="2860"/>
                    <a:pt x="1797" y="2863"/>
                    <a:pt x="2426" y="2864"/>
                  </a:cubicBezTo>
                  <a:cubicBezTo>
                    <a:pt x="2426" y="3172"/>
                    <a:pt x="2426" y="3172"/>
                    <a:pt x="2426" y="3172"/>
                  </a:cubicBezTo>
                  <a:cubicBezTo>
                    <a:pt x="2426" y="3233"/>
                    <a:pt x="2377" y="3282"/>
                    <a:pt x="2316" y="32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0" name="Oval 92">
              <a:extLst>
                <a:ext uri="{FF2B5EF4-FFF2-40B4-BE49-F238E27FC236}">
                  <a16:creationId xmlns:a16="http://schemas.microsoft.com/office/drawing/2014/main" id="{12A87718-E5E1-BC68-F9BC-675AFD9978DB}"/>
                </a:ext>
              </a:extLst>
            </p:cNvPr>
            <p:cNvSpPr>
              <a:spLocks noChangeArrowheads="1"/>
            </p:cNvSpPr>
            <p:nvPr/>
          </p:nvSpPr>
          <p:spPr bwMode="auto">
            <a:xfrm>
              <a:off x="3687" y="3783"/>
              <a:ext cx="306" cy="307"/>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1" name="Freeform 93">
              <a:extLst>
                <a:ext uri="{FF2B5EF4-FFF2-40B4-BE49-F238E27FC236}">
                  <a16:creationId xmlns:a16="http://schemas.microsoft.com/office/drawing/2014/main" id="{2DF0283D-EE21-2678-88F4-83713FBDF7A7}"/>
                </a:ext>
              </a:extLst>
            </p:cNvPr>
            <p:cNvSpPr>
              <a:spLocks noEditPoints="1"/>
            </p:cNvSpPr>
            <p:nvPr/>
          </p:nvSpPr>
          <p:spPr bwMode="auto">
            <a:xfrm>
              <a:off x="2688" y="477"/>
              <a:ext cx="2475" cy="2698"/>
            </a:xfrm>
            <a:custGeom>
              <a:avLst/>
              <a:gdLst>
                <a:gd name="T0" fmla="*/ 54 w 1938"/>
                <a:gd name="T1" fmla="*/ 1277 h 2112"/>
                <a:gd name="T2" fmla="*/ 123 w 1938"/>
                <a:gd name="T3" fmla="*/ 1311 h 2112"/>
                <a:gd name="T4" fmla="*/ 144 w 1938"/>
                <a:gd name="T5" fmla="*/ 1444 h 2112"/>
                <a:gd name="T6" fmla="*/ 140 w 1938"/>
                <a:gd name="T7" fmla="*/ 1465 h 2112"/>
                <a:gd name="T8" fmla="*/ 173 w 1938"/>
                <a:gd name="T9" fmla="*/ 1540 h 2112"/>
                <a:gd name="T10" fmla="*/ 187 w 1938"/>
                <a:gd name="T11" fmla="*/ 1560 h 2112"/>
                <a:gd name="T12" fmla="*/ 168 w 1938"/>
                <a:gd name="T13" fmla="*/ 1750 h 2112"/>
                <a:gd name="T14" fmla="*/ 168 w 1938"/>
                <a:gd name="T15" fmla="*/ 1751 h 2112"/>
                <a:gd name="T16" fmla="*/ 523 w 1938"/>
                <a:gd name="T17" fmla="*/ 1860 h 2112"/>
                <a:gd name="T18" fmla="*/ 611 w 1938"/>
                <a:gd name="T19" fmla="*/ 1904 h 2112"/>
                <a:gd name="T20" fmla="*/ 612 w 1938"/>
                <a:gd name="T21" fmla="*/ 1910 h 2112"/>
                <a:gd name="T22" fmla="*/ 829 w 1938"/>
                <a:gd name="T23" fmla="*/ 2112 h 2112"/>
                <a:gd name="T24" fmla="*/ 1334 w 1938"/>
                <a:gd name="T25" fmla="*/ 2112 h 2112"/>
                <a:gd name="T26" fmla="*/ 1491 w 1938"/>
                <a:gd name="T27" fmla="*/ 2039 h 2112"/>
                <a:gd name="T28" fmla="*/ 1535 w 1938"/>
                <a:gd name="T29" fmla="*/ 1874 h 2112"/>
                <a:gd name="T30" fmla="*/ 1658 w 1938"/>
                <a:gd name="T31" fmla="*/ 1232 h 2112"/>
                <a:gd name="T32" fmla="*/ 1659 w 1938"/>
                <a:gd name="T33" fmla="*/ 1230 h 2112"/>
                <a:gd name="T34" fmla="*/ 1596 w 1938"/>
                <a:gd name="T35" fmla="*/ 244 h 2112"/>
                <a:gd name="T36" fmla="*/ 1045 w 1938"/>
                <a:gd name="T37" fmla="*/ 18 h 2112"/>
                <a:gd name="T38" fmla="*/ 462 w 1938"/>
                <a:gd name="T39" fmla="*/ 138 h 2112"/>
                <a:gd name="T40" fmla="*/ 208 w 1938"/>
                <a:gd name="T41" fmla="*/ 419 h 2112"/>
                <a:gd name="T42" fmla="*/ 190 w 1938"/>
                <a:gd name="T43" fmla="*/ 854 h 2112"/>
                <a:gd name="T44" fmla="*/ 190 w 1938"/>
                <a:gd name="T45" fmla="*/ 854 h 2112"/>
                <a:gd name="T46" fmla="*/ 192 w 1938"/>
                <a:gd name="T47" fmla="*/ 873 h 2112"/>
                <a:gd name="T48" fmla="*/ 180 w 1938"/>
                <a:gd name="T49" fmla="*/ 889 h 2112"/>
                <a:gd name="T50" fmla="*/ 12 w 1938"/>
                <a:gd name="T51" fmla="*/ 1146 h 2112"/>
                <a:gd name="T52" fmla="*/ 5 w 1938"/>
                <a:gd name="T53" fmla="*/ 1170 h 2112"/>
                <a:gd name="T54" fmla="*/ 36 w 1938"/>
                <a:gd name="T55" fmla="*/ 1261 h 2112"/>
                <a:gd name="T56" fmla="*/ 54 w 1938"/>
                <a:gd name="T57" fmla="*/ 1277 h 2112"/>
                <a:gd name="T58" fmla="*/ 112 w 1938"/>
                <a:gd name="T59" fmla="*/ 1195 h 2112"/>
                <a:gd name="T60" fmla="*/ 112 w 1938"/>
                <a:gd name="T61" fmla="*/ 1195 h 2112"/>
                <a:gd name="T62" fmla="*/ 112 w 1938"/>
                <a:gd name="T63" fmla="*/ 1195 h 2112"/>
                <a:gd name="T64" fmla="*/ 112 w 1938"/>
                <a:gd name="T65" fmla="*/ 1195 h 2112"/>
                <a:gd name="T66" fmla="*/ 258 w 1938"/>
                <a:gd name="T67" fmla="*/ 951 h 2112"/>
                <a:gd name="T68" fmla="*/ 272 w 1938"/>
                <a:gd name="T69" fmla="*/ 934 h 2112"/>
                <a:gd name="T70" fmla="*/ 292 w 1938"/>
                <a:gd name="T71" fmla="*/ 878 h 2112"/>
                <a:gd name="T72" fmla="*/ 286 w 1938"/>
                <a:gd name="T73" fmla="*/ 828 h 2112"/>
                <a:gd name="T74" fmla="*/ 513 w 1938"/>
                <a:gd name="T75" fmla="*/ 224 h 2112"/>
                <a:gd name="T76" fmla="*/ 1528 w 1938"/>
                <a:gd name="T77" fmla="*/ 317 h 2112"/>
                <a:gd name="T78" fmla="*/ 1571 w 1938"/>
                <a:gd name="T79" fmla="*/ 1183 h 2112"/>
                <a:gd name="T80" fmla="*/ 1437 w 1938"/>
                <a:gd name="T81" fmla="*/ 1891 h 2112"/>
                <a:gd name="T82" fmla="*/ 1414 w 1938"/>
                <a:gd name="T83" fmla="*/ 1975 h 2112"/>
                <a:gd name="T84" fmla="*/ 1334 w 1938"/>
                <a:gd name="T85" fmla="*/ 2012 h 2112"/>
                <a:gd name="T86" fmla="*/ 829 w 1938"/>
                <a:gd name="T87" fmla="*/ 2012 h 2112"/>
                <a:gd name="T88" fmla="*/ 712 w 1938"/>
                <a:gd name="T89" fmla="*/ 1901 h 2112"/>
                <a:gd name="T90" fmla="*/ 711 w 1938"/>
                <a:gd name="T91" fmla="*/ 1895 h 2112"/>
                <a:gd name="T92" fmla="*/ 709 w 1938"/>
                <a:gd name="T93" fmla="*/ 1881 h 2112"/>
                <a:gd name="T94" fmla="*/ 706 w 1938"/>
                <a:gd name="T95" fmla="*/ 1873 h 2112"/>
                <a:gd name="T96" fmla="*/ 539 w 1938"/>
                <a:gd name="T97" fmla="*/ 1761 h 2112"/>
                <a:gd name="T98" fmla="*/ 523 w 1938"/>
                <a:gd name="T99" fmla="*/ 1760 h 2112"/>
                <a:gd name="T100" fmla="*/ 513 w 1938"/>
                <a:gd name="T101" fmla="*/ 1760 h 2112"/>
                <a:gd name="T102" fmla="*/ 264 w 1938"/>
                <a:gd name="T103" fmla="*/ 1722 h 2112"/>
                <a:gd name="T104" fmla="*/ 275 w 1938"/>
                <a:gd name="T105" fmla="*/ 1609 h 2112"/>
                <a:gd name="T106" fmla="*/ 277 w 1938"/>
                <a:gd name="T107" fmla="*/ 1515 h 2112"/>
                <a:gd name="T108" fmla="*/ 242 w 1938"/>
                <a:gd name="T109" fmla="*/ 1467 h 2112"/>
                <a:gd name="T110" fmla="*/ 220 w 1938"/>
                <a:gd name="T111" fmla="*/ 1378 h 2112"/>
                <a:gd name="T112" fmla="*/ 221 w 1938"/>
                <a:gd name="T113" fmla="*/ 1331 h 2112"/>
                <a:gd name="T114" fmla="*/ 160 w 1938"/>
                <a:gd name="T115" fmla="*/ 1218 h 2112"/>
                <a:gd name="T116" fmla="*/ 111 w 1938"/>
                <a:gd name="T117" fmla="*/ 1194 h 2112"/>
                <a:gd name="T118" fmla="*/ 105 w 1938"/>
                <a:gd name="T119" fmla="*/ 1183 h 2112"/>
                <a:gd name="T120" fmla="*/ 258 w 1938"/>
                <a:gd name="T121" fmla="*/ 951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8" h="2112">
                  <a:moveTo>
                    <a:pt x="54" y="1277"/>
                  </a:moveTo>
                  <a:cubicBezTo>
                    <a:pt x="74" y="1290"/>
                    <a:pt x="96" y="1301"/>
                    <a:pt x="123" y="1311"/>
                  </a:cubicBezTo>
                  <a:cubicBezTo>
                    <a:pt x="110" y="1368"/>
                    <a:pt x="117" y="1412"/>
                    <a:pt x="144" y="1444"/>
                  </a:cubicBezTo>
                  <a:cubicBezTo>
                    <a:pt x="142" y="1451"/>
                    <a:pt x="141" y="1458"/>
                    <a:pt x="140" y="1465"/>
                  </a:cubicBezTo>
                  <a:cubicBezTo>
                    <a:pt x="139" y="1493"/>
                    <a:pt x="151" y="1521"/>
                    <a:pt x="173" y="1540"/>
                  </a:cubicBezTo>
                  <a:cubicBezTo>
                    <a:pt x="175" y="1541"/>
                    <a:pt x="180" y="1546"/>
                    <a:pt x="187" y="1560"/>
                  </a:cubicBezTo>
                  <a:cubicBezTo>
                    <a:pt x="155" y="1616"/>
                    <a:pt x="148" y="1680"/>
                    <a:pt x="168" y="1750"/>
                  </a:cubicBezTo>
                  <a:cubicBezTo>
                    <a:pt x="168" y="1750"/>
                    <a:pt x="168" y="1750"/>
                    <a:pt x="168" y="1751"/>
                  </a:cubicBezTo>
                  <a:cubicBezTo>
                    <a:pt x="211" y="1891"/>
                    <a:pt x="406" y="1871"/>
                    <a:pt x="523" y="1860"/>
                  </a:cubicBezTo>
                  <a:cubicBezTo>
                    <a:pt x="583" y="1870"/>
                    <a:pt x="603" y="1884"/>
                    <a:pt x="611" y="1904"/>
                  </a:cubicBezTo>
                  <a:cubicBezTo>
                    <a:pt x="612" y="1910"/>
                    <a:pt x="612" y="1910"/>
                    <a:pt x="612" y="1910"/>
                  </a:cubicBezTo>
                  <a:cubicBezTo>
                    <a:pt x="620" y="2024"/>
                    <a:pt x="714" y="2112"/>
                    <a:pt x="829" y="2112"/>
                  </a:cubicBezTo>
                  <a:cubicBezTo>
                    <a:pt x="1334" y="2112"/>
                    <a:pt x="1334" y="2112"/>
                    <a:pt x="1334" y="2112"/>
                  </a:cubicBezTo>
                  <a:cubicBezTo>
                    <a:pt x="1394" y="2112"/>
                    <a:pt x="1452" y="2086"/>
                    <a:pt x="1491" y="2039"/>
                  </a:cubicBezTo>
                  <a:cubicBezTo>
                    <a:pt x="1530" y="1993"/>
                    <a:pt x="1546" y="1933"/>
                    <a:pt x="1535" y="1874"/>
                  </a:cubicBezTo>
                  <a:cubicBezTo>
                    <a:pt x="1498" y="1662"/>
                    <a:pt x="1542" y="1434"/>
                    <a:pt x="1658" y="1232"/>
                  </a:cubicBezTo>
                  <a:cubicBezTo>
                    <a:pt x="1659" y="1231"/>
                    <a:pt x="1659" y="1231"/>
                    <a:pt x="1659" y="1230"/>
                  </a:cubicBezTo>
                  <a:cubicBezTo>
                    <a:pt x="1938" y="685"/>
                    <a:pt x="1739" y="378"/>
                    <a:pt x="1596" y="244"/>
                  </a:cubicBezTo>
                  <a:cubicBezTo>
                    <a:pt x="1460" y="116"/>
                    <a:pt x="1264" y="36"/>
                    <a:pt x="1045" y="18"/>
                  </a:cubicBezTo>
                  <a:cubicBezTo>
                    <a:pt x="833" y="0"/>
                    <a:pt x="621" y="44"/>
                    <a:pt x="462" y="138"/>
                  </a:cubicBezTo>
                  <a:cubicBezTo>
                    <a:pt x="344" y="209"/>
                    <a:pt x="257" y="306"/>
                    <a:pt x="208" y="419"/>
                  </a:cubicBezTo>
                  <a:cubicBezTo>
                    <a:pt x="154" y="547"/>
                    <a:pt x="148" y="693"/>
                    <a:pt x="190" y="854"/>
                  </a:cubicBezTo>
                  <a:cubicBezTo>
                    <a:pt x="190" y="854"/>
                    <a:pt x="190" y="854"/>
                    <a:pt x="190" y="854"/>
                  </a:cubicBezTo>
                  <a:cubicBezTo>
                    <a:pt x="192" y="860"/>
                    <a:pt x="192" y="866"/>
                    <a:pt x="192" y="873"/>
                  </a:cubicBezTo>
                  <a:cubicBezTo>
                    <a:pt x="180" y="889"/>
                    <a:pt x="180" y="889"/>
                    <a:pt x="180" y="889"/>
                  </a:cubicBezTo>
                  <a:cubicBezTo>
                    <a:pt x="115" y="972"/>
                    <a:pt x="48" y="1057"/>
                    <a:pt x="12" y="1146"/>
                  </a:cubicBezTo>
                  <a:cubicBezTo>
                    <a:pt x="8" y="1154"/>
                    <a:pt x="6" y="1162"/>
                    <a:pt x="5" y="1170"/>
                  </a:cubicBezTo>
                  <a:cubicBezTo>
                    <a:pt x="0" y="1219"/>
                    <a:pt x="27" y="1250"/>
                    <a:pt x="36" y="1261"/>
                  </a:cubicBezTo>
                  <a:cubicBezTo>
                    <a:pt x="41" y="1267"/>
                    <a:pt x="48" y="1272"/>
                    <a:pt x="54" y="1277"/>
                  </a:cubicBezTo>
                  <a:close/>
                  <a:moveTo>
                    <a:pt x="112" y="1195"/>
                  </a:moveTo>
                  <a:cubicBezTo>
                    <a:pt x="112" y="1195"/>
                    <a:pt x="112" y="1195"/>
                    <a:pt x="112" y="1195"/>
                  </a:cubicBezTo>
                  <a:cubicBezTo>
                    <a:pt x="112" y="1195"/>
                    <a:pt x="112" y="1195"/>
                    <a:pt x="112" y="1195"/>
                  </a:cubicBezTo>
                  <a:cubicBezTo>
                    <a:pt x="112" y="1195"/>
                    <a:pt x="112" y="1195"/>
                    <a:pt x="112" y="1195"/>
                  </a:cubicBezTo>
                  <a:close/>
                  <a:moveTo>
                    <a:pt x="258" y="951"/>
                  </a:moveTo>
                  <a:cubicBezTo>
                    <a:pt x="272" y="934"/>
                    <a:pt x="272" y="934"/>
                    <a:pt x="272" y="934"/>
                  </a:cubicBezTo>
                  <a:cubicBezTo>
                    <a:pt x="284" y="918"/>
                    <a:pt x="292" y="898"/>
                    <a:pt x="292" y="878"/>
                  </a:cubicBezTo>
                  <a:cubicBezTo>
                    <a:pt x="293" y="861"/>
                    <a:pt x="291" y="844"/>
                    <a:pt x="286" y="828"/>
                  </a:cubicBezTo>
                  <a:cubicBezTo>
                    <a:pt x="218" y="566"/>
                    <a:pt x="299" y="352"/>
                    <a:pt x="513" y="224"/>
                  </a:cubicBezTo>
                  <a:cubicBezTo>
                    <a:pt x="812" y="47"/>
                    <a:pt x="1286" y="90"/>
                    <a:pt x="1528" y="317"/>
                  </a:cubicBezTo>
                  <a:cubicBezTo>
                    <a:pt x="1739" y="515"/>
                    <a:pt x="1755" y="823"/>
                    <a:pt x="1571" y="1183"/>
                  </a:cubicBezTo>
                  <a:cubicBezTo>
                    <a:pt x="1443" y="1405"/>
                    <a:pt x="1396" y="1657"/>
                    <a:pt x="1437" y="1891"/>
                  </a:cubicBezTo>
                  <a:cubicBezTo>
                    <a:pt x="1442" y="1921"/>
                    <a:pt x="1434" y="1951"/>
                    <a:pt x="1414" y="1975"/>
                  </a:cubicBezTo>
                  <a:cubicBezTo>
                    <a:pt x="1394" y="1999"/>
                    <a:pt x="1365" y="2012"/>
                    <a:pt x="1334" y="2012"/>
                  </a:cubicBezTo>
                  <a:cubicBezTo>
                    <a:pt x="829" y="2012"/>
                    <a:pt x="829" y="2012"/>
                    <a:pt x="829" y="2012"/>
                  </a:cubicBezTo>
                  <a:cubicBezTo>
                    <a:pt x="767" y="2012"/>
                    <a:pt x="715" y="1963"/>
                    <a:pt x="712" y="1901"/>
                  </a:cubicBezTo>
                  <a:cubicBezTo>
                    <a:pt x="712" y="1899"/>
                    <a:pt x="712" y="1897"/>
                    <a:pt x="711" y="1895"/>
                  </a:cubicBezTo>
                  <a:cubicBezTo>
                    <a:pt x="709" y="1881"/>
                    <a:pt x="709" y="1881"/>
                    <a:pt x="709" y="1881"/>
                  </a:cubicBezTo>
                  <a:cubicBezTo>
                    <a:pt x="708" y="1878"/>
                    <a:pt x="708" y="1875"/>
                    <a:pt x="706" y="1873"/>
                  </a:cubicBezTo>
                  <a:cubicBezTo>
                    <a:pt x="673" y="1783"/>
                    <a:pt x="579" y="1768"/>
                    <a:pt x="539" y="1761"/>
                  </a:cubicBezTo>
                  <a:cubicBezTo>
                    <a:pt x="534" y="1760"/>
                    <a:pt x="528" y="1760"/>
                    <a:pt x="523" y="1760"/>
                  </a:cubicBezTo>
                  <a:cubicBezTo>
                    <a:pt x="520" y="1760"/>
                    <a:pt x="517" y="1760"/>
                    <a:pt x="513" y="1760"/>
                  </a:cubicBezTo>
                  <a:cubicBezTo>
                    <a:pt x="400" y="1772"/>
                    <a:pt x="281" y="1776"/>
                    <a:pt x="264" y="1722"/>
                  </a:cubicBezTo>
                  <a:cubicBezTo>
                    <a:pt x="252" y="1679"/>
                    <a:pt x="255" y="1641"/>
                    <a:pt x="275" y="1609"/>
                  </a:cubicBezTo>
                  <a:cubicBezTo>
                    <a:pt x="292" y="1580"/>
                    <a:pt x="292" y="1544"/>
                    <a:pt x="277" y="1515"/>
                  </a:cubicBezTo>
                  <a:cubicBezTo>
                    <a:pt x="265" y="1494"/>
                    <a:pt x="254" y="1479"/>
                    <a:pt x="242" y="1467"/>
                  </a:cubicBezTo>
                  <a:cubicBezTo>
                    <a:pt x="251" y="1436"/>
                    <a:pt x="243" y="1402"/>
                    <a:pt x="220" y="1378"/>
                  </a:cubicBezTo>
                  <a:cubicBezTo>
                    <a:pt x="217" y="1375"/>
                    <a:pt x="213" y="1361"/>
                    <a:pt x="221" y="1331"/>
                  </a:cubicBezTo>
                  <a:cubicBezTo>
                    <a:pt x="232" y="1283"/>
                    <a:pt x="206" y="1234"/>
                    <a:pt x="160" y="1218"/>
                  </a:cubicBezTo>
                  <a:cubicBezTo>
                    <a:pt x="140" y="1211"/>
                    <a:pt x="124" y="1203"/>
                    <a:pt x="111" y="1194"/>
                  </a:cubicBezTo>
                  <a:cubicBezTo>
                    <a:pt x="106" y="1188"/>
                    <a:pt x="105" y="1185"/>
                    <a:pt x="105" y="1183"/>
                  </a:cubicBezTo>
                  <a:cubicBezTo>
                    <a:pt x="136" y="1107"/>
                    <a:pt x="198" y="1028"/>
                    <a:pt x="258" y="95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2" name="Freeform 94">
              <a:extLst>
                <a:ext uri="{FF2B5EF4-FFF2-40B4-BE49-F238E27FC236}">
                  <a16:creationId xmlns:a16="http://schemas.microsoft.com/office/drawing/2014/main" id="{3FBBF637-3E77-49F4-9CC9-C5A14630D985}"/>
                </a:ext>
              </a:extLst>
            </p:cNvPr>
            <p:cNvSpPr>
              <a:spLocks noEditPoints="1"/>
            </p:cNvSpPr>
            <p:nvPr/>
          </p:nvSpPr>
          <p:spPr bwMode="auto">
            <a:xfrm>
              <a:off x="3332" y="917"/>
              <a:ext cx="1164" cy="1164"/>
            </a:xfrm>
            <a:custGeom>
              <a:avLst/>
              <a:gdLst>
                <a:gd name="T0" fmla="*/ 93 w 912"/>
                <a:gd name="T1" fmla="*/ 439 h 911"/>
                <a:gd name="T2" fmla="*/ 31 w 912"/>
                <a:gd name="T3" fmla="*/ 526 h 911"/>
                <a:gd name="T4" fmla="*/ 43 w 912"/>
                <a:gd name="T5" fmla="*/ 674 h 911"/>
                <a:gd name="T6" fmla="*/ 188 w 912"/>
                <a:gd name="T7" fmla="*/ 701 h 911"/>
                <a:gd name="T8" fmla="*/ 205 w 912"/>
                <a:gd name="T9" fmla="*/ 806 h 911"/>
                <a:gd name="T10" fmla="*/ 318 w 912"/>
                <a:gd name="T11" fmla="*/ 902 h 911"/>
                <a:gd name="T12" fmla="*/ 391 w 912"/>
                <a:gd name="T13" fmla="*/ 882 h 911"/>
                <a:gd name="T14" fmla="*/ 479 w 912"/>
                <a:gd name="T15" fmla="*/ 818 h 911"/>
                <a:gd name="T16" fmla="*/ 599 w 912"/>
                <a:gd name="T17" fmla="*/ 900 h 911"/>
                <a:gd name="T18" fmla="*/ 711 w 912"/>
                <a:gd name="T19" fmla="*/ 802 h 911"/>
                <a:gd name="T20" fmla="*/ 728 w 912"/>
                <a:gd name="T21" fmla="*/ 696 h 911"/>
                <a:gd name="T22" fmla="*/ 871 w 912"/>
                <a:gd name="T23" fmla="*/ 669 h 911"/>
                <a:gd name="T24" fmla="*/ 881 w 912"/>
                <a:gd name="T25" fmla="*/ 521 h 911"/>
                <a:gd name="T26" fmla="*/ 818 w 912"/>
                <a:gd name="T27" fmla="*/ 433 h 911"/>
                <a:gd name="T28" fmla="*/ 900 w 912"/>
                <a:gd name="T29" fmla="*/ 313 h 911"/>
                <a:gd name="T30" fmla="*/ 802 w 912"/>
                <a:gd name="T31" fmla="*/ 202 h 911"/>
                <a:gd name="T32" fmla="*/ 696 w 912"/>
                <a:gd name="T33" fmla="*/ 184 h 911"/>
                <a:gd name="T34" fmla="*/ 669 w 912"/>
                <a:gd name="T35" fmla="*/ 41 h 911"/>
                <a:gd name="T36" fmla="*/ 521 w 912"/>
                <a:gd name="T37" fmla="*/ 31 h 911"/>
                <a:gd name="T38" fmla="*/ 435 w 912"/>
                <a:gd name="T39" fmla="*/ 94 h 911"/>
                <a:gd name="T40" fmla="*/ 313 w 912"/>
                <a:gd name="T41" fmla="*/ 12 h 911"/>
                <a:gd name="T42" fmla="*/ 201 w 912"/>
                <a:gd name="T43" fmla="*/ 109 h 911"/>
                <a:gd name="T44" fmla="*/ 185 w 912"/>
                <a:gd name="T45" fmla="*/ 215 h 911"/>
                <a:gd name="T46" fmla="*/ 41 w 912"/>
                <a:gd name="T47" fmla="*/ 243 h 911"/>
                <a:gd name="T48" fmla="*/ 30 w 912"/>
                <a:gd name="T49" fmla="*/ 391 h 911"/>
                <a:gd name="T50" fmla="*/ 189 w 912"/>
                <a:gd name="T51" fmla="*/ 316 h 911"/>
                <a:gd name="T52" fmla="*/ 292 w 912"/>
                <a:gd name="T53" fmla="*/ 249 h 911"/>
                <a:gd name="T54" fmla="*/ 304 w 912"/>
                <a:gd name="T55" fmla="*/ 125 h 911"/>
                <a:gd name="T56" fmla="*/ 366 w 912"/>
                <a:gd name="T57" fmla="*/ 168 h 911"/>
                <a:gd name="T58" fmla="*/ 490 w 912"/>
                <a:gd name="T59" fmla="*/ 194 h 911"/>
                <a:gd name="T60" fmla="*/ 584 w 912"/>
                <a:gd name="T61" fmla="*/ 115 h 911"/>
                <a:gd name="T62" fmla="*/ 594 w 912"/>
                <a:gd name="T63" fmla="*/ 186 h 911"/>
                <a:gd name="T64" fmla="*/ 665 w 912"/>
                <a:gd name="T65" fmla="*/ 295 h 911"/>
                <a:gd name="T66" fmla="*/ 788 w 912"/>
                <a:gd name="T67" fmla="*/ 305 h 911"/>
                <a:gd name="T68" fmla="*/ 745 w 912"/>
                <a:gd name="T69" fmla="*/ 363 h 911"/>
                <a:gd name="T70" fmla="*/ 718 w 912"/>
                <a:gd name="T71" fmla="*/ 490 h 911"/>
                <a:gd name="T72" fmla="*/ 798 w 912"/>
                <a:gd name="T73" fmla="*/ 584 h 911"/>
                <a:gd name="T74" fmla="*/ 726 w 912"/>
                <a:gd name="T75" fmla="*/ 595 h 911"/>
                <a:gd name="T76" fmla="*/ 618 w 912"/>
                <a:gd name="T77" fmla="*/ 666 h 911"/>
                <a:gd name="T78" fmla="*/ 607 w 912"/>
                <a:gd name="T79" fmla="*/ 788 h 911"/>
                <a:gd name="T80" fmla="*/ 549 w 912"/>
                <a:gd name="T81" fmla="*/ 745 h 911"/>
                <a:gd name="T82" fmla="*/ 425 w 912"/>
                <a:gd name="T83" fmla="*/ 719 h 911"/>
                <a:gd name="T84" fmla="*/ 329 w 912"/>
                <a:gd name="T85" fmla="*/ 798 h 911"/>
                <a:gd name="T86" fmla="*/ 316 w 912"/>
                <a:gd name="T87" fmla="*/ 723 h 911"/>
                <a:gd name="T88" fmla="*/ 248 w 912"/>
                <a:gd name="T89" fmla="*/ 620 h 911"/>
                <a:gd name="T90" fmla="*/ 124 w 912"/>
                <a:gd name="T91" fmla="*/ 608 h 911"/>
                <a:gd name="T92" fmla="*/ 168 w 912"/>
                <a:gd name="T93" fmla="*/ 546 h 911"/>
                <a:gd name="T94" fmla="*/ 193 w 912"/>
                <a:gd name="T95" fmla="*/ 425 h 911"/>
                <a:gd name="T96" fmla="*/ 114 w 912"/>
                <a:gd name="T97" fmla="*/ 329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2" h="911">
                  <a:moveTo>
                    <a:pt x="30" y="391"/>
                  </a:moveTo>
                  <a:cubicBezTo>
                    <a:pt x="93" y="439"/>
                    <a:pt x="93" y="439"/>
                    <a:pt x="93" y="439"/>
                  </a:cubicBezTo>
                  <a:cubicBezTo>
                    <a:pt x="94" y="477"/>
                    <a:pt x="94" y="477"/>
                    <a:pt x="94" y="477"/>
                  </a:cubicBezTo>
                  <a:cubicBezTo>
                    <a:pt x="31" y="526"/>
                    <a:pt x="31" y="526"/>
                    <a:pt x="31" y="526"/>
                  </a:cubicBezTo>
                  <a:cubicBezTo>
                    <a:pt x="9" y="543"/>
                    <a:pt x="1" y="574"/>
                    <a:pt x="12" y="599"/>
                  </a:cubicBezTo>
                  <a:cubicBezTo>
                    <a:pt x="43" y="674"/>
                    <a:pt x="43" y="674"/>
                    <a:pt x="43" y="674"/>
                  </a:cubicBezTo>
                  <a:cubicBezTo>
                    <a:pt x="54" y="699"/>
                    <a:pt x="82" y="715"/>
                    <a:pt x="109" y="711"/>
                  </a:cubicBezTo>
                  <a:cubicBezTo>
                    <a:pt x="188" y="701"/>
                    <a:pt x="188" y="701"/>
                    <a:pt x="188" y="701"/>
                  </a:cubicBezTo>
                  <a:cubicBezTo>
                    <a:pt x="214" y="727"/>
                    <a:pt x="214" y="727"/>
                    <a:pt x="214" y="727"/>
                  </a:cubicBezTo>
                  <a:cubicBezTo>
                    <a:pt x="205" y="806"/>
                    <a:pt x="205" y="806"/>
                    <a:pt x="205" y="806"/>
                  </a:cubicBezTo>
                  <a:cubicBezTo>
                    <a:pt x="202" y="834"/>
                    <a:pt x="218" y="861"/>
                    <a:pt x="243" y="871"/>
                  </a:cubicBezTo>
                  <a:cubicBezTo>
                    <a:pt x="318" y="902"/>
                    <a:pt x="318" y="902"/>
                    <a:pt x="318" y="902"/>
                  </a:cubicBezTo>
                  <a:cubicBezTo>
                    <a:pt x="325" y="905"/>
                    <a:pt x="333" y="906"/>
                    <a:pt x="341" y="906"/>
                  </a:cubicBezTo>
                  <a:cubicBezTo>
                    <a:pt x="360" y="906"/>
                    <a:pt x="379" y="898"/>
                    <a:pt x="391" y="882"/>
                  </a:cubicBezTo>
                  <a:cubicBezTo>
                    <a:pt x="439" y="819"/>
                    <a:pt x="439" y="819"/>
                    <a:pt x="439" y="819"/>
                  </a:cubicBezTo>
                  <a:cubicBezTo>
                    <a:pt x="479" y="818"/>
                    <a:pt x="479" y="818"/>
                    <a:pt x="479" y="818"/>
                  </a:cubicBezTo>
                  <a:cubicBezTo>
                    <a:pt x="525" y="880"/>
                    <a:pt x="525" y="880"/>
                    <a:pt x="525" y="880"/>
                  </a:cubicBezTo>
                  <a:cubicBezTo>
                    <a:pt x="542" y="903"/>
                    <a:pt x="573" y="911"/>
                    <a:pt x="599" y="900"/>
                  </a:cubicBezTo>
                  <a:cubicBezTo>
                    <a:pt x="674" y="869"/>
                    <a:pt x="674" y="869"/>
                    <a:pt x="674" y="869"/>
                  </a:cubicBezTo>
                  <a:cubicBezTo>
                    <a:pt x="699" y="858"/>
                    <a:pt x="715" y="830"/>
                    <a:pt x="711" y="802"/>
                  </a:cubicBezTo>
                  <a:cubicBezTo>
                    <a:pt x="699" y="726"/>
                    <a:pt x="699" y="726"/>
                    <a:pt x="699" y="726"/>
                  </a:cubicBezTo>
                  <a:cubicBezTo>
                    <a:pt x="728" y="696"/>
                    <a:pt x="728" y="696"/>
                    <a:pt x="728" y="696"/>
                  </a:cubicBezTo>
                  <a:cubicBezTo>
                    <a:pt x="805" y="707"/>
                    <a:pt x="805" y="707"/>
                    <a:pt x="805" y="707"/>
                  </a:cubicBezTo>
                  <a:cubicBezTo>
                    <a:pt x="833" y="711"/>
                    <a:pt x="860" y="695"/>
                    <a:pt x="871" y="669"/>
                  </a:cubicBezTo>
                  <a:cubicBezTo>
                    <a:pt x="901" y="594"/>
                    <a:pt x="901" y="594"/>
                    <a:pt x="901" y="594"/>
                  </a:cubicBezTo>
                  <a:cubicBezTo>
                    <a:pt x="912" y="568"/>
                    <a:pt x="903" y="537"/>
                    <a:pt x="881" y="521"/>
                  </a:cubicBezTo>
                  <a:cubicBezTo>
                    <a:pt x="818" y="475"/>
                    <a:pt x="818" y="475"/>
                    <a:pt x="818" y="475"/>
                  </a:cubicBezTo>
                  <a:cubicBezTo>
                    <a:pt x="818" y="433"/>
                    <a:pt x="818" y="433"/>
                    <a:pt x="818" y="433"/>
                  </a:cubicBezTo>
                  <a:cubicBezTo>
                    <a:pt x="880" y="387"/>
                    <a:pt x="880" y="387"/>
                    <a:pt x="880" y="387"/>
                  </a:cubicBezTo>
                  <a:cubicBezTo>
                    <a:pt x="902" y="370"/>
                    <a:pt x="911" y="339"/>
                    <a:pt x="900" y="313"/>
                  </a:cubicBezTo>
                  <a:cubicBezTo>
                    <a:pt x="868" y="239"/>
                    <a:pt x="868" y="239"/>
                    <a:pt x="868" y="239"/>
                  </a:cubicBezTo>
                  <a:cubicBezTo>
                    <a:pt x="858" y="213"/>
                    <a:pt x="830" y="197"/>
                    <a:pt x="802" y="202"/>
                  </a:cubicBezTo>
                  <a:cubicBezTo>
                    <a:pt x="725" y="213"/>
                    <a:pt x="725" y="213"/>
                    <a:pt x="725" y="213"/>
                  </a:cubicBezTo>
                  <a:cubicBezTo>
                    <a:pt x="696" y="184"/>
                    <a:pt x="696" y="184"/>
                    <a:pt x="696" y="184"/>
                  </a:cubicBezTo>
                  <a:cubicBezTo>
                    <a:pt x="707" y="107"/>
                    <a:pt x="707" y="107"/>
                    <a:pt x="707" y="107"/>
                  </a:cubicBezTo>
                  <a:cubicBezTo>
                    <a:pt x="711" y="80"/>
                    <a:pt x="695" y="52"/>
                    <a:pt x="669" y="41"/>
                  </a:cubicBezTo>
                  <a:cubicBezTo>
                    <a:pt x="594" y="11"/>
                    <a:pt x="594" y="11"/>
                    <a:pt x="594" y="11"/>
                  </a:cubicBezTo>
                  <a:cubicBezTo>
                    <a:pt x="568" y="0"/>
                    <a:pt x="537" y="9"/>
                    <a:pt x="521" y="31"/>
                  </a:cubicBezTo>
                  <a:cubicBezTo>
                    <a:pt x="475" y="94"/>
                    <a:pt x="475" y="94"/>
                    <a:pt x="475" y="94"/>
                  </a:cubicBezTo>
                  <a:cubicBezTo>
                    <a:pt x="435" y="94"/>
                    <a:pt x="435" y="94"/>
                    <a:pt x="435" y="94"/>
                  </a:cubicBezTo>
                  <a:cubicBezTo>
                    <a:pt x="386" y="31"/>
                    <a:pt x="386" y="31"/>
                    <a:pt x="386" y="31"/>
                  </a:cubicBezTo>
                  <a:cubicBezTo>
                    <a:pt x="369" y="10"/>
                    <a:pt x="339" y="2"/>
                    <a:pt x="313" y="12"/>
                  </a:cubicBezTo>
                  <a:cubicBezTo>
                    <a:pt x="238" y="44"/>
                    <a:pt x="238" y="44"/>
                    <a:pt x="238" y="44"/>
                  </a:cubicBezTo>
                  <a:cubicBezTo>
                    <a:pt x="213" y="54"/>
                    <a:pt x="197" y="82"/>
                    <a:pt x="201" y="109"/>
                  </a:cubicBezTo>
                  <a:cubicBezTo>
                    <a:pt x="211" y="188"/>
                    <a:pt x="211" y="188"/>
                    <a:pt x="211" y="188"/>
                  </a:cubicBezTo>
                  <a:cubicBezTo>
                    <a:pt x="185" y="215"/>
                    <a:pt x="185" y="215"/>
                    <a:pt x="185" y="215"/>
                  </a:cubicBezTo>
                  <a:cubicBezTo>
                    <a:pt x="106" y="205"/>
                    <a:pt x="106" y="205"/>
                    <a:pt x="106" y="205"/>
                  </a:cubicBezTo>
                  <a:cubicBezTo>
                    <a:pt x="79" y="202"/>
                    <a:pt x="51" y="218"/>
                    <a:pt x="41" y="243"/>
                  </a:cubicBezTo>
                  <a:cubicBezTo>
                    <a:pt x="10" y="318"/>
                    <a:pt x="10" y="318"/>
                    <a:pt x="10" y="318"/>
                  </a:cubicBezTo>
                  <a:cubicBezTo>
                    <a:pt x="0" y="344"/>
                    <a:pt x="8" y="374"/>
                    <a:pt x="30" y="391"/>
                  </a:cubicBezTo>
                  <a:close/>
                  <a:moveTo>
                    <a:pt x="123" y="308"/>
                  </a:moveTo>
                  <a:cubicBezTo>
                    <a:pt x="189" y="316"/>
                    <a:pt x="189" y="316"/>
                    <a:pt x="189" y="316"/>
                  </a:cubicBezTo>
                  <a:cubicBezTo>
                    <a:pt x="210" y="319"/>
                    <a:pt x="232" y="310"/>
                    <a:pt x="246" y="295"/>
                  </a:cubicBezTo>
                  <a:cubicBezTo>
                    <a:pt x="292" y="249"/>
                    <a:pt x="292" y="249"/>
                    <a:pt x="292" y="249"/>
                  </a:cubicBezTo>
                  <a:cubicBezTo>
                    <a:pt x="307" y="234"/>
                    <a:pt x="315" y="212"/>
                    <a:pt x="313" y="191"/>
                  </a:cubicBezTo>
                  <a:cubicBezTo>
                    <a:pt x="304" y="125"/>
                    <a:pt x="304" y="125"/>
                    <a:pt x="304" y="125"/>
                  </a:cubicBezTo>
                  <a:cubicBezTo>
                    <a:pt x="325" y="116"/>
                    <a:pt x="325" y="116"/>
                    <a:pt x="325" y="116"/>
                  </a:cubicBezTo>
                  <a:cubicBezTo>
                    <a:pt x="366" y="168"/>
                    <a:pt x="366" y="168"/>
                    <a:pt x="366" y="168"/>
                  </a:cubicBezTo>
                  <a:cubicBezTo>
                    <a:pt x="379" y="185"/>
                    <a:pt x="401" y="195"/>
                    <a:pt x="422" y="194"/>
                  </a:cubicBezTo>
                  <a:cubicBezTo>
                    <a:pt x="490" y="194"/>
                    <a:pt x="490" y="194"/>
                    <a:pt x="490" y="194"/>
                  </a:cubicBezTo>
                  <a:cubicBezTo>
                    <a:pt x="511" y="195"/>
                    <a:pt x="533" y="184"/>
                    <a:pt x="546" y="167"/>
                  </a:cubicBezTo>
                  <a:cubicBezTo>
                    <a:pt x="584" y="115"/>
                    <a:pt x="584" y="115"/>
                    <a:pt x="584" y="115"/>
                  </a:cubicBezTo>
                  <a:cubicBezTo>
                    <a:pt x="604" y="123"/>
                    <a:pt x="604" y="123"/>
                    <a:pt x="604" y="123"/>
                  </a:cubicBezTo>
                  <a:cubicBezTo>
                    <a:pt x="594" y="186"/>
                    <a:pt x="594" y="186"/>
                    <a:pt x="594" y="186"/>
                  </a:cubicBezTo>
                  <a:cubicBezTo>
                    <a:pt x="591" y="208"/>
                    <a:pt x="599" y="230"/>
                    <a:pt x="615" y="245"/>
                  </a:cubicBezTo>
                  <a:cubicBezTo>
                    <a:pt x="665" y="295"/>
                    <a:pt x="665" y="295"/>
                    <a:pt x="665" y="295"/>
                  </a:cubicBezTo>
                  <a:cubicBezTo>
                    <a:pt x="680" y="310"/>
                    <a:pt x="703" y="318"/>
                    <a:pt x="724" y="315"/>
                  </a:cubicBezTo>
                  <a:cubicBezTo>
                    <a:pt x="788" y="305"/>
                    <a:pt x="788" y="305"/>
                    <a:pt x="788" y="305"/>
                  </a:cubicBezTo>
                  <a:cubicBezTo>
                    <a:pt x="796" y="325"/>
                    <a:pt x="796" y="325"/>
                    <a:pt x="796" y="325"/>
                  </a:cubicBezTo>
                  <a:cubicBezTo>
                    <a:pt x="745" y="363"/>
                    <a:pt x="745" y="363"/>
                    <a:pt x="745" y="363"/>
                  </a:cubicBezTo>
                  <a:cubicBezTo>
                    <a:pt x="727" y="376"/>
                    <a:pt x="717" y="398"/>
                    <a:pt x="718" y="419"/>
                  </a:cubicBezTo>
                  <a:cubicBezTo>
                    <a:pt x="718" y="490"/>
                    <a:pt x="718" y="490"/>
                    <a:pt x="718" y="490"/>
                  </a:cubicBezTo>
                  <a:cubicBezTo>
                    <a:pt x="718" y="511"/>
                    <a:pt x="728" y="533"/>
                    <a:pt x="746" y="546"/>
                  </a:cubicBezTo>
                  <a:cubicBezTo>
                    <a:pt x="798" y="584"/>
                    <a:pt x="798" y="584"/>
                    <a:pt x="798" y="584"/>
                  </a:cubicBezTo>
                  <a:cubicBezTo>
                    <a:pt x="790" y="604"/>
                    <a:pt x="790" y="604"/>
                    <a:pt x="790" y="604"/>
                  </a:cubicBezTo>
                  <a:cubicBezTo>
                    <a:pt x="726" y="595"/>
                    <a:pt x="726" y="595"/>
                    <a:pt x="726" y="595"/>
                  </a:cubicBezTo>
                  <a:cubicBezTo>
                    <a:pt x="704" y="592"/>
                    <a:pt x="682" y="600"/>
                    <a:pt x="667" y="616"/>
                  </a:cubicBezTo>
                  <a:cubicBezTo>
                    <a:pt x="618" y="666"/>
                    <a:pt x="618" y="666"/>
                    <a:pt x="618" y="666"/>
                  </a:cubicBezTo>
                  <a:cubicBezTo>
                    <a:pt x="602" y="681"/>
                    <a:pt x="594" y="703"/>
                    <a:pt x="597" y="724"/>
                  </a:cubicBezTo>
                  <a:cubicBezTo>
                    <a:pt x="607" y="788"/>
                    <a:pt x="607" y="788"/>
                    <a:pt x="607" y="788"/>
                  </a:cubicBezTo>
                  <a:cubicBezTo>
                    <a:pt x="587" y="797"/>
                    <a:pt x="587" y="797"/>
                    <a:pt x="587" y="797"/>
                  </a:cubicBezTo>
                  <a:cubicBezTo>
                    <a:pt x="549" y="745"/>
                    <a:pt x="549" y="745"/>
                    <a:pt x="549" y="745"/>
                  </a:cubicBezTo>
                  <a:cubicBezTo>
                    <a:pt x="536" y="728"/>
                    <a:pt x="514" y="717"/>
                    <a:pt x="493" y="718"/>
                  </a:cubicBezTo>
                  <a:cubicBezTo>
                    <a:pt x="425" y="719"/>
                    <a:pt x="425" y="719"/>
                    <a:pt x="425" y="719"/>
                  </a:cubicBezTo>
                  <a:cubicBezTo>
                    <a:pt x="404" y="719"/>
                    <a:pt x="382" y="729"/>
                    <a:pt x="370" y="745"/>
                  </a:cubicBezTo>
                  <a:cubicBezTo>
                    <a:pt x="329" y="798"/>
                    <a:pt x="329" y="798"/>
                    <a:pt x="329" y="798"/>
                  </a:cubicBezTo>
                  <a:cubicBezTo>
                    <a:pt x="308" y="790"/>
                    <a:pt x="308" y="790"/>
                    <a:pt x="308" y="790"/>
                  </a:cubicBezTo>
                  <a:cubicBezTo>
                    <a:pt x="316" y="723"/>
                    <a:pt x="316" y="723"/>
                    <a:pt x="316" y="723"/>
                  </a:cubicBezTo>
                  <a:cubicBezTo>
                    <a:pt x="318" y="703"/>
                    <a:pt x="310" y="680"/>
                    <a:pt x="295" y="666"/>
                  </a:cubicBezTo>
                  <a:cubicBezTo>
                    <a:pt x="248" y="620"/>
                    <a:pt x="248" y="620"/>
                    <a:pt x="248" y="620"/>
                  </a:cubicBezTo>
                  <a:cubicBezTo>
                    <a:pt x="234" y="605"/>
                    <a:pt x="211" y="597"/>
                    <a:pt x="191" y="600"/>
                  </a:cubicBezTo>
                  <a:cubicBezTo>
                    <a:pt x="124" y="608"/>
                    <a:pt x="124" y="608"/>
                    <a:pt x="124" y="608"/>
                  </a:cubicBezTo>
                  <a:cubicBezTo>
                    <a:pt x="115" y="587"/>
                    <a:pt x="115" y="587"/>
                    <a:pt x="115" y="587"/>
                  </a:cubicBezTo>
                  <a:cubicBezTo>
                    <a:pt x="168" y="546"/>
                    <a:pt x="168" y="546"/>
                    <a:pt x="168" y="546"/>
                  </a:cubicBezTo>
                  <a:cubicBezTo>
                    <a:pt x="184" y="533"/>
                    <a:pt x="194" y="511"/>
                    <a:pt x="194" y="490"/>
                  </a:cubicBezTo>
                  <a:cubicBezTo>
                    <a:pt x="193" y="425"/>
                    <a:pt x="193" y="425"/>
                    <a:pt x="193" y="425"/>
                  </a:cubicBezTo>
                  <a:cubicBezTo>
                    <a:pt x="194" y="404"/>
                    <a:pt x="184" y="383"/>
                    <a:pt x="167" y="370"/>
                  </a:cubicBezTo>
                  <a:cubicBezTo>
                    <a:pt x="114" y="329"/>
                    <a:pt x="114" y="329"/>
                    <a:pt x="114" y="329"/>
                  </a:cubicBezTo>
                  <a:lnTo>
                    <a:pt x="123" y="30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93" name="Freeform 95">
              <a:extLst>
                <a:ext uri="{FF2B5EF4-FFF2-40B4-BE49-F238E27FC236}">
                  <a16:creationId xmlns:a16="http://schemas.microsoft.com/office/drawing/2014/main" id="{4E3F82FB-15E2-AE52-6F1E-9D2E400E3F65}"/>
                </a:ext>
              </a:extLst>
            </p:cNvPr>
            <p:cNvSpPr>
              <a:spLocks noEditPoints="1"/>
            </p:cNvSpPr>
            <p:nvPr/>
          </p:nvSpPr>
          <p:spPr bwMode="auto">
            <a:xfrm>
              <a:off x="3668" y="1253"/>
              <a:ext cx="493" cy="494"/>
            </a:xfrm>
            <a:custGeom>
              <a:avLst/>
              <a:gdLst>
                <a:gd name="T0" fmla="*/ 193 w 386"/>
                <a:gd name="T1" fmla="*/ 386 h 386"/>
                <a:gd name="T2" fmla="*/ 386 w 386"/>
                <a:gd name="T3" fmla="*/ 193 h 386"/>
                <a:gd name="T4" fmla="*/ 193 w 386"/>
                <a:gd name="T5" fmla="*/ 0 h 386"/>
                <a:gd name="T6" fmla="*/ 0 w 386"/>
                <a:gd name="T7" fmla="*/ 193 h 386"/>
                <a:gd name="T8" fmla="*/ 193 w 386"/>
                <a:gd name="T9" fmla="*/ 386 h 386"/>
                <a:gd name="T10" fmla="*/ 193 w 386"/>
                <a:gd name="T11" fmla="*/ 100 h 386"/>
                <a:gd name="T12" fmla="*/ 286 w 386"/>
                <a:gd name="T13" fmla="*/ 193 h 386"/>
                <a:gd name="T14" fmla="*/ 193 w 386"/>
                <a:gd name="T15" fmla="*/ 286 h 386"/>
                <a:gd name="T16" fmla="*/ 100 w 386"/>
                <a:gd name="T17" fmla="*/ 193 h 386"/>
                <a:gd name="T18" fmla="*/ 193 w 386"/>
                <a:gd name="T19" fmla="*/ 10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6" h="386">
                  <a:moveTo>
                    <a:pt x="193" y="386"/>
                  </a:moveTo>
                  <a:cubicBezTo>
                    <a:pt x="299" y="386"/>
                    <a:pt x="386" y="300"/>
                    <a:pt x="386" y="193"/>
                  </a:cubicBezTo>
                  <a:cubicBezTo>
                    <a:pt x="386" y="87"/>
                    <a:pt x="299" y="0"/>
                    <a:pt x="193" y="0"/>
                  </a:cubicBezTo>
                  <a:cubicBezTo>
                    <a:pt x="86" y="0"/>
                    <a:pt x="0" y="87"/>
                    <a:pt x="0" y="193"/>
                  </a:cubicBezTo>
                  <a:cubicBezTo>
                    <a:pt x="0" y="300"/>
                    <a:pt x="86" y="386"/>
                    <a:pt x="193" y="386"/>
                  </a:cubicBezTo>
                  <a:close/>
                  <a:moveTo>
                    <a:pt x="193" y="100"/>
                  </a:moveTo>
                  <a:cubicBezTo>
                    <a:pt x="244" y="100"/>
                    <a:pt x="286" y="142"/>
                    <a:pt x="286" y="193"/>
                  </a:cubicBezTo>
                  <a:cubicBezTo>
                    <a:pt x="286" y="245"/>
                    <a:pt x="244" y="286"/>
                    <a:pt x="193" y="286"/>
                  </a:cubicBezTo>
                  <a:cubicBezTo>
                    <a:pt x="142" y="286"/>
                    <a:pt x="100" y="245"/>
                    <a:pt x="100" y="193"/>
                  </a:cubicBezTo>
                  <a:cubicBezTo>
                    <a:pt x="100" y="142"/>
                    <a:pt x="142" y="100"/>
                    <a:pt x="193"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95" name="Group 98">
            <a:extLst>
              <a:ext uri="{FF2B5EF4-FFF2-40B4-BE49-F238E27FC236}">
                <a16:creationId xmlns:a16="http://schemas.microsoft.com/office/drawing/2014/main" id="{A4BFF4FE-B714-2321-51A4-2ACC7F4FA02D}"/>
              </a:ext>
            </a:extLst>
          </p:cNvPr>
          <p:cNvGrpSpPr>
            <a:grpSpLocks noChangeAspect="1"/>
          </p:cNvGrpSpPr>
          <p:nvPr/>
        </p:nvGrpSpPr>
        <p:grpSpPr bwMode="auto">
          <a:xfrm>
            <a:off x="3992281" y="2350894"/>
            <a:ext cx="338543" cy="395468"/>
            <a:chOff x="1989" y="-28"/>
            <a:chExt cx="3723" cy="4349"/>
          </a:xfrm>
          <a:solidFill>
            <a:srgbClr val="FFFFFF"/>
          </a:solidFill>
        </p:grpSpPr>
        <p:sp>
          <p:nvSpPr>
            <p:cNvPr id="109" name="Freeform 99">
              <a:extLst>
                <a:ext uri="{FF2B5EF4-FFF2-40B4-BE49-F238E27FC236}">
                  <a16:creationId xmlns:a16="http://schemas.microsoft.com/office/drawing/2014/main" id="{55901C94-086F-968D-77CE-4EB16EEBFFD6}"/>
                </a:ext>
              </a:extLst>
            </p:cNvPr>
            <p:cNvSpPr>
              <a:spLocks noEditPoints="1"/>
            </p:cNvSpPr>
            <p:nvPr/>
          </p:nvSpPr>
          <p:spPr bwMode="auto">
            <a:xfrm>
              <a:off x="1989" y="-28"/>
              <a:ext cx="3723" cy="4349"/>
            </a:xfrm>
            <a:custGeom>
              <a:avLst/>
              <a:gdLst>
                <a:gd name="T0" fmla="*/ 2529 w 2651"/>
                <a:gd name="T1" fmla="*/ 613 h 3096"/>
                <a:gd name="T2" fmla="*/ 1529 w 2651"/>
                <a:gd name="T3" fmla="*/ 26 h 3096"/>
                <a:gd name="T4" fmla="*/ 307 w 2651"/>
                <a:gd name="T5" fmla="*/ 609 h 3096"/>
                <a:gd name="T6" fmla="*/ 281 w 2651"/>
                <a:gd name="T7" fmla="*/ 1241 h 3096"/>
                <a:gd name="T8" fmla="*/ 282 w 2651"/>
                <a:gd name="T9" fmla="*/ 1289 h 3096"/>
                <a:gd name="T10" fmla="*/ 15 w 2651"/>
                <a:gd name="T11" fmla="*/ 1691 h 3096"/>
                <a:gd name="T12" fmla="*/ 47 w 2651"/>
                <a:gd name="T13" fmla="*/ 1836 h 3096"/>
                <a:gd name="T14" fmla="*/ 69 w 2651"/>
                <a:gd name="T15" fmla="*/ 1856 h 3096"/>
                <a:gd name="T16" fmla="*/ 183 w 2651"/>
                <a:gd name="T17" fmla="*/ 1927 h 3096"/>
                <a:gd name="T18" fmla="*/ 216 w 2651"/>
                <a:gd name="T19" fmla="*/ 2124 h 3096"/>
                <a:gd name="T20" fmla="*/ 249 w 2651"/>
                <a:gd name="T21" fmla="*/ 2249 h 3096"/>
                <a:gd name="T22" fmla="*/ 277 w 2651"/>
                <a:gd name="T23" fmla="*/ 2307 h 3096"/>
                <a:gd name="T24" fmla="*/ 248 w 2651"/>
                <a:gd name="T25" fmla="*/ 2575 h 3096"/>
                <a:gd name="T26" fmla="*/ 752 w 2651"/>
                <a:gd name="T27" fmla="*/ 2720 h 3096"/>
                <a:gd name="T28" fmla="*/ 909 w 2651"/>
                <a:gd name="T29" fmla="*/ 2803 h 3096"/>
                <a:gd name="T30" fmla="*/ 1210 w 2651"/>
                <a:gd name="T31" fmla="*/ 3096 h 3096"/>
                <a:gd name="T32" fmla="*/ 2176 w 2651"/>
                <a:gd name="T33" fmla="*/ 2996 h 3096"/>
                <a:gd name="T34" fmla="*/ 2423 w 2651"/>
                <a:gd name="T35" fmla="*/ 1798 h 3096"/>
                <a:gd name="T36" fmla="*/ 2624 w 2651"/>
                <a:gd name="T37" fmla="*/ 941 h 3096"/>
                <a:gd name="T38" fmla="*/ 2139 w 2651"/>
                <a:gd name="T39" fmla="*/ 2786 h 3096"/>
                <a:gd name="T40" fmla="*/ 1961 w 2651"/>
                <a:gd name="T41" fmla="*/ 2996 h 3096"/>
                <a:gd name="T42" fmla="*/ 1011 w 2651"/>
                <a:gd name="T43" fmla="*/ 2807 h 3096"/>
                <a:gd name="T44" fmla="*/ 1006 w 2651"/>
                <a:gd name="T45" fmla="*/ 2781 h 3096"/>
                <a:gd name="T46" fmla="*/ 773 w 2651"/>
                <a:gd name="T47" fmla="*/ 2621 h 3096"/>
                <a:gd name="T48" fmla="*/ 742 w 2651"/>
                <a:gd name="T49" fmla="*/ 2620 h 3096"/>
                <a:gd name="T50" fmla="*/ 363 w 2651"/>
                <a:gd name="T51" fmla="*/ 2358 h 3096"/>
                <a:gd name="T52" fmla="*/ 313 w 2651"/>
                <a:gd name="T53" fmla="*/ 2173 h 3096"/>
                <a:gd name="T54" fmla="*/ 308 w 2651"/>
                <a:gd name="T55" fmla="*/ 2163 h 3096"/>
                <a:gd name="T56" fmla="*/ 280 w 2651"/>
                <a:gd name="T57" fmla="*/ 1951 h 3096"/>
                <a:gd name="T58" fmla="*/ 126 w 2651"/>
                <a:gd name="T59" fmla="*/ 1773 h 3096"/>
                <a:gd name="T60" fmla="*/ 106 w 2651"/>
                <a:gd name="T61" fmla="*/ 1731 h 3096"/>
                <a:gd name="T62" fmla="*/ 341 w 2651"/>
                <a:gd name="T63" fmla="*/ 1376 h 3096"/>
                <a:gd name="T64" fmla="*/ 386 w 2651"/>
                <a:gd name="T65" fmla="*/ 1282 h 3096"/>
                <a:gd name="T66" fmla="*/ 727 w 2651"/>
                <a:gd name="T67" fmla="*/ 288 h 3096"/>
                <a:gd name="T68" fmla="*/ 2335 w 2651"/>
                <a:gd name="T69" fmla="*/ 1749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51" h="3096">
                  <a:moveTo>
                    <a:pt x="2624" y="941"/>
                  </a:moveTo>
                  <a:cubicBezTo>
                    <a:pt x="2612" y="824"/>
                    <a:pt x="2580" y="713"/>
                    <a:pt x="2529" y="613"/>
                  </a:cubicBezTo>
                  <a:cubicBezTo>
                    <a:pt x="2481" y="518"/>
                    <a:pt x="2416" y="432"/>
                    <a:pt x="2335" y="356"/>
                  </a:cubicBezTo>
                  <a:cubicBezTo>
                    <a:pt x="2136" y="170"/>
                    <a:pt x="1850" y="52"/>
                    <a:pt x="1529" y="26"/>
                  </a:cubicBezTo>
                  <a:cubicBezTo>
                    <a:pt x="1219" y="0"/>
                    <a:pt x="908" y="64"/>
                    <a:pt x="676" y="202"/>
                  </a:cubicBezTo>
                  <a:cubicBezTo>
                    <a:pt x="505" y="304"/>
                    <a:pt x="377" y="445"/>
                    <a:pt x="307" y="609"/>
                  </a:cubicBezTo>
                  <a:cubicBezTo>
                    <a:pt x="229" y="794"/>
                    <a:pt x="220" y="1006"/>
                    <a:pt x="281" y="1240"/>
                  </a:cubicBezTo>
                  <a:cubicBezTo>
                    <a:pt x="281" y="1240"/>
                    <a:pt x="281" y="1240"/>
                    <a:pt x="281" y="1241"/>
                  </a:cubicBezTo>
                  <a:cubicBezTo>
                    <a:pt x="285" y="1253"/>
                    <a:pt x="286" y="1266"/>
                    <a:pt x="286" y="1279"/>
                  </a:cubicBezTo>
                  <a:cubicBezTo>
                    <a:pt x="286" y="1282"/>
                    <a:pt x="284" y="1286"/>
                    <a:pt x="282" y="1289"/>
                  </a:cubicBezTo>
                  <a:cubicBezTo>
                    <a:pt x="262" y="1314"/>
                    <a:pt x="262" y="1314"/>
                    <a:pt x="262" y="1314"/>
                  </a:cubicBezTo>
                  <a:cubicBezTo>
                    <a:pt x="166" y="1436"/>
                    <a:pt x="68" y="1561"/>
                    <a:pt x="15" y="1691"/>
                  </a:cubicBezTo>
                  <a:cubicBezTo>
                    <a:pt x="11" y="1701"/>
                    <a:pt x="8" y="1710"/>
                    <a:pt x="7" y="1720"/>
                  </a:cubicBezTo>
                  <a:cubicBezTo>
                    <a:pt x="0" y="1782"/>
                    <a:pt x="36" y="1823"/>
                    <a:pt x="47" y="1836"/>
                  </a:cubicBezTo>
                  <a:cubicBezTo>
                    <a:pt x="47" y="1836"/>
                    <a:pt x="47" y="1836"/>
                    <a:pt x="47" y="1836"/>
                  </a:cubicBezTo>
                  <a:cubicBezTo>
                    <a:pt x="54" y="1844"/>
                    <a:pt x="61" y="1850"/>
                    <a:pt x="69" y="1856"/>
                  </a:cubicBezTo>
                  <a:cubicBezTo>
                    <a:pt x="98" y="1875"/>
                    <a:pt x="131" y="1891"/>
                    <a:pt x="171" y="1906"/>
                  </a:cubicBezTo>
                  <a:cubicBezTo>
                    <a:pt x="180" y="1909"/>
                    <a:pt x="185" y="1918"/>
                    <a:pt x="183" y="1927"/>
                  </a:cubicBezTo>
                  <a:cubicBezTo>
                    <a:pt x="175" y="1958"/>
                    <a:pt x="152" y="2051"/>
                    <a:pt x="212" y="2114"/>
                  </a:cubicBezTo>
                  <a:cubicBezTo>
                    <a:pt x="215" y="2117"/>
                    <a:pt x="217" y="2121"/>
                    <a:pt x="216" y="2124"/>
                  </a:cubicBezTo>
                  <a:cubicBezTo>
                    <a:pt x="211" y="2135"/>
                    <a:pt x="209" y="2146"/>
                    <a:pt x="208" y="2158"/>
                  </a:cubicBezTo>
                  <a:cubicBezTo>
                    <a:pt x="206" y="2192"/>
                    <a:pt x="221" y="2226"/>
                    <a:pt x="249" y="2249"/>
                  </a:cubicBezTo>
                  <a:cubicBezTo>
                    <a:pt x="257" y="2256"/>
                    <a:pt x="267" y="2270"/>
                    <a:pt x="277" y="2290"/>
                  </a:cubicBezTo>
                  <a:cubicBezTo>
                    <a:pt x="280" y="2295"/>
                    <a:pt x="280" y="2302"/>
                    <a:pt x="277" y="2307"/>
                  </a:cubicBezTo>
                  <a:cubicBezTo>
                    <a:pt x="231" y="2386"/>
                    <a:pt x="221" y="2475"/>
                    <a:pt x="248" y="2574"/>
                  </a:cubicBezTo>
                  <a:cubicBezTo>
                    <a:pt x="248" y="2574"/>
                    <a:pt x="248" y="2575"/>
                    <a:pt x="248" y="2575"/>
                  </a:cubicBezTo>
                  <a:cubicBezTo>
                    <a:pt x="273" y="2656"/>
                    <a:pt x="340" y="2706"/>
                    <a:pt x="449" y="2723"/>
                  </a:cubicBezTo>
                  <a:cubicBezTo>
                    <a:pt x="538" y="2738"/>
                    <a:pt x="647" y="2730"/>
                    <a:pt x="752" y="2720"/>
                  </a:cubicBezTo>
                  <a:cubicBezTo>
                    <a:pt x="754" y="2720"/>
                    <a:pt x="755" y="2720"/>
                    <a:pt x="757" y="2720"/>
                  </a:cubicBezTo>
                  <a:cubicBezTo>
                    <a:pt x="848" y="2735"/>
                    <a:pt x="890" y="2758"/>
                    <a:pt x="909" y="2803"/>
                  </a:cubicBezTo>
                  <a:cubicBezTo>
                    <a:pt x="911" y="2816"/>
                    <a:pt x="911" y="2816"/>
                    <a:pt x="911" y="2816"/>
                  </a:cubicBezTo>
                  <a:cubicBezTo>
                    <a:pt x="921" y="2973"/>
                    <a:pt x="1051" y="3096"/>
                    <a:pt x="1210" y="3096"/>
                  </a:cubicBezTo>
                  <a:cubicBezTo>
                    <a:pt x="1961" y="3096"/>
                    <a:pt x="1961" y="3096"/>
                    <a:pt x="1961" y="3096"/>
                  </a:cubicBezTo>
                  <a:cubicBezTo>
                    <a:pt x="2044" y="3096"/>
                    <a:pt x="2123" y="3059"/>
                    <a:pt x="2176" y="2996"/>
                  </a:cubicBezTo>
                  <a:cubicBezTo>
                    <a:pt x="2229" y="2933"/>
                    <a:pt x="2251" y="2850"/>
                    <a:pt x="2237" y="2769"/>
                  </a:cubicBezTo>
                  <a:cubicBezTo>
                    <a:pt x="2181" y="2448"/>
                    <a:pt x="2247" y="2103"/>
                    <a:pt x="2423" y="1798"/>
                  </a:cubicBezTo>
                  <a:cubicBezTo>
                    <a:pt x="2423" y="1797"/>
                    <a:pt x="2423" y="1796"/>
                    <a:pt x="2424" y="1796"/>
                  </a:cubicBezTo>
                  <a:cubicBezTo>
                    <a:pt x="2583" y="1484"/>
                    <a:pt x="2651" y="1197"/>
                    <a:pt x="2624" y="941"/>
                  </a:cubicBezTo>
                  <a:close/>
                  <a:moveTo>
                    <a:pt x="2335" y="1749"/>
                  </a:moveTo>
                  <a:cubicBezTo>
                    <a:pt x="2148" y="2075"/>
                    <a:pt x="2078" y="2443"/>
                    <a:pt x="2139" y="2786"/>
                  </a:cubicBezTo>
                  <a:cubicBezTo>
                    <a:pt x="2148" y="2838"/>
                    <a:pt x="2134" y="2891"/>
                    <a:pt x="2100" y="2931"/>
                  </a:cubicBezTo>
                  <a:cubicBezTo>
                    <a:pt x="2065" y="2972"/>
                    <a:pt x="2014" y="2996"/>
                    <a:pt x="1961" y="2996"/>
                  </a:cubicBezTo>
                  <a:cubicBezTo>
                    <a:pt x="1210" y="2996"/>
                    <a:pt x="1210" y="2996"/>
                    <a:pt x="1210" y="2996"/>
                  </a:cubicBezTo>
                  <a:cubicBezTo>
                    <a:pt x="1103" y="2996"/>
                    <a:pt x="1016" y="2913"/>
                    <a:pt x="1011" y="2807"/>
                  </a:cubicBezTo>
                  <a:cubicBezTo>
                    <a:pt x="1011" y="2805"/>
                    <a:pt x="1010" y="2803"/>
                    <a:pt x="1010" y="2801"/>
                  </a:cubicBezTo>
                  <a:cubicBezTo>
                    <a:pt x="1006" y="2781"/>
                    <a:pt x="1006" y="2781"/>
                    <a:pt x="1006" y="2781"/>
                  </a:cubicBezTo>
                  <a:cubicBezTo>
                    <a:pt x="1006" y="2778"/>
                    <a:pt x="1005" y="2775"/>
                    <a:pt x="1004" y="2772"/>
                  </a:cubicBezTo>
                  <a:cubicBezTo>
                    <a:pt x="964" y="2667"/>
                    <a:pt x="865" y="2637"/>
                    <a:pt x="773" y="2621"/>
                  </a:cubicBezTo>
                  <a:cubicBezTo>
                    <a:pt x="767" y="2620"/>
                    <a:pt x="760" y="2620"/>
                    <a:pt x="754" y="2620"/>
                  </a:cubicBezTo>
                  <a:cubicBezTo>
                    <a:pt x="750" y="2620"/>
                    <a:pt x="746" y="2620"/>
                    <a:pt x="742" y="2620"/>
                  </a:cubicBezTo>
                  <a:cubicBezTo>
                    <a:pt x="524" y="2642"/>
                    <a:pt x="373" y="2638"/>
                    <a:pt x="344" y="2546"/>
                  </a:cubicBezTo>
                  <a:cubicBezTo>
                    <a:pt x="324" y="2475"/>
                    <a:pt x="331" y="2413"/>
                    <a:pt x="363" y="2358"/>
                  </a:cubicBezTo>
                  <a:cubicBezTo>
                    <a:pt x="384" y="2323"/>
                    <a:pt x="385" y="2279"/>
                    <a:pt x="365" y="2242"/>
                  </a:cubicBezTo>
                  <a:cubicBezTo>
                    <a:pt x="348" y="2211"/>
                    <a:pt x="332" y="2189"/>
                    <a:pt x="313" y="2173"/>
                  </a:cubicBezTo>
                  <a:cubicBezTo>
                    <a:pt x="310" y="2170"/>
                    <a:pt x="308" y="2166"/>
                    <a:pt x="308" y="2164"/>
                  </a:cubicBezTo>
                  <a:cubicBezTo>
                    <a:pt x="308" y="2163"/>
                    <a:pt x="308" y="2163"/>
                    <a:pt x="308" y="2163"/>
                  </a:cubicBezTo>
                  <a:cubicBezTo>
                    <a:pt x="325" y="2123"/>
                    <a:pt x="316" y="2077"/>
                    <a:pt x="284" y="2044"/>
                  </a:cubicBezTo>
                  <a:cubicBezTo>
                    <a:pt x="266" y="2026"/>
                    <a:pt x="272" y="1983"/>
                    <a:pt x="280" y="1951"/>
                  </a:cubicBezTo>
                  <a:cubicBezTo>
                    <a:pt x="294" y="1892"/>
                    <a:pt x="262" y="1832"/>
                    <a:pt x="205" y="1812"/>
                  </a:cubicBezTo>
                  <a:cubicBezTo>
                    <a:pt x="173" y="1800"/>
                    <a:pt x="147" y="1787"/>
                    <a:pt x="126" y="1773"/>
                  </a:cubicBezTo>
                  <a:cubicBezTo>
                    <a:pt x="124" y="1772"/>
                    <a:pt x="123" y="1771"/>
                    <a:pt x="123" y="1771"/>
                  </a:cubicBezTo>
                  <a:cubicBezTo>
                    <a:pt x="107" y="1753"/>
                    <a:pt x="105" y="1743"/>
                    <a:pt x="106" y="1731"/>
                  </a:cubicBezTo>
                  <a:cubicBezTo>
                    <a:pt x="106" y="1731"/>
                    <a:pt x="107" y="1730"/>
                    <a:pt x="107" y="1728"/>
                  </a:cubicBezTo>
                  <a:cubicBezTo>
                    <a:pt x="155" y="1612"/>
                    <a:pt x="249" y="1492"/>
                    <a:pt x="341" y="1376"/>
                  </a:cubicBezTo>
                  <a:cubicBezTo>
                    <a:pt x="360" y="1350"/>
                    <a:pt x="360" y="1350"/>
                    <a:pt x="360" y="1350"/>
                  </a:cubicBezTo>
                  <a:cubicBezTo>
                    <a:pt x="376" y="1331"/>
                    <a:pt x="385" y="1307"/>
                    <a:pt x="386" y="1282"/>
                  </a:cubicBezTo>
                  <a:cubicBezTo>
                    <a:pt x="386" y="1259"/>
                    <a:pt x="384" y="1236"/>
                    <a:pt x="378" y="1214"/>
                  </a:cubicBezTo>
                  <a:cubicBezTo>
                    <a:pt x="273" y="813"/>
                    <a:pt x="397" y="484"/>
                    <a:pt x="727" y="288"/>
                  </a:cubicBezTo>
                  <a:cubicBezTo>
                    <a:pt x="1188" y="14"/>
                    <a:pt x="1893" y="79"/>
                    <a:pt x="2267" y="429"/>
                  </a:cubicBezTo>
                  <a:cubicBezTo>
                    <a:pt x="2591" y="733"/>
                    <a:pt x="2615" y="1202"/>
                    <a:pt x="2335" y="1749"/>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0" name="Freeform 100">
              <a:extLst>
                <a:ext uri="{FF2B5EF4-FFF2-40B4-BE49-F238E27FC236}">
                  <a16:creationId xmlns:a16="http://schemas.microsoft.com/office/drawing/2014/main" id="{81A96619-0E1A-318E-E3A9-B32CFC185E68}"/>
                </a:ext>
              </a:extLst>
            </p:cNvPr>
            <p:cNvSpPr>
              <a:spLocks noEditPoints="1"/>
            </p:cNvSpPr>
            <p:nvPr/>
          </p:nvSpPr>
          <p:spPr bwMode="auto">
            <a:xfrm>
              <a:off x="3318" y="416"/>
              <a:ext cx="1850" cy="1849"/>
            </a:xfrm>
            <a:custGeom>
              <a:avLst/>
              <a:gdLst>
                <a:gd name="T0" fmla="*/ 1179 w 1318"/>
                <a:gd name="T1" fmla="*/ 701 h 1316"/>
                <a:gd name="T2" fmla="*/ 1282 w 1318"/>
                <a:gd name="T3" fmla="*/ 534 h 1316"/>
                <a:gd name="T4" fmla="*/ 1257 w 1318"/>
                <a:gd name="T5" fmla="*/ 341 h 1316"/>
                <a:gd name="T6" fmla="*/ 1056 w 1318"/>
                <a:gd name="T7" fmla="*/ 321 h 1316"/>
                <a:gd name="T8" fmla="*/ 1011 w 1318"/>
                <a:gd name="T9" fmla="*/ 130 h 1316"/>
                <a:gd name="T10" fmla="*/ 857 w 1318"/>
                <a:gd name="T11" fmla="*/ 12 h 1316"/>
                <a:gd name="T12" fmla="*/ 700 w 1318"/>
                <a:gd name="T13" fmla="*/ 139 h 1316"/>
                <a:gd name="T14" fmla="*/ 534 w 1318"/>
                <a:gd name="T15" fmla="*/ 35 h 1316"/>
                <a:gd name="T16" fmla="*/ 341 w 1318"/>
                <a:gd name="T17" fmla="*/ 62 h 1316"/>
                <a:gd name="T18" fmla="*/ 317 w 1318"/>
                <a:gd name="T19" fmla="*/ 264 h 1316"/>
                <a:gd name="T20" fmla="*/ 129 w 1318"/>
                <a:gd name="T21" fmla="*/ 306 h 1316"/>
                <a:gd name="T22" fmla="*/ 11 w 1318"/>
                <a:gd name="T23" fmla="*/ 461 h 1316"/>
                <a:gd name="T24" fmla="*/ 138 w 1318"/>
                <a:gd name="T25" fmla="*/ 621 h 1316"/>
                <a:gd name="T26" fmla="*/ 35 w 1318"/>
                <a:gd name="T27" fmla="*/ 784 h 1316"/>
                <a:gd name="T28" fmla="*/ 61 w 1318"/>
                <a:gd name="T29" fmla="*/ 977 h 1316"/>
                <a:gd name="T30" fmla="*/ 264 w 1318"/>
                <a:gd name="T31" fmla="*/ 1001 h 1316"/>
                <a:gd name="T32" fmla="*/ 306 w 1318"/>
                <a:gd name="T33" fmla="*/ 1189 h 1316"/>
                <a:gd name="T34" fmla="*/ 461 w 1318"/>
                <a:gd name="T35" fmla="*/ 1307 h 1316"/>
                <a:gd name="T36" fmla="*/ 541 w 1318"/>
                <a:gd name="T37" fmla="*/ 1285 h 1316"/>
                <a:gd name="T38" fmla="*/ 706 w 1318"/>
                <a:gd name="T39" fmla="*/ 1179 h 1316"/>
                <a:gd name="T40" fmla="*/ 864 w 1318"/>
                <a:gd name="T41" fmla="*/ 1304 h 1316"/>
                <a:gd name="T42" fmla="*/ 1017 w 1318"/>
                <a:gd name="T43" fmla="*/ 1184 h 1316"/>
                <a:gd name="T44" fmla="*/ 1060 w 1318"/>
                <a:gd name="T45" fmla="*/ 993 h 1316"/>
                <a:gd name="T46" fmla="*/ 1260 w 1318"/>
                <a:gd name="T47" fmla="*/ 970 h 1316"/>
                <a:gd name="T48" fmla="*/ 1283 w 1318"/>
                <a:gd name="T49" fmla="*/ 777 h 1316"/>
                <a:gd name="T50" fmla="*/ 1061 w 1318"/>
                <a:gd name="T51" fmla="*/ 893 h 1316"/>
                <a:gd name="T52" fmla="*/ 920 w 1318"/>
                <a:gd name="T53" fmla="*/ 993 h 1316"/>
                <a:gd name="T54" fmla="*/ 915 w 1318"/>
                <a:gd name="T55" fmla="*/ 1175 h 1316"/>
                <a:gd name="T56" fmla="*/ 778 w 1318"/>
                <a:gd name="T57" fmla="*/ 1109 h 1316"/>
                <a:gd name="T58" fmla="*/ 611 w 1318"/>
                <a:gd name="T59" fmla="*/ 1080 h 1316"/>
                <a:gd name="T60" fmla="*/ 476 w 1318"/>
                <a:gd name="T61" fmla="*/ 1205 h 1316"/>
                <a:gd name="T62" fmla="*/ 422 w 1318"/>
                <a:gd name="T63" fmla="*/ 1058 h 1316"/>
                <a:gd name="T64" fmla="*/ 328 w 1318"/>
                <a:gd name="T65" fmla="*/ 923 h 1316"/>
                <a:gd name="T66" fmla="*/ 144 w 1318"/>
                <a:gd name="T67" fmla="*/ 916 h 1316"/>
                <a:gd name="T68" fmla="*/ 209 w 1318"/>
                <a:gd name="T69" fmla="*/ 774 h 1316"/>
                <a:gd name="T70" fmla="*/ 238 w 1318"/>
                <a:gd name="T71" fmla="*/ 612 h 1316"/>
                <a:gd name="T72" fmla="*/ 113 w 1318"/>
                <a:gd name="T73" fmla="*/ 477 h 1316"/>
                <a:gd name="T74" fmla="*/ 260 w 1318"/>
                <a:gd name="T75" fmla="*/ 423 h 1316"/>
                <a:gd name="T76" fmla="*/ 395 w 1318"/>
                <a:gd name="T77" fmla="*/ 328 h 1316"/>
                <a:gd name="T78" fmla="*/ 402 w 1318"/>
                <a:gd name="T79" fmla="*/ 144 h 1316"/>
                <a:gd name="T80" fmla="*/ 544 w 1318"/>
                <a:gd name="T81" fmla="*/ 210 h 1316"/>
                <a:gd name="T82" fmla="*/ 710 w 1318"/>
                <a:gd name="T83" fmla="*/ 239 h 1316"/>
                <a:gd name="T84" fmla="*/ 842 w 1318"/>
                <a:gd name="T85" fmla="*/ 114 h 1316"/>
                <a:gd name="T86" fmla="*/ 892 w 1318"/>
                <a:gd name="T87" fmla="*/ 257 h 1316"/>
                <a:gd name="T88" fmla="*/ 992 w 1318"/>
                <a:gd name="T89" fmla="*/ 398 h 1316"/>
                <a:gd name="T90" fmla="*/ 1174 w 1318"/>
                <a:gd name="T91" fmla="*/ 404 h 1316"/>
                <a:gd name="T92" fmla="*/ 1108 w 1318"/>
                <a:gd name="T93" fmla="*/ 540 h 1316"/>
                <a:gd name="T94" fmla="*/ 1079 w 1318"/>
                <a:gd name="T95" fmla="*/ 710 h 1316"/>
                <a:gd name="T96" fmla="*/ 1204 w 1318"/>
                <a:gd name="T97" fmla="*/ 843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8" h="1316">
                  <a:moveTo>
                    <a:pt x="1283" y="777"/>
                  </a:moveTo>
                  <a:cubicBezTo>
                    <a:pt x="1179" y="701"/>
                    <a:pt x="1179" y="701"/>
                    <a:pt x="1179" y="701"/>
                  </a:cubicBezTo>
                  <a:cubicBezTo>
                    <a:pt x="1178" y="612"/>
                    <a:pt x="1178" y="612"/>
                    <a:pt x="1178" y="612"/>
                  </a:cubicBezTo>
                  <a:cubicBezTo>
                    <a:pt x="1282" y="534"/>
                    <a:pt x="1282" y="534"/>
                    <a:pt x="1282" y="534"/>
                  </a:cubicBezTo>
                  <a:cubicBezTo>
                    <a:pt x="1307" y="516"/>
                    <a:pt x="1316" y="482"/>
                    <a:pt x="1304" y="454"/>
                  </a:cubicBezTo>
                  <a:cubicBezTo>
                    <a:pt x="1257" y="341"/>
                    <a:pt x="1257" y="341"/>
                    <a:pt x="1257" y="341"/>
                  </a:cubicBezTo>
                  <a:cubicBezTo>
                    <a:pt x="1245" y="313"/>
                    <a:pt x="1214" y="296"/>
                    <a:pt x="1184" y="301"/>
                  </a:cubicBezTo>
                  <a:cubicBezTo>
                    <a:pt x="1056" y="321"/>
                    <a:pt x="1056" y="321"/>
                    <a:pt x="1056" y="321"/>
                  </a:cubicBezTo>
                  <a:cubicBezTo>
                    <a:pt x="993" y="259"/>
                    <a:pt x="993" y="259"/>
                    <a:pt x="993" y="259"/>
                  </a:cubicBezTo>
                  <a:cubicBezTo>
                    <a:pt x="1011" y="130"/>
                    <a:pt x="1011" y="130"/>
                    <a:pt x="1011" y="130"/>
                  </a:cubicBezTo>
                  <a:cubicBezTo>
                    <a:pt x="1016" y="100"/>
                    <a:pt x="998" y="70"/>
                    <a:pt x="970" y="58"/>
                  </a:cubicBezTo>
                  <a:cubicBezTo>
                    <a:pt x="857" y="12"/>
                    <a:pt x="857" y="12"/>
                    <a:pt x="857" y="12"/>
                  </a:cubicBezTo>
                  <a:cubicBezTo>
                    <a:pt x="828" y="0"/>
                    <a:pt x="795" y="10"/>
                    <a:pt x="777" y="35"/>
                  </a:cubicBezTo>
                  <a:cubicBezTo>
                    <a:pt x="700" y="139"/>
                    <a:pt x="700" y="139"/>
                    <a:pt x="700" y="139"/>
                  </a:cubicBezTo>
                  <a:cubicBezTo>
                    <a:pt x="615" y="139"/>
                    <a:pt x="615" y="139"/>
                    <a:pt x="615" y="139"/>
                  </a:cubicBezTo>
                  <a:cubicBezTo>
                    <a:pt x="534" y="35"/>
                    <a:pt x="534" y="35"/>
                    <a:pt x="534" y="35"/>
                  </a:cubicBezTo>
                  <a:cubicBezTo>
                    <a:pt x="515" y="11"/>
                    <a:pt x="481" y="3"/>
                    <a:pt x="454" y="14"/>
                  </a:cubicBezTo>
                  <a:cubicBezTo>
                    <a:pt x="341" y="62"/>
                    <a:pt x="341" y="62"/>
                    <a:pt x="341" y="62"/>
                  </a:cubicBezTo>
                  <a:cubicBezTo>
                    <a:pt x="313" y="73"/>
                    <a:pt x="296" y="103"/>
                    <a:pt x="300" y="133"/>
                  </a:cubicBezTo>
                  <a:cubicBezTo>
                    <a:pt x="317" y="264"/>
                    <a:pt x="317" y="264"/>
                    <a:pt x="317" y="264"/>
                  </a:cubicBezTo>
                  <a:cubicBezTo>
                    <a:pt x="260" y="322"/>
                    <a:pt x="260" y="322"/>
                    <a:pt x="260" y="322"/>
                  </a:cubicBezTo>
                  <a:cubicBezTo>
                    <a:pt x="129" y="306"/>
                    <a:pt x="129" y="306"/>
                    <a:pt x="129" y="306"/>
                  </a:cubicBezTo>
                  <a:cubicBezTo>
                    <a:pt x="99" y="303"/>
                    <a:pt x="69" y="320"/>
                    <a:pt x="58" y="348"/>
                  </a:cubicBezTo>
                  <a:cubicBezTo>
                    <a:pt x="11" y="461"/>
                    <a:pt x="11" y="461"/>
                    <a:pt x="11" y="461"/>
                  </a:cubicBezTo>
                  <a:cubicBezTo>
                    <a:pt x="0" y="489"/>
                    <a:pt x="9" y="523"/>
                    <a:pt x="33" y="541"/>
                  </a:cubicBezTo>
                  <a:cubicBezTo>
                    <a:pt x="138" y="621"/>
                    <a:pt x="138" y="621"/>
                    <a:pt x="138" y="621"/>
                  </a:cubicBezTo>
                  <a:cubicBezTo>
                    <a:pt x="139" y="703"/>
                    <a:pt x="139" y="703"/>
                    <a:pt x="139" y="703"/>
                  </a:cubicBezTo>
                  <a:cubicBezTo>
                    <a:pt x="35" y="784"/>
                    <a:pt x="35" y="784"/>
                    <a:pt x="35" y="784"/>
                  </a:cubicBezTo>
                  <a:cubicBezTo>
                    <a:pt x="11" y="803"/>
                    <a:pt x="2" y="837"/>
                    <a:pt x="14" y="865"/>
                  </a:cubicBezTo>
                  <a:cubicBezTo>
                    <a:pt x="61" y="977"/>
                    <a:pt x="61" y="977"/>
                    <a:pt x="61" y="977"/>
                  </a:cubicBezTo>
                  <a:cubicBezTo>
                    <a:pt x="73" y="1005"/>
                    <a:pt x="103" y="1022"/>
                    <a:pt x="133" y="1018"/>
                  </a:cubicBezTo>
                  <a:cubicBezTo>
                    <a:pt x="264" y="1001"/>
                    <a:pt x="264" y="1001"/>
                    <a:pt x="264" y="1001"/>
                  </a:cubicBezTo>
                  <a:cubicBezTo>
                    <a:pt x="322" y="1058"/>
                    <a:pt x="322" y="1058"/>
                    <a:pt x="322" y="1058"/>
                  </a:cubicBezTo>
                  <a:cubicBezTo>
                    <a:pt x="306" y="1189"/>
                    <a:pt x="306" y="1189"/>
                    <a:pt x="306" y="1189"/>
                  </a:cubicBezTo>
                  <a:cubicBezTo>
                    <a:pt x="302" y="1219"/>
                    <a:pt x="320" y="1249"/>
                    <a:pt x="348" y="1261"/>
                  </a:cubicBezTo>
                  <a:cubicBezTo>
                    <a:pt x="461" y="1307"/>
                    <a:pt x="461" y="1307"/>
                    <a:pt x="461" y="1307"/>
                  </a:cubicBezTo>
                  <a:cubicBezTo>
                    <a:pt x="469" y="1310"/>
                    <a:pt x="477" y="1312"/>
                    <a:pt x="486" y="1312"/>
                  </a:cubicBezTo>
                  <a:cubicBezTo>
                    <a:pt x="507" y="1312"/>
                    <a:pt x="528" y="1302"/>
                    <a:pt x="541" y="1285"/>
                  </a:cubicBezTo>
                  <a:cubicBezTo>
                    <a:pt x="621" y="1180"/>
                    <a:pt x="621" y="1180"/>
                    <a:pt x="621" y="1180"/>
                  </a:cubicBezTo>
                  <a:cubicBezTo>
                    <a:pt x="706" y="1179"/>
                    <a:pt x="706" y="1179"/>
                    <a:pt x="706" y="1179"/>
                  </a:cubicBezTo>
                  <a:cubicBezTo>
                    <a:pt x="783" y="1283"/>
                    <a:pt x="783" y="1283"/>
                    <a:pt x="783" y="1283"/>
                  </a:cubicBezTo>
                  <a:cubicBezTo>
                    <a:pt x="802" y="1307"/>
                    <a:pt x="836" y="1316"/>
                    <a:pt x="864" y="1304"/>
                  </a:cubicBezTo>
                  <a:cubicBezTo>
                    <a:pt x="977" y="1257"/>
                    <a:pt x="977" y="1257"/>
                    <a:pt x="977" y="1257"/>
                  </a:cubicBezTo>
                  <a:cubicBezTo>
                    <a:pt x="1005" y="1245"/>
                    <a:pt x="1022" y="1215"/>
                    <a:pt x="1017" y="1184"/>
                  </a:cubicBezTo>
                  <a:cubicBezTo>
                    <a:pt x="997" y="1056"/>
                    <a:pt x="997" y="1056"/>
                    <a:pt x="997" y="1056"/>
                  </a:cubicBezTo>
                  <a:cubicBezTo>
                    <a:pt x="1060" y="993"/>
                    <a:pt x="1060" y="993"/>
                    <a:pt x="1060" y="993"/>
                  </a:cubicBezTo>
                  <a:cubicBezTo>
                    <a:pt x="1188" y="1012"/>
                    <a:pt x="1188" y="1012"/>
                    <a:pt x="1188" y="1012"/>
                  </a:cubicBezTo>
                  <a:cubicBezTo>
                    <a:pt x="1218" y="1016"/>
                    <a:pt x="1248" y="999"/>
                    <a:pt x="1260" y="970"/>
                  </a:cubicBezTo>
                  <a:cubicBezTo>
                    <a:pt x="1306" y="857"/>
                    <a:pt x="1306" y="857"/>
                    <a:pt x="1306" y="857"/>
                  </a:cubicBezTo>
                  <a:cubicBezTo>
                    <a:pt x="1318" y="829"/>
                    <a:pt x="1308" y="795"/>
                    <a:pt x="1283" y="777"/>
                  </a:cubicBezTo>
                  <a:close/>
                  <a:moveTo>
                    <a:pt x="1177" y="909"/>
                  </a:moveTo>
                  <a:cubicBezTo>
                    <a:pt x="1061" y="893"/>
                    <a:pt x="1061" y="893"/>
                    <a:pt x="1061" y="893"/>
                  </a:cubicBezTo>
                  <a:cubicBezTo>
                    <a:pt x="1038" y="889"/>
                    <a:pt x="1011" y="899"/>
                    <a:pt x="995" y="916"/>
                  </a:cubicBezTo>
                  <a:cubicBezTo>
                    <a:pt x="920" y="993"/>
                    <a:pt x="920" y="993"/>
                    <a:pt x="920" y="993"/>
                  </a:cubicBezTo>
                  <a:cubicBezTo>
                    <a:pt x="902" y="1009"/>
                    <a:pt x="893" y="1036"/>
                    <a:pt x="897" y="1059"/>
                  </a:cubicBezTo>
                  <a:cubicBezTo>
                    <a:pt x="915" y="1175"/>
                    <a:pt x="915" y="1175"/>
                    <a:pt x="915" y="1175"/>
                  </a:cubicBezTo>
                  <a:cubicBezTo>
                    <a:pt x="848" y="1202"/>
                    <a:pt x="848" y="1202"/>
                    <a:pt x="848" y="1202"/>
                  </a:cubicBezTo>
                  <a:cubicBezTo>
                    <a:pt x="778" y="1109"/>
                    <a:pt x="778" y="1109"/>
                    <a:pt x="778" y="1109"/>
                  </a:cubicBezTo>
                  <a:cubicBezTo>
                    <a:pt x="764" y="1090"/>
                    <a:pt x="739" y="1078"/>
                    <a:pt x="715" y="1079"/>
                  </a:cubicBezTo>
                  <a:cubicBezTo>
                    <a:pt x="611" y="1080"/>
                    <a:pt x="611" y="1080"/>
                    <a:pt x="611" y="1080"/>
                  </a:cubicBezTo>
                  <a:cubicBezTo>
                    <a:pt x="588" y="1080"/>
                    <a:pt x="563" y="1091"/>
                    <a:pt x="549" y="1110"/>
                  </a:cubicBezTo>
                  <a:cubicBezTo>
                    <a:pt x="476" y="1205"/>
                    <a:pt x="476" y="1205"/>
                    <a:pt x="476" y="1205"/>
                  </a:cubicBezTo>
                  <a:cubicBezTo>
                    <a:pt x="408" y="1177"/>
                    <a:pt x="408" y="1177"/>
                    <a:pt x="408" y="1177"/>
                  </a:cubicBezTo>
                  <a:cubicBezTo>
                    <a:pt x="422" y="1058"/>
                    <a:pt x="422" y="1058"/>
                    <a:pt x="422" y="1058"/>
                  </a:cubicBezTo>
                  <a:cubicBezTo>
                    <a:pt x="425" y="1035"/>
                    <a:pt x="416" y="1009"/>
                    <a:pt x="398" y="993"/>
                  </a:cubicBezTo>
                  <a:cubicBezTo>
                    <a:pt x="328" y="923"/>
                    <a:pt x="328" y="923"/>
                    <a:pt x="328" y="923"/>
                  </a:cubicBezTo>
                  <a:cubicBezTo>
                    <a:pt x="312" y="906"/>
                    <a:pt x="286" y="897"/>
                    <a:pt x="262" y="900"/>
                  </a:cubicBezTo>
                  <a:cubicBezTo>
                    <a:pt x="144" y="916"/>
                    <a:pt x="144" y="916"/>
                    <a:pt x="144" y="916"/>
                  </a:cubicBezTo>
                  <a:cubicBezTo>
                    <a:pt x="115" y="848"/>
                    <a:pt x="115" y="848"/>
                    <a:pt x="115" y="848"/>
                  </a:cubicBezTo>
                  <a:cubicBezTo>
                    <a:pt x="209" y="774"/>
                    <a:pt x="209" y="774"/>
                    <a:pt x="209" y="774"/>
                  </a:cubicBezTo>
                  <a:cubicBezTo>
                    <a:pt x="228" y="760"/>
                    <a:pt x="240" y="735"/>
                    <a:pt x="239" y="711"/>
                  </a:cubicBezTo>
                  <a:cubicBezTo>
                    <a:pt x="238" y="612"/>
                    <a:pt x="238" y="612"/>
                    <a:pt x="238" y="612"/>
                  </a:cubicBezTo>
                  <a:cubicBezTo>
                    <a:pt x="239" y="589"/>
                    <a:pt x="227" y="564"/>
                    <a:pt x="208" y="549"/>
                  </a:cubicBezTo>
                  <a:cubicBezTo>
                    <a:pt x="113" y="477"/>
                    <a:pt x="113" y="477"/>
                    <a:pt x="113" y="477"/>
                  </a:cubicBezTo>
                  <a:cubicBezTo>
                    <a:pt x="141" y="409"/>
                    <a:pt x="141" y="409"/>
                    <a:pt x="141" y="409"/>
                  </a:cubicBezTo>
                  <a:cubicBezTo>
                    <a:pt x="260" y="423"/>
                    <a:pt x="260" y="423"/>
                    <a:pt x="260" y="423"/>
                  </a:cubicBezTo>
                  <a:cubicBezTo>
                    <a:pt x="283" y="426"/>
                    <a:pt x="309" y="416"/>
                    <a:pt x="325" y="399"/>
                  </a:cubicBezTo>
                  <a:cubicBezTo>
                    <a:pt x="395" y="328"/>
                    <a:pt x="395" y="328"/>
                    <a:pt x="395" y="328"/>
                  </a:cubicBezTo>
                  <a:cubicBezTo>
                    <a:pt x="412" y="312"/>
                    <a:pt x="421" y="286"/>
                    <a:pt x="418" y="263"/>
                  </a:cubicBezTo>
                  <a:cubicBezTo>
                    <a:pt x="402" y="144"/>
                    <a:pt x="402" y="144"/>
                    <a:pt x="402" y="144"/>
                  </a:cubicBezTo>
                  <a:cubicBezTo>
                    <a:pt x="470" y="116"/>
                    <a:pt x="470" y="116"/>
                    <a:pt x="470" y="116"/>
                  </a:cubicBezTo>
                  <a:cubicBezTo>
                    <a:pt x="544" y="210"/>
                    <a:pt x="544" y="210"/>
                    <a:pt x="544" y="210"/>
                  </a:cubicBezTo>
                  <a:cubicBezTo>
                    <a:pt x="558" y="228"/>
                    <a:pt x="583" y="240"/>
                    <a:pt x="607" y="239"/>
                  </a:cubicBezTo>
                  <a:cubicBezTo>
                    <a:pt x="710" y="239"/>
                    <a:pt x="710" y="239"/>
                    <a:pt x="710" y="239"/>
                  </a:cubicBezTo>
                  <a:cubicBezTo>
                    <a:pt x="734" y="240"/>
                    <a:pt x="759" y="228"/>
                    <a:pt x="773" y="208"/>
                  </a:cubicBezTo>
                  <a:cubicBezTo>
                    <a:pt x="842" y="114"/>
                    <a:pt x="842" y="114"/>
                    <a:pt x="842" y="114"/>
                  </a:cubicBezTo>
                  <a:cubicBezTo>
                    <a:pt x="909" y="141"/>
                    <a:pt x="909" y="141"/>
                    <a:pt x="909" y="141"/>
                  </a:cubicBezTo>
                  <a:cubicBezTo>
                    <a:pt x="892" y="257"/>
                    <a:pt x="892" y="257"/>
                    <a:pt x="892" y="257"/>
                  </a:cubicBezTo>
                  <a:cubicBezTo>
                    <a:pt x="889" y="280"/>
                    <a:pt x="898" y="307"/>
                    <a:pt x="916" y="323"/>
                  </a:cubicBezTo>
                  <a:cubicBezTo>
                    <a:pt x="992" y="398"/>
                    <a:pt x="992" y="398"/>
                    <a:pt x="992" y="398"/>
                  </a:cubicBezTo>
                  <a:cubicBezTo>
                    <a:pt x="1009" y="416"/>
                    <a:pt x="1035" y="425"/>
                    <a:pt x="1059" y="421"/>
                  </a:cubicBezTo>
                  <a:cubicBezTo>
                    <a:pt x="1174" y="404"/>
                    <a:pt x="1174" y="404"/>
                    <a:pt x="1174" y="404"/>
                  </a:cubicBezTo>
                  <a:cubicBezTo>
                    <a:pt x="1202" y="470"/>
                    <a:pt x="1202" y="470"/>
                    <a:pt x="1202" y="470"/>
                  </a:cubicBezTo>
                  <a:cubicBezTo>
                    <a:pt x="1108" y="540"/>
                    <a:pt x="1108" y="540"/>
                    <a:pt x="1108" y="540"/>
                  </a:cubicBezTo>
                  <a:cubicBezTo>
                    <a:pt x="1089" y="554"/>
                    <a:pt x="1077" y="579"/>
                    <a:pt x="1078" y="603"/>
                  </a:cubicBezTo>
                  <a:cubicBezTo>
                    <a:pt x="1079" y="710"/>
                    <a:pt x="1079" y="710"/>
                    <a:pt x="1079" y="710"/>
                  </a:cubicBezTo>
                  <a:cubicBezTo>
                    <a:pt x="1078" y="734"/>
                    <a:pt x="1090" y="760"/>
                    <a:pt x="1110" y="774"/>
                  </a:cubicBezTo>
                  <a:cubicBezTo>
                    <a:pt x="1204" y="843"/>
                    <a:pt x="1204" y="843"/>
                    <a:pt x="1204" y="843"/>
                  </a:cubicBezTo>
                  <a:lnTo>
                    <a:pt x="1177" y="90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1" name="Freeform 101">
              <a:extLst>
                <a:ext uri="{FF2B5EF4-FFF2-40B4-BE49-F238E27FC236}">
                  <a16:creationId xmlns:a16="http://schemas.microsoft.com/office/drawing/2014/main" id="{96A62F14-839F-9222-5458-0CD442FE9850}"/>
                </a:ext>
              </a:extLst>
            </p:cNvPr>
            <p:cNvSpPr>
              <a:spLocks noEditPoints="1"/>
            </p:cNvSpPr>
            <p:nvPr/>
          </p:nvSpPr>
          <p:spPr bwMode="auto">
            <a:xfrm>
              <a:off x="3760" y="860"/>
              <a:ext cx="965" cy="965"/>
            </a:xfrm>
            <a:custGeom>
              <a:avLst/>
              <a:gdLst>
                <a:gd name="T0" fmla="*/ 344 w 687"/>
                <a:gd name="T1" fmla="*/ 0 h 687"/>
                <a:gd name="T2" fmla="*/ 0 w 687"/>
                <a:gd name="T3" fmla="*/ 343 h 687"/>
                <a:gd name="T4" fmla="*/ 344 w 687"/>
                <a:gd name="T5" fmla="*/ 687 h 687"/>
                <a:gd name="T6" fmla="*/ 687 w 687"/>
                <a:gd name="T7" fmla="*/ 343 h 687"/>
                <a:gd name="T8" fmla="*/ 344 w 687"/>
                <a:gd name="T9" fmla="*/ 0 h 687"/>
                <a:gd name="T10" fmla="*/ 344 w 687"/>
                <a:gd name="T11" fmla="*/ 587 h 687"/>
                <a:gd name="T12" fmla="*/ 100 w 687"/>
                <a:gd name="T13" fmla="*/ 343 h 687"/>
                <a:gd name="T14" fmla="*/ 344 w 687"/>
                <a:gd name="T15" fmla="*/ 100 h 687"/>
                <a:gd name="T16" fmla="*/ 587 w 687"/>
                <a:gd name="T17" fmla="*/ 343 h 687"/>
                <a:gd name="T18" fmla="*/ 344 w 687"/>
                <a:gd name="T19" fmla="*/ 5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7" h="687">
                  <a:moveTo>
                    <a:pt x="344" y="0"/>
                  </a:moveTo>
                  <a:cubicBezTo>
                    <a:pt x="154" y="0"/>
                    <a:pt x="0" y="154"/>
                    <a:pt x="0" y="343"/>
                  </a:cubicBezTo>
                  <a:cubicBezTo>
                    <a:pt x="0" y="533"/>
                    <a:pt x="154" y="687"/>
                    <a:pt x="344" y="687"/>
                  </a:cubicBezTo>
                  <a:cubicBezTo>
                    <a:pt x="533" y="687"/>
                    <a:pt x="687" y="533"/>
                    <a:pt x="687" y="343"/>
                  </a:cubicBezTo>
                  <a:cubicBezTo>
                    <a:pt x="687" y="154"/>
                    <a:pt x="533" y="0"/>
                    <a:pt x="344" y="0"/>
                  </a:cubicBezTo>
                  <a:close/>
                  <a:moveTo>
                    <a:pt x="344" y="587"/>
                  </a:moveTo>
                  <a:cubicBezTo>
                    <a:pt x="209" y="587"/>
                    <a:pt x="100" y="478"/>
                    <a:pt x="100" y="343"/>
                  </a:cubicBezTo>
                  <a:cubicBezTo>
                    <a:pt x="100" y="209"/>
                    <a:pt x="209" y="100"/>
                    <a:pt x="344" y="100"/>
                  </a:cubicBezTo>
                  <a:cubicBezTo>
                    <a:pt x="478" y="100"/>
                    <a:pt x="587" y="209"/>
                    <a:pt x="587" y="343"/>
                  </a:cubicBezTo>
                  <a:cubicBezTo>
                    <a:pt x="587" y="478"/>
                    <a:pt x="478" y="587"/>
                    <a:pt x="344" y="58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2" name="Freeform 102">
              <a:extLst>
                <a:ext uri="{FF2B5EF4-FFF2-40B4-BE49-F238E27FC236}">
                  <a16:creationId xmlns:a16="http://schemas.microsoft.com/office/drawing/2014/main" id="{4FC3DF4C-AA81-A0DD-A1A4-A9E765A6F06B}"/>
                </a:ext>
              </a:extLst>
            </p:cNvPr>
            <p:cNvSpPr>
              <a:spLocks noEditPoints="1"/>
            </p:cNvSpPr>
            <p:nvPr/>
          </p:nvSpPr>
          <p:spPr bwMode="auto">
            <a:xfrm>
              <a:off x="2728" y="2022"/>
              <a:ext cx="1281" cy="1279"/>
            </a:xfrm>
            <a:custGeom>
              <a:avLst/>
              <a:gdLst>
                <a:gd name="T0" fmla="*/ 818 w 912"/>
                <a:gd name="T1" fmla="*/ 475 h 911"/>
                <a:gd name="T2" fmla="*/ 880 w 912"/>
                <a:gd name="T3" fmla="*/ 387 h 911"/>
                <a:gd name="T4" fmla="*/ 868 w 912"/>
                <a:gd name="T5" fmla="*/ 239 h 911"/>
                <a:gd name="T6" fmla="*/ 725 w 912"/>
                <a:gd name="T7" fmla="*/ 214 h 911"/>
                <a:gd name="T8" fmla="*/ 706 w 912"/>
                <a:gd name="T9" fmla="*/ 108 h 911"/>
                <a:gd name="T10" fmla="*/ 593 w 912"/>
                <a:gd name="T11" fmla="*/ 11 h 911"/>
                <a:gd name="T12" fmla="*/ 474 w 912"/>
                <a:gd name="T13" fmla="*/ 94 h 911"/>
                <a:gd name="T14" fmla="*/ 386 w 912"/>
                <a:gd name="T15" fmla="*/ 32 h 911"/>
                <a:gd name="T16" fmla="*/ 238 w 912"/>
                <a:gd name="T17" fmla="*/ 44 h 911"/>
                <a:gd name="T18" fmla="*/ 211 w 912"/>
                <a:gd name="T19" fmla="*/ 188 h 911"/>
                <a:gd name="T20" fmla="*/ 106 w 912"/>
                <a:gd name="T21" fmla="*/ 205 h 911"/>
                <a:gd name="T22" fmla="*/ 10 w 912"/>
                <a:gd name="T23" fmla="*/ 319 h 911"/>
                <a:gd name="T24" fmla="*/ 93 w 912"/>
                <a:gd name="T25" fmla="*/ 440 h 911"/>
                <a:gd name="T26" fmla="*/ 31 w 912"/>
                <a:gd name="T27" fmla="*/ 526 h 911"/>
                <a:gd name="T28" fmla="*/ 12 w 912"/>
                <a:gd name="T29" fmla="*/ 599 h 911"/>
                <a:gd name="T30" fmla="*/ 108 w 912"/>
                <a:gd name="T31" fmla="*/ 712 h 911"/>
                <a:gd name="T32" fmla="*/ 214 w 912"/>
                <a:gd name="T33" fmla="*/ 728 h 911"/>
                <a:gd name="T34" fmla="*/ 243 w 912"/>
                <a:gd name="T35" fmla="*/ 871 h 911"/>
                <a:gd name="T36" fmla="*/ 341 w 912"/>
                <a:gd name="T37" fmla="*/ 907 h 911"/>
                <a:gd name="T38" fmla="*/ 439 w 912"/>
                <a:gd name="T39" fmla="*/ 819 h 911"/>
                <a:gd name="T40" fmla="*/ 525 w 912"/>
                <a:gd name="T41" fmla="*/ 881 h 911"/>
                <a:gd name="T42" fmla="*/ 673 w 912"/>
                <a:gd name="T43" fmla="*/ 869 h 911"/>
                <a:gd name="T44" fmla="*/ 698 w 912"/>
                <a:gd name="T45" fmla="*/ 726 h 911"/>
                <a:gd name="T46" fmla="*/ 805 w 912"/>
                <a:gd name="T47" fmla="*/ 707 h 911"/>
                <a:gd name="T48" fmla="*/ 901 w 912"/>
                <a:gd name="T49" fmla="*/ 594 h 911"/>
                <a:gd name="T50" fmla="*/ 789 w 912"/>
                <a:gd name="T51" fmla="*/ 604 h 911"/>
                <a:gd name="T52" fmla="*/ 667 w 912"/>
                <a:gd name="T53" fmla="*/ 616 h 911"/>
                <a:gd name="T54" fmla="*/ 597 w 912"/>
                <a:gd name="T55" fmla="*/ 725 h 911"/>
                <a:gd name="T56" fmla="*/ 587 w 912"/>
                <a:gd name="T57" fmla="*/ 797 h 911"/>
                <a:gd name="T58" fmla="*/ 492 w 912"/>
                <a:gd name="T59" fmla="*/ 719 h 911"/>
                <a:gd name="T60" fmla="*/ 369 w 912"/>
                <a:gd name="T61" fmla="*/ 746 h 911"/>
                <a:gd name="T62" fmla="*/ 307 w 912"/>
                <a:gd name="T63" fmla="*/ 790 h 911"/>
                <a:gd name="T64" fmla="*/ 294 w 912"/>
                <a:gd name="T65" fmla="*/ 666 h 911"/>
                <a:gd name="T66" fmla="*/ 190 w 912"/>
                <a:gd name="T67" fmla="*/ 600 h 911"/>
                <a:gd name="T68" fmla="*/ 115 w 912"/>
                <a:gd name="T69" fmla="*/ 587 h 911"/>
                <a:gd name="T70" fmla="*/ 193 w 912"/>
                <a:gd name="T71" fmla="*/ 491 h 911"/>
                <a:gd name="T72" fmla="*/ 167 w 912"/>
                <a:gd name="T73" fmla="*/ 370 h 911"/>
                <a:gd name="T74" fmla="*/ 122 w 912"/>
                <a:gd name="T75" fmla="*/ 308 h 911"/>
                <a:gd name="T76" fmla="*/ 246 w 912"/>
                <a:gd name="T77" fmla="*/ 295 h 911"/>
                <a:gd name="T78" fmla="*/ 312 w 912"/>
                <a:gd name="T79" fmla="*/ 191 h 911"/>
                <a:gd name="T80" fmla="*/ 325 w 912"/>
                <a:gd name="T81" fmla="*/ 116 h 911"/>
                <a:gd name="T82" fmla="*/ 421 w 912"/>
                <a:gd name="T83" fmla="*/ 194 h 911"/>
                <a:gd name="T84" fmla="*/ 545 w 912"/>
                <a:gd name="T85" fmla="*/ 167 h 911"/>
                <a:gd name="T86" fmla="*/ 603 w 912"/>
                <a:gd name="T87" fmla="*/ 123 h 911"/>
                <a:gd name="T88" fmla="*/ 615 w 912"/>
                <a:gd name="T89" fmla="*/ 245 h 911"/>
                <a:gd name="T90" fmla="*/ 724 w 912"/>
                <a:gd name="T91" fmla="*/ 315 h 911"/>
                <a:gd name="T92" fmla="*/ 796 w 912"/>
                <a:gd name="T93" fmla="*/ 325 h 911"/>
                <a:gd name="T94" fmla="*/ 718 w 912"/>
                <a:gd name="T95" fmla="*/ 420 h 911"/>
                <a:gd name="T96" fmla="*/ 745 w 912"/>
                <a:gd name="T97" fmla="*/ 546 h 911"/>
                <a:gd name="T98" fmla="*/ 789 w 912"/>
                <a:gd name="T99" fmla="*/ 604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2" h="911">
                  <a:moveTo>
                    <a:pt x="880" y="521"/>
                  </a:moveTo>
                  <a:cubicBezTo>
                    <a:pt x="818" y="475"/>
                    <a:pt x="818" y="475"/>
                    <a:pt x="818" y="475"/>
                  </a:cubicBezTo>
                  <a:cubicBezTo>
                    <a:pt x="818" y="434"/>
                    <a:pt x="818" y="434"/>
                    <a:pt x="818" y="434"/>
                  </a:cubicBezTo>
                  <a:cubicBezTo>
                    <a:pt x="880" y="387"/>
                    <a:pt x="880" y="387"/>
                    <a:pt x="880" y="387"/>
                  </a:cubicBezTo>
                  <a:cubicBezTo>
                    <a:pt x="902" y="370"/>
                    <a:pt x="910" y="339"/>
                    <a:pt x="900" y="314"/>
                  </a:cubicBezTo>
                  <a:cubicBezTo>
                    <a:pt x="868" y="239"/>
                    <a:pt x="868" y="239"/>
                    <a:pt x="868" y="239"/>
                  </a:cubicBezTo>
                  <a:cubicBezTo>
                    <a:pt x="857" y="213"/>
                    <a:pt x="829" y="198"/>
                    <a:pt x="802" y="202"/>
                  </a:cubicBezTo>
                  <a:cubicBezTo>
                    <a:pt x="725" y="214"/>
                    <a:pt x="725" y="214"/>
                    <a:pt x="725" y="214"/>
                  </a:cubicBezTo>
                  <a:cubicBezTo>
                    <a:pt x="695" y="184"/>
                    <a:pt x="695" y="184"/>
                    <a:pt x="695" y="184"/>
                  </a:cubicBezTo>
                  <a:cubicBezTo>
                    <a:pt x="706" y="108"/>
                    <a:pt x="706" y="108"/>
                    <a:pt x="706" y="108"/>
                  </a:cubicBezTo>
                  <a:cubicBezTo>
                    <a:pt x="710" y="80"/>
                    <a:pt x="694" y="52"/>
                    <a:pt x="668" y="42"/>
                  </a:cubicBezTo>
                  <a:cubicBezTo>
                    <a:pt x="593" y="11"/>
                    <a:pt x="593" y="11"/>
                    <a:pt x="593" y="11"/>
                  </a:cubicBezTo>
                  <a:cubicBezTo>
                    <a:pt x="568" y="0"/>
                    <a:pt x="537" y="9"/>
                    <a:pt x="520" y="32"/>
                  </a:cubicBezTo>
                  <a:cubicBezTo>
                    <a:pt x="474" y="94"/>
                    <a:pt x="474" y="94"/>
                    <a:pt x="474" y="94"/>
                  </a:cubicBezTo>
                  <a:cubicBezTo>
                    <a:pt x="435" y="94"/>
                    <a:pt x="435" y="94"/>
                    <a:pt x="435" y="94"/>
                  </a:cubicBezTo>
                  <a:cubicBezTo>
                    <a:pt x="386" y="32"/>
                    <a:pt x="386" y="32"/>
                    <a:pt x="386" y="32"/>
                  </a:cubicBezTo>
                  <a:cubicBezTo>
                    <a:pt x="369" y="10"/>
                    <a:pt x="338" y="2"/>
                    <a:pt x="313" y="13"/>
                  </a:cubicBezTo>
                  <a:cubicBezTo>
                    <a:pt x="238" y="44"/>
                    <a:pt x="238" y="44"/>
                    <a:pt x="238" y="44"/>
                  </a:cubicBezTo>
                  <a:cubicBezTo>
                    <a:pt x="213" y="55"/>
                    <a:pt x="197" y="82"/>
                    <a:pt x="201" y="109"/>
                  </a:cubicBezTo>
                  <a:cubicBezTo>
                    <a:pt x="211" y="188"/>
                    <a:pt x="211" y="188"/>
                    <a:pt x="211" y="188"/>
                  </a:cubicBezTo>
                  <a:cubicBezTo>
                    <a:pt x="185" y="215"/>
                    <a:pt x="185" y="215"/>
                    <a:pt x="185" y="215"/>
                  </a:cubicBezTo>
                  <a:cubicBezTo>
                    <a:pt x="106" y="205"/>
                    <a:pt x="106" y="205"/>
                    <a:pt x="106" y="205"/>
                  </a:cubicBezTo>
                  <a:cubicBezTo>
                    <a:pt x="78" y="202"/>
                    <a:pt x="51" y="218"/>
                    <a:pt x="41" y="244"/>
                  </a:cubicBezTo>
                  <a:cubicBezTo>
                    <a:pt x="10" y="319"/>
                    <a:pt x="10" y="319"/>
                    <a:pt x="10" y="319"/>
                  </a:cubicBezTo>
                  <a:cubicBezTo>
                    <a:pt x="0" y="344"/>
                    <a:pt x="8" y="375"/>
                    <a:pt x="30" y="391"/>
                  </a:cubicBezTo>
                  <a:cubicBezTo>
                    <a:pt x="93" y="440"/>
                    <a:pt x="93" y="440"/>
                    <a:pt x="93" y="440"/>
                  </a:cubicBezTo>
                  <a:cubicBezTo>
                    <a:pt x="93" y="477"/>
                    <a:pt x="93" y="477"/>
                    <a:pt x="93" y="477"/>
                  </a:cubicBezTo>
                  <a:cubicBezTo>
                    <a:pt x="31" y="526"/>
                    <a:pt x="31" y="526"/>
                    <a:pt x="31" y="526"/>
                  </a:cubicBezTo>
                  <a:cubicBezTo>
                    <a:pt x="31" y="526"/>
                    <a:pt x="31" y="526"/>
                    <a:pt x="31" y="526"/>
                  </a:cubicBezTo>
                  <a:cubicBezTo>
                    <a:pt x="9" y="543"/>
                    <a:pt x="1" y="574"/>
                    <a:pt x="12" y="599"/>
                  </a:cubicBezTo>
                  <a:cubicBezTo>
                    <a:pt x="43" y="674"/>
                    <a:pt x="43" y="674"/>
                    <a:pt x="43" y="674"/>
                  </a:cubicBezTo>
                  <a:cubicBezTo>
                    <a:pt x="54" y="699"/>
                    <a:pt x="81" y="715"/>
                    <a:pt x="108" y="712"/>
                  </a:cubicBezTo>
                  <a:cubicBezTo>
                    <a:pt x="187" y="701"/>
                    <a:pt x="187" y="701"/>
                    <a:pt x="187" y="701"/>
                  </a:cubicBezTo>
                  <a:cubicBezTo>
                    <a:pt x="214" y="728"/>
                    <a:pt x="214" y="728"/>
                    <a:pt x="214" y="728"/>
                  </a:cubicBezTo>
                  <a:cubicBezTo>
                    <a:pt x="204" y="807"/>
                    <a:pt x="204" y="807"/>
                    <a:pt x="204" y="807"/>
                  </a:cubicBezTo>
                  <a:cubicBezTo>
                    <a:pt x="201" y="834"/>
                    <a:pt x="217" y="861"/>
                    <a:pt x="243" y="871"/>
                  </a:cubicBezTo>
                  <a:cubicBezTo>
                    <a:pt x="318" y="902"/>
                    <a:pt x="318" y="902"/>
                    <a:pt x="318" y="902"/>
                  </a:cubicBezTo>
                  <a:cubicBezTo>
                    <a:pt x="325" y="905"/>
                    <a:pt x="333" y="907"/>
                    <a:pt x="341" y="907"/>
                  </a:cubicBezTo>
                  <a:cubicBezTo>
                    <a:pt x="360" y="907"/>
                    <a:pt x="379" y="898"/>
                    <a:pt x="390" y="882"/>
                  </a:cubicBezTo>
                  <a:cubicBezTo>
                    <a:pt x="439" y="819"/>
                    <a:pt x="439" y="819"/>
                    <a:pt x="439" y="819"/>
                  </a:cubicBezTo>
                  <a:cubicBezTo>
                    <a:pt x="479" y="819"/>
                    <a:pt x="479" y="819"/>
                    <a:pt x="479" y="819"/>
                  </a:cubicBezTo>
                  <a:cubicBezTo>
                    <a:pt x="525" y="881"/>
                    <a:pt x="525" y="881"/>
                    <a:pt x="525" y="881"/>
                  </a:cubicBezTo>
                  <a:cubicBezTo>
                    <a:pt x="542" y="903"/>
                    <a:pt x="573" y="911"/>
                    <a:pt x="598" y="901"/>
                  </a:cubicBezTo>
                  <a:cubicBezTo>
                    <a:pt x="673" y="869"/>
                    <a:pt x="673" y="869"/>
                    <a:pt x="673" y="869"/>
                  </a:cubicBezTo>
                  <a:cubicBezTo>
                    <a:pt x="699" y="858"/>
                    <a:pt x="714" y="830"/>
                    <a:pt x="710" y="803"/>
                  </a:cubicBezTo>
                  <a:cubicBezTo>
                    <a:pt x="698" y="726"/>
                    <a:pt x="698" y="726"/>
                    <a:pt x="698" y="726"/>
                  </a:cubicBezTo>
                  <a:cubicBezTo>
                    <a:pt x="728" y="696"/>
                    <a:pt x="728" y="696"/>
                    <a:pt x="728" y="696"/>
                  </a:cubicBezTo>
                  <a:cubicBezTo>
                    <a:pt x="805" y="707"/>
                    <a:pt x="805" y="707"/>
                    <a:pt x="805" y="707"/>
                  </a:cubicBezTo>
                  <a:cubicBezTo>
                    <a:pt x="832" y="711"/>
                    <a:pt x="860" y="695"/>
                    <a:pt x="870" y="670"/>
                  </a:cubicBezTo>
                  <a:cubicBezTo>
                    <a:pt x="901" y="594"/>
                    <a:pt x="901" y="594"/>
                    <a:pt x="901" y="594"/>
                  </a:cubicBezTo>
                  <a:cubicBezTo>
                    <a:pt x="912" y="569"/>
                    <a:pt x="903" y="538"/>
                    <a:pt x="880" y="521"/>
                  </a:cubicBezTo>
                  <a:close/>
                  <a:moveTo>
                    <a:pt x="789" y="604"/>
                  </a:moveTo>
                  <a:cubicBezTo>
                    <a:pt x="725" y="595"/>
                    <a:pt x="725" y="595"/>
                    <a:pt x="725" y="595"/>
                  </a:cubicBezTo>
                  <a:cubicBezTo>
                    <a:pt x="704" y="592"/>
                    <a:pt x="681" y="600"/>
                    <a:pt x="667" y="616"/>
                  </a:cubicBezTo>
                  <a:cubicBezTo>
                    <a:pt x="617" y="666"/>
                    <a:pt x="617" y="666"/>
                    <a:pt x="617" y="666"/>
                  </a:cubicBezTo>
                  <a:cubicBezTo>
                    <a:pt x="602" y="681"/>
                    <a:pt x="594" y="704"/>
                    <a:pt x="597" y="725"/>
                  </a:cubicBezTo>
                  <a:cubicBezTo>
                    <a:pt x="607" y="788"/>
                    <a:pt x="607" y="788"/>
                    <a:pt x="607" y="788"/>
                  </a:cubicBezTo>
                  <a:cubicBezTo>
                    <a:pt x="587" y="797"/>
                    <a:pt x="587" y="797"/>
                    <a:pt x="587" y="797"/>
                  </a:cubicBezTo>
                  <a:cubicBezTo>
                    <a:pt x="548" y="745"/>
                    <a:pt x="548" y="745"/>
                    <a:pt x="548" y="745"/>
                  </a:cubicBezTo>
                  <a:cubicBezTo>
                    <a:pt x="535" y="728"/>
                    <a:pt x="514" y="718"/>
                    <a:pt x="492" y="719"/>
                  </a:cubicBezTo>
                  <a:cubicBezTo>
                    <a:pt x="424" y="719"/>
                    <a:pt x="424" y="719"/>
                    <a:pt x="424" y="719"/>
                  </a:cubicBezTo>
                  <a:cubicBezTo>
                    <a:pt x="403" y="719"/>
                    <a:pt x="382" y="729"/>
                    <a:pt x="369" y="746"/>
                  </a:cubicBezTo>
                  <a:cubicBezTo>
                    <a:pt x="329" y="799"/>
                    <a:pt x="329" y="799"/>
                    <a:pt x="329" y="799"/>
                  </a:cubicBezTo>
                  <a:cubicBezTo>
                    <a:pt x="307" y="790"/>
                    <a:pt x="307" y="790"/>
                    <a:pt x="307" y="790"/>
                  </a:cubicBezTo>
                  <a:cubicBezTo>
                    <a:pt x="315" y="724"/>
                    <a:pt x="315" y="724"/>
                    <a:pt x="315" y="724"/>
                  </a:cubicBezTo>
                  <a:cubicBezTo>
                    <a:pt x="318" y="703"/>
                    <a:pt x="310" y="681"/>
                    <a:pt x="294" y="666"/>
                  </a:cubicBezTo>
                  <a:cubicBezTo>
                    <a:pt x="248" y="620"/>
                    <a:pt x="248" y="620"/>
                    <a:pt x="248" y="620"/>
                  </a:cubicBezTo>
                  <a:cubicBezTo>
                    <a:pt x="233" y="605"/>
                    <a:pt x="211" y="597"/>
                    <a:pt x="190" y="600"/>
                  </a:cubicBezTo>
                  <a:cubicBezTo>
                    <a:pt x="124" y="609"/>
                    <a:pt x="124" y="609"/>
                    <a:pt x="124" y="609"/>
                  </a:cubicBezTo>
                  <a:cubicBezTo>
                    <a:pt x="115" y="587"/>
                    <a:pt x="115" y="587"/>
                    <a:pt x="115" y="587"/>
                  </a:cubicBezTo>
                  <a:cubicBezTo>
                    <a:pt x="167" y="546"/>
                    <a:pt x="167" y="546"/>
                    <a:pt x="167" y="546"/>
                  </a:cubicBezTo>
                  <a:cubicBezTo>
                    <a:pt x="184" y="533"/>
                    <a:pt x="194" y="512"/>
                    <a:pt x="193" y="491"/>
                  </a:cubicBezTo>
                  <a:cubicBezTo>
                    <a:pt x="193" y="425"/>
                    <a:pt x="193" y="425"/>
                    <a:pt x="193" y="425"/>
                  </a:cubicBezTo>
                  <a:cubicBezTo>
                    <a:pt x="193" y="404"/>
                    <a:pt x="183" y="383"/>
                    <a:pt x="167" y="370"/>
                  </a:cubicBezTo>
                  <a:cubicBezTo>
                    <a:pt x="114" y="330"/>
                    <a:pt x="114" y="330"/>
                    <a:pt x="114" y="330"/>
                  </a:cubicBezTo>
                  <a:cubicBezTo>
                    <a:pt x="122" y="308"/>
                    <a:pt x="122" y="308"/>
                    <a:pt x="122" y="308"/>
                  </a:cubicBezTo>
                  <a:cubicBezTo>
                    <a:pt x="188" y="316"/>
                    <a:pt x="188" y="316"/>
                    <a:pt x="188" y="316"/>
                  </a:cubicBezTo>
                  <a:cubicBezTo>
                    <a:pt x="209" y="319"/>
                    <a:pt x="232" y="311"/>
                    <a:pt x="246" y="295"/>
                  </a:cubicBezTo>
                  <a:cubicBezTo>
                    <a:pt x="292" y="249"/>
                    <a:pt x="292" y="249"/>
                    <a:pt x="292" y="249"/>
                  </a:cubicBezTo>
                  <a:cubicBezTo>
                    <a:pt x="307" y="234"/>
                    <a:pt x="315" y="212"/>
                    <a:pt x="312" y="191"/>
                  </a:cubicBezTo>
                  <a:cubicBezTo>
                    <a:pt x="303" y="125"/>
                    <a:pt x="303" y="125"/>
                    <a:pt x="303" y="125"/>
                  </a:cubicBezTo>
                  <a:cubicBezTo>
                    <a:pt x="325" y="116"/>
                    <a:pt x="325" y="116"/>
                    <a:pt x="325" y="116"/>
                  </a:cubicBezTo>
                  <a:cubicBezTo>
                    <a:pt x="366" y="168"/>
                    <a:pt x="366" y="168"/>
                    <a:pt x="366" y="168"/>
                  </a:cubicBezTo>
                  <a:cubicBezTo>
                    <a:pt x="379" y="185"/>
                    <a:pt x="400" y="195"/>
                    <a:pt x="421" y="194"/>
                  </a:cubicBezTo>
                  <a:cubicBezTo>
                    <a:pt x="489" y="194"/>
                    <a:pt x="489" y="194"/>
                    <a:pt x="489" y="194"/>
                  </a:cubicBezTo>
                  <a:cubicBezTo>
                    <a:pt x="511" y="195"/>
                    <a:pt x="532" y="184"/>
                    <a:pt x="545" y="167"/>
                  </a:cubicBezTo>
                  <a:cubicBezTo>
                    <a:pt x="583" y="115"/>
                    <a:pt x="583" y="115"/>
                    <a:pt x="583" y="115"/>
                  </a:cubicBezTo>
                  <a:cubicBezTo>
                    <a:pt x="603" y="123"/>
                    <a:pt x="603" y="123"/>
                    <a:pt x="603" y="123"/>
                  </a:cubicBezTo>
                  <a:cubicBezTo>
                    <a:pt x="594" y="187"/>
                    <a:pt x="594" y="187"/>
                    <a:pt x="594" y="187"/>
                  </a:cubicBezTo>
                  <a:cubicBezTo>
                    <a:pt x="591" y="208"/>
                    <a:pt x="599" y="231"/>
                    <a:pt x="615" y="245"/>
                  </a:cubicBezTo>
                  <a:cubicBezTo>
                    <a:pt x="665" y="295"/>
                    <a:pt x="665" y="295"/>
                    <a:pt x="665" y="295"/>
                  </a:cubicBezTo>
                  <a:cubicBezTo>
                    <a:pt x="680" y="311"/>
                    <a:pt x="703" y="318"/>
                    <a:pt x="724" y="315"/>
                  </a:cubicBezTo>
                  <a:cubicBezTo>
                    <a:pt x="788" y="305"/>
                    <a:pt x="788" y="305"/>
                    <a:pt x="788" y="305"/>
                  </a:cubicBezTo>
                  <a:cubicBezTo>
                    <a:pt x="796" y="325"/>
                    <a:pt x="796" y="325"/>
                    <a:pt x="796" y="325"/>
                  </a:cubicBezTo>
                  <a:cubicBezTo>
                    <a:pt x="744" y="364"/>
                    <a:pt x="744" y="364"/>
                    <a:pt x="744" y="364"/>
                  </a:cubicBezTo>
                  <a:cubicBezTo>
                    <a:pt x="727" y="377"/>
                    <a:pt x="717" y="398"/>
                    <a:pt x="718" y="420"/>
                  </a:cubicBezTo>
                  <a:cubicBezTo>
                    <a:pt x="718" y="490"/>
                    <a:pt x="718" y="490"/>
                    <a:pt x="718" y="490"/>
                  </a:cubicBezTo>
                  <a:cubicBezTo>
                    <a:pt x="717" y="512"/>
                    <a:pt x="728" y="533"/>
                    <a:pt x="745" y="546"/>
                  </a:cubicBezTo>
                  <a:cubicBezTo>
                    <a:pt x="797" y="584"/>
                    <a:pt x="797" y="584"/>
                    <a:pt x="797" y="584"/>
                  </a:cubicBezTo>
                  <a:lnTo>
                    <a:pt x="789" y="60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13" name="Freeform 103">
              <a:extLst>
                <a:ext uri="{FF2B5EF4-FFF2-40B4-BE49-F238E27FC236}">
                  <a16:creationId xmlns:a16="http://schemas.microsoft.com/office/drawing/2014/main" id="{41A1FBAA-D324-434F-BB49-C1B287F48FCA}"/>
                </a:ext>
              </a:extLst>
            </p:cNvPr>
            <p:cNvSpPr>
              <a:spLocks noEditPoints="1"/>
            </p:cNvSpPr>
            <p:nvPr/>
          </p:nvSpPr>
          <p:spPr bwMode="auto">
            <a:xfrm>
              <a:off x="3096" y="2393"/>
              <a:ext cx="543" cy="542"/>
            </a:xfrm>
            <a:custGeom>
              <a:avLst/>
              <a:gdLst>
                <a:gd name="T0" fmla="*/ 194 w 387"/>
                <a:gd name="T1" fmla="*/ 0 h 386"/>
                <a:gd name="T2" fmla="*/ 0 w 387"/>
                <a:gd name="T3" fmla="*/ 193 h 386"/>
                <a:gd name="T4" fmla="*/ 194 w 387"/>
                <a:gd name="T5" fmla="*/ 386 h 386"/>
                <a:gd name="T6" fmla="*/ 387 w 387"/>
                <a:gd name="T7" fmla="*/ 193 h 386"/>
                <a:gd name="T8" fmla="*/ 194 w 387"/>
                <a:gd name="T9" fmla="*/ 0 h 386"/>
                <a:gd name="T10" fmla="*/ 194 w 387"/>
                <a:gd name="T11" fmla="*/ 286 h 386"/>
                <a:gd name="T12" fmla="*/ 100 w 387"/>
                <a:gd name="T13" fmla="*/ 193 h 386"/>
                <a:gd name="T14" fmla="*/ 194 w 387"/>
                <a:gd name="T15" fmla="*/ 100 h 386"/>
                <a:gd name="T16" fmla="*/ 287 w 387"/>
                <a:gd name="T17" fmla="*/ 193 h 386"/>
                <a:gd name="T18" fmla="*/ 194 w 387"/>
                <a:gd name="T19" fmla="*/ 2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7" h="386">
                  <a:moveTo>
                    <a:pt x="194" y="0"/>
                  </a:moveTo>
                  <a:cubicBezTo>
                    <a:pt x="87" y="0"/>
                    <a:pt x="0" y="86"/>
                    <a:pt x="0" y="193"/>
                  </a:cubicBezTo>
                  <a:cubicBezTo>
                    <a:pt x="0" y="299"/>
                    <a:pt x="87" y="386"/>
                    <a:pt x="194" y="386"/>
                  </a:cubicBezTo>
                  <a:cubicBezTo>
                    <a:pt x="300" y="386"/>
                    <a:pt x="387" y="299"/>
                    <a:pt x="387" y="193"/>
                  </a:cubicBezTo>
                  <a:cubicBezTo>
                    <a:pt x="387" y="86"/>
                    <a:pt x="300" y="0"/>
                    <a:pt x="194" y="0"/>
                  </a:cubicBezTo>
                  <a:close/>
                  <a:moveTo>
                    <a:pt x="194" y="286"/>
                  </a:moveTo>
                  <a:cubicBezTo>
                    <a:pt x="142" y="286"/>
                    <a:pt x="100" y="244"/>
                    <a:pt x="100" y="193"/>
                  </a:cubicBezTo>
                  <a:cubicBezTo>
                    <a:pt x="100" y="141"/>
                    <a:pt x="142" y="100"/>
                    <a:pt x="194" y="100"/>
                  </a:cubicBezTo>
                  <a:cubicBezTo>
                    <a:pt x="245" y="100"/>
                    <a:pt x="287" y="141"/>
                    <a:pt x="287" y="193"/>
                  </a:cubicBezTo>
                  <a:cubicBezTo>
                    <a:pt x="287" y="244"/>
                    <a:pt x="245" y="286"/>
                    <a:pt x="194" y="28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118" name="Freeform 107">
            <a:extLst>
              <a:ext uri="{FF2B5EF4-FFF2-40B4-BE49-F238E27FC236}">
                <a16:creationId xmlns:a16="http://schemas.microsoft.com/office/drawing/2014/main" id="{3592F873-6A7E-0F6F-7EAC-979EFB8FD034}"/>
              </a:ext>
            </a:extLst>
          </p:cNvPr>
          <p:cNvSpPr>
            <a:spLocks noEditPoints="1"/>
          </p:cNvSpPr>
          <p:nvPr/>
        </p:nvSpPr>
        <p:spPr bwMode="auto">
          <a:xfrm>
            <a:off x="3175000" y="2351088"/>
            <a:ext cx="338138" cy="396875"/>
          </a:xfrm>
          <a:custGeom>
            <a:avLst/>
            <a:gdLst>
              <a:gd name="T0" fmla="*/ 2636 w 2651"/>
              <a:gd name="T1" fmla="*/ 1691 h 3096"/>
              <a:gd name="T2" fmla="*/ 2369 w 2651"/>
              <a:gd name="T3" fmla="*/ 1289 h 3096"/>
              <a:gd name="T4" fmla="*/ 2370 w 2651"/>
              <a:gd name="T5" fmla="*/ 1241 h 3096"/>
              <a:gd name="T6" fmla="*/ 2344 w 2651"/>
              <a:gd name="T7" fmla="*/ 609 h 3096"/>
              <a:gd name="T8" fmla="*/ 1122 w 2651"/>
              <a:gd name="T9" fmla="*/ 26 h 3096"/>
              <a:gd name="T10" fmla="*/ 122 w 2651"/>
              <a:gd name="T11" fmla="*/ 613 h 3096"/>
              <a:gd name="T12" fmla="*/ 227 w 2651"/>
              <a:gd name="T13" fmla="*/ 1796 h 3096"/>
              <a:gd name="T14" fmla="*/ 414 w 2651"/>
              <a:gd name="T15" fmla="*/ 2769 h 3096"/>
              <a:gd name="T16" fmla="*/ 690 w 2651"/>
              <a:gd name="T17" fmla="*/ 3096 h 3096"/>
              <a:gd name="T18" fmla="*/ 1740 w 2651"/>
              <a:gd name="T19" fmla="*/ 2816 h 3096"/>
              <a:gd name="T20" fmla="*/ 1894 w 2651"/>
              <a:gd name="T21" fmla="*/ 2720 h 3096"/>
              <a:gd name="T22" fmla="*/ 2202 w 2651"/>
              <a:gd name="T23" fmla="*/ 2723 h 3096"/>
              <a:gd name="T24" fmla="*/ 2403 w 2651"/>
              <a:gd name="T25" fmla="*/ 2574 h 3096"/>
              <a:gd name="T26" fmla="*/ 2374 w 2651"/>
              <a:gd name="T27" fmla="*/ 2290 h 3096"/>
              <a:gd name="T28" fmla="*/ 2443 w 2651"/>
              <a:gd name="T29" fmla="*/ 2158 h 3096"/>
              <a:gd name="T30" fmla="*/ 2439 w 2651"/>
              <a:gd name="T31" fmla="*/ 2114 h 3096"/>
              <a:gd name="T32" fmla="*/ 2480 w 2651"/>
              <a:gd name="T33" fmla="*/ 1906 h 3096"/>
              <a:gd name="T34" fmla="*/ 2604 w 2651"/>
              <a:gd name="T35" fmla="*/ 1836 h 3096"/>
              <a:gd name="T36" fmla="*/ 2528 w 2651"/>
              <a:gd name="T37" fmla="*/ 1771 h 3096"/>
              <a:gd name="T38" fmla="*/ 2446 w 2651"/>
              <a:gd name="T39" fmla="*/ 1812 h 3096"/>
              <a:gd name="T40" fmla="*/ 2367 w 2651"/>
              <a:gd name="T41" fmla="*/ 2044 h 3096"/>
              <a:gd name="T42" fmla="*/ 2343 w 2651"/>
              <a:gd name="T43" fmla="*/ 2164 h 3096"/>
              <a:gd name="T44" fmla="*/ 2286 w 2651"/>
              <a:gd name="T45" fmla="*/ 2242 h 3096"/>
              <a:gd name="T46" fmla="*/ 2307 w 2651"/>
              <a:gd name="T47" fmla="*/ 2546 h 3096"/>
              <a:gd name="T48" fmla="*/ 1878 w 2651"/>
              <a:gd name="T49" fmla="*/ 2621 h 3096"/>
              <a:gd name="T50" fmla="*/ 1645 w 2651"/>
              <a:gd name="T51" fmla="*/ 2781 h 3096"/>
              <a:gd name="T52" fmla="*/ 1640 w 2651"/>
              <a:gd name="T53" fmla="*/ 2807 h 3096"/>
              <a:gd name="T54" fmla="*/ 1162 w 2651"/>
              <a:gd name="T55" fmla="*/ 2996 h 3096"/>
              <a:gd name="T56" fmla="*/ 1396 w 2651"/>
              <a:gd name="T57" fmla="*/ 2210 h 3096"/>
              <a:gd name="T58" fmla="*/ 1446 w 2651"/>
              <a:gd name="T59" fmla="*/ 1305 h 3096"/>
              <a:gd name="T60" fmla="*/ 1852 w 2651"/>
              <a:gd name="T61" fmla="*/ 1500 h 3096"/>
              <a:gd name="T62" fmla="*/ 1852 w 2651"/>
              <a:gd name="T63" fmla="*/ 1000 h 3096"/>
              <a:gd name="T64" fmla="*/ 1396 w 2651"/>
              <a:gd name="T65" fmla="*/ 1205 h 3096"/>
              <a:gd name="T66" fmla="*/ 1346 w 2651"/>
              <a:gd name="T67" fmla="*/ 2110 h 3096"/>
              <a:gd name="T68" fmla="*/ 1162 w 2651"/>
              <a:gd name="T69" fmla="*/ 946 h 3096"/>
              <a:gd name="T70" fmla="*/ 1504 w 2651"/>
              <a:gd name="T71" fmla="*/ 773 h 3096"/>
              <a:gd name="T72" fmla="*/ 1504 w 2651"/>
              <a:gd name="T73" fmla="*/ 273 h 3096"/>
              <a:gd name="T74" fmla="*/ 1300 w 2651"/>
              <a:gd name="T75" fmla="*/ 666 h 3096"/>
              <a:gd name="T76" fmla="*/ 1062 w 2651"/>
              <a:gd name="T77" fmla="*/ 925 h 3096"/>
              <a:gd name="T78" fmla="*/ 883 w 2651"/>
              <a:gd name="T79" fmla="*/ 2996 h 3096"/>
              <a:gd name="T80" fmla="*/ 868 w 2651"/>
              <a:gd name="T81" fmla="*/ 1512 h 3096"/>
              <a:gd name="T82" fmla="*/ 776 w 2651"/>
              <a:gd name="T83" fmla="*/ 1242 h 3096"/>
              <a:gd name="T84" fmla="*/ 276 w 2651"/>
              <a:gd name="T85" fmla="*/ 1242 h 3096"/>
              <a:gd name="T86" fmla="*/ 664 w 2651"/>
              <a:gd name="T87" fmla="*/ 1450 h 3096"/>
              <a:gd name="T88" fmla="*/ 783 w 2651"/>
              <a:gd name="T89" fmla="*/ 2996 h 3096"/>
              <a:gd name="T90" fmla="*/ 551 w 2651"/>
              <a:gd name="T91" fmla="*/ 2931 h 3096"/>
              <a:gd name="T92" fmla="*/ 316 w 2651"/>
              <a:gd name="T93" fmla="*/ 1749 h 3096"/>
              <a:gd name="T94" fmla="*/ 1924 w 2651"/>
              <a:gd name="T95" fmla="*/ 288 h 3096"/>
              <a:gd name="T96" fmla="*/ 2265 w 2651"/>
              <a:gd name="T97" fmla="*/ 1282 h 3096"/>
              <a:gd name="T98" fmla="*/ 2310 w 2651"/>
              <a:gd name="T99" fmla="*/ 1376 h 3096"/>
              <a:gd name="T100" fmla="*/ 2545 w 2651"/>
              <a:gd name="T101" fmla="*/ 1731 h 3096"/>
              <a:gd name="T102" fmla="*/ 1702 w 2651"/>
              <a:gd name="T103" fmla="*/ 1250 h 3096"/>
              <a:gd name="T104" fmla="*/ 2002 w 2651"/>
              <a:gd name="T105" fmla="*/ 1250 h 3096"/>
              <a:gd name="T106" fmla="*/ 1702 w 2651"/>
              <a:gd name="T107" fmla="*/ 1250 h 3096"/>
              <a:gd name="T108" fmla="*/ 1504 w 2651"/>
              <a:gd name="T109" fmla="*/ 373 h 3096"/>
              <a:gd name="T110" fmla="*/ 1504 w 2651"/>
              <a:gd name="T111" fmla="*/ 673 h 3096"/>
              <a:gd name="T112" fmla="*/ 526 w 2651"/>
              <a:gd name="T113" fmla="*/ 1392 h 3096"/>
              <a:gd name="T114" fmla="*/ 526 w 2651"/>
              <a:gd name="T115" fmla="*/ 1092 h 3096"/>
              <a:gd name="T116" fmla="*/ 526 w 2651"/>
              <a:gd name="T117" fmla="*/ 1392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1" h="3096">
                <a:moveTo>
                  <a:pt x="2644" y="1720"/>
                </a:moveTo>
                <a:cubicBezTo>
                  <a:pt x="2643" y="1710"/>
                  <a:pt x="2640" y="1701"/>
                  <a:pt x="2636" y="1691"/>
                </a:cubicBezTo>
                <a:cubicBezTo>
                  <a:pt x="2583" y="1561"/>
                  <a:pt x="2485" y="1436"/>
                  <a:pt x="2389" y="1314"/>
                </a:cubicBezTo>
                <a:cubicBezTo>
                  <a:pt x="2369" y="1289"/>
                  <a:pt x="2369" y="1289"/>
                  <a:pt x="2369" y="1289"/>
                </a:cubicBezTo>
                <a:cubicBezTo>
                  <a:pt x="2367" y="1286"/>
                  <a:pt x="2365" y="1282"/>
                  <a:pt x="2365" y="1279"/>
                </a:cubicBezTo>
                <a:cubicBezTo>
                  <a:pt x="2365" y="1266"/>
                  <a:pt x="2366" y="1253"/>
                  <a:pt x="2370" y="1241"/>
                </a:cubicBezTo>
                <a:cubicBezTo>
                  <a:pt x="2370" y="1240"/>
                  <a:pt x="2370" y="1240"/>
                  <a:pt x="2370" y="1240"/>
                </a:cubicBezTo>
                <a:cubicBezTo>
                  <a:pt x="2431" y="1006"/>
                  <a:pt x="2422" y="794"/>
                  <a:pt x="2344" y="609"/>
                </a:cubicBezTo>
                <a:cubicBezTo>
                  <a:pt x="2274" y="445"/>
                  <a:pt x="2146" y="304"/>
                  <a:pt x="1975" y="202"/>
                </a:cubicBezTo>
                <a:cubicBezTo>
                  <a:pt x="1743" y="64"/>
                  <a:pt x="1432" y="0"/>
                  <a:pt x="1122" y="26"/>
                </a:cubicBezTo>
                <a:cubicBezTo>
                  <a:pt x="801" y="52"/>
                  <a:pt x="515" y="170"/>
                  <a:pt x="316" y="356"/>
                </a:cubicBezTo>
                <a:cubicBezTo>
                  <a:pt x="235" y="432"/>
                  <a:pt x="170" y="518"/>
                  <a:pt x="122" y="613"/>
                </a:cubicBezTo>
                <a:cubicBezTo>
                  <a:pt x="71" y="713"/>
                  <a:pt x="39" y="824"/>
                  <a:pt x="27" y="941"/>
                </a:cubicBezTo>
                <a:cubicBezTo>
                  <a:pt x="0" y="1197"/>
                  <a:pt x="68" y="1484"/>
                  <a:pt x="227" y="1796"/>
                </a:cubicBezTo>
                <a:cubicBezTo>
                  <a:pt x="228" y="1796"/>
                  <a:pt x="228" y="1797"/>
                  <a:pt x="228" y="1798"/>
                </a:cubicBezTo>
                <a:cubicBezTo>
                  <a:pt x="404" y="2103"/>
                  <a:pt x="470" y="2448"/>
                  <a:pt x="414" y="2769"/>
                </a:cubicBezTo>
                <a:cubicBezTo>
                  <a:pt x="400" y="2850"/>
                  <a:pt x="422" y="2933"/>
                  <a:pt x="475" y="2996"/>
                </a:cubicBezTo>
                <a:cubicBezTo>
                  <a:pt x="528" y="3059"/>
                  <a:pt x="607" y="3096"/>
                  <a:pt x="690" y="3096"/>
                </a:cubicBezTo>
                <a:cubicBezTo>
                  <a:pt x="1441" y="3096"/>
                  <a:pt x="1441" y="3096"/>
                  <a:pt x="1441" y="3096"/>
                </a:cubicBezTo>
                <a:cubicBezTo>
                  <a:pt x="1600" y="3096"/>
                  <a:pt x="1730" y="2973"/>
                  <a:pt x="1740" y="2816"/>
                </a:cubicBezTo>
                <a:cubicBezTo>
                  <a:pt x="1742" y="2803"/>
                  <a:pt x="1742" y="2803"/>
                  <a:pt x="1742" y="2803"/>
                </a:cubicBezTo>
                <a:cubicBezTo>
                  <a:pt x="1761" y="2758"/>
                  <a:pt x="1803" y="2735"/>
                  <a:pt x="1894" y="2720"/>
                </a:cubicBezTo>
                <a:cubicBezTo>
                  <a:pt x="1896" y="2720"/>
                  <a:pt x="1897" y="2720"/>
                  <a:pt x="1899" y="2720"/>
                </a:cubicBezTo>
                <a:cubicBezTo>
                  <a:pt x="2004" y="2730"/>
                  <a:pt x="2113" y="2738"/>
                  <a:pt x="2202" y="2723"/>
                </a:cubicBezTo>
                <a:cubicBezTo>
                  <a:pt x="2311" y="2706"/>
                  <a:pt x="2378" y="2656"/>
                  <a:pt x="2403" y="2575"/>
                </a:cubicBezTo>
                <a:cubicBezTo>
                  <a:pt x="2403" y="2575"/>
                  <a:pt x="2403" y="2574"/>
                  <a:pt x="2403" y="2574"/>
                </a:cubicBezTo>
                <a:cubicBezTo>
                  <a:pt x="2430" y="2475"/>
                  <a:pt x="2420" y="2386"/>
                  <a:pt x="2374" y="2307"/>
                </a:cubicBezTo>
                <a:cubicBezTo>
                  <a:pt x="2371" y="2302"/>
                  <a:pt x="2371" y="2295"/>
                  <a:pt x="2374" y="2290"/>
                </a:cubicBezTo>
                <a:cubicBezTo>
                  <a:pt x="2384" y="2270"/>
                  <a:pt x="2394" y="2256"/>
                  <a:pt x="2402" y="2249"/>
                </a:cubicBezTo>
                <a:cubicBezTo>
                  <a:pt x="2430" y="2226"/>
                  <a:pt x="2445" y="2192"/>
                  <a:pt x="2443" y="2158"/>
                </a:cubicBezTo>
                <a:cubicBezTo>
                  <a:pt x="2442" y="2146"/>
                  <a:pt x="2440" y="2135"/>
                  <a:pt x="2435" y="2124"/>
                </a:cubicBezTo>
                <a:cubicBezTo>
                  <a:pt x="2434" y="2121"/>
                  <a:pt x="2436" y="2117"/>
                  <a:pt x="2439" y="2114"/>
                </a:cubicBezTo>
                <a:cubicBezTo>
                  <a:pt x="2499" y="2051"/>
                  <a:pt x="2476" y="1958"/>
                  <a:pt x="2468" y="1927"/>
                </a:cubicBezTo>
                <a:cubicBezTo>
                  <a:pt x="2466" y="1918"/>
                  <a:pt x="2471" y="1909"/>
                  <a:pt x="2480" y="1906"/>
                </a:cubicBezTo>
                <a:cubicBezTo>
                  <a:pt x="2520" y="1891"/>
                  <a:pt x="2553" y="1875"/>
                  <a:pt x="2582" y="1856"/>
                </a:cubicBezTo>
                <a:cubicBezTo>
                  <a:pt x="2590" y="1850"/>
                  <a:pt x="2597" y="1844"/>
                  <a:pt x="2604" y="1836"/>
                </a:cubicBezTo>
                <a:cubicBezTo>
                  <a:pt x="2615" y="1823"/>
                  <a:pt x="2651" y="1782"/>
                  <a:pt x="2644" y="1720"/>
                </a:cubicBezTo>
                <a:close/>
                <a:moveTo>
                  <a:pt x="2528" y="1771"/>
                </a:moveTo>
                <a:cubicBezTo>
                  <a:pt x="2528" y="1771"/>
                  <a:pt x="2527" y="1772"/>
                  <a:pt x="2525" y="1773"/>
                </a:cubicBezTo>
                <a:cubicBezTo>
                  <a:pt x="2504" y="1787"/>
                  <a:pt x="2478" y="1800"/>
                  <a:pt x="2446" y="1812"/>
                </a:cubicBezTo>
                <a:cubicBezTo>
                  <a:pt x="2389" y="1832"/>
                  <a:pt x="2357" y="1892"/>
                  <a:pt x="2371" y="1951"/>
                </a:cubicBezTo>
                <a:cubicBezTo>
                  <a:pt x="2379" y="1983"/>
                  <a:pt x="2385" y="2026"/>
                  <a:pt x="2367" y="2044"/>
                </a:cubicBezTo>
                <a:cubicBezTo>
                  <a:pt x="2335" y="2077"/>
                  <a:pt x="2326" y="2123"/>
                  <a:pt x="2343" y="2163"/>
                </a:cubicBezTo>
                <a:cubicBezTo>
                  <a:pt x="2343" y="2163"/>
                  <a:pt x="2343" y="2163"/>
                  <a:pt x="2343" y="2164"/>
                </a:cubicBezTo>
                <a:cubicBezTo>
                  <a:pt x="2343" y="2166"/>
                  <a:pt x="2341" y="2170"/>
                  <a:pt x="2338" y="2173"/>
                </a:cubicBezTo>
                <a:cubicBezTo>
                  <a:pt x="2319" y="2189"/>
                  <a:pt x="2303" y="2211"/>
                  <a:pt x="2286" y="2242"/>
                </a:cubicBezTo>
                <a:cubicBezTo>
                  <a:pt x="2266" y="2279"/>
                  <a:pt x="2267" y="2323"/>
                  <a:pt x="2288" y="2358"/>
                </a:cubicBezTo>
                <a:cubicBezTo>
                  <a:pt x="2320" y="2413"/>
                  <a:pt x="2327" y="2475"/>
                  <a:pt x="2307" y="2546"/>
                </a:cubicBezTo>
                <a:cubicBezTo>
                  <a:pt x="2278" y="2638"/>
                  <a:pt x="2127" y="2642"/>
                  <a:pt x="1909" y="2620"/>
                </a:cubicBezTo>
                <a:cubicBezTo>
                  <a:pt x="1899" y="2619"/>
                  <a:pt x="1888" y="2620"/>
                  <a:pt x="1878" y="2621"/>
                </a:cubicBezTo>
                <a:cubicBezTo>
                  <a:pt x="1786" y="2637"/>
                  <a:pt x="1687" y="2667"/>
                  <a:pt x="1647" y="2772"/>
                </a:cubicBezTo>
                <a:cubicBezTo>
                  <a:pt x="1646" y="2775"/>
                  <a:pt x="1645" y="2778"/>
                  <a:pt x="1645" y="2781"/>
                </a:cubicBezTo>
                <a:cubicBezTo>
                  <a:pt x="1641" y="2801"/>
                  <a:pt x="1641" y="2801"/>
                  <a:pt x="1641" y="2801"/>
                </a:cubicBezTo>
                <a:cubicBezTo>
                  <a:pt x="1641" y="2803"/>
                  <a:pt x="1640" y="2805"/>
                  <a:pt x="1640" y="2807"/>
                </a:cubicBezTo>
                <a:cubicBezTo>
                  <a:pt x="1635" y="2913"/>
                  <a:pt x="1548" y="2996"/>
                  <a:pt x="1441" y="2996"/>
                </a:cubicBezTo>
                <a:cubicBezTo>
                  <a:pt x="1162" y="2996"/>
                  <a:pt x="1162" y="2996"/>
                  <a:pt x="1162" y="2996"/>
                </a:cubicBezTo>
                <a:cubicBezTo>
                  <a:pt x="1162" y="2210"/>
                  <a:pt x="1162" y="2210"/>
                  <a:pt x="1162" y="2210"/>
                </a:cubicBezTo>
                <a:cubicBezTo>
                  <a:pt x="1396" y="2210"/>
                  <a:pt x="1396" y="2210"/>
                  <a:pt x="1396" y="2210"/>
                </a:cubicBezTo>
                <a:cubicBezTo>
                  <a:pt x="1424" y="2210"/>
                  <a:pt x="1446" y="2188"/>
                  <a:pt x="1446" y="2160"/>
                </a:cubicBezTo>
                <a:cubicBezTo>
                  <a:pt x="1446" y="1305"/>
                  <a:pt x="1446" y="1305"/>
                  <a:pt x="1446" y="1305"/>
                </a:cubicBezTo>
                <a:cubicBezTo>
                  <a:pt x="1608" y="1305"/>
                  <a:pt x="1608" y="1305"/>
                  <a:pt x="1608" y="1305"/>
                </a:cubicBezTo>
                <a:cubicBezTo>
                  <a:pt x="1633" y="1416"/>
                  <a:pt x="1733" y="1500"/>
                  <a:pt x="1852" y="1500"/>
                </a:cubicBezTo>
                <a:cubicBezTo>
                  <a:pt x="1990" y="1500"/>
                  <a:pt x="2102" y="1388"/>
                  <a:pt x="2102" y="1250"/>
                </a:cubicBezTo>
                <a:cubicBezTo>
                  <a:pt x="2102" y="1112"/>
                  <a:pt x="1990" y="1000"/>
                  <a:pt x="1852" y="1000"/>
                </a:cubicBezTo>
                <a:cubicBezTo>
                  <a:pt x="1730" y="1000"/>
                  <a:pt x="1628" y="1089"/>
                  <a:pt x="1607" y="1205"/>
                </a:cubicBezTo>
                <a:cubicBezTo>
                  <a:pt x="1396" y="1205"/>
                  <a:pt x="1396" y="1205"/>
                  <a:pt x="1396" y="1205"/>
                </a:cubicBezTo>
                <a:cubicBezTo>
                  <a:pt x="1368" y="1205"/>
                  <a:pt x="1346" y="1227"/>
                  <a:pt x="1346" y="1255"/>
                </a:cubicBezTo>
                <a:cubicBezTo>
                  <a:pt x="1346" y="2110"/>
                  <a:pt x="1346" y="2110"/>
                  <a:pt x="1346" y="2110"/>
                </a:cubicBezTo>
                <a:cubicBezTo>
                  <a:pt x="1162" y="2110"/>
                  <a:pt x="1162" y="2110"/>
                  <a:pt x="1162" y="2110"/>
                </a:cubicBezTo>
                <a:cubicBezTo>
                  <a:pt x="1162" y="946"/>
                  <a:pt x="1162" y="946"/>
                  <a:pt x="1162" y="946"/>
                </a:cubicBezTo>
                <a:cubicBezTo>
                  <a:pt x="1372" y="735"/>
                  <a:pt x="1372" y="735"/>
                  <a:pt x="1372" y="735"/>
                </a:cubicBezTo>
                <a:cubicBezTo>
                  <a:pt x="1411" y="759"/>
                  <a:pt x="1456" y="773"/>
                  <a:pt x="1504" y="773"/>
                </a:cubicBezTo>
                <a:cubicBezTo>
                  <a:pt x="1642" y="773"/>
                  <a:pt x="1755" y="661"/>
                  <a:pt x="1755" y="523"/>
                </a:cubicBezTo>
                <a:cubicBezTo>
                  <a:pt x="1755" y="385"/>
                  <a:pt x="1642" y="273"/>
                  <a:pt x="1504" y="273"/>
                </a:cubicBezTo>
                <a:cubicBezTo>
                  <a:pt x="1367" y="273"/>
                  <a:pt x="1255" y="385"/>
                  <a:pt x="1255" y="523"/>
                </a:cubicBezTo>
                <a:cubicBezTo>
                  <a:pt x="1255" y="576"/>
                  <a:pt x="1271" y="626"/>
                  <a:pt x="1300" y="666"/>
                </a:cubicBezTo>
                <a:cubicBezTo>
                  <a:pt x="1077" y="890"/>
                  <a:pt x="1077" y="890"/>
                  <a:pt x="1077" y="890"/>
                </a:cubicBezTo>
                <a:cubicBezTo>
                  <a:pt x="1067" y="899"/>
                  <a:pt x="1062" y="912"/>
                  <a:pt x="1062" y="925"/>
                </a:cubicBezTo>
                <a:cubicBezTo>
                  <a:pt x="1062" y="2996"/>
                  <a:pt x="1062" y="2996"/>
                  <a:pt x="1062" y="2996"/>
                </a:cubicBezTo>
                <a:cubicBezTo>
                  <a:pt x="883" y="2996"/>
                  <a:pt x="883" y="2996"/>
                  <a:pt x="883" y="2996"/>
                </a:cubicBezTo>
                <a:cubicBezTo>
                  <a:pt x="883" y="1548"/>
                  <a:pt x="883" y="1548"/>
                  <a:pt x="883" y="1548"/>
                </a:cubicBezTo>
                <a:cubicBezTo>
                  <a:pt x="883" y="1534"/>
                  <a:pt x="877" y="1522"/>
                  <a:pt x="868" y="1512"/>
                </a:cubicBezTo>
                <a:cubicBezTo>
                  <a:pt x="735" y="1379"/>
                  <a:pt x="735" y="1379"/>
                  <a:pt x="735" y="1379"/>
                </a:cubicBezTo>
                <a:cubicBezTo>
                  <a:pt x="761" y="1340"/>
                  <a:pt x="776" y="1293"/>
                  <a:pt x="776" y="1242"/>
                </a:cubicBezTo>
                <a:cubicBezTo>
                  <a:pt x="776" y="1104"/>
                  <a:pt x="664" y="992"/>
                  <a:pt x="526" y="992"/>
                </a:cubicBezTo>
                <a:cubicBezTo>
                  <a:pt x="388" y="992"/>
                  <a:pt x="276" y="1104"/>
                  <a:pt x="276" y="1242"/>
                </a:cubicBezTo>
                <a:cubicBezTo>
                  <a:pt x="276" y="1380"/>
                  <a:pt x="388" y="1492"/>
                  <a:pt x="526" y="1492"/>
                </a:cubicBezTo>
                <a:cubicBezTo>
                  <a:pt x="577" y="1492"/>
                  <a:pt x="625" y="1477"/>
                  <a:pt x="664" y="1450"/>
                </a:cubicBezTo>
                <a:cubicBezTo>
                  <a:pt x="783" y="1568"/>
                  <a:pt x="783" y="1568"/>
                  <a:pt x="783" y="1568"/>
                </a:cubicBezTo>
                <a:cubicBezTo>
                  <a:pt x="783" y="2996"/>
                  <a:pt x="783" y="2996"/>
                  <a:pt x="783" y="2996"/>
                </a:cubicBezTo>
                <a:cubicBezTo>
                  <a:pt x="690" y="2996"/>
                  <a:pt x="690" y="2996"/>
                  <a:pt x="690" y="2996"/>
                </a:cubicBezTo>
                <a:cubicBezTo>
                  <a:pt x="637" y="2996"/>
                  <a:pt x="586" y="2972"/>
                  <a:pt x="551" y="2931"/>
                </a:cubicBezTo>
                <a:cubicBezTo>
                  <a:pt x="517" y="2891"/>
                  <a:pt x="503" y="2838"/>
                  <a:pt x="512" y="2786"/>
                </a:cubicBezTo>
                <a:cubicBezTo>
                  <a:pt x="573" y="2443"/>
                  <a:pt x="503" y="2075"/>
                  <a:pt x="316" y="1749"/>
                </a:cubicBezTo>
                <a:cubicBezTo>
                  <a:pt x="36" y="1202"/>
                  <a:pt x="60" y="733"/>
                  <a:pt x="384" y="429"/>
                </a:cubicBezTo>
                <a:cubicBezTo>
                  <a:pt x="758" y="79"/>
                  <a:pt x="1463" y="14"/>
                  <a:pt x="1924" y="288"/>
                </a:cubicBezTo>
                <a:cubicBezTo>
                  <a:pt x="2254" y="484"/>
                  <a:pt x="2378" y="813"/>
                  <a:pt x="2273" y="1214"/>
                </a:cubicBezTo>
                <a:cubicBezTo>
                  <a:pt x="2267" y="1236"/>
                  <a:pt x="2265" y="1259"/>
                  <a:pt x="2265" y="1282"/>
                </a:cubicBezTo>
                <a:cubicBezTo>
                  <a:pt x="2266" y="1307"/>
                  <a:pt x="2275" y="1331"/>
                  <a:pt x="2291" y="1350"/>
                </a:cubicBezTo>
                <a:cubicBezTo>
                  <a:pt x="2310" y="1376"/>
                  <a:pt x="2310" y="1376"/>
                  <a:pt x="2310" y="1376"/>
                </a:cubicBezTo>
                <a:cubicBezTo>
                  <a:pt x="2402" y="1492"/>
                  <a:pt x="2496" y="1612"/>
                  <a:pt x="2544" y="1728"/>
                </a:cubicBezTo>
                <a:cubicBezTo>
                  <a:pt x="2544" y="1730"/>
                  <a:pt x="2545" y="1731"/>
                  <a:pt x="2545" y="1731"/>
                </a:cubicBezTo>
                <a:cubicBezTo>
                  <a:pt x="2546" y="1743"/>
                  <a:pt x="2544" y="1753"/>
                  <a:pt x="2528" y="1771"/>
                </a:cubicBezTo>
                <a:close/>
                <a:moveTo>
                  <a:pt x="1702" y="1250"/>
                </a:moveTo>
                <a:cubicBezTo>
                  <a:pt x="1702" y="1168"/>
                  <a:pt x="1770" y="1100"/>
                  <a:pt x="1852" y="1100"/>
                </a:cubicBezTo>
                <a:cubicBezTo>
                  <a:pt x="1935" y="1100"/>
                  <a:pt x="2002" y="1168"/>
                  <a:pt x="2002" y="1250"/>
                </a:cubicBezTo>
                <a:cubicBezTo>
                  <a:pt x="2002" y="1333"/>
                  <a:pt x="1935" y="1400"/>
                  <a:pt x="1852" y="1400"/>
                </a:cubicBezTo>
                <a:cubicBezTo>
                  <a:pt x="1770" y="1400"/>
                  <a:pt x="1702" y="1333"/>
                  <a:pt x="1702" y="1250"/>
                </a:cubicBezTo>
                <a:close/>
                <a:moveTo>
                  <a:pt x="1355" y="523"/>
                </a:moveTo>
                <a:cubicBezTo>
                  <a:pt x="1355" y="440"/>
                  <a:pt x="1422" y="373"/>
                  <a:pt x="1504" y="373"/>
                </a:cubicBezTo>
                <a:cubicBezTo>
                  <a:pt x="1587" y="373"/>
                  <a:pt x="1655" y="440"/>
                  <a:pt x="1655" y="523"/>
                </a:cubicBezTo>
                <a:cubicBezTo>
                  <a:pt x="1655" y="606"/>
                  <a:pt x="1587" y="673"/>
                  <a:pt x="1504" y="673"/>
                </a:cubicBezTo>
                <a:cubicBezTo>
                  <a:pt x="1422" y="673"/>
                  <a:pt x="1355" y="606"/>
                  <a:pt x="1355" y="523"/>
                </a:cubicBezTo>
                <a:close/>
                <a:moveTo>
                  <a:pt x="526" y="1392"/>
                </a:moveTo>
                <a:cubicBezTo>
                  <a:pt x="443" y="1392"/>
                  <a:pt x="376" y="1325"/>
                  <a:pt x="376" y="1242"/>
                </a:cubicBezTo>
                <a:cubicBezTo>
                  <a:pt x="376" y="1160"/>
                  <a:pt x="443" y="1092"/>
                  <a:pt x="526" y="1092"/>
                </a:cubicBezTo>
                <a:cubicBezTo>
                  <a:pt x="609" y="1092"/>
                  <a:pt x="676" y="1160"/>
                  <a:pt x="676" y="1242"/>
                </a:cubicBezTo>
                <a:cubicBezTo>
                  <a:pt x="676" y="1325"/>
                  <a:pt x="609" y="1392"/>
                  <a:pt x="526" y="1392"/>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4" name="Rectangle 343">
            <a:extLst>
              <a:ext uri="{FF2B5EF4-FFF2-40B4-BE49-F238E27FC236}">
                <a16:creationId xmlns:a16="http://schemas.microsoft.com/office/drawing/2014/main" id="{C92542EE-5188-4394-8EEF-7B3C73821675}"/>
              </a:ext>
            </a:extLst>
          </p:cNvPr>
          <p:cNvSpPr/>
          <p:nvPr/>
        </p:nvSpPr>
        <p:spPr>
          <a:xfrm>
            <a:off x="2870200" y="2774950"/>
            <a:ext cx="903288" cy="323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Machine learning</a:t>
            </a:r>
          </a:p>
        </p:txBody>
      </p:sp>
      <p:grpSp>
        <p:nvGrpSpPr>
          <p:cNvPr id="120" name="Group 110">
            <a:extLst>
              <a:ext uri="{FF2B5EF4-FFF2-40B4-BE49-F238E27FC236}">
                <a16:creationId xmlns:a16="http://schemas.microsoft.com/office/drawing/2014/main" id="{38DB498B-3513-F216-2AC7-81F838F19439}"/>
              </a:ext>
            </a:extLst>
          </p:cNvPr>
          <p:cNvGrpSpPr>
            <a:grpSpLocks noChangeAspect="1"/>
          </p:cNvGrpSpPr>
          <p:nvPr/>
        </p:nvGrpSpPr>
        <p:grpSpPr bwMode="auto">
          <a:xfrm>
            <a:off x="4851173" y="2456591"/>
            <a:ext cx="326127" cy="259676"/>
            <a:chOff x="1126" y="-2"/>
            <a:chExt cx="5428" cy="4322"/>
          </a:xfrm>
          <a:solidFill>
            <a:srgbClr val="FFFFFF"/>
          </a:solidFill>
        </p:grpSpPr>
        <p:sp>
          <p:nvSpPr>
            <p:cNvPr id="122" name="Freeform 111">
              <a:extLst>
                <a:ext uri="{FF2B5EF4-FFF2-40B4-BE49-F238E27FC236}">
                  <a16:creationId xmlns:a16="http://schemas.microsoft.com/office/drawing/2014/main" id="{95ABFC42-4035-92D5-0823-B28B049F9894}"/>
                </a:ext>
              </a:extLst>
            </p:cNvPr>
            <p:cNvSpPr>
              <a:spLocks noEditPoints="1"/>
            </p:cNvSpPr>
            <p:nvPr/>
          </p:nvSpPr>
          <p:spPr bwMode="auto">
            <a:xfrm>
              <a:off x="1126" y="-2"/>
              <a:ext cx="5428" cy="4322"/>
            </a:xfrm>
            <a:custGeom>
              <a:avLst/>
              <a:gdLst>
                <a:gd name="T0" fmla="*/ 2706 w 2916"/>
                <a:gd name="T1" fmla="*/ 456 h 2320"/>
                <a:gd name="T2" fmla="*/ 2135 w 2916"/>
                <a:gd name="T3" fmla="*/ 456 h 2320"/>
                <a:gd name="T4" fmla="*/ 2135 w 2916"/>
                <a:gd name="T5" fmla="*/ 130 h 2320"/>
                <a:gd name="T6" fmla="*/ 2005 w 2916"/>
                <a:gd name="T7" fmla="*/ 0 h 2320"/>
                <a:gd name="T8" fmla="*/ 911 w 2916"/>
                <a:gd name="T9" fmla="*/ 0 h 2320"/>
                <a:gd name="T10" fmla="*/ 781 w 2916"/>
                <a:gd name="T11" fmla="*/ 130 h 2320"/>
                <a:gd name="T12" fmla="*/ 781 w 2916"/>
                <a:gd name="T13" fmla="*/ 456 h 2320"/>
                <a:gd name="T14" fmla="*/ 210 w 2916"/>
                <a:gd name="T15" fmla="*/ 456 h 2320"/>
                <a:gd name="T16" fmla="*/ 0 w 2916"/>
                <a:gd name="T17" fmla="*/ 666 h 2320"/>
                <a:gd name="T18" fmla="*/ 0 w 2916"/>
                <a:gd name="T19" fmla="*/ 2110 h 2320"/>
                <a:gd name="T20" fmla="*/ 210 w 2916"/>
                <a:gd name="T21" fmla="*/ 2320 h 2320"/>
                <a:gd name="T22" fmla="*/ 2706 w 2916"/>
                <a:gd name="T23" fmla="*/ 2320 h 2320"/>
                <a:gd name="T24" fmla="*/ 2916 w 2916"/>
                <a:gd name="T25" fmla="*/ 2110 h 2320"/>
                <a:gd name="T26" fmla="*/ 2916 w 2916"/>
                <a:gd name="T27" fmla="*/ 666 h 2320"/>
                <a:gd name="T28" fmla="*/ 2706 w 2916"/>
                <a:gd name="T29" fmla="*/ 456 h 2320"/>
                <a:gd name="T30" fmla="*/ 881 w 2916"/>
                <a:gd name="T31" fmla="*/ 130 h 2320"/>
                <a:gd name="T32" fmla="*/ 911 w 2916"/>
                <a:gd name="T33" fmla="*/ 100 h 2320"/>
                <a:gd name="T34" fmla="*/ 2005 w 2916"/>
                <a:gd name="T35" fmla="*/ 100 h 2320"/>
                <a:gd name="T36" fmla="*/ 2035 w 2916"/>
                <a:gd name="T37" fmla="*/ 130 h 2320"/>
                <a:gd name="T38" fmla="*/ 2035 w 2916"/>
                <a:gd name="T39" fmla="*/ 456 h 2320"/>
                <a:gd name="T40" fmla="*/ 881 w 2916"/>
                <a:gd name="T41" fmla="*/ 456 h 2320"/>
                <a:gd name="T42" fmla="*/ 881 w 2916"/>
                <a:gd name="T43" fmla="*/ 130 h 2320"/>
                <a:gd name="T44" fmla="*/ 2816 w 2916"/>
                <a:gd name="T45" fmla="*/ 2110 h 2320"/>
                <a:gd name="T46" fmla="*/ 2706 w 2916"/>
                <a:gd name="T47" fmla="*/ 2220 h 2320"/>
                <a:gd name="T48" fmla="*/ 210 w 2916"/>
                <a:gd name="T49" fmla="*/ 2220 h 2320"/>
                <a:gd name="T50" fmla="*/ 100 w 2916"/>
                <a:gd name="T51" fmla="*/ 2110 h 2320"/>
                <a:gd name="T52" fmla="*/ 100 w 2916"/>
                <a:gd name="T53" fmla="*/ 666 h 2320"/>
                <a:gd name="T54" fmla="*/ 210 w 2916"/>
                <a:gd name="T55" fmla="*/ 556 h 2320"/>
                <a:gd name="T56" fmla="*/ 2706 w 2916"/>
                <a:gd name="T57" fmla="*/ 556 h 2320"/>
                <a:gd name="T58" fmla="*/ 2816 w 2916"/>
                <a:gd name="T59" fmla="*/ 666 h 2320"/>
                <a:gd name="T60" fmla="*/ 2816 w 2916"/>
                <a:gd name="T61" fmla="*/ 2110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6" h="2320">
                  <a:moveTo>
                    <a:pt x="2706" y="456"/>
                  </a:moveTo>
                  <a:cubicBezTo>
                    <a:pt x="2135" y="456"/>
                    <a:pt x="2135" y="456"/>
                    <a:pt x="2135" y="456"/>
                  </a:cubicBezTo>
                  <a:cubicBezTo>
                    <a:pt x="2135" y="130"/>
                    <a:pt x="2135" y="130"/>
                    <a:pt x="2135" y="130"/>
                  </a:cubicBezTo>
                  <a:cubicBezTo>
                    <a:pt x="2135" y="58"/>
                    <a:pt x="2077" y="0"/>
                    <a:pt x="2005" y="0"/>
                  </a:cubicBezTo>
                  <a:cubicBezTo>
                    <a:pt x="911" y="0"/>
                    <a:pt x="911" y="0"/>
                    <a:pt x="911" y="0"/>
                  </a:cubicBezTo>
                  <a:cubicBezTo>
                    <a:pt x="839" y="0"/>
                    <a:pt x="781" y="58"/>
                    <a:pt x="781" y="130"/>
                  </a:cubicBezTo>
                  <a:cubicBezTo>
                    <a:pt x="781" y="456"/>
                    <a:pt x="781" y="456"/>
                    <a:pt x="781" y="456"/>
                  </a:cubicBezTo>
                  <a:cubicBezTo>
                    <a:pt x="210" y="456"/>
                    <a:pt x="210" y="456"/>
                    <a:pt x="210" y="456"/>
                  </a:cubicBezTo>
                  <a:cubicBezTo>
                    <a:pt x="94" y="456"/>
                    <a:pt x="0" y="550"/>
                    <a:pt x="0" y="666"/>
                  </a:cubicBezTo>
                  <a:cubicBezTo>
                    <a:pt x="0" y="2110"/>
                    <a:pt x="0" y="2110"/>
                    <a:pt x="0" y="2110"/>
                  </a:cubicBezTo>
                  <a:cubicBezTo>
                    <a:pt x="0" y="2226"/>
                    <a:pt x="94" y="2320"/>
                    <a:pt x="210" y="2320"/>
                  </a:cubicBezTo>
                  <a:cubicBezTo>
                    <a:pt x="2706" y="2320"/>
                    <a:pt x="2706" y="2320"/>
                    <a:pt x="2706" y="2320"/>
                  </a:cubicBezTo>
                  <a:cubicBezTo>
                    <a:pt x="2821" y="2320"/>
                    <a:pt x="2916" y="2226"/>
                    <a:pt x="2916" y="2110"/>
                  </a:cubicBezTo>
                  <a:cubicBezTo>
                    <a:pt x="2916" y="666"/>
                    <a:pt x="2916" y="666"/>
                    <a:pt x="2916" y="666"/>
                  </a:cubicBezTo>
                  <a:cubicBezTo>
                    <a:pt x="2916" y="550"/>
                    <a:pt x="2821" y="456"/>
                    <a:pt x="2706" y="456"/>
                  </a:cubicBezTo>
                  <a:close/>
                  <a:moveTo>
                    <a:pt x="881" y="130"/>
                  </a:moveTo>
                  <a:cubicBezTo>
                    <a:pt x="881" y="114"/>
                    <a:pt x="894" y="100"/>
                    <a:pt x="911" y="100"/>
                  </a:cubicBezTo>
                  <a:cubicBezTo>
                    <a:pt x="2005" y="100"/>
                    <a:pt x="2005" y="100"/>
                    <a:pt x="2005" y="100"/>
                  </a:cubicBezTo>
                  <a:cubicBezTo>
                    <a:pt x="2022" y="100"/>
                    <a:pt x="2035" y="114"/>
                    <a:pt x="2035" y="130"/>
                  </a:cubicBezTo>
                  <a:cubicBezTo>
                    <a:pt x="2035" y="456"/>
                    <a:pt x="2035" y="456"/>
                    <a:pt x="2035" y="456"/>
                  </a:cubicBezTo>
                  <a:cubicBezTo>
                    <a:pt x="881" y="456"/>
                    <a:pt x="881" y="456"/>
                    <a:pt x="881" y="456"/>
                  </a:cubicBezTo>
                  <a:lnTo>
                    <a:pt x="881" y="130"/>
                  </a:lnTo>
                  <a:close/>
                  <a:moveTo>
                    <a:pt x="2816" y="2110"/>
                  </a:moveTo>
                  <a:cubicBezTo>
                    <a:pt x="2816" y="2171"/>
                    <a:pt x="2766" y="2220"/>
                    <a:pt x="2706" y="2220"/>
                  </a:cubicBezTo>
                  <a:cubicBezTo>
                    <a:pt x="210" y="2220"/>
                    <a:pt x="210" y="2220"/>
                    <a:pt x="210" y="2220"/>
                  </a:cubicBezTo>
                  <a:cubicBezTo>
                    <a:pt x="150" y="2220"/>
                    <a:pt x="100" y="2171"/>
                    <a:pt x="100" y="2110"/>
                  </a:cubicBezTo>
                  <a:cubicBezTo>
                    <a:pt x="100" y="666"/>
                    <a:pt x="100" y="666"/>
                    <a:pt x="100" y="666"/>
                  </a:cubicBezTo>
                  <a:cubicBezTo>
                    <a:pt x="100" y="605"/>
                    <a:pt x="150" y="556"/>
                    <a:pt x="210" y="556"/>
                  </a:cubicBezTo>
                  <a:cubicBezTo>
                    <a:pt x="2706" y="556"/>
                    <a:pt x="2706" y="556"/>
                    <a:pt x="2706" y="556"/>
                  </a:cubicBezTo>
                  <a:cubicBezTo>
                    <a:pt x="2766" y="556"/>
                    <a:pt x="2816" y="605"/>
                    <a:pt x="2816" y="666"/>
                  </a:cubicBezTo>
                  <a:lnTo>
                    <a:pt x="2816" y="211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23" name="Freeform 112">
              <a:extLst>
                <a:ext uri="{FF2B5EF4-FFF2-40B4-BE49-F238E27FC236}">
                  <a16:creationId xmlns:a16="http://schemas.microsoft.com/office/drawing/2014/main" id="{A2B965E3-41D4-DABB-E041-FEEF57DBB972}"/>
                </a:ext>
              </a:extLst>
            </p:cNvPr>
            <p:cNvSpPr>
              <a:spLocks/>
            </p:cNvSpPr>
            <p:nvPr/>
          </p:nvSpPr>
          <p:spPr bwMode="auto">
            <a:xfrm>
              <a:off x="3256" y="1999"/>
              <a:ext cx="1169" cy="1170"/>
            </a:xfrm>
            <a:custGeom>
              <a:avLst/>
              <a:gdLst>
                <a:gd name="T0" fmla="*/ 578 w 628"/>
                <a:gd name="T1" fmla="*/ 264 h 628"/>
                <a:gd name="T2" fmla="*/ 364 w 628"/>
                <a:gd name="T3" fmla="*/ 264 h 628"/>
                <a:gd name="T4" fmla="*/ 364 w 628"/>
                <a:gd name="T5" fmla="*/ 50 h 628"/>
                <a:gd name="T6" fmla="*/ 314 w 628"/>
                <a:gd name="T7" fmla="*/ 0 h 628"/>
                <a:gd name="T8" fmla="*/ 264 w 628"/>
                <a:gd name="T9" fmla="*/ 50 h 628"/>
                <a:gd name="T10" fmla="*/ 264 w 628"/>
                <a:gd name="T11" fmla="*/ 264 h 628"/>
                <a:gd name="T12" fmla="*/ 50 w 628"/>
                <a:gd name="T13" fmla="*/ 264 h 628"/>
                <a:gd name="T14" fmla="*/ 0 w 628"/>
                <a:gd name="T15" fmla="*/ 314 h 628"/>
                <a:gd name="T16" fmla="*/ 50 w 628"/>
                <a:gd name="T17" fmla="*/ 364 h 628"/>
                <a:gd name="T18" fmla="*/ 264 w 628"/>
                <a:gd name="T19" fmla="*/ 364 h 628"/>
                <a:gd name="T20" fmla="*/ 264 w 628"/>
                <a:gd name="T21" fmla="*/ 578 h 628"/>
                <a:gd name="T22" fmla="*/ 314 w 628"/>
                <a:gd name="T23" fmla="*/ 628 h 628"/>
                <a:gd name="T24" fmla="*/ 364 w 628"/>
                <a:gd name="T25" fmla="*/ 578 h 628"/>
                <a:gd name="T26" fmla="*/ 364 w 628"/>
                <a:gd name="T27" fmla="*/ 364 h 628"/>
                <a:gd name="T28" fmla="*/ 578 w 628"/>
                <a:gd name="T29" fmla="*/ 364 h 628"/>
                <a:gd name="T30" fmla="*/ 628 w 628"/>
                <a:gd name="T31" fmla="*/ 314 h 628"/>
                <a:gd name="T32" fmla="*/ 578 w 628"/>
                <a:gd name="T33" fmla="*/ 264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8" h="628">
                  <a:moveTo>
                    <a:pt x="578" y="264"/>
                  </a:moveTo>
                  <a:cubicBezTo>
                    <a:pt x="364" y="264"/>
                    <a:pt x="364" y="264"/>
                    <a:pt x="364" y="264"/>
                  </a:cubicBezTo>
                  <a:cubicBezTo>
                    <a:pt x="364" y="50"/>
                    <a:pt x="364" y="50"/>
                    <a:pt x="364" y="50"/>
                  </a:cubicBezTo>
                  <a:cubicBezTo>
                    <a:pt x="364" y="23"/>
                    <a:pt x="342" y="0"/>
                    <a:pt x="314" y="0"/>
                  </a:cubicBezTo>
                  <a:cubicBezTo>
                    <a:pt x="286" y="0"/>
                    <a:pt x="264" y="23"/>
                    <a:pt x="264" y="50"/>
                  </a:cubicBezTo>
                  <a:cubicBezTo>
                    <a:pt x="264" y="264"/>
                    <a:pt x="264" y="264"/>
                    <a:pt x="264" y="264"/>
                  </a:cubicBezTo>
                  <a:cubicBezTo>
                    <a:pt x="50" y="264"/>
                    <a:pt x="50" y="264"/>
                    <a:pt x="50" y="264"/>
                  </a:cubicBezTo>
                  <a:cubicBezTo>
                    <a:pt x="23" y="264"/>
                    <a:pt x="0" y="286"/>
                    <a:pt x="0" y="314"/>
                  </a:cubicBezTo>
                  <a:cubicBezTo>
                    <a:pt x="0" y="341"/>
                    <a:pt x="23" y="364"/>
                    <a:pt x="50" y="364"/>
                  </a:cubicBezTo>
                  <a:cubicBezTo>
                    <a:pt x="264" y="364"/>
                    <a:pt x="264" y="364"/>
                    <a:pt x="264" y="364"/>
                  </a:cubicBezTo>
                  <a:cubicBezTo>
                    <a:pt x="264" y="578"/>
                    <a:pt x="264" y="578"/>
                    <a:pt x="264" y="578"/>
                  </a:cubicBezTo>
                  <a:cubicBezTo>
                    <a:pt x="264" y="605"/>
                    <a:pt x="286" y="628"/>
                    <a:pt x="314" y="628"/>
                  </a:cubicBezTo>
                  <a:cubicBezTo>
                    <a:pt x="342" y="628"/>
                    <a:pt x="364" y="605"/>
                    <a:pt x="364" y="578"/>
                  </a:cubicBezTo>
                  <a:cubicBezTo>
                    <a:pt x="364" y="364"/>
                    <a:pt x="364" y="364"/>
                    <a:pt x="364" y="364"/>
                  </a:cubicBezTo>
                  <a:cubicBezTo>
                    <a:pt x="578" y="364"/>
                    <a:pt x="578" y="364"/>
                    <a:pt x="578" y="364"/>
                  </a:cubicBezTo>
                  <a:cubicBezTo>
                    <a:pt x="605" y="364"/>
                    <a:pt x="628" y="341"/>
                    <a:pt x="628" y="314"/>
                  </a:cubicBezTo>
                  <a:cubicBezTo>
                    <a:pt x="628" y="286"/>
                    <a:pt x="605" y="264"/>
                    <a:pt x="578" y="26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24" name="Freeform 113">
              <a:extLst>
                <a:ext uri="{FF2B5EF4-FFF2-40B4-BE49-F238E27FC236}">
                  <a16:creationId xmlns:a16="http://schemas.microsoft.com/office/drawing/2014/main" id="{0ECB07B4-A6D2-FC43-3562-82398A445C96}"/>
                </a:ext>
              </a:extLst>
            </p:cNvPr>
            <p:cNvSpPr>
              <a:spLocks noEditPoints="1"/>
            </p:cNvSpPr>
            <p:nvPr/>
          </p:nvSpPr>
          <p:spPr bwMode="auto">
            <a:xfrm>
              <a:off x="2742" y="1485"/>
              <a:ext cx="2196" cy="2198"/>
            </a:xfrm>
            <a:custGeom>
              <a:avLst/>
              <a:gdLst>
                <a:gd name="T0" fmla="*/ 590 w 1180"/>
                <a:gd name="T1" fmla="*/ 0 h 1180"/>
                <a:gd name="T2" fmla="*/ 0 w 1180"/>
                <a:gd name="T3" fmla="*/ 590 h 1180"/>
                <a:gd name="T4" fmla="*/ 590 w 1180"/>
                <a:gd name="T5" fmla="*/ 1180 h 1180"/>
                <a:gd name="T6" fmla="*/ 1180 w 1180"/>
                <a:gd name="T7" fmla="*/ 590 h 1180"/>
                <a:gd name="T8" fmla="*/ 590 w 1180"/>
                <a:gd name="T9" fmla="*/ 0 h 1180"/>
                <a:gd name="T10" fmla="*/ 590 w 1180"/>
                <a:gd name="T11" fmla="*/ 1080 h 1180"/>
                <a:gd name="T12" fmla="*/ 100 w 1180"/>
                <a:gd name="T13" fmla="*/ 590 h 1180"/>
                <a:gd name="T14" fmla="*/ 590 w 1180"/>
                <a:gd name="T15" fmla="*/ 100 h 1180"/>
                <a:gd name="T16" fmla="*/ 1080 w 1180"/>
                <a:gd name="T17" fmla="*/ 590 h 1180"/>
                <a:gd name="T18" fmla="*/ 590 w 1180"/>
                <a:gd name="T19" fmla="*/ 10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0" h="1180">
                  <a:moveTo>
                    <a:pt x="590" y="0"/>
                  </a:moveTo>
                  <a:cubicBezTo>
                    <a:pt x="265" y="0"/>
                    <a:pt x="0" y="265"/>
                    <a:pt x="0" y="590"/>
                  </a:cubicBezTo>
                  <a:cubicBezTo>
                    <a:pt x="0" y="915"/>
                    <a:pt x="265" y="1180"/>
                    <a:pt x="590" y="1180"/>
                  </a:cubicBezTo>
                  <a:cubicBezTo>
                    <a:pt x="915" y="1180"/>
                    <a:pt x="1180" y="915"/>
                    <a:pt x="1180" y="590"/>
                  </a:cubicBezTo>
                  <a:cubicBezTo>
                    <a:pt x="1180" y="265"/>
                    <a:pt x="915" y="0"/>
                    <a:pt x="590" y="0"/>
                  </a:cubicBezTo>
                  <a:close/>
                  <a:moveTo>
                    <a:pt x="590" y="1080"/>
                  </a:moveTo>
                  <a:cubicBezTo>
                    <a:pt x="320" y="1080"/>
                    <a:pt x="100" y="860"/>
                    <a:pt x="100" y="590"/>
                  </a:cubicBezTo>
                  <a:cubicBezTo>
                    <a:pt x="100" y="320"/>
                    <a:pt x="320" y="100"/>
                    <a:pt x="590" y="100"/>
                  </a:cubicBezTo>
                  <a:cubicBezTo>
                    <a:pt x="860" y="100"/>
                    <a:pt x="1080" y="320"/>
                    <a:pt x="1080" y="590"/>
                  </a:cubicBezTo>
                  <a:cubicBezTo>
                    <a:pt x="1080" y="860"/>
                    <a:pt x="860" y="1080"/>
                    <a:pt x="590" y="108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1472" name="Freeform 117">
            <a:extLst>
              <a:ext uri="{FF2B5EF4-FFF2-40B4-BE49-F238E27FC236}">
                <a16:creationId xmlns:a16="http://schemas.microsoft.com/office/drawing/2014/main" id="{00F7BB6A-35F8-9029-FCDB-B7E38562F150}"/>
              </a:ext>
            </a:extLst>
          </p:cNvPr>
          <p:cNvSpPr>
            <a:spLocks noEditPoints="1"/>
          </p:cNvSpPr>
          <p:nvPr/>
        </p:nvSpPr>
        <p:spPr bwMode="auto">
          <a:xfrm>
            <a:off x="6548438" y="2435225"/>
            <a:ext cx="287337" cy="322263"/>
          </a:xfrm>
          <a:custGeom>
            <a:avLst/>
            <a:gdLst>
              <a:gd name="T0" fmla="*/ 2750 w 2769"/>
              <a:gd name="T1" fmla="*/ 1513 h 3106"/>
              <a:gd name="T2" fmla="*/ 2483 w 2769"/>
              <a:gd name="T3" fmla="*/ 1246 h 3106"/>
              <a:gd name="T4" fmla="*/ 2413 w 2769"/>
              <a:gd name="T5" fmla="*/ 1246 h 3106"/>
              <a:gd name="T6" fmla="*/ 2413 w 2769"/>
              <a:gd name="T7" fmla="*/ 1317 h 3106"/>
              <a:gd name="T8" fmla="*/ 2598 w 2769"/>
              <a:gd name="T9" fmla="*/ 1503 h 3106"/>
              <a:gd name="T10" fmla="*/ 1556 w 2769"/>
              <a:gd name="T11" fmla="*/ 1503 h 3106"/>
              <a:gd name="T12" fmla="*/ 622 w 2769"/>
              <a:gd name="T13" fmla="*/ 569 h 3106"/>
              <a:gd name="T14" fmla="*/ 700 w 2769"/>
              <a:gd name="T15" fmla="*/ 350 h 3106"/>
              <a:gd name="T16" fmla="*/ 350 w 2769"/>
              <a:gd name="T17" fmla="*/ 0 h 3106"/>
              <a:gd name="T18" fmla="*/ 0 w 2769"/>
              <a:gd name="T19" fmla="*/ 350 h 3106"/>
              <a:gd name="T20" fmla="*/ 350 w 2769"/>
              <a:gd name="T21" fmla="*/ 700 h 3106"/>
              <a:gd name="T22" fmla="*/ 549 w 2769"/>
              <a:gd name="T23" fmla="*/ 637 h 3106"/>
              <a:gd name="T24" fmla="*/ 1465 w 2769"/>
              <a:gd name="T25" fmla="*/ 1553 h 3106"/>
              <a:gd name="T26" fmla="*/ 549 w 2769"/>
              <a:gd name="T27" fmla="*/ 2469 h 3106"/>
              <a:gd name="T28" fmla="*/ 350 w 2769"/>
              <a:gd name="T29" fmla="*/ 2406 h 3106"/>
              <a:gd name="T30" fmla="*/ 0 w 2769"/>
              <a:gd name="T31" fmla="*/ 2756 h 3106"/>
              <a:gd name="T32" fmla="*/ 350 w 2769"/>
              <a:gd name="T33" fmla="*/ 3106 h 3106"/>
              <a:gd name="T34" fmla="*/ 700 w 2769"/>
              <a:gd name="T35" fmla="*/ 2756 h 3106"/>
              <a:gd name="T36" fmla="*/ 622 w 2769"/>
              <a:gd name="T37" fmla="*/ 2537 h 3106"/>
              <a:gd name="T38" fmla="*/ 1556 w 2769"/>
              <a:gd name="T39" fmla="*/ 1603 h 3106"/>
              <a:gd name="T40" fmla="*/ 2588 w 2769"/>
              <a:gd name="T41" fmla="*/ 1603 h 3106"/>
              <a:gd name="T42" fmla="*/ 2403 w 2769"/>
              <a:gd name="T43" fmla="*/ 1789 h 3106"/>
              <a:gd name="T44" fmla="*/ 2403 w 2769"/>
              <a:gd name="T45" fmla="*/ 1860 h 3106"/>
              <a:gd name="T46" fmla="*/ 2438 w 2769"/>
              <a:gd name="T47" fmla="*/ 1874 h 3106"/>
              <a:gd name="T48" fmla="*/ 2473 w 2769"/>
              <a:gd name="T49" fmla="*/ 1860 h 3106"/>
              <a:gd name="T50" fmla="*/ 2750 w 2769"/>
              <a:gd name="T51" fmla="*/ 1583 h 3106"/>
              <a:gd name="T52" fmla="*/ 2750 w 2769"/>
              <a:gd name="T53" fmla="*/ 1513 h 3106"/>
              <a:gd name="T54" fmla="*/ 100 w 2769"/>
              <a:gd name="T55" fmla="*/ 350 h 3106"/>
              <a:gd name="T56" fmla="*/ 350 w 2769"/>
              <a:gd name="T57" fmla="*/ 100 h 3106"/>
              <a:gd name="T58" fmla="*/ 600 w 2769"/>
              <a:gd name="T59" fmla="*/ 350 h 3106"/>
              <a:gd name="T60" fmla="*/ 350 w 2769"/>
              <a:gd name="T61" fmla="*/ 600 h 3106"/>
              <a:gd name="T62" fmla="*/ 100 w 2769"/>
              <a:gd name="T63" fmla="*/ 350 h 3106"/>
              <a:gd name="T64" fmla="*/ 350 w 2769"/>
              <a:gd name="T65" fmla="*/ 3006 h 3106"/>
              <a:gd name="T66" fmla="*/ 100 w 2769"/>
              <a:gd name="T67" fmla="*/ 2756 h 3106"/>
              <a:gd name="T68" fmla="*/ 350 w 2769"/>
              <a:gd name="T69" fmla="*/ 2506 h 3106"/>
              <a:gd name="T70" fmla="*/ 600 w 2769"/>
              <a:gd name="T71" fmla="*/ 2756 h 3106"/>
              <a:gd name="T72" fmla="*/ 350 w 2769"/>
              <a:gd name="T73" fmla="*/ 3006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69" h="3106">
                <a:moveTo>
                  <a:pt x="2750" y="1513"/>
                </a:moveTo>
                <a:cubicBezTo>
                  <a:pt x="2483" y="1246"/>
                  <a:pt x="2483" y="1246"/>
                  <a:pt x="2483" y="1246"/>
                </a:cubicBezTo>
                <a:cubicBezTo>
                  <a:pt x="2464" y="1227"/>
                  <a:pt x="2432" y="1227"/>
                  <a:pt x="2413" y="1246"/>
                </a:cubicBezTo>
                <a:cubicBezTo>
                  <a:pt x="2393" y="1266"/>
                  <a:pt x="2393" y="1298"/>
                  <a:pt x="2413" y="1317"/>
                </a:cubicBezTo>
                <a:cubicBezTo>
                  <a:pt x="2598" y="1503"/>
                  <a:pt x="2598" y="1503"/>
                  <a:pt x="2598" y="1503"/>
                </a:cubicBezTo>
                <a:cubicBezTo>
                  <a:pt x="1556" y="1503"/>
                  <a:pt x="1556" y="1503"/>
                  <a:pt x="1556" y="1503"/>
                </a:cubicBezTo>
                <a:cubicBezTo>
                  <a:pt x="622" y="569"/>
                  <a:pt x="622" y="569"/>
                  <a:pt x="622" y="569"/>
                </a:cubicBezTo>
                <a:cubicBezTo>
                  <a:pt x="671" y="509"/>
                  <a:pt x="700" y="433"/>
                  <a:pt x="700" y="350"/>
                </a:cubicBezTo>
                <a:cubicBezTo>
                  <a:pt x="700" y="157"/>
                  <a:pt x="543" y="0"/>
                  <a:pt x="350" y="0"/>
                </a:cubicBezTo>
                <a:cubicBezTo>
                  <a:pt x="157" y="0"/>
                  <a:pt x="0" y="157"/>
                  <a:pt x="0" y="350"/>
                </a:cubicBezTo>
                <a:cubicBezTo>
                  <a:pt x="0" y="543"/>
                  <a:pt x="157" y="700"/>
                  <a:pt x="350" y="700"/>
                </a:cubicBezTo>
                <a:cubicBezTo>
                  <a:pt x="424" y="700"/>
                  <a:pt x="492" y="677"/>
                  <a:pt x="549" y="637"/>
                </a:cubicBezTo>
                <a:cubicBezTo>
                  <a:pt x="1465" y="1553"/>
                  <a:pt x="1465" y="1553"/>
                  <a:pt x="1465" y="1553"/>
                </a:cubicBezTo>
                <a:cubicBezTo>
                  <a:pt x="549" y="2469"/>
                  <a:pt x="549" y="2469"/>
                  <a:pt x="549" y="2469"/>
                </a:cubicBezTo>
                <a:cubicBezTo>
                  <a:pt x="492" y="2429"/>
                  <a:pt x="424" y="2406"/>
                  <a:pt x="350" y="2406"/>
                </a:cubicBezTo>
                <a:cubicBezTo>
                  <a:pt x="157" y="2406"/>
                  <a:pt x="0" y="2563"/>
                  <a:pt x="0" y="2756"/>
                </a:cubicBezTo>
                <a:cubicBezTo>
                  <a:pt x="0" y="2949"/>
                  <a:pt x="157" y="3106"/>
                  <a:pt x="350" y="3106"/>
                </a:cubicBezTo>
                <a:cubicBezTo>
                  <a:pt x="543" y="3106"/>
                  <a:pt x="700" y="2949"/>
                  <a:pt x="700" y="2756"/>
                </a:cubicBezTo>
                <a:cubicBezTo>
                  <a:pt x="700" y="2673"/>
                  <a:pt x="671" y="2597"/>
                  <a:pt x="622" y="2537"/>
                </a:cubicBezTo>
                <a:cubicBezTo>
                  <a:pt x="1556" y="1603"/>
                  <a:pt x="1556" y="1603"/>
                  <a:pt x="1556" y="1603"/>
                </a:cubicBezTo>
                <a:cubicBezTo>
                  <a:pt x="2588" y="1603"/>
                  <a:pt x="2588" y="1603"/>
                  <a:pt x="2588" y="1603"/>
                </a:cubicBezTo>
                <a:cubicBezTo>
                  <a:pt x="2403" y="1789"/>
                  <a:pt x="2403" y="1789"/>
                  <a:pt x="2403" y="1789"/>
                </a:cubicBezTo>
                <a:cubicBezTo>
                  <a:pt x="2383" y="1808"/>
                  <a:pt x="2383" y="1840"/>
                  <a:pt x="2403" y="1860"/>
                </a:cubicBezTo>
                <a:cubicBezTo>
                  <a:pt x="2412" y="1869"/>
                  <a:pt x="2425" y="1874"/>
                  <a:pt x="2438" y="1874"/>
                </a:cubicBezTo>
                <a:cubicBezTo>
                  <a:pt x="2451" y="1874"/>
                  <a:pt x="2464" y="1869"/>
                  <a:pt x="2473" y="1860"/>
                </a:cubicBezTo>
                <a:cubicBezTo>
                  <a:pt x="2750" y="1583"/>
                  <a:pt x="2750" y="1583"/>
                  <a:pt x="2750" y="1583"/>
                </a:cubicBezTo>
                <a:cubicBezTo>
                  <a:pt x="2769" y="1564"/>
                  <a:pt x="2769" y="1532"/>
                  <a:pt x="2750" y="1513"/>
                </a:cubicBezTo>
                <a:close/>
                <a:moveTo>
                  <a:pt x="100" y="350"/>
                </a:moveTo>
                <a:cubicBezTo>
                  <a:pt x="100" y="212"/>
                  <a:pt x="212" y="100"/>
                  <a:pt x="350" y="100"/>
                </a:cubicBezTo>
                <a:cubicBezTo>
                  <a:pt x="488" y="100"/>
                  <a:pt x="600" y="212"/>
                  <a:pt x="600" y="350"/>
                </a:cubicBezTo>
                <a:cubicBezTo>
                  <a:pt x="600" y="487"/>
                  <a:pt x="488" y="600"/>
                  <a:pt x="350" y="600"/>
                </a:cubicBezTo>
                <a:cubicBezTo>
                  <a:pt x="212" y="600"/>
                  <a:pt x="100" y="487"/>
                  <a:pt x="100" y="350"/>
                </a:cubicBezTo>
                <a:close/>
                <a:moveTo>
                  <a:pt x="350" y="3006"/>
                </a:moveTo>
                <a:cubicBezTo>
                  <a:pt x="212" y="3006"/>
                  <a:pt x="100" y="2894"/>
                  <a:pt x="100" y="2756"/>
                </a:cubicBezTo>
                <a:cubicBezTo>
                  <a:pt x="100" y="2619"/>
                  <a:pt x="212" y="2506"/>
                  <a:pt x="350" y="2506"/>
                </a:cubicBezTo>
                <a:cubicBezTo>
                  <a:pt x="488" y="2506"/>
                  <a:pt x="600" y="2619"/>
                  <a:pt x="600" y="2756"/>
                </a:cubicBezTo>
                <a:cubicBezTo>
                  <a:pt x="600" y="2894"/>
                  <a:pt x="488" y="3006"/>
                  <a:pt x="350" y="3006"/>
                </a:cubicBez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1474" name="Group 120">
            <a:extLst>
              <a:ext uri="{FF2B5EF4-FFF2-40B4-BE49-F238E27FC236}">
                <a16:creationId xmlns:a16="http://schemas.microsoft.com/office/drawing/2014/main" id="{2AE5112A-42E0-C1EB-9415-1F9CF2BA4631}"/>
              </a:ext>
            </a:extLst>
          </p:cNvPr>
          <p:cNvGrpSpPr>
            <a:grpSpLocks noChangeAspect="1"/>
          </p:cNvGrpSpPr>
          <p:nvPr/>
        </p:nvGrpSpPr>
        <p:grpSpPr bwMode="auto">
          <a:xfrm>
            <a:off x="7413603" y="2429401"/>
            <a:ext cx="253922" cy="314057"/>
            <a:chOff x="2094" y="0"/>
            <a:chExt cx="3492" cy="4319"/>
          </a:xfrm>
          <a:solidFill>
            <a:srgbClr val="FFFFFF"/>
          </a:solidFill>
        </p:grpSpPr>
        <p:sp>
          <p:nvSpPr>
            <p:cNvPr id="1476" name="Freeform 121">
              <a:extLst>
                <a:ext uri="{FF2B5EF4-FFF2-40B4-BE49-F238E27FC236}">
                  <a16:creationId xmlns:a16="http://schemas.microsoft.com/office/drawing/2014/main" id="{60836D0D-77E3-702C-A4C0-FC7FB870AF80}"/>
                </a:ext>
              </a:extLst>
            </p:cNvPr>
            <p:cNvSpPr>
              <a:spLocks noEditPoints="1"/>
            </p:cNvSpPr>
            <p:nvPr/>
          </p:nvSpPr>
          <p:spPr bwMode="auto">
            <a:xfrm>
              <a:off x="2094" y="0"/>
              <a:ext cx="3492" cy="4319"/>
            </a:xfrm>
            <a:custGeom>
              <a:avLst/>
              <a:gdLst>
                <a:gd name="T0" fmla="*/ 2204 w 2414"/>
                <a:gd name="T1" fmla="*/ 2984 h 2984"/>
                <a:gd name="T2" fmla="*/ 210 w 2414"/>
                <a:gd name="T3" fmla="*/ 2984 h 2984"/>
                <a:gd name="T4" fmla="*/ 0 w 2414"/>
                <a:gd name="T5" fmla="*/ 2774 h 2984"/>
                <a:gd name="T6" fmla="*/ 0 w 2414"/>
                <a:gd name="T7" fmla="*/ 210 h 2984"/>
                <a:gd name="T8" fmla="*/ 210 w 2414"/>
                <a:gd name="T9" fmla="*/ 0 h 2984"/>
                <a:gd name="T10" fmla="*/ 1706 w 2414"/>
                <a:gd name="T11" fmla="*/ 0 h 2984"/>
                <a:gd name="T12" fmla="*/ 1741 w 2414"/>
                <a:gd name="T13" fmla="*/ 14 h 2984"/>
                <a:gd name="T14" fmla="*/ 2399 w 2414"/>
                <a:gd name="T15" fmla="*/ 672 h 2984"/>
                <a:gd name="T16" fmla="*/ 2414 w 2414"/>
                <a:gd name="T17" fmla="*/ 708 h 2984"/>
                <a:gd name="T18" fmla="*/ 2414 w 2414"/>
                <a:gd name="T19" fmla="*/ 2774 h 2984"/>
                <a:gd name="T20" fmla="*/ 2204 w 2414"/>
                <a:gd name="T21" fmla="*/ 2984 h 2984"/>
                <a:gd name="T22" fmla="*/ 210 w 2414"/>
                <a:gd name="T23" fmla="*/ 100 h 2984"/>
                <a:gd name="T24" fmla="*/ 100 w 2414"/>
                <a:gd name="T25" fmla="*/ 210 h 2984"/>
                <a:gd name="T26" fmla="*/ 100 w 2414"/>
                <a:gd name="T27" fmla="*/ 2774 h 2984"/>
                <a:gd name="T28" fmla="*/ 210 w 2414"/>
                <a:gd name="T29" fmla="*/ 2884 h 2984"/>
                <a:gd name="T30" fmla="*/ 2204 w 2414"/>
                <a:gd name="T31" fmla="*/ 2884 h 2984"/>
                <a:gd name="T32" fmla="*/ 2314 w 2414"/>
                <a:gd name="T33" fmla="*/ 2774 h 2984"/>
                <a:gd name="T34" fmla="*/ 2314 w 2414"/>
                <a:gd name="T35" fmla="*/ 728 h 2984"/>
                <a:gd name="T36" fmla="*/ 1685 w 2414"/>
                <a:gd name="T37" fmla="*/ 100 h 2984"/>
                <a:gd name="T38" fmla="*/ 210 w 2414"/>
                <a:gd name="T39" fmla="*/ 10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4" h="2984">
                  <a:moveTo>
                    <a:pt x="2204" y="2984"/>
                  </a:moveTo>
                  <a:cubicBezTo>
                    <a:pt x="210" y="2984"/>
                    <a:pt x="210" y="2984"/>
                    <a:pt x="210" y="2984"/>
                  </a:cubicBezTo>
                  <a:cubicBezTo>
                    <a:pt x="94" y="2984"/>
                    <a:pt x="0" y="2890"/>
                    <a:pt x="0" y="2774"/>
                  </a:cubicBezTo>
                  <a:cubicBezTo>
                    <a:pt x="0" y="210"/>
                    <a:pt x="0" y="210"/>
                    <a:pt x="0" y="210"/>
                  </a:cubicBezTo>
                  <a:cubicBezTo>
                    <a:pt x="0" y="94"/>
                    <a:pt x="94" y="0"/>
                    <a:pt x="210" y="0"/>
                  </a:cubicBezTo>
                  <a:cubicBezTo>
                    <a:pt x="1706" y="0"/>
                    <a:pt x="1706" y="0"/>
                    <a:pt x="1706" y="0"/>
                  </a:cubicBezTo>
                  <a:cubicBezTo>
                    <a:pt x="1719" y="0"/>
                    <a:pt x="1732" y="5"/>
                    <a:pt x="1741" y="14"/>
                  </a:cubicBezTo>
                  <a:cubicBezTo>
                    <a:pt x="2399" y="672"/>
                    <a:pt x="2399" y="672"/>
                    <a:pt x="2399" y="672"/>
                  </a:cubicBezTo>
                  <a:cubicBezTo>
                    <a:pt x="2409" y="682"/>
                    <a:pt x="2414" y="694"/>
                    <a:pt x="2414" y="708"/>
                  </a:cubicBezTo>
                  <a:cubicBezTo>
                    <a:pt x="2414" y="2774"/>
                    <a:pt x="2414" y="2774"/>
                    <a:pt x="2414" y="2774"/>
                  </a:cubicBezTo>
                  <a:cubicBezTo>
                    <a:pt x="2414" y="2890"/>
                    <a:pt x="2320" y="2984"/>
                    <a:pt x="2204" y="2984"/>
                  </a:cubicBezTo>
                  <a:close/>
                  <a:moveTo>
                    <a:pt x="210" y="100"/>
                  </a:moveTo>
                  <a:cubicBezTo>
                    <a:pt x="150" y="100"/>
                    <a:pt x="100" y="149"/>
                    <a:pt x="100" y="210"/>
                  </a:cubicBezTo>
                  <a:cubicBezTo>
                    <a:pt x="100" y="2774"/>
                    <a:pt x="100" y="2774"/>
                    <a:pt x="100" y="2774"/>
                  </a:cubicBezTo>
                  <a:cubicBezTo>
                    <a:pt x="100" y="2835"/>
                    <a:pt x="150" y="2884"/>
                    <a:pt x="210" y="2884"/>
                  </a:cubicBezTo>
                  <a:cubicBezTo>
                    <a:pt x="2204" y="2884"/>
                    <a:pt x="2204" y="2884"/>
                    <a:pt x="2204" y="2884"/>
                  </a:cubicBezTo>
                  <a:cubicBezTo>
                    <a:pt x="2264" y="2884"/>
                    <a:pt x="2314" y="2835"/>
                    <a:pt x="2314" y="2774"/>
                  </a:cubicBezTo>
                  <a:cubicBezTo>
                    <a:pt x="2314" y="728"/>
                    <a:pt x="2314" y="728"/>
                    <a:pt x="2314" y="728"/>
                  </a:cubicBezTo>
                  <a:cubicBezTo>
                    <a:pt x="1685" y="100"/>
                    <a:pt x="1685" y="100"/>
                    <a:pt x="1685" y="100"/>
                  </a:cubicBezTo>
                  <a:lnTo>
                    <a:pt x="21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77" name="Freeform 122">
              <a:extLst>
                <a:ext uri="{FF2B5EF4-FFF2-40B4-BE49-F238E27FC236}">
                  <a16:creationId xmlns:a16="http://schemas.microsoft.com/office/drawing/2014/main" id="{2DFCAEBD-0422-A157-33E3-65080D7DBF6D}"/>
                </a:ext>
              </a:extLst>
            </p:cNvPr>
            <p:cNvSpPr>
              <a:spLocks/>
            </p:cNvSpPr>
            <p:nvPr/>
          </p:nvSpPr>
          <p:spPr bwMode="auto">
            <a:xfrm>
              <a:off x="4490" y="72"/>
              <a:ext cx="1024" cy="1025"/>
            </a:xfrm>
            <a:custGeom>
              <a:avLst/>
              <a:gdLst>
                <a:gd name="T0" fmla="*/ 708 w 708"/>
                <a:gd name="T1" fmla="*/ 708 h 708"/>
                <a:gd name="T2" fmla="*/ 210 w 708"/>
                <a:gd name="T3" fmla="*/ 708 h 708"/>
                <a:gd name="T4" fmla="*/ 0 w 708"/>
                <a:gd name="T5" fmla="*/ 498 h 708"/>
                <a:gd name="T6" fmla="*/ 0 w 708"/>
                <a:gd name="T7" fmla="*/ 0 h 708"/>
                <a:gd name="T8" fmla="*/ 100 w 708"/>
                <a:gd name="T9" fmla="*/ 0 h 708"/>
                <a:gd name="T10" fmla="*/ 100 w 708"/>
                <a:gd name="T11" fmla="*/ 498 h 708"/>
                <a:gd name="T12" fmla="*/ 210 w 708"/>
                <a:gd name="T13" fmla="*/ 608 h 708"/>
                <a:gd name="T14" fmla="*/ 708 w 708"/>
                <a:gd name="T15" fmla="*/ 608 h 708"/>
                <a:gd name="T16" fmla="*/ 708 w 708"/>
                <a:gd name="T17"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708">
                  <a:moveTo>
                    <a:pt x="708" y="708"/>
                  </a:moveTo>
                  <a:cubicBezTo>
                    <a:pt x="210" y="708"/>
                    <a:pt x="210" y="708"/>
                    <a:pt x="210" y="708"/>
                  </a:cubicBezTo>
                  <a:cubicBezTo>
                    <a:pt x="94" y="708"/>
                    <a:pt x="0" y="613"/>
                    <a:pt x="0" y="498"/>
                  </a:cubicBezTo>
                  <a:cubicBezTo>
                    <a:pt x="0" y="0"/>
                    <a:pt x="0" y="0"/>
                    <a:pt x="0" y="0"/>
                  </a:cubicBezTo>
                  <a:cubicBezTo>
                    <a:pt x="100" y="0"/>
                    <a:pt x="100" y="0"/>
                    <a:pt x="100" y="0"/>
                  </a:cubicBezTo>
                  <a:cubicBezTo>
                    <a:pt x="100" y="498"/>
                    <a:pt x="100" y="498"/>
                    <a:pt x="100" y="498"/>
                  </a:cubicBezTo>
                  <a:cubicBezTo>
                    <a:pt x="100" y="558"/>
                    <a:pt x="149" y="608"/>
                    <a:pt x="210" y="608"/>
                  </a:cubicBezTo>
                  <a:cubicBezTo>
                    <a:pt x="708" y="608"/>
                    <a:pt x="708" y="608"/>
                    <a:pt x="708" y="608"/>
                  </a:cubicBezTo>
                  <a:lnTo>
                    <a:pt x="708" y="70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78" name="Freeform 123">
              <a:extLst>
                <a:ext uri="{FF2B5EF4-FFF2-40B4-BE49-F238E27FC236}">
                  <a16:creationId xmlns:a16="http://schemas.microsoft.com/office/drawing/2014/main" id="{918E8AD8-31C7-54AD-0496-10C8646B24A9}"/>
                </a:ext>
              </a:extLst>
            </p:cNvPr>
            <p:cNvSpPr>
              <a:spLocks noEditPoints="1"/>
            </p:cNvSpPr>
            <p:nvPr/>
          </p:nvSpPr>
          <p:spPr bwMode="auto">
            <a:xfrm>
              <a:off x="2635" y="991"/>
              <a:ext cx="816" cy="776"/>
            </a:xfrm>
            <a:custGeom>
              <a:avLst/>
              <a:gdLst>
                <a:gd name="T0" fmla="*/ 330 w 816"/>
                <a:gd name="T1" fmla="*/ 0 h 776"/>
                <a:gd name="T2" fmla="*/ 486 w 816"/>
                <a:gd name="T3" fmla="*/ 0 h 776"/>
                <a:gd name="T4" fmla="*/ 816 w 816"/>
                <a:gd name="T5" fmla="*/ 776 h 776"/>
                <a:gd name="T6" fmla="*/ 639 w 816"/>
                <a:gd name="T7" fmla="*/ 776 h 776"/>
                <a:gd name="T8" fmla="*/ 568 w 816"/>
                <a:gd name="T9" fmla="*/ 604 h 776"/>
                <a:gd name="T10" fmla="*/ 243 w 816"/>
                <a:gd name="T11" fmla="*/ 604 h 776"/>
                <a:gd name="T12" fmla="*/ 173 w 816"/>
                <a:gd name="T13" fmla="*/ 776 h 776"/>
                <a:gd name="T14" fmla="*/ 0 w 816"/>
                <a:gd name="T15" fmla="*/ 776 h 776"/>
                <a:gd name="T16" fmla="*/ 330 w 816"/>
                <a:gd name="T17" fmla="*/ 0 h 776"/>
                <a:gd name="T18" fmla="*/ 509 w 816"/>
                <a:gd name="T19" fmla="*/ 453 h 776"/>
                <a:gd name="T20" fmla="*/ 406 w 816"/>
                <a:gd name="T21" fmla="*/ 204 h 776"/>
                <a:gd name="T22" fmla="*/ 304 w 816"/>
                <a:gd name="T23" fmla="*/ 453 h 776"/>
                <a:gd name="T24" fmla="*/ 509 w 816"/>
                <a:gd name="T25" fmla="*/ 45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6" h="776">
                  <a:moveTo>
                    <a:pt x="330" y="0"/>
                  </a:moveTo>
                  <a:lnTo>
                    <a:pt x="486" y="0"/>
                  </a:lnTo>
                  <a:lnTo>
                    <a:pt x="816" y="776"/>
                  </a:lnTo>
                  <a:lnTo>
                    <a:pt x="639" y="776"/>
                  </a:lnTo>
                  <a:lnTo>
                    <a:pt x="568" y="604"/>
                  </a:lnTo>
                  <a:lnTo>
                    <a:pt x="243" y="604"/>
                  </a:lnTo>
                  <a:lnTo>
                    <a:pt x="173" y="776"/>
                  </a:lnTo>
                  <a:lnTo>
                    <a:pt x="0" y="776"/>
                  </a:lnTo>
                  <a:lnTo>
                    <a:pt x="330" y="0"/>
                  </a:lnTo>
                  <a:close/>
                  <a:moveTo>
                    <a:pt x="509" y="453"/>
                  </a:moveTo>
                  <a:lnTo>
                    <a:pt x="406" y="204"/>
                  </a:lnTo>
                  <a:lnTo>
                    <a:pt x="304" y="453"/>
                  </a:lnTo>
                  <a:lnTo>
                    <a:pt x="509" y="45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79" name="Freeform 124">
              <a:extLst>
                <a:ext uri="{FF2B5EF4-FFF2-40B4-BE49-F238E27FC236}">
                  <a16:creationId xmlns:a16="http://schemas.microsoft.com/office/drawing/2014/main" id="{A7FA699F-6668-1C03-A90E-449F138DC680}"/>
                </a:ext>
              </a:extLst>
            </p:cNvPr>
            <p:cNvSpPr>
              <a:spLocks/>
            </p:cNvSpPr>
            <p:nvPr/>
          </p:nvSpPr>
          <p:spPr bwMode="auto">
            <a:xfrm>
              <a:off x="3442" y="1106"/>
              <a:ext cx="554" cy="548"/>
            </a:xfrm>
            <a:custGeom>
              <a:avLst/>
              <a:gdLst>
                <a:gd name="T0" fmla="*/ 200 w 554"/>
                <a:gd name="T1" fmla="*/ 350 h 548"/>
                <a:gd name="T2" fmla="*/ 0 w 554"/>
                <a:gd name="T3" fmla="*/ 350 h 548"/>
                <a:gd name="T4" fmla="*/ 0 w 554"/>
                <a:gd name="T5" fmla="*/ 198 h 548"/>
                <a:gd name="T6" fmla="*/ 200 w 554"/>
                <a:gd name="T7" fmla="*/ 198 h 548"/>
                <a:gd name="T8" fmla="*/ 200 w 554"/>
                <a:gd name="T9" fmla="*/ 0 h 548"/>
                <a:gd name="T10" fmla="*/ 356 w 554"/>
                <a:gd name="T11" fmla="*/ 0 h 548"/>
                <a:gd name="T12" fmla="*/ 356 w 554"/>
                <a:gd name="T13" fmla="*/ 198 h 548"/>
                <a:gd name="T14" fmla="*/ 554 w 554"/>
                <a:gd name="T15" fmla="*/ 198 h 548"/>
                <a:gd name="T16" fmla="*/ 554 w 554"/>
                <a:gd name="T17" fmla="*/ 350 h 548"/>
                <a:gd name="T18" fmla="*/ 356 w 554"/>
                <a:gd name="T19" fmla="*/ 350 h 548"/>
                <a:gd name="T20" fmla="*/ 356 w 554"/>
                <a:gd name="T21" fmla="*/ 548 h 548"/>
                <a:gd name="T22" fmla="*/ 200 w 554"/>
                <a:gd name="T23" fmla="*/ 548 h 548"/>
                <a:gd name="T24" fmla="*/ 200 w 554"/>
                <a:gd name="T25" fmla="*/ 35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4" h="548">
                  <a:moveTo>
                    <a:pt x="200" y="350"/>
                  </a:moveTo>
                  <a:lnTo>
                    <a:pt x="0" y="350"/>
                  </a:lnTo>
                  <a:lnTo>
                    <a:pt x="0" y="198"/>
                  </a:lnTo>
                  <a:lnTo>
                    <a:pt x="200" y="198"/>
                  </a:lnTo>
                  <a:lnTo>
                    <a:pt x="200" y="0"/>
                  </a:lnTo>
                  <a:lnTo>
                    <a:pt x="356" y="0"/>
                  </a:lnTo>
                  <a:lnTo>
                    <a:pt x="356" y="198"/>
                  </a:lnTo>
                  <a:lnTo>
                    <a:pt x="554" y="198"/>
                  </a:lnTo>
                  <a:lnTo>
                    <a:pt x="554" y="350"/>
                  </a:lnTo>
                  <a:lnTo>
                    <a:pt x="356" y="350"/>
                  </a:lnTo>
                  <a:lnTo>
                    <a:pt x="356" y="548"/>
                  </a:lnTo>
                  <a:lnTo>
                    <a:pt x="200" y="548"/>
                  </a:lnTo>
                  <a:lnTo>
                    <a:pt x="200" y="3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80" name="Freeform 125">
              <a:extLst>
                <a:ext uri="{FF2B5EF4-FFF2-40B4-BE49-F238E27FC236}">
                  <a16:creationId xmlns:a16="http://schemas.microsoft.com/office/drawing/2014/main" id="{522EC343-E35A-6BE0-FFF6-9E1F03C246E7}"/>
                </a:ext>
              </a:extLst>
            </p:cNvPr>
            <p:cNvSpPr>
              <a:spLocks/>
            </p:cNvSpPr>
            <p:nvPr/>
          </p:nvSpPr>
          <p:spPr bwMode="auto">
            <a:xfrm>
              <a:off x="2588" y="2330"/>
              <a:ext cx="2504" cy="145"/>
            </a:xfrm>
            <a:custGeom>
              <a:avLst/>
              <a:gdLst>
                <a:gd name="T0" fmla="*/ 1680 w 1730"/>
                <a:gd name="T1" fmla="*/ 100 h 100"/>
                <a:gd name="T2" fmla="*/ 50 w 1730"/>
                <a:gd name="T3" fmla="*/ 100 h 100"/>
                <a:gd name="T4" fmla="*/ 0 w 1730"/>
                <a:gd name="T5" fmla="*/ 50 h 100"/>
                <a:gd name="T6" fmla="*/ 50 w 1730"/>
                <a:gd name="T7" fmla="*/ 0 h 100"/>
                <a:gd name="T8" fmla="*/ 1680 w 1730"/>
                <a:gd name="T9" fmla="*/ 0 h 100"/>
                <a:gd name="T10" fmla="*/ 1730 w 1730"/>
                <a:gd name="T11" fmla="*/ 50 h 100"/>
                <a:gd name="T12" fmla="*/ 1680 w 173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730" h="100">
                  <a:moveTo>
                    <a:pt x="1680" y="100"/>
                  </a:moveTo>
                  <a:cubicBezTo>
                    <a:pt x="50" y="100"/>
                    <a:pt x="50" y="100"/>
                    <a:pt x="50" y="100"/>
                  </a:cubicBezTo>
                  <a:cubicBezTo>
                    <a:pt x="22" y="100"/>
                    <a:pt x="0" y="77"/>
                    <a:pt x="0" y="50"/>
                  </a:cubicBezTo>
                  <a:cubicBezTo>
                    <a:pt x="0" y="22"/>
                    <a:pt x="22" y="0"/>
                    <a:pt x="50" y="0"/>
                  </a:cubicBezTo>
                  <a:cubicBezTo>
                    <a:pt x="1680" y="0"/>
                    <a:pt x="1680" y="0"/>
                    <a:pt x="1680" y="0"/>
                  </a:cubicBezTo>
                  <a:cubicBezTo>
                    <a:pt x="1708" y="0"/>
                    <a:pt x="1730" y="22"/>
                    <a:pt x="1730" y="50"/>
                  </a:cubicBezTo>
                  <a:cubicBezTo>
                    <a:pt x="1730" y="77"/>
                    <a:pt x="1708" y="100"/>
                    <a:pt x="168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81" name="Freeform 126">
              <a:extLst>
                <a:ext uri="{FF2B5EF4-FFF2-40B4-BE49-F238E27FC236}">
                  <a16:creationId xmlns:a16="http://schemas.microsoft.com/office/drawing/2014/main" id="{940B8A81-3EAE-43BC-B4CC-9551623AC6D4}"/>
                </a:ext>
              </a:extLst>
            </p:cNvPr>
            <p:cNvSpPr>
              <a:spLocks/>
            </p:cNvSpPr>
            <p:nvPr/>
          </p:nvSpPr>
          <p:spPr bwMode="auto">
            <a:xfrm>
              <a:off x="2588" y="2921"/>
              <a:ext cx="2041" cy="144"/>
            </a:xfrm>
            <a:custGeom>
              <a:avLst/>
              <a:gdLst>
                <a:gd name="T0" fmla="*/ 1360 w 1410"/>
                <a:gd name="T1" fmla="*/ 100 h 100"/>
                <a:gd name="T2" fmla="*/ 50 w 1410"/>
                <a:gd name="T3" fmla="*/ 100 h 100"/>
                <a:gd name="T4" fmla="*/ 0 w 1410"/>
                <a:gd name="T5" fmla="*/ 50 h 100"/>
                <a:gd name="T6" fmla="*/ 50 w 1410"/>
                <a:gd name="T7" fmla="*/ 0 h 100"/>
                <a:gd name="T8" fmla="*/ 1360 w 1410"/>
                <a:gd name="T9" fmla="*/ 0 h 100"/>
                <a:gd name="T10" fmla="*/ 1410 w 1410"/>
                <a:gd name="T11" fmla="*/ 50 h 100"/>
                <a:gd name="T12" fmla="*/ 1360 w 141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410" h="100">
                  <a:moveTo>
                    <a:pt x="1360" y="100"/>
                  </a:moveTo>
                  <a:cubicBezTo>
                    <a:pt x="50" y="100"/>
                    <a:pt x="50" y="100"/>
                    <a:pt x="50" y="100"/>
                  </a:cubicBezTo>
                  <a:cubicBezTo>
                    <a:pt x="22" y="100"/>
                    <a:pt x="0" y="77"/>
                    <a:pt x="0" y="50"/>
                  </a:cubicBezTo>
                  <a:cubicBezTo>
                    <a:pt x="0" y="22"/>
                    <a:pt x="22" y="0"/>
                    <a:pt x="50" y="0"/>
                  </a:cubicBezTo>
                  <a:cubicBezTo>
                    <a:pt x="1360" y="0"/>
                    <a:pt x="1360" y="0"/>
                    <a:pt x="1360" y="0"/>
                  </a:cubicBezTo>
                  <a:cubicBezTo>
                    <a:pt x="1388" y="0"/>
                    <a:pt x="1410" y="22"/>
                    <a:pt x="1410" y="50"/>
                  </a:cubicBezTo>
                  <a:cubicBezTo>
                    <a:pt x="1410" y="77"/>
                    <a:pt x="1388" y="100"/>
                    <a:pt x="136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82" name="Freeform 127">
              <a:extLst>
                <a:ext uri="{FF2B5EF4-FFF2-40B4-BE49-F238E27FC236}">
                  <a16:creationId xmlns:a16="http://schemas.microsoft.com/office/drawing/2014/main" id="{3BB8FBE1-E114-597D-5FAE-938A2D710EBB}"/>
                </a:ext>
              </a:extLst>
            </p:cNvPr>
            <p:cNvSpPr>
              <a:spLocks/>
            </p:cNvSpPr>
            <p:nvPr/>
          </p:nvSpPr>
          <p:spPr bwMode="auto">
            <a:xfrm>
              <a:off x="2588" y="3511"/>
              <a:ext cx="2330" cy="145"/>
            </a:xfrm>
            <a:custGeom>
              <a:avLst/>
              <a:gdLst>
                <a:gd name="T0" fmla="*/ 1560 w 1610"/>
                <a:gd name="T1" fmla="*/ 100 h 100"/>
                <a:gd name="T2" fmla="*/ 50 w 1610"/>
                <a:gd name="T3" fmla="*/ 100 h 100"/>
                <a:gd name="T4" fmla="*/ 0 w 1610"/>
                <a:gd name="T5" fmla="*/ 50 h 100"/>
                <a:gd name="T6" fmla="*/ 50 w 1610"/>
                <a:gd name="T7" fmla="*/ 0 h 100"/>
                <a:gd name="T8" fmla="*/ 1560 w 1610"/>
                <a:gd name="T9" fmla="*/ 0 h 100"/>
                <a:gd name="T10" fmla="*/ 1610 w 1610"/>
                <a:gd name="T11" fmla="*/ 50 h 100"/>
                <a:gd name="T12" fmla="*/ 1560 w 161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610" h="100">
                  <a:moveTo>
                    <a:pt x="1560" y="100"/>
                  </a:moveTo>
                  <a:cubicBezTo>
                    <a:pt x="50" y="100"/>
                    <a:pt x="50" y="100"/>
                    <a:pt x="50" y="100"/>
                  </a:cubicBezTo>
                  <a:cubicBezTo>
                    <a:pt x="22" y="100"/>
                    <a:pt x="0" y="77"/>
                    <a:pt x="0" y="50"/>
                  </a:cubicBezTo>
                  <a:cubicBezTo>
                    <a:pt x="0" y="22"/>
                    <a:pt x="22" y="0"/>
                    <a:pt x="50" y="0"/>
                  </a:cubicBezTo>
                  <a:cubicBezTo>
                    <a:pt x="1560" y="0"/>
                    <a:pt x="1560" y="0"/>
                    <a:pt x="1560" y="0"/>
                  </a:cubicBezTo>
                  <a:cubicBezTo>
                    <a:pt x="1588" y="0"/>
                    <a:pt x="1610" y="22"/>
                    <a:pt x="1610" y="50"/>
                  </a:cubicBezTo>
                  <a:cubicBezTo>
                    <a:pt x="1610" y="77"/>
                    <a:pt x="1588" y="100"/>
                    <a:pt x="156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484" name="Group 130">
            <a:extLst>
              <a:ext uri="{FF2B5EF4-FFF2-40B4-BE49-F238E27FC236}">
                <a16:creationId xmlns:a16="http://schemas.microsoft.com/office/drawing/2014/main" id="{ED6F656A-D43A-E363-0B0E-52998A74142D}"/>
              </a:ext>
            </a:extLst>
          </p:cNvPr>
          <p:cNvGrpSpPr>
            <a:grpSpLocks noChangeAspect="1"/>
          </p:cNvGrpSpPr>
          <p:nvPr/>
        </p:nvGrpSpPr>
        <p:grpSpPr bwMode="auto">
          <a:xfrm>
            <a:off x="8181580" y="2435814"/>
            <a:ext cx="327510" cy="314057"/>
            <a:chOff x="1600" y="0"/>
            <a:chExt cx="4504" cy="4319"/>
          </a:xfrm>
          <a:solidFill>
            <a:srgbClr val="FFFFFF"/>
          </a:solidFill>
        </p:grpSpPr>
        <p:sp>
          <p:nvSpPr>
            <p:cNvPr id="1486" name="Freeform 131">
              <a:extLst>
                <a:ext uri="{FF2B5EF4-FFF2-40B4-BE49-F238E27FC236}">
                  <a16:creationId xmlns:a16="http://schemas.microsoft.com/office/drawing/2014/main" id="{D57626A1-817F-22C7-C3DE-96643FD17235}"/>
                </a:ext>
              </a:extLst>
            </p:cNvPr>
            <p:cNvSpPr>
              <a:spLocks noEditPoints="1"/>
            </p:cNvSpPr>
            <p:nvPr/>
          </p:nvSpPr>
          <p:spPr bwMode="auto">
            <a:xfrm>
              <a:off x="1600" y="0"/>
              <a:ext cx="3491" cy="4319"/>
            </a:xfrm>
            <a:custGeom>
              <a:avLst/>
              <a:gdLst>
                <a:gd name="T0" fmla="*/ 2364 w 2414"/>
                <a:gd name="T1" fmla="*/ 2010 h 2984"/>
                <a:gd name="T2" fmla="*/ 2314 w 2414"/>
                <a:gd name="T3" fmla="*/ 2060 h 2984"/>
                <a:gd name="T4" fmla="*/ 2314 w 2414"/>
                <a:gd name="T5" fmla="*/ 2774 h 2984"/>
                <a:gd name="T6" fmla="*/ 2204 w 2414"/>
                <a:gd name="T7" fmla="*/ 2884 h 2984"/>
                <a:gd name="T8" fmla="*/ 210 w 2414"/>
                <a:gd name="T9" fmla="*/ 2884 h 2984"/>
                <a:gd name="T10" fmla="*/ 100 w 2414"/>
                <a:gd name="T11" fmla="*/ 2774 h 2984"/>
                <a:gd name="T12" fmla="*/ 100 w 2414"/>
                <a:gd name="T13" fmla="*/ 210 h 2984"/>
                <a:gd name="T14" fmla="*/ 210 w 2414"/>
                <a:gd name="T15" fmla="*/ 100 h 2984"/>
                <a:gd name="T16" fmla="*/ 1656 w 2414"/>
                <a:gd name="T17" fmla="*/ 100 h 2984"/>
                <a:gd name="T18" fmla="*/ 1656 w 2414"/>
                <a:gd name="T19" fmla="*/ 548 h 2984"/>
                <a:gd name="T20" fmla="*/ 1866 w 2414"/>
                <a:gd name="T21" fmla="*/ 758 h 2984"/>
                <a:gd name="T22" fmla="*/ 2314 w 2414"/>
                <a:gd name="T23" fmla="*/ 758 h 2984"/>
                <a:gd name="T24" fmla="*/ 2314 w 2414"/>
                <a:gd name="T25" fmla="*/ 980 h 2984"/>
                <a:gd name="T26" fmla="*/ 2364 w 2414"/>
                <a:gd name="T27" fmla="*/ 1030 h 2984"/>
                <a:gd name="T28" fmla="*/ 2414 w 2414"/>
                <a:gd name="T29" fmla="*/ 980 h 2984"/>
                <a:gd name="T30" fmla="*/ 2414 w 2414"/>
                <a:gd name="T31" fmla="*/ 708 h 2984"/>
                <a:gd name="T32" fmla="*/ 2399 w 2414"/>
                <a:gd name="T33" fmla="*/ 672 h 2984"/>
                <a:gd name="T34" fmla="*/ 1741 w 2414"/>
                <a:gd name="T35" fmla="*/ 14 h 2984"/>
                <a:gd name="T36" fmla="*/ 1706 w 2414"/>
                <a:gd name="T37" fmla="*/ 0 h 2984"/>
                <a:gd name="T38" fmla="*/ 210 w 2414"/>
                <a:gd name="T39" fmla="*/ 0 h 2984"/>
                <a:gd name="T40" fmla="*/ 0 w 2414"/>
                <a:gd name="T41" fmla="*/ 210 h 2984"/>
                <a:gd name="T42" fmla="*/ 0 w 2414"/>
                <a:gd name="T43" fmla="*/ 2774 h 2984"/>
                <a:gd name="T44" fmla="*/ 210 w 2414"/>
                <a:gd name="T45" fmla="*/ 2984 h 2984"/>
                <a:gd name="T46" fmla="*/ 2204 w 2414"/>
                <a:gd name="T47" fmla="*/ 2984 h 2984"/>
                <a:gd name="T48" fmla="*/ 2414 w 2414"/>
                <a:gd name="T49" fmla="*/ 2774 h 2984"/>
                <a:gd name="T50" fmla="*/ 2414 w 2414"/>
                <a:gd name="T51" fmla="*/ 2060 h 2984"/>
                <a:gd name="T52" fmla="*/ 2364 w 2414"/>
                <a:gd name="T53" fmla="*/ 2010 h 2984"/>
                <a:gd name="T54" fmla="*/ 1756 w 2414"/>
                <a:gd name="T55" fmla="*/ 548 h 2984"/>
                <a:gd name="T56" fmla="*/ 1756 w 2414"/>
                <a:gd name="T57" fmla="*/ 171 h 2984"/>
                <a:gd name="T58" fmla="*/ 2243 w 2414"/>
                <a:gd name="T59" fmla="*/ 658 h 2984"/>
                <a:gd name="T60" fmla="*/ 1866 w 2414"/>
                <a:gd name="T61" fmla="*/ 658 h 2984"/>
                <a:gd name="T62" fmla="*/ 1756 w 2414"/>
                <a:gd name="T63" fmla="*/ 548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4" h="2984">
                  <a:moveTo>
                    <a:pt x="2364" y="2010"/>
                  </a:moveTo>
                  <a:cubicBezTo>
                    <a:pt x="2336" y="2010"/>
                    <a:pt x="2314" y="2032"/>
                    <a:pt x="2314" y="2060"/>
                  </a:cubicBezTo>
                  <a:cubicBezTo>
                    <a:pt x="2314" y="2774"/>
                    <a:pt x="2314" y="2774"/>
                    <a:pt x="2314" y="2774"/>
                  </a:cubicBezTo>
                  <a:cubicBezTo>
                    <a:pt x="2314" y="2835"/>
                    <a:pt x="2264" y="2884"/>
                    <a:pt x="2204" y="2884"/>
                  </a:cubicBezTo>
                  <a:cubicBezTo>
                    <a:pt x="210" y="2884"/>
                    <a:pt x="210" y="2884"/>
                    <a:pt x="210" y="2884"/>
                  </a:cubicBezTo>
                  <a:cubicBezTo>
                    <a:pt x="150" y="2884"/>
                    <a:pt x="100" y="2835"/>
                    <a:pt x="100" y="2774"/>
                  </a:cubicBezTo>
                  <a:cubicBezTo>
                    <a:pt x="100" y="210"/>
                    <a:pt x="100" y="210"/>
                    <a:pt x="100" y="210"/>
                  </a:cubicBezTo>
                  <a:cubicBezTo>
                    <a:pt x="100" y="149"/>
                    <a:pt x="150"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980"/>
                    <a:pt x="2314" y="980"/>
                    <a:pt x="2314" y="980"/>
                  </a:cubicBezTo>
                  <a:cubicBezTo>
                    <a:pt x="2314" y="1008"/>
                    <a:pt x="2336" y="1030"/>
                    <a:pt x="2364" y="1030"/>
                  </a:cubicBezTo>
                  <a:cubicBezTo>
                    <a:pt x="2391" y="1030"/>
                    <a:pt x="2414" y="1008"/>
                    <a:pt x="2414" y="980"/>
                  </a:cubicBezTo>
                  <a:cubicBezTo>
                    <a:pt x="2414" y="708"/>
                    <a:pt x="2414" y="708"/>
                    <a:pt x="2414" y="708"/>
                  </a:cubicBezTo>
                  <a:cubicBezTo>
                    <a:pt x="2414" y="694"/>
                    <a:pt x="2409" y="682"/>
                    <a:pt x="2399" y="672"/>
                  </a:cubicBez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2060"/>
                    <a:pt x="2414" y="2060"/>
                    <a:pt x="2414" y="2060"/>
                  </a:cubicBezTo>
                  <a:cubicBezTo>
                    <a:pt x="2414" y="2032"/>
                    <a:pt x="2391" y="2010"/>
                    <a:pt x="2364" y="2010"/>
                  </a:cubicBezTo>
                  <a:close/>
                  <a:moveTo>
                    <a:pt x="1756" y="548"/>
                  </a:moveTo>
                  <a:cubicBezTo>
                    <a:pt x="1756" y="171"/>
                    <a:pt x="1756" y="171"/>
                    <a:pt x="1756" y="171"/>
                  </a:cubicBezTo>
                  <a:cubicBezTo>
                    <a:pt x="2243" y="658"/>
                    <a:pt x="2243" y="658"/>
                    <a:pt x="2243" y="658"/>
                  </a:cubicBezTo>
                  <a:cubicBezTo>
                    <a:pt x="1866" y="658"/>
                    <a:pt x="1866" y="658"/>
                    <a:pt x="1866" y="658"/>
                  </a:cubicBezTo>
                  <a:cubicBezTo>
                    <a:pt x="1805" y="658"/>
                    <a:pt x="1756" y="608"/>
                    <a:pt x="1756" y="54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87" name="Freeform 132">
              <a:extLst>
                <a:ext uri="{FF2B5EF4-FFF2-40B4-BE49-F238E27FC236}">
                  <a16:creationId xmlns:a16="http://schemas.microsoft.com/office/drawing/2014/main" id="{2C34FE6D-DEFF-1391-4125-ACCB5794303D}"/>
                </a:ext>
              </a:extLst>
            </p:cNvPr>
            <p:cNvSpPr>
              <a:spLocks noEditPoints="1"/>
            </p:cNvSpPr>
            <p:nvPr/>
          </p:nvSpPr>
          <p:spPr bwMode="auto">
            <a:xfrm>
              <a:off x="5492" y="1025"/>
              <a:ext cx="612" cy="580"/>
            </a:xfrm>
            <a:custGeom>
              <a:avLst/>
              <a:gdLst>
                <a:gd name="T0" fmla="*/ 376 w 423"/>
                <a:gd name="T1" fmla="*/ 115 h 401"/>
                <a:gd name="T2" fmla="*/ 270 w 423"/>
                <a:gd name="T3" fmla="*/ 22 h 401"/>
                <a:gd name="T4" fmla="*/ 207 w 423"/>
                <a:gd name="T5" fmla="*/ 0 h 401"/>
                <a:gd name="T6" fmla="*/ 85 w 423"/>
                <a:gd name="T7" fmla="*/ 61 h 401"/>
                <a:gd name="T8" fmla="*/ 0 w 423"/>
                <a:gd name="T9" fmla="*/ 158 h 401"/>
                <a:gd name="T10" fmla="*/ 275 w 423"/>
                <a:gd name="T11" fmla="*/ 401 h 401"/>
                <a:gd name="T12" fmla="*/ 360 w 423"/>
                <a:gd name="T13" fmla="*/ 303 h 401"/>
                <a:gd name="T14" fmla="*/ 376 w 423"/>
                <a:gd name="T15" fmla="*/ 115 h 401"/>
                <a:gd name="T16" fmla="*/ 285 w 423"/>
                <a:gd name="T17" fmla="*/ 237 h 401"/>
                <a:gd name="T18" fmla="*/ 266 w 423"/>
                <a:gd name="T19" fmla="*/ 259 h 401"/>
                <a:gd name="T20" fmla="*/ 141 w 423"/>
                <a:gd name="T21" fmla="*/ 149 h 401"/>
                <a:gd name="T22" fmla="*/ 160 w 423"/>
                <a:gd name="T23" fmla="*/ 127 h 401"/>
                <a:gd name="T24" fmla="*/ 207 w 423"/>
                <a:gd name="T25" fmla="*/ 100 h 401"/>
                <a:gd name="T26" fmla="*/ 307 w 423"/>
                <a:gd name="T27" fmla="*/ 187 h 401"/>
                <a:gd name="T28" fmla="*/ 285 w 423"/>
                <a:gd name="T29" fmla="*/ 23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401">
                  <a:moveTo>
                    <a:pt x="376" y="115"/>
                  </a:moveTo>
                  <a:cubicBezTo>
                    <a:pt x="270" y="22"/>
                    <a:pt x="270" y="22"/>
                    <a:pt x="270" y="22"/>
                  </a:cubicBezTo>
                  <a:cubicBezTo>
                    <a:pt x="253" y="7"/>
                    <a:pt x="231" y="0"/>
                    <a:pt x="207" y="0"/>
                  </a:cubicBezTo>
                  <a:cubicBezTo>
                    <a:pt x="166" y="0"/>
                    <a:pt x="120" y="21"/>
                    <a:pt x="85" y="61"/>
                  </a:cubicBezTo>
                  <a:cubicBezTo>
                    <a:pt x="0" y="158"/>
                    <a:pt x="0" y="158"/>
                    <a:pt x="0" y="158"/>
                  </a:cubicBezTo>
                  <a:cubicBezTo>
                    <a:pt x="275" y="401"/>
                    <a:pt x="275" y="401"/>
                    <a:pt x="275" y="401"/>
                  </a:cubicBezTo>
                  <a:cubicBezTo>
                    <a:pt x="360" y="303"/>
                    <a:pt x="360" y="303"/>
                    <a:pt x="360" y="303"/>
                  </a:cubicBezTo>
                  <a:cubicBezTo>
                    <a:pt x="416" y="241"/>
                    <a:pt x="423" y="156"/>
                    <a:pt x="376" y="115"/>
                  </a:cubicBezTo>
                  <a:close/>
                  <a:moveTo>
                    <a:pt x="285" y="237"/>
                  </a:moveTo>
                  <a:cubicBezTo>
                    <a:pt x="266" y="259"/>
                    <a:pt x="266" y="259"/>
                    <a:pt x="266" y="259"/>
                  </a:cubicBezTo>
                  <a:cubicBezTo>
                    <a:pt x="141" y="149"/>
                    <a:pt x="141" y="149"/>
                    <a:pt x="141" y="149"/>
                  </a:cubicBezTo>
                  <a:cubicBezTo>
                    <a:pt x="160" y="127"/>
                    <a:pt x="160" y="127"/>
                    <a:pt x="160" y="127"/>
                  </a:cubicBezTo>
                  <a:cubicBezTo>
                    <a:pt x="179" y="106"/>
                    <a:pt x="199" y="100"/>
                    <a:pt x="207" y="100"/>
                  </a:cubicBezTo>
                  <a:cubicBezTo>
                    <a:pt x="307" y="187"/>
                    <a:pt x="307" y="187"/>
                    <a:pt x="307" y="187"/>
                  </a:cubicBezTo>
                  <a:cubicBezTo>
                    <a:pt x="308" y="195"/>
                    <a:pt x="304" y="216"/>
                    <a:pt x="285" y="23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88" name="Freeform 133">
              <a:extLst>
                <a:ext uri="{FF2B5EF4-FFF2-40B4-BE49-F238E27FC236}">
                  <a16:creationId xmlns:a16="http://schemas.microsoft.com/office/drawing/2014/main" id="{42ADAC3A-3328-A16A-2DB1-112A20C71DD9}"/>
                </a:ext>
              </a:extLst>
            </p:cNvPr>
            <p:cNvSpPr>
              <a:spLocks noEditPoints="1"/>
            </p:cNvSpPr>
            <p:nvPr/>
          </p:nvSpPr>
          <p:spPr bwMode="auto">
            <a:xfrm>
              <a:off x="3957" y="1418"/>
              <a:ext cx="1788" cy="1999"/>
            </a:xfrm>
            <a:custGeom>
              <a:avLst/>
              <a:gdLst>
                <a:gd name="T0" fmla="*/ 72 w 1788"/>
                <a:gd name="T1" fmla="*/ 1516 h 1999"/>
                <a:gd name="T2" fmla="*/ 0 w 1788"/>
                <a:gd name="T3" fmla="*/ 1999 h 1999"/>
                <a:gd name="T4" fmla="*/ 470 w 1788"/>
                <a:gd name="T5" fmla="*/ 1866 h 1999"/>
                <a:gd name="T6" fmla="*/ 1788 w 1788"/>
                <a:gd name="T7" fmla="*/ 351 h 1999"/>
                <a:gd name="T8" fmla="*/ 1389 w 1788"/>
                <a:gd name="T9" fmla="*/ 0 h 1999"/>
                <a:gd name="T10" fmla="*/ 72 w 1788"/>
                <a:gd name="T11" fmla="*/ 1516 h 1999"/>
                <a:gd name="T12" fmla="*/ 1584 w 1788"/>
                <a:gd name="T13" fmla="*/ 365 h 1999"/>
                <a:gd name="T14" fmla="*/ 389 w 1788"/>
                <a:gd name="T15" fmla="*/ 1738 h 1999"/>
                <a:gd name="T16" fmla="*/ 177 w 1788"/>
                <a:gd name="T17" fmla="*/ 1799 h 1999"/>
                <a:gd name="T18" fmla="*/ 208 w 1788"/>
                <a:gd name="T19" fmla="*/ 1578 h 1999"/>
                <a:gd name="T20" fmla="*/ 1403 w 1788"/>
                <a:gd name="T21" fmla="*/ 206 h 1999"/>
                <a:gd name="T22" fmla="*/ 1584 w 1788"/>
                <a:gd name="T23" fmla="*/ 365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8" h="1999">
                  <a:moveTo>
                    <a:pt x="72" y="1516"/>
                  </a:moveTo>
                  <a:lnTo>
                    <a:pt x="0" y="1999"/>
                  </a:lnTo>
                  <a:lnTo>
                    <a:pt x="470" y="1866"/>
                  </a:lnTo>
                  <a:lnTo>
                    <a:pt x="1788" y="351"/>
                  </a:lnTo>
                  <a:lnTo>
                    <a:pt x="1389" y="0"/>
                  </a:lnTo>
                  <a:lnTo>
                    <a:pt x="72" y="1516"/>
                  </a:lnTo>
                  <a:close/>
                  <a:moveTo>
                    <a:pt x="1584" y="365"/>
                  </a:moveTo>
                  <a:lnTo>
                    <a:pt x="389" y="1738"/>
                  </a:lnTo>
                  <a:lnTo>
                    <a:pt x="177" y="1799"/>
                  </a:lnTo>
                  <a:lnTo>
                    <a:pt x="208" y="1578"/>
                  </a:lnTo>
                  <a:lnTo>
                    <a:pt x="1403" y="206"/>
                  </a:lnTo>
                  <a:lnTo>
                    <a:pt x="1584" y="36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89" name="Freeform 134">
              <a:extLst>
                <a:ext uri="{FF2B5EF4-FFF2-40B4-BE49-F238E27FC236}">
                  <a16:creationId xmlns:a16="http://schemas.microsoft.com/office/drawing/2014/main" id="{5BC8D7E7-45DB-1A9B-E57E-4F11D22B011C}"/>
                </a:ext>
              </a:extLst>
            </p:cNvPr>
            <p:cNvSpPr>
              <a:spLocks/>
            </p:cNvSpPr>
            <p:nvPr/>
          </p:nvSpPr>
          <p:spPr bwMode="auto">
            <a:xfrm>
              <a:off x="2120" y="1346"/>
              <a:ext cx="1840" cy="145"/>
            </a:xfrm>
            <a:custGeom>
              <a:avLst/>
              <a:gdLst>
                <a:gd name="T0" fmla="*/ 1272 w 1272"/>
                <a:gd name="T1" fmla="*/ 50 h 100"/>
                <a:gd name="T2" fmla="*/ 1222 w 1272"/>
                <a:gd name="T3" fmla="*/ 0 h 100"/>
                <a:gd name="T4" fmla="*/ 50 w 1272"/>
                <a:gd name="T5" fmla="*/ 0 h 100"/>
                <a:gd name="T6" fmla="*/ 0 w 1272"/>
                <a:gd name="T7" fmla="*/ 50 h 100"/>
                <a:gd name="T8" fmla="*/ 50 w 1272"/>
                <a:gd name="T9" fmla="*/ 100 h 100"/>
                <a:gd name="T10" fmla="*/ 1222 w 1272"/>
                <a:gd name="T11" fmla="*/ 100 h 100"/>
                <a:gd name="T12" fmla="*/ 1272 w 1272"/>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272" h="100">
                  <a:moveTo>
                    <a:pt x="1272" y="50"/>
                  </a:moveTo>
                  <a:cubicBezTo>
                    <a:pt x="1272" y="23"/>
                    <a:pt x="1250" y="0"/>
                    <a:pt x="1222" y="0"/>
                  </a:cubicBezTo>
                  <a:cubicBezTo>
                    <a:pt x="50" y="0"/>
                    <a:pt x="50" y="0"/>
                    <a:pt x="50" y="0"/>
                  </a:cubicBezTo>
                  <a:cubicBezTo>
                    <a:pt x="23" y="0"/>
                    <a:pt x="0" y="23"/>
                    <a:pt x="0" y="50"/>
                  </a:cubicBezTo>
                  <a:cubicBezTo>
                    <a:pt x="0" y="78"/>
                    <a:pt x="23" y="100"/>
                    <a:pt x="50" y="100"/>
                  </a:cubicBezTo>
                  <a:cubicBezTo>
                    <a:pt x="1222" y="100"/>
                    <a:pt x="1222" y="100"/>
                    <a:pt x="1222" y="100"/>
                  </a:cubicBezTo>
                  <a:cubicBezTo>
                    <a:pt x="1250" y="100"/>
                    <a:pt x="1272" y="78"/>
                    <a:pt x="1272"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90" name="Freeform 135">
              <a:extLst>
                <a:ext uri="{FF2B5EF4-FFF2-40B4-BE49-F238E27FC236}">
                  <a16:creationId xmlns:a16="http://schemas.microsoft.com/office/drawing/2014/main" id="{A2FE9A85-D416-1D65-4F5B-16D49B6D958A}"/>
                </a:ext>
              </a:extLst>
            </p:cNvPr>
            <p:cNvSpPr>
              <a:spLocks/>
            </p:cNvSpPr>
            <p:nvPr/>
          </p:nvSpPr>
          <p:spPr bwMode="auto">
            <a:xfrm>
              <a:off x="2120" y="1993"/>
              <a:ext cx="926" cy="145"/>
            </a:xfrm>
            <a:custGeom>
              <a:avLst/>
              <a:gdLst>
                <a:gd name="T0" fmla="*/ 50 w 640"/>
                <a:gd name="T1" fmla="*/ 100 h 100"/>
                <a:gd name="T2" fmla="*/ 590 w 640"/>
                <a:gd name="T3" fmla="*/ 100 h 100"/>
                <a:gd name="T4" fmla="*/ 640 w 640"/>
                <a:gd name="T5" fmla="*/ 50 h 100"/>
                <a:gd name="T6" fmla="*/ 590 w 640"/>
                <a:gd name="T7" fmla="*/ 0 h 100"/>
                <a:gd name="T8" fmla="*/ 50 w 640"/>
                <a:gd name="T9" fmla="*/ 0 h 100"/>
                <a:gd name="T10" fmla="*/ 0 w 640"/>
                <a:gd name="T11" fmla="*/ 50 h 100"/>
                <a:gd name="T12" fmla="*/ 50 w 64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640" h="100">
                  <a:moveTo>
                    <a:pt x="50" y="100"/>
                  </a:moveTo>
                  <a:cubicBezTo>
                    <a:pt x="590" y="100"/>
                    <a:pt x="590" y="100"/>
                    <a:pt x="590" y="100"/>
                  </a:cubicBezTo>
                  <a:cubicBezTo>
                    <a:pt x="618" y="100"/>
                    <a:pt x="640" y="77"/>
                    <a:pt x="640" y="50"/>
                  </a:cubicBezTo>
                  <a:cubicBezTo>
                    <a:pt x="640" y="22"/>
                    <a:pt x="618" y="0"/>
                    <a:pt x="590" y="0"/>
                  </a:cubicBezTo>
                  <a:cubicBezTo>
                    <a:pt x="50" y="0"/>
                    <a:pt x="50" y="0"/>
                    <a:pt x="50" y="0"/>
                  </a:cubicBezTo>
                  <a:cubicBezTo>
                    <a:pt x="23" y="0"/>
                    <a:pt x="0" y="22"/>
                    <a:pt x="0" y="50"/>
                  </a:cubicBezTo>
                  <a:cubicBezTo>
                    <a:pt x="0" y="77"/>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91" name="Freeform 136">
              <a:extLst>
                <a:ext uri="{FF2B5EF4-FFF2-40B4-BE49-F238E27FC236}">
                  <a16:creationId xmlns:a16="http://schemas.microsoft.com/office/drawing/2014/main" id="{F3D78109-5D9B-41A2-AE1A-2504C45100A8}"/>
                </a:ext>
              </a:extLst>
            </p:cNvPr>
            <p:cNvSpPr>
              <a:spLocks/>
            </p:cNvSpPr>
            <p:nvPr/>
          </p:nvSpPr>
          <p:spPr bwMode="auto">
            <a:xfrm>
              <a:off x="2120" y="2638"/>
              <a:ext cx="1181" cy="145"/>
            </a:xfrm>
            <a:custGeom>
              <a:avLst/>
              <a:gdLst>
                <a:gd name="T0" fmla="*/ 816 w 816"/>
                <a:gd name="T1" fmla="*/ 50 h 100"/>
                <a:gd name="T2" fmla="*/ 766 w 816"/>
                <a:gd name="T3" fmla="*/ 0 h 100"/>
                <a:gd name="T4" fmla="*/ 50 w 816"/>
                <a:gd name="T5" fmla="*/ 0 h 100"/>
                <a:gd name="T6" fmla="*/ 0 w 816"/>
                <a:gd name="T7" fmla="*/ 50 h 100"/>
                <a:gd name="T8" fmla="*/ 50 w 816"/>
                <a:gd name="T9" fmla="*/ 100 h 100"/>
                <a:gd name="T10" fmla="*/ 766 w 816"/>
                <a:gd name="T11" fmla="*/ 100 h 100"/>
                <a:gd name="T12" fmla="*/ 816 w 816"/>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816" h="100">
                  <a:moveTo>
                    <a:pt x="816" y="50"/>
                  </a:moveTo>
                  <a:cubicBezTo>
                    <a:pt x="816" y="23"/>
                    <a:pt x="793" y="0"/>
                    <a:pt x="766" y="0"/>
                  </a:cubicBezTo>
                  <a:cubicBezTo>
                    <a:pt x="50" y="0"/>
                    <a:pt x="50" y="0"/>
                    <a:pt x="50" y="0"/>
                  </a:cubicBezTo>
                  <a:cubicBezTo>
                    <a:pt x="23" y="0"/>
                    <a:pt x="0" y="23"/>
                    <a:pt x="0" y="50"/>
                  </a:cubicBezTo>
                  <a:cubicBezTo>
                    <a:pt x="0" y="78"/>
                    <a:pt x="23" y="100"/>
                    <a:pt x="50" y="100"/>
                  </a:cubicBezTo>
                  <a:cubicBezTo>
                    <a:pt x="766" y="100"/>
                    <a:pt x="766" y="100"/>
                    <a:pt x="766" y="100"/>
                  </a:cubicBezTo>
                  <a:cubicBezTo>
                    <a:pt x="793" y="100"/>
                    <a:pt x="816" y="78"/>
                    <a:pt x="816"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92" name="Freeform 137">
              <a:extLst>
                <a:ext uri="{FF2B5EF4-FFF2-40B4-BE49-F238E27FC236}">
                  <a16:creationId xmlns:a16="http://schemas.microsoft.com/office/drawing/2014/main" id="{E1B6EB50-2F91-73CD-D42C-D7CB6CD23BB8}"/>
                </a:ext>
              </a:extLst>
            </p:cNvPr>
            <p:cNvSpPr>
              <a:spLocks/>
            </p:cNvSpPr>
            <p:nvPr/>
          </p:nvSpPr>
          <p:spPr bwMode="auto">
            <a:xfrm>
              <a:off x="2120" y="3292"/>
              <a:ext cx="371" cy="145"/>
            </a:xfrm>
            <a:custGeom>
              <a:avLst/>
              <a:gdLst>
                <a:gd name="T0" fmla="*/ 50 w 256"/>
                <a:gd name="T1" fmla="*/ 0 h 100"/>
                <a:gd name="T2" fmla="*/ 0 w 256"/>
                <a:gd name="T3" fmla="*/ 50 h 100"/>
                <a:gd name="T4" fmla="*/ 50 w 256"/>
                <a:gd name="T5" fmla="*/ 100 h 100"/>
                <a:gd name="T6" fmla="*/ 206 w 256"/>
                <a:gd name="T7" fmla="*/ 100 h 100"/>
                <a:gd name="T8" fmla="*/ 256 w 256"/>
                <a:gd name="T9" fmla="*/ 50 h 100"/>
                <a:gd name="T10" fmla="*/ 206 w 256"/>
                <a:gd name="T11" fmla="*/ 0 h 100"/>
                <a:gd name="T12" fmla="*/ 50 w 2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6" h="100">
                  <a:moveTo>
                    <a:pt x="50" y="0"/>
                  </a:moveTo>
                  <a:cubicBezTo>
                    <a:pt x="23" y="0"/>
                    <a:pt x="0" y="22"/>
                    <a:pt x="0" y="50"/>
                  </a:cubicBezTo>
                  <a:cubicBezTo>
                    <a:pt x="0" y="77"/>
                    <a:pt x="23" y="100"/>
                    <a:pt x="50" y="100"/>
                  </a:cubicBezTo>
                  <a:cubicBezTo>
                    <a:pt x="206" y="100"/>
                    <a:pt x="206" y="100"/>
                    <a:pt x="206" y="100"/>
                  </a:cubicBezTo>
                  <a:cubicBezTo>
                    <a:pt x="233" y="100"/>
                    <a:pt x="256" y="77"/>
                    <a:pt x="256" y="50"/>
                  </a:cubicBezTo>
                  <a:cubicBezTo>
                    <a:pt x="256" y="22"/>
                    <a:pt x="233" y="0"/>
                    <a:pt x="206"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93" name="Freeform 138">
              <a:extLst>
                <a:ext uri="{FF2B5EF4-FFF2-40B4-BE49-F238E27FC236}">
                  <a16:creationId xmlns:a16="http://schemas.microsoft.com/office/drawing/2014/main" id="{C728398F-59D1-0C8D-A5A8-74EBAE15F7C0}"/>
                </a:ext>
              </a:extLst>
            </p:cNvPr>
            <p:cNvSpPr>
              <a:spLocks/>
            </p:cNvSpPr>
            <p:nvPr/>
          </p:nvSpPr>
          <p:spPr bwMode="auto">
            <a:xfrm>
              <a:off x="2638" y="3292"/>
              <a:ext cx="369" cy="145"/>
            </a:xfrm>
            <a:custGeom>
              <a:avLst/>
              <a:gdLst>
                <a:gd name="T0" fmla="*/ 50 w 255"/>
                <a:gd name="T1" fmla="*/ 0 h 100"/>
                <a:gd name="T2" fmla="*/ 0 w 255"/>
                <a:gd name="T3" fmla="*/ 50 h 100"/>
                <a:gd name="T4" fmla="*/ 50 w 255"/>
                <a:gd name="T5" fmla="*/ 100 h 100"/>
                <a:gd name="T6" fmla="*/ 205 w 255"/>
                <a:gd name="T7" fmla="*/ 100 h 100"/>
                <a:gd name="T8" fmla="*/ 255 w 255"/>
                <a:gd name="T9" fmla="*/ 50 h 100"/>
                <a:gd name="T10" fmla="*/ 205 w 255"/>
                <a:gd name="T11" fmla="*/ 0 h 100"/>
                <a:gd name="T12" fmla="*/ 50 w 25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5" h="100">
                  <a:moveTo>
                    <a:pt x="50" y="0"/>
                  </a:moveTo>
                  <a:cubicBezTo>
                    <a:pt x="22" y="0"/>
                    <a:pt x="0" y="22"/>
                    <a:pt x="0" y="50"/>
                  </a:cubicBezTo>
                  <a:cubicBezTo>
                    <a:pt x="0" y="77"/>
                    <a:pt x="22" y="100"/>
                    <a:pt x="50" y="100"/>
                  </a:cubicBezTo>
                  <a:cubicBezTo>
                    <a:pt x="205" y="100"/>
                    <a:pt x="205" y="100"/>
                    <a:pt x="205" y="100"/>
                  </a:cubicBezTo>
                  <a:cubicBezTo>
                    <a:pt x="233" y="100"/>
                    <a:pt x="255" y="77"/>
                    <a:pt x="255" y="50"/>
                  </a:cubicBezTo>
                  <a:cubicBezTo>
                    <a:pt x="255" y="22"/>
                    <a:pt x="233" y="0"/>
                    <a:pt x="205"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496" name="Group 141">
            <a:extLst>
              <a:ext uri="{FF2B5EF4-FFF2-40B4-BE49-F238E27FC236}">
                <a16:creationId xmlns:a16="http://schemas.microsoft.com/office/drawing/2014/main" id="{1FBF2FC1-6453-3DFF-C253-0623B268E529}"/>
              </a:ext>
            </a:extLst>
          </p:cNvPr>
          <p:cNvGrpSpPr>
            <a:grpSpLocks noChangeAspect="1"/>
          </p:cNvGrpSpPr>
          <p:nvPr/>
        </p:nvGrpSpPr>
        <p:grpSpPr bwMode="auto">
          <a:xfrm>
            <a:off x="659200" y="3285666"/>
            <a:ext cx="303435" cy="300382"/>
            <a:chOff x="1657" y="-10"/>
            <a:chExt cx="4373" cy="4329"/>
          </a:xfrm>
          <a:solidFill>
            <a:srgbClr val="FFFFFF"/>
          </a:solidFill>
        </p:grpSpPr>
        <p:sp>
          <p:nvSpPr>
            <p:cNvPr id="1498" name="Freeform 142">
              <a:extLst>
                <a:ext uri="{FF2B5EF4-FFF2-40B4-BE49-F238E27FC236}">
                  <a16:creationId xmlns:a16="http://schemas.microsoft.com/office/drawing/2014/main" id="{220F5BDD-D914-9AC1-F966-8F3940A2AEA6}"/>
                </a:ext>
              </a:extLst>
            </p:cNvPr>
            <p:cNvSpPr>
              <a:spLocks/>
            </p:cNvSpPr>
            <p:nvPr/>
          </p:nvSpPr>
          <p:spPr bwMode="auto">
            <a:xfrm>
              <a:off x="1657" y="-10"/>
              <a:ext cx="1913" cy="3092"/>
            </a:xfrm>
            <a:custGeom>
              <a:avLst/>
              <a:gdLst>
                <a:gd name="T0" fmla="*/ 194 w 1368"/>
                <a:gd name="T1" fmla="*/ 2141 h 2209"/>
                <a:gd name="T2" fmla="*/ 100 w 1368"/>
                <a:gd name="T3" fmla="*/ 1643 h 2209"/>
                <a:gd name="T4" fmla="*/ 1219 w 1368"/>
                <a:gd name="T5" fmla="*/ 313 h 2209"/>
                <a:gd name="T6" fmla="*/ 1082 w 1368"/>
                <a:gd name="T7" fmla="*/ 557 h 2209"/>
                <a:gd name="T8" fmla="*/ 1102 w 1368"/>
                <a:gd name="T9" fmla="*/ 625 h 2209"/>
                <a:gd name="T10" fmla="*/ 1126 w 1368"/>
                <a:gd name="T11" fmla="*/ 632 h 2209"/>
                <a:gd name="T12" fmla="*/ 1170 w 1368"/>
                <a:gd name="T13" fmla="*/ 606 h 2209"/>
                <a:gd name="T14" fmla="*/ 1360 w 1368"/>
                <a:gd name="T15" fmla="*/ 265 h 2209"/>
                <a:gd name="T16" fmla="*/ 1364 w 1368"/>
                <a:gd name="T17" fmla="*/ 227 h 2209"/>
                <a:gd name="T18" fmla="*/ 1341 w 1368"/>
                <a:gd name="T19" fmla="*/ 197 h 2209"/>
                <a:gd name="T20" fmla="*/ 1012 w 1368"/>
                <a:gd name="T21" fmla="*/ 14 h 2209"/>
                <a:gd name="T22" fmla="*/ 944 w 1368"/>
                <a:gd name="T23" fmla="*/ 33 h 2209"/>
                <a:gd name="T24" fmla="*/ 963 w 1368"/>
                <a:gd name="T25" fmla="*/ 101 h 2209"/>
                <a:gd name="T26" fmla="*/ 1175 w 1368"/>
                <a:gd name="T27" fmla="*/ 219 h 2209"/>
                <a:gd name="T28" fmla="*/ 362 w 1368"/>
                <a:gd name="T29" fmla="*/ 683 h 2209"/>
                <a:gd name="T30" fmla="*/ 0 w 1368"/>
                <a:gd name="T31" fmla="*/ 1643 h 2209"/>
                <a:gd name="T32" fmla="*/ 101 w 1368"/>
                <a:gd name="T33" fmla="*/ 2177 h 2209"/>
                <a:gd name="T34" fmla="*/ 148 w 1368"/>
                <a:gd name="T35" fmla="*/ 2209 h 2209"/>
                <a:gd name="T36" fmla="*/ 166 w 1368"/>
                <a:gd name="T37" fmla="*/ 2205 h 2209"/>
                <a:gd name="T38" fmla="*/ 194 w 1368"/>
                <a:gd name="T39" fmla="*/ 214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8" h="2209">
                  <a:moveTo>
                    <a:pt x="194" y="2141"/>
                  </a:moveTo>
                  <a:cubicBezTo>
                    <a:pt x="131" y="1982"/>
                    <a:pt x="100" y="1815"/>
                    <a:pt x="100" y="1643"/>
                  </a:cubicBezTo>
                  <a:cubicBezTo>
                    <a:pt x="100" y="986"/>
                    <a:pt x="577" y="423"/>
                    <a:pt x="1219" y="313"/>
                  </a:cubicBezTo>
                  <a:cubicBezTo>
                    <a:pt x="1082" y="557"/>
                    <a:pt x="1082" y="557"/>
                    <a:pt x="1082" y="557"/>
                  </a:cubicBezTo>
                  <a:cubicBezTo>
                    <a:pt x="1069" y="581"/>
                    <a:pt x="1078" y="612"/>
                    <a:pt x="1102" y="625"/>
                  </a:cubicBezTo>
                  <a:cubicBezTo>
                    <a:pt x="1109" y="630"/>
                    <a:pt x="1118" y="632"/>
                    <a:pt x="1126" y="632"/>
                  </a:cubicBezTo>
                  <a:cubicBezTo>
                    <a:pt x="1144" y="632"/>
                    <a:pt x="1161" y="622"/>
                    <a:pt x="1170" y="606"/>
                  </a:cubicBezTo>
                  <a:cubicBezTo>
                    <a:pt x="1360" y="265"/>
                    <a:pt x="1360" y="265"/>
                    <a:pt x="1360" y="265"/>
                  </a:cubicBezTo>
                  <a:cubicBezTo>
                    <a:pt x="1366" y="253"/>
                    <a:pt x="1368" y="239"/>
                    <a:pt x="1364" y="227"/>
                  </a:cubicBezTo>
                  <a:cubicBezTo>
                    <a:pt x="1361" y="214"/>
                    <a:pt x="1352" y="203"/>
                    <a:pt x="1341" y="197"/>
                  </a:cubicBezTo>
                  <a:cubicBezTo>
                    <a:pt x="1012" y="14"/>
                    <a:pt x="1012" y="14"/>
                    <a:pt x="1012" y="14"/>
                  </a:cubicBezTo>
                  <a:cubicBezTo>
                    <a:pt x="988" y="0"/>
                    <a:pt x="957" y="9"/>
                    <a:pt x="944" y="33"/>
                  </a:cubicBezTo>
                  <a:cubicBezTo>
                    <a:pt x="930" y="57"/>
                    <a:pt x="939" y="87"/>
                    <a:pt x="963" y="101"/>
                  </a:cubicBezTo>
                  <a:cubicBezTo>
                    <a:pt x="1175" y="219"/>
                    <a:pt x="1175" y="219"/>
                    <a:pt x="1175" y="219"/>
                  </a:cubicBezTo>
                  <a:cubicBezTo>
                    <a:pt x="862" y="279"/>
                    <a:pt x="576" y="442"/>
                    <a:pt x="362" y="683"/>
                  </a:cubicBezTo>
                  <a:cubicBezTo>
                    <a:pt x="128" y="948"/>
                    <a:pt x="0" y="1289"/>
                    <a:pt x="0" y="1643"/>
                  </a:cubicBezTo>
                  <a:cubicBezTo>
                    <a:pt x="0" y="1827"/>
                    <a:pt x="34" y="2007"/>
                    <a:pt x="101" y="2177"/>
                  </a:cubicBezTo>
                  <a:cubicBezTo>
                    <a:pt x="109" y="2197"/>
                    <a:pt x="128" y="2209"/>
                    <a:pt x="148" y="2209"/>
                  </a:cubicBezTo>
                  <a:cubicBezTo>
                    <a:pt x="154" y="2209"/>
                    <a:pt x="160" y="2208"/>
                    <a:pt x="166" y="2205"/>
                  </a:cubicBezTo>
                  <a:cubicBezTo>
                    <a:pt x="192" y="2195"/>
                    <a:pt x="204" y="2166"/>
                    <a:pt x="194" y="214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499" name="Freeform 143">
              <a:extLst>
                <a:ext uri="{FF2B5EF4-FFF2-40B4-BE49-F238E27FC236}">
                  <a16:creationId xmlns:a16="http://schemas.microsoft.com/office/drawing/2014/main" id="{DB113397-8715-D36B-6667-A4240504BAD2}"/>
                </a:ext>
              </a:extLst>
            </p:cNvPr>
            <p:cNvSpPr>
              <a:spLocks/>
            </p:cNvSpPr>
            <p:nvPr/>
          </p:nvSpPr>
          <p:spPr bwMode="auto">
            <a:xfrm>
              <a:off x="1872" y="3305"/>
              <a:ext cx="3459" cy="1014"/>
            </a:xfrm>
            <a:custGeom>
              <a:avLst/>
              <a:gdLst>
                <a:gd name="T0" fmla="*/ 2447 w 2473"/>
                <a:gd name="T1" fmla="*/ 73 h 724"/>
                <a:gd name="T2" fmla="*/ 2377 w 2473"/>
                <a:gd name="T3" fmla="*/ 83 h 724"/>
                <a:gd name="T4" fmla="*/ 1296 w 2473"/>
                <a:gd name="T5" fmla="*/ 624 h 724"/>
                <a:gd name="T6" fmla="*/ 256 w 2473"/>
                <a:gd name="T7" fmla="*/ 135 h 724"/>
                <a:gd name="T8" fmla="*/ 517 w 2473"/>
                <a:gd name="T9" fmla="*/ 204 h 724"/>
                <a:gd name="T10" fmla="*/ 578 w 2473"/>
                <a:gd name="T11" fmla="*/ 168 h 724"/>
                <a:gd name="T12" fmla="*/ 542 w 2473"/>
                <a:gd name="T13" fmla="*/ 107 h 724"/>
                <a:gd name="T14" fmla="*/ 165 w 2473"/>
                <a:gd name="T15" fmla="*/ 7 h 724"/>
                <a:gd name="T16" fmla="*/ 103 w 2473"/>
                <a:gd name="T17" fmla="*/ 43 h 724"/>
                <a:gd name="T18" fmla="*/ 7 w 2473"/>
                <a:gd name="T19" fmla="*/ 406 h 724"/>
                <a:gd name="T20" fmla="*/ 42 w 2473"/>
                <a:gd name="T21" fmla="*/ 467 h 724"/>
                <a:gd name="T22" fmla="*/ 55 w 2473"/>
                <a:gd name="T23" fmla="*/ 469 h 724"/>
                <a:gd name="T24" fmla="*/ 104 w 2473"/>
                <a:gd name="T25" fmla="*/ 432 h 724"/>
                <a:gd name="T26" fmla="*/ 169 w 2473"/>
                <a:gd name="T27" fmla="*/ 186 h 724"/>
                <a:gd name="T28" fmla="*/ 636 w 2473"/>
                <a:gd name="T29" fmla="*/ 566 h 724"/>
                <a:gd name="T30" fmla="*/ 1296 w 2473"/>
                <a:gd name="T31" fmla="*/ 724 h 724"/>
                <a:gd name="T32" fmla="*/ 1955 w 2473"/>
                <a:gd name="T33" fmla="*/ 566 h 724"/>
                <a:gd name="T34" fmla="*/ 2457 w 2473"/>
                <a:gd name="T35" fmla="*/ 143 h 724"/>
                <a:gd name="T36" fmla="*/ 2447 w 2473"/>
                <a:gd name="T37" fmla="*/ 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724">
                  <a:moveTo>
                    <a:pt x="2447" y="73"/>
                  </a:moveTo>
                  <a:cubicBezTo>
                    <a:pt x="2424" y="56"/>
                    <a:pt x="2393" y="61"/>
                    <a:pt x="2377" y="83"/>
                  </a:cubicBezTo>
                  <a:cubicBezTo>
                    <a:pt x="2119" y="427"/>
                    <a:pt x="1725" y="624"/>
                    <a:pt x="1296" y="624"/>
                  </a:cubicBezTo>
                  <a:cubicBezTo>
                    <a:pt x="888" y="624"/>
                    <a:pt x="513" y="446"/>
                    <a:pt x="256" y="135"/>
                  </a:cubicBezTo>
                  <a:cubicBezTo>
                    <a:pt x="517" y="204"/>
                    <a:pt x="517" y="204"/>
                    <a:pt x="517" y="204"/>
                  </a:cubicBezTo>
                  <a:cubicBezTo>
                    <a:pt x="543" y="211"/>
                    <a:pt x="571" y="195"/>
                    <a:pt x="578" y="168"/>
                  </a:cubicBezTo>
                  <a:cubicBezTo>
                    <a:pt x="585" y="142"/>
                    <a:pt x="569" y="114"/>
                    <a:pt x="542" y="107"/>
                  </a:cubicBezTo>
                  <a:cubicBezTo>
                    <a:pt x="165" y="7"/>
                    <a:pt x="165" y="7"/>
                    <a:pt x="165" y="7"/>
                  </a:cubicBezTo>
                  <a:cubicBezTo>
                    <a:pt x="138" y="0"/>
                    <a:pt x="111" y="16"/>
                    <a:pt x="103" y="43"/>
                  </a:cubicBezTo>
                  <a:cubicBezTo>
                    <a:pt x="7" y="406"/>
                    <a:pt x="7" y="406"/>
                    <a:pt x="7" y="406"/>
                  </a:cubicBezTo>
                  <a:cubicBezTo>
                    <a:pt x="0" y="433"/>
                    <a:pt x="16" y="460"/>
                    <a:pt x="42" y="467"/>
                  </a:cubicBezTo>
                  <a:cubicBezTo>
                    <a:pt x="47" y="469"/>
                    <a:pt x="51" y="469"/>
                    <a:pt x="55" y="469"/>
                  </a:cubicBezTo>
                  <a:cubicBezTo>
                    <a:pt x="77" y="469"/>
                    <a:pt x="98" y="454"/>
                    <a:pt x="104" y="432"/>
                  </a:cubicBezTo>
                  <a:cubicBezTo>
                    <a:pt x="169" y="186"/>
                    <a:pt x="169" y="186"/>
                    <a:pt x="169" y="186"/>
                  </a:cubicBezTo>
                  <a:cubicBezTo>
                    <a:pt x="296" y="343"/>
                    <a:pt x="457" y="474"/>
                    <a:pt x="636" y="566"/>
                  </a:cubicBezTo>
                  <a:cubicBezTo>
                    <a:pt x="841" y="671"/>
                    <a:pt x="1063" y="724"/>
                    <a:pt x="1296" y="724"/>
                  </a:cubicBezTo>
                  <a:cubicBezTo>
                    <a:pt x="1528" y="724"/>
                    <a:pt x="1750" y="671"/>
                    <a:pt x="1955" y="566"/>
                  </a:cubicBezTo>
                  <a:cubicBezTo>
                    <a:pt x="2151" y="465"/>
                    <a:pt x="2324" y="319"/>
                    <a:pt x="2457" y="143"/>
                  </a:cubicBezTo>
                  <a:cubicBezTo>
                    <a:pt x="2473" y="121"/>
                    <a:pt x="2469" y="89"/>
                    <a:pt x="2447" y="7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0" name="Freeform 144">
              <a:extLst>
                <a:ext uri="{FF2B5EF4-FFF2-40B4-BE49-F238E27FC236}">
                  <a16:creationId xmlns:a16="http://schemas.microsoft.com/office/drawing/2014/main" id="{6C3A29E0-48FD-DECF-A38D-82400C93B781}"/>
                </a:ext>
              </a:extLst>
            </p:cNvPr>
            <p:cNvSpPr>
              <a:spLocks/>
            </p:cNvSpPr>
            <p:nvPr/>
          </p:nvSpPr>
          <p:spPr bwMode="auto">
            <a:xfrm>
              <a:off x="3868" y="273"/>
              <a:ext cx="2162" cy="2901"/>
            </a:xfrm>
            <a:custGeom>
              <a:avLst/>
              <a:gdLst>
                <a:gd name="T0" fmla="*/ 1536 w 1546"/>
                <a:gd name="T1" fmla="*/ 1865 h 2073"/>
                <a:gd name="T2" fmla="*/ 1471 w 1546"/>
                <a:gd name="T3" fmla="*/ 1837 h 2073"/>
                <a:gd name="T4" fmla="*/ 1233 w 1546"/>
                <a:gd name="T5" fmla="*/ 1932 h 2073"/>
                <a:gd name="T6" fmla="*/ 1319 w 1546"/>
                <a:gd name="T7" fmla="*/ 1441 h 2073"/>
                <a:gd name="T8" fmla="*/ 956 w 1546"/>
                <a:gd name="T9" fmla="*/ 481 h 2073"/>
                <a:gd name="T10" fmla="*/ 60 w 1546"/>
                <a:gd name="T11" fmla="*/ 3 h 2073"/>
                <a:gd name="T12" fmla="*/ 4 w 1546"/>
                <a:gd name="T13" fmla="*/ 46 h 2073"/>
                <a:gd name="T14" fmla="*/ 47 w 1546"/>
                <a:gd name="T15" fmla="*/ 103 h 2073"/>
                <a:gd name="T16" fmla="*/ 1219 w 1546"/>
                <a:gd name="T17" fmla="*/ 1441 h 2073"/>
                <a:gd name="T18" fmla="*/ 1141 w 1546"/>
                <a:gd name="T19" fmla="*/ 1891 h 2073"/>
                <a:gd name="T20" fmla="*/ 1042 w 1546"/>
                <a:gd name="T21" fmla="*/ 1642 h 2073"/>
                <a:gd name="T22" fmla="*/ 977 w 1546"/>
                <a:gd name="T23" fmla="*/ 1614 h 2073"/>
                <a:gd name="T24" fmla="*/ 949 w 1546"/>
                <a:gd name="T25" fmla="*/ 1679 h 2073"/>
                <a:gd name="T26" fmla="*/ 1094 w 1546"/>
                <a:gd name="T27" fmla="*/ 2042 h 2073"/>
                <a:gd name="T28" fmla="*/ 1121 w 1546"/>
                <a:gd name="T29" fmla="*/ 2069 h 2073"/>
                <a:gd name="T30" fmla="*/ 1140 w 1546"/>
                <a:gd name="T31" fmla="*/ 2073 h 2073"/>
                <a:gd name="T32" fmla="*/ 1159 w 1546"/>
                <a:gd name="T33" fmla="*/ 2070 h 2073"/>
                <a:gd name="T34" fmla="*/ 1508 w 1546"/>
                <a:gd name="T35" fmla="*/ 1930 h 2073"/>
                <a:gd name="T36" fmla="*/ 1536 w 1546"/>
                <a:gd name="T37" fmla="*/ 1865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6" h="2073">
                  <a:moveTo>
                    <a:pt x="1536" y="1865"/>
                  </a:moveTo>
                  <a:cubicBezTo>
                    <a:pt x="1526" y="1839"/>
                    <a:pt x="1497" y="1827"/>
                    <a:pt x="1471" y="1837"/>
                  </a:cubicBezTo>
                  <a:cubicBezTo>
                    <a:pt x="1233" y="1932"/>
                    <a:pt x="1233" y="1932"/>
                    <a:pt x="1233" y="1932"/>
                  </a:cubicBezTo>
                  <a:cubicBezTo>
                    <a:pt x="1290" y="1775"/>
                    <a:pt x="1319" y="1610"/>
                    <a:pt x="1319" y="1441"/>
                  </a:cubicBezTo>
                  <a:cubicBezTo>
                    <a:pt x="1319" y="1087"/>
                    <a:pt x="1190" y="746"/>
                    <a:pt x="956" y="481"/>
                  </a:cubicBezTo>
                  <a:cubicBezTo>
                    <a:pt x="724" y="219"/>
                    <a:pt x="406" y="49"/>
                    <a:pt x="60" y="3"/>
                  </a:cubicBezTo>
                  <a:cubicBezTo>
                    <a:pt x="33" y="0"/>
                    <a:pt x="8" y="19"/>
                    <a:pt x="4" y="46"/>
                  </a:cubicBezTo>
                  <a:cubicBezTo>
                    <a:pt x="0" y="74"/>
                    <a:pt x="20" y="99"/>
                    <a:pt x="47" y="103"/>
                  </a:cubicBezTo>
                  <a:cubicBezTo>
                    <a:pt x="715" y="191"/>
                    <a:pt x="1219" y="766"/>
                    <a:pt x="1219" y="1441"/>
                  </a:cubicBezTo>
                  <a:cubicBezTo>
                    <a:pt x="1219" y="1596"/>
                    <a:pt x="1193" y="1747"/>
                    <a:pt x="1141" y="1891"/>
                  </a:cubicBezTo>
                  <a:cubicBezTo>
                    <a:pt x="1042" y="1642"/>
                    <a:pt x="1042" y="1642"/>
                    <a:pt x="1042" y="1642"/>
                  </a:cubicBezTo>
                  <a:cubicBezTo>
                    <a:pt x="1032" y="1616"/>
                    <a:pt x="1002" y="1604"/>
                    <a:pt x="977" y="1614"/>
                  </a:cubicBezTo>
                  <a:cubicBezTo>
                    <a:pt x="951" y="1624"/>
                    <a:pt x="939" y="1653"/>
                    <a:pt x="949" y="1679"/>
                  </a:cubicBezTo>
                  <a:cubicBezTo>
                    <a:pt x="1094" y="2042"/>
                    <a:pt x="1094" y="2042"/>
                    <a:pt x="1094" y="2042"/>
                  </a:cubicBezTo>
                  <a:cubicBezTo>
                    <a:pt x="1099" y="2054"/>
                    <a:pt x="1108" y="2064"/>
                    <a:pt x="1121" y="2069"/>
                  </a:cubicBezTo>
                  <a:cubicBezTo>
                    <a:pt x="1127" y="2072"/>
                    <a:pt x="1134" y="2073"/>
                    <a:pt x="1140" y="2073"/>
                  </a:cubicBezTo>
                  <a:cubicBezTo>
                    <a:pt x="1147" y="2073"/>
                    <a:pt x="1153" y="2072"/>
                    <a:pt x="1159" y="2070"/>
                  </a:cubicBezTo>
                  <a:cubicBezTo>
                    <a:pt x="1508" y="1930"/>
                    <a:pt x="1508" y="1930"/>
                    <a:pt x="1508" y="1930"/>
                  </a:cubicBezTo>
                  <a:cubicBezTo>
                    <a:pt x="1534" y="1920"/>
                    <a:pt x="1546" y="1891"/>
                    <a:pt x="1536" y="186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1" name="Freeform 145">
              <a:extLst>
                <a:ext uri="{FF2B5EF4-FFF2-40B4-BE49-F238E27FC236}">
                  <a16:creationId xmlns:a16="http://schemas.microsoft.com/office/drawing/2014/main" id="{506CF8B6-FC0B-7D63-512A-5286DF72505C}"/>
                </a:ext>
              </a:extLst>
            </p:cNvPr>
            <p:cNvSpPr>
              <a:spLocks noEditPoints="1"/>
            </p:cNvSpPr>
            <p:nvPr/>
          </p:nvSpPr>
          <p:spPr bwMode="auto">
            <a:xfrm>
              <a:off x="2893" y="1308"/>
              <a:ext cx="1571" cy="1926"/>
            </a:xfrm>
            <a:custGeom>
              <a:avLst/>
              <a:gdLst>
                <a:gd name="T0" fmla="*/ 818 w 1123"/>
                <a:gd name="T1" fmla="*/ 15 h 1376"/>
                <a:gd name="T2" fmla="*/ 782 w 1123"/>
                <a:gd name="T3" fmla="*/ 0 h 1376"/>
                <a:gd name="T4" fmla="*/ 121 w 1123"/>
                <a:gd name="T5" fmla="*/ 0 h 1376"/>
                <a:gd name="T6" fmla="*/ 0 w 1123"/>
                <a:gd name="T7" fmla="*/ 121 h 1376"/>
                <a:gd name="T8" fmla="*/ 0 w 1123"/>
                <a:gd name="T9" fmla="*/ 1255 h 1376"/>
                <a:gd name="T10" fmla="*/ 121 w 1123"/>
                <a:gd name="T11" fmla="*/ 1376 h 1376"/>
                <a:gd name="T12" fmla="*/ 1002 w 1123"/>
                <a:gd name="T13" fmla="*/ 1376 h 1376"/>
                <a:gd name="T14" fmla="*/ 1123 w 1123"/>
                <a:gd name="T15" fmla="*/ 1255 h 1376"/>
                <a:gd name="T16" fmla="*/ 1123 w 1123"/>
                <a:gd name="T17" fmla="*/ 1019 h 1376"/>
                <a:gd name="T18" fmla="*/ 1073 w 1123"/>
                <a:gd name="T19" fmla="*/ 969 h 1376"/>
                <a:gd name="T20" fmla="*/ 1023 w 1123"/>
                <a:gd name="T21" fmla="*/ 1019 h 1376"/>
                <a:gd name="T22" fmla="*/ 1023 w 1123"/>
                <a:gd name="T23" fmla="*/ 1255 h 1376"/>
                <a:gd name="T24" fmla="*/ 1002 w 1123"/>
                <a:gd name="T25" fmla="*/ 1276 h 1376"/>
                <a:gd name="T26" fmla="*/ 121 w 1123"/>
                <a:gd name="T27" fmla="*/ 1276 h 1376"/>
                <a:gd name="T28" fmla="*/ 100 w 1123"/>
                <a:gd name="T29" fmla="*/ 1255 h 1376"/>
                <a:gd name="T30" fmla="*/ 100 w 1123"/>
                <a:gd name="T31" fmla="*/ 121 h 1376"/>
                <a:gd name="T32" fmla="*/ 121 w 1123"/>
                <a:gd name="T33" fmla="*/ 100 h 1376"/>
                <a:gd name="T34" fmla="*/ 732 w 1123"/>
                <a:gd name="T35" fmla="*/ 100 h 1376"/>
                <a:gd name="T36" fmla="*/ 732 w 1123"/>
                <a:gd name="T37" fmla="*/ 270 h 1376"/>
                <a:gd name="T38" fmla="*/ 853 w 1123"/>
                <a:gd name="T39" fmla="*/ 391 h 1376"/>
                <a:gd name="T40" fmla="*/ 1023 w 1123"/>
                <a:gd name="T41" fmla="*/ 391 h 1376"/>
                <a:gd name="T42" fmla="*/ 1023 w 1123"/>
                <a:gd name="T43" fmla="*/ 462 h 1376"/>
                <a:gd name="T44" fmla="*/ 1073 w 1123"/>
                <a:gd name="T45" fmla="*/ 512 h 1376"/>
                <a:gd name="T46" fmla="*/ 1123 w 1123"/>
                <a:gd name="T47" fmla="*/ 462 h 1376"/>
                <a:gd name="T48" fmla="*/ 1123 w 1123"/>
                <a:gd name="T49" fmla="*/ 341 h 1376"/>
                <a:gd name="T50" fmla="*/ 1109 w 1123"/>
                <a:gd name="T51" fmla="*/ 306 h 1376"/>
                <a:gd name="T52" fmla="*/ 818 w 1123"/>
                <a:gd name="T53" fmla="*/ 15 h 1376"/>
                <a:gd name="T54" fmla="*/ 832 w 1123"/>
                <a:gd name="T55" fmla="*/ 270 h 1376"/>
                <a:gd name="T56" fmla="*/ 832 w 1123"/>
                <a:gd name="T57" fmla="*/ 171 h 1376"/>
                <a:gd name="T58" fmla="*/ 952 w 1123"/>
                <a:gd name="T59" fmla="*/ 291 h 1376"/>
                <a:gd name="T60" fmla="*/ 853 w 1123"/>
                <a:gd name="T61" fmla="*/ 291 h 1376"/>
                <a:gd name="T62" fmla="*/ 832 w 1123"/>
                <a:gd name="T63" fmla="*/ 27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3" h="1376">
                  <a:moveTo>
                    <a:pt x="818" y="15"/>
                  </a:moveTo>
                  <a:cubicBezTo>
                    <a:pt x="808" y="6"/>
                    <a:pt x="796" y="0"/>
                    <a:pt x="782" y="0"/>
                  </a:cubicBezTo>
                  <a:cubicBezTo>
                    <a:pt x="121" y="0"/>
                    <a:pt x="121" y="0"/>
                    <a:pt x="121" y="0"/>
                  </a:cubicBezTo>
                  <a:cubicBezTo>
                    <a:pt x="54" y="0"/>
                    <a:pt x="0" y="55"/>
                    <a:pt x="0" y="121"/>
                  </a:cubicBezTo>
                  <a:cubicBezTo>
                    <a:pt x="0" y="1255"/>
                    <a:pt x="0" y="1255"/>
                    <a:pt x="0" y="1255"/>
                  </a:cubicBezTo>
                  <a:cubicBezTo>
                    <a:pt x="0" y="1321"/>
                    <a:pt x="54" y="1376"/>
                    <a:pt x="121" y="1376"/>
                  </a:cubicBezTo>
                  <a:cubicBezTo>
                    <a:pt x="1002" y="1376"/>
                    <a:pt x="1002" y="1376"/>
                    <a:pt x="1002" y="1376"/>
                  </a:cubicBezTo>
                  <a:cubicBezTo>
                    <a:pt x="1069" y="1376"/>
                    <a:pt x="1123" y="1321"/>
                    <a:pt x="1123" y="1255"/>
                  </a:cubicBezTo>
                  <a:cubicBezTo>
                    <a:pt x="1123" y="1019"/>
                    <a:pt x="1123" y="1019"/>
                    <a:pt x="1123" y="1019"/>
                  </a:cubicBezTo>
                  <a:cubicBezTo>
                    <a:pt x="1123" y="991"/>
                    <a:pt x="1101" y="969"/>
                    <a:pt x="1073" y="969"/>
                  </a:cubicBezTo>
                  <a:cubicBezTo>
                    <a:pt x="1046" y="969"/>
                    <a:pt x="1023" y="991"/>
                    <a:pt x="1023" y="1019"/>
                  </a:cubicBezTo>
                  <a:cubicBezTo>
                    <a:pt x="1023" y="1255"/>
                    <a:pt x="1023" y="1255"/>
                    <a:pt x="1023" y="1255"/>
                  </a:cubicBezTo>
                  <a:cubicBezTo>
                    <a:pt x="1023" y="1266"/>
                    <a:pt x="1014" y="1276"/>
                    <a:pt x="1002" y="1276"/>
                  </a:cubicBezTo>
                  <a:cubicBezTo>
                    <a:pt x="121" y="1276"/>
                    <a:pt x="121" y="1276"/>
                    <a:pt x="121" y="1276"/>
                  </a:cubicBezTo>
                  <a:cubicBezTo>
                    <a:pt x="110" y="1276"/>
                    <a:pt x="100" y="1266"/>
                    <a:pt x="100" y="1255"/>
                  </a:cubicBezTo>
                  <a:cubicBezTo>
                    <a:pt x="100" y="121"/>
                    <a:pt x="100" y="121"/>
                    <a:pt x="100" y="121"/>
                  </a:cubicBezTo>
                  <a:cubicBezTo>
                    <a:pt x="100" y="110"/>
                    <a:pt x="110" y="100"/>
                    <a:pt x="121" y="100"/>
                  </a:cubicBezTo>
                  <a:cubicBezTo>
                    <a:pt x="732" y="100"/>
                    <a:pt x="732" y="100"/>
                    <a:pt x="732" y="100"/>
                  </a:cubicBezTo>
                  <a:cubicBezTo>
                    <a:pt x="732" y="270"/>
                    <a:pt x="732" y="270"/>
                    <a:pt x="732" y="270"/>
                  </a:cubicBezTo>
                  <a:cubicBezTo>
                    <a:pt x="732" y="337"/>
                    <a:pt x="787" y="391"/>
                    <a:pt x="853" y="391"/>
                  </a:cubicBezTo>
                  <a:cubicBezTo>
                    <a:pt x="1023" y="391"/>
                    <a:pt x="1023" y="391"/>
                    <a:pt x="1023" y="391"/>
                  </a:cubicBezTo>
                  <a:cubicBezTo>
                    <a:pt x="1023" y="462"/>
                    <a:pt x="1023" y="462"/>
                    <a:pt x="1023" y="462"/>
                  </a:cubicBezTo>
                  <a:cubicBezTo>
                    <a:pt x="1023" y="489"/>
                    <a:pt x="1046" y="512"/>
                    <a:pt x="1073" y="512"/>
                  </a:cubicBezTo>
                  <a:cubicBezTo>
                    <a:pt x="1101" y="512"/>
                    <a:pt x="1123" y="489"/>
                    <a:pt x="1123" y="462"/>
                  </a:cubicBezTo>
                  <a:cubicBezTo>
                    <a:pt x="1123" y="341"/>
                    <a:pt x="1123" y="341"/>
                    <a:pt x="1123" y="341"/>
                  </a:cubicBezTo>
                  <a:cubicBezTo>
                    <a:pt x="1123" y="328"/>
                    <a:pt x="1118" y="315"/>
                    <a:pt x="1109" y="306"/>
                  </a:cubicBezTo>
                  <a:lnTo>
                    <a:pt x="818" y="15"/>
                  </a:lnTo>
                  <a:close/>
                  <a:moveTo>
                    <a:pt x="832" y="270"/>
                  </a:moveTo>
                  <a:cubicBezTo>
                    <a:pt x="832" y="171"/>
                    <a:pt x="832" y="171"/>
                    <a:pt x="832" y="171"/>
                  </a:cubicBezTo>
                  <a:cubicBezTo>
                    <a:pt x="952" y="291"/>
                    <a:pt x="952" y="291"/>
                    <a:pt x="952" y="291"/>
                  </a:cubicBezTo>
                  <a:cubicBezTo>
                    <a:pt x="853" y="291"/>
                    <a:pt x="853" y="291"/>
                    <a:pt x="853" y="291"/>
                  </a:cubicBezTo>
                  <a:cubicBezTo>
                    <a:pt x="842" y="291"/>
                    <a:pt x="832" y="282"/>
                    <a:pt x="832" y="27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2" name="Freeform 146">
              <a:extLst>
                <a:ext uri="{FF2B5EF4-FFF2-40B4-BE49-F238E27FC236}">
                  <a16:creationId xmlns:a16="http://schemas.microsoft.com/office/drawing/2014/main" id="{C74F0E31-1291-A946-568F-E93D99ED6BEF}"/>
                </a:ext>
              </a:extLst>
            </p:cNvPr>
            <p:cNvSpPr>
              <a:spLocks/>
            </p:cNvSpPr>
            <p:nvPr/>
          </p:nvSpPr>
          <p:spPr bwMode="auto">
            <a:xfrm>
              <a:off x="4597" y="1774"/>
              <a:ext cx="261" cy="259"/>
            </a:xfrm>
            <a:custGeom>
              <a:avLst/>
              <a:gdLst>
                <a:gd name="T0" fmla="*/ 159 w 187"/>
                <a:gd name="T1" fmla="*/ 143 h 185"/>
                <a:gd name="T2" fmla="*/ 166 w 187"/>
                <a:gd name="T3" fmla="*/ 59 h 185"/>
                <a:gd name="T4" fmla="*/ 119 w 187"/>
                <a:gd name="T5" fmla="*/ 18 h 185"/>
                <a:gd name="T6" fmla="*/ 37 w 187"/>
                <a:gd name="T7" fmla="*/ 35 h 185"/>
                <a:gd name="T8" fmla="*/ 0 w 187"/>
                <a:gd name="T9" fmla="*/ 78 h 185"/>
                <a:gd name="T10" fmla="*/ 121 w 187"/>
                <a:gd name="T11" fmla="*/ 185 h 185"/>
                <a:gd name="T12" fmla="*/ 159 w 187"/>
                <a:gd name="T13" fmla="*/ 143 h 185"/>
              </a:gdLst>
              <a:ahLst/>
              <a:cxnLst>
                <a:cxn ang="0">
                  <a:pos x="T0" y="T1"/>
                </a:cxn>
                <a:cxn ang="0">
                  <a:pos x="T2" y="T3"/>
                </a:cxn>
                <a:cxn ang="0">
                  <a:pos x="T4" y="T5"/>
                </a:cxn>
                <a:cxn ang="0">
                  <a:pos x="T6" y="T7"/>
                </a:cxn>
                <a:cxn ang="0">
                  <a:pos x="T8" y="T9"/>
                </a:cxn>
                <a:cxn ang="0">
                  <a:pos x="T10" y="T11"/>
                </a:cxn>
                <a:cxn ang="0">
                  <a:pos x="T12" y="T13"/>
                </a:cxn>
              </a:cxnLst>
              <a:rect l="0" t="0" r="r" b="b"/>
              <a:pathLst>
                <a:path w="187" h="185">
                  <a:moveTo>
                    <a:pt x="159" y="143"/>
                  </a:moveTo>
                  <a:cubicBezTo>
                    <a:pt x="184" y="115"/>
                    <a:pt x="187" y="77"/>
                    <a:pt x="166" y="59"/>
                  </a:cubicBezTo>
                  <a:cubicBezTo>
                    <a:pt x="119" y="18"/>
                    <a:pt x="119" y="18"/>
                    <a:pt x="119" y="18"/>
                  </a:cubicBezTo>
                  <a:cubicBezTo>
                    <a:pt x="99" y="0"/>
                    <a:pt x="62" y="8"/>
                    <a:pt x="37" y="35"/>
                  </a:cubicBezTo>
                  <a:cubicBezTo>
                    <a:pt x="0" y="78"/>
                    <a:pt x="0" y="78"/>
                    <a:pt x="0" y="78"/>
                  </a:cubicBezTo>
                  <a:cubicBezTo>
                    <a:pt x="121" y="185"/>
                    <a:pt x="121" y="185"/>
                    <a:pt x="121" y="185"/>
                  </a:cubicBezTo>
                  <a:lnTo>
                    <a:pt x="159" y="14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3" name="Freeform 147">
              <a:extLst>
                <a:ext uri="{FF2B5EF4-FFF2-40B4-BE49-F238E27FC236}">
                  <a16:creationId xmlns:a16="http://schemas.microsoft.com/office/drawing/2014/main" id="{64643B56-B3A3-D891-BEEF-56B664DD00A2}"/>
                </a:ext>
              </a:extLst>
            </p:cNvPr>
            <p:cNvSpPr>
              <a:spLocks/>
            </p:cNvSpPr>
            <p:nvPr/>
          </p:nvSpPr>
          <p:spPr bwMode="auto">
            <a:xfrm>
              <a:off x="3941" y="1955"/>
              <a:ext cx="763" cy="854"/>
            </a:xfrm>
            <a:custGeom>
              <a:avLst/>
              <a:gdLst>
                <a:gd name="T0" fmla="*/ 31 w 763"/>
                <a:gd name="T1" fmla="*/ 647 h 854"/>
                <a:gd name="T2" fmla="*/ 0 w 763"/>
                <a:gd name="T3" fmla="*/ 854 h 854"/>
                <a:gd name="T4" fmla="*/ 200 w 763"/>
                <a:gd name="T5" fmla="*/ 796 h 854"/>
                <a:gd name="T6" fmla="*/ 763 w 763"/>
                <a:gd name="T7" fmla="*/ 150 h 854"/>
                <a:gd name="T8" fmla="*/ 593 w 763"/>
                <a:gd name="T9" fmla="*/ 0 h 854"/>
                <a:gd name="T10" fmla="*/ 31 w 763"/>
                <a:gd name="T11" fmla="*/ 647 h 854"/>
              </a:gdLst>
              <a:ahLst/>
              <a:cxnLst>
                <a:cxn ang="0">
                  <a:pos x="T0" y="T1"/>
                </a:cxn>
                <a:cxn ang="0">
                  <a:pos x="T2" y="T3"/>
                </a:cxn>
                <a:cxn ang="0">
                  <a:pos x="T4" y="T5"/>
                </a:cxn>
                <a:cxn ang="0">
                  <a:pos x="T6" y="T7"/>
                </a:cxn>
                <a:cxn ang="0">
                  <a:pos x="T8" y="T9"/>
                </a:cxn>
                <a:cxn ang="0">
                  <a:pos x="T10" y="T11"/>
                </a:cxn>
              </a:cxnLst>
              <a:rect l="0" t="0" r="r" b="b"/>
              <a:pathLst>
                <a:path w="763" h="854">
                  <a:moveTo>
                    <a:pt x="31" y="647"/>
                  </a:moveTo>
                  <a:lnTo>
                    <a:pt x="0" y="854"/>
                  </a:lnTo>
                  <a:lnTo>
                    <a:pt x="200" y="796"/>
                  </a:lnTo>
                  <a:lnTo>
                    <a:pt x="763" y="150"/>
                  </a:lnTo>
                  <a:lnTo>
                    <a:pt x="593" y="0"/>
                  </a:lnTo>
                  <a:lnTo>
                    <a:pt x="31" y="64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4" name="Freeform 148">
              <a:extLst>
                <a:ext uri="{FF2B5EF4-FFF2-40B4-BE49-F238E27FC236}">
                  <a16:creationId xmlns:a16="http://schemas.microsoft.com/office/drawing/2014/main" id="{7090F6B5-E106-8B9E-0FAE-E91CA52DD46F}"/>
                </a:ext>
              </a:extLst>
            </p:cNvPr>
            <p:cNvSpPr>
              <a:spLocks/>
            </p:cNvSpPr>
            <p:nvPr/>
          </p:nvSpPr>
          <p:spPr bwMode="auto">
            <a:xfrm>
              <a:off x="3183" y="1885"/>
              <a:ext cx="798" cy="140"/>
            </a:xfrm>
            <a:custGeom>
              <a:avLst/>
              <a:gdLst>
                <a:gd name="T0" fmla="*/ 571 w 571"/>
                <a:gd name="T1" fmla="*/ 50 h 100"/>
                <a:gd name="T2" fmla="*/ 521 w 571"/>
                <a:gd name="T3" fmla="*/ 0 h 100"/>
                <a:gd name="T4" fmla="*/ 50 w 571"/>
                <a:gd name="T5" fmla="*/ 0 h 100"/>
                <a:gd name="T6" fmla="*/ 0 w 571"/>
                <a:gd name="T7" fmla="*/ 50 h 100"/>
                <a:gd name="T8" fmla="*/ 50 w 571"/>
                <a:gd name="T9" fmla="*/ 100 h 100"/>
                <a:gd name="T10" fmla="*/ 521 w 571"/>
                <a:gd name="T11" fmla="*/ 100 h 100"/>
                <a:gd name="T12" fmla="*/ 571 w 571"/>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571" h="100">
                  <a:moveTo>
                    <a:pt x="571" y="50"/>
                  </a:moveTo>
                  <a:cubicBezTo>
                    <a:pt x="571" y="22"/>
                    <a:pt x="548" y="0"/>
                    <a:pt x="521" y="0"/>
                  </a:cubicBezTo>
                  <a:cubicBezTo>
                    <a:pt x="50" y="0"/>
                    <a:pt x="50" y="0"/>
                    <a:pt x="50" y="0"/>
                  </a:cubicBezTo>
                  <a:cubicBezTo>
                    <a:pt x="23" y="0"/>
                    <a:pt x="0" y="22"/>
                    <a:pt x="0" y="50"/>
                  </a:cubicBezTo>
                  <a:cubicBezTo>
                    <a:pt x="0" y="77"/>
                    <a:pt x="23" y="100"/>
                    <a:pt x="50" y="100"/>
                  </a:cubicBezTo>
                  <a:cubicBezTo>
                    <a:pt x="521" y="100"/>
                    <a:pt x="521" y="100"/>
                    <a:pt x="521" y="100"/>
                  </a:cubicBezTo>
                  <a:cubicBezTo>
                    <a:pt x="548" y="100"/>
                    <a:pt x="571" y="77"/>
                    <a:pt x="571"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5" name="Freeform 149">
              <a:extLst>
                <a:ext uri="{FF2B5EF4-FFF2-40B4-BE49-F238E27FC236}">
                  <a16:creationId xmlns:a16="http://schemas.microsoft.com/office/drawing/2014/main" id="{E381E9E7-E154-7E1A-72CC-9EFDF9C19281}"/>
                </a:ext>
              </a:extLst>
            </p:cNvPr>
            <p:cNvSpPr>
              <a:spLocks/>
            </p:cNvSpPr>
            <p:nvPr/>
          </p:nvSpPr>
          <p:spPr bwMode="auto">
            <a:xfrm>
              <a:off x="3183" y="2161"/>
              <a:ext cx="407" cy="140"/>
            </a:xfrm>
            <a:custGeom>
              <a:avLst/>
              <a:gdLst>
                <a:gd name="T0" fmla="*/ 50 w 291"/>
                <a:gd name="T1" fmla="*/ 100 h 100"/>
                <a:gd name="T2" fmla="*/ 241 w 291"/>
                <a:gd name="T3" fmla="*/ 100 h 100"/>
                <a:gd name="T4" fmla="*/ 291 w 291"/>
                <a:gd name="T5" fmla="*/ 50 h 100"/>
                <a:gd name="T6" fmla="*/ 241 w 291"/>
                <a:gd name="T7" fmla="*/ 0 h 100"/>
                <a:gd name="T8" fmla="*/ 50 w 291"/>
                <a:gd name="T9" fmla="*/ 0 h 100"/>
                <a:gd name="T10" fmla="*/ 0 w 291"/>
                <a:gd name="T11" fmla="*/ 50 h 100"/>
                <a:gd name="T12" fmla="*/ 50 w 291"/>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91" h="100">
                  <a:moveTo>
                    <a:pt x="50" y="100"/>
                  </a:moveTo>
                  <a:cubicBezTo>
                    <a:pt x="241" y="100"/>
                    <a:pt x="241" y="100"/>
                    <a:pt x="241" y="100"/>
                  </a:cubicBezTo>
                  <a:cubicBezTo>
                    <a:pt x="269" y="100"/>
                    <a:pt x="291" y="78"/>
                    <a:pt x="291" y="50"/>
                  </a:cubicBezTo>
                  <a:cubicBezTo>
                    <a:pt x="291" y="23"/>
                    <a:pt x="269" y="0"/>
                    <a:pt x="241" y="0"/>
                  </a:cubicBezTo>
                  <a:cubicBezTo>
                    <a:pt x="50" y="0"/>
                    <a:pt x="50" y="0"/>
                    <a:pt x="50" y="0"/>
                  </a:cubicBezTo>
                  <a:cubicBezTo>
                    <a:pt x="23" y="0"/>
                    <a:pt x="0" y="23"/>
                    <a:pt x="0" y="50"/>
                  </a:cubicBezTo>
                  <a:cubicBezTo>
                    <a:pt x="0" y="78"/>
                    <a:pt x="23"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6" name="Freeform 150">
              <a:extLst>
                <a:ext uri="{FF2B5EF4-FFF2-40B4-BE49-F238E27FC236}">
                  <a16:creationId xmlns:a16="http://schemas.microsoft.com/office/drawing/2014/main" id="{B093CCAA-9F9A-C556-A0BA-E7D13E7E56FB}"/>
                </a:ext>
              </a:extLst>
            </p:cNvPr>
            <p:cNvSpPr>
              <a:spLocks/>
            </p:cNvSpPr>
            <p:nvPr/>
          </p:nvSpPr>
          <p:spPr bwMode="auto">
            <a:xfrm>
              <a:off x="3183" y="2438"/>
              <a:ext cx="516" cy="140"/>
            </a:xfrm>
            <a:custGeom>
              <a:avLst/>
              <a:gdLst>
                <a:gd name="T0" fmla="*/ 369 w 369"/>
                <a:gd name="T1" fmla="*/ 50 h 100"/>
                <a:gd name="T2" fmla="*/ 319 w 369"/>
                <a:gd name="T3" fmla="*/ 0 h 100"/>
                <a:gd name="T4" fmla="*/ 50 w 369"/>
                <a:gd name="T5" fmla="*/ 0 h 100"/>
                <a:gd name="T6" fmla="*/ 0 w 369"/>
                <a:gd name="T7" fmla="*/ 50 h 100"/>
                <a:gd name="T8" fmla="*/ 50 w 369"/>
                <a:gd name="T9" fmla="*/ 100 h 100"/>
                <a:gd name="T10" fmla="*/ 319 w 369"/>
                <a:gd name="T11" fmla="*/ 100 h 100"/>
                <a:gd name="T12" fmla="*/ 369 w 369"/>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369" h="100">
                  <a:moveTo>
                    <a:pt x="369" y="50"/>
                  </a:moveTo>
                  <a:cubicBezTo>
                    <a:pt x="369" y="22"/>
                    <a:pt x="346" y="0"/>
                    <a:pt x="319" y="0"/>
                  </a:cubicBezTo>
                  <a:cubicBezTo>
                    <a:pt x="50" y="0"/>
                    <a:pt x="50" y="0"/>
                    <a:pt x="50" y="0"/>
                  </a:cubicBezTo>
                  <a:cubicBezTo>
                    <a:pt x="23" y="0"/>
                    <a:pt x="0" y="22"/>
                    <a:pt x="0" y="50"/>
                  </a:cubicBezTo>
                  <a:cubicBezTo>
                    <a:pt x="0" y="77"/>
                    <a:pt x="23" y="100"/>
                    <a:pt x="50" y="100"/>
                  </a:cubicBezTo>
                  <a:cubicBezTo>
                    <a:pt x="319" y="100"/>
                    <a:pt x="319" y="100"/>
                    <a:pt x="319" y="100"/>
                  </a:cubicBezTo>
                  <a:cubicBezTo>
                    <a:pt x="346" y="100"/>
                    <a:pt x="369" y="77"/>
                    <a:pt x="369"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07" name="Freeform 151">
              <a:extLst>
                <a:ext uri="{FF2B5EF4-FFF2-40B4-BE49-F238E27FC236}">
                  <a16:creationId xmlns:a16="http://schemas.microsoft.com/office/drawing/2014/main" id="{ED20E26A-10CD-DB1E-5514-E6F51F8D2975}"/>
                </a:ext>
              </a:extLst>
            </p:cNvPr>
            <p:cNvSpPr>
              <a:spLocks/>
            </p:cNvSpPr>
            <p:nvPr/>
          </p:nvSpPr>
          <p:spPr bwMode="auto">
            <a:xfrm>
              <a:off x="3183" y="2716"/>
              <a:ext cx="169" cy="140"/>
            </a:xfrm>
            <a:custGeom>
              <a:avLst/>
              <a:gdLst>
                <a:gd name="T0" fmla="*/ 50 w 121"/>
                <a:gd name="T1" fmla="*/ 0 h 100"/>
                <a:gd name="T2" fmla="*/ 0 w 121"/>
                <a:gd name="T3" fmla="*/ 50 h 100"/>
                <a:gd name="T4" fmla="*/ 50 w 121"/>
                <a:gd name="T5" fmla="*/ 100 h 100"/>
                <a:gd name="T6" fmla="*/ 71 w 121"/>
                <a:gd name="T7" fmla="*/ 100 h 100"/>
                <a:gd name="T8" fmla="*/ 121 w 121"/>
                <a:gd name="T9" fmla="*/ 50 h 100"/>
                <a:gd name="T10" fmla="*/ 71 w 121"/>
                <a:gd name="T11" fmla="*/ 0 h 100"/>
                <a:gd name="T12" fmla="*/ 50 w 12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1" h="100">
                  <a:moveTo>
                    <a:pt x="50" y="0"/>
                  </a:moveTo>
                  <a:cubicBezTo>
                    <a:pt x="23" y="0"/>
                    <a:pt x="0" y="23"/>
                    <a:pt x="0" y="50"/>
                  </a:cubicBezTo>
                  <a:cubicBezTo>
                    <a:pt x="0" y="78"/>
                    <a:pt x="23" y="100"/>
                    <a:pt x="50" y="100"/>
                  </a:cubicBezTo>
                  <a:cubicBezTo>
                    <a:pt x="71" y="100"/>
                    <a:pt x="71" y="100"/>
                    <a:pt x="71" y="100"/>
                  </a:cubicBezTo>
                  <a:cubicBezTo>
                    <a:pt x="99" y="100"/>
                    <a:pt x="121" y="78"/>
                    <a:pt x="121" y="50"/>
                  </a:cubicBezTo>
                  <a:cubicBezTo>
                    <a:pt x="121" y="23"/>
                    <a:pt x="99" y="0"/>
                    <a:pt x="71" y="0"/>
                  </a:cubicBezTo>
                  <a:lnTo>
                    <a:pt x="50" y="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510" name="Group 154">
            <a:extLst>
              <a:ext uri="{FF2B5EF4-FFF2-40B4-BE49-F238E27FC236}">
                <a16:creationId xmlns:a16="http://schemas.microsoft.com/office/drawing/2014/main" id="{1385E257-6490-BB28-457D-FDFB2B40E677}"/>
              </a:ext>
            </a:extLst>
          </p:cNvPr>
          <p:cNvGrpSpPr>
            <a:grpSpLocks noChangeAspect="1"/>
          </p:cNvGrpSpPr>
          <p:nvPr/>
        </p:nvGrpSpPr>
        <p:grpSpPr bwMode="auto">
          <a:xfrm>
            <a:off x="1470831" y="3358066"/>
            <a:ext cx="320677" cy="155581"/>
            <a:chOff x="-2" y="295"/>
            <a:chExt cx="7684" cy="3728"/>
          </a:xfrm>
          <a:solidFill>
            <a:srgbClr val="FFFFFF"/>
          </a:solidFill>
        </p:grpSpPr>
        <p:sp>
          <p:nvSpPr>
            <p:cNvPr id="1512" name="Freeform 155">
              <a:extLst>
                <a:ext uri="{FF2B5EF4-FFF2-40B4-BE49-F238E27FC236}">
                  <a16:creationId xmlns:a16="http://schemas.microsoft.com/office/drawing/2014/main" id="{983BA977-0AA4-F86B-A338-107B104209C7}"/>
                </a:ext>
              </a:extLst>
            </p:cNvPr>
            <p:cNvSpPr>
              <a:spLocks noEditPoints="1"/>
            </p:cNvSpPr>
            <p:nvPr/>
          </p:nvSpPr>
          <p:spPr bwMode="auto">
            <a:xfrm>
              <a:off x="-2" y="295"/>
              <a:ext cx="1142" cy="1144"/>
            </a:xfrm>
            <a:custGeom>
              <a:avLst/>
              <a:gdLst>
                <a:gd name="T0" fmla="*/ 383 w 513"/>
                <a:gd name="T1" fmla="*/ 0 h 513"/>
                <a:gd name="T2" fmla="*/ 130 w 513"/>
                <a:gd name="T3" fmla="*/ 0 h 513"/>
                <a:gd name="T4" fmla="*/ 0 w 513"/>
                <a:gd name="T5" fmla="*/ 130 h 513"/>
                <a:gd name="T6" fmla="*/ 0 w 513"/>
                <a:gd name="T7" fmla="*/ 383 h 513"/>
                <a:gd name="T8" fmla="*/ 130 w 513"/>
                <a:gd name="T9" fmla="*/ 513 h 513"/>
                <a:gd name="T10" fmla="*/ 383 w 513"/>
                <a:gd name="T11" fmla="*/ 513 h 513"/>
                <a:gd name="T12" fmla="*/ 513 w 513"/>
                <a:gd name="T13" fmla="*/ 383 h 513"/>
                <a:gd name="T14" fmla="*/ 513 w 513"/>
                <a:gd name="T15" fmla="*/ 130 h 513"/>
                <a:gd name="T16" fmla="*/ 383 w 513"/>
                <a:gd name="T17" fmla="*/ 0 h 513"/>
                <a:gd name="T18" fmla="*/ 413 w 513"/>
                <a:gd name="T19" fmla="*/ 383 h 513"/>
                <a:gd name="T20" fmla="*/ 383 w 513"/>
                <a:gd name="T21" fmla="*/ 413 h 513"/>
                <a:gd name="T22" fmla="*/ 130 w 513"/>
                <a:gd name="T23" fmla="*/ 413 h 513"/>
                <a:gd name="T24" fmla="*/ 100 w 513"/>
                <a:gd name="T25" fmla="*/ 383 h 513"/>
                <a:gd name="T26" fmla="*/ 100 w 513"/>
                <a:gd name="T27" fmla="*/ 130 h 513"/>
                <a:gd name="T28" fmla="*/ 130 w 513"/>
                <a:gd name="T29" fmla="*/ 100 h 513"/>
                <a:gd name="T30" fmla="*/ 383 w 513"/>
                <a:gd name="T31" fmla="*/ 100 h 513"/>
                <a:gd name="T32" fmla="*/ 413 w 513"/>
                <a:gd name="T33" fmla="*/ 130 h 513"/>
                <a:gd name="T34" fmla="*/ 413 w 513"/>
                <a:gd name="T35" fmla="*/ 38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513">
                  <a:moveTo>
                    <a:pt x="383" y="0"/>
                  </a:moveTo>
                  <a:cubicBezTo>
                    <a:pt x="130" y="0"/>
                    <a:pt x="130" y="0"/>
                    <a:pt x="130" y="0"/>
                  </a:cubicBezTo>
                  <a:cubicBezTo>
                    <a:pt x="58" y="0"/>
                    <a:pt x="0" y="58"/>
                    <a:pt x="0" y="130"/>
                  </a:cubicBezTo>
                  <a:cubicBezTo>
                    <a:pt x="0" y="383"/>
                    <a:pt x="0" y="383"/>
                    <a:pt x="0" y="383"/>
                  </a:cubicBezTo>
                  <a:cubicBezTo>
                    <a:pt x="0" y="455"/>
                    <a:pt x="58" y="513"/>
                    <a:pt x="130" y="513"/>
                  </a:cubicBezTo>
                  <a:cubicBezTo>
                    <a:pt x="383" y="513"/>
                    <a:pt x="383" y="513"/>
                    <a:pt x="383" y="513"/>
                  </a:cubicBezTo>
                  <a:cubicBezTo>
                    <a:pt x="454" y="513"/>
                    <a:pt x="513" y="455"/>
                    <a:pt x="513" y="383"/>
                  </a:cubicBezTo>
                  <a:cubicBezTo>
                    <a:pt x="513" y="130"/>
                    <a:pt x="513" y="130"/>
                    <a:pt x="513" y="130"/>
                  </a:cubicBezTo>
                  <a:cubicBezTo>
                    <a:pt x="513" y="58"/>
                    <a:pt x="454" y="0"/>
                    <a:pt x="383" y="0"/>
                  </a:cubicBezTo>
                  <a:close/>
                  <a:moveTo>
                    <a:pt x="413" y="383"/>
                  </a:moveTo>
                  <a:cubicBezTo>
                    <a:pt x="413" y="400"/>
                    <a:pt x="399" y="413"/>
                    <a:pt x="383" y="413"/>
                  </a:cubicBezTo>
                  <a:cubicBezTo>
                    <a:pt x="130" y="413"/>
                    <a:pt x="130" y="413"/>
                    <a:pt x="130" y="413"/>
                  </a:cubicBezTo>
                  <a:cubicBezTo>
                    <a:pt x="113" y="413"/>
                    <a:pt x="100" y="400"/>
                    <a:pt x="100" y="383"/>
                  </a:cubicBezTo>
                  <a:cubicBezTo>
                    <a:pt x="100" y="130"/>
                    <a:pt x="100" y="130"/>
                    <a:pt x="100" y="130"/>
                  </a:cubicBezTo>
                  <a:cubicBezTo>
                    <a:pt x="100" y="113"/>
                    <a:pt x="113" y="100"/>
                    <a:pt x="130" y="100"/>
                  </a:cubicBezTo>
                  <a:cubicBezTo>
                    <a:pt x="383" y="100"/>
                    <a:pt x="383" y="100"/>
                    <a:pt x="383" y="100"/>
                  </a:cubicBezTo>
                  <a:cubicBezTo>
                    <a:pt x="399" y="100"/>
                    <a:pt x="413" y="113"/>
                    <a:pt x="413" y="130"/>
                  </a:cubicBezTo>
                  <a:lnTo>
                    <a:pt x="413" y="38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13" name="Freeform 156">
              <a:extLst>
                <a:ext uri="{FF2B5EF4-FFF2-40B4-BE49-F238E27FC236}">
                  <a16:creationId xmlns:a16="http://schemas.microsoft.com/office/drawing/2014/main" id="{45C4A41B-8768-20F9-BE52-489A8410237D}"/>
                </a:ext>
              </a:extLst>
            </p:cNvPr>
            <p:cNvSpPr>
              <a:spLocks noEditPoints="1"/>
            </p:cNvSpPr>
            <p:nvPr/>
          </p:nvSpPr>
          <p:spPr bwMode="auto">
            <a:xfrm>
              <a:off x="-2" y="2879"/>
              <a:ext cx="1142" cy="1144"/>
            </a:xfrm>
            <a:custGeom>
              <a:avLst/>
              <a:gdLst>
                <a:gd name="T0" fmla="*/ 383 w 513"/>
                <a:gd name="T1" fmla="*/ 0 h 513"/>
                <a:gd name="T2" fmla="*/ 130 w 513"/>
                <a:gd name="T3" fmla="*/ 0 h 513"/>
                <a:gd name="T4" fmla="*/ 0 w 513"/>
                <a:gd name="T5" fmla="*/ 130 h 513"/>
                <a:gd name="T6" fmla="*/ 0 w 513"/>
                <a:gd name="T7" fmla="*/ 383 h 513"/>
                <a:gd name="T8" fmla="*/ 130 w 513"/>
                <a:gd name="T9" fmla="*/ 513 h 513"/>
                <a:gd name="T10" fmla="*/ 383 w 513"/>
                <a:gd name="T11" fmla="*/ 513 h 513"/>
                <a:gd name="T12" fmla="*/ 513 w 513"/>
                <a:gd name="T13" fmla="*/ 383 h 513"/>
                <a:gd name="T14" fmla="*/ 513 w 513"/>
                <a:gd name="T15" fmla="*/ 130 h 513"/>
                <a:gd name="T16" fmla="*/ 383 w 513"/>
                <a:gd name="T17" fmla="*/ 0 h 513"/>
                <a:gd name="T18" fmla="*/ 413 w 513"/>
                <a:gd name="T19" fmla="*/ 383 h 513"/>
                <a:gd name="T20" fmla="*/ 383 w 513"/>
                <a:gd name="T21" fmla="*/ 413 h 513"/>
                <a:gd name="T22" fmla="*/ 130 w 513"/>
                <a:gd name="T23" fmla="*/ 413 h 513"/>
                <a:gd name="T24" fmla="*/ 100 w 513"/>
                <a:gd name="T25" fmla="*/ 383 h 513"/>
                <a:gd name="T26" fmla="*/ 100 w 513"/>
                <a:gd name="T27" fmla="*/ 130 h 513"/>
                <a:gd name="T28" fmla="*/ 130 w 513"/>
                <a:gd name="T29" fmla="*/ 100 h 513"/>
                <a:gd name="T30" fmla="*/ 383 w 513"/>
                <a:gd name="T31" fmla="*/ 100 h 513"/>
                <a:gd name="T32" fmla="*/ 413 w 513"/>
                <a:gd name="T33" fmla="*/ 130 h 513"/>
                <a:gd name="T34" fmla="*/ 413 w 513"/>
                <a:gd name="T35" fmla="*/ 38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513">
                  <a:moveTo>
                    <a:pt x="383" y="0"/>
                  </a:moveTo>
                  <a:cubicBezTo>
                    <a:pt x="130" y="0"/>
                    <a:pt x="130" y="0"/>
                    <a:pt x="130" y="0"/>
                  </a:cubicBezTo>
                  <a:cubicBezTo>
                    <a:pt x="58" y="0"/>
                    <a:pt x="0" y="58"/>
                    <a:pt x="0" y="130"/>
                  </a:cubicBezTo>
                  <a:cubicBezTo>
                    <a:pt x="0" y="383"/>
                    <a:pt x="0" y="383"/>
                    <a:pt x="0" y="383"/>
                  </a:cubicBezTo>
                  <a:cubicBezTo>
                    <a:pt x="0" y="455"/>
                    <a:pt x="58" y="513"/>
                    <a:pt x="130" y="513"/>
                  </a:cubicBezTo>
                  <a:cubicBezTo>
                    <a:pt x="383" y="513"/>
                    <a:pt x="383" y="513"/>
                    <a:pt x="383" y="513"/>
                  </a:cubicBezTo>
                  <a:cubicBezTo>
                    <a:pt x="454" y="513"/>
                    <a:pt x="513" y="455"/>
                    <a:pt x="513" y="383"/>
                  </a:cubicBezTo>
                  <a:cubicBezTo>
                    <a:pt x="513" y="130"/>
                    <a:pt x="513" y="130"/>
                    <a:pt x="513" y="130"/>
                  </a:cubicBezTo>
                  <a:cubicBezTo>
                    <a:pt x="513" y="58"/>
                    <a:pt x="454" y="0"/>
                    <a:pt x="383" y="0"/>
                  </a:cubicBezTo>
                  <a:close/>
                  <a:moveTo>
                    <a:pt x="413" y="383"/>
                  </a:moveTo>
                  <a:cubicBezTo>
                    <a:pt x="413" y="400"/>
                    <a:pt x="399" y="413"/>
                    <a:pt x="383" y="413"/>
                  </a:cubicBezTo>
                  <a:cubicBezTo>
                    <a:pt x="130" y="413"/>
                    <a:pt x="130" y="413"/>
                    <a:pt x="130" y="413"/>
                  </a:cubicBezTo>
                  <a:cubicBezTo>
                    <a:pt x="113" y="413"/>
                    <a:pt x="100" y="400"/>
                    <a:pt x="100" y="383"/>
                  </a:cubicBezTo>
                  <a:cubicBezTo>
                    <a:pt x="100" y="130"/>
                    <a:pt x="100" y="130"/>
                    <a:pt x="100" y="130"/>
                  </a:cubicBezTo>
                  <a:cubicBezTo>
                    <a:pt x="100" y="113"/>
                    <a:pt x="113" y="100"/>
                    <a:pt x="130" y="100"/>
                  </a:cubicBezTo>
                  <a:cubicBezTo>
                    <a:pt x="383" y="100"/>
                    <a:pt x="383" y="100"/>
                    <a:pt x="383" y="100"/>
                  </a:cubicBezTo>
                  <a:cubicBezTo>
                    <a:pt x="399" y="100"/>
                    <a:pt x="413" y="113"/>
                    <a:pt x="413" y="130"/>
                  </a:cubicBezTo>
                  <a:lnTo>
                    <a:pt x="413" y="38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14" name="Freeform 157">
              <a:extLst>
                <a:ext uri="{FF2B5EF4-FFF2-40B4-BE49-F238E27FC236}">
                  <a16:creationId xmlns:a16="http://schemas.microsoft.com/office/drawing/2014/main" id="{CB396468-FB63-783B-EA4E-65B54F8D54D4}"/>
                </a:ext>
              </a:extLst>
            </p:cNvPr>
            <p:cNvSpPr>
              <a:spLocks noEditPoints="1"/>
            </p:cNvSpPr>
            <p:nvPr/>
          </p:nvSpPr>
          <p:spPr bwMode="auto">
            <a:xfrm>
              <a:off x="1173" y="1586"/>
              <a:ext cx="1142" cy="1146"/>
            </a:xfrm>
            <a:custGeom>
              <a:avLst/>
              <a:gdLst>
                <a:gd name="T0" fmla="*/ 513 w 513"/>
                <a:gd name="T1" fmla="*/ 384 h 514"/>
                <a:gd name="T2" fmla="*/ 513 w 513"/>
                <a:gd name="T3" fmla="*/ 130 h 514"/>
                <a:gd name="T4" fmla="*/ 383 w 513"/>
                <a:gd name="T5" fmla="*/ 0 h 514"/>
                <a:gd name="T6" fmla="*/ 130 w 513"/>
                <a:gd name="T7" fmla="*/ 0 h 514"/>
                <a:gd name="T8" fmla="*/ 0 w 513"/>
                <a:gd name="T9" fmla="*/ 130 h 514"/>
                <a:gd name="T10" fmla="*/ 0 w 513"/>
                <a:gd name="T11" fmla="*/ 384 h 514"/>
                <a:gd name="T12" fmla="*/ 130 w 513"/>
                <a:gd name="T13" fmla="*/ 514 h 514"/>
                <a:gd name="T14" fmla="*/ 383 w 513"/>
                <a:gd name="T15" fmla="*/ 514 h 514"/>
                <a:gd name="T16" fmla="*/ 513 w 513"/>
                <a:gd name="T17" fmla="*/ 384 h 514"/>
                <a:gd name="T18" fmla="*/ 100 w 513"/>
                <a:gd name="T19" fmla="*/ 384 h 514"/>
                <a:gd name="T20" fmla="*/ 100 w 513"/>
                <a:gd name="T21" fmla="*/ 130 h 514"/>
                <a:gd name="T22" fmla="*/ 130 w 513"/>
                <a:gd name="T23" fmla="*/ 100 h 514"/>
                <a:gd name="T24" fmla="*/ 383 w 513"/>
                <a:gd name="T25" fmla="*/ 100 h 514"/>
                <a:gd name="T26" fmla="*/ 413 w 513"/>
                <a:gd name="T27" fmla="*/ 130 h 514"/>
                <a:gd name="T28" fmla="*/ 413 w 513"/>
                <a:gd name="T29" fmla="*/ 384 h 514"/>
                <a:gd name="T30" fmla="*/ 383 w 513"/>
                <a:gd name="T31" fmla="*/ 414 h 514"/>
                <a:gd name="T32" fmla="*/ 130 w 513"/>
                <a:gd name="T33" fmla="*/ 414 h 514"/>
                <a:gd name="T34" fmla="*/ 100 w 513"/>
                <a:gd name="T35" fmla="*/ 38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514">
                  <a:moveTo>
                    <a:pt x="513" y="384"/>
                  </a:moveTo>
                  <a:cubicBezTo>
                    <a:pt x="513" y="130"/>
                    <a:pt x="513" y="130"/>
                    <a:pt x="513" y="130"/>
                  </a:cubicBezTo>
                  <a:cubicBezTo>
                    <a:pt x="513" y="59"/>
                    <a:pt x="454" y="0"/>
                    <a:pt x="383" y="0"/>
                  </a:cubicBezTo>
                  <a:cubicBezTo>
                    <a:pt x="130" y="0"/>
                    <a:pt x="130" y="0"/>
                    <a:pt x="130" y="0"/>
                  </a:cubicBezTo>
                  <a:cubicBezTo>
                    <a:pt x="58" y="0"/>
                    <a:pt x="0" y="59"/>
                    <a:pt x="0" y="130"/>
                  </a:cubicBezTo>
                  <a:cubicBezTo>
                    <a:pt x="0" y="384"/>
                    <a:pt x="0" y="384"/>
                    <a:pt x="0" y="384"/>
                  </a:cubicBezTo>
                  <a:cubicBezTo>
                    <a:pt x="0" y="455"/>
                    <a:pt x="58" y="514"/>
                    <a:pt x="130" y="514"/>
                  </a:cubicBezTo>
                  <a:cubicBezTo>
                    <a:pt x="383" y="514"/>
                    <a:pt x="383" y="514"/>
                    <a:pt x="383" y="514"/>
                  </a:cubicBezTo>
                  <a:cubicBezTo>
                    <a:pt x="454" y="514"/>
                    <a:pt x="513" y="455"/>
                    <a:pt x="513" y="384"/>
                  </a:cubicBezTo>
                  <a:close/>
                  <a:moveTo>
                    <a:pt x="100" y="384"/>
                  </a:moveTo>
                  <a:cubicBezTo>
                    <a:pt x="100" y="130"/>
                    <a:pt x="100" y="130"/>
                    <a:pt x="100" y="130"/>
                  </a:cubicBezTo>
                  <a:cubicBezTo>
                    <a:pt x="100" y="114"/>
                    <a:pt x="113" y="100"/>
                    <a:pt x="130" y="100"/>
                  </a:cubicBezTo>
                  <a:cubicBezTo>
                    <a:pt x="383" y="100"/>
                    <a:pt x="383" y="100"/>
                    <a:pt x="383" y="100"/>
                  </a:cubicBezTo>
                  <a:cubicBezTo>
                    <a:pt x="399" y="100"/>
                    <a:pt x="413" y="114"/>
                    <a:pt x="413" y="130"/>
                  </a:cubicBezTo>
                  <a:cubicBezTo>
                    <a:pt x="413" y="384"/>
                    <a:pt x="413" y="384"/>
                    <a:pt x="413" y="384"/>
                  </a:cubicBezTo>
                  <a:cubicBezTo>
                    <a:pt x="413" y="400"/>
                    <a:pt x="399" y="414"/>
                    <a:pt x="383" y="414"/>
                  </a:cubicBezTo>
                  <a:cubicBezTo>
                    <a:pt x="130" y="414"/>
                    <a:pt x="130" y="414"/>
                    <a:pt x="130" y="414"/>
                  </a:cubicBezTo>
                  <a:cubicBezTo>
                    <a:pt x="113" y="414"/>
                    <a:pt x="100" y="400"/>
                    <a:pt x="100" y="384"/>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15" name="Freeform 158">
              <a:extLst>
                <a:ext uri="{FF2B5EF4-FFF2-40B4-BE49-F238E27FC236}">
                  <a16:creationId xmlns:a16="http://schemas.microsoft.com/office/drawing/2014/main" id="{2B45B9FF-5EA6-C1F6-1AA9-B188AF9DABF4}"/>
                </a:ext>
              </a:extLst>
            </p:cNvPr>
            <p:cNvSpPr>
              <a:spLocks/>
            </p:cNvSpPr>
            <p:nvPr/>
          </p:nvSpPr>
          <p:spPr bwMode="auto">
            <a:xfrm>
              <a:off x="1543" y="344"/>
              <a:ext cx="1587" cy="1037"/>
            </a:xfrm>
            <a:custGeom>
              <a:avLst/>
              <a:gdLst>
                <a:gd name="T0" fmla="*/ 50 w 713"/>
                <a:gd name="T1" fmla="*/ 281 h 465"/>
                <a:gd name="T2" fmla="*/ 538 w 713"/>
                <a:gd name="T3" fmla="*/ 281 h 465"/>
                <a:gd name="T4" fmla="*/ 440 w 713"/>
                <a:gd name="T5" fmla="*/ 379 h 465"/>
                <a:gd name="T6" fmla="*/ 440 w 713"/>
                <a:gd name="T7" fmla="*/ 450 h 465"/>
                <a:gd name="T8" fmla="*/ 475 w 713"/>
                <a:gd name="T9" fmla="*/ 465 h 465"/>
                <a:gd name="T10" fmla="*/ 510 w 713"/>
                <a:gd name="T11" fmla="*/ 450 h 465"/>
                <a:gd name="T12" fmla="*/ 694 w 713"/>
                <a:gd name="T13" fmla="*/ 267 h 465"/>
                <a:gd name="T14" fmla="*/ 694 w 713"/>
                <a:gd name="T15" fmla="*/ 196 h 465"/>
                <a:gd name="T16" fmla="*/ 517 w 713"/>
                <a:gd name="T17" fmla="*/ 19 h 465"/>
                <a:gd name="T18" fmla="*/ 446 w 713"/>
                <a:gd name="T19" fmla="*/ 19 h 465"/>
                <a:gd name="T20" fmla="*/ 446 w 713"/>
                <a:gd name="T21" fmla="*/ 90 h 465"/>
                <a:gd name="T22" fmla="*/ 538 w 713"/>
                <a:gd name="T23" fmla="*/ 181 h 465"/>
                <a:gd name="T24" fmla="*/ 50 w 713"/>
                <a:gd name="T25" fmla="*/ 181 h 465"/>
                <a:gd name="T26" fmla="*/ 0 w 713"/>
                <a:gd name="T27" fmla="*/ 231 h 465"/>
                <a:gd name="T28" fmla="*/ 50 w 713"/>
                <a:gd name="T29" fmla="*/ 28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5">
                  <a:moveTo>
                    <a:pt x="50" y="281"/>
                  </a:moveTo>
                  <a:cubicBezTo>
                    <a:pt x="538" y="281"/>
                    <a:pt x="538" y="281"/>
                    <a:pt x="538" y="281"/>
                  </a:cubicBezTo>
                  <a:cubicBezTo>
                    <a:pt x="440" y="379"/>
                    <a:pt x="440" y="379"/>
                    <a:pt x="440" y="379"/>
                  </a:cubicBezTo>
                  <a:cubicBezTo>
                    <a:pt x="420" y="399"/>
                    <a:pt x="420" y="430"/>
                    <a:pt x="440" y="450"/>
                  </a:cubicBezTo>
                  <a:cubicBezTo>
                    <a:pt x="449" y="460"/>
                    <a:pt x="462" y="465"/>
                    <a:pt x="475" y="465"/>
                  </a:cubicBezTo>
                  <a:cubicBezTo>
                    <a:pt x="488" y="465"/>
                    <a:pt x="501" y="460"/>
                    <a:pt x="510" y="450"/>
                  </a:cubicBezTo>
                  <a:cubicBezTo>
                    <a:pt x="694" y="267"/>
                    <a:pt x="694" y="267"/>
                    <a:pt x="694" y="267"/>
                  </a:cubicBezTo>
                  <a:cubicBezTo>
                    <a:pt x="713" y="247"/>
                    <a:pt x="713" y="215"/>
                    <a:pt x="694" y="196"/>
                  </a:cubicBezTo>
                  <a:cubicBezTo>
                    <a:pt x="517" y="19"/>
                    <a:pt x="517" y="19"/>
                    <a:pt x="517" y="19"/>
                  </a:cubicBezTo>
                  <a:cubicBezTo>
                    <a:pt x="498" y="0"/>
                    <a:pt x="466" y="0"/>
                    <a:pt x="446" y="19"/>
                  </a:cubicBezTo>
                  <a:cubicBezTo>
                    <a:pt x="427" y="39"/>
                    <a:pt x="427" y="70"/>
                    <a:pt x="446" y="90"/>
                  </a:cubicBezTo>
                  <a:cubicBezTo>
                    <a:pt x="538" y="181"/>
                    <a:pt x="538" y="181"/>
                    <a:pt x="538" y="181"/>
                  </a:cubicBezTo>
                  <a:cubicBezTo>
                    <a:pt x="50" y="181"/>
                    <a:pt x="50" y="181"/>
                    <a:pt x="50" y="181"/>
                  </a:cubicBezTo>
                  <a:cubicBezTo>
                    <a:pt x="23" y="181"/>
                    <a:pt x="0" y="204"/>
                    <a:pt x="0" y="231"/>
                  </a:cubicBezTo>
                  <a:cubicBezTo>
                    <a:pt x="0" y="259"/>
                    <a:pt x="23" y="281"/>
                    <a:pt x="50" y="28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16" name="Freeform 159">
              <a:extLst>
                <a:ext uri="{FF2B5EF4-FFF2-40B4-BE49-F238E27FC236}">
                  <a16:creationId xmlns:a16="http://schemas.microsoft.com/office/drawing/2014/main" id="{9576BCEF-CC2A-C4EF-D12C-B26857164F80}"/>
                </a:ext>
              </a:extLst>
            </p:cNvPr>
            <p:cNvSpPr>
              <a:spLocks/>
            </p:cNvSpPr>
            <p:nvPr/>
          </p:nvSpPr>
          <p:spPr bwMode="auto">
            <a:xfrm>
              <a:off x="1543" y="2926"/>
              <a:ext cx="1587" cy="1039"/>
            </a:xfrm>
            <a:custGeom>
              <a:avLst/>
              <a:gdLst>
                <a:gd name="T0" fmla="*/ 517 w 713"/>
                <a:gd name="T1" fmla="*/ 20 h 466"/>
                <a:gd name="T2" fmla="*/ 446 w 713"/>
                <a:gd name="T3" fmla="*/ 20 h 466"/>
                <a:gd name="T4" fmla="*/ 446 w 713"/>
                <a:gd name="T5" fmla="*/ 91 h 466"/>
                <a:gd name="T6" fmla="*/ 538 w 713"/>
                <a:gd name="T7" fmla="*/ 182 h 466"/>
                <a:gd name="T8" fmla="*/ 50 w 713"/>
                <a:gd name="T9" fmla="*/ 182 h 466"/>
                <a:gd name="T10" fmla="*/ 0 w 713"/>
                <a:gd name="T11" fmla="*/ 232 h 466"/>
                <a:gd name="T12" fmla="*/ 50 w 713"/>
                <a:gd name="T13" fmla="*/ 282 h 466"/>
                <a:gd name="T14" fmla="*/ 538 w 713"/>
                <a:gd name="T15" fmla="*/ 282 h 466"/>
                <a:gd name="T16" fmla="*/ 440 w 713"/>
                <a:gd name="T17" fmla="*/ 380 h 466"/>
                <a:gd name="T18" fmla="*/ 440 w 713"/>
                <a:gd name="T19" fmla="*/ 451 h 466"/>
                <a:gd name="T20" fmla="*/ 475 w 713"/>
                <a:gd name="T21" fmla="*/ 466 h 466"/>
                <a:gd name="T22" fmla="*/ 510 w 713"/>
                <a:gd name="T23" fmla="*/ 451 h 466"/>
                <a:gd name="T24" fmla="*/ 694 w 713"/>
                <a:gd name="T25" fmla="*/ 267 h 466"/>
                <a:gd name="T26" fmla="*/ 694 w 713"/>
                <a:gd name="T27" fmla="*/ 197 h 466"/>
                <a:gd name="T28" fmla="*/ 517 w 713"/>
                <a:gd name="T29" fmla="*/ 2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6">
                  <a:moveTo>
                    <a:pt x="517" y="20"/>
                  </a:moveTo>
                  <a:cubicBezTo>
                    <a:pt x="498" y="0"/>
                    <a:pt x="466" y="0"/>
                    <a:pt x="446" y="20"/>
                  </a:cubicBezTo>
                  <a:cubicBezTo>
                    <a:pt x="427" y="40"/>
                    <a:pt x="427" y="71"/>
                    <a:pt x="446" y="91"/>
                  </a:cubicBezTo>
                  <a:cubicBezTo>
                    <a:pt x="538" y="182"/>
                    <a:pt x="538" y="182"/>
                    <a:pt x="538" y="182"/>
                  </a:cubicBezTo>
                  <a:cubicBezTo>
                    <a:pt x="50" y="182"/>
                    <a:pt x="50" y="182"/>
                    <a:pt x="50" y="182"/>
                  </a:cubicBezTo>
                  <a:cubicBezTo>
                    <a:pt x="23" y="182"/>
                    <a:pt x="0" y="205"/>
                    <a:pt x="0" y="232"/>
                  </a:cubicBezTo>
                  <a:cubicBezTo>
                    <a:pt x="0" y="260"/>
                    <a:pt x="23" y="282"/>
                    <a:pt x="50" y="282"/>
                  </a:cubicBezTo>
                  <a:cubicBezTo>
                    <a:pt x="538" y="282"/>
                    <a:pt x="538" y="282"/>
                    <a:pt x="538" y="282"/>
                  </a:cubicBezTo>
                  <a:cubicBezTo>
                    <a:pt x="440" y="380"/>
                    <a:pt x="440" y="380"/>
                    <a:pt x="440" y="380"/>
                  </a:cubicBezTo>
                  <a:cubicBezTo>
                    <a:pt x="420" y="400"/>
                    <a:pt x="420" y="431"/>
                    <a:pt x="440" y="451"/>
                  </a:cubicBezTo>
                  <a:cubicBezTo>
                    <a:pt x="449" y="461"/>
                    <a:pt x="462" y="466"/>
                    <a:pt x="475" y="466"/>
                  </a:cubicBezTo>
                  <a:cubicBezTo>
                    <a:pt x="488" y="466"/>
                    <a:pt x="501" y="461"/>
                    <a:pt x="510" y="451"/>
                  </a:cubicBezTo>
                  <a:cubicBezTo>
                    <a:pt x="694" y="267"/>
                    <a:pt x="694" y="267"/>
                    <a:pt x="694" y="267"/>
                  </a:cubicBezTo>
                  <a:cubicBezTo>
                    <a:pt x="713" y="248"/>
                    <a:pt x="713" y="216"/>
                    <a:pt x="694" y="197"/>
                  </a:cubicBezTo>
                  <a:lnTo>
                    <a:pt x="517"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17" name="Freeform 160">
              <a:extLst>
                <a:ext uri="{FF2B5EF4-FFF2-40B4-BE49-F238E27FC236}">
                  <a16:creationId xmlns:a16="http://schemas.microsoft.com/office/drawing/2014/main" id="{94ADBAC1-5525-FB9D-14F4-7596CA152F1A}"/>
                </a:ext>
              </a:extLst>
            </p:cNvPr>
            <p:cNvSpPr>
              <a:spLocks/>
            </p:cNvSpPr>
            <p:nvPr/>
          </p:nvSpPr>
          <p:spPr bwMode="auto">
            <a:xfrm>
              <a:off x="2702" y="1635"/>
              <a:ext cx="1588" cy="1037"/>
            </a:xfrm>
            <a:custGeom>
              <a:avLst/>
              <a:gdLst>
                <a:gd name="T0" fmla="*/ 517 w 713"/>
                <a:gd name="T1" fmla="*/ 20 h 465"/>
                <a:gd name="T2" fmla="*/ 446 w 713"/>
                <a:gd name="T3" fmla="*/ 20 h 465"/>
                <a:gd name="T4" fmla="*/ 446 w 713"/>
                <a:gd name="T5" fmla="*/ 90 h 465"/>
                <a:gd name="T6" fmla="*/ 537 w 713"/>
                <a:gd name="T7" fmla="*/ 182 h 465"/>
                <a:gd name="T8" fmla="*/ 50 w 713"/>
                <a:gd name="T9" fmla="*/ 182 h 465"/>
                <a:gd name="T10" fmla="*/ 0 w 713"/>
                <a:gd name="T11" fmla="*/ 232 h 465"/>
                <a:gd name="T12" fmla="*/ 50 w 713"/>
                <a:gd name="T13" fmla="*/ 282 h 465"/>
                <a:gd name="T14" fmla="*/ 537 w 713"/>
                <a:gd name="T15" fmla="*/ 282 h 465"/>
                <a:gd name="T16" fmla="*/ 439 w 713"/>
                <a:gd name="T17" fmla="*/ 380 h 465"/>
                <a:gd name="T18" fmla="*/ 439 w 713"/>
                <a:gd name="T19" fmla="*/ 450 h 465"/>
                <a:gd name="T20" fmla="*/ 474 w 713"/>
                <a:gd name="T21" fmla="*/ 465 h 465"/>
                <a:gd name="T22" fmla="*/ 510 w 713"/>
                <a:gd name="T23" fmla="*/ 450 h 465"/>
                <a:gd name="T24" fmla="*/ 693 w 713"/>
                <a:gd name="T25" fmla="*/ 267 h 465"/>
                <a:gd name="T26" fmla="*/ 693 w 713"/>
                <a:gd name="T27" fmla="*/ 196 h 465"/>
                <a:gd name="T28" fmla="*/ 517 w 713"/>
                <a:gd name="T29" fmla="*/ 2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5">
                  <a:moveTo>
                    <a:pt x="517" y="20"/>
                  </a:moveTo>
                  <a:cubicBezTo>
                    <a:pt x="497" y="0"/>
                    <a:pt x="465" y="0"/>
                    <a:pt x="446" y="20"/>
                  </a:cubicBezTo>
                  <a:cubicBezTo>
                    <a:pt x="426" y="39"/>
                    <a:pt x="426" y="71"/>
                    <a:pt x="446" y="90"/>
                  </a:cubicBezTo>
                  <a:cubicBezTo>
                    <a:pt x="537" y="182"/>
                    <a:pt x="537" y="182"/>
                    <a:pt x="537" y="182"/>
                  </a:cubicBezTo>
                  <a:cubicBezTo>
                    <a:pt x="50" y="182"/>
                    <a:pt x="50" y="182"/>
                    <a:pt x="50" y="182"/>
                  </a:cubicBezTo>
                  <a:cubicBezTo>
                    <a:pt x="22" y="182"/>
                    <a:pt x="0" y="204"/>
                    <a:pt x="0" y="232"/>
                  </a:cubicBezTo>
                  <a:cubicBezTo>
                    <a:pt x="0" y="259"/>
                    <a:pt x="22" y="282"/>
                    <a:pt x="50" y="282"/>
                  </a:cubicBezTo>
                  <a:cubicBezTo>
                    <a:pt x="537" y="282"/>
                    <a:pt x="537" y="282"/>
                    <a:pt x="537" y="282"/>
                  </a:cubicBezTo>
                  <a:cubicBezTo>
                    <a:pt x="439" y="380"/>
                    <a:pt x="439" y="380"/>
                    <a:pt x="439" y="380"/>
                  </a:cubicBezTo>
                  <a:cubicBezTo>
                    <a:pt x="420" y="399"/>
                    <a:pt x="420" y="431"/>
                    <a:pt x="439" y="450"/>
                  </a:cubicBezTo>
                  <a:cubicBezTo>
                    <a:pt x="449" y="460"/>
                    <a:pt x="462" y="465"/>
                    <a:pt x="474" y="465"/>
                  </a:cubicBezTo>
                  <a:cubicBezTo>
                    <a:pt x="487" y="465"/>
                    <a:pt x="500" y="460"/>
                    <a:pt x="510" y="450"/>
                  </a:cubicBezTo>
                  <a:cubicBezTo>
                    <a:pt x="693" y="267"/>
                    <a:pt x="693" y="267"/>
                    <a:pt x="693" y="267"/>
                  </a:cubicBezTo>
                  <a:cubicBezTo>
                    <a:pt x="713" y="247"/>
                    <a:pt x="713" y="216"/>
                    <a:pt x="693" y="196"/>
                  </a:cubicBezTo>
                  <a:lnTo>
                    <a:pt x="517"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18" name="Freeform 161">
              <a:extLst>
                <a:ext uri="{FF2B5EF4-FFF2-40B4-BE49-F238E27FC236}">
                  <a16:creationId xmlns:a16="http://schemas.microsoft.com/office/drawing/2014/main" id="{532694CF-D6DC-6526-AC83-544514CEFDB3}"/>
                </a:ext>
              </a:extLst>
            </p:cNvPr>
            <p:cNvSpPr>
              <a:spLocks noEditPoints="1"/>
            </p:cNvSpPr>
            <p:nvPr/>
          </p:nvSpPr>
          <p:spPr bwMode="auto">
            <a:xfrm>
              <a:off x="4788" y="710"/>
              <a:ext cx="2894" cy="2898"/>
            </a:xfrm>
            <a:custGeom>
              <a:avLst/>
              <a:gdLst>
                <a:gd name="T0" fmla="*/ 650 w 1300"/>
                <a:gd name="T1" fmla="*/ 0 h 1300"/>
                <a:gd name="T2" fmla="*/ 0 w 1300"/>
                <a:gd name="T3" fmla="*/ 650 h 1300"/>
                <a:gd name="T4" fmla="*/ 650 w 1300"/>
                <a:gd name="T5" fmla="*/ 1300 h 1300"/>
                <a:gd name="T6" fmla="*/ 1300 w 1300"/>
                <a:gd name="T7" fmla="*/ 650 h 1300"/>
                <a:gd name="T8" fmla="*/ 650 w 1300"/>
                <a:gd name="T9" fmla="*/ 0 h 1300"/>
                <a:gd name="T10" fmla="*/ 650 w 1300"/>
                <a:gd name="T11" fmla="*/ 1200 h 1300"/>
                <a:gd name="T12" fmla="*/ 100 w 1300"/>
                <a:gd name="T13" fmla="*/ 650 h 1300"/>
                <a:gd name="T14" fmla="*/ 650 w 1300"/>
                <a:gd name="T15" fmla="*/ 100 h 1300"/>
                <a:gd name="T16" fmla="*/ 1200 w 1300"/>
                <a:gd name="T17" fmla="*/ 650 h 1300"/>
                <a:gd name="T18" fmla="*/ 650 w 1300"/>
                <a:gd name="T19" fmla="*/ 120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1300">
                  <a:moveTo>
                    <a:pt x="650" y="0"/>
                  </a:moveTo>
                  <a:cubicBezTo>
                    <a:pt x="292" y="0"/>
                    <a:pt x="0" y="292"/>
                    <a:pt x="0" y="650"/>
                  </a:cubicBezTo>
                  <a:cubicBezTo>
                    <a:pt x="0" y="1008"/>
                    <a:pt x="292" y="1300"/>
                    <a:pt x="650" y="1300"/>
                  </a:cubicBezTo>
                  <a:cubicBezTo>
                    <a:pt x="1009" y="1300"/>
                    <a:pt x="1300" y="1008"/>
                    <a:pt x="1300" y="650"/>
                  </a:cubicBezTo>
                  <a:cubicBezTo>
                    <a:pt x="1300" y="292"/>
                    <a:pt x="1009" y="0"/>
                    <a:pt x="650" y="0"/>
                  </a:cubicBezTo>
                  <a:close/>
                  <a:moveTo>
                    <a:pt x="650" y="1200"/>
                  </a:moveTo>
                  <a:cubicBezTo>
                    <a:pt x="347" y="1200"/>
                    <a:pt x="100" y="953"/>
                    <a:pt x="100" y="650"/>
                  </a:cubicBezTo>
                  <a:cubicBezTo>
                    <a:pt x="100" y="347"/>
                    <a:pt x="347" y="100"/>
                    <a:pt x="650" y="100"/>
                  </a:cubicBezTo>
                  <a:cubicBezTo>
                    <a:pt x="954" y="100"/>
                    <a:pt x="1200" y="347"/>
                    <a:pt x="1200" y="650"/>
                  </a:cubicBezTo>
                  <a:cubicBezTo>
                    <a:pt x="1200" y="953"/>
                    <a:pt x="954" y="1200"/>
                    <a:pt x="650" y="12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1520" name="Group 164">
            <a:extLst>
              <a:ext uri="{FF2B5EF4-FFF2-40B4-BE49-F238E27FC236}">
                <a16:creationId xmlns:a16="http://schemas.microsoft.com/office/drawing/2014/main" id="{F6FE782F-8F5C-F908-926B-D902D5A87966}"/>
              </a:ext>
            </a:extLst>
          </p:cNvPr>
          <p:cNvGrpSpPr>
            <a:grpSpLocks noChangeAspect="1"/>
          </p:cNvGrpSpPr>
          <p:nvPr/>
        </p:nvGrpSpPr>
        <p:grpSpPr bwMode="auto">
          <a:xfrm>
            <a:off x="2324635" y="3358066"/>
            <a:ext cx="308721" cy="155581"/>
            <a:chOff x="46" y="245"/>
            <a:chExt cx="7590" cy="3825"/>
          </a:xfrm>
          <a:solidFill>
            <a:srgbClr val="FFFFFF"/>
          </a:solidFill>
        </p:grpSpPr>
        <p:sp>
          <p:nvSpPr>
            <p:cNvPr id="1522" name="Freeform 165">
              <a:extLst>
                <a:ext uri="{FF2B5EF4-FFF2-40B4-BE49-F238E27FC236}">
                  <a16:creationId xmlns:a16="http://schemas.microsoft.com/office/drawing/2014/main" id="{7D873078-08EA-C48E-E6A7-2E2F522A1F79}"/>
                </a:ext>
              </a:extLst>
            </p:cNvPr>
            <p:cNvSpPr>
              <a:spLocks/>
            </p:cNvSpPr>
            <p:nvPr/>
          </p:nvSpPr>
          <p:spPr bwMode="auto">
            <a:xfrm>
              <a:off x="2512" y="245"/>
              <a:ext cx="1677" cy="1095"/>
            </a:xfrm>
            <a:custGeom>
              <a:avLst/>
              <a:gdLst>
                <a:gd name="T0" fmla="*/ 50 w 713"/>
                <a:gd name="T1" fmla="*/ 281 h 465"/>
                <a:gd name="T2" fmla="*/ 537 w 713"/>
                <a:gd name="T3" fmla="*/ 281 h 465"/>
                <a:gd name="T4" fmla="*/ 439 w 713"/>
                <a:gd name="T5" fmla="*/ 379 h 465"/>
                <a:gd name="T6" fmla="*/ 439 w 713"/>
                <a:gd name="T7" fmla="*/ 450 h 465"/>
                <a:gd name="T8" fmla="*/ 475 w 713"/>
                <a:gd name="T9" fmla="*/ 465 h 465"/>
                <a:gd name="T10" fmla="*/ 510 w 713"/>
                <a:gd name="T11" fmla="*/ 450 h 465"/>
                <a:gd name="T12" fmla="*/ 694 w 713"/>
                <a:gd name="T13" fmla="*/ 267 h 465"/>
                <a:gd name="T14" fmla="*/ 694 w 713"/>
                <a:gd name="T15" fmla="*/ 196 h 465"/>
                <a:gd name="T16" fmla="*/ 517 w 713"/>
                <a:gd name="T17" fmla="*/ 19 h 465"/>
                <a:gd name="T18" fmla="*/ 446 w 713"/>
                <a:gd name="T19" fmla="*/ 19 h 465"/>
                <a:gd name="T20" fmla="*/ 446 w 713"/>
                <a:gd name="T21" fmla="*/ 90 h 465"/>
                <a:gd name="T22" fmla="*/ 537 w 713"/>
                <a:gd name="T23" fmla="*/ 181 h 465"/>
                <a:gd name="T24" fmla="*/ 50 w 713"/>
                <a:gd name="T25" fmla="*/ 181 h 465"/>
                <a:gd name="T26" fmla="*/ 0 w 713"/>
                <a:gd name="T27" fmla="*/ 231 h 465"/>
                <a:gd name="T28" fmla="*/ 50 w 713"/>
                <a:gd name="T29" fmla="*/ 28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5">
                  <a:moveTo>
                    <a:pt x="50" y="281"/>
                  </a:moveTo>
                  <a:cubicBezTo>
                    <a:pt x="537" y="281"/>
                    <a:pt x="537" y="281"/>
                    <a:pt x="537" y="281"/>
                  </a:cubicBezTo>
                  <a:cubicBezTo>
                    <a:pt x="439" y="379"/>
                    <a:pt x="439" y="379"/>
                    <a:pt x="439" y="379"/>
                  </a:cubicBezTo>
                  <a:cubicBezTo>
                    <a:pt x="420" y="399"/>
                    <a:pt x="420" y="430"/>
                    <a:pt x="439" y="450"/>
                  </a:cubicBezTo>
                  <a:cubicBezTo>
                    <a:pt x="449" y="460"/>
                    <a:pt x="462" y="465"/>
                    <a:pt x="475" y="465"/>
                  </a:cubicBezTo>
                  <a:cubicBezTo>
                    <a:pt x="487" y="465"/>
                    <a:pt x="500" y="460"/>
                    <a:pt x="510" y="450"/>
                  </a:cubicBezTo>
                  <a:cubicBezTo>
                    <a:pt x="694" y="267"/>
                    <a:pt x="694" y="267"/>
                    <a:pt x="694" y="267"/>
                  </a:cubicBezTo>
                  <a:cubicBezTo>
                    <a:pt x="713" y="247"/>
                    <a:pt x="713" y="215"/>
                    <a:pt x="694" y="196"/>
                  </a:cubicBezTo>
                  <a:cubicBezTo>
                    <a:pt x="517" y="19"/>
                    <a:pt x="517" y="19"/>
                    <a:pt x="517" y="19"/>
                  </a:cubicBezTo>
                  <a:cubicBezTo>
                    <a:pt x="497" y="0"/>
                    <a:pt x="466" y="0"/>
                    <a:pt x="446" y="19"/>
                  </a:cubicBezTo>
                  <a:cubicBezTo>
                    <a:pt x="427" y="39"/>
                    <a:pt x="427" y="70"/>
                    <a:pt x="446" y="90"/>
                  </a:cubicBezTo>
                  <a:cubicBezTo>
                    <a:pt x="537" y="181"/>
                    <a:pt x="537" y="181"/>
                    <a:pt x="537" y="181"/>
                  </a:cubicBezTo>
                  <a:cubicBezTo>
                    <a:pt x="50" y="181"/>
                    <a:pt x="50" y="181"/>
                    <a:pt x="50" y="181"/>
                  </a:cubicBezTo>
                  <a:cubicBezTo>
                    <a:pt x="22" y="181"/>
                    <a:pt x="0" y="204"/>
                    <a:pt x="0" y="231"/>
                  </a:cubicBezTo>
                  <a:cubicBezTo>
                    <a:pt x="0" y="259"/>
                    <a:pt x="22" y="281"/>
                    <a:pt x="50" y="281"/>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3" name="Freeform 166">
              <a:extLst>
                <a:ext uri="{FF2B5EF4-FFF2-40B4-BE49-F238E27FC236}">
                  <a16:creationId xmlns:a16="http://schemas.microsoft.com/office/drawing/2014/main" id="{25D4F8C7-FDEF-BB75-4CC3-6DEF49114652}"/>
                </a:ext>
              </a:extLst>
            </p:cNvPr>
            <p:cNvSpPr>
              <a:spLocks/>
            </p:cNvSpPr>
            <p:nvPr/>
          </p:nvSpPr>
          <p:spPr bwMode="auto">
            <a:xfrm>
              <a:off x="2512" y="2973"/>
              <a:ext cx="1677" cy="1097"/>
            </a:xfrm>
            <a:custGeom>
              <a:avLst/>
              <a:gdLst>
                <a:gd name="T0" fmla="*/ 517 w 713"/>
                <a:gd name="T1" fmla="*/ 20 h 466"/>
                <a:gd name="T2" fmla="*/ 446 w 713"/>
                <a:gd name="T3" fmla="*/ 20 h 466"/>
                <a:gd name="T4" fmla="*/ 446 w 713"/>
                <a:gd name="T5" fmla="*/ 91 h 466"/>
                <a:gd name="T6" fmla="*/ 537 w 713"/>
                <a:gd name="T7" fmla="*/ 182 h 466"/>
                <a:gd name="T8" fmla="*/ 50 w 713"/>
                <a:gd name="T9" fmla="*/ 182 h 466"/>
                <a:gd name="T10" fmla="*/ 0 w 713"/>
                <a:gd name="T11" fmla="*/ 232 h 466"/>
                <a:gd name="T12" fmla="*/ 50 w 713"/>
                <a:gd name="T13" fmla="*/ 282 h 466"/>
                <a:gd name="T14" fmla="*/ 537 w 713"/>
                <a:gd name="T15" fmla="*/ 282 h 466"/>
                <a:gd name="T16" fmla="*/ 439 w 713"/>
                <a:gd name="T17" fmla="*/ 380 h 466"/>
                <a:gd name="T18" fmla="*/ 439 w 713"/>
                <a:gd name="T19" fmla="*/ 451 h 466"/>
                <a:gd name="T20" fmla="*/ 475 w 713"/>
                <a:gd name="T21" fmla="*/ 466 h 466"/>
                <a:gd name="T22" fmla="*/ 510 w 713"/>
                <a:gd name="T23" fmla="*/ 451 h 466"/>
                <a:gd name="T24" fmla="*/ 694 w 713"/>
                <a:gd name="T25" fmla="*/ 267 h 466"/>
                <a:gd name="T26" fmla="*/ 694 w 713"/>
                <a:gd name="T27" fmla="*/ 197 h 466"/>
                <a:gd name="T28" fmla="*/ 517 w 713"/>
                <a:gd name="T29" fmla="*/ 2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3" h="466">
                  <a:moveTo>
                    <a:pt x="517" y="20"/>
                  </a:moveTo>
                  <a:cubicBezTo>
                    <a:pt x="497" y="0"/>
                    <a:pt x="466" y="0"/>
                    <a:pt x="446" y="20"/>
                  </a:cubicBezTo>
                  <a:cubicBezTo>
                    <a:pt x="427" y="40"/>
                    <a:pt x="427" y="71"/>
                    <a:pt x="446" y="91"/>
                  </a:cubicBezTo>
                  <a:cubicBezTo>
                    <a:pt x="537" y="182"/>
                    <a:pt x="537" y="182"/>
                    <a:pt x="537" y="182"/>
                  </a:cubicBezTo>
                  <a:cubicBezTo>
                    <a:pt x="50" y="182"/>
                    <a:pt x="50" y="182"/>
                    <a:pt x="50" y="182"/>
                  </a:cubicBezTo>
                  <a:cubicBezTo>
                    <a:pt x="22" y="182"/>
                    <a:pt x="0" y="205"/>
                    <a:pt x="0" y="232"/>
                  </a:cubicBezTo>
                  <a:cubicBezTo>
                    <a:pt x="0" y="260"/>
                    <a:pt x="22" y="282"/>
                    <a:pt x="50" y="282"/>
                  </a:cubicBezTo>
                  <a:cubicBezTo>
                    <a:pt x="537" y="282"/>
                    <a:pt x="537" y="282"/>
                    <a:pt x="537" y="282"/>
                  </a:cubicBezTo>
                  <a:cubicBezTo>
                    <a:pt x="439" y="380"/>
                    <a:pt x="439" y="380"/>
                    <a:pt x="439" y="380"/>
                  </a:cubicBezTo>
                  <a:cubicBezTo>
                    <a:pt x="420" y="400"/>
                    <a:pt x="420" y="431"/>
                    <a:pt x="439" y="451"/>
                  </a:cubicBezTo>
                  <a:cubicBezTo>
                    <a:pt x="449" y="461"/>
                    <a:pt x="462" y="466"/>
                    <a:pt x="475" y="466"/>
                  </a:cubicBezTo>
                  <a:cubicBezTo>
                    <a:pt x="487" y="466"/>
                    <a:pt x="500" y="461"/>
                    <a:pt x="510" y="451"/>
                  </a:cubicBezTo>
                  <a:cubicBezTo>
                    <a:pt x="694" y="267"/>
                    <a:pt x="694" y="267"/>
                    <a:pt x="694" y="267"/>
                  </a:cubicBezTo>
                  <a:cubicBezTo>
                    <a:pt x="713" y="248"/>
                    <a:pt x="713" y="216"/>
                    <a:pt x="694" y="197"/>
                  </a:cubicBezTo>
                  <a:lnTo>
                    <a:pt x="517"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4" name="Freeform 167">
              <a:extLst>
                <a:ext uri="{FF2B5EF4-FFF2-40B4-BE49-F238E27FC236}">
                  <a16:creationId xmlns:a16="http://schemas.microsoft.com/office/drawing/2014/main" id="{9691D046-43FE-4F22-6F8E-18506A6348C0}"/>
                </a:ext>
              </a:extLst>
            </p:cNvPr>
            <p:cNvSpPr>
              <a:spLocks/>
            </p:cNvSpPr>
            <p:nvPr/>
          </p:nvSpPr>
          <p:spPr bwMode="auto">
            <a:xfrm>
              <a:off x="3265" y="1609"/>
              <a:ext cx="1680" cy="1095"/>
            </a:xfrm>
            <a:custGeom>
              <a:avLst/>
              <a:gdLst>
                <a:gd name="T0" fmla="*/ 517 w 714"/>
                <a:gd name="T1" fmla="*/ 20 h 465"/>
                <a:gd name="T2" fmla="*/ 447 w 714"/>
                <a:gd name="T3" fmla="*/ 20 h 465"/>
                <a:gd name="T4" fmla="*/ 447 w 714"/>
                <a:gd name="T5" fmla="*/ 90 h 465"/>
                <a:gd name="T6" fmla="*/ 538 w 714"/>
                <a:gd name="T7" fmla="*/ 182 h 465"/>
                <a:gd name="T8" fmla="*/ 50 w 714"/>
                <a:gd name="T9" fmla="*/ 182 h 465"/>
                <a:gd name="T10" fmla="*/ 0 w 714"/>
                <a:gd name="T11" fmla="*/ 232 h 465"/>
                <a:gd name="T12" fmla="*/ 50 w 714"/>
                <a:gd name="T13" fmla="*/ 282 h 465"/>
                <a:gd name="T14" fmla="*/ 538 w 714"/>
                <a:gd name="T15" fmla="*/ 282 h 465"/>
                <a:gd name="T16" fmla="*/ 440 w 714"/>
                <a:gd name="T17" fmla="*/ 380 h 465"/>
                <a:gd name="T18" fmla="*/ 440 w 714"/>
                <a:gd name="T19" fmla="*/ 450 h 465"/>
                <a:gd name="T20" fmla="*/ 475 w 714"/>
                <a:gd name="T21" fmla="*/ 465 h 465"/>
                <a:gd name="T22" fmla="*/ 511 w 714"/>
                <a:gd name="T23" fmla="*/ 450 h 465"/>
                <a:gd name="T24" fmla="*/ 694 w 714"/>
                <a:gd name="T25" fmla="*/ 267 h 465"/>
                <a:gd name="T26" fmla="*/ 694 w 714"/>
                <a:gd name="T27" fmla="*/ 196 h 465"/>
                <a:gd name="T28" fmla="*/ 517 w 714"/>
                <a:gd name="T29" fmla="*/ 2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465">
                  <a:moveTo>
                    <a:pt x="517" y="20"/>
                  </a:moveTo>
                  <a:cubicBezTo>
                    <a:pt x="498" y="0"/>
                    <a:pt x="466" y="0"/>
                    <a:pt x="447" y="20"/>
                  </a:cubicBezTo>
                  <a:cubicBezTo>
                    <a:pt x="427" y="39"/>
                    <a:pt x="427" y="71"/>
                    <a:pt x="447" y="90"/>
                  </a:cubicBezTo>
                  <a:cubicBezTo>
                    <a:pt x="538" y="182"/>
                    <a:pt x="538" y="182"/>
                    <a:pt x="538" y="182"/>
                  </a:cubicBezTo>
                  <a:cubicBezTo>
                    <a:pt x="50" y="182"/>
                    <a:pt x="50" y="182"/>
                    <a:pt x="50" y="182"/>
                  </a:cubicBezTo>
                  <a:cubicBezTo>
                    <a:pt x="23" y="182"/>
                    <a:pt x="0" y="204"/>
                    <a:pt x="0" y="232"/>
                  </a:cubicBezTo>
                  <a:cubicBezTo>
                    <a:pt x="0" y="259"/>
                    <a:pt x="23" y="282"/>
                    <a:pt x="50" y="282"/>
                  </a:cubicBezTo>
                  <a:cubicBezTo>
                    <a:pt x="538" y="282"/>
                    <a:pt x="538" y="282"/>
                    <a:pt x="538" y="282"/>
                  </a:cubicBezTo>
                  <a:cubicBezTo>
                    <a:pt x="440" y="380"/>
                    <a:pt x="440" y="380"/>
                    <a:pt x="440" y="380"/>
                  </a:cubicBezTo>
                  <a:cubicBezTo>
                    <a:pt x="420" y="399"/>
                    <a:pt x="420" y="431"/>
                    <a:pt x="440" y="450"/>
                  </a:cubicBezTo>
                  <a:cubicBezTo>
                    <a:pt x="450" y="460"/>
                    <a:pt x="462" y="465"/>
                    <a:pt x="475" y="465"/>
                  </a:cubicBezTo>
                  <a:cubicBezTo>
                    <a:pt x="488" y="465"/>
                    <a:pt x="501" y="460"/>
                    <a:pt x="511" y="450"/>
                  </a:cubicBezTo>
                  <a:cubicBezTo>
                    <a:pt x="694" y="267"/>
                    <a:pt x="694" y="267"/>
                    <a:pt x="694" y="267"/>
                  </a:cubicBezTo>
                  <a:cubicBezTo>
                    <a:pt x="714" y="247"/>
                    <a:pt x="714" y="216"/>
                    <a:pt x="694" y="196"/>
                  </a:cubicBezTo>
                  <a:lnTo>
                    <a:pt x="517" y="2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5" name="Freeform 168">
              <a:extLst>
                <a:ext uri="{FF2B5EF4-FFF2-40B4-BE49-F238E27FC236}">
                  <a16:creationId xmlns:a16="http://schemas.microsoft.com/office/drawing/2014/main" id="{9FD04FF5-771B-49B3-7AA6-F36ADA893ED5}"/>
                </a:ext>
              </a:extLst>
            </p:cNvPr>
            <p:cNvSpPr>
              <a:spLocks noEditPoints="1"/>
            </p:cNvSpPr>
            <p:nvPr/>
          </p:nvSpPr>
          <p:spPr bwMode="auto">
            <a:xfrm>
              <a:off x="5425" y="1055"/>
              <a:ext cx="2211" cy="2214"/>
            </a:xfrm>
            <a:custGeom>
              <a:avLst/>
              <a:gdLst>
                <a:gd name="T0" fmla="*/ 470 w 940"/>
                <a:gd name="T1" fmla="*/ 0 h 940"/>
                <a:gd name="T2" fmla="*/ 0 w 940"/>
                <a:gd name="T3" fmla="*/ 470 h 940"/>
                <a:gd name="T4" fmla="*/ 470 w 940"/>
                <a:gd name="T5" fmla="*/ 940 h 940"/>
                <a:gd name="T6" fmla="*/ 940 w 940"/>
                <a:gd name="T7" fmla="*/ 470 h 940"/>
                <a:gd name="T8" fmla="*/ 470 w 940"/>
                <a:gd name="T9" fmla="*/ 0 h 940"/>
                <a:gd name="T10" fmla="*/ 470 w 940"/>
                <a:gd name="T11" fmla="*/ 840 h 940"/>
                <a:gd name="T12" fmla="*/ 100 w 940"/>
                <a:gd name="T13" fmla="*/ 470 h 940"/>
                <a:gd name="T14" fmla="*/ 470 w 940"/>
                <a:gd name="T15" fmla="*/ 100 h 940"/>
                <a:gd name="T16" fmla="*/ 840 w 940"/>
                <a:gd name="T17" fmla="*/ 470 h 940"/>
                <a:gd name="T18" fmla="*/ 470 w 940"/>
                <a:gd name="T19" fmla="*/ 8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940">
                  <a:moveTo>
                    <a:pt x="470" y="0"/>
                  </a:moveTo>
                  <a:cubicBezTo>
                    <a:pt x="211" y="0"/>
                    <a:pt x="0" y="211"/>
                    <a:pt x="0" y="470"/>
                  </a:cubicBezTo>
                  <a:cubicBezTo>
                    <a:pt x="0" y="729"/>
                    <a:pt x="211" y="940"/>
                    <a:pt x="470" y="940"/>
                  </a:cubicBezTo>
                  <a:cubicBezTo>
                    <a:pt x="729" y="940"/>
                    <a:pt x="940" y="729"/>
                    <a:pt x="940" y="470"/>
                  </a:cubicBezTo>
                  <a:cubicBezTo>
                    <a:pt x="940" y="211"/>
                    <a:pt x="729" y="0"/>
                    <a:pt x="470" y="0"/>
                  </a:cubicBezTo>
                  <a:close/>
                  <a:moveTo>
                    <a:pt x="470" y="840"/>
                  </a:moveTo>
                  <a:cubicBezTo>
                    <a:pt x="266" y="840"/>
                    <a:pt x="100" y="674"/>
                    <a:pt x="100" y="470"/>
                  </a:cubicBezTo>
                  <a:cubicBezTo>
                    <a:pt x="100" y="266"/>
                    <a:pt x="266" y="100"/>
                    <a:pt x="470" y="100"/>
                  </a:cubicBezTo>
                  <a:cubicBezTo>
                    <a:pt x="674" y="100"/>
                    <a:pt x="840" y="266"/>
                    <a:pt x="840" y="470"/>
                  </a:cubicBezTo>
                  <a:cubicBezTo>
                    <a:pt x="840" y="674"/>
                    <a:pt x="674" y="840"/>
                    <a:pt x="470" y="8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526" name="Freeform 169">
              <a:extLst>
                <a:ext uri="{FF2B5EF4-FFF2-40B4-BE49-F238E27FC236}">
                  <a16:creationId xmlns:a16="http://schemas.microsoft.com/office/drawing/2014/main" id="{B602A33A-4B92-58F4-9247-C78774E186A5}"/>
                </a:ext>
              </a:extLst>
            </p:cNvPr>
            <p:cNvSpPr>
              <a:spLocks noEditPoints="1"/>
            </p:cNvSpPr>
            <p:nvPr/>
          </p:nvSpPr>
          <p:spPr bwMode="auto">
            <a:xfrm>
              <a:off x="46" y="1197"/>
              <a:ext cx="1929" cy="1931"/>
            </a:xfrm>
            <a:custGeom>
              <a:avLst/>
              <a:gdLst>
                <a:gd name="T0" fmla="*/ 690 w 820"/>
                <a:gd name="T1" fmla="*/ 0 h 820"/>
                <a:gd name="T2" fmla="*/ 130 w 820"/>
                <a:gd name="T3" fmla="*/ 0 h 820"/>
                <a:gd name="T4" fmla="*/ 0 w 820"/>
                <a:gd name="T5" fmla="*/ 130 h 820"/>
                <a:gd name="T6" fmla="*/ 0 w 820"/>
                <a:gd name="T7" fmla="*/ 690 h 820"/>
                <a:gd name="T8" fmla="*/ 130 w 820"/>
                <a:gd name="T9" fmla="*/ 820 h 820"/>
                <a:gd name="T10" fmla="*/ 690 w 820"/>
                <a:gd name="T11" fmla="*/ 820 h 820"/>
                <a:gd name="T12" fmla="*/ 820 w 820"/>
                <a:gd name="T13" fmla="*/ 690 h 820"/>
                <a:gd name="T14" fmla="*/ 820 w 820"/>
                <a:gd name="T15" fmla="*/ 130 h 820"/>
                <a:gd name="T16" fmla="*/ 690 w 820"/>
                <a:gd name="T17" fmla="*/ 0 h 820"/>
                <a:gd name="T18" fmla="*/ 720 w 820"/>
                <a:gd name="T19" fmla="*/ 690 h 820"/>
                <a:gd name="T20" fmla="*/ 690 w 820"/>
                <a:gd name="T21" fmla="*/ 720 h 820"/>
                <a:gd name="T22" fmla="*/ 130 w 820"/>
                <a:gd name="T23" fmla="*/ 720 h 820"/>
                <a:gd name="T24" fmla="*/ 100 w 820"/>
                <a:gd name="T25" fmla="*/ 690 h 820"/>
                <a:gd name="T26" fmla="*/ 100 w 820"/>
                <a:gd name="T27" fmla="*/ 130 h 820"/>
                <a:gd name="T28" fmla="*/ 130 w 820"/>
                <a:gd name="T29" fmla="*/ 100 h 820"/>
                <a:gd name="T30" fmla="*/ 690 w 820"/>
                <a:gd name="T31" fmla="*/ 100 h 820"/>
                <a:gd name="T32" fmla="*/ 720 w 820"/>
                <a:gd name="T33" fmla="*/ 130 h 820"/>
                <a:gd name="T34" fmla="*/ 720 w 820"/>
                <a:gd name="T35" fmla="*/ 69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0" h="820">
                  <a:moveTo>
                    <a:pt x="690" y="0"/>
                  </a:moveTo>
                  <a:cubicBezTo>
                    <a:pt x="130" y="0"/>
                    <a:pt x="130" y="0"/>
                    <a:pt x="130" y="0"/>
                  </a:cubicBezTo>
                  <a:cubicBezTo>
                    <a:pt x="58" y="0"/>
                    <a:pt x="0" y="58"/>
                    <a:pt x="0" y="130"/>
                  </a:cubicBezTo>
                  <a:cubicBezTo>
                    <a:pt x="0" y="690"/>
                    <a:pt x="0" y="690"/>
                    <a:pt x="0" y="690"/>
                  </a:cubicBezTo>
                  <a:cubicBezTo>
                    <a:pt x="0" y="762"/>
                    <a:pt x="58" y="820"/>
                    <a:pt x="130" y="820"/>
                  </a:cubicBezTo>
                  <a:cubicBezTo>
                    <a:pt x="690" y="820"/>
                    <a:pt x="690" y="820"/>
                    <a:pt x="690" y="820"/>
                  </a:cubicBezTo>
                  <a:cubicBezTo>
                    <a:pt x="762" y="820"/>
                    <a:pt x="820" y="762"/>
                    <a:pt x="820" y="690"/>
                  </a:cubicBezTo>
                  <a:cubicBezTo>
                    <a:pt x="820" y="130"/>
                    <a:pt x="820" y="130"/>
                    <a:pt x="820" y="130"/>
                  </a:cubicBezTo>
                  <a:cubicBezTo>
                    <a:pt x="820" y="58"/>
                    <a:pt x="762" y="0"/>
                    <a:pt x="690" y="0"/>
                  </a:cubicBezTo>
                  <a:close/>
                  <a:moveTo>
                    <a:pt x="720" y="690"/>
                  </a:moveTo>
                  <a:cubicBezTo>
                    <a:pt x="720" y="707"/>
                    <a:pt x="706" y="720"/>
                    <a:pt x="690" y="720"/>
                  </a:cubicBezTo>
                  <a:cubicBezTo>
                    <a:pt x="130" y="720"/>
                    <a:pt x="130" y="720"/>
                    <a:pt x="130" y="720"/>
                  </a:cubicBezTo>
                  <a:cubicBezTo>
                    <a:pt x="113" y="720"/>
                    <a:pt x="100" y="707"/>
                    <a:pt x="100" y="690"/>
                  </a:cubicBezTo>
                  <a:cubicBezTo>
                    <a:pt x="100" y="130"/>
                    <a:pt x="100" y="130"/>
                    <a:pt x="100" y="130"/>
                  </a:cubicBezTo>
                  <a:cubicBezTo>
                    <a:pt x="100" y="113"/>
                    <a:pt x="113" y="100"/>
                    <a:pt x="130" y="100"/>
                  </a:cubicBezTo>
                  <a:cubicBezTo>
                    <a:pt x="690" y="100"/>
                    <a:pt x="690" y="100"/>
                    <a:pt x="690" y="100"/>
                  </a:cubicBezTo>
                  <a:cubicBezTo>
                    <a:pt x="706" y="100"/>
                    <a:pt x="720" y="113"/>
                    <a:pt x="720" y="130"/>
                  </a:cubicBezTo>
                  <a:lnTo>
                    <a:pt x="720" y="69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192" name="Freeform 173">
            <a:extLst>
              <a:ext uri="{FF2B5EF4-FFF2-40B4-BE49-F238E27FC236}">
                <a16:creationId xmlns:a16="http://schemas.microsoft.com/office/drawing/2014/main" id="{C36AC349-037C-7B7F-8058-0CAC1AA72F9D}"/>
              </a:ext>
            </a:extLst>
          </p:cNvPr>
          <p:cNvSpPr>
            <a:spLocks noEditPoints="1"/>
          </p:cNvSpPr>
          <p:nvPr/>
        </p:nvSpPr>
        <p:spPr bwMode="auto">
          <a:xfrm>
            <a:off x="3984625" y="3333750"/>
            <a:ext cx="354013" cy="203200"/>
          </a:xfrm>
          <a:custGeom>
            <a:avLst/>
            <a:gdLst>
              <a:gd name="T0" fmla="*/ 3107 w 3157"/>
              <a:gd name="T1" fmla="*/ 1321 h 1752"/>
              <a:gd name="T2" fmla="*/ 2890 w 3157"/>
              <a:gd name="T3" fmla="*/ 1321 h 1752"/>
              <a:gd name="T4" fmla="*/ 2890 w 3157"/>
              <a:gd name="T5" fmla="*/ 50 h 1752"/>
              <a:gd name="T6" fmla="*/ 2840 w 3157"/>
              <a:gd name="T7" fmla="*/ 0 h 1752"/>
              <a:gd name="T8" fmla="*/ 2790 w 3157"/>
              <a:gd name="T9" fmla="*/ 50 h 1752"/>
              <a:gd name="T10" fmla="*/ 2790 w 3157"/>
              <a:gd name="T11" fmla="*/ 106 h 1752"/>
              <a:gd name="T12" fmla="*/ 1584 w 3157"/>
              <a:gd name="T13" fmla="*/ 690 h 1752"/>
              <a:gd name="T14" fmla="*/ 1579 w 3157"/>
              <a:gd name="T15" fmla="*/ 690 h 1752"/>
              <a:gd name="T16" fmla="*/ 1578 w 3157"/>
              <a:gd name="T17" fmla="*/ 690 h 1752"/>
              <a:gd name="T18" fmla="*/ 367 w 3157"/>
              <a:gd name="T19" fmla="*/ 106 h 1752"/>
              <a:gd name="T20" fmla="*/ 367 w 3157"/>
              <a:gd name="T21" fmla="*/ 50 h 1752"/>
              <a:gd name="T22" fmla="*/ 317 w 3157"/>
              <a:gd name="T23" fmla="*/ 0 h 1752"/>
              <a:gd name="T24" fmla="*/ 267 w 3157"/>
              <a:gd name="T25" fmla="*/ 50 h 1752"/>
              <a:gd name="T26" fmla="*/ 267 w 3157"/>
              <a:gd name="T27" fmla="*/ 1321 h 1752"/>
              <a:gd name="T28" fmla="*/ 50 w 3157"/>
              <a:gd name="T29" fmla="*/ 1321 h 1752"/>
              <a:gd name="T30" fmla="*/ 0 w 3157"/>
              <a:gd name="T31" fmla="*/ 1371 h 1752"/>
              <a:gd name="T32" fmla="*/ 50 w 3157"/>
              <a:gd name="T33" fmla="*/ 1421 h 1752"/>
              <a:gd name="T34" fmla="*/ 267 w 3157"/>
              <a:gd name="T35" fmla="*/ 1421 h 1752"/>
              <a:gd name="T36" fmla="*/ 267 w 3157"/>
              <a:gd name="T37" fmla="*/ 1702 h 1752"/>
              <a:gd name="T38" fmla="*/ 317 w 3157"/>
              <a:gd name="T39" fmla="*/ 1752 h 1752"/>
              <a:gd name="T40" fmla="*/ 367 w 3157"/>
              <a:gd name="T41" fmla="*/ 1702 h 1752"/>
              <a:gd name="T42" fmla="*/ 367 w 3157"/>
              <a:gd name="T43" fmla="*/ 1421 h 1752"/>
              <a:gd name="T44" fmla="*/ 2790 w 3157"/>
              <a:gd name="T45" fmla="*/ 1421 h 1752"/>
              <a:gd name="T46" fmla="*/ 2790 w 3157"/>
              <a:gd name="T47" fmla="*/ 1702 h 1752"/>
              <a:gd name="T48" fmla="*/ 2840 w 3157"/>
              <a:gd name="T49" fmla="*/ 1752 h 1752"/>
              <a:gd name="T50" fmla="*/ 2890 w 3157"/>
              <a:gd name="T51" fmla="*/ 1702 h 1752"/>
              <a:gd name="T52" fmla="*/ 2890 w 3157"/>
              <a:gd name="T53" fmla="*/ 1421 h 1752"/>
              <a:gd name="T54" fmla="*/ 3107 w 3157"/>
              <a:gd name="T55" fmla="*/ 1421 h 1752"/>
              <a:gd name="T56" fmla="*/ 3157 w 3157"/>
              <a:gd name="T57" fmla="*/ 1371 h 1752"/>
              <a:gd name="T58" fmla="*/ 3107 w 3157"/>
              <a:gd name="T59" fmla="*/ 1321 h 1752"/>
              <a:gd name="T60" fmla="*/ 952 w 3157"/>
              <a:gd name="T61" fmla="*/ 654 h 1752"/>
              <a:gd name="T62" fmla="*/ 1528 w 3157"/>
              <a:gd name="T63" fmla="*/ 789 h 1752"/>
              <a:gd name="T64" fmla="*/ 1528 w 3157"/>
              <a:gd name="T65" fmla="*/ 1321 h 1752"/>
              <a:gd name="T66" fmla="*/ 952 w 3157"/>
              <a:gd name="T67" fmla="*/ 1321 h 1752"/>
              <a:gd name="T68" fmla="*/ 952 w 3157"/>
              <a:gd name="T69" fmla="*/ 654 h 1752"/>
              <a:gd name="T70" fmla="*/ 1628 w 3157"/>
              <a:gd name="T71" fmla="*/ 789 h 1752"/>
              <a:gd name="T72" fmla="*/ 2204 w 3157"/>
              <a:gd name="T73" fmla="*/ 654 h 1752"/>
              <a:gd name="T74" fmla="*/ 2204 w 3157"/>
              <a:gd name="T75" fmla="*/ 1321 h 1752"/>
              <a:gd name="T76" fmla="*/ 1628 w 3157"/>
              <a:gd name="T77" fmla="*/ 1321 h 1752"/>
              <a:gd name="T78" fmla="*/ 1628 w 3157"/>
              <a:gd name="T79" fmla="*/ 789 h 1752"/>
              <a:gd name="T80" fmla="*/ 367 w 3157"/>
              <a:gd name="T81" fmla="*/ 249 h 1752"/>
              <a:gd name="T82" fmla="*/ 856 w 3157"/>
              <a:gd name="T83" fmla="*/ 608 h 1752"/>
              <a:gd name="T84" fmla="*/ 852 w 3157"/>
              <a:gd name="T85" fmla="*/ 628 h 1752"/>
              <a:gd name="T86" fmla="*/ 852 w 3157"/>
              <a:gd name="T87" fmla="*/ 1321 h 1752"/>
              <a:gd name="T88" fmla="*/ 367 w 3157"/>
              <a:gd name="T89" fmla="*/ 1321 h 1752"/>
              <a:gd name="T90" fmla="*/ 367 w 3157"/>
              <a:gd name="T91" fmla="*/ 249 h 1752"/>
              <a:gd name="T92" fmla="*/ 2304 w 3157"/>
              <a:gd name="T93" fmla="*/ 1321 h 1752"/>
              <a:gd name="T94" fmla="*/ 2304 w 3157"/>
              <a:gd name="T95" fmla="*/ 628 h 1752"/>
              <a:gd name="T96" fmla="*/ 2300 w 3157"/>
              <a:gd name="T97" fmla="*/ 608 h 1752"/>
              <a:gd name="T98" fmla="*/ 2790 w 3157"/>
              <a:gd name="T99" fmla="*/ 249 h 1752"/>
              <a:gd name="T100" fmla="*/ 2790 w 3157"/>
              <a:gd name="T101" fmla="*/ 1321 h 1752"/>
              <a:gd name="T102" fmla="*/ 2304 w 3157"/>
              <a:gd name="T103" fmla="*/ 1321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7" h="1752">
                <a:moveTo>
                  <a:pt x="3107" y="1321"/>
                </a:moveTo>
                <a:cubicBezTo>
                  <a:pt x="2890" y="1321"/>
                  <a:pt x="2890" y="1321"/>
                  <a:pt x="2890" y="1321"/>
                </a:cubicBezTo>
                <a:cubicBezTo>
                  <a:pt x="2890" y="50"/>
                  <a:pt x="2890" y="50"/>
                  <a:pt x="2890" y="50"/>
                </a:cubicBezTo>
                <a:cubicBezTo>
                  <a:pt x="2890" y="22"/>
                  <a:pt x="2868" y="0"/>
                  <a:pt x="2840" y="0"/>
                </a:cubicBezTo>
                <a:cubicBezTo>
                  <a:pt x="2813" y="0"/>
                  <a:pt x="2790" y="22"/>
                  <a:pt x="2790" y="50"/>
                </a:cubicBezTo>
                <a:cubicBezTo>
                  <a:pt x="2790" y="106"/>
                  <a:pt x="2790" y="106"/>
                  <a:pt x="2790" y="106"/>
                </a:cubicBezTo>
                <a:cubicBezTo>
                  <a:pt x="2441" y="482"/>
                  <a:pt x="2014" y="690"/>
                  <a:pt x="1584" y="690"/>
                </a:cubicBezTo>
                <a:cubicBezTo>
                  <a:pt x="1583" y="690"/>
                  <a:pt x="1581" y="690"/>
                  <a:pt x="1579" y="690"/>
                </a:cubicBezTo>
                <a:cubicBezTo>
                  <a:pt x="1578" y="690"/>
                  <a:pt x="1578" y="690"/>
                  <a:pt x="1578" y="690"/>
                </a:cubicBezTo>
                <a:cubicBezTo>
                  <a:pt x="1147" y="692"/>
                  <a:pt x="718" y="484"/>
                  <a:pt x="367" y="106"/>
                </a:cubicBezTo>
                <a:cubicBezTo>
                  <a:pt x="367" y="50"/>
                  <a:pt x="367" y="50"/>
                  <a:pt x="367" y="50"/>
                </a:cubicBezTo>
                <a:cubicBezTo>
                  <a:pt x="367" y="22"/>
                  <a:pt x="344" y="0"/>
                  <a:pt x="317" y="0"/>
                </a:cubicBezTo>
                <a:cubicBezTo>
                  <a:pt x="289" y="0"/>
                  <a:pt x="267" y="22"/>
                  <a:pt x="267" y="50"/>
                </a:cubicBezTo>
                <a:cubicBezTo>
                  <a:pt x="267" y="1321"/>
                  <a:pt x="267" y="1321"/>
                  <a:pt x="267" y="1321"/>
                </a:cubicBezTo>
                <a:cubicBezTo>
                  <a:pt x="50" y="1321"/>
                  <a:pt x="50" y="1321"/>
                  <a:pt x="50" y="1321"/>
                </a:cubicBezTo>
                <a:cubicBezTo>
                  <a:pt x="23" y="1321"/>
                  <a:pt x="0" y="1344"/>
                  <a:pt x="0" y="1371"/>
                </a:cubicBezTo>
                <a:cubicBezTo>
                  <a:pt x="0" y="1399"/>
                  <a:pt x="23" y="1421"/>
                  <a:pt x="50" y="1421"/>
                </a:cubicBezTo>
                <a:cubicBezTo>
                  <a:pt x="267" y="1421"/>
                  <a:pt x="267" y="1421"/>
                  <a:pt x="267" y="1421"/>
                </a:cubicBezTo>
                <a:cubicBezTo>
                  <a:pt x="267" y="1702"/>
                  <a:pt x="267" y="1702"/>
                  <a:pt x="267" y="1702"/>
                </a:cubicBezTo>
                <a:cubicBezTo>
                  <a:pt x="267" y="1730"/>
                  <a:pt x="289" y="1752"/>
                  <a:pt x="317" y="1752"/>
                </a:cubicBezTo>
                <a:cubicBezTo>
                  <a:pt x="344" y="1752"/>
                  <a:pt x="367" y="1730"/>
                  <a:pt x="367" y="1702"/>
                </a:cubicBezTo>
                <a:cubicBezTo>
                  <a:pt x="367" y="1421"/>
                  <a:pt x="367" y="1421"/>
                  <a:pt x="367" y="1421"/>
                </a:cubicBezTo>
                <a:cubicBezTo>
                  <a:pt x="2790" y="1421"/>
                  <a:pt x="2790" y="1421"/>
                  <a:pt x="2790" y="1421"/>
                </a:cubicBezTo>
                <a:cubicBezTo>
                  <a:pt x="2790" y="1702"/>
                  <a:pt x="2790" y="1702"/>
                  <a:pt x="2790" y="1702"/>
                </a:cubicBezTo>
                <a:cubicBezTo>
                  <a:pt x="2790" y="1730"/>
                  <a:pt x="2813" y="1752"/>
                  <a:pt x="2840" y="1752"/>
                </a:cubicBezTo>
                <a:cubicBezTo>
                  <a:pt x="2868" y="1752"/>
                  <a:pt x="2890" y="1730"/>
                  <a:pt x="2890" y="1702"/>
                </a:cubicBezTo>
                <a:cubicBezTo>
                  <a:pt x="2890" y="1421"/>
                  <a:pt x="2890" y="1421"/>
                  <a:pt x="2890" y="1421"/>
                </a:cubicBezTo>
                <a:cubicBezTo>
                  <a:pt x="3107" y="1421"/>
                  <a:pt x="3107" y="1421"/>
                  <a:pt x="3107" y="1421"/>
                </a:cubicBezTo>
                <a:cubicBezTo>
                  <a:pt x="3134" y="1421"/>
                  <a:pt x="3157" y="1399"/>
                  <a:pt x="3157" y="1371"/>
                </a:cubicBezTo>
                <a:cubicBezTo>
                  <a:pt x="3157" y="1344"/>
                  <a:pt x="3134" y="1321"/>
                  <a:pt x="3107" y="1321"/>
                </a:cubicBezTo>
                <a:close/>
                <a:moveTo>
                  <a:pt x="952" y="654"/>
                </a:moveTo>
                <a:cubicBezTo>
                  <a:pt x="1141" y="738"/>
                  <a:pt x="1334" y="783"/>
                  <a:pt x="1528" y="789"/>
                </a:cubicBezTo>
                <a:cubicBezTo>
                  <a:pt x="1528" y="1321"/>
                  <a:pt x="1528" y="1321"/>
                  <a:pt x="1528" y="1321"/>
                </a:cubicBezTo>
                <a:cubicBezTo>
                  <a:pt x="952" y="1321"/>
                  <a:pt x="952" y="1321"/>
                  <a:pt x="952" y="1321"/>
                </a:cubicBezTo>
                <a:lnTo>
                  <a:pt x="952" y="654"/>
                </a:lnTo>
                <a:close/>
                <a:moveTo>
                  <a:pt x="1628" y="789"/>
                </a:moveTo>
                <a:cubicBezTo>
                  <a:pt x="1822" y="783"/>
                  <a:pt x="2016" y="738"/>
                  <a:pt x="2204" y="654"/>
                </a:cubicBezTo>
                <a:cubicBezTo>
                  <a:pt x="2204" y="1321"/>
                  <a:pt x="2204" y="1321"/>
                  <a:pt x="2204" y="1321"/>
                </a:cubicBezTo>
                <a:cubicBezTo>
                  <a:pt x="1628" y="1321"/>
                  <a:pt x="1628" y="1321"/>
                  <a:pt x="1628" y="1321"/>
                </a:cubicBezTo>
                <a:lnTo>
                  <a:pt x="1628" y="789"/>
                </a:lnTo>
                <a:close/>
                <a:moveTo>
                  <a:pt x="367" y="249"/>
                </a:moveTo>
                <a:cubicBezTo>
                  <a:pt x="518" y="398"/>
                  <a:pt x="682" y="519"/>
                  <a:pt x="856" y="608"/>
                </a:cubicBezTo>
                <a:cubicBezTo>
                  <a:pt x="854" y="614"/>
                  <a:pt x="852" y="621"/>
                  <a:pt x="852" y="628"/>
                </a:cubicBezTo>
                <a:cubicBezTo>
                  <a:pt x="852" y="1321"/>
                  <a:pt x="852" y="1321"/>
                  <a:pt x="852" y="1321"/>
                </a:cubicBezTo>
                <a:cubicBezTo>
                  <a:pt x="367" y="1321"/>
                  <a:pt x="367" y="1321"/>
                  <a:pt x="367" y="1321"/>
                </a:cubicBezTo>
                <a:lnTo>
                  <a:pt x="367" y="249"/>
                </a:lnTo>
                <a:close/>
                <a:moveTo>
                  <a:pt x="2304" y="1321"/>
                </a:moveTo>
                <a:cubicBezTo>
                  <a:pt x="2304" y="628"/>
                  <a:pt x="2304" y="628"/>
                  <a:pt x="2304" y="628"/>
                </a:cubicBezTo>
                <a:cubicBezTo>
                  <a:pt x="2304" y="621"/>
                  <a:pt x="2303" y="614"/>
                  <a:pt x="2300" y="608"/>
                </a:cubicBezTo>
                <a:cubicBezTo>
                  <a:pt x="2475" y="519"/>
                  <a:pt x="2639" y="398"/>
                  <a:pt x="2790" y="249"/>
                </a:cubicBezTo>
                <a:cubicBezTo>
                  <a:pt x="2790" y="1321"/>
                  <a:pt x="2790" y="1321"/>
                  <a:pt x="2790" y="1321"/>
                </a:cubicBezTo>
                <a:lnTo>
                  <a:pt x="2304" y="1321"/>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195" name="Group 176">
            <a:extLst>
              <a:ext uri="{FF2B5EF4-FFF2-40B4-BE49-F238E27FC236}">
                <a16:creationId xmlns:a16="http://schemas.microsoft.com/office/drawing/2014/main" id="{1C7D0EB3-31D5-8B39-43E2-7AD4372CAA13}"/>
              </a:ext>
            </a:extLst>
          </p:cNvPr>
          <p:cNvGrpSpPr>
            <a:grpSpLocks noChangeAspect="1"/>
          </p:cNvGrpSpPr>
          <p:nvPr/>
        </p:nvGrpSpPr>
        <p:grpSpPr bwMode="auto">
          <a:xfrm>
            <a:off x="4879902" y="3263060"/>
            <a:ext cx="268669" cy="345591"/>
            <a:chOff x="2156" y="-2"/>
            <a:chExt cx="3360" cy="4322"/>
          </a:xfrm>
          <a:solidFill>
            <a:srgbClr val="FFFFFF"/>
          </a:solidFill>
        </p:grpSpPr>
        <p:sp>
          <p:nvSpPr>
            <p:cNvPr id="197" name="Freeform 177">
              <a:extLst>
                <a:ext uri="{FF2B5EF4-FFF2-40B4-BE49-F238E27FC236}">
                  <a16:creationId xmlns:a16="http://schemas.microsoft.com/office/drawing/2014/main" id="{83E6DBD2-80FB-37B7-3D6D-362EC8FA06CA}"/>
                </a:ext>
              </a:extLst>
            </p:cNvPr>
            <p:cNvSpPr>
              <a:spLocks noEditPoints="1"/>
            </p:cNvSpPr>
            <p:nvPr/>
          </p:nvSpPr>
          <p:spPr bwMode="auto">
            <a:xfrm>
              <a:off x="2156" y="1014"/>
              <a:ext cx="2291" cy="2288"/>
            </a:xfrm>
            <a:custGeom>
              <a:avLst/>
              <a:gdLst>
                <a:gd name="T0" fmla="*/ 1605 w 1985"/>
                <a:gd name="T1" fmla="*/ 1481 h 1981"/>
                <a:gd name="T2" fmla="*/ 1901 w 1985"/>
                <a:gd name="T3" fmla="*/ 1464 h 1981"/>
                <a:gd name="T4" fmla="*/ 1946 w 1985"/>
                <a:gd name="T5" fmla="*/ 1197 h 1981"/>
                <a:gd name="T6" fmla="*/ 1772 w 1985"/>
                <a:gd name="T7" fmla="*/ 905 h 1981"/>
                <a:gd name="T8" fmla="*/ 1969 w 1985"/>
                <a:gd name="T9" fmla="*/ 684 h 1981"/>
                <a:gd name="T10" fmla="*/ 1812 w 1985"/>
                <a:gd name="T11" fmla="*/ 463 h 1981"/>
                <a:gd name="T12" fmla="*/ 1482 w 1985"/>
                <a:gd name="T13" fmla="*/ 380 h 1981"/>
                <a:gd name="T14" fmla="*/ 1465 w 1985"/>
                <a:gd name="T15" fmla="*/ 84 h 1981"/>
                <a:gd name="T16" fmla="*/ 1198 w 1985"/>
                <a:gd name="T17" fmla="*/ 39 h 1981"/>
                <a:gd name="T18" fmla="*/ 912 w 1985"/>
                <a:gd name="T19" fmla="*/ 212 h 1981"/>
                <a:gd name="T20" fmla="*/ 685 w 1985"/>
                <a:gd name="T21" fmla="*/ 16 h 1981"/>
                <a:gd name="T22" fmla="*/ 463 w 1985"/>
                <a:gd name="T23" fmla="*/ 172 h 1981"/>
                <a:gd name="T24" fmla="*/ 384 w 1985"/>
                <a:gd name="T25" fmla="*/ 498 h 1981"/>
                <a:gd name="T26" fmla="*/ 85 w 1985"/>
                <a:gd name="T27" fmla="*/ 519 h 1981"/>
                <a:gd name="T28" fmla="*/ 38 w 1985"/>
                <a:gd name="T29" fmla="*/ 787 h 1981"/>
                <a:gd name="T30" fmla="*/ 213 w 1985"/>
                <a:gd name="T31" fmla="*/ 1073 h 1981"/>
                <a:gd name="T32" fmla="*/ 41 w 1985"/>
                <a:gd name="T33" fmla="*/ 1208 h 1981"/>
                <a:gd name="T34" fmla="*/ 90 w 1985"/>
                <a:gd name="T35" fmla="*/ 1474 h 1981"/>
                <a:gd name="T36" fmla="*/ 389 w 1985"/>
                <a:gd name="T37" fmla="*/ 1493 h 1981"/>
                <a:gd name="T38" fmla="*/ 472 w 1985"/>
                <a:gd name="T39" fmla="*/ 1818 h 1981"/>
                <a:gd name="T40" fmla="*/ 696 w 1985"/>
                <a:gd name="T41" fmla="*/ 1971 h 1981"/>
                <a:gd name="T42" fmla="*/ 787 w 1985"/>
                <a:gd name="T43" fmla="*/ 1947 h 1981"/>
                <a:gd name="T44" fmla="*/ 1080 w 1985"/>
                <a:gd name="T45" fmla="*/ 1771 h 1981"/>
                <a:gd name="T46" fmla="*/ 1301 w 1985"/>
                <a:gd name="T47" fmla="*/ 1968 h 1981"/>
                <a:gd name="T48" fmla="*/ 1522 w 1985"/>
                <a:gd name="T49" fmla="*/ 1811 h 1981"/>
                <a:gd name="T50" fmla="*/ 1389 w 1985"/>
                <a:gd name="T51" fmla="*/ 1608 h 1981"/>
                <a:gd name="T52" fmla="*/ 1278 w 1985"/>
                <a:gd name="T53" fmla="*/ 1869 h 1981"/>
                <a:gd name="T54" fmla="*/ 1080 w 1985"/>
                <a:gd name="T55" fmla="*/ 1671 h 1981"/>
                <a:gd name="T56" fmla="*/ 844 w 1985"/>
                <a:gd name="T57" fmla="*/ 1708 h 1981"/>
                <a:gd name="T58" fmla="*/ 573 w 1985"/>
                <a:gd name="T59" fmla="*/ 1814 h 1981"/>
                <a:gd name="T60" fmla="*/ 569 w 1985"/>
                <a:gd name="T61" fmla="*/ 1530 h 1981"/>
                <a:gd name="T62" fmla="*/ 381 w 1985"/>
                <a:gd name="T63" fmla="*/ 1393 h 1981"/>
                <a:gd name="T64" fmla="*/ 115 w 1985"/>
                <a:gd name="T65" fmla="*/ 1276 h 1981"/>
                <a:gd name="T66" fmla="*/ 313 w 1985"/>
                <a:gd name="T67" fmla="*/ 1073 h 1981"/>
                <a:gd name="T68" fmla="*/ 276 w 1985"/>
                <a:gd name="T69" fmla="*/ 843 h 1981"/>
                <a:gd name="T70" fmla="*/ 171 w 1985"/>
                <a:gd name="T71" fmla="*/ 573 h 1981"/>
                <a:gd name="T72" fmla="*/ 454 w 1985"/>
                <a:gd name="T73" fmla="*/ 569 h 1981"/>
                <a:gd name="T74" fmla="*/ 592 w 1985"/>
                <a:gd name="T75" fmla="*/ 380 h 1981"/>
                <a:gd name="T76" fmla="*/ 708 w 1985"/>
                <a:gd name="T77" fmla="*/ 115 h 1981"/>
                <a:gd name="T78" fmla="*/ 911 w 1985"/>
                <a:gd name="T79" fmla="*/ 312 h 1981"/>
                <a:gd name="T80" fmla="*/ 1148 w 1985"/>
                <a:gd name="T81" fmla="*/ 276 h 1981"/>
                <a:gd name="T82" fmla="*/ 1411 w 1985"/>
                <a:gd name="T83" fmla="*/ 170 h 1981"/>
                <a:gd name="T84" fmla="*/ 1411 w 1985"/>
                <a:gd name="T85" fmla="*/ 450 h 1981"/>
                <a:gd name="T86" fmla="*/ 1609 w 1985"/>
                <a:gd name="T87" fmla="*/ 595 h 1981"/>
                <a:gd name="T88" fmla="*/ 1870 w 1985"/>
                <a:gd name="T89" fmla="*/ 707 h 1981"/>
                <a:gd name="T90" fmla="*/ 1672 w 1985"/>
                <a:gd name="T91" fmla="*/ 904 h 1981"/>
                <a:gd name="T92" fmla="*/ 1709 w 1985"/>
                <a:gd name="T93" fmla="*/ 1147 h 1981"/>
                <a:gd name="T94" fmla="*/ 1815 w 1985"/>
                <a:gd name="T95" fmla="*/ 1410 h 1981"/>
                <a:gd name="T96" fmla="*/ 1535 w 1985"/>
                <a:gd name="T97" fmla="*/ 1410 h 1981"/>
                <a:gd name="T98" fmla="*/ 1389 w 1985"/>
                <a:gd name="T99" fmla="*/ 1608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85" h="1981">
                  <a:moveTo>
                    <a:pt x="1489" y="1599"/>
                  </a:moveTo>
                  <a:cubicBezTo>
                    <a:pt x="1605" y="1481"/>
                    <a:pt x="1605" y="1481"/>
                    <a:pt x="1605" y="1481"/>
                  </a:cubicBezTo>
                  <a:cubicBezTo>
                    <a:pt x="1818" y="1512"/>
                    <a:pt x="1818" y="1512"/>
                    <a:pt x="1818" y="1512"/>
                  </a:cubicBezTo>
                  <a:cubicBezTo>
                    <a:pt x="1852" y="1517"/>
                    <a:pt x="1888" y="1496"/>
                    <a:pt x="1901" y="1464"/>
                  </a:cubicBezTo>
                  <a:cubicBezTo>
                    <a:pt x="1972" y="1289"/>
                    <a:pt x="1972" y="1289"/>
                    <a:pt x="1972" y="1289"/>
                  </a:cubicBezTo>
                  <a:cubicBezTo>
                    <a:pt x="1985" y="1257"/>
                    <a:pt x="1974" y="1217"/>
                    <a:pt x="1946" y="1197"/>
                  </a:cubicBezTo>
                  <a:cubicBezTo>
                    <a:pt x="1773" y="1070"/>
                    <a:pt x="1773" y="1070"/>
                    <a:pt x="1773" y="1070"/>
                  </a:cubicBezTo>
                  <a:cubicBezTo>
                    <a:pt x="1772" y="905"/>
                    <a:pt x="1772" y="905"/>
                    <a:pt x="1772" y="905"/>
                  </a:cubicBezTo>
                  <a:cubicBezTo>
                    <a:pt x="1944" y="776"/>
                    <a:pt x="1944" y="776"/>
                    <a:pt x="1944" y="776"/>
                  </a:cubicBezTo>
                  <a:cubicBezTo>
                    <a:pt x="1971" y="755"/>
                    <a:pt x="1982" y="716"/>
                    <a:pt x="1969" y="684"/>
                  </a:cubicBezTo>
                  <a:cubicBezTo>
                    <a:pt x="1895" y="509"/>
                    <a:pt x="1895" y="509"/>
                    <a:pt x="1895" y="509"/>
                  </a:cubicBezTo>
                  <a:cubicBezTo>
                    <a:pt x="1882" y="478"/>
                    <a:pt x="1846" y="458"/>
                    <a:pt x="1812" y="463"/>
                  </a:cubicBezTo>
                  <a:cubicBezTo>
                    <a:pt x="1599" y="496"/>
                    <a:pt x="1599" y="496"/>
                    <a:pt x="1599" y="496"/>
                  </a:cubicBezTo>
                  <a:cubicBezTo>
                    <a:pt x="1482" y="380"/>
                    <a:pt x="1482" y="380"/>
                    <a:pt x="1482" y="380"/>
                  </a:cubicBezTo>
                  <a:cubicBezTo>
                    <a:pt x="1513" y="167"/>
                    <a:pt x="1513" y="167"/>
                    <a:pt x="1513" y="167"/>
                  </a:cubicBezTo>
                  <a:cubicBezTo>
                    <a:pt x="1518" y="133"/>
                    <a:pt x="1497" y="97"/>
                    <a:pt x="1465" y="84"/>
                  </a:cubicBezTo>
                  <a:cubicBezTo>
                    <a:pt x="1290" y="13"/>
                    <a:pt x="1290" y="13"/>
                    <a:pt x="1290" y="13"/>
                  </a:cubicBezTo>
                  <a:cubicBezTo>
                    <a:pt x="1258" y="0"/>
                    <a:pt x="1218" y="11"/>
                    <a:pt x="1198" y="39"/>
                  </a:cubicBezTo>
                  <a:cubicBezTo>
                    <a:pt x="1071" y="212"/>
                    <a:pt x="1071" y="212"/>
                    <a:pt x="1071" y="212"/>
                  </a:cubicBezTo>
                  <a:cubicBezTo>
                    <a:pt x="912" y="212"/>
                    <a:pt x="912" y="212"/>
                    <a:pt x="912" y="212"/>
                  </a:cubicBezTo>
                  <a:cubicBezTo>
                    <a:pt x="777" y="40"/>
                    <a:pt x="777" y="40"/>
                    <a:pt x="777" y="40"/>
                  </a:cubicBezTo>
                  <a:cubicBezTo>
                    <a:pt x="755" y="13"/>
                    <a:pt x="717" y="2"/>
                    <a:pt x="685" y="16"/>
                  </a:cubicBezTo>
                  <a:cubicBezTo>
                    <a:pt x="510" y="89"/>
                    <a:pt x="510" y="89"/>
                    <a:pt x="510" y="89"/>
                  </a:cubicBezTo>
                  <a:cubicBezTo>
                    <a:pt x="478" y="103"/>
                    <a:pt x="458" y="137"/>
                    <a:pt x="463" y="172"/>
                  </a:cubicBezTo>
                  <a:cubicBezTo>
                    <a:pt x="492" y="389"/>
                    <a:pt x="492" y="389"/>
                    <a:pt x="492" y="389"/>
                  </a:cubicBezTo>
                  <a:cubicBezTo>
                    <a:pt x="384" y="498"/>
                    <a:pt x="384" y="498"/>
                    <a:pt x="384" y="498"/>
                  </a:cubicBezTo>
                  <a:cubicBezTo>
                    <a:pt x="167" y="471"/>
                    <a:pt x="167" y="471"/>
                    <a:pt x="167" y="471"/>
                  </a:cubicBezTo>
                  <a:cubicBezTo>
                    <a:pt x="132" y="467"/>
                    <a:pt x="98" y="487"/>
                    <a:pt x="85" y="519"/>
                  </a:cubicBezTo>
                  <a:cubicBezTo>
                    <a:pt x="13" y="695"/>
                    <a:pt x="13" y="695"/>
                    <a:pt x="13" y="695"/>
                  </a:cubicBezTo>
                  <a:cubicBezTo>
                    <a:pt x="0" y="727"/>
                    <a:pt x="11" y="765"/>
                    <a:pt x="38" y="787"/>
                  </a:cubicBezTo>
                  <a:cubicBezTo>
                    <a:pt x="212" y="920"/>
                    <a:pt x="212" y="920"/>
                    <a:pt x="212" y="920"/>
                  </a:cubicBezTo>
                  <a:cubicBezTo>
                    <a:pt x="213" y="1073"/>
                    <a:pt x="213" y="1073"/>
                    <a:pt x="213" y="1073"/>
                  </a:cubicBezTo>
                  <a:cubicBezTo>
                    <a:pt x="41" y="1208"/>
                    <a:pt x="41" y="1208"/>
                    <a:pt x="41" y="1208"/>
                  </a:cubicBezTo>
                  <a:cubicBezTo>
                    <a:pt x="41" y="1208"/>
                    <a:pt x="41" y="1208"/>
                    <a:pt x="41" y="1208"/>
                  </a:cubicBezTo>
                  <a:cubicBezTo>
                    <a:pt x="13" y="1229"/>
                    <a:pt x="3" y="1268"/>
                    <a:pt x="17" y="1300"/>
                  </a:cubicBezTo>
                  <a:cubicBezTo>
                    <a:pt x="90" y="1474"/>
                    <a:pt x="90" y="1474"/>
                    <a:pt x="90" y="1474"/>
                  </a:cubicBezTo>
                  <a:cubicBezTo>
                    <a:pt x="104" y="1506"/>
                    <a:pt x="138" y="1526"/>
                    <a:pt x="172" y="1522"/>
                  </a:cubicBezTo>
                  <a:cubicBezTo>
                    <a:pt x="389" y="1493"/>
                    <a:pt x="389" y="1493"/>
                    <a:pt x="389" y="1493"/>
                  </a:cubicBezTo>
                  <a:cubicBezTo>
                    <a:pt x="499" y="1601"/>
                    <a:pt x="499" y="1601"/>
                    <a:pt x="499" y="1601"/>
                  </a:cubicBezTo>
                  <a:cubicBezTo>
                    <a:pt x="472" y="1818"/>
                    <a:pt x="472" y="1818"/>
                    <a:pt x="472" y="1818"/>
                  </a:cubicBezTo>
                  <a:cubicBezTo>
                    <a:pt x="468" y="1852"/>
                    <a:pt x="488" y="1887"/>
                    <a:pt x="520" y="1900"/>
                  </a:cubicBezTo>
                  <a:cubicBezTo>
                    <a:pt x="696" y="1971"/>
                    <a:pt x="696" y="1971"/>
                    <a:pt x="696" y="1971"/>
                  </a:cubicBezTo>
                  <a:cubicBezTo>
                    <a:pt x="705" y="1975"/>
                    <a:pt x="715" y="1977"/>
                    <a:pt x="725" y="1977"/>
                  </a:cubicBezTo>
                  <a:cubicBezTo>
                    <a:pt x="749" y="1977"/>
                    <a:pt x="772" y="1966"/>
                    <a:pt x="787" y="1947"/>
                  </a:cubicBezTo>
                  <a:cubicBezTo>
                    <a:pt x="920" y="1773"/>
                    <a:pt x="920" y="1773"/>
                    <a:pt x="920" y="1773"/>
                  </a:cubicBezTo>
                  <a:cubicBezTo>
                    <a:pt x="1080" y="1771"/>
                    <a:pt x="1080" y="1771"/>
                    <a:pt x="1080" y="1771"/>
                  </a:cubicBezTo>
                  <a:cubicBezTo>
                    <a:pt x="1208" y="1943"/>
                    <a:pt x="1208" y="1943"/>
                    <a:pt x="1208" y="1943"/>
                  </a:cubicBezTo>
                  <a:cubicBezTo>
                    <a:pt x="1229" y="1971"/>
                    <a:pt x="1269" y="1981"/>
                    <a:pt x="1301" y="1968"/>
                  </a:cubicBezTo>
                  <a:cubicBezTo>
                    <a:pt x="1475" y="1894"/>
                    <a:pt x="1475" y="1894"/>
                    <a:pt x="1475" y="1894"/>
                  </a:cubicBezTo>
                  <a:cubicBezTo>
                    <a:pt x="1507" y="1881"/>
                    <a:pt x="1527" y="1845"/>
                    <a:pt x="1522" y="1811"/>
                  </a:cubicBezTo>
                  <a:lnTo>
                    <a:pt x="1489" y="1599"/>
                  </a:lnTo>
                  <a:close/>
                  <a:moveTo>
                    <a:pt x="1389" y="1608"/>
                  </a:moveTo>
                  <a:cubicBezTo>
                    <a:pt x="1420" y="1809"/>
                    <a:pt x="1420" y="1809"/>
                    <a:pt x="1420" y="1809"/>
                  </a:cubicBezTo>
                  <a:cubicBezTo>
                    <a:pt x="1278" y="1869"/>
                    <a:pt x="1278" y="1869"/>
                    <a:pt x="1278" y="1869"/>
                  </a:cubicBezTo>
                  <a:cubicBezTo>
                    <a:pt x="1156" y="1707"/>
                    <a:pt x="1156" y="1707"/>
                    <a:pt x="1156" y="1707"/>
                  </a:cubicBezTo>
                  <a:cubicBezTo>
                    <a:pt x="1139" y="1684"/>
                    <a:pt x="1108" y="1670"/>
                    <a:pt x="1080" y="1671"/>
                  </a:cubicBezTo>
                  <a:cubicBezTo>
                    <a:pt x="919" y="1673"/>
                    <a:pt x="919" y="1673"/>
                    <a:pt x="919" y="1673"/>
                  </a:cubicBezTo>
                  <a:cubicBezTo>
                    <a:pt x="891" y="1672"/>
                    <a:pt x="861" y="1686"/>
                    <a:pt x="844" y="1708"/>
                  </a:cubicBezTo>
                  <a:cubicBezTo>
                    <a:pt x="718" y="1873"/>
                    <a:pt x="718" y="1873"/>
                    <a:pt x="718" y="1873"/>
                  </a:cubicBezTo>
                  <a:cubicBezTo>
                    <a:pt x="573" y="1814"/>
                    <a:pt x="573" y="1814"/>
                    <a:pt x="573" y="1814"/>
                  </a:cubicBezTo>
                  <a:cubicBezTo>
                    <a:pt x="598" y="1608"/>
                    <a:pt x="598" y="1608"/>
                    <a:pt x="598" y="1608"/>
                  </a:cubicBezTo>
                  <a:cubicBezTo>
                    <a:pt x="602" y="1581"/>
                    <a:pt x="590" y="1549"/>
                    <a:pt x="569" y="1530"/>
                  </a:cubicBezTo>
                  <a:cubicBezTo>
                    <a:pt x="459" y="1421"/>
                    <a:pt x="459" y="1421"/>
                    <a:pt x="459" y="1421"/>
                  </a:cubicBezTo>
                  <a:cubicBezTo>
                    <a:pt x="440" y="1401"/>
                    <a:pt x="408" y="1389"/>
                    <a:pt x="381" y="1393"/>
                  </a:cubicBezTo>
                  <a:cubicBezTo>
                    <a:pt x="176" y="1420"/>
                    <a:pt x="176" y="1420"/>
                    <a:pt x="176" y="1420"/>
                  </a:cubicBezTo>
                  <a:cubicBezTo>
                    <a:pt x="115" y="1276"/>
                    <a:pt x="115" y="1276"/>
                    <a:pt x="115" y="1276"/>
                  </a:cubicBezTo>
                  <a:cubicBezTo>
                    <a:pt x="278" y="1149"/>
                    <a:pt x="278" y="1149"/>
                    <a:pt x="278" y="1149"/>
                  </a:cubicBezTo>
                  <a:cubicBezTo>
                    <a:pt x="300" y="1132"/>
                    <a:pt x="314" y="1101"/>
                    <a:pt x="313" y="1073"/>
                  </a:cubicBezTo>
                  <a:cubicBezTo>
                    <a:pt x="312" y="918"/>
                    <a:pt x="312" y="918"/>
                    <a:pt x="312" y="918"/>
                  </a:cubicBezTo>
                  <a:cubicBezTo>
                    <a:pt x="313" y="891"/>
                    <a:pt x="298" y="860"/>
                    <a:pt x="276" y="843"/>
                  </a:cubicBezTo>
                  <a:cubicBezTo>
                    <a:pt x="112" y="717"/>
                    <a:pt x="112" y="717"/>
                    <a:pt x="112" y="717"/>
                  </a:cubicBezTo>
                  <a:cubicBezTo>
                    <a:pt x="171" y="573"/>
                    <a:pt x="171" y="573"/>
                    <a:pt x="171" y="573"/>
                  </a:cubicBezTo>
                  <a:cubicBezTo>
                    <a:pt x="376" y="598"/>
                    <a:pt x="376" y="598"/>
                    <a:pt x="376" y="598"/>
                  </a:cubicBezTo>
                  <a:cubicBezTo>
                    <a:pt x="404" y="601"/>
                    <a:pt x="436" y="589"/>
                    <a:pt x="454" y="569"/>
                  </a:cubicBezTo>
                  <a:cubicBezTo>
                    <a:pt x="563" y="459"/>
                    <a:pt x="563" y="459"/>
                    <a:pt x="563" y="459"/>
                  </a:cubicBezTo>
                  <a:cubicBezTo>
                    <a:pt x="584" y="440"/>
                    <a:pt x="595" y="408"/>
                    <a:pt x="592" y="380"/>
                  </a:cubicBezTo>
                  <a:cubicBezTo>
                    <a:pt x="564" y="175"/>
                    <a:pt x="564" y="175"/>
                    <a:pt x="564" y="175"/>
                  </a:cubicBezTo>
                  <a:cubicBezTo>
                    <a:pt x="708" y="115"/>
                    <a:pt x="708" y="115"/>
                    <a:pt x="708" y="115"/>
                  </a:cubicBezTo>
                  <a:cubicBezTo>
                    <a:pt x="836" y="277"/>
                    <a:pt x="836" y="277"/>
                    <a:pt x="836" y="277"/>
                  </a:cubicBezTo>
                  <a:cubicBezTo>
                    <a:pt x="853" y="299"/>
                    <a:pt x="884" y="313"/>
                    <a:pt x="911" y="312"/>
                  </a:cubicBezTo>
                  <a:cubicBezTo>
                    <a:pt x="1072" y="312"/>
                    <a:pt x="1072" y="312"/>
                    <a:pt x="1072" y="312"/>
                  </a:cubicBezTo>
                  <a:cubicBezTo>
                    <a:pt x="1101" y="313"/>
                    <a:pt x="1132" y="298"/>
                    <a:pt x="1148" y="276"/>
                  </a:cubicBezTo>
                  <a:cubicBezTo>
                    <a:pt x="1268" y="112"/>
                    <a:pt x="1268" y="112"/>
                    <a:pt x="1268" y="112"/>
                  </a:cubicBezTo>
                  <a:cubicBezTo>
                    <a:pt x="1411" y="170"/>
                    <a:pt x="1411" y="170"/>
                    <a:pt x="1411" y="170"/>
                  </a:cubicBezTo>
                  <a:cubicBezTo>
                    <a:pt x="1382" y="371"/>
                    <a:pt x="1382" y="371"/>
                    <a:pt x="1382" y="371"/>
                  </a:cubicBezTo>
                  <a:cubicBezTo>
                    <a:pt x="1378" y="399"/>
                    <a:pt x="1390" y="431"/>
                    <a:pt x="1411" y="450"/>
                  </a:cubicBezTo>
                  <a:cubicBezTo>
                    <a:pt x="1530" y="568"/>
                    <a:pt x="1530" y="568"/>
                    <a:pt x="1530" y="568"/>
                  </a:cubicBezTo>
                  <a:cubicBezTo>
                    <a:pt x="1549" y="588"/>
                    <a:pt x="1582" y="600"/>
                    <a:pt x="1609" y="595"/>
                  </a:cubicBezTo>
                  <a:cubicBezTo>
                    <a:pt x="1810" y="564"/>
                    <a:pt x="1810" y="564"/>
                    <a:pt x="1810" y="564"/>
                  </a:cubicBezTo>
                  <a:cubicBezTo>
                    <a:pt x="1870" y="707"/>
                    <a:pt x="1870" y="707"/>
                    <a:pt x="1870" y="707"/>
                  </a:cubicBezTo>
                  <a:cubicBezTo>
                    <a:pt x="1707" y="828"/>
                    <a:pt x="1707" y="828"/>
                    <a:pt x="1707" y="828"/>
                  </a:cubicBezTo>
                  <a:cubicBezTo>
                    <a:pt x="1685" y="845"/>
                    <a:pt x="1671" y="876"/>
                    <a:pt x="1672" y="904"/>
                  </a:cubicBezTo>
                  <a:cubicBezTo>
                    <a:pt x="1673" y="1072"/>
                    <a:pt x="1673" y="1072"/>
                    <a:pt x="1673" y="1072"/>
                  </a:cubicBezTo>
                  <a:cubicBezTo>
                    <a:pt x="1672" y="1100"/>
                    <a:pt x="1686" y="1131"/>
                    <a:pt x="1709" y="1147"/>
                  </a:cubicBezTo>
                  <a:cubicBezTo>
                    <a:pt x="1873" y="1267"/>
                    <a:pt x="1873" y="1267"/>
                    <a:pt x="1873" y="1267"/>
                  </a:cubicBezTo>
                  <a:cubicBezTo>
                    <a:pt x="1815" y="1410"/>
                    <a:pt x="1815" y="1410"/>
                    <a:pt x="1815" y="1410"/>
                  </a:cubicBezTo>
                  <a:cubicBezTo>
                    <a:pt x="1614" y="1382"/>
                    <a:pt x="1614" y="1382"/>
                    <a:pt x="1614" y="1382"/>
                  </a:cubicBezTo>
                  <a:cubicBezTo>
                    <a:pt x="1586" y="1378"/>
                    <a:pt x="1554" y="1389"/>
                    <a:pt x="1535" y="1410"/>
                  </a:cubicBezTo>
                  <a:cubicBezTo>
                    <a:pt x="1417" y="1529"/>
                    <a:pt x="1417" y="1529"/>
                    <a:pt x="1417" y="1529"/>
                  </a:cubicBezTo>
                  <a:cubicBezTo>
                    <a:pt x="1396" y="1549"/>
                    <a:pt x="1385" y="1581"/>
                    <a:pt x="1389" y="160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98" name="Freeform 178">
              <a:extLst>
                <a:ext uri="{FF2B5EF4-FFF2-40B4-BE49-F238E27FC236}">
                  <a16:creationId xmlns:a16="http://schemas.microsoft.com/office/drawing/2014/main" id="{4DE84383-6048-4C04-5357-5087A2D5702D}"/>
                </a:ext>
              </a:extLst>
            </p:cNvPr>
            <p:cNvSpPr>
              <a:spLocks noEditPoints="1"/>
            </p:cNvSpPr>
            <p:nvPr/>
          </p:nvSpPr>
          <p:spPr bwMode="auto">
            <a:xfrm>
              <a:off x="3982" y="-2"/>
              <a:ext cx="1534" cy="1534"/>
            </a:xfrm>
            <a:custGeom>
              <a:avLst/>
              <a:gdLst>
                <a:gd name="T0" fmla="*/ 172 w 1329"/>
                <a:gd name="T1" fmla="*/ 810 h 1329"/>
                <a:gd name="T2" fmla="*/ 135 w 1329"/>
                <a:gd name="T3" fmla="*/ 998 h 1329"/>
                <a:gd name="T4" fmla="*/ 227 w 1329"/>
                <a:gd name="T5" fmla="*/ 1166 h 1329"/>
                <a:gd name="T6" fmla="*/ 422 w 1329"/>
                <a:gd name="T7" fmla="*/ 1117 h 1329"/>
                <a:gd name="T8" fmla="*/ 525 w 1329"/>
                <a:gd name="T9" fmla="*/ 1274 h 1329"/>
                <a:gd name="T10" fmla="*/ 709 w 1329"/>
                <a:gd name="T11" fmla="*/ 1328 h 1329"/>
                <a:gd name="T12" fmla="*/ 776 w 1329"/>
                <a:gd name="T13" fmla="*/ 1280 h 1329"/>
                <a:gd name="T14" fmla="*/ 886 w 1329"/>
                <a:gd name="T15" fmla="*/ 1127 h 1329"/>
                <a:gd name="T16" fmla="*/ 1079 w 1329"/>
                <a:gd name="T17" fmla="*/ 1185 h 1329"/>
                <a:gd name="T18" fmla="*/ 1178 w 1329"/>
                <a:gd name="T19" fmla="*/ 1021 h 1329"/>
                <a:gd name="T20" fmla="*/ 1148 w 1329"/>
                <a:gd name="T21" fmla="*/ 835 h 1329"/>
                <a:gd name="T22" fmla="*/ 1325 w 1329"/>
                <a:gd name="T23" fmla="*/ 739 h 1329"/>
                <a:gd name="T24" fmla="*/ 1279 w 1329"/>
                <a:gd name="T25" fmla="*/ 553 h 1329"/>
                <a:gd name="T26" fmla="*/ 1125 w 1329"/>
                <a:gd name="T27" fmla="*/ 439 h 1329"/>
                <a:gd name="T28" fmla="*/ 1184 w 1329"/>
                <a:gd name="T29" fmla="*/ 250 h 1329"/>
                <a:gd name="T30" fmla="*/ 1019 w 1329"/>
                <a:gd name="T31" fmla="*/ 151 h 1329"/>
                <a:gd name="T32" fmla="*/ 831 w 1329"/>
                <a:gd name="T33" fmla="*/ 179 h 1329"/>
                <a:gd name="T34" fmla="*/ 739 w 1329"/>
                <a:gd name="T35" fmla="*/ 3 h 1329"/>
                <a:gd name="T36" fmla="*/ 552 w 1329"/>
                <a:gd name="T37" fmla="*/ 50 h 1329"/>
                <a:gd name="T38" fmla="*/ 439 w 1329"/>
                <a:gd name="T39" fmla="*/ 204 h 1329"/>
                <a:gd name="T40" fmla="*/ 249 w 1329"/>
                <a:gd name="T41" fmla="*/ 145 h 1329"/>
                <a:gd name="T42" fmla="*/ 151 w 1329"/>
                <a:gd name="T43" fmla="*/ 309 h 1329"/>
                <a:gd name="T44" fmla="*/ 179 w 1329"/>
                <a:gd name="T45" fmla="*/ 498 h 1329"/>
                <a:gd name="T46" fmla="*/ 3 w 1329"/>
                <a:gd name="T47" fmla="*/ 590 h 1329"/>
                <a:gd name="T48" fmla="*/ 50 w 1329"/>
                <a:gd name="T49" fmla="*/ 777 h 1329"/>
                <a:gd name="T50" fmla="*/ 213 w 1329"/>
                <a:gd name="T51" fmla="*/ 593 h 1329"/>
                <a:gd name="T52" fmla="*/ 309 w 1329"/>
                <a:gd name="T53" fmla="*/ 451 h 1329"/>
                <a:gd name="T54" fmla="*/ 250 w 1329"/>
                <a:gd name="T55" fmla="*/ 282 h 1329"/>
                <a:gd name="T56" fmla="*/ 396 w 1329"/>
                <a:gd name="T57" fmla="*/ 295 h 1329"/>
                <a:gd name="T58" fmla="*/ 564 w 1329"/>
                <a:gd name="T59" fmla="*/ 262 h 1329"/>
                <a:gd name="T60" fmla="*/ 642 w 1329"/>
                <a:gd name="T61" fmla="*/ 101 h 1329"/>
                <a:gd name="T62" fmla="*/ 736 w 1329"/>
                <a:gd name="T63" fmla="*/ 214 h 1329"/>
                <a:gd name="T64" fmla="*/ 878 w 1329"/>
                <a:gd name="T65" fmla="*/ 309 h 1329"/>
                <a:gd name="T66" fmla="*/ 1047 w 1329"/>
                <a:gd name="T67" fmla="*/ 251 h 1329"/>
                <a:gd name="T68" fmla="*/ 1034 w 1329"/>
                <a:gd name="T69" fmla="*/ 397 h 1329"/>
                <a:gd name="T70" fmla="*/ 1066 w 1329"/>
                <a:gd name="T71" fmla="*/ 561 h 1329"/>
                <a:gd name="T72" fmla="*/ 1227 w 1329"/>
                <a:gd name="T73" fmla="*/ 642 h 1329"/>
                <a:gd name="T74" fmla="*/ 1113 w 1329"/>
                <a:gd name="T75" fmla="*/ 741 h 1329"/>
                <a:gd name="T76" fmla="*/ 1021 w 1329"/>
                <a:gd name="T77" fmla="*/ 875 h 1329"/>
                <a:gd name="T78" fmla="*/ 1079 w 1329"/>
                <a:gd name="T79" fmla="*/ 1047 h 1329"/>
                <a:gd name="T80" fmla="*/ 928 w 1329"/>
                <a:gd name="T81" fmla="*/ 1035 h 1329"/>
                <a:gd name="T82" fmla="*/ 768 w 1329"/>
                <a:gd name="T83" fmla="*/ 1066 h 1329"/>
                <a:gd name="T84" fmla="*/ 687 w 1329"/>
                <a:gd name="T85" fmla="*/ 1228 h 1329"/>
                <a:gd name="T86" fmla="*/ 588 w 1329"/>
                <a:gd name="T87" fmla="*/ 1113 h 1329"/>
                <a:gd name="T88" fmla="*/ 454 w 1329"/>
                <a:gd name="T89" fmla="*/ 1022 h 1329"/>
                <a:gd name="T90" fmla="*/ 282 w 1329"/>
                <a:gd name="T91" fmla="*/ 1079 h 1329"/>
                <a:gd name="T92" fmla="*/ 293 w 1329"/>
                <a:gd name="T93" fmla="*/ 928 h 1329"/>
                <a:gd name="T94" fmla="*/ 262 w 1329"/>
                <a:gd name="T95" fmla="*/ 765 h 1329"/>
                <a:gd name="T96" fmla="*/ 101 w 1329"/>
                <a:gd name="T97" fmla="*/ 687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9" h="1329">
                  <a:moveTo>
                    <a:pt x="50" y="777"/>
                  </a:moveTo>
                  <a:cubicBezTo>
                    <a:pt x="172" y="810"/>
                    <a:pt x="172" y="810"/>
                    <a:pt x="172" y="810"/>
                  </a:cubicBezTo>
                  <a:cubicBezTo>
                    <a:pt x="202" y="887"/>
                    <a:pt x="202" y="887"/>
                    <a:pt x="202" y="887"/>
                  </a:cubicBezTo>
                  <a:cubicBezTo>
                    <a:pt x="135" y="998"/>
                    <a:pt x="135" y="998"/>
                    <a:pt x="135" y="998"/>
                  </a:cubicBezTo>
                  <a:cubicBezTo>
                    <a:pt x="119" y="1023"/>
                    <a:pt x="123" y="1058"/>
                    <a:pt x="144" y="1080"/>
                  </a:cubicBezTo>
                  <a:cubicBezTo>
                    <a:pt x="227" y="1166"/>
                    <a:pt x="227" y="1166"/>
                    <a:pt x="227" y="1166"/>
                  </a:cubicBezTo>
                  <a:cubicBezTo>
                    <a:pt x="248" y="1188"/>
                    <a:pt x="282" y="1193"/>
                    <a:pt x="308" y="1179"/>
                  </a:cubicBezTo>
                  <a:cubicBezTo>
                    <a:pt x="422" y="1117"/>
                    <a:pt x="422" y="1117"/>
                    <a:pt x="422" y="1117"/>
                  </a:cubicBezTo>
                  <a:cubicBezTo>
                    <a:pt x="494" y="1149"/>
                    <a:pt x="494" y="1149"/>
                    <a:pt x="494" y="1149"/>
                  </a:cubicBezTo>
                  <a:cubicBezTo>
                    <a:pt x="525" y="1274"/>
                    <a:pt x="525" y="1274"/>
                    <a:pt x="525" y="1274"/>
                  </a:cubicBezTo>
                  <a:cubicBezTo>
                    <a:pt x="533" y="1304"/>
                    <a:pt x="560" y="1325"/>
                    <a:pt x="590" y="1326"/>
                  </a:cubicBezTo>
                  <a:cubicBezTo>
                    <a:pt x="709" y="1328"/>
                    <a:pt x="709" y="1328"/>
                    <a:pt x="709" y="1328"/>
                  </a:cubicBezTo>
                  <a:cubicBezTo>
                    <a:pt x="710" y="1329"/>
                    <a:pt x="710" y="1329"/>
                    <a:pt x="711" y="1329"/>
                  </a:cubicBezTo>
                  <a:cubicBezTo>
                    <a:pt x="740" y="1329"/>
                    <a:pt x="768" y="1308"/>
                    <a:pt x="776" y="1280"/>
                  </a:cubicBezTo>
                  <a:cubicBezTo>
                    <a:pt x="813" y="1156"/>
                    <a:pt x="813" y="1156"/>
                    <a:pt x="813" y="1156"/>
                  </a:cubicBezTo>
                  <a:cubicBezTo>
                    <a:pt x="886" y="1127"/>
                    <a:pt x="886" y="1127"/>
                    <a:pt x="886" y="1127"/>
                  </a:cubicBezTo>
                  <a:cubicBezTo>
                    <a:pt x="997" y="1194"/>
                    <a:pt x="997" y="1194"/>
                    <a:pt x="997" y="1194"/>
                  </a:cubicBezTo>
                  <a:cubicBezTo>
                    <a:pt x="1023" y="1209"/>
                    <a:pt x="1057" y="1206"/>
                    <a:pt x="1079" y="1185"/>
                  </a:cubicBezTo>
                  <a:cubicBezTo>
                    <a:pt x="1166" y="1102"/>
                    <a:pt x="1166" y="1102"/>
                    <a:pt x="1166" y="1102"/>
                  </a:cubicBezTo>
                  <a:cubicBezTo>
                    <a:pt x="1187" y="1081"/>
                    <a:pt x="1193" y="1047"/>
                    <a:pt x="1178" y="1021"/>
                  </a:cubicBezTo>
                  <a:cubicBezTo>
                    <a:pt x="1117" y="907"/>
                    <a:pt x="1117" y="907"/>
                    <a:pt x="1117" y="907"/>
                  </a:cubicBezTo>
                  <a:cubicBezTo>
                    <a:pt x="1148" y="835"/>
                    <a:pt x="1148" y="835"/>
                    <a:pt x="1148" y="835"/>
                  </a:cubicBezTo>
                  <a:cubicBezTo>
                    <a:pt x="1274" y="803"/>
                    <a:pt x="1274" y="803"/>
                    <a:pt x="1274" y="803"/>
                  </a:cubicBezTo>
                  <a:cubicBezTo>
                    <a:pt x="1303" y="796"/>
                    <a:pt x="1325" y="769"/>
                    <a:pt x="1325" y="739"/>
                  </a:cubicBezTo>
                  <a:cubicBezTo>
                    <a:pt x="1328" y="619"/>
                    <a:pt x="1328" y="619"/>
                    <a:pt x="1328" y="619"/>
                  </a:cubicBezTo>
                  <a:cubicBezTo>
                    <a:pt x="1329" y="589"/>
                    <a:pt x="1308" y="561"/>
                    <a:pt x="1279" y="553"/>
                  </a:cubicBezTo>
                  <a:cubicBezTo>
                    <a:pt x="1155" y="516"/>
                    <a:pt x="1155" y="516"/>
                    <a:pt x="1155" y="516"/>
                  </a:cubicBezTo>
                  <a:cubicBezTo>
                    <a:pt x="1125" y="439"/>
                    <a:pt x="1125" y="439"/>
                    <a:pt x="1125" y="439"/>
                  </a:cubicBezTo>
                  <a:cubicBezTo>
                    <a:pt x="1193" y="332"/>
                    <a:pt x="1193" y="332"/>
                    <a:pt x="1193" y="332"/>
                  </a:cubicBezTo>
                  <a:cubicBezTo>
                    <a:pt x="1209" y="306"/>
                    <a:pt x="1205" y="272"/>
                    <a:pt x="1184" y="250"/>
                  </a:cubicBezTo>
                  <a:cubicBezTo>
                    <a:pt x="1101" y="163"/>
                    <a:pt x="1101" y="163"/>
                    <a:pt x="1101" y="163"/>
                  </a:cubicBezTo>
                  <a:cubicBezTo>
                    <a:pt x="1080" y="141"/>
                    <a:pt x="1046" y="136"/>
                    <a:pt x="1019" y="151"/>
                  </a:cubicBezTo>
                  <a:cubicBezTo>
                    <a:pt x="909" y="214"/>
                    <a:pt x="909" y="214"/>
                    <a:pt x="909" y="214"/>
                  </a:cubicBezTo>
                  <a:cubicBezTo>
                    <a:pt x="831" y="179"/>
                    <a:pt x="831" y="179"/>
                    <a:pt x="831" y="179"/>
                  </a:cubicBezTo>
                  <a:cubicBezTo>
                    <a:pt x="803" y="56"/>
                    <a:pt x="803" y="56"/>
                    <a:pt x="803" y="56"/>
                  </a:cubicBezTo>
                  <a:cubicBezTo>
                    <a:pt x="796" y="26"/>
                    <a:pt x="769" y="4"/>
                    <a:pt x="739" y="3"/>
                  </a:cubicBezTo>
                  <a:cubicBezTo>
                    <a:pt x="619" y="1"/>
                    <a:pt x="619" y="1"/>
                    <a:pt x="619" y="1"/>
                  </a:cubicBezTo>
                  <a:cubicBezTo>
                    <a:pt x="588" y="0"/>
                    <a:pt x="560" y="21"/>
                    <a:pt x="552" y="50"/>
                  </a:cubicBezTo>
                  <a:cubicBezTo>
                    <a:pt x="519" y="173"/>
                    <a:pt x="519" y="173"/>
                    <a:pt x="519" y="173"/>
                  </a:cubicBezTo>
                  <a:cubicBezTo>
                    <a:pt x="439" y="204"/>
                    <a:pt x="439" y="204"/>
                    <a:pt x="439" y="204"/>
                  </a:cubicBezTo>
                  <a:cubicBezTo>
                    <a:pt x="332" y="136"/>
                    <a:pt x="332" y="136"/>
                    <a:pt x="332" y="136"/>
                  </a:cubicBezTo>
                  <a:cubicBezTo>
                    <a:pt x="306" y="120"/>
                    <a:pt x="271" y="123"/>
                    <a:pt x="249" y="145"/>
                  </a:cubicBezTo>
                  <a:cubicBezTo>
                    <a:pt x="163" y="227"/>
                    <a:pt x="163" y="227"/>
                    <a:pt x="163" y="227"/>
                  </a:cubicBezTo>
                  <a:cubicBezTo>
                    <a:pt x="141" y="248"/>
                    <a:pt x="136" y="283"/>
                    <a:pt x="151" y="309"/>
                  </a:cubicBezTo>
                  <a:cubicBezTo>
                    <a:pt x="213" y="419"/>
                    <a:pt x="213" y="419"/>
                    <a:pt x="213" y="419"/>
                  </a:cubicBezTo>
                  <a:cubicBezTo>
                    <a:pt x="179" y="498"/>
                    <a:pt x="179" y="498"/>
                    <a:pt x="179" y="498"/>
                  </a:cubicBezTo>
                  <a:cubicBezTo>
                    <a:pt x="55" y="526"/>
                    <a:pt x="55" y="526"/>
                    <a:pt x="55" y="526"/>
                  </a:cubicBezTo>
                  <a:cubicBezTo>
                    <a:pt x="26" y="533"/>
                    <a:pt x="4" y="560"/>
                    <a:pt x="3" y="590"/>
                  </a:cubicBezTo>
                  <a:cubicBezTo>
                    <a:pt x="0" y="710"/>
                    <a:pt x="0" y="710"/>
                    <a:pt x="0" y="710"/>
                  </a:cubicBezTo>
                  <a:cubicBezTo>
                    <a:pt x="0" y="740"/>
                    <a:pt x="21" y="768"/>
                    <a:pt x="50" y="777"/>
                  </a:cubicBezTo>
                  <a:close/>
                  <a:moveTo>
                    <a:pt x="102" y="618"/>
                  </a:moveTo>
                  <a:cubicBezTo>
                    <a:pt x="213" y="593"/>
                    <a:pt x="213" y="593"/>
                    <a:pt x="213" y="593"/>
                  </a:cubicBezTo>
                  <a:cubicBezTo>
                    <a:pt x="237" y="587"/>
                    <a:pt x="258" y="569"/>
                    <a:pt x="267" y="547"/>
                  </a:cubicBezTo>
                  <a:cubicBezTo>
                    <a:pt x="309" y="451"/>
                    <a:pt x="309" y="451"/>
                    <a:pt x="309" y="451"/>
                  </a:cubicBezTo>
                  <a:cubicBezTo>
                    <a:pt x="319" y="429"/>
                    <a:pt x="318" y="402"/>
                    <a:pt x="307" y="381"/>
                  </a:cubicBezTo>
                  <a:cubicBezTo>
                    <a:pt x="250" y="282"/>
                    <a:pt x="250" y="282"/>
                    <a:pt x="250" y="282"/>
                  </a:cubicBezTo>
                  <a:cubicBezTo>
                    <a:pt x="300" y="234"/>
                    <a:pt x="300" y="234"/>
                    <a:pt x="300" y="234"/>
                  </a:cubicBezTo>
                  <a:cubicBezTo>
                    <a:pt x="396" y="295"/>
                    <a:pt x="396" y="295"/>
                    <a:pt x="396" y="295"/>
                  </a:cubicBezTo>
                  <a:cubicBezTo>
                    <a:pt x="416" y="308"/>
                    <a:pt x="444" y="310"/>
                    <a:pt x="466" y="300"/>
                  </a:cubicBezTo>
                  <a:cubicBezTo>
                    <a:pt x="564" y="262"/>
                    <a:pt x="564" y="262"/>
                    <a:pt x="564" y="262"/>
                  </a:cubicBezTo>
                  <a:cubicBezTo>
                    <a:pt x="586" y="254"/>
                    <a:pt x="606" y="234"/>
                    <a:pt x="612" y="211"/>
                  </a:cubicBezTo>
                  <a:cubicBezTo>
                    <a:pt x="642" y="101"/>
                    <a:pt x="642" y="101"/>
                    <a:pt x="642" y="101"/>
                  </a:cubicBezTo>
                  <a:cubicBezTo>
                    <a:pt x="711" y="103"/>
                    <a:pt x="711" y="103"/>
                    <a:pt x="711" y="103"/>
                  </a:cubicBezTo>
                  <a:cubicBezTo>
                    <a:pt x="736" y="214"/>
                    <a:pt x="736" y="214"/>
                    <a:pt x="736" y="214"/>
                  </a:cubicBezTo>
                  <a:cubicBezTo>
                    <a:pt x="741" y="237"/>
                    <a:pt x="760" y="258"/>
                    <a:pt x="782" y="267"/>
                  </a:cubicBezTo>
                  <a:cubicBezTo>
                    <a:pt x="878" y="309"/>
                    <a:pt x="878" y="309"/>
                    <a:pt x="878" y="309"/>
                  </a:cubicBezTo>
                  <a:cubicBezTo>
                    <a:pt x="899" y="320"/>
                    <a:pt x="927" y="319"/>
                    <a:pt x="948" y="307"/>
                  </a:cubicBezTo>
                  <a:cubicBezTo>
                    <a:pt x="1047" y="251"/>
                    <a:pt x="1047" y="251"/>
                    <a:pt x="1047" y="251"/>
                  </a:cubicBezTo>
                  <a:cubicBezTo>
                    <a:pt x="1094" y="301"/>
                    <a:pt x="1094" y="301"/>
                    <a:pt x="1094" y="301"/>
                  </a:cubicBezTo>
                  <a:cubicBezTo>
                    <a:pt x="1034" y="397"/>
                    <a:pt x="1034" y="397"/>
                    <a:pt x="1034" y="397"/>
                  </a:cubicBezTo>
                  <a:cubicBezTo>
                    <a:pt x="1021" y="417"/>
                    <a:pt x="1019" y="445"/>
                    <a:pt x="1028" y="467"/>
                  </a:cubicBezTo>
                  <a:cubicBezTo>
                    <a:pt x="1066" y="561"/>
                    <a:pt x="1066" y="561"/>
                    <a:pt x="1066" y="561"/>
                  </a:cubicBezTo>
                  <a:cubicBezTo>
                    <a:pt x="1073" y="583"/>
                    <a:pt x="1093" y="602"/>
                    <a:pt x="1115" y="608"/>
                  </a:cubicBezTo>
                  <a:cubicBezTo>
                    <a:pt x="1227" y="642"/>
                    <a:pt x="1227" y="642"/>
                    <a:pt x="1227" y="642"/>
                  </a:cubicBezTo>
                  <a:cubicBezTo>
                    <a:pt x="1226" y="712"/>
                    <a:pt x="1226" y="712"/>
                    <a:pt x="1226" y="712"/>
                  </a:cubicBezTo>
                  <a:cubicBezTo>
                    <a:pt x="1113" y="741"/>
                    <a:pt x="1113" y="741"/>
                    <a:pt x="1113" y="741"/>
                  </a:cubicBezTo>
                  <a:cubicBezTo>
                    <a:pt x="1090" y="746"/>
                    <a:pt x="1069" y="764"/>
                    <a:pt x="1061" y="786"/>
                  </a:cubicBezTo>
                  <a:cubicBezTo>
                    <a:pt x="1021" y="875"/>
                    <a:pt x="1021" y="875"/>
                    <a:pt x="1021" y="875"/>
                  </a:cubicBezTo>
                  <a:cubicBezTo>
                    <a:pt x="1011" y="896"/>
                    <a:pt x="1012" y="924"/>
                    <a:pt x="1023" y="944"/>
                  </a:cubicBezTo>
                  <a:cubicBezTo>
                    <a:pt x="1079" y="1047"/>
                    <a:pt x="1079" y="1047"/>
                    <a:pt x="1079" y="1047"/>
                  </a:cubicBezTo>
                  <a:cubicBezTo>
                    <a:pt x="1028" y="1096"/>
                    <a:pt x="1028" y="1096"/>
                    <a:pt x="1028" y="1096"/>
                  </a:cubicBezTo>
                  <a:cubicBezTo>
                    <a:pt x="928" y="1035"/>
                    <a:pt x="928" y="1035"/>
                    <a:pt x="928" y="1035"/>
                  </a:cubicBezTo>
                  <a:cubicBezTo>
                    <a:pt x="908" y="1023"/>
                    <a:pt x="880" y="1022"/>
                    <a:pt x="859" y="1031"/>
                  </a:cubicBezTo>
                  <a:cubicBezTo>
                    <a:pt x="768" y="1066"/>
                    <a:pt x="768" y="1066"/>
                    <a:pt x="768" y="1066"/>
                  </a:cubicBezTo>
                  <a:cubicBezTo>
                    <a:pt x="746" y="1074"/>
                    <a:pt x="727" y="1094"/>
                    <a:pt x="720" y="1116"/>
                  </a:cubicBezTo>
                  <a:cubicBezTo>
                    <a:pt x="687" y="1228"/>
                    <a:pt x="687" y="1228"/>
                    <a:pt x="687" y="1228"/>
                  </a:cubicBezTo>
                  <a:cubicBezTo>
                    <a:pt x="616" y="1226"/>
                    <a:pt x="616" y="1226"/>
                    <a:pt x="616" y="1226"/>
                  </a:cubicBezTo>
                  <a:cubicBezTo>
                    <a:pt x="588" y="1113"/>
                    <a:pt x="588" y="1113"/>
                    <a:pt x="588" y="1113"/>
                  </a:cubicBezTo>
                  <a:cubicBezTo>
                    <a:pt x="583" y="1091"/>
                    <a:pt x="564" y="1070"/>
                    <a:pt x="543" y="1061"/>
                  </a:cubicBezTo>
                  <a:cubicBezTo>
                    <a:pt x="454" y="1022"/>
                    <a:pt x="454" y="1022"/>
                    <a:pt x="454" y="1022"/>
                  </a:cubicBezTo>
                  <a:cubicBezTo>
                    <a:pt x="433" y="1012"/>
                    <a:pt x="405" y="1012"/>
                    <a:pt x="385" y="1024"/>
                  </a:cubicBezTo>
                  <a:cubicBezTo>
                    <a:pt x="282" y="1079"/>
                    <a:pt x="282" y="1079"/>
                    <a:pt x="282" y="1079"/>
                  </a:cubicBezTo>
                  <a:cubicBezTo>
                    <a:pt x="233" y="1028"/>
                    <a:pt x="233" y="1028"/>
                    <a:pt x="233" y="1028"/>
                  </a:cubicBezTo>
                  <a:cubicBezTo>
                    <a:pt x="293" y="928"/>
                    <a:pt x="293" y="928"/>
                    <a:pt x="293" y="928"/>
                  </a:cubicBezTo>
                  <a:cubicBezTo>
                    <a:pt x="305" y="908"/>
                    <a:pt x="307" y="881"/>
                    <a:pt x="298" y="859"/>
                  </a:cubicBezTo>
                  <a:cubicBezTo>
                    <a:pt x="262" y="765"/>
                    <a:pt x="262" y="765"/>
                    <a:pt x="262" y="765"/>
                  </a:cubicBezTo>
                  <a:cubicBezTo>
                    <a:pt x="254" y="742"/>
                    <a:pt x="234" y="723"/>
                    <a:pt x="211" y="717"/>
                  </a:cubicBezTo>
                  <a:cubicBezTo>
                    <a:pt x="101" y="687"/>
                    <a:pt x="101" y="687"/>
                    <a:pt x="101" y="687"/>
                  </a:cubicBezTo>
                  <a:lnTo>
                    <a:pt x="102" y="61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199" name="Freeform 179">
              <a:extLst>
                <a:ext uri="{FF2B5EF4-FFF2-40B4-BE49-F238E27FC236}">
                  <a16:creationId xmlns:a16="http://schemas.microsoft.com/office/drawing/2014/main" id="{00F58273-0893-7BA3-0DAB-B06A4B24AC92}"/>
                </a:ext>
              </a:extLst>
            </p:cNvPr>
            <p:cNvSpPr>
              <a:spLocks noEditPoints="1"/>
            </p:cNvSpPr>
            <p:nvPr/>
          </p:nvSpPr>
          <p:spPr bwMode="auto">
            <a:xfrm>
              <a:off x="3982" y="2787"/>
              <a:ext cx="1534" cy="1533"/>
            </a:xfrm>
            <a:custGeom>
              <a:avLst/>
              <a:gdLst>
                <a:gd name="T0" fmla="*/ 1155 w 1329"/>
                <a:gd name="T1" fmla="*/ 516 h 1328"/>
                <a:gd name="T2" fmla="*/ 1193 w 1329"/>
                <a:gd name="T3" fmla="*/ 332 h 1328"/>
                <a:gd name="T4" fmla="*/ 1101 w 1329"/>
                <a:gd name="T5" fmla="*/ 163 h 1328"/>
                <a:gd name="T6" fmla="*/ 909 w 1329"/>
                <a:gd name="T7" fmla="*/ 214 h 1328"/>
                <a:gd name="T8" fmla="*/ 803 w 1329"/>
                <a:gd name="T9" fmla="*/ 56 h 1328"/>
                <a:gd name="T10" fmla="*/ 619 w 1329"/>
                <a:gd name="T11" fmla="*/ 1 h 1328"/>
                <a:gd name="T12" fmla="*/ 519 w 1329"/>
                <a:gd name="T13" fmla="*/ 172 h 1328"/>
                <a:gd name="T14" fmla="*/ 332 w 1329"/>
                <a:gd name="T15" fmla="*/ 136 h 1328"/>
                <a:gd name="T16" fmla="*/ 163 w 1329"/>
                <a:gd name="T17" fmla="*/ 227 h 1328"/>
                <a:gd name="T18" fmla="*/ 213 w 1329"/>
                <a:gd name="T19" fmla="*/ 419 h 1328"/>
                <a:gd name="T20" fmla="*/ 55 w 1329"/>
                <a:gd name="T21" fmla="*/ 526 h 1328"/>
                <a:gd name="T22" fmla="*/ 0 w 1329"/>
                <a:gd name="T23" fmla="*/ 710 h 1328"/>
                <a:gd name="T24" fmla="*/ 172 w 1329"/>
                <a:gd name="T25" fmla="*/ 810 h 1328"/>
                <a:gd name="T26" fmla="*/ 135 w 1329"/>
                <a:gd name="T27" fmla="*/ 997 h 1328"/>
                <a:gd name="T28" fmla="*/ 227 w 1329"/>
                <a:gd name="T29" fmla="*/ 1166 h 1328"/>
                <a:gd name="T30" fmla="*/ 422 w 1329"/>
                <a:gd name="T31" fmla="*/ 1117 h 1328"/>
                <a:gd name="T32" fmla="*/ 525 w 1329"/>
                <a:gd name="T33" fmla="*/ 1274 h 1328"/>
                <a:gd name="T34" fmla="*/ 709 w 1329"/>
                <a:gd name="T35" fmla="*/ 1328 h 1328"/>
                <a:gd name="T36" fmla="*/ 776 w 1329"/>
                <a:gd name="T37" fmla="*/ 1280 h 1328"/>
                <a:gd name="T38" fmla="*/ 886 w 1329"/>
                <a:gd name="T39" fmla="*/ 1127 h 1328"/>
                <a:gd name="T40" fmla="*/ 1079 w 1329"/>
                <a:gd name="T41" fmla="*/ 1184 h 1328"/>
                <a:gd name="T42" fmla="*/ 1178 w 1329"/>
                <a:gd name="T43" fmla="*/ 1020 h 1328"/>
                <a:gd name="T44" fmla="*/ 1148 w 1329"/>
                <a:gd name="T45" fmla="*/ 834 h 1328"/>
                <a:gd name="T46" fmla="*/ 1325 w 1329"/>
                <a:gd name="T47" fmla="*/ 739 h 1328"/>
                <a:gd name="T48" fmla="*/ 1279 w 1329"/>
                <a:gd name="T49" fmla="*/ 552 h 1328"/>
                <a:gd name="T50" fmla="*/ 1113 w 1329"/>
                <a:gd name="T51" fmla="*/ 740 h 1328"/>
                <a:gd name="T52" fmla="*/ 1021 w 1329"/>
                <a:gd name="T53" fmla="*/ 875 h 1328"/>
                <a:gd name="T54" fmla="*/ 1079 w 1329"/>
                <a:gd name="T55" fmla="*/ 1046 h 1328"/>
                <a:gd name="T56" fmla="*/ 928 w 1329"/>
                <a:gd name="T57" fmla="*/ 1035 h 1328"/>
                <a:gd name="T58" fmla="*/ 768 w 1329"/>
                <a:gd name="T59" fmla="*/ 1066 h 1328"/>
                <a:gd name="T60" fmla="*/ 687 w 1329"/>
                <a:gd name="T61" fmla="*/ 1228 h 1328"/>
                <a:gd name="T62" fmla="*/ 588 w 1329"/>
                <a:gd name="T63" fmla="*/ 1113 h 1328"/>
                <a:gd name="T64" fmla="*/ 454 w 1329"/>
                <a:gd name="T65" fmla="*/ 1022 h 1328"/>
                <a:gd name="T66" fmla="*/ 282 w 1329"/>
                <a:gd name="T67" fmla="*/ 1079 h 1328"/>
                <a:gd name="T68" fmla="*/ 293 w 1329"/>
                <a:gd name="T69" fmla="*/ 928 h 1328"/>
                <a:gd name="T70" fmla="*/ 262 w 1329"/>
                <a:gd name="T71" fmla="*/ 765 h 1328"/>
                <a:gd name="T72" fmla="*/ 101 w 1329"/>
                <a:gd name="T73" fmla="*/ 686 h 1328"/>
                <a:gd name="T74" fmla="*/ 213 w 1329"/>
                <a:gd name="T75" fmla="*/ 592 h 1328"/>
                <a:gd name="T76" fmla="*/ 309 w 1329"/>
                <a:gd name="T77" fmla="*/ 450 h 1328"/>
                <a:gd name="T78" fmla="*/ 250 w 1329"/>
                <a:gd name="T79" fmla="*/ 282 h 1328"/>
                <a:gd name="T80" fmla="*/ 396 w 1329"/>
                <a:gd name="T81" fmla="*/ 295 h 1328"/>
                <a:gd name="T82" fmla="*/ 564 w 1329"/>
                <a:gd name="T83" fmla="*/ 262 h 1328"/>
                <a:gd name="T84" fmla="*/ 642 w 1329"/>
                <a:gd name="T85" fmla="*/ 101 h 1328"/>
                <a:gd name="T86" fmla="*/ 736 w 1329"/>
                <a:gd name="T87" fmla="*/ 214 h 1328"/>
                <a:gd name="T88" fmla="*/ 878 w 1329"/>
                <a:gd name="T89" fmla="*/ 309 h 1328"/>
                <a:gd name="T90" fmla="*/ 1047 w 1329"/>
                <a:gd name="T91" fmla="*/ 250 h 1328"/>
                <a:gd name="T92" fmla="*/ 1034 w 1329"/>
                <a:gd name="T93" fmla="*/ 397 h 1328"/>
                <a:gd name="T94" fmla="*/ 1066 w 1329"/>
                <a:gd name="T95" fmla="*/ 561 h 1328"/>
                <a:gd name="T96" fmla="*/ 1227 w 1329"/>
                <a:gd name="T97" fmla="*/ 641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9" h="1328">
                  <a:moveTo>
                    <a:pt x="1279" y="552"/>
                  </a:moveTo>
                  <a:cubicBezTo>
                    <a:pt x="1155" y="516"/>
                    <a:pt x="1155" y="516"/>
                    <a:pt x="1155" y="516"/>
                  </a:cubicBezTo>
                  <a:cubicBezTo>
                    <a:pt x="1125" y="439"/>
                    <a:pt x="1125" y="439"/>
                    <a:pt x="1125" y="439"/>
                  </a:cubicBezTo>
                  <a:cubicBezTo>
                    <a:pt x="1193" y="332"/>
                    <a:pt x="1193" y="332"/>
                    <a:pt x="1193" y="332"/>
                  </a:cubicBezTo>
                  <a:cubicBezTo>
                    <a:pt x="1209" y="306"/>
                    <a:pt x="1205" y="271"/>
                    <a:pt x="1184" y="249"/>
                  </a:cubicBezTo>
                  <a:cubicBezTo>
                    <a:pt x="1101" y="163"/>
                    <a:pt x="1101" y="163"/>
                    <a:pt x="1101" y="163"/>
                  </a:cubicBezTo>
                  <a:cubicBezTo>
                    <a:pt x="1080" y="141"/>
                    <a:pt x="1046" y="136"/>
                    <a:pt x="1019" y="151"/>
                  </a:cubicBezTo>
                  <a:cubicBezTo>
                    <a:pt x="909" y="214"/>
                    <a:pt x="909" y="214"/>
                    <a:pt x="909" y="214"/>
                  </a:cubicBezTo>
                  <a:cubicBezTo>
                    <a:pt x="831" y="179"/>
                    <a:pt x="831" y="179"/>
                    <a:pt x="831" y="179"/>
                  </a:cubicBezTo>
                  <a:cubicBezTo>
                    <a:pt x="803" y="56"/>
                    <a:pt x="803" y="56"/>
                    <a:pt x="803" y="56"/>
                  </a:cubicBezTo>
                  <a:cubicBezTo>
                    <a:pt x="796" y="26"/>
                    <a:pt x="769" y="4"/>
                    <a:pt x="739" y="3"/>
                  </a:cubicBezTo>
                  <a:cubicBezTo>
                    <a:pt x="619" y="1"/>
                    <a:pt x="619" y="1"/>
                    <a:pt x="619" y="1"/>
                  </a:cubicBezTo>
                  <a:cubicBezTo>
                    <a:pt x="588" y="0"/>
                    <a:pt x="560" y="21"/>
                    <a:pt x="552" y="50"/>
                  </a:cubicBezTo>
                  <a:cubicBezTo>
                    <a:pt x="519" y="172"/>
                    <a:pt x="519" y="172"/>
                    <a:pt x="519" y="172"/>
                  </a:cubicBezTo>
                  <a:cubicBezTo>
                    <a:pt x="439" y="203"/>
                    <a:pt x="439" y="203"/>
                    <a:pt x="439" y="203"/>
                  </a:cubicBezTo>
                  <a:cubicBezTo>
                    <a:pt x="332" y="136"/>
                    <a:pt x="332" y="136"/>
                    <a:pt x="332" y="136"/>
                  </a:cubicBezTo>
                  <a:cubicBezTo>
                    <a:pt x="306" y="120"/>
                    <a:pt x="271" y="123"/>
                    <a:pt x="249" y="144"/>
                  </a:cubicBezTo>
                  <a:cubicBezTo>
                    <a:pt x="163" y="227"/>
                    <a:pt x="163" y="227"/>
                    <a:pt x="163" y="227"/>
                  </a:cubicBezTo>
                  <a:cubicBezTo>
                    <a:pt x="141" y="248"/>
                    <a:pt x="136" y="283"/>
                    <a:pt x="151" y="309"/>
                  </a:cubicBezTo>
                  <a:cubicBezTo>
                    <a:pt x="213" y="419"/>
                    <a:pt x="213" y="419"/>
                    <a:pt x="213" y="419"/>
                  </a:cubicBezTo>
                  <a:cubicBezTo>
                    <a:pt x="179" y="498"/>
                    <a:pt x="179" y="498"/>
                    <a:pt x="179" y="498"/>
                  </a:cubicBezTo>
                  <a:cubicBezTo>
                    <a:pt x="55" y="526"/>
                    <a:pt x="55" y="526"/>
                    <a:pt x="55" y="526"/>
                  </a:cubicBezTo>
                  <a:cubicBezTo>
                    <a:pt x="26" y="532"/>
                    <a:pt x="4" y="559"/>
                    <a:pt x="3" y="590"/>
                  </a:cubicBezTo>
                  <a:cubicBezTo>
                    <a:pt x="0" y="710"/>
                    <a:pt x="0" y="710"/>
                    <a:pt x="0" y="710"/>
                  </a:cubicBezTo>
                  <a:cubicBezTo>
                    <a:pt x="0" y="740"/>
                    <a:pt x="21" y="768"/>
                    <a:pt x="50" y="776"/>
                  </a:cubicBezTo>
                  <a:cubicBezTo>
                    <a:pt x="172" y="810"/>
                    <a:pt x="172" y="810"/>
                    <a:pt x="172" y="810"/>
                  </a:cubicBezTo>
                  <a:cubicBezTo>
                    <a:pt x="202" y="886"/>
                    <a:pt x="202" y="886"/>
                    <a:pt x="202" y="886"/>
                  </a:cubicBezTo>
                  <a:cubicBezTo>
                    <a:pt x="135" y="997"/>
                    <a:pt x="135" y="997"/>
                    <a:pt x="135" y="997"/>
                  </a:cubicBezTo>
                  <a:cubicBezTo>
                    <a:pt x="119" y="1023"/>
                    <a:pt x="123" y="1057"/>
                    <a:pt x="144" y="1079"/>
                  </a:cubicBezTo>
                  <a:cubicBezTo>
                    <a:pt x="227" y="1166"/>
                    <a:pt x="227" y="1166"/>
                    <a:pt x="227" y="1166"/>
                  </a:cubicBezTo>
                  <a:cubicBezTo>
                    <a:pt x="248" y="1187"/>
                    <a:pt x="282" y="1193"/>
                    <a:pt x="308" y="1179"/>
                  </a:cubicBezTo>
                  <a:cubicBezTo>
                    <a:pt x="422" y="1117"/>
                    <a:pt x="422" y="1117"/>
                    <a:pt x="422" y="1117"/>
                  </a:cubicBezTo>
                  <a:cubicBezTo>
                    <a:pt x="494" y="1149"/>
                    <a:pt x="494" y="1149"/>
                    <a:pt x="494" y="1149"/>
                  </a:cubicBezTo>
                  <a:cubicBezTo>
                    <a:pt x="525" y="1274"/>
                    <a:pt x="525" y="1274"/>
                    <a:pt x="525" y="1274"/>
                  </a:cubicBezTo>
                  <a:cubicBezTo>
                    <a:pt x="533" y="1303"/>
                    <a:pt x="560" y="1325"/>
                    <a:pt x="590" y="1326"/>
                  </a:cubicBezTo>
                  <a:cubicBezTo>
                    <a:pt x="709" y="1328"/>
                    <a:pt x="709" y="1328"/>
                    <a:pt x="709" y="1328"/>
                  </a:cubicBezTo>
                  <a:cubicBezTo>
                    <a:pt x="710" y="1328"/>
                    <a:pt x="710" y="1328"/>
                    <a:pt x="711" y="1328"/>
                  </a:cubicBezTo>
                  <a:cubicBezTo>
                    <a:pt x="740" y="1328"/>
                    <a:pt x="768" y="1308"/>
                    <a:pt x="776" y="1280"/>
                  </a:cubicBezTo>
                  <a:cubicBezTo>
                    <a:pt x="813" y="1156"/>
                    <a:pt x="813" y="1156"/>
                    <a:pt x="813" y="1156"/>
                  </a:cubicBezTo>
                  <a:cubicBezTo>
                    <a:pt x="886" y="1127"/>
                    <a:pt x="886" y="1127"/>
                    <a:pt x="886" y="1127"/>
                  </a:cubicBezTo>
                  <a:cubicBezTo>
                    <a:pt x="997" y="1194"/>
                    <a:pt x="997" y="1194"/>
                    <a:pt x="997" y="1194"/>
                  </a:cubicBezTo>
                  <a:cubicBezTo>
                    <a:pt x="1023" y="1209"/>
                    <a:pt x="1057" y="1205"/>
                    <a:pt x="1079" y="1184"/>
                  </a:cubicBezTo>
                  <a:cubicBezTo>
                    <a:pt x="1166" y="1102"/>
                    <a:pt x="1166" y="1102"/>
                    <a:pt x="1166" y="1102"/>
                  </a:cubicBezTo>
                  <a:cubicBezTo>
                    <a:pt x="1187" y="1081"/>
                    <a:pt x="1193" y="1047"/>
                    <a:pt x="1178" y="1020"/>
                  </a:cubicBezTo>
                  <a:cubicBezTo>
                    <a:pt x="1117" y="907"/>
                    <a:pt x="1117" y="907"/>
                    <a:pt x="1117" y="907"/>
                  </a:cubicBezTo>
                  <a:cubicBezTo>
                    <a:pt x="1148" y="834"/>
                    <a:pt x="1148" y="834"/>
                    <a:pt x="1148" y="834"/>
                  </a:cubicBezTo>
                  <a:cubicBezTo>
                    <a:pt x="1274" y="803"/>
                    <a:pt x="1274" y="803"/>
                    <a:pt x="1274" y="803"/>
                  </a:cubicBezTo>
                  <a:cubicBezTo>
                    <a:pt x="1303" y="796"/>
                    <a:pt x="1325" y="769"/>
                    <a:pt x="1325" y="739"/>
                  </a:cubicBezTo>
                  <a:cubicBezTo>
                    <a:pt x="1328" y="619"/>
                    <a:pt x="1328" y="619"/>
                    <a:pt x="1328" y="619"/>
                  </a:cubicBezTo>
                  <a:cubicBezTo>
                    <a:pt x="1329" y="589"/>
                    <a:pt x="1308" y="561"/>
                    <a:pt x="1279" y="552"/>
                  </a:cubicBezTo>
                  <a:close/>
                  <a:moveTo>
                    <a:pt x="1226" y="712"/>
                  </a:moveTo>
                  <a:cubicBezTo>
                    <a:pt x="1113" y="740"/>
                    <a:pt x="1113" y="740"/>
                    <a:pt x="1113" y="740"/>
                  </a:cubicBezTo>
                  <a:cubicBezTo>
                    <a:pt x="1090" y="746"/>
                    <a:pt x="1069" y="764"/>
                    <a:pt x="1061" y="786"/>
                  </a:cubicBezTo>
                  <a:cubicBezTo>
                    <a:pt x="1021" y="875"/>
                    <a:pt x="1021" y="875"/>
                    <a:pt x="1021" y="875"/>
                  </a:cubicBezTo>
                  <a:cubicBezTo>
                    <a:pt x="1011" y="896"/>
                    <a:pt x="1012" y="923"/>
                    <a:pt x="1023" y="944"/>
                  </a:cubicBezTo>
                  <a:cubicBezTo>
                    <a:pt x="1079" y="1046"/>
                    <a:pt x="1079" y="1046"/>
                    <a:pt x="1079" y="1046"/>
                  </a:cubicBezTo>
                  <a:cubicBezTo>
                    <a:pt x="1028" y="1095"/>
                    <a:pt x="1028" y="1095"/>
                    <a:pt x="1028" y="1095"/>
                  </a:cubicBezTo>
                  <a:cubicBezTo>
                    <a:pt x="928" y="1035"/>
                    <a:pt x="928" y="1035"/>
                    <a:pt x="928" y="1035"/>
                  </a:cubicBezTo>
                  <a:cubicBezTo>
                    <a:pt x="908" y="1023"/>
                    <a:pt x="880" y="1021"/>
                    <a:pt x="859" y="1031"/>
                  </a:cubicBezTo>
                  <a:cubicBezTo>
                    <a:pt x="768" y="1066"/>
                    <a:pt x="768" y="1066"/>
                    <a:pt x="768" y="1066"/>
                  </a:cubicBezTo>
                  <a:cubicBezTo>
                    <a:pt x="746" y="1074"/>
                    <a:pt x="727" y="1093"/>
                    <a:pt x="720" y="1116"/>
                  </a:cubicBezTo>
                  <a:cubicBezTo>
                    <a:pt x="687" y="1228"/>
                    <a:pt x="687" y="1228"/>
                    <a:pt x="687" y="1228"/>
                  </a:cubicBezTo>
                  <a:cubicBezTo>
                    <a:pt x="616" y="1226"/>
                    <a:pt x="616" y="1226"/>
                    <a:pt x="616" y="1226"/>
                  </a:cubicBezTo>
                  <a:cubicBezTo>
                    <a:pt x="588" y="1113"/>
                    <a:pt x="588" y="1113"/>
                    <a:pt x="588" y="1113"/>
                  </a:cubicBezTo>
                  <a:cubicBezTo>
                    <a:pt x="583" y="1090"/>
                    <a:pt x="564" y="1070"/>
                    <a:pt x="543" y="1061"/>
                  </a:cubicBezTo>
                  <a:cubicBezTo>
                    <a:pt x="454" y="1022"/>
                    <a:pt x="454" y="1022"/>
                    <a:pt x="454" y="1022"/>
                  </a:cubicBezTo>
                  <a:cubicBezTo>
                    <a:pt x="433" y="1011"/>
                    <a:pt x="405" y="1012"/>
                    <a:pt x="385" y="1023"/>
                  </a:cubicBezTo>
                  <a:cubicBezTo>
                    <a:pt x="282" y="1079"/>
                    <a:pt x="282" y="1079"/>
                    <a:pt x="282" y="1079"/>
                  </a:cubicBezTo>
                  <a:cubicBezTo>
                    <a:pt x="233" y="1028"/>
                    <a:pt x="233" y="1028"/>
                    <a:pt x="233" y="1028"/>
                  </a:cubicBezTo>
                  <a:cubicBezTo>
                    <a:pt x="293" y="928"/>
                    <a:pt x="293" y="928"/>
                    <a:pt x="293" y="928"/>
                  </a:cubicBezTo>
                  <a:cubicBezTo>
                    <a:pt x="305" y="908"/>
                    <a:pt x="307" y="880"/>
                    <a:pt x="298" y="859"/>
                  </a:cubicBezTo>
                  <a:cubicBezTo>
                    <a:pt x="262" y="765"/>
                    <a:pt x="262" y="765"/>
                    <a:pt x="262" y="765"/>
                  </a:cubicBezTo>
                  <a:cubicBezTo>
                    <a:pt x="254" y="742"/>
                    <a:pt x="234" y="723"/>
                    <a:pt x="211" y="717"/>
                  </a:cubicBezTo>
                  <a:cubicBezTo>
                    <a:pt x="101" y="686"/>
                    <a:pt x="101" y="686"/>
                    <a:pt x="101" y="686"/>
                  </a:cubicBezTo>
                  <a:cubicBezTo>
                    <a:pt x="102" y="618"/>
                    <a:pt x="102" y="618"/>
                    <a:pt x="102" y="618"/>
                  </a:cubicBezTo>
                  <a:cubicBezTo>
                    <a:pt x="213" y="592"/>
                    <a:pt x="213" y="592"/>
                    <a:pt x="213" y="592"/>
                  </a:cubicBezTo>
                  <a:cubicBezTo>
                    <a:pt x="237" y="587"/>
                    <a:pt x="258" y="569"/>
                    <a:pt x="267" y="547"/>
                  </a:cubicBezTo>
                  <a:cubicBezTo>
                    <a:pt x="309" y="450"/>
                    <a:pt x="309" y="450"/>
                    <a:pt x="309" y="450"/>
                  </a:cubicBezTo>
                  <a:cubicBezTo>
                    <a:pt x="319" y="429"/>
                    <a:pt x="318" y="401"/>
                    <a:pt x="307" y="381"/>
                  </a:cubicBezTo>
                  <a:cubicBezTo>
                    <a:pt x="250" y="282"/>
                    <a:pt x="250" y="282"/>
                    <a:pt x="250" y="282"/>
                  </a:cubicBezTo>
                  <a:cubicBezTo>
                    <a:pt x="300" y="234"/>
                    <a:pt x="300" y="234"/>
                    <a:pt x="300" y="234"/>
                  </a:cubicBezTo>
                  <a:cubicBezTo>
                    <a:pt x="396" y="295"/>
                    <a:pt x="396" y="295"/>
                    <a:pt x="396" y="295"/>
                  </a:cubicBezTo>
                  <a:cubicBezTo>
                    <a:pt x="416" y="307"/>
                    <a:pt x="444" y="309"/>
                    <a:pt x="466" y="300"/>
                  </a:cubicBezTo>
                  <a:cubicBezTo>
                    <a:pt x="564" y="262"/>
                    <a:pt x="564" y="262"/>
                    <a:pt x="564" y="262"/>
                  </a:cubicBezTo>
                  <a:cubicBezTo>
                    <a:pt x="586" y="254"/>
                    <a:pt x="606" y="234"/>
                    <a:pt x="612" y="211"/>
                  </a:cubicBezTo>
                  <a:cubicBezTo>
                    <a:pt x="642" y="101"/>
                    <a:pt x="642" y="101"/>
                    <a:pt x="642" y="101"/>
                  </a:cubicBezTo>
                  <a:cubicBezTo>
                    <a:pt x="711" y="103"/>
                    <a:pt x="711" y="103"/>
                    <a:pt x="711" y="103"/>
                  </a:cubicBezTo>
                  <a:cubicBezTo>
                    <a:pt x="736" y="214"/>
                    <a:pt x="736" y="214"/>
                    <a:pt x="736" y="214"/>
                  </a:cubicBezTo>
                  <a:cubicBezTo>
                    <a:pt x="741" y="237"/>
                    <a:pt x="760" y="258"/>
                    <a:pt x="782" y="267"/>
                  </a:cubicBezTo>
                  <a:cubicBezTo>
                    <a:pt x="878" y="309"/>
                    <a:pt x="878" y="309"/>
                    <a:pt x="878" y="309"/>
                  </a:cubicBezTo>
                  <a:cubicBezTo>
                    <a:pt x="899" y="319"/>
                    <a:pt x="927" y="319"/>
                    <a:pt x="948" y="307"/>
                  </a:cubicBezTo>
                  <a:cubicBezTo>
                    <a:pt x="1047" y="250"/>
                    <a:pt x="1047" y="250"/>
                    <a:pt x="1047" y="250"/>
                  </a:cubicBezTo>
                  <a:cubicBezTo>
                    <a:pt x="1094" y="300"/>
                    <a:pt x="1094" y="300"/>
                    <a:pt x="1094" y="300"/>
                  </a:cubicBezTo>
                  <a:cubicBezTo>
                    <a:pt x="1034" y="397"/>
                    <a:pt x="1034" y="397"/>
                    <a:pt x="1034" y="397"/>
                  </a:cubicBezTo>
                  <a:cubicBezTo>
                    <a:pt x="1021" y="417"/>
                    <a:pt x="1019" y="445"/>
                    <a:pt x="1028" y="466"/>
                  </a:cubicBezTo>
                  <a:cubicBezTo>
                    <a:pt x="1066" y="561"/>
                    <a:pt x="1066" y="561"/>
                    <a:pt x="1066" y="561"/>
                  </a:cubicBezTo>
                  <a:cubicBezTo>
                    <a:pt x="1073" y="583"/>
                    <a:pt x="1093" y="601"/>
                    <a:pt x="1115" y="608"/>
                  </a:cubicBezTo>
                  <a:cubicBezTo>
                    <a:pt x="1227" y="641"/>
                    <a:pt x="1227" y="641"/>
                    <a:pt x="1227" y="641"/>
                  </a:cubicBezTo>
                  <a:lnTo>
                    <a:pt x="1226" y="712"/>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00" name="Freeform 180">
              <a:extLst>
                <a:ext uri="{FF2B5EF4-FFF2-40B4-BE49-F238E27FC236}">
                  <a16:creationId xmlns:a16="http://schemas.microsoft.com/office/drawing/2014/main" id="{1337BDC9-9A7C-2063-E447-5D2DB2D840F4}"/>
                </a:ext>
              </a:extLst>
            </p:cNvPr>
            <p:cNvSpPr>
              <a:spLocks/>
            </p:cNvSpPr>
            <p:nvPr/>
          </p:nvSpPr>
          <p:spPr bwMode="auto">
            <a:xfrm>
              <a:off x="4581" y="3239"/>
              <a:ext cx="336" cy="630"/>
            </a:xfrm>
            <a:custGeom>
              <a:avLst/>
              <a:gdLst>
                <a:gd name="T0" fmla="*/ 174 w 291"/>
                <a:gd name="T1" fmla="*/ 236 h 545"/>
                <a:gd name="T2" fmla="*/ 104 w 291"/>
                <a:gd name="T3" fmla="*/ 180 h 545"/>
                <a:gd name="T4" fmla="*/ 160 w 291"/>
                <a:gd name="T5" fmla="*/ 144 h 545"/>
                <a:gd name="T6" fmla="*/ 244 w 291"/>
                <a:gd name="T7" fmla="*/ 178 h 545"/>
                <a:gd name="T8" fmla="*/ 251 w 291"/>
                <a:gd name="T9" fmla="*/ 180 h 545"/>
                <a:gd name="T10" fmla="*/ 255 w 291"/>
                <a:gd name="T11" fmla="*/ 179 h 545"/>
                <a:gd name="T12" fmla="*/ 263 w 291"/>
                <a:gd name="T13" fmla="*/ 171 h 545"/>
                <a:gd name="T14" fmla="*/ 280 w 291"/>
                <a:gd name="T15" fmla="*/ 114 h 545"/>
                <a:gd name="T16" fmla="*/ 275 w 291"/>
                <a:gd name="T17" fmla="*/ 99 h 545"/>
                <a:gd name="T18" fmla="*/ 190 w 291"/>
                <a:gd name="T19" fmla="*/ 72 h 545"/>
                <a:gd name="T20" fmla="*/ 190 w 291"/>
                <a:gd name="T21" fmla="*/ 16 h 545"/>
                <a:gd name="T22" fmla="*/ 174 w 291"/>
                <a:gd name="T23" fmla="*/ 0 h 545"/>
                <a:gd name="T24" fmla="*/ 115 w 291"/>
                <a:gd name="T25" fmla="*/ 0 h 545"/>
                <a:gd name="T26" fmla="*/ 99 w 291"/>
                <a:gd name="T27" fmla="*/ 16 h 545"/>
                <a:gd name="T28" fmla="*/ 99 w 291"/>
                <a:gd name="T29" fmla="*/ 76 h 545"/>
                <a:gd name="T30" fmla="*/ 0 w 291"/>
                <a:gd name="T31" fmla="*/ 187 h 545"/>
                <a:gd name="T32" fmla="*/ 118 w 291"/>
                <a:gd name="T33" fmla="*/ 300 h 545"/>
                <a:gd name="T34" fmla="*/ 186 w 291"/>
                <a:gd name="T35" fmla="*/ 360 h 545"/>
                <a:gd name="T36" fmla="*/ 128 w 291"/>
                <a:gd name="T37" fmla="*/ 396 h 545"/>
                <a:gd name="T38" fmla="*/ 44 w 291"/>
                <a:gd name="T39" fmla="*/ 369 h 545"/>
                <a:gd name="T40" fmla="*/ 37 w 291"/>
                <a:gd name="T41" fmla="*/ 368 h 545"/>
                <a:gd name="T42" fmla="*/ 33 w 291"/>
                <a:gd name="T43" fmla="*/ 368 h 545"/>
                <a:gd name="T44" fmla="*/ 25 w 291"/>
                <a:gd name="T45" fmla="*/ 376 h 545"/>
                <a:gd name="T46" fmla="*/ 9 w 291"/>
                <a:gd name="T47" fmla="*/ 435 h 545"/>
                <a:gd name="T48" fmla="*/ 15 w 291"/>
                <a:gd name="T49" fmla="*/ 450 h 545"/>
                <a:gd name="T50" fmla="*/ 100 w 291"/>
                <a:gd name="T51" fmla="*/ 473 h 545"/>
                <a:gd name="T52" fmla="*/ 100 w 291"/>
                <a:gd name="T53" fmla="*/ 524 h 545"/>
                <a:gd name="T54" fmla="*/ 116 w 291"/>
                <a:gd name="T55" fmla="*/ 545 h 545"/>
                <a:gd name="T56" fmla="*/ 174 w 291"/>
                <a:gd name="T57" fmla="*/ 545 h 545"/>
                <a:gd name="T58" fmla="*/ 191 w 291"/>
                <a:gd name="T59" fmla="*/ 528 h 545"/>
                <a:gd name="T60" fmla="*/ 191 w 291"/>
                <a:gd name="T61" fmla="*/ 471 h 545"/>
                <a:gd name="T62" fmla="*/ 290 w 291"/>
                <a:gd name="T63" fmla="*/ 355 h 545"/>
                <a:gd name="T64" fmla="*/ 174 w 291"/>
                <a:gd name="T65" fmla="*/ 23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545">
                  <a:moveTo>
                    <a:pt x="174" y="236"/>
                  </a:moveTo>
                  <a:cubicBezTo>
                    <a:pt x="124" y="217"/>
                    <a:pt x="104" y="202"/>
                    <a:pt x="104" y="180"/>
                  </a:cubicBezTo>
                  <a:cubicBezTo>
                    <a:pt x="104" y="157"/>
                    <a:pt x="130" y="144"/>
                    <a:pt x="160" y="144"/>
                  </a:cubicBezTo>
                  <a:cubicBezTo>
                    <a:pt x="193" y="144"/>
                    <a:pt x="232" y="170"/>
                    <a:pt x="244" y="178"/>
                  </a:cubicBezTo>
                  <a:cubicBezTo>
                    <a:pt x="246" y="179"/>
                    <a:pt x="249" y="180"/>
                    <a:pt x="251" y="180"/>
                  </a:cubicBezTo>
                  <a:cubicBezTo>
                    <a:pt x="252" y="180"/>
                    <a:pt x="254" y="180"/>
                    <a:pt x="255" y="179"/>
                  </a:cubicBezTo>
                  <a:cubicBezTo>
                    <a:pt x="259" y="178"/>
                    <a:pt x="262" y="175"/>
                    <a:pt x="263" y="171"/>
                  </a:cubicBezTo>
                  <a:cubicBezTo>
                    <a:pt x="280" y="114"/>
                    <a:pt x="280" y="114"/>
                    <a:pt x="280" y="114"/>
                  </a:cubicBezTo>
                  <a:cubicBezTo>
                    <a:pt x="283" y="108"/>
                    <a:pt x="280" y="102"/>
                    <a:pt x="275" y="99"/>
                  </a:cubicBezTo>
                  <a:cubicBezTo>
                    <a:pt x="256" y="87"/>
                    <a:pt x="220" y="75"/>
                    <a:pt x="190" y="72"/>
                  </a:cubicBezTo>
                  <a:cubicBezTo>
                    <a:pt x="190" y="16"/>
                    <a:pt x="190" y="16"/>
                    <a:pt x="190" y="16"/>
                  </a:cubicBezTo>
                  <a:cubicBezTo>
                    <a:pt x="190" y="7"/>
                    <a:pt x="183" y="0"/>
                    <a:pt x="174" y="0"/>
                  </a:cubicBezTo>
                  <a:cubicBezTo>
                    <a:pt x="115" y="0"/>
                    <a:pt x="115" y="0"/>
                    <a:pt x="115" y="0"/>
                  </a:cubicBezTo>
                  <a:cubicBezTo>
                    <a:pt x="106" y="0"/>
                    <a:pt x="99" y="7"/>
                    <a:pt x="99" y="16"/>
                  </a:cubicBezTo>
                  <a:cubicBezTo>
                    <a:pt x="99" y="76"/>
                    <a:pt x="99" y="76"/>
                    <a:pt x="99" y="76"/>
                  </a:cubicBezTo>
                  <a:cubicBezTo>
                    <a:pt x="43" y="93"/>
                    <a:pt x="0" y="134"/>
                    <a:pt x="0" y="187"/>
                  </a:cubicBezTo>
                  <a:cubicBezTo>
                    <a:pt x="0" y="239"/>
                    <a:pt x="45" y="274"/>
                    <a:pt x="118" y="300"/>
                  </a:cubicBezTo>
                  <a:cubicBezTo>
                    <a:pt x="169" y="319"/>
                    <a:pt x="186" y="338"/>
                    <a:pt x="186" y="360"/>
                  </a:cubicBezTo>
                  <a:cubicBezTo>
                    <a:pt x="186" y="387"/>
                    <a:pt x="162" y="396"/>
                    <a:pt x="128" y="396"/>
                  </a:cubicBezTo>
                  <a:cubicBezTo>
                    <a:pt x="97" y="396"/>
                    <a:pt x="63" y="380"/>
                    <a:pt x="44" y="369"/>
                  </a:cubicBezTo>
                  <a:cubicBezTo>
                    <a:pt x="42" y="368"/>
                    <a:pt x="40" y="368"/>
                    <a:pt x="37" y="368"/>
                  </a:cubicBezTo>
                  <a:cubicBezTo>
                    <a:pt x="36" y="368"/>
                    <a:pt x="34" y="368"/>
                    <a:pt x="33" y="368"/>
                  </a:cubicBezTo>
                  <a:cubicBezTo>
                    <a:pt x="29" y="370"/>
                    <a:pt x="27" y="373"/>
                    <a:pt x="25" y="376"/>
                  </a:cubicBezTo>
                  <a:cubicBezTo>
                    <a:pt x="9" y="435"/>
                    <a:pt x="9" y="435"/>
                    <a:pt x="9" y="435"/>
                  </a:cubicBezTo>
                  <a:cubicBezTo>
                    <a:pt x="8" y="440"/>
                    <a:pt x="10" y="447"/>
                    <a:pt x="15" y="450"/>
                  </a:cubicBezTo>
                  <a:cubicBezTo>
                    <a:pt x="40" y="464"/>
                    <a:pt x="66" y="474"/>
                    <a:pt x="100" y="473"/>
                  </a:cubicBezTo>
                  <a:cubicBezTo>
                    <a:pt x="100" y="524"/>
                    <a:pt x="100" y="524"/>
                    <a:pt x="100" y="524"/>
                  </a:cubicBezTo>
                  <a:cubicBezTo>
                    <a:pt x="100" y="537"/>
                    <a:pt x="107" y="545"/>
                    <a:pt x="116" y="545"/>
                  </a:cubicBezTo>
                  <a:cubicBezTo>
                    <a:pt x="174" y="545"/>
                    <a:pt x="174" y="545"/>
                    <a:pt x="174" y="545"/>
                  </a:cubicBezTo>
                  <a:cubicBezTo>
                    <a:pt x="183" y="545"/>
                    <a:pt x="191" y="537"/>
                    <a:pt x="191" y="528"/>
                  </a:cubicBezTo>
                  <a:cubicBezTo>
                    <a:pt x="191" y="471"/>
                    <a:pt x="191" y="471"/>
                    <a:pt x="191" y="471"/>
                  </a:cubicBezTo>
                  <a:cubicBezTo>
                    <a:pt x="251" y="454"/>
                    <a:pt x="291" y="413"/>
                    <a:pt x="290" y="355"/>
                  </a:cubicBezTo>
                  <a:cubicBezTo>
                    <a:pt x="290" y="297"/>
                    <a:pt x="248" y="264"/>
                    <a:pt x="174" y="23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01" name="Freeform 181">
              <a:extLst>
                <a:ext uri="{FF2B5EF4-FFF2-40B4-BE49-F238E27FC236}">
                  <a16:creationId xmlns:a16="http://schemas.microsoft.com/office/drawing/2014/main" id="{5FC005D5-06E6-AB96-09F0-44C31135ABDF}"/>
                </a:ext>
              </a:extLst>
            </p:cNvPr>
            <p:cNvSpPr>
              <a:spLocks noEditPoints="1"/>
            </p:cNvSpPr>
            <p:nvPr/>
          </p:nvSpPr>
          <p:spPr bwMode="auto">
            <a:xfrm>
              <a:off x="2831" y="1661"/>
              <a:ext cx="941" cy="997"/>
            </a:xfrm>
            <a:custGeom>
              <a:avLst/>
              <a:gdLst>
                <a:gd name="T0" fmla="*/ 784 w 815"/>
                <a:gd name="T1" fmla="*/ 123 h 864"/>
                <a:gd name="T2" fmla="*/ 408 w 815"/>
                <a:gd name="T3" fmla="*/ 0 h 864"/>
                <a:gd name="T4" fmla="*/ 31 w 815"/>
                <a:gd name="T5" fmla="*/ 123 h 864"/>
                <a:gd name="T6" fmla="*/ 1 w 815"/>
                <a:gd name="T7" fmla="*/ 154 h 864"/>
                <a:gd name="T8" fmla="*/ 408 w 815"/>
                <a:gd name="T9" fmla="*/ 864 h 864"/>
                <a:gd name="T10" fmla="*/ 815 w 815"/>
                <a:gd name="T11" fmla="*/ 154 h 864"/>
                <a:gd name="T12" fmla="*/ 784 w 815"/>
                <a:gd name="T13" fmla="*/ 123 h 864"/>
                <a:gd name="T14" fmla="*/ 531 w 815"/>
                <a:gd name="T15" fmla="*/ 584 h 864"/>
                <a:gd name="T16" fmla="*/ 410 w 815"/>
                <a:gd name="T17" fmla="*/ 523 h 864"/>
                <a:gd name="T18" fmla="*/ 291 w 815"/>
                <a:gd name="T19" fmla="*/ 588 h 864"/>
                <a:gd name="T20" fmla="*/ 312 w 815"/>
                <a:gd name="T21" fmla="*/ 454 h 864"/>
                <a:gd name="T22" fmla="*/ 214 w 815"/>
                <a:gd name="T23" fmla="*/ 360 h 864"/>
                <a:gd name="T24" fmla="*/ 347 w 815"/>
                <a:gd name="T25" fmla="*/ 339 h 864"/>
                <a:gd name="T26" fmla="*/ 406 w 815"/>
                <a:gd name="T27" fmla="*/ 217 h 864"/>
                <a:gd name="T28" fmla="*/ 467 w 815"/>
                <a:gd name="T29" fmla="*/ 337 h 864"/>
                <a:gd name="T30" fmla="*/ 602 w 815"/>
                <a:gd name="T31" fmla="*/ 355 h 864"/>
                <a:gd name="T32" fmla="*/ 506 w 815"/>
                <a:gd name="T33" fmla="*/ 451 h 864"/>
                <a:gd name="T34" fmla="*/ 531 w 815"/>
                <a:gd name="T35" fmla="*/ 58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864">
                  <a:moveTo>
                    <a:pt x="784" y="123"/>
                  </a:moveTo>
                  <a:cubicBezTo>
                    <a:pt x="549" y="113"/>
                    <a:pt x="408" y="0"/>
                    <a:pt x="408" y="0"/>
                  </a:cubicBezTo>
                  <a:cubicBezTo>
                    <a:pt x="408" y="0"/>
                    <a:pt x="267" y="113"/>
                    <a:pt x="31" y="123"/>
                  </a:cubicBezTo>
                  <a:cubicBezTo>
                    <a:pt x="14" y="123"/>
                    <a:pt x="0" y="137"/>
                    <a:pt x="1" y="154"/>
                  </a:cubicBezTo>
                  <a:cubicBezTo>
                    <a:pt x="13" y="717"/>
                    <a:pt x="350" y="864"/>
                    <a:pt x="408" y="864"/>
                  </a:cubicBezTo>
                  <a:cubicBezTo>
                    <a:pt x="465" y="864"/>
                    <a:pt x="803" y="717"/>
                    <a:pt x="815" y="154"/>
                  </a:cubicBezTo>
                  <a:cubicBezTo>
                    <a:pt x="815" y="137"/>
                    <a:pt x="801" y="123"/>
                    <a:pt x="784" y="123"/>
                  </a:cubicBezTo>
                  <a:close/>
                  <a:moveTo>
                    <a:pt x="531" y="584"/>
                  </a:moveTo>
                  <a:cubicBezTo>
                    <a:pt x="410" y="523"/>
                    <a:pt x="410" y="523"/>
                    <a:pt x="410" y="523"/>
                  </a:cubicBezTo>
                  <a:cubicBezTo>
                    <a:pt x="291" y="588"/>
                    <a:pt x="291" y="588"/>
                    <a:pt x="291" y="588"/>
                  </a:cubicBezTo>
                  <a:cubicBezTo>
                    <a:pt x="312" y="454"/>
                    <a:pt x="312" y="454"/>
                    <a:pt x="312" y="454"/>
                  </a:cubicBezTo>
                  <a:cubicBezTo>
                    <a:pt x="214" y="360"/>
                    <a:pt x="214" y="360"/>
                    <a:pt x="214" y="360"/>
                  </a:cubicBezTo>
                  <a:cubicBezTo>
                    <a:pt x="347" y="339"/>
                    <a:pt x="347" y="339"/>
                    <a:pt x="347" y="339"/>
                  </a:cubicBezTo>
                  <a:cubicBezTo>
                    <a:pt x="406" y="217"/>
                    <a:pt x="406" y="217"/>
                    <a:pt x="406" y="217"/>
                  </a:cubicBezTo>
                  <a:cubicBezTo>
                    <a:pt x="467" y="337"/>
                    <a:pt x="467" y="337"/>
                    <a:pt x="467" y="337"/>
                  </a:cubicBezTo>
                  <a:cubicBezTo>
                    <a:pt x="602" y="355"/>
                    <a:pt x="602" y="355"/>
                    <a:pt x="602" y="355"/>
                  </a:cubicBezTo>
                  <a:cubicBezTo>
                    <a:pt x="506" y="451"/>
                    <a:pt x="506" y="451"/>
                    <a:pt x="506" y="451"/>
                  </a:cubicBezTo>
                  <a:lnTo>
                    <a:pt x="531" y="58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02" name="Freeform 182">
              <a:extLst>
                <a:ext uri="{FF2B5EF4-FFF2-40B4-BE49-F238E27FC236}">
                  <a16:creationId xmlns:a16="http://schemas.microsoft.com/office/drawing/2014/main" id="{C9C78095-A256-5688-8087-22A43D0E8582}"/>
                </a:ext>
              </a:extLst>
            </p:cNvPr>
            <p:cNvSpPr>
              <a:spLocks/>
            </p:cNvSpPr>
            <p:nvPr/>
          </p:nvSpPr>
          <p:spPr bwMode="auto">
            <a:xfrm>
              <a:off x="4515" y="460"/>
              <a:ext cx="252" cy="639"/>
            </a:xfrm>
            <a:custGeom>
              <a:avLst/>
              <a:gdLst>
                <a:gd name="T0" fmla="*/ 74 w 218"/>
                <a:gd name="T1" fmla="*/ 266 h 554"/>
                <a:gd name="T2" fmla="*/ 72 w 218"/>
                <a:gd name="T3" fmla="*/ 554 h 554"/>
                <a:gd name="T4" fmla="*/ 146 w 218"/>
                <a:gd name="T5" fmla="*/ 554 h 554"/>
                <a:gd name="T6" fmla="*/ 146 w 218"/>
                <a:gd name="T7" fmla="*/ 264 h 554"/>
                <a:gd name="T8" fmla="*/ 217 w 218"/>
                <a:gd name="T9" fmla="*/ 192 h 554"/>
                <a:gd name="T10" fmla="*/ 217 w 218"/>
                <a:gd name="T11" fmla="*/ 0 h 554"/>
                <a:gd name="T12" fmla="*/ 173 w 218"/>
                <a:gd name="T13" fmla="*/ 0 h 554"/>
                <a:gd name="T14" fmla="*/ 173 w 218"/>
                <a:gd name="T15" fmla="*/ 188 h 554"/>
                <a:gd name="T16" fmla="*/ 174 w 218"/>
                <a:gd name="T17" fmla="*/ 188 h 554"/>
                <a:gd name="T18" fmla="*/ 154 w 218"/>
                <a:gd name="T19" fmla="*/ 209 h 554"/>
                <a:gd name="T20" fmla="*/ 133 w 218"/>
                <a:gd name="T21" fmla="*/ 188 h 554"/>
                <a:gd name="T22" fmla="*/ 133 w 218"/>
                <a:gd name="T23" fmla="*/ 0 h 554"/>
                <a:gd name="T24" fmla="*/ 85 w 218"/>
                <a:gd name="T25" fmla="*/ 0 h 554"/>
                <a:gd name="T26" fmla="*/ 85 w 218"/>
                <a:gd name="T27" fmla="*/ 188 h 554"/>
                <a:gd name="T28" fmla="*/ 65 w 218"/>
                <a:gd name="T29" fmla="*/ 209 h 554"/>
                <a:gd name="T30" fmla="*/ 44 w 218"/>
                <a:gd name="T31" fmla="*/ 188 h 554"/>
                <a:gd name="T32" fmla="*/ 44 w 218"/>
                <a:gd name="T33" fmla="*/ 0 h 554"/>
                <a:gd name="T34" fmla="*/ 0 w 218"/>
                <a:gd name="T35" fmla="*/ 0 h 554"/>
                <a:gd name="T36" fmla="*/ 2 w 218"/>
                <a:gd name="T37" fmla="*/ 192 h 554"/>
                <a:gd name="T38" fmla="*/ 74 w 218"/>
                <a:gd name="T39" fmla="*/ 266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554">
                  <a:moveTo>
                    <a:pt x="74" y="266"/>
                  </a:moveTo>
                  <a:cubicBezTo>
                    <a:pt x="72" y="554"/>
                    <a:pt x="72" y="554"/>
                    <a:pt x="72" y="554"/>
                  </a:cubicBezTo>
                  <a:cubicBezTo>
                    <a:pt x="146" y="554"/>
                    <a:pt x="146" y="554"/>
                    <a:pt x="146" y="554"/>
                  </a:cubicBezTo>
                  <a:cubicBezTo>
                    <a:pt x="146" y="264"/>
                    <a:pt x="146" y="264"/>
                    <a:pt x="146" y="264"/>
                  </a:cubicBezTo>
                  <a:cubicBezTo>
                    <a:pt x="218" y="264"/>
                    <a:pt x="217" y="192"/>
                    <a:pt x="217" y="192"/>
                  </a:cubicBezTo>
                  <a:cubicBezTo>
                    <a:pt x="217" y="0"/>
                    <a:pt x="217" y="0"/>
                    <a:pt x="217" y="0"/>
                  </a:cubicBezTo>
                  <a:cubicBezTo>
                    <a:pt x="173" y="0"/>
                    <a:pt x="173" y="0"/>
                    <a:pt x="173" y="0"/>
                  </a:cubicBezTo>
                  <a:cubicBezTo>
                    <a:pt x="173" y="188"/>
                    <a:pt x="173" y="188"/>
                    <a:pt x="173" y="188"/>
                  </a:cubicBezTo>
                  <a:cubicBezTo>
                    <a:pt x="174" y="188"/>
                    <a:pt x="174" y="188"/>
                    <a:pt x="174" y="188"/>
                  </a:cubicBezTo>
                  <a:cubicBezTo>
                    <a:pt x="174" y="200"/>
                    <a:pt x="165" y="209"/>
                    <a:pt x="154" y="209"/>
                  </a:cubicBezTo>
                  <a:cubicBezTo>
                    <a:pt x="142" y="209"/>
                    <a:pt x="133" y="200"/>
                    <a:pt x="133" y="188"/>
                  </a:cubicBezTo>
                  <a:cubicBezTo>
                    <a:pt x="133" y="0"/>
                    <a:pt x="133" y="0"/>
                    <a:pt x="133" y="0"/>
                  </a:cubicBezTo>
                  <a:cubicBezTo>
                    <a:pt x="85" y="0"/>
                    <a:pt x="85" y="0"/>
                    <a:pt x="85" y="0"/>
                  </a:cubicBezTo>
                  <a:cubicBezTo>
                    <a:pt x="85" y="188"/>
                    <a:pt x="85" y="188"/>
                    <a:pt x="85" y="188"/>
                  </a:cubicBezTo>
                  <a:cubicBezTo>
                    <a:pt x="85" y="200"/>
                    <a:pt x="76" y="209"/>
                    <a:pt x="65" y="209"/>
                  </a:cubicBezTo>
                  <a:cubicBezTo>
                    <a:pt x="53" y="209"/>
                    <a:pt x="44" y="200"/>
                    <a:pt x="44" y="188"/>
                  </a:cubicBezTo>
                  <a:cubicBezTo>
                    <a:pt x="44" y="0"/>
                    <a:pt x="44" y="0"/>
                    <a:pt x="44" y="0"/>
                  </a:cubicBezTo>
                  <a:cubicBezTo>
                    <a:pt x="0" y="0"/>
                    <a:pt x="0" y="0"/>
                    <a:pt x="0" y="0"/>
                  </a:cubicBezTo>
                  <a:cubicBezTo>
                    <a:pt x="2" y="192"/>
                    <a:pt x="2" y="192"/>
                    <a:pt x="2" y="192"/>
                  </a:cubicBezTo>
                  <a:cubicBezTo>
                    <a:pt x="2" y="192"/>
                    <a:pt x="3" y="266"/>
                    <a:pt x="74" y="26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03" name="Freeform 183">
              <a:extLst>
                <a:ext uri="{FF2B5EF4-FFF2-40B4-BE49-F238E27FC236}">
                  <a16:creationId xmlns:a16="http://schemas.microsoft.com/office/drawing/2014/main" id="{36B1FA5C-7BD2-5F18-0742-C948A7D0D75A}"/>
                </a:ext>
              </a:extLst>
            </p:cNvPr>
            <p:cNvSpPr>
              <a:spLocks/>
            </p:cNvSpPr>
            <p:nvPr/>
          </p:nvSpPr>
          <p:spPr bwMode="auto">
            <a:xfrm>
              <a:off x="4855" y="432"/>
              <a:ext cx="127" cy="667"/>
            </a:xfrm>
            <a:custGeom>
              <a:avLst/>
              <a:gdLst>
                <a:gd name="T0" fmla="*/ 38 w 110"/>
                <a:gd name="T1" fmla="*/ 578 h 578"/>
                <a:gd name="T2" fmla="*/ 110 w 110"/>
                <a:gd name="T3" fmla="*/ 578 h 578"/>
                <a:gd name="T4" fmla="*/ 110 w 110"/>
                <a:gd name="T5" fmla="*/ 0 h 578"/>
                <a:gd name="T6" fmla="*/ 0 w 110"/>
                <a:gd name="T7" fmla="*/ 184 h 578"/>
                <a:gd name="T8" fmla="*/ 38 w 110"/>
                <a:gd name="T9" fmla="*/ 361 h 578"/>
                <a:gd name="T10" fmla="*/ 38 w 110"/>
                <a:gd name="T11" fmla="*/ 578 h 578"/>
              </a:gdLst>
              <a:ahLst/>
              <a:cxnLst>
                <a:cxn ang="0">
                  <a:pos x="T0" y="T1"/>
                </a:cxn>
                <a:cxn ang="0">
                  <a:pos x="T2" y="T3"/>
                </a:cxn>
                <a:cxn ang="0">
                  <a:pos x="T4" y="T5"/>
                </a:cxn>
                <a:cxn ang="0">
                  <a:pos x="T6" y="T7"/>
                </a:cxn>
                <a:cxn ang="0">
                  <a:pos x="T8" y="T9"/>
                </a:cxn>
                <a:cxn ang="0">
                  <a:pos x="T10" y="T11"/>
                </a:cxn>
              </a:cxnLst>
              <a:rect l="0" t="0" r="r" b="b"/>
              <a:pathLst>
                <a:path w="110" h="578">
                  <a:moveTo>
                    <a:pt x="38" y="578"/>
                  </a:moveTo>
                  <a:cubicBezTo>
                    <a:pt x="110" y="578"/>
                    <a:pt x="110" y="578"/>
                    <a:pt x="110" y="578"/>
                  </a:cubicBezTo>
                  <a:cubicBezTo>
                    <a:pt x="110" y="0"/>
                    <a:pt x="110" y="0"/>
                    <a:pt x="110" y="0"/>
                  </a:cubicBezTo>
                  <a:cubicBezTo>
                    <a:pt x="110" y="0"/>
                    <a:pt x="0" y="0"/>
                    <a:pt x="0" y="184"/>
                  </a:cubicBezTo>
                  <a:cubicBezTo>
                    <a:pt x="0" y="289"/>
                    <a:pt x="38" y="361"/>
                    <a:pt x="38" y="361"/>
                  </a:cubicBezTo>
                  <a:lnTo>
                    <a:pt x="38" y="578"/>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06" name="Group 186">
            <a:extLst>
              <a:ext uri="{FF2B5EF4-FFF2-40B4-BE49-F238E27FC236}">
                <a16:creationId xmlns:a16="http://schemas.microsoft.com/office/drawing/2014/main" id="{5CA927E3-9E26-8D68-FE44-E0657556368B}"/>
              </a:ext>
            </a:extLst>
          </p:cNvPr>
          <p:cNvGrpSpPr>
            <a:grpSpLocks noChangeAspect="1"/>
          </p:cNvGrpSpPr>
          <p:nvPr/>
        </p:nvGrpSpPr>
        <p:grpSpPr bwMode="auto">
          <a:xfrm>
            <a:off x="5707779" y="3286630"/>
            <a:ext cx="295343" cy="298451"/>
            <a:chOff x="1702" y="-1"/>
            <a:chExt cx="4276" cy="4321"/>
          </a:xfrm>
          <a:solidFill>
            <a:srgbClr val="FFFFFF"/>
          </a:solidFill>
        </p:grpSpPr>
        <p:sp>
          <p:nvSpPr>
            <p:cNvPr id="208" name="Freeform 187">
              <a:extLst>
                <a:ext uri="{FF2B5EF4-FFF2-40B4-BE49-F238E27FC236}">
                  <a16:creationId xmlns:a16="http://schemas.microsoft.com/office/drawing/2014/main" id="{EB35874D-4681-4945-E695-EFF3A1AAF94E}"/>
                </a:ext>
              </a:extLst>
            </p:cNvPr>
            <p:cNvSpPr>
              <a:spLocks noEditPoints="1"/>
            </p:cNvSpPr>
            <p:nvPr/>
          </p:nvSpPr>
          <p:spPr bwMode="auto">
            <a:xfrm>
              <a:off x="4418" y="-1"/>
              <a:ext cx="1525" cy="1854"/>
            </a:xfrm>
            <a:custGeom>
              <a:avLst/>
              <a:gdLst>
                <a:gd name="T0" fmla="*/ 1156 w 1156"/>
                <a:gd name="T1" fmla="*/ 1186 h 1405"/>
                <a:gd name="T2" fmla="*/ 1156 w 1156"/>
                <a:gd name="T3" fmla="*/ 865 h 1405"/>
                <a:gd name="T4" fmla="*/ 1156 w 1156"/>
                <a:gd name="T5" fmla="*/ 865 h 1405"/>
                <a:gd name="T6" fmla="*/ 1156 w 1156"/>
                <a:gd name="T7" fmla="*/ 863 h 1405"/>
                <a:gd name="T8" fmla="*/ 1156 w 1156"/>
                <a:gd name="T9" fmla="*/ 542 h 1405"/>
                <a:gd name="T10" fmla="*/ 1156 w 1156"/>
                <a:gd name="T11" fmla="*/ 542 h 1405"/>
                <a:gd name="T12" fmla="*/ 1156 w 1156"/>
                <a:gd name="T13" fmla="*/ 540 h 1405"/>
                <a:gd name="T14" fmla="*/ 1156 w 1156"/>
                <a:gd name="T15" fmla="*/ 219 h 1405"/>
                <a:gd name="T16" fmla="*/ 1156 w 1156"/>
                <a:gd name="T17" fmla="*/ 219 h 1405"/>
                <a:gd name="T18" fmla="*/ 1156 w 1156"/>
                <a:gd name="T19" fmla="*/ 219 h 1405"/>
                <a:gd name="T20" fmla="*/ 578 w 1156"/>
                <a:gd name="T21" fmla="*/ 0 h 1405"/>
                <a:gd name="T22" fmla="*/ 0 w 1156"/>
                <a:gd name="T23" fmla="*/ 219 h 1405"/>
                <a:gd name="T24" fmla="*/ 0 w 1156"/>
                <a:gd name="T25" fmla="*/ 219 h 1405"/>
                <a:gd name="T26" fmla="*/ 0 w 1156"/>
                <a:gd name="T27" fmla="*/ 219 h 1405"/>
                <a:gd name="T28" fmla="*/ 0 w 1156"/>
                <a:gd name="T29" fmla="*/ 540 h 1405"/>
                <a:gd name="T30" fmla="*/ 0 w 1156"/>
                <a:gd name="T31" fmla="*/ 542 h 1405"/>
                <a:gd name="T32" fmla="*/ 0 w 1156"/>
                <a:gd name="T33" fmla="*/ 542 h 1405"/>
                <a:gd name="T34" fmla="*/ 0 w 1156"/>
                <a:gd name="T35" fmla="*/ 863 h 1405"/>
                <a:gd name="T36" fmla="*/ 0 w 1156"/>
                <a:gd name="T37" fmla="*/ 865 h 1405"/>
                <a:gd name="T38" fmla="*/ 0 w 1156"/>
                <a:gd name="T39" fmla="*/ 865 h 1405"/>
                <a:gd name="T40" fmla="*/ 0 w 1156"/>
                <a:gd name="T41" fmla="*/ 1186 h 1405"/>
                <a:gd name="T42" fmla="*/ 578 w 1156"/>
                <a:gd name="T43" fmla="*/ 1405 h 1405"/>
                <a:gd name="T44" fmla="*/ 1156 w 1156"/>
                <a:gd name="T45" fmla="*/ 1186 h 1405"/>
                <a:gd name="T46" fmla="*/ 100 w 1156"/>
                <a:gd name="T47" fmla="*/ 667 h 1405"/>
                <a:gd name="T48" fmla="*/ 578 w 1156"/>
                <a:gd name="T49" fmla="*/ 759 h 1405"/>
                <a:gd name="T50" fmla="*/ 1056 w 1156"/>
                <a:gd name="T51" fmla="*/ 667 h 1405"/>
                <a:gd name="T52" fmla="*/ 1056 w 1156"/>
                <a:gd name="T53" fmla="*/ 863 h 1405"/>
                <a:gd name="T54" fmla="*/ 930 w 1156"/>
                <a:gd name="T55" fmla="*/ 934 h 1405"/>
                <a:gd name="T56" fmla="*/ 578 w 1156"/>
                <a:gd name="T57" fmla="*/ 982 h 1405"/>
                <a:gd name="T58" fmla="*/ 225 w 1156"/>
                <a:gd name="T59" fmla="*/ 934 h 1405"/>
                <a:gd name="T60" fmla="*/ 100 w 1156"/>
                <a:gd name="T61" fmla="*/ 863 h 1405"/>
                <a:gd name="T62" fmla="*/ 100 w 1156"/>
                <a:gd name="T63" fmla="*/ 667 h 1405"/>
                <a:gd name="T64" fmla="*/ 100 w 1156"/>
                <a:gd name="T65" fmla="*/ 346 h 1405"/>
                <a:gd name="T66" fmla="*/ 578 w 1156"/>
                <a:gd name="T67" fmla="*/ 438 h 1405"/>
                <a:gd name="T68" fmla="*/ 1056 w 1156"/>
                <a:gd name="T69" fmla="*/ 346 h 1405"/>
                <a:gd name="T70" fmla="*/ 1056 w 1156"/>
                <a:gd name="T71" fmla="*/ 540 h 1405"/>
                <a:gd name="T72" fmla="*/ 930 w 1156"/>
                <a:gd name="T73" fmla="*/ 611 h 1405"/>
                <a:gd name="T74" fmla="*/ 578 w 1156"/>
                <a:gd name="T75" fmla="*/ 659 h 1405"/>
                <a:gd name="T76" fmla="*/ 225 w 1156"/>
                <a:gd name="T77" fmla="*/ 611 h 1405"/>
                <a:gd name="T78" fmla="*/ 100 w 1156"/>
                <a:gd name="T79" fmla="*/ 540 h 1405"/>
                <a:gd name="T80" fmla="*/ 100 w 1156"/>
                <a:gd name="T81" fmla="*/ 346 h 1405"/>
                <a:gd name="T82" fmla="*/ 225 w 1156"/>
                <a:gd name="T83" fmla="*/ 148 h 1405"/>
                <a:gd name="T84" fmla="*/ 578 w 1156"/>
                <a:gd name="T85" fmla="*/ 100 h 1405"/>
                <a:gd name="T86" fmla="*/ 930 w 1156"/>
                <a:gd name="T87" fmla="*/ 148 h 1405"/>
                <a:gd name="T88" fmla="*/ 1056 w 1156"/>
                <a:gd name="T89" fmla="*/ 219 h 1405"/>
                <a:gd name="T90" fmla="*/ 930 w 1156"/>
                <a:gd name="T91" fmla="*/ 290 h 1405"/>
                <a:gd name="T92" fmla="*/ 578 w 1156"/>
                <a:gd name="T93" fmla="*/ 338 h 1405"/>
                <a:gd name="T94" fmla="*/ 578 w 1156"/>
                <a:gd name="T95" fmla="*/ 330 h 1405"/>
                <a:gd name="T96" fmla="*/ 578 w 1156"/>
                <a:gd name="T97" fmla="*/ 330 h 1405"/>
                <a:gd name="T98" fmla="*/ 578 w 1156"/>
                <a:gd name="T99" fmla="*/ 330 h 1405"/>
                <a:gd name="T100" fmla="*/ 578 w 1156"/>
                <a:gd name="T101" fmla="*/ 338 h 1405"/>
                <a:gd name="T102" fmla="*/ 225 w 1156"/>
                <a:gd name="T103" fmla="*/ 290 h 1405"/>
                <a:gd name="T104" fmla="*/ 100 w 1156"/>
                <a:gd name="T105" fmla="*/ 219 h 1405"/>
                <a:gd name="T106" fmla="*/ 225 w 1156"/>
                <a:gd name="T107" fmla="*/ 148 h 1405"/>
                <a:gd name="T108" fmla="*/ 930 w 1156"/>
                <a:gd name="T109" fmla="*/ 1257 h 1405"/>
                <a:gd name="T110" fmla="*/ 578 w 1156"/>
                <a:gd name="T111" fmla="*/ 1305 h 1405"/>
                <a:gd name="T112" fmla="*/ 225 w 1156"/>
                <a:gd name="T113" fmla="*/ 1257 h 1405"/>
                <a:gd name="T114" fmla="*/ 100 w 1156"/>
                <a:gd name="T115" fmla="*/ 1186 h 1405"/>
                <a:gd name="T116" fmla="*/ 100 w 1156"/>
                <a:gd name="T117" fmla="*/ 990 h 1405"/>
                <a:gd name="T118" fmla="*/ 578 w 1156"/>
                <a:gd name="T119" fmla="*/ 1082 h 1405"/>
                <a:gd name="T120" fmla="*/ 1056 w 1156"/>
                <a:gd name="T121" fmla="*/ 990 h 1405"/>
                <a:gd name="T122" fmla="*/ 1056 w 1156"/>
                <a:gd name="T123" fmla="*/ 1186 h 1405"/>
                <a:gd name="T124" fmla="*/ 930 w 1156"/>
                <a:gd name="T125" fmla="*/ 1257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6" h="1405">
                  <a:moveTo>
                    <a:pt x="1156" y="1186"/>
                  </a:moveTo>
                  <a:cubicBezTo>
                    <a:pt x="1156" y="865"/>
                    <a:pt x="1156" y="865"/>
                    <a:pt x="1156" y="865"/>
                  </a:cubicBezTo>
                  <a:cubicBezTo>
                    <a:pt x="1156" y="865"/>
                    <a:pt x="1156" y="865"/>
                    <a:pt x="1156" y="865"/>
                  </a:cubicBezTo>
                  <a:cubicBezTo>
                    <a:pt x="1156" y="864"/>
                    <a:pt x="1156" y="864"/>
                    <a:pt x="1156" y="863"/>
                  </a:cubicBezTo>
                  <a:cubicBezTo>
                    <a:pt x="1156" y="542"/>
                    <a:pt x="1156" y="542"/>
                    <a:pt x="1156" y="542"/>
                  </a:cubicBezTo>
                  <a:cubicBezTo>
                    <a:pt x="1156" y="542"/>
                    <a:pt x="1156" y="542"/>
                    <a:pt x="1156" y="542"/>
                  </a:cubicBezTo>
                  <a:cubicBezTo>
                    <a:pt x="1156" y="541"/>
                    <a:pt x="1156" y="541"/>
                    <a:pt x="1156" y="540"/>
                  </a:cubicBezTo>
                  <a:cubicBezTo>
                    <a:pt x="1156" y="219"/>
                    <a:pt x="1156" y="219"/>
                    <a:pt x="1156" y="219"/>
                  </a:cubicBezTo>
                  <a:cubicBezTo>
                    <a:pt x="1156" y="219"/>
                    <a:pt x="1156" y="219"/>
                    <a:pt x="1156" y="219"/>
                  </a:cubicBezTo>
                  <a:cubicBezTo>
                    <a:pt x="1156" y="219"/>
                    <a:pt x="1156" y="219"/>
                    <a:pt x="1156" y="219"/>
                  </a:cubicBezTo>
                  <a:cubicBezTo>
                    <a:pt x="1156" y="77"/>
                    <a:pt x="858" y="0"/>
                    <a:pt x="578" y="0"/>
                  </a:cubicBezTo>
                  <a:cubicBezTo>
                    <a:pt x="298" y="0"/>
                    <a:pt x="0" y="77"/>
                    <a:pt x="0" y="219"/>
                  </a:cubicBezTo>
                  <a:cubicBezTo>
                    <a:pt x="0" y="219"/>
                    <a:pt x="0" y="219"/>
                    <a:pt x="0" y="219"/>
                  </a:cubicBezTo>
                  <a:cubicBezTo>
                    <a:pt x="0" y="219"/>
                    <a:pt x="0" y="219"/>
                    <a:pt x="0" y="219"/>
                  </a:cubicBezTo>
                  <a:cubicBezTo>
                    <a:pt x="0" y="540"/>
                    <a:pt x="0" y="540"/>
                    <a:pt x="0" y="540"/>
                  </a:cubicBezTo>
                  <a:cubicBezTo>
                    <a:pt x="0" y="541"/>
                    <a:pt x="0" y="541"/>
                    <a:pt x="0" y="542"/>
                  </a:cubicBezTo>
                  <a:cubicBezTo>
                    <a:pt x="0" y="542"/>
                    <a:pt x="0" y="542"/>
                    <a:pt x="0" y="542"/>
                  </a:cubicBezTo>
                  <a:cubicBezTo>
                    <a:pt x="0" y="863"/>
                    <a:pt x="0" y="863"/>
                    <a:pt x="0" y="863"/>
                  </a:cubicBezTo>
                  <a:cubicBezTo>
                    <a:pt x="0" y="864"/>
                    <a:pt x="0" y="864"/>
                    <a:pt x="0" y="865"/>
                  </a:cubicBezTo>
                  <a:cubicBezTo>
                    <a:pt x="0" y="865"/>
                    <a:pt x="0" y="865"/>
                    <a:pt x="0" y="865"/>
                  </a:cubicBezTo>
                  <a:cubicBezTo>
                    <a:pt x="0" y="1186"/>
                    <a:pt x="0" y="1186"/>
                    <a:pt x="0" y="1186"/>
                  </a:cubicBezTo>
                  <a:cubicBezTo>
                    <a:pt x="0" y="1328"/>
                    <a:pt x="298" y="1405"/>
                    <a:pt x="578" y="1405"/>
                  </a:cubicBezTo>
                  <a:cubicBezTo>
                    <a:pt x="858" y="1405"/>
                    <a:pt x="1156" y="1328"/>
                    <a:pt x="1156" y="1186"/>
                  </a:cubicBezTo>
                  <a:close/>
                  <a:moveTo>
                    <a:pt x="100" y="667"/>
                  </a:moveTo>
                  <a:cubicBezTo>
                    <a:pt x="211" y="727"/>
                    <a:pt x="398" y="759"/>
                    <a:pt x="578" y="759"/>
                  </a:cubicBezTo>
                  <a:cubicBezTo>
                    <a:pt x="758" y="759"/>
                    <a:pt x="945" y="727"/>
                    <a:pt x="1056" y="667"/>
                  </a:cubicBezTo>
                  <a:cubicBezTo>
                    <a:pt x="1056" y="863"/>
                    <a:pt x="1056" y="863"/>
                    <a:pt x="1056" y="863"/>
                  </a:cubicBezTo>
                  <a:cubicBezTo>
                    <a:pt x="1054" y="870"/>
                    <a:pt x="1027" y="903"/>
                    <a:pt x="930" y="934"/>
                  </a:cubicBezTo>
                  <a:cubicBezTo>
                    <a:pt x="835" y="965"/>
                    <a:pt x="710" y="982"/>
                    <a:pt x="578" y="982"/>
                  </a:cubicBezTo>
                  <a:cubicBezTo>
                    <a:pt x="445" y="982"/>
                    <a:pt x="320" y="965"/>
                    <a:pt x="225" y="934"/>
                  </a:cubicBezTo>
                  <a:cubicBezTo>
                    <a:pt x="129" y="903"/>
                    <a:pt x="102" y="870"/>
                    <a:pt x="100" y="863"/>
                  </a:cubicBezTo>
                  <a:lnTo>
                    <a:pt x="100" y="667"/>
                  </a:lnTo>
                  <a:close/>
                  <a:moveTo>
                    <a:pt x="100" y="346"/>
                  </a:moveTo>
                  <a:cubicBezTo>
                    <a:pt x="211" y="406"/>
                    <a:pt x="398" y="438"/>
                    <a:pt x="578" y="438"/>
                  </a:cubicBezTo>
                  <a:cubicBezTo>
                    <a:pt x="758" y="438"/>
                    <a:pt x="945" y="406"/>
                    <a:pt x="1056" y="346"/>
                  </a:cubicBezTo>
                  <a:cubicBezTo>
                    <a:pt x="1056" y="540"/>
                    <a:pt x="1056" y="540"/>
                    <a:pt x="1056" y="540"/>
                  </a:cubicBezTo>
                  <a:cubicBezTo>
                    <a:pt x="1054" y="547"/>
                    <a:pt x="1027" y="580"/>
                    <a:pt x="930" y="611"/>
                  </a:cubicBezTo>
                  <a:cubicBezTo>
                    <a:pt x="835" y="642"/>
                    <a:pt x="710" y="659"/>
                    <a:pt x="578" y="659"/>
                  </a:cubicBezTo>
                  <a:cubicBezTo>
                    <a:pt x="445" y="659"/>
                    <a:pt x="320" y="642"/>
                    <a:pt x="225" y="611"/>
                  </a:cubicBezTo>
                  <a:cubicBezTo>
                    <a:pt x="129" y="580"/>
                    <a:pt x="102" y="547"/>
                    <a:pt x="100" y="540"/>
                  </a:cubicBezTo>
                  <a:lnTo>
                    <a:pt x="100" y="346"/>
                  </a:lnTo>
                  <a:close/>
                  <a:moveTo>
                    <a:pt x="225" y="148"/>
                  </a:moveTo>
                  <a:cubicBezTo>
                    <a:pt x="320" y="117"/>
                    <a:pt x="445" y="100"/>
                    <a:pt x="578" y="100"/>
                  </a:cubicBezTo>
                  <a:cubicBezTo>
                    <a:pt x="710" y="100"/>
                    <a:pt x="835" y="117"/>
                    <a:pt x="930" y="148"/>
                  </a:cubicBezTo>
                  <a:cubicBezTo>
                    <a:pt x="1025" y="179"/>
                    <a:pt x="1052" y="211"/>
                    <a:pt x="1056" y="219"/>
                  </a:cubicBezTo>
                  <a:cubicBezTo>
                    <a:pt x="1052" y="228"/>
                    <a:pt x="1025" y="260"/>
                    <a:pt x="930" y="290"/>
                  </a:cubicBezTo>
                  <a:cubicBezTo>
                    <a:pt x="835" y="321"/>
                    <a:pt x="710" y="338"/>
                    <a:pt x="578" y="338"/>
                  </a:cubicBezTo>
                  <a:cubicBezTo>
                    <a:pt x="578" y="330"/>
                    <a:pt x="578" y="330"/>
                    <a:pt x="578" y="330"/>
                  </a:cubicBezTo>
                  <a:cubicBezTo>
                    <a:pt x="578" y="330"/>
                    <a:pt x="578" y="330"/>
                    <a:pt x="578" y="330"/>
                  </a:cubicBezTo>
                  <a:cubicBezTo>
                    <a:pt x="578" y="330"/>
                    <a:pt x="578" y="330"/>
                    <a:pt x="578" y="330"/>
                  </a:cubicBezTo>
                  <a:cubicBezTo>
                    <a:pt x="578" y="338"/>
                    <a:pt x="578" y="338"/>
                    <a:pt x="578" y="338"/>
                  </a:cubicBezTo>
                  <a:cubicBezTo>
                    <a:pt x="445" y="338"/>
                    <a:pt x="320" y="321"/>
                    <a:pt x="225" y="290"/>
                  </a:cubicBezTo>
                  <a:cubicBezTo>
                    <a:pt x="131" y="260"/>
                    <a:pt x="103" y="228"/>
                    <a:pt x="100" y="219"/>
                  </a:cubicBezTo>
                  <a:cubicBezTo>
                    <a:pt x="103" y="211"/>
                    <a:pt x="131" y="179"/>
                    <a:pt x="225" y="148"/>
                  </a:cubicBezTo>
                  <a:close/>
                  <a:moveTo>
                    <a:pt x="930" y="1257"/>
                  </a:moveTo>
                  <a:cubicBezTo>
                    <a:pt x="835" y="1288"/>
                    <a:pt x="710" y="1305"/>
                    <a:pt x="578" y="1305"/>
                  </a:cubicBezTo>
                  <a:cubicBezTo>
                    <a:pt x="445" y="1305"/>
                    <a:pt x="320" y="1288"/>
                    <a:pt x="225" y="1257"/>
                  </a:cubicBezTo>
                  <a:cubicBezTo>
                    <a:pt x="129" y="1226"/>
                    <a:pt x="102" y="1193"/>
                    <a:pt x="100" y="1186"/>
                  </a:cubicBezTo>
                  <a:cubicBezTo>
                    <a:pt x="100" y="990"/>
                    <a:pt x="100" y="990"/>
                    <a:pt x="100" y="990"/>
                  </a:cubicBezTo>
                  <a:cubicBezTo>
                    <a:pt x="211" y="1050"/>
                    <a:pt x="398" y="1082"/>
                    <a:pt x="578" y="1082"/>
                  </a:cubicBezTo>
                  <a:cubicBezTo>
                    <a:pt x="758" y="1082"/>
                    <a:pt x="945" y="1050"/>
                    <a:pt x="1056" y="990"/>
                  </a:cubicBezTo>
                  <a:cubicBezTo>
                    <a:pt x="1056" y="1186"/>
                    <a:pt x="1056" y="1186"/>
                    <a:pt x="1056" y="1186"/>
                  </a:cubicBezTo>
                  <a:cubicBezTo>
                    <a:pt x="1054" y="1193"/>
                    <a:pt x="1027" y="1226"/>
                    <a:pt x="930" y="125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09" name="Freeform 188">
              <a:extLst>
                <a:ext uri="{FF2B5EF4-FFF2-40B4-BE49-F238E27FC236}">
                  <a16:creationId xmlns:a16="http://schemas.microsoft.com/office/drawing/2014/main" id="{763B3DEE-50D0-CF65-A065-037C0CE3FEA6}"/>
                </a:ext>
              </a:extLst>
            </p:cNvPr>
            <p:cNvSpPr>
              <a:spLocks noEditPoints="1"/>
            </p:cNvSpPr>
            <p:nvPr/>
          </p:nvSpPr>
          <p:spPr bwMode="auto">
            <a:xfrm>
              <a:off x="1702" y="413"/>
              <a:ext cx="1443" cy="1068"/>
            </a:xfrm>
            <a:custGeom>
              <a:avLst/>
              <a:gdLst>
                <a:gd name="T0" fmla="*/ 964 w 1094"/>
                <a:gd name="T1" fmla="*/ 0 h 809"/>
                <a:gd name="T2" fmla="*/ 130 w 1094"/>
                <a:gd name="T3" fmla="*/ 0 h 809"/>
                <a:gd name="T4" fmla="*/ 0 w 1094"/>
                <a:gd name="T5" fmla="*/ 130 h 809"/>
                <a:gd name="T6" fmla="*/ 0 w 1094"/>
                <a:gd name="T7" fmla="*/ 679 h 809"/>
                <a:gd name="T8" fmla="*/ 38 w 1094"/>
                <a:gd name="T9" fmla="*/ 771 h 809"/>
                <a:gd name="T10" fmla="*/ 130 w 1094"/>
                <a:gd name="T11" fmla="*/ 809 h 809"/>
                <a:gd name="T12" fmla="*/ 130 w 1094"/>
                <a:gd name="T13" fmla="*/ 809 h 809"/>
                <a:gd name="T14" fmla="*/ 964 w 1094"/>
                <a:gd name="T15" fmla="*/ 809 h 809"/>
                <a:gd name="T16" fmla="*/ 1094 w 1094"/>
                <a:gd name="T17" fmla="*/ 679 h 809"/>
                <a:gd name="T18" fmla="*/ 1094 w 1094"/>
                <a:gd name="T19" fmla="*/ 130 h 809"/>
                <a:gd name="T20" fmla="*/ 964 w 1094"/>
                <a:gd name="T21" fmla="*/ 0 h 809"/>
                <a:gd name="T22" fmla="*/ 994 w 1094"/>
                <a:gd name="T23" fmla="*/ 679 h 809"/>
                <a:gd name="T24" fmla="*/ 964 w 1094"/>
                <a:gd name="T25" fmla="*/ 709 h 809"/>
                <a:gd name="T26" fmla="*/ 130 w 1094"/>
                <a:gd name="T27" fmla="*/ 709 h 809"/>
                <a:gd name="T28" fmla="*/ 130 w 1094"/>
                <a:gd name="T29" fmla="*/ 709 h 809"/>
                <a:gd name="T30" fmla="*/ 109 w 1094"/>
                <a:gd name="T31" fmla="*/ 700 h 809"/>
                <a:gd name="T32" fmla="*/ 100 w 1094"/>
                <a:gd name="T33" fmla="*/ 679 h 809"/>
                <a:gd name="T34" fmla="*/ 100 w 1094"/>
                <a:gd name="T35" fmla="*/ 130 h 809"/>
                <a:gd name="T36" fmla="*/ 130 w 1094"/>
                <a:gd name="T37" fmla="*/ 100 h 809"/>
                <a:gd name="T38" fmla="*/ 964 w 1094"/>
                <a:gd name="T39" fmla="*/ 100 h 809"/>
                <a:gd name="T40" fmla="*/ 994 w 1094"/>
                <a:gd name="T41" fmla="*/ 130 h 809"/>
                <a:gd name="T42" fmla="*/ 994 w 1094"/>
                <a:gd name="T43" fmla="*/ 67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4" h="809">
                  <a:moveTo>
                    <a:pt x="964" y="0"/>
                  </a:moveTo>
                  <a:cubicBezTo>
                    <a:pt x="130" y="0"/>
                    <a:pt x="130" y="0"/>
                    <a:pt x="130" y="0"/>
                  </a:cubicBezTo>
                  <a:cubicBezTo>
                    <a:pt x="59" y="0"/>
                    <a:pt x="0" y="59"/>
                    <a:pt x="0" y="130"/>
                  </a:cubicBezTo>
                  <a:cubicBezTo>
                    <a:pt x="0" y="679"/>
                    <a:pt x="0" y="679"/>
                    <a:pt x="0" y="679"/>
                  </a:cubicBezTo>
                  <a:cubicBezTo>
                    <a:pt x="0" y="714"/>
                    <a:pt x="14" y="747"/>
                    <a:pt x="38" y="771"/>
                  </a:cubicBezTo>
                  <a:cubicBezTo>
                    <a:pt x="63" y="796"/>
                    <a:pt x="95" y="809"/>
                    <a:pt x="130" y="809"/>
                  </a:cubicBezTo>
                  <a:cubicBezTo>
                    <a:pt x="130" y="809"/>
                    <a:pt x="130" y="809"/>
                    <a:pt x="130" y="809"/>
                  </a:cubicBezTo>
                  <a:cubicBezTo>
                    <a:pt x="964" y="809"/>
                    <a:pt x="964" y="809"/>
                    <a:pt x="964" y="809"/>
                  </a:cubicBezTo>
                  <a:cubicBezTo>
                    <a:pt x="1036" y="809"/>
                    <a:pt x="1094" y="750"/>
                    <a:pt x="1094" y="679"/>
                  </a:cubicBezTo>
                  <a:cubicBezTo>
                    <a:pt x="1094" y="130"/>
                    <a:pt x="1094" y="130"/>
                    <a:pt x="1094" y="130"/>
                  </a:cubicBezTo>
                  <a:cubicBezTo>
                    <a:pt x="1094" y="59"/>
                    <a:pt x="1036" y="0"/>
                    <a:pt x="964" y="0"/>
                  </a:cubicBezTo>
                  <a:close/>
                  <a:moveTo>
                    <a:pt x="994" y="679"/>
                  </a:moveTo>
                  <a:cubicBezTo>
                    <a:pt x="994" y="695"/>
                    <a:pt x="981" y="709"/>
                    <a:pt x="964" y="709"/>
                  </a:cubicBezTo>
                  <a:cubicBezTo>
                    <a:pt x="130" y="709"/>
                    <a:pt x="130" y="709"/>
                    <a:pt x="130" y="709"/>
                  </a:cubicBezTo>
                  <a:cubicBezTo>
                    <a:pt x="130" y="709"/>
                    <a:pt x="130" y="709"/>
                    <a:pt x="130" y="709"/>
                  </a:cubicBezTo>
                  <a:cubicBezTo>
                    <a:pt x="122" y="709"/>
                    <a:pt x="115" y="706"/>
                    <a:pt x="109" y="700"/>
                  </a:cubicBezTo>
                  <a:cubicBezTo>
                    <a:pt x="103" y="695"/>
                    <a:pt x="100" y="687"/>
                    <a:pt x="100" y="679"/>
                  </a:cubicBezTo>
                  <a:cubicBezTo>
                    <a:pt x="100" y="130"/>
                    <a:pt x="100" y="130"/>
                    <a:pt x="100" y="130"/>
                  </a:cubicBezTo>
                  <a:cubicBezTo>
                    <a:pt x="100" y="114"/>
                    <a:pt x="114" y="100"/>
                    <a:pt x="130" y="100"/>
                  </a:cubicBezTo>
                  <a:cubicBezTo>
                    <a:pt x="964" y="100"/>
                    <a:pt x="964" y="100"/>
                    <a:pt x="964" y="100"/>
                  </a:cubicBezTo>
                  <a:cubicBezTo>
                    <a:pt x="981" y="100"/>
                    <a:pt x="994" y="114"/>
                    <a:pt x="994" y="130"/>
                  </a:cubicBezTo>
                  <a:lnTo>
                    <a:pt x="994" y="67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0" name="Freeform 189">
              <a:extLst>
                <a:ext uri="{FF2B5EF4-FFF2-40B4-BE49-F238E27FC236}">
                  <a16:creationId xmlns:a16="http://schemas.microsoft.com/office/drawing/2014/main" id="{A3CBC911-DD37-83A4-DCA3-188DB42F2A93}"/>
                </a:ext>
              </a:extLst>
            </p:cNvPr>
            <p:cNvSpPr>
              <a:spLocks/>
            </p:cNvSpPr>
            <p:nvPr/>
          </p:nvSpPr>
          <p:spPr bwMode="auto">
            <a:xfrm>
              <a:off x="3324" y="882"/>
              <a:ext cx="290" cy="132"/>
            </a:xfrm>
            <a:custGeom>
              <a:avLst/>
              <a:gdLst>
                <a:gd name="T0" fmla="*/ 170 w 220"/>
                <a:gd name="T1" fmla="*/ 0 h 100"/>
                <a:gd name="T2" fmla="*/ 50 w 220"/>
                <a:gd name="T3" fmla="*/ 0 h 100"/>
                <a:gd name="T4" fmla="*/ 0 w 220"/>
                <a:gd name="T5" fmla="*/ 50 h 100"/>
                <a:gd name="T6" fmla="*/ 50 w 220"/>
                <a:gd name="T7" fmla="*/ 100 h 100"/>
                <a:gd name="T8" fmla="*/ 170 w 220"/>
                <a:gd name="T9" fmla="*/ 100 h 100"/>
                <a:gd name="T10" fmla="*/ 220 w 220"/>
                <a:gd name="T11" fmla="*/ 50 h 100"/>
                <a:gd name="T12" fmla="*/ 170 w 22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20" h="100">
                  <a:moveTo>
                    <a:pt x="170" y="0"/>
                  </a:moveTo>
                  <a:cubicBezTo>
                    <a:pt x="50" y="0"/>
                    <a:pt x="50" y="0"/>
                    <a:pt x="50" y="0"/>
                  </a:cubicBezTo>
                  <a:cubicBezTo>
                    <a:pt x="22" y="0"/>
                    <a:pt x="0" y="22"/>
                    <a:pt x="0" y="50"/>
                  </a:cubicBezTo>
                  <a:cubicBezTo>
                    <a:pt x="0" y="77"/>
                    <a:pt x="22" y="100"/>
                    <a:pt x="50" y="100"/>
                  </a:cubicBezTo>
                  <a:cubicBezTo>
                    <a:pt x="170" y="100"/>
                    <a:pt x="170" y="100"/>
                    <a:pt x="170" y="100"/>
                  </a:cubicBezTo>
                  <a:cubicBezTo>
                    <a:pt x="197" y="100"/>
                    <a:pt x="220" y="77"/>
                    <a:pt x="220" y="50"/>
                  </a:cubicBezTo>
                  <a:cubicBezTo>
                    <a:pt x="220" y="22"/>
                    <a:pt x="197" y="0"/>
                    <a:pt x="17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1" name="Freeform 190">
              <a:extLst>
                <a:ext uri="{FF2B5EF4-FFF2-40B4-BE49-F238E27FC236}">
                  <a16:creationId xmlns:a16="http://schemas.microsoft.com/office/drawing/2014/main" id="{37182686-5229-D29E-C65E-F8E91E7EF454}"/>
                </a:ext>
              </a:extLst>
            </p:cNvPr>
            <p:cNvSpPr>
              <a:spLocks/>
            </p:cNvSpPr>
            <p:nvPr/>
          </p:nvSpPr>
          <p:spPr bwMode="auto">
            <a:xfrm>
              <a:off x="3746" y="882"/>
              <a:ext cx="291" cy="132"/>
            </a:xfrm>
            <a:custGeom>
              <a:avLst/>
              <a:gdLst>
                <a:gd name="T0" fmla="*/ 50 w 220"/>
                <a:gd name="T1" fmla="*/ 100 h 100"/>
                <a:gd name="T2" fmla="*/ 170 w 220"/>
                <a:gd name="T3" fmla="*/ 100 h 100"/>
                <a:gd name="T4" fmla="*/ 220 w 220"/>
                <a:gd name="T5" fmla="*/ 50 h 100"/>
                <a:gd name="T6" fmla="*/ 170 w 220"/>
                <a:gd name="T7" fmla="*/ 0 h 100"/>
                <a:gd name="T8" fmla="*/ 50 w 220"/>
                <a:gd name="T9" fmla="*/ 0 h 100"/>
                <a:gd name="T10" fmla="*/ 0 w 220"/>
                <a:gd name="T11" fmla="*/ 50 h 100"/>
                <a:gd name="T12" fmla="*/ 50 w 22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20" h="100">
                  <a:moveTo>
                    <a:pt x="50" y="100"/>
                  </a:moveTo>
                  <a:cubicBezTo>
                    <a:pt x="170" y="100"/>
                    <a:pt x="170" y="100"/>
                    <a:pt x="170" y="100"/>
                  </a:cubicBezTo>
                  <a:cubicBezTo>
                    <a:pt x="197" y="100"/>
                    <a:pt x="220" y="77"/>
                    <a:pt x="220" y="50"/>
                  </a:cubicBezTo>
                  <a:cubicBezTo>
                    <a:pt x="220" y="22"/>
                    <a:pt x="197" y="0"/>
                    <a:pt x="170" y="0"/>
                  </a:cubicBezTo>
                  <a:cubicBezTo>
                    <a:pt x="50" y="0"/>
                    <a:pt x="50" y="0"/>
                    <a:pt x="50" y="0"/>
                  </a:cubicBezTo>
                  <a:cubicBezTo>
                    <a:pt x="22" y="0"/>
                    <a:pt x="0" y="22"/>
                    <a:pt x="0" y="50"/>
                  </a:cubicBezTo>
                  <a:cubicBezTo>
                    <a:pt x="0" y="77"/>
                    <a:pt x="22" y="100"/>
                    <a:pt x="5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2" name="Freeform 191">
              <a:extLst>
                <a:ext uri="{FF2B5EF4-FFF2-40B4-BE49-F238E27FC236}">
                  <a16:creationId xmlns:a16="http://schemas.microsoft.com/office/drawing/2014/main" id="{CE63EB1F-A1E8-56AD-3B6C-8C5B3E7293DD}"/>
                </a:ext>
              </a:extLst>
            </p:cNvPr>
            <p:cNvSpPr>
              <a:spLocks/>
            </p:cNvSpPr>
            <p:nvPr/>
          </p:nvSpPr>
          <p:spPr bwMode="auto">
            <a:xfrm>
              <a:off x="1929" y="1579"/>
              <a:ext cx="989" cy="132"/>
            </a:xfrm>
            <a:custGeom>
              <a:avLst/>
              <a:gdLst>
                <a:gd name="T0" fmla="*/ 750 w 750"/>
                <a:gd name="T1" fmla="*/ 50 h 100"/>
                <a:gd name="T2" fmla="*/ 700 w 750"/>
                <a:gd name="T3" fmla="*/ 0 h 100"/>
                <a:gd name="T4" fmla="*/ 50 w 750"/>
                <a:gd name="T5" fmla="*/ 0 h 100"/>
                <a:gd name="T6" fmla="*/ 0 w 750"/>
                <a:gd name="T7" fmla="*/ 50 h 100"/>
                <a:gd name="T8" fmla="*/ 50 w 750"/>
                <a:gd name="T9" fmla="*/ 100 h 100"/>
                <a:gd name="T10" fmla="*/ 700 w 750"/>
                <a:gd name="T11" fmla="*/ 100 h 100"/>
                <a:gd name="T12" fmla="*/ 750 w 75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750" h="100">
                  <a:moveTo>
                    <a:pt x="750" y="50"/>
                  </a:moveTo>
                  <a:cubicBezTo>
                    <a:pt x="750" y="23"/>
                    <a:pt x="728" y="0"/>
                    <a:pt x="700" y="0"/>
                  </a:cubicBezTo>
                  <a:cubicBezTo>
                    <a:pt x="50" y="0"/>
                    <a:pt x="50" y="0"/>
                    <a:pt x="50" y="0"/>
                  </a:cubicBezTo>
                  <a:cubicBezTo>
                    <a:pt x="23" y="0"/>
                    <a:pt x="0" y="23"/>
                    <a:pt x="0" y="50"/>
                  </a:cubicBezTo>
                  <a:cubicBezTo>
                    <a:pt x="0" y="78"/>
                    <a:pt x="23" y="100"/>
                    <a:pt x="50" y="100"/>
                  </a:cubicBezTo>
                  <a:cubicBezTo>
                    <a:pt x="700" y="100"/>
                    <a:pt x="700" y="100"/>
                    <a:pt x="700" y="100"/>
                  </a:cubicBezTo>
                  <a:cubicBezTo>
                    <a:pt x="728" y="100"/>
                    <a:pt x="750" y="78"/>
                    <a:pt x="750" y="5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3" name="Freeform 192">
              <a:extLst>
                <a:ext uri="{FF2B5EF4-FFF2-40B4-BE49-F238E27FC236}">
                  <a16:creationId xmlns:a16="http://schemas.microsoft.com/office/drawing/2014/main" id="{E5243D46-5AEF-CB46-2D62-3D863FB3CC74}"/>
                </a:ext>
              </a:extLst>
            </p:cNvPr>
            <p:cNvSpPr>
              <a:spLocks noEditPoints="1"/>
            </p:cNvSpPr>
            <p:nvPr/>
          </p:nvSpPr>
          <p:spPr bwMode="auto">
            <a:xfrm>
              <a:off x="3626" y="3021"/>
              <a:ext cx="1443" cy="1068"/>
            </a:xfrm>
            <a:custGeom>
              <a:avLst/>
              <a:gdLst>
                <a:gd name="T0" fmla="*/ 964 w 1094"/>
                <a:gd name="T1" fmla="*/ 0 h 809"/>
                <a:gd name="T2" fmla="*/ 130 w 1094"/>
                <a:gd name="T3" fmla="*/ 0 h 809"/>
                <a:gd name="T4" fmla="*/ 0 w 1094"/>
                <a:gd name="T5" fmla="*/ 130 h 809"/>
                <a:gd name="T6" fmla="*/ 0 w 1094"/>
                <a:gd name="T7" fmla="*/ 679 h 809"/>
                <a:gd name="T8" fmla="*/ 38 w 1094"/>
                <a:gd name="T9" fmla="*/ 771 h 809"/>
                <a:gd name="T10" fmla="*/ 130 w 1094"/>
                <a:gd name="T11" fmla="*/ 809 h 809"/>
                <a:gd name="T12" fmla="*/ 130 w 1094"/>
                <a:gd name="T13" fmla="*/ 809 h 809"/>
                <a:gd name="T14" fmla="*/ 964 w 1094"/>
                <a:gd name="T15" fmla="*/ 809 h 809"/>
                <a:gd name="T16" fmla="*/ 1094 w 1094"/>
                <a:gd name="T17" fmla="*/ 679 h 809"/>
                <a:gd name="T18" fmla="*/ 1094 w 1094"/>
                <a:gd name="T19" fmla="*/ 130 h 809"/>
                <a:gd name="T20" fmla="*/ 964 w 1094"/>
                <a:gd name="T21" fmla="*/ 0 h 809"/>
                <a:gd name="T22" fmla="*/ 994 w 1094"/>
                <a:gd name="T23" fmla="*/ 679 h 809"/>
                <a:gd name="T24" fmla="*/ 964 w 1094"/>
                <a:gd name="T25" fmla="*/ 709 h 809"/>
                <a:gd name="T26" fmla="*/ 130 w 1094"/>
                <a:gd name="T27" fmla="*/ 709 h 809"/>
                <a:gd name="T28" fmla="*/ 130 w 1094"/>
                <a:gd name="T29" fmla="*/ 709 h 809"/>
                <a:gd name="T30" fmla="*/ 109 w 1094"/>
                <a:gd name="T31" fmla="*/ 701 h 809"/>
                <a:gd name="T32" fmla="*/ 100 w 1094"/>
                <a:gd name="T33" fmla="*/ 679 h 809"/>
                <a:gd name="T34" fmla="*/ 100 w 1094"/>
                <a:gd name="T35" fmla="*/ 130 h 809"/>
                <a:gd name="T36" fmla="*/ 130 w 1094"/>
                <a:gd name="T37" fmla="*/ 100 h 809"/>
                <a:gd name="T38" fmla="*/ 964 w 1094"/>
                <a:gd name="T39" fmla="*/ 100 h 809"/>
                <a:gd name="T40" fmla="*/ 994 w 1094"/>
                <a:gd name="T41" fmla="*/ 130 h 809"/>
                <a:gd name="T42" fmla="*/ 994 w 1094"/>
                <a:gd name="T43" fmla="*/ 67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4" h="809">
                  <a:moveTo>
                    <a:pt x="964" y="0"/>
                  </a:moveTo>
                  <a:cubicBezTo>
                    <a:pt x="130" y="0"/>
                    <a:pt x="130" y="0"/>
                    <a:pt x="130" y="0"/>
                  </a:cubicBezTo>
                  <a:cubicBezTo>
                    <a:pt x="58" y="0"/>
                    <a:pt x="0" y="59"/>
                    <a:pt x="0" y="130"/>
                  </a:cubicBezTo>
                  <a:cubicBezTo>
                    <a:pt x="0" y="679"/>
                    <a:pt x="0" y="679"/>
                    <a:pt x="0" y="679"/>
                  </a:cubicBezTo>
                  <a:cubicBezTo>
                    <a:pt x="0" y="714"/>
                    <a:pt x="14" y="747"/>
                    <a:pt x="38" y="771"/>
                  </a:cubicBezTo>
                  <a:cubicBezTo>
                    <a:pt x="63" y="796"/>
                    <a:pt x="95" y="809"/>
                    <a:pt x="130" y="809"/>
                  </a:cubicBezTo>
                  <a:cubicBezTo>
                    <a:pt x="130" y="809"/>
                    <a:pt x="130" y="809"/>
                    <a:pt x="130" y="809"/>
                  </a:cubicBezTo>
                  <a:cubicBezTo>
                    <a:pt x="964" y="809"/>
                    <a:pt x="964" y="809"/>
                    <a:pt x="964" y="809"/>
                  </a:cubicBezTo>
                  <a:cubicBezTo>
                    <a:pt x="1036" y="809"/>
                    <a:pt x="1094" y="750"/>
                    <a:pt x="1094" y="679"/>
                  </a:cubicBezTo>
                  <a:cubicBezTo>
                    <a:pt x="1094" y="130"/>
                    <a:pt x="1094" y="130"/>
                    <a:pt x="1094" y="130"/>
                  </a:cubicBezTo>
                  <a:cubicBezTo>
                    <a:pt x="1094" y="59"/>
                    <a:pt x="1036" y="0"/>
                    <a:pt x="964" y="0"/>
                  </a:cubicBezTo>
                  <a:close/>
                  <a:moveTo>
                    <a:pt x="994" y="679"/>
                  </a:moveTo>
                  <a:cubicBezTo>
                    <a:pt x="994" y="695"/>
                    <a:pt x="980" y="709"/>
                    <a:pt x="964" y="709"/>
                  </a:cubicBezTo>
                  <a:cubicBezTo>
                    <a:pt x="130" y="709"/>
                    <a:pt x="130" y="709"/>
                    <a:pt x="130" y="709"/>
                  </a:cubicBezTo>
                  <a:cubicBezTo>
                    <a:pt x="130" y="709"/>
                    <a:pt x="130" y="709"/>
                    <a:pt x="130" y="709"/>
                  </a:cubicBezTo>
                  <a:cubicBezTo>
                    <a:pt x="122" y="709"/>
                    <a:pt x="115" y="706"/>
                    <a:pt x="109" y="701"/>
                  </a:cubicBezTo>
                  <a:cubicBezTo>
                    <a:pt x="103" y="695"/>
                    <a:pt x="100" y="687"/>
                    <a:pt x="100" y="679"/>
                  </a:cubicBezTo>
                  <a:cubicBezTo>
                    <a:pt x="100" y="130"/>
                    <a:pt x="100" y="130"/>
                    <a:pt x="100" y="130"/>
                  </a:cubicBezTo>
                  <a:cubicBezTo>
                    <a:pt x="100" y="114"/>
                    <a:pt x="114" y="100"/>
                    <a:pt x="130" y="100"/>
                  </a:cubicBezTo>
                  <a:cubicBezTo>
                    <a:pt x="964" y="100"/>
                    <a:pt x="964" y="100"/>
                    <a:pt x="964" y="100"/>
                  </a:cubicBezTo>
                  <a:cubicBezTo>
                    <a:pt x="980" y="100"/>
                    <a:pt x="994" y="114"/>
                    <a:pt x="994" y="130"/>
                  </a:cubicBezTo>
                  <a:lnTo>
                    <a:pt x="994" y="679"/>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4" name="Freeform 193">
              <a:extLst>
                <a:ext uri="{FF2B5EF4-FFF2-40B4-BE49-F238E27FC236}">
                  <a16:creationId xmlns:a16="http://schemas.microsoft.com/office/drawing/2014/main" id="{A5E84514-6EC8-29B0-6BAE-5E00D4327FD0}"/>
                </a:ext>
              </a:extLst>
            </p:cNvPr>
            <p:cNvSpPr>
              <a:spLocks/>
            </p:cNvSpPr>
            <p:nvPr/>
          </p:nvSpPr>
          <p:spPr bwMode="auto">
            <a:xfrm>
              <a:off x="3853" y="4188"/>
              <a:ext cx="990" cy="132"/>
            </a:xfrm>
            <a:custGeom>
              <a:avLst/>
              <a:gdLst>
                <a:gd name="T0" fmla="*/ 700 w 750"/>
                <a:gd name="T1" fmla="*/ 0 h 100"/>
                <a:gd name="T2" fmla="*/ 50 w 750"/>
                <a:gd name="T3" fmla="*/ 0 h 100"/>
                <a:gd name="T4" fmla="*/ 0 w 750"/>
                <a:gd name="T5" fmla="*/ 50 h 100"/>
                <a:gd name="T6" fmla="*/ 50 w 750"/>
                <a:gd name="T7" fmla="*/ 100 h 100"/>
                <a:gd name="T8" fmla="*/ 700 w 750"/>
                <a:gd name="T9" fmla="*/ 100 h 100"/>
                <a:gd name="T10" fmla="*/ 750 w 750"/>
                <a:gd name="T11" fmla="*/ 50 h 100"/>
                <a:gd name="T12" fmla="*/ 700 w 75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50" h="100">
                  <a:moveTo>
                    <a:pt x="700" y="0"/>
                  </a:moveTo>
                  <a:cubicBezTo>
                    <a:pt x="50" y="0"/>
                    <a:pt x="50" y="0"/>
                    <a:pt x="50" y="0"/>
                  </a:cubicBezTo>
                  <a:cubicBezTo>
                    <a:pt x="22" y="0"/>
                    <a:pt x="0" y="22"/>
                    <a:pt x="0" y="50"/>
                  </a:cubicBezTo>
                  <a:cubicBezTo>
                    <a:pt x="0" y="77"/>
                    <a:pt x="22" y="100"/>
                    <a:pt x="50" y="100"/>
                  </a:cubicBezTo>
                  <a:cubicBezTo>
                    <a:pt x="700" y="100"/>
                    <a:pt x="700" y="100"/>
                    <a:pt x="700" y="100"/>
                  </a:cubicBezTo>
                  <a:cubicBezTo>
                    <a:pt x="728" y="100"/>
                    <a:pt x="750" y="77"/>
                    <a:pt x="750" y="50"/>
                  </a:cubicBezTo>
                  <a:cubicBezTo>
                    <a:pt x="750" y="22"/>
                    <a:pt x="728" y="0"/>
                    <a:pt x="70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5" name="Freeform 194">
              <a:extLst>
                <a:ext uri="{FF2B5EF4-FFF2-40B4-BE49-F238E27FC236}">
                  <a16:creationId xmlns:a16="http://schemas.microsoft.com/office/drawing/2014/main" id="{15B95A02-1CB5-91CC-5A0D-5E1C5654DEA5}"/>
                </a:ext>
              </a:extLst>
            </p:cNvPr>
            <p:cNvSpPr>
              <a:spLocks/>
            </p:cNvSpPr>
            <p:nvPr/>
          </p:nvSpPr>
          <p:spPr bwMode="auto">
            <a:xfrm>
              <a:off x="2357" y="2070"/>
              <a:ext cx="132" cy="211"/>
            </a:xfrm>
            <a:custGeom>
              <a:avLst/>
              <a:gdLst>
                <a:gd name="T0" fmla="*/ 100 w 100"/>
                <a:gd name="T1" fmla="*/ 50 h 160"/>
                <a:gd name="T2" fmla="*/ 50 w 100"/>
                <a:gd name="T3" fmla="*/ 0 h 160"/>
                <a:gd name="T4" fmla="*/ 0 w 100"/>
                <a:gd name="T5" fmla="*/ 50 h 160"/>
                <a:gd name="T6" fmla="*/ 0 w 100"/>
                <a:gd name="T7" fmla="*/ 110 h 160"/>
                <a:gd name="T8" fmla="*/ 50 w 100"/>
                <a:gd name="T9" fmla="*/ 160 h 160"/>
                <a:gd name="T10" fmla="*/ 100 w 100"/>
                <a:gd name="T11" fmla="*/ 110 h 160"/>
                <a:gd name="T12" fmla="*/ 100 w 100"/>
                <a:gd name="T13" fmla="*/ 50 h 160"/>
              </a:gdLst>
              <a:ahLst/>
              <a:cxnLst>
                <a:cxn ang="0">
                  <a:pos x="T0" y="T1"/>
                </a:cxn>
                <a:cxn ang="0">
                  <a:pos x="T2" y="T3"/>
                </a:cxn>
                <a:cxn ang="0">
                  <a:pos x="T4" y="T5"/>
                </a:cxn>
                <a:cxn ang="0">
                  <a:pos x="T6" y="T7"/>
                </a:cxn>
                <a:cxn ang="0">
                  <a:pos x="T8" y="T9"/>
                </a:cxn>
                <a:cxn ang="0">
                  <a:pos x="T10" y="T11"/>
                </a:cxn>
                <a:cxn ang="0">
                  <a:pos x="T12" y="T13"/>
                </a:cxn>
              </a:cxnLst>
              <a:rect l="0" t="0" r="r" b="b"/>
              <a:pathLst>
                <a:path w="100" h="160">
                  <a:moveTo>
                    <a:pt x="100" y="50"/>
                  </a:moveTo>
                  <a:cubicBezTo>
                    <a:pt x="100" y="22"/>
                    <a:pt x="78" y="0"/>
                    <a:pt x="50" y="0"/>
                  </a:cubicBezTo>
                  <a:cubicBezTo>
                    <a:pt x="23" y="0"/>
                    <a:pt x="0" y="22"/>
                    <a:pt x="0" y="50"/>
                  </a:cubicBezTo>
                  <a:cubicBezTo>
                    <a:pt x="0" y="110"/>
                    <a:pt x="0" y="110"/>
                    <a:pt x="0" y="110"/>
                  </a:cubicBezTo>
                  <a:cubicBezTo>
                    <a:pt x="0" y="137"/>
                    <a:pt x="23" y="160"/>
                    <a:pt x="50" y="160"/>
                  </a:cubicBezTo>
                  <a:cubicBezTo>
                    <a:pt x="78" y="160"/>
                    <a:pt x="100" y="137"/>
                    <a:pt x="100" y="110"/>
                  </a:cubicBezTo>
                  <a:lnTo>
                    <a:pt x="100" y="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6" name="Freeform 195">
              <a:extLst>
                <a:ext uri="{FF2B5EF4-FFF2-40B4-BE49-F238E27FC236}">
                  <a16:creationId xmlns:a16="http://schemas.microsoft.com/office/drawing/2014/main" id="{41C22F2C-10B8-4E1F-F9BB-3E6F4C2007D4}"/>
                </a:ext>
              </a:extLst>
            </p:cNvPr>
            <p:cNvSpPr>
              <a:spLocks/>
            </p:cNvSpPr>
            <p:nvPr/>
          </p:nvSpPr>
          <p:spPr bwMode="auto">
            <a:xfrm>
              <a:off x="2357" y="2930"/>
              <a:ext cx="132" cy="312"/>
            </a:xfrm>
            <a:custGeom>
              <a:avLst/>
              <a:gdLst>
                <a:gd name="T0" fmla="*/ 50 w 100"/>
                <a:gd name="T1" fmla="*/ 0 h 236"/>
                <a:gd name="T2" fmla="*/ 0 w 100"/>
                <a:gd name="T3" fmla="*/ 50 h 236"/>
                <a:gd name="T4" fmla="*/ 0 w 100"/>
                <a:gd name="T5" fmla="*/ 186 h 236"/>
                <a:gd name="T6" fmla="*/ 50 w 100"/>
                <a:gd name="T7" fmla="*/ 236 h 236"/>
                <a:gd name="T8" fmla="*/ 100 w 100"/>
                <a:gd name="T9" fmla="*/ 186 h 236"/>
                <a:gd name="T10" fmla="*/ 100 w 100"/>
                <a:gd name="T11" fmla="*/ 50 h 236"/>
                <a:gd name="T12" fmla="*/ 50 w 100"/>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00" h="236">
                  <a:moveTo>
                    <a:pt x="50" y="0"/>
                  </a:moveTo>
                  <a:cubicBezTo>
                    <a:pt x="23" y="0"/>
                    <a:pt x="0" y="22"/>
                    <a:pt x="0" y="50"/>
                  </a:cubicBezTo>
                  <a:cubicBezTo>
                    <a:pt x="0" y="186"/>
                    <a:pt x="0" y="186"/>
                    <a:pt x="0" y="186"/>
                  </a:cubicBezTo>
                  <a:cubicBezTo>
                    <a:pt x="0" y="214"/>
                    <a:pt x="23" y="236"/>
                    <a:pt x="50" y="236"/>
                  </a:cubicBezTo>
                  <a:cubicBezTo>
                    <a:pt x="78" y="236"/>
                    <a:pt x="100" y="214"/>
                    <a:pt x="100" y="186"/>
                  </a:cubicBezTo>
                  <a:cubicBezTo>
                    <a:pt x="100" y="50"/>
                    <a:pt x="100" y="50"/>
                    <a:pt x="100" y="50"/>
                  </a:cubicBezTo>
                  <a:cubicBezTo>
                    <a:pt x="100" y="22"/>
                    <a:pt x="78"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7" name="Freeform 196">
              <a:extLst>
                <a:ext uri="{FF2B5EF4-FFF2-40B4-BE49-F238E27FC236}">
                  <a16:creationId xmlns:a16="http://schemas.microsoft.com/office/drawing/2014/main" id="{754F28F2-CE52-25D7-AFA1-141762E74E2F}"/>
                </a:ext>
              </a:extLst>
            </p:cNvPr>
            <p:cNvSpPr>
              <a:spLocks/>
            </p:cNvSpPr>
            <p:nvPr/>
          </p:nvSpPr>
          <p:spPr bwMode="auto">
            <a:xfrm>
              <a:off x="2357" y="2448"/>
              <a:ext cx="132" cy="313"/>
            </a:xfrm>
            <a:custGeom>
              <a:avLst/>
              <a:gdLst>
                <a:gd name="T0" fmla="*/ 100 w 100"/>
                <a:gd name="T1" fmla="*/ 50 h 237"/>
                <a:gd name="T2" fmla="*/ 50 w 100"/>
                <a:gd name="T3" fmla="*/ 0 h 237"/>
                <a:gd name="T4" fmla="*/ 0 w 100"/>
                <a:gd name="T5" fmla="*/ 50 h 237"/>
                <a:gd name="T6" fmla="*/ 0 w 100"/>
                <a:gd name="T7" fmla="*/ 187 h 237"/>
                <a:gd name="T8" fmla="*/ 50 w 100"/>
                <a:gd name="T9" fmla="*/ 237 h 237"/>
                <a:gd name="T10" fmla="*/ 100 w 100"/>
                <a:gd name="T11" fmla="*/ 187 h 237"/>
                <a:gd name="T12" fmla="*/ 100 w 100"/>
                <a:gd name="T13" fmla="*/ 50 h 237"/>
              </a:gdLst>
              <a:ahLst/>
              <a:cxnLst>
                <a:cxn ang="0">
                  <a:pos x="T0" y="T1"/>
                </a:cxn>
                <a:cxn ang="0">
                  <a:pos x="T2" y="T3"/>
                </a:cxn>
                <a:cxn ang="0">
                  <a:pos x="T4" y="T5"/>
                </a:cxn>
                <a:cxn ang="0">
                  <a:pos x="T6" y="T7"/>
                </a:cxn>
                <a:cxn ang="0">
                  <a:pos x="T8" y="T9"/>
                </a:cxn>
                <a:cxn ang="0">
                  <a:pos x="T10" y="T11"/>
                </a:cxn>
                <a:cxn ang="0">
                  <a:pos x="T12" y="T13"/>
                </a:cxn>
              </a:cxnLst>
              <a:rect l="0" t="0" r="r" b="b"/>
              <a:pathLst>
                <a:path w="100" h="237">
                  <a:moveTo>
                    <a:pt x="100" y="50"/>
                  </a:moveTo>
                  <a:cubicBezTo>
                    <a:pt x="100" y="23"/>
                    <a:pt x="78" y="0"/>
                    <a:pt x="50" y="0"/>
                  </a:cubicBezTo>
                  <a:cubicBezTo>
                    <a:pt x="23" y="0"/>
                    <a:pt x="0" y="23"/>
                    <a:pt x="0" y="50"/>
                  </a:cubicBezTo>
                  <a:cubicBezTo>
                    <a:pt x="0" y="187"/>
                    <a:pt x="0" y="187"/>
                    <a:pt x="0" y="187"/>
                  </a:cubicBezTo>
                  <a:cubicBezTo>
                    <a:pt x="0" y="215"/>
                    <a:pt x="23" y="237"/>
                    <a:pt x="50" y="237"/>
                  </a:cubicBezTo>
                  <a:cubicBezTo>
                    <a:pt x="78" y="237"/>
                    <a:pt x="100" y="215"/>
                    <a:pt x="100" y="187"/>
                  </a:cubicBezTo>
                  <a:lnTo>
                    <a:pt x="100" y="5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8" name="Freeform 197">
              <a:extLst>
                <a:ext uri="{FF2B5EF4-FFF2-40B4-BE49-F238E27FC236}">
                  <a16:creationId xmlns:a16="http://schemas.microsoft.com/office/drawing/2014/main" id="{1AE47422-59ED-0246-AC3D-75F004F8E7D4}"/>
                </a:ext>
              </a:extLst>
            </p:cNvPr>
            <p:cNvSpPr>
              <a:spLocks/>
            </p:cNvSpPr>
            <p:nvPr/>
          </p:nvSpPr>
          <p:spPr bwMode="auto">
            <a:xfrm>
              <a:off x="2357" y="3411"/>
              <a:ext cx="211" cy="211"/>
            </a:xfrm>
            <a:custGeom>
              <a:avLst/>
              <a:gdLst>
                <a:gd name="T0" fmla="*/ 110 w 160"/>
                <a:gd name="T1" fmla="*/ 60 h 160"/>
                <a:gd name="T2" fmla="*/ 100 w 160"/>
                <a:gd name="T3" fmla="*/ 60 h 160"/>
                <a:gd name="T4" fmla="*/ 100 w 160"/>
                <a:gd name="T5" fmla="*/ 50 h 160"/>
                <a:gd name="T6" fmla="*/ 50 w 160"/>
                <a:gd name="T7" fmla="*/ 0 h 160"/>
                <a:gd name="T8" fmla="*/ 0 w 160"/>
                <a:gd name="T9" fmla="*/ 50 h 160"/>
                <a:gd name="T10" fmla="*/ 0 w 160"/>
                <a:gd name="T11" fmla="*/ 110 h 160"/>
                <a:gd name="T12" fmla="*/ 50 w 160"/>
                <a:gd name="T13" fmla="*/ 160 h 160"/>
                <a:gd name="T14" fmla="*/ 110 w 160"/>
                <a:gd name="T15" fmla="*/ 160 h 160"/>
                <a:gd name="T16" fmla="*/ 160 w 160"/>
                <a:gd name="T17" fmla="*/ 110 h 160"/>
                <a:gd name="T18" fmla="*/ 110 w 160"/>
                <a:gd name="T19" fmla="*/ 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10" y="60"/>
                  </a:moveTo>
                  <a:cubicBezTo>
                    <a:pt x="100" y="60"/>
                    <a:pt x="100" y="60"/>
                    <a:pt x="100" y="60"/>
                  </a:cubicBezTo>
                  <a:cubicBezTo>
                    <a:pt x="100" y="50"/>
                    <a:pt x="100" y="50"/>
                    <a:pt x="100" y="50"/>
                  </a:cubicBezTo>
                  <a:cubicBezTo>
                    <a:pt x="100" y="22"/>
                    <a:pt x="78" y="0"/>
                    <a:pt x="50" y="0"/>
                  </a:cubicBezTo>
                  <a:cubicBezTo>
                    <a:pt x="23" y="0"/>
                    <a:pt x="0" y="22"/>
                    <a:pt x="0" y="50"/>
                  </a:cubicBezTo>
                  <a:cubicBezTo>
                    <a:pt x="0" y="110"/>
                    <a:pt x="0" y="110"/>
                    <a:pt x="0" y="110"/>
                  </a:cubicBezTo>
                  <a:cubicBezTo>
                    <a:pt x="0" y="138"/>
                    <a:pt x="23" y="160"/>
                    <a:pt x="50" y="160"/>
                  </a:cubicBezTo>
                  <a:cubicBezTo>
                    <a:pt x="110" y="160"/>
                    <a:pt x="110" y="160"/>
                    <a:pt x="110" y="160"/>
                  </a:cubicBezTo>
                  <a:cubicBezTo>
                    <a:pt x="138" y="160"/>
                    <a:pt x="160" y="138"/>
                    <a:pt x="160" y="110"/>
                  </a:cubicBezTo>
                  <a:cubicBezTo>
                    <a:pt x="160" y="82"/>
                    <a:pt x="138" y="60"/>
                    <a:pt x="110" y="6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19" name="Freeform 198">
              <a:extLst>
                <a:ext uri="{FF2B5EF4-FFF2-40B4-BE49-F238E27FC236}">
                  <a16:creationId xmlns:a16="http://schemas.microsoft.com/office/drawing/2014/main" id="{5695FD1F-02C1-4C88-85DB-B94A43C2C7AB}"/>
                </a:ext>
              </a:extLst>
            </p:cNvPr>
            <p:cNvSpPr>
              <a:spLocks/>
            </p:cNvSpPr>
            <p:nvPr/>
          </p:nvSpPr>
          <p:spPr bwMode="auto">
            <a:xfrm>
              <a:off x="2732" y="3490"/>
              <a:ext cx="309" cy="132"/>
            </a:xfrm>
            <a:custGeom>
              <a:avLst/>
              <a:gdLst>
                <a:gd name="T0" fmla="*/ 184 w 234"/>
                <a:gd name="T1" fmla="*/ 0 h 100"/>
                <a:gd name="T2" fmla="*/ 50 w 234"/>
                <a:gd name="T3" fmla="*/ 0 h 100"/>
                <a:gd name="T4" fmla="*/ 0 w 234"/>
                <a:gd name="T5" fmla="*/ 50 h 100"/>
                <a:gd name="T6" fmla="*/ 50 w 234"/>
                <a:gd name="T7" fmla="*/ 100 h 100"/>
                <a:gd name="T8" fmla="*/ 184 w 234"/>
                <a:gd name="T9" fmla="*/ 100 h 100"/>
                <a:gd name="T10" fmla="*/ 234 w 234"/>
                <a:gd name="T11" fmla="*/ 50 h 100"/>
                <a:gd name="T12" fmla="*/ 184 w 23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34" h="100">
                  <a:moveTo>
                    <a:pt x="184" y="0"/>
                  </a:moveTo>
                  <a:cubicBezTo>
                    <a:pt x="50" y="0"/>
                    <a:pt x="50" y="0"/>
                    <a:pt x="50" y="0"/>
                  </a:cubicBezTo>
                  <a:cubicBezTo>
                    <a:pt x="22" y="0"/>
                    <a:pt x="0" y="22"/>
                    <a:pt x="0" y="50"/>
                  </a:cubicBezTo>
                  <a:cubicBezTo>
                    <a:pt x="0" y="78"/>
                    <a:pt x="22" y="100"/>
                    <a:pt x="50" y="100"/>
                  </a:cubicBezTo>
                  <a:cubicBezTo>
                    <a:pt x="184" y="100"/>
                    <a:pt x="184" y="100"/>
                    <a:pt x="184" y="100"/>
                  </a:cubicBezTo>
                  <a:cubicBezTo>
                    <a:pt x="211" y="100"/>
                    <a:pt x="234" y="78"/>
                    <a:pt x="234" y="50"/>
                  </a:cubicBezTo>
                  <a:cubicBezTo>
                    <a:pt x="234" y="22"/>
                    <a:pt x="211" y="0"/>
                    <a:pt x="184"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0" name="Freeform 199">
              <a:extLst>
                <a:ext uri="{FF2B5EF4-FFF2-40B4-BE49-F238E27FC236}">
                  <a16:creationId xmlns:a16="http://schemas.microsoft.com/office/drawing/2014/main" id="{29A71B95-3F1B-A37C-9C9C-F4390342E1E6}"/>
                </a:ext>
              </a:extLst>
            </p:cNvPr>
            <p:cNvSpPr>
              <a:spLocks/>
            </p:cNvSpPr>
            <p:nvPr/>
          </p:nvSpPr>
          <p:spPr bwMode="auto">
            <a:xfrm>
              <a:off x="3203" y="3490"/>
              <a:ext cx="211" cy="132"/>
            </a:xfrm>
            <a:custGeom>
              <a:avLst/>
              <a:gdLst>
                <a:gd name="T0" fmla="*/ 110 w 160"/>
                <a:gd name="T1" fmla="*/ 0 h 100"/>
                <a:gd name="T2" fmla="*/ 50 w 160"/>
                <a:gd name="T3" fmla="*/ 0 h 100"/>
                <a:gd name="T4" fmla="*/ 0 w 160"/>
                <a:gd name="T5" fmla="*/ 50 h 100"/>
                <a:gd name="T6" fmla="*/ 50 w 160"/>
                <a:gd name="T7" fmla="*/ 100 h 100"/>
                <a:gd name="T8" fmla="*/ 110 w 160"/>
                <a:gd name="T9" fmla="*/ 100 h 100"/>
                <a:gd name="T10" fmla="*/ 160 w 160"/>
                <a:gd name="T11" fmla="*/ 50 h 100"/>
                <a:gd name="T12" fmla="*/ 110 w 16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60" h="100">
                  <a:moveTo>
                    <a:pt x="110" y="0"/>
                  </a:moveTo>
                  <a:cubicBezTo>
                    <a:pt x="50" y="0"/>
                    <a:pt x="50" y="0"/>
                    <a:pt x="50" y="0"/>
                  </a:cubicBezTo>
                  <a:cubicBezTo>
                    <a:pt x="22" y="0"/>
                    <a:pt x="0" y="22"/>
                    <a:pt x="0" y="50"/>
                  </a:cubicBezTo>
                  <a:cubicBezTo>
                    <a:pt x="0" y="78"/>
                    <a:pt x="22" y="100"/>
                    <a:pt x="50" y="100"/>
                  </a:cubicBezTo>
                  <a:cubicBezTo>
                    <a:pt x="110" y="100"/>
                    <a:pt x="110" y="100"/>
                    <a:pt x="110" y="100"/>
                  </a:cubicBezTo>
                  <a:cubicBezTo>
                    <a:pt x="138" y="100"/>
                    <a:pt x="160" y="78"/>
                    <a:pt x="160" y="50"/>
                  </a:cubicBezTo>
                  <a:cubicBezTo>
                    <a:pt x="160" y="22"/>
                    <a:pt x="138" y="0"/>
                    <a:pt x="1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1" name="Freeform 200">
              <a:extLst>
                <a:ext uri="{FF2B5EF4-FFF2-40B4-BE49-F238E27FC236}">
                  <a16:creationId xmlns:a16="http://schemas.microsoft.com/office/drawing/2014/main" id="{BDD7588B-CD63-4D31-4164-37E536F6BACF}"/>
                </a:ext>
              </a:extLst>
            </p:cNvPr>
            <p:cNvSpPr>
              <a:spLocks/>
            </p:cNvSpPr>
            <p:nvPr/>
          </p:nvSpPr>
          <p:spPr bwMode="auto">
            <a:xfrm>
              <a:off x="5361" y="3490"/>
              <a:ext cx="211" cy="132"/>
            </a:xfrm>
            <a:custGeom>
              <a:avLst/>
              <a:gdLst>
                <a:gd name="T0" fmla="*/ 110 w 160"/>
                <a:gd name="T1" fmla="*/ 0 h 100"/>
                <a:gd name="T2" fmla="*/ 50 w 160"/>
                <a:gd name="T3" fmla="*/ 0 h 100"/>
                <a:gd name="T4" fmla="*/ 0 w 160"/>
                <a:gd name="T5" fmla="*/ 50 h 100"/>
                <a:gd name="T6" fmla="*/ 50 w 160"/>
                <a:gd name="T7" fmla="*/ 100 h 100"/>
                <a:gd name="T8" fmla="*/ 110 w 160"/>
                <a:gd name="T9" fmla="*/ 100 h 100"/>
                <a:gd name="T10" fmla="*/ 160 w 160"/>
                <a:gd name="T11" fmla="*/ 50 h 100"/>
                <a:gd name="T12" fmla="*/ 110 w 160"/>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60" h="100">
                  <a:moveTo>
                    <a:pt x="110" y="0"/>
                  </a:moveTo>
                  <a:cubicBezTo>
                    <a:pt x="50" y="0"/>
                    <a:pt x="50" y="0"/>
                    <a:pt x="50" y="0"/>
                  </a:cubicBezTo>
                  <a:cubicBezTo>
                    <a:pt x="22" y="0"/>
                    <a:pt x="0" y="22"/>
                    <a:pt x="0" y="50"/>
                  </a:cubicBezTo>
                  <a:cubicBezTo>
                    <a:pt x="0" y="78"/>
                    <a:pt x="22" y="100"/>
                    <a:pt x="50" y="100"/>
                  </a:cubicBezTo>
                  <a:cubicBezTo>
                    <a:pt x="110" y="100"/>
                    <a:pt x="110" y="100"/>
                    <a:pt x="110" y="100"/>
                  </a:cubicBezTo>
                  <a:cubicBezTo>
                    <a:pt x="137" y="100"/>
                    <a:pt x="160" y="78"/>
                    <a:pt x="160" y="50"/>
                  </a:cubicBezTo>
                  <a:cubicBezTo>
                    <a:pt x="160" y="22"/>
                    <a:pt x="137" y="0"/>
                    <a:pt x="1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2" name="Freeform 201">
              <a:extLst>
                <a:ext uri="{FF2B5EF4-FFF2-40B4-BE49-F238E27FC236}">
                  <a16:creationId xmlns:a16="http://schemas.microsoft.com/office/drawing/2014/main" id="{85D0DC07-EC7A-8C59-59C6-AEAA92B3C32C}"/>
                </a:ext>
              </a:extLst>
            </p:cNvPr>
            <p:cNvSpPr>
              <a:spLocks/>
            </p:cNvSpPr>
            <p:nvPr/>
          </p:nvSpPr>
          <p:spPr bwMode="auto">
            <a:xfrm>
              <a:off x="5767" y="3411"/>
              <a:ext cx="211" cy="211"/>
            </a:xfrm>
            <a:custGeom>
              <a:avLst/>
              <a:gdLst>
                <a:gd name="T0" fmla="*/ 110 w 160"/>
                <a:gd name="T1" fmla="*/ 0 h 160"/>
                <a:gd name="T2" fmla="*/ 60 w 160"/>
                <a:gd name="T3" fmla="*/ 50 h 160"/>
                <a:gd name="T4" fmla="*/ 60 w 160"/>
                <a:gd name="T5" fmla="*/ 60 h 160"/>
                <a:gd name="T6" fmla="*/ 50 w 160"/>
                <a:gd name="T7" fmla="*/ 60 h 160"/>
                <a:gd name="T8" fmla="*/ 0 w 160"/>
                <a:gd name="T9" fmla="*/ 110 h 160"/>
                <a:gd name="T10" fmla="*/ 50 w 160"/>
                <a:gd name="T11" fmla="*/ 160 h 160"/>
                <a:gd name="T12" fmla="*/ 110 w 160"/>
                <a:gd name="T13" fmla="*/ 160 h 160"/>
                <a:gd name="T14" fmla="*/ 160 w 160"/>
                <a:gd name="T15" fmla="*/ 110 h 160"/>
                <a:gd name="T16" fmla="*/ 160 w 160"/>
                <a:gd name="T17" fmla="*/ 50 h 160"/>
                <a:gd name="T18" fmla="*/ 110 w 160"/>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10" y="0"/>
                  </a:moveTo>
                  <a:cubicBezTo>
                    <a:pt x="82" y="0"/>
                    <a:pt x="60" y="22"/>
                    <a:pt x="60" y="50"/>
                  </a:cubicBezTo>
                  <a:cubicBezTo>
                    <a:pt x="60" y="60"/>
                    <a:pt x="60" y="60"/>
                    <a:pt x="60" y="60"/>
                  </a:cubicBezTo>
                  <a:cubicBezTo>
                    <a:pt x="50" y="60"/>
                    <a:pt x="50" y="60"/>
                    <a:pt x="50" y="60"/>
                  </a:cubicBezTo>
                  <a:cubicBezTo>
                    <a:pt x="22" y="60"/>
                    <a:pt x="0" y="82"/>
                    <a:pt x="0" y="110"/>
                  </a:cubicBezTo>
                  <a:cubicBezTo>
                    <a:pt x="0" y="138"/>
                    <a:pt x="22" y="160"/>
                    <a:pt x="50" y="160"/>
                  </a:cubicBezTo>
                  <a:cubicBezTo>
                    <a:pt x="110" y="160"/>
                    <a:pt x="110" y="160"/>
                    <a:pt x="110" y="160"/>
                  </a:cubicBezTo>
                  <a:cubicBezTo>
                    <a:pt x="137" y="160"/>
                    <a:pt x="160" y="138"/>
                    <a:pt x="160" y="110"/>
                  </a:cubicBezTo>
                  <a:cubicBezTo>
                    <a:pt x="160" y="50"/>
                    <a:pt x="160" y="50"/>
                    <a:pt x="160" y="50"/>
                  </a:cubicBezTo>
                  <a:cubicBezTo>
                    <a:pt x="160" y="22"/>
                    <a:pt x="137" y="0"/>
                    <a:pt x="11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3" name="Freeform 202">
              <a:extLst>
                <a:ext uri="{FF2B5EF4-FFF2-40B4-BE49-F238E27FC236}">
                  <a16:creationId xmlns:a16="http://schemas.microsoft.com/office/drawing/2014/main" id="{2F7745EF-7F2F-7088-802C-91C87D1D591B}"/>
                </a:ext>
              </a:extLst>
            </p:cNvPr>
            <p:cNvSpPr>
              <a:spLocks/>
            </p:cNvSpPr>
            <p:nvPr/>
          </p:nvSpPr>
          <p:spPr bwMode="auto">
            <a:xfrm>
              <a:off x="5846" y="2930"/>
              <a:ext cx="132" cy="312"/>
            </a:xfrm>
            <a:custGeom>
              <a:avLst/>
              <a:gdLst>
                <a:gd name="T0" fmla="*/ 50 w 100"/>
                <a:gd name="T1" fmla="*/ 0 h 236"/>
                <a:gd name="T2" fmla="*/ 0 w 100"/>
                <a:gd name="T3" fmla="*/ 50 h 236"/>
                <a:gd name="T4" fmla="*/ 0 w 100"/>
                <a:gd name="T5" fmla="*/ 186 h 236"/>
                <a:gd name="T6" fmla="*/ 50 w 100"/>
                <a:gd name="T7" fmla="*/ 236 h 236"/>
                <a:gd name="T8" fmla="*/ 100 w 100"/>
                <a:gd name="T9" fmla="*/ 186 h 236"/>
                <a:gd name="T10" fmla="*/ 100 w 100"/>
                <a:gd name="T11" fmla="*/ 50 h 236"/>
                <a:gd name="T12" fmla="*/ 50 w 100"/>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100" h="236">
                  <a:moveTo>
                    <a:pt x="50" y="0"/>
                  </a:moveTo>
                  <a:cubicBezTo>
                    <a:pt x="22" y="0"/>
                    <a:pt x="0" y="22"/>
                    <a:pt x="0" y="50"/>
                  </a:cubicBezTo>
                  <a:cubicBezTo>
                    <a:pt x="0" y="186"/>
                    <a:pt x="0" y="186"/>
                    <a:pt x="0" y="186"/>
                  </a:cubicBezTo>
                  <a:cubicBezTo>
                    <a:pt x="0" y="214"/>
                    <a:pt x="22" y="236"/>
                    <a:pt x="50" y="236"/>
                  </a:cubicBezTo>
                  <a:cubicBezTo>
                    <a:pt x="77" y="236"/>
                    <a:pt x="100" y="214"/>
                    <a:pt x="100" y="186"/>
                  </a:cubicBezTo>
                  <a:cubicBezTo>
                    <a:pt x="100" y="50"/>
                    <a:pt x="100" y="50"/>
                    <a:pt x="100" y="50"/>
                  </a:cubicBezTo>
                  <a:cubicBezTo>
                    <a:pt x="100" y="22"/>
                    <a:pt x="77"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4" name="Freeform 203">
              <a:extLst>
                <a:ext uri="{FF2B5EF4-FFF2-40B4-BE49-F238E27FC236}">
                  <a16:creationId xmlns:a16="http://schemas.microsoft.com/office/drawing/2014/main" id="{F1BDA912-EFDB-FBBE-C49F-50BE7605A9E9}"/>
                </a:ext>
              </a:extLst>
            </p:cNvPr>
            <p:cNvSpPr>
              <a:spLocks/>
            </p:cNvSpPr>
            <p:nvPr/>
          </p:nvSpPr>
          <p:spPr bwMode="auto">
            <a:xfrm>
              <a:off x="5846" y="2448"/>
              <a:ext cx="132" cy="313"/>
            </a:xfrm>
            <a:custGeom>
              <a:avLst/>
              <a:gdLst>
                <a:gd name="T0" fmla="*/ 50 w 100"/>
                <a:gd name="T1" fmla="*/ 0 h 237"/>
                <a:gd name="T2" fmla="*/ 0 w 100"/>
                <a:gd name="T3" fmla="*/ 50 h 237"/>
                <a:gd name="T4" fmla="*/ 0 w 100"/>
                <a:gd name="T5" fmla="*/ 187 h 237"/>
                <a:gd name="T6" fmla="*/ 50 w 100"/>
                <a:gd name="T7" fmla="*/ 237 h 237"/>
                <a:gd name="T8" fmla="*/ 100 w 100"/>
                <a:gd name="T9" fmla="*/ 187 h 237"/>
                <a:gd name="T10" fmla="*/ 100 w 100"/>
                <a:gd name="T11" fmla="*/ 50 h 237"/>
                <a:gd name="T12" fmla="*/ 50 w 100"/>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100" h="237">
                  <a:moveTo>
                    <a:pt x="50" y="0"/>
                  </a:moveTo>
                  <a:cubicBezTo>
                    <a:pt x="22" y="0"/>
                    <a:pt x="0" y="23"/>
                    <a:pt x="0" y="50"/>
                  </a:cubicBezTo>
                  <a:cubicBezTo>
                    <a:pt x="0" y="187"/>
                    <a:pt x="0" y="187"/>
                    <a:pt x="0" y="187"/>
                  </a:cubicBezTo>
                  <a:cubicBezTo>
                    <a:pt x="0" y="215"/>
                    <a:pt x="22" y="237"/>
                    <a:pt x="50" y="237"/>
                  </a:cubicBezTo>
                  <a:cubicBezTo>
                    <a:pt x="77" y="237"/>
                    <a:pt x="100" y="215"/>
                    <a:pt x="100" y="187"/>
                  </a:cubicBezTo>
                  <a:cubicBezTo>
                    <a:pt x="100" y="50"/>
                    <a:pt x="100" y="50"/>
                    <a:pt x="100" y="50"/>
                  </a:cubicBezTo>
                  <a:cubicBezTo>
                    <a:pt x="100" y="23"/>
                    <a:pt x="77"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25" name="Freeform 204">
              <a:extLst>
                <a:ext uri="{FF2B5EF4-FFF2-40B4-BE49-F238E27FC236}">
                  <a16:creationId xmlns:a16="http://schemas.microsoft.com/office/drawing/2014/main" id="{E135355D-56D7-D09E-307E-EEB3398311B7}"/>
                </a:ext>
              </a:extLst>
            </p:cNvPr>
            <p:cNvSpPr>
              <a:spLocks/>
            </p:cNvSpPr>
            <p:nvPr/>
          </p:nvSpPr>
          <p:spPr bwMode="auto">
            <a:xfrm>
              <a:off x="5846" y="2070"/>
              <a:ext cx="132" cy="211"/>
            </a:xfrm>
            <a:custGeom>
              <a:avLst/>
              <a:gdLst>
                <a:gd name="T0" fmla="*/ 50 w 100"/>
                <a:gd name="T1" fmla="*/ 0 h 160"/>
                <a:gd name="T2" fmla="*/ 0 w 100"/>
                <a:gd name="T3" fmla="*/ 50 h 160"/>
                <a:gd name="T4" fmla="*/ 0 w 100"/>
                <a:gd name="T5" fmla="*/ 110 h 160"/>
                <a:gd name="T6" fmla="*/ 50 w 100"/>
                <a:gd name="T7" fmla="*/ 160 h 160"/>
                <a:gd name="T8" fmla="*/ 100 w 100"/>
                <a:gd name="T9" fmla="*/ 110 h 160"/>
                <a:gd name="T10" fmla="*/ 100 w 100"/>
                <a:gd name="T11" fmla="*/ 50 h 160"/>
                <a:gd name="T12" fmla="*/ 50 w 100"/>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00" h="160">
                  <a:moveTo>
                    <a:pt x="50" y="0"/>
                  </a:moveTo>
                  <a:cubicBezTo>
                    <a:pt x="22" y="0"/>
                    <a:pt x="0" y="22"/>
                    <a:pt x="0" y="50"/>
                  </a:cubicBezTo>
                  <a:cubicBezTo>
                    <a:pt x="0" y="110"/>
                    <a:pt x="0" y="110"/>
                    <a:pt x="0" y="110"/>
                  </a:cubicBezTo>
                  <a:cubicBezTo>
                    <a:pt x="0" y="137"/>
                    <a:pt x="22" y="160"/>
                    <a:pt x="50" y="160"/>
                  </a:cubicBezTo>
                  <a:cubicBezTo>
                    <a:pt x="77" y="160"/>
                    <a:pt x="100" y="137"/>
                    <a:pt x="100" y="110"/>
                  </a:cubicBezTo>
                  <a:cubicBezTo>
                    <a:pt x="100" y="50"/>
                    <a:pt x="100" y="50"/>
                    <a:pt x="100" y="50"/>
                  </a:cubicBezTo>
                  <a:cubicBezTo>
                    <a:pt x="100" y="22"/>
                    <a:pt x="77" y="0"/>
                    <a:pt x="50"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228" name="Group 207">
            <a:extLst>
              <a:ext uri="{FF2B5EF4-FFF2-40B4-BE49-F238E27FC236}">
                <a16:creationId xmlns:a16="http://schemas.microsoft.com/office/drawing/2014/main" id="{850FB05B-D46E-A567-C31C-70AC33937FF5}"/>
              </a:ext>
            </a:extLst>
          </p:cNvPr>
          <p:cNvGrpSpPr>
            <a:grpSpLocks noChangeAspect="1"/>
          </p:cNvGrpSpPr>
          <p:nvPr/>
        </p:nvGrpSpPr>
        <p:grpSpPr bwMode="auto">
          <a:xfrm>
            <a:off x="6600405" y="3280920"/>
            <a:ext cx="189380" cy="309874"/>
            <a:chOff x="2519" y="-3"/>
            <a:chExt cx="2642" cy="4323"/>
          </a:xfrm>
          <a:solidFill>
            <a:srgbClr val="FFFFFF"/>
          </a:solidFill>
        </p:grpSpPr>
        <p:sp>
          <p:nvSpPr>
            <p:cNvPr id="230" name="Freeform 208">
              <a:extLst>
                <a:ext uri="{FF2B5EF4-FFF2-40B4-BE49-F238E27FC236}">
                  <a16:creationId xmlns:a16="http://schemas.microsoft.com/office/drawing/2014/main" id="{CC31B4D3-C760-AD23-9E64-77CCE1686DD6}"/>
                </a:ext>
              </a:extLst>
            </p:cNvPr>
            <p:cNvSpPr>
              <a:spLocks noEditPoints="1"/>
            </p:cNvSpPr>
            <p:nvPr/>
          </p:nvSpPr>
          <p:spPr bwMode="auto">
            <a:xfrm>
              <a:off x="2519" y="1047"/>
              <a:ext cx="2642" cy="3273"/>
            </a:xfrm>
            <a:custGeom>
              <a:avLst/>
              <a:gdLst>
                <a:gd name="T0" fmla="*/ 1820 w 1950"/>
                <a:gd name="T1" fmla="*/ 2416 h 2416"/>
                <a:gd name="T2" fmla="*/ 1273 w 1950"/>
                <a:gd name="T3" fmla="*/ 2416 h 2416"/>
                <a:gd name="T4" fmla="*/ 1143 w 1950"/>
                <a:gd name="T5" fmla="*/ 2286 h 2416"/>
                <a:gd name="T6" fmla="*/ 1143 w 1950"/>
                <a:gd name="T7" fmla="*/ 1735 h 2416"/>
                <a:gd name="T8" fmla="*/ 1113 w 1950"/>
                <a:gd name="T9" fmla="*/ 1705 h 2416"/>
                <a:gd name="T10" fmla="*/ 837 w 1950"/>
                <a:gd name="T11" fmla="*/ 1705 h 2416"/>
                <a:gd name="T12" fmla="*/ 807 w 1950"/>
                <a:gd name="T13" fmla="*/ 1735 h 2416"/>
                <a:gd name="T14" fmla="*/ 807 w 1950"/>
                <a:gd name="T15" fmla="*/ 2286 h 2416"/>
                <a:gd name="T16" fmla="*/ 677 w 1950"/>
                <a:gd name="T17" fmla="*/ 2416 h 2416"/>
                <a:gd name="T18" fmla="*/ 130 w 1950"/>
                <a:gd name="T19" fmla="*/ 2416 h 2416"/>
                <a:gd name="T20" fmla="*/ 0 w 1950"/>
                <a:gd name="T21" fmla="*/ 2286 h 2416"/>
                <a:gd name="T22" fmla="*/ 0 w 1950"/>
                <a:gd name="T23" fmla="*/ 130 h 2416"/>
                <a:gd name="T24" fmla="*/ 130 w 1950"/>
                <a:gd name="T25" fmla="*/ 0 h 2416"/>
                <a:gd name="T26" fmla="*/ 1820 w 1950"/>
                <a:gd name="T27" fmla="*/ 0 h 2416"/>
                <a:gd name="T28" fmla="*/ 1950 w 1950"/>
                <a:gd name="T29" fmla="*/ 130 h 2416"/>
                <a:gd name="T30" fmla="*/ 1950 w 1950"/>
                <a:gd name="T31" fmla="*/ 2286 h 2416"/>
                <a:gd name="T32" fmla="*/ 1820 w 1950"/>
                <a:gd name="T33" fmla="*/ 2416 h 2416"/>
                <a:gd name="T34" fmla="*/ 837 w 1950"/>
                <a:gd name="T35" fmla="*/ 1605 h 2416"/>
                <a:gd name="T36" fmla="*/ 1113 w 1950"/>
                <a:gd name="T37" fmla="*/ 1605 h 2416"/>
                <a:gd name="T38" fmla="*/ 1243 w 1950"/>
                <a:gd name="T39" fmla="*/ 1735 h 2416"/>
                <a:gd name="T40" fmla="*/ 1243 w 1950"/>
                <a:gd name="T41" fmla="*/ 2286 h 2416"/>
                <a:gd name="T42" fmla="*/ 1273 w 1950"/>
                <a:gd name="T43" fmla="*/ 2316 h 2416"/>
                <a:gd name="T44" fmla="*/ 1820 w 1950"/>
                <a:gd name="T45" fmla="*/ 2316 h 2416"/>
                <a:gd name="T46" fmla="*/ 1850 w 1950"/>
                <a:gd name="T47" fmla="*/ 2286 h 2416"/>
                <a:gd name="T48" fmla="*/ 1850 w 1950"/>
                <a:gd name="T49" fmla="*/ 130 h 2416"/>
                <a:gd name="T50" fmla="*/ 1820 w 1950"/>
                <a:gd name="T51" fmla="*/ 100 h 2416"/>
                <a:gd name="T52" fmla="*/ 130 w 1950"/>
                <a:gd name="T53" fmla="*/ 100 h 2416"/>
                <a:gd name="T54" fmla="*/ 100 w 1950"/>
                <a:gd name="T55" fmla="*/ 130 h 2416"/>
                <a:gd name="T56" fmla="*/ 100 w 1950"/>
                <a:gd name="T57" fmla="*/ 2286 h 2416"/>
                <a:gd name="T58" fmla="*/ 130 w 1950"/>
                <a:gd name="T59" fmla="*/ 2316 h 2416"/>
                <a:gd name="T60" fmla="*/ 677 w 1950"/>
                <a:gd name="T61" fmla="*/ 2316 h 2416"/>
                <a:gd name="T62" fmla="*/ 707 w 1950"/>
                <a:gd name="T63" fmla="*/ 2286 h 2416"/>
                <a:gd name="T64" fmla="*/ 707 w 1950"/>
                <a:gd name="T65" fmla="*/ 1735 h 2416"/>
                <a:gd name="T66" fmla="*/ 837 w 1950"/>
                <a:gd name="T67" fmla="*/ 1605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0" h="2416">
                  <a:moveTo>
                    <a:pt x="1820" y="2416"/>
                  </a:moveTo>
                  <a:cubicBezTo>
                    <a:pt x="1273" y="2416"/>
                    <a:pt x="1273" y="2416"/>
                    <a:pt x="1273" y="2416"/>
                  </a:cubicBezTo>
                  <a:cubicBezTo>
                    <a:pt x="1201" y="2416"/>
                    <a:pt x="1143" y="2358"/>
                    <a:pt x="1143" y="2286"/>
                  </a:cubicBezTo>
                  <a:cubicBezTo>
                    <a:pt x="1143" y="1735"/>
                    <a:pt x="1143" y="1735"/>
                    <a:pt x="1143" y="1735"/>
                  </a:cubicBezTo>
                  <a:cubicBezTo>
                    <a:pt x="1143" y="1719"/>
                    <a:pt x="1130" y="1705"/>
                    <a:pt x="1113" y="1705"/>
                  </a:cubicBezTo>
                  <a:cubicBezTo>
                    <a:pt x="837" y="1705"/>
                    <a:pt x="837" y="1705"/>
                    <a:pt x="837" y="1705"/>
                  </a:cubicBezTo>
                  <a:cubicBezTo>
                    <a:pt x="820" y="1705"/>
                    <a:pt x="807" y="1719"/>
                    <a:pt x="807" y="1735"/>
                  </a:cubicBezTo>
                  <a:cubicBezTo>
                    <a:pt x="807" y="2286"/>
                    <a:pt x="807" y="2286"/>
                    <a:pt x="807" y="2286"/>
                  </a:cubicBezTo>
                  <a:cubicBezTo>
                    <a:pt x="807" y="2358"/>
                    <a:pt x="749" y="2416"/>
                    <a:pt x="677" y="2416"/>
                  </a:cubicBezTo>
                  <a:cubicBezTo>
                    <a:pt x="130" y="2416"/>
                    <a:pt x="130" y="2416"/>
                    <a:pt x="130" y="2416"/>
                  </a:cubicBezTo>
                  <a:cubicBezTo>
                    <a:pt x="59" y="2416"/>
                    <a:pt x="0" y="2358"/>
                    <a:pt x="0" y="2286"/>
                  </a:cubicBezTo>
                  <a:cubicBezTo>
                    <a:pt x="0" y="130"/>
                    <a:pt x="0" y="130"/>
                    <a:pt x="0" y="130"/>
                  </a:cubicBezTo>
                  <a:cubicBezTo>
                    <a:pt x="0" y="59"/>
                    <a:pt x="59" y="0"/>
                    <a:pt x="130" y="0"/>
                  </a:cubicBezTo>
                  <a:cubicBezTo>
                    <a:pt x="1820" y="0"/>
                    <a:pt x="1820" y="0"/>
                    <a:pt x="1820" y="0"/>
                  </a:cubicBezTo>
                  <a:cubicBezTo>
                    <a:pt x="1891" y="0"/>
                    <a:pt x="1950" y="59"/>
                    <a:pt x="1950" y="130"/>
                  </a:cubicBezTo>
                  <a:cubicBezTo>
                    <a:pt x="1950" y="2286"/>
                    <a:pt x="1950" y="2286"/>
                    <a:pt x="1950" y="2286"/>
                  </a:cubicBezTo>
                  <a:cubicBezTo>
                    <a:pt x="1950" y="2358"/>
                    <a:pt x="1891" y="2416"/>
                    <a:pt x="1820" y="2416"/>
                  </a:cubicBezTo>
                  <a:close/>
                  <a:moveTo>
                    <a:pt x="837" y="1605"/>
                  </a:moveTo>
                  <a:cubicBezTo>
                    <a:pt x="1113" y="1605"/>
                    <a:pt x="1113" y="1605"/>
                    <a:pt x="1113" y="1605"/>
                  </a:cubicBezTo>
                  <a:cubicBezTo>
                    <a:pt x="1185" y="1605"/>
                    <a:pt x="1243" y="1664"/>
                    <a:pt x="1243" y="1735"/>
                  </a:cubicBezTo>
                  <a:cubicBezTo>
                    <a:pt x="1243" y="2286"/>
                    <a:pt x="1243" y="2286"/>
                    <a:pt x="1243" y="2286"/>
                  </a:cubicBezTo>
                  <a:cubicBezTo>
                    <a:pt x="1243" y="2303"/>
                    <a:pt x="1256" y="2316"/>
                    <a:pt x="1273" y="2316"/>
                  </a:cubicBezTo>
                  <a:cubicBezTo>
                    <a:pt x="1820" y="2316"/>
                    <a:pt x="1820" y="2316"/>
                    <a:pt x="1820" y="2316"/>
                  </a:cubicBezTo>
                  <a:cubicBezTo>
                    <a:pt x="1836" y="2316"/>
                    <a:pt x="1850" y="2303"/>
                    <a:pt x="1850" y="2286"/>
                  </a:cubicBezTo>
                  <a:cubicBezTo>
                    <a:pt x="1850" y="130"/>
                    <a:pt x="1850" y="130"/>
                    <a:pt x="1850" y="130"/>
                  </a:cubicBezTo>
                  <a:cubicBezTo>
                    <a:pt x="1850" y="114"/>
                    <a:pt x="1836" y="100"/>
                    <a:pt x="1820" y="100"/>
                  </a:cubicBezTo>
                  <a:cubicBezTo>
                    <a:pt x="130" y="100"/>
                    <a:pt x="130" y="100"/>
                    <a:pt x="130" y="100"/>
                  </a:cubicBezTo>
                  <a:cubicBezTo>
                    <a:pt x="114" y="100"/>
                    <a:pt x="100" y="114"/>
                    <a:pt x="100" y="130"/>
                  </a:cubicBezTo>
                  <a:cubicBezTo>
                    <a:pt x="100" y="2286"/>
                    <a:pt x="100" y="2286"/>
                    <a:pt x="100" y="2286"/>
                  </a:cubicBezTo>
                  <a:cubicBezTo>
                    <a:pt x="100" y="2303"/>
                    <a:pt x="114" y="2316"/>
                    <a:pt x="130" y="2316"/>
                  </a:cubicBezTo>
                  <a:cubicBezTo>
                    <a:pt x="677" y="2316"/>
                    <a:pt x="677" y="2316"/>
                    <a:pt x="677" y="2316"/>
                  </a:cubicBezTo>
                  <a:cubicBezTo>
                    <a:pt x="694" y="2316"/>
                    <a:pt x="707" y="2303"/>
                    <a:pt x="707" y="2286"/>
                  </a:cubicBezTo>
                  <a:cubicBezTo>
                    <a:pt x="707" y="1735"/>
                    <a:pt x="707" y="1735"/>
                    <a:pt x="707" y="1735"/>
                  </a:cubicBezTo>
                  <a:cubicBezTo>
                    <a:pt x="707" y="1664"/>
                    <a:pt x="765" y="1605"/>
                    <a:pt x="837" y="160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1" name="Freeform 209">
              <a:extLst>
                <a:ext uri="{FF2B5EF4-FFF2-40B4-BE49-F238E27FC236}">
                  <a16:creationId xmlns:a16="http://schemas.microsoft.com/office/drawing/2014/main" id="{CA599C17-62CE-3A01-3F1F-D404E987D6F2}"/>
                </a:ext>
              </a:extLst>
            </p:cNvPr>
            <p:cNvSpPr>
              <a:spLocks noEditPoints="1"/>
            </p:cNvSpPr>
            <p:nvPr/>
          </p:nvSpPr>
          <p:spPr bwMode="auto">
            <a:xfrm>
              <a:off x="2835" y="2789"/>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2" name="Freeform 210">
              <a:extLst>
                <a:ext uri="{FF2B5EF4-FFF2-40B4-BE49-F238E27FC236}">
                  <a16:creationId xmlns:a16="http://schemas.microsoft.com/office/drawing/2014/main" id="{EF58AF96-EF14-ED97-0212-C17D8FD1C5AC}"/>
                </a:ext>
              </a:extLst>
            </p:cNvPr>
            <p:cNvSpPr>
              <a:spLocks noEditPoints="1"/>
            </p:cNvSpPr>
            <p:nvPr/>
          </p:nvSpPr>
          <p:spPr bwMode="auto">
            <a:xfrm>
              <a:off x="2835" y="2067"/>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4" name="Freeform 211">
              <a:extLst>
                <a:ext uri="{FF2B5EF4-FFF2-40B4-BE49-F238E27FC236}">
                  <a16:creationId xmlns:a16="http://schemas.microsoft.com/office/drawing/2014/main" id="{B7CE3BC7-F658-5F88-B702-CDB49AA53261}"/>
                </a:ext>
              </a:extLst>
            </p:cNvPr>
            <p:cNvSpPr>
              <a:spLocks noEditPoints="1"/>
            </p:cNvSpPr>
            <p:nvPr/>
          </p:nvSpPr>
          <p:spPr bwMode="auto">
            <a:xfrm>
              <a:off x="2835" y="1345"/>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2"/>
                    <a:pt x="22" y="0"/>
                    <a:pt x="50" y="0"/>
                  </a:cubicBezTo>
                  <a:cubicBezTo>
                    <a:pt x="290" y="0"/>
                    <a:pt x="290" y="0"/>
                    <a:pt x="290" y="0"/>
                  </a:cubicBezTo>
                  <a:cubicBezTo>
                    <a:pt x="318" y="0"/>
                    <a:pt x="340" y="22"/>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5" name="Freeform 212">
              <a:extLst>
                <a:ext uri="{FF2B5EF4-FFF2-40B4-BE49-F238E27FC236}">
                  <a16:creationId xmlns:a16="http://schemas.microsoft.com/office/drawing/2014/main" id="{3D3AE3CD-366B-9990-70EC-A80AF6FDAEA5}"/>
                </a:ext>
              </a:extLst>
            </p:cNvPr>
            <p:cNvSpPr>
              <a:spLocks noEditPoints="1"/>
            </p:cNvSpPr>
            <p:nvPr/>
          </p:nvSpPr>
          <p:spPr bwMode="auto">
            <a:xfrm>
              <a:off x="3610" y="2067"/>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6" name="Freeform 213">
              <a:extLst>
                <a:ext uri="{FF2B5EF4-FFF2-40B4-BE49-F238E27FC236}">
                  <a16:creationId xmlns:a16="http://schemas.microsoft.com/office/drawing/2014/main" id="{108D0DB3-9DC5-E58B-426F-32B1DFCE1164}"/>
                </a:ext>
              </a:extLst>
            </p:cNvPr>
            <p:cNvSpPr>
              <a:spLocks noEditPoints="1"/>
            </p:cNvSpPr>
            <p:nvPr/>
          </p:nvSpPr>
          <p:spPr bwMode="auto">
            <a:xfrm>
              <a:off x="3610" y="1345"/>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2"/>
                    <a:pt x="22" y="0"/>
                    <a:pt x="50" y="0"/>
                  </a:cubicBezTo>
                  <a:cubicBezTo>
                    <a:pt x="290" y="0"/>
                    <a:pt x="290" y="0"/>
                    <a:pt x="290" y="0"/>
                  </a:cubicBezTo>
                  <a:cubicBezTo>
                    <a:pt x="318" y="0"/>
                    <a:pt x="340" y="22"/>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7" name="Freeform 214">
              <a:extLst>
                <a:ext uri="{FF2B5EF4-FFF2-40B4-BE49-F238E27FC236}">
                  <a16:creationId xmlns:a16="http://schemas.microsoft.com/office/drawing/2014/main" id="{DA9452A2-04FC-4F35-3E14-3BAD71389841}"/>
                </a:ext>
              </a:extLst>
            </p:cNvPr>
            <p:cNvSpPr>
              <a:spLocks noEditPoints="1"/>
            </p:cNvSpPr>
            <p:nvPr/>
          </p:nvSpPr>
          <p:spPr bwMode="auto">
            <a:xfrm>
              <a:off x="4385" y="2789"/>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8" name="Freeform 215">
              <a:extLst>
                <a:ext uri="{FF2B5EF4-FFF2-40B4-BE49-F238E27FC236}">
                  <a16:creationId xmlns:a16="http://schemas.microsoft.com/office/drawing/2014/main" id="{5A0715FD-B109-84F4-71AE-79D63570C67E}"/>
                </a:ext>
              </a:extLst>
            </p:cNvPr>
            <p:cNvSpPr>
              <a:spLocks noEditPoints="1"/>
            </p:cNvSpPr>
            <p:nvPr/>
          </p:nvSpPr>
          <p:spPr bwMode="auto">
            <a:xfrm>
              <a:off x="4385" y="2067"/>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3"/>
                    <a:pt x="22" y="0"/>
                    <a:pt x="50" y="0"/>
                  </a:cubicBezTo>
                  <a:cubicBezTo>
                    <a:pt x="290" y="0"/>
                    <a:pt x="290" y="0"/>
                    <a:pt x="290" y="0"/>
                  </a:cubicBezTo>
                  <a:cubicBezTo>
                    <a:pt x="318" y="0"/>
                    <a:pt x="340" y="23"/>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39" name="Freeform 216">
              <a:extLst>
                <a:ext uri="{FF2B5EF4-FFF2-40B4-BE49-F238E27FC236}">
                  <a16:creationId xmlns:a16="http://schemas.microsoft.com/office/drawing/2014/main" id="{1CAAF9B1-AC60-B8FF-A7A8-A2A4CDC88B73}"/>
                </a:ext>
              </a:extLst>
            </p:cNvPr>
            <p:cNvSpPr>
              <a:spLocks noEditPoints="1"/>
            </p:cNvSpPr>
            <p:nvPr/>
          </p:nvSpPr>
          <p:spPr bwMode="auto">
            <a:xfrm>
              <a:off x="4385" y="1345"/>
              <a:ext cx="460" cy="461"/>
            </a:xfrm>
            <a:custGeom>
              <a:avLst/>
              <a:gdLst>
                <a:gd name="T0" fmla="*/ 290 w 340"/>
                <a:gd name="T1" fmla="*/ 340 h 340"/>
                <a:gd name="T2" fmla="*/ 50 w 340"/>
                <a:gd name="T3" fmla="*/ 340 h 340"/>
                <a:gd name="T4" fmla="*/ 0 w 340"/>
                <a:gd name="T5" fmla="*/ 290 h 340"/>
                <a:gd name="T6" fmla="*/ 0 w 340"/>
                <a:gd name="T7" fmla="*/ 50 h 340"/>
                <a:gd name="T8" fmla="*/ 50 w 340"/>
                <a:gd name="T9" fmla="*/ 0 h 340"/>
                <a:gd name="T10" fmla="*/ 290 w 340"/>
                <a:gd name="T11" fmla="*/ 0 h 340"/>
                <a:gd name="T12" fmla="*/ 340 w 340"/>
                <a:gd name="T13" fmla="*/ 50 h 340"/>
                <a:gd name="T14" fmla="*/ 340 w 340"/>
                <a:gd name="T15" fmla="*/ 290 h 340"/>
                <a:gd name="T16" fmla="*/ 290 w 340"/>
                <a:gd name="T17" fmla="*/ 340 h 340"/>
                <a:gd name="T18" fmla="*/ 100 w 340"/>
                <a:gd name="T19" fmla="*/ 240 h 340"/>
                <a:gd name="T20" fmla="*/ 240 w 340"/>
                <a:gd name="T21" fmla="*/ 240 h 340"/>
                <a:gd name="T22" fmla="*/ 240 w 340"/>
                <a:gd name="T23" fmla="*/ 100 h 340"/>
                <a:gd name="T24" fmla="*/ 100 w 340"/>
                <a:gd name="T25" fmla="*/ 100 h 340"/>
                <a:gd name="T26" fmla="*/ 10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340"/>
                  </a:moveTo>
                  <a:cubicBezTo>
                    <a:pt x="50" y="340"/>
                    <a:pt x="50" y="340"/>
                    <a:pt x="50" y="340"/>
                  </a:cubicBezTo>
                  <a:cubicBezTo>
                    <a:pt x="22" y="340"/>
                    <a:pt x="0" y="318"/>
                    <a:pt x="0" y="290"/>
                  </a:cubicBezTo>
                  <a:cubicBezTo>
                    <a:pt x="0" y="50"/>
                    <a:pt x="0" y="50"/>
                    <a:pt x="0" y="50"/>
                  </a:cubicBezTo>
                  <a:cubicBezTo>
                    <a:pt x="0" y="22"/>
                    <a:pt x="22" y="0"/>
                    <a:pt x="50" y="0"/>
                  </a:cubicBezTo>
                  <a:cubicBezTo>
                    <a:pt x="290" y="0"/>
                    <a:pt x="290" y="0"/>
                    <a:pt x="290" y="0"/>
                  </a:cubicBezTo>
                  <a:cubicBezTo>
                    <a:pt x="318" y="0"/>
                    <a:pt x="340" y="22"/>
                    <a:pt x="340" y="50"/>
                  </a:cubicBezTo>
                  <a:cubicBezTo>
                    <a:pt x="340" y="290"/>
                    <a:pt x="340" y="290"/>
                    <a:pt x="340" y="290"/>
                  </a:cubicBezTo>
                  <a:cubicBezTo>
                    <a:pt x="340" y="318"/>
                    <a:pt x="318" y="340"/>
                    <a:pt x="290" y="340"/>
                  </a:cubicBezTo>
                  <a:close/>
                  <a:moveTo>
                    <a:pt x="100" y="240"/>
                  </a:moveTo>
                  <a:cubicBezTo>
                    <a:pt x="240" y="240"/>
                    <a:pt x="240" y="240"/>
                    <a:pt x="240" y="240"/>
                  </a:cubicBezTo>
                  <a:cubicBezTo>
                    <a:pt x="240" y="100"/>
                    <a:pt x="240" y="100"/>
                    <a:pt x="240" y="100"/>
                  </a:cubicBezTo>
                  <a:cubicBezTo>
                    <a:pt x="100" y="100"/>
                    <a:pt x="100" y="100"/>
                    <a:pt x="100" y="100"/>
                  </a:cubicBezTo>
                  <a:lnTo>
                    <a:pt x="10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240" name="Freeform 217">
              <a:extLst>
                <a:ext uri="{FF2B5EF4-FFF2-40B4-BE49-F238E27FC236}">
                  <a16:creationId xmlns:a16="http://schemas.microsoft.com/office/drawing/2014/main" id="{70F04590-D596-62A0-D0DB-2B756706BF1B}"/>
                </a:ext>
              </a:extLst>
            </p:cNvPr>
            <p:cNvSpPr>
              <a:spLocks noEditPoints="1"/>
            </p:cNvSpPr>
            <p:nvPr/>
          </p:nvSpPr>
          <p:spPr bwMode="auto">
            <a:xfrm>
              <a:off x="2711" y="-3"/>
              <a:ext cx="2258" cy="894"/>
            </a:xfrm>
            <a:custGeom>
              <a:avLst/>
              <a:gdLst>
                <a:gd name="T0" fmla="*/ 1611 w 1666"/>
                <a:gd name="T1" fmla="*/ 660 h 660"/>
                <a:gd name="T2" fmla="*/ 55 w 1666"/>
                <a:gd name="T3" fmla="*/ 660 h 660"/>
                <a:gd name="T4" fmla="*/ 7 w 1666"/>
                <a:gd name="T5" fmla="*/ 625 h 660"/>
                <a:gd name="T6" fmla="*/ 26 w 1666"/>
                <a:gd name="T7" fmla="*/ 569 h 660"/>
                <a:gd name="T8" fmla="*/ 804 w 1666"/>
                <a:gd name="T9" fmla="*/ 12 h 660"/>
                <a:gd name="T10" fmla="*/ 862 w 1666"/>
                <a:gd name="T11" fmla="*/ 12 h 660"/>
                <a:gd name="T12" fmla="*/ 1640 w 1666"/>
                <a:gd name="T13" fmla="*/ 569 h 660"/>
                <a:gd name="T14" fmla="*/ 1659 w 1666"/>
                <a:gd name="T15" fmla="*/ 625 h 660"/>
                <a:gd name="T16" fmla="*/ 1611 w 1666"/>
                <a:gd name="T17" fmla="*/ 660 h 660"/>
                <a:gd name="T18" fmla="*/ 210 w 1666"/>
                <a:gd name="T19" fmla="*/ 560 h 660"/>
                <a:gd name="T20" fmla="*/ 1456 w 1666"/>
                <a:gd name="T21" fmla="*/ 560 h 660"/>
                <a:gd name="T22" fmla="*/ 833 w 1666"/>
                <a:gd name="T23" fmla="*/ 114 h 660"/>
                <a:gd name="T24" fmla="*/ 210 w 1666"/>
                <a:gd name="T25" fmla="*/ 5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6" h="660">
                  <a:moveTo>
                    <a:pt x="1611" y="660"/>
                  </a:moveTo>
                  <a:cubicBezTo>
                    <a:pt x="55" y="660"/>
                    <a:pt x="55" y="660"/>
                    <a:pt x="55" y="660"/>
                  </a:cubicBezTo>
                  <a:cubicBezTo>
                    <a:pt x="33" y="660"/>
                    <a:pt x="14" y="646"/>
                    <a:pt x="7" y="625"/>
                  </a:cubicBezTo>
                  <a:cubicBezTo>
                    <a:pt x="0" y="604"/>
                    <a:pt x="8" y="582"/>
                    <a:pt x="26" y="569"/>
                  </a:cubicBezTo>
                  <a:cubicBezTo>
                    <a:pt x="804" y="12"/>
                    <a:pt x="804" y="12"/>
                    <a:pt x="804" y="12"/>
                  </a:cubicBezTo>
                  <a:cubicBezTo>
                    <a:pt x="821" y="0"/>
                    <a:pt x="845" y="0"/>
                    <a:pt x="862" y="12"/>
                  </a:cubicBezTo>
                  <a:cubicBezTo>
                    <a:pt x="1640" y="569"/>
                    <a:pt x="1640" y="569"/>
                    <a:pt x="1640" y="569"/>
                  </a:cubicBezTo>
                  <a:cubicBezTo>
                    <a:pt x="1658" y="582"/>
                    <a:pt x="1666" y="604"/>
                    <a:pt x="1659" y="625"/>
                  </a:cubicBezTo>
                  <a:cubicBezTo>
                    <a:pt x="1652" y="646"/>
                    <a:pt x="1633" y="660"/>
                    <a:pt x="1611" y="660"/>
                  </a:cubicBezTo>
                  <a:close/>
                  <a:moveTo>
                    <a:pt x="210" y="560"/>
                  </a:moveTo>
                  <a:cubicBezTo>
                    <a:pt x="1456" y="560"/>
                    <a:pt x="1456" y="560"/>
                    <a:pt x="1456" y="560"/>
                  </a:cubicBezTo>
                  <a:cubicBezTo>
                    <a:pt x="833" y="114"/>
                    <a:pt x="833" y="114"/>
                    <a:pt x="833" y="114"/>
                  </a:cubicBezTo>
                  <a:lnTo>
                    <a:pt x="210" y="56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415" name="Group 256">
            <a:extLst>
              <a:ext uri="{FF2B5EF4-FFF2-40B4-BE49-F238E27FC236}">
                <a16:creationId xmlns:a16="http://schemas.microsoft.com/office/drawing/2014/main" id="{65276530-A3CF-2975-CE0C-79CD25181EAC}"/>
              </a:ext>
            </a:extLst>
          </p:cNvPr>
          <p:cNvGrpSpPr>
            <a:grpSpLocks noChangeAspect="1"/>
          </p:cNvGrpSpPr>
          <p:nvPr/>
        </p:nvGrpSpPr>
        <p:grpSpPr bwMode="auto">
          <a:xfrm>
            <a:off x="7366251" y="3273759"/>
            <a:ext cx="348624" cy="324194"/>
            <a:chOff x="1514" y="-6"/>
            <a:chExt cx="4652" cy="4326"/>
          </a:xfrm>
          <a:solidFill>
            <a:srgbClr val="FFFFFF"/>
          </a:solidFill>
        </p:grpSpPr>
        <p:sp>
          <p:nvSpPr>
            <p:cNvPr id="3417" name="Freeform 257">
              <a:extLst>
                <a:ext uri="{FF2B5EF4-FFF2-40B4-BE49-F238E27FC236}">
                  <a16:creationId xmlns:a16="http://schemas.microsoft.com/office/drawing/2014/main" id="{9F953081-D669-1CDE-598D-0E2F56E92C84}"/>
                </a:ext>
              </a:extLst>
            </p:cNvPr>
            <p:cNvSpPr>
              <a:spLocks noEditPoints="1"/>
            </p:cNvSpPr>
            <p:nvPr/>
          </p:nvSpPr>
          <p:spPr bwMode="auto">
            <a:xfrm>
              <a:off x="1514" y="-6"/>
              <a:ext cx="4652" cy="4326"/>
            </a:xfrm>
            <a:custGeom>
              <a:avLst/>
              <a:gdLst>
                <a:gd name="T0" fmla="*/ 3310 w 3310"/>
                <a:gd name="T1" fmla="*/ 787 h 3076"/>
                <a:gd name="T2" fmla="*/ 2674 w 3310"/>
                <a:gd name="T3" fmla="*/ 306 h 3076"/>
                <a:gd name="T4" fmla="*/ 1909 w 3310"/>
                <a:gd name="T5" fmla="*/ 187 h 3076"/>
                <a:gd name="T6" fmla="*/ 1624 w 3310"/>
                <a:gd name="T7" fmla="*/ 14 h 3076"/>
                <a:gd name="T8" fmla="*/ 658 w 3310"/>
                <a:gd name="T9" fmla="*/ 297 h 3076"/>
                <a:gd name="T10" fmla="*/ 42 w 3310"/>
                <a:gd name="T11" fmla="*/ 735 h 3076"/>
                <a:gd name="T12" fmla="*/ 0 w 3310"/>
                <a:gd name="T13" fmla="*/ 788 h 3076"/>
                <a:gd name="T14" fmla="*/ 0 w 3310"/>
                <a:gd name="T15" fmla="*/ 2946 h 3076"/>
                <a:gd name="T16" fmla="*/ 1157 w 3310"/>
                <a:gd name="T17" fmla="*/ 3076 h 3076"/>
                <a:gd name="T18" fmla="*/ 1287 w 3310"/>
                <a:gd name="T19" fmla="*/ 2733 h 3076"/>
                <a:gd name="T20" fmla="*/ 2023 w 3310"/>
                <a:gd name="T21" fmla="*/ 2733 h 3076"/>
                <a:gd name="T22" fmla="*/ 2153 w 3310"/>
                <a:gd name="T23" fmla="*/ 3076 h 3076"/>
                <a:gd name="T24" fmla="*/ 3310 w 3310"/>
                <a:gd name="T25" fmla="*/ 2946 h 3076"/>
                <a:gd name="T26" fmla="*/ 3310 w 3310"/>
                <a:gd name="T27" fmla="*/ 788 h 3076"/>
                <a:gd name="T28" fmla="*/ 3045 w 3310"/>
                <a:gd name="T29" fmla="*/ 697 h 3076"/>
                <a:gd name="T30" fmla="*/ 2517 w 3310"/>
                <a:gd name="T31" fmla="*/ 661 h 3076"/>
                <a:gd name="T32" fmla="*/ 2625 w 3310"/>
                <a:gd name="T33" fmla="*/ 394 h 3076"/>
                <a:gd name="T34" fmla="*/ 1241 w 3310"/>
                <a:gd name="T35" fmla="*/ 312 h 3076"/>
                <a:gd name="T36" fmla="*/ 410 w 3310"/>
                <a:gd name="T37" fmla="*/ 684 h 3076"/>
                <a:gd name="T38" fmla="*/ 685 w 3310"/>
                <a:gd name="T39" fmla="*/ 394 h 3076"/>
                <a:gd name="T40" fmla="*/ 3180 w 3310"/>
                <a:gd name="T41" fmla="*/ 2976 h 3076"/>
                <a:gd name="T42" fmla="*/ 2123 w 3310"/>
                <a:gd name="T43" fmla="*/ 2946 h 3076"/>
                <a:gd name="T44" fmla="*/ 1655 w 3310"/>
                <a:gd name="T45" fmla="*/ 2265 h 3076"/>
                <a:gd name="T46" fmla="*/ 1187 w 3310"/>
                <a:gd name="T47" fmla="*/ 2946 h 3076"/>
                <a:gd name="T48" fmla="*/ 130 w 3310"/>
                <a:gd name="T49" fmla="*/ 2976 h 3076"/>
                <a:gd name="T50" fmla="*/ 100 w 3310"/>
                <a:gd name="T51" fmla="*/ 821 h 3076"/>
                <a:gd name="T52" fmla="*/ 810 w 3310"/>
                <a:gd name="T53" fmla="*/ 760 h 3076"/>
                <a:gd name="T54" fmla="*/ 1452 w 3310"/>
                <a:gd name="T55" fmla="*/ 275 h 3076"/>
                <a:gd name="T56" fmla="*/ 1655 w 3310"/>
                <a:gd name="T57" fmla="*/ 117 h 3076"/>
                <a:gd name="T58" fmla="*/ 1858 w 3310"/>
                <a:gd name="T59" fmla="*/ 275 h 3076"/>
                <a:gd name="T60" fmla="*/ 2500 w 3310"/>
                <a:gd name="T61" fmla="*/ 760 h 3076"/>
                <a:gd name="T62" fmla="*/ 3210 w 3310"/>
                <a:gd name="T63" fmla="*/ 821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10" h="3076">
                  <a:moveTo>
                    <a:pt x="3310" y="788"/>
                  </a:moveTo>
                  <a:cubicBezTo>
                    <a:pt x="3310" y="787"/>
                    <a:pt x="3310" y="787"/>
                    <a:pt x="3310" y="787"/>
                  </a:cubicBezTo>
                  <a:cubicBezTo>
                    <a:pt x="3308" y="759"/>
                    <a:pt x="3287" y="743"/>
                    <a:pt x="3268" y="735"/>
                  </a:cubicBezTo>
                  <a:cubicBezTo>
                    <a:pt x="2674" y="306"/>
                    <a:pt x="2674" y="306"/>
                    <a:pt x="2674" y="306"/>
                  </a:cubicBezTo>
                  <a:cubicBezTo>
                    <a:pt x="2668" y="301"/>
                    <a:pt x="2660" y="298"/>
                    <a:pt x="2652" y="297"/>
                  </a:cubicBezTo>
                  <a:cubicBezTo>
                    <a:pt x="1909" y="187"/>
                    <a:pt x="1909" y="187"/>
                    <a:pt x="1909" y="187"/>
                  </a:cubicBezTo>
                  <a:cubicBezTo>
                    <a:pt x="1686" y="14"/>
                    <a:pt x="1686" y="14"/>
                    <a:pt x="1686" y="14"/>
                  </a:cubicBezTo>
                  <a:cubicBezTo>
                    <a:pt x="1668" y="0"/>
                    <a:pt x="1642" y="0"/>
                    <a:pt x="1624" y="14"/>
                  </a:cubicBezTo>
                  <a:cubicBezTo>
                    <a:pt x="1401" y="187"/>
                    <a:pt x="1401" y="187"/>
                    <a:pt x="1401" y="187"/>
                  </a:cubicBezTo>
                  <a:cubicBezTo>
                    <a:pt x="658" y="297"/>
                    <a:pt x="658" y="297"/>
                    <a:pt x="658" y="297"/>
                  </a:cubicBezTo>
                  <a:cubicBezTo>
                    <a:pt x="650" y="298"/>
                    <a:pt x="642" y="301"/>
                    <a:pt x="636" y="306"/>
                  </a:cubicBezTo>
                  <a:cubicBezTo>
                    <a:pt x="42" y="735"/>
                    <a:pt x="42" y="735"/>
                    <a:pt x="42" y="735"/>
                  </a:cubicBezTo>
                  <a:cubicBezTo>
                    <a:pt x="23" y="743"/>
                    <a:pt x="2" y="759"/>
                    <a:pt x="0" y="787"/>
                  </a:cubicBezTo>
                  <a:cubicBezTo>
                    <a:pt x="0" y="787"/>
                    <a:pt x="0" y="787"/>
                    <a:pt x="0" y="788"/>
                  </a:cubicBezTo>
                  <a:cubicBezTo>
                    <a:pt x="0" y="789"/>
                    <a:pt x="0" y="789"/>
                    <a:pt x="0" y="790"/>
                  </a:cubicBezTo>
                  <a:cubicBezTo>
                    <a:pt x="0" y="2946"/>
                    <a:pt x="0" y="2946"/>
                    <a:pt x="0" y="2946"/>
                  </a:cubicBezTo>
                  <a:cubicBezTo>
                    <a:pt x="0" y="3018"/>
                    <a:pt x="59" y="3076"/>
                    <a:pt x="130" y="3076"/>
                  </a:cubicBezTo>
                  <a:cubicBezTo>
                    <a:pt x="1157" y="3076"/>
                    <a:pt x="1157" y="3076"/>
                    <a:pt x="1157" y="3076"/>
                  </a:cubicBezTo>
                  <a:cubicBezTo>
                    <a:pt x="1229" y="3076"/>
                    <a:pt x="1287" y="3018"/>
                    <a:pt x="1287" y="2946"/>
                  </a:cubicBezTo>
                  <a:cubicBezTo>
                    <a:pt x="1287" y="2733"/>
                    <a:pt x="1287" y="2733"/>
                    <a:pt x="1287" y="2733"/>
                  </a:cubicBezTo>
                  <a:cubicBezTo>
                    <a:pt x="1287" y="2531"/>
                    <a:pt x="1452" y="2365"/>
                    <a:pt x="1655" y="2365"/>
                  </a:cubicBezTo>
                  <a:cubicBezTo>
                    <a:pt x="1858" y="2365"/>
                    <a:pt x="2023" y="2531"/>
                    <a:pt x="2023" y="2733"/>
                  </a:cubicBezTo>
                  <a:cubicBezTo>
                    <a:pt x="2023" y="2946"/>
                    <a:pt x="2023" y="2946"/>
                    <a:pt x="2023" y="2946"/>
                  </a:cubicBezTo>
                  <a:cubicBezTo>
                    <a:pt x="2023" y="3018"/>
                    <a:pt x="2081" y="3076"/>
                    <a:pt x="2153" y="3076"/>
                  </a:cubicBezTo>
                  <a:cubicBezTo>
                    <a:pt x="3180" y="3076"/>
                    <a:pt x="3180" y="3076"/>
                    <a:pt x="3180" y="3076"/>
                  </a:cubicBezTo>
                  <a:cubicBezTo>
                    <a:pt x="3251" y="3076"/>
                    <a:pt x="3310" y="3018"/>
                    <a:pt x="3310" y="2946"/>
                  </a:cubicBezTo>
                  <a:cubicBezTo>
                    <a:pt x="3310" y="790"/>
                    <a:pt x="3310" y="790"/>
                    <a:pt x="3310" y="790"/>
                  </a:cubicBezTo>
                  <a:cubicBezTo>
                    <a:pt x="3310" y="789"/>
                    <a:pt x="3310" y="789"/>
                    <a:pt x="3310" y="788"/>
                  </a:cubicBezTo>
                  <a:close/>
                  <a:moveTo>
                    <a:pt x="2625" y="394"/>
                  </a:moveTo>
                  <a:cubicBezTo>
                    <a:pt x="3045" y="697"/>
                    <a:pt x="3045" y="697"/>
                    <a:pt x="3045" y="697"/>
                  </a:cubicBezTo>
                  <a:cubicBezTo>
                    <a:pt x="3002" y="693"/>
                    <a:pt x="2954" y="688"/>
                    <a:pt x="2900" y="684"/>
                  </a:cubicBezTo>
                  <a:cubicBezTo>
                    <a:pt x="2741" y="672"/>
                    <a:pt x="2575" y="663"/>
                    <a:pt x="2517" y="661"/>
                  </a:cubicBezTo>
                  <a:cubicBezTo>
                    <a:pt x="2069" y="312"/>
                    <a:pt x="2069" y="312"/>
                    <a:pt x="2069" y="312"/>
                  </a:cubicBezTo>
                  <a:lnTo>
                    <a:pt x="2625" y="394"/>
                  </a:lnTo>
                  <a:close/>
                  <a:moveTo>
                    <a:pt x="685" y="394"/>
                  </a:moveTo>
                  <a:cubicBezTo>
                    <a:pt x="1241" y="312"/>
                    <a:pt x="1241" y="312"/>
                    <a:pt x="1241" y="312"/>
                  </a:cubicBezTo>
                  <a:cubicBezTo>
                    <a:pt x="793" y="661"/>
                    <a:pt x="793" y="661"/>
                    <a:pt x="793" y="661"/>
                  </a:cubicBezTo>
                  <a:cubicBezTo>
                    <a:pt x="736" y="663"/>
                    <a:pt x="569" y="672"/>
                    <a:pt x="410" y="684"/>
                  </a:cubicBezTo>
                  <a:cubicBezTo>
                    <a:pt x="356" y="688"/>
                    <a:pt x="308" y="693"/>
                    <a:pt x="265" y="697"/>
                  </a:cubicBezTo>
                  <a:lnTo>
                    <a:pt x="685" y="394"/>
                  </a:lnTo>
                  <a:close/>
                  <a:moveTo>
                    <a:pt x="3210" y="2946"/>
                  </a:moveTo>
                  <a:cubicBezTo>
                    <a:pt x="3210" y="2963"/>
                    <a:pt x="3196" y="2976"/>
                    <a:pt x="3180" y="2976"/>
                  </a:cubicBezTo>
                  <a:cubicBezTo>
                    <a:pt x="2153" y="2976"/>
                    <a:pt x="2153" y="2976"/>
                    <a:pt x="2153" y="2976"/>
                  </a:cubicBezTo>
                  <a:cubicBezTo>
                    <a:pt x="2136" y="2976"/>
                    <a:pt x="2123" y="2963"/>
                    <a:pt x="2123" y="2946"/>
                  </a:cubicBezTo>
                  <a:cubicBezTo>
                    <a:pt x="2123" y="2733"/>
                    <a:pt x="2123" y="2733"/>
                    <a:pt x="2123" y="2733"/>
                  </a:cubicBezTo>
                  <a:cubicBezTo>
                    <a:pt x="2123" y="2475"/>
                    <a:pt x="1913" y="2265"/>
                    <a:pt x="1655" y="2265"/>
                  </a:cubicBezTo>
                  <a:cubicBezTo>
                    <a:pt x="1397" y="2265"/>
                    <a:pt x="1187" y="2475"/>
                    <a:pt x="1187" y="2733"/>
                  </a:cubicBezTo>
                  <a:cubicBezTo>
                    <a:pt x="1187" y="2946"/>
                    <a:pt x="1187" y="2946"/>
                    <a:pt x="1187" y="2946"/>
                  </a:cubicBezTo>
                  <a:cubicBezTo>
                    <a:pt x="1187" y="2963"/>
                    <a:pt x="1174" y="2976"/>
                    <a:pt x="1157" y="2976"/>
                  </a:cubicBezTo>
                  <a:cubicBezTo>
                    <a:pt x="130" y="2976"/>
                    <a:pt x="130" y="2976"/>
                    <a:pt x="130" y="2976"/>
                  </a:cubicBezTo>
                  <a:cubicBezTo>
                    <a:pt x="114" y="2976"/>
                    <a:pt x="100" y="2963"/>
                    <a:pt x="100" y="2946"/>
                  </a:cubicBezTo>
                  <a:cubicBezTo>
                    <a:pt x="100" y="821"/>
                    <a:pt x="100" y="821"/>
                    <a:pt x="100" y="821"/>
                  </a:cubicBezTo>
                  <a:cubicBezTo>
                    <a:pt x="134" y="813"/>
                    <a:pt x="223" y="798"/>
                    <a:pt x="454" y="781"/>
                  </a:cubicBezTo>
                  <a:cubicBezTo>
                    <a:pt x="629" y="768"/>
                    <a:pt x="793" y="760"/>
                    <a:pt x="810" y="760"/>
                  </a:cubicBezTo>
                  <a:cubicBezTo>
                    <a:pt x="821" y="760"/>
                    <a:pt x="832" y="757"/>
                    <a:pt x="841" y="750"/>
                  </a:cubicBezTo>
                  <a:cubicBezTo>
                    <a:pt x="1452" y="275"/>
                    <a:pt x="1452" y="275"/>
                    <a:pt x="1452" y="275"/>
                  </a:cubicBezTo>
                  <a:cubicBezTo>
                    <a:pt x="1452" y="275"/>
                    <a:pt x="1452" y="275"/>
                    <a:pt x="1452" y="275"/>
                  </a:cubicBezTo>
                  <a:cubicBezTo>
                    <a:pt x="1655" y="117"/>
                    <a:pt x="1655" y="117"/>
                    <a:pt x="1655" y="117"/>
                  </a:cubicBezTo>
                  <a:cubicBezTo>
                    <a:pt x="1858" y="275"/>
                    <a:pt x="1858" y="275"/>
                    <a:pt x="1858" y="275"/>
                  </a:cubicBezTo>
                  <a:cubicBezTo>
                    <a:pt x="1858" y="275"/>
                    <a:pt x="1858" y="275"/>
                    <a:pt x="1858" y="275"/>
                  </a:cubicBezTo>
                  <a:cubicBezTo>
                    <a:pt x="2469" y="750"/>
                    <a:pt x="2469" y="750"/>
                    <a:pt x="2469" y="750"/>
                  </a:cubicBezTo>
                  <a:cubicBezTo>
                    <a:pt x="2478" y="757"/>
                    <a:pt x="2489" y="760"/>
                    <a:pt x="2500" y="760"/>
                  </a:cubicBezTo>
                  <a:cubicBezTo>
                    <a:pt x="2517" y="760"/>
                    <a:pt x="2681" y="768"/>
                    <a:pt x="2856" y="781"/>
                  </a:cubicBezTo>
                  <a:cubicBezTo>
                    <a:pt x="3087" y="798"/>
                    <a:pt x="3176" y="813"/>
                    <a:pt x="3210" y="821"/>
                  </a:cubicBezTo>
                  <a:lnTo>
                    <a:pt x="3210" y="294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18" name="Freeform 258">
              <a:extLst>
                <a:ext uri="{FF2B5EF4-FFF2-40B4-BE49-F238E27FC236}">
                  <a16:creationId xmlns:a16="http://schemas.microsoft.com/office/drawing/2014/main" id="{34C06A57-C6FB-03EC-EC84-B91CFB8BB52F}"/>
                </a:ext>
              </a:extLst>
            </p:cNvPr>
            <p:cNvSpPr>
              <a:spLocks noEditPoints="1"/>
            </p:cNvSpPr>
            <p:nvPr/>
          </p:nvSpPr>
          <p:spPr bwMode="auto">
            <a:xfrm>
              <a:off x="1970" y="3229"/>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2"/>
                    <a:pt x="0" y="50"/>
                  </a:cubicBezTo>
                  <a:cubicBezTo>
                    <a:pt x="0" y="290"/>
                    <a:pt x="0" y="290"/>
                    <a:pt x="0" y="290"/>
                  </a:cubicBezTo>
                  <a:cubicBezTo>
                    <a:pt x="0" y="317"/>
                    <a:pt x="23" y="340"/>
                    <a:pt x="50" y="340"/>
                  </a:cubicBezTo>
                  <a:cubicBezTo>
                    <a:pt x="290" y="340"/>
                    <a:pt x="290" y="340"/>
                    <a:pt x="290" y="340"/>
                  </a:cubicBezTo>
                  <a:cubicBezTo>
                    <a:pt x="318" y="340"/>
                    <a:pt x="340" y="317"/>
                    <a:pt x="340" y="290"/>
                  </a:cubicBezTo>
                  <a:cubicBezTo>
                    <a:pt x="340" y="50"/>
                    <a:pt x="340" y="50"/>
                    <a:pt x="340" y="50"/>
                  </a:cubicBezTo>
                  <a:cubicBezTo>
                    <a:pt x="340" y="22"/>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19" name="Freeform 259">
              <a:extLst>
                <a:ext uri="{FF2B5EF4-FFF2-40B4-BE49-F238E27FC236}">
                  <a16:creationId xmlns:a16="http://schemas.microsoft.com/office/drawing/2014/main" id="{E29E3958-EE43-E8C4-E81E-A80E10482B1A}"/>
                </a:ext>
              </a:extLst>
            </p:cNvPr>
            <p:cNvSpPr>
              <a:spLocks noEditPoints="1"/>
            </p:cNvSpPr>
            <p:nvPr/>
          </p:nvSpPr>
          <p:spPr bwMode="auto">
            <a:xfrm>
              <a:off x="1970" y="2478"/>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3"/>
                    <a:pt x="0" y="50"/>
                  </a:cubicBezTo>
                  <a:cubicBezTo>
                    <a:pt x="0" y="290"/>
                    <a:pt x="0" y="290"/>
                    <a:pt x="0" y="290"/>
                  </a:cubicBezTo>
                  <a:cubicBezTo>
                    <a:pt x="0" y="318"/>
                    <a:pt x="23" y="340"/>
                    <a:pt x="50" y="340"/>
                  </a:cubicBezTo>
                  <a:cubicBezTo>
                    <a:pt x="290" y="340"/>
                    <a:pt x="290" y="340"/>
                    <a:pt x="290" y="340"/>
                  </a:cubicBezTo>
                  <a:cubicBezTo>
                    <a:pt x="318" y="340"/>
                    <a:pt x="340" y="318"/>
                    <a:pt x="340" y="290"/>
                  </a:cubicBezTo>
                  <a:cubicBezTo>
                    <a:pt x="340" y="50"/>
                    <a:pt x="340" y="50"/>
                    <a:pt x="340" y="50"/>
                  </a:cubicBezTo>
                  <a:cubicBezTo>
                    <a:pt x="340" y="23"/>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0" name="Freeform 260">
              <a:extLst>
                <a:ext uri="{FF2B5EF4-FFF2-40B4-BE49-F238E27FC236}">
                  <a16:creationId xmlns:a16="http://schemas.microsoft.com/office/drawing/2014/main" id="{49731B58-E422-2D4E-7ED5-36D69DA0ACF9}"/>
                </a:ext>
              </a:extLst>
            </p:cNvPr>
            <p:cNvSpPr>
              <a:spLocks noEditPoints="1"/>
            </p:cNvSpPr>
            <p:nvPr/>
          </p:nvSpPr>
          <p:spPr bwMode="auto">
            <a:xfrm>
              <a:off x="1970" y="1728"/>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3"/>
                    <a:pt x="0" y="50"/>
                  </a:cubicBezTo>
                  <a:cubicBezTo>
                    <a:pt x="0" y="290"/>
                    <a:pt x="0" y="290"/>
                    <a:pt x="0" y="290"/>
                  </a:cubicBezTo>
                  <a:cubicBezTo>
                    <a:pt x="0" y="318"/>
                    <a:pt x="23" y="340"/>
                    <a:pt x="50" y="340"/>
                  </a:cubicBezTo>
                  <a:cubicBezTo>
                    <a:pt x="290" y="340"/>
                    <a:pt x="290" y="340"/>
                    <a:pt x="290" y="340"/>
                  </a:cubicBezTo>
                  <a:cubicBezTo>
                    <a:pt x="318" y="340"/>
                    <a:pt x="340" y="318"/>
                    <a:pt x="340" y="290"/>
                  </a:cubicBezTo>
                  <a:cubicBezTo>
                    <a:pt x="340" y="50"/>
                    <a:pt x="340" y="50"/>
                    <a:pt x="340" y="50"/>
                  </a:cubicBezTo>
                  <a:cubicBezTo>
                    <a:pt x="340" y="23"/>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1" name="Freeform 261">
              <a:extLst>
                <a:ext uri="{FF2B5EF4-FFF2-40B4-BE49-F238E27FC236}">
                  <a16:creationId xmlns:a16="http://schemas.microsoft.com/office/drawing/2014/main" id="{C19F2435-B39E-0A1B-346F-37354FBE2DC0}"/>
                </a:ext>
              </a:extLst>
            </p:cNvPr>
            <p:cNvSpPr>
              <a:spLocks noEditPoints="1"/>
            </p:cNvSpPr>
            <p:nvPr/>
          </p:nvSpPr>
          <p:spPr bwMode="auto">
            <a:xfrm>
              <a:off x="2773" y="2478"/>
              <a:ext cx="478"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3"/>
                    <a:pt x="0" y="50"/>
                  </a:cubicBezTo>
                  <a:cubicBezTo>
                    <a:pt x="0" y="290"/>
                    <a:pt x="0" y="290"/>
                    <a:pt x="0" y="290"/>
                  </a:cubicBezTo>
                  <a:cubicBezTo>
                    <a:pt x="0" y="318"/>
                    <a:pt x="23" y="340"/>
                    <a:pt x="50" y="340"/>
                  </a:cubicBezTo>
                  <a:cubicBezTo>
                    <a:pt x="290" y="340"/>
                    <a:pt x="290" y="340"/>
                    <a:pt x="290" y="340"/>
                  </a:cubicBezTo>
                  <a:cubicBezTo>
                    <a:pt x="318" y="340"/>
                    <a:pt x="340" y="318"/>
                    <a:pt x="340" y="290"/>
                  </a:cubicBezTo>
                  <a:cubicBezTo>
                    <a:pt x="340" y="50"/>
                    <a:pt x="340" y="50"/>
                    <a:pt x="340" y="50"/>
                  </a:cubicBezTo>
                  <a:cubicBezTo>
                    <a:pt x="340" y="23"/>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2" name="Freeform 262">
              <a:extLst>
                <a:ext uri="{FF2B5EF4-FFF2-40B4-BE49-F238E27FC236}">
                  <a16:creationId xmlns:a16="http://schemas.microsoft.com/office/drawing/2014/main" id="{62245407-90CC-4DF7-3AF6-15070B682D0C}"/>
                </a:ext>
              </a:extLst>
            </p:cNvPr>
            <p:cNvSpPr>
              <a:spLocks noEditPoints="1"/>
            </p:cNvSpPr>
            <p:nvPr/>
          </p:nvSpPr>
          <p:spPr bwMode="auto">
            <a:xfrm>
              <a:off x="2773" y="1728"/>
              <a:ext cx="478"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3" y="0"/>
                    <a:pt x="0" y="23"/>
                    <a:pt x="0" y="50"/>
                  </a:cubicBezTo>
                  <a:cubicBezTo>
                    <a:pt x="0" y="290"/>
                    <a:pt x="0" y="290"/>
                    <a:pt x="0" y="290"/>
                  </a:cubicBezTo>
                  <a:cubicBezTo>
                    <a:pt x="0" y="318"/>
                    <a:pt x="23" y="340"/>
                    <a:pt x="50" y="340"/>
                  </a:cubicBezTo>
                  <a:cubicBezTo>
                    <a:pt x="290" y="340"/>
                    <a:pt x="290" y="340"/>
                    <a:pt x="290" y="340"/>
                  </a:cubicBezTo>
                  <a:cubicBezTo>
                    <a:pt x="318" y="340"/>
                    <a:pt x="340" y="318"/>
                    <a:pt x="340" y="290"/>
                  </a:cubicBezTo>
                  <a:cubicBezTo>
                    <a:pt x="340" y="50"/>
                    <a:pt x="340" y="50"/>
                    <a:pt x="340" y="50"/>
                  </a:cubicBezTo>
                  <a:cubicBezTo>
                    <a:pt x="340" y="23"/>
                    <a:pt x="318"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3" name="Freeform 263">
              <a:extLst>
                <a:ext uri="{FF2B5EF4-FFF2-40B4-BE49-F238E27FC236}">
                  <a16:creationId xmlns:a16="http://schemas.microsoft.com/office/drawing/2014/main" id="{0B1845B5-77DA-4F95-BE21-B2D672248709}"/>
                </a:ext>
              </a:extLst>
            </p:cNvPr>
            <p:cNvSpPr>
              <a:spLocks noEditPoints="1"/>
            </p:cNvSpPr>
            <p:nvPr/>
          </p:nvSpPr>
          <p:spPr bwMode="auto">
            <a:xfrm>
              <a:off x="5233" y="3229"/>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2" y="0"/>
                    <a:pt x="0" y="22"/>
                    <a:pt x="0" y="50"/>
                  </a:cubicBezTo>
                  <a:cubicBezTo>
                    <a:pt x="0" y="290"/>
                    <a:pt x="0" y="290"/>
                    <a:pt x="0" y="290"/>
                  </a:cubicBezTo>
                  <a:cubicBezTo>
                    <a:pt x="0" y="317"/>
                    <a:pt x="22" y="340"/>
                    <a:pt x="50" y="340"/>
                  </a:cubicBezTo>
                  <a:cubicBezTo>
                    <a:pt x="290" y="340"/>
                    <a:pt x="290" y="340"/>
                    <a:pt x="290" y="340"/>
                  </a:cubicBezTo>
                  <a:cubicBezTo>
                    <a:pt x="317" y="340"/>
                    <a:pt x="340" y="317"/>
                    <a:pt x="340" y="290"/>
                  </a:cubicBezTo>
                  <a:cubicBezTo>
                    <a:pt x="340" y="50"/>
                    <a:pt x="340" y="50"/>
                    <a:pt x="340" y="50"/>
                  </a:cubicBezTo>
                  <a:cubicBezTo>
                    <a:pt x="340" y="22"/>
                    <a:pt x="317"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4" name="Freeform 264">
              <a:extLst>
                <a:ext uri="{FF2B5EF4-FFF2-40B4-BE49-F238E27FC236}">
                  <a16:creationId xmlns:a16="http://schemas.microsoft.com/office/drawing/2014/main" id="{FEB3F7B6-E91E-C1F9-C722-E2309D317424}"/>
                </a:ext>
              </a:extLst>
            </p:cNvPr>
            <p:cNvSpPr>
              <a:spLocks noEditPoints="1"/>
            </p:cNvSpPr>
            <p:nvPr/>
          </p:nvSpPr>
          <p:spPr bwMode="auto">
            <a:xfrm>
              <a:off x="5233" y="2478"/>
              <a:ext cx="477"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2" y="0"/>
                    <a:pt x="0" y="23"/>
                    <a:pt x="0" y="50"/>
                  </a:cubicBezTo>
                  <a:cubicBezTo>
                    <a:pt x="0" y="290"/>
                    <a:pt x="0" y="290"/>
                    <a:pt x="0" y="290"/>
                  </a:cubicBezTo>
                  <a:cubicBezTo>
                    <a:pt x="0" y="318"/>
                    <a:pt x="22" y="340"/>
                    <a:pt x="50" y="340"/>
                  </a:cubicBezTo>
                  <a:cubicBezTo>
                    <a:pt x="290" y="340"/>
                    <a:pt x="290" y="340"/>
                    <a:pt x="290" y="340"/>
                  </a:cubicBezTo>
                  <a:cubicBezTo>
                    <a:pt x="317" y="340"/>
                    <a:pt x="340" y="318"/>
                    <a:pt x="340" y="290"/>
                  </a:cubicBezTo>
                  <a:cubicBezTo>
                    <a:pt x="340" y="50"/>
                    <a:pt x="340" y="50"/>
                    <a:pt x="340" y="50"/>
                  </a:cubicBezTo>
                  <a:cubicBezTo>
                    <a:pt x="340" y="23"/>
                    <a:pt x="317"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5" name="Freeform 265">
              <a:extLst>
                <a:ext uri="{FF2B5EF4-FFF2-40B4-BE49-F238E27FC236}">
                  <a16:creationId xmlns:a16="http://schemas.microsoft.com/office/drawing/2014/main" id="{F9A3A611-0E02-2DDD-2B78-DD24C0DDD063}"/>
                </a:ext>
              </a:extLst>
            </p:cNvPr>
            <p:cNvSpPr>
              <a:spLocks noEditPoints="1"/>
            </p:cNvSpPr>
            <p:nvPr/>
          </p:nvSpPr>
          <p:spPr bwMode="auto">
            <a:xfrm>
              <a:off x="5233" y="1728"/>
              <a:ext cx="477" cy="478"/>
            </a:xfrm>
            <a:custGeom>
              <a:avLst/>
              <a:gdLst>
                <a:gd name="T0" fmla="*/ 0 w 340"/>
                <a:gd name="T1" fmla="*/ 50 h 340"/>
                <a:gd name="T2" fmla="*/ 0 w 340"/>
                <a:gd name="T3" fmla="*/ 290 h 340"/>
                <a:gd name="T4" fmla="*/ 50 w 340"/>
                <a:gd name="T5" fmla="*/ 340 h 340"/>
                <a:gd name="T6" fmla="*/ 290 w 340"/>
                <a:gd name="T7" fmla="*/ 340 h 340"/>
                <a:gd name="T8" fmla="*/ 340 w 340"/>
                <a:gd name="T9" fmla="*/ 290 h 340"/>
                <a:gd name="T10" fmla="*/ 340 w 340"/>
                <a:gd name="T11" fmla="*/ 50 h 340"/>
                <a:gd name="T12" fmla="*/ 290 w 340"/>
                <a:gd name="T13" fmla="*/ 0 h 340"/>
                <a:gd name="T14" fmla="*/ 50 w 340"/>
                <a:gd name="T15" fmla="*/ 0 h 340"/>
                <a:gd name="T16" fmla="*/ 0 w 340"/>
                <a:gd name="T17" fmla="*/ 50 h 340"/>
                <a:gd name="T18" fmla="*/ 100 w 340"/>
                <a:gd name="T19" fmla="*/ 100 h 340"/>
                <a:gd name="T20" fmla="*/ 240 w 340"/>
                <a:gd name="T21" fmla="*/ 100 h 340"/>
                <a:gd name="T22" fmla="*/ 240 w 340"/>
                <a:gd name="T23" fmla="*/ 240 h 340"/>
                <a:gd name="T24" fmla="*/ 100 w 340"/>
                <a:gd name="T25" fmla="*/ 240 h 340"/>
                <a:gd name="T26" fmla="*/ 100 w 340"/>
                <a:gd name="T27" fmla="*/ 1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0" y="50"/>
                  </a:moveTo>
                  <a:cubicBezTo>
                    <a:pt x="0" y="290"/>
                    <a:pt x="0" y="290"/>
                    <a:pt x="0" y="290"/>
                  </a:cubicBezTo>
                  <a:cubicBezTo>
                    <a:pt x="0" y="318"/>
                    <a:pt x="22" y="340"/>
                    <a:pt x="50" y="340"/>
                  </a:cubicBezTo>
                  <a:cubicBezTo>
                    <a:pt x="290" y="340"/>
                    <a:pt x="290" y="340"/>
                    <a:pt x="290" y="340"/>
                  </a:cubicBezTo>
                  <a:cubicBezTo>
                    <a:pt x="317" y="340"/>
                    <a:pt x="340" y="318"/>
                    <a:pt x="340" y="290"/>
                  </a:cubicBezTo>
                  <a:cubicBezTo>
                    <a:pt x="340" y="50"/>
                    <a:pt x="340" y="50"/>
                    <a:pt x="340" y="50"/>
                  </a:cubicBezTo>
                  <a:cubicBezTo>
                    <a:pt x="340" y="23"/>
                    <a:pt x="317" y="0"/>
                    <a:pt x="290" y="0"/>
                  </a:cubicBezTo>
                  <a:cubicBezTo>
                    <a:pt x="50" y="0"/>
                    <a:pt x="50" y="0"/>
                    <a:pt x="50" y="0"/>
                  </a:cubicBezTo>
                  <a:cubicBezTo>
                    <a:pt x="22" y="0"/>
                    <a:pt x="0" y="23"/>
                    <a:pt x="0" y="50"/>
                  </a:cubicBezTo>
                  <a:close/>
                  <a:moveTo>
                    <a:pt x="100" y="100"/>
                  </a:moveTo>
                  <a:cubicBezTo>
                    <a:pt x="240" y="100"/>
                    <a:pt x="240" y="100"/>
                    <a:pt x="240" y="100"/>
                  </a:cubicBezTo>
                  <a:cubicBezTo>
                    <a:pt x="240" y="240"/>
                    <a:pt x="240" y="240"/>
                    <a:pt x="240" y="240"/>
                  </a:cubicBezTo>
                  <a:cubicBezTo>
                    <a:pt x="100" y="240"/>
                    <a:pt x="100" y="240"/>
                    <a:pt x="100" y="240"/>
                  </a:cubicBezTo>
                  <a:lnTo>
                    <a:pt x="100" y="10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6" name="Freeform 266">
              <a:extLst>
                <a:ext uri="{FF2B5EF4-FFF2-40B4-BE49-F238E27FC236}">
                  <a16:creationId xmlns:a16="http://schemas.microsoft.com/office/drawing/2014/main" id="{407340A1-58BC-7AF6-BFF7-10B1ED6EBFCC}"/>
                </a:ext>
              </a:extLst>
            </p:cNvPr>
            <p:cNvSpPr>
              <a:spLocks noEditPoints="1"/>
            </p:cNvSpPr>
            <p:nvPr/>
          </p:nvSpPr>
          <p:spPr bwMode="auto">
            <a:xfrm>
              <a:off x="4429" y="2478"/>
              <a:ext cx="478"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2" y="0"/>
                    <a:pt x="0" y="23"/>
                    <a:pt x="0" y="50"/>
                  </a:cubicBezTo>
                  <a:cubicBezTo>
                    <a:pt x="0" y="290"/>
                    <a:pt x="0" y="290"/>
                    <a:pt x="0" y="290"/>
                  </a:cubicBezTo>
                  <a:cubicBezTo>
                    <a:pt x="0" y="318"/>
                    <a:pt x="22" y="340"/>
                    <a:pt x="50" y="340"/>
                  </a:cubicBezTo>
                  <a:cubicBezTo>
                    <a:pt x="290" y="340"/>
                    <a:pt x="290" y="340"/>
                    <a:pt x="290" y="340"/>
                  </a:cubicBezTo>
                  <a:cubicBezTo>
                    <a:pt x="317" y="340"/>
                    <a:pt x="340" y="318"/>
                    <a:pt x="340" y="290"/>
                  </a:cubicBezTo>
                  <a:cubicBezTo>
                    <a:pt x="340" y="50"/>
                    <a:pt x="340" y="50"/>
                    <a:pt x="340" y="50"/>
                  </a:cubicBezTo>
                  <a:cubicBezTo>
                    <a:pt x="340" y="23"/>
                    <a:pt x="317"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7" name="Freeform 267">
              <a:extLst>
                <a:ext uri="{FF2B5EF4-FFF2-40B4-BE49-F238E27FC236}">
                  <a16:creationId xmlns:a16="http://schemas.microsoft.com/office/drawing/2014/main" id="{3EF1F90B-33B6-20D4-A7E2-A42C51CDFCA0}"/>
                </a:ext>
              </a:extLst>
            </p:cNvPr>
            <p:cNvSpPr>
              <a:spLocks noEditPoints="1"/>
            </p:cNvSpPr>
            <p:nvPr/>
          </p:nvSpPr>
          <p:spPr bwMode="auto">
            <a:xfrm>
              <a:off x="4429" y="1728"/>
              <a:ext cx="478" cy="478"/>
            </a:xfrm>
            <a:custGeom>
              <a:avLst/>
              <a:gdLst>
                <a:gd name="T0" fmla="*/ 290 w 340"/>
                <a:gd name="T1" fmla="*/ 0 h 340"/>
                <a:gd name="T2" fmla="*/ 50 w 340"/>
                <a:gd name="T3" fmla="*/ 0 h 340"/>
                <a:gd name="T4" fmla="*/ 0 w 340"/>
                <a:gd name="T5" fmla="*/ 50 h 340"/>
                <a:gd name="T6" fmla="*/ 0 w 340"/>
                <a:gd name="T7" fmla="*/ 290 h 340"/>
                <a:gd name="T8" fmla="*/ 50 w 340"/>
                <a:gd name="T9" fmla="*/ 340 h 340"/>
                <a:gd name="T10" fmla="*/ 290 w 340"/>
                <a:gd name="T11" fmla="*/ 340 h 340"/>
                <a:gd name="T12" fmla="*/ 340 w 340"/>
                <a:gd name="T13" fmla="*/ 290 h 340"/>
                <a:gd name="T14" fmla="*/ 340 w 340"/>
                <a:gd name="T15" fmla="*/ 50 h 340"/>
                <a:gd name="T16" fmla="*/ 290 w 340"/>
                <a:gd name="T17" fmla="*/ 0 h 340"/>
                <a:gd name="T18" fmla="*/ 240 w 340"/>
                <a:gd name="T19" fmla="*/ 240 h 340"/>
                <a:gd name="T20" fmla="*/ 100 w 340"/>
                <a:gd name="T21" fmla="*/ 240 h 340"/>
                <a:gd name="T22" fmla="*/ 100 w 340"/>
                <a:gd name="T23" fmla="*/ 100 h 340"/>
                <a:gd name="T24" fmla="*/ 240 w 340"/>
                <a:gd name="T25" fmla="*/ 100 h 340"/>
                <a:gd name="T26" fmla="*/ 240 w 340"/>
                <a:gd name="T27"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40">
                  <a:moveTo>
                    <a:pt x="290" y="0"/>
                  </a:moveTo>
                  <a:cubicBezTo>
                    <a:pt x="50" y="0"/>
                    <a:pt x="50" y="0"/>
                    <a:pt x="50" y="0"/>
                  </a:cubicBezTo>
                  <a:cubicBezTo>
                    <a:pt x="22" y="0"/>
                    <a:pt x="0" y="23"/>
                    <a:pt x="0" y="50"/>
                  </a:cubicBezTo>
                  <a:cubicBezTo>
                    <a:pt x="0" y="290"/>
                    <a:pt x="0" y="290"/>
                    <a:pt x="0" y="290"/>
                  </a:cubicBezTo>
                  <a:cubicBezTo>
                    <a:pt x="0" y="318"/>
                    <a:pt x="22" y="340"/>
                    <a:pt x="50" y="340"/>
                  </a:cubicBezTo>
                  <a:cubicBezTo>
                    <a:pt x="290" y="340"/>
                    <a:pt x="290" y="340"/>
                    <a:pt x="290" y="340"/>
                  </a:cubicBezTo>
                  <a:cubicBezTo>
                    <a:pt x="317" y="340"/>
                    <a:pt x="340" y="318"/>
                    <a:pt x="340" y="290"/>
                  </a:cubicBezTo>
                  <a:cubicBezTo>
                    <a:pt x="340" y="50"/>
                    <a:pt x="340" y="50"/>
                    <a:pt x="340" y="50"/>
                  </a:cubicBezTo>
                  <a:cubicBezTo>
                    <a:pt x="340" y="23"/>
                    <a:pt x="317" y="0"/>
                    <a:pt x="290" y="0"/>
                  </a:cubicBezTo>
                  <a:close/>
                  <a:moveTo>
                    <a:pt x="240" y="240"/>
                  </a:moveTo>
                  <a:cubicBezTo>
                    <a:pt x="100" y="240"/>
                    <a:pt x="100" y="240"/>
                    <a:pt x="100" y="240"/>
                  </a:cubicBezTo>
                  <a:cubicBezTo>
                    <a:pt x="100" y="100"/>
                    <a:pt x="100" y="100"/>
                    <a:pt x="100" y="100"/>
                  </a:cubicBezTo>
                  <a:cubicBezTo>
                    <a:pt x="240" y="100"/>
                    <a:pt x="240" y="100"/>
                    <a:pt x="240" y="100"/>
                  </a:cubicBezTo>
                  <a:lnTo>
                    <a:pt x="240" y="240"/>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8" name="Freeform 268">
              <a:extLst>
                <a:ext uri="{FF2B5EF4-FFF2-40B4-BE49-F238E27FC236}">
                  <a16:creationId xmlns:a16="http://schemas.microsoft.com/office/drawing/2014/main" id="{A1971615-5433-4346-5588-EFFF173BCE75}"/>
                </a:ext>
              </a:extLst>
            </p:cNvPr>
            <p:cNvSpPr>
              <a:spLocks/>
            </p:cNvSpPr>
            <p:nvPr/>
          </p:nvSpPr>
          <p:spPr bwMode="auto">
            <a:xfrm>
              <a:off x="3404" y="779"/>
              <a:ext cx="872" cy="297"/>
            </a:xfrm>
            <a:custGeom>
              <a:avLst/>
              <a:gdLst>
                <a:gd name="T0" fmla="*/ 306 w 620"/>
                <a:gd name="T1" fmla="*/ 0 h 211"/>
                <a:gd name="T2" fmla="*/ 22 w 620"/>
                <a:gd name="T3" fmla="*/ 117 h 211"/>
                <a:gd name="T4" fmla="*/ 19 w 620"/>
                <a:gd name="T5" fmla="*/ 188 h 211"/>
                <a:gd name="T6" fmla="*/ 89 w 620"/>
                <a:gd name="T7" fmla="*/ 191 h 211"/>
                <a:gd name="T8" fmla="*/ 306 w 620"/>
                <a:gd name="T9" fmla="*/ 100 h 211"/>
                <a:gd name="T10" fmla="*/ 530 w 620"/>
                <a:gd name="T11" fmla="*/ 197 h 211"/>
                <a:gd name="T12" fmla="*/ 565 w 620"/>
                <a:gd name="T13" fmla="*/ 211 h 211"/>
                <a:gd name="T14" fmla="*/ 600 w 620"/>
                <a:gd name="T15" fmla="*/ 195 h 211"/>
                <a:gd name="T16" fmla="*/ 599 w 620"/>
                <a:gd name="T17" fmla="*/ 125 h 211"/>
                <a:gd name="T18" fmla="*/ 306 w 620"/>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211">
                  <a:moveTo>
                    <a:pt x="306" y="0"/>
                  </a:moveTo>
                  <a:cubicBezTo>
                    <a:pt x="203" y="0"/>
                    <a:pt x="104" y="41"/>
                    <a:pt x="22" y="117"/>
                  </a:cubicBezTo>
                  <a:cubicBezTo>
                    <a:pt x="1" y="136"/>
                    <a:pt x="0" y="168"/>
                    <a:pt x="19" y="188"/>
                  </a:cubicBezTo>
                  <a:cubicBezTo>
                    <a:pt x="38" y="208"/>
                    <a:pt x="69" y="209"/>
                    <a:pt x="89" y="191"/>
                  </a:cubicBezTo>
                  <a:cubicBezTo>
                    <a:pt x="154" y="131"/>
                    <a:pt x="229" y="100"/>
                    <a:pt x="306" y="100"/>
                  </a:cubicBezTo>
                  <a:cubicBezTo>
                    <a:pt x="387" y="100"/>
                    <a:pt x="464" y="133"/>
                    <a:pt x="530" y="197"/>
                  </a:cubicBezTo>
                  <a:cubicBezTo>
                    <a:pt x="539" y="206"/>
                    <a:pt x="552" y="211"/>
                    <a:pt x="565" y="211"/>
                  </a:cubicBezTo>
                  <a:cubicBezTo>
                    <a:pt x="578" y="211"/>
                    <a:pt x="591" y="206"/>
                    <a:pt x="600" y="195"/>
                  </a:cubicBezTo>
                  <a:cubicBezTo>
                    <a:pt x="620" y="176"/>
                    <a:pt x="619" y="144"/>
                    <a:pt x="599" y="125"/>
                  </a:cubicBezTo>
                  <a:cubicBezTo>
                    <a:pt x="515" y="43"/>
                    <a:pt x="414" y="0"/>
                    <a:pt x="30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9" name="Freeform 269">
              <a:extLst>
                <a:ext uri="{FF2B5EF4-FFF2-40B4-BE49-F238E27FC236}">
                  <a16:creationId xmlns:a16="http://schemas.microsoft.com/office/drawing/2014/main" id="{D54E4013-A90D-3E86-2653-1FCC71D90B3A}"/>
                </a:ext>
              </a:extLst>
            </p:cNvPr>
            <p:cNvSpPr>
              <a:spLocks/>
            </p:cNvSpPr>
            <p:nvPr/>
          </p:nvSpPr>
          <p:spPr bwMode="auto">
            <a:xfrm>
              <a:off x="3573" y="1077"/>
              <a:ext cx="533" cy="225"/>
            </a:xfrm>
            <a:custGeom>
              <a:avLst/>
              <a:gdLst>
                <a:gd name="T0" fmla="*/ 188 w 379"/>
                <a:gd name="T1" fmla="*/ 0 h 160"/>
                <a:gd name="T2" fmla="*/ 22 w 379"/>
                <a:gd name="T3" fmla="*/ 68 h 160"/>
                <a:gd name="T4" fmla="*/ 19 w 379"/>
                <a:gd name="T5" fmla="*/ 139 h 160"/>
                <a:gd name="T6" fmla="*/ 90 w 379"/>
                <a:gd name="T7" fmla="*/ 142 h 160"/>
                <a:gd name="T8" fmla="*/ 188 w 379"/>
                <a:gd name="T9" fmla="*/ 100 h 160"/>
                <a:gd name="T10" fmla="*/ 290 w 379"/>
                <a:gd name="T11" fmla="*/ 144 h 160"/>
                <a:gd name="T12" fmla="*/ 324 w 379"/>
                <a:gd name="T13" fmla="*/ 158 h 160"/>
                <a:gd name="T14" fmla="*/ 360 w 379"/>
                <a:gd name="T15" fmla="*/ 143 h 160"/>
                <a:gd name="T16" fmla="*/ 359 w 379"/>
                <a:gd name="T17" fmla="*/ 72 h 160"/>
                <a:gd name="T18" fmla="*/ 188 w 379"/>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60">
                  <a:moveTo>
                    <a:pt x="188" y="0"/>
                  </a:moveTo>
                  <a:cubicBezTo>
                    <a:pt x="127" y="0"/>
                    <a:pt x="70" y="24"/>
                    <a:pt x="22" y="68"/>
                  </a:cubicBezTo>
                  <a:cubicBezTo>
                    <a:pt x="1" y="87"/>
                    <a:pt x="0" y="119"/>
                    <a:pt x="19" y="139"/>
                  </a:cubicBezTo>
                  <a:cubicBezTo>
                    <a:pt x="38" y="159"/>
                    <a:pt x="69" y="160"/>
                    <a:pt x="90" y="142"/>
                  </a:cubicBezTo>
                  <a:cubicBezTo>
                    <a:pt x="119" y="114"/>
                    <a:pt x="153" y="100"/>
                    <a:pt x="188" y="100"/>
                  </a:cubicBezTo>
                  <a:cubicBezTo>
                    <a:pt x="234" y="100"/>
                    <a:pt x="269" y="124"/>
                    <a:pt x="290" y="144"/>
                  </a:cubicBezTo>
                  <a:cubicBezTo>
                    <a:pt x="299" y="154"/>
                    <a:pt x="312" y="158"/>
                    <a:pt x="324" y="158"/>
                  </a:cubicBezTo>
                  <a:cubicBezTo>
                    <a:pt x="337" y="158"/>
                    <a:pt x="350" y="153"/>
                    <a:pt x="360" y="143"/>
                  </a:cubicBezTo>
                  <a:cubicBezTo>
                    <a:pt x="379" y="123"/>
                    <a:pt x="379" y="92"/>
                    <a:pt x="359" y="72"/>
                  </a:cubicBezTo>
                  <a:cubicBezTo>
                    <a:pt x="310" y="25"/>
                    <a:pt x="251" y="0"/>
                    <a:pt x="188"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20" name="Oval 270">
              <a:extLst>
                <a:ext uri="{FF2B5EF4-FFF2-40B4-BE49-F238E27FC236}">
                  <a16:creationId xmlns:a16="http://schemas.microsoft.com/office/drawing/2014/main" id="{6A01493F-2C63-48BC-9BF7-17BFFE702A86}"/>
                </a:ext>
              </a:extLst>
            </p:cNvPr>
            <p:cNvSpPr>
              <a:spLocks noChangeArrowheads="1"/>
            </p:cNvSpPr>
            <p:nvPr/>
          </p:nvSpPr>
          <p:spPr bwMode="auto">
            <a:xfrm>
              <a:off x="3670" y="1415"/>
              <a:ext cx="340" cy="340"/>
            </a:xfrm>
            <a:prstGeom prst="ellipse">
              <a:avLst/>
            </a:pr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22" name="Group 273">
            <a:extLst>
              <a:ext uri="{FF2B5EF4-FFF2-40B4-BE49-F238E27FC236}">
                <a16:creationId xmlns:a16="http://schemas.microsoft.com/office/drawing/2014/main" id="{08BC8653-A197-1428-743E-5D9867193BBE}"/>
              </a:ext>
            </a:extLst>
          </p:cNvPr>
          <p:cNvGrpSpPr>
            <a:grpSpLocks noChangeAspect="1"/>
          </p:cNvGrpSpPr>
          <p:nvPr/>
        </p:nvGrpSpPr>
        <p:grpSpPr bwMode="auto">
          <a:xfrm>
            <a:off x="8254396" y="3240206"/>
            <a:ext cx="288206" cy="340765"/>
            <a:chOff x="2014" y="1"/>
            <a:chExt cx="3652" cy="4318"/>
          </a:xfrm>
          <a:solidFill>
            <a:srgbClr val="FFFFFF"/>
          </a:solidFill>
        </p:grpSpPr>
        <p:sp>
          <p:nvSpPr>
            <p:cNvPr id="324" name="Freeform 274">
              <a:extLst>
                <a:ext uri="{FF2B5EF4-FFF2-40B4-BE49-F238E27FC236}">
                  <a16:creationId xmlns:a16="http://schemas.microsoft.com/office/drawing/2014/main" id="{10D47D9C-5296-4BCE-F324-BDF1281300FC}"/>
                </a:ext>
              </a:extLst>
            </p:cNvPr>
            <p:cNvSpPr>
              <a:spLocks noEditPoints="1"/>
            </p:cNvSpPr>
            <p:nvPr/>
          </p:nvSpPr>
          <p:spPr bwMode="auto">
            <a:xfrm>
              <a:off x="2014" y="1"/>
              <a:ext cx="3652" cy="4318"/>
            </a:xfrm>
            <a:custGeom>
              <a:avLst/>
              <a:gdLst>
                <a:gd name="T0" fmla="*/ 1552 w 2568"/>
                <a:gd name="T1" fmla="*/ 0 h 3034"/>
                <a:gd name="T2" fmla="*/ 1502 w 2568"/>
                <a:gd name="T3" fmla="*/ 1234 h 3034"/>
                <a:gd name="T4" fmla="*/ 1358 w 2568"/>
                <a:gd name="T5" fmla="*/ 1291 h 3034"/>
                <a:gd name="T6" fmla="*/ 115 w 2568"/>
                <a:gd name="T7" fmla="*/ 2089 h 3034"/>
                <a:gd name="T8" fmla="*/ 0 w 2568"/>
                <a:gd name="T9" fmla="*/ 2918 h 3034"/>
                <a:gd name="T10" fmla="*/ 400 w 2568"/>
                <a:gd name="T11" fmla="*/ 3034 h 3034"/>
                <a:gd name="T12" fmla="*/ 1810 w 2568"/>
                <a:gd name="T13" fmla="*/ 3034 h 3034"/>
                <a:gd name="T14" fmla="*/ 2303 w 2568"/>
                <a:gd name="T15" fmla="*/ 2833 h 3034"/>
                <a:gd name="T16" fmla="*/ 2388 w 2568"/>
                <a:gd name="T17" fmla="*/ 2531 h 3034"/>
                <a:gd name="T18" fmla="*/ 2384 w 2568"/>
                <a:gd name="T19" fmla="*/ 2230 h 3034"/>
                <a:gd name="T20" fmla="*/ 2283 w 2568"/>
                <a:gd name="T21" fmla="*/ 1928 h 3034"/>
                <a:gd name="T22" fmla="*/ 2518 w 2568"/>
                <a:gd name="T23" fmla="*/ 1827 h 3034"/>
                <a:gd name="T24" fmla="*/ 2568 w 2568"/>
                <a:gd name="T25" fmla="*/ 50 h 3034"/>
                <a:gd name="T26" fmla="*/ 100 w 2568"/>
                <a:gd name="T27" fmla="*/ 2918 h 3034"/>
                <a:gd name="T28" fmla="*/ 115 w 2568"/>
                <a:gd name="T29" fmla="*/ 2189 h 3034"/>
                <a:gd name="T30" fmla="*/ 350 w 2568"/>
                <a:gd name="T31" fmla="*/ 2934 h 3034"/>
                <a:gd name="T32" fmla="*/ 100 w 2568"/>
                <a:gd name="T33" fmla="*/ 2918 h 3034"/>
                <a:gd name="T34" fmla="*/ 1423 w 2568"/>
                <a:gd name="T35" fmla="*/ 1367 h 3034"/>
                <a:gd name="T36" fmla="*/ 1498 w 2568"/>
                <a:gd name="T37" fmla="*/ 1334 h 3034"/>
                <a:gd name="T38" fmla="*/ 1912 w 2568"/>
                <a:gd name="T39" fmla="*/ 1706 h 3034"/>
                <a:gd name="T40" fmla="*/ 1769 w 2568"/>
                <a:gd name="T41" fmla="*/ 1848 h 3034"/>
                <a:gd name="T42" fmla="*/ 1662 w 2568"/>
                <a:gd name="T43" fmla="*/ 1741 h 3034"/>
                <a:gd name="T44" fmla="*/ 1475 w 2568"/>
                <a:gd name="T45" fmla="*/ 1626 h 3034"/>
                <a:gd name="T46" fmla="*/ 1522 w 2568"/>
                <a:gd name="T47" fmla="*/ 1742 h 3034"/>
                <a:gd name="T48" fmla="*/ 1425 w 2568"/>
                <a:gd name="T49" fmla="*/ 2029 h 3034"/>
                <a:gd name="T50" fmla="*/ 1195 w 2568"/>
                <a:gd name="T51" fmla="*/ 2230 h 3034"/>
                <a:gd name="T52" fmla="*/ 1280 w 2568"/>
                <a:gd name="T53" fmla="*/ 2531 h 3034"/>
                <a:gd name="T54" fmla="*/ 1574 w 2568"/>
                <a:gd name="T55" fmla="*/ 2732 h 3034"/>
                <a:gd name="T56" fmla="*/ 1574 w 2568"/>
                <a:gd name="T57" fmla="*/ 2934 h 3034"/>
                <a:gd name="T58" fmla="*/ 450 w 2568"/>
                <a:gd name="T59" fmla="*/ 2162 h 3034"/>
                <a:gd name="T60" fmla="*/ 1810 w 2568"/>
                <a:gd name="T61" fmla="*/ 2934 h 3034"/>
                <a:gd name="T62" fmla="*/ 1647 w 2568"/>
                <a:gd name="T63" fmla="*/ 2833 h 3034"/>
                <a:gd name="T64" fmla="*/ 2102 w 2568"/>
                <a:gd name="T65" fmla="*/ 2732 h 3034"/>
                <a:gd name="T66" fmla="*/ 2102 w 2568"/>
                <a:gd name="T67" fmla="*/ 2934 h 3034"/>
                <a:gd name="T68" fmla="*/ 2288 w 2568"/>
                <a:gd name="T69" fmla="*/ 2531 h 3034"/>
                <a:gd name="T70" fmla="*/ 2102 w 2568"/>
                <a:gd name="T71" fmla="*/ 2632 h 3034"/>
                <a:gd name="T72" fmla="*/ 1481 w 2568"/>
                <a:gd name="T73" fmla="*/ 2632 h 3034"/>
                <a:gd name="T74" fmla="*/ 1481 w 2568"/>
                <a:gd name="T75" fmla="*/ 2430 h 3034"/>
                <a:gd name="T76" fmla="*/ 2187 w 2568"/>
                <a:gd name="T77" fmla="*/ 2430 h 3034"/>
                <a:gd name="T78" fmla="*/ 2183 w 2568"/>
                <a:gd name="T79" fmla="*/ 2330 h 3034"/>
                <a:gd name="T80" fmla="*/ 1396 w 2568"/>
                <a:gd name="T81" fmla="*/ 2330 h 3034"/>
                <a:gd name="T82" fmla="*/ 1396 w 2568"/>
                <a:gd name="T83" fmla="*/ 2129 h 3034"/>
                <a:gd name="T84" fmla="*/ 2082 w 2568"/>
                <a:gd name="T85" fmla="*/ 2129 h 3034"/>
                <a:gd name="T86" fmla="*/ 2284 w 2568"/>
                <a:gd name="T87" fmla="*/ 2230 h 3034"/>
                <a:gd name="T88" fmla="*/ 2082 w 2568"/>
                <a:gd name="T89" fmla="*/ 2029 h 3034"/>
                <a:gd name="T90" fmla="*/ 1498 w 2568"/>
                <a:gd name="T91" fmla="*/ 1928 h 3034"/>
                <a:gd name="T92" fmla="*/ 1606 w 2568"/>
                <a:gd name="T93" fmla="*/ 1827 h 3034"/>
                <a:gd name="T94" fmla="*/ 1982 w 2568"/>
                <a:gd name="T95" fmla="*/ 1919 h 3034"/>
                <a:gd name="T96" fmla="*/ 2082 w 2568"/>
                <a:gd name="T97" fmla="*/ 1827 h 3034"/>
                <a:gd name="T98" fmla="*/ 2468 w 2568"/>
                <a:gd name="T99" fmla="*/ 1727 h 3034"/>
                <a:gd name="T100" fmla="*/ 2035 w 2568"/>
                <a:gd name="T101" fmla="*/ 1727 h 3034"/>
                <a:gd name="T102" fmla="*/ 1640 w 2568"/>
                <a:gd name="T103" fmla="*/ 1293 h 3034"/>
                <a:gd name="T104" fmla="*/ 1602 w 2568"/>
                <a:gd name="T105" fmla="*/ 100 h 3034"/>
                <a:gd name="T106" fmla="*/ 2468 w 2568"/>
                <a:gd name="T107" fmla="*/ 1727 h 3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68" h="3034">
                  <a:moveTo>
                    <a:pt x="2518" y="0"/>
                  </a:moveTo>
                  <a:cubicBezTo>
                    <a:pt x="1552" y="0"/>
                    <a:pt x="1552" y="0"/>
                    <a:pt x="1552" y="0"/>
                  </a:cubicBezTo>
                  <a:cubicBezTo>
                    <a:pt x="1525" y="0"/>
                    <a:pt x="1502" y="23"/>
                    <a:pt x="1502" y="50"/>
                  </a:cubicBezTo>
                  <a:cubicBezTo>
                    <a:pt x="1502" y="1234"/>
                    <a:pt x="1502" y="1234"/>
                    <a:pt x="1502" y="1234"/>
                  </a:cubicBezTo>
                  <a:cubicBezTo>
                    <a:pt x="1501" y="1234"/>
                    <a:pt x="1500" y="1234"/>
                    <a:pt x="1498" y="1234"/>
                  </a:cubicBezTo>
                  <a:cubicBezTo>
                    <a:pt x="1445" y="1234"/>
                    <a:pt x="1396" y="1254"/>
                    <a:pt x="1358" y="1291"/>
                  </a:cubicBezTo>
                  <a:cubicBezTo>
                    <a:pt x="382" y="2089"/>
                    <a:pt x="382" y="2089"/>
                    <a:pt x="382" y="2089"/>
                  </a:cubicBezTo>
                  <a:cubicBezTo>
                    <a:pt x="115" y="2089"/>
                    <a:pt x="115" y="2089"/>
                    <a:pt x="115" y="2089"/>
                  </a:cubicBezTo>
                  <a:cubicBezTo>
                    <a:pt x="52" y="2089"/>
                    <a:pt x="0" y="2141"/>
                    <a:pt x="0" y="2204"/>
                  </a:cubicBezTo>
                  <a:cubicBezTo>
                    <a:pt x="0" y="2918"/>
                    <a:pt x="0" y="2918"/>
                    <a:pt x="0" y="2918"/>
                  </a:cubicBezTo>
                  <a:cubicBezTo>
                    <a:pt x="0" y="2982"/>
                    <a:pt x="52" y="3034"/>
                    <a:pt x="115" y="3034"/>
                  </a:cubicBezTo>
                  <a:cubicBezTo>
                    <a:pt x="400" y="3034"/>
                    <a:pt x="400" y="3034"/>
                    <a:pt x="400" y="3034"/>
                  </a:cubicBezTo>
                  <a:cubicBezTo>
                    <a:pt x="1748" y="3034"/>
                    <a:pt x="1748" y="3034"/>
                    <a:pt x="1748" y="3034"/>
                  </a:cubicBezTo>
                  <a:cubicBezTo>
                    <a:pt x="1810" y="3034"/>
                    <a:pt x="1810" y="3034"/>
                    <a:pt x="1810" y="3034"/>
                  </a:cubicBezTo>
                  <a:cubicBezTo>
                    <a:pt x="2102" y="3034"/>
                    <a:pt x="2102" y="3034"/>
                    <a:pt x="2102" y="3034"/>
                  </a:cubicBezTo>
                  <a:cubicBezTo>
                    <a:pt x="2213" y="3034"/>
                    <a:pt x="2303" y="2944"/>
                    <a:pt x="2303" y="2833"/>
                  </a:cubicBezTo>
                  <a:cubicBezTo>
                    <a:pt x="2303" y="2790"/>
                    <a:pt x="2289" y="2749"/>
                    <a:pt x="2265" y="2716"/>
                  </a:cubicBezTo>
                  <a:cubicBezTo>
                    <a:pt x="2337" y="2686"/>
                    <a:pt x="2388" y="2614"/>
                    <a:pt x="2388" y="2531"/>
                  </a:cubicBezTo>
                  <a:cubicBezTo>
                    <a:pt x="2388" y="2470"/>
                    <a:pt x="2361" y="2415"/>
                    <a:pt x="2318" y="2379"/>
                  </a:cubicBezTo>
                  <a:cubicBezTo>
                    <a:pt x="2358" y="2342"/>
                    <a:pt x="2384" y="2289"/>
                    <a:pt x="2384" y="2230"/>
                  </a:cubicBezTo>
                  <a:cubicBezTo>
                    <a:pt x="2384" y="2142"/>
                    <a:pt x="2327" y="2067"/>
                    <a:pt x="2249" y="2040"/>
                  </a:cubicBezTo>
                  <a:cubicBezTo>
                    <a:pt x="2271" y="2008"/>
                    <a:pt x="2283" y="1969"/>
                    <a:pt x="2283" y="1928"/>
                  </a:cubicBezTo>
                  <a:cubicBezTo>
                    <a:pt x="2283" y="1891"/>
                    <a:pt x="2273" y="1857"/>
                    <a:pt x="2256" y="1827"/>
                  </a:cubicBezTo>
                  <a:cubicBezTo>
                    <a:pt x="2518" y="1827"/>
                    <a:pt x="2518" y="1827"/>
                    <a:pt x="2518" y="1827"/>
                  </a:cubicBezTo>
                  <a:cubicBezTo>
                    <a:pt x="2546" y="1827"/>
                    <a:pt x="2568" y="1805"/>
                    <a:pt x="2568" y="1777"/>
                  </a:cubicBezTo>
                  <a:cubicBezTo>
                    <a:pt x="2568" y="50"/>
                    <a:pt x="2568" y="50"/>
                    <a:pt x="2568" y="50"/>
                  </a:cubicBezTo>
                  <a:cubicBezTo>
                    <a:pt x="2568" y="23"/>
                    <a:pt x="2546" y="0"/>
                    <a:pt x="2518" y="0"/>
                  </a:cubicBezTo>
                  <a:close/>
                  <a:moveTo>
                    <a:pt x="100" y="2918"/>
                  </a:moveTo>
                  <a:cubicBezTo>
                    <a:pt x="100" y="2204"/>
                    <a:pt x="100" y="2204"/>
                    <a:pt x="100" y="2204"/>
                  </a:cubicBezTo>
                  <a:cubicBezTo>
                    <a:pt x="100" y="2196"/>
                    <a:pt x="107" y="2189"/>
                    <a:pt x="115" y="2189"/>
                  </a:cubicBezTo>
                  <a:cubicBezTo>
                    <a:pt x="350" y="2189"/>
                    <a:pt x="350" y="2189"/>
                    <a:pt x="350" y="2189"/>
                  </a:cubicBezTo>
                  <a:cubicBezTo>
                    <a:pt x="350" y="2934"/>
                    <a:pt x="350" y="2934"/>
                    <a:pt x="350" y="2934"/>
                  </a:cubicBezTo>
                  <a:cubicBezTo>
                    <a:pt x="115" y="2934"/>
                    <a:pt x="115" y="2934"/>
                    <a:pt x="115" y="2934"/>
                  </a:cubicBezTo>
                  <a:cubicBezTo>
                    <a:pt x="107" y="2934"/>
                    <a:pt x="100" y="2927"/>
                    <a:pt x="100" y="2918"/>
                  </a:cubicBezTo>
                  <a:close/>
                  <a:moveTo>
                    <a:pt x="450" y="2162"/>
                  </a:moveTo>
                  <a:cubicBezTo>
                    <a:pt x="1423" y="1367"/>
                    <a:pt x="1423" y="1367"/>
                    <a:pt x="1423" y="1367"/>
                  </a:cubicBezTo>
                  <a:cubicBezTo>
                    <a:pt x="1424" y="1366"/>
                    <a:pt x="1426" y="1365"/>
                    <a:pt x="1427" y="1364"/>
                  </a:cubicBezTo>
                  <a:cubicBezTo>
                    <a:pt x="1446" y="1345"/>
                    <a:pt x="1471" y="1334"/>
                    <a:pt x="1498" y="1334"/>
                  </a:cubicBezTo>
                  <a:cubicBezTo>
                    <a:pt x="1525" y="1334"/>
                    <a:pt x="1550" y="1345"/>
                    <a:pt x="1569" y="1364"/>
                  </a:cubicBezTo>
                  <a:cubicBezTo>
                    <a:pt x="1912" y="1706"/>
                    <a:pt x="1912" y="1706"/>
                    <a:pt x="1912" y="1706"/>
                  </a:cubicBezTo>
                  <a:cubicBezTo>
                    <a:pt x="1951" y="1745"/>
                    <a:pt x="1951" y="1809"/>
                    <a:pt x="1912" y="1848"/>
                  </a:cubicBezTo>
                  <a:cubicBezTo>
                    <a:pt x="1872" y="1888"/>
                    <a:pt x="1808" y="1888"/>
                    <a:pt x="1769" y="1848"/>
                  </a:cubicBezTo>
                  <a:cubicBezTo>
                    <a:pt x="1663" y="1742"/>
                    <a:pt x="1663" y="1742"/>
                    <a:pt x="1663" y="1742"/>
                  </a:cubicBezTo>
                  <a:cubicBezTo>
                    <a:pt x="1662" y="1742"/>
                    <a:pt x="1662" y="1742"/>
                    <a:pt x="1662" y="1741"/>
                  </a:cubicBezTo>
                  <a:cubicBezTo>
                    <a:pt x="1546" y="1626"/>
                    <a:pt x="1546" y="1626"/>
                    <a:pt x="1546" y="1626"/>
                  </a:cubicBezTo>
                  <a:cubicBezTo>
                    <a:pt x="1527" y="1606"/>
                    <a:pt x="1495" y="1606"/>
                    <a:pt x="1475" y="1626"/>
                  </a:cubicBezTo>
                  <a:cubicBezTo>
                    <a:pt x="1456" y="1645"/>
                    <a:pt x="1456" y="1677"/>
                    <a:pt x="1475" y="1696"/>
                  </a:cubicBezTo>
                  <a:cubicBezTo>
                    <a:pt x="1522" y="1742"/>
                    <a:pt x="1522" y="1742"/>
                    <a:pt x="1522" y="1742"/>
                  </a:cubicBezTo>
                  <a:cubicBezTo>
                    <a:pt x="1449" y="1773"/>
                    <a:pt x="1398" y="1844"/>
                    <a:pt x="1398" y="1928"/>
                  </a:cubicBezTo>
                  <a:cubicBezTo>
                    <a:pt x="1398" y="1965"/>
                    <a:pt x="1408" y="1999"/>
                    <a:pt x="1425" y="2029"/>
                  </a:cubicBezTo>
                  <a:cubicBezTo>
                    <a:pt x="1396" y="2029"/>
                    <a:pt x="1396" y="2029"/>
                    <a:pt x="1396" y="2029"/>
                  </a:cubicBezTo>
                  <a:cubicBezTo>
                    <a:pt x="1285" y="2029"/>
                    <a:pt x="1195" y="2119"/>
                    <a:pt x="1195" y="2230"/>
                  </a:cubicBezTo>
                  <a:cubicBezTo>
                    <a:pt x="1195" y="2312"/>
                    <a:pt x="1246" y="2384"/>
                    <a:pt x="1318" y="2414"/>
                  </a:cubicBezTo>
                  <a:cubicBezTo>
                    <a:pt x="1294" y="2447"/>
                    <a:pt x="1280" y="2488"/>
                    <a:pt x="1280" y="2531"/>
                  </a:cubicBezTo>
                  <a:cubicBezTo>
                    <a:pt x="1280" y="2642"/>
                    <a:pt x="1370" y="2732"/>
                    <a:pt x="1481" y="2732"/>
                  </a:cubicBezTo>
                  <a:cubicBezTo>
                    <a:pt x="1574" y="2732"/>
                    <a:pt x="1574" y="2732"/>
                    <a:pt x="1574" y="2732"/>
                  </a:cubicBezTo>
                  <a:cubicBezTo>
                    <a:pt x="1557" y="2762"/>
                    <a:pt x="1547" y="2796"/>
                    <a:pt x="1547" y="2833"/>
                  </a:cubicBezTo>
                  <a:cubicBezTo>
                    <a:pt x="1547" y="2870"/>
                    <a:pt x="1557" y="2904"/>
                    <a:pt x="1574" y="2934"/>
                  </a:cubicBezTo>
                  <a:cubicBezTo>
                    <a:pt x="450" y="2934"/>
                    <a:pt x="450" y="2934"/>
                    <a:pt x="450" y="2934"/>
                  </a:cubicBezTo>
                  <a:lnTo>
                    <a:pt x="450" y="2162"/>
                  </a:lnTo>
                  <a:close/>
                  <a:moveTo>
                    <a:pt x="2102" y="2934"/>
                  </a:moveTo>
                  <a:cubicBezTo>
                    <a:pt x="1810" y="2934"/>
                    <a:pt x="1810" y="2934"/>
                    <a:pt x="1810" y="2934"/>
                  </a:cubicBezTo>
                  <a:cubicBezTo>
                    <a:pt x="1748" y="2934"/>
                    <a:pt x="1748" y="2934"/>
                    <a:pt x="1748" y="2934"/>
                  </a:cubicBezTo>
                  <a:cubicBezTo>
                    <a:pt x="1692" y="2934"/>
                    <a:pt x="1647" y="2889"/>
                    <a:pt x="1647" y="2833"/>
                  </a:cubicBezTo>
                  <a:cubicBezTo>
                    <a:pt x="1647" y="2777"/>
                    <a:pt x="1692" y="2732"/>
                    <a:pt x="1748" y="2732"/>
                  </a:cubicBezTo>
                  <a:cubicBezTo>
                    <a:pt x="2102" y="2732"/>
                    <a:pt x="2102" y="2732"/>
                    <a:pt x="2102" y="2732"/>
                  </a:cubicBezTo>
                  <a:cubicBezTo>
                    <a:pt x="2157" y="2732"/>
                    <a:pt x="2203" y="2777"/>
                    <a:pt x="2203" y="2833"/>
                  </a:cubicBezTo>
                  <a:cubicBezTo>
                    <a:pt x="2203" y="2889"/>
                    <a:pt x="2157" y="2934"/>
                    <a:pt x="2102" y="2934"/>
                  </a:cubicBezTo>
                  <a:close/>
                  <a:moveTo>
                    <a:pt x="2187" y="2430"/>
                  </a:moveTo>
                  <a:cubicBezTo>
                    <a:pt x="2243" y="2430"/>
                    <a:pt x="2288" y="2476"/>
                    <a:pt x="2288" y="2531"/>
                  </a:cubicBezTo>
                  <a:cubicBezTo>
                    <a:pt x="2288" y="2587"/>
                    <a:pt x="2243" y="2632"/>
                    <a:pt x="2187" y="2632"/>
                  </a:cubicBezTo>
                  <a:cubicBezTo>
                    <a:pt x="2102" y="2632"/>
                    <a:pt x="2102" y="2632"/>
                    <a:pt x="2102" y="2632"/>
                  </a:cubicBezTo>
                  <a:cubicBezTo>
                    <a:pt x="1748" y="2632"/>
                    <a:pt x="1748" y="2632"/>
                    <a:pt x="1748" y="2632"/>
                  </a:cubicBezTo>
                  <a:cubicBezTo>
                    <a:pt x="1481" y="2632"/>
                    <a:pt x="1481" y="2632"/>
                    <a:pt x="1481" y="2632"/>
                  </a:cubicBezTo>
                  <a:cubicBezTo>
                    <a:pt x="1425" y="2632"/>
                    <a:pt x="1380" y="2587"/>
                    <a:pt x="1380" y="2531"/>
                  </a:cubicBezTo>
                  <a:cubicBezTo>
                    <a:pt x="1380" y="2476"/>
                    <a:pt x="1425" y="2430"/>
                    <a:pt x="1481" y="2430"/>
                  </a:cubicBezTo>
                  <a:cubicBezTo>
                    <a:pt x="2183" y="2430"/>
                    <a:pt x="2183" y="2430"/>
                    <a:pt x="2183" y="2430"/>
                  </a:cubicBezTo>
                  <a:lnTo>
                    <a:pt x="2187" y="2430"/>
                  </a:lnTo>
                  <a:close/>
                  <a:moveTo>
                    <a:pt x="2284" y="2230"/>
                  </a:moveTo>
                  <a:cubicBezTo>
                    <a:pt x="2284" y="2285"/>
                    <a:pt x="2239" y="2330"/>
                    <a:pt x="2183" y="2330"/>
                  </a:cubicBezTo>
                  <a:cubicBezTo>
                    <a:pt x="1481" y="2330"/>
                    <a:pt x="1481" y="2330"/>
                    <a:pt x="1481" y="2330"/>
                  </a:cubicBezTo>
                  <a:cubicBezTo>
                    <a:pt x="1396" y="2330"/>
                    <a:pt x="1396" y="2330"/>
                    <a:pt x="1396" y="2330"/>
                  </a:cubicBezTo>
                  <a:cubicBezTo>
                    <a:pt x="1341" y="2330"/>
                    <a:pt x="1295" y="2285"/>
                    <a:pt x="1295" y="2230"/>
                  </a:cubicBezTo>
                  <a:cubicBezTo>
                    <a:pt x="1295" y="2174"/>
                    <a:pt x="1341" y="2129"/>
                    <a:pt x="1396" y="2129"/>
                  </a:cubicBezTo>
                  <a:cubicBezTo>
                    <a:pt x="1599" y="2129"/>
                    <a:pt x="1599" y="2129"/>
                    <a:pt x="1599" y="2129"/>
                  </a:cubicBezTo>
                  <a:cubicBezTo>
                    <a:pt x="2082" y="2129"/>
                    <a:pt x="2082" y="2129"/>
                    <a:pt x="2082" y="2129"/>
                  </a:cubicBezTo>
                  <a:cubicBezTo>
                    <a:pt x="2183" y="2129"/>
                    <a:pt x="2183" y="2129"/>
                    <a:pt x="2183" y="2129"/>
                  </a:cubicBezTo>
                  <a:cubicBezTo>
                    <a:pt x="2239" y="2129"/>
                    <a:pt x="2284" y="2174"/>
                    <a:pt x="2284" y="2230"/>
                  </a:cubicBezTo>
                  <a:close/>
                  <a:moveTo>
                    <a:pt x="2183" y="1928"/>
                  </a:moveTo>
                  <a:cubicBezTo>
                    <a:pt x="2183" y="1983"/>
                    <a:pt x="2138" y="2029"/>
                    <a:pt x="2082" y="2029"/>
                  </a:cubicBezTo>
                  <a:cubicBezTo>
                    <a:pt x="1599" y="2029"/>
                    <a:pt x="1599" y="2029"/>
                    <a:pt x="1599" y="2029"/>
                  </a:cubicBezTo>
                  <a:cubicBezTo>
                    <a:pt x="1543" y="2029"/>
                    <a:pt x="1498" y="1983"/>
                    <a:pt x="1498" y="1928"/>
                  </a:cubicBezTo>
                  <a:cubicBezTo>
                    <a:pt x="1498" y="1872"/>
                    <a:pt x="1543" y="1827"/>
                    <a:pt x="1599" y="1827"/>
                  </a:cubicBezTo>
                  <a:cubicBezTo>
                    <a:pt x="1606" y="1827"/>
                    <a:pt x="1606" y="1827"/>
                    <a:pt x="1606" y="1827"/>
                  </a:cubicBezTo>
                  <a:cubicBezTo>
                    <a:pt x="1698" y="1919"/>
                    <a:pt x="1698" y="1919"/>
                    <a:pt x="1698" y="1919"/>
                  </a:cubicBezTo>
                  <a:cubicBezTo>
                    <a:pt x="1776" y="1997"/>
                    <a:pt x="1904" y="1997"/>
                    <a:pt x="1982" y="1919"/>
                  </a:cubicBezTo>
                  <a:cubicBezTo>
                    <a:pt x="2008" y="1893"/>
                    <a:pt x="2026" y="1862"/>
                    <a:pt x="2035" y="1827"/>
                  </a:cubicBezTo>
                  <a:cubicBezTo>
                    <a:pt x="2082" y="1827"/>
                    <a:pt x="2082" y="1827"/>
                    <a:pt x="2082" y="1827"/>
                  </a:cubicBezTo>
                  <a:cubicBezTo>
                    <a:pt x="2138" y="1827"/>
                    <a:pt x="2183" y="1872"/>
                    <a:pt x="2183" y="1928"/>
                  </a:cubicBezTo>
                  <a:close/>
                  <a:moveTo>
                    <a:pt x="2468" y="1727"/>
                  </a:moveTo>
                  <a:cubicBezTo>
                    <a:pt x="2082" y="1727"/>
                    <a:pt x="2082" y="1727"/>
                    <a:pt x="2082" y="1727"/>
                  </a:cubicBezTo>
                  <a:cubicBezTo>
                    <a:pt x="2035" y="1727"/>
                    <a:pt x="2035" y="1727"/>
                    <a:pt x="2035" y="1727"/>
                  </a:cubicBezTo>
                  <a:cubicBezTo>
                    <a:pt x="2026" y="1693"/>
                    <a:pt x="2008" y="1661"/>
                    <a:pt x="1982" y="1635"/>
                  </a:cubicBezTo>
                  <a:cubicBezTo>
                    <a:pt x="1640" y="1293"/>
                    <a:pt x="1640" y="1293"/>
                    <a:pt x="1640" y="1293"/>
                  </a:cubicBezTo>
                  <a:cubicBezTo>
                    <a:pt x="1629" y="1281"/>
                    <a:pt x="1616" y="1271"/>
                    <a:pt x="1602" y="1263"/>
                  </a:cubicBezTo>
                  <a:cubicBezTo>
                    <a:pt x="1602" y="100"/>
                    <a:pt x="1602" y="100"/>
                    <a:pt x="1602" y="100"/>
                  </a:cubicBezTo>
                  <a:cubicBezTo>
                    <a:pt x="2468" y="100"/>
                    <a:pt x="2468" y="100"/>
                    <a:pt x="2468" y="100"/>
                  </a:cubicBezTo>
                  <a:lnTo>
                    <a:pt x="2468" y="1727"/>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25" name="Freeform 275">
              <a:extLst>
                <a:ext uri="{FF2B5EF4-FFF2-40B4-BE49-F238E27FC236}">
                  <a16:creationId xmlns:a16="http://schemas.microsoft.com/office/drawing/2014/main" id="{0C8695C6-7668-9435-1250-ACF572A552F6}"/>
                </a:ext>
              </a:extLst>
            </p:cNvPr>
            <p:cNvSpPr>
              <a:spLocks noEditPoints="1"/>
            </p:cNvSpPr>
            <p:nvPr/>
          </p:nvSpPr>
          <p:spPr bwMode="auto">
            <a:xfrm>
              <a:off x="4346" y="738"/>
              <a:ext cx="1075" cy="1062"/>
            </a:xfrm>
            <a:custGeom>
              <a:avLst/>
              <a:gdLst>
                <a:gd name="T0" fmla="*/ 396 w 756"/>
                <a:gd name="T1" fmla="*/ 746 h 746"/>
                <a:gd name="T2" fmla="*/ 520 w 756"/>
                <a:gd name="T3" fmla="*/ 723 h 746"/>
                <a:gd name="T4" fmla="*/ 715 w 756"/>
                <a:gd name="T5" fmla="*/ 538 h 746"/>
                <a:gd name="T6" fmla="*/ 722 w 756"/>
                <a:gd name="T7" fmla="*/ 271 h 746"/>
                <a:gd name="T8" fmla="*/ 270 w 756"/>
                <a:gd name="T9" fmla="*/ 69 h 746"/>
                <a:gd name="T10" fmla="*/ 68 w 756"/>
                <a:gd name="T11" fmla="*/ 521 h 746"/>
                <a:gd name="T12" fmla="*/ 396 w 756"/>
                <a:gd name="T13" fmla="*/ 746 h 746"/>
                <a:gd name="T14" fmla="*/ 306 w 756"/>
                <a:gd name="T15" fmla="*/ 162 h 746"/>
                <a:gd name="T16" fmla="*/ 629 w 756"/>
                <a:gd name="T17" fmla="*/ 306 h 746"/>
                <a:gd name="T18" fmla="*/ 624 w 756"/>
                <a:gd name="T19" fmla="*/ 498 h 746"/>
                <a:gd name="T20" fmla="*/ 485 w 756"/>
                <a:gd name="T21" fmla="*/ 629 h 746"/>
                <a:gd name="T22" fmla="*/ 162 w 756"/>
                <a:gd name="T23" fmla="*/ 485 h 746"/>
                <a:gd name="T24" fmla="*/ 306 w 756"/>
                <a:gd name="T25" fmla="*/ 162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6" h="746">
                  <a:moveTo>
                    <a:pt x="396" y="746"/>
                  </a:moveTo>
                  <a:cubicBezTo>
                    <a:pt x="437" y="746"/>
                    <a:pt x="479" y="738"/>
                    <a:pt x="520" y="723"/>
                  </a:cubicBezTo>
                  <a:cubicBezTo>
                    <a:pt x="608" y="689"/>
                    <a:pt x="677" y="624"/>
                    <a:pt x="715" y="538"/>
                  </a:cubicBezTo>
                  <a:cubicBezTo>
                    <a:pt x="753" y="453"/>
                    <a:pt x="756" y="358"/>
                    <a:pt x="722" y="271"/>
                  </a:cubicBezTo>
                  <a:cubicBezTo>
                    <a:pt x="653" y="90"/>
                    <a:pt x="451" y="0"/>
                    <a:pt x="270" y="69"/>
                  </a:cubicBezTo>
                  <a:cubicBezTo>
                    <a:pt x="90" y="138"/>
                    <a:pt x="0" y="340"/>
                    <a:pt x="68" y="521"/>
                  </a:cubicBezTo>
                  <a:cubicBezTo>
                    <a:pt x="122" y="660"/>
                    <a:pt x="255" y="746"/>
                    <a:pt x="396" y="746"/>
                  </a:cubicBezTo>
                  <a:close/>
                  <a:moveTo>
                    <a:pt x="306" y="162"/>
                  </a:moveTo>
                  <a:cubicBezTo>
                    <a:pt x="435" y="113"/>
                    <a:pt x="580" y="178"/>
                    <a:pt x="629" y="306"/>
                  </a:cubicBezTo>
                  <a:cubicBezTo>
                    <a:pt x="653" y="369"/>
                    <a:pt x="651" y="437"/>
                    <a:pt x="624" y="498"/>
                  </a:cubicBezTo>
                  <a:cubicBezTo>
                    <a:pt x="596" y="559"/>
                    <a:pt x="547" y="605"/>
                    <a:pt x="485" y="629"/>
                  </a:cubicBezTo>
                  <a:cubicBezTo>
                    <a:pt x="356" y="678"/>
                    <a:pt x="211" y="614"/>
                    <a:pt x="162" y="485"/>
                  </a:cubicBezTo>
                  <a:cubicBezTo>
                    <a:pt x="113" y="356"/>
                    <a:pt x="177" y="211"/>
                    <a:pt x="306" y="16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26" name="Freeform 276">
              <a:extLst>
                <a:ext uri="{FF2B5EF4-FFF2-40B4-BE49-F238E27FC236}">
                  <a16:creationId xmlns:a16="http://schemas.microsoft.com/office/drawing/2014/main" id="{8F9793E3-B9A2-3006-E9BC-96A11D46403D}"/>
                </a:ext>
              </a:extLst>
            </p:cNvPr>
            <p:cNvSpPr>
              <a:spLocks/>
            </p:cNvSpPr>
            <p:nvPr/>
          </p:nvSpPr>
          <p:spPr bwMode="auto">
            <a:xfrm>
              <a:off x="4661" y="1170"/>
              <a:ext cx="496" cy="264"/>
            </a:xfrm>
            <a:custGeom>
              <a:avLst/>
              <a:gdLst>
                <a:gd name="T0" fmla="*/ 11 w 349"/>
                <a:gd name="T1" fmla="*/ 122 h 186"/>
                <a:gd name="T2" fmla="*/ 48 w 349"/>
                <a:gd name="T3" fmla="*/ 122 h 186"/>
                <a:gd name="T4" fmla="*/ 122 w 349"/>
                <a:gd name="T5" fmla="*/ 185 h 186"/>
                <a:gd name="T6" fmla="*/ 197 w 349"/>
                <a:gd name="T7" fmla="*/ 111 h 186"/>
                <a:gd name="T8" fmla="*/ 233 w 349"/>
                <a:gd name="T9" fmla="*/ 66 h 186"/>
                <a:gd name="T10" fmla="*/ 257 w 349"/>
                <a:gd name="T11" fmla="*/ 102 h 186"/>
                <a:gd name="T12" fmla="*/ 235 w 349"/>
                <a:gd name="T13" fmla="*/ 156 h 186"/>
                <a:gd name="T14" fmla="*/ 233 w 349"/>
                <a:gd name="T15" fmla="*/ 160 h 186"/>
                <a:gd name="T16" fmla="*/ 234 w 349"/>
                <a:gd name="T17" fmla="*/ 163 h 186"/>
                <a:gd name="T18" fmla="*/ 239 w 349"/>
                <a:gd name="T19" fmla="*/ 168 h 186"/>
                <a:gd name="T20" fmla="*/ 276 w 349"/>
                <a:gd name="T21" fmla="*/ 179 h 186"/>
                <a:gd name="T22" fmla="*/ 285 w 349"/>
                <a:gd name="T23" fmla="*/ 176 h 186"/>
                <a:gd name="T24" fmla="*/ 303 w 349"/>
                <a:gd name="T25" fmla="*/ 121 h 186"/>
                <a:gd name="T26" fmla="*/ 338 w 349"/>
                <a:gd name="T27" fmla="*/ 121 h 186"/>
                <a:gd name="T28" fmla="*/ 349 w 349"/>
                <a:gd name="T29" fmla="*/ 111 h 186"/>
                <a:gd name="T30" fmla="*/ 349 w 349"/>
                <a:gd name="T31" fmla="*/ 73 h 186"/>
                <a:gd name="T32" fmla="*/ 338 w 349"/>
                <a:gd name="T33" fmla="*/ 63 h 186"/>
                <a:gd name="T34" fmla="*/ 300 w 349"/>
                <a:gd name="T35" fmla="*/ 63 h 186"/>
                <a:gd name="T36" fmla="*/ 229 w 349"/>
                <a:gd name="T37" fmla="*/ 0 h 186"/>
                <a:gd name="T38" fmla="*/ 157 w 349"/>
                <a:gd name="T39" fmla="*/ 75 h 186"/>
                <a:gd name="T40" fmla="*/ 118 w 349"/>
                <a:gd name="T41" fmla="*/ 119 h 186"/>
                <a:gd name="T42" fmla="*/ 95 w 349"/>
                <a:gd name="T43" fmla="*/ 82 h 186"/>
                <a:gd name="T44" fmla="*/ 113 w 349"/>
                <a:gd name="T45" fmla="*/ 28 h 186"/>
                <a:gd name="T46" fmla="*/ 113 w 349"/>
                <a:gd name="T47" fmla="*/ 24 h 186"/>
                <a:gd name="T48" fmla="*/ 113 w 349"/>
                <a:gd name="T49" fmla="*/ 21 h 186"/>
                <a:gd name="T50" fmla="*/ 108 w 349"/>
                <a:gd name="T51" fmla="*/ 16 h 186"/>
                <a:gd name="T52" fmla="*/ 70 w 349"/>
                <a:gd name="T53" fmla="*/ 6 h 186"/>
                <a:gd name="T54" fmla="*/ 61 w 349"/>
                <a:gd name="T55" fmla="*/ 9 h 186"/>
                <a:gd name="T56" fmla="*/ 46 w 349"/>
                <a:gd name="T57" fmla="*/ 63 h 186"/>
                <a:gd name="T58" fmla="*/ 13 w 349"/>
                <a:gd name="T59" fmla="*/ 63 h 186"/>
                <a:gd name="T60" fmla="*/ 0 w 349"/>
                <a:gd name="T61" fmla="*/ 74 h 186"/>
                <a:gd name="T62" fmla="*/ 0 w 349"/>
                <a:gd name="T63" fmla="*/ 111 h 186"/>
                <a:gd name="T64" fmla="*/ 11 w 349"/>
                <a:gd name="T65" fmla="*/ 12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9" h="186">
                  <a:moveTo>
                    <a:pt x="11" y="122"/>
                  </a:moveTo>
                  <a:cubicBezTo>
                    <a:pt x="48" y="122"/>
                    <a:pt x="48" y="122"/>
                    <a:pt x="48" y="122"/>
                  </a:cubicBezTo>
                  <a:cubicBezTo>
                    <a:pt x="58" y="160"/>
                    <a:pt x="85" y="186"/>
                    <a:pt x="122" y="185"/>
                  </a:cubicBezTo>
                  <a:cubicBezTo>
                    <a:pt x="159" y="185"/>
                    <a:pt x="180" y="158"/>
                    <a:pt x="197" y="111"/>
                  </a:cubicBezTo>
                  <a:cubicBezTo>
                    <a:pt x="210" y="79"/>
                    <a:pt x="220" y="66"/>
                    <a:pt x="233" y="66"/>
                  </a:cubicBezTo>
                  <a:cubicBezTo>
                    <a:pt x="248" y="66"/>
                    <a:pt x="257" y="83"/>
                    <a:pt x="257" y="102"/>
                  </a:cubicBezTo>
                  <a:cubicBezTo>
                    <a:pt x="257" y="123"/>
                    <a:pt x="240" y="148"/>
                    <a:pt x="235" y="156"/>
                  </a:cubicBezTo>
                  <a:cubicBezTo>
                    <a:pt x="234" y="157"/>
                    <a:pt x="233" y="159"/>
                    <a:pt x="233" y="160"/>
                  </a:cubicBezTo>
                  <a:cubicBezTo>
                    <a:pt x="233" y="161"/>
                    <a:pt x="233" y="162"/>
                    <a:pt x="234" y="163"/>
                  </a:cubicBezTo>
                  <a:cubicBezTo>
                    <a:pt x="235" y="165"/>
                    <a:pt x="237" y="167"/>
                    <a:pt x="239" y="168"/>
                  </a:cubicBezTo>
                  <a:cubicBezTo>
                    <a:pt x="276" y="179"/>
                    <a:pt x="276" y="179"/>
                    <a:pt x="276" y="179"/>
                  </a:cubicBezTo>
                  <a:cubicBezTo>
                    <a:pt x="279" y="181"/>
                    <a:pt x="283" y="179"/>
                    <a:pt x="285" y="176"/>
                  </a:cubicBezTo>
                  <a:cubicBezTo>
                    <a:pt x="293" y="163"/>
                    <a:pt x="301" y="140"/>
                    <a:pt x="303" y="121"/>
                  </a:cubicBezTo>
                  <a:cubicBezTo>
                    <a:pt x="338" y="121"/>
                    <a:pt x="338" y="121"/>
                    <a:pt x="338" y="121"/>
                  </a:cubicBezTo>
                  <a:cubicBezTo>
                    <a:pt x="344" y="121"/>
                    <a:pt x="349" y="117"/>
                    <a:pt x="349" y="111"/>
                  </a:cubicBezTo>
                  <a:cubicBezTo>
                    <a:pt x="349" y="73"/>
                    <a:pt x="349" y="73"/>
                    <a:pt x="349" y="73"/>
                  </a:cubicBezTo>
                  <a:cubicBezTo>
                    <a:pt x="349" y="68"/>
                    <a:pt x="344" y="63"/>
                    <a:pt x="338" y="63"/>
                  </a:cubicBezTo>
                  <a:cubicBezTo>
                    <a:pt x="300" y="63"/>
                    <a:pt x="300" y="63"/>
                    <a:pt x="300" y="63"/>
                  </a:cubicBezTo>
                  <a:cubicBezTo>
                    <a:pt x="289" y="27"/>
                    <a:pt x="263" y="0"/>
                    <a:pt x="229" y="0"/>
                  </a:cubicBezTo>
                  <a:cubicBezTo>
                    <a:pt x="195" y="0"/>
                    <a:pt x="173" y="29"/>
                    <a:pt x="157" y="75"/>
                  </a:cubicBezTo>
                  <a:cubicBezTo>
                    <a:pt x="144" y="108"/>
                    <a:pt x="132" y="119"/>
                    <a:pt x="118" y="119"/>
                  </a:cubicBezTo>
                  <a:cubicBezTo>
                    <a:pt x="101" y="119"/>
                    <a:pt x="95" y="103"/>
                    <a:pt x="95" y="82"/>
                  </a:cubicBezTo>
                  <a:cubicBezTo>
                    <a:pt x="95" y="62"/>
                    <a:pt x="105" y="40"/>
                    <a:pt x="113" y="28"/>
                  </a:cubicBezTo>
                  <a:cubicBezTo>
                    <a:pt x="113" y="26"/>
                    <a:pt x="113" y="25"/>
                    <a:pt x="113" y="24"/>
                  </a:cubicBezTo>
                  <a:cubicBezTo>
                    <a:pt x="113" y="23"/>
                    <a:pt x="113" y="22"/>
                    <a:pt x="113" y="21"/>
                  </a:cubicBezTo>
                  <a:cubicBezTo>
                    <a:pt x="112" y="18"/>
                    <a:pt x="110" y="17"/>
                    <a:pt x="108" y="16"/>
                  </a:cubicBezTo>
                  <a:cubicBezTo>
                    <a:pt x="70" y="6"/>
                    <a:pt x="70" y="6"/>
                    <a:pt x="70" y="6"/>
                  </a:cubicBezTo>
                  <a:cubicBezTo>
                    <a:pt x="67" y="5"/>
                    <a:pt x="63" y="6"/>
                    <a:pt x="61" y="9"/>
                  </a:cubicBezTo>
                  <a:cubicBezTo>
                    <a:pt x="52" y="25"/>
                    <a:pt x="45" y="42"/>
                    <a:pt x="46" y="63"/>
                  </a:cubicBezTo>
                  <a:cubicBezTo>
                    <a:pt x="13" y="63"/>
                    <a:pt x="13" y="63"/>
                    <a:pt x="13" y="63"/>
                  </a:cubicBezTo>
                  <a:cubicBezTo>
                    <a:pt x="5" y="63"/>
                    <a:pt x="0" y="68"/>
                    <a:pt x="0" y="74"/>
                  </a:cubicBezTo>
                  <a:cubicBezTo>
                    <a:pt x="0" y="111"/>
                    <a:pt x="0" y="111"/>
                    <a:pt x="0" y="111"/>
                  </a:cubicBezTo>
                  <a:cubicBezTo>
                    <a:pt x="0" y="117"/>
                    <a:pt x="5" y="122"/>
                    <a:pt x="11" y="12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28" name="Group 279">
            <a:extLst>
              <a:ext uri="{FF2B5EF4-FFF2-40B4-BE49-F238E27FC236}">
                <a16:creationId xmlns:a16="http://schemas.microsoft.com/office/drawing/2014/main" id="{9F488A6D-3BCE-7F27-F027-C730ACD1F1DC}"/>
              </a:ext>
            </a:extLst>
          </p:cNvPr>
          <p:cNvGrpSpPr>
            <a:grpSpLocks noChangeAspect="1"/>
          </p:cNvGrpSpPr>
          <p:nvPr/>
        </p:nvGrpSpPr>
        <p:grpSpPr bwMode="auto">
          <a:xfrm>
            <a:off x="619448" y="4164308"/>
            <a:ext cx="367199" cy="221384"/>
            <a:chOff x="257" y="-2"/>
            <a:chExt cx="7172" cy="4324"/>
          </a:xfrm>
          <a:solidFill>
            <a:srgbClr val="FFFFFF"/>
          </a:solidFill>
        </p:grpSpPr>
        <p:sp>
          <p:nvSpPr>
            <p:cNvPr id="330" name="Freeform 280">
              <a:extLst>
                <a:ext uri="{FF2B5EF4-FFF2-40B4-BE49-F238E27FC236}">
                  <a16:creationId xmlns:a16="http://schemas.microsoft.com/office/drawing/2014/main" id="{6B095848-AE48-551E-8103-62CADB5C2610}"/>
                </a:ext>
              </a:extLst>
            </p:cNvPr>
            <p:cNvSpPr>
              <a:spLocks noEditPoints="1"/>
            </p:cNvSpPr>
            <p:nvPr/>
          </p:nvSpPr>
          <p:spPr bwMode="auto">
            <a:xfrm>
              <a:off x="3630" y="1518"/>
              <a:ext cx="1115" cy="824"/>
            </a:xfrm>
            <a:custGeom>
              <a:avLst/>
              <a:gdLst>
                <a:gd name="T0" fmla="*/ 165 w 516"/>
                <a:gd name="T1" fmla="*/ 381 h 381"/>
                <a:gd name="T2" fmla="*/ 337 w 516"/>
                <a:gd name="T3" fmla="*/ 381 h 381"/>
                <a:gd name="T4" fmla="*/ 493 w 516"/>
                <a:gd name="T5" fmla="*/ 268 h 381"/>
                <a:gd name="T6" fmla="*/ 436 w 516"/>
                <a:gd name="T7" fmla="*/ 84 h 381"/>
                <a:gd name="T8" fmla="*/ 369 w 516"/>
                <a:gd name="T9" fmla="*/ 34 h 381"/>
                <a:gd name="T10" fmla="*/ 270 w 516"/>
                <a:gd name="T11" fmla="*/ 0 h 381"/>
                <a:gd name="T12" fmla="*/ 165 w 516"/>
                <a:gd name="T13" fmla="*/ 0 h 381"/>
                <a:gd name="T14" fmla="*/ 0 w 516"/>
                <a:gd name="T15" fmla="*/ 165 h 381"/>
                <a:gd name="T16" fmla="*/ 0 w 516"/>
                <a:gd name="T17" fmla="*/ 216 h 381"/>
                <a:gd name="T18" fmla="*/ 165 w 516"/>
                <a:gd name="T19" fmla="*/ 381 h 381"/>
                <a:gd name="T20" fmla="*/ 100 w 516"/>
                <a:gd name="T21" fmla="*/ 165 h 381"/>
                <a:gd name="T22" fmla="*/ 165 w 516"/>
                <a:gd name="T23" fmla="*/ 100 h 381"/>
                <a:gd name="T24" fmla="*/ 270 w 516"/>
                <a:gd name="T25" fmla="*/ 100 h 381"/>
                <a:gd name="T26" fmla="*/ 309 w 516"/>
                <a:gd name="T27" fmla="*/ 113 h 381"/>
                <a:gd name="T28" fmla="*/ 376 w 516"/>
                <a:gd name="T29" fmla="*/ 164 h 381"/>
                <a:gd name="T30" fmla="*/ 398 w 516"/>
                <a:gd name="T31" fmla="*/ 237 h 381"/>
                <a:gd name="T32" fmla="*/ 337 w 516"/>
                <a:gd name="T33" fmla="*/ 281 h 381"/>
                <a:gd name="T34" fmla="*/ 165 w 516"/>
                <a:gd name="T35" fmla="*/ 281 h 381"/>
                <a:gd name="T36" fmla="*/ 100 w 516"/>
                <a:gd name="T37" fmla="*/ 216 h 381"/>
                <a:gd name="T38" fmla="*/ 100 w 516"/>
                <a:gd name="T39" fmla="*/ 16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381">
                  <a:moveTo>
                    <a:pt x="165" y="381"/>
                  </a:moveTo>
                  <a:cubicBezTo>
                    <a:pt x="337" y="381"/>
                    <a:pt x="337" y="381"/>
                    <a:pt x="337" y="381"/>
                  </a:cubicBezTo>
                  <a:cubicBezTo>
                    <a:pt x="409" y="381"/>
                    <a:pt x="470" y="337"/>
                    <a:pt x="493" y="268"/>
                  </a:cubicBezTo>
                  <a:cubicBezTo>
                    <a:pt x="516" y="200"/>
                    <a:pt x="494" y="128"/>
                    <a:pt x="436" y="84"/>
                  </a:cubicBezTo>
                  <a:cubicBezTo>
                    <a:pt x="369" y="34"/>
                    <a:pt x="369" y="34"/>
                    <a:pt x="369" y="34"/>
                  </a:cubicBezTo>
                  <a:cubicBezTo>
                    <a:pt x="341" y="12"/>
                    <a:pt x="305" y="0"/>
                    <a:pt x="270" y="0"/>
                  </a:cubicBezTo>
                  <a:cubicBezTo>
                    <a:pt x="165" y="0"/>
                    <a:pt x="165" y="0"/>
                    <a:pt x="165" y="0"/>
                  </a:cubicBezTo>
                  <a:cubicBezTo>
                    <a:pt x="74" y="0"/>
                    <a:pt x="0" y="74"/>
                    <a:pt x="0" y="165"/>
                  </a:cubicBezTo>
                  <a:cubicBezTo>
                    <a:pt x="0" y="216"/>
                    <a:pt x="0" y="216"/>
                    <a:pt x="0" y="216"/>
                  </a:cubicBezTo>
                  <a:cubicBezTo>
                    <a:pt x="0" y="307"/>
                    <a:pt x="74" y="381"/>
                    <a:pt x="165" y="381"/>
                  </a:cubicBezTo>
                  <a:close/>
                  <a:moveTo>
                    <a:pt x="100" y="165"/>
                  </a:moveTo>
                  <a:cubicBezTo>
                    <a:pt x="100" y="129"/>
                    <a:pt x="129" y="100"/>
                    <a:pt x="165" y="100"/>
                  </a:cubicBezTo>
                  <a:cubicBezTo>
                    <a:pt x="270" y="100"/>
                    <a:pt x="270" y="100"/>
                    <a:pt x="270" y="100"/>
                  </a:cubicBezTo>
                  <a:cubicBezTo>
                    <a:pt x="284" y="100"/>
                    <a:pt x="298" y="105"/>
                    <a:pt x="309" y="113"/>
                  </a:cubicBezTo>
                  <a:cubicBezTo>
                    <a:pt x="376" y="164"/>
                    <a:pt x="376" y="164"/>
                    <a:pt x="376" y="164"/>
                  </a:cubicBezTo>
                  <a:cubicBezTo>
                    <a:pt x="410" y="190"/>
                    <a:pt x="402" y="226"/>
                    <a:pt x="398" y="237"/>
                  </a:cubicBezTo>
                  <a:cubicBezTo>
                    <a:pt x="395" y="247"/>
                    <a:pt x="380" y="281"/>
                    <a:pt x="337" y="281"/>
                  </a:cubicBezTo>
                  <a:cubicBezTo>
                    <a:pt x="165" y="281"/>
                    <a:pt x="165" y="281"/>
                    <a:pt x="165" y="281"/>
                  </a:cubicBezTo>
                  <a:cubicBezTo>
                    <a:pt x="129" y="281"/>
                    <a:pt x="100" y="252"/>
                    <a:pt x="100" y="216"/>
                  </a:cubicBezTo>
                  <a:lnTo>
                    <a:pt x="100" y="165"/>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31" name="Freeform 281">
              <a:extLst>
                <a:ext uri="{FF2B5EF4-FFF2-40B4-BE49-F238E27FC236}">
                  <a16:creationId xmlns:a16="http://schemas.microsoft.com/office/drawing/2014/main" id="{F3D65A7B-7786-CBF5-CAFF-981A408FD3AC}"/>
                </a:ext>
              </a:extLst>
            </p:cNvPr>
            <p:cNvSpPr>
              <a:spLocks noEditPoints="1"/>
            </p:cNvSpPr>
            <p:nvPr/>
          </p:nvSpPr>
          <p:spPr bwMode="auto">
            <a:xfrm>
              <a:off x="1857" y="1518"/>
              <a:ext cx="1607" cy="824"/>
            </a:xfrm>
            <a:custGeom>
              <a:avLst/>
              <a:gdLst>
                <a:gd name="T0" fmla="*/ 176 w 744"/>
                <a:gd name="T1" fmla="*/ 381 h 381"/>
                <a:gd name="T2" fmla="*/ 579 w 744"/>
                <a:gd name="T3" fmla="*/ 381 h 381"/>
                <a:gd name="T4" fmla="*/ 744 w 744"/>
                <a:gd name="T5" fmla="*/ 216 h 381"/>
                <a:gd name="T6" fmla="*/ 744 w 744"/>
                <a:gd name="T7" fmla="*/ 165 h 381"/>
                <a:gd name="T8" fmla="*/ 579 w 744"/>
                <a:gd name="T9" fmla="*/ 0 h 381"/>
                <a:gd name="T10" fmla="*/ 217 w 744"/>
                <a:gd name="T11" fmla="*/ 0 h 381"/>
                <a:gd name="T12" fmla="*/ 88 w 744"/>
                <a:gd name="T13" fmla="*/ 62 h 381"/>
                <a:gd name="T14" fmla="*/ 48 w 744"/>
                <a:gd name="T15" fmla="*/ 113 h 381"/>
                <a:gd name="T16" fmla="*/ 28 w 744"/>
                <a:gd name="T17" fmla="*/ 287 h 381"/>
                <a:gd name="T18" fmla="*/ 176 w 744"/>
                <a:gd name="T19" fmla="*/ 381 h 381"/>
                <a:gd name="T20" fmla="*/ 126 w 744"/>
                <a:gd name="T21" fmla="*/ 175 h 381"/>
                <a:gd name="T22" fmla="*/ 166 w 744"/>
                <a:gd name="T23" fmla="*/ 125 h 381"/>
                <a:gd name="T24" fmla="*/ 217 w 744"/>
                <a:gd name="T25" fmla="*/ 100 h 381"/>
                <a:gd name="T26" fmla="*/ 579 w 744"/>
                <a:gd name="T27" fmla="*/ 100 h 381"/>
                <a:gd name="T28" fmla="*/ 644 w 744"/>
                <a:gd name="T29" fmla="*/ 165 h 381"/>
                <a:gd name="T30" fmla="*/ 644 w 744"/>
                <a:gd name="T31" fmla="*/ 216 h 381"/>
                <a:gd name="T32" fmla="*/ 579 w 744"/>
                <a:gd name="T33" fmla="*/ 281 h 381"/>
                <a:gd name="T34" fmla="*/ 176 w 744"/>
                <a:gd name="T35" fmla="*/ 281 h 381"/>
                <a:gd name="T36" fmla="*/ 118 w 744"/>
                <a:gd name="T37" fmla="*/ 244 h 381"/>
                <a:gd name="T38" fmla="*/ 126 w 744"/>
                <a:gd name="T39" fmla="*/ 17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4" h="381">
                  <a:moveTo>
                    <a:pt x="176" y="381"/>
                  </a:moveTo>
                  <a:cubicBezTo>
                    <a:pt x="579" y="381"/>
                    <a:pt x="579" y="381"/>
                    <a:pt x="579" y="381"/>
                  </a:cubicBezTo>
                  <a:cubicBezTo>
                    <a:pt x="670" y="381"/>
                    <a:pt x="744" y="307"/>
                    <a:pt x="744" y="216"/>
                  </a:cubicBezTo>
                  <a:cubicBezTo>
                    <a:pt x="744" y="165"/>
                    <a:pt x="744" y="165"/>
                    <a:pt x="744" y="165"/>
                  </a:cubicBezTo>
                  <a:cubicBezTo>
                    <a:pt x="744" y="74"/>
                    <a:pt x="670" y="0"/>
                    <a:pt x="579" y="0"/>
                  </a:cubicBezTo>
                  <a:cubicBezTo>
                    <a:pt x="217" y="0"/>
                    <a:pt x="217" y="0"/>
                    <a:pt x="217" y="0"/>
                  </a:cubicBezTo>
                  <a:cubicBezTo>
                    <a:pt x="167" y="0"/>
                    <a:pt x="120" y="23"/>
                    <a:pt x="88" y="62"/>
                  </a:cubicBezTo>
                  <a:cubicBezTo>
                    <a:pt x="48" y="113"/>
                    <a:pt x="48" y="113"/>
                    <a:pt x="48" y="113"/>
                  </a:cubicBezTo>
                  <a:cubicBezTo>
                    <a:pt x="8" y="163"/>
                    <a:pt x="0" y="230"/>
                    <a:pt x="28" y="287"/>
                  </a:cubicBezTo>
                  <a:cubicBezTo>
                    <a:pt x="55" y="345"/>
                    <a:pt x="112" y="381"/>
                    <a:pt x="176" y="381"/>
                  </a:cubicBezTo>
                  <a:close/>
                  <a:moveTo>
                    <a:pt x="126" y="175"/>
                  </a:moveTo>
                  <a:cubicBezTo>
                    <a:pt x="166" y="125"/>
                    <a:pt x="166" y="125"/>
                    <a:pt x="166" y="125"/>
                  </a:cubicBezTo>
                  <a:cubicBezTo>
                    <a:pt x="179" y="109"/>
                    <a:pt x="197" y="100"/>
                    <a:pt x="217" y="100"/>
                  </a:cubicBezTo>
                  <a:cubicBezTo>
                    <a:pt x="579" y="100"/>
                    <a:pt x="579" y="100"/>
                    <a:pt x="579" y="100"/>
                  </a:cubicBezTo>
                  <a:cubicBezTo>
                    <a:pt x="615" y="100"/>
                    <a:pt x="644" y="129"/>
                    <a:pt x="644" y="165"/>
                  </a:cubicBezTo>
                  <a:cubicBezTo>
                    <a:pt x="644" y="216"/>
                    <a:pt x="644" y="216"/>
                    <a:pt x="644" y="216"/>
                  </a:cubicBezTo>
                  <a:cubicBezTo>
                    <a:pt x="644" y="252"/>
                    <a:pt x="615" y="281"/>
                    <a:pt x="579" y="281"/>
                  </a:cubicBezTo>
                  <a:cubicBezTo>
                    <a:pt x="176" y="281"/>
                    <a:pt x="176" y="281"/>
                    <a:pt x="176" y="281"/>
                  </a:cubicBezTo>
                  <a:cubicBezTo>
                    <a:pt x="151" y="281"/>
                    <a:pt x="129" y="267"/>
                    <a:pt x="118" y="244"/>
                  </a:cubicBezTo>
                  <a:cubicBezTo>
                    <a:pt x="107" y="221"/>
                    <a:pt x="110" y="195"/>
                    <a:pt x="126" y="175"/>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32" name="Freeform 282">
              <a:extLst>
                <a:ext uri="{FF2B5EF4-FFF2-40B4-BE49-F238E27FC236}">
                  <a16:creationId xmlns:a16="http://schemas.microsoft.com/office/drawing/2014/main" id="{5EC16512-D1A6-907F-A29D-6CA488C6B8E6}"/>
                </a:ext>
              </a:extLst>
            </p:cNvPr>
            <p:cNvSpPr>
              <a:spLocks/>
            </p:cNvSpPr>
            <p:nvPr/>
          </p:nvSpPr>
          <p:spPr bwMode="auto">
            <a:xfrm>
              <a:off x="3307" y="-2"/>
              <a:ext cx="215" cy="512"/>
            </a:xfrm>
            <a:custGeom>
              <a:avLst/>
              <a:gdLst>
                <a:gd name="T0" fmla="*/ 50 w 100"/>
                <a:gd name="T1" fmla="*/ 237 h 237"/>
                <a:gd name="T2" fmla="*/ 100 w 100"/>
                <a:gd name="T3" fmla="*/ 187 h 237"/>
                <a:gd name="T4" fmla="*/ 100 w 100"/>
                <a:gd name="T5" fmla="*/ 50 h 237"/>
                <a:gd name="T6" fmla="*/ 50 w 100"/>
                <a:gd name="T7" fmla="*/ 0 h 237"/>
                <a:gd name="T8" fmla="*/ 0 w 100"/>
                <a:gd name="T9" fmla="*/ 50 h 237"/>
                <a:gd name="T10" fmla="*/ 0 w 100"/>
                <a:gd name="T11" fmla="*/ 187 h 237"/>
                <a:gd name="T12" fmla="*/ 50 w 100"/>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00" h="237">
                  <a:moveTo>
                    <a:pt x="50" y="237"/>
                  </a:moveTo>
                  <a:cubicBezTo>
                    <a:pt x="78" y="237"/>
                    <a:pt x="100" y="214"/>
                    <a:pt x="100" y="187"/>
                  </a:cubicBezTo>
                  <a:cubicBezTo>
                    <a:pt x="100" y="50"/>
                    <a:pt x="100" y="50"/>
                    <a:pt x="100" y="50"/>
                  </a:cubicBezTo>
                  <a:cubicBezTo>
                    <a:pt x="100" y="22"/>
                    <a:pt x="78" y="0"/>
                    <a:pt x="50" y="0"/>
                  </a:cubicBezTo>
                  <a:cubicBezTo>
                    <a:pt x="22" y="0"/>
                    <a:pt x="0" y="22"/>
                    <a:pt x="0" y="50"/>
                  </a:cubicBezTo>
                  <a:cubicBezTo>
                    <a:pt x="0" y="187"/>
                    <a:pt x="0" y="187"/>
                    <a:pt x="0" y="187"/>
                  </a:cubicBezTo>
                  <a:cubicBezTo>
                    <a:pt x="0" y="214"/>
                    <a:pt x="22" y="237"/>
                    <a:pt x="50" y="237"/>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33" name="Freeform 283">
              <a:extLst>
                <a:ext uri="{FF2B5EF4-FFF2-40B4-BE49-F238E27FC236}">
                  <a16:creationId xmlns:a16="http://schemas.microsoft.com/office/drawing/2014/main" id="{0EA1740B-1A57-AAEE-4B91-0E025B0EDCF8}"/>
                </a:ext>
              </a:extLst>
            </p:cNvPr>
            <p:cNvSpPr>
              <a:spLocks/>
            </p:cNvSpPr>
            <p:nvPr/>
          </p:nvSpPr>
          <p:spPr bwMode="auto">
            <a:xfrm>
              <a:off x="3751" y="231"/>
              <a:ext cx="430" cy="457"/>
            </a:xfrm>
            <a:custGeom>
              <a:avLst/>
              <a:gdLst>
                <a:gd name="T0" fmla="*/ 25 w 199"/>
                <a:gd name="T1" fmla="*/ 200 h 211"/>
                <a:gd name="T2" fmla="*/ 56 w 199"/>
                <a:gd name="T3" fmla="*/ 211 h 211"/>
                <a:gd name="T4" fmla="*/ 95 w 199"/>
                <a:gd name="T5" fmla="*/ 193 h 211"/>
                <a:gd name="T6" fmla="*/ 182 w 199"/>
                <a:gd name="T7" fmla="*/ 87 h 211"/>
                <a:gd name="T8" fmla="*/ 175 w 199"/>
                <a:gd name="T9" fmla="*/ 17 h 211"/>
                <a:gd name="T10" fmla="*/ 104 w 199"/>
                <a:gd name="T11" fmla="*/ 24 h 211"/>
                <a:gd name="T12" fmla="*/ 18 w 199"/>
                <a:gd name="T13" fmla="*/ 130 h 211"/>
                <a:gd name="T14" fmla="*/ 25 w 199"/>
                <a:gd name="T15" fmla="*/ 20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11">
                  <a:moveTo>
                    <a:pt x="25" y="200"/>
                  </a:moveTo>
                  <a:cubicBezTo>
                    <a:pt x="34" y="208"/>
                    <a:pt x="45" y="211"/>
                    <a:pt x="56" y="211"/>
                  </a:cubicBezTo>
                  <a:cubicBezTo>
                    <a:pt x="71" y="211"/>
                    <a:pt x="85" y="205"/>
                    <a:pt x="95" y="193"/>
                  </a:cubicBezTo>
                  <a:cubicBezTo>
                    <a:pt x="182" y="87"/>
                    <a:pt x="182" y="87"/>
                    <a:pt x="182" y="87"/>
                  </a:cubicBezTo>
                  <a:cubicBezTo>
                    <a:pt x="199" y="66"/>
                    <a:pt x="196" y="35"/>
                    <a:pt x="175" y="17"/>
                  </a:cubicBezTo>
                  <a:cubicBezTo>
                    <a:pt x="153" y="0"/>
                    <a:pt x="122" y="3"/>
                    <a:pt x="104" y="24"/>
                  </a:cubicBezTo>
                  <a:cubicBezTo>
                    <a:pt x="18" y="130"/>
                    <a:pt x="18" y="130"/>
                    <a:pt x="18" y="130"/>
                  </a:cubicBezTo>
                  <a:cubicBezTo>
                    <a:pt x="0" y="151"/>
                    <a:pt x="3" y="183"/>
                    <a:pt x="25" y="2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34" name="Freeform 284">
              <a:extLst>
                <a:ext uri="{FF2B5EF4-FFF2-40B4-BE49-F238E27FC236}">
                  <a16:creationId xmlns:a16="http://schemas.microsoft.com/office/drawing/2014/main" id="{69582650-1B71-DCF1-99E9-4AD8BEC2CC96}"/>
                </a:ext>
              </a:extLst>
            </p:cNvPr>
            <p:cNvSpPr>
              <a:spLocks/>
            </p:cNvSpPr>
            <p:nvPr/>
          </p:nvSpPr>
          <p:spPr bwMode="auto">
            <a:xfrm>
              <a:off x="2648" y="231"/>
              <a:ext cx="430" cy="457"/>
            </a:xfrm>
            <a:custGeom>
              <a:avLst/>
              <a:gdLst>
                <a:gd name="T0" fmla="*/ 104 w 199"/>
                <a:gd name="T1" fmla="*/ 193 h 211"/>
                <a:gd name="T2" fmla="*/ 143 w 199"/>
                <a:gd name="T3" fmla="*/ 211 h 211"/>
                <a:gd name="T4" fmla="*/ 174 w 199"/>
                <a:gd name="T5" fmla="*/ 200 h 211"/>
                <a:gd name="T6" fmla="*/ 181 w 199"/>
                <a:gd name="T7" fmla="*/ 130 h 211"/>
                <a:gd name="T8" fmla="*/ 95 w 199"/>
                <a:gd name="T9" fmla="*/ 24 h 211"/>
                <a:gd name="T10" fmla="*/ 24 w 199"/>
                <a:gd name="T11" fmla="*/ 17 h 211"/>
                <a:gd name="T12" fmla="*/ 17 w 199"/>
                <a:gd name="T13" fmla="*/ 87 h 211"/>
                <a:gd name="T14" fmla="*/ 104 w 199"/>
                <a:gd name="T15" fmla="*/ 193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11">
                  <a:moveTo>
                    <a:pt x="104" y="193"/>
                  </a:moveTo>
                  <a:cubicBezTo>
                    <a:pt x="114" y="205"/>
                    <a:pt x="128" y="211"/>
                    <a:pt x="143" y="211"/>
                  </a:cubicBezTo>
                  <a:cubicBezTo>
                    <a:pt x="154" y="211"/>
                    <a:pt x="165" y="208"/>
                    <a:pt x="174" y="200"/>
                  </a:cubicBezTo>
                  <a:cubicBezTo>
                    <a:pt x="196" y="183"/>
                    <a:pt x="199" y="151"/>
                    <a:pt x="181" y="130"/>
                  </a:cubicBezTo>
                  <a:cubicBezTo>
                    <a:pt x="95" y="24"/>
                    <a:pt x="95" y="24"/>
                    <a:pt x="95" y="24"/>
                  </a:cubicBezTo>
                  <a:cubicBezTo>
                    <a:pt x="77" y="3"/>
                    <a:pt x="46" y="0"/>
                    <a:pt x="24" y="17"/>
                  </a:cubicBezTo>
                  <a:cubicBezTo>
                    <a:pt x="3" y="35"/>
                    <a:pt x="0" y="66"/>
                    <a:pt x="17" y="87"/>
                  </a:cubicBezTo>
                  <a:lnTo>
                    <a:pt x="104" y="193"/>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35" name="Freeform 285">
              <a:extLst>
                <a:ext uri="{FF2B5EF4-FFF2-40B4-BE49-F238E27FC236}">
                  <a16:creationId xmlns:a16="http://schemas.microsoft.com/office/drawing/2014/main" id="{D87FAB40-AC45-CD9E-00DF-F62BB151B7DC}"/>
                </a:ext>
              </a:extLst>
            </p:cNvPr>
            <p:cNvSpPr>
              <a:spLocks noEditPoints="1"/>
            </p:cNvSpPr>
            <p:nvPr/>
          </p:nvSpPr>
          <p:spPr bwMode="auto">
            <a:xfrm>
              <a:off x="257" y="731"/>
              <a:ext cx="7172" cy="3591"/>
            </a:xfrm>
            <a:custGeom>
              <a:avLst/>
              <a:gdLst>
                <a:gd name="T0" fmla="*/ 3280 w 3321"/>
                <a:gd name="T1" fmla="*/ 945 h 1661"/>
                <a:gd name="T2" fmla="*/ 3218 w 3321"/>
                <a:gd name="T3" fmla="*/ 732 h 1661"/>
                <a:gd name="T4" fmla="*/ 2591 w 3321"/>
                <a:gd name="T5" fmla="*/ 564 h 1661"/>
                <a:gd name="T6" fmla="*/ 2367 w 3321"/>
                <a:gd name="T7" fmla="*/ 516 h 1661"/>
                <a:gd name="T8" fmla="*/ 1638 w 3321"/>
                <a:gd name="T9" fmla="*/ 187 h 1661"/>
                <a:gd name="T10" fmla="*/ 1462 w 3321"/>
                <a:gd name="T11" fmla="*/ 0 h 1661"/>
                <a:gd name="T12" fmla="*/ 1286 w 3321"/>
                <a:gd name="T13" fmla="*/ 182 h 1661"/>
                <a:gd name="T14" fmla="*/ 418 w 3321"/>
                <a:gd name="T15" fmla="*/ 493 h 1661"/>
                <a:gd name="T16" fmla="*/ 182 w 3321"/>
                <a:gd name="T17" fmla="*/ 494 h 1661"/>
                <a:gd name="T18" fmla="*/ 82 w 3321"/>
                <a:gd name="T19" fmla="*/ 638 h 1661"/>
                <a:gd name="T20" fmla="*/ 79 w 3321"/>
                <a:gd name="T21" fmla="*/ 708 h 1661"/>
                <a:gd name="T22" fmla="*/ 6 w 3321"/>
                <a:gd name="T23" fmla="*/ 1040 h 1661"/>
                <a:gd name="T24" fmla="*/ 408 w 3321"/>
                <a:gd name="T25" fmla="*/ 1389 h 1661"/>
                <a:gd name="T26" fmla="*/ 516 w 3321"/>
                <a:gd name="T27" fmla="*/ 1392 h 1661"/>
                <a:gd name="T28" fmla="*/ 821 w 3321"/>
                <a:gd name="T29" fmla="*/ 1661 h 1661"/>
                <a:gd name="T30" fmla="*/ 2264 w 3321"/>
                <a:gd name="T31" fmla="*/ 1396 h 1661"/>
                <a:gd name="T32" fmla="*/ 2568 w 3321"/>
                <a:gd name="T33" fmla="*/ 1661 h 1661"/>
                <a:gd name="T34" fmla="*/ 3081 w 3321"/>
                <a:gd name="T35" fmla="*/ 1396 h 1661"/>
                <a:gd name="T36" fmla="*/ 3306 w 3321"/>
                <a:gd name="T37" fmla="*/ 1143 h 1661"/>
                <a:gd name="T38" fmla="*/ 1026 w 3321"/>
                <a:gd name="T39" fmla="*/ 1378 h 1661"/>
                <a:gd name="T40" fmla="*/ 821 w 3321"/>
                <a:gd name="T41" fmla="*/ 1561 h 1661"/>
                <a:gd name="T42" fmla="*/ 614 w 3321"/>
                <a:gd name="T43" fmla="*/ 1354 h 1661"/>
                <a:gd name="T44" fmla="*/ 821 w 3321"/>
                <a:gd name="T45" fmla="*/ 1147 h 1661"/>
                <a:gd name="T46" fmla="*/ 1028 w 3321"/>
                <a:gd name="T47" fmla="*/ 1354 h 1661"/>
                <a:gd name="T48" fmla="*/ 2773 w 3321"/>
                <a:gd name="T49" fmla="*/ 1378 h 1661"/>
                <a:gd name="T50" fmla="*/ 2362 w 3321"/>
                <a:gd name="T51" fmla="*/ 1375 h 1661"/>
                <a:gd name="T52" fmla="*/ 2376 w 3321"/>
                <a:gd name="T53" fmla="*/ 1278 h 1661"/>
                <a:gd name="T54" fmla="*/ 2761 w 3321"/>
                <a:gd name="T55" fmla="*/ 1281 h 1661"/>
                <a:gd name="T56" fmla="*/ 2773 w 3321"/>
                <a:gd name="T57" fmla="*/ 1378 h 1661"/>
                <a:gd name="T58" fmla="*/ 2870 w 3321"/>
                <a:gd name="T59" fmla="*/ 1303 h 1661"/>
                <a:gd name="T60" fmla="*/ 2568 w 3321"/>
                <a:gd name="T61" fmla="*/ 1047 h 1661"/>
                <a:gd name="T62" fmla="*/ 2267 w 3321"/>
                <a:gd name="T63" fmla="*/ 1296 h 1661"/>
                <a:gd name="T64" fmla="*/ 1107 w 3321"/>
                <a:gd name="T65" fmla="*/ 1245 h 1661"/>
                <a:gd name="T66" fmla="*/ 536 w 3321"/>
                <a:gd name="T67" fmla="*/ 1241 h 1661"/>
                <a:gd name="T68" fmla="*/ 435 w 3321"/>
                <a:gd name="T69" fmla="*/ 1292 h 1661"/>
                <a:gd name="T70" fmla="*/ 105 w 3321"/>
                <a:gd name="T71" fmla="*/ 1030 h 1661"/>
                <a:gd name="T72" fmla="*/ 137 w 3321"/>
                <a:gd name="T73" fmla="*/ 790 h 1661"/>
                <a:gd name="T74" fmla="*/ 182 w 3321"/>
                <a:gd name="T75" fmla="*/ 647 h 1661"/>
                <a:gd name="T76" fmla="*/ 191 w 3321"/>
                <a:gd name="T77" fmla="*/ 593 h 1661"/>
                <a:gd name="T78" fmla="*/ 463 w 3321"/>
                <a:gd name="T79" fmla="*/ 584 h 1661"/>
                <a:gd name="T80" fmla="*/ 1336 w 3321"/>
                <a:gd name="T81" fmla="*/ 282 h 1661"/>
                <a:gd name="T82" fmla="*/ 1386 w 3321"/>
                <a:gd name="T83" fmla="*/ 232 h 1661"/>
                <a:gd name="T84" fmla="*/ 1462 w 3321"/>
                <a:gd name="T85" fmla="*/ 100 h 1661"/>
                <a:gd name="T86" fmla="*/ 1538 w 3321"/>
                <a:gd name="T87" fmla="*/ 236 h 1661"/>
                <a:gd name="T88" fmla="*/ 1856 w 3321"/>
                <a:gd name="T89" fmla="*/ 295 h 1661"/>
                <a:gd name="T90" fmla="*/ 2354 w 3321"/>
                <a:gd name="T91" fmla="*/ 629 h 1661"/>
                <a:gd name="T92" fmla="*/ 2916 w 3321"/>
                <a:gd name="T93" fmla="*/ 696 h 1661"/>
                <a:gd name="T94" fmla="*/ 3162 w 3321"/>
                <a:gd name="T95" fmla="*/ 969 h 1661"/>
                <a:gd name="T96" fmla="*/ 3208 w 3321"/>
                <a:gd name="T97" fmla="*/ 1017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21" h="1661">
                  <a:moveTo>
                    <a:pt x="3302" y="975"/>
                  </a:moveTo>
                  <a:cubicBezTo>
                    <a:pt x="3299" y="963"/>
                    <a:pt x="3291" y="952"/>
                    <a:pt x="3280" y="945"/>
                  </a:cubicBezTo>
                  <a:cubicBezTo>
                    <a:pt x="3256" y="929"/>
                    <a:pt x="3256" y="929"/>
                    <a:pt x="3256" y="929"/>
                  </a:cubicBezTo>
                  <a:cubicBezTo>
                    <a:pt x="3218" y="732"/>
                    <a:pt x="3218" y="732"/>
                    <a:pt x="3218" y="732"/>
                  </a:cubicBezTo>
                  <a:cubicBezTo>
                    <a:pt x="3216" y="723"/>
                    <a:pt x="3212" y="715"/>
                    <a:pt x="3207" y="709"/>
                  </a:cubicBezTo>
                  <a:cubicBezTo>
                    <a:pt x="3118" y="605"/>
                    <a:pt x="2875" y="582"/>
                    <a:pt x="2591" y="564"/>
                  </a:cubicBezTo>
                  <a:cubicBezTo>
                    <a:pt x="2519" y="559"/>
                    <a:pt x="2430" y="553"/>
                    <a:pt x="2409" y="546"/>
                  </a:cubicBezTo>
                  <a:cubicBezTo>
                    <a:pt x="2400" y="540"/>
                    <a:pt x="2386" y="530"/>
                    <a:pt x="2367" y="516"/>
                  </a:cubicBezTo>
                  <a:cubicBezTo>
                    <a:pt x="1956" y="226"/>
                    <a:pt x="1900" y="200"/>
                    <a:pt x="1872" y="196"/>
                  </a:cubicBezTo>
                  <a:cubicBezTo>
                    <a:pt x="1852" y="194"/>
                    <a:pt x="1745" y="190"/>
                    <a:pt x="1638" y="187"/>
                  </a:cubicBezTo>
                  <a:cubicBezTo>
                    <a:pt x="1638" y="176"/>
                    <a:pt x="1638" y="176"/>
                    <a:pt x="1638" y="176"/>
                  </a:cubicBezTo>
                  <a:cubicBezTo>
                    <a:pt x="1638" y="79"/>
                    <a:pt x="1559" y="0"/>
                    <a:pt x="1462" y="0"/>
                  </a:cubicBezTo>
                  <a:cubicBezTo>
                    <a:pt x="1365" y="0"/>
                    <a:pt x="1286" y="79"/>
                    <a:pt x="1286" y="176"/>
                  </a:cubicBezTo>
                  <a:cubicBezTo>
                    <a:pt x="1286" y="182"/>
                    <a:pt x="1286" y="182"/>
                    <a:pt x="1286" y="182"/>
                  </a:cubicBezTo>
                  <a:cubicBezTo>
                    <a:pt x="1092" y="181"/>
                    <a:pt x="970" y="186"/>
                    <a:pt x="923" y="197"/>
                  </a:cubicBezTo>
                  <a:cubicBezTo>
                    <a:pt x="797" y="224"/>
                    <a:pt x="492" y="440"/>
                    <a:pt x="418" y="493"/>
                  </a:cubicBezTo>
                  <a:cubicBezTo>
                    <a:pt x="185" y="493"/>
                    <a:pt x="185" y="493"/>
                    <a:pt x="185" y="493"/>
                  </a:cubicBezTo>
                  <a:cubicBezTo>
                    <a:pt x="184" y="493"/>
                    <a:pt x="183" y="494"/>
                    <a:pt x="182" y="494"/>
                  </a:cubicBezTo>
                  <a:cubicBezTo>
                    <a:pt x="156" y="495"/>
                    <a:pt x="104" y="516"/>
                    <a:pt x="91" y="580"/>
                  </a:cubicBezTo>
                  <a:cubicBezTo>
                    <a:pt x="85" y="612"/>
                    <a:pt x="83" y="637"/>
                    <a:pt x="82" y="638"/>
                  </a:cubicBezTo>
                  <a:cubicBezTo>
                    <a:pt x="82" y="639"/>
                    <a:pt x="82" y="640"/>
                    <a:pt x="82" y="641"/>
                  </a:cubicBezTo>
                  <a:cubicBezTo>
                    <a:pt x="79" y="708"/>
                    <a:pt x="79" y="708"/>
                    <a:pt x="79" y="708"/>
                  </a:cubicBezTo>
                  <a:cubicBezTo>
                    <a:pt x="75" y="711"/>
                    <a:pt x="70" y="715"/>
                    <a:pt x="66" y="720"/>
                  </a:cubicBezTo>
                  <a:cubicBezTo>
                    <a:pt x="0" y="793"/>
                    <a:pt x="3" y="1004"/>
                    <a:pt x="6" y="1040"/>
                  </a:cubicBezTo>
                  <a:cubicBezTo>
                    <a:pt x="12" y="1104"/>
                    <a:pt x="28" y="1155"/>
                    <a:pt x="53" y="1190"/>
                  </a:cubicBezTo>
                  <a:cubicBezTo>
                    <a:pt x="111" y="1272"/>
                    <a:pt x="340" y="1363"/>
                    <a:pt x="408" y="1389"/>
                  </a:cubicBezTo>
                  <a:cubicBezTo>
                    <a:pt x="414" y="1391"/>
                    <a:pt x="420" y="1392"/>
                    <a:pt x="426" y="1392"/>
                  </a:cubicBezTo>
                  <a:cubicBezTo>
                    <a:pt x="516" y="1392"/>
                    <a:pt x="516" y="1392"/>
                    <a:pt x="516" y="1392"/>
                  </a:cubicBezTo>
                  <a:cubicBezTo>
                    <a:pt x="525" y="1465"/>
                    <a:pt x="560" y="1532"/>
                    <a:pt x="615" y="1581"/>
                  </a:cubicBezTo>
                  <a:cubicBezTo>
                    <a:pt x="671" y="1633"/>
                    <a:pt x="744" y="1661"/>
                    <a:pt x="821" y="1661"/>
                  </a:cubicBezTo>
                  <a:cubicBezTo>
                    <a:pt x="974" y="1661"/>
                    <a:pt x="1104" y="1548"/>
                    <a:pt x="1125" y="1396"/>
                  </a:cubicBezTo>
                  <a:cubicBezTo>
                    <a:pt x="2264" y="1396"/>
                    <a:pt x="2264" y="1396"/>
                    <a:pt x="2264" y="1396"/>
                  </a:cubicBezTo>
                  <a:cubicBezTo>
                    <a:pt x="2274" y="1467"/>
                    <a:pt x="2308" y="1533"/>
                    <a:pt x="2362" y="1581"/>
                  </a:cubicBezTo>
                  <a:cubicBezTo>
                    <a:pt x="2418" y="1633"/>
                    <a:pt x="2492" y="1661"/>
                    <a:pt x="2568" y="1661"/>
                  </a:cubicBezTo>
                  <a:cubicBezTo>
                    <a:pt x="2719" y="1661"/>
                    <a:pt x="2847" y="1551"/>
                    <a:pt x="2871" y="1403"/>
                  </a:cubicBezTo>
                  <a:cubicBezTo>
                    <a:pt x="3081" y="1396"/>
                    <a:pt x="3081" y="1396"/>
                    <a:pt x="3081" y="1396"/>
                  </a:cubicBezTo>
                  <a:cubicBezTo>
                    <a:pt x="3086" y="1396"/>
                    <a:pt x="3091" y="1395"/>
                    <a:pt x="3095" y="1393"/>
                  </a:cubicBezTo>
                  <a:cubicBezTo>
                    <a:pt x="3212" y="1353"/>
                    <a:pt x="3285" y="1266"/>
                    <a:pt x="3306" y="1143"/>
                  </a:cubicBezTo>
                  <a:cubicBezTo>
                    <a:pt x="3321" y="1055"/>
                    <a:pt x="3302" y="978"/>
                    <a:pt x="3302" y="975"/>
                  </a:cubicBezTo>
                  <a:close/>
                  <a:moveTo>
                    <a:pt x="1026" y="1378"/>
                  </a:moveTo>
                  <a:cubicBezTo>
                    <a:pt x="1026" y="1378"/>
                    <a:pt x="1026" y="1378"/>
                    <a:pt x="1026" y="1378"/>
                  </a:cubicBezTo>
                  <a:cubicBezTo>
                    <a:pt x="1014" y="1482"/>
                    <a:pt x="926" y="1561"/>
                    <a:pt x="821" y="1561"/>
                  </a:cubicBezTo>
                  <a:cubicBezTo>
                    <a:pt x="714" y="1561"/>
                    <a:pt x="626" y="1481"/>
                    <a:pt x="615" y="1375"/>
                  </a:cubicBezTo>
                  <a:cubicBezTo>
                    <a:pt x="614" y="1368"/>
                    <a:pt x="614" y="1361"/>
                    <a:pt x="614" y="1354"/>
                  </a:cubicBezTo>
                  <a:cubicBezTo>
                    <a:pt x="614" y="1328"/>
                    <a:pt x="619" y="1303"/>
                    <a:pt x="629" y="1278"/>
                  </a:cubicBezTo>
                  <a:cubicBezTo>
                    <a:pt x="660" y="1199"/>
                    <a:pt x="736" y="1147"/>
                    <a:pt x="821" y="1147"/>
                  </a:cubicBezTo>
                  <a:cubicBezTo>
                    <a:pt x="906" y="1147"/>
                    <a:pt x="983" y="1201"/>
                    <a:pt x="1014" y="1281"/>
                  </a:cubicBezTo>
                  <a:cubicBezTo>
                    <a:pt x="1023" y="1305"/>
                    <a:pt x="1028" y="1329"/>
                    <a:pt x="1028" y="1354"/>
                  </a:cubicBezTo>
                  <a:cubicBezTo>
                    <a:pt x="1028" y="1361"/>
                    <a:pt x="1027" y="1369"/>
                    <a:pt x="1026" y="1378"/>
                  </a:cubicBezTo>
                  <a:close/>
                  <a:moveTo>
                    <a:pt x="2773" y="1378"/>
                  </a:moveTo>
                  <a:cubicBezTo>
                    <a:pt x="2761" y="1482"/>
                    <a:pt x="2673" y="1561"/>
                    <a:pt x="2568" y="1561"/>
                  </a:cubicBezTo>
                  <a:cubicBezTo>
                    <a:pt x="2461" y="1561"/>
                    <a:pt x="2373" y="1481"/>
                    <a:pt x="2362" y="1375"/>
                  </a:cubicBezTo>
                  <a:cubicBezTo>
                    <a:pt x="2361" y="1368"/>
                    <a:pt x="2361" y="1361"/>
                    <a:pt x="2361" y="1354"/>
                  </a:cubicBezTo>
                  <a:cubicBezTo>
                    <a:pt x="2361" y="1328"/>
                    <a:pt x="2366" y="1303"/>
                    <a:pt x="2376" y="1278"/>
                  </a:cubicBezTo>
                  <a:cubicBezTo>
                    <a:pt x="2407" y="1199"/>
                    <a:pt x="2483" y="1147"/>
                    <a:pt x="2568" y="1147"/>
                  </a:cubicBezTo>
                  <a:cubicBezTo>
                    <a:pt x="2653" y="1147"/>
                    <a:pt x="2730" y="1201"/>
                    <a:pt x="2761" y="1281"/>
                  </a:cubicBezTo>
                  <a:cubicBezTo>
                    <a:pt x="2770" y="1305"/>
                    <a:pt x="2775" y="1329"/>
                    <a:pt x="2775" y="1354"/>
                  </a:cubicBezTo>
                  <a:cubicBezTo>
                    <a:pt x="2775" y="1361"/>
                    <a:pt x="2774" y="1369"/>
                    <a:pt x="2773" y="1378"/>
                  </a:cubicBezTo>
                  <a:close/>
                  <a:moveTo>
                    <a:pt x="3069" y="1296"/>
                  </a:moveTo>
                  <a:cubicBezTo>
                    <a:pt x="2870" y="1303"/>
                    <a:pt x="2870" y="1303"/>
                    <a:pt x="2870" y="1303"/>
                  </a:cubicBezTo>
                  <a:cubicBezTo>
                    <a:pt x="2867" y="1283"/>
                    <a:pt x="2862" y="1264"/>
                    <a:pt x="2854" y="1245"/>
                  </a:cubicBezTo>
                  <a:cubicBezTo>
                    <a:pt x="2809" y="1127"/>
                    <a:pt x="2694" y="1047"/>
                    <a:pt x="2568" y="1047"/>
                  </a:cubicBezTo>
                  <a:cubicBezTo>
                    <a:pt x="2441" y="1047"/>
                    <a:pt x="2330" y="1123"/>
                    <a:pt x="2283" y="1241"/>
                  </a:cubicBezTo>
                  <a:cubicBezTo>
                    <a:pt x="2276" y="1259"/>
                    <a:pt x="2270" y="1278"/>
                    <a:pt x="2267" y="1296"/>
                  </a:cubicBezTo>
                  <a:cubicBezTo>
                    <a:pt x="1122" y="1296"/>
                    <a:pt x="1122" y="1296"/>
                    <a:pt x="1122" y="1296"/>
                  </a:cubicBezTo>
                  <a:cubicBezTo>
                    <a:pt x="1119" y="1279"/>
                    <a:pt x="1114" y="1262"/>
                    <a:pt x="1107" y="1245"/>
                  </a:cubicBezTo>
                  <a:cubicBezTo>
                    <a:pt x="1062" y="1127"/>
                    <a:pt x="947" y="1047"/>
                    <a:pt x="821" y="1047"/>
                  </a:cubicBezTo>
                  <a:cubicBezTo>
                    <a:pt x="694" y="1047"/>
                    <a:pt x="582" y="1123"/>
                    <a:pt x="536" y="1241"/>
                  </a:cubicBezTo>
                  <a:cubicBezTo>
                    <a:pt x="529" y="1258"/>
                    <a:pt x="524" y="1275"/>
                    <a:pt x="520" y="1292"/>
                  </a:cubicBezTo>
                  <a:cubicBezTo>
                    <a:pt x="435" y="1292"/>
                    <a:pt x="435" y="1292"/>
                    <a:pt x="435" y="1292"/>
                  </a:cubicBezTo>
                  <a:cubicBezTo>
                    <a:pt x="309" y="1244"/>
                    <a:pt x="163" y="1172"/>
                    <a:pt x="134" y="1132"/>
                  </a:cubicBezTo>
                  <a:cubicBezTo>
                    <a:pt x="120" y="1112"/>
                    <a:pt x="110" y="1076"/>
                    <a:pt x="105" y="1030"/>
                  </a:cubicBezTo>
                  <a:cubicBezTo>
                    <a:pt x="103" y="1004"/>
                    <a:pt x="104" y="947"/>
                    <a:pt x="110" y="894"/>
                  </a:cubicBezTo>
                  <a:cubicBezTo>
                    <a:pt x="118" y="830"/>
                    <a:pt x="131" y="800"/>
                    <a:pt x="137" y="790"/>
                  </a:cubicBezTo>
                  <a:cubicBezTo>
                    <a:pt x="159" y="786"/>
                    <a:pt x="177" y="767"/>
                    <a:pt x="178" y="744"/>
                  </a:cubicBezTo>
                  <a:cubicBezTo>
                    <a:pt x="182" y="647"/>
                    <a:pt x="182" y="647"/>
                    <a:pt x="182" y="647"/>
                  </a:cubicBezTo>
                  <a:cubicBezTo>
                    <a:pt x="183" y="642"/>
                    <a:pt x="185" y="623"/>
                    <a:pt x="190" y="599"/>
                  </a:cubicBezTo>
                  <a:cubicBezTo>
                    <a:pt x="190" y="596"/>
                    <a:pt x="191" y="594"/>
                    <a:pt x="191" y="593"/>
                  </a:cubicBezTo>
                  <a:cubicBezTo>
                    <a:pt x="434" y="593"/>
                    <a:pt x="434" y="593"/>
                    <a:pt x="434" y="593"/>
                  </a:cubicBezTo>
                  <a:cubicBezTo>
                    <a:pt x="444" y="593"/>
                    <a:pt x="455" y="590"/>
                    <a:pt x="463" y="584"/>
                  </a:cubicBezTo>
                  <a:cubicBezTo>
                    <a:pt x="564" y="511"/>
                    <a:pt x="846" y="316"/>
                    <a:pt x="944" y="295"/>
                  </a:cubicBezTo>
                  <a:cubicBezTo>
                    <a:pt x="969" y="289"/>
                    <a:pt x="1053" y="280"/>
                    <a:pt x="1336" y="282"/>
                  </a:cubicBezTo>
                  <a:cubicBezTo>
                    <a:pt x="1349" y="282"/>
                    <a:pt x="1362" y="277"/>
                    <a:pt x="1371" y="268"/>
                  </a:cubicBezTo>
                  <a:cubicBezTo>
                    <a:pt x="1381" y="258"/>
                    <a:pt x="1386" y="245"/>
                    <a:pt x="1386" y="232"/>
                  </a:cubicBezTo>
                  <a:cubicBezTo>
                    <a:pt x="1386" y="176"/>
                    <a:pt x="1386" y="176"/>
                    <a:pt x="1386" y="176"/>
                  </a:cubicBezTo>
                  <a:cubicBezTo>
                    <a:pt x="1386" y="134"/>
                    <a:pt x="1420" y="100"/>
                    <a:pt x="1462" y="100"/>
                  </a:cubicBezTo>
                  <a:cubicBezTo>
                    <a:pt x="1504" y="100"/>
                    <a:pt x="1538" y="134"/>
                    <a:pt x="1538" y="176"/>
                  </a:cubicBezTo>
                  <a:cubicBezTo>
                    <a:pt x="1538" y="236"/>
                    <a:pt x="1538" y="236"/>
                    <a:pt x="1538" y="236"/>
                  </a:cubicBezTo>
                  <a:cubicBezTo>
                    <a:pt x="1538" y="263"/>
                    <a:pt x="1559" y="285"/>
                    <a:pt x="1587" y="286"/>
                  </a:cubicBezTo>
                  <a:cubicBezTo>
                    <a:pt x="1727" y="289"/>
                    <a:pt x="1834" y="293"/>
                    <a:pt x="1856" y="295"/>
                  </a:cubicBezTo>
                  <a:cubicBezTo>
                    <a:pt x="1882" y="305"/>
                    <a:pt x="1982" y="367"/>
                    <a:pt x="2309" y="598"/>
                  </a:cubicBezTo>
                  <a:cubicBezTo>
                    <a:pt x="2330" y="613"/>
                    <a:pt x="2346" y="624"/>
                    <a:pt x="2354" y="629"/>
                  </a:cubicBezTo>
                  <a:cubicBezTo>
                    <a:pt x="2382" y="649"/>
                    <a:pt x="2433" y="654"/>
                    <a:pt x="2584" y="663"/>
                  </a:cubicBezTo>
                  <a:cubicBezTo>
                    <a:pt x="2684" y="670"/>
                    <a:pt x="2809" y="678"/>
                    <a:pt x="2916" y="696"/>
                  </a:cubicBezTo>
                  <a:cubicBezTo>
                    <a:pt x="3042" y="717"/>
                    <a:pt x="3098" y="744"/>
                    <a:pt x="3122" y="766"/>
                  </a:cubicBezTo>
                  <a:cubicBezTo>
                    <a:pt x="3162" y="969"/>
                    <a:pt x="3162" y="969"/>
                    <a:pt x="3162" y="969"/>
                  </a:cubicBezTo>
                  <a:cubicBezTo>
                    <a:pt x="3164" y="982"/>
                    <a:pt x="3172" y="994"/>
                    <a:pt x="3184" y="1001"/>
                  </a:cubicBezTo>
                  <a:cubicBezTo>
                    <a:pt x="3208" y="1017"/>
                    <a:pt x="3208" y="1017"/>
                    <a:pt x="3208" y="1017"/>
                  </a:cubicBezTo>
                  <a:cubicBezTo>
                    <a:pt x="3216" y="1073"/>
                    <a:pt x="3227" y="1237"/>
                    <a:pt x="3069" y="129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36" name="Freeform 286">
              <a:extLst>
                <a:ext uri="{FF2B5EF4-FFF2-40B4-BE49-F238E27FC236}">
                  <a16:creationId xmlns:a16="http://schemas.microsoft.com/office/drawing/2014/main" id="{4F6CEF15-7FA2-7A4F-DC6A-48657932106D}"/>
                </a:ext>
              </a:extLst>
            </p:cNvPr>
            <p:cNvSpPr>
              <a:spLocks/>
            </p:cNvSpPr>
            <p:nvPr/>
          </p:nvSpPr>
          <p:spPr bwMode="auto">
            <a:xfrm>
              <a:off x="1283" y="2571"/>
              <a:ext cx="5239" cy="216"/>
            </a:xfrm>
            <a:custGeom>
              <a:avLst/>
              <a:gdLst>
                <a:gd name="T0" fmla="*/ 2376 w 2426"/>
                <a:gd name="T1" fmla="*/ 0 h 100"/>
                <a:gd name="T2" fmla="*/ 50 w 2426"/>
                <a:gd name="T3" fmla="*/ 0 h 100"/>
                <a:gd name="T4" fmla="*/ 0 w 2426"/>
                <a:gd name="T5" fmla="*/ 50 h 100"/>
                <a:gd name="T6" fmla="*/ 50 w 2426"/>
                <a:gd name="T7" fmla="*/ 100 h 100"/>
                <a:gd name="T8" fmla="*/ 2376 w 2426"/>
                <a:gd name="T9" fmla="*/ 100 h 100"/>
                <a:gd name="T10" fmla="*/ 2426 w 2426"/>
                <a:gd name="T11" fmla="*/ 50 h 100"/>
                <a:gd name="T12" fmla="*/ 2376 w 242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426" h="100">
                  <a:moveTo>
                    <a:pt x="2376" y="0"/>
                  </a:moveTo>
                  <a:cubicBezTo>
                    <a:pt x="50" y="0"/>
                    <a:pt x="50" y="0"/>
                    <a:pt x="50" y="0"/>
                  </a:cubicBezTo>
                  <a:cubicBezTo>
                    <a:pt x="22" y="0"/>
                    <a:pt x="0" y="22"/>
                    <a:pt x="0" y="50"/>
                  </a:cubicBezTo>
                  <a:cubicBezTo>
                    <a:pt x="0" y="78"/>
                    <a:pt x="22" y="100"/>
                    <a:pt x="50" y="100"/>
                  </a:cubicBezTo>
                  <a:cubicBezTo>
                    <a:pt x="2376" y="100"/>
                    <a:pt x="2376" y="100"/>
                    <a:pt x="2376" y="100"/>
                  </a:cubicBezTo>
                  <a:cubicBezTo>
                    <a:pt x="2403" y="100"/>
                    <a:pt x="2426" y="78"/>
                    <a:pt x="2426" y="50"/>
                  </a:cubicBezTo>
                  <a:cubicBezTo>
                    <a:pt x="2426" y="22"/>
                    <a:pt x="2403" y="0"/>
                    <a:pt x="2376" y="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39" name="Group 289">
            <a:extLst>
              <a:ext uri="{FF2B5EF4-FFF2-40B4-BE49-F238E27FC236}">
                <a16:creationId xmlns:a16="http://schemas.microsoft.com/office/drawing/2014/main" id="{6F5AE63D-D263-D501-19C3-5C7414751DCB}"/>
              </a:ext>
            </a:extLst>
          </p:cNvPr>
          <p:cNvGrpSpPr>
            <a:grpSpLocks noChangeAspect="1"/>
          </p:cNvGrpSpPr>
          <p:nvPr/>
        </p:nvGrpSpPr>
        <p:grpSpPr bwMode="auto">
          <a:xfrm>
            <a:off x="1450798" y="4223507"/>
            <a:ext cx="325955" cy="309341"/>
            <a:chOff x="1564" y="-2"/>
            <a:chExt cx="4552" cy="4320"/>
          </a:xfrm>
          <a:solidFill>
            <a:srgbClr val="FFFFFF"/>
          </a:solidFill>
        </p:grpSpPr>
        <p:sp>
          <p:nvSpPr>
            <p:cNvPr id="341" name="Freeform 290">
              <a:extLst>
                <a:ext uri="{FF2B5EF4-FFF2-40B4-BE49-F238E27FC236}">
                  <a16:creationId xmlns:a16="http://schemas.microsoft.com/office/drawing/2014/main" id="{26C43ECC-5FDA-42C6-E67F-BA433DBA21BF}"/>
                </a:ext>
              </a:extLst>
            </p:cNvPr>
            <p:cNvSpPr>
              <a:spLocks noEditPoints="1"/>
            </p:cNvSpPr>
            <p:nvPr/>
          </p:nvSpPr>
          <p:spPr bwMode="auto">
            <a:xfrm>
              <a:off x="2625" y="439"/>
              <a:ext cx="2430" cy="1750"/>
            </a:xfrm>
            <a:custGeom>
              <a:avLst/>
              <a:gdLst>
                <a:gd name="T0" fmla="*/ 213 w 1246"/>
                <a:gd name="T1" fmla="*/ 897 h 897"/>
                <a:gd name="T2" fmla="*/ 1033 w 1246"/>
                <a:gd name="T3" fmla="*/ 897 h 897"/>
                <a:gd name="T4" fmla="*/ 1185 w 1246"/>
                <a:gd name="T5" fmla="*/ 832 h 897"/>
                <a:gd name="T6" fmla="*/ 1243 w 1246"/>
                <a:gd name="T7" fmla="*/ 676 h 897"/>
                <a:gd name="T8" fmla="*/ 1243 w 1246"/>
                <a:gd name="T9" fmla="*/ 674 h 897"/>
                <a:gd name="T10" fmla="*/ 1201 w 1246"/>
                <a:gd name="T11" fmla="*/ 199 h 897"/>
                <a:gd name="T12" fmla="*/ 992 w 1246"/>
                <a:gd name="T13" fmla="*/ 0 h 897"/>
                <a:gd name="T14" fmla="*/ 254 w 1246"/>
                <a:gd name="T15" fmla="*/ 0 h 897"/>
                <a:gd name="T16" fmla="*/ 45 w 1246"/>
                <a:gd name="T17" fmla="*/ 199 h 897"/>
                <a:gd name="T18" fmla="*/ 3 w 1246"/>
                <a:gd name="T19" fmla="*/ 674 h 897"/>
                <a:gd name="T20" fmla="*/ 3 w 1246"/>
                <a:gd name="T21" fmla="*/ 676 h 897"/>
                <a:gd name="T22" fmla="*/ 61 w 1246"/>
                <a:gd name="T23" fmla="*/ 832 h 897"/>
                <a:gd name="T24" fmla="*/ 213 w 1246"/>
                <a:gd name="T25" fmla="*/ 897 h 897"/>
                <a:gd name="T26" fmla="*/ 103 w 1246"/>
                <a:gd name="T27" fmla="*/ 682 h 897"/>
                <a:gd name="T28" fmla="*/ 144 w 1246"/>
                <a:gd name="T29" fmla="*/ 206 h 897"/>
                <a:gd name="T30" fmla="*/ 144 w 1246"/>
                <a:gd name="T31" fmla="*/ 205 h 897"/>
                <a:gd name="T32" fmla="*/ 254 w 1246"/>
                <a:gd name="T33" fmla="*/ 100 h 897"/>
                <a:gd name="T34" fmla="*/ 992 w 1246"/>
                <a:gd name="T35" fmla="*/ 100 h 897"/>
                <a:gd name="T36" fmla="*/ 1102 w 1246"/>
                <a:gd name="T37" fmla="*/ 205 h 897"/>
                <a:gd name="T38" fmla="*/ 1102 w 1246"/>
                <a:gd name="T39" fmla="*/ 206 h 897"/>
                <a:gd name="T40" fmla="*/ 1143 w 1246"/>
                <a:gd name="T41" fmla="*/ 682 h 897"/>
                <a:gd name="T42" fmla="*/ 1113 w 1246"/>
                <a:gd name="T43" fmla="*/ 763 h 897"/>
                <a:gd name="T44" fmla="*/ 1033 w 1246"/>
                <a:gd name="T45" fmla="*/ 797 h 897"/>
                <a:gd name="T46" fmla="*/ 213 w 1246"/>
                <a:gd name="T47" fmla="*/ 797 h 897"/>
                <a:gd name="T48" fmla="*/ 133 w 1246"/>
                <a:gd name="T49" fmla="*/ 763 h 897"/>
                <a:gd name="T50" fmla="*/ 103 w 1246"/>
                <a:gd name="T51" fmla="*/ 68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6" h="897">
                  <a:moveTo>
                    <a:pt x="213" y="897"/>
                  </a:moveTo>
                  <a:cubicBezTo>
                    <a:pt x="1033" y="897"/>
                    <a:pt x="1033" y="897"/>
                    <a:pt x="1033" y="897"/>
                  </a:cubicBezTo>
                  <a:cubicBezTo>
                    <a:pt x="1091" y="897"/>
                    <a:pt x="1145" y="874"/>
                    <a:pt x="1185" y="832"/>
                  </a:cubicBezTo>
                  <a:cubicBezTo>
                    <a:pt x="1225" y="789"/>
                    <a:pt x="1246" y="734"/>
                    <a:pt x="1243" y="676"/>
                  </a:cubicBezTo>
                  <a:cubicBezTo>
                    <a:pt x="1243" y="676"/>
                    <a:pt x="1243" y="675"/>
                    <a:pt x="1243" y="674"/>
                  </a:cubicBezTo>
                  <a:cubicBezTo>
                    <a:pt x="1201" y="199"/>
                    <a:pt x="1201" y="199"/>
                    <a:pt x="1201" y="199"/>
                  </a:cubicBezTo>
                  <a:cubicBezTo>
                    <a:pt x="1195" y="87"/>
                    <a:pt x="1103" y="0"/>
                    <a:pt x="992" y="0"/>
                  </a:cubicBezTo>
                  <a:cubicBezTo>
                    <a:pt x="254" y="0"/>
                    <a:pt x="254" y="0"/>
                    <a:pt x="254" y="0"/>
                  </a:cubicBezTo>
                  <a:cubicBezTo>
                    <a:pt x="143" y="0"/>
                    <a:pt x="51" y="87"/>
                    <a:pt x="45" y="199"/>
                  </a:cubicBezTo>
                  <a:cubicBezTo>
                    <a:pt x="3" y="674"/>
                    <a:pt x="3" y="674"/>
                    <a:pt x="3" y="674"/>
                  </a:cubicBezTo>
                  <a:cubicBezTo>
                    <a:pt x="3" y="675"/>
                    <a:pt x="3" y="676"/>
                    <a:pt x="3" y="676"/>
                  </a:cubicBezTo>
                  <a:cubicBezTo>
                    <a:pt x="0" y="734"/>
                    <a:pt x="21" y="789"/>
                    <a:pt x="61" y="832"/>
                  </a:cubicBezTo>
                  <a:cubicBezTo>
                    <a:pt x="101" y="874"/>
                    <a:pt x="155" y="897"/>
                    <a:pt x="213" y="897"/>
                  </a:cubicBezTo>
                  <a:close/>
                  <a:moveTo>
                    <a:pt x="103" y="682"/>
                  </a:moveTo>
                  <a:cubicBezTo>
                    <a:pt x="144" y="206"/>
                    <a:pt x="144" y="206"/>
                    <a:pt x="144" y="206"/>
                  </a:cubicBezTo>
                  <a:cubicBezTo>
                    <a:pt x="144" y="206"/>
                    <a:pt x="144" y="205"/>
                    <a:pt x="144" y="205"/>
                  </a:cubicBezTo>
                  <a:cubicBezTo>
                    <a:pt x="147" y="146"/>
                    <a:pt x="196" y="100"/>
                    <a:pt x="254" y="100"/>
                  </a:cubicBezTo>
                  <a:cubicBezTo>
                    <a:pt x="992" y="100"/>
                    <a:pt x="992" y="100"/>
                    <a:pt x="992" y="100"/>
                  </a:cubicBezTo>
                  <a:cubicBezTo>
                    <a:pt x="1050" y="100"/>
                    <a:pt x="1099" y="146"/>
                    <a:pt x="1102" y="205"/>
                  </a:cubicBezTo>
                  <a:cubicBezTo>
                    <a:pt x="1102" y="205"/>
                    <a:pt x="1102" y="206"/>
                    <a:pt x="1102" y="206"/>
                  </a:cubicBezTo>
                  <a:cubicBezTo>
                    <a:pt x="1143" y="682"/>
                    <a:pt x="1143" y="682"/>
                    <a:pt x="1143" y="682"/>
                  </a:cubicBezTo>
                  <a:cubicBezTo>
                    <a:pt x="1144" y="712"/>
                    <a:pt x="1134" y="741"/>
                    <a:pt x="1113" y="763"/>
                  </a:cubicBezTo>
                  <a:cubicBezTo>
                    <a:pt x="1092" y="785"/>
                    <a:pt x="1064" y="797"/>
                    <a:pt x="1033" y="797"/>
                  </a:cubicBezTo>
                  <a:cubicBezTo>
                    <a:pt x="213" y="797"/>
                    <a:pt x="213" y="797"/>
                    <a:pt x="213" y="797"/>
                  </a:cubicBezTo>
                  <a:cubicBezTo>
                    <a:pt x="182" y="797"/>
                    <a:pt x="154" y="785"/>
                    <a:pt x="133" y="763"/>
                  </a:cubicBezTo>
                  <a:cubicBezTo>
                    <a:pt x="112" y="741"/>
                    <a:pt x="102" y="712"/>
                    <a:pt x="103" y="682"/>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2" name="Freeform 291">
              <a:extLst>
                <a:ext uri="{FF2B5EF4-FFF2-40B4-BE49-F238E27FC236}">
                  <a16:creationId xmlns:a16="http://schemas.microsoft.com/office/drawing/2014/main" id="{CB756574-B564-C869-C109-D3256ABDD81D}"/>
                </a:ext>
              </a:extLst>
            </p:cNvPr>
            <p:cNvSpPr>
              <a:spLocks noEditPoints="1"/>
            </p:cNvSpPr>
            <p:nvPr/>
          </p:nvSpPr>
          <p:spPr bwMode="auto">
            <a:xfrm>
              <a:off x="1564" y="-2"/>
              <a:ext cx="4552" cy="4320"/>
            </a:xfrm>
            <a:custGeom>
              <a:avLst/>
              <a:gdLst>
                <a:gd name="T0" fmla="*/ 2315 w 2334"/>
                <a:gd name="T1" fmla="*/ 2129 h 2214"/>
                <a:gd name="T2" fmla="*/ 1881 w 2334"/>
                <a:gd name="T3" fmla="*/ 1695 h 2214"/>
                <a:gd name="T4" fmla="*/ 1956 w 2334"/>
                <a:gd name="T5" fmla="*/ 1644 h 2214"/>
                <a:gd name="T6" fmla="*/ 2013 w 2334"/>
                <a:gd name="T7" fmla="*/ 1489 h 2214"/>
                <a:gd name="T8" fmla="*/ 1949 w 2334"/>
                <a:gd name="T9" fmla="*/ 199 h 2214"/>
                <a:gd name="T10" fmla="*/ 1739 w 2334"/>
                <a:gd name="T11" fmla="*/ 0 h 2214"/>
                <a:gd name="T12" fmla="*/ 595 w 2334"/>
                <a:gd name="T13" fmla="*/ 0 h 2214"/>
                <a:gd name="T14" fmla="*/ 385 w 2334"/>
                <a:gd name="T15" fmla="*/ 199 h 2214"/>
                <a:gd name="T16" fmla="*/ 321 w 2334"/>
                <a:gd name="T17" fmla="*/ 1489 h 2214"/>
                <a:gd name="T18" fmla="*/ 378 w 2334"/>
                <a:gd name="T19" fmla="*/ 1644 h 2214"/>
                <a:gd name="T20" fmla="*/ 453 w 2334"/>
                <a:gd name="T21" fmla="*/ 1695 h 2214"/>
                <a:gd name="T22" fmla="*/ 19 w 2334"/>
                <a:gd name="T23" fmla="*/ 2129 h 2214"/>
                <a:gd name="T24" fmla="*/ 8 w 2334"/>
                <a:gd name="T25" fmla="*/ 2183 h 2214"/>
                <a:gd name="T26" fmla="*/ 54 w 2334"/>
                <a:gd name="T27" fmla="*/ 2214 h 2214"/>
                <a:gd name="T28" fmla="*/ 2280 w 2334"/>
                <a:gd name="T29" fmla="*/ 2214 h 2214"/>
                <a:gd name="T30" fmla="*/ 2326 w 2334"/>
                <a:gd name="T31" fmla="*/ 2183 h 2214"/>
                <a:gd name="T32" fmla="*/ 2315 w 2334"/>
                <a:gd name="T33" fmla="*/ 2129 h 2214"/>
                <a:gd name="T34" fmla="*/ 1754 w 2334"/>
                <a:gd name="T35" fmla="*/ 1709 h 2214"/>
                <a:gd name="T36" fmla="*/ 1906 w 2334"/>
                <a:gd name="T37" fmla="*/ 1862 h 2214"/>
                <a:gd name="T38" fmla="*/ 428 w 2334"/>
                <a:gd name="T39" fmla="*/ 1862 h 2214"/>
                <a:gd name="T40" fmla="*/ 580 w 2334"/>
                <a:gd name="T41" fmla="*/ 1709 h 2214"/>
                <a:gd name="T42" fmla="*/ 1754 w 2334"/>
                <a:gd name="T43" fmla="*/ 1709 h 2214"/>
                <a:gd name="T44" fmla="*/ 421 w 2334"/>
                <a:gd name="T45" fmla="*/ 1494 h 2214"/>
                <a:gd name="T46" fmla="*/ 485 w 2334"/>
                <a:gd name="T47" fmla="*/ 204 h 2214"/>
                <a:gd name="T48" fmla="*/ 595 w 2334"/>
                <a:gd name="T49" fmla="*/ 100 h 2214"/>
                <a:gd name="T50" fmla="*/ 1739 w 2334"/>
                <a:gd name="T51" fmla="*/ 100 h 2214"/>
                <a:gd name="T52" fmla="*/ 1849 w 2334"/>
                <a:gd name="T53" fmla="*/ 204 h 2214"/>
                <a:gd name="T54" fmla="*/ 1913 w 2334"/>
                <a:gd name="T55" fmla="*/ 1494 h 2214"/>
                <a:gd name="T56" fmla="*/ 1883 w 2334"/>
                <a:gd name="T57" fmla="*/ 1575 h 2214"/>
                <a:gd name="T58" fmla="*/ 1804 w 2334"/>
                <a:gd name="T59" fmla="*/ 1609 h 2214"/>
                <a:gd name="T60" fmla="*/ 530 w 2334"/>
                <a:gd name="T61" fmla="*/ 1609 h 2214"/>
                <a:gd name="T62" fmla="*/ 451 w 2334"/>
                <a:gd name="T63" fmla="*/ 1575 h 2214"/>
                <a:gd name="T64" fmla="*/ 421 w 2334"/>
                <a:gd name="T65" fmla="*/ 1494 h 2214"/>
                <a:gd name="T66" fmla="*/ 175 w 2334"/>
                <a:gd name="T67" fmla="*/ 2114 h 2214"/>
                <a:gd name="T68" fmla="*/ 328 w 2334"/>
                <a:gd name="T69" fmla="*/ 1962 h 2214"/>
                <a:gd name="T70" fmla="*/ 2006 w 2334"/>
                <a:gd name="T71" fmla="*/ 1962 h 2214"/>
                <a:gd name="T72" fmla="*/ 2159 w 2334"/>
                <a:gd name="T73" fmla="*/ 2114 h 2214"/>
                <a:gd name="T74" fmla="*/ 175 w 2334"/>
                <a:gd name="T75" fmla="*/ 2114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34" h="2214">
                  <a:moveTo>
                    <a:pt x="2315" y="2129"/>
                  </a:moveTo>
                  <a:cubicBezTo>
                    <a:pt x="1881" y="1695"/>
                    <a:pt x="1881" y="1695"/>
                    <a:pt x="1881" y="1695"/>
                  </a:cubicBezTo>
                  <a:cubicBezTo>
                    <a:pt x="1909" y="1684"/>
                    <a:pt x="1934" y="1666"/>
                    <a:pt x="1956" y="1644"/>
                  </a:cubicBezTo>
                  <a:cubicBezTo>
                    <a:pt x="1996" y="1602"/>
                    <a:pt x="2016" y="1547"/>
                    <a:pt x="2013" y="1489"/>
                  </a:cubicBezTo>
                  <a:cubicBezTo>
                    <a:pt x="1949" y="199"/>
                    <a:pt x="1949" y="199"/>
                    <a:pt x="1949" y="199"/>
                  </a:cubicBezTo>
                  <a:cubicBezTo>
                    <a:pt x="1944" y="87"/>
                    <a:pt x="1852" y="0"/>
                    <a:pt x="1739" y="0"/>
                  </a:cubicBezTo>
                  <a:cubicBezTo>
                    <a:pt x="595" y="0"/>
                    <a:pt x="595" y="0"/>
                    <a:pt x="595" y="0"/>
                  </a:cubicBezTo>
                  <a:cubicBezTo>
                    <a:pt x="482" y="0"/>
                    <a:pt x="390" y="87"/>
                    <a:pt x="385" y="199"/>
                  </a:cubicBezTo>
                  <a:cubicBezTo>
                    <a:pt x="321" y="1489"/>
                    <a:pt x="321" y="1489"/>
                    <a:pt x="321" y="1489"/>
                  </a:cubicBezTo>
                  <a:cubicBezTo>
                    <a:pt x="318" y="1547"/>
                    <a:pt x="338" y="1602"/>
                    <a:pt x="378" y="1644"/>
                  </a:cubicBezTo>
                  <a:cubicBezTo>
                    <a:pt x="400" y="1666"/>
                    <a:pt x="425" y="1684"/>
                    <a:pt x="453" y="1695"/>
                  </a:cubicBezTo>
                  <a:cubicBezTo>
                    <a:pt x="19" y="2129"/>
                    <a:pt x="19" y="2129"/>
                    <a:pt x="19" y="2129"/>
                  </a:cubicBezTo>
                  <a:cubicBezTo>
                    <a:pt x="5" y="2143"/>
                    <a:pt x="0" y="2165"/>
                    <a:pt x="8" y="2183"/>
                  </a:cubicBezTo>
                  <a:cubicBezTo>
                    <a:pt x="16" y="2202"/>
                    <a:pt x="34" y="2214"/>
                    <a:pt x="54" y="2214"/>
                  </a:cubicBezTo>
                  <a:cubicBezTo>
                    <a:pt x="2280" y="2214"/>
                    <a:pt x="2280" y="2214"/>
                    <a:pt x="2280" y="2214"/>
                  </a:cubicBezTo>
                  <a:cubicBezTo>
                    <a:pt x="2300" y="2214"/>
                    <a:pt x="2318" y="2202"/>
                    <a:pt x="2326" y="2183"/>
                  </a:cubicBezTo>
                  <a:cubicBezTo>
                    <a:pt x="2334" y="2165"/>
                    <a:pt x="2329" y="2143"/>
                    <a:pt x="2315" y="2129"/>
                  </a:cubicBezTo>
                  <a:close/>
                  <a:moveTo>
                    <a:pt x="1754" y="1709"/>
                  </a:moveTo>
                  <a:cubicBezTo>
                    <a:pt x="1906" y="1862"/>
                    <a:pt x="1906" y="1862"/>
                    <a:pt x="1906" y="1862"/>
                  </a:cubicBezTo>
                  <a:cubicBezTo>
                    <a:pt x="428" y="1862"/>
                    <a:pt x="428" y="1862"/>
                    <a:pt x="428" y="1862"/>
                  </a:cubicBezTo>
                  <a:cubicBezTo>
                    <a:pt x="580" y="1709"/>
                    <a:pt x="580" y="1709"/>
                    <a:pt x="580" y="1709"/>
                  </a:cubicBezTo>
                  <a:lnTo>
                    <a:pt x="1754" y="1709"/>
                  </a:lnTo>
                  <a:close/>
                  <a:moveTo>
                    <a:pt x="421" y="1494"/>
                  </a:moveTo>
                  <a:cubicBezTo>
                    <a:pt x="485" y="204"/>
                    <a:pt x="485" y="204"/>
                    <a:pt x="485" y="204"/>
                  </a:cubicBezTo>
                  <a:cubicBezTo>
                    <a:pt x="488" y="146"/>
                    <a:pt x="536" y="100"/>
                    <a:pt x="595" y="100"/>
                  </a:cubicBezTo>
                  <a:cubicBezTo>
                    <a:pt x="1739" y="100"/>
                    <a:pt x="1739" y="100"/>
                    <a:pt x="1739" y="100"/>
                  </a:cubicBezTo>
                  <a:cubicBezTo>
                    <a:pt x="1798" y="100"/>
                    <a:pt x="1846" y="146"/>
                    <a:pt x="1849" y="204"/>
                  </a:cubicBezTo>
                  <a:cubicBezTo>
                    <a:pt x="1913" y="1494"/>
                    <a:pt x="1913" y="1494"/>
                    <a:pt x="1913" y="1494"/>
                  </a:cubicBezTo>
                  <a:cubicBezTo>
                    <a:pt x="1915" y="1524"/>
                    <a:pt x="1904" y="1553"/>
                    <a:pt x="1883" y="1575"/>
                  </a:cubicBezTo>
                  <a:cubicBezTo>
                    <a:pt x="1862" y="1597"/>
                    <a:pt x="1834" y="1609"/>
                    <a:pt x="1804" y="1609"/>
                  </a:cubicBezTo>
                  <a:cubicBezTo>
                    <a:pt x="530" y="1609"/>
                    <a:pt x="530" y="1609"/>
                    <a:pt x="530" y="1609"/>
                  </a:cubicBezTo>
                  <a:cubicBezTo>
                    <a:pt x="500" y="1609"/>
                    <a:pt x="472" y="1597"/>
                    <a:pt x="451" y="1575"/>
                  </a:cubicBezTo>
                  <a:cubicBezTo>
                    <a:pt x="430" y="1553"/>
                    <a:pt x="419" y="1524"/>
                    <a:pt x="421" y="1494"/>
                  </a:cubicBezTo>
                  <a:close/>
                  <a:moveTo>
                    <a:pt x="175" y="2114"/>
                  </a:moveTo>
                  <a:cubicBezTo>
                    <a:pt x="328" y="1962"/>
                    <a:pt x="328" y="1962"/>
                    <a:pt x="328" y="1962"/>
                  </a:cubicBezTo>
                  <a:cubicBezTo>
                    <a:pt x="2006" y="1962"/>
                    <a:pt x="2006" y="1962"/>
                    <a:pt x="2006" y="1962"/>
                  </a:cubicBezTo>
                  <a:cubicBezTo>
                    <a:pt x="2159" y="2114"/>
                    <a:pt x="2159" y="2114"/>
                    <a:pt x="2159" y="2114"/>
                  </a:cubicBezTo>
                  <a:lnTo>
                    <a:pt x="175" y="2114"/>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3" name="Freeform 292">
              <a:extLst>
                <a:ext uri="{FF2B5EF4-FFF2-40B4-BE49-F238E27FC236}">
                  <a16:creationId xmlns:a16="http://schemas.microsoft.com/office/drawing/2014/main" id="{F6308C86-D7C3-843F-4E32-ECEE9714AF84}"/>
                </a:ext>
              </a:extLst>
            </p:cNvPr>
            <p:cNvSpPr>
              <a:spLocks noEditPoints="1"/>
            </p:cNvSpPr>
            <p:nvPr/>
          </p:nvSpPr>
          <p:spPr bwMode="auto">
            <a:xfrm>
              <a:off x="2588" y="2328"/>
              <a:ext cx="663" cy="663"/>
            </a:xfrm>
            <a:custGeom>
              <a:avLst/>
              <a:gdLst>
                <a:gd name="T0" fmla="*/ 170 w 340"/>
                <a:gd name="T1" fmla="*/ 340 h 340"/>
                <a:gd name="T2" fmla="*/ 340 w 340"/>
                <a:gd name="T3" fmla="*/ 170 h 340"/>
                <a:gd name="T4" fmla="*/ 170 w 340"/>
                <a:gd name="T5" fmla="*/ 0 h 340"/>
                <a:gd name="T6" fmla="*/ 0 w 340"/>
                <a:gd name="T7" fmla="*/ 170 h 340"/>
                <a:gd name="T8" fmla="*/ 170 w 340"/>
                <a:gd name="T9" fmla="*/ 340 h 340"/>
                <a:gd name="T10" fmla="*/ 170 w 340"/>
                <a:gd name="T11" fmla="*/ 100 h 340"/>
                <a:gd name="T12" fmla="*/ 240 w 340"/>
                <a:gd name="T13" fmla="*/ 170 h 340"/>
                <a:gd name="T14" fmla="*/ 170 w 340"/>
                <a:gd name="T15" fmla="*/ 240 h 340"/>
                <a:gd name="T16" fmla="*/ 100 w 340"/>
                <a:gd name="T17" fmla="*/ 170 h 340"/>
                <a:gd name="T18" fmla="*/ 170 w 340"/>
                <a:gd name="T19" fmla="*/ 1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340"/>
                  </a:moveTo>
                  <a:cubicBezTo>
                    <a:pt x="263" y="340"/>
                    <a:pt x="340" y="264"/>
                    <a:pt x="340" y="170"/>
                  </a:cubicBezTo>
                  <a:cubicBezTo>
                    <a:pt x="340" y="77"/>
                    <a:pt x="263" y="0"/>
                    <a:pt x="170" y="0"/>
                  </a:cubicBezTo>
                  <a:cubicBezTo>
                    <a:pt x="76" y="0"/>
                    <a:pt x="0" y="77"/>
                    <a:pt x="0" y="170"/>
                  </a:cubicBezTo>
                  <a:cubicBezTo>
                    <a:pt x="0" y="264"/>
                    <a:pt x="76" y="340"/>
                    <a:pt x="170" y="340"/>
                  </a:cubicBezTo>
                  <a:close/>
                  <a:moveTo>
                    <a:pt x="170" y="100"/>
                  </a:moveTo>
                  <a:cubicBezTo>
                    <a:pt x="208" y="100"/>
                    <a:pt x="240" y="132"/>
                    <a:pt x="240" y="170"/>
                  </a:cubicBezTo>
                  <a:cubicBezTo>
                    <a:pt x="240" y="209"/>
                    <a:pt x="208" y="240"/>
                    <a:pt x="170" y="240"/>
                  </a:cubicBezTo>
                  <a:cubicBezTo>
                    <a:pt x="131" y="240"/>
                    <a:pt x="100" y="209"/>
                    <a:pt x="100" y="170"/>
                  </a:cubicBezTo>
                  <a:cubicBezTo>
                    <a:pt x="100" y="132"/>
                    <a:pt x="131" y="100"/>
                    <a:pt x="170" y="10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45" name="Freeform 293">
              <a:extLst>
                <a:ext uri="{FF2B5EF4-FFF2-40B4-BE49-F238E27FC236}">
                  <a16:creationId xmlns:a16="http://schemas.microsoft.com/office/drawing/2014/main" id="{92294888-FCC1-5E6D-6A2C-DD4B2B5C9DCB}"/>
                </a:ext>
              </a:extLst>
            </p:cNvPr>
            <p:cNvSpPr>
              <a:spLocks noEditPoints="1"/>
            </p:cNvSpPr>
            <p:nvPr/>
          </p:nvSpPr>
          <p:spPr bwMode="auto">
            <a:xfrm>
              <a:off x="4429" y="2328"/>
              <a:ext cx="663" cy="663"/>
            </a:xfrm>
            <a:custGeom>
              <a:avLst/>
              <a:gdLst>
                <a:gd name="T0" fmla="*/ 170 w 340"/>
                <a:gd name="T1" fmla="*/ 0 h 340"/>
                <a:gd name="T2" fmla="*/ 0 w 340"/>
                <a:gd name="T3" fmla="*/ 170 h 340"/>
                <a:gd name="T4" fmla="*/ 170 w 340"/>
                <a:gd name="T5" fmla="*/ 340 h 340"/>
                <a:gd name="T6" fmla="*/ 340 w 340"/>
                <a:gd name="T7" fmla="*/ 170 h 340"/>
                <a:gd name="T8" fmla="*/ 170 w 340"/>
                <a:gd name="T9" fmla="*/ 0 h 340"/>
                <a:gd name="T10" fmla="*/ 170 w 340"/>
                <a:gd name="T11" fmla="*/ 240 h 340"/>
                <a:gd name="T12" fmla="*/ 100 w 340"/>
                <a:gd name="T13" fmla="*/ 170 h 340"/>
                <a:gd name="T14" fmla="*/ 170 w 340"/>
                <a:gd name="T15" fmla="*/ 100 h 340"/>
                <a:gd name="T16" fmla="*/ 240 w 340"/>
                <a:gd name="T17" fmla="*/ 170 h 340"/>
                <a:gd name="T18" fmla="*/ 170 w 340"/>
                <a:gd name="T19" fmla="*/ 2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0"/>
                  </a:moveTo>
                  <a:cubicBezTo>
                    <a:pt x="77" y="0"/>
                    <a:pt x="0" y="77"/>
                    <a:pt x="0" y="170"/>
                  </a:cubicBezTo>
                  <a:cubicBezTo>
                    <a:pt x="0" y="264"/>
                    <a:pt x="77" y="340"/>
                    <a:pt x="170" y="340"/>
                  </a:cubicBezTo>
                  <a:cubicBezTo>
                    <a:pt x="264" y="340"/>
                    <a:pt x="340" y="264"/>
                    <a:pt x="340" y="170"/>
                  </a:cubicBezTo>
                  <a:cubicBezTo>
                    <a:pt x="340" y="77"/>
                    <a:pt x="264" y="0"/>
                    <a:pt x="170" y="0"/>
                  </a:cubicBezTo>
                  <a:close/>
                  <a:moveTo>
                    <a:pt x="170" y="240"/>
                  </a:moveTo>
                  <a:cubicBezTo>
                    <a:pt x="132" y="240"/>
                    <a:pt x="100" y="209"/>
                    <a:pt x="100" y="170"/>
                  </a:cubicBezTo>
                  <a:cubicBezTo>
                    <a:pt x="100" y="132"/>
                    <a:pt x="132" y="100"/>
                    <a:pt x="170" y="100"/>
                  </a:cubicBezTo>
                  <a:cubicBezTo>
                    <a:pt x="209" y="100"/>
                    <a:pt x="240" y="132"/>
                    <a:pt x="240" y="170"/>
                  </a:cubicBezTo>
                  <a:cubicBezTo>
                    <a:pt x="240" y="209"/>
                    <a:pt x="209" y="240"/>
                    <a:pt x="170" y="240"/>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
        <p:nvSpPr>
          <p:cNvPr id="576" name="Rectangle 575">
            <a:extLst>
              <a:ext uri="{FF2B5EF4-FFF2-40B4-BE49-F238E27FC236}">
                <a16:creationId xmlns:a16="http://schemas.microsoft.com/office/drawing/2014/main" id="{C7D9C088-D359-3BDC-F9CE-4C7C6FBAA516}"/>
              </a:ext>
            </a:extLst>
          </p:cNvPr>
          <p:cNvSpPr/>
          <p:nvPr/>
        </p:nvSpPr>
        <p:spPr>
          <a:xfrm>
            <a:off x="1168400" y="4525963"/>
            <a:ext cx="903288"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Subway</a:t>
            </a:r>
          </a:p>
        </p:txBody>
      </p:sp>
      <p:sp>
        <p:nvSpPr>
          <p:cNvPr id="592" name="Rectangle 591">
            <a:extLst>
              <a:ext uri="{FF2B5EF4-FFF2-40B4-BE49-F238E27FC236}">
                <a16:creationId xmlns:a16="http://schemas.microsoft.com/office/drawing/2014/main" id="{C87F8A3E-F1E2-0EA4-403F-73293F22E715}"/>
              </a:ext>
            </a:extLst>
          </p:cNvPr>
          <p:cNvSpPr/>
          <p:nvPr/>
        </p:nvSpPr>
        <p:spPr>
          <a:xfrm>
            <a:off x="2967038" y="4548188"/>
            <a:ext cx="652462"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Energy</a:t>
            </a:r>
          </a:p>
        </p:txBody>
      </p:sp>
      <p:sp>
        <p:nvSpPr>
          <p:cNvPr id="593" name="Rectangle 592">
            <a:extLst>
              <a:ext uri="{FF2B5EF4-FFF2-40B4-BE49-F238E27FC236}">
                <a16:creationId xmlns:a16="http://schemas.microsoft.com/office/drawing/2014/main" id="{363F5005-5BB3-E0B1-C66F-9976DA71886C}"/>
              </a:ext>
            </a:extLst>
          </p:cNvPr>
          <p:cNvSpPr/>
          <p:nvPr/>
        </p:nvSpPr>
        <p:spPr>
          <a:xfrm>
            <a:off x="2014538" y="4548188"/>
            <a:ext cx="876300"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Locomotive</a:t>
            </a:r>
          </a:p>
        </p:txBody>
      </p:sp>
      <p:sp>
        <p:nvSpPr>
          <p:cNvPr id="594" name="Rectangle 593">
            <a:extLst>
              <a:ext uri="{FF2B5EF4-FFF2-40B4-BE49-F238E27FC236}">
                <a16:creationId xmlns:a16="http://schemas.microsoft.com/office/drawing/2014/main" id="{FBD37ABD-AE76-57DF-A151-70BC70E5A60A}"/>
              </a:ext>
            </a:extLst>
          </p:cNvPr>
          <p:cNvSpPr/>
          <p:nvPr/>
        </p:nvSpPr>
        <p:spPr>
          <a:xfrm>
            <a:off x="3687763" y="4548188"/>
            <a:ext cx="900112" cy="196850"/>
          </a:xfrm>
          <a:prstGeom prst="rect">
            <a:avLst/>
          </a:prstGeom>
          <a:noFill/>
        </p:spPr>
        <p:txBody>
          <a:bodyPr lIns="68580" tIns="34290" rIns="68580" bIns="34290">
            <a:spAutoFit/>
          </a:bodyPr>
          <a:lstStyle/>
          <a:p>
            <a:pPr algn="ctr" defTabSz="685800" eaLnBrk="1" fontAlgn="auto" hangingPunct="1">
              <a:spcBef>
                <a:spcPts val="0"/>
              </a:spcBef>
              <a:spcAft>
                <a:spcPts val="0"/>
              </a:spcAft>
              <a:defRPr/>
            </a:pPr>
            <a:r>
              <a:rPr lang="en-US" sz="825" dirty="0">
                <a:solidFill>
                  <a:srgbClr val="FFFFFF"/>
                </a:solidFill>
                <a:latin typeface="Arial"/>
                <a:ea typeface="+mn-ea"/>
              </a:rPr>
              <a:t>Water</a:t>
            </a:r>
          </a:p>
        </p:txBody>
      </p:sp>
      <p:sp>
        <p:nvSpPr>
          <p:cNvPr id="349" name="Freeform 297">
            <a:extLst>
              <a:ext uri="{FF2B5EF4-FFF2-40B4-BE49-F238E27FC236}">
                <a16:creationId xmlns:a16="http://schemas.microsoft.com/office/drawing/2014/main" id="{0E20524D-CA5A-39FD-A9EC-AAFCDB45012A}"/>
              </a:ext>
            </a:extLst>
          </p:cNvPr>
          <p:cNvSpPr>
            <a:spLocks noEditPoints="1"/>
          </p:cNvSpPr>
          <p:nvPr/>
        </p:nvSpPr>
        <p:spPr bwMode="auto">
          <a:xfrm>
            <a:off x="3251200" y="4244975"/>
            <a:ext cx="149225" cy="309563"/>
          </a:xfrm>
          <a:custGeom>
            <a:avLst/>
            <a:gdLst>
              <a:gd name="T0" fmla="*/ 55 w 1348"/>
              <a:gd name="T1" fmla="*/ 2808 h 2808"/>
              <a:gd name="T2" fmla="*/ 32 w 1348"/>
              <a:gd name="T3" fmla="*/ 2803 h 2808"/>
              <a:gd name="T4" fmla="*/ 8 w 1348"/>
              <a:gd name="T5" fmla="*/ 2741 h 2808"/>
              <a:gd name="T6" fmla="*/ 504 w 1348"/>
              <a:gd name="T7" fmla="*/ 1389 h 2808"/>
              <a:gd name="T8" fmla="*/ 67 w 1348"/>
              <a:gd name="T9" fmla="*/ 1389 h 2808"/>
              <a:gd name="T10" fmla="*/ 26 w 1348"/>
              <a:gd name="T11" fmla="*/ 1367 h 2808"/>
              <a:gd name="T12" fmla="*/ 21 w 1348"/>
              <a:gd name="T13" fmla="*/ 1321 h 2808"/>
              <a:gd name="T14" fmla="*/ 514 w 1348"/>
              <a:gd name="T15" fmla="*/ 32 h 2808"/>
              <a:gd name="T16" fmla="*/ 561 w 1348"/>
              <a:gd name="T17" fmla="*/ 0 h 2808"/>
              <a:gd name="T18" fmla="*/ 1080 w 1348"/>
              <a:gd name="T19" fmla="*/ 0 h 2808"/>
              <a:gd name="T20" fmla="*/ 1121 w 1348"/>
              <a:gd name="T21" fmla="*/ 21 h 2808"/>
              <a:gd name="T22" fmla="*/ 1126 w 1348"/>
              <a:gd name="T23" fmla="*/ 68 h 2808"/>
              <a:gd name="T24" fmla="*/ 781 w 1348"/>
              <a:gd name="T25" fmla="*/ 942 h 2808"/>
              <a:gd name="T26" fmla="*/ 1295 w 1348"/>
              <a:gd name="T27" fmla="*/ 942 h 2808"/>
              <a:gd name="T28" fmla="*/ 1339 w 1348"/>
              <a:gd name="T29" fmla="*/ 969 h 2808"/>
              <a:gd name="T30" fmla="*/ 1336 w 1348"/>
              <a:gd name="T31" fmla="*/ 1021 h 2808"/>
              <a:gd name="T32" fmla="*/ 96 w 1348"/>
              <a:gd name="T33" fmla="*/ 2787 h 2808"/>
              <a:gd name="T34" fmla="*/ 55 w 1348"/>
              <a:gd name="T35" fmla="*/ 2808 h 2808"/>
              <a:gd name="T36" fmla="*/ 140 w 1348"/>
              <a:gd name="T37" fmla="*/ 1289 h 2808"/>
              <a:gd name="T38" fmla="*/ 576 w 1348"/>
              <a:gd name="T39" fmla="*/ 1289 h 2808"/>
              <a:gd name="T40" fmla="*/ 617 w 1348"/>
              <a:gd name="T41" fmla="*/ 1310 h 2808"/>
              <a:gd name="T42" fmla="*/ 623 w 1348"/>
              <a:gd name="T43" fmla="*/ 1356 h 2808"/>
              <a:gd name="T44" fmla="*/ 234 w 1348"/>
              <a:gd name="T45" fmla="*/ 2417 h 2808"/>
              <a:gd name="T46" fmla="*/ 1199 w 1348"/>
              <a:gd name="T47" fmla="*/ 1042 h 2808"/>
              <a:gd name="T48" fmla="*/ 708 w 1348"/>
              <a:gd name="T49" fmla="*/ 1042 h 2808"/>
              <a:gd name="T50" fmla="*/ 666 w 1348"/>
              <a:gd name="T51" fmla="*/ 1020 h 2808"/>
              <a:gd name="T52" fmla="*/ 661 w 1348"/>
              <a:gd name="T53" fmla="*/ 974 h 2808"/>
              <a:gd name="T54" fmla="*/ 1006 w 1348"/>
              <a:gd name="T55" fmla="*/ 100 h 2808"/>
              <a:gd name="T56" fmla="*/ 595 w 1348"/>
              <a:gd name="T57" fmla="*/ 100 h 2808"/>
              <a:gd name="T58" fmla="*/ 140 w 1348"/>
              <a:gd name="T59" fmla="*/ 1289 h 2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48" h="2808">
                <a:moveTo>
                  <a:pt x="55" y="2808"/>
                </a:moveTo>
                <a:cubicBezTo>
                  <a:pt x="47" y="2808"/>
                  <a:pt x="39" y="2807"/>
                  <a:pt x="32" y="2803"/>
                </a:cubicBezTo>
                <a:cubicBezTo>
                  <a:pt x="10" y="2791"/>
                  <a:pt x="0" y="2765"/>
                  <a:pt x="8" y="2741"/>
                </a:cubicBezTo>
                <a:cubicBezTo>
                  <a:pt x="504" y="1389"/>
                  <a:pt x="504" y="1389"/>
                  <a:pt x="504" y="1389"/>
                </a:cubicBezTo>
                <a:cubicBezTo>
                  <a:pt x="67" y="1389"/>
                  <a:pt x="67" y="1389"/>
                  <a:pt x="67" y="1389"/>
                </a:cubicBezTo>
                <a:cubicBezTo>
                  <a:pt x="51" y="1389"/>
                  <a:pt x="36" y="1381"/>
                  <a:pt x="26" y="1367"/>
                </a:cubicBezTo>
                <a:cubicBezTo>
                  <a:pt x="17" y="1354"/>
                  <a:pt x="15" y="1336"/>
                  <a:pt x="21" y="1321"/>
                </a:cubicBezTo>
                <a:cubicBezTo>
                  <a:pt x="514" y="32"/>
                  <a:pt x="514" y="32"/>
                  <a:pt x="514" y="32"/>
                </a:cubicBezTo>
                <a:cubicBezTo>
                  <a:pt x="521" y="12"/>
                  <a:pt x="540" y="0"/>
                  <a:pt x="561" y="0"/>
                </a:cubicBezTo>
                <a:cubicBezTo>
                  <a:pt x="1080" y="0"/>
                  <a:pt x="1080" y="0"/>
                  <a:pt x="1080" y="0"/>
                </a:cubicBezTo>
                <a:cubicBezTo>
                  <a:pt x="1096" y="0"/>
                  <a:pt x="1112" y="8"/>
                  <a:pt x="1121" y="21"/>
                </a:cubicBezTo>
                <a:cubicBezTo>
                  <a:pt x="1130" y="35"/>
                  <a:pt x="1132" y="53"/>
                  <a:pt x="1126" y="68"/>
                </a:cubicBezTo>
                <a:cubicBezTo>
                  <a:pt x="781" y="942"/>
                  <a:pt x="781" y="942"/>
                  <a:pt x="781" y="942"/>
                </a:cubicBezTo>
                <a:cubicBezTo>
                  <a:pt x="1295" y="942"/>
                  <a:pt x="1295" y="942"/>
                  <a:pt x="1295" y="942"/>
                </a:cubicBezTo>
                <a:cubicBezTo>
                  <a:pt x="1313" y="942"/>
                  <a:pt x="1331" y="952"/>
                  <a:pt x="1339" y="969"/>
                </a:cubicBezTo>
                <a:cubicBezTo>
                  <a:pt x="1348" y="985"/>
                  <a:pt x="1346" y="1005"/>
                  <a:pt x="1336" y="1021"/>
                </a:cubicBezTo>
                <a:cubicBezTo>
                  <a:pt x="96" y="2787"/>
                  <a:pt x="96" y="2787"/>
                  <a:pt x="96" y="2787"/>
                </a:cubicBezTo>
                <a:cubicBezTo>
                  <a:pt x="86" y="2801"/>
                  <a:pt x="71" y="2808"/>
                  <a:pt x="55" y="2808"/>
                </a:cubicBezTo>
                <a:close/>
                <a:moveTo>
                  <a:pt x="140" y="1289"/>
                </a:moveTo>
                <a:cubicBezTo>
                  <a:pt x="576" y="1289"/>
                  <a:pt x="576" y="1289"/>
                  <a:pt x="576" y="1289"/>
                </a:cubicBezTo>
                <a:cubicBezTo>
                  <a:pt x="592" y="1289"/>
                  <a:pt x="607" y="1297"/>
                  <a:pt x="617" y="1310"/>
                </a:cubicBezTo>
                <a:cubicBezTo>
                  <a:pt x="626" y="1324"/>
                  <a:pt x="628" y="1341"/>
                  <a:pt x="623" y="1356"/>
                </a:cubicBezTo>
                <a:cubicBezTo>
                  <a:pt x="234" y="2417"/>
                  <a:pt x="234" y="2417"/>
                  <a:pt x="234" y="2417"/>
                </a:cubicBezTo>
                <a:cubicBezTo>
                  <a:pt x="1199" y="1042"/>
                  <a:pt x="1199" y="1042"/>
                  <a:pt x="1199" y="1042"/>
                </a:cubicBezTo>
                <a:cubicBezTo>
                  <a:pt x="708" y="1042"/>
                  <a:pt x="708" y="1042"/>
                  <a:pt x="708" y="1042"/>
                </a:cubicBezTo>
                <a:cubicBezTo>
                  <a:pt x="691" y="1042"/>
                  <a:pt x="676" y="1034"/>
                  <a:pt x="666" y="1020"/>
                </a:cubicBezTo>
                <a:cubicBezTo>
                  <a:pt x="657" y="1006"/>
                  <a:pt x="655" y="989"/>
                  <a:pt x="661" y="974"/>
                </a:cubicBezTo>
                <a:cubicBezTo>
                  <a:pt x="1006" y="100"/>
                  <a:pt x="1006" y="100"/>
                  <a:pt x="1006" y="100"/>
                </a:cubicBezTo>
                <a:cubicBezTo>
                  <a:pt x="595" y="100"/>
                  <a:pt x="595" y="100"/>
                  <a:pt x="595" y="100"/>
                </a:cubicBezTo>
                <a:lnTo>
                  <a:pt x="140" y="1289"/>
                </a:lnTo>
                <a:close/>
              </a:path>
            </a:pathLst>
          </a:custGeom>
          <a:solidFill>
            <a:srgbClr val="FFFFFF"/>
          </a:solid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nvGrpSpPr>
          <p:cNvPr id="351" name="Group 300">
            <a:extLst>
              <a:ext uri="{FF2B5EF4-FFF2-40B4-BE49-F238E27FC236}">
                <a16:creationId xmlns:a16="http://schemas.microsoft.com/office/drawing/2014/main" id="{08905A0E-233C-E38B-E141-637AA199E588}"/>
              </a:ext>
            </a:extLst>
          </p:cNvPr>
          <p:cNvGrpSpPr>
            <a:grpSpLocks noChangeAspect="1"/>
          </p:cNvGrpSpPr>
          <p:nvPr/>
        </p:nvGrpSpPr>
        <p:grpSpPr bwMode="auto">
          <a:xfrm>
            <a:off x="4027856" y="4264567"/>
            <a:ext cx="190160" cy="276225"/>
            <a:chOff x="2353" y="-2"/>
            <a:chExt cx="2974" cy="4320"/>
          </a:xfrm>
          <a:solidFill>
            <a:srgbClr val="FFFFFF"/>
          </a:solidFill>
        </p:grpSpPr>
        <p:sp>
          <p:nvSpPr>
            <p:cNvPr id="353" name="Freeform 301">
              <a:extLst>
                <a:ext uri="{FF2B5EF4-FFF2-40B4-BE49-F238E27FC236}">
                  <a16:creationId xmlns:a16="http://schemas.microsoft.com/office/drawing/2014/main" id="{D9320E48-45A7-AFE3-B792-664A61C0479E}"/>
                </a:ext>
              </a:extLst>
            </p:cNvPr>
            <p:cNvSpPr>
              <a:spLocks noEditPoints="1"/>
            </p:cNvSpPr>
            <p:nvPr/>
          </p:nvSpPr>
          <p:spPr bwMode="auto">
            <a:xfrm>
              <a:off x="2353" y="-2"/>
              <a:ext cx="2974" cy="4320"/>
            </a:xfrm>
            <a:custGeom>
              <a:avLst/>
              <a:gdLst>
                <a:gd name="T0" fmla="*/ 799 w 1598"/>
                <a:gd name="T1" fmla="*/ 2322 h 2322"/>
                <a:gd name="T2" fmla="*/ 0 w 1598"/>
                <a:gd name="T3" fmla="*/ 1524 h 2322"/>
                <a:gd name="T4" fmla="*/ 382 w 1598"/>
                <a:gd name="T5" fmla="*/ 606 h 2322"/>
                <a:gd name="T6" fmla="*/ 758 w 1598"/>
                <a:gd name="T7" fmla="*/ 21 h 2322"/>
                <a:gd name="T8" fmla="*/ 799 w 1598"/>
                <a:gd name="T9" fmla="*/ 0 h 2322"/>
                <a:gd name="T10" fmla="*/ 840 w 1598"/>
                <a:gd name="T11" fmla="*/ 21 h 2322"/>
                <a:gd name="T12" fmla="*/ 1216 w 1598"/>
                <a:gd name="T13" fmla="*/ 606 h 2322"/>
                <a:gd name="T14" fmla="*/ 1598 w 1598"/>
                <a:gd name="T15" fmla="*/ 1524 h 2322"/>
                <a:gd name="T16" fmla="*/ 799 w 1598"/>
                <a:gd name="T17" fmla="*/ 2322 h 2322"/>
                <a:gd name="T18" fmla="*/ 799 w 1598"/>
                <a:gd name="T19" fmla="*/ 138 h 2322"/>
                <a:gd name="T20" fmla="*/ 467 w 1598"/>
                <a:gd name="T21" fmla="*/ 658 h 2322"/>
                <a:gd name="T22" fmla="*/ 100 w 1598"/>
                <a:gd name="T23" fmla="*/ 1524 h 2322"/>
                <a:gd name="T24" fmla="*/ 799 w 1598"/>
                <a:gd name="T25" fmla="*/ 2222 h 2322"/>
                <a:gd name="T26" fmla="*/ 1498 w 1598"/>
                <a:gd name="T27" fmla="*/ 1524 h 2322"/>
                <a:gd name="T28" fmla="*/ 1130 w 1598"/>
                <a:gd name="T29" fmla="*/ 657 h 2322"/>
                <a:gd name="T30" fmla="*/ 799 w 1598"/>
                <a:gd name="T31" fmla="*/ 13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8" h="2322">
                  <a:moveTo>
                    <a:pt x="799" y="2322"/>
                  </a:moveTo>
                  <a:cubicBezTo>
                    <a:pt x="359" y="2322"/>
                    <a:pt x="0" y="1964"/>
                    <a:pt x="0" y="1524"/>
                  </a:cubicBezTo>
                  <a:cubicBezTo>
                    <a:pt x="0" y="1343"/>
                    <a:pt x="129" y="1034"/>
                    <a:pt x="382" y="606"/>
                  </a:cubicBezTo>
                  <a:cubicBezTo>
                    <a:pt x="568" y="291"/>
                    <a:pt x="756" y="24"/>
                    <a:pt x="758" y="21"/>
                  </a:cubicBezTo>
                  <a:cubicBezTo>
                    <a:pt x="768" y="8"/>
                    <a:pt x="783" y="0"/>
                    <a:pt x="799" y="0"/>
                  </a:cubicBezTo>
                  <a:cubicBezTo>
                    <a:pt x="815" y="0"/>
                    <a:pt x="830" y="8"/>
                    <a:pt x="840" y="21"/>
                  </a:cubicBezTo>
                  <a:cubicBezTo>
                    <a:pt x="842" y="24"/>
                    <a:pt x="1030" y="291"/>
                    <a:pt x="1216" y="606"/>
                  </a:cubicBezTo>
                  <a:cubicBezTo>
                    <a:pt x="1469" y="1034"/>
                    <a:pt x="1598" y="1343"/>
                    <a:pt x="1598" y="1524"/>
                  </a:cubicBezTo>
                  <a:cubicBezTo>
                    <a:pt x="1598" y="1964"/>
                    <a:pt x="1239" y="2322"/>
                    <a:pt x="799" y="2322"/>
                  </a:cubicBezTo>
                  <a:close/>
                  <a:moveTo>
                    <a:pt x="799" y="138"/>
                  </a:moveTo>
                  <a:cubicBezTo>
                    <a:pt x="734" y="233"/>
                    <a:pt x="600" y="433"/>
                    <a:pt x="467" y="658"/>
                  </a:cubicBezTo>
                  <a:cubicBezTo>
                    <a:pt x="227" y="1064"/>
                    <a:pt x="100" y="1363"/>
                    <a:pt x="100" y="1524"/>
                  </a:cubicBezTo>
                  <a:cubicBezTo>
                    <a:pt x="100" y="1909"/>
                    <a:pt x="414" y="2222"/>
                    <a:pt x="799" y="2222"/>
                  </a:cubicBezTo>
                  <a:cubicBezTo>
                    <a:pt x="1184" y="2222"/>
                    <a:pt x="1498" y="1909"/>
                    <a:pt x="1498" y="1524"/>
                  </a:cubicBezTo>
                  <a:cubicBezTo>
                    <a:pt x="1498" y="1363"/>
                    <a:pt x="1371" y="1064"/>
                    <a:pt x="1130" y="657"/>
                  </a:cubicBezTo>
                  <a:cubicBezTo>
                    <a:pt x="998" y="433"/>
                    <a:pt x="864" y="233"/>
                    <a:pt x="799" y="138"/>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54" name="Freeform 302">
              <a:extLst>
                <a:ext uri="{FF2B5EF4-FFF2-40B4-BE49-F238E27FC236}">
                  <a16:creationId xmlns:a16="http://schemas.microsoft.com/office/drawing/2014/main" id="{04718B8B-7366-1710-51E2-87AC92AE008E}"/>
                </a:ext>
              </a:extLst>
            </p:cNvPr>
            <p:cNvSpPr>
              <a:spLocks/>
            </p:cNvSpPr>
            <p:nvPr/>
          </p:nvSpPr>
          <p:spPr bwMode="auto">
            <a:xfrm>
              <a:off x="2908" y="3092"/>
              <a:ext cx="1025" cy="638"/>
            </a:xfrm>
            <a:custGeom>
              <a:avLst/>
              <a:gdLst>
                <a:gd name="T0" fmla="*/ 501 w 551"/>
                <a:gd name="T1" fmla="*/ 343 h 343"/>
                <a:gd name="T2" fmla="*/ 15 w 551"/>
                <a:gd name="T3" fmla="*/ 85 h 343"/>
                <a:gd name="T4" fmla="*/ 29 w 551"/>
                <a:gd name="T5" fmla="*/ 15 h 343"/>
                <a:gd name="T6" fmla="*/ 98 w 551"/>
                <a:gd name="T7" fmla="*/ 29 h 343"/>
                <a:gd name="T8" fmla="*/ 501 w 551"/>
                <a:gd name="T9" fmla="*/ 243 h 343"/>
                <a:gd name="T10" fmla="*/ 551 w 551"/>
                <a:gd name="T11" fmla="*/ 293 h 343"/>
                <a:gd name="T12" fmla="*/ 501 w 551"/>
                <a:gd name="T13" fmla="*/ 343 h 343"/>
              </a:gdLst>
              <a:ahLst/>
              <a:cxnLst>
                <a:cxn ang="0">
                  <a:pos x="T0" y="T1"/>
                </a:cxn>
                <a:cxn ang="0">
                  <a:pos x="T2" y="T3"/>
                </a:cxn>
                <a:cxn ang="0">
                  <a:pos x="T4" y="T5"/>
                </a:cxn>
                <a:cxn ang="0">
                  <a:pos x="T6" y="T7"/>
                </a:cxn>
                <a:cxn ang="0">
                  <a:pos x="T8" y="T9"/>
                </a:cxn>
                <a:cxn ang="0">
                  <a:pos x="T10" y="T11"/>
                </a:cxn>
                <a:cxn ang="0">
                  <a:pos x="T12" y="T13"/>
                </a:cxn>
              </a:cxnLst>
              <a:rect l="0" t="0" r="r" b="b"/>
              <a:pathLst>
                <a:path w="551" h="343">
                  <a:moveTo>
                    <a:pt x="501" y="343"/>
                  </a:moveTo>
                  <a:cubicBezTo>
                    <a:pt x="306" y="343"/>
                    <a:pt x="125" y="246"/>
                    <a:pt x="15" y="85"/>
                  </a:cubicBezTo>
                  <a:cubicBezTo>
                    <a:pt x="0" y="62"/>
                    <a:pt x="6" y="31"/>
                    <a:pt x="29" y="15"/>
                  </a:cubicBezTo>
                  <a:cubicBezTo>
                    <a:pt x="52" y="0"/>
                    <a:pt x="83" y="6"/>
                    <a:pt x="98" y="29"/>
                  </a:cubicBezTo>
                  <a:cubicBezTo>
                    <a:pt x="189" y="163"/>
                    <a:pt x="339" y="243"/>
                    <a:pt x="501" y="243"/>
                  </a:cubicBezTo>
                  <a:cubicBezTo>
                    <a:pt x="529" y="243"/>
                    <a:pt x="551" y="265"/>
                    <a:pt x="551" y="293"/>
                  </a:cubicBezTo>
                  <a:cubicBezTo>
                    <a:pt x="551" y="320"/>
                    <a:pt x="529" y="343"/>
                    <a:pt x="501" y="343"/>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grpSp>
        <p:nvGrpSpPr>
          <p:cNvPr id="357" name="Group 305">
            <a:extLst>
              <a:ext uri="{FF2B5EF4-FFF2-40B4-BE49-F238E27FC236}">
                <a16:creationId xmlns:a16="http://schemas.microsoft.com/office/drawing/2014/main" id="{D2B027F3-AAE5-8A32-729B-72FB5562B1B4}"/>
              </a:ext>
            </a:extLst>
          </p:cNvPr>
          <p:cNvGrpSpPr>
            <a:grpSpLocks noChangeAspect="1"/>
          </p:cNvGrpSpPr>
          <p:nvPr/>
        </p:nvGrpSpPr>
        <p:grpSpPr bwMode="auto">
          <a:xfrm>
            <a:off x="2304570" y="4192324"/>
            <a:ext cx="311649" cy="360005"/>
            <a:chOff x="1971" y="2"/>
            <a:chExt cx="3738" cy="4318"/>
          </a:xfrm>
          <a:solidFill>
            <a:srgbClr val="FFFFFF"/>
          </a:solidFill>
        </p:grpSpPr>
        <p:sp>
          <p:nvSpPr>
            <p:cNvPr id="359" name="Freeform 306">
              <a:extLst>
                <a:ext uri="{FF2B5EF4-FFF2-40B4-BE49-F238E27FC236}">
                  <a16:creationId xmlns:a16="http://schemas.microsoft.com/office/drawing/2014/main" id="{DF45184A-5CC6-FE18-4A95-5BEDAB54A582}"/>
                </a:ext>
              </a:extLst>
            </p:cNvPr>
            <p:cNvSpPr>
              <a:spLocks noEditPoints="1"/>
            </p:cNvSpPr>
            <p:nvPr/>
          </p:nvSpPr>
          <p:spPr bwMode="auto">
            <a:xfrm>
              <a:off x="2865" y="668"/>
              <a:ext cx="1950" cy="762"/>
            </a:xfrm>
            <a:custGeom>
              <a:avLst/>
              <a:gdLst>
                <a:gd name="T0" fmla="*/ 110 w 1218"/>
                <a:gd name="T1" fmla="*/ 476 h 476"/>
                <a:gd name="T2" fmla="*/ 1108 w 1218"/>
                <a:gd name="T3" fmla="*/ 476 h 476"/>
                <a:gd name="T4" fmla="*/ 1199 w 1218"/>
                <a:gd name="T5" fmla="*/ 410 h 476"/>
                <a:gd name="T6" fmla="*/ 1218 w 1218"/>
                <a:gd name="T7" fmla="*/ 303 h 476"/>
                <a:gd name="T8" fmla="*/ 1057 w 1218"/>
                <a:gd name="T9" fmla="*/ 0 h 476"/>
                <a:gd name="T10" fmla="*/ 161 w 1218"/>
                <a:gd name="T11" fmla="*/ 0 h 476"/>
                <a:gd name="T12" fmla="*/ 0 w 1218"/>
                <a:gd name="T13" fmla="*/ 303 h 476"/>
                <a:gd name="T14" fmla="*/ 19 w 1218"/>
                <a:gd name="T15" fmla="*/ 410 h 476"/>
                <a:gd name="T16" fmla="*/ 110 w 1218"/>
                <a:gd name="T17" fmla="*/ 476 h 476"/>
                <a:gd name="T18" fmla="*/ 1110 w 1218"/>
                <a:gd name="T19" fmla="*/ 226 h 476"/>
                <a:gd name="T20" fmla="*/ 1105 w 1218"/>
                <a:gd name="T21" fmla="*/ 376 h 476"/>
                <a:gd name="T22" fmla="*/ 659 w 1218"/>
                <a:gd name="T23" fmla="*/ 376 h 476"/>
                <a:gd name="T24" fmla="*/ 659 w 1218"/>
                <a:gd name="T25" fmla="*/ 100 h 476"/>
                <a:gd name="T26" fmla="*/ 1056 w 1218"/>
                <a:gd name="T27" fmla="*/ 100 h 476"/>
                <a:gd name="T28" fmla="*/ 1110 w 1218"/>
                <a:gd name="T29" fmla="*/ 226 h 476"/>
                <a:gd name="T30" fmla="*/ 108 w 1218"/>
                <a:gd name="T31" fmla="*/ 226 h 476"/>
                <a:gd name="T32" fmla="*/ 162 w 1218"/>
                <a:gd name="T33" fmla="*/ 100 h 476"/>
                <a:gd name="T34" fmla="*/ 559 w 1218"/>
                <a:gd name="T35" fmla="*/ 100 h 476"/>
                <a:gd name="T36" fmla="*/ 559 w 1218"/>
                <a:gd name="T37" fmla="*/ 376 h 476"/>
                <a:gd name="T38" fmla="*/ 113 w 1218"/>
                <a:gd name="T39" fmla="*/ 376 h 476"/>
                <a:gd name="T40" fmla="*/ 108 w 1218"/>
                <a:gd name="T41" fmla="*/ 22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8" h="476">
                  <a:moveTo>
                    <a:pt x="110" y="476"/>
                  </a:moveTo>
                  <a:cubicBezTo>
                    <a:pt x="1108" y="476"/>
                    <a:pt x="1108" y="476"/>
                    <a:pt x="1108" y="476"/>
                  </a:cubicBezTo>
                  <a:cubicBezTo>
                    <a:pt x="1148" y="476"/>
                    <a:pt x="1181" y="452"/>
                    <a:pt x="1199" y="410"/>
                  </a:cubicBezTo>
                  <a:cubicBezTo>
                    <a:pt x="1212" y="382"/>
                    <a:pt x="1218" y="346"/>
                    <a:pt x="1218" y="303"/>
                  </a:cubicBezTo>
                  <a:cubicBezTo>
                    <a:pt x="1218" y="181"/>
                    <a:pt x="1167" y="0"/>
                    <a:pt x="1057" y="0"/>
                  </a:cubicBezTo>
                  <a:cubicBezTo>
                    <a:pt x="161" y="0"/>
                    <a:pt x="161" y="0"/>
                    <a:pt x="161" y="0"/>
                  </a:cubicBezTo>
                  <a:cubicBezTo>
                    <a:pt x="51" y="0"/>
                    <a:pt x="0" y="181"/>
                    <a:pt x="0" y="303"/>
                  </a:cubicBezTo>
                  <a:cubicBezTo>
                    <a:pt x="0" y="346"/>
                    <a:pt x="6" y="382"/>
                    <a:pt x="19" y="410"/>
                  </a:cubicBezTo>
                  <a:cubicBezTo>
                    <a:pt x="37" y="452"/>
                    <a:pt x="70" y="476"/>
                    <a:pt x="110" y="476"/>
                  </a:cubicBezTo>
                  <a:close/>
                  <a:moveTo>
                    <a:pt x="1110" y="226"/>
                  </a:moveTo>
                  <a:cubicBezTo>
                    <a:pt x="1125" y="305"/>
                    <a:pt x="1115" y="362"/>
                    <a:pt x="1105" y="376"/>
                  </a:cubicBezTo>
                  <a:cubicBezTo>
                    <a:pt x="659" y="376"/>
                    <a:pt x="659" y="376"/>
                    <a:pt x="659" y="376"/>
                  </a:cubicBezTo>
                  <a:cubicBezTo>
                    <a:pt x="659" y="100"/>
                    <a:pt x="659" y="100"/>
                    <a:pt x="659" y="100"/>
                  </a:cubicBezTo>
                  <a:cubicBezTo>
                    <a:pt x="1056" y="100"/>
                    <a:pt x="1056" y="100"/>
                    <a:pt x="1056" y="100"/>
                  </a:cubicBezTo>
                  <a:cubicBezTo>
                    <a:pt x="1068" y="105"/>
                    <a:pt x="1096" y="148"/>
                    <a:pt x="1110" y="226"/>
                  </a:cubicBezTo>
                  <a:close/>
                  <a:moveTo>
                    <a:pt x="108" y="226"/>
                  </a:moveTo>
                  <a:cubicBezTo>
                    <a:pt x="122" y="148"/>
                    <a:pt x="150" y="105"/>
                    <a:pt x="162" y="100"/>
                  </a:cubicBezTo>
                  <a:cubicBezTo>
                    <a:pt x="559" y="100"/>
                    <a:pt x="559" y="100"/>
                    <a:pt x="559" y="100"/>
                  </a:cubicBezTo>
                  <a:cubicBezTo>
                    <a:pt x="559" y="376"/>
                    <a:pt x="559" y="376"/>
                    <a:pt x="559" y="376"/>
                  </a:cubicBezTo>
                  <a:cubicBezTo>
                    <a:pt x="113" y="376"/>
                    <a:pt x="113" y="376"/>
                    <a:pt x="113" y="376"/>
                  </a:cubicBezTo>
                  <a:cubicBezTo>
                    <a:pt x="103" y="362"/>
                    <a:pt x="93" y="305"/>
                    <a:pt x="108" y="226"/>
                  </a:cubicBez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sp>
          <p:nvSpPr>
            <p:cNvPr id="360" name="Freeform 307">
              <a:extLst>
                <a:ext uri="{FF2B5EF4-FFF2-40B4-BE49-F238E27FC236}">
                  <a16:creationId xmlns:a16="http://schemas.microsoft.com/office/drawing/2014/main" id="{ED4DBA3A-A8F4-D21D-F2BE-FE2B2CE39403}"/>
                </a:ext>
              </a:extLst>
            </p:cNvPr>
            <p:cNvSpPr>
              <a:spLocks noEditPoints="1"/>
            </p:cNvSpPr>
            <p:nvPr/>
          </p:nvSpPr>
          <p:spPr bwMode="auto">
            <a:xfrm>
              <a:off x="1971" y="2"/>
              <a:ext cx="3738" cy="4318"/>
            </a:xfrm>
            <a:custGeom>
              <a:avLst/>
              <a:gdLst>
                <a:gd name="T0" fmla="*/ 1800 w 2334"/>
                <a:gd name="T1" fmla="*/ 2098 h 2696"/>
                <a:gd name="T2" fmla="*/ 1797 w 2334"/>
                <a:gd name="T3" fmla="*/ 1899 h 2696"/>
                <a:gd name="T4" fmla="*/ 2013 w 2334"/>
                <a:gd name="T5" fmla="*/ 1679 h 2696"/>
                <a:gd name="T6" fmla="*/ 1949 w 2334"/>
                <a:gd name="T7" fmla="*/ 389 h 2696"/>
                <a:gd name="T8" fmla="*/ 1587 w 2334"/>
                <a:gd name="T9" fmla="*/ 171 h 2696"/>
                <a:gd name="T10" fmla="*/ 918 w 2334"/>
                <a:gd name="T11" fmla="*/ 0 h 2696"/>
                <a:gd name="T12" fmla="*/ 595 w 2334"/>
                <a:gd name="T13" fmla="*/ 190 h 2696"/>
                <a:gd name="T14" fmla="*/ 357 w 2334"/>
                <a:gd name="T15" fmla="*/ 940 h 2696"/>
                <a:gd name="T16" fmla="*/ 530 w 2334"/>
                <a:gd name="T17" fmla="*/ 1899 h 2696"/>
                <a:gd name="T18" fmla="*/ 525 w 2334"/>
                <a:gd name="T19" fmla="*/ 2050 h 2696"/>
                <a:gd name="T20" fmla="*/ 19 w 2334"/>
                <a:gd name="T21" fmla="*/ 2611 h 2696"/>
                <a:gd name="T22" fmla="*/ 2280 w 2334"/>
                <a:gd name="T23" fmla="*/ 2696 h 2696"/>
                <a:gd name="T24" fmla="*/ 666 w 2334"/>
                <a:gd name="T25" fmla="*/ 2082 h 2696"/>
                <a:gd name="T26" fmla="*/ 625 w 2334"/>
                <a:gd name="T27" fmla="*/ 1954 h 2696"/>
                <a:gd name="T28" fmla="*/ 723 w 2334"/>
                <a:gd name="T29" fmla="*/ 2095 h 2696"/>
                <a:gd name="T30" fmla="*/ 920 w 2334"/>
                <a:gd name="T31" fmla="*/ 1924 h 2696"/>
                <a:gd name="T32" fmla="*/ 823 w 2334"/>
                <a:gd name="T33" fmla="*/ 1924 h 2696"/>
                <a:gd name="T34" fmla="*/ 1117 w 2334"/>
                <a:gd name="T35" fmla="*/ 2184 h 2696"/>
                <a:gd name="T36" fmla="*/ 1217 w 2334"/>
                <a:gd name="T37" fmla="*/ 1924 h 2696"/>
                <a:gd name="T38" fmla="*/ 1217 w 2334"/>
                <a:gd name="T39" fmla="*/ 2184 h 2696"/>
                <a:gd name="T40" fmla="*/ 1511 w 2334"/>
                <a:gd name="T41" fmla="*/ 1924 h 2696"/>
                <a:gd name="T42" fmla="*/ 1414 w 2334"/>
                <a:gd name="T43" fmla="*/ 1924 h 2696"/>
                <a:gd name="T44" fmla="*/ 1709 w 2334"/>
                <a:gd name="T45" fmla="*/ 1954 h 2696"/>
                <a:gd name="T46" fmla="*/ 1668 w 2334"/>
                <a:gd name="T47" fmla="*/ 2082 h 2696"/>
                <a:gd name="T48" fmla="*/ 847 w 2334"/>
                <a:gd name="T49" fmla="*/ 171 h 2696"/>
                <a:gd name="T50" fmla="*/ 1466 w 2334"/>
                <a:gd name="T51" fmla="*/ 121 h 2696"/>
                <a:gd name="T52" fmla="*/ 849 w 2334"/>
                <a:gd name="T53" fmla="*/ 190 h 2696"/>
                <a:gd name="T54" fmla="*/ 819 w 2334"/>
                <a:gd name="T55" fmla="*/ 290 h 2696"/>
                <a:gd name="T56" fmla="*/ 1516 w 2334"/>
                <a:gd name="T57" fmla="*/ 290 h 2696"/>
                <a:gd name="T58" fmla="*/ 1849 w 2334"/>
                <a:gd name="T59" fmla="*/ 394 h 2696"/>
                <a:gd name="T60" fmla="*/ 1167 w 2334"/>
                <a:gd name="T61" fmla="*/ 1024 h 2696"/>
                <a:gd name="T62" fmla="*/ 485 w 2334"/>
                <a:gd name="T63" fmla="*/ 394 h 2696"/>
                <a:gd name="T64" fmla="*/ 1357 w 2334"/>
                <a:gd name="T65" fmla="*/ 1314 h 2696"/>
                <a:gd name="T66" fmla="*/ 1167 w 2334"/>
                <a:gd name="T67" fmla="*/ 1124 h 2696"/>
                <a:gd name="T68" fmla="*/ 454 w 2334"/>
                <a:gd name="T69" fmla="*/ 1014 h 2696"/>
                <a:gd name="T70" fmla="*/ 1167 w 2334"/>
                <a:gd name="T71" fmla="*/ 1604 h 2696"/>
                <a:gd name="T72" fmla="*/ 1880 w 2334"/>
                <a:gd name="T73" fmla="*/ 1014 h 2696"/>
                <a:gd name="T74" fmla="*/ 1804 w 2334"/>
                <a:gd name="T75" fmla="*/ 1799 h 2696"/>
                <a:gd name="T76" fmla="*/ 595 w 2334"/>
                <a:gd name="T77" fmla="*/ 2176 h 2696"/>
                <a:gd name="T78" fmla="*/ 1156 w 2334"/>
                <a:gd name="T79" fmla="*/ 2295 h 2696"/>
                <a:gd name="T80" fmla="*/ 1686 w 2334"/>
                <a:gd name="T81" fmla="*/ 2180 h 2696"/>
                <a:gd name="T82" fmla="*/ 1906 w 2334"/>
                <a:gd name="T83" fmla="*/ 2344 h 2696"/>
                <a:gd name="T84" fmla="*/ 175 w 2334"/>
                <a:gd name="T85" fmla="*/ 2596 h 2696"/>
                <a:gd name="T86" fmla="*/ 2159 w 2334"/>
                <a:gd name="T87" fmla="*/ 2596 h 2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34" h="2696">
                  <a:moveTo>
                    <a:pt x="2315" y="2611"/>
                  </a:moveTo>
                  <a:cubicBezTo>
                    <a:pt x="1810" y="2106"/>
                    <a:pt x="1810" y="2106"/>
                    <a:pt x="1810" y="2106"/>
                  </a:cubicBezTo>
                  <a:cubicBezTo>
                    <a:pt x="1807" y="2103"/>
                    <a:pt x="1804" y="2100"/>
                    <a:pt x="1800" y="2098"/>
                  </a:cubicBezTo>
                  <a:cubicBezTo>
                    <a:pt x="1806" y="2083"/>
                    <a:pt x="1809" y="2067"/>
                    <a:pt x="1809" y="2050"/>
                  </a:cubicBezTo>
                  <a:cubicBezTo>
                    <a:pt x="1809" y="1954"/>
                    <a:pt x="1809" y="1954"/>
                    <a:pt x="1809" y="1954"/>
                  </a:cubicBezTo>
                  <a:cubicBezTo>
                    <a:pt x="1809" y="1934"/>
                    <a:pt x="1805" y="1916"/>
                    <a:pt x="1797" y="1899"/>
                  </a:cubicBezTo>
                  <a:cubicBezTo>
                    <a:pt x="1804" y="1899"/>
                    <a:pt x="1804" y="1899"/>
                    <a:pt x="1804" y="1899"/>
                  </a:cubicBezTo>
                  <a:cubicBezTo>
                    <a:pt x="1862" y="1899"/>
                    <a:pt x="1916" y="1876"/>
                    <a:pt x="1956" y="1834"/>
                  </a:cubicBezTo>
                  <a:cubicBezTo>
                    <a:pt x="1996" y="1792"/>
                    <a:pt x="2016" y="1737"/>
                    <a:pt x="2013" y="1679"/>
                  </a:cubicBezTo>
                  <a:cubicBezTo>
                    <a:pt x="1977" y="941"/>
                    <a:pt x="1977" y="941"/>
                    <a:pt x="1977" y="941"/>
                  </a:cubicBezTo>
                  <a:cubicBezTo>
                    <a:pt x="1977" y="940"/>
                    <a:pt x="1977" y="940"/>
                    <a:pt x="1977" y="940"/>
                  </a:cubicBezTo>
                  <a:cubicBezTo>
                    <a:pt x="1949" y="389"/>
                    <a:pt x="1949" y="389"/>
                    <a:pt x="1949" y="389"/>
                  </a:cubicBezTo>
                  <a:cubicBezTo>
                    <a:pt x="1944" y="277"/>
                    <a:pt x="1852" y="190"/>
                    <a:pt x="1739" y="190"/>
                  </a:cubicBezTo>
                  <a:cubicBezTo>
                    <a:pt x="1586" y="190"/>
                    <a:pt x="1586" y="190"/>
                    <a:pt x="1586" y="190"/>
                  </a:cubicBezTo>
                  <a:cubicBezTo>
                    <a:pt x="1587" y="183"/>
                    <a:pt x="1587" y="177"/>
                    <a:pt x="1587" y="171"/>
                  </a:cubicBezTo>
                  <a:cubicBezTo>
                    <a:pt x="1587" y="125"/>
                    <a:pt x="1569" y="82"/>
                    <a:pt x="1537" y="50"/>
                  </a:cubicBezTo>
                  <a:cubicBezTo>
                    <a:pt x="1505" y="18"/>
                    <a:pt x="1462" y="0"/>
                    <a:pt x="1416" y="0"/>
                  </a:cubicBezTo>
                  <a:cubicBezTo>
                    <a:pt x="918" y="0"/>
                    <a:pt x="918" y="0"/>
                    <a:pt x="918" y="0"/>
                  </a:cubicBezTo>
                  <a:cubicBezTo>
                    <a:pt x="824" y="0"/>
                    <a:pt x="747" y="77"/>
                    <a:pt x="747" y="171"/>
                  </a:cubicBezTo>
                  <a:cubicBezTo>
                    <a:pt x="747" y="177"/>
                    <a:pt x="747" y="183"/>
                    <a:pt x="748" y="190"/>
                  </a:cubicBezTo>
                  <a:cubicBezTo>
                    <a:pt x="595" y="190"/>
                    <a:pt x="595" y="190"/>
                    <a:pt x="595" y="190"/>
                  </a:cubicBezTo>
                  <a:cubicBezTo>
                    <a:pt x="482" y="190"/>
                    <a:pt x="390" y="277"/>
                    <a:pt x="385" y="389"/>
                  </a:cubicBezTo>
                  <a:cubicBezTo>
                    <a:pt x="357" y="940"/>
                    <a:pt x="357" y="940"/>
                    <a:pt x="357" y="940"/>
                  </a:cubicBezTo>
                  <a:cubicBezTo>
                    <a:pt x="357" y="940"/>
                    <a:pt x="357" y="940"/>
                    <a:pt x="357" y="940"/>
                  </a:cubicBezTo>
                  <a:cubicBezTo>
                    <a:pt x="321" y="1679"/>
                    <a:pt x="321" y="1679"/>
                    <a:pt x="321" y="1679"/>
                  </a:cubicBezTo>
                  <a:cubicBezTo>
                    <a:pt x="318" y="1737"/>
                    <a:pt x="338" y="1792"/>
                    <a:pt x="378" y="1834"/>
                  </a:cubicBezTo>
                  <a:cubicBezTo>
                    <a:pt x="418" y="1876"/>
                    <a:pt x="472" y="1899"/>
                    <a:pt x="530" y="1899"/>
                  </a:cubicBezTo>
                  <a:cubicBezTo>
                    <a:pt x="537" y="1899"/>
                    <a:pt x="537" y="1899"/>
                    <a:pt x="537" y="1899"/>
                  </a:cubicBezTo>
                  <a:cubicBezTo>
                    <a:pt x="529" y="1916"/>
                    <a:pt x="525" y="1934"/>
                    <a:pt x="525" y="1954"/>
                  </a:cubicBezTo>
                  <a:cubicBezTo>
                    <a:pt x="525" y="2050"/>
                    <a:pt x="525" y="2050"/>
                    <a:pt x="525" y="2050"/>
                  </a:cubicBezTo>
                  <a:cubicBezTo>
                    <a:pt x="525" y="2067"/>
                    <a:pt x="528" y="2083"/>
                    <a:pt x="534" y="2098"/>
                  </a:cubicBezTo>
                  <a:cubicBezTo>
                    <a:pt x="530" y="2100"/>
                    <a:pt x="527" y="2103"/>
                    <a:pt x="524" y="2106"/>
                  </a:cubicBezTo>
                  <a:cubicBezTo>
                    <a:pt x="19" y="2611"/>
                    <a:pt x="19" y="2611"/>
                    <a:pt x="19" y="2611"/>
                  </a:cubicBezTo>
                  <a:cubicBezTo>
                    <a:pt x="5" y="2625"/>
                    <a:pt x="0" y="2647"/>
                    <a:pt x="8" y="2665"/>
                  </a:cubicBezTo>
                  <a:cubicBezTo>
                    <a:pt x="16" y="2684"/>
                    <a:pt x="34" y="2696"/>
                    <a:pt x="54" y="2696"/>
                  </a:cubicBezTo>
                  <a:cubicBezTo>
                    <a:pt x="2280" y="2696"/>
                    <a:pt x="2280" y="2696"/>
                    <a:pt x="2280" y="2696"/>
                  </a:cubicBezTo>
                  <a:cubicBezTo>
                    <a:pt x="2300" y="2696"/>
                    <a:pt x="2318" y="2684"/>
                    <a:pt x="2326" y="2665"/>
                  </a:cubicBezTo>
                  <a:cubicBezTo>
                    <a:pt x="2334" y="2647"/>
                    <a:pt x="2329" y="2625"/>
                    <a:pt x="2315" y="2611"/>
                  </a:cubicBezTo>
                  <a:close/>
                  <a:moveTo>
                    <a:pt x="666" y="2082"/>
                  </a:moveTo>
                  <a:cubicBezTo>
                    <a:pt x="662" y="2081"/>
                    <a:pt x="658" y="2080"/>
                    <a:pt x="655" y="2080"/>
                  </a:cubicBezTo>
                  <a:cubicBezTo>
                    <a:pt x="638" y="2080"/>
                    <a:pt x="625" y="2067"/>
                    <a:pt x="625" y="2050"/>
                  </a:cubicBezTo>
                  <a:cubicBezTo>
                    <a:pt x="625" y="1954"/>
                    <a:pt x="625" y="1954"/>
                    <a:pt x="625" y="1954"/>
                  </a:cubicBezTo>
                  <a:cubicBezTo>
                    <a:pt x="625" y="1938"/>
                    <a:pt x="638" y="1924"/>
                    <a:pt x="655" y="1924"/>
                  </a:cubicBezTo>
                  <a:cubicBezTo>
                    <a:pt x="723" y="1924"/>
                    <a:pt x="723" y="1924"/>
                    <a:pt x="723" y="1924"/>
                  </a:cubicBezTo>
                  <a:cubicBezTo>
                    <a:pt x="723" y="2095"/>
                    <a:pt x="723" y="2095"/>
                    <a:pt x="723" y="2095"/>
                  </a:cubicBezTo>
                  <a:lnTo>
                    <a:pt x="666" y="2082"/>
                  </a:lnTo>
                  <a:close/>
                  <a:moveTo>
                    <a:pt x="823" y="1924"/>
                  </a:moveTo>
                  <a:cubicBezTo>
                    <a:pt x="920" y="1924"/>
                    <a:pt x="920" y="1924"/>
                    <a:pt x="920" y="1924"/>
                  </a:cubicBezTo>
                  <a:cubicBezTo>
                    <a:pt x="920" y="2139"/>
                    <a:pt x="920" y="2139"/>
                    <a:pt x="920" y="2139"/>
                  </a:cubicBezTo>
                  <a:cubicBezTo>
                    <a:pt x="823" y="2117"/>
                    <a:pt x="823" y="2117"/>
                    <a:pt x="823" y="2117"/>
                  </a:cubicBezTo>
                  <a:lnTo>
                    <a:pt x="823" y="1924"/>
                  </a:lnTo>
                  <a:close/>
                  <a:moveTo>
                    <a:pt x="1020" y="1924"/>
                  </a:moveTo>
                  <a:cubicBezTo>
                    <a:pt x="1117" y="1924"/>
                    <a:pt x="1117" y="1924"/>
                    <a:pt x="1117" y="1924"/>
                  </a:cubicBezTo>
                  <a:cubicBezTo>
                    <a:pt x="1117" y="2184"/>
                    <a:pt x="1117" y="2184"/>
                    <a:pt x="1117" y="2184"/>
                  </a:cubicBezTo>
                  <a:cubicBezTo>
                    <a:pt x="1020" y="2162"/>
                    <a:pt x="1020" y="2162"/>
                    <a:pt x="1020" y="2162"/>
                  </a:cubicBezTo>
                  <a:lnTo>
                    <a:pt x="1020" y="1924"/>
                  </a:lnTo>
                  <a:close/>
                  <a:moveTo>
                    <a:pt x="1217" y="1924"/>
                  </a:moveTo>
                  <a:cubicBezTo>
                    <a:pt x="1314" y="1924"/>
                    <a:pt x="1314" y="1924"/>
                    <a:pt x="1314" y="1924"/>
                  </a:cubicBezTo>
                  <a:cubicBezTo>
                    <a:pt x="1314" y="2162"/>
                    <a:pt x="1314" y="2162"/>
                    <a:pt x="1314" y="2162"/>
                  </a:cubicBezTo>
                  <a:cubicBezTo>
                    <a:pt x="1217" y="2184"/>
                    <a:pt x="1217" y="2184"/>
                    <a:pt x="1217" y="2184"/>
                  </a:cubicBezTo>
                  <a:lnTo>
                    <a:pt x="1217" y="1924"/>
                  </a:lnTo>
                  <a:close/>
                  <a:moveTo>
                    <a:pt x="1414" y="1924"/>
                  </a:moveTo>
                  <a:cubicBezTo>
                    <a:pt x="1511" y="1924"/>
                    <a:pt x="1511" y="1924"/>
                    <a:pt x="1511" y="1924"/>
                  </a:cubicBezTo>
                  <a:cubicBezTo>
                    <a:pt x="1511" y="2117"/>
                    <a:pt x="1511" y="2117"/>
                    <a:pt x="1511" y="2117"/>
                  </a:cubicBezTo>
                  <a:cubicBezTo>
                    <a:pt x="1414" y="2139"/>
                    <a:pt x="1414" y="2139"/>
                    <a:pt x="1414" y="2139"/>
                  </a:cubicBezTo>
                  <a:lnTo>
                    <a:pt x="1414" y="1924"/>
                  </a:lnTo>
                  <a:close/>
                  <a:moveTo>
                    <a:pt x="1611" y="1924"/>
                  </a:moveTo>
                  <a:cubicBezTo>
                    <a:pt x="1679" y="1924"/>
                    <a:pt x="1679" y="1924"/>
                    <a:pt x="1679" y="1924"/>
                  </a:cubicBezTo>
                  <a:cubicBezTo>
                    <a:pt x="1696" y="1924"/>
                    <a:pt x="1709" y="1938"/>
                    <a:pt x="1709" y="1954"/>
                  </a:cubicBezTo>
                  <a:cubicBezTo>
                    <a:pt x="1709" y="2050"/>
                    <a:pt x="1709" y="2050"/>
                    <a:pt x="1709" y="2050"/>
                  </a:cubicBezTo>
                  <a:cubicBezTo>
                    <a:pt x="1709" y="2067"/>
                    <a:pt x="1696" y="2080"/>
                    <a:pt x="1679" y="2080"/>
                  </a:cubicBezTo>
                  <a:cubicBezTo>
                    <a:pt x="1676" y="2080"/>
                    <a:pt x="1672" y="2081"/>
                    <a:pt x="1668" y="2082"/>
                  </a:cubicBezTo>
                  <a:cubicBezTo>
                    <a:pt x="1611" y="2095"/>
                    <a:pt x="1611" y="2095"/>
                    <a:pt x="1611" y="2095"/>
                  </a:cubicBezTo>
                  <a:lnTo>
                    <a:pt x="1611" y="1924"/>
                  </a:lnTo>
                  <a:close/>
                  <a:moveTo>
                    <a:pt x="847" y="171"/>
                  </a:moveTo>
                  <a:cubicBezTo>
                    <a:pt x="847" y="132"/>
                    <a:pt x="879" y="100"/>
                    <a:pt x="918" y="100"/>
                  </a:cubicBezTo>
                  <a:cubicBezTo>
                    <a:pt x="1416" y="100"/>
                    <a:pt x="1416" y="100"/>
                    <a:pt x="1416" y="100"/>
                  </a:cubicBezTo>
                  <a:cubicBezTo>
                    <a:pt x="1435" y="100"/>
                    <a:pt x="1453" y="107"/>
                    <a:pt x="1466" y="121"/>
                  </a:cubicBezTo>
                  <a:cubicBezTo>
                    <a:pt x="1480" y="134"/>
                    <a:pt x="1487" y="152"/>
                    <a:pt x="1487" y="171"/>
                  </a:cubicBezTo>
                  <a:cubicBezTo>
                    <a:pt x="1487" y="177"/>
                    <a:pt x="1486" y="184"/>
                    <a:pt x="1485" y="190"/>
                  </a:cubicBezTo>
                  <a:cubicBezTo>
                    <a:pt x="849" y="190"/>
                    <a:pt x="849" y="190"/>
                    <a:pt x="849" y="190"/>
                  </a:cubicBezTo>
                  <a:cubicBezTo>
                    <a:pt x="848" y="184"/>
                    <a:pt x="847" y="177"/>
                    <a:pt x="847" y="171"/>
                  </a:cubicBezTo>
                  <a:close/>
                  <a:moveTo>
                    <a:pt x="595" y="290"/>
                  </a:moveTo>
                  <a:cubicBezTo>
                    <a:pt x="819" y="290"/>
                    <a:pt x="819" y="290"/>
                    <a:pt x="819" y="290"/>
                  </a:cubicBezTo>
                  <a:cubicBezTo>
                    <a:pt x="819" y="290"/>
                    <a:pt x="819" y="290"/>
                    <a:pt x="819" y="290"/>
                  </a:cubicBezTo>
                  <a:cubicBezTo>
                    <a:pt x="1515" y="290"/>
                    <a:pt x="1515" y="290"/>
                    <a:pt x="1515" y="290"/>
                  </a:cubicBezTo>
                  <a:cubicBezTo>
                    <a:pt x="1516" y="290"/>
                    <a:pt x="1516" y="290"/>
                    <a:pt x="1516" y="290"/>
                  </a:cubicBezTo>
                  <a:cubicBezTo>
                    <a:pt x="1516" y="290"/>
                    <a:pt x="1516" y="290"/>
                    <a:pt x="1516" y="290"/>
                  </a:cubicBezTo>
                  <a:cubicBezTo>
                    <a:pt x="1739" y="290"/>
                    <a:pt x="1739" y="290"/>
                    <a:pt x="1739" y="290"/>
                  </a:cubicBezTo>
                  <a:cubicBezTo>
                    <a:pt x="1798" y="290"/>
                    <a:pt x="1846" y="335"/>
                    <a:pt x="1849" y="394"/>
                  </a:cubicBezTo>
                  <a:cubicBezTo>
                    <a:pt x="1875" y="909"/>
                    <a:pt x="1875" y="909"/>
                    <a:pt x="1875" y="909"/>
                  </a:cubicBezTo>
                  <a:cubicBezTo>
                    <a:pt x="1364" y="1102"/>
                    <a:pt x="1364" y="1102"/>
                    <a:pt x="1364" y="1102"/>
                  </a:cubicBezTo>
                  <a:cubicBezTo>
                    <a:pt x="1313" y="1054"/>
                    <a:pt x="1243" y="1024"/>
                    <a:pt x="1167" y="1024"/>
                  </a:cubicBezTo>
                  <a:cubicBezTo>
                    <a:pt x="1091" y="1024"/>
                    <a:pt x="1021" y="1054"/>
                    <a:pt x="970" y="1102"/>
                  </a:cubicBezTo>
                  <a:cubicBezTo>
                    <a:pt x="459" y="909"/>
                    <a:pt x="459" y="909"/>
                    <a:pt x="459" y="909"/>
                  </a:cubicBezTo>
                  <a:cubicBezTo>
                    <a:pt x="485" y="394"/>
                    <a:pt x="485" y="394"/>
                    <a:pt x="485" y="394"/>
                  </a:cubicBezTo>
                  <a:cubicBezTo>
                    <a:pt x="488" y="335"/>
                    <a:pt x="536" y="290"/>
                    <a:pt x="595" y="290"/>
                  </a:cubicBezTo>
                  <a:close/>
                  <a:moveTo>
                    <a:pt x="1167" y="1124"/>
                  </a:moveTo>
                  <a:cubicBezTo>
                    <a:pt x="1272" y="1124"/>
                    <a:pt x="1357" y="1209"/>
                    <a:pt x="1357" y="1314"/>
                  </a:cubicBezTo>
                  <a:cubicBezTo>
                    <a:pt x="1357" y="1419"/>
                    <a:pt x="1272" y="1504"/>
                    <a:pt x="1167" y="1504"/>
                  </a:cubicBezTo>
                  <a:cubicBezTo>
                    <a:pt x="1062" y="1504"/>
                    <a:pt x="977" y="1419"/>
                    <a:pt x="977" y="1314"/>
                  </a:cubicBezTo>
                  <a:cubicBezTo>
                    <a:pt x="977" y="1209"/>
                    <a:pt x="1062" y="1124"/>
                    <a:pt x="1167" y="1124"/>
                  </a:cubicBezTo>
                  <a:close/>
                  <a:moveTo>
                    <a:pt x="451" y="1765"/>
                  </a:moveTo>
                  <a:cubicBezTo>
                    <a:pt x="430" y="1743"/>
                    <a:pt x="419" y="1714"/>
                    <a:pt x="421" y="1684"/>
                  </a:cubicBezTo>
                  <a:cubicBezTo>
                    <a:pt x="454" y="1014"/>
                    <a:pt x="454" y="1014"/>
                    <a:pt x="454" y="1014"/>
                  </a:cubicBezTo>
                  <a:cubicBezTo>
                    <a:pt x="907" y="1185"/>
                    <a:pt x="907" y="1185"/>
                    <a:pt x="907" y="1185"/>
                  </a:cubicBezTo>
                  <a:cubicBezTo>
                    <a:pt x="888" y="1224"/>
                    <a:pt x="877" y="1268"/>
                    <a:pt x="877" y="1314"/>
                  </a:cubicBezTo>
                  <a:cubicBezTo>
                    <a:pt x="877" y="1474"/>
                    <a:pt x="1007" y="1604"/>
                    <a:pt x="1167" y="1604"/>
                  </a:cubicBezTo>
                  <a:cubicBezTo>
                    <a:pt x="1327" y="1604"/>
                    <a:pt x="1457" y="1474"/>
                    <a:pt x="1457" y="1314"/>
                  </a:cubicBezTo>
                  <a:cubicBezTo>
                    <a:pt x="1457" y="1268"/>
                    <a:pt x="1446" y="1224"/>
                    <a:pt x="1427" y="1185"/>
                  </a:cubicBezTo>
                  <a:cubicBezTo>
                    <a:pt x="1880" y="1014"/>
                    <a:pt x="1880" y="1014"/>
                    <a:pt x="1880" y="1014"/>
                  </a:cubicBezTo>
                  <a:cubicBezTo>
                    <a:pt x="1913" y="1684"/>
                    <a:pt x="1913" y="1684"/>
                    <a:pt x="1913" y="1684"/>
                  </a:cubicBezTo>
                  <a:cubicBezTo>
                    <a:pt x="1915" y="1714"/>
                    <a:pt x="1904" y="1743"/>
                    <a:pt x="1883" y="1765"/>
                  </a:cubicBezTo>
                  <a:cubicBezTo>
                    <a:pt x="1862" y="1787"/>
                    <a:pt x="1834" y="1799"/>
                    <a:pt x="1804" y="1799"/>
                  </a:cubicBezTo>
                  <a:cubicBezTo>
                    <a:pt x="530" y="1799"/>
                    <a:pt x="530" y="1799"/>
                    <a:pt x="530" y="1799"/>
                  </a:cubicBezTo>
                  <a:cubicBezTo>
                    <a:pt x="500" y="1799"/>
                    <a:pt x="472" y="1787"/>
                    <a:pt x="451" y="1765"/>
                  </a:cubicBezTo>
                  <a:close/>
                  <a:moveTo>
                    <a:pt x="595" y="2176"/>
                  </a:moveTo>
                  <a:cubicBezTo>
                    <a:pt x="597" y="2174"/>
                    <a:pt x="599" y="2172"/>
                    <a:pt x="601" y="2169"/>
                  </a:cubicBezTo>
                  <a:cubicBezTo>
                    <a:pt x="616" y="2176"/>
                    <a:pt x="632" y="2180"/>
                    <a:pt x="648" y="2180"/>
                  </a:cubicBezTo>
                  <a:cubicBezTo>
                    <a:pt x="1156" y="2295"/>
                    <a:pt x="1156" y="2295"/>
                    <a:pt x="1156" y="2295"/>
                  </a:cubicBezTo>
                  <a:cubicBezTo>
                    <a:pt x="1160" y="2296"/>
                    <a:pt x="1163" y="2296"/>
                    <a:pt x="1167" y="2296"/>
                  </a:cubicBezTo>
                  <a:cubicBezTo>
                    <a:pt x="1171" y="2296"/>
                    <a:pt x="1174" y="2296"/>
                    <a:pt x="1178" y="2295"/>
                  </a:cubicBezTo>
                  <a:cubicBezTo>
                    <a:pt x="1686" y="2180"/>
                    <a:pt x="1686" y="2180"/>
                    <a:pt x="1686" y="2180"/>
                  </a:cubicBezTo>
                  <a:cubicBezTo>
                    <a:pt x="1702" y="2180"/>
                    <a:pt x="1718" y="2176"/>
                    <a:pt x="1733" y="2169"/>
                  </a:cubicBezTo>
                  <a:cubicBezTo>
                    <a:pt x="1735" y="2172"/>
                    <a:pt x="1737" y="2174"/>
                    <a:pt x="1739" y="2176"/>
                  </a:cubicBezTo>
                  <a:cubicBezTo>
                    <a:pt x="1906" y="2344"/>
                    <a:pt x="1906" y="2344"/>
                    <a:pt x="1906" y="2344"/>
                  </a:cubicBezTo>
                  <a:cubicBezTo>
                    <a:pt x="428" y="2344"/>
                    <a:pt x="428" y="2344"/>
                    <a:pt x="428" y="2344"/>
                  </a:cubicBezTo>
                  <a:lnTo>
                    <a:pt x="595" y="2176"/>
                  </a:lnTo>
                  <a:close/>
                  <a:moveTo>
                    <a:pt x="175" y="2596"/>
                  </a:moveTo>
                  <a:cubicBezTo>
                    <a:pt x="328" y="2444"/>
                    <a:pt x="328" y="2444"/>
                    <a:pt x="328" y="2444"/>
                  </a:cubicBezTo>
                  <a:cubicBezTo>
                    <a:pt x="2006" y="2444"/>
                    <a:pt x="2006" y="2444"/>
                    <a:pt x="2006" y="2444"/>
                  </a:cubicBezTo>
                  <a:cubicBezTo>
                    <a:pt x="2159" y="2596"/>
                    <a:pt x="2159" y="2596"/>
                    <a:pt x="2159" y="2596"/>
                  </a:cubicBezTo>
                  <a:lnTo>
                    <a:pt x="175" y="2596"/>
                  </a:lnTo>
                  <a:close/>
                </a:path>
              </a:pathLst>
            </a:custGeom>
            <a:grpFill/>
            <a:ln>
              <a:noFill/>
            </a:ln>
          </p:spPr>
          <p:txBody>
            <a:bodyPr lIns="68580" tIns="34290" rIns="68580" bIns="34290"/>
            <a:lstStyle/>
            <a:p>
              <a:pPr defTabSz="685800" eaLnBrk="1" fontAlgn="auto" hangingPunct="1">
                <a:spcBef>
                  <a:spcPts val="0"/>
                </a:spcBef>
                <a:spcAft>
                  <a:spcPts val="0"/>
                </a:spcAft>
                <a:defRPr/>
              </a:pPr>
              <a:endParaRPr lang="en-US" sz="1350">
                <a:solidFill>
                  <a:srgbClr val="FFFFFF"/>
                </a:solidFill>
                <a:latin typeface="Arial"/>
                <a:ea typeface="+mn-ea"/>
              </a:endParaRPr>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5B2D7ADF-2FB9-46A8-955A-BBE51D91DFDD}"/>
              </a:ext>
            </a:extLst>
          </p:cNvPr>
          <p:cNvSpPr>
            <a:spLocks noGrp="1"/>
          </p:cNvSpPr>
          <p:nvPr>
            <p:ph type="title"/>
          </p:nvPr>
        </p:nvSpPr>
        <p:spPr/>
        <p:txBody>
          <a:bodyPr/>
          <a:lstStyle/>
          <a:p>
            <a:pPr eaLnBrk="1" hangingPunct="1"/>
            <a:r>
              <a:rPr lang="en-US" altLang="en-US"/>
              <a:t>Standard White Splunk Icons</a:t>
            </a:r>
          </a:p>
        </p:txBody>
      </p:sp>
      <p:sp>
        <p:nvSpPr>
          <p:cNvPr id="53251" name="Slide Number Placeholder 3">
            <a:extLst>
              <a:ext uri="{FF2B5EF4-FFF2-40B4-BE49-F238E27FC236}">
                <a16:creationId xmlns:a16="http://schemas.microsoft.com/office/drawing/2014/main" id="{F2D46B83-146F-F7A4-EE0E-3FC15E710494}"/>
              </a:ext>
            </a:extLst>
          </p:cNvPr>
          <p:cNvSpPr>
            <a:spLocks noGrp="1" noChangeArrowheads="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fld id="{4958CE46-FEBC-4F64-B44E-3628DAF5A818}" type="slidenum">
              <a:rPr lang="en-US" altLang="en-US" sz="1100">
                <a:solidFill>
                  <a:srgbClr val="C0C0C0"/>
                </a:solidFill>
              </a:rPr>
              <a:pPr/>
              <a:t>3</a:t>
            </a:fld>
            <a:endParaRPr lang="en-US" altLang="en-US" sz="1100">
              <a:solidFill>
                <a:srgbClr val="C0C0C0"/>
              </a:solidFill>
            </a:endParaRPr>
          </a:p>
        </p:txBody>
      </p:sp>
      <p:pic>
        <p:nvPicPr>
          <p:cNvPr id="53252" name="Picture 8" descr="App_99x96.png">
            <a:extLst>
              <a:ext uri="{FF2B5EF4-FFF2-40B4-BE49-F238E27FC236}">
                <a16:creationId xmlns:a16="http://schemas.microsoft.com/office/drawing/2014/main" id="{F1B3C898-618C-DCE0-FA44-3E0F17E23E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75" y="927100"/>
            <a:ext cx="12573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9" descr="Config-File_75x90.png">
            <a:extLst>
              <a:ext uri="{FF2B5EF4-FFF2-40B4-BE49-F238E27FC236}">
                <a16:creationId xmlns:a16="http://schemas.microsoft.com/office/drawing/2014/main" id="{2482C843-8B84-05AB-29C0-1057FA9854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1003300"/>
            <a:ext cx="952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10" descr="Datastore,-Database_76x93.png">
            <a:extLst>
              <a:ext uri="{FF2B5EF4-FFF2-40B4-BE49-F238E27FC236}">
                <a16:creationId xmlns:a16="http://schemas.microsoft.com/office/drawing/2014/main" id="{EAB9F86C-226F-FC66-9230-8C8B88314E5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7638" y="965200"/>
            <a:ext cx="9652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Directories_97x84.png">
            <a:extLst>
              <a:ext uri="{FF2B5EF4-FFF2-40B4-BE49-F238E27FC236}">
                <a16:creationId xmlns:a16="http://schemas.microsoft.com/office/drawing/2014/main" id="{52E2895C-2489-3025-A280-AA3B322E6B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0475" y="1079500"/>
            <a:ext cx="12319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12" descr="Directory_91x78.png">
            <a:extLst>
              <a:ext uri="{FF2B5EF4-FFF2-40B4-BE49-F238E27FC236}">
                <a16:creationId xmlns:a16="http://schemas.microsoft.com/office/drawing/2014/main" id="{91BBBF71-D115-301E-CB16-B010F4227B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47000" y="1155700"/>
            <a:ext cx="11557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3" descr="Datastores,-Database_84x102.png">
            <a:extLst>
              <a:ext uri="{FF2B5EF4-FFF2-40B4-BE49-F238E27FC236}">
                <a16:creationId xmlns:a16="http://schemas.microsoft.com/office/drawing/2014/main" id="{2CB88FF2-D66C-3438-CBAA-F72FEA03B4C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97463" y="850900"/>
            <a:ext cx="1066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14" descr="Documents_78x96.png">
            <a:extLst>
              <a:ext uri="{FF2B5EF4-FFF2-40B4-BE49-F238E27FC236}">
                <a16:creationId xmlns:a16="http://schemas.microsoft.com/office/drawing/2014/main" id="{A54CA842-7AB3-3722-9700-AF6908DA119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3525" y="2940050"/>
            <a:ext cx="990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Picture 15" descr="File-Input_93x90.png">
            <a:extLst>
              <a:ext uri="{FF2B5EF4-FFF2-40B4-BE49-F238E27FC236}">
                <a16:creationId xmlns:a16="http://schemas.microsoft.com/office/drawing/2014/main" id="{1C51F62C-FF32-6015-851E-B151F328EBA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463675" y="3016250"/>
            <a:ext cx="11811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0" name="Picture 16" descr="Firewall_105x80.png">
            <a:extLst>
              <a:ext uri="{FF2B5EF4-FFF2-40B4-BE49-F238E27FC236}">
                <a16:creationId xmlns:a16="http://schemas.microsoft.com/office/drawing/2014/main" id="{395AE5B5-A048-AD44-0AB6-D86D0C7017A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55913" y="3143250"/>
            <a:ext cx="1333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1" name="Picture 19" descr="Indexer_81x105.png">
            <a:extLst>
              <a:ext uri="{FF2B5EF4-FFF2-40B4-BE49-F238E27FC236}">
                <a16:creationId xmlns:a16="http://schemas.microsoft.com/office/drawing/2014/main" id="{B9ED2692-57D3-830F-069E-0499CC5F650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398963" y="2838450"/>
            <a:ext cx="1028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2" name="Picture 20" descr="Index_72x92.png">
            <a:extLst>
              <a:ext uri="{FF2B5EF4-FFF2-40B4-BE49-F238E27FC236}">
                <a16:creationId xmlns:a16="http://schemas.microsoft.com/office/drawing/2014/main" id="{0559B10A-55B2-AAAD-4DE6-E2E4702561A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637213" y="2990850"/>
            <a:ext cx="91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3" name="Picture 23" descr="Log-File_75x90.png">
            <a:extLst>
              <a:ext uri="{FF2B5EF4-FFF2-40B4-BE49-F238E27FC236}">
                <a16:creationId xmlns:a16="http://schemas.microsoft.com/office/drawing/2014/main" id="{4A409404-358B-4677-9565-F1596C5BD6F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830513" y="1003300"/>
            <a:ext cx="952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4" name="Picture 25" descr="Master-Cluster-Node_81x105.png">
            <a:extLst>
              <a:ext uri="{FF2B5EF4-FFF2-40B4-BE49-F238E27FC236}">
                <a16:creationId xmlns:a16="http://schemas.microsoft.com/office/drawing/2014/main" id="{2B17B282-F98A-02B4-0108-314439FF362B}"/>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001000" y="2825750"/>
            <a:ext cx="1028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5" name="Picture 27" descr="Search-Head_81x105.png">
            <a:extLst>
              <a:ext uri="{FF2B5EF4-FFF2-40B4-BE49-F238E27FC236}">
                <a16:creationId xmlns:a16="http://schemas.microsoft.com/office/drawing/2014/main" id="{E56AACBD-9CC9-7CE0-3EDA-F55415BAC41E}"/>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762750" y="2825750"/>
            <a:ext cx="1028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6" name="TextBox 30">
            <a:extLst>
              <a:ext uri="{FF2B5EF4-FFF2-40B4-BE49-F238E27FC236}">
                <a16:creationId xmlns:a16="http://schemas.microsoft.com/office/drawing/2014/main" id="{332959EC-80FE-951D-558F-68913A86E006}"/>
              </a:ext>
            </a:extLst>
          </p:cNvPr>
          <p:cNvSpPr txBox="1">
            <a:spLocks noChangeArrowheads="1"/>
          </p:cNvSpPr>
          <p:nvPr/>
        </p:nvSpPr>
        <p:spPr bwMode="auto">
          <a:xfrm>
            <a:off x="714375" y="2247900"/>
            <a:ext cx="3683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App</a:t>
            </a:r>
          </a:p>
        </p:txBody>
      </p:sp>
      <p:sp>
        <p:nvSpPr>
          <p:cNvPr id="53267" name="TextBox 31">
            <a:extLst>
              <a:ext uri="{FF2B5EF4-FFF2-40B4-BE49-F238E27FC236}">
                <a16:creationId xmlns:a16="http://schemas.microsoft.com/office/drawing/2014/main" id="{462C2721-D72F-92EE-7B75-60DC58EC0908}"/>
              </a:ext>
            </a:extLst>
          </p:cNvPr>
          <p:cNvSpPr txBox="1">
            <a:spLocks noChangeArrowheads="1"/>
          </p:cNvSpPr>
          <p:nvPr/>
        </p:nvSpPr>
        <p:spPr bwMode="auto">
          <a:xfrm>
            <a:off x="1803400" y="2247900"/>
            <a:ext cx="73183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Config file</a:t>
            </a:r>
          </a:p>
        </p:txBody>
      </p:sp>
      <p:sp>
        <p:nvSpPr>
          <p:cNvPr id="53268" name="TextBox 32">
            <a:extLst>
              <a:ext uri="{FF2B5EF4-FFF2-40B4-BE49-F238E27FC236}">
                <a16:creationId xmlns:a16="http://schemas.microsoft.com/office/drawing/2014/main" id="{C3D9D387-C06E-D24D-FB89-88CBF789AAAE}"/>
              </a:ext>
            </a:extLst>
          </p:cNvPr>
          <p:cNvSpPr txBox="1">
            <a:spLocks noChangeArrowheads="1"/>
          </p:cNvSpPr>
          <p:nvPr/>
        </p:nvSpPr>
        <p:spPr bwMode="auto">
          <a:xfrm>
            <a:off x="3001963" y="2247900"/>
            <a:ext cx="5588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Log file</a:t>
            </a:r>
          </a:p>
        </p:txBody>
      </p:sp>
      <p:sp>
        <p:nvSpPr>
          <p:cNvPr id="53269" name="TextBox 33">
            <a:extLst>
              <a:ext uri="{FF2B5EF4-FFF2-40B4-BE49-F238E27FC236}">
                <a16:creationId xmlns:a16="http://schemas.microsoft.com/office/drawing/2014/main" id="{D0BFE81C-C3AD-244B-DC40-9B79DD90470F}"/>
              </a:ext>
            </a:extLst>
          </p:cNvPr>
          <p:cNvSpPr txBox="1">
            <a:spLocks noChangeArrowheads="1"/>
          </p:cNvSpPr>
          <p:nvPr/>
        </p:nvSpPr>
        <p:spPr bwMode="auto">
          <a:xfrm>
            <a:off x="4097338" y="2247900"/>
            <a:ext cx="6858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database</a:t>
            </a:r>
          </a:p>
        </p:txBody>
      </p:sp>
      <p:sp>
        <p:nvSpPr>
          <p:cNvPr id="53270" name="TextBox 34">
            <a:extLst>
              <a:ext uri="{FF2B5EF4-FFF2-40B4-BE49-F238E27FC236}">
                <a16:creationId xmlns:a16="http://schemas.microsoft.com/office/drawing/2014/main" id="{071E83CD-E77C-05D5-0128-2DE5CCBF0505}"/>
              </a:ext>
            </a:extLst>
          </p:cNvPr>
          <p:cNvSpPr txBox="1">
            <a:spLocks noChangeArrowheads="1"/>
          </p:cNvSpPr>
          <p:nvPr/>
        </p:nvSpPr>
        <p:spPr bwMode="auto">
          <a:xfrm>
            <a:off x="5207000" y="2247900"/>
            <a:ext cx="754063"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databases</a:t>
            </a:r>
          </a:p>
        </p:txBody>
      </p:sp>
      <p:sp>
        <p:nvSpPr>
          <p:cNvPr id="53271" name="TextBox 35">
            <a:extLst>
              <a:ext uri="{FF2B5EF4-FFF2-40B4-BE49-F238E27FC236}">
                <a16:creationId xmlns:a16="http://schemas.microsoft.com/office/drawing/2014/main" id="{68AC28E4-F091-ADF6-AFE1-44CD1947BE7F}"/>
              </a:ext>
            </a:extLst>
          </p:cNvPr>
          <p:cNvSpPr txBox="1">
            <a:spLocks noChangeArrowheads="1"/>
          </p:cNvSpPr>
          <p:nvPr/>
        </p:nvSpPr>
        <p:spPr bwMode="auto">
          <a:xfrm>
            <a:off x="6551613" y="2247900"/>
            <a:ext cx="7556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directories</a:t>
            </a:r>
          </a:p>
        </p:txBody>
      </p:sp>
      <p:sp>
        <p:nvSpPr>
          <p:cNvPr id="53272" name="TextBox 36">
            <a:extLst>
              <a:ext uri="{FF2B5EF4-FFF2-40B4-BE49-F238E27FC236}">
                <a16:creationId xmlns:a16="http://schemas.microsoft.com/office/drawing/2014/main" id="{5BAC77C0-7C74-356A-E732-D4B2EDC661DC}"/>
              </a:ext>
            </a:extLst>
          </p:cNvPr>
          <p:cNvSpPr txBox="1">
            <a:spLocks noChangeArrowheads="1"/>
          </p:cNvSpPr>
          <p:nvPr/>
        </p:nvSpPr>
        <p:spPr bwMode="auto">
          <a:xfrm>
            <a:off x="8001000" y="2247900"/>
            <a:ext cx="6445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directory</a:t>
            </a:r>
          </a:p>
        </p:txBody>
      </p:sp>
      <p:sp>
        <p:nvSpPr>
          <p:cNvPr id="53273" name="TextBox 37">
            <a:extLst>
              <a:ext uri="{FF2B5EF4-FFF2-40B4-BE49-F238E27FC236}">
                <a16:creationId xmlns:a16="http://schemas.microsoft.com/office/drawing/2014/main" id="{8B66C971-8D1F-8BAB-4775-5E4AB50B0BA8}"/>
              </a:ext>
            </a:extLst>
          </p:cNvPr>
          <p:cNvSpPr txBox="1">
            <a:spLocks noChangeArrowheads="1"/>
          </p:cNvSpPr>
          <p:nvPr/>
        </p:nvSpPr>
        <p:spPr bwMode="auto">
          <a:xfrm>
            <a:off x="317500" y="4291013"/>
            <a:ext cx="7937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documents</a:t>
            </a:r>
          </a:p>
        </p:txBody>
      </p:sp>
      <p:sp>
        <p:nvSpPr>
          <p:cNvPr id="53274" name="TextBox 38">
            <a:extLst>
              <a:ext uri="{FF2B5EF4-FFF2-40B4-BE49-F238E27FC236}">
                <a16:creationId xmlns:a16="http://schemas.microsoft.com/office/drawing/2014/main" id="{AFD0D9C5-9889-7D7C-DFBD-04A540DB085E}"/>
              </a:ext>
            </a:extLst>
          </p:cNvPr>
          <p:cNvSpPr txBox="1">
            <a:spLocks noChangeArrowheads="1"/>
          </p:cNvSpPr>
          <p:nvPr/>
        </p:nvSpPr>
        <p:spPr bwMode="auto">
          <a:xfrm>
            <a:off x="1593850" y="4291013"/>
            <a:ext cx="67627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File input</a:t>
            </a:r>
          </a:p>
        </p:txBody>
      </p:sp>
      <p:sp>
        <p:nvSpPr>
          <p:cNvPr id="53275" name="TextBox 39">
            <a:extLst>
              <a:ext uri="{FF2B5EF4-FFF2-40B4-BE49-F238E27FC236}">
                <a16:creationId xmlns:a16="http://schemas.microsoft.com/office/drawing/2014/main" id="{8A0FD737-63EF-FF8F-FB76-4F7769E5969B}"/>
              </a:ext>
            </a:extLst>
          </p:cNvPr>
          <p:cNvSpPr txBox="1">
            <a:spLocks noChangeArrowheads="1"/>
          </p:cNvSpPr>
          <p:nvPr/>
        </p:nvSpPr>
        <p:spPr bwMode="auto">
          <a:xfrm>
            <a:off x="3235325" y="4291013"/>
            <a:ext cx="5905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Firewall</a:t>
            </a:r>
          </a:p>
        </p:txBody>
      </p:sp>
      <p:sp>
        <p:nvSpPr>
          <p:cNvPr id="53276" name="TextBox 40">
            <a:extLst>
              <a:ext uri="{FF2B5EF4-FFF2-40B4-BE49-F238E27FC236}">
                <a16:creationId xmlns:a16="http://schemas.microsoft.com/office/drawing/2014/main" id="{9CEE6C70-7783-5023-A0FF-EE50632827E7}"/>
              </a:ext>
            </a:extLst>
          </p:cNvPr>
          <p:cNvSpPr txBox="1">
            <a:spLocks noChangeArrowheads="1"/>
          </p:cNvSpPr>
          <p:nvPr/>
        </p:nvSpPr>
        <p:spPr bwMode="auto">
          <a:xfrm>
            <a:off x="4638675" y="4291013"/>
            <a:ext cx="57467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Indexer</a:t>
            </a:r>
          </a:p>
        </p:txBody>
      </p:sp>
      <p:sp>
        <p:nvSpPr>
          <p:cNvPr id="53277" name="TextBox 41">
            <a:extLst>
              <a:ext uri="{FF2B5EF4-FFF2-40B4-BE49-F238E27FC236}">
                <a16:creationId xmlns:a16="http://schemas.microsoft.com/office/drawing/2014/main" id="{81FD6D4B-F0B0-BBBF-FCA9-F74FBEB605AB}"/>
              </a:ext>
            </a:extLst>
          </p:cNvPr>
          <p:cNvSpPr txBox="1">
            <a:spLocks noChangeArrowheads="1"/>
          </p:cNvSpPr>
          <p:nvPr/>
        </p:nvSpPr>
        <p:spPr bwMode="auto">
          <a:xfrm>
            <a:off x="5859463" y="4291013"/>
            <a:ext cx="449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Index</a:t>
            </a:r>
          </a:p>
        </p:txBody>
      </p:sp>
      <p:sp>
        <p:nvSpPr>
          <p:cNvPr id="53278" name="TextBox 42">
            <a:extLst>
              <a:ext uri="{FF2B5EF4-FFF2-40B4-BE49-F238E27FC236}">
                <a16:creationId xmlns:a16="http://schemas.microsoft.com/office/drawing/2014/main" id="{7C76C2C7-633D-0EC1-A6AB-8BD5005BE654}"/>
              </a:ext>
            </a:extLst>
          </p:cNvPr>
          <p:cNvSpPr txBox="1">
            <a:spLocks noChangeArrowheads="1"/>
          </p:cNvSpPr>
          <p:nvPr/>
        </p:nvSpPr>
        <p:spPr bwMode="auto">
          <a:xfrm>
            <a:off x="6816725" y="4291013"/>
            <a:ext cx="9271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Search Head</a:t>
            </a:r>
          </a:p>
        </p:txBody>
      </p:sp>
      <p:sp>
        <p:nvSpPr>
          <p:cNvPr id="53279" name="TextBox 43">
            <a:extLst>
              <a:ext uri="{FF2B5EF4-FFF2-40B4-BE49-F238E27FC236}">
                <a16:creationId xmlns:a16="http://schemas.microsoft.com/office/drawing/2014/main" id="{44D67EAC-F689-8429-8DBB-3D559A0F79A5}"/>
              </a:ext>
            </a:extLst>
          </p:cNvPr>
          <p:cNvSpPr txBox="1">
            <a:spLocks noChangeArrowheads="1"/>
          </p:cNvSpPr>
          <p:nvPr/>
        </p:nvSpPr>
        <p:spPr bwMode="auto">
          <a:xfrm>
            <a:off x="8013700" y="4291013"/>
            <a:ext cx="102076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Cluster Master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DFD22DCD-87D0-3716-CA5F-EB00FF4E4F96}"/>
              </a:ext>
            </a:extLst>
          </p:cNvPr>
          <p:cNvSpPr>
            <a:spLocks noGrp="1"/>
          </p:cNvSpPr>
          <p:nvPr>
            <p:ph type="title"/>
          </p:nvPr>
        </p:nvSpPr>
        <p:spPr/>
        <p:txBody>
          <a:bodyPr/>
          <a:lstStyle/>
          <a:p>
            <a:pPr eaLnBrk="1" hangingPunct="1"/>
            <a:r>
              <a:rPr lang="en-US" altLang="en-US"/>
              <a:t>Standard White Splunk Icons</a:t>
            </a:r>
          </a:p>
        </p:txBody>
      </p:sp>
      <p:sp>
        <p:nvSpPr>
          <p:cNvPr id="54275" name="Slide Number Placeholder 3">
            <a:extLst>
              <a:ext uri="{FF2B5EF4-FFF2-40B4-BE49-F238E27FC236}">
                <a16:creationId xmlns:a16="http://schemas.microsoft.com/office/drawing/2014/main" id="{75CEF4C9-71BA-8D25-0EFB-A60992282576}"/>
              </a:ext>
            </a:extLst>
          </p:cNvPr>
          <p:cNvSpPr>
            <a:spLocks noGrp="1" noChangeArrowheads="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fld id="{1291F75C-5CBD-4065-B17D-909C078965BE}" type="slidenum">
              <a:rPr lang="en-US" altLang="en-US" sz="1100">
                <a:solidFill>
                  <a:srgbClr val="C0C0C0"/>
                </a:solidFill>
              </a:rPr>
              <a:pPr/>
              <a:t>4</a:t>
            </a:fld>
            <a:endParaRPr lang="en-US" altLang="en-US" sz="1100">
              <a:solidFill>
                <a:srgbClr val="C0C0C0"/>
              </a:solidFill>
            </a:endParaRPr>
          </a:p>
        </p:txBody>
      </p:sp>
      <p:pic>
        <p:nvPicPr>
          <p:cNvPr id="54276" name="Picture 4" descr="Forwarder_81x105.png">
            <a:extLst>
              <a:ext uri="{FF2B5EF4-FFF2-40B4-BE49-F238E27FC236}">
                <a16:creationId xmlns:a16="http://schemas.microsoft.com/office/drawing/2014/main" id="{31EA07FD-B768-8B6B-83C7-7AF2D638C6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4200" y="971550"/>
            <a:ext cx="1028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5" descr="Heavy-Forwarder_81x105.png">
            <a:extLst>
              <a:ext uri="{FF2B5EF4-FFF2-40B4-BE49-F238E27FC236}">
                <a16:creationId xmlns:a16="http://schemas.microsoft.com/office/drawing/2014/main" id="{9D4037FA-CA4F-5988-5032-57F816F864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1825" y="971550"/>
            <a:ext cx="1028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6" descr="Laptop_105x81.png">
            <a:extLst>
              <a:ext uri="{FF2B5EF4-FFF2-40B4-BE49-F238E27FC236}">
                <a16:creationId xmlns:a16="http://schemas.microsoft.com/office/drawing/2014/main" id="{95F5582A-65B1-BD27-478D-4E6FC5D0CE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3550" y="1276350"/>
            <a:ext cx="1333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7" descr="Load-Balancer,-Generic_69x69.png">
            <a:extLst>
              <a:ext uri="{FF2B5EF4-FFF2-40B4-BE49-F238E27FC236}">
                <a16:creationId xmlns:a16="http://schemas.microsoft.com/office/drawing/2014/main" id="{39142E5A-0BAE-D27B-A131-002477B05D6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95650" y="1404938"/>
            <a:ext cx="8763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8" descr="Lookup_105x81.png">
            <a:extLst>
              <a:ext uri="{FF2B5EF4-FFF2-40B4-BE49-F238E27FC236}">
                <a16:creationId xmlns:a16="http://schemas.microsoft.com/office/drawing/2014/main" id="{842A52AF-1830-E97D-E943-A419379A9B5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02450" y="1276350"/>
            <a:ext cx="1333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Picture 9" descr="System_81x105.png">
            <a:extLst>
              <a:ext uri="{FF2B5EF4-FFF2-40B4-BE49-F238E27FC236}">
                <a16:creationId xmlns:a16="http://schemas.microsoft.com/office/drawing/2014/main" id="{0896B626-DB3D-B97F-577F-2A3CCE99A65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7050" y="971550"/>
            <a:ext cx="1028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82" name="Group 20">
            <a:extLst>
              <a:ext uri="{FF2B5EF4-FFF2-40B4-BE49-F238E27FC236}">
                <a16:creationId xmlns:a16="http://schemas.microsoft.com/office/drawing/2014/main" id="{D82F91D6-31A0-8FE8-E18E-26EBF153FB97}"/>
              </a:ext>
            </a:extLst>
          </p:cNvPr>
          <p:cNvGrpSpPr>
            <a:grpSpLocks/>
          </p:cNvGrpSpPr>
          <p:nvPr/>
        </p:nvGrpSpPr>
        <p:grpSpPr bwMode="auto">
          <a:xfrm>
            <a:off x="527050" y="2884488"/>
            <a:ext cx="1028700" cy="1333500"/>
            <a:chOff x="336550" y="3067050"/>
            <a:chExt cx="1028700" cy="1333500"/>
          </a:xfrm>
        </p:grpSpPr>
        <p:pic>
          <p:nvPicPr>
            <p:cNvPr id="54294" name="Picture 11" descr="System_81x105.png">
              <a:extLst>
                <a:ext uri="{FF2B5EF4-FFF2-40B4-BE49-F238E27FC236}">
                  <a16:creationId xmlns:a16="http://schemas.microsoft.com/office/drawing/2014/main" id="{CA9A45EF-9312-7DCA-0FAB-DBF8EC54B9E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6550" y="3067050"/>
              <a:ext cx="1028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5" name="Picture 12" descr="Summaries_78x101.png">
              <a:extLst>
                <a:ext uri="{FF2B5EF4-FFF2-40B4-BE49-F238E27FC236}">
                  <a16:creationId xmlns:a16="http://schemas.microsoft.com/office/drawing/2014/main" id="{6AD4E37F-AA2E-0531-9AEC-EAA4D58E1E3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2450" y="3194050"/>
              <a:ext cx="642419"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283" name="TextBox 13">
            <a:extLst>
              <a:ext uri="{FF2B5EF4-FFF2-40B4-BE49-F238E27FC236}">
                <a16:creationId xmlns:a16="http://schemas.microsoft.com/office/drawing/2014/main" id="{424CC240-A516-F189-5AC3-6217E3968DF7}"/>
              </a:ext>
            </a:extLst>
          </p:cNvPr>
          <p:cNvSpPr txBox="1">
            <a:spLocks noChangeArrowheads="1"/>
          </p:cNvSpPr>
          <p:nvPr/>
        </p:nvSpPr>
        <p:spPr bwMode="auto">
          <a:xfrm>
            <a:off x="498475" y="2336800"/>
            <a:ext cx="1052513"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Generic Server</a:t>
            </a:r>
          </a:p>
        </p:txBody>
      </p:sp>
      <p:sp>
        <p:nvSpPr>
          <p:cNvPr id="54284" name="TextBox 14">
            <a:extLst>
              <a:ext uri="{FF2B5EF4-FFF2-40B4-BE49-F238E27FC236}">
                <a16:creationId xmlns:a16="http://schemas.microsoft.com/office/drawing/2014/main" id="{E8A9696D-D779-0458-7E9E-A290C55B89FC}"/>
              </a:ext>
            </a:extLst>
          </p:cNvPr>
          <p:cNvSpPr txBox="1">
            <a:spLocks noChangeArrowheads="1"/>
          </p:cNvSpPr>
          <p:nvPr/>
        </p:nvSpPr>
        <p:spPr bwMode="auto">
          <a:xfrm>
            <a:off x="2159000" y="2336800"/>
            <a:ext cx="5349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Laptop</a:t>
            </a:r>
          </a:p>
        </p:txBody>
      </p:sp>
      <p:sp>
        <p:nvSpPr>
          <p:cNvPr id="54285" name="TextBox 15">
            <a:extLst>
              <a:ext uri="{FF2B5EF4-FFF2-40B4-BE49-F238E27FC236}">
                <a16:creationId xmlns:a16="http://schemas.microsoft.com/office/drawing/2014/main" id="{A815D807-D717-4FC1-BD99-B7A268D655BC}"/>
              </a:ext>
            </a:extLst>
          </p:cNvPr>
          <p:cNvSpPr txBox="1">
            <a:spLocks noChangeArrowheads="1"/>
          </p:cNvSpPr>
          <p:nvPr/>
        </p:nvSpPr>
        <p:spPr bwMode="auto">
          <a:xfrm>
            <a:off x="3192463" y="2336800"/>
            <a:ext cx="1046162"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Load Balanced</a:t>
            </a:r>
          </a:p>
        </p:txBody>
      </p:sp>
      <p:sp>
        <p:nvSpPr>
          <p:cNvPr id="54286" name="TextBox 16">
            <a:extLst>
              <a:ext uri="{FF2B5EF4-FFF2-40B4-BE49-F238E27FC236}">
                <a16:creationId xmlns:a16="http://schemas.microsoft.com/office/drawing/2014/main" id="{721B6136-44C1-DE98-569F-D4B12D96F0BB}"/>
              </a:ext>
            </a:extLst>
          </p:cNvPr>
          <p:cNvSpPr txBox="1">
            <a:spLocks noChangeArrowheads="1"/>
          </p:cNvSpPr>
          <p:nvPr/>
        </p:nvSpPr>
        <p:spPr bwMode="auto">
          <a:xfrm>
            <a:off x="4491038" y="2336800"/>
            <a:ext cx="935037"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Heavy Fwder</a:t>
            </a:r>
          </a:p>
        </p:txBody>
      </p:sp>
      <p:sp>
        <p:nvSpPr>
          <p:cNvPr id="54287" name="TextBox 17">
            <a:extLst>
              <a:ext uri="{FF2B5EF4-FFF2-40B4-BE49-F238E27FC236}">
                <a16:creationId xmlns:a16="http://schemas.microsoft.com/office/drawing/2014/main" id="{2F195675-2ECC-C05E-B111-4FA6F98191C4}"/>
              </a:ext>
            </a:extLst>
          </p:cNvPr>
          <p:cNvSpPr txBox="1">
            <a:spLocks noChangeArrowheads="1"/>
          </p:cNvSpPr>
          <p:nvPr/>
        </p:nvSpPr>
        <p:spPr bwMode="auto">
          <a:xfrm>
            <a:off x="5651500" y="2336800"/>
            <a:ext cx="104457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Universal Fwdr</a:t>
            </a:r>
          </a:p>
        </p:txBody>
      </p:sp>
      <p:sp>
        <p:nvSpPr>
          <p:cNvPr id="54288" name="TextBox 18">
            <a:extLst>
              <a:ext uri="{FF2B5EF4-FFF2-40B4-BE49-F238E27FC236}">
                <a16:creationId xmlns:a16="http://schemas.microsoft.com/office/drawing/2014/main" id="{AF351B40-BFD5-344A-5C38-EE7A7C9CC28B}"/>
              </a:ext>
            </a:extLst>
          </p:cNvPr>
          <p:cNvSpPr txBox="1">
            <a:spLocks noChangeArrowheads="1"/>
          </p:cNvSpPr>
          <p:nvPr/>
        </p:nvSpPr>
        <p:spPr bwMode="auto">
          <a:xfrm>
            <a:off x="7262813" y="2336800"/>
            <a:ext cx="566737"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Lookup</a:t>
            </a:r>
          </a:p>
        </p:txBody>
      </p:sp>
      <p:sp>
        <p:nvSpPr>
          <p:cNvPr id="54289" name="TextBox 19">
            <a:extLst>
              <a:ext uri="{FF2B5EF4-FFF2-40B4-BE49-F238E27FC236}">
                <a16:creationId xmlns:a16="http://schemas.microsoft.com/office/drawing/2014/main" id="{B9CA4985-FD04-0987-612B-6AF613974FA5}"/>
              </a:ext>
            </a:extLst>
          </p:cNvPr>
          <p:cNvSpPr txBox="1">
            <a:spLocks noChangeArrowheads="1"/>
          </p:cNvSpPr>
          <p:nvPr/>
        </p:nvSpPr>
        <p:spPr bwMode="auto">
          <a:xfrm>
            <a:off x="628650" y="4289425"/>
            <a:ext cx="7858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Job Server</a:t>
            </a:r>
          </a:p>
        </p:txBody>
      </p:sp>
      <p:pic>
        <p:nvPicPr>
          <p:cNvPr id="54290" name="Picture 21" descr="Router,-Physical_81x105.png">
            <a:extLst>
              <a:ext uri="{FF2B5EF4-FFF2-40B4-BE49-F238E27FC236}">
                <a16:creationId xmlns:a16="http://schemas.microsoft.com/office/drawing/2014/main" id="{5176A17E-EA53-BA12-50B8-B90457D4342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43100" y="2884488"/>
            <a:ext cx="1028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1" name="Picture 22" descr="User-Group_104x59.png">
            <a:extLst>
              <a:ext uri="{FF2B5EF4-FFF2-40B4-BE49-F238E27FC236}">
                <a16:creationId xmlns:a16="http://schemas.microsoft.com/office/drawing/2014/main" id="{ED581AD6-677F-EF6A-E5CE-EE118D79570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95650" y="3105150"/>
            <a:ext cx="1320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2" name="TextBox 23">
            <a:extLst>
              <a:ext uri="{FF2B5EF4-FFF2-40B4-BE49-F238E27FC236}">
                <a16:creationId xmlns:a16="http://schemas.microsoft.com/office/drawing/2014/main" id="{7E74FE9D-A9BA-D382-9420-2957484860BC}"/>
              </a:ext>
            </a:extLst>
          </p:cNvPr>
          <p:cNvSpPr txBox="1">
            <a:spLocks noChangeArrowheads="1"/>
          </p:cNvSpPr>
          <p:nvPr/>
        </p:nvSpPr>
        <p:spPr bwMode="auto">
          <a:xfrm>
            <a:off x="2185988" y="4332288"/>
            <a:ext cx="5270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Router</a:t>
            </a:r>
          </a:p>
        </p:txBody>
      </p:sp>
      <p:sp>
        <p:nvSpPr>
          <p:cNvPr id="54293" name="TextBox 24">
            <a:extLst>
              <a:ext uri="{FF2B5EF4-FFF2-40B4-BE49-F238E27FC236}">
                <a16:creationId xmlns:a16="http://schemas.microsoft.com/office/drawing/2014/main" id="{C2175287-D52F-5A12-A525-BD7514FA01D7}"/>
              </a:ext>
            </a:extLst>
          </p:cNvPr>
          <p:cNvSpPr txBox="1">
            <a:spLocks noChangeArrowheads="1"/>
          </p:cNvSpPr>
          <p:nvPr/>
        </p:nvSpPr>
        <p:spPr bwMode="auto">
          <a:xfrm>
            <a:off x="3711575" y="4308475"/>
            <a:ext cx="471488"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latin typeface="Arial" panose="020B0604020202020204" pitchFamily="34" charset="0"/>
                <a:cs typeface="Arial" panose="020B0604020202020204" pitchFamily="34" charset="0"/>
              </a:rPr>
              <a:t>Users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6">
            <a:extLst>
              <a:ext uri="{FF2B5EF4-FFF2-40B4-BE49-F238E27FC236}">
                <a16:creationId xmlns:a16="http://schemas.microsoft.com/office/drawing/2014/main" id="{36E8ABC9-E67B-58CF-EFF3-56DC01026284}"/>
              </a:ext>
            </a:extLst>
          </p:cNvPr>
          <p:cNvSpPr>
            <a:spLocks noGrp="1"/>
          </p:cNvSpPr>
          <p:nvPr>
            <p:ph type="title"/>
          </p:nvPr>
        </p:nvSpPr>
        <p:spPr>
          <a:xfrm>
            <a:off x="0" y="0"/>
            <a:ext cx="9144000" cy="819150"/>
          </a:xfrm>
        </p:spPr>
        <p:txBody>
          <a:bodyPr/>
          <a:lstStyle/>
          <a:p>
            <a:pPr eaLnBrk="1" hangingPunct="1"/>
            <a:r>
              <a:rPr altLang="en-US"/>
              <a:t>Splunk Icons</a:t>
            </a:r>
          </a:p>
        </p:txBody>
      </p:sp>
      <p:sp>
        <p:nvSpPr>
          <p:cNvPr id="55299" name="Slide Number Placeholder 18">
            <a:extLst>
              <a:ext uri="{FF2B5EF4-FFF2-40B4-BE49-F238E27FC236}">
                <a16:creationId xmlns:a16="http://schemas.microsoft.com/office/drawing/2014/main" id="{99396F2D-1457-A18D-3E6A-2E618113B9D2}"/>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fld id="{444AFA3A-ECB2-4FD3-B0AA-D4280E114A70}" type="slidenum">
              <a:rPr lang="en-US" altLang="en-US" sz="1100">
                <a:solidFill>
                  <a:srgbClr val="C0C0C0"/>
                </a:solidFill>
              </a:rPr>
              <a:pPr/>
              <a:t>5</a:t>
            </a:fld>
            <a:endParaRPr lang="en-US" altLang="en-US" sz="1100">
              <a:solidFill>
                <a:srgbClr val="C0C0C0"/>
              </a:solidFill>
            </a:endParaRPr>
          </a:p>
        </p:txBody>
      </p:sp>
      <p:pic>
        <p:nvPicPr>
          <p:cNvPr id="55300" name="Picture 5" descr="bar-chart-green-2.png">
            <a:extLst>
              <a:ext uri="{FF2B5EF4-FFF2-40B4-BE49-F238E27FC236}">
                <a16:creationId xmlns:a16="http://schemas.microsoft.com/office/drawing/2014/main" id="{2FEA3798-4D65-FF54-45CF-69BD4D5FF5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0875" y="941388"/>
            <a:ext cx="565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8" descr="cloud-alt-lightblue-2.png">
            <a:extLst>
              <a:ext uri="{FF2B5EF4-FFF2-40B4-BE49-F238E27FC236}">
                <a16:creationId xmlns:a16="http://schemas.microsoft.com/office/drawing/2014/main" id="{514408E4-5A68-7A0E-485B-886E70E548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4025" y="1058863"/>
            <a:ext cx="6937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cloud-lightblue-2.png">
            <a:extLst>
              <a:ext uri="{FF2B5EF4-FFF2-40B4-BE49-F238E27FC236}">
                <a16:creationId xmlns:a16="http://schemas.microsoft.com/office/drawing/2014/main" id="{9968C020-02D4-D71A-1E0D-87B2AABE83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2438" y="1071563"/>
            <a:ext cx="66198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datastore-green-2.png">
            <a:extLst>
              <a:ext uri="{FF2B5EF4-FFF2-40B4-BE49-F238E27FC236}">
                <a16:creationId xmlns:a16="http://schemas.microsoft.com/office/drawing/2014/main" id="{5553DC31-81A0-A7EB-6594-B75194D51D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0563" y="2185988"/>
            <a:ext cx="377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2" descr="datastores-green-2.png">
            <a:extLst>
              <a:ext uri="{FF2B5EF4-FFF2-40B4-BE49-F238E27FC236}">
                <a16:creationId xmlns:a16="http://schemas.microsoft.com/office/drawing/2014/main" id="{F926C4E2-C50A-7AF0-0D50-A90A6D2710B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78013" y="2214563"/>
            <a:ext cx="5476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5" name="Picture 15" descr="envelope-blue-2.png">
            <a:extLst>
              <a:ext uri="{FF2B5EF4-FFF2-40B4-BE49-F238E27FC236}">
                <a16:creationId xmlns:a16="http://schemas.microsoft.com/office/drawing/2014/main" id="{881F809C-A086-1E7D-C454-67F8FAA503A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04163" y="1109663"/>
            <a:ext cx="5365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6" name="Picture 17" descr="indexer-black-2.png">
            <a:extLst>
              <a:ext uri="{FF2B5EF4-FFF2-40B4-BE49-F238E27FC236}">
                <a16:creationId xmlns:a16="http://schemas.microsoft.com/office/drawing/2014/main" id="{688E4145-5536-8CE0-0BE3-3C21EFD388A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40063" y="3511550"/>
            <a:ext cx="6429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7" name="Picture 22" descr="forwarder-black-2.png">
            <a:extLst>
              <a:ext uri="{FF2B5EF4-FFF2-40B4-BE49-F238E27FC236}">
                <a16:creationId xmlns:a16="http://schemas.microsoft.com/office/drawing/2014/main" id="{0F6B8F05-F8B0-5540-173F-D7F981F6986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57675" y="3500438"/>
            <a:ext cx="65405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8" name="Picture 23" descr="lock-gray-2.png">
            <a:extLst>
              <a:ext uri="{FF2B5EF4-FFF2-40B4-BE49-F238E27FC236}">
                <a16:creationId xmlns:a16="http://schemas.microsoft.com/office/drawing/2014/main" id="{EA005251-728A-0B66-FB5B-1C05E169A00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14688" y="928688"/>
            <a:ext cx="398462"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9" name="Picture 50" descr="server-black-2.png">
            <a:extLst>
              <a:ext uri="{FF2B5EF4-FFF2-40B4-BE49-F238E27FC236}">
                <a16:creationId xmlns:a16="http://schemas.microsoft.com/office/drawing/2014/main" id="{FD7400F2-3885-DC29-7A19-A97E6FCB241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22450" y="3513138"/>
            <a:ext cx="642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0" name="Picture 54" descr="search-head-black-2.png">
            <a:extLst>
              <a:ext uri="{FF2B5EF4-FFF2-40B4-BE49-F238E27FC236}">
                <a16:creationId xmlns:a16="http://schemas.microsoft.com/office/drawing/2014/main" id="{A3400700-6952-9940-F1CC-8F74B22C0A89}"/>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510213" y="3513138"/>
            <a:ext cx="64293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1" name="Picture 57" descr="magnifying-glass-blue-2.png">
            <a:extLst>
              <a:ext uri="{FF2B5EF4-FFF2-40B4-BE49-F238E27FC236}">
                <a16:creationId xmlns:a16="http://schemas.microsoft.com/office/drawing/2014/main" id="{A879A49D-4F66-8AA9-0DCC-45C52CB43230}"/>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93738" y="102711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2" name="TextBox 58">
            <a:extLst>
              <a:ext uri="{FF2B5EF4-FFF2-40B4-BE49-F238E27FC236}">
                <a16:creationId xmlns:a16="http://schemas.microsoft.com/office/drawing/2014/main" id="{A5B28950-B59B-39C3-D2A9-8F5B7F596325}"/>
              </a:ext>
            </a:extLst>
          </p:cNvPr>
          <p:cNvSpPr txBox="1">
            <a:spLocks noChangeArrowheads="1"/>
          </p:cNvSpPr>
          <p:nvPr/>
        </p:nvSpPr>
        <p:spPr bwMode="auto">
          <a:xfrm>
            <a:off x="690563" y="1606550"/>
            <a:ext cx="4889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Search</a:t>
            </a:r>
          </a:p>
        </p:txBody>
      </p:sp>
      <p:sp>
        <p:nvSpPr>
          <p:cNvPr id="55313" name="TextBox 59">
            <a:extLst>
              <a:ext uri="{FF2B5EF4-FFF2-40B4-BE49-F238E27FC236}">
                <a16:creationId xmlns:a16="http://schemas.microsoft.com/office/drawing/2014/main" id="{F8948D30-3667-F98D-2297-8DDCBE61DBB0}"/>
              </a:ext>
            </a:extLst>
          </p:cNvPr>
          <p:cNvSpPr txBox="1">
            <a:spLocks noChangeArrowheads="1"/>
          </p:cNvSpPr>
          <p:nvPr/>
        </p:nvSpPr>
        <p:spPr bwMode="auto">
          <a:xfrm>
            <a:off x="1892300" y="1606550"/>
            <a:ext cx="6270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Bar chart</a:t>
            </a:r>
          </a:p>
        </p:txBody>
      </p:sp>
      <p:sp>
        <p:nvSpPr>
          <p:cNvPr id="55314" name="TextBox 60">
            <a:extLst>
              <a:ext uri="{FF2B5EF4-FFF2-40B4-BE49-F238E27FC236}">
                <a16:creationId xmlns:a16="http://schemas.microsoft.com/office/drawing/2014/main" id="{E19CE842-A5D3-36E8-7FF3-2899A6F91529}"/>
              </a:ext>
            </a:extLst>
          </p:cNvPr>
          <p:cNvSpPr txBox="1">
            <a:spLocks noChangeArrowheads="1"/>
          </p:cNvSpPr>
          <p:nvPr/>
        </p:nvSpPr>
        <p:spPr bwMode="auto">
          <a:xfrm>
            <a:off x="3238500" y="1606550"/>
            <a:ext cx="3603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Lock</a:t>
            </a:r>
          </a:p>
        </p:txBody>
      </p:sp>
      <p:sp>
        <p:nvSpPr>
          <p:cNvPr id="55315" name="TextBox 61">
            <a:extLst>
              <a:ext uri="{FF2B5EF4-FFF2-40B4-BE49-F238E27FC236}">
                <a16:creationId xmlns:a16="http://schemas.microsoft.com/office/drawing/2014/main" id="{ED4D9370-08AF-EAA5-B459-8630081ED1E6}"/>
              </a:ext>
            </a:extLst>
          </p:cNvPr>
          <p:cNvSpPr txBox="1">
            <a:spLocks noChangeArrowheads="1"/>
          </p:cNvSpPr>
          <p:nvPr/>
        </p:nvSpPr>
        <p:spPr bwMode="auto">
          <a:xfrm>
            <a:off x="4392613" y="1606550"/>
            <a:ext cx="433387"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Cloud</a:t>
            </a:r>
          </a:p>
        </p:txBody>
      </p:sp>
      <p:sp>
        <p:nvSpPr>
          <p:cNvPr id="55316" name="TextBox 62">
            <a:extLst>
              <a:ext uri="{FF2B5EF4-FFF2-40B4-BE49-F238E27FC236}">
                <a16:creationId xmlns:a16="http://schemas.microsoft.com/office/drawing/2014/main" id="{0569C0E9-3047-34E1-DCB4-1497B6340E43}"/>
              </a:ext>
            </a:extLst>
          </p:cNvPr>
          <p:cNvSpPr txBox="1">
            <a:spLocks noChangeArrowheads="1"/>
          </p:cNvSpPr>
          <p:nvPr/>
        </p:nvSpPr>
        <p:spPr bwMode="auto">
          <a:xfrm>
            <a:off x="5546725" y="1606550"/>
            <a:ext cx="7159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Cloud – alt</a:t>
            </a:r>
          </a:p>
        </p:txBody>
      </p:sp>
      <p:sp>
        <p:nvSpPr>
          <p:cNvPr id="55317" name="TextBox 63">
            <a:extLst>
              <a:ext uri="{FF2B5EF4-FFF2-40B4-BE49-F238E27FC236}">
                <a16:creationId xmlns:a16="http://schemas.microsoft.com/office/drawing/2014/main" id="{423389DD-BA47-B316-8C6A-96F9BD0245D4}"/>
              </a:ext>
            </a:extLst>
          </p:cNvPr>
          <p:cNvSpPr txBox="1">
            <a:spLocks noChangeArrowheads="1"/>
          </p:cNvSpPr>
          <p:nvPr/>
        </p:nvSpPr>
        <p:spPr bwMode="auto">
          <a:xfrm>
            <a:off x="6877050" y="1606550"/>
            <a:ext cx="4746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Folder</a:t>
            </a:r>
          </a:p>
        </p:txBody>
      </p:sp>
      <p:sp>
        <p:nvSpPr>
          <p:cNvPr id="55318" name="TextBox 64">
            <a:extLst>
              <a:ext uri="{FF2B5EF4-FFF2-40B4-BE49-F238E27FC236}">
                <a16:creationId xmlns:a16="http://schemas.microsoft.com/office/drawing/2014/main" id="{4FE1AAD2-CE32-7F32-C07A-8BC754893FFB}"/>
              </a:ext>
            </a:extLst>
          </p:cNvPr>
          <p:cNvSpPr txBox="1">
            <a:spLocks noChangeArrowheads="1"/>
          </p:cNvSpPr>
          <p:nvPr/>
        </p:nvSpPr>
        <p:spPr bwMode="auto">
          <a:xfrm>
            <a:off x="7880350" y="1606550"/>
            <a:ext cx="6461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Envelope</a:t>
            </a:r>
          </a:p>
        </p:txBody>
      </p:sp>
      <p:sp>
        <p:nvSpPr>
          <p:cNvPr id="55319" name="TextBox 67">
            <a:extLst>
              <a:ext uri="{FF2B5EF4-FFF2-40B4-BE49-F238E27FC236}">
                <a16:creationId xmlns:a16="http://schemas.microsoft.com/office/drawing/2014/main" id="{0C0E3279-9293-3240-F59E-A390E01DEABF}"/>
              </a:ext>
            </a:extLst>
          </p:cNvPr>
          <p:cNvSpPr txBox="1">
            <a:spLocks noChangeArrowheads="1"/>
          </p:cNvSpPr>
          <p:nvPr/>
        </p:nvSpPr>
        <p:spPr bwMode="auto">
          <a:xfrm>
            <a:off x="1803400" y="2846388"/>
            <a:ext cx="7254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Storage - 3</a:t>
            </a:r>
          </a:p>
        </p:txBody>
      </p:sp>
      <p:sp>
        <p:nvSpPr>
          <p:cNvPr id="55320" name="TextBox 68">
            <a:extLst>
              <a:ext uri="{FF2B5EF4-FFF2-40B4-BE49-F238E27FC236}">
                <a16:creationId xmlns:a16="http://schemas.microsoft.com/office/drawing/2014/main" id="{0A987B87-71E5-EAEE-94A1-9772BF1663C2}"/>
              </a:ext>
            </a:extLst>
          </p:cNvPr>
          <p:cNvSpPr txBox="1">
            <a:spLocks noChangeArrowheads="1"/>
          </p:cNvSpPr>
          <p:nvPr/>
        </p:nvSpPr>
        <p:spPr bwMode="auto">
          <a:xfrm>
            <a:off x="619125" y="2846388"/>
            <a:ext cx="5429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Storage</a:t>
            </a:r>
          </a:p>
        </p:txBody>
      </p:sp>
      <p:sp>
        <p:nvSpPr>
          <p:cNvPr id="55321" name="TextBox 72">
            <a:extLst>
              <a:ext uri="{FF2B5EF4-FFF2-40B4-BE49-F238E27FC236}">
                <a16:creationId xmlns:a16="http://schemas.microsoft.com/office/drawing/2014/main" id="{840D58FA-5CF7-1660-CB6C-E84ECE977978}"/>
              </a:ext>
            </a:extLst>
          </p:cNvPr>
          <p:cNvSpPr txBox="1">
            <a:spLocks noChangeArrowheads="1"/>
          </p:cNvSpPr>
          <p:nvPr/>
        </p:nvSpPr>
        <p:spPr bwMode="auto">
          <a:xfrm>
            <a:off x="1882775" y="4249738"/>
            <a:ext cx="4714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Server</a:t>
            </a:r>
          </a:p>
        </p:txBody>
      </p:sp>
      <p:sp>
        <p:nvSpPr>
          <p:cNvPr id="55322" name="TextBox 73">
            <a:extLst>
              <a:ext uri="{FF2B5EF4-FFF2-40B4-BE49-F238E27FC236}">
                <a16:creationId xmlns:a16="http://schemas.microsoft.com/office/drawing/2014/main" id="{FF9145E6-ADAC-3F5F-733D-0638BDD6F334}"/>
              </a:ext>
            </a:extLst>
          </p:cNvPr>
          <p:cNvSpPr txBox="1">
            <a:spLocks noChangeArrowheads="1"/>
          </p:cNvSpPr>
          <p:nvPr/>
        </p:nvSpPr>
        <p:spPr bwMode="auto">
          <a:xfrm>
            <a:off x="3138488" y="4241800"/>
            <a:ext cx="54451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Indexer</a:t>
            </a:r>
          </a:p>
        </p:txBody>
      </p:sp>
      <p:sp>
        <p:nvSpPr>
          <p:cNvPr id="55323" name="TextBox 74">
            <a:extLst>
              <a:ext uri="{FF2B5EF4-FFF2-40B4-BE49-F238E27FC236}">
                <a16:creationId xmlns:a16="http://schemas.microsoft.com/office/drawing/2014/main" id="{E56577C8-479A-47EC-61B7-18EB9923E17E}"/>
              </a:ext>
            </a:extLst>
          </p:cNvPr>
          <p:cNvSpPr txBox="1">
            <a:spLocks noChangeArrowheads="1"/>
          </p:cNvSpPr>
          <p:nvPr/>
        </p:nvSpPr>
        <p:spPr bwMode="auto">
          <a:xfrm>
            <a:off x="4257675" y="4249738"/>
            <a:ext cx="706438"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Forwarder</a:t>
            </a:r>
          </a:p>
        </p:txBody>
      </p:sp>
      <p:sp>
        <p:nvSpPr>
          <p:cNvPr id="55324" name="TextBox 75">
            <a:extLst>
              <a:ext uri="{FF2B5EF4-FFF2-40B4-BE49-F238E27FC236}">
                <a16:creationId xmlns:a16="http://schemas.microsoft.com/office/drawing/2014/main" id="{7CEA6BAD-767E-D097-27CC-70658929A5BA}"/>
              </a:ext>
            </a:extLst>
          </p:cNvPr>
          <p:cNvSpPr txBox="1">
            <a:spLocks noChangeArrowheads="1"/>
          </p:cNvSpPr>
          <p:nvPr/>
        </p:nvSpPr>
        <p:spPr bwMode="auto">
          <a:xfrm>
            <a:off x="5454650" y="4238625"/>
            <a:ext cx="8128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Search head</a:t>
            </a:r>
          </a:p>
        </p:txBody>
      </p:sp>
      <p:sp>
        <p:nvSpPr>
          <p:cNvPr id="55325" name="TextBox 78">
            <a:extLst>
              <a:ext uri="{FF2B5EF4-FFF2-40B4-BE49-F238E27FC236}">
                <a16:creationId xmlns:a16="http://schemas.microsoft.com/office/drawing/2014/main" id="{1D69712F-5E6D-F68D-BF12-DA196B651D24}"/>
              </a:ext>
            </a:extLst>
          </p:cNvPr>
          <p:cNvSpPr txBox="1">
            <a:spLocks noChangeArrowheads="1"/>
          </p:cNvSpPr>
          <p:nvPr/>
        </p:nvSpPr>
        <p:spPr bwMode="auto">
          <a:xfrm>
            <a:off x="7818438" y="2849563"/>
            <a:ext cx="79851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Datacenters</a:t>
            </a:r>
          </a:p>
        </p:txBody>
      </p:sp>
      <p:pic>
        <p:nvPicPr>
          <p:cNvPr id="55326" name="Picture 1" descr="SplunkServer.png">
            <a:extLst>
              <a:ext uri="{FF2B5EF4-FFF2-40B4-BE49-F238E27FC236}">
                <a16:creationId xmlns:a16="http://schemas.microsoft.com/office/drawing/2014/main" id="{4CDB3F45-2774-4D90-712E-78BF12388302}"/>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751638" y="3513138"/>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27" name="TextBox 47">
            <a:extLst>
              <a:ext uri="{FF2B5EF4-FFF2-40B4-BE49-F238E27FC236}">
                <a16:creationId xmlns:a16="http://schemas.microsoft.com/office/drawing/2014/main" id="{F4A198EE-764E-4698-FD41-8EF4F1EF1300}"/>
              </a:ext>
            </a:extLst>
          </p:cNvPr>
          <p:cNvSpPr txBox="1">
            <a:spLocks noChangeArrowheads="1"/>
          </p:cNvSpPr>
          <p:nvPr/>
        </p:nvSpPr>
        <p:spPr bwMode="auto">
          <a:xfrm>
            <a:off x="6683375" y="4238625"/>
            <a:ext cx="8969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Splunk server</a:t>
            </a:r>
          </a:p>
        </p:txBody>
      </p:sp>
      <p:pic>
        <p:nvPicPr>
          <p:cNvPr id="55328" name="Picture 48" descr="firewall-red-2.png">
            <a:extLst>
              <a:ext uri="{FF2B5EF4-FFF2-40B4-BE49-F238E27FC236}">
                <a16:creationId xmlns:a16="http://schemas.microsoft.com/office/drawing/2014/main" id="{E1B3CEB8-CB0F-8850-9AA8-9C73E511ADEB}"/>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04838" y="3625850"/>
            <a:ext cx="606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29" name="TextBox 49">
            <a:extLst>
              <a:ext uri="{FF2B5EF4-FFF2-40B4-BE49-F238E27FC236}">
                <a16:creationId xmlns:a16="http://schemas.microsoft.com/office/drawing/2014/main" id="{3A9919FA-6D6E-7517-5BF5-1BB1F090AB6F}"/>
              </a:ext>
            </a:extLst>
          </p:cNvPr>
          <p:cNvSpPr txBox="1">
            <a:spLocks noChangeArrowheads="1"/>
          </p:cNvSpPr>
          <p:nvPr/>
        </p:nvSpPr>
        <p:spPr bwMode="auto">
          <a:xfrm>
            <a:off x="636588" y="4238625"/>
            <a:ext cx="554037"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Firewall</a:t>
            </a:r>
          </a:p>
        </p:txBody>
      </p:sp>
      <p:pic>
        <p:nvPicPr>
          <p:cNvPr id="55330" name="Picture 51" descr="server-red-2.png">
            <a:extLst>
              <a:ext uri="{FF2B5EF4-FFF2-40B4-BE49-F238E27FC236}">
                <a16:creationId xmlns:a16="http://schemas.microsoft.com/office/drawing/2014/main" id="{0C184A3B-B33E-AB62-9DFB-AFA2E6B37D56}"/>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900988" y="3500438"/>
            <a:ext cx="6508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1" name="Picture 52" descr="storage-hadoop.png">
            <a:extLst>
              <a:ext uri="{FF2B5EF4-FFF2-40B4-BE49-F238E27FC236}">
                <a16:creationId xmlns:a16="http://schemas.microsoft.com/office/drawing/2014/main" id="{3160CE4B-D227-6366-926B-897B223D8F56}"/>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106738" y="2157413"/>
            <a:ext cx="5969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2" name="Picture 55" descr="directory-lightblue-4.png">
            <a:extLst>
              <a:ext uri="{FF2B5EF4-FFF2-40B4-BE49-F238E27FC236}">
                <a16:creationId xmlns:a16="http://schemas.microsoft.com/office/drawing/2014/main" id="{B8832F24-B25F-D569-3C5E-C09BB2DD6946}"/>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6832600" y="1047750"/>
            <a:ext cx="539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3" name="Picture 66" descr="desktop-black-2.png">
            <a:extLst>
              <a:ext uri="{FF2B5EF4-FFF2-40B4-BE49-F238E27FC236}">
                <a16:creationId xmlns:a16="http://schemas.microsoft.com/office/drawing/2014/main" id="{3676CACB-4222-B33B-F983-E0E1A04198DB}"/>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338638" y="2151063"/>
            <a:ext cx="6286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34" name="Picture 79" descr="laptop-black-2.png">
            <a:extLst>
              <a:ext uri="{FF2B5EF4-FFF2-40B4-BE49-F238E27FC236}">
                <a16:creationId xmlns:a16="http://schemas.microsoft.com/office/drawing/2014/main" id="{C2CFA7EC-570D-C260-0499-184C25378F25}"/>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573713" y="2187575"/>
            <a:ext cx="5969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35" name="TextBox 80">
            <a:extLst>
              <a:ext uri="{FF2B5EF4-FFF2-40B4-BE49-F238E27FC236}">
                <a16:creationId xmlns:a16="http://schemas.microsoft.com/office/drawing/2014/main" id="{9E3EF0C5-8930-9BF5-A6A3-60B69D451EF1}"/>
              </a:ext>
            </a:extLst>
          </p:cNvPr>
          <p:cNvSpPr txBox="1">
            <a:spLocks noChangeArrowheads="1"/>
          </p:cNvSpPr>
          <p:nvPr/>
        </p:nvSpPr>
        <p:spPr bwMode="auto">
          <a:xfrm>
            <a:off x="4338638" y="2849563"/>
            <a:ext cx="5762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Desktop</a:t>
            </a:r>
          </a:p>
        </p:txBody>
      </p:sp>
      <p:sp>
        <p:nvSpPr>
          <p:cNvPr id="55336" name="TextBox 81">
            <a:extLst>
              <a:ext uri="{FF2B5EF4-FFF2-40B4-BE49-F238E27FC236}">
                <a16:creationId xmlns:a16="http://schemas.microsoft.com/office/drawing/2014/main" id="{B249021B-CEEE-B6FC-FBE4-89CEC29407C4}"/>
              </a:ext>
            </a:extLst>
          </p:cNvPr>
          <p:cNvSpPr txBox="1">
            <a:spLocks noChangeArrowheads="1"/>
          </p:cNvSpPr>
          <p:nvPr/>
        </p:nvSpPr>
        <p:spPr bwMode="auto">
          <a:xfrm>
            <a:off x="5621338" y="2849563"/>
            <a:ext cx="5000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Laptop</a:t>
            </a:r>
          </a:p>
        </p:txBody>
      </p:sp>
      <p:sp>
        <p:nvSpPr>
          <p:cNvPr id="55337" name="TextBox 82">
            <a:extLst>
              <a:ext uri="{FF2B5EF4-FFF2-40B4-BE49-F238E27FC236}">
                <a16:creationId xmlns:a16="http://schemas.microsoft.com/office/drawing/2014/main" id="{CC92BA29-A7AE-9A36-47B4-80197A82C32C}"/>
              </a:ext>
            </a:extLst>
          </p:cNvPr>
          <p:cNvSpPr txBox="1">
            <a:spLocks noChangeArrowheads="1"/>
          </p:cNvSpPr>
          <p:nvPr/>
        </p:nvSpPr>
        <p:spPr bwMode="auto">
          <a:xfrm>
            <a:off x="7818438" y="4243388"/>
            <a:ext cx="833437"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Failed server</a:t>
            </a:r>
          </a:p>
        </p:txBody>
      </p:sp>
      <p:sp>
        <p:nvSpPr>
          <p:cNvPr id="55338" name="TextBox 83">
            <a:extLst>
              <a:ext uri="{FF2B5EF4-FFF2-40B4-BE49-F238E27FC236}">
                <a16:creationId xmlns:a16="http://schemas.microsoft.com/office/drawing/2014/main" id="{BB7660A1-0603-743C-DA93-A656BF2C4304}"/>
              </a:ext>
            </a:extLst>
          </p:cNvPr>
          <p:cNvSpPr txBox="1">
            <a:spLocks noChangeArrowheads="1"/>
          </p:cNvSpPr>
          <p:nvPr/>
        </p:nvSpPr>
        <p:spPr bwMode="auto">
          <a:xfrm>
            <a:off x="2914650" y="2849563"/>
            <a:ext cx="10191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Hadoop storage</a:t>
            </a:r>
          </a:p>
        </p:txBody>
      </p:sp>
      <p:sp>
        <p:nvSpPr>
          <p:cNvPr id="55339" name="TextBox 45">
            <a:extLst>
              <a:ext uri="{FF2B5EF4-FFF2-40B4-BE49-F238E27FC236}">
                <a16:creationId xmlns:a16="http://schemas.microsoft.com/office/drawing/2014/main" id="{758578B3-0C51-964C-794B-C13603869BC3}"/>
              </a:ext>
            </a:extLst>
          </p:cNvPr>
          <p:cNvSpPr txBox="1">
            <a:spLocks noChangeArrowheads="1"/>
          </p:cNvSpPr>
          <p:nvPr/>
        </p:nvSpPr>
        <p:spPr bwMode="auto">
          <a:xfrm>
            <a:off x="6751638" y="2849563"/>
            <a:ext cx="744537"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Datacenter</a:t>
            </a:r>
          </a:p>
        </p:txBody>
      </p:sp>
      <p:pic>
        <p:nvPicPr>
          <p:cNvPr id="55340" name="Picture 2" descr="datacenter-black-2.png">
            <a:extLst>
              <a:ext uri="{FF2B5EF4-FFF2-40B4-BE49-F238E27FC236}">
                <a16:creationId xmlns:a16="http://schemas.microsoft.com/office/drawing/2014/main" id="{215D9546-05A3-9924-5432-7A29FCD94167}"/>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904038" y="2127250"/>
            <a:ext cx="4476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1" name="Picture 3" descr="datacenters-black-2.png">
            <a:extLst>
              <a:ext uri="{FF2B5EF4-FFF2-40B4-BE49-F238E27FC236}">
                <a16:creationId xmlns:a16="http://schemas.microsoft.com/office/drawing/2014/main" id="{59CDEBB7-CD5F-5C5B-375E-A53AE248C7C1}"/>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7853363" y="2082800"/>
            <a:ext cx="708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4D885B60-458D-A1F0-AF10-911021345FC5}"/>
              </a:ext>
            </a:extLst>
          </p:cNvPr>
          <p:cNvSpPr>
            <a:spLocks noGrp="1"/>
          </p:cNvSpPr>
          <p:nvPr>
            <p:ph type="title"/>
          </p:nvPr>
        </p:nvSpPr>
        <p:spPr>
          <a:xfrm>
            <a:off x="0" y="0"/>
            <a:ext cx="9144000" cy="819150"/>
          </a:xfrm>
        </p:spPr>
        <p:txBody>
          <a:bodyPr/>
          <a:lstStyle/>
          <a:p>
            <a:pPr eaLnBrk="1" hangingPunct="1"/>
            <a:r>
              <a:rPr altLang="en-US"/>
              <a:t>Splunk Icons</a:t>
            </a:r>
          </a:p>
        </p:txBody>
      </p:sp>
      <p:sp>
        <p:nvSpPr>
          <p:cNvPr id="56323" name="Slide Number Placeholder 2">
            <a:extLst>
              <a:ext uri="{FF2B5EF4-FFF2-40B4-BE49-F238E27FC236}">
                <a16:creationId xmlns:a16="http://schemas.microsoft.com/office/drawing/2014/main" id="{6A9F24C9-9C07-2E62-744B-E260EE6E6CFA}"/>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fld id="{995E7DC2-DAA7-4A8C-8357-333758E4FE1B}" type="slidenum">
              <a:rPr lang="en-US" altLang="en-US" sz="1100">
                <a:solidFill>
                  <a:srgbClr val="C0C0C0"/>
                </a:solidFill>
              </a:rPr>
              <a:pPr/>
              <a:t>6</a:t>
            </a:fld>
            <a:endParaRPr lang="en-US" altLang="en-US" sz="1100">
              <a:solidFill>
                <a:srgbClr val="C0C0C0"/>
              </a:solidFill>
            </a:endParaRPr>
          </a:p>
        </p:txBody>
      </p:sp>
      <p:pic>
        <p:nvPicPr>
          <p:cNvPr id="56324" name="Picture 3" descr="globe-blue-2.png">
            <a:extLst>
              <a:ext uri="{FF2B5EF4-FFF2-40B4-BE49-F238E27FC236}">
                <a16:creationId xmlns:a16="http://schemas.microsoft.com/office/drawing/2014/main" id="{5B897828-1EB4-017B-1710-1491121B07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9275" y="1084263"/>
            <a:ext cx="50006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descr="log-file-gray-2.png">
            <a:extLst>
              <a:ext uri="{FF2B5EF4-FFF2-40B4-BE49-F238E27FC236}">
                <a16:creationId xmlns:a16="http://schemas.microsoft.com/office/drawing/2014/main" id="{E59B0A8E-B6FF-886B-105D-11F809199B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54250"/>
            <a:ext cx="4619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8" descr="router-green-2.png">
            <a:extLst>
              <a:ext uri="{FF2B5EF4-FFF2-40B4-BE49-F238E27FC236}">
                <a16:creationId xmlns:a16="http://schemas.microsoft.com/office/drawing/2014/main" id="{68A40AEF-0838-FDFB-BF7E-DD957DC4C7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0063" y="2316163"/>
            <a:ext cx="581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9" descr="tools-blue-2.png">
            <a:extLst>
              <a:ext uri="{FF2B5EF4-FFF2-40B4-BE49-F238E27FC236}">
                <a16:creationId xmlns:a16="http://schemas.microsoft.com/office/drawing/2014/main" id="{432526E2-5805-7E32-F0DA-D0CCF77F53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42288" y="1090613"/>
            <a:ext cx="5175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script-gray-2.png">
            <a:extLst>
              <a:ext uri="{FF2B5EF4-FFF2-40B4-BE49-F238E27FC236}">
                <a16:creationId xmlns:a16="http://schemas.microsoft.com/office/drawing/2014/main" id="{158106FD-EC3B-A08F-62FE-0E0E05601D6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51663" y="2238375"/>
            <a:ext cx="51117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14" descr="vm-lightblue-2.png">
            <a:extLst>
              <a:ext uri="{FF2B5EF4-FFF2-40B4-BE49-F238E27FC236}">
                <a16:creationId xmlns:a16="http://schemas.microsoft.com/office/drawing/2014/main" id="{D6813DF1-9BA8-4187-0CE6-DA6D77CEEB3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40063" y="1158875"/>
            <a:ext cx="6191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0" name="Picture 15" descr="virtual-server-lightblue-2.png">
            <a:extLst>
              <a:ext uri="{FF2B5EF4-FFF2-40B4-BE49-F238E27FC236}">
                <a16:creationId xmlns:a16="http://schemas.microsoft.com/office/drawing/2014/main" id="{B2432615-C6FD-C769-BA98-7574E1ACF1A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51338" y="1068388"/>
            <a:ext cx="534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1" name="Picture 18" descr="gears-gray-2.png">
            <a:extLst>
              <a:ext uri="{FF2B5EF4-FFF2-40B4-BE49-F238E27FC236}">
                <a16:creationId xmlns:a16="http://schemas.microsoft.com/office/drawing/2014/main" id="{1D698EAB-FA4F-4E3D-7EB1-B7F845C792C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40075" y="3567113"/>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2" name="Picture 19" descr="gear-gray-2.png">
            <a:extLst>
              <a:ext uri="{FF2B5EF4-FFF2-40B4-BE49-F238E27FC236}">
                <a16:creationId xmlns:a16="http://schemas.microsoft.com/office/drawing/2014/main" id="{7BC7EB81-1F71-E9D0-A8F9-0D6DAD9B7E3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38650" y="3567113"/>
            <a:ext cx="52546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3" name="Picture 20" descr="app-alt-orange-2x.png">
            <a:extLst>
              <a:ext uri="{FF2B5EF4-FFF2-40B4-BE49-F238E27FC236}">
                <a16:creationId xmlns:a16="http://schemas.microsoft.com/office/drawing/2014/main" id="{3ED93BEB-CD75-7894-3FBE-3AF5745F475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87513" y="1147763"/>
            <a:ext cx="6302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4" name="Picture 24" descr="tag-lightorange-2.png">
            <a:extLst>
              <a:ext uri="{FF2B5EF4-FFF2-40B4-BE49-F238E27FC236}">
                <a16:creationId xmlns:a16="http://schemas.microsoft.com/office/drawing/2014/main" id="{DD1085DA-8FF0-3933-38E3-B5655BB3B777}"/>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018338" y="3573463"/>
            <a:ext cx="5095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5" name="TextBox 25">
            <a:extLst>
              <a:ext uri="{FF2B5EF4-FFF2-40B4-BE49-F238E27FC236}">
                <a16:creationId xmlns:a16="http://schemas.microsoft.com/office/drawing/2014/main" id="{D4617E3C-A0F7-C33C-F35C-E6B37580A7E7}"/>
              </a:ext>
            </a:extLst>
          </p:cNvPr>
          <p:cNvSpPr txBox="1">
            <a:spLocks noChangeArrowheads="1"/>
          </p:cNvSpPr>
          <p:nvPr/>
        </p:nvSpPr>
        <p:spPr bwMode="auto">
          <a:xfrm>
            <a:off x="1468438" y="1689100"/>
            <a:ext cx="100647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Application - alt</a:t>
            </a:r>
          </a:p>
        </p:txBody>
      </p:sp>
      <p:sp>
        <p:nvSpPr>
          <p:cNvPr id="56336" name="TextBox 26">
            <a:extLst>
              <a:ext uri="{FF2B5EF4-FFF2-40B4-BE49-F238E27FC236}">
                <a16:creationId xmlns:a16="http://schemas.microsoft.com/office/drawing/2014/main" id="{2ADD5C0A-80F3-6514-823C-4B7B082C2D57}"/>
              </a:ext>
            </a:extLst>
          </p:cNvPr>
          <p:cNvSpPr txBox="1">
            <a:spLocks noChangeArrowheads="1"/>
          </p:cNvSpPr>
          <p:nvPr/>
        </p:nvSpPr>
        <p:spPr bwMode="auto">
          <a:xfrm>
            <a:off x="2867025" y="1692275"/>
            <a:ext cx="10287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Virtual machine</a:t>
            </a:r>
          </a:p>
        </p:txBody>
      </p:sp>
      <p:sp>
        <p:nvSpPr>
          <p:cNvPr id="56337" name="TextBox 27">
            <a:extLst>
              <a:ext uri="{FF2B5EF4-FFF2-40B4-BE49-F238E27FC236}">
                <a16:creationId xmlns:a16="http://schemas.microsoft.com/office/drawing/2014/main" id="{AC72A05A-111D-8349-3A23-5D312A4D3489}"/>
              </a:ext>
            </a:extLst>
          </p:cNvPr>
          <p:cNvSpPr txBox="1">
            <a:spLocks noChangeArrowheads="1"/>
          </p:cNvSpPr>
          <p:nvPr/>
        </p:nvSpPr>
        <p:spPr bwMode="auto">
          <a:xfrm>
            <a:off x="4214813" y="1681163"/>
            <a:ext cx="8890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Virtual server</a:t>
            </a:r>
          </a:p>
        </p:txBody>
      </p:sp>
      <p:sp>
        <p:nvSpPr>
          <p:cNvPr id="56338" name="TextBox 28">
            <a:extLst>
              <a:ext uri="{FF2B5EF4-FFF2-40B4-BE49-F238E27FC236}">
                <a16:creationId xmlns:a16="http://schemas.microsoft.com/office/drawing/2014/main" id="{F3E1F1FB-1962-08B1-C438-35C4EF76F8AF}"/>
              </a:ext>
            </a:extLst>
          </p:cNvPr>
          <p:cNvSpPr txBox="1">
            <a:spLocks noChangeArrowheads="1"/>
          </p:cNvSpPr>
          <p:nvPr/>
        </p:nvSpPr>
        <p:spPr bwMode="auto">
          <a:xfrm>
            <a:off x="5595938" y="1681163"/>
            <a:ext cx="604837"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Network</a:t>
            </a:r>
          </a:p>
        </p:txBody>
      </p:sp>
      <p:sp>
        <p:nvSpPr>
          <p:cNvPr id="56339" name="TextBox 29">
            <a:extLst>
              <a:ext uri="{FF2B5EF4-FFF2-40B4-BE49-F238E27FC236}">
                <a16:creationId xmlns:a16="http://schemas.microsoft.com/office/drawing/2014/main" id="{9D4F979F-81A1-E931-C9A7-B69F6EE70B1F}"/>
              </a:ext>
            </a:extLst>
          </p:cNvPr>
          <p:cNvSpPr txBox="1">
            <a:spLocks noChangeArrowheads="1"/>
          </p:cNvSpPr>
          <p:nvPr/>
        </p:nvSpPr>
        <p:spPr bwMode="auto">
          <a:xfrm>
            <a:off x="6729413" y="1701800"/>
            <a:ext cx="96043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www or Global</a:t>
            </a:r>
          </a:p>
        </p:txBody>
      </p:sp>
      <p:sp>
        <p:nvSpPr>
          <p:cNvPr id="56340" name="TextBox 30">
            <a:extLst>
              <a:ext uri="{FF2B5EF4-FFF2-40B4-BE49-F238E27FC236}">
                <a16:creationId xmlns:a16="http://schemas.microsoft.com/office/drawing/2014/main" id="{BE678FD0-3739-160C-7148-8F6F90271755}"/>
              </a:ext>
            </a:extLst>
          </p:cNvPr>
          <p:cNvSpPr txBox="1">
            <a:spLocks noChangeArrowheads="1"/>
          </p:cNvSpPr>
          <p:nvPr/>
        </p:nvSpPr>
        <p:spPr bwMode="auto">
          <a:xfrm>
            <a:off x="8285163" y="1684338"/>
            <a:ext cx="407987"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Tools</a:t>
            </a:r>
          </a:p>
        </p:txBody>
      </p:sp>
      <p:sp>
        <p:nvSpPr>
          <p:cNvPr id="56341" name="TextBox 31">
            <a:extLst>
              <a:ext uri="{FF2B5EF4-FFF2-40B4-BE49-F238E27FC236}">
                <a16:creationId xmlns:a16="http://schemas.microsoft.com/office/drawing/2014/main" id="{E81E9741-87F5-9A0E-7FB0-0C072FFF4EAA}"/>
              </a:ext>
            </a:extLst>
          </p:cNvPr>
          <p:cNvSpPr txBox="1">
            <a:spLocks noChangeArrowheads="1"/>
          </p:cNvSpPr>
          <p:nvPr/>
        </p:nvSpPr>
        <p:spPr bwMode="auto">
          <a:xfrm>
            <a:off x="514350" y="2965450"/>
            <a:ext cx="5127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Log file</a:t>
            </a:r>
          </a:p>
        </p:txBody>
      </p:sp>
      <p:sp>
        <p:nvSpPr>
          <p:cNvPr id="56342" name="TextBox 33">
            <a:extLst>
              <a:ext uri="{FF2B5EF4-FFF2-40B4-BE49-F238E27FC236}">
                <a16:creationId xmlns:a16="http://schemas.microsoft.com/office/drawing/2014/main" id="{201326A5-A227-0083-2C16-B11A3C1564A6}"/>
              </a:ext>
            </a:extLst>
          </p:cNvPr>
          <p:cNvSpPr txBox="1">
            <a:spLocks noChangeArrowheads="1"/>
          </p:cNvSpPr>
          <p:nvPr/>
        </p:nvSpPr>
        <p:spPr bwMode="auto">
          <a:xfrm>
            <a:off x="3095625" y="2962275"/>
            <a:ext cx="5016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Router</a:t>
            </a:r>
          </a:p>
        </p:txBody>
      </p:sp>
      <p:sp>
        <p:nvSpPr>
          <p:cNvPr id="56343" name="TextBox 34">
            <a:extLst>
              <a:ext uri="{FF2B5EF4-FFF2-40B4-BE49-F238E27FC236}">
                <a16:creationId xmlns:a16="http://schemas.microsoft.com/office/drawing/2014/main" id="{09F74EDB-D6B0-0577-0C11-BAF1B4D8D4EA}"/>
              </a:ext>
            </a:extLst>
          </p:cNvPr>
          <p:cNvSpPr txBox="1">
            <a:spLocks noChangeArrowheads="1"/>
          </p:cNvSpPr>
          <p:nvPr/>
        </p:nvSpPr>
        <p:spPr bwMode="auto">
          <a:xfrm>
            <a:off x="4222750" y="2982913"/>
            <a:ext cx="9112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Load balancer</a:t>
            </a:r>
          </a:p>
        </p:txBody>
      </p:sp>
      <p:sp>
        <p:nvSpPr>
          <p:cNvPr id="56344" name="TextBox 35">
            <a:extLst>
              <a:ext uri="{FF2B5EF4-FFF2-40B4-BE49-F238E27FC236}">
                <a16:creationId xmlns:a16="http://schemas.microsoft.com/office/drawing/2014/main" id="{AF92F381-EF17-013F-23E7-95B961AEFFC9}"/>
              </a:ext>
            </a:extLst>
          </p:cNvPr>
          <p:cNvSpPr txBox="1">
            <a:spLocks noChangeArrowheads="1"/>
          </p:cNvSpPr>
          <p:nvPr/>
        </p:nvSpPr>
        <p:spPr bwMode="auto">
          <a:xfrm>
            <a:off x="7015163" y="2965450"/>
            <a:ext cx="4286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Script</a:t>
            </a:r>
          </a:p>
        </p:txBody>
      </p:sp>
      <p:sp>
        <p:nvSpPr>
          <p:cNvPr id="56345" name="TextBox 38">
            <a:extLst>
              <a:ext uri="{FF2B5EF4-FFF2-40B4-BE49-F238E27FC236}">
                <a16:creationId xmlns:a16="http://schemas.microsoft.com/office/drawing/2014/main" id="{B8BA3522-8D5C-3CF3-4E5A-2C4E657C64D5}"/>
              </a:ext>
            </a:extLst>
          </p:cNvPr>
          <p:cNvSpPr txBox="1">
            <a:spLocks noChangeArrowheads="1"/>
          </p:cNvSpPr>
          <p:nvPr/>
        </p:nvSpPr>
        <p:spPr bwMode="auto">
          <a:xfrm>
            <a:off x="1751013" y="4162425"/>
            <a:ext cx="6096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Pie chart</a:t>
            </a:r>
          </a:p>
        </p:txBody>
      </p:sp>
      <p:sp>
        <p:nvSpPr>
          <p:cNvPr id="56346" name="TextBox 39">
            <a:extLst>
              <a:ext uri="{FF2B5EF4-FFF2-40B4-BE49-F238E27FC236}">
                <a16:creationId xmlns:a16="http://schemas.microsoft.com/office/drawing/2014/main" id="{C57B8C91-3856-3C38-5E8D-0253CC0D6C81}"/>
              </a:ext>
            </a:extLst>
          </p:cNvPr>
          <p:cNvSpPr txBox="1">
            <a:spLocks noChangeArrowheads="1"/>
          </p:cNvSpPr>
          <p:nvPr/>
        </p:nvSpPr>
        <p:spPr bwMode="auto">
          <a:xfrm>
            <a:off x="2984500" y="4149725"/>
            <a:ext cx="941388"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Gears/Settings</a:t>
            </a:r>
          </a:p>
        </p:txBody>
      </p:sp>
      <p:sp>
        <p:nvSpPr>
          <p:cNvPr id="56347" name="TextBox 40">
            <a:extLst>
              <a:ext uri="{FF2B5EF4-FFF2-40B4-BE49-F238E27FC236}">
                <a16:creationId xmlns:a16="http://schemas.microsoft.com/office/drawing/2014/main" id="{8F54437A-8A2D-82DE-B5E8-F73F080770CA}"/>
              </a:ext>
            </a:extLst>
          </p:cNvPr>
          <p:cNvSpPr txBox="1">
            <a:spLocks noChangeArrowheads="1"/>
          </p:cNvSpPr>
          <p:nvPr/>
        </p:nvSpPr>
        <p:spPr bwMode="auto">
          <a:xfrm>
            <a:off x="4518025" y="4162425"/>
            <a:ext cx="385763"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Gear</a:t>
            </a:r>
          </a:p>
        </p:txBody>
      </p:sp>
      <p:sp>
        <p:nvSpPr>
          <p:cNvPr id="56348" name="TextBox 41">
            <a:extLst>
              <a:ext uri="{FF2B5EF4-FFF2-40B4-BE49-F238E27FC236}">
                <a16:creationId xmlns:a16="http://schemas.microsoft.com/office/drawing/2014/main" id="{AC8A6FF1-47BC-453B-A1EC-3F827A86AD75}"/>
              </a:ext>
            </a:extLst>
          </p:cNvPr>
          <p:cNvSpPr txBox="1">
            <a:spLocks noChangeArrowheads="1"/>
          </p:cNvSpPr>
          <p:nvPr/>
        </p:nvSpPr>
        <p:spPr bwMode="auto">
          <a:xfrm>
            <a:off x="5637213" y="4170363"/>
            <a:ext cx="7175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Messaging</a:t>
            </a:r>
          </a:p>
        </p:txBody>
      </p:sp>
      <p:sp>
        <p:nvSpPr>
          <p:cNvPr id="56349" name="TextBox 42">
            <a:extLst>
              <a:ext uri="{FF2B5EF4-FFF2-40B4-BE49-F238E27FC236}">
                <a16:creationId xmlns:a16="http://schemas.microsoft.com/office/drawing/2014/main" id="{F409BF9B-BDED-59CA-6FA4-31931B3432DE}"/>
              </a:ext>
            </a:extLst>
          </p:cNvPr>
          <p:cNvSpPr txBox="1">
            <a:spLocks noChangeArrowheads="1"/>
          </p:cNvSpPr>
          <p:nvPr/>
        </p:nvSpPr>
        <p:spPr bwMode="auto">
          <a:xfrm>
            <a:off x="6988175" y="4170363"/>
            <a:ext cx="681038"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Tag/ticket</a:t>
            </a:r>
          </a:p>
        </p:txBody>
      </p:sp>
      <p:pic>
        <p:nvPicPr>
          <p:cNvPr id="56350" name="Picture 43" descr="document-gray-2.png">
            <a:extLst>
              <a:ext uri="{FF2B5EF4-FFF2-40B4-BE49-F238E27FC236}">
                <a16:creationId xmlns:a16="http://schemas.microsoft.com/office/drawing/2014/main" id="{5BA63CE4-A3BB-7996-64F5-034CA1E42196}"/>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229600" y="2371725"/>
            <a:ext cx="3762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1" name="TextBox 45">
            <a:extLst>
              <a:ext uri="{FF2B5EF4-FFF2-40B4-BE49-F238E27FC236}">
                <a16:creationId xmlns:a16="http://schemas.microsoft.com/office/drawing/2014/main" id="{7BD25E14-38D2-ADD9-489B-0AB67C57B39F}"/>
              </a:ext>
            </a:extLst>
          </p:cNvPr>
          <p:cNvSpPr txBox="1">
            <a:spLocks noChangeArrowheads="1"/>
          </p:cNvSpPr>
          <p:nvPr/>
        </p:nvSpPr>
        <p:spPr bwMode="auto">
          <a:xfrm>
            <a:off x="8081963" y="2965450"/>
            <a:ext cx="70326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Document</a:t>
            </a:r>
          </a:p>
        </p:txBody>
      </p:sp>
      <p:pic>
        <p:nvPicPr>
          <p:cNvPr id="56352" name="Picture 46" descr="app-orange-8.png">
            <a:extLst>
              <a:ext uri="{FF2B5EF4-FFF2-40B4-BE49-F238E27FC236}">
                <a16:creationId xmlns:a16="http://schemas.microsoft.com/office/drawing/2014/main" id="{70F07478-53D6-1094-5979-37DF68E27C0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49275" y="1096963"/>
            <a:ext cx="5302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3" name="TextBox 49">
            <a:extLst>
              <a:ext uri="{FF2B5EF4-FFF2-40B4-BE49-F238E27FC236}">
                <a16:creationId xmlns:a16="http://schemas.microsoft.com/office/drawing/2014/main" id="{4DEDA680-02BD-A8B4-BC17-AC233CB424C7}"/>
              </a:ext>
            </a:extLst>
          </p:cNvPr>
          <p:cNvSpPr txBox="1">
            <a:spLocks noChangeArrowheads="1"/>
          </p:cNvSpPr>
          <p:nvPr/>
        </p:nvSpPr>
        <p:spPr bwMode="auto">
          <a:xfrm>
            <a:off x="469900" y="1700213"/>
            <a:ext cx="7540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Application</a:t>
            </a:r>
          </a:p>
        </p:txBody>
      </p:sp>
      <p:pic>
        <p:nvPicPr>
          <p:cNvPr id="56354" name="Picture 11" descr="piechart-multi.png">
            <a:extLst>
              <a:ext uri="{FF2B5EF4-FFF2-40B4-BE49-F238E27FC236}">
                <a16:creationId xmlns:a16="http://schemas.microsoft.com/office/drawing/2014/main" id="{5151E19D-A9D4-1064-1A63-AE628E692425}"/>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793875" y="3567113"/>
            <a:ext cx="5111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5" name="Picture 12" descr="network-lightblue-102.png">
            <a:extLst>
              <a:ext uri="{FF2B5EF4-FFF2-40B4-BE49-F238E27FC236}">
                <a16:creationId xmlns:a16="http://schemas.microsoft.com/office/drawing/2014/main" id="{8C495074-7A9E-DF70-B880-EE31A5971721}"/>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626100" y="106838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6" name="TextBox 44">
            <a:extLst>
              <a:ext uri="{FF2B5EF4-FFF2-40B4-BE49-F238E27FC236}">
                <a16:creationId xmlns:a16="http://schemas.microsoft.com/office/drawing/2014/main" id="{1F534251-FE27-796B-B966-3A5A2503ECBF}"/>
              </a:ext>
            </a:extLst>
          </p:cNvPr>
          <p:cNvSpPr txBox="1">
            <a:spLocks noChangeArrowheads="1"/>
          </p:cNvSpPr>
          <p:nvPr/>
        </p:nvSpPr>
        <p:spPr bwMode="auto">
          <a:xfrm>
            <a:off x="514350" y="4162425"/>
            <a:ext cx="54927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Analyze</a:t>
            </a:r>
          </a:p>
        </p:txBody>
      </p:sp>
      <p:pic>
        <p:nvPicPr>
          <p:cNvPr id="56357" name="Picture 47" descr="analyze-blue.png">
            <a:extLst>
              <a:ext uri="{FF2B5EF4-FFF2-40B4-BE49-F238E27FC236}">
                <a16:creationId xmlns:a16="http://schemas.microsoft.com/office/drawing/2014/main" id="{D7D8838F-1B95-BAED-D301-2FA9D842485E}"/>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74675" y="3500438"/>
            <a:ext cx="4619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8" name="Picture 50" descr="network-switch-lightblue-2x.png">
            <a:extLst>
              <a:ext uri="{FF2B5EF4-FFF2-40B4-BE49-F238E27FC236}">
                <a16:creationId xmlns:a16="http://schemas.microsoft.com/office/drawing/2014/main" id="{509E38F7-6AB6-3C29-782B-DB1A10BBDC8A}"/>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678488" y="2316163"/>
            <a:ext cx="581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9" name="Picture 52" descr="shield-green-2x.png">
            <a:extLst>
              <a:ext uri="{FF2B5EF4-FFF2-40B4-BE49-F238E27FC236}">
                <a16:creationId xmlns:a16="http://schemas.microsoft.com/office/drawing/2014/main" id="{F805164F-C127-5C9E-64CA-68F2F7A5FC62}"/>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8177213" y="3581400"/>
            <a:ext cx="4873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60" name="Picture 54" descr="messaging-green-2.png">
            <a:extLst>
              <a:ext uri="{FF2B5EF4-FFF2-40B4-BE49-F238E27FC236}">
                <a16:creationId xmlns:a16="http://schemas.microsoft.com/office/drawing/2014/main" id="{6D4FF560-C6B8-2D33-7BA5-2BD8B4B8CA1A}"/>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602288" y="3502025"/>
            <a:ext cx="71913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61" name="TextBox 56">
            <a:extLst>
              <a:ext uri="{FF2B5EF4-FFF2-40B4-BE49-F238E27FC236}">
                <a16:creationId xmlns:a16="http://schemas.microsoft.com/office/drawing/2014/main" id="{2F37DC25-FBD5-1BA9-2391-D1E8B05B69C1}"/>
              </a:ext>
            </a:extLst>
          </p:cNvPr>
          <p:cNvSpPr txBox="1">
            <a:spLocks noChangeArrowheads="1"/>
          </p:cNvSpPr>
          <p:nvPr/>
        </p:nvSpPr>
        <p:spPr bwMode="auto">
          <a:xfrm>
            <a:off x="5538788" y="2984500"/>
            <a:ext cx="1011237"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Network Switch</a:t>
            </a:r>
          </a:p>
        </p:txBody>
      </p:sp>
      <p:sp>
        <p:nvSpPr>
          <p:cNvPr id="56362" name="TextBox 57">
            <a:extLst>
              <a:ext uri="{FF2B5EF4-FFF2-40B4-BE49-F238E27FC236}">
                <a16:creationId xmlns:a16="http://schemas.microsoft.com/office/drawing/2014/main" id="{CD34224C-1681-1B53-4737-A2EF8BFA8950}"/>
              </a:ext>
            </a:extLst>
          </p:cNvPr>
          <p:cNvSpPr txBox="1">
            <a:spLocks noChangeArrowheads="1"/>
          </p:cNvSpPr>
          <p:nvPr/>
        </p:nvSpPr>
        <p:spPr bwMode="auto">
          <a:xfrm>
            <a:off x="8213725" y="4176713"/>
            <a:ext cx="4508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Shield</a:t>
            </a:r>
          </a:p>
        </p:txBody>
      </p:sp>
      <p:pic>
        <p:nvPicPr>
          <p:cNvPr id="56363" name="Picture 58" descr="active-directory-blue-2x.png">
            <a:extLst>
              <a:ext uri="{FF2B5EF4-FFF2-40B4-BE49-F238E27FC236}">
                <a16:creationId xmlns:a16="http://schemas.microsoft.com/office/drawing/2014/main" id="{E2EA7AB8-FBB5-8CEA-1871-D8722FE231F6}"/>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652588" y="2232025"/>
            <a:ext cx="70802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64" name="TextBox 59">
            <a:extLst>
              <a:ext uri="{FF2B5EF4-FFF2-40B4-BE49-F238E27FC236}">
                <a16:creationId xmlns:a16="http://schemas.microsoft.com/office/drawing/2014/main" id="{C6413FE7-BFD2-4757-1BAB-72EE401DA31A}"/>
              </a:ext>
            </a:extLst>
          </p:cNvPr>
          <p:cNvSpPr txBox="1">
            <a:spLocks noChangeArrowheads="1"/>
          </p:cNvSpPr>
          <p:nvPr/>
        </p:nvSpPr>
        <p:spPr bwMode="auto">
          <a:xfrm>
            <a:off x="1552575" y="2982913"/>
            <a:ext cx="10271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Active Directory</a:t>
            </a:r>
          </a:p>
        </p:txBody>
      </p:sp>
      <p:pic>
        <p:nvPicPr>
          <p:cNvPr id="56365" name="Picture 61" descr="load-balancer-lightorange-2.png">
            <a:extLst>
              <a:ext uri="{FF2B5EF4-FFF2-40B4-BE49-F238E27FC236}">
                <a16:creationId xmlns:a16="http://schemas.microsoft.com/office/drawing/2014/main" id="{F49F01CE-FC33-C0B3-D943-179FD0D53E2C}"/>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4291013" y="2201863"/>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AEC0B88-E843-F907-8729-B3DC712621A8}"/>
              </a:ext>
            </a:extLst>
          </p:cNvPr>
          <p:cNvSpPr>
            <a:spLocks noGrp="1"/>
          </p:cNvSpPr>
          <p:nvPr>
            <p:ph type="title"/>
          </p:nvPr>
        </p:nvSpPr>
        <p:spPr>
          <a:xfrm>
            <a:off x="0" y="0"/>
            <a:ext cx="9144000" cy="819150"/>
          </a:xfrm>
        </p:spPr>
        <p:txBody>
          <a:bodyPr/>
          <a:lstStyle/>
          <a:p>
            <a:pPr eaLnBrk="1" hangingPunct="1"/>
            <a:r>
              <a:rPr altLang="en-US"/>
              <a:t>Splunk Icons</a:t>
            </a:r>
          </a:p>
        </p:txBody>
      </p:sp>
      <p:sp>
        <p:nvSpPr>
          <p:cNvPr id="57347" name="Slide Number Placeholder 2">
            <a:extLst>
              <a:ext uri="{FF2B5EF4-FFF2-40B4-BE49-F238E27FC236}">
                <a16:creationId xmlns:a16="http://schemas.microsoft.com/office/drawing/2014/main" id="{6B3A63FA-4A3C-4C12-2C46-8F6F40BE56A1}"/>
              </a:ext>
            </a:extLst>
          </p:cNvPr>
          <p:cNvSpPr>
            <a:spLocks noGrp="1" noChangeArrowheads="1"/>
          </p:cNvSpPr>
          <p:nvPr>
            <p:ph type="sldNum" sz="quarter" idx="10"/>
          </p:nvPr>
        </p:nvSpPr>
        <p:spPr>
          <a:xfrm>
            <a:off x="4379913" y="4757738"/>
            <a:ext cx="385762" cy="257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fld id="{96189A3B-3BD8-445E-B8E8-39A013994F8E}" type="slidenum">
              <a:rPr lang="en-US" altLang="en-US" sz="1100">
                <a:solidFill>
                  <a:srgbClr val="C0C0C0"/>
                </a:solidFill>
              </a:rPr>
              <a:pPr/>
              <a:t>7</a:t>
            </a:fld>
            <a:endParaRPr lang="en-US" altLang="en-US" sz="1100">
              <a:solidFill>
                <a:srgbClr val="C0C0C0"/>
              </a:solidFill>
            </a:endParaRPr>
          </a:p>
        </p:txBody>
      </p:sp>
      <p:pic>
        <p:nvPicPr>
          <p:cNvPr id="57348" name="Picture 8" descr="checkmark-green-2.png">
            <a:extLst>
              <a:ext uri="{FF2B5EF4-FFF2-40B4-BE49-F238E27FC236}">
                <a16:creationId xmlns:a16="http://schemas.microsoft.com/office/drawing/2014/main" id="{B75687BA-37EA-48E3-412E-65A664FCEC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7525" y="1036638"/>
            <a:ext cx="54451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Box 9">
            <a:extLst>
              <a:ext uri="{FF2B5EF4-FFF2-40B4-BE49-F238E27FC236}">
                <a16:creationId xmlns:a16="http://schemas.microsoft.com/office/drawing/2014/main" id="{16E6DDB3-1678-7D07-E8BD-7CFFB7380E56}"/>
              </a:ext>
            </a:extLst>
          </p:cNvPr>
          <p:cNvSpPr txBox="1">
            <a:spLocks noChangeArrowheads="1"/>
          </p:cNvSpPr>
          <p:nvPr/>
        </p:nvSpPr>
        <p:spPr bwMode="auto">
          <a:xfrm>
            <a:off x="4173538" y="1720850"/>
            <a:ext cx="7461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Checkmark</a:t>
            </a:r>
          </a:p>
        </p:txBody>
      </p:sp>
      <p:sp>
        <p:nvSpPr>
          <p:cNvPr id="57350" name="TextBox 10">
            <a:extLst>
              <a:ext uri="{FF2B5EF4-FFF2-40B4-BE49-F238E27FC236}">
                <a16:creationId xmlns:a16="http://schemas.microsoft.com/office/drawing/2014/main" id="{69D6460F-00BA-D445-1C4E-F0A9626A1D64}"/>
              </a:ext>
            </a:extLst>
          </p:cNvPr>
          <p:cNvSpPr txBox="1">
            <a:spLocks noChangeArrowheads="1"/>
          </p:cNvSpPr>
          <p:nvPr/>
        </p:nvSpPr>
        <p:spPr bwMode="auto">
          <a:xfrm>
            <a:off x="6897688" y="1720850"/>
            <a:ext cx="3270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Info</a:t>
            </a:r>
          </a:p>
        </p:txBody>
      </p:sp>
      <p:pic>
        <p:nvPicPr>
          <p:cNvPr id="57351" name="Picture 11" descr="info-charteuse-4.png">
            <a:extLst>
              <a:ext uri="{FF2B5EF4-FFF2-40B4-BE49-F238E27FC236}">
                <a16:creationId xmlns:a16="http://schemas.microsoft.com/office/drawing/2014/main" id="{0C521FAB-4266-0502-3F86-BEB92F0F0F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1036638"/>
            <a:ext cx="546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12" descr="alert-lightorange-2.png">
            <a:extLst>
              <a:ext uri="{FF2B5EF4-FFF2-40B4-BE49-F238E27FC236}">
                <a16:creationId xmlns:a16="http://schemas.microsoft.com/office/drawing/2014/main" id="{3C92DA83-E5DB-887E-FD06-BCB8917A082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41963" y="1036638"/>
            <a:ext cx="5302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TextBox 13">
            <a:extLst>
              <a:ext uri="{FF2B5EF4-FFF2-40B4-BE49-F238E27FC236}">
                <a16:creationId xmlns:a16="http://schemas.microsoft.com/office/drawing/2014/main" id="{B06307ED-E81A-C2DA-65A5-A2A7908FAAF6}"/>
              </a:ext>
            </a:extLst>
          </p:cNvPr>
          <p:cNvSpPr txBox="1">
            <a:spLocks noChangeArrowheads="1"/>
          </p:cNvSpPr>
          <p:nvPr/>
        </p:nvSpPr>
        <p:spPr bwMode="auto">
          <a:xfrm>
            <a:off x="5645150" y="1720850"/>
            <a:ext cx="38417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Alert</a:t>
            </a:r>
          </a:p>
        </p:txBody>
      </p:sp>
      <p:pic>
        <p:nvPicPr>
          <p:cNvPr id="57354" name="Picture 14" descr="red-stop-red-2.png">
            <a:extLst>
              <a:ext uri="{FF2B5EF4-FFF2-40B4-BE49-F238E27FC236}">
                <a16:creationId xmlns:a16="http://schemas.microsoft.com/office/drawing/2014/main" id="{6D41DE78-5E8E-B39B-A7DA-11839AD26D2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18463" y="1066800"/>
            <a:ext cx="50641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Box 15">
            <a:extLst>
              <a:ext uri="{FF2B5EF4-FFF2-40B4-BE49-F238E27FC236}">
                <a16:creationId xmlns:a16="http://schemas.microsoft.com/office/drawing/2014/main" id="{654F3845-7A2B-21A0-BE26-C239EB2CD2CB}"/>
              </a:ext>
            </a:extLst>
          </p:cNvPr>
          <p:cNvSpPr txBox="1">
            <a:spLocks noChangeArrowheads="1"/>
          </p:cNvSpPr>
          <p:nvPr/>
        </p:nvSpPr>
        <p:spPr bwMode="auto">
          <a:xfrm>
            <a:off x="8131175" y="1720850"/>
            <a:ext cx="36353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Stop</a:t>
            </a:r>
          </a:p>
        </p:txBody>
      </p:sp>
      <p:pic>
        <p:nvPicPr>
          <p:cNvPr id="57356" name="Picture 16" descr="facebook-blue.png">
            <a:extLst>
              <a:ext uri="{FF2B5EF4-FFF2-40B4-BE49-F238E27FC236}">
                <a16:creationId xmlns:a16="http://schemas.microsoft.com/office/drawing/2014/main" id="{EC30A06A-11E3-6E9C-D4CB-2782F63E543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2163763"/>
            <a:ext cx="704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Picture 19" descr=" twitter.png">
            <a:extLst>
              <a:ext uri="{FF2B5EF4-FFF2-40B4-BE49-F238E27FC236}">
                <a16:creationId xmlns:a16="http://schemas.microsoft.com/office/drawing/2014/main" id="{F6528FF1-AF10-349C-8231-61D47818423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0550" y="2330450"/>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Picture 20" descr="ipad-black-2.png">
            <a:extLst>
              <a:ext uri="{FF2B5EF4-FFF2-40B4-BE49-F238E27FC236}">
                <a16:creationId xmlns:a16="http://schemas.microsoft.com/office/drawing/2014/main" id="{919F8E9A-0DC9-FCF9-8B15-3891DD06B2C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22463" y="1085850"/>
            <a:ext cx="415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9" name="Picture 21" descr="iphone-black-2.png">
            <a:extLst>
              <a:ext uri="{FF2B5EF4-FFF2-40B4-BE49-F238E27FC236}">
                <a16:creationId xmlns:a16="http://schemas.microsoft.com/office/drawing/2014/main" id="{245DB201-5B12-ECEE-FB94-E4D943B5C7E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73413" y="1062038"/>
            <a:ext cx="2889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22" descr="android-green-2.png">
            <a:extLst>
              <a:ext uri="{FF2B5EF4-FFF2-40B4-BE49-F238E27FC236}">
                <a16:creationId xmlns:a16="http://schemas.microsoft.com/office/drawing/2014/main" id="{71CDA789-8068-E1FC-1EB1-4CB231750F2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57225" y="1050925"/>
            <a:ext cx="50482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3">
            <a:extLst>
              <a:ext uri="{FF2B5EF4-FFF2-40B4-BE49-F238E27FC236}">
                <a16:creationId xmlns:a16="http://schemas.microsoft.com/office/drawing/2014/main" id="{00D0BA61-075C-4A8A-ABE9-2897C8BC312C}"/>
              </a:ext>
            </a:extLst>
          </p:cNvPr>
          <p:cNvSpPr txBox="1">
            <a:spLocks noChangeArrowheads="1"/>
          </p:cNvSpPr>
          <p:nvPr/>
        </p:nvSpPr>
        <p:spPr bwMode="auto">
          <a:xfrm>
            <a:off x="3073400" y="1717675"/>
            <a:ext cx="51117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iPhone</a:t>
            </a:r>
          </a:p>
        </p:txBody>
      </p:sp>
      <p:sp>
        <p:nvSpPr>
          <p:cNvPr id="57362" name="TextBox 24">
            <a:extLst>
              <a:ext uri="{FF2B5EF4-FFF2-40B4-BE49-F238E27FC236}">
                <a16:creationId xmlns:a16="http://schemas.microsoft.com/office/drawing/2014/main" id="{094DD0C4-BB0A-F081-4F8D-9C90C8EC3784}"/>
              </a:ext>
            </a:extLst>
          </p:cNvPr>
          <p:cNvSpPr txBox="1">
            <a:spLocks noChangeArrowheads="1"/>
          </p:cNvSpPr>
          <p:nvPr/>
        </p:nvSpPr>
        <p:spPr bwMode="auto">
          <a:xfrm>
            <a:off x="1963738" y="1717675"/>
            <a:ext cx="355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iPad</a:t>
            </a:r>
          </a:p>
        </p:txBody>
      </p:sp>
      <p:sp>
        <p:nvSpPr>
          <p:cNvPr id="57363" name="TextBox 25">
            <a:extLst>
              <a:ext uri="{FF2B5EF4-FFF2-40B4-BE49-F238E27FC236}">
                <a16:creationId xmlns:a16="http://schemas.microsoft.com/office/drawing/2014/main" id="{8429F23B-559E-B5FF-D678-9A668C41CD1F}"/>
              </a:ext>
            </a:extLst>
          </p:cNvPr>
          <p:cNvSpPr txBox="1">
            <a:spLocks noChangeArrowheads="1"/>
          </p:cNvSpPr>
          <p:nvPr/>
        </p:nvSpPr>
        <p:spPr bwMode="auto">
          <a:xfrm>
            <a:off x="627063" y="1717675"/>
            <a:ext cx="5588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Android</a:t>
            </a:r>
          </a:p>
        </p:txBody>
      </p:sp>
      <p:sp>
        <p:nvSpPr>
          <p:cNvPr id="57364" name="TextBox 26">
            <a:extLst>
              <a:ext uri="{FF2B5EF4-FFF2-40B4-BE49-F238E27FC236}">
                <a16:creationId xmlns:a16="http://schemas.microsoft.com/office/drawing/2014/main" id="{7945ABC2-5E4F-9552-698B-28B6CC18BC86}"/>
              </a:ext>
            </a:extLst>
          </p:cNvPr>
          <p:cNvSpPr txBox="1">
            <a:spLocks noChangeArrowheads="1"/>
          </p:cNvSpPr>
          <p:nvPr/>
        </p:nvSpPr>
        <p:spPr bwMode="auto">
          <a:xfrm>
            <a:off x="628650" y="2973388"/>
            <a:ext cx="5143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Twitter</a:t>
            </a:r>
          </a:p>
        </p:txBody>
      </p:sp>
      <p:sp>
        <p:nvSpPr>
          <p:cNvPr id="57365" name="TextBox 27">
            <a:extLst>
              <a:ext uri="{FF2B5EF4-FFF2-40B4-BE49-F238E27FC236}">
                <a16:creationId xmlns:a16="http://schemas.microsoft.com/office/drawing/2014/main" id="{D9E6D396-BE52-77A3-70BF-C9AC0CE292E8}"/>
              </a:ext>
            </a:extLst>
          </p:cNvPr>
          <p:cNvSpPr txBox="1">
            <a:spLocks noChangeArrowheads="1"/>
          </p:cNvSpPr>
          <p:nvPr/>
        </p:nvSpPr>
        <p:spPr bwMode="auto">
          <a:xfrm>
            <a:off x="1754188" y="2973388"/>
            <a:ext cx="655637"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Facebook</a:t>
            </a:r>
          </a:p>
        </p:txBody>
      </p:sp>
      <p:pic>
        <p:nvPicPr>
          <p:cNvPr id="57366" name="Picture 3" descr="linkedin.png">
            <a:extLst>
              <a:ext uri="{FF2B5EF4-FFF2-40B4-BE49-F238E27FC236}">
                <a16:creationId xmlns:a16="http://schemas.microsoft.com/office/drawing/2014/main" id="{6B34330F-F8F8-D37E-7399-284118BFB466}"/>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071813" y="2324100"/>
            <a:ext cx="53498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7" name="Picture 4" descr="rss.png">
            <a:extLst>
              <a:ext uri="{FF2B5EF4-FFF2-40B4-BE49-F238E27FC236}">
                <a16:creationId xmlns:a16="http://schemas.microsoft.com/office/drawing/2014/main" id="{98B98254-2175-A87F-171B-967ACEEC2C98}"/>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276725" y="2314575"/>
            <a:ext cx="53181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8" name="Picture 5" descr="youtube.png">
            <a:extLst>
              <a:ext uri="{FF2B5EF4-FFF2-40B4-BE49-F238E27FC236}">
                <a16:creationId xmlns:a16="http://schemas.microsoft.com/office/drawing/2014/main" id="{9A9CD0A9-650A-F6F9-1F9B-625BFDCB174B}"/>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499100" y="2295525"/>
            <a:ext cx="54927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9" name="TextBox 30">
            <a:extLst>
              <a:ext uri="{FF2B5EF4-FFF2-40B4-BE49-F238E27FC236}">
                <a16:creationId xmlns:a16="http://schemas.microsoft.com/office/drawing/2014/main" id="{279755DC-8683-2F8D-C0B3-434160F012AC}"/>
              </a:ext>
            </a:extLst>
          </p:cNvPr>
          <p:cNvSpPr txBox="1">
            <a:spLocks noChangeArrowheads="1"/>
          </p:cNvSpPr>
          <p:nvPr/>
        </p:nvSpPr>
        <p:spPr bwMode="auto">
          <a:xfrm>
            <a:off x="3043238" y="2973388"/>
            <a:ext cx="58737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LinkedIn</a:t>
            </a:r>
          </a:p>
        </p:txBody>
      </p:sp>
      <p:sp>
        <p:nvSpPr>
          <p:cNvPr id="57370" name="TextBox 31">
            <a:extLst>
              <a:ext uri="{FF2B5EF4-FFF2-40B4-BE49-F238E27FC236}">
                <a16:creationId xmlns:a16="http://schemas.microsoft.com/office/drawing/2014/main" id="{99C44A1A-CBEA-C4F0-230D-FDD5C03E77F5}"/>
              </a:ext>
            </a:extLst>
          </p:cNvPr>
          <p:cNvSpPr txBox="1">
            <a:spLocks noChangeArrowheads="1"/>
          </p:cNvSpPr>
          <p:nvPr/>
        </p:nvSpPr>
        <p:spPr bwMode="auto">
          <a:xfrm>
            <a:off x="4406900" y="2973388"/>
            <a:ext cx="30956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RSS</a:t>
            </a:r>
          </a:p>
        </p:txBody>
      </p:sp>
      <p:sp>
        <p:nvSpPr>
          <p:cNvPr id="57371" name="TextBox 32">
            <a:extLst>
              <a:ext uri="{FF2B5EF4-FFF2-40B4-BE49-F238E27FC236}">
                <a16:creationId xmlns:a16="http://schemas.microsoft.com/office/drawing/2014/main" id="{4F1777C2-4F3F-EAF9-B0A9-1E0CB51AEC25}"/>
              </a:ext>
            </a:extLst>
          </p:cNvPr>
          <p:cNvSpPr txBox="1">
            <a:spLocks noChangeArrowheads="1"/>
          </p:cNvSpPr>
          <p:nvPr/>
        </p:nvSpPr>
        <p:spPr bwMode="auto">
          <a:xfrm>
            <a:off x="5435600" y="2973388"/>
            <a:ext cx="6413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You Tube</a:t>
            </a:r>
          </a:p>
        </p:txBody>
      </p:sp>
      <p:pic>
        <p:nvPicPr>
          <p:cNvPr id="57372" name="Picture 28" descr="shopping-cart-red-2.png">
            <a:extLst>
              <a:ext uri="{FF2B5EF4-FFF2-40B4-BE49-F238E27FC236}">
                <a16:creationId xmlns:a16="http://schemas.microsoft.com/office/drawing/2014/main" id="{6E199290-3F41-B417-435C-5D81001BD349}"/>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994650" y="2376488"/>
            <a:ext cx="6191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3" name="TextBox 29">
            <a:extLst>
              <a:ext uri="{FF2B5EF4-FFF2-40B4-BE49-F238E27FC236}">
                <a16:creationId xmlns:a16="http://schemas.microsoft.com/office/drawing/2014/main" id="{D14FA270-D8F2-1587-B2D6-800707CCE41A}"/>
              </a:ext>
            </a:extLst>
          </p:cNvPr>
          <p:cNvSpPr txBox="1">
            <a:spLocks noChangeArrowheads="1"/>
          </p:cNvSpPr>
          <p:nvPr/>
        </p:nvSpPr>
        <p:spPr bwMode="auto">
          <a:xfrm>
            <a:off x="7894638" y="2968625"/>
            <a:ext cx="9017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Shopping cart</a:t>
            </a:r>
          </a:p>
        </p:txBody>
      </p:sp>
      <p:pic>
        <p:nvPicPr>
          <p:cNvPr id="57374" name="Picture 33" descr="gps-tower-blue-2.png">
            <a:extLst>
              <a:ext uri="{FF2B5EF4-FFF2-40B4-BE49-F238E27FC236}">
                <a16:creationId xmlns:a16="http://schemas.microsoft.com/office/drawing/2014/main" id="{EDC20A65-EAEF-75A5-E702-50B0845B49E3}"/>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797675" y="2241550"/>
            <a:ext cx="4270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5" name="Picture 34" descr="hospital-red-2x.png">
            <a:extLst>
              <a:ext uri="{FF2B5EF4-FFF2-40B4-BE49-F238E27FC236}">
                <a16:creationId xmlns:a16="http://schemas.microsoft.com/office/drawing/2014/main" id="{BD2E2545-9DCA-2968-DE0C-B482C6BD27E1}"/>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855788" y="3487738"/>
            <a:ext cx="4826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Picture 35" descr="healthcare-cross-red-2x.png">
            <a:extLst>
              <a:ext uri="{FF2B5EF4-FFF2-40B4-BE49-F238E27FC236}">
                <a16:creationId xmlns:a16="http://schemas.microsoft.com/office/drawing/2014/main" id="{623E07B7-94C3-C64F-C713-BA319A87AAE2}"/>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628650" y="3622675"/>
            <a:ext cx="4540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7" name="Picture 37" descr="building-gray-2x.png">
            <a:extLst>
              <a:ext uri="{FF2B5EF4-FFF2-40B4-BE49-F238E27FC236}">
                <a16:creationId xmlns:a16="http://schemas.microsoft.com/office/drawing/2014/main" id="{AF715AFD-F284-64AC-AF7A-CD4F3F398F12}"/>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141663" y="3506788"/>
            <a:ext cx="35877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39" descr="voip-phone-black-2x.png">
            <a:extLst>
              <a:ext uri="{FF2B5EF4-FFF2-40B4-BE49-F238E27FC236}">
                <a16:creationId xmlns:a16="http://schemas.microsoft.com/office/drawing/2014/main" id="{8366D623-7279-F57D-46F3-F26E1F6B4765}"/>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4260850" y="3586163"/>
            <a:ext cx="5476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40" descr="magnetic-reader-black-2x.png">
            <a:extLst>
              <a:ext uri="{FF2B5EF4-FFF2-40B4-BE49-F238E27FC236}">
                <a16:creationId xmlns:a16="http://schemas.microsoft.com/office/drawing/2014/main" id="{4E680F3A-DE4A-B83C-2D1B-E0EA31BA9226}"/>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769100" y="3543300"/>
            <a:ext cx="6064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80" name="TextBox 41">
            <a:extLst>
              <a:ext uri="{FF2B5EF4-FFF2-40B4-BE49-F238E27FC236}">
                <a16:creationId xmlns:a16="http://schemas.microsoft.com/office/drawing/2014/main" id="{8B1190A7-341D-F3A3-2580-E673AE585105}"/>
              </a:ext>
            </a:extLst>
          </p:cNvPr>
          <p:cNvSpPr txBox="1">
            <a:spLocks noChangeArrowheads="1"/>
          </p:cNvSpPr>
          <p:nvPr/>
        </p:nvSpPr>
        <p:spPr bwMode="auto">
          <a:xfrm>
            <a:off x="6656388" y="2973388"/>
            <a:ext cx="731837"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GPS Tower</a:t>
            </a:r>
          </a:p>
        </p:txBody>
      </p:sp>
      <p:sp>
        <p:nvSpPr>
          <p:cNvPr id="57381" name="TextBox 42">
            <a:extLst>
              <a:ext uri="{FF2B5EF4-FFF2-40B4-BE49-F238E27FC236}">
                <a16:creationId xmlns:a16="http://schemas.microsoft.com/office/drawing/2014/main" id="{2B0BF5D7-CDD2-0880-2836-C75427737B45}"/>
              </a:ext>
            </a:extLst>
          </p:cNvPr>
          <p:cNvSpPr txBox="1">
            <a:spLocks noChangeArrowheads="1"/>
          </p:cNvSpPr>
          <p:nvPr/>
        </p:nvSpPr>
        <p:spPr bwMode="auto">
          <a:xfrm>
            <a:off x="495300" y="4297363"/>
            <a:ext cx="7302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Healthcare</a:t>
            </a:r>
          </a:p>
        </p:txBody>
      </p:sp>
      <p:sp>
        <p:nvSpPr>
          <p:cNvPr id="57382" name="TextBox 43">
            <a:extLst>
              <a:ext uri="{FF2B5EF4-FFF2-40B4-BE49-F238E27FC236}">
                <a16:creationId xmlns:a16="http://schemas.microsoft.com/office/drawing/2014/main" id="{91D90A3E-8738-6A3C-C184-403C673F7E77}"/>
              </a:ext>
            </a:extLst>
          </p:cNvPr>
          <p:cNvSpPr txBox="1">
            <a:spLocks noChangeArrowheads="1"/>
          </p:cNvSpPr>
          <p:nvPr/>
        </p:nvSpPr>
        <p:spPr bwMode="auto">
          <a:xfrm>
            <a:off x="1827213" y="4297363"/>
            <a:ext cx="5746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Hospital</a:t>
            </a:r>
          </a:p>
        </p:txBody>
      </p:sp>
      <p:sp>
        <p:nvSpPr>
          <p:cNvPr id="57383" name="TextBox 44">
            <a:extLst>
              <a:ext uri="{FF2B5EF4-FFF2-40B4-BE49-F238E27FC236}">
                <a16:creationId xmlns:a16="http://schemas.microsoft.com/office/drawing/2014/main" id="{4C5F2BC4-D738-210F-CA3F-7F157C059C6C}"/>
              </a:ext>
            </a:extLst>
          </p:cNvPr>
          <p:cNvSpPr txBox="1">
            <a:spLocks noChangeArrowheads="1"/>
          </p:cNvSpPr>
          <p:nvPr/>
        </p:nvSpPr>
        <p:spPr bwMode="auto">
          <a:xfrm>
            <a:off x="2849563" y="4297363"/>
            <a:ext cx="9318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Office building</a:t>
            </a:r>
          </a:p>
        </p:txBody>
      </p:sp>
      <p:sp>
        <p:nvSpPr>
          <p:cNvPr id="57384" name="TextBox 45">
            <a:extLst>
              <a:ext uri="{FF2B5EF4-FFF2-40B4-BE49-F238E27FC236}">
                <a16:creationId xmlns:a16="http://schemas.microsoft.com/office/drawing/2014/main" id="{01E350EE-70C0-6D63-404C-0985D97A49CE}"/>
              </a:ext>
            </a:extLst>
          </p:cNvPr>
          <p:cNvSpPr txBox="1">
            <a:spLocks noChangeArrowheads="1"/>
          </p:cNvSpPr>
          <p:nvPr/>
        </p:nvSpPr>
        <p:spPr bwMode="auto">
          <a:xfrm>
            <a:off x="4200525" y="4297363"/>
            <a:ext cx="7778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VoIP Phone</a:t>
            </a:r>
          </a:p>
        </p:txBody>
      </p:sp>
      <p:sp>
        <p:nvSpPr>
          <p:cNvPr id="57385" name="TextBox 46">
            <a:extLst>
              <a:ext uri="{FF2B5EF4-FFF2-40B4-BE49-F238E27FC236}">
                <a16:creationId xmlns:a16="http://schemas.microsoft.com/office/drawing/2014/main" id="{A70AB095-DA57-58E7-33BC-615E0454EB23}"/>
              </a:ext>
            </a:extLst>
          </p:cNvPr>
          <p:cNvSpPr txBox="1">
            <a:spLocks noChangeArrowheads="1"/>
          </p:cNvSpPr>
          <p:nvPr/>
        </p:nvSpPr>
        <p:spPr bwMode="auto">
          <a:xfrm>
            <a:off x="5495925" y="4297363"/>
            <a:ext cx="5619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Support</a:t>
            </a:r>
          </a:p>
        </p:txBody>
      </p:sp>
      <p:sp>
        <p:nvSpPr>
          <p:cNvPr id="57386" name="TextBox 48">
            <a:extLst>
              <a:ext uri="{FF2B5EF4-FFF2-40B4-BE49-F238E27FC236}">
                <a16:creationId xmlns:a16="http://schemas.microsoft.com/office/drawing/2014/main" id="{7078C8E3-76A0-2F83-4E82-84A9F770D574}"/>
              </a:ext>
            </a:extLst>
          </p:cNvPr>
          <p:cNvSpPr txBox="1">
            <a:spLocks noChangeArrowheads="1"/>
          </p:cNvSpPr>
          <p:nvPr/>
        </p:nvSpPr>
        <p:spPr bwMode="auto">
          <a:xfrm>
            <a:off x="6462713" y="4297363"/>
            <a:ext cx="107791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POS Card Reader</a:t>
            </a:r>
          </a:p>
        </p:txBody>
      </p:sp>
      <p:pic>
        <p:nvPicPr>
          <p:cNvPr id="57387" name="Picture 49" descr="rfid-blue-2.png">
            <a:extLst>
              <a:ext uri="{FF2B5EF4-FFF2-40B4-BE49-F238E27FC236}">
                <a16:creationId xmlns:a16="http://schemas.microsoft.com/office/drawing/2014/main" id="{B82541E8-2EEB-09D3-720A-47F147518B55}"/>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081963" y="3535363"/>
            <a:ext cx="49530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88" name="TextBox 50">
            <a:extLst>
              <a:ext uri="{FF2B5EF4-FFF2-40B4-BE49-F238E27FC236}">
                <a16:creationId xmlns:a16="http://schemas.microsoft.com/office/drawing/2014/main" id="{425F4E28-0212-9775-29DA-659F7F09D32A}"/>
              </a:ext>
            </a:extLst>
          </p:cNvPr>
          <p:cNvSpPr txBox="1">
            <a:spLocks noChangeArrowheads="1"/>
          </p:cNvSpPr>
          <p:nvPr/>
        </p:nvSpPr>
        <p:spPr bwMode="auto">
          <a:xfrm>
            <a:off x="8129588" y="4294188"/>
            <a:ext cx="373062"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RFID</a:t>
            </a:r>
          </a:p>
        </p:txBody>
      </p:sp>
      <p:pic>
        <p:nvPicPr>
          <p:cNvPr id="57389" name="Picture 6" descr="customer-support-blue-2x.png">
            <a:extLst>
              <a:ext uri="{FF2B5EF4-FFF2-40B4-BE49-F238E27FC236}">
                <a16:creationId xmlns:a16="http://schemas.microsoft.com/office/drawing/2014/main" id="{D81EE7A5-2C70-377C-03E0-132D12BE26BA}"/>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5480050" y="3578225"/>
            <a:ext cx="5715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4721B2C-BC11-6BE5-EC82-6D6D8CA12757}"/>
              </a:ext>
            </a:extLst>
          </p:cNvPr>
          <p:cNvSpPr>
            <a:spLocks noGrp="1"/>
          </p:cNvSpPr>
          <p:nvPr>
            <p:ph type="title"/>
          </p:nvPr>
        </p:nvSpPr>
        <p:spPr>
          <a:xfrm>
            <a:off x="0" y="0"/>
            <a:ext cx="9144000" cy="819150"/>
          </a:xfrm>
        </p:spPr>
        <p:txBody>
          <a:bodyPr/>
          <a:lstStyle/>
          <a:p>
            <a:pPr eaLnBrk="1" hangingPunct="1"/>
            <a:r>
              <a:rPr altLang="en-US"/>
              <a:t>Splunk Icons</a:t>
            </a:r>
          </a:p>
        </p:txBody>
      </p:sp>
      <p:sp>
        <p:nvSpPr>
          <p:cNvPr id="59395" name="Slide Number Placeholder 2">
            <a:extLst>
              <a:ext uri="{FF2B5EF4-FFF2-40B4-BE49-F238E27FC236}">
                <a16:creationId xmlns:a16="http://schemas.microsoft.com/office/drawing/2014/main" id="{E970E98A-0302-A9CB-C535-CF7361AEA7C4}"/>
              </a:ext>
            </a:extLst>
          </p:cNvPr>
          <p:cNvSpPr>
            <a:spLocks noGrp="1" noChangeArrowheads="1"/>
          </p:cNvSpPr>
          <p:nvPr>
            <p:ph type="sldNum" sz="quarter" idx="10"/>
          </p:nvPr>
        </p:nvSpPr>
        <p:spPr>
          <a:xfrm>
            <a:off x="4346575" y="4770438"/>
            <a:ext cx="385763" cy="257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fld id="{52D73DBF-2FBE-4FAD-B4C3-BDB0A362CEFB}" type="slidenum">
              <a:rPr lang="en-US" altLang="en-US" sz="1100">
                <a:solidFill>
                  <a:srgbClr val="C0C0C0"/>
                </a:solidFill>
              </a:rPr>
              <a:pPr/>
              <a:t>8</a:t>
            </a:fld>
            <a:endParaRPr lang="en-US" altLang="en-US" sz="1100">
              <a:solidFill>
                <a:srgbClr val="C0C0C0"/>
              </a:solidFill>
            </a:endParaRPr>
          </a:p>
        </p:txBody>
      </p:sp>
      <p:pic>
        <p:nvPicPr>
          <p:cNvPr id="59396" name="Picture 4" descr="forwarder-b-aix.png">
            <a:extLst>
              <a:ext uri="{FF2B5EF4-FFF2-40B4-BE49-F238E27FC236}">
                <a16:creationId xmlns:a16="http://schemas.microsoft.com/office/drawing/2014/main" id="{AB2DFC24-6184-951F-B9E3-E24B1C5F07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81075"/>
            <a:ext cx="7191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5" descr="forwarder-b-datastore.png">
            <a:extLst>
              <a:ext uri="{FF2B5EF4-FFF2-40B4-BE49-F238E27FC236}">
                <a16:creationId xmlns:a16="http://schemas.microsoft.com/office/drawing/2014/main" id="{CD49C4F2-A999-7012-73AF-2073D06C87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981075"/>
            <a:ext cx="7254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6" descr="forwarder-b-freeBSD.png">
            <a:extLst>
              <a:ext uri="{FF2B5EF4-FFF2-40B4-BE49-F238E27FC236}">
                <a16:creationId xmlns:a16="http://schemas.microsoft.com/office/drawing/2014/main" id="{36DC9798-1164-BA84-E9D7-18E53690472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981075"/>
            <a:ext cx="7175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7" descr="forwarder-b-globe.png">
            <a:extLst>
              <a:ext uri="{FF2B5EF4-FFF2-40B4-BE49-F238E27FC236}">
                <a16:creationId xmlns:a16="http://schemas.microsoft.com/office/drawing/2014/main" id="{84F70C6C-32C1-DB68-11DE-F357C1733C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77038" y="981075"/>
            <a:ext cx="7016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8" descr="forwarder-b-linux.png">
            <a:extLst>
              <a:ext uri="{FF2B5EF4-FFF2-40B4-BE49-F238E27FC236}">
                <a16:creationId xmlns:a16="http://schemas.microsoft.com/office/drawing/2014/main" id="{0AD3384F-DFF2-DF31-411D-75E64E0DDD95}"/>
              </a:ext>
            </a:extLst>
          </p:cNvPr>
          <p:cNvPicPr>
            <a:picLocks noChangeAspect="1"/>
          </p:cNvPicPr>
          <p:nvPr/>
        </p:nvPicPr>
        <p:blipFill>
          <a:blip r:embed="rId6">
            <a:extLst>
              <a:ext uri="{28A0092B-C50C-407E-A947-70E740481C1C}">
                <a14:useLocalDpi xmlns:a14="http://schemas.microsoft.com/office/drawing/2010/main" val="0"/>
              </a:ext>
            </a:extLst>
          </a:blip>
          <a:srcRect b="16309"/>
          <a:stretch>
            <a:fillRect/>
          </a:stretch>
        </p:blipFill>
        <p:spPr bwMode="auto">
          <a:xfrm>
            <a:off x="4216400" y="981075"/>
            <a:ext cx="72707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9" descr="forwarder-b-windows.png">
            <a:extLst>
              <a:ext uri="{FF2B5EF4-FFF2-40B4-BE49-F238E27FC236}">
                <a16:creationId xmlns:a16="http://schemas.microsoft.com/office/drawing/2014/main" id="{3E5766DE-A3C3-FBD7-D6D7-2BB04CE61C3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19738" y="981075"/>
            <a:ext cx="712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10" descr="forwarder-b-osx.png">
            <a:extLst>
              <a:ext uri="{FF2B5EF4-FFF2-40B4-BE49-F238E27FC236}">
                <a16:creationId xmlns:a16="http://schemas.microsoft.com/office/drawing/2014/main" id="{FB4A09C8-61F4-15F7-2086-10E0A63857F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37513" y="981075"/>
            <a:ext cx="7016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11" descr="splunk-server-search.png">
            <a:extLst>
              <a:ext uri="{FF2B5EF4-FFF2-40B4-BE49-F238E27FC236}">
                <a16:creationId xmlns:a16="http://schemas.microsoft.com/office/drawing/2014/main" id="{94CC3C14-32C6-1B22-D7E8-360F7B41048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38775" y="3589338"/>
            <a:ext cx="84931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12" descr="splunk-server-osx.png">
            <a:extLst>
              <a:ext uri="{FF2B5EF4-FFF2-40B4-BE49-F238E27FC236}">
                <a16:creationId xmlns:a16="http://schemas.microsoft.com/office/drawing/2014/main" id="{D4F5AF84-82D8-037D-CEF1-069304B16C9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87513" y="3589338"/>
            <a:ext cx="7318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Picture 13" descr="splunk-server-network.png">
            <a:extLst>
              <a:ext uri="{FF2B5EF4-FFF2-40B4-BE49-F238E27FC236}">
                <a16:creationId xmlns:a16="http://schemas.microsoft.com/office/drawing/2014/main" id="{E947F43E-1445-6F3E-706B-01EE7CD80A6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765925" y="2246313"/>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6" name="Picture 14" descr="splunk-server-linux.png">
            <a:extLst>
              <a:ext uri="{FF2B5EF4-FFF2-40B4-BE49-F238E27FC236}">
                <a16:creationId xmlns:a16="http://schemas.microsoft.com/office/drawing/2014/main" id="{E67215D5-0F3D-D2AD-4139-D3FEC64FABD3}"/>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494338" y="2246313"/>
            <a:ext cx="7445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7" name="Picture 15" descr="splunk-server-globe.png">
            <a:extLst>
              <a:ext uri="{FF2B5EF4-FFF2-40B4-BE49-F238E27FC236}">
                <a16:creationId xmlns:a16="http://schemas.microsoft.com/office/drawing/2014/main" id="{A07453F6-EC5F-E229-02C0-9DB51DE6944D}"/>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985125" y="2247900"/>
            <a:ext cx="74295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8" name="Picture 16" descr="splunk-server-gear.png">
            <a:extLst>
              <a:ext uri="{FF2B5EF4-FFF2-40B4-BE49-F238E27FC236}">
                <a16:creationId xmlns:a16="http://schemas.microsoft.com/office/drawing/2014/main" id="{8461339F-EDA0-A0B0-D66D-5EE9E7061C2A}"/>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217988" y="2246313"/>
            <a:ext cx="71596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9" name="Picture 17" descr="splunk-server-freeBSD.png">
            <a:extLst>
              <a:ext uri="{FF2B5EF4-FFF2-40B4-BE49-F238E27FC236}">
                <a16:creationId xmlns:a16="http://schemas.microsoft.com/office/drawing/2014/main" id="{C30333D7-FB01-1EA2-5F49-3B2840CD0D13}"/>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930525" y="3589338"/>
            <a:ext cx="72548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0" name="Picture 18" descr="splunk-server-fail.png">
            <a:extLst>
              <a:ext uri="{FF2B5EF4-FFF2-40B4-BE49-F238E27FC236}">
                <a16:creationId xmlns:a16="http://schemas.microsoft.com/office/drawing/2014/main" id="{3C7D70C3-4B80-1748-015B-09F8BCDFA638}"/>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716713" y="3589338"/>
            <a:ext cx="62388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1" name="Picture 19" descr="splunk-server-datastore.png">
            <a:extLst>
              <a:ext uri="{FF2B5EF4-FFF2-40B4-BE49-F238E27FC236}">
                <a16:creationId xmlns:a16="http://schemas.microsoft.com/office/drawing/2014/main" id="{ED68A358-37CD-0E53-80A7-0AB63335291C}"/>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965450" y="2246313"/>
            <a:ext cx="7429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2" name="Picture 20" descr="splunk-server-aix.png">
            <a:extLst>
              <a:ext uri="{FF2B5EF4-FFF2-40B4-BE49-F238E27FC236}">
                <a16:creationId xmlns:a16="http://schemas.microsoft.com/office/drawing/2014/main" id="{1D8F854D-8924-7529-A336-4713F57CE722}"/>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704975" y="2246313"/>
            <a:ext cx="73183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3" name="TextBox 21">
            <a:extLst>
              <a:ext uri="{FF2B5EF4-FFF2-40B4-BE49-F238E27FC236}">
                <a16:creationId xmlns:a16="http://schemas.microsoft.com/office/drawing/2014/main" id="{D639248B-5F66-D9E0-A57C-AAC980B7F584}"/>
              </a:ext>
            </a:extLst>
          </p:cNvPr>
          <p:cNvSpPr txBox="1">
            <a:spLocks noChangeArrowheads="1"/>
          </p:cNvSpPr>
          <p:nvPr/>
        </p:nvSpPr>
        <p:spPr bwMode="auto">
          <a:xfrm>
            <a:off x="238125" y="1747838"/>
            <a:ext cx="10017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Forwarder - AIX </a:t>
            </a:r>
          </a:p>
        </p:txBody>
      </p:sp>
      <p:sp>
        <p:nvSpPr>
          <p:cNvPr id="59414" name="TextBox 22">
            <a:extLst>
              <a:ext uri="{FF2B5EF4-FFF2-40B4-BE49-F238E27FC236}">
                <a16:creationId xmlns:a16="http://schemas.microsoft.com/office/drawing/2014/main" id="{327BB771-2A30-6F6C-E662-2A5B146D0232}"/>
              </a:ext>
            </a:extLst>
          </p:cNvPr>
          <p:cNvSpPr txBox="1">
            <a:spLocks noChangeArrowheads="1"/>
          </p:cNvSpPr>
          <p:nvPr/>
        </p:nvSpPr>
        <p:spPr bwMode="auto">
          <a:xfrm>
            <a:off x="1327150" y="1747838"/>
            <a:ext cx="13446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Forwarder- Datastore</a:t>
            </a:r>
          </a:p>
        </p:txBody>
      </p:sp>
      <p:sp>
        <p:nvSpPr>
          <p:cNvPr id="59415" name="TextBox 23">
            <a:extLst>
              <a:ext uri="{FF2B5EF4-FFF2-40B4-BE49-F238E27FC236}">
                <a16:creationId xmlns:a16="http://schemas.microsoft.com/office/drawing/2014/main" id="{D86BEAE2-F594-C359-9288-678572E566AB}"/>
              </a:ext>
            </a:extLst>
          </p:cNvPr>
          <p:cNvSpPr txBox="1">
            <a:spLocks noChangeArrowheads="1"/>
          </p:cNvSpPr>
          <p:nvPr/>
        </p:nvSpPr>
        <p:spPr bwMode="auto">
          <a:xfrm>
            <a:off x="2700338" y="1747838"/>
            <a:ext cx="12922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Forwarder- Free BSD</a:t>
            </a:r>
          </a:p>
          <a:p>
            <a:pPr eaLnBrk="1" hangingPunct="1"/>
            <a:endParaRPr lang="en-US" altLang="en-US" sz="1100"/>
          </a:p>
        </p:txBody>
      </p:sp>
      <p:sp>
        <p:nvSpPr>
          <p:cNvPr id="59416" name="TextBox 24">
            <a:extLst>
              <a:ext uri="{FF2B5EF4-FFF2-40B4-BE49-F238E27FC236}">
                <a16:creationId xmlns:a16="http://schemas.microsoft.com/office/drawing/2014/main" id="{766D2F18-DD13-7D96-2BD9-AFBA6FB67F04}"/>
              </a:ext>
            </a:extLst>
          </p:cNvPr>
          <p:cNvSpPr txBox="1">
            <a:spLocks noChangeArrowheads="1"/>
          </p:cNvSpPr>
          <p:nvPr/>
        </p:nvSpPr>
        <p:spPr bwMode="auto">
          <a:xfrm>
            <a:off x="3981450" y="1747838"/>
            <a:ext cx="10795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Forwarder- Linux</a:t>
            </a:r>
          </a:p>
        </p:txBody>
      </p:sp>
      <p:sp>
        <p:nvSpPr>
          <p:cNvPr id="59417" name="TextBox 25">
            <a:extLst>
              <a:ext uri="{FF2B5EF4-FFF2-40B4-BE49-F238E27FC236}">
                <a16:creationId xmlns:a16="http://schemas.microsoft.com/office/drawing/2014/main" id="{3CC1AAA9-FC75-DB20-CD8D-2E6983A17008}"/>
              </a:ext>
            </a:extLst>
          </p:cNvPr>
          <p:cNvSpPr txBox="1">
            <a:spLocks noChangeArrowheads="1"/>
          </p:cNvSpPr>
          <p:nvPr/>
        </p:nvSpPr>
        <p:spPr bwMode="auto">
          <a:xfrm>
            <a:off x="5151438" y="1747838"/>
            <a:ext cx="13144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Forwarder- Windows</a:t>
            </a:r>
          </a:p>
        </p:txBody>
      </p:sp>
      <p:sp>
        <p:nvSpPr>
          <p:cNvPr id="59418" name="TextBox 26">
            <a:extLst>
              <a:ext uri="{FF2B5EF4-FFF2-40B4-BE49-F238E27FC236}">
                <a16:creationId xmlns:a16="http://schemas.microsoft.com/office/drawing/2014/main" id="{CE00B3D3-7F87-EF76-2906-AE35C8056FC3}"/>
              </a:ext>
            </a:extLst>
          </p:cNvPr>
          <p:cNvSpPr txBox="1">
            <a:spLocks noChangeArrowheads="1"/>
          </p:cNvSpPr>
          <p:nvPr/>
        </p:nvSpPr>
        <p:spPr bwMode="auto">
          <a:xfrm>
            <a:off x="6535738" y="1747838"/>
            <a:ext cx="10477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Forwarder- Web</a:t>
            </a:r>
          </a:p>
        </p:txBody>
      </p:sp>
      <p:sp>
        <p:nvSpPr>
          <p:cNvPr id="59419" name="TextBox 27">
            <a:extLst>
              <a:ext uri="{FF2B5EF4-FFF2-40B4-BE49-F238E27FC236}">
                <a16:creationId xmlns:a16="http://schemas.microsoft.com/office/drawing/2014/main" id="{219487CE-3E9F-B0D3-178A-C05CC9C4B5F2}"/>
              </a:ext>
            </a:extLst>
          </p:cNvPr>
          <p:cNvSpPr txBox="1">
            <a:spLocks noChangeArrowheads="1"/>
          </p:cNvSpPr>
          <p:nvPr/>
        </p:nvSpPr>
        <p:spPr bwMode="auto">
          <a:xfrm>
            <a:off x="7794625" y="1747838"/>
            <a:ext cx="10144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Forwarder- OSX</a:t>
            </a:r>
          </a:p>
        </p:txBody>
      </p:sp>
      <p:sp>
        <p:nvSpPr>
          <p:cNvPr id="59420" name="TextBox 28">
            <a:extLst>
              <a:ext uri="{FF2B5EF4-FFF2-40B4-BE49-F238E27FC236}">
                <a16:creationId xmlns:a16="http://schemas.microsoft.com/office/drawing/2014/main" id="{A346ED44-6BE3-48C8-68BA-5DB98A00B217}"/>
              </a:ext>
            </a:extLst>
          </p:cNvPr>
          <p:cNvSpPr txBox="1">
            <a:spLocks noChangeArrowheads="1"/>
          </p:cNvSpPr>
          <p:nvPr/>
        </p:nvSpPr>
        <p:spPr bwMode="auto">
          <a:xfrm>
            <a:off x="146050" y="2994025"/>
            <a:ext cx="1154113"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Forwarder- Solaris</a:t>
            </a:r>
          </a:p>
        </p:txBody>
      </p:sp>
      <p:sp>
        <p:nvSpPr>
          <p:cNvPr id="59421" name="TextBox 29">
            <a:extLst>
              <a:ext uri="{FF2B5EF4-FFF2-40B4-BE49-F238E27FC236}">
                <a16:creationId xmlns:a16="http://schemas.microsoft.com/office/drawing/2014/main" id="{9924675D-88D2-8914-47F8-391BE46D511C}"/>
              </a:ext>
            </a:extLst>
          </p:cNvPr>
          <p:cNvSpPr txBox="1">
            <a:spLocks noChangeArrowheads="1"/>
          </p:cNvSpPr>
          <p:nvPr/>
        </p:nvSpPr>
        <p:spPr bwMode="auto">
          <a:xfrm>
            <a:off x="1497013" y="2994025"/>
            <a:ext cx="11811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Splunk server - AIX</a:t>
            </a:r>
          </a:p>
        </p:txBody>
      </p:sp>
      <p:sp>
        <p:nvSpPr>
          <p:cNvPr id="59422" name="TextBox 30">
            <a:extLst>
              <a:ext uri="{FF2B5EF4-FFF2-40B4-BE49-F238E27FC236}">
                <a16:creationId xmlns:a16="http://schemas.microsoft.com/office/drawing/2014/main" id="{BED366E8-6981-82D9-DEE8-4CABF9083BC2}"/>
              </a:ext>
            </a:extLst>
          </p:cNvPr>
          <p:cNvSpPr txBox="1">
            <a:spLocks noChangeArrowheads="1"/>
          </p:cNvSpPr>
          <p:nvPr/>
        </p:nvSpPr>
        <p:spPr bwMode="auto">
          <a:xfrm>
            <a:off x="2722563" y="2994025"/>
            <a:ext cx="12065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Splunk server - Datastore</a:t>
            </a:r>
          </a:p>
          <a:p>
            <a:pPr algn="ctr" eaLnBrk="1" hangingPunct="1"/>
            <a:endParaRPr lang="en-US" altLang="en-US" sz="1100"/>
          </a:p>
        </p:txBody>
      </p:sp>
      <p:sp>
        <p:nvSpPr>
          <p:cNvPr id="59423" name="TextBox 31">
            <a:extLst>
              <a:ext uri="{FF2B5EF4-FFF2-40B4-BE49-F238E27FC236}">
                <a16:creationId xmlns:a16="http://schemas.microsoft.com/office/drawing/2014/main" id="{C69374A0-6023-7C08-5234-0DE1633526B9}"/>
              </a:ext>
            </a:extLst>
          </p:cNvPr>
          <p:cNvSpPr txBox="1">
            <a:spLocks noChangeArrowheads="1"/>
          </p:cNvSpPr>
          <p:nvPr/>
        </p:nvSpPr>
        <p:spPr bwMode="auto">
          <a:xfrm>
            <a:off x="4060825" y="2994025"/>
            <a:ext cx="11477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Splunk server - Gear</a:t>
            </a:r>
          </a:p>
        </p:txBody>
      </p:sp>
      <p:sp>
        <p:nvSpPr>
          <p:cNvPr id="59424" name="TextBox 32">
            <a:extLst>
              <a:ext uri="{FF2B5EF4-FFF2-40B4-BE49-F238E27FC236}">
                <a16:creationId xmlns:a16="http://schemas.microsoft.com/office/drawing/2014/main" id="{C611A087-0D95-8E85-78DE-EBC733CB5BAC}"/>
              </a:ext>
            </a:extLst>
          </p:cNvPr>
          <p:cNvSpPr txBox="1">
            <a:spLocks noChangeArrowheads="1"/>
          </p:cNvSpPr>
          <p:nvPr/>
        </p:nvSpPr>
        <p:spPr bwMode="auto">
          <a:xfrm>
            <a:off x="5402263" y="2994025"/>
            <a:ext cx="10572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Splunk server - Linux</a:t>
            </a:r>
          </a:p>
        </p:txBody>
      </p:sp>
      <p:sp>
        <p:nvSpPr>
          <p:cNvPr id="59425" name="TextBox 33">
            <a:extLst>
              <a:ext uri="{FF2B5EF4-FFF2-40B4-BE49-F238E27FC236}">
                <a16:creationId xmlns:a16="http://schemas.microsoft.com/office/drawing/2014/main" id="{463E5A02-3626-5444-4818-7EB696A7241D}"/>
              </a:ext>
            </a:extLst>
          </p:cNvPr>
          <p:cNvSpPr txBox="1">
            <a:spLocks noChangeArrowheads="1"/>
          </p:cNvSpPr>
          <p:nvPr/>
        </p:nvSpPr>
        <p:spPr bwMode="auto">
          <a:xfrm>
            <a:off x="6572250" y="2994025"/>
            <a:ext cx="11493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Splunk server - Network</a:t>
            </a:r>
          </a:p>
        </p:txBody>
      </p:sp>
      <p:sp>
        <p:nvSpPr>
          <p:cNvPr id="59426" name="TextBox 34">
            <a:extLst>
              <a:ext uri="{FF2B5EF4-FFF2-40B4-BE49-F238E27FC236}">
                <a16:creationId xmlns:a16="http://schemas.microsoft.com/office/drawing/2014/main" id="{559AD93F-B251-C799-8382-561B95835BB8}"/>
              </a:ext>
            </a:extLst>
          </p:cNvPr>
          <p:cNvSpPr txBox="1">
            <a:spLocks noChangeArrowheads="1"/>
          </p:cNvSpPr>
          <p:nvPr/>
        </p:nvSpPr>
        <p:spPr bwMode="auto">
          <a:xfrm>
            <a:off x="7716838" y="2994025"/>
            <a:ext cx="12350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Splunk server - Web</a:t>
            </a:r>
          </a:p>
        </p:txBody>
      </p:sp>
      <p:sp>
        <p:nvSpPr>
          <p:cNvPr id="59427" name="TextBox 35">
            <a:extLst>
              <a:ext uri="{FF2B5EF4-FFF2-40B4-BE49-F238E27FC236}">
                <a16:creationId xmlns:a16="http://schemas.microsoft.com/office/drawing/2014/main" id="{E2BD7C0F-9270-37E4-A170-61F77ED357C8}"/>
              </a:ext>
            </a:extLst>
          </p:cNvPr>
          <p:cNvSpPr txBox="1">
            <a:spLocks noChangeArrowheads="1"/>
          </p:cNvSpPr>
          <p:nvPr/>
        </p:nvSpPr>
        <p:spPr bwMode="auto">
          <a:xfrm>
            <a:off x="1366838" y="4311650"/>
            <a:ext cx="12192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Splunk server - OSX</a:t>
            </a:r>
          </a:p>
        </p:txBody>
      </p:sp>
      <p:sp>
        <p:nvSpPr>
          <p:cNvPr id="59428" name="TextBox 36">
            <a:extLst>
              <a:ext uri="{FF2B5EF4-FFF2-40B4-BE49-F238E27FC236}">
                <a16:creationId xmlns:a16="http://schemas.microsoft.com/office/drawing/2014/main" id="{2F3A2FC3-3DE3-87A3-58B6-F1D0A9DB7877}"/>
              </a:ext>
            </a:extLst>
          </p:cNvPr>
          <p:cNvSpPr txBox="1">
            <a:spLocks noChangeArrowheads="1"/>
          </p:cNvSpPr>
          <p:nvPr/>
        </p:nvSpPr>
        <p:spPr bwMode="auto">
          <a:xfrm>
            <a:off x="2695575" y="4311650"/>
            <a:ext cx="116363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Splunk server – Free BSD</a:t>
            </a:r>
          </a:p>
        </p:txBody>
      </p:sp>
      <p:sp>
        <p:nvSpPr>
          <p:cNvPr id="59429" name="TextBox 37">
            <a:extLst>
              <a:ext uri="{FF2B5EF4-FFF2-40B4-BE49-F238E27FC236}">
                <a16:creationId xmlns:a16="http://schemas.microsoft.com/office/drawing/2014/main" id="{FB9FDBFB-3093-35DB-7D74-F2045A8B83D9}"/>
              </a:ext>
            </a:extLst>
          </p:cNvPr>
          <p:cNvSpPr txBox="1">
            <a:spLocks noChangeArrowheads="1"/>
          </p:cNvSpPr>
          <p:nvPr/>
        </p:nvSpPr>
        <p:spPr bwMode="auto">
          <a:xfrm>
            <a:off x="3968750" y="4311650"/>
            <a:ext cx="11620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100"/>
              <a:t>Splunk server – Solaris</a:t>
            </a:r>
          </a:p>
        </p:txBody>
      </p:sp>
      <p:sp>
        <p:nvSpPr>
          <p:cNvPr id="59430" name="TextBox 38">
            <a:extLst>
              <a:ext uri="{FF2B5EF4-FFF2-40B4-BE49-F238E27FC236}">
                <a16:creationId xmlns:a16="http://schemas.microsoft.com/office/drawing/2014/main" id="{5631B2F9-20CD-6D4A-8EB2-FDEF3B6D1313}"/>
              </a:ext>
            </a:extLst>
          </p:cNvPr>
          <p:cNvSpPr txBox="1">
            <a:spLocks noChangeArrowheads="1"/>
          </p:cNvSpPr>
          <p:nvPr/>
        </p:nvSpPr>
        <p:spPr bwMode="auto">
          <a:xfrm>
            <a:off x="5337175" y="4414838"/>
            <a:ext cx="8953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Splunk search</a:t>
            </a:r>
          </a:p>
        </p:txBody>
      </p:sp>
      <p:sp>
        <p:nvSpPr>
          <p:cNvPr id="59431" name="TextBox 39">
            <a:extLst>
              <a:ext uri="{FF2B5EF4-FFF2-40B4-BE49-F238E27FC236}">
                <a16:creationId xmlns:a16="http://schemas.microsoft.com/office/drawing/2014/main" id="{B10A84A2-31B0-5EB6-3D88-84942FFB1276}"/>
              </a:ext>
            </a:extLst>
          </p:cNvPr>
          <p:cNvSpPr txBox="1">
            <a:spLocks noChangeArrowheads="1"/>
          </p:cNvSpPr>
          <p:nvPr/>
        </p:nvSpPr>
        <p:spPr bwMode="auto">
          <a:xfrm>
            <a:off x="6537325" y="4400550"/>
            <a:ext cx="12573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Failed Splunk server</a:t>
            </a:r>
          </a:p>
        </p:txBody>
      </p:sp>
      <p:pic>
        <p:nvPicPr>
          <p:cNvPr id="59432" name="Picture 3" descr="forwarder-b-solaris.png">
            <a:extLst>
              <a:ext uri="{FF2B5EF4-FFF2-40B4-BE49-F238E27FC236}">
                <a16:creationId xmlns:a16="http://schemas.microsoft.com/office/drawing/2014/main" id="{745BB43C-263D-B2B8-468E-250FFEC6EE65}"/>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19100" y="2246313"/>
            <a:ext cx="71913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33" name="Picture 41" descr="splunk-server-solaris.png">
            <a:extLst>
              <a:ext uri="{FF2B5EF4-FFF2-40B4-BE49-F238E27FC236}">
                <a16:creationId xmlns:a16="http://schemas.microsoft.com/office/drawing/2014/main" id="{E58CC38A-B5DA-AA85-3417-BF1B9368FDAA}"/>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4194175" y="3589338"/>
            <a:ext cx="73183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11F30823-DEB8-2901-82C9-8A733956E2E5}"/>
              </a:ext>
            </a:extLst>
          </p:cNvPr>
          <p:cNvSpPr>
            <a:spLocks noGrp="1"/>
          </p:cNvSpPr>
          <p:nvPr>
            <p:ph type="title"/>
          </p:nvPr>
        </p:nvSpPr>
        <p:spPr>
          <a:xfrm>
            <a:off x="0" y="0"/>
            <a:ext cx="9144000" cy="819150"/>
          </a:xfrm>
        </p:spPr>
        <p:txBody>
          <a:bodyPr/>
          <a:lstStyle/>
          <a:p>
            <a:pPr eaLnBrk="1" hangingPunct="1"/>
            <a:r>
              <a:rPr altLang="en-US"/>
              <a:t>Splunk Icons</a:t>
            </a:r>
          </a:p>
        </p:txBody>
      </p:sp>
      <p:sp>
        <p:nvSpPr>
          <p:cNvPr id="60419" name="Slide Number Placeholder 2">
            <a:extLst>
              <a:ext uri="{FF2B5EF4-FFF2-40B4-BE49-F238E27FC236}">
                <a16:creationId xmlns:a16="http://schemas.microsoft.com/office/drawing/2014/main" id="{C3DFEDAD-1792-AB4E-B40C-11C8BFD84CD4}"/>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ea typeface="MS PGothic" panose="020B0600070205080204" pitchFamily="34" charset="-128"/>
              </a:defRPr>
            </a:lvl1pPr>
            <a:lvl2pPr marL="742950" indent="-285750">
              <a:defRPr sz="1600">
                <a:solidFill>
                  <a:schemeClr val="tx1"/>
                </a:solidFill>
                <a:latin typeface="Calibri" panose="020F0502020204030204" pitchFamily="34" charset="0"/>
                <a:ea typeface="MS PGothic" panose="020B0600070205080204" pitchFamily="34" charset="-128"/>
              </a:defRPr>
            </a:lvl2pPr>
            <a:lvl3pPr marL="1143000" indent="-228600">
              <a:defRPr sz="1600">
                <a:solidFill>
                  <a:schemeClr val="tx1"/>
                </a:solidFill>
                <a:latin typeface="Calibri" panose="020F0502020204030204" pitchFamily="34" charset="0"/>
                <a:ea typeface="MS PGothic" panose="020B0600070205080204" pitchFamily="34" charset="-128"/>
              </a:defRPr>
            </a:lvl3pPr>
            <a:lvl4pPr marL="1600200" indent="-228600">
              <a:defRPr sz="1600">
                <a:solidFill>
                  <a:schemeClr val="tx1"/>
                </a:solidFill>
                <a:latin typeface="Calibri" panose="020F0502020204030204" pitchFamily="34" charset="0"/>
                <a:ea typeface="MS PGothic" panose="020B0600070205080204" pitchFamily="34" charset="-128"/>
              </a:defRPr>
            </a:lvl4pPr>
            <a:lvl5pPr marL="2057400" indent="-228600">
              <a:defRPr sz="1600">
                <a:solidFill>
                  <a:schemeClr val="tx1"/>
                </a:solidFill>
                <a:latin typeface="Calibri" panose="020F0502020204030204" pitchFamily="34" charset="0"/>
                <a:ea typeface="MS PGothic" panose="020B0600070205080204" pitchFamily="34" charset="-128"/>
              </a:defRPr>
            </a:lvl5pPr>
            <a:lvl6pPr marL="25146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6pPr>
            <a:lvl7pPr marL="29718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7pPr>
            <a:lvl8pPr marL="34290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8pPr>
            <a:lvl9pPr marL="3886200" indent="-228600" defTabSz="815975" eaLnBrk="0" fontAlgn="base" hangingPunct="0">
              <a:spcBef>
                <a:spcPct val="0"/>
              </a:spcBef>
              <a:spcAft>
                <a:spcPct val="0"/>
              </a:spcAft>
              <a:defRPr sz="1600">
                <a:solidFill>
                  <a:schemeClr val="tx1"/>
                </a:solidFill>
                <a:latin typeface="Calibri" panose="020F0502020204030204" pitchFamily="34" charset="0"/>
                <a:ea typeface="MS PGothic" panose="020B0600070205080204" pitchFamily="34" charset="-128"/>
              </a:defRPr>
            </a:lvl9pPr>
          </a:lstStyle>
          <a:p>
            <a:fld id="{8EB49B63-8F34-4CC5-BFC0-B0C88439395B}" type="slidenum">
              <a:rPr lang="en-US" altLang="en-US" sz="1100">
                <a:solidFill>
                  <a:srgbClr val="C0C0C0"/>
                </a:solidFill>
              </a:rPr>
              <a:pPr/>
              <a:t>9</a:t>
            </a:fld>
            <a:endParaRPr lang="en-US" altLang="en-US" sz="1100">
              <a:solidFill>
                <a:srgbClr val="C0C0C0"/>
              </a:solidFill>
            </a:endParaRPr>
          </a:p>
        </p:txBody>
      </p:sp>
      <p:pic>
        <p:nvPicPr>
          <p:cNvPr id="60420" name="Picture 23" descr="person-gray-2.png">
            <a:extLst>
              <a:ext uri="{FF2B5EF4-FFF2-40B4-BE49-F238E27FC236}">
                <a16:creationId xmlns:a16="http://schemas.microsoft.com/office/drawing/2014/main" id="{BFFE175E-1333-EDDE-425B-DA7F8C852C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2175" y="3284538"/>
            <a:ext cx="5667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24" descr="person-green-2.png">
            <a:extLst>
              <a:ext uri="{FF2B5EF4-FFF2-40B4-BE49-F238E27FC236}">
                <a16:creationId xmlns:a16="http://schemas.microsoft.com/office/drawing/2014/main" id="{6DC1D0F8-390B-F7B3-A8C8-51C1A692D0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8575" y="1235075"/>
            <a:ext cx="5667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28" descr="person-lightblue-2.png">
            <a:extLst>
              <a:ext uri="{FF2B5EF4-FFF2-40B4-BE49-F238E27FC236}">
                <a16:creationId xmlns:a16="http://schemas.microsoft.com/office/drawing/2014/main" id="{00113BF1-6EC8-2108-53D1-4335FCD9AB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2175" y="2171700"/>
            <a:ext cx="558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29" descr="person-lightorange-2.png">
            <a:extLst>
              <a:ext uri="{FF2B5EF4-FFF2-40B4-BE49-F238E27FC236}">
                <a16:creationId xmlns:a16="http://schemas.microsoft.com/office/drawing/2014/main" id="{E53D4669-C962-76B8-16AB-A6BA53E8435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9638" y="1168400"/>
            <a:ext cx="558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30" descr="users-lightorange-2.png">
            <a:extLst>
              <a:ext uri="{FF2B5EF4-FFF2-40B4-BE49-F238E27FC236}">
                <a16:creationId xmlns:a16="http://schemas.microsoft.com/office/drawing/2014/main" id="{89F0882B-0B08-2A08-88A0-AA39A408090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92325" y="1238250"/>
            <a:ext cx="950913"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31" descr="users-lightblue-2.png">
            <a:extLst>
              <a:ext uri="{FF2B5EF4-FFF2-40B4-BE49-F238E27FC236}">
                <a16:creationId xmlns:a16="http://schemas.microsoft.com/office/drawing/2014/main" id="{4F44D02D-0391-AFC1-8034-FBB39D9E7A3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43113" y="2228850"/>
            <a:ext cx="976312"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32" descr="users-gray-2.png">
            <a:extLst>
              <a:ext uri="{FF2B5EF4-FFF2-40B4-BE49-F238E27FC236}">
                <a16:creationId xmlns:a16="http://schemas.microsoft.com/office/drawing/2014/main" id="{CADB038D-73A3-E135-A3B7-F54F48F666E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68513" y="3348038"/>
            <a:ext cx="97631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7" name="Picture 33" descr="users-green-2.png">
            <a:extLst>
              <a:ext uri="{FF2B5EF4-FFF2-40B4-BE49-F238E27FC236}">
                <a16:creationId xmlns:a16="http://schemas.microsoft.com/office/drawing/2014/main" id="{BA3444F2-EF2A-2FE3-C0EB-7A7F7CB7AA0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95863" y="1270000"/>
            <a:ext cx="102711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34" descr="person-blue-2.png">
            <a:extLst>
              <a:ext uri="{FF2B5EF4-FFF2-40B4-BE49-F238E27FC236}">
                <a16:creationId xmlns:a16="http://schemas.microsoft.com/office/drawing/2014/main" id="{3D22C5B4-EB65-B75C-384D-531ACE9EE95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38575" y="2151063"/>
            <a:ext cx="57785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9" name="Picture 35" descr="users-blue-2.png">
            <a:extLst>
              <a:ext uri="{FF2B5EF4-FFF2-40B4-BE49-F238E27FC236}">
                <a16:creationId xmlns:a16="http://schemas.microsoft.com/office/drawing/2014/main" id="{5020D26E-E58D-7B5D-7866-BD446812BB6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999038" y="2227263"/>
            <a:ext cx="9747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0" name="Picture 3" descr="person-black-2.png">
            <a:extLst>
              <a:ext uri="{FF2B5EF4-FFF2-40B4-BE49-F238E27FC236}">
                <a16:creationId xmlns:a16="http://schemas.microsoft.com/office/drawing/2014/main" id="{35CA165F-162C-9C94-D3ED-8C0ABB0E98EC}"/>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838575" y="3273425"/>
            <a:ext cx="5778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1" name="Picture 4" descr="users-black-2.png">
            <a:extLst>
              <a:ext uri="{FF2B5EF4-FFF2-40B4-BE49-F238E27FC236}">
                <a16:creationId xmlns:a16="http://schemas.microsoft.com/office/drawing/2014/main" id="{85E81FD5-46EA-88C4-8BF4-C3DAC44539FC}"/>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999038" y="3348038"/>
            <a:ext cx="9747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32" name="Group 6">
            <a:extLst>
              <a:ext uri="{FF2B5EF4-FFF2-40B4-BE49-F238E27FC236}">
                <a16:creationId xmlns:a16="http://schemas.microsoft.com/office/drawing/2014/main" id="{02279AC9-5A71-610E-860B-7D8DEEF02DC8}"/>
              </a:ext>
            </a:extLst>
          </p:cNvPr>
          <p:cNvGrpSpPr>
            <a:grpSpLocks/>
          </p:cNvGrpSpPr>
          <p:nvPr/>
        </p:nvGrpSpPr>
        <p:grpSpPr bwMode="auto">
          <a:xfrm>
            <a:off x="7134225" y="1347788"/>
            <a:ext cx="923925" cy="1012825"/>
            <a:chOff x="7264967" y="1407274"/>
            <a:chExt cx="925051" cy="1011773"/>
          </a:xfrm>
        </p:grpSpPr>
        <p:pic>
          <p:nvPicPr>
            <p:cNvPr id="60436" name="Picture 15" descr="person-black-2.png">
              <a:extLst>
                <a:ext uri="{FF2B5EF4-FFF2-40B4-BE49-F238E27FC236}">
                  <a16:creationId xmlns:a16="http://schemas.microsoft.com/office/drawing/2014/main" id="{CB16B1B2-40C1-E04E-FA50-0E86D67ACA0D}"/>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264967" y="1407274"/>
              <a:ext cx="925051" cy="10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7" name="Picture 5" descr="logo_splunk_2color_W.png">
              <a:extLst>
                <a:ext uri="{FF2B5EF4-FFF2-40B4-BE49-F238E27FC236}">
                  <a16:creationId xmlns:a16="http://schemas.microsoft.com/office/drawing/2014/main" id="{8B930B29-5C6E-0DCC-66D1-ED461D4DDA4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438017" y="2147902"/>
              <a:ext cx="620680" cy="18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433" name="Group 7">
            <a:extLst>
              <a:ext uri="{FF2B5EF4-FFF2-40B4-BE49-F238E27FC236}">
                <a16:creationId xmlns:a16="http://schemas.microsoft.com/office/drawing/2014/main" id="{A7FC7EDB-810F-BD7E-7D73-7A6823558B22}"/>
              </a:ext>
            </a:extLst>
          </p:cNvPr>
          <p:cNvGrpSpPr>
            <a:grpSpLocks/>
          </p:cNvGrpSpPr>
          <p:nvPr/>
        </p:nvGrpSpPr>
        <p:grpSpPr bwMode="auto">
          <a:xfrm>
            <a:off x="6940550" y="3048000"/>
            <a:ext cx="1417638" cy="804863"/>
            <a:chOff x="6940412" y="3047736"/>
            <a:chExt cx="1418269" cy="804595"/>
          </a:xfrm>
        </p:grpSpPr>
        <p:pic>
          <p:nvPicPr>
            <p:cNvPr id="60434" name="Picture 17" descr="users-black-2.png">
              <a:extLst>
                <a:ext uri="{FF2B5EF4-FFF2-40B4-BE49-F238E27FC236}">
                  <a16:creationId xmlns:a16="http://schemas.microsoft.com/office/drawing/2014/main" id="{68E29E97-9341-A9EC-20E2-ADC63E142DC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940412" y="3047736"/>
              <a:ext cx="1418269" cy="80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5" name="Picture 19" descr="logo_splunk_2color_W.png">
              <a:extLst>
                <a:ext uri="{FF2B5EF4-FFF2-40B4-BE49-F238E27FC236}">
                  <a16:creationId xmlns:a16="http://schemas.microsoft.com/office/drawing/2014/main" id="{4E946E25-D0B1-0BB2-1E66-4634B08DC0F8}"/>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410953" y="3636730"/>
              <a:ext cx="514302" cy="15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Default Theme">
  <a:themeElements>
    <a:clrScheme name="Splunk Test">
      <a:dk1>
        <a:sysClr val="windowText" lastClr="000000"/>
      </a:dk1>
      <a:lt1>
        <a:sysClr val="window" lastClr="FFFFFF"/>
      </a:lt1>
      <a:dk2>
        <a:srgbClr val="000000"/>
      </a:dk2>
      <a:lt2>
        <a:srgbClr val="EBEBEB"/>
      </a:lt2>
      <a:accent1>
        <a:srgbClr val="5F5F5F"/>
      </a:accent1>
      <a:accent2>
        <a:srgbClr val="00A9E1"/>
      </a:accent2>
      <a:accent3>
        <a:srgbClr val="65A637"/>
      </a:accent3>
      <a:accent4>
        <a:srgbClr val="C0C0C0"/>
      </a:accent4>
      <a:accent5>
        <a:srgbClr val="005F86"/>
      </a:accent5>
      <a:accent6>
        <a:srgbClr val="F2A900"/>
      </a:accent6>
      <a:hlink>
        <a:srgbClr val="00A9FF"/>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mpd="sng">
          <a:solidFill>
            <a:schemeClr val="tx1">
              <a:lumMod val="50000"/>
              <a:lumOff val="5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2">
          <a:schemeClr val="accent1"/>
        </a:fillRef>
        <a:effectRef idx="1">
          <a:schemeClr val="accent1"/>
        </a:effectRef>
        <a:fontRef idx="minor">
          <a:schemeClr val="dk1"/>
        </a:fontRef>
      </a:style>
    </a:spDef>
    <a:txDef>
      <a:spPr/>
      <a:bodyPr lIns="51426" tIns="25713" rIns="51426" bIns="25713"/>
      <a:lstStyle>
        <a:defPPr>
          <a:defRPr smtClean="0"/>
        </a:defPPr>
      </a:lstStyle>
    </a:txDef>
  </a:objectDefaults>
  <a:extraClrSchemeLst/>
</a:theme>
</file>

<file path=ppt/theme/theme2.xml><?xml version="1.0" encoding="utf-8"?>
<a:theme xmlns:a="http://schemas.openxmlformats.org/drawingml/2006/main" name="Splunk Corpor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TMPLT-Splunk-Corporate-PPT-2017-101" id="{511EC314-2133-E746-9A5F-B376AC26A82D}" vid="{B60DA309-2950-004A-9AD7-48E1F77783D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0.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1.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2.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3.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4.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5.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6.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7.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8.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19.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2.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20.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21.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22.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23.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24.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25.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26.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27.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3.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4.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5.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6.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7.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8.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ppt/theme/themeOverride9.xml><?xml version="1.0" encoding="utf-8"?>
<a:themeOverride xmlns:a="http://schemas.openxmlformats.org/drawingml/2006/main">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themeOverride>
</file>

<file path=docProps/app.xml><?xml version="1.0" encoding="utf-8"?>
<Properties xmlns="http://schemas.openxmlformats.org/officeDocument/2006/extended-properties" xmlns:vt="http://schemas.openxmlformats.org/officeDocument/2006/docPropsVTypes">
  <Template>Default Theme.thmx</Template>
  <TotalTime>0</TotalTime>
  <Words>1229</Words>
  <Application>Microsoft Office PowerPoint</Application>
  <PresentationFormat>On-screen Show (16:9)</PresentationFormat>
  <Paragraphs>542</Paragraphs>
  <Slides>20</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Calibri</vt:lpstr>
      <vt:lpstr>MS PGothic</vt:lpstr>
      <vt:lpstr>Arial</vt:lpstr>
      <vt:lpstr>Wingdings 3</vt:lpstr>
      <vt:lpstr>.LucidaGrandeUI</vt:lpstr>
      <vt:lpstr>Myriad Pro</vt:lpstr>
      <vt:lpstr>Default Theme</vt:lpstr>
      <vt:lpstr>Splunk Corporate 2017</vt:lpstr>
      <vt:lpstr>Icon Library</vt:lpstr>
      <vt:lpstr>Guidelines for Use</vt:lpstr>
      <vt:lpstr>Standard White Splunk Icons</vt:lpstr>
      <vt:lpstr>Standard White Splunk Icons</vt:lpstr>
      <vt:lpstr>Splunk Icons</vt:lpstr>
      <vt:lpstr>Splunk Icons</vt:lpstr>
      <vt:lpstr>Splunk Icons</vt:lpstr>
      <vt:lpstr>Splunk Icons</vt:lpstr>
      <vt:lpstr>Splunk Icons</vt:lpstr>
      <vt:lpstr>Splunk  Icons</vt:lpstr>
      <vt:lpstr>Splunk Marketing Icons</vt:lpstr>
      <vt:lpstr>Splunk Marketing Icons</vt:lpstr>
      <vt:lpstr>Splunk Marketing Icons</vt:lpstr>
      <vt:lpstr>Splunk Marketing Icons</vt:lpstr>
      <vt:lpstr>Splunk Marketing Icons</vt:lpstr>
      <vt:lpstr>Splunk Marketing Icons</vt:lpstr>
      <vt:lpstr>Splunk Marketing Icons</vt:lpstr>
      <vt:lpstr>Splunk Marketing Icons</vt:lpstr>
      <vt:lpstr>Splunk Marketing Icons</vt:lpstr>
      <vt:lpstr>Splunk Marketing Icons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2023-08-08T06:16:25Z</dcterms:created>
  <dcterms:modified xsi:type="dcterms:W3CDTF">2023-08-08T06:21:47Z</dcterms:modified>
</cp:coreProperties>
</file>